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5"/>
  </p:notesMasterIdLst>
  <p:handoutMasterIdLst>
    <p:handoutMasterId r:id="rId46"/>
  </p:handoutMasterIdLst>
  <p:sldIdLst>
    <p:sldId id="6942" r:id="rId3"/>
    <p:sldId id="6945" r:id="rId4"/>
    <p:sldId id="6970" r:id="rId5"/>
    <p:sldId id="6971" r:id="rId6"/>
    <p:sldId id="6973" r:id="rId7"/>
    <p:sldId id="6957" r:id="rId8"/>
    <p:sldId id="6975" r:id="rId9"/>
    <p:sldId id="6977" r:id="rId10"/>
    <p:sldId id="6980" r:id="rId11"/>
    <p:sldId id="6979" r:id="rId12"/>
    <p:sldId id="6981" r:id="rId13"/>
    <p:sldId id="6982" r:id="rId14"/>
    <p:sldId id="6962" r:id="rId15"/>
    <p:sldId id="6983" r:id="rId16"/>
    <p:sldId id="6984" r:id="rId17"/>
    <p:sldId id="6978" r:id="rId18"/>
    <p:sldId id="6950" r:id="rId19"/>
    <p:sldId id="6952" r:id="rId20"/>
    <p:sldId id="6944" r:id="rId21"/>
    <p:sldId id="6958" r:id="rId22"/>
    <p:sldId id="6986" r:id="rId23"/>
    <p:sldId id="6960" r:id="rId24"/>
    <p:sldId id="6961" r:id="rId25"/>
    <p:sldId id="6953" r:id="rId26"/>
    <p:sldId id="6988" r:id="rId27"/>
    <p:sldId id="6976" r:id="rId28"/>
    <p:sldId id="6987" r:id="rId29"/>
    <p:sldId id="6955" r:id="rId30"/>
    <p:sldId id="6946" r:id="rId31"/>
    <p:sldId id="6963" r:id="rId32"/>
    <p:sldId id="6990" r:id="rId33"/>
    <p:sldId id="6989" r:id="rId34"/>
    <p:sldId id="6993" r:id="rId35"/>
    <p:sldId id="6966" r:id="rId36"/>
    <p:sldId id="6991" r:id="rId37"/>
    <p:sldId id="6992" r:id="rId38"/>
    <p:sldId id="6972" r:id="rId39"/>
    <p:sldId id="257" r:id="rId40"/>
    <p:sldId id="258" r:id="rId41"/>
    <p:sldId id="259" r:id="rId42"/>
    <p:sldId id="6768" r:id="rId43"/>
    <p:sldId id="6823" r:id="rId4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Untitled Section" id="{DA6E5AFE-55E6-4E67-B687-097F1EAF534C}">
          <p14:sldIdLst>
            <p14:sldId id="6942"/>
            <p14:sldId id="6945"/>
            <p14:sldId id="6970"/>
            <p14:sldId id="6971"/>
            <p14:sldId id="6973"/>
            <p14:sldId id="6957"/>
            <p14:sldId id="6975"/>
            <p14:sldId id="6977"/>
            <p14:sldId id="6980"/>
            <p14:sldId id="6979"/>
            <p14:sldId id="6981"/>
            <p14:sldId id="6982"/>
            <p14:sldId id="6962"/>
            <p14:sldId id="6983"/>
            <p14:sldId id="6984"/>
            <p14:sldId id="6978"/>
            <p14:sldId id="6950"/>
            <p14:sldId id="6952"/>
            <p14:sldId id="6944"/>
            <p14:sldId id="6958"/>
            <p14:sldId id="6986"/>
            <p14:sldId id="6960"/>
            <p14:sldId id="6961"/>
            <p14:sldId id="6953"/>
            <p14:sldId id="6988"/>
            <p14:sldId id="6976"/>
            <p14:sldId id="6987"/>
            <p14:sldId id="6955"/>
            <p14:sldId id="6946"/>
            <p14:sldId id="6963"/>
            <p14:sldId id="6990"/>
            <p14:sldId id="6989"/>
            <p14:sldId id="6993"/>
            <p14:sldId id="6966"/>
            <p14:sldId id="6991"/>
            <p14:sldId id="6992"/>
            <p14:sldId id="6972"/>
          </p14:sldIdLst>
        </p14:section>
        <p14:section name="Icons" id="{4CC73F69-BF79-4508-807E-F50128CF7EA7}">
          <p14:sldIdLst>
            <p14:sldId id="257"/>
            <p14:sldId id="258"/>
            <p14:sldId id="259"/>
          </p14:sldIdLst>
        </p14:section>
        <p14:section name="fonts" id="{8DFCB083-0DF3-4BF9-8B4F-9AB3A92EAB69}">
          <p14:sldIdLst>
            <p14:sldId id="6768"/>
          </p14:sldIdLst>
        </p14:section>
        <p14:section name="mslides.com" id="{41A76518-510F-4FC9-B6FB-15EA9B58F189}">
          <p14:sldIdLst>
            <p14:sldId id="6823"/>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E6E6"/>
    <a:srgbClr val="E1DED9"/>
    <a:srgbClr val="E0DDD8"/>
    <a:srgbClr val="00B0EF"/>
    <a:srgbClr val="F0EFEB"/>
    <a:srgbClr val="EEE6DD"/>
    <a:srgbClr val="EEEDE9"/>
    <a:srgbClr val="EAE6E2"/>
    <a:srgbClr val="000000"/>
    <a:srgbClr val="E7E7E7"/>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980" autoAdjust="0"/>
  </p:normalViewPr>
  <p:slideViewPr>
    <p:cSldViewPr snapToGrid="0" showGuides="1">
      <p:cViewPr>
        <p:scale>
          <a:sx n="33" d="100"/>
          <a:sy n="33" d="100"/>
        </p:scale>
        <p:origin x="1349" y="610"/>
      </p:cViewPr>
      <p:guideLst/>
    </p:cSldViewPr>
  </p:slideViewPr>
  <p:outlineViewPr>
    <p:cViewPr>
      <p:scale>
        <a:sx n="100" d="100"/>
        <a:sy n="100" d="100"/>
      </p:scale>
      <p:origin x="0" y="-5280"/>
    </p:cViewPr>
  </p:outlineViewPr>
  <p:notesTextViewPr>
    <p:cViewPr>
      <p:scale>
        <a:sx n="50" d="100"/>
        <a:sy n="50" d="100"/>
      </p:scale>
      <p:origin x="0" y="0"/>
    </p:cViewPr>
  </p:notesTextViewPr>
  <p:sorterViewPr>
    <p:cViewPr>
      <p:scale>
        <a:sx n="90" d="100"/>
        <a:sy n="90" d="100"/>
      </p:scale>
      <p:origin x="0" y="-3542"/>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handoutMaster" Target="handoutMasters/handout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542846463921499E-2"/>
          <c:y val="6.1728053737122097E-2"/>
          <c:w val="0.93443680207996704"/>
          <c:h val="0.83077783067242505"/>
        </c:manualLayout>
      </c:layout>
      <c:lineChart>
        <c:grouping val="standard"/>
        <c:varyColors val="0"/>
        <c:ser>
          <c:idx val="0"/>
          <c:order val="0"/>
          <c:tx>
            <c:strRef>
              <c:f>Sheet1!$B$1</c:f>
              <c:strCache>
                <c:ptCount val="1"/>
                <c:pt idx="0">
                  <c:v>Computer</c:v>
                </c:pt>
              </c:strCache>
            </c:strRef>
          </c:tx>
          <c:spPr>
            <a:ln w="76200" cap="rnd">
              <a:solidFill>
                <a:schemeClr val="accent1"/>
              </a:solidFill>
              <a:round/>
            </a:ln>
            <a:effectLst/>
          </c:spPr>
          <c:marker>
            <c:symbol val="none"/>
          </c:marker>
          <c:cat>
            <c:numRef>
              <c:f>Sheet1!$A$2:$A$5</c:f>
              <c:numCache>
                <c:formatCode>General</c:formatCode>
                <c:ptCount val="4"/>
                <c:pt idx="0">
                  <c:v>2014</c:v>
                </c:pt>
                <c:pt idx="1">
                  <c:v>2020</c:v>
                </c:pt>
                <c:pt idx="2">
                  <c:v>2021</c:v>
                </c:pt>
                <c:pt idx="3">
                  <c:v>2022</c:v>
                </c:pt>
              </c:numCache>
            </c:numRef>
          </c:cat>
          <c:val>
            <c:numRef>
              <c:f>Sheet1!$B$2:$B$5</c:f>
              <c:numCache>
                <c:formatCode>General</c:formatCode>
                <c:ptCount val="4"/>
                <c:pt idx="0">
                  <c:v>4.3</c:v>
                </c:pt>
                <c:pt idx="1">
                  <c:v>2.5</c:v>
                </c:pt>
                <c:pt idx="2">
                  <c:v>3.5</c:v>
                </c:pt>
                <c:pt idx="3">
                  <c:v>4.5</c:v>
                </c:pt>
              </c:numCache>
            </c:numRef>
          </c:val>
          <c:smooth val="1"/>
          <c:extLst>
            <c:ext xmlns:c16="http://schemas.microsoft.com/office/drawing/2014/chart" uri="{C3380CC4-5D6E-409C-BE32-E72D297353CC}">
              <c16:uniqueId val="{00000000-7CE5-43F6-ACF9-BA6384E04A97}"/>
            </c:ext>
          </c:extLst>
        </c:ser>
        <c:ser>
          <c:idx val="1"/>
          <c:order val="1"/>
          <c:tx>
            <c:strRef>
              <c:f>Sheet1!$C$1</c:f>
              <c:strCache>
                <c:ptCount val="1"/>
                <c:pt idx="0">
                  <c:v>Notebook</c:v>
                </c:pt>
              </c:strCache>
            </c:strRef>
          </c:tx>
          <c:spPr>
            <a:ln w="76200" cap="rnd">
              <a:solidFill>
                <a:schemeClr val="accent6"/>
              </a:solidFill>
              <a:round/>
            </a:ln>
            <a:effectLst/>
          </c:spPr>
          <c:marker>
            <c:symbol val="none"/>
          </c:marker>
          <c:cat>
            <c:numRef>
              <c:f>Sheet1!$A$2:$A$5</c:f>
              <c:numCache>
                <c:formatCode>General</c:formatCode>
                <c:ptCount val="4"/>
                <c:pt idx="0">
                  <c:v>2014</c:v>
                </c:pt>
                <c:pt idx="1">
                  <c:v>2020</c:v>
                </c:pt>
                <c:pt idx="2">
                  <c:v>2021</c:v>
                </c:pt>
                <c:pt idx="3">
                  <c:v>2022</c:v>
                </c:pt>
              </c:numCache>
            </c:numRef>
          </c:cat>
          <c:val>
            <c:numRef>
              <c:f>Sheet1!$C$2:$C$5</c:f>
              <c:numCache>
                <c:formatCode>General</c:formatCode>
                <c:ptCount val="4"/>
                <c:pt idx="0">
                  <c:v>2.4</c:v>
                </c:pt>
                <c:pt idx="1">
                  <c:v>4.4000000000000004</c:v>
                </c:pt>
                <c:pt idx="2">
                  <c:v>1.8</c:v>
                </c:pt>
                <c:pt idx="3">
                  <c:v>1</c:v>
                </c:pt>
              </c:numCache>
            </c:numRef>
          </c:val>
          <c:smooth val="1"/>
          <c:extLst>
            <c:ext xmlns:c16="http://schemas.microsoft.com/office/drawing/2014/chart" uri="{C3380CC4-5D6E-409C-BE32-E72D297353CC}">
              <c16:uniqueId val="{00000001-7CE5-43F6-ACF9-BA6384E04A97}"/>
            </c:ext>
          </c:extLst>
        </c:ser>
        <c:dLbls>
          <c:showLegendKey val="0"/>
          <c:showVal val="0"/>
          <c:showCatName val="0"/>
          <c:showSerName val="0"/>
          <c:showPercent val="0"/>
          <c:showBubbleSize val="0"/>
        </c:dLbls>
        <c:smooth val="0"/>
        <c:axId val="1643885408"/>
        <c:axId val="1643889760"/>
      </c:lineChart>
      <c:catAx>
        <c:axId val="1643885408"/>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75000"/>
                    <a:lumOff val="25000"/>
                  </a:schemeClr>
                </a:solidFill>
                <a:latin typeface="+mj-lt"/>
                <a:ea typeface="Roboto Thin" charset="0"/>
                <a:cs typeface="Roboto Thin" charset="0"/>
              </a:defRPr>
            </a:pPr>
            <a:endParaRPr lang="en-US"/>
          </a:p>
        </c:txPr>
        <c:crossAx val="1643889760"/>
        <c:crosses val="autoZero"/>
        <c:auto val="1"/>
        <c:lblAlgn val="ctr"/>
        <c:lblOffset val="100"/>
        <c:noMultiLvlLbl val="0"/>
      </c:catAx>
      <c:valAx>
        <c:axId val="164388976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lumMod val="65000"/>
                  </a:schemeClr>
                </a:solidFill>
                <a:latin typeface="+mn-lt"/>
                <a:ea typeface="Roboto Thin" charset="0"/>
                <a:cs typeface="Roboto Thin" charset="0"/>
              </a:defRPr>
            </a:pPr>
            <a:endParaRPr lang="en-US"/>
          </a:p>
        </c:txPr>
        <c:crossAx val="16438854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bg1">
                  <a:lumMod val="65000"/>
                </a:schemeClr>
              </a:solidFill>
              <a:latin typeface="+mn-lt"/>
              <a:ea typeface="Roboto Thin" charset="0"/>
              <a:cs typeface="Roboto Thin" charset="0"/>
            </a:defRPr>
          </a:pPr>
          <a:endParaRPr lang="en-US"/>
        </a:p>
      </c:txPr>
    </c:legend>
    <c:plotVisOnly val="1"/>
    <c:dispBlanksAs val="gap"/>
    <c:showDLblsOverMax val="0"/>
  </c:chart>
  <c:spPr>
    <a:noFill/>
    <a:ln>
      <a:noFill/>
    </a:ln>
    <a:effectLst/>
  </c:spPr>
  <c:txPr>
    <a:bodyPr/>
    <a:lstStyle/>
    <a:p>
      <a:pPr>
        <a:defRPr sz="1800" b="0" i="0">
          <a:solidFill>
            <a:schemeClr val="tx1">
              <a:lumMod val="75000"/>
              <a:lumOff val="25000"/>
            </a:schemeClr>
          </a:solidFill>
          <a:latin typeface="Roboto Thin" charset="0"/>
          <a:ea typeface="Roboto Thin" charset="0"/>
          <a:cs typeface="Roboto Thin"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Region 1</c:v>
                </c:pt>
              </c:strCache>
            </c:strRef>
          </c:tx>
          <c:spPr>
            <a:solidFill>
              <a:srgbClr val="6CC9D5"/>
            </a:solidFill>
            <a:ln w="12700" cap="flat">
              <a:noFill/>
              <a:miter lim="400000"/>
            </a:ln>
            <a:effectLst/>
          </c:spPr>
          <c:dPt>
            <c:idx val="0"/>
            <c:bubble3D val="0"/>
            <c:spPr>
              <a:solidFill>
                <a:schemeClr val="accent1"/>
              </a:solidFill>
              <a:ln w="12700" cap="flat">
                <a:noFill/>
                <a:miter lim="400000"/>
              </a:ln>
              <a:effectLst/>
            </c:spPr>
            <c:extLst>
              <c:ext xmlns:c16="http://schemas.microsoft.com/office/drawing/2014/chart" uri="{C3380CC4-5D6E-409C-BE32-E72D297353CC}">
                <c16:uniqueId val="{00000001-5357-4954-B52B-C66F93C98C25}"/>
              </c:ext>
            </c:extLst>
          </c:dPt>
          <c:dPt>
            <c:idx val="1"/>
            <c:bubble3D val="0"/>
            <c:spPr>
              <a:solidFill>
                <a:schemeClr val="accent6"/>
              </a:solidFill>
              <a:ln w="12700" cap="flat">
                <a:noFill/>
                <a:miter lim="400000"/>
              </a:ln>
              <a:effectLst/>
            </c:spPr>
            <c:extLst>
              <c:ext xmlns:c16="http://schemas.microsoft.com/office/drawing/2014/chart" uri="{C3380CC4-5D6E-409C-BE32-E72D297353CC}">
                <c16:uniqueId val="{00000003-5357-4954-B52B-C66F93C98C25}"/>
              </c:ext>
            </c:extLst>
          </c:dPt>
          <c:cat>
            <c:strRef>
              <c:f>Sheet1!$B$1:$C$1</c:f>
              <c:strCache>
                <c:ptCount val="2"/>
                <c:pt idx="0">
                  <c:v>April</c:v>
                </c:pt>
                <c:pt idx="1">
                  <c:v>May</c:v>
                </c:pt>
              </c:strCache>
            </c:strRef>
          </c:cat>
          <c:val>
            <c:numRef>
              <c:f>Sheet1!$B$2:$C$2</c:f>
              <c:numCache>
                <c:formatCode>General</c:formatCode>
                <c:ptCount val="2"/>
                <c:pt idx="0">
                  <c:v>65</c:v>
                </c:pt>
                <c:pt idx="1">
                  <c:v>35</c:v>
                </c:pt>
              </c:numCache>
            </c:numRef>
          </c:val>
          <c:extLst>
            <c:ext xmlns:c16="http://schemas.microsoft.com/office/drawing/2014/chart" uri="{C3380CC4-5D6E-409C-BE32-E72D297353CC}">
              <c16:uniqueId val="{00000004-5357-4954-B52B-C66F93C98C25}"/>
            </c:ext>
          </c:extLst>
        </c:ser>
        <c:dLbls>
          <c:showLegendKey val="0"/>
          <c:showVal val="0"/>
          <c:showCatName val="0"/>
          <c:showSerName val="0"/>
          <c:showPercent val="0"/>
          <c:showBubbleSize val="0"/>
          <c:showLeaderLines val="0"/>
        </c:dLbls>
        <c:firstSliceAng val="0"/>
        <c:holeSize val="80"/>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2019</c:v>
                </c:pt>
                <c:pt idx="1">
                  <c:v>2020</c:v>
                </c:pt>
                <c:pt idx="2">
                  <c:v>2021</c:v>
                </c:pt>
                <c:pt idx="3">
                  <c:v>2022</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EB77-4629-BF9B-FB92712F349A}"/>
            </c:ext>
          </c:extLst>
        </c:ser>
        <c:ser>
          <c:idx val="1"/>
          <c:order val="1"/>
          <c:tx>
            <c:strRef>
              <c:f>Sheet1!$C$1</c:f>
              <c:strCache>
                <c:ptCount val="1"/>
                <c:pt idx="0">
                  <c:v>Notebook</c:v>
                </c:pt>
              </c:strCache>
            </c:strRef>
          </c:tx>
          <c:spPr>
            <a:solidFill>
              <a:schemeClr val="accent6"/>
            </a:solidFill>
            <a:ln>
              <a:noFill/>
            </a:ln>
            <a:effectLst/>
          </c:spPr>
          <c:invertIfNegative val="0"/>
          <c:cat>
            <c:numRef>
              <c:f>Sheet1!$A$2:$A$5</c:f>
              <c:numCache>
                <c:formatCode>General</c:formatCode>
                <c:ptCount val="4"/>
                <c:pt idx="0">
                  <c:v>2019</c:v>
                </c:pt>
                <c:pt idx="1">
                  <c:v>2020</c:v>
                </c:pt>
                <c:pt idx="2">
                  <c:v>2021</c:v>
                </c:pt>
                <c:pt idx="3">
                  <c:v>2022</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EB77-4629-BF9B-FB92712F349A}"/>
            </c:ext>
          </c:extLst>
        </c:ser>
        <c:dLbls>
          <c:showLegendKey val="0"/>
          <c:showVal val="0"/>
          <c:showCatName val="0"/>
          <c:showSerName val="0"/>
          <c:showPercent val="0"/>
          <c:showBubbleSize val="0"/>
        </c:dLbls>
        <c:gapWidth val="150"/>
        <c:overlap val="-10"/>
        <c:axId val="1976235456"/>
        <c:axId val="1976221856"/>
      </c:barChart>
      <c:catAx>
        <c:axId val="1976235456"/>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85000"/>
                    <a:lumOff val="15000"/>
                  </a:schemeClr>
                </a:solidFill>
                <a:latin typeface="+mj-lt"/>
                <a:ea typeface="+mn-ea"/>
                <a:cs typeface="+mn-cs"/>
              </a:defRPr>
            </a:pPr>
            <a:endParaRPr lang="en-US"/>
          </a:p>
        </c:txPr>
        <c:crossAx val="1976221856"/>
        <c:crosses val="autoZero"/>
        <c:auto val="1"/>
        <c:lblAlgn val="ctr"/>
        <c:lblOffset val="100"/>
        <c:noMultiLvlLbl val="0"/>
      </c:catAx>
      <c:valAx>
        <c:axId val="1976221856"/>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crossAx val="19762354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latin typeface="+mn-lt"/>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Alternates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Alternates Light" panose="00000400000000000000" pitchFamily="50" charset="0"/>
                <a:ea typeface="Microsoft YaHei Light" panose="020B0502040204020203" pitchFamily="34" charset="-122"/>
              </a:rPr>
              <a:t>2022/2/18</a:t>
            </a:fld>
            <a:endParaRPr lang="zh-CN" altLang="en-US">
              <a:latin typeface="Montserrat Alternates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Alternates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Alternates Light" panose="00000400000000000000" pitchFamily="50" charset="0"/>
                <a:ea typeface="Microsoft YaHei Light" panose="020B0502040204020203" pitchFamily="34" charset="-122"/>
              </a:rPr>
              <a:t>‹#›</a:t>
            </a:fld>
            <a:endParaRPr lang="zh-CN" altLang="en-US">
              <a:latin typeface="Montserrat Alternates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Alternates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Alternates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2022/2/18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Alternates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Alternates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6A4EDCAE-700B-4FA9-BC99-AF47B76BC23B}"/>
              </a:ext>
            </a:extLst>
          </p:cNvPr>
          <p:cNvSpPr>
            <a:spLocks noGrp="1"/>
          </p:cNvSpPr>
          <p:nvPr>
            <p:ph type="pic" sz="quarter" idx="11"/>
          </p:nvPr>
        </p:nvSpPr>
        <p:spPr>
          <a:xfrm>
            <a:off x="7253353" y="5279151"/>
            <a:ext cx="3746610" cy="3746608"/>
          </a:xfrm>
          <a:custGeom>
            <a:avLst/>
            <a:gdLst>
              <a:gd name="connsiteX0" fmla="*/ 1873305 w 3746610"/>
              <a:gd name="connsiteY0" fmla="*/ 0 h 3746608"/>
              <a:gd name="connsiteX1" fmla="*/ 3746610 w 3746610"/>
              <a:gd name="connsiteY1" fmla="*/ 1873304 h 3746608"/>
              <a:gd name="connsiteX2" fmla="*/ 1873305 w 3746610"/>
              <a:gd name="connsiteY2" fmla="*/ 3746608 h 3746608"/>
              <a:gd name="connsiteX3" fmla="*/ 0 w 3746610"/>
              <a:gd name="connsiteY3" fmla="*/ 1873304 h 3746608"/>
              <a:gd name="connsiteX4" fmla="*/ 1873305 w 3746610"/>
              <a:gd name="connsiteY4" fmla="*/ 0 h 3746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10" h="3746608">
                <a:moveTo>
                  <a:pt x="1873305" y="0"/>
                </a:moveTo>
                <a:cubicBezTo>
                  <a:pt x="2907903" y="0"/>
                  <a:pt x="3746610" y="838707"/>
                  <a:pt x="3746610" y="1873304"/>
                </a:cubicBezTo>
                <a:cubicBezTo>
                  <a:pt x="3746610" y="2907902"/>
                  <a:pt x="2907903" y="3746608"/>
                  <a:pt x="1873305" y="3746608"/>
                </a:cubicBezTo>
                <a:cubicBezTo>
                  <a:pt x="838707" y="3746608"/>
                  <a:pt x="0" y="2907902"/>
                  <a:pt x="0" y="1873304"/>
                </a:cubicBezTo>
                <a:cubicBezTo>
                  <a:pt x="0" y="838707"/>
                  <a:pt x="838707" y="0"/>
                  <a:pt x="1873305" y="0"/>
                </a:cubicBezTo>
                <a:close/>
              </a:path>
            </a:pathLst>
          </a:custGeom>
          <a:solidFill>
            <a:schemeClr val="bg1">
              <a:lumMod val="7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BB6437D7-9FBB-405E-A1E4-1DF39C5C443B}"/>
              </a:ext>
            </a:extLst>
          </p:cNvPr>
          <p:cNvSpPr>
            <a:spLocks noGrp="1"/>
          </p:cNvSpPr>
          <p:nvPr>
            <p:ph type="pic" sz="quarter" idx="10"/>
          </p:nvPr>
        </p:nvSpPr>
        <p:spPr>
          <a:xfrm>
            <a:off x="7253355" y="1261242"/>
            <a:ext cx="3746610" cy="3746608"/>
          </a:xfrm>
          <a:custGeom>
            <a:avLst/>
            <a:gdLst>
              <a:gd name="connsiteX0" fmla="*/ 1873305 w 3746610"/>
              <a:gd name="connsiteY0" fmla="*/ 0 h 3746608"/>
              <a:gd name="connsiteX1" fmla="*/ 3746610 w 3746610"/>
              <a:gd name="connsiteY1" fmla="*/ 1873304 h 3746608"/>
              <a:gd name="connsiteX2" fmla="*/ 1873305 w 3746610"/>
              <a:gd name="connsiteY2" fmla="*/ 3746608 h 3746608"/>
              <a:gd name="connsiteX3" fmla="*/ 0 w 3746610"/>
              <a:gd name="connsiteY3" fmla="*/ 1873304 h 3746608"/>
              <a:gd name="connsiteX4" fmla="*/ 1873305 w 3746610"/>
              <a:gd name="connsiteY4" fmla="*/ 0 h 3746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10" h="3746608">
                <a:moveTo>
                  <a:pt x="1873305" y="0"/>
                </a:moveTo>
                <a:cubicBezTo>
                  <a:pt x="2907903" y="0"/>
                  <a:pt x="3746610" y="838707"/>
                  <a:pt x="3746610" y="1873304"/>
                </a:cubicBezTo>
                <a:cubicBezTo>
                  <a:pt x="3746610" y="2907902"/>
                  <a:pt x="2907903" y="3746608"/>
                  <a:pt x="1873305" y="3746608"/>
                </a:cubicBezTo>
                <a:cubicBezTo>
                  <a:pt x="838707" y="3746608"/>
                  <a:pt x="0" y="2907902"/>
                  <a:pt x="0" y="1873304"/>
                </a:cubicBezTo>
                <a:cubicBezTo>
                  <a:pt x="0" y="838707"/>
                  <a:pt x="838707" y="0"/>
                  <a:pt x="1873305"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6403277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6B3FEB1B-A1A5-431C-8B73-7BEF1BE1CB9F}"/>
              </a:ext>
            </a:extLst>
          </p:cNvPr>
          <p:cNvSpPr>
            <a:spLocks noGrp="1"/>
          </p:cNvSpPr>
          <p:nvPr>
            <p:ph type="pic" sz="quarter" idx="12"/>
          </p:nvPr>
        </p:nvSpPr>
        <p:spPr>
          <a:xfrm>
            <a:off x="4938338" y="6171824"/>
            <a:ext cx="3159182" cy="3159182"/>
          </a:xfrm>
          <a:custGeom>
            <a:avLst/>
            <a:gdLst>
              <a:gd name="connsiteX0" fmla="*/ 1579591 w 3159182"/>
              <a:gd name="connsiteY0" fmla="*/ 0 h 3159182"/>
              <a:gd name="connsiteX1" fmla="*/ 3159182 w 3159182"/>
              <a:gd name="connsiteY1" fmla="*/ 1579591 h 3159182"/>
              <a:gd name="connsiteX2" fmla="*/ 1579591 w 3159182"/>
              <a:gd name="connsiteY2" fmla="*/ 3159182 h 3159182"/>
              <a:gd name="connsiteX3" fmla="*/ 0 w 3159182"/>
              <a:gd name="connsiteY3" fmla="*/ 1579591 h 3159182"/>
              <a:gd name="connsiteX4" fmla="*/ 1579591 w 3159182"/>
              <a:gd name="connsiteY4" fmla="*/ 0 h 315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9182" h="3159182">
                <a:moveTo>
                  <a:pt x="1579591" y="0"/>
                </a:moveTo>
                <a:cubicBezTo>
                  <a:pt x="2451975" y="0"/>
                  <a:pt x="3159182" y="707207"/>
                  <a:pt x="3159182" y="1579591"/>
                </a:cubicBezTo>
                <a:cubicBezTo>
                  <a:pt x="3159182" y="2451975"/>
                  <a:pt x="2451975" y="3159182"/>
                  <a:pt x="1579591" y="3159182"/>
                </a:cubicBezTo>
                <a:cubicBezTo>
                  <a:pt x="707207" y="3159182"/>
                  <a:pt x="0" y="2451975"/>
                  <a:pt x="0" y="1579591"/>
                </a:cubicBezTo>
                <a:cubicBezTo>
                  <a:pt x="0" y="707207"/>
                  <a:pt x="707207" y="0"/>
                  <a:pt x="1579591" y="0"/>
                </a:cubicBezTo>
                <a:close/>
              </a:path>
            </a:pathLst>
          </a:custGeom>
          <a:solidFill>
            <a:schemeClr val="bg1">
              <a:lumMod val="7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1D97993A-4706-4C20-B8C2-4CB4B8822D63}"/>
              </a:ext>
            </a:extLst>
          </p:cNvPr>
          <p:cNvSpPr>
            <a:spLocks noGrp="1"/>
          </p:cNvSpPr>
          <p:nvPr>
            <p:ph type="pic" sz="quarter" idx="11"/>
          </p:nvPr>
        </p:nvSpPr>
        <p:spPr>
          <a:xfrm>
            <a:off x="1395380" y="3805322"/>
            <a:ext cx="3509880" cy="3509878"/>
          </a:xfrm>
          <a:custGeom>
            <a:avLst/>
            <a:gdLst>
              <a:gd name="connsiteX0" fmla="*/ 1754940 w 3509880"/>
              <a:gd name="connsiteY0" fmla="*/ 0 h 3509878"/>
              <a:gd name="connsiteX1" fmla="*/ 3509880 w 3509880"/>
              <a:gd name="connsiteY1" fmla="*/ 1754939 h 3509878"/>
              <a:gd name="connsiteX2" fmla="*/ 1754940 w 3509880"/>
              <a:gd name="connsiteY2" fmla="*/ 3509878 h 3509878"/>
              <a:gd name="connsiteX3" fmla="*/ 0 w 3509880"/>
              <a:gd name="connsiteY3" fmla="*/ 1754939 h 3509878"/>
              <a:gd name="connsiteX4" fmla="*/ 1754940 w 3509880"/>
              <a:gd name="connsiteY4" fmla="*/ 0 h 3509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880" h="3509878">
                <a:moveTo>
                  <a:pt x="1754940" y="0"/>
                </a:moveTo>
                <a:cubicBezTo>
                  <a:pt x="2724167" y="0"/>
                  <a:pt x="3509880" y="785713"/>
                  <a:pt x="3509880" y="1754939"/>
                </a:cubicBezTo>
                <a:cubicBezTo>
                  <a:pt x="3509880" y="2724166"/>
                  <a:pt x="2724167" y="3509878"/>
                  <a:pt x="1754940" y="3509878"/>
                </a:cubicBezTo>
                <a:cubicBezTo>
                  <a:pt x="785713" y="3509878"/>
                  <a:pt x="0" y="2724166"/>
                  <a:pt x="0" y="1754939"/>
                </a:cubicBezTo>
                <a:cubicBezTo>
                  <a:pt x="0" y="785713"/>
                  <a:pt x="785713" y="0"/>
                  <a:pt x="1754940"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B34340D1-DD96-4C80-B484-139D1BD3012F}"/>
              </a:ext>
            </a:extLst>
          </p:cNvPr>
          <p:cNvSpPr>
            <a:spLocks noGrp="1"/>
          </p:cNvSpPr>
          <p:nvPr>
            <p:ph type="pic" sz="quarter" idx="10"/>
          </p:nvPr>
        </p:nvSpPr>
        <p:spPr>
          <a:xfrm>
            <a:off x="5046527" y="1236902"/>
            <a:ext cx="4375266" cy="4375266"/>
          </a:xfrm>
          <a:custGeom>
            <a:avLst/>
            <a:gdLst>
              <a:gd name="connsiteX0" fmla="*/ 2187633 w 4375266"/>
              <a:gd name="connsiteY0" fmla="*/ 0 h 4375266"/>
              <a:gd name="connsiteX1" fmla="*/ 4375266 w 4375266"/>
              <a:gd name="connsiteY1" fmla="*/ 2187633 h 4375266"/>
              <a:gd name="connsiteX2" fmla="*/ 2187633 w 4375266"/>
              <a:gd name="connsiteY2" fmla="*/ 4375266 h 4375266"/>
              <a:gd name="connsiteX3" fmla="*/ 0 w 4375266"/>
              <a:gd name="connsiteY3" fmla="*/ 2187633 h 4375266"/>
              <a:gd name="connsiteX4" fmla="*/ 2187633 w 4375266"/>
              <a:gd name="connsiteY4" fmla="*/ 0 h 4375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266" h="4375266">
                <a:moveTo>
                  <a:pt x="2187633" y="0"/>
                </a:moveTo>
                <a:cubicBezTo>
                  <a:pt x="3395829" y="0"/>
                  <a:pt x="4375266" y="979437"/>
                  <a:pt x="4375266" y="2187633"/>
                </a:cubicBezTo>
                <a:cubicBezTo>
                  <a:pt x="4375266" y="3395831"/>
                  <a:pt x="3395829" y="4375266"/>
                  <a:pt x="2187633" y="4375266"/>
                </a:cubicBezTo>
                <a:cubicBezTo>
                  <a:pt x="979436" y="4375266"/>
                  <a:pt x="0" y="3395831"/>
                  <a:pt x="0" y="2187633"/>
                </a:cubicBezTo>
                <a:cubicBezTo>
                  <a:pt x="0" y="979437"/>
                  <a:pt x="979436" y="0"/>
                  <a:pt x="2187633"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70638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3"/>
                                        </p:tgtEl>
                                        <p:attrNameLst>
                                          <p:attrName>style.visibility</p:attrName>
                                        </p:attrNameLst>
                                      </p:cBhvr>
                                      <p:to>
                                        <p:strVal val="visible"/>
                                      </p:to>
                                    </p:set>
                                    <p:anim to="" calcmode="lin" valueType="num">
                                      <p:cBhvr>
                                        <p:cTn id="7"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childTnLst>
                                    <p:set>
                                      <p:cBhvr>
                                        <p:cTn id="10" dur="1000" fill="hold">
                                          <p:stCondLst>
                                            <p:cond delay="0"/>
                                          </p:stCondLst>
                                        </p:cTn>
                                        <p:tgtEl>
                                          <p:spTgt spid="16"/>
                                        </p:tgtEl>
                                        <p:attrNameLst>
                                          <p:attrName>style.visibility</p:attrName>
                                        </p:attrNameLst>
                                      </p:cBhvr>
                                      <p:to>
                                        <p:strVal val="visible"/>
                                      </p:to>
                                    </p:set>
                                    <p:anim to="" calcmode="lin" valueType="num">
                                      <p:cBhvr>
                                        <p:cTn id="11"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childTnLst>
                                    <p:set>
                                      <p:cBhvr>
                                        <p:cTn id="14" dur="1000" fill="hold">
                                          <p:stCondLst>
                                            <p:cond delay="0"/>
                                          </p:stCondLst>
                                        </p:cTn>
                                        <p:tgtEl>
                                          <p:spTgt spid="19"/>
                                        </p:tgtEl>
                                        <p:attrNameLst>
                                          <p:attrName>style.visibility</p:attrName>
                                        </p:attrNameLst>
                                      </p:cBhvr>
                                      <p:to>
                                        <p:strVal val="visible"/>
                                      </p:to>
                                    </p:set>
                                    <p:anim to="" calcmode="lin" valueType="num">
                                      <p:cBhvr>
                                        <p:cTn id="15"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6" grpId="0" animBg="1"/>
      <p:bldP spid="13"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D3778354-3575-4040-A7D7-FA9DA841430D}"/>
              </a:ext>
            </a:extLst>
          </p:cNvPr>
          <p:cNvSpPr>
            <a:spLocks noGrp="1"/>
          </p:cNvSpPr>
          <p:nvPr>
            <p:ph type="pic" sz="quarter" idx="10"/>
          </p:nvPr>
        </p:nvSpPr>
        <p:spPr>
          <a:xfrm>
            <a:off x="3176" y="4352"/>
            <a:ext cx="18284824" cy="10282649"/>
          </a:xfrm>
          <a:custGeom>
            <a:avLst/>
            <a:gdLst>
              <a:gd name="connsiteX0" fmla="*/ 0 w 18284824"/>
              <a:gd name="connsiteY0" fmla="*/ 0 h 10282649"/>
              <a:gd name="connsiteX1" fmla="*/ 3011512 w 18284824"/>
              <a:gd name="connsiteY1" fmla="*/ 0 h 10282649"/>
              <a:gd name="connsiteX2" fmla="*/ 3624054 w 18284824"/>
              <a:gd name="connsiteY2" fmla="*/ 585083 h 10282649"/>
              <a:gd name="connsiteX3" fmla="*/ 4743085 w 18284824"/>
              <a:gd name="connsiteY3" fmla="*/ 2950092 h 10282649"/>
              <a:gd name="connsiteX4" fmla="*/ 5192891 w 18284824"/>
              <a:gd name="connsiteY4" fmla="*/ 5427182 h 10282649"/>
              <a:gd name="connsiteX5" fmla="*/ 6648364 w 18284824"/>
              <a:gd name="connsiteY5" fmla="*/ 7388084 h 10282649"/>
              <a:gd name="connsiteX6" fmla="*/ 9305147 w 18284824"/>
              <a:gd name="connsiteY6" fmla="*/ 7083717 h 10282649"/>
              <a:gd name="connsiteX7" fmla="*/ 11501154 w 18284824"/>
              <a:gd name="connsiteY7" fmla="*/ 5830262 h 10282649"/>
              <a:gd name="connsiteX8" fmla="*/ 13945835 w 18284824"/>
              <a:gd name="connsiteY8" fmla="*/ 4963435 h 10282649"/>
              <a:gd name="connsiteX9" fmla="*/ 15704835 w 18284824"/>
              <a:gd name="connsiteY9" fmla="*/ 5608158 h 10282649"/>
              <a:gd name="connsiteX10" fmla="*/ 18010552 w 18284824"/>
              <a:gd name="connsiteY10" fmla="*/ 7201968 h 10282649"/>
              <a:gd name="connsiteX11" fmla="*/ 18284824 w 18284824"/>
              <a:gd name="connsiteY11" fmla="*/ 7320218 h 10282649"/>
              <a:gd name="connsiteX12" fmla="*/ 18284824 w 18284824"/>
              <a:gd name="connsiteY12" fmla="*/ 10282649 h 10282649"/>
              <a:gd name="connsiteX13" fmla="*/ 0 w 18284824"/>
              <a:gd name="connsiteY13" fmla="*/ 10282649 h 102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84824" h="10282649">
                <a:moveTo>
                  <a:pt x="0" y="0"/>
                </a:moveTo>
                <a:lnTo>
                  <a:pt x="3011512" y="0"/>
                </a:lnTo>
                <a:cubicBezTo>
                  <a:pt x="3236414" y="173777"/>
                  <a:pt x="3443034" y="367091"/>
                  <a:pt x="3624054" y="585083"/>
                </a:cubicBezTo>
                <a:cubicBezTo>
                  <a:pt x="4192712" y="1257568"/>
                  <a:pt x="4549265" y="2091491"/>
                  <a:pt x="4743085" y="2950092"/>
                </a:cubicBezTo>
                <a:cubicBezTo>
                  <a:pt x="4924105" y="3765506"/>
                  <a:pt x="4962502" y="4618966"/>
                  <a:pt x="5192891" y="5427182"/>
                </a:cubicBezTo>
                <a:cubicBezTo>
                  <a:pt x="5425108" y="6236427"/>
                  <a:pt x="5885886" y="7033332"/>
                  <a:pt x="6648364" y="7388084"/>
                </a:cubicBezTo>
                <a:cubicBezTo>
                  <a:pt x="7493122" y="7774711"/>
                  <a:pt x="8496958" y="7343868"/>
                  <a:pt x="9305147" y="7083717"/>
                </a:cubicBezTo>
                <a:cubicBezTo>
                  <a:pt x="10113336" y="6823566"/>
                  <a:pt x="10773418" y="6253907"/>
                  <a:pt x="11501154" y="5830262"/>
                </a:cubicBezTo>
                <a:cubicBezTo>
                  <a:pt x="12228890" y="5406617"/>
                  <a:pt x="13245527" y="4927446"/>
                  <a:pt x="13945835" y="4963435"/>
                </a:cubicBezTo>
                <a:cubicBezTo>
                  <a:pt x="14626031" y="4998397"/>
                  <a:pt x="15028297" y="5234897"/>
                  <a:pt x="15704835" y="5608158"/>
                </a:cubicBezTo>
                <a:cubicBezTo>
                  <a:pt x="16381374" y="5981417"/>
                  <a:pt x="17165792" y="6796831"/>
                  <a:pt x="18010552" y="7201968"/>
                </a:cubicBezTo>
                <a:cubicBezTo>
                  <a:pt x="18096490" y="7245155"/>
                  <a:pt x="18191572" y="7282172"/>
                  <a:pt x="18284824" y="7320218"/>
                </a:cubicBezTo>
                <a:lnTo>
                  <a:pt x="18284824" y="10282649"/>
                </a:lnTo>
                <a:lnTo>
                  <a:pt x="0" y="10282649"/>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5796628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A85F39D7-1ABD-4EA3-8B16-F9993BF75C03}"/>
              </a:ext>
            </a:extLst>
          </p:cNvPr>
          <p:cNvSpPr>
            <a:spLocks noGrp="1"/>
          </p:cNvSpPr>
          <p:nvPr>
            <p:ph type="pic" sz="quarter" idx="12"/>
          </p:nvPr>
        </p:nvSpPr>
        <p:spPr>
          <a:xfrm>
            <a:off x="13446798"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7" name="Freeform: Shape 16">
            <a:extLst>
              <a:ext uri="{FF2B5EF4-FFF2-40B4-BE49-F238E27FC236}">
                <a16:creationId xmlns:a16="http://schemas.microsoft.com/office/drawing/2014/main" id="{E80ED71F-BD1C-4909-A901-F4E8EAAFD1DB}"/>
              </a:ext>
            </a:extLst>
          </p:cNvPr>
          <p:cNvSpPr>
            <a:spLocks noGrp="1"/>
          </p:cNvSpPr>
          <p:nvPr>
            <p:ph type="pic" sz="quarter" idx="13"/>
          </p:nvPr>
        </p:nvSpPr>
        <p:spPr>
          <a:xfrm>
            <a:off x="9541865"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5" name="Freeform: Shape 14">
            <a:extLst>
              <a:ext uri="{FF2B5EF4-FFF2-40B4-BE49-F238E27FC236}">
                <a16:creationId xmlns:a16="http://schemas.microsoft.com/office/drawing/2014/main" id="{00A60827-978E-4392-A937-21E854A4E930}"/>
              </a:ext>
            </a:extLst>
          </p:cNvPr>
          <p:cNvSpPr>
            <a:spLocks noGrp="1"/>
          </p:cNvSpPr>
          <p:nvPr>
            <p:ph type="pic" sz="quarter" idx="11"/>
          </p:nvPr>
        </p:nvSpPr>
        <p:spPr>
          <a:xfrm>
            <a:off x="13446798"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7426E028-6F71-401D-80F4-37DEDA5D8B0A}"/>
              </a:ext>
            </a:extLst>
          </p:cNvPr>
          <p:cNvSpPr>
            <a:spLocks noGrp="1"/>
          </p:cNvSpPr>
          <p:nvPr>
            <p:ph type="pic" sz="quarter" idx="10"/>
          </p:nvPr>
        </p:nvSpPr>
        <p:spPr>
          <a:xfrm>
            <a:off x="9541865"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86668175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F88AF14-BAF2-4F27-812B-153E1DA6D413}"/>
              </a:ext>
            </a:extLst>
          </p:cNvPr>
          <p:cNvSpPr>
            <a:spLocks noGrp="1"/>
          </p:cNvSpPr>
          <p:nvPr>
            <p:ph type="pic" sz="quarter" idx="10"/>
          </p:nvPr>
        </p:nvSpPr>
        <p:spPr>
          <a:xfrm>
            <a:off x="1749670" y="1638297"/>
            <a:ext cx="7010404" cy="7010406"/>
          </a:xfrm>
          <a:custGeom>
            <a:avLst/>
            <a:gdLst>
              <a:gd name="connsiteX0" fmla="*/ 3505202 w 7010404"/>
              <a:gd name="connsiteY0" fmla="*/ 0 h 7010406"/>
              <a:gd name="connsiteX1" fmla="*/ 7010404 w 7010404"/>
              <a:gd name="connsiteY1" fmla="*/ 3505203 h 7010406"/>
              <a:gd name="connsiteX2" fmla="*/ 3505202 w 7010404"/>
              <a:gd name="connsiteY2" fmla="*/ 7010406 h 7010406"/>
              <a:gd name="connsiteX3" fmla="*/ 0 w 7010404"/>
              <a:gd name="connsiteY3" fmla="*/ 3505203 h 7010406"/>
              <a:gd name="connsiteX4" fmla="*/ 3505202 w 7010404"/>
              <a:gd name="connsiteY4" fmla="*/ 0 h 701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0404" h="7010406">
                <a:moveTo>
                  <a:pt x="3505202" y="0"/>
                </a:moveTo>
                <a:cubicBezTo>
                  <a:pt x="5441073" y="0"/>
                  <a:pt x="7010404" y="1569333"/>
                  <a:pt x="7010404" y="3505203"/>
                </a:cubicBezTo>
                <a:cubicBezTo>
                  <a:pt x="7010404" y="5441073"/>
                  <a:pt x="5441073" y="7010406"/>
                  <a:pt x="3505202" y="7010406"/>
                </a:cubicBezTo>
                <a:cubicBezTo>
                  <a:pt x="1569332" y="7010406"/>
                  <a:pt x="0" y="5441073"/>
                  <a:pt x="0" y="3505203"/>
                </a:cubicBezTo>
                <a:cubicBezTo>
                  <a:pt x="0" y="1569333"/>
                  <a:pt x="1569332" y="0"/>
                  <a:pt x="3505202"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1278361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1"/>
                                        </p:tgtEl>
                                        <p:attrNameLst>
                                          <p:attrName>style.visibility</p:attrName>
                                        </p:attrNameLst>
                                      </p:cBhvr>
                                      <p:to>
                                        <p:strVal val="visible"/>
                                      </p:to>
                                    </p:set>
                                    <p:anim to="" calcmode="lin" valueType="num">
                                      <p:cBhvr>
                                        <p:cTn id="7"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8E1D475-3E48-4DC4-8097-4EBF4A077031}"/>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40729267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DAC00C3E-880F-4F51-9B6C-EA0133134F2D}"/>
              </a:ext>
            </a:extLst>
          </p:cNvPr>
          <p:cNvSpPr>
            <a:spLocks noGrp="1"/>
          </p:cNvSpPr>
          <p:nvPr>
            <p:ph type="pic" sz="quarter" idx="10"/>
          </p:nvPr>
        </p:nvSpPr>
        <p:spPr>
          <a:xfrm>
            <a:off x="2921636" y="0"/>
            <a:ext cx="12444730" cy="9098450"/>
          </a:xfrm>
          <a:custGeom>
            <a:avLst/>
            <a:gdLst>
              <a:gd name="connsiteX0" fmla="*/ 96110 w 12444730"/>
              <a:gd name="connsiteY0" fmla="*/ 0 h 9098450"/>
              <a:gd name="connsiteX1" fmla="*/ 12079528 w 12444730"/>
              <a:gd name="connsiteY1" fmla="*/ 0 h 9098450"/>
              <a:gd name="connsiteX2" fmla="*/ 12173811 w 12444730"/>
              <a:gd name="connsiteY2" fmla="*/ 208786 h 9098450"/>
              <a:gd name="connsiteX3" fmla="*/ 11818314 w 12444730"/>
              <a:gd name="connsiteY3" fmla="*/ 3793686 h 9098450"/>
              <a:gd name="connsiteX4" fmla="*/ 7360316 w 12444730"/>
              <a:gd name="connsiteY4" fmla="*/ 8555939 h 9098450"/>
              <a:gd name="connsiteX5" fmla="*/ 2853491 w 12444730"/>
              <a:gd name="connsiteY5" fmla="*/ 8147799 h 9098450"/>
              <a:gd name="connsiteX6" fmla="*/ 2431237 w 12444730"/>
              <a:gd name="connsiteY6" fmla="*/ 7705467 h 9098450"/>
              <a:gd name="connsiteX7" fmla="*/ 15503 w 12444730"/>
              <a:gd name="connsiteY7" fmla="*/ 1218969 h 9098450"/>
              <a:gd name="connsiteX8" fmla="*/ 94966 w 12444730"/>
              <a:gd name="connsiteY8" fmla="*/ 4146 h 90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4730" h="9098450">
                <a:moveTo>
                  <a:pt x="96110" y="0"/>
                </a:moveTo>
                <a:lnTo>
                  <a:pt x="12079528" y="0"/>
                </a:lnTo>
                <a:lnTo>
                  <a:pt x="12173811" y="208786"/>
                </a:lnTo>
                <a:cubicBezTo>
                  <a:pt x="12627034" y="1346090"/>
                  <a:pt x="12513641" y="2686751"/>
                  <a:pt x="11818314" y="3793686"/>
                </a:cubicBezTo>
                <a:cubicBezTo>
                  <a:pt x="9719128" y="7299056"/>
                  <a:pt x="7360316" y="8555939"/>
                  <a:pt x="7360316" y="8555939"/>
                </a:cubicBezTo>
                <a:cubicBezTo>
                  <a:pt x="5923188" y="9385730"/>
                  <a:pt x="4103426" y="9274341"/>
                  <a:pt x="2853491" y="8147799"/>
                </a:cubicBezTo>
                <a:cubicBezTo>
                  <a:pt x="2694196" y="8011062"/>
                  <a:pt x="2553445" y="7863619"/>
                  <a:pt x="2431237" y="7705467"/>
                </a:cubicBezTo>
                <a:cubicBezTo>
                  <a:pt x="2418572" y="7694236"/>
                  <a:pt x="190737" y="5098635"/>
                  <a:pt x="15503" y="1218969"/>
                </a:cubicBezTo>
                <a:cubicBezTo>
                  <a:pt x="-20398" y="815498"/>
                  <a:pt x="6045" y="405585"/>
                  <a:pt x="94966" y="4146"/>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93254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BE807FC9-C380-4632-9AFD-D7C9DBE071CB}"/>
              </a:ext>
            </a:extLst>
          </p:cNvPr>
          <p:cNvSpPr>
            <a:spLocks noGrp="1"/>
          </p:cNvSpPr>
          <p:nvPr>
            <p:ph type="pic" sz="quarter" idx="12"/>
          </p:nvPr>
        </p:nvSpPr>
        <p:spPr>
          <a:xfrm>
            <a:off x="12316744"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AB0B6CE2-CF69-4B1E-B3B5-DCBACB53AE17}"/>
              </a:ext>
            </a:extLst>
          </p:cNvPr>
          <p:cNvSpPr>
            <a:spLocks noGrp="1"/>
          </p:cNvSpPr>
          <p:nvPr>
            <p:ph type="pic" sz="quarter" idx="11"/>
          </p:nvPr>
        </p:nvSpPr>
        <p:spPr>
          <a:xfrm>
            <a:off x="6776143"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68469FCF-5C8F-490A-AC69-C71E507B0E05}"/>
              </a:ext>
            </a:extLst>
          </p:cNvPr>
          <p:cNvSpPr>
            <a:spLocks noGrp="1"/>
          </p:cNvSpPr>
          <p:nvPr>
            <p:ph type="pic" sz="quarter" idx="10"/>
          </p:nvPr>
        </p:nvSpPr>
        <p:spPr>
          <a:xfrm>
            <a:off x="1235543"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150166691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6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1F20FF0C-9E29-4C65-AFAB-E388E25C7FD7}"/>
              </a:ext>
            </a:extLst>
          </p:cNvPr>
          <p:cNvSpPr>
            <a:spLocks noGrp="1"/>
          </p:cNvSpPr>
          <p:nvPr>
            <p:ph type="pic" sz="quarter" idx="10"/>
          </p:nvPr>
        </p:nvSpPr>
        <p:spPr>
          <a:xfrm>
            <a:off x="12048750" y="1685494"/>
            <a:ext cx="2524500" cy="5422414"/>
          </a:xfrm>
          <a:custGeom>
            <a:avLst/>
            <a:gdLst>
              <a:gd name="connsiteX0" fmla="*/ 2031579 w 2524500"/>
              <a:gd name="connsiteY0" fmla="*/ 0 h 5422414"/>
              <a:gd name="connsiteX1" fmla="*/ 2290124 w 2524500"/>
              <a:gd name="connsiteY1" fmla="*/ 6568 h 5422414"/>
              <a:gd name="connsiteX2" fmla="*/ 2473443 w 2524500"/>
              <a:gd name="connsiteY2" fmla="*/ 108553 h 5422414"/>
              <a:gd name="connsiteX3" fmla="*/ 2522197 w 2524500"/>
              <a:gd name="connsiteY3" fmla="*/ 298959 h 5422414"/>
              <a:gd name="connsiteX4" fmla="*/ 2524403 w 2524500"/>
              <a:gd name="connsiteY4" fmla="*/ 2792387 h 5422414"/>
              <a:gd name="connsiteX5" fmla="*/ 2524403 w 2524500"/>
              <a:gd name="connsiteY5" fmla="*/ 5054484 h 5422414"/>
              <a:gd name="connsiteX6" fmla="*/ 2491092 w 2524500"/>
              <a:gd name="connsiteY6" fmla="*/ 5286472 h 5422414"/>
              <a:gd name="connsiteX7" fmla="*/ 2318582 w 2524500"/>
              <a:gd name="connsiteY7" fmla="*/ 5412751 h 5422414"/>
              <a:gd name="connsiteX8" fmla="*/ 2140777 w 2524500"/>
              <a:gd name="connsiteY8" fmla="*/ 5422161 h 5422414"/>
              <a:gd name="connsiteX9" fmla="*/ 335156 w 2524500"/>
              <a:gd name="connsiteY9" fmla="*/ 5422161 h 5422414"/>
              <a:gd name="connsiteX10" fmla="*/ 128232 w 2524500"/>
              <a:gd name="connsiteY10" fmla="*/ 5382988 h 5422414"/>
              <a:gd name="connsiteX11" fmla="*/ 11314 w 2524500"/>
              <a:gd name="connsiteY11" fmla="*/ 5217969 h 5422414"/>
              <a:gd name="connsiteX12" fmla="*/ 2489 w 2524500"/>
              <a:gd name="connsiteY12" fmla="*/ 5046823 h 5422414"/>
              <a:gd name="connsiteX13" fmla="*/ 2709 w 2524500"/>
              <a:gd name="connsiteY13" fmla="*/ 2537859 h 5422414"/>
              <a:gd name="connsiteX14" fmla="*/ 283 w 2524500"/>
              <a:gd name="connsiteY14" fmla="*/ 352360 h 5422414"/>
              <a:gd name="connsiteX15" fmla="*/ 44403 w 2524500"/>
              <a:gd name="connsiteY15" fmla="*/ 117965 h 5422414"/>
              <a:gd name="connsiteX16" fmla="*/ 291257 w 2524500"/>
              <a:gd name="connsiteY16" fmla="*/ 658 h 5422414"/>
              <a:gd name="connsiteX17" fmla="*/ 514505 w 2524500"/>
              <a:gd name="connsiteY17" fmla="*/ 219 h 5422414"/>
              <a:gd name="connsiteX18" fmla="*/ 555538 w 2524500"/>
              <a:gd name="connsiteY18" fmla="*/ 24513 h 5422414"/>
              <a:gd name="connsiteX19" fmla="*/ 566788 w 2524500"/>
              <a:gd name="connsiteY19" fmla="*/ 100018 h 5422414"/>
              <a:gd name="connsiteX20" fmla="*/ 653483 w 2524500"/>
              <a:gd name="connsiteY20" fmla="*/ 189969 h 5422414"/>
              <a:gd name="connsiteX21" fmla="*/ 763564 w 2524500"/>
              <a:gd name="connsiteY21" fmla="*/ 200254 h 5422414"/>
              <a:gd name="connsiteX22" fmla="*/ 1728252 w 2524500"/>
              <a:gd name="connsiteY22" fmla="*/ 200474 h 5422414"/>
              <a:gd name="connsiteX23" fmla="*/ 1845171 w 2524500"/>
              <a:gd name="connsiteY23" fmla="*/ 197191 h 5422414"/>
              <a:gd name="connsiteX24" fmla="*/ 1965178 w 2524500"/>
              <a:gd name="connsiteY24" fmla="*/ 67190 h 5422414"/>
              <a:gd name="connsiteX25" fmla="*/ 1980842 w 2524500"/>
              <a:gd name="connsiteY25" fmla="*/ 8974 h 5422414"/>
              <a:gd name="connsiteX26" fmla="*/ 2031579 w 2524500"/>
              <a:gd name="connsiteY26" fmla="*/ 0 h 542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4500" h="5422414">
                <a:moveTo>
                  <a:pt x="2031579" y="0"/>
                </a:moveTo>
                <a:cubicBezTo>
                  <a:pt x="2117614" y="1314"/>
                  <a:pt x="2204310" y="-2624"/>
                  <a:pt x="2290124" y="6568"/>
                </a:cubicBezTo>
                <a:cubicBezTo>
                  <a:pt x="2361379" y="14228"/>
                  <a:pt x="2432632" y="48369"/>
                  <a:pt x="2473443" y="108553"/>
                </a:cubicBezTo>
                <a:cubicBezTo>
                  <a:pt x="2512490" y="163706"/>
                  <a:pt x="2521975" y="233082"/>
                  <a:pt x="2522197" y="298959"/>
                </a:cubicBezTo>
                <a:cubicBezTo>
                  <a:pt x="2520653" y="1130176"/>
                  <a:pt x="2524623" y="1961172"/>
                  <a:pt x="2524403" y="2792387"/>
                </a:cubicBezTo>
                <a:cubicBezTo>
                  <a:pt x="2524403" y="3546347"/>
                  <a:pt x="2524623" y="4300524"/>
                  <a:pt x="2524403" y="5054484"/>
                </a:cubicBezTo>
                <a:cubicBezTo>
                  <a:pt x="2524183" y="5132396"/>
                  <a:pt x="2528594" y="5215124"/>
                  <a:pt x="2491092" y="5286472"/>
                </a:cubicBezTo>
                <a:cubicBezTo>
                  <a:pt x="2459546" y="5354097"/>
                  <a:pt x="2390498" y="5397869"/>
                  <a:pt x="2318582" y="5412751"/>
                </a:cubicBezTo>
                <a:cubicBezTo>
                  <a:pt x="2260122" y="5424350"/>
                  <a:pt x="2200120" y="5421724"/>
                  <a:pt x="2140777" y="5422161"/>
                </a:cubicBezTo>
                <a:cubicBezTo>
                  <a:pt x="1538756" y="5422381"/>
                  <a:pt x="936957" y="5422600"/>
                  <a:pt x="335156" y="5422161"/>
                </a:cubicBezTo>
                <a:cubicBezTo>
                  <a:pt x="264785" y="5421724"/>
                  <a:pt x="190442" y="5419536"/>
                  <a:pt x="128232" y="5382988"/>
                </a:cubicBezTo>
                <a:cubicBezTo>
                  <a:pt x="65581" y="5350377"/>
                  <a:pt x="24549" y="5285814"/>
                  <a:pt x="11314" y="5217969"/>
                </a:cubicBezTo>
                <a:cubicBezTo>
                  <a:pt x="503" y="5161505"/>
                  <a:pt x="2931" y="5103945"/>
                  <a:pt x="2489" y="5046823"/>
                </a:cubicBezTo>
                <a:cubicBezTo>
                  <a:pt x="2709" y="4210356"/>
                  <a:pt x="2931" y="3374106"/>
                  <a:pt x="2709" y="2537859"/>
                </a:cubicBezTo>
                <a:cubicBezTo>
                  <a:pt x="2709" y="1809285"/>
                  <a:pt x="-1040" y="1080713"/>
                  <a:pt x="283" y="352360"/>
                </a:cubicBezTo>
                <a:cubicBezTo>
                  <a:pt x="944" y="272696"/>
                  <a:pt x="63" y="187779"/>
                  <a:pt x="44403" y="117965"/>
                </a:cubicBezTo>
                <a:cubicBezTo>
                  <a:pt x="94259" y="34142"/>
                  <a:pt x="197280" y="-874"/>
                  <a:pt x="291257" y="658"/>
                </a:cubicBezTo>
                <a:cubicBezTo>
                  <a:pt x="365599" y="-218"/>
                  <a:pt x="439941" y="0"/>
                  <a:pt x="514505" y="219"/>
                </a:cubicBezTo>
                <a:cubicBezTo>
                  <a:pt x="531049" y="-437"/>
                  <a:pt x="550904" y="7005"/>
                  <a:pt x="555538" y="24513"/>
                </a:cubicBezTo>
                <a:cubicBezTo>
                  <a:pt x="560390" y="49462"/>
                  <a:pt x="558184" y="75725"/>
                  <a:pt x="566788" y="100018"/>
                </a:cubicBezTo>
                <a:cubicBezTo>
                  <a:pt x="579362" y="141382"/>
                  <a:pt x="612672" y="175306"/>
                  <a:pt x="653483" y="189969"/>
                </a:cubicBezTo>
                <a:cubicBezTo>
                  <a:pt x="688559" y="203319"/>
                  <a:pt x="726723" y="199160"/>
                  <a:pt x="763564" y="200254"/>
                </a:cubicBezTo>
                <a:cubicBezTo>
                  <a:pt x="1085200" y="200912"/>
                  <a:pt x="1406616" y="200693"/>
                  <a:pt x="1728252" y="200474"/>
                </a:cubicBezTo>
                <a:cubicBezTo>
                  <a:pt x="1767079" y="199597"/>
                  <a:pt x="1806345" y="202005"/>
                  <a:pt x="1845171" y="197191"/>
                </a:cubicBezTo>
                <a:cubicBezTo>
                  <a:pt x="1908926" y="187779"/>
                  <a:pt x="1961429" y="131096"/>
                  <a:pt x="1965178" y="67190"/>
                </a:cubicBezTo>
                <a:cubicBezTo>
                  <a:pt x="1967826" y="47711"/>
                  <a:pt x="1963414" y="22981"/>
                  <a:pt x="1980842" y="8974"/>
                </a:cubicBezTo>
                <a:cubicBezTo>
                  <a:pt x="1994960" y="-2624"/>
                  <a:pt x="2014593" y="658"/>
                  <a:pt x="2031579"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37468297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77_3-Conten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1A212767-B782-4E24-9FB0-89B58441B49B}"/>
              </a:ext>
            </a:extLst>
          </p:cNvPr>
          <p:cNvSpPr>
            <a:spLocks noGrp="1"/>
          </p:cNvSpPr>
          <p:nvPr>
            <p:ph type="pic" sz="quarter" idx="12"/>
          </p:nvPr>
        </p:nvSpPr>
        <p:spPr>
          <a:xfrm>
            <a:off x="11275065" y="3883556"/>
            <a:ext cx="4882021" cy="3064509"/>
          </a:xfrm>
          <a:custGeom>
            <a:avLst/>
            <a:gdLst>
              <a:gd name="connsiteX0" fmla="*/ 0 w 4882021"/>
              <a:gd name="connsiteY0" fmla="*/ 0 h 3064509"/>
              <a:gd name="connsiteX1" fmla="*/ 4882021 w 4882021"/>
              <a:gd name="connsiteY1" fmla="*/ 0 h 3064509"/>
              <a:gd name="connsiteX2" fmla="*/ 4882021 w 4882021"/>
              <a:gd name="connsiteY2" fmla="*/ 3064509 h 3064509"/>
              <a:gd name="connsiteX3" fmla="*/ 0 w 4882021"/>
              <a:gd name="connsiteY3" fmla="*/ 3064509 h 3064509"/>
            </a:gdLst>
            <a:ahLst/>
            <a:cxnLst>
              <a:cxn ang="0">
                <a:pos x="connsiteX0" y="connsiteY0"/>
              </a:cxn>
              <a:cxn ang="0">
                <a:pos x="connsiteX1" y="connsiteY1"/>
              </a:cxn>
              <a:cxn ang="0">
                <a:pos x="connsiteX2" y="connsiteY2"/>
              </a:cxn>
              <a:cxn ang="0">
                <a:pos x="connsiteX3" y="connsiteY3"/>
              </a:cxn>
            </a:cxnLst>
            <a:rect l="l" t="t" r="r" b="b"/>
            <a:pathLst>
              <a:path w="4882021" h="3064509">
                <a:moveTo>
                  <a:pt x="0" y="0"/>
                </a:moveTo>
                <a:lnTo>
                  <a:pt x="4882021" y="0"/>
                </a:lnTo>
                <a:lnTo>
                  <a:pt x="4882021" y="3064509"/>
                </a:lnTo>
                <a:lnTo>
                  <a:pt x="0" y="3064509"/>
                </a:lnTo>
                <a:close/>
              </a:path>
            </a:pathLst>
          </a:custGeom>
          <a:solidFill>
            <a:schemeClr val="bg1">
              <a:lumMod val="7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67E369B6-8D23-4136-AAA4-312A186CC485}"/>
              </a:ext>
            </a:extLst>
          </p:cNvPr>
          <p:cNvSpPr>
            <a:spLocks noGrp="1"/>
          </p:cNvSpPr>
          <p:nvPr>
            <p:ph type="pic" sz="quarter" idx="11"/>
          </p:nvPr>
        </p:nvSpPr>
        <p:spPr>
          <a:xfrm>
            <a:off x="2125682" y="3883557"/>
            <a:ext cx="4882021" cy="3064509"/>
          </a:xfrm>
          <a:custGeom>
            <a:avLst/>
            <a:gdLst>
              <a:gd name="connsiteX0" fmla="*/ 0 w 4882021"/>
              <a:gd name="connsiteY0" fmla="*/ 0 h 3064509"/>
              <a:gd name="connsiteX1" fmla="*/ 4882021 w 4882021"/>
              <a:gd name="connsiteY1" fmla="*/ 0 h 3064509"/>
              <a:gd name="connsiteX2" fmla="*/ 4882021 w 4882021"/>
              <a:gd name="connsiteY2" fmla="*/ 3064509 h 3064509"/>
              <a:gd name="connsiteX3" fmla="*/ 0 w 4882021"/>
              <a:gd name="connsiteY3" fmla="*/ 3064509 h 3064509"/>
            </a:gdLst>
            <a:ahLst/>
            <a:cxnLst>
              <a:cxn ang="0">
                <a:pos x="connsiteX0" y="connsiteY0"/>
              </a:cxn>
              <a:cxn ang="0">
                <a:pos x="connsiteX1" y="connsiteY1"/>
              </a:cxn>
              <a:cxn ang="0">
                <a:pos x="connsiteX2" y="connsiteY2"/>
              </a:cxn>
              <a:cxn ang="0">
                <a:pos x="connsiteX3" y="connsiteY3"/>
              </a:cxn>
            </a:cxnLst>
            <a:rect l="l" t="t" r="r" b="b"/>
            <a:pathLst>
              <a:path w="4882021" h="3064509">
                <a:moveTo>
                  <a:pt x="0" y="0"/>
                </a:moveTo>
                <a:lnTo>
                  <a:pt x="4882021" y="0"/>
                </a:lnTo>
                <a:lnTo>
                  <a:pt x="4882021" y="3064509"/>
                </a:lnTo>
                <a:lnTo>
                  <a:pt x="0" y="3064509"/>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EBE9FD96-2993-42BF-AE9B-BF1C3BD02399}"/>
              </a:ext>
            </a:extLst>
          </p:cNvPr>
          <p:cNvSpPr>
            <a:spLocks noGrp="1"/>
          </p:cNvSpPr>
          <p:nvPr>
            <p:ph type="pic" sz="quarter" idx="10"/>
          </p:nvPr>
        </p:nvSpPr>
        <p:spPr>
          <a:xfrm>
            <a:off x="6119828" y="3484884"/>
            <a:ext cx="6081775" cy="3817612"/>
          </a:xfrm>
          <a:custGeom>
            <a:avLst/>
            <a:gdLst>
              <a:gd name="connsiteX0" fmla="*/ 0 w 6081775"/>
              <a:gd name="connsiteY0" fmla="*/ 0 h 3817612"/>
              <a:gd name="connsiteX1" fmla="*/ 6081775 w 6081775"/>
              <a:gd name="connsiteY1" fmla="*/ 0 h 3817612"/>
              <a:gd name="connsiteX2" fmla="*/ 6081775 w 6081775"/>
              <a:gd name="connsiteY2" fmla="*/ 3817612 h 3817612"/>
              <a:gd name="connsiteX3" fmla="*/ 0 w 6081775"/>
              <a:gd name="connsiteY3" fmla="*/ 3817612 h 3817612"/>
            </a:gdLst>
            <a:ahLst/>
            <a:cxnLst>
              <a:cxn ang="0">
                <a:pos x="connsiteX0" y="connsiteY0"/>
              </a:cxn>
              <a:cxn ang="0">
                <a:pos x="connsiteX1" y="connsiteY1"/>
              </a:cxn>
              <a:cxn ang="0">
                <a:pos x="connsiteX2" y="connsiteY2"/>
              </a:cxn>
              <a:cxn ang="0">
                <a:pos x="connsiteX3" y="connsiteY3"/>
              </a:cxn>
            </a:cxnLst>
            <a:rect l="l" t="t" r="r" b="b"/>
            <a:pathLst>
              <a:path w="6081775" h="3817612">
                <a:moveTo>
                  <a:pt x="0" y="0"/>
                </a:moveTo>
                <a:lnTo>
                  <a:pt x="6081775" y="0"/>
                </a:lnTo>
                <a:lnTo>
                  <a:pt x="6081775" y="3817612"/>
                </a:lnTo>
                <a:lnTo>
                  <a:pt x="0" y="3817612"/>
                </a:lnTo>
                <a:close/>
              </a:path>
            </a:pathLst>
          </a:custGeom>
          <a:solidFill>
            <a:schemeClr val="bg1">
              <a:lumMod val="6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90214825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3956D2F9-AD43-4462-ADAB-525ADE650FC1}"/>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2836328087"/>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246511E-3882-446E-B279-DEB425066105}"/>
              </a:ext>
            </a:extLst>
          </p:cNvPr>
          <p:cNvSpPr txBox="1"/>
          <p:nvPr userDrawn="1">
            <p:custDataLst>
              <p:tags r:id="rId1"/>
            </p:custDataLst>
          </p:nvPr>
        </p:nvSpPr>
        <p:spPr>
          <a:xfrm rot="16200000">
            <a:off x="16166123" y="2656925"/>
            <a:ext cx="5821680" cy="507831"/>
          </a:xfrm>
          <a:prstGeom prst="rect">
            <a:avLst/>
          </a:prstGeom>
          <a:noFill/>
        </p:spPr>
        <p:txBody>
          <a:bodyPr wrap="square" rtlCol="0">
            <a:spAutoFit/>
          </a:bodyPr>
          <a:lstStyle/>
          <a:p>
            <a:pPr algn="r"/>
            <a:r>
              <a:rPr lang="en-US">
                <a:solidFill>
                  <a:srgbClr val="E6E6E6"/>
                </a:solidFill>
              </a:rPr>
              <a:t>Mslides.com</a:t>
            </a:r>
          </a:p>
        </p:txBody>
      </p:sp>
    </p:spTree>
    <p:extLst>
      <p:ext uri="{BB962C8B-B14F-4D97-AF65-F5344CB8AC3E}">
        <p14:creationId xmlns:p14="http://schemas.microsoft.com/office/powerpoint/2010/main" val="3780000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D09472CF-4489-4DF6-8FE9-C0E9148BCAED}"/>
              </a:ext>
            </a:extLst>
          </p:cNvPr>
          <p:cNvSpPr>
            <a:spLocks noGrp="1"/>
          </p:cNvSpPr>
          <p:nvPr>
            <p:ph type="pic" sz="quarter" idx="10"/>
          </p:nvPr>
        </p:nvSpPr>
        <p:spPr>
          <a:xfrm>
            <a:off x="8873721" y="1150762"/>
            <a:ext cx="8382648" cy="8325445"/>
          </a:xfrm>
          <a:custGeom>
            <a:avLst/>
            <a:gdLst>
              <a:gd name="connsiteX0" fmla="*/ 3177258 w 8382648"/>
              <a:gd name="connsiteY0" fmla="*/ 14 h 8325445"/>
              <a:gd name="connsiteX1" fmla="*/ 7219760 w 8382648"/>
              <a:gd name="connsiteY1" fmla="*/ 1153672 h 8325445"/>
              <a:gd name="connsiteX2" fmla="*/ 7548258 w 8382648"/>
              <a:gd name="connsiteY2" fmla="*/ 1405358 h 8325445"/>
              <a:gd name="connsiteX3" fmla="*/ 7960701 w 8382648"/>
              <a:gd name="connsiteY3" fmla="*/ 4752208 h 8325445"/>
              <a:gd name="connsiteX4" fmla="*/ 4957837 w 8382648"/>
              <a:gd name="connsiteY4" fmla="*/ 7960015 h 8325445"/>
              <a:gd name="connsiteX5" fmla="*/ 1922082 w 8382648"/>
              <a:gd name="connsiteY5" fmla="*/ 7685097 h 8325445"/>
              <a:gd name="connsiteX6" fmla="*/ 1637656 w 8382648"/>
              <a:gd name="connsiteY6" fmla="*/ 7387146 h 8325445"/>
              <a:gd name="connsiteX7" fmla="*/ 10442 w 8382648"/>
              <a:gd name="connsiteY7" fmla="*/ 3017904 h 8325445"/>
              <a:gd name="connsiteX8" fmla="*/ 714584 w 8382648"/>
              <a:gd name="connsiteY8" fmla="*/ 941671 h 8325445"/>
              <a:gd name="connsiteX9" fmla="*/ 2699363 w 8382648"/>
              <a:gd name="connsiteY9" fmla="*/ 16349 h 8325445"/>
              <a:gd name="connsiteX10" fmla="*/ 2694438 w 8382648"/>
              <a:gd name="connsiteY10" fmla="*/ 15028 h 8325445"/>
              <a:gd name="connsiteX11" fmla="*/ 3177258 w 8382648"/>
              <a:gd name="connsiteY11" fmla="*/ 14 h 832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2648" h="8325445">
                <a:moveTo>
                  <a:pt x="3177258" y="14"/>
                </a:moveTo>
                <a:cubicBezTo>
                  <a:pt x="5546417" y="4632"/>
                  <a:pt x="7219760" y="1153672"/>
                  <a:pt x="7219760" y="1153672"/>
                </a:cubicBezTo>
                <a:cubicBezTo>
                  <a:pt x="7332339" y="1226073"/>
                  <a:pt x="7442279" y="1308326"/>
                  <a:pt x="7548258" y="1405358"/>
                </a:cubicBezTo>
                <a:cubicBezTo>
                  <a:pt x="8493895" y="2250045"/>
                  <a:pt x="8641959" y="3667669"/>
                  <a:pt x="7960701" y="4752208"/>
                </a:cubicBezTo>
                <a:cubicBezTo>
                  <a:pt x="6546709" y="7113392"/>
                  <a:pt x="4957837" y="7960015"/>
                  <a:pt x="4957837" y="7960015"/>
                </a:cubicBezTo>
                <a:cubicBezTo>
                  <a:pt x="3989801" y="8518955"/>
                  <a:pt x="2764026" y="8443924"/>
                  <a:pt x="1922082" y="7685097"/>
                </a:cubicBezTo>
                <a:cubicBezTo>
                  <a:pt x="1814783" y="7592992"/>
                  <a:pt x="1719975" y="7493675"/>
                  <a:pt x="1637656" y="7387146"/>
                </a:cubicBezTo>
                <a:cubicBezTo>
                  <a:pt x="1629125" y="7379581"/>
                  <a:pt x="128478" y="5631210"/>
                  <a:pt x="10442" y="3017904"/>
                </a:cubicBezTo>
                <a:cubicBezTo>
                  <a:pt x="-54044" y="2293173"/>
                  <a:pt x="180091" y="1537586"/>
                  <a:pt x="714584" y="941671"/>
                </a:cubicBezTo>
                <a:cubicBezTo>
                  <a:pt x="1244152" y="344438"/>
                  <a:pt x="1971773" y="32571"/>
                  <a:pt x="2699363" y="16349"/>
                </a:cubicBezTo>
                <a:cubicBezTo>
                  <a:pt x="2699363" y="16349"/>
                  <a:pt x="2699363" y="16349"/>
                  <a:pt x="2694438" y="15028"/>
                </a:cubicBezTo>
                <a:cubicBezTo>
                  <a:pt x="2858277" y="4484"/>
                  <a:pt x="3019313" y="-294"/>
                  <a:pt x="3177258" y="14"/>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855254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1"/>
                                        </p:tgtEl>
                                        <p:attrNameLst>
                                          <p:attrName>style.visibility</p:attrName>
                                        </p:attrNameLst>
                                      </p:cBhvr>
                                      <p:to>
                                        <p:strVal val="visible"/>
                                      </p:to>
                                    </p:set>
                                    <p:anim to="" calcmode="lin" valueType="num">
                                      <p:cBhvr>
                                        <p:cTn id="7"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D4A2CA43-6F6E-40AC-9AEF-EDBE9CD8CF02}"/>
              </a:ext>
            </a:extLst>
          </p:cNvPr>
          <p:cNvSpPr>
            <a:spLocks noGrp="1"/>
          </p:cNvSpPr>
          <p:nvPr>
            <p:ph type="pic" sz="quarter" idx="10"/>
          </p:nvPr>
        </p:nvSpPr>
        <p:spPr>
          <a:xfrm>
            <a:off x="7049080" y="-965437"/>
            <a:ext cx="13560090" cy="13467558"/>
          </a:xfrm>
          <a:custGeom>
            <a:avLst/>
            <a:gdLst>
              <a:gd name="connsiteX0" fmla="*/ 5139653 w 13560090"/>
              <a:gd name="connsiteY0" fmla="*/ 23 h 13467558"/>
              <a:gd name="connsiteX1" fmla="*/ 11678958 w 13560090"/>
              <a:gd name="connsiteY1" fmla="*/ 1866224 h 13467558"/>
              <a:gd name="connsiteX2" fmla="*/ 12210348 w 13560090"/>
              <a:gd name="connsiteY2" fmla="*/ 2273360 h 13467558"/>
              <a:gd name="connsiteX3" fmla="*/ 12877532 w 13560090"/>
              <a:gd name="connsiteY3" fmla="*/ 7687353 h 13467558"/>
              <a:gd name="connsiteX4" fmla="*/ 8019985 w 13560090"/>
              <a:gd name="connsiteY4" fmla="*/ 12876424 h 13467558"/>
              <a:gd name="connsiteX5" fmla="*/ 3109233 w 13560090"/>
              <a:gd name="connsiteY5" fmla="*/ 12431705 h 13467558"/>
              <a:gd name="connsiteX6" fmla="*/ 2649134 w 13560090"/>
              <a:gd name="connsiteY6" fmla="*/ 11949729 h 13467558"/>
              <a:gd name="connsiteX7" fmla="*/ 16892 w 13560090"/>
              <a:gd name="connsiteY7" fmla="*/ 4881877 h 13467558"/>
              <a:gd name="connsiteX8" fmla="*/ 1155939 w 13560090"/>
              <a:gd name="connsiteY8" fmla="*/ 1523284 h 13467558"/>
              <a:gd name="connsiteX9" fmla="*/ 4366592 w 13560090"/>
              <a:gd name="connsiteY9" fmla="*/ 26446 h 13467558"/>
              <a:gd name="connsiteX10" fmla="*/ 4358625 w 13560090"/>
              <a:gd name="connsiteY10" fmla="*/ 24311 h 13467558"/>
              <a:gd name="connsiteX11" fmla="*/ 5139653 w 13560090"/>
              <a:gd name="connsiteY11" fmla="*/ 23 h 1346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60090" h="13467558">
                <a:moveTo>
                  <a:pt x="5139653" y="23"/>
                </a:moveTo>
                <a:cubicBezTo>
                  <a:pt x="8972094" y="7494"/>
                  <a:pt x="11678958" y="1866224"/>
                  <a:pt x="11678958" y="1866224"/>
                </a:cubicBezTo>
                <a:cubicBezTo>
                  <a:pt x="11861070" y="1983343"/>
                  <a:pt x="12038912" y="2116399"/>
                  <a:pt x="12210348" y="2273360"/>
                </a:cubicBezTo>
                <a:cubicBezTo>
                  <a:pt x="13740048" y="3639758"/>
                  <a:pt x="13979560" y="5932962"/>
                  <a:pt x="12877532" y="7687353"/>
                </a:cubicBezTo>
                <a:cubicBezTo>
                  <a:pt x="10590206" y="11506893"/>
                  <a:pt x="8019985" y="12876424"/>
                  <a:pt x="8019985" y="12876424"/>
                </a:cubicBezTo>
                <a:cubicBezTo>
                  <a:pt x="6454054" y="13780585"/>
                  <a:pt x="4471194" y="13659214"/>
                  <a:pt x="3109233" y="12431705"/>
                </a:cubicBezTo>
                <a:cubicBezTo>
                  <a:pt x="2935661" y="12282713"/>
                  <a:pt x="2782296" y="12122055"/>
                  <a:pt x="2649134" y="11949729"/>
                </a:cubicBezTo>
                <a:cubicBezTo>
                  <a:pt x="2635335" y="11937491"/>
                  <a:pt x="207832" y="9109259"/>
                  <a:pt x="16892" y="4881877"/>
                </a:cubicBezTo>
                <a:cubicBezTo>
                  <a:pt x="-87423" y="3709524"/>
                  <a:pt x="291322" y="2487258"/>
                  <a:pt x="1155939" y="1523284"/>
                </a:cubicBezTo>
                <a:cubicBezTo>
                  <a:pt x="2012589" y="557177"/>
                  <a:pt x="3189615" y="52689"/>
                  <a:pt x="4366592" y="26446"/>
                </a:cubicBezTo>
                <a:cubicBezTo>
                  <a:pt x="4366592" y="26446"/>
                  <a:pt x="4366592" y="26446"/>
                  <a:pt x="4358625" y="24311"/>
                </a:cubicBezTo>
                <a:cubicBezTo>
                  <a:pt x="4623658" y="7254"/>
                  <a:pt x="4884156" y="-476"/>
                  <a:pt x="5139653" y="23"/>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31651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D45AE6ED-1482-40B2-8BC2-929C7AC0D679}"/>
              </a:ext>
            </a:extLst>
          </p:cNvPr>
          <p:cNvSpPr>
            <a:spLocks noGrp="1"/>
          </p:cNvSpPr>
          <p:nvPr>
            <p:ph type="pic" sz="quarter" idx="10"/>
          </p:nvPr>
        </p:nvSpPr>
        <p:spPr>
          <a:xfrm>
            <a:off x="1987062" y="1321661"/>
            <a:ext cx="7696200" cy="7643679"/>
          </a:xfrm>
          <a:custGeom>
            <a:avLst/>
            <a:gdLst>
              <a:gd name="connsiteX0" fmla="*/ 2917076 w 7696200"/>
              <a:gd name="connsiteY0" fmla="*/ 13 h 7643679"/>
              <a:gd name="connsiteX1" fmla="*/ 6628540 w 7696200"/>
              <a:gd name="connsiteY1" fmla="*/ 1059198 h 7643679"/>
              <a:gd name="connsiteX2" fmla="*/ 6930138 w 7696200"/>
              <a:gd name="connsiteY2" fmla="*/ 1290274 h 7643679"/>
              <a:gd name="connsiteX3" fmla="*/ 7308806 w 7696200"/>
              <a:gd name="connsiteY3" fmla="*/ 4363053 h 7643679"/>
              <a:gd name="connsiteX4" fmla="*/ 4551844 w 7696200"/>
              <a:gd name="connsiteY4" fmla="*/ 7308174 h 7643679"/>
              <a:gd name="connsiteX5" fmla="*/ 1764685 w 7696200"/>
              <a:gd name="connsiteY5" fmla="*/ 7055769 h 7643679"/>
              <a:gd name="connsiteX6" fmla="*/ 1503550 w 7696200"/>
              <a:gd name="connsiteY6" fmla="*/ 6782217 h 7643679"/>
              <a:gd name="connsiteX7" fmla="*/ 9588 w 7696200"/>
              <a:gd name="connsiteY7" fmla="*/ 2770770 h 7643679"/>
              <a:gd name="connsiteX8" fmla="*/ 656068 w 7696200"/>
              <a:gd name="connsiteY8" fmla="*/ 864558 h 7643679"/>
              <a:gd name="connsiteX9" fmla="*/ 2478315 w 7696200"/>
              <a:gd name="connsiteY9" fmla="*/ 15010 h 7643679"/>
              <a:gd name="connsiteX10" fmla="*/ 2473793 w 7696200"/>
              <a:gd name="connsiteY10" fmla="*/ 13797 h 7643679"/>
              <a:gd name="connsiteX11" fmla="*/ 2917076 w 7696200"/>
              <a:gd name="connsiteY11" fmla="*/ 13 h 764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96200" h="7643679">
                <a:moveTo>
                  <a:pt x="2917076" y="13"/>
                </a:moveTo>
                <a:cubicBezTo>
                  <a:pt x="5092225" y="4253"/>
                  <a:pt x="6628540" y="1059198"/>
                  <a:pt x="6628540" y="1059198"/>
                </a:cubicBezTo>
                <a:cubicBezTo>
                  <a:pt x="6731900" y="1125671"/>
                  <a:pt x="6832836" y="1201188"/>
                  <a:pt x="6930138" y="1290274"/>
                </a:cubicBezTo>
                <a:cubicBezTo>
                  <a:pt x="7798337" y="2065790"/>
                  <a:pt x="7934276" y="3367326"/>
                  <a:pt x="7308806" y="4363053"/>
                </a:cubicBezTo>
                <a:cubicBezTo>
                  <a:pt x="6010605" y="6530880"/>
                  <a:pt x="4551844" y="7308174"/>
                  <a:pt x="4551844" y="7308174"/>
                </a:cubicBezTo>
                <a:cubicBezTo>
                  <a:pt x="3663080" y="7821342"/>
                  <a:pt x="2537682" y="7752456"/>
                  <a:pt x="1764685" y="7055769"/>
                </a:cubicBezTo>
                <a:cubicBezTo>
                  <a:pt x="1666172" y="6971206"/>
                  <a:pt x="1579128" y="6880023"/>
                  <a:pt x="1503550" y="6782217"/>
                </a:cubicBezTo>
                <a:cubicBezTo>
                  <a:pt x="1495718" y="6775271"/>
                  <a:pt x="117958" y="5170073"/>
                  <a:pt x="9588" y="2770770"/>
                </a:cubicBezTo>
                <a:cubicBezTo>
                  <a:pt x="-49618" y="2105386"/>
                  <a:pt x="165343" y="1411674"/>
                  <a:pt x="656068" y="864558"/>
                </a:cubicBezTo>
                <a:cubicBezTo>
                  <a:pt x="1142270" y="316232"/>
                  <a:pt x="1810307" y="29904"/>
                  <a:pt x="2478315" y="15010"/>
                </a:cubicBezTo>
                <a:cubicBezTo>
                  <a:pt x="2478315" y="15010"/>
                  <a:pt x="2478315" y="15010"/>
                  <a:pt x="2473793" y="13797"/>
                </a:cubicBezTo>
                <a:cubicBezTo>
                  <a:pt x="2624216" y="4117"/>
                  <a:pt x="2772065" y="-270"/>
                  <a:pt x="2917076" y="13"/>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542103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457E962-B01B-400D-9F4E-8D3E125358FD}"/>
              </a:ext>
            </a:extLst>
          </p:cNvPr>
          <p:cNvSpPr>
            <a:spLocks noGrp="1"/>
          </p:cNvSpPr>
          <p:nvPr>
            <p:ph type="pic" sz="quarter" idx="12"/>
          </p:nvPr>
        </p:nvSpPr>
        <p:spPr>
          <a:xfrm>
            <a:off x="12817208" y="3364531"/>
            <a:ext cx="3570971" cy="3575141"/>
          </a:xfrm>
          <a:custGeom>
            <a:avLst/>
            <a:gdLst>
              <a:gd name="connsiteX0" fmla="*/ 1038166 w 3570971"/>
              <a:gd name="connsiteY0" fmla="*/ 262 h 3575141"/>
              <a:gd name="connsiteX1" fmla="*/ 1152562 w 3570971"/>
              <a:gd name="connsiteY1" fmla="*/ 2608 h 3575141"/>
              <a:gd name="connsiteX2" fmla="*/ 1277760 w 3570971"/>
              <a:gd name="connsiteY2" fmla="*/ 6084 h 3575141"/>
              <a:gd name="connsiteX3" fmla="*/ 1369586 w 3570971"/>
              <a:gd name="connsiteY3" fmla="*/ 14799 h 3575141"/>
              <a:gd name="connsiteX4" fmla="*/ 1459312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9 w 3570971"/>
              <a:gd name="connsiteY10" fmla="*/ 413443 h 3575141"/>
              <a:gd name="connsiteX11" fmla="*/ 2980032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6 w 3570971"/>
              <a:gd name="connsiteY38" fmla="*/ 2145477 h 3575141"/>
              <a:gd name="connsiteX39" fmla="*/ 136094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6 w 3570971"/>
              <a:gd name="connsiteY47" fmla="*/ 381961 h 3575141"/>
              <a:gd name="connsiteX48" fmla="*/ 380215 w 3570971"/>
              <a:gd name="connsiteY48" fmla="*/ 187575 h 3575141"/>
              <a:gd name="connsiteX49" fmla="*/ 596275 w 3570971"/>
              <a:gd name="connsiteY49" fmla="*/ 76862 h 3575141"/>
              <a:gd name="connsiteX50" fmla="*/ 737176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5" y="-513"/>
                  <a:pt x="1114937" y="481"/>
                  <a:pt x="1152562" y="2608"/>
                </a:cubicBezTo>
                <a:cubicBezTo>
                  <a:pt x="1195880" y="47"/>
                  <a:pt x="1237428" y="4118"/>
                  <a:pt x="1277760" y="6084"/>
                </a:cubicBezTo>
                <a:cubicBezTo>
                  <a:pt x="1309364" y="7480"/>
                  <a:pt x="1340082" y="12192"/>
                  <a:pt x="1369586" y="14799"/>
                </a:cubicBezTo>
                <a:cubicBezTo>
                  <a:pt x="1401189" y="16195"/>
                  <a:pt x="1429807" y="22118"/>
                  <a:pt x="1459312" y="24726"/>
                </a:cubicBezTo>
                <a:cubicBezTo>
                  <a:pt x="1534892" y="34401"/>
                  <a:pt x="1608704" y="50711"/>
                  <a:pt x="1684285" y="60386"/>
                </a:cubicBezTo>
                <a:cubicBezTo>
                  <a:pt x="1825278" y="91219"/>
                  <a:pt x="1966271" y="122053"/>
                  <a:pt x="2104610" y="162837"/>
                </a:cubicBezTo>
                <a:cubicBezTo>
                  <a:pt x="2124498" y="168190"/>
                  <a:pt x="2141073" y="172650"/>
                  <a:pt x="2159747" y="175898"/>
                </a:cubicBezTo>
                <a:cubicBezTo>
                  <a:pt x="2231789" y="198840"/>
                  <a:pt x="2305930" y="220571"/>
                  <a:pt x="2379187" y="245618"/>
                </a:cubicBezTo>
                <a:cubicBezTo>
                  <a:pt x="2459074" y="272449"/>
                  <a:pt x="2536860" y="300492"/>
                  <a:pt x="2613762" y="331852"/>
                </a:cubicBezTo>
                <a:cubicBezTo>
                  <a:pt x="2674089" y="358752"/>
                  <a:pt x="2738616" y="383227"/>
                  <a:pt x="2798059" y="413443"/>
                </a:cubicBezTo>
                <a:cubicBezTo>
                  <a:pt x="2859601" y="442448"/>
                  <a:pt x="2922358" y="473556"/>
                  <a:pt x="2980032" y="510407"/>
                </a:cubicBezTo>
                <a:cubicBezTo>
                  <a:pt x="3055493" y="553821"/>
                  <a:pt x="3124986" y="606294"/>
                  <a:pt x="3196578" y="657555"/>
                </a:cubicBezTo>
                <a:cubicBezTo>
                  <a:pt x="3284851" y="732858"/>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1"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9" y="3478192"/>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7" y="3406738"/>
                  <a:pt x="858208" y="3396536"/>
                </a:cubicBezTo>
                <a:cubicBezTo>
                  <a:pt x="779656" y="3338069"/>
                  <a:pt x="712157" y="3264804"/>
                  <a:pt x="650958" y="3187900"/>
                </a:cubicBezTo>
                <a:cubicBezTo>
                  <a:pt x="618259" y="3150661"/>
                  <a:pt x="591860" y="3109786"/>
                  <a:pt x="562145" y="3068017"/>
                </a:cubicBezTo>
                <a:cubicBezTo>
                  <a:pt x="526911" y="3006989"/>
                  <a:pt x="491675" y="2945961"/>
                  <a:pt x="457656" y="2887036"/>
                </a:cubicBezTo>
                <a:cubicBezTo>
                  <a:pt x="433686" y="2850369"/>
                  <a:pt x="419331" y="2810956"/>
                  <a:pt x="397461" y="2773077"/>
                </a:cubicBezTo>
                <a:cubicBezTo>
                  <a:pt x="376700" y="2717721"/>
                  <a:pt x="349640" y="2666003"/>
                  <a:pt x="330980" y="2609435"/>
                </a:cubicBezTo>
                <a:cubicBezTo>
                  <a:pt x="264274" y="2459952"/>
                  <a:pt x="219782" y="2300449"/>
                  <a:pt x="172306" y="2145477"/>
                </a:cubicBezTo>
                <a:cubicBezTo>
                  <a:pt x="160935" y="2101536"/>
                  <a:pt x="144150" y="2057914"/>
                  <a:pt x="136094" y="2014865"/>
                </a:cubicBezTo>
                <a:cubicBezTo>
                  <a:pt x="121303" y="1950451"/>
                  <a:pt x="104412" y="1887249"/>
                  <a:pt x="90837" y="1824940"/>
                </a:cubicBezTo>
                <a:cubicBezTo>
                  <a:pt x="80245" y="1758101"/>
                  <a:pt x="58824" y="1691904"/>
                  <a:pt x="51549" y="1625956"/>
                </a:cubicBezTo>
                <a:cubicBezTo>
                  <a:pt x="34222" y="1537753"/>
                  <a:pt x="25624" y="1450122"/>
                  <a:pt x="14928" y="1363703"/>
                </a:cubicBezTo>
                <a:cubicBezTo>
                  <a:pt x="9751" y="1296545"/>
                  <a:pt x="374" y="1231810"/>
                  <a:pt x="1828" y="1166436"/>
                </a:cubicBezTo>
                <a:cubicBezTo>
                  <a:pt x="-2688" y="1110119"/>
                  <a:pt x="2740" y="1056479"/>
                  <a:pt x="1539" y="1001055"/>
                </a:cubicBezTo>
                <a:cubicBezTo>
                  <a:pt x="8974" y="873301"/>
                  <a:pt x="30554" y="745800"/>
                  <a:pt x="66610" y="623972"/>
                </a:cubicBezTo>
                <a:cubicBezTo>
                  <a:pt x="83528" y="580533"/>
                  <a:pt x="100445" y="537094"/>
                  <a:pt x="118578" y="495761"/>
                </a:cubicBezTo>
                <a:cubicBezTo>
                  <a:pt x="137925" y="456531"/>
                  <a:pt x="161804" y="420299"/>
                  <a:pt x="184466" y="381961"/>
                </a:cubicBezTo>
                <a:cubicBezTo>
                  <a:pt x="238521" y="305858"/>
                  <a:pt x="305281" y="242061"/>
                  <a:pt x="380215" y="187575"/>
                </a:cubicBezTo>
                <a:cubicBezTo>
                  <a:pt x="449180" y="142145"/>
                  <a:pt x="519691" y="104242"/>
                  <a:pt x="596275" y="76862"/>
                </a:cubicBezTo>
                <a:cubicBezTo>
                  <a:pt x="641918" y="58928"/>
                  <a:pt x="687559" y="40994"/>
                  <a:pt x="737176" y="34795"/>
                </a:cubicBezTo>
                <a:cubicBezTo>
                  <a:pt x="769664" y="32873"/>
                  <a:pt x="799393" y="21322"/>
                  <a:pt x="833981" y="18187"/>
                </a:cubicBezTo>
                <a:cubicBezTo>
                  <a:pt x="863154" y="15374"/>
                  <a:pt x="892327" y="12560"/>
                  <a:pt x="923601" y="8535"/>
                </a:cubicBezTo>
                <a:cubicBezTo>
                  <a:pt x="961339" y="3582"/>
                  <a:pt x="999766" y="1037"/>
                  <a:pt x="1038166" y="262"/>
                </a:cubicBezTo>
                <a:close/>
              </a:path>
            </a:pathLst>
          </a:custGeom>
          <a:solidFill>
            <a:schemeClr val="bg1">
              <a:lumMod val="7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DAB95B81-04BE-445D-ACF9-C099978AE03C}"/>
              </a:ext>
            </a:extLst>
          </p:cNvPr>
          <p:cNvSpPr>
            <a:spLocks noGrp="1"/>
          </p:cNvSpPr>
          <p:nvPr>
            <p:ph type="pic" sz="quarter" idx="11"/>
          </p:nvPr>
        </p:nvSpPr>
        <p:spPr>
          <a:xfrm>
            <a:off x="7504699" y="3364530"/>
            <a:ext cx="3570971" cy="3575141"/>
          </a:xfrm>
          <a:custGeom>
            <a:avLst/>
            <a:gdLst>
              <a:gd name="connsiteX0" fmla="*/ 1038167 w 3570971"/>
              <a:gd name="connsiteY0" fmla="*/ 262 h 3575141"/>
              <a:gd name="connsiteX1" fmla="*/ 1152563 w 3570971"/>
              <a:gd name="connsiteY1" fmla="*/ 2609 h 3575141"/>
              <a:gd name="connsiteX2" fmla="*/ 1277760 w 3570971"/>
              <a:gd name="connsiteY2" fmla="*/ 6084 h 3575141"/>
              <a:gd name="connsiteX3" fmla="*/ 1369586 w 3570971"/>
              <a:gd name="connsiteY3" fmla="*/ 14799 h 3575141"/>
              <a:gd name="connsiteX4" fmla="*/ 1459311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8 w 3570971"/>
              <a:gd name="connsiteY10" fmla="*/ 413443 h 3575141"/>
              <a:gd name="connsiteX11" fmla="*/ 2980031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7 w 3570971"/>
              <a:gd name="connsiteY38" fmla="*/ 2145477 h 3575141"/>
              <a:gd name="connsiteX39" fmla="*/ 136095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7 w 3570971"/>
              <a:gd name="connsiteY47" fmla="*/ 381961 h 3575141"/>
              <a:gd name="connsiteX48" fmla="*/ 380215 w 3570971"/>
              <a:gd name="connsiteY48" fmla="*/ 187575 h 3575141"/>
              <a:gd name="connsiteX49" fmla="*/ 596275 w 3570971"/>
              <a:gd name="connsiteY49" fmla="*/ 76862 h 3575141"/>
              <a:gd name="connsiteX50" fmla="*/ 737177 w 3570971"/>
              <a:gd name="connsiteY50" fmla="*/ 34795 h 3575141"/>
              <a:gd name="connsiteX51" fmla="*/ 833981 w 3570971"/>
              <a:gd name="connsiteY51" fmla="*/ 18187 h 3575141"/>
              <a:gd name="connsiteX52" fmla="*/ 923601 w 3570971"/>
              <a:gd name="connsiteY52" fmla="*/ 8535 h 3575141"/>
              <a:gd name="connsiteX53" fmla="*/ 1038167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7" y="262"/>
                </a:moveTo>
                <a:cubicBezTo>
                  <a:pt x="1076566" y="-513"/>
                  <a:pt x="1114938" y="481"/>
                  <a:pt x="1152563" y="2609"/>
                </a:cubicBezTo>
                <a:cubicBezTo>
                  <a:pt x="1195880" y="47"/>
                  <a:pt x="1237428" y="4118"/>
                  <a:pt x="1277760" y="6084"/>
                </a:cubicBezTo>
                <a:cubicBezTo>
                  <a:pt x="1309364" y="7480"/>
                  <a:pt x="1340082" y="12192"/>
                  <a:pt x="1369586" y="14799"/>
                </a:cubicBezTo>
                <a:cubicBezTo>
                  <a:pt x="1401190" y="16194"/>
                  <a:pt x="1429808" y="22119"/>
                  <a:pt x="1459311" y="24726"/>
                </a:cubicBezTo>
                <a:cubicBezTo>
                  <a:pt x="1534892" y="34401"/>
                  <a:pt x="1608704" y="50711"/>
                  <a:pt x="1684285" y="60386"/>
                </a:cubicBezTo>
                <a:cubicBezTo>
                  <a:pt x="1825278" y="91219"/>
                  <a:pt x="1966271" y="122053"/>
                  <a:pt x="2104610" y="162837"/>
                </a:cubicBezTo>
                <a:cubicBezTo>
                  <a:pt x="2124499" y="168190"/>
                  <a:pt x="2141073" y="172650"/>
                  <a:pt x="2159747" y="175898"/>
                </a:cubicBezTo>
                <a:cubicBezTo>
                  <a:pt x="2231788" y="198840"/>
                  <a:pt x="2305930" y="220571"/>
                  <a:pt x="2379187" y="245618"/>
                </a:cubicBezTo>
                <a:cubicBezTo>
                  <a:pt x="2459074" y="272448"/>
                  <a:pt x="2536860" y="300492"/>
                  <a:pt x="2613762" y="331852"/>
                </a:cubicBezTo>
                <a:cubicBezTo>
                  <a:pt x="2674089" y="358752"/>
                  <a:pt x="2738616" y="383227"/>
                  <a:pt x="2798058" y="413443"/>
                </a:cubicBezTo>
                <a:cubicBezTo>
                  <a:pt x="2859601" y="442448"/>
                  <a:pt x="2922358" y="473557"/>
                  <a:pt x="2980031" y="510407"/>
                </a:cubicBezTo>
                <a:cubicBezTo>
                  <a:pt x="3055493" y="553821"/>
                  <a:pt x="3124986" y="606294"/>
                  <a:pt x="3196578" y="657555"/>
                </a:cubicBezTo>
                <a:cubicBezTo>
                  <a:pt x="3284851" y="732857"/>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2"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8" y="3478191"/>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8" y="3406738"/>
                  <a:pt x="858208" y="3396536"/>
                </a:cubicBezTo>
                <a:cubicBezTo>
                  <a:pt x="779656" y="3338069"/>
                  <a:pt x="712158" y="3264804"/>
                  <a:pt x="650958" y="3187900"/>
                </a:cubicBezTo>
                <a:cubicBezTo>
                  <a:pt x="618259" y="3150661"/>
                  <a:pt x="591860" y="3109786"/>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2"/>
                  <a:pt x="219783" y="2300449"/>
                  <a:pt x="172307" y="2145477"/>
                </a:cubicBezTo>
                <a:cubicBezTo>
                  <a:pt x="160935" y="2101536"/>
                  <a:pt x="144150" y="2057914"/>
                  <a:pt x="136095" y="2014865"/>
                </a:cubicBezTo>
                <a:cubicBezTo>
                  <a:pt x="121303" y="1950451"/>
                  <a:pt x="104413" y="1887249"/>
                  <a:pt x="90837" y="1824940"/>
                </a:cubicBezTo>
                <a:cubicBezTo>
                  <a:pt x="80245" y="1758101"/>
                  <a:pt x="58824" y="1691904"/>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5" y="745800"/>
                  <a:pt x="66610" y="623972"/>
                </a:cubicBezTo>
                <a:cubicBezTo>
                  <a:pt x="83528" y="580533"/>
                  <a:pt x="100445" y="537094"/>
                  <a:pt x="118578" y="495761"/>
                </a:cubicBezTo>
                <a:cubicBezTo>
                  <a:pt x="137927" y="456532"/>
                  <a:pt x="161804" y="420299"/>
                  <a:pt x="184467" y="381961"/>
                </a:cubicBezTo>
                <a:cubicBezTo>
                  <a:pt x="238521" y="305858"/>
                  <a:pt x="305281" y="242061"/>
                  <a:pt x="380215" y="187575"/>
                </a:cubicBezTo>
                <a:cubicBezTo>
                  <a:pt x="449180" y="142145"/>
                  <a:pt x="519691" y="104242"/>
                  <a:pt x="596275" y="76862"/>
                </a:cubicBezTo>
                <a:cubicBezTo>
                  <a:pt x="641918" y="58928"/>
                  <a:pt x="687560" y="40994"/>
                  <a:pt x="737177" y="34795"/>
                </a:cubicBezTo>
                <a:cubicBezTo>
                  <a:pt x="769665" y="32873"/>
                  <a:pt x="799393" y="21322"/>
                  <a:pt x="833981" y="18187"/>
                </a:cubicBezTo>
                <a:cubicBezTo>
                  <a:pt x="863154" y="15374"/>
                  <a:pt x="892327" y="12560"/>
                  <a:pt x="923601" y="8535"/>
                </a:cubicBezTo>
                <a:cubicBezTo>
                  <a:pt x="961339" y="3582"/>
                  <a:pt x="999767" y="1037"/>
                  <a:pt x="1038167" y="262"/>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A87BB0DA-3082-469B-B542-45BFE3B0371E}"/>
              </a:ext>
            </a:extLst>
          </p:cNvPr>
          <p:cNvSpPr>
            <a:spLocks noGrp="1"/>
          </p:cNvSpPr>
          <p:nvPr>
            <p:ph type="pic" sz="quarter" idx="10"/>
          </p:nvPr>
        </p:nvSpPr>
        <p:spPr>
          <a:xfrm>
            <a:off x="2192193" y="3364532"/>
            <a:ext cx="3570972" cy="3575141"/>
          </a:xfrm>
          <a:custGeom>
            <a:avLst/>
            <a:gdLst>
              <a:gd name="connsiteX0" fmla="*/ 1038166 w 3570972"/>
              <a:gd name="connsiteY0" fmla="*/ 262 h 3575141"/>
              <a:gd name="connsiteX1" fmla="*/ 1152563 w 3570972"/>
              <a:gd name="connsiteY1" fmla="*/ 2608 h 3575141"/>
              <a:gd name="connsiteX2" fmla="*/ 1277761 w 3570972"/>
              <a:gd name="connsiteY2" fmla="*/ 6085 h 3575141"/>
              <a:gd name="connsiteX3" fmla="*/ 1369586 w 3570972"/>
              <a:gd name="connsiteY3" fmla="*/ 14799 h 3575141"/>
              <a:gd name="connsiteX4" fmla="*/ 1459312 w 3570972"/>
              <a:gd name="connsiteY4" fmla="*/ 24726 h 3575141"/>
              <a:gd name="connsiteX5" fmla="*/ 1684285 w 3570972"/>
              <a:gd name="connsiteY5" fmla="*/ 60386 h 3575141"/>
              <a:gd name="connsiteX6" fmla="*/ 2104610 w 3570972"/>
              <a:gd name="connsiteY6" fmla="*/ 162837 h 3575141"/>
              <a:gd name="connsiteX7" fmla="*/ 2159748 w 3570972"/>
              <a:gd name="connsiteY7" fmla="*/ 175898 h 3575141"/>
              <a:gd name="connsiteX8" fmla="*/ 2379187 w 3570972"/>
              <a:gd name="connsiteY8" fmla="*/ 245617 h 3575141"/>
              <a:gd name="connsiteX9" fmla="*/ 2613762 w 3570972"/>
              <a:gd name="connsiteY9" fmla="*/ 331852 h 3575141"/>
              <a:gd name="connsiteX10" fmla="*/ 2798059 w 3570972"/>
              <a:gd name="connsiteY10" fmla="*/ 413443 h 3575141"/>
              <a:gd name="connsiteX11" fmla="*/ 2980032 w 3570972"/>
              <a:gd name="connsiteY11" fmla="*/ 510407 h 3575141"/>
              <a:gd name="connsiteX12" fmla="*/ 3196580 w 3570972"/>
              <a:gd name="connsiteY12" fmla="*/ 657556 h 3575141"/>
              <a:gd name="connsiteX13" fmla="*/ 3433873 w 3570972"/>
              <a:gd name="connsiteY13" fmla="*/ 913381 h 3575141"/>
              <a:gd name="connsiteX14" fmla="*/ 3532723 w 3570972"/>
              <a:gd name="connsiteY14" fmla="*/ 1108840 h 3575141"/>
              <a:gd name="connsiteX15" fmla="*/ 3567706 w 3570972"/>
              <a:gd name="connsiteY15" fmla="*/ 1290668 h 3575141"/>
              <a:gd name="connsiteX16" fmla="*/ 3561577 w 3570972"/>
              <a:gd name="connsiteY16" fmla="*/ 1493425 h 3575141"/>
              <a:gd name="connsiteX17" fmla="*/ 3545861 w 3570972"/>
              <a:gd name="connsiteY17" fmla="*/ 1592288 h 3575141"/>
              <a:gd name="connsiteX18" fmla="*/ 3505937 w 3570972"/>
              <a:gd name="connsiteY18" fmla="*/ 1721963 h 3575141"/>
              <a:gd name="connsiteX19" fmla="*/ 3404549 w 3570972"/>
              <a:gd name="connsiteY19" fmla="*/ 1948853 h 3575141"/>
              <a:gd name="connsiteX20" fmla="*/ 3364308 w 3570972"/>
              <a:gd name="connsiteY20" fmla="*/ 2019787 h 3575141"/>
              <a:gd name="connsiteX21" fmla="*/ 2905350 w 3570972"/>
              <a:gd name="connsiteY21" fmla="*/ 2621475 h 3575141"/>
              <a:gd name="connsiteX22" fmla="*/ 2486553 w 3570972"/>
              <a:gd name="connsiteY22" fmla="*/ 3026008 h 3575141"/>
              <a:gd name="connsiteX23" fmla="*/ 2376913 w 3570972"/>
              <a:gd name="connsiteY23" fmla="*/ 3117369 h 3575141"/>
              <a:gd name="connsiteX24" fmla="*/ 2218089 w 3570972"/>
              <a:gd name="connsiteY24" fmla="*/ 3239930 h 3575141"/>
              <a:gd name="connsiteX25" fmla="*/ 2054961 w 3570972"/>
              <a:gd name="connsiteY25" fmla="*/ 3345336 h 3575141"/>
              <a:gd name="connsiteX26" fmla="*/ 1841331 w 3570972"/>
              <a:gd name="connsiteY26" fmla="*/ 3460257 h 3575141"/>
              <a:gd name="connsiteX27" fmla="*/ 1708604 w 3570972"/>
              <a:gd name="connsiteY27" fmla="*/ 3511634 h 3575141"/>
              <a:gd name="connsiteX28" fmla="*/ 1178625 w 3570972"/>
              <a:gd name="connsiteY28" fmla="*/ 3553863 h 3575141"/>
              <a:gd name="connsiteX29" fmla="*/ 1157268 w 3570972"/>
              <a:gd name="connsiteY29" fmla="*/ 3550060 h 3575141"/>
              <a:gd name="connsiteX30" fmla="*/ 1096639 w 3570972"/>
              <a:gd name="connsiteY30" fmla="*/ 3528244 h 3575141"/>
              <a:gd name="connsiteX31" fmla="*/ 893562 w 3570972"/>
              <a:gd name="connsiteY31" fmla="*/ 3423824 h 3575141"/>
              <a:gd name="connsiteX32" fmla="*/ 858208 w 3570972"/>
              <a:gd name="connsiteY32" fmla="*/ 3396536 h 3575141"/>
              <a:gd name="connsiteX33" fmla="*/ 650958 w 3570972"/>
              <a:gd name="connsiteY33" fmla="*/ 3187900 h 3575141"/>
              <a:gd name="connsiteX34" fmla="*/ 562145 w 3570972"/>
              <a:gd name="connsiteY34" fmla="*/ 3068017 h 3575141"/>
              <a:gd name="connsiteX35" fmla="*/ 457656 w 3570972"/>
              <a:gd name="connsiteY35" fmla="*/ 2887036 h 3575141"/>
              <a:gd name="connsiteX36" fmla="*/ 397461 w 3570972"/>
              <a:gd name="connsiteY36" fmla="*/ 2773077 h 3575141"/>
              <a:gd name="connsiteX37" fmla="*/ 330980 w 3570972"/>
              <a:gd name="connsiteY37" fmla="*/ 2609435 h 3575141"/>
              <a:gd name="connsiteX38" fmla="*/ 172307 w 3570972"/>
              <a:gd name="connsiteY38" fmla="*/ 2145477 h 3575141"/>
              <a:gd name="connsiteX39" fmla="*/ 136095 w 3570972"/>
              <a:gd name="connsiteY39" fmla="*/ 2014865 h 3575141"/>
              <a:gd name="connsiteX40" fmla="*/ 90837 w 3570972"/>
              <a:gd name="connsiteY40" fmla="*/ 1824940 h 3575141"/>
              <a:gd name="connsiteX41" fmla="*/ 51549 w 3570972"/>
              <a:gd name="connsiteY41" fmla="*/ 1625956 h 3575141"/>
              <a:gd name="connsiteX42" fmla="*/ 14928 w 3570972"/>
              <a:gd name="connsiteY42" fmla="*/ 1363703 h 3575141"/>
              <a:gd name="connsiteX43" fmla="*/ 1828 w 3570972"/>
              <a:gd name="connsiteY43" fmla="*/ 1166436 h 3575141"/>
              <a:gd name="connsiteX44" fmla="*/ 1539 w 3570972"/>
              <a:gd name="connsiteY44" fmla="*/ 1001055 h 3575141"/>
              <a:gd name="connsiteX45" fmla="*/ 66610 w 3570972"/>
              <a:gd name="connsiteY45" fmla="*/ 623971 h 3575141"/>
              <a:gd name="connsiteX46" fmla="*/ 118578 w 3570972"/>
              <a:gd name="connsiteY46" fmla="*/ 495761 h 3575141"/>
              <a:gd name="connsiteX47" fmla="*/ 184467 w 3570972"/>
              <a:gd name="connsiteY47" fmla="*/ 381961 h 3575141"/>
              <a:gd name="connsiteX48" fmla="*/ 380215 w 3570972"/>
              <a:gd name="connsiteY48" fmla="*/ 187575 h 3575141"/>
              <a:gd name="connsiteX49" fmla="*/ 596275 w 3570972"/>
              <a:gd name="connsiteY49" fmla="*/ 76862 h 3575141"/>
              <a:gd name="connsiteX50" fmla="*/ 737177 w 3570972"/>
              <a:gd name="connsiteY50" fmla="*/ 34795 h 3575141"/>
              <a:gd name="connsiteX51" fmla="*/ 833981 w 3570972"/>
              <a:gd name="connsiteY51" fmla="*/ 18187 h 3575141"/>
              <a:gd name="connsiteX52" fmla="*/ 923601 w 3570972"/>
              <a:gd name="connsiteY52" fmla="*/ 8535 h 3575141"/>
              <a:gd name="connsiteX53" fmla="*/ 1038166 w 3570972"/>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2" h="3575141">
                <a:moveTo>
                  <a:pt x="1038166" y="262"/>
                </a:moveTo>
                <a:cubicBezTo>
                  <a:pt x="1076566" y="-513"/>
                  <a:pt x="1114938" y="481"/>
                  <a:pt x="1152563" y="2608"/>
                </a:cubicBezTo>
                <a:cubicBezTo>
                  <a:pt x="1195880" y="46"/>
                  <a:pt x="1237428" y="4118"/>
                  <a:pt x="1277761" y="6085"/>
                </a:cubicBezTo>
                <a:cubicBezTo>
                  <a:pt x="1309364" y="7480"/>
                  <a:pt x="1340082" y="12192"/>
                  <a:pt x="1369586" y="14799"/>
                </a:cubicBezTo>
                <a:cubicBezTo>
                  <a:pt x="1401190" y="16194"/>
                  <a:pt x="1429809" y="22119"/>
                  <a:pt x="1459312" y="24726"/>
                </a:cubicBezTo>
                <a:cubicBezTo>
                  <a:pt x="1534892" y="34401"/>
                  <a:pt x="1608704" y="50710"/>
                  <a:pt x="1684285" y="60386"/>
                </a:cubicBezTo>
                <a:cubicBezTo>
                  <a:pt x="1825278" y="91219"/>
                  <a:pt x="1966271" y="122053"/>
                  <a:pt x="2104610" y="162837"/>
                </a:cubicBezTo>
                <a:cubicBezTo>
                  <a:pt x="2124500" y="168190"/>
                  <a:pt x="2141073" y="172650"/>
                  <a:pt x="2159748" y="175898"/>
                </a:cubicBezTo>
                <a:cubicBezTo>
                  <a:pt x="2231790" y="198840"/>
                  <a:pt x="2305931" y="220571"/>
                  <a:pt x="2379187" y="245617"/>
                </a:cubicBezTo>
                <a:cubicBezTo>
                  <a:pt x="2459074" y="272448"/>
                  <a:pt x="2536860" y="300492"/>
                  <a:pt x="2613762" y="331852"/>
                </a:cubicBezTo>
                <a:cubicBezTo>
                  <a:pt x="2674089" y="358752"/>
                  <a:pt x="2738617" y="383226"/>
                  <a:pt x="2798059" y="413443"/>
                </a:cubicBezTo>
                <a:cubicBezTo>
                  <a:pt x="2859602" y="442448"/>
                  <a:pt x="2922358" y="473556"/>
                  <a:pt x="2980032" y="510407"/>
                </a:cubicBezTo>
                <a:cubicBezTo>
                  <a:pt x="3055494" y="553821"/>
                  <a:pt x="3124987" y="606294"/>
                  <a:pt x="3196580" y="657556"/>
                </a:cubicBezTo>
                <a:cubicBezTo>
                  <a:pt x="3284851" y="732857"/>
                  <a:pt x="3370138" y="812688"/>
                  <a:pt x="3433873" y="913381"/>
                </a:cubicBezTo>
                <a:cubicBezTo>
                  <a:pt x="3476623" y="972876"/>
                  <a:pt x="3504673" y="1040859"/>
                  <a:pt x="3532723" y="1108840"/>
                </a:cubicBezTo>
                <a:cubicBezTo>
                  <a:pt x="3554698" y="1166301"/>
                  <a:pt x="3559545" y="1228038"/>
                  <a:pt x="3567706" y="1290668"/>
                </a:cubicBezTo>
                <a:cubicBezTo>
                  <a:pt x="3572884" y="1357826"/>
                  <a:pt x="3572644" y="1425306"/>
                  <a:pt x="3561577" y="1493425"/>
                </a:cubicBezTo>
                <a:cubicBezTo>
                  <a:pt x="3556044" y="1527485"/>
                  <a:pt x="3554710" y="1559121"/>
                  <a:pt x="3545861" y="1592288"/>
                </a:cubicBezTo>
                <a:cubicBezTo>
                  <a:pt x="3532258" y="1636618"/>
                  <a:pt x="3524070" y="1680629"/>
                  <a:pt x="3505937" y="1721963"/>
                </a:cubicBezTo>
                <a:cubicBezTo>
                  <a:pt x="3478071" y="1799781"/>
                  <a:pt x="3442359" y="1873711"/>
                  <a:pt x="3404549" y="1948853"/>
                </a:cubicBezTo>
                <a:cubicBezTo>
                  <a:pt x="3392940" y="1972391"/>
                  <a:pt x="3379231" y="1997141"/>
                  <a:pt x="3364308" y="2019787"/>
                </a:cubicBezTo>
                <a:cubicBezTo>
                  <a:pt x="3239716" y="2240432"/>
                  <a:pt x="3074355" y="2434110"/>
                  <a:pt x="2905350" y="2621475"/>
                </a:cubicBezTo>
                <a:cubicBezTo>
                  <a:pt x="2772821" y="2765332"/>
                  <a:pt x="2630902" y="2897774"/>
                  <a:pt x="2486553" y="3026008"/>
                </a:cubicBezTo>
                <a:cubicBezTo>
                  <a:pt x="2451516" y="3057461"/>
                  <a:pt x="2411949" y="3085917"/>
                  <a:pt x="2376913" y="3117369"/>
                </a:cubicBezTo>
                <a:cubicBezTo>
                  <a:pt x="2326291" y="3160625"/>
                  <a:pt x="2269926" y="3198779"/>
                  <a:pt x="2218089" y="3239930"/>
                </a:cubicBezTo>
                <a:cubicBezTo>
                  <a:pt x="2162608" y="3274769"/>
                  <a:pt x="2112872" y="3314707"/>
                  <a:pt x="2054961" y="3345336"/>
                </a:cubicBezTo>
                <a:cubicBezTo>
                  <a:pt x="1983566" y="3386556"/>
                  <a:pt x="1915486" y="3428668"/>
                  <a:pt x="1841331" y="3460257"/>
                </a:cubicBezTo>
                <a:cubicBezTo>
                  <a:pt x="1795689" y="3478191"/>
                  <a:pt x="1754576" y="3499122"/>
                  <a:pt x="1708604" y="3511634"/>
                </a:cubicBezTo>
                <a:cubicBezTo>
                  <a:pt x="1539521" y="3572778"/>
                  <a:pt x="1353981" y="3595722"/>
                  <a:pt x="1178625" y="3553863"/>
                </a:cubicBezTo>
                <a:cubicBezTo>
                  <a:pt x="1171249" y="3553212"/>
                  <a:pt x="1164170" y="3551862"/>
                  <a:pt x="1157268" y="3550060"/>
                </a:cubicBezTo>
                <a:cubicBezTo>
                  <a:pt x="1136560" y="3544654"/>
                  <a:pt x="1117439" y="3535175"/>
                  <a:pt x="1096639" y="3528244"/>
                </a:cubicBezTo>
                <a:cubicBezTo>
                  <a:pt x="1024597" y="3505302"/>
                  <a:pt x="956979" y="3465775"/>
                  <a:pt x="893562" y="3423824"/>
                </a:cubicBezTo>
                <a:cubicBezTo>
                  <a:pt x="881187" y="3416940"/>
                  <a:pt x="869697" y="3406737"/>
                  <a:pt x="858208" y="3396536"/>
                </a:cubicBezTo>
                <a:cubicBezTo>
                  <a:pt x="779656" y="3338069"/>
                  <a:pt x="712157" y="3264804"/>
                  <a:pt x="650958" y="3187900"/>
                </a:cubicBezTo>
                <a:cubicBezTo>
                  <a:pt x="618259" y="3150661"/>
                  <a:pt x="591860" y="3109785"/>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1"/>
                  <a:pt x="219783" y="2300449"/>
                  <a:pt x="172307" y="2145477"/>
                </a:cubicBezTo>
                <a:cubicBezTo>
                  <a:pt x="160936" y="2101536"/>
                  <a:pt x="144150" y="2057914"/>
                  <a:pt x="136095" y="2014865"/>
                </a:cubicBezTo>
                <a:cubicBezTo>
                  <a:pt x="121303" y="1950451"/>
                  <a:pt x="104413" y="1887249"/>
                  <a:pt x="90837" y="1824940"/>
                </a:cubicBezTo>
                <a:cubicBezTo>
                  <a:pt x="80246" y="1758101"/>
                  <a:pt x="58824" y="1691903"/>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6" y="745800"/>
                  <a:pt x="66610" y="623971"/>
                </a:cubicBezTo>
                <a:cubicBezTo>
                  <a:pt x="83528" y="580533"/>
                  <a:pt x="100445" y="537094"/>
                  <a:pt x="118578" y="495761"/>
                </a:cubicBezTo>
                <a:cubicBezTo>
                  <a:pt x="137926" y="456531"/>
                  <a:pt x="161804" y="420298"/>
                  <a:pt x="184467" y="381961"/>
                </a:cubicBezTo>
                <a:cubicBezTo>
                  <a:pt x="238521" y="305858"/>
                  <a:pt x="305281" y="242061"/>
                  <a:pt x="380215" y="187575"/>
                </a:cubicBezTo>
                <a:cubicBezTo>
                  <a:pt x="449180" y="142145"/>
                  <a:pt x="519691" y="104242"/>
                  <a:pt x="596275" y="76862"/>
                </a:cubicBezTo>
                <a:cubicBezTo>
                  <a:pt x="641918" y="58928"/>
                  <a:pt x="687560" y="40995"/>
                  <a:pt x="737177" y="34795"/>
                </a:cubicBezTo>
                <a:cubicBezTo>
                  <a:pt x="769665" y="32874"/>
                  <a:pt x="799393" y="21322"/>
                  <a:pt x="833981" y="18187"/>
                </a:cubicBezTo>
                <a:cubicBezTo>
                  <a:pt x="863154" y="15374"/>
                  <a:pt x="892328" y="12560"/>
                  <a:pt x="923601" y="8535"/>
                </a:cubicBezTo>
                <a:cubicBezTo>
                  <a:pt x="961338" y="3582"/>
                  <a:pt x="999766" y="1037"/>
                  <a:pt x="1038166" y="262"/>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0771246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1796A9F-96F3-44D1-8352-A6206C03E039}"/>
              </a:ext>
            </a:extLst>
          </p:cNvPr>
          <p:cNvSpPr>
            <a:spLocks noGrp="1"/>
          </p:cNvSpPr>
          <p:nvPr>
            <p:ph type="pic" sz="quarter" idx="10"/>
          </p:nvPr>
        </p:nvSpPr>
        <p:spPr>
          <a:xfrm>
            <a:off x="0" y="-965437"/>
            <a:ext cx="9448790" cy="13467558"/>
          </a:xfrm>
          <a:custGeom>
            <a:avLst/>
            <a:gdLst>
              <a:gd name="connsiteX0" fmla="*/ 1028352 w 9448790"/>
              <a:gd name="connsiteY0" fmla="*/ 23 h 13467558"/>
              <a:gd name="connsiteX1" fmla="*/ 7567657 w 9448790"/>
              <a:gd name="connsiteY1" fmla="*/ 1866224 h 13467558"/>
              <a:gd name="connsiteX2" fmla="*/ 8099048 w 9448790"/>
              <a:gd name="connsiteY2" fmla="*/ 2273360 h 13467558"/>
              <a:gd name="connsiteX3" fmla="*/ 8766231 w 9448790"/>
              <a:gd name="connsiteY3" fmla="*/ 7687353 h 13467558"/>
              <a:gd name="connsiteX4" fmla="*/ 3908684 w 9448790"/>
              <a:gd name="connsiteY4" fmla="*/ 12876424 h 13467558"/>
              <a:gd name="connsiteX5" fmla="*/ 119605 w 9448790"/>
              <a:gd name="connsiteY5" fmla="*/ 13146195 h 13467558"/>
              <a:gd name="connsiteX6" fmla="*/ 0 w 9448790"/>
              <a:gd name="connsiteY6" fmla="*/ 13089742 h 13467558"/>
              <a:gd name="connsiteX7" fmla="*/ 0 w 9448790"/>
              <a:gd name="connsiteY7" fmla="*/ 40387 h 13467558"/>
              <a:gd name="connsiteX8" fmla="*/ 34686 w 9448790"/>
              <a:gd name="connsiteY8" fmla="*/ 36967 h 13467558"/>
              <a:gd name="connsiteX9" fmla="*/ 255292 w 9448790"/>
              <a:gd name="connsiteY9" fmla="*/ 26446 h 13467558"/>
              <a:gd name="connsiteX10" fmla="*/ 247324 w 9448790"/>
              <a:gd name="connsiteY10" fmla="*/ 24310 h 13467558"/>
              <a:gd name="connsiteX11" fmla="*/ 1028352 w 9448790"/>
              <a:gd name="connsiteY11" fmla="*/ 23 h 1346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48790" h="13467558">
                <a:moveTo>
                  <a:pt x="1028352" y="23"/>
                </a:moveTo>
                <a:cubicBezTo>
                  <a:pt x="4860794" y="7494"/>
                  <a:pt x="7567657" y="1866224"/>
                  <a:pt x="7567657" y="1866224"/>
                </a:cubicBezTo>
                <a:cubicBezTo>
                  <a:pt x="7749769" y="1983343"/>
                  <a:pt x="7927611" y="2116399"/>
                  <a:pt x="8099048" y="2273360"/>
                </a:cubicBezTo>
                <a:cubicBezTo>
                  <a:pt x="9628746" y="3639758"/>
                  <a:pt x="9868260" y="5932963"/>
                  <a:pt x="8766231" y="7687353"/>
                </a:cubicBezTo>
                <a:cubicBezTo>
                  <a:pt x="6478905" y="11506893"/>
                  <a:pt x="3908684" y="12876424"/>
                  <a:pt x="3908684" y="12876424"/>
                </a:cubicBezTo>
                <a:cubicBezTo>
                  <a:pt x="2734235" y="13554545"/>
                  <a:pt x="1325265" y="13655804"/>
                  <a:pt x="119605" y="13146195"/>
                </a:cubicBezTo>
                <a:lnTo>
                  <a:pt x="0" y="13089742"/>
                </a:lnTo>
                <a:lnTo>
                  <a:pt x="0" y="40387"/>
                </a:lnTo>
                <a:lnTo>
                  <a:pt x="34686" y="36967"/>
                </a:lnTo>
                <a:cubicBezTo>
                  <a:pt x="108169" y="31595"/>
                  <a:pt x="181731" y="28087"/>
                  <a:pt x="255292" y="26446"/>
                </a:cubicBezTo>
                <a:cubicBezTo>
                  <a:pt x="255292" y="26446"/>
                  <a:pt x="255292" y="26446"/>
                  <a:pt x="247324" y="24310"/>
                </a:cubicBezTo>
                <a:cubicBezTo>
                  <a:pt x="512357" y="7254"/>
                  <a:pt x="772855" y="-476"/>
                  <a:pt x="1028352" y="23"/>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36915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E204C7A-22EA-4185-9F58-FAF97AFDD2DE}"/>
              </a:ext>
            </a:extLst>
          </p:cNvPr>
          <p:cNvSpPr>
            <a:spLocks noGrp="1"/>
          </p:cNvSpPr>
          <p:nvPr>
            <p:ph type="pic" sz="quarter" idx="10"/>
          </p:nvPr>
        </p:nvSpPr>
        <p:spPr>
          <a:xfrm>
            <a:off x="-795" y="11057"/>
            <a:ext cx="18287999" cy="6237344"/>
          </a:xfrm>
          <a:custGeom>
            <a:avLst/>
            <a:gdLst>
              <a:gd name="connsiteX0" fmla="*/ 0 w 18287999"/>
              <a:gd name="connsiteY0" fmla="*/ 0 h 6237344"/>
              <a:gd name="connsiteX1" fmla="*/ 18287999 w 18287999"/>
              <a:gd name="connsiteY1" fmla="*/ 0 h 6237344"/>
              <a:gd name="connsiteX2" fmla="*/ 18287999 w 18287999"/>
              <a:gd name="connsiteY2" fmla="*/ 6237344 h 6237344"/>
              <a:gd name="connsiteX3" fmla="*/ 0 w 18287999"/>
              <a:gd name="connsiteY3" fmla="*/ 6237344 h 6237344"/>
            </a:gdLst>
            <a:ahLst/>
            <a:cxnLst>
              <a:cxn ang="0">
                <a:pos x="connsiteX0" y="connsiteY0"/>
              </a:cxn>
              <a:cxn ang="0">
                <a:pos x="connsiteX1" y="connsiteY1"/>
              </a:cxn>
              <a:cxn ang="0">
                <a:pos x="connsiteX2" y="connsiteY2"/>
              </a:cxn>
              <a:cxn ang="0">
                <a:pos x="connsiteX3" y="connsiteY3"/>
              </a:cxn>
            </a:cxnLst>
            <a:rect l="l" t="t" r="r" b="b"/>
            <a:pathLst>
              <a:path w="18287999" h="6237344">
                <a:moveTo>
                  <a:pt x="0" y="0"/>
                </a:moveTo>
                <a:lnTo>
                  <a:pt x="18287999" y="0"/>
                </a:lnTo>
                <a:lnTo>
                  <a:pt x="18287999" y="6237344"/>
                </a:lnTo>
                <a:lnTo>
                  <a:pt x="0" y="6237344"/>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bg1">
                    <a:lumMod val="65000"/>
                  </a:schemeClr>
                </a:solidFill>
                <a:latin typeface="+mn-lt"/>
              </a:rPr>
              <a:t>BUSINESS PLAN</a:t>
            </a:r>
            <a:endParaRPr lang="en-US" sz="1100" spc="300">
              <a:solidFill>
                <a:schemeClr val="bg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01144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mslides.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9658333-7F4A-444E-9427-2F144DC4F3F7}"/>
              </a:ext>
            </a:extLst>
          </p:cNvPr>
          <p:cNvSpPr txBox="1"/>
          <p:nvPr userDrawn="1"/>
        </p:nvSpPr>
        <p:spPr>
          <a:xfrm>
            <a:off x="0" y="11588234"/>
            <a:ext cx="4991100" cy="369332"/>
          </a:xfrm>
          <a:prstGeom prst="rect">
            <a:avLst/>
          </a:prstGeom>
          <a:noFill/>
        </p:spPr>
        <p:txBody>
          <a:bodyPr wrap="square" rtlCol="0">
            <a:spAutoFit/>
          </a:bodyPr>
          <a:lstStyle/>
          <a:p>
            <a:r>
              <a:rPr lang="en-US" altLang="zh-CN" sz="1800">
                <a:solidFill>
                  <a:schemeClr val="bg1">
                    <a:lumMod val="65000"/>
                  </a:schemeClr>
                </a:solidFill>
              </a:rPr>
              <a:t>© mslides 2021. All Right Reserved.</a:t>
            </a:r>
          </a:p>
        </p:txBody>
      </p:sp>
      <p:sp>
        <p:nvSpPr>
          <p:cNvPr id="3" name="TextBox 2">
            <a:extLst>
              <a:ext uri="{FF2B5EF4-FFF2-40B4-BE49-F238E27FC236}">
                <a16:creationId xmlns:a16="http://schemas.microsoft.com/office/drawing/2014/main" id="{DCF64A79-8E33-4913-BF42-DFECFE798C71}"/>
              </a:ext>
            </a:extLst>
          </p:cNvPr>
          <p:cNvSpPr txBox="1"/>
          <p:nvPr userDrawn="1"/>
        </p:nvSpPr>
        <p:spPr>
          <a:xfrm>
            <a:off x="0" y="-1670566"/>
            <a:ext cx="4991100" cy="369332"/>
          </a:xfrm>
          <a:prstGeom prst="rect">
            <a:avLst/>
          </a:prstGeom>
          <a:noFill/>
        </p:spPr>
        <p:txBody>
          <a:bodyPr wrap="square" rtlCol="0">
            <a:spAutoFit/>
          </a:bodyPr>
          <a:lstStyle/>
          <a:p>
            <a:pPr algn="l"/>
            <a:r>
              <a:rPr lang="en-US" altLang="zh-CN" sz="1800">
                <a:solidFill>
                  <a:schemeClr val="bg1">
                    <a:lumMod val="65000"/>
                  </a:schemeClr>
                </a:solidFill>
              </a:rPr>
              <a:t>This template is from </a:t>
            </a:r>
            <a:r>
              <a:rPr lang="en-US" altLang="zh-CN" sz="1800">
                <a:hlinkClick r:id="rId23" action="ppaction://hlinkfile"/>
              </a:rPr>
              <a:t>mslides.com</a:t>
            </a:r>
            <a:endParaRPr lang="en-US" altLang="zh-CN" sz="1800"/>
          </a:p>
        </p:txBody>
      </p:sp>
      <p:sp>
        <p:nvSpPr>
          <p:cNvPr id="4" name="TextBox 3">
            <a:extLst>
              <a:ext uri="{FF2B5EF4-FFF2-40B4-BE49-F238E27FC236}">
                <a16:creationId xmlns:a16="http://schemas.microsoft.com/office/drawing/2014/main" id="{B74E24F1-C705-469A-8925-A6AEF2905577}"/>
              </a:ext>
            </a:extLst>
          </p:cNvPr>
          <p:cNvSpPr txBox="1"/>
          <p:nvPr userDrawn="1">
            <p:custDataLst>
              <p:tags r:id="rId22"/>
            </p:custDataLst>
          </p:nvPr>
        </p:nvSpPr>
        <p:spPr>
          <a:xfrm rot="16200000">
            <a:off x="16283352" y="7122244"/>
            <a:ext cx="5821680" cy="507831"/>
          </a:xfrm>
          <a:prstGeom prst="rect">
            <a:avLst/>
          </a:prstGeom>
          <a:noFill/>
        </p:spPr>
        <p:txBody>
          <a:bodyPr wrap="square" rtlCol="0">
            <a:spAutoFit/>
          </a:bodyPr>
          <a:lstStyle/>
          <a:p>
            <a:r>
              <a:rPr lang="en-US">
                <a:solidFill>
                  <a:srgbClr val="E6E6E6"/>
                </a:solidFill>
              </a:rPr>
              <a:t>Mslides.com</a:t>
            </a:r>
          </a:p>
        </p:txBody>
      </p:sp>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6" r:id="rId2"/>
    <p:sldLayoutId id="2147483863"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65" r:id="rId20"/>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6" pos="840" userDrawn="1">
          <p15:clr>
            <a:srgbClr val="F26B43"/>
          </p15:clr>
        </p15:guide>
        <p15:guide id="37" pos="1068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43902CC-538E-411B-B874-CB7FDDDF00E0}"/>
              </a:ext>
            </a:extLst>
          </p:cNvPr>
          <p:cNvSpPr>
            <a:spLocks noGrp="1"/>
          </p:cNvSpPr>
          <p:nvPr>
            <p:ph type="pic" sz="quarter" idx="10"/>
          </p:nvPr>
        </p:nvSpPr>
        <p:spPr/>
      </p:sp>
      <p:sp>
        <p:nvSpPr>
          <p:cNvPr id="12" name="Freeform: Shape 11">
            <a:extLst>
              <a:ext uri="{FF2B5EF4-FFF2-40B4-BE49-F238E27FC236}">
                <a16:creationId xmlns:a16="http://schemas.microsoft.com/office/drawing/2014/main" id="{FE572DC9-45D8-4EEF-B984-8DD9999B4538}"/>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30000"/>
                </a:schemeClr>
              </a:gs>
              <a:gs pos="100000">
                <a:schemeClr val="accent6">
                  <a:alpha val="3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8AC780E7-DF4F-450E-9B1D-1471E3CC4881}"/>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B65BB2E-64A2-4A0E-A637-8DBA9D5A908C}"/>
              </a:ext>
            </a:extLst>
          </p:cNvPr>
          <p:cNvSpPr txBox="1"/>
          <p:nvPr/>
        </p:nvSpPr>
        <p:spPr>
          <a:xfrm flipH="1">
            <a:off x="5416062" y="3541932"/>
            <a:ext cx="7455876" cy="2800767"/>
          </a:xfrm>
          <a:prstGeom prst="rect">
            <a:avLst/>
          </a:prstGeom>
          <a:noFill/>
        </p:spPr>
        <p:txBody>
          <a:bodyPr wrap="square" rtlCol="0">
            <a:spAutoFit/>
          </a:bodyPr>
          <a:lstStyle/>
          <a:p>
            <a:pPr algn="ctr">
              <a:spcBef>
                <a:spcPts val="1200"/>
              </a:spcBef>
            </a:pPr>
            <a:r>
              <a:rPr lang="en-US" altLang="zh-CN" sz="8800">
                <a:solidFill>
                  <a:schemeClr val="bg1"/>
                </a:solidFill>
                <a:latin typeface="Montserrat Alternates ExtraBold" panose="00000900000000000000" pitchFamily="50" charset="0"/>
                <a:ea typeface="Dongle" pitchFamily="2" charset="-127"/>
                <a:cs typeface="Poppins Black" panose="00000A00000000000000" pitchFamily="50" charset="0"/>
              </a:rPr>
              <a:t>Business Plan</a:t>
            </a:r>
            <a:endParaRPr lang="en-US" altLang="zh-CN" sz="41300" dirty="0">
              <a:solidFill>
                <a:schemeClr val="bg1"/>
              </a:solidFill>
              <a:latin typeface="Montserrat Alternates ExtraBold" panose="00000900000000000000" pitchFamily="50" charset="0"/>
              <a:ea typeface="Dongle" pitchFamily="2" charset="-127"/>
              <a:cs typeface="Poppins Black" panose="00000A00000000000000" pitchFamily="50" charset="0"/>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8621A8-EFB7-4C03-8131-E37C20DE91DB}"/>
              </a:ext>
            </a:extLst>
          </p:cNvPr>
          <p:cNvSpPr/>
          <p:nvPr/>
        </p:nvSpPr>
        <p:spPr>
          <a:xfrm>
            <a:off x="7355840" y="6719610"/>
            <a:ext cx="3576320"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Lorem ipsum dolor sit amet, feugiat deli cata liberavi sse id cum</a:t>
            </a:r>
            <a:r>
              <a:rPr lang="en-US" altLang="zh-CN" sz="1200">
                <a:solidFill>
                  <a:schemeClr val="bg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 </a:t>
            </a:r>
            <a:r>
              <a:rPr lang="es-ES" altLang="zh-CN" sz="1200">
                <a:solidFill>
                  <a:schemeClr val="bg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No quo maiorum intelleget. </a:t>
            </a:r>
          </a:p>
        </p:txBody>
      </p:sp>
      <p:sp>
        <p:nvSpPr>
          <p:cNvPr id="3" name="TextBox 2">
            <a:extLst>
              <a:ext uri="{FF2B5EF4-FFF2-40B4-BE49-F238E27FC236}">
                <a16:creationId xmlns:a16="http://schemas.microsoft.com/office/drawing/2014/main" id="{4FE69AF9-7F53-4493-A90F-7983A54E3F2A}"/>
              </a:ext>
            </a:extLst>
          </p:cNvPr>
          <p:cNvSpPr txBox="1"/>
          <p:nvPr/>
        </p:nvSpPr>
        <p:spPr>
          <a:xfrm>
            <a:off x="7200900" y="2705923"/>
            <a:ext cx="3886200" cy="707886"/>
          </a:xfrm>
          <a:prstGeom prst="rect">
            <a:avLst/>
          </a:prstGeom>
          <a:noFill/>
        </p:spPr>
        <p:txBody>
          <a:bodyPr wrap="square" rtlCol="0">
            <a:spAutoFit/>
          </a:bodyPr>
          <a:lstStyle/>
          <a:p>
            <a:pPr algn="ctr"/>
            <a:r>
              <a:rPr lang="en-US" altLang="zh-CN" sz="4000">
                <a:solidFill>
                  <a:schemeClr val="bg1"/>
                </a:solidFill>
                <a:latin typeface="Montserrat Alternates" panose="00000500000000000000" pitchFamily="50" charset="0"/>
              </a:rPr>
              <a:t>CAR WASH</a:t>
            </a:r>
            <a:endParaRPr lang="en-US" sz="4000">
              <a:solidFill>
                <a:schemeClr val="bg1"/>
              </a:solidFill>
              <a:latin typeface="Montserrat Alternates" panose="00000500000000000000" pitchFamily="50" charset="0"/>
            </a:endParaRPr>
          </a:p>
        </p:txBody>
      </p:sp>
    </p:spTree>
    <p:extLst>
      <p:ext uri="{BB962C8B-B14F-4D97-AF65-F5344CB8AC3E}">
        <p14:creationId xmlns:p14="http://schemas.microsoft.com/office/powerpoint/2010/main" val="8976219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2"/>
                                        </p:tgtEl>
                                        <p:attrNameLst>
                                          <p:attrName>style.visibility</p:attrName>
                                        </p:attrNameLst>
                                      </p:cBhvr>
                                      <p:to>
                                        <p:strVal val="visible"/>
                                      </p:to>
                                    </p:set>
                                    <p:anim to="" calcmode="lin" valueType="num">
                                      <p:cBhvr>
                                        <p:cTn id="7"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10"/>
                                        </p:tgtEl>
                                        <p:attrNameLst>
                                          <p:attrName>style.visibility</p:attrName>
                                        </p:attrNameLst>
                                      </p:cBhvr>
                                      <p:to>
                                        <p:strVal val="visible"/>
                                      </p:to>
                                    </p:set>
                                    <p:anim to="" calcmode="lin" valueType="num">
                                      <p:cBhvr>
                                        <p:cTn id="11"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childTnLst>
                          </p:cTn>
                        </p:par>
                        <p:par>
                          <p:cTn id="13" fill="hold">
                            <p:stCondLst>
                              <p:cond delay="11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1"/>
                                        </p:tgtEl>
                                        <p:attrNameLst>
                                          <p:attrName>style.visibility</p:attrName>
                                        </p:attrNameLst>
                                      </p:cBhvr>
                                      <p:to>
                                        <p:strVal val="visible"/>
                                      </p:to>
                                    </p:set>
                                    <p:anim to="" calcmode="lin" valueType="num">
                                      <p:cBhvr>
                                        <p:cTn id="16"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1"/>
                                        </p:tgtEl>
                                      </p:cBhvr>
                                    </p:animEffect>
                                  </p:childTnLst>
                                </p:cTn>
                              </p:par>
                              <p:par>
                                <p:cTn id="18" presetID="0" presetClass="entr" presetSubtype="0" fill="hold" grpId="0" nodeType="with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childTnLst>
                          </p:cTn>
                        </p:par>
                        <p:par>
                          <p:cTn id="22" fill="hold">
                            <p:stCondLst>
                              <p:cond delay="2098"/>
                            </p:stCondLst>
                            <p:childTnLst>
                              <p:par>
                                <p:cTn id="23" presetID="10" presetClass="entr" presetSubtype="0"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11" grpId="0"/>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69AA809-6E02-4BCC-BC16-1BDC69C2B28A}"/>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Market Size</a:t>
            </a:r>
          </a:p>
        </p:txBody>
      </p:sp>
      <p:sp>
        <p:nvSpPr>
          <p:cNvPr id="5" name="Circle">
            <a:extLst>
              <a:ext uri="{FF2B5EF4-FFF2-40B4-BE49-F238E27FC236}">
                <a16:creationId xmlns:a16="http://schemas.microsoft.com/office/drawing/2014/main" id="{0E594401-A9E2-4F84-ADB5-7AA6B39DC347}"/>
              </a:ext>
            </a:extLst>
          </p:cNvPr>
          <p:cNvSpPr/>
          <p:nvPr/>
        </p:nvSpPr>
        <p:spPr>
          <a:xfrm>
            <a:off x="5624107" y="5842261"/>
            <a:ext cx="243697" cy="243697"/>
          </a:xfrm>
          <a:prstGeom prst="ellipse">
            <a:avLst/>
          </a:prstGeom>
          <a:ln w="50800">
            <a:solidFill>
              <a:schemeClr val="accent6"/>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2400"/>
          </a:p>
        </p:txBody>
      </p:sp>
      <p:sp>
        <p:nvSpPr>
          <p:cNvPr id="6" name="Circle">
            <a:extLst>
              <a:ext uri="{FF2B5EF4-FFF2-40B4-BE49-F238E27FC236}">
                <a16:creationId xmlns:a16="http://schemas.microsoft.com/office/drawing/2014/main" id="{2893A936-4CDF-4DF6-9D9A-6E5CBB5AC497}"/>
              </a:ext>
            </a:extLst>
          </p:cNvPr>
          <p:cNvSpPr/>
          <p:nvPr/>
        </p:nvSpPr>
        <p:spPr>
          <a:xfrm>
            <a:off x="12418822" y="5842261"/>
            <a:ext cx="243697" cy="243697"/>
          </a:xfrm>
          <a:prstGeom prst="ellipse">
            <a:avLst/>
          </a:prstGeom>
          <a:ln w="50800">
            <a:solidFill>
              <a:schemeClr val="accent1"/>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2400"/>
          </a:p>
        </p:txBody>
      </p:sp>
      <p:graphicFrame>
        <p:nvGraphicFramePr>
          <p:cNvPr id="7" name="2D Donut Chart">
            <a:extLst>
              <a:ext uri="{FF2B5EF4-FFF2-40B4-BE49-F238E27FC236}">
                <a16:creationId xmlns:a16="http://schemas.microsoft.com/office/drawing/2014/main" id="{1B1BCA4C-617B-44B9-88F6-4D1383C40A9D}"/>
              </a:ext>
            </a:extLst>
          </p:cNvPr>
          <p:cNvGraphicFramePr/>
          <p:nvPr>
            <p:extLst>
              <p:ext uri="{D42A27DB-BD31-4B8C-83A1-F6EECF244321}">
                <p14:modId xmlns:p14="http://schemas.microsoft.com/office/powerpoint/2010/main" val="1148217175"/>
              </p:ext>
            </p:extLst>
          </p:nvPr>
        </p:nvGraphicFramePr>
        <p:xfrm>
          <a:off x="6286806" y="3105212"/>
          <a:ext cx="5717794" cy="5717794"/>
        </p:xfrm>
        <a:graphic>
          <a:graphicData uri="http://schemas.openxmlformats.org/drawingml/2006/chart">
            <c:chart xmlns:c="http://schemas.openxmlformats.org/drawingml/2006/chart" xmlns:r="http://schemas.openxmlformats.org/officeDocument/2006/relationships" r:id="rId2"/>
          </a:graphicData>
        </a:graphic>
      </p:graphicFrame>
      <p:grpSp>
        <p:nvGrpSpPr>
          <p:cNvPr id="31" name="Group 30">
            <a:extLst>
              <a:ext uri="{FF2B5EF4-FFF2-40B4-BE49-F238E27FC236}">
                <a16:creationId xmlns:a16="http://schemas.microsoft.com/office/drawing/2014/main" id="{C7DBA549-B9AD-4FC0-9B96-B01764D5AE71}"/>
              </a:ext>
            </a:extLst>
          </p:cNvPr>
          <p:cNvGrpSpPr/>
          <p:nvPr/>
        </p:nvGrpSpPr>
        <p:grpSpPr>
          <a:xfrm>
            <a:off x="1333500" y="4585022"/>
            <a:ext cx="4067617" cy="2854942"/>
            <a:chOff x="1333500" y="4585022"/>
            <a:chExt cx="4067617" cy="2854942"/>
          </a:xfrm>
        </p:grpSpPr>
        <p:sp>
          <p:nvSpPr>
            <p:cNvPr id="13" name="Rectangle 12">
              <a:extLst>
                <a:ext uri="{FF2B5EF4-FFF2-40B4-BE49-F238E27FC236}">
                  <a16:creationId xmlns:a16="http://schemas.microsoft.com/office/drawing/2014/main" id="{C8D81C02-99CC-405A-812E-133795D4DDAB}"/>
                </a:ext>
              </a:extLst>
            </p:cNvPr>
            <p:cNvSpPr/>
            <p:nvPr/>
          </p:nvSpPr>
          <p:spPr>
            <a:xfrm>
              <a:off x="1333500" y="5749501"/>
              <a:ext cx="4067617" cy="169046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s-ES" altLang="zh-CN" sz="2400">
                  <a:solidFill>
                    <a:schemeClr val="tx1">
                      <a:lumMod val="85000"/>
                      <a:lumOff val="15000"/>
                    </a:schemeClr>
                  </a:solidFill>
                  <a:ea typeface="Lato Light" panose="020F0502020204030203" pitchFamily="34" charset="0"/>
                  <a:cs typeface="Lato Light" panose="020F0502020204030203" pitchFamily="34" charset="0"/>
                </a:rPr>
                <a:t> </a:t>
              </a:r>
            </a:p>
            <a:p>
              <a:pPr algn="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r>
                <a:rPr lang="en-U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TextBox 13">
              <a:extLst>
                <a:ext uri="{FF2B5EF4-FFF2-40B4-BE49-F238E27FC236}">
                  <a16:creationId xmlns:a16="http://schemas.microsoft.com/office/drawing/2014/main" id="{DFF87C81-AD07-4F60-825B-3307B3E10B9D}"/>
                </a:ext>
              </a:extLst>
            </p:cNvPr>
            <p:cNvSpPr txBox="1"/>
            <p:nvPr/>
          </p:nvSpPr>
          <p:spPr>
            <a:xfrm>
              <a:off x="3595528" y="4585022"/>
              <a:ext cx="1805589" cy="923330"/>
            </a:xfrm>
            <a:prstGeom prst="rect">
              <a:avLst/>
            </a:prstGeom>
            <a:noFill/>
          </p:spPr>
          <p:txBody>
            <a:bodyPr wrap="square">
              <a:spAutoFit/>
            </a:bodyPr>
            <a:lstStyle/>
            <a:p>
              <a:pPr algn="r">
                <a:lnSpc>
                  <a:spcPct val="100000"/>
                </a:lnSpc>
              </a:pPr>
              <a:r>
                <a:rPr lang="en-US" sz="5400">
                  <a:solidFill>
                    <a:schemeClr val="accent6"/>
                  </a:solidFill>
                  <a:latin typeface="Montserrat Alternates ExtraBold" panose="00000900000000000000" pitchFamily="50" charset="0"/>
                </a:rPr>
                <a:t>120</a:t>
              </a:r>
            </a:p>
          </p:txBody>
        </p:sp>
      </p:grpSp>
      <p:grpSp>
        <p:nvGrpSpPr>
          <p:cNvPr id="30" name="Group 29">
            <a:extLst>
              <a:ext uri="{FF2B5EF4-FFF2-40B4-BE49-F238E27FC236}">
                <a16:creationId xmlns:a16="http://schemas.microsoft.com/office/drawing/2014/main" id="{F2D44867-FFD6-4962-9041-8A45737F3CCB}"/>
              </a:ext>
            </a:extLst>
          </p:cNvPr>
          <p:cNvGrpSpPr/>
          <p:nvPr/>
        </p:nvGrpSpPr>
        <p:grpSpPr>
          <a:xfrm>
            <a:off x="12906637" y="4585022"/>
            <a:ext cx="4047861" cy="2854942"/>
            <a:chOff x="12906637" y="4585022"/>
            <a:chExt cx="4047861" cy="2854942"/>
          </a:xfrm>
        </p:grpSpPr>
        <p:sp>
          <p:nvSpPr>
            <p:cNvPr id="16" name="Rectangle 8">
              <a:extLst>
                <a:ext uri="{FF2B5EF4-FFF2-40B4-BE49-F238E27FC236}">
                  <a16:creationId xmlns:a16="http://schemas.microsoft.com/office/drawing/2014/main" id="{92871AF1-62DD-42BB-A66E-883821943B7E}"/>
                </a:ext>
              </a:extLst>
            </p:cNvPr>
            <p:cNvSpPr/>
            <p:nvPr/>
          </p:nvSpPr>
          <p:spPr>
            <a:xfrm>
              <a:off x="12910031" y="5749501"/>
              <a:ext cx="4044467" cy="169046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17" name="TextBox 16">
              <a:extLst>
                <a:ext uri="{FF2B5EF4-FFF2-40B4-BE49-F238E27FC236}">
                  <a16:creationId xmlns:a16="http://schemas.microsoft.com/office/drawing/2014/main" id="{B2DD5FC1-3C79-473D-85A4-B88848352563}"/>
                </a:ext>
              </a:extLst>
            </p:cNvPr>
            <p:cNvSpPr txBox="1"/>
            <p:nvPr/>
          </p:nvSpPr>
          <p:spPr>
            <a:xfrm>
              <a:off x="12906637" y="4585022"/>
              <a:ext cx="1805588" cy="923330"/>
            </a:xfrm>
            <a:prstGeom prst="rect">
              <a:avLst/>
            </a:prstGeom>
            <a:noFill/>
          </p:spPr>
          <p:txBody>
            <a:bodyPr wrap="square">
              <a:spAutoFit/>
            </a:bodyPr>
            <a:lstStyle/>
            <a:p>
              <a:pPr>
                <a:lnSpc>
                  <a:spcPct val="100000"/>
                </a:lnSpc>
              </a:pPr>
              <a:r>
                <a:rPr lang="en-US" sz="5400">
                  <a:solidFill>
                    <a:schemeClr val="accent1"/>
                  </a:solidFill>
                  <a:latin typeface="Montserrat Alternates ExtraBold" panose="00000900000000000000" pitchFamily="50" charset="0"/>
                </a:rPr>
                <a:t>173</a:t>
              </a:r>
            </a:p>
          </p:txBody>
        </p:sp>
      </p:grpSp>
      <p:grpSp>
        <p:nvGrpSpPr>
          <p:cNvPr id="20" name="Graphic 2">
            <a:extLst>
              <a:ext uri="{FF2B5EF4-FFF2-40B4-BE49-F238E27FC236}">
                <a16:creationId xmlns:a16="http://schemas.microsoft.com/office/drawing/2014/main" id="{6D462F99-AEF3-4ECD-AFDC-B4866FA4F03F}"/>
              </a:ext>
            </a:extLst>
          </p:cNvPr>
          <p:cNvGrpSpPr/>
          <p:nvPr/>
        </p:nvGrpSpPr>
        <p:grpSpPr>
          <a:xfrm>
            <a:off x="8248246" y="5202679"/>
            <a:ext cx="1794914" cy="1522860"/>
            <a:chOff x="8655570" y="1078375"/>
            <a:chExt cx="987687" cy="837984"/>
          </a:xfrm>
          <a:solidFill>
            <a:srgbClr val="1A171B"/>
          </a:solidFill>
        </p:grpSpPr>
        <p:sp>
          <p:nvSpPr>
            <p:cNvPr id="21" name="Freeform: Shape 20">
              <a:extLst>
                <a:ext uri="{FF2B5EF4-FFF2-40B4-BE49-F238E27FC236}">
                  <a16:creationId xmlns:a16="http://schemas.microsoft.com/office/drawing/2014/main" id="{CE65D03C-6168-4BF5-836F-3D8370489D6E}"/>
                </a:ext>
              </a:extLst>
            </p:cNvPr>
            <p:cNvSpPr/>
            <p:nvPr/>
          </p:nvSpPr>
          <p:spPr>
            <a:xfrm>
              <a:off x="8855084" y="1557194"/>
              <a:ext cx="109773" cy="109773"/>
            </a:xfrm>
            <a:custGeom>
              <a:avLst/>
              <a:gdLst>
                <a:gd name="connsiteX0" fmla="*/ 54886 w 109773"/>
                <a:gd name="connsiteY0" fmla="*/ 0 h 109773"/>
                <a:gd name="connsiteX1" fmla="*/ 0 w 109773"/>
                <a:gd name="connsiteY1" fmla="*/ 54887 h 109773"/>
                <a:gd name="connsiteX2" fmla="*/ 54886 w 109773"/>
                <a:gd name="connsiteY2" fmla="*/ 109773 h 109773"/>
                <a:gd name="connsiteX3" fmla="*/ 109773 w 109773"/>
                <a:gd name="connsiteY3" fmla="*/ 54887 h 109773"/>
                <a:gd name="connsiteX4" fmla="*/ 54886 w 109773"/>
                <a:gd name="connsiteY4" fmla="*/ 0 h 109773"/>
                <a:gd name="connsiteX5" fmla="*/ 54886 w 109773"/>
                <a:gd name="connsiteY5" fmla="*/ 79792 h 109773"/>
                <a:gd name="connsiteX6" fmla="*/ 29913 w 109773"/>
                <a:gd name="connsiteY6" fmla="*/ 54819 h 109773"/>
                <a:gd name="connsiteX7" fmla="*/ 54886 w 109773"/>
                <a:gd name="connsiteY7" fmla="*/ 29914 h 109773"/>
                <a:gd name="connsiteX8" fmla="*/ 79792 w 109773"/>
                <a:gd name="connsiteY8" fmla="*/ 54819 h 109773"/>
                <a:gd name="connsiteX9" fmla="*/ 54886 w 109773"/>
                <a:gd name="connsiteY9" fmla="*/ 79792 h 1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73" h="109773">
                  <a:moveTo>
                    <a:pt x="54886" y="0"/>
                  </a:moveTo>
                  <a:cubicBezTo>
                    <a:pt x="24635" y="0"/>
                    <a:pt x="0" y="24635"/>
                    <a:pt x="0" y="54887"/>
                  </a:cubicBezTo>
                  <a:cubicBezTo>
                    <a:pt x="0" y="85138"/>
                    <a:pt x="24635" y="109773"/>
                    <a:pt x="54886" y="109773"/>
                  </a:cubicBezTo>
                  <a:cubicBezTo>
                    <a:pt x="85139" y="109773"/>
                    <a:pt x="109773" y="85138"/>
                    <a:pt x="109773" y="54887"/>
                  </a:cubicBezTo>
                  <a:cubicBezTo>
                    <a:pt x="109773" y="24635"/>
                    <a:pt x="85139" y="0"/>
                    <a:pt x="54886" y="0"/>
                  </a:cubicBezTo>
                  <a:close/>
                  <a:moveTo>
                    <a:pt x="54886" y="79792"/>
                  </a:moveTo>
                  <a:cubicBezTo>
                    <a:pt x="41148" y="79792"/>
                    <a:pt x="29913" y="68625"/>
                    <a:pt x="29913" y="54819"/>
                  </a:cubicBezTo>
                  <a:cubicBezTo>
                    <a:pt x="29913" y="41080"/>
                    <a:pt x="41080" y="29914"/>
                    <a:pt x="54886" y="29914"/>
                  </a:cubicBezTo>
                  <a:cubicBezTo>
                    <a:pt x="68625" y="29914"/>
                    <a:pt x="79792" y="41080"/>
                    <a:pt x="79792" y="54819"/>
                  </a:cubicBezTo>
                  <a:cubicBezTo>
                    <a:pt x="79792" y="68625"/>
                    <a:pt x="68625" y="79792"/>
                    <a:pt x="54886" y="79792"/>
                  </a:cubicBezTo>
                  <a:close/>
                </a:path>
              </a:pathLst>
            </a:custGeom>
            <a:solidFill>
              <a:srgbClr val="1A171B"/>
            </a:solidFill>
            <a:ln w="6768"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357A29C-1934-4AE4-A97E-8E8C28470DC6}"/>
                </a:ext>
              </a:extLst>
            </p:cNvPr>
            <p:cNvSpPr/>
            <p:nvPr/>
          </p:nvSpPr>
          <p:spPr>
            <a:xfrm>
              <a:off x="9353936" y="1557194"/>
              <a:ext cx="109772" cy="109773"/>
            </a:xfrm>
            <a:custGeom>
              <a:avLst/>
              <a:gdLst>
                <a:gd name="connsiteX0" fmla="*/ 54886 w 109772"/>
                <a:gd name="connsiteY0" fmla="*/ 0 h 109773"/>
                <a:gd name="connsiteX1" fmla="*/ 0 w 109772"/>
                <a:gd name="connsiteY1" fmla="*/ 54887 h 109773"/>
                <a:gd name="connsiteX2" fmla="*/ 54886 w 109772"/>
                <a:gd name="connsiteY2" fmla="*/ 109773 h 109773"/>
                <a:gd name="connsiteX3" fmla="*/ 109773 w 109772"/>
                <a:gd name="connsiteY3" fmla="*/ 54887 h 109773"/>
                <a:gd name="connsiteX4" fmla="*/ 54886 w 109772"/>
                <a:gd name="connsiteY4" fmla="*/ 0 h 109773"/>
                <a:gd name="connsiteX5" fmla="*/ 54886 w 109772"/>
                <a:gd name="connsiteY5" fmla="*/ 79792 h 109773"/>
                <a:gd name="connsiteX6" fmla="*/ 29981 w 109772"/>
                <a:gd name="connsiteY6" fmla="*/ 54819 h 109773"/>
                <a:gd name="connsiteX7" fmla="*/ 54886 w 109772"/>
                <a:gd name="connsiteY7" fmla="*/ 29914 h 109773"/>
                <a:gd name="connsiteX8" fmla="*/ 79792 w 109772"/>
                <a:gd name="connsiteY8" fmla="*/ 54819 h 109773"/>
                <a:gd name="connsiteX9" fmla="*/ 54886 w 109772"/>
                <a:gd name="connsiteY9" fmla="*/ 79792 h 1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72" h="109773">
                  <a:moveTo>
                    <a:pt x="54886" y="0"/>
                  </a:moveTo>
                  <a:cubicBezTo>
                    <a:pt x="24634" y="0"/>
                    <a:pt x="0" y="24635"/>
                    <a:pt x="0" y="54887"/>
                  </a:cubicBezTo>
                  <a:cubicBezTo>
                    <a:pt x="0" y="85138"/>
                    <a:pt x="24634" y="109773"/>
                    <a:pt x="54886" y="109773"/>
                  </a:cubicBezTo>
                  <a:cubicBezTo>
                    <a:pt x="85138" y="109773"/>
                    <a:pt x="109773" y="85138"/>
                    <a:pt x="109773" y="54887"/>
                  </a:cubicBezTo>
                  <a:cubicBezTo>
                    <a:pt x="109773" y="24635"/>
                    <a:pt x="85138" y="0"/>
                    <a:pt x="54886" y="0"/>
                  </a:cubicBezTo>
                  <a:close/>
                  <a:moveTo>
                    <a:pt x="54886" y="79792"/>
                  </a:moveTo>
                  <a:cubicBezTo>
                    <a:pt x="41148" y="79792"/>
                    <a:pt x="29981" y="68625"/>
                    <a:pt x="29981" y="54819"/>
                  </a:cubicBezTo>
                  <a:cubicBezTo>
                    <a:pt x="29981" y="41080"/>
                    <a:pt x="41148" y="29914"/>
                    <a:pt x="54886" y="29914"/>
                  </a:cubicBezTo>
                  <a:cubicBezTo>
                    <a:pt x="68625" y="29914"/>
                    <a:pt x="79792" y="41080"/>
                    <a:pt x="79792" y="54819"/>
                  </a:cubicBezTo>
                  <a:cubicBezTo>
                    <a:pt x="79792" y="68625"/>
                    <a:pt x="68625" y="79792"/>
                    <a:pt x="54886" y="79792"/>
                  </a:cubicBezTo>
                  <a:close/>
                </a:path>
              </a:pathLst>
            </a:custGeom>
            <a:solidFill>
              <a:srgbClr val="1A171B"/>
            </a:solidFill>
            <a:ln w="6768"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35D5AFE3-FE17-4285-AC2E-9EEA99461445}"/>
                </a:ext>
              </a:extLst>
            </p:cNvPr>
            <p:cNvSpPr/>
            <p:nvPr/>
          </p:nvSpPr>
          <p:spPr>
            <a:xfrm>
              <a:off x="9033482" y="1509414"/>
              <a:ext cx="244316" cy="29913"/>
            </a:xfrm>
            <a:custGeom>
              <a:avLst/>
              <a:gdLst>
                <a:gd name="connsiteX0" fmla="*/ 229360 w 244316"/>
                <a:gd name="connsiteY0" fmla="*/ 0 h 29913"/>
                <a:gd name="connsiteX1" fmla="*/ 14957 w 244316"/>
                <a:gd name="connsiteY1" fmla="*/ 0 h 29913"/>
                <a:gd name="connsiteX2" fmla="*/ 0 w 244316"/>
                <a:gd name="connsiteY2" fmla="*/ 14957 h 29913"/>
                <a:gd name="connsiteX3" fmla="*/ 14957 w 244316"/>
                <a:gd name="connsiteY3" fmla="*/ 29914 h 29913"/>
                <a:gd name="connsiteX4" fmla="*/ 229360 w 244316"/>
                <a:gd name="connsiteY4" fmla="*/ 29914 h 29913"/>
                <a:gd name="connsiteX5" fmla="*/ 244317 w 244316"/>
                <a:gd name="connsiteY5" fmla="*/ 14957 h 29913"/>
                <a:gd name="connsiteX6" fmla="*/ 229360 w 244316"/>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316" h="29913">
                  <a:moveTo>
                    <a:pt x="229360" y="0"/>
                  </a:moveTo>
                  <a:lnTo>
                    <a:pt x="14957" y="0"/>
                  </a:lnTo>
                  <a:cubicBezTo>
                    <a:pt x="6700" y="0"/>
                    <a:pt x="0" y="6700"/>
                    <a:pt x="0" y="14957"/>
                  </a:cubicBezTo>
                  <a:cubicBezTo>
                    <a:pt x="0" y="23213"/>
                    <a:pt x="6700" y="29914"/>
                    <a:pt x="14957" y="29914"/>
                  </a:cubicBezTo>
                  <a:lnTo>
                    <a:pt x="229360" y="29914"/>
                  </a:lnTo>
                  <a:cubicBezTo>
                    <a:pt x="237616" y="29914"/>
                    <a:pt x="244317" y="23213"/>
                    <a:pt x="244317" y="14957"/>
                  </a:cubicBezTo>
                  <a:cubicBezTo>
                    <a:pt x="244317" y="6700"/>
                    <a:pt x="237616" y="0"/>
                    <a:pt x="229360" y="0"/>
                  </a:cubicBezTo>
                  <a:close/>
                </a:path>
              </a:pathLst>
            </a:custGeom>
            <a:solidFill>
              <a:srgbClr val="1A171B"/>
            </a:solidFill>
            <a:ln w="6768"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C9D69D95-B0A3-4496-A330-F3B00A4D5A91}"/>
                </a:ext>
              </a:extLst>
            </p:cNvPr>
            <p:cNvSpPr/>
            <p:nvPr/>
          </p:nvSpPr>
          <p:spPr>
            <a:xfrm>
              <a:off x="9136487" y="1390978"/>
              <a:ext cx="69775" cy="29913"/>
            </a:xfrm>
            <a:custGeom>
              <a:avLst/>
              <a:gdLst>
                <a:gd name="connsiteX0" fmla="*/ 14956 w 69775"/>
                <a:gd name="connsiteY0" fmla="*/ 29914 h 29913"/>
                <a:gd name="connsiteX1" fmla="*/ 54819 w 69775"/>
                <a:gd name="connsiteY1" fmla="*/ 29914 h 29913"/>
                <a:gd name="connsiteX2" fmla="*/ 69776 w 69775"/>
                <a:gd name="connsiteY2" fmla="*/ 14957 h 29913"/>
                <a:gd name="connsiteX3" fmla="*/ 54819 w 69775"/>
                <a:gd name="connsiteY3" fmla="*/ 0 h 29913"/>
                <a:gd name="connsiteX4" fmla="*/ 14956 w 69775"/>
                <a:gd name="connsiteY4" fmla="*/ 0 h 29913"/>
                <a:gd name="connsiteX5" fmla="*/ 0 w 69775"/>
                <a:gd name="connsiteY5" fmla="*/ 14957 h 29913"/>
                <a:gd name="connsiteX6" fmla="*/ 14956 w 69775"/>
                <a:gd name="connsiteY6" fmla="*/ 29914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75" h="29913">
                  <a:moveTo>
                    <a:pt x="14956" y="29914"/>
                  </a:moveTo>
                  <a:lnTo>
                    <a:pt x="54819" y="29914"/>
                  </a:lnTo>
                  <a:cubicBezTo>
                    <a:pt x="63076" y="29914"/>
                    <a:pt x="69776" y="23213"/>
                    <a:pt x="69776" y="14957"/>
                  </a:cubicBezTo>
                  <a:cubicBezTo>
                    <a:pt x="69776" y="6700"/>
                    <a:pt x="63076" y="0"/>
                    <a:pt x="54819" y="0"/>
                  </a:cubicBezTo>
                  <a:lnTo>
                    <a:pt x="14956" y="0"/>
                  </a:lnTo>
                  <a:cubicBezTo>
                    <a:pt x="6700" y="0"/>
                    <a:pt x="0" y="6700"/>
                    <a:pt x="0" y="14957"/>
                  </a:cubicBezTo>
                  <a:cubicBezTo>
                    <a:pt x="0" y="23213"/>
                    <a:pt x="6700" y="29914"/>
                    <a:pt x="14956" y="29914"/>
                  </a:cubicBezTo>
                  <a:close/>
                </a:path>
              </a:pathLst>
            </a:custGeom>
            <a:solidFill>
              <a:srgbClr val="1A171B"/>
            </a:solidFill>
            <a:ln w="6768"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1F64D4E-A38E-4607-A8A8-0BC8C94DFA30}"/>
                </a:ext>
              </a:extLst>
            </p:cNvPr>
            <p:cNvSpPr/>
            <p:nvPr/>
          </p:nvSpPr>
          <p:spPr>
            <a:xfrm>
              <a:off x="8917009" y="1390910"/>
              <a:ext cx="69843" cy="29913"/>
            </a:xfrm>
            <a:custGeom>
              <a:avLst/>
              <a:gdLst>
                <a:gd name="connsiteX0" fmla="*/ 54886 w 69843"/>
                <a:gd name="connsiteY0" fmla="*/ 0 h 29913"/>
                <a:gd name="connsiteX1" fmla="*/ 14956 w 69843"/>
                <a:gd name="connsiteY1" fmla="*/ 0 h 29913"/>
                <a:gd name="connsiteX2" fmla="*/ 0 w 69843"/>
                <a:gd name="connsiteY2" fmla="*/ 14957 h 29913"/>
                <a:gd name="connsiteX3" fmla="*/ 14956 w 69843"/>
                <a:gd name="connsiteY3" fmla="*/ 29914 h 29913"/>
                <a:gd name="connsiteX4" fmla="*/ 54886 w 69843"/>
                <a:gd name="connsiteY4" fmla="*/ 29914 h 29913"/>
                <a:gd name="connsiteX5" fmla="*/ 69843 w 69843"/>
                <a:gd name="connsiteY5" fmla="*/ 14957 h 29913"/>
                <a:gd name="connsiteX6" fmla="*/ 54886 w 69843"/>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43" h="29913">
                  <a:moveTo>
                    <a:pt x="54886" y="0"/>
                  </a:moveTo>
                  <a:lnTo>
                    <a:pt x="14956" y="0"/>
                  </a:lnTo>
                  <a:cubicBezTo>
                    <a:pt x="6700" y="0"/>
                    <a:pt x="0" y="6700"/>
                    <a:pt x="0" y="14957"/>
                  </a:cubicBezTo>
                  <a:cubicBezTo>
                    <a:pt x="0" y="23213"/>
                    <a:pt x="6700" y="29914"/>
                    <a:pt x="14956" y="29914"/>
                  </a:cubicBezTo>
                  <a:lnTo>
                    <a:pt x="54886" y="29914"/>
                  </a:lnTo>
                  <a:cubicBezTo>
                    <a:pt x="63143" y="29914"/>
                    <a:pt x="69843" y="23213"/>
                    <a:pt x="69843" y="14957"/>
                  </a:cubicBezTo>
                  <a:cubicBezTo>
                    <a:pt x="69843" y="6768"/>
                    <a:pt x="63143" y="0"/>
                    <a:pt x="54886" y="0"/>
                  </a:cubicBezTo>
                  <a:close/>
                </a:path>
              </a:pathLst>
            </a:custGeom>
            <a:solidFill>
              <a:srgbClr val="1A171B"/>
            </a:solidFill>
            <a:ln w="6768"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89E1964E-1C19-4F22-AB63-36F6ACCF67E9}"/>
                </a:ext>
              </a:extLst>
            </p:cNvPr>
            <p:cNvSpPr/>
            <p:nvPr/>
          </p:nvSpPr>
          <p:spPr>
            <a:xfrm>
              <a:off x="8655570" y="1078375"/>
              <a:ext cx="987687" cy="648487"/>
            </a:xfrm>
            <a:custGeom>
              <a:avLst/>
              <a:gdLst>
                <a:gd name="connsiteX0" fmla="*/ 926168 w 987687"/>
                <a:gd name="connsiteY0" fmla="*/ 270643 h 648487"/>
                <a:gd name="connsiteX1" fmla="*/ 926168 w 987687"/>
                <a:gd name="connsiteY1" fmla="*/ 270643 h 648487"/>
                <a:gd name="connsiteX2" fmla="*/ 760764 w 987687"/>
                <a:gd name="connsiteY2" fmla="*/ 240526 h 648487"/>
                <a:gd name="connsiteX3" fmla="*/ 562469 w 987687"/>
                <a:gd name="connsiteY3" fmla="*/ 24229 h 648487"/>
                <a:gd name="connsiteX4" fmla="*/ 507311 w 987687"/>
                <a:gd name="connsiteY4" fmla="*/ 0 h 648487"/>
                <a:gd name="connsiteX5" fmla="*/ 123512 w 987687"/>
                <a:gd name="connsiteY5" fmla="*/ 0 h 648487"/>
                <a:gd name="connsiteX6" fmla="*/ 71468 w 987687"/>
                <a:gd name="connsiteY6" fmla="*/ 37561 h 648487"/>
                <a:gd name="connsiteX7" fmla="*/ 744 w 987687"/>
                <a:gd name="connsiteY7" fmla="*/ 249663 h 648487"/>
                <a:gd name="connsiteX8" fmla="*/ 0 w 987687"/>
                <a:gd name="connsiteY8" fmla="*/ 254400 h 648487"/>
                <a:gd name="connsiteX9" fmla="*/ 0 w 987687"/>
                <a:gd name="connsiteY9" fmla="*/ 493844 h 648487"/>
                <a:gd name="connsiteX10" fmla="*/ 54886 w 987687"/>
                <a:gd name="connsiteY10" fmla="*/ 548730 h 648487"/>
                <a:gd name="connsiteX11" fmla="*/ 140769 w 987687"/>
                <a:gd name="connsiteY11" fmla="*/ 548730 h 648487"/>
                <a:gd name="connsiteX12" fmla="*/ 254400 w 987687"/>
                <a:gd name="connsiteY12" fmla="*/ 648487 h 648487"/>
                <a:gd name="connsiteX13" fmla="*/ 368031 w 987687"/>
                <a:gd name="connsiteY13" fmla="*/ 548730 h 648487"/>
                <a:gd name="connsiteX14" fmla="*/ 639621 w 987687"/>
                <a:gd name="connsiteY14" fmla="*/ 548730 h 648487"/>
                <a:gd name="connsiteX15" fmla="*/ 753252 w 987687"/>
                <a:gd name="connsiteY15" fmla="*/ 648487 h 648487"/>
                <a:gd name="connsiteX16" fmla="*/ 866883 w 987687"/>
                <a:gd name="connsiteY16" fmla="*/ 548730 h 648487"/>
                <a:gd name="connsiteX17" fmla="*/ 932801 w 987687"/>
                <a:gd name="connsiteY17" fmla="*/ 548730 h 648487"/>
                <a:gd name="connsiteX18" fmla="*/ 987687 w 987687"/>
                <a:gd name="connsiteY18" fmla="*/ 493844 h 648487"/>
                <a:gd name="connsiteX19" fmla="*/ 987687 w 987687"/>
                <a:gd name="connsiteY19" fmla="*/ 344276 h 648487"/>
                <a:gd name="connsiteX20" fmla="*/ 926168 w 987687"/>
                <a:gd name="connsiteY20" fmla="*/ 270643 h 648487"/>
                <a:gd name="connsiteX21" fmla="*/ 462170 w 987687"/>
                <a:gd name="connsiteY21" fmla="*/ 29914 h 648487"/>
                <a:gd name="connsiteX22" fmla="*/ 507379 w 987687"/>
                <a:gd name="connsiteY22" fmla="*/ 29914 h 648487"/>
                <a:gd name="connsiteX23" fmla="*/ 540473 w 987687"/>
                <a:gd name="connsiteY23" fmla="*/ 44464 h 648487"/>
                <a:gd name="connsiteX24" fmla="*/ 719143 w 987687"/>
                <a:gd name="connsiteY24" fmla="*/ 239376 h 648487"/>
                <a:gd name="connsiteX25" fmla="*/ 462170 w 987687"/>
                <a:gd name="connsiteY25" fmla="*/ 239376 h 648487"/>
                <a:gd name="connsiteX26" fmla="*/ 462170 w 987687"/>
                <a:gd name="connsiteY26" fmla="*/ 29914 h 648487"/>
                <a:gd name="connsiteX27" fmla="*/ 242692 w 987687"/>
                <a:gd name="connsiteY27" fmla="*/ 29914 h 648487"/>
                <a:gd name="connsiteX28" fmla="*/ 432257 w 987687"/>
                <a:gd name="connsiteY28" fmla="*/ 29914 h 648487"/>
                <a:gd name="connsiteX29" fmla="*/ 432257 w 987687"/>
                <a:gd name="connsiteY29" fmla="*/ 239376 h 648487"/>
                <a:gd name="connsiteX30" fmla="*/ 242692 w 987687"/>
                <a:gd name="connsiteY30" fmla="*/ 239376 h 648487"/>
                <a:gd name="connsiteX31" fmla="*/ 242692 w 987687"/>
                <a:gd name="connsiteY31" fmla="*/ 29914 h 648487"/>
                <a:gd name="connsiteX32" fmla="*/ 99960 w 987687"/>
                <a:gd name="connsiteY32" fmla="*/ 46968 h 648487"/>
                <a:gd name="connsiteX33" fmla="*/ 123647 w 987687"/>
                <a:gd name="connsiteY33" fmla="*/ 29914 h 648487"/>
                <a:gd name="connsiteX34" fmla="*/ 212778 w 987687"/>
                <a:gd name="connsiteY34" fmla="*/ 29914 h 648487"/>
                <a:gd name="connsiteX35" fmla="*/ 212778 w 987687"/>
                <a:gd name="connsiteY35" fmla="*/ 239376 h 648487"/>
                <a:gd name="connsiteX36" fmla="*/ 35801 w 987687"/>
                <a:gd name="connsiteY36" fmla="*/ 239376 h 648487"/>
                <a:gd name="connsiteX37" fmla="*/ 99960 w 987687"/>
                <a:gd name="connsiteY37" fmla="*/ 46968 h 648487"/>
                <a:gd name="connsiteX38" fmla="*/ 29981 w 987687"/>
                <a:gd name="connsiteY38" fmla="*/ 377709 h 648487"/>
                <a:gd name="connsiteX39" fmla="*/ 78574 w 987687"/>
                <a:gd name="connsiteY39" fmla="*/ 377709 h 648487"/>
                <a:gd name="connsiteX40" fmla="*/ 78574 w 987687"/>
                <a:gd name="connsiteY40" fmla="*/ 431039 h 648487"/>
                <a:gd name="connsiteX41" fmla="*/ 29981 w 987687"/>
                <a:gd name="connsiteY41" fmla="*/ 431039 h 648487"/>
                <a:gd name="connsiteX42" fmla="*/ 29981 w 987687"/>
                <a:gd name="connsiteY42" fmla="*/ 377709 h 648487"/>
                <a:gd name="connsiteX43" fmla="*/ 254400 w 987687"/>
                <a:gd name="connsiteY43" fmla="*/ 618506 h 648487"/>
                <a:gd name="connsiteX44" fmla="*/ 169600 w 987687"/>
                <a:gd name="connsiteY44" fmla="*/ 533706 h 648487"/>
                <a:gd name="connsiteX45" fmla="*/ 254400 w 987687"/>
                <a:gd name="connsiteY45" fmla="*/ 448906 h 648487"/>
                <a:gd name="connsiteX46" fmla="*/ 339200 w 987687"/>
                <a:gd name="connsiteY46" fmla="*/ 533706 h 648487"/>
                <a:gd name="connsiteX47" fmla="*/ 254400 w 987687"/>
                <a:gd name="connsiteY47" fmla="*/ 618506 h 648487"/>
                <a:gd name="connsiteX48" fmla="*/ 753252 w 987687"/>
                <a:gd name="connsiteY48" fmla="*/ 618506 h 648487"/>
                <a:gd name="connsiteX49" fmla="*/ 668452 w 987687"/>
                <a:gd name="connsiteY49" fmla="*/ 533706 h 648487"/>
                <a:gd name="connsiteX50" fmla="*/ 753252 w 987687"/>
                <a:gd name="connsiteY50" fmla="*/ 448906 h 648487"/>
                <a:gd name="connsiteX51" fmla="*/ 838052 w 987687"/>
                <a:gd name="connsiteY51" fmla="*/ 533706 h 648487"/>
                <a:gd name="connsiteX52" fmla="*/ 753252 w 987687"/>
                <a:gd name="connsiteY52" fmla="*/ 618506 h 648487"/>
                <a:gd name="connsiteX53" fmla="*/ 957706 w 987687"/>
                <a:gd name="connsiteY53" fmla="*/ 431039 h 648487"/>
                <a:gd name="connsiteX54" fmla="*/ 916017 w 987687"/>
                <a:gd name="connsiteY54" fmla="*/ 431039 h 648487"/>
                <a:gd name="connsiteX55" fmla="*/ 890435 w 987687"/>
                <a:gd name="connsiteY55" fmla="*/ 377709 h 648487"/>
                <a:gd name="connsiteX56" fmla="*/ 957706 w 987687"/>
                <a:gd name="connsiteY56" fmla="*/ 377709 h 648487"/>
                <a:gd name="connsiteX57" fmla="*/ 957706 w 987687"/>
                <a:gd name="connsiteY57" fmla="*/ 431039 h 648487"/>
                <a:gd name="connsiteX58" fmla="*/ 957706 w 987687"/>
                <a:gd name="connsiteY58" fmla="*/ 347795 h 648487"/>
                <a:gd name="connsiteX59" fmla="*/ 866680 w 987687"/>
                <a:gd name="connsiteY59" fmla="*/ 347795 h 648487"/>
                <a:gd name="connsiteX60" fmla="*/ 854024 w 987687"/>
                <a:gd name="connsiteY60" fmla="*/ 354766 h 648487"/>
                <a:gd name="connsiteX61" fmla="*/ 853212 w 987687"/>
                <a:gd name="connsiteY61" fmla="*/ 369182 h 648487"/>
                <a:gd name="connsiteX62" fmla="*/ 893142 w 987687"/>
                <a:gd name="connsiteY62" fmla="*/ 452425 h 648487"/>
                <a:gd name="connsiteX63" fmla="*/ 906609 w 987687"/>
                <a:gd name="connsiteY63" fmla="*/ 460885 h 648487"/>
                <a:gd name="connsiteX64" fmla="*/ 957706 w 987687"/>
                <a:gd name="connsiteY64" fmla="*/ 460885 h 648487"/>
                <a:gd name="connsiteX65" fmla="*/ 957706 w 987687"/>
                <a:gd name="connsiteY65" fmla="*/ 493708 h 648487"/>
                <a:gd name="connsiteX66" fmla="*/ 932801 w 987687"/>
                <a:gd name="connsiteY66" fmla="*/ 518681 h 648487"/>
                <a:gd name="connsiteX67" fmla="*/ 866883 w 987687"/>
                <a:gd name="connsiteY67" fmla="*/ 518681 h 648487"/>
                <a:gd name="connsiteX68" fmla="*/ 753252 w 987687"/>
                <a:gd name="connsiteY68" fmla="*/ 418925 h 648487"/>
                <a:gd name="connsiteX69" fmla="*/ 639621 w 987687"/>
                <a:gd name="connsiteY69" fmla="*/ 518681 h 648487"/>
                <a:gd name="connsiteX70" fmla="*/ 368031 w 987687"/>
                <a:gd name="connsiteY70" fmla="*/ 518681 h 648487"/>
                <a:gd name="connsiteX71" fmla="*/ 254400 w 987687"/>
                <a:gd name="connsiteY71" fmla="*/ 418925 h 648487"/>
                <a:gd name="connsiteX72" fmla="*/ 140769 w 987687"/>
                <a:gd name="connsiteY72" fmla="*/ 518681 h 648487"/>
                <a:gd name="connsiteX73" fmla="*/ 54886 w 987687"/>
                <a:gd name="connsiteY73" fmla="*/ 518681 h 648487"/>
                <a:gd name="connsiteX74" fmla="*/ 29981 w 987687"/>
                <a:gd name="connsiteY74" fmla="*/ 493708 h 648487"/>
                <a:gd name="connsiteX75" fmla="*/ 29981 w 987687"/>
                <a:gd name="connsiteY75" fmla="*/ 460885 h 648487"/>
                <a:gd name="connsiteX76" fmla="*/ 93531 w 987687"/>
                <a:gd name="connsiteY76" fmla="*/ 460885 h 648487"/>
                <a:gd name="connsiteX77" fmla="*/ 108487 w 987687"/>
                <a:gd name="connsiteY77" fmla="*/ 445928 h 648487"/>
                <a:gd name="connsiteX78" fmla="*/ 108487 w 987687"/>
                <a:gd name="connsiteY78" fmla="*/ 362684 h 648487"/>
                <a:gd name="connsiteX79" fmla="*/ 93531 w 987687"/>
                <a:gd name="connsiteY79" fmla="*/ 347728 h 648487"/>
                <a:gd name="connsiteX80" fmla="*/ 29981 w 987687"/>
                <a:gd name="connsiteY80" fmla="*/ 347728 h 648487"/>
                <a:gd name="connsiteX81" fmla="*/ 29981 w 987687"/>
                <a:gd name="connsiteY81" fmla="*/ 269289 h 648487"/>
                <a:gd name="connsiteX82" fmla="*/ 751831 w 987687"/>
                <a:gd name="connsiteY82" fmla="*/ 269289 h 648487"/>
                <a:gd name="connsiteX83" fmla="*/ 920822 w 987687"/>
                <a:gd name="connsiteY83" fmla="*/ 300015 h 648487"/>
                <a:gd name="connsiteX84" fmla="*/ 957706 w 987687"/>
                <a:gd name="connsiteY84" fmla="*/ 344141 h 648487"/>
                <a:gd name="connsiteX85" fmla="*/ 957706 w 987687"/>
                <a:gd name="connsiteY85" fmla="*/ 347795 h 64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987687" h="648487">
                  <a:moveTo>
                    <a:pt x="926168" y="270643"/>
                  </a:moveTo>
                  <a:lnTo>
                    <a:pt x="926168" y="270643"/>
                  </a:lnTo>
                  <a:lnTo>
                    <a:pt x="760764" y="240526"/>
                  </a:lnTo>
                  <a:lnTo>
                    <a:pt x="562469" y="24229"/>
                  </a:lnTo>
                  <a:cubicBezTo>
                    <a:pt x="548324" y="8798"/>
                    <a:pt x="528224" y="0"/>
                    <a:pt x="507311" y="0"/>
                  </a:cubicBezTo>
                  <a:lnTo>
                    <a:pt x="123512" y="0"/>
                  </a:lnTo>
                  <a:cubicBezTo>
                    <a:pt x="99825" y="0"/>
                    <a:pt x="78912" y="15092"/>
                    <a:pt x="71468" y="37561"/>
                  </a:cubicBezTo>
                  <a:lnTo>
                    <a:pt x="744" y="249663"/>
                  </a:lnTo>
                  <a:cubicBezTo>
                    <a:pt x="541" y="250204"/>
                    <a:pt x="0" y="253317"/>
                    <a:pt x="0" y="254400"/>
                  </a:cubicBezTo>
                  <a:lnTo>
                    <a:pt x="0" y="493844"/>
                  </a:lnTo>
                  <a:cubicBezTo>
                    <a:pt x="0" y="524096"/>
                    <a:pt x="24634" y="548730"/>
                    <a:pt x="54886" y="548730"/>
                  </a:cubicBezTo>
                  <a:lnTo>
                    <a:pt x="140769" y="548730"/>
                  </a:lnTo>
                  <a:cubicBezTo>
                    <a:pt x="148146" y="604903"/>
                    <a:pt x="196197" y="648487"/>
                    <a:pt x="254400" y="648487"/>
                  </a:cubicBezTo>
                  <a:cubicBezTo>
                    <a:pt x="312603" y="648487"/>
                    <a:pt x="360654" y="604970"/>
                    <a:pt x="368031" y="548730"/>
                  </a:cubicBezTo>
                  <a:lnTo>
                    <a:pt x="639621" y="548730"/>
                  </a:lnTo>
                  <a:cubicBezTo>
                    <a:pt x="646998" y="604903"/>
                    <a:pt x="695049" y="648487"/>
                    <a:pt x="753252" y="648487"/>
                  </a:cubicBezTo>
                  <a:cubicBezTo>
                    <a:pt x="811455" y="648487"/>
                    <a:pt x="859506" y="604970"/>
                    <a:pt x="866883" y="548730"/>
                  </a:cubicBezTo>
                  <a:lnTo>
                    <a:pt x="932801" y="548730"/>
                  </a:lnTo>
                  <a:cubicBezTo>
                    <a:pt x="963053" y="548730"/>
                    <a:pt x="987687" y="524096"/>
                    <a:pt x="987687" y="493844"/>
                  </a:cubicBezTo>
                  <a:lnTo>
                    <a:pt x="987687" y="344276"/>
                  </a:lnTo>
                  <a:cubicBezTo>
                    <a:pt x="987620" y="308069"/>
                    <a:pt x="961767" y="277140"/>
                    <a:pt x="926168" y="270643"/>
                  </a:cubicBezTo>
                  <a:close/>
                  <a:moveTo>
                    <a:pt x="462170" y="29914"/>
                  </a:moveTo>
                  <a:lnTo>
                    <a:pt x="507379" y="29914"/>
                  </a:lnTo>
                  <a:cubicBezTo>
                    <a:pt x="519900" y="29914"/>
                    <a:pt x="531946" y="35192"/>
                    <a:pt x="540473" y="44464"/>
                  </a:cubicBezTo>
                  <a:lnTo>
                    <a:pt x="719143" y="239376"/>
                  </a:lnTo>
                  <a:lnTo>
                    <a:pt x="462170" y="239376"/>
                  </a:lnTo>
                  <a:lnTo>
                    <a:pt x="462170" y="29914"/>
                  </a:lnTo>
                  <a:close/>
                  <a:moveTo>
                    <a:pt x="242692" y="29914"/>
                  </a:moveTo>
                  <a:lnTo>
                    <a:pt x="432257" y="29914"/>
                  </a:lnTo>
                  <a:lnTo>
                    <a:pt x="432257" y="239376"/>
                  </a:lnTo>
                  <a:lnTo>
                    <a:pt x="242692" y="239376"/>
                  </a:lnTo>
                  <a:lnTo>
                    <a:pt x="242692" y="29914"/>
                  </a:lnTo>
                  <a:close/>
                  <a:moveTo>
                    <a:pt x="99960" y="46968"/>
                  </a:moveTo>
                  <a:cubicBezTo>
                    <a:pt x="103343" y="36749"/>
                    <a:pt x="112886" y="29914"/>
                    <a:pt x="123647" y="29914"/>
                  </a:cubicBezTo>
                  <a:lnTo>
                    <a:pt x="212778" y="29914"/>
                  </a:lnTo>
                  <a:lnTo>
                    <a:pt x="212778" y="239376"/>
                  </a:lnTo>
                  <a:lnTo>
                    <a:pt x="35801" y="239376"/>
                  </a:lnTo>
                  <a:lnTo>
                    <a:pt x="99960" y="46968"/>
                  </a:lnTo>
                  <a:close/>
                  <a:moveTo>
                    <a:pt x="29981" y="377709"/>
                  </a:moveTo>
                  <a:lnTo>
                    <a:pt x="78574" y="377709"/>
                  </a:lnTo>
                  <a:lnTo>
                    <a:pt x="78574" y="431039"/>
                  </a:lnTo>
                  <a:lnTo>
                    <a:pt x="29981" y="431039"/>
                  </a:lnTo>
                  <a:lnTo>
                    <a:pt x="29981" y="377709"/>
                  </a:lnTo>
                  <a:close/>
                  <a:moveTo>
                    <a:pt x="254400" y="618506"/>
                  </a:moveTo>
                  <a:cubicBezTo>
                    <a:pt x="207635" y="618506"/>
                    <a:pt x="169600" y="580471"/>
                    <a:pt x="169600" y="533706"/>
                  </a:cubicBezTo>
                  <a:cubicBezTo>
                    <a:pt x="169600" y="486941"/>
                    <a:pt x="207635" y="448906"/>
                    <a:pt x="254400" y="448906"/>
                  </a:cubicBezTo>
                  <a:cubicBezTo>
                    <a:pt x="301165" y="448906"/>
                    <a:pt x="339200" y="486941"/>
                    <a:pt x="339200" y="533706"/>
                  </a:cubicBezTo>
                  <a:cubicBezTo>
                    <a:pt x="339200" y="580471"/>
                    <a:pt x="301165" y="618506"/>
                    <a:pt x="254400" y="618506"/>
                  </a:cubicBezTo>
                  <a:close/>
                  <a:moveTo>
                    <a:pt x="753252" y="618506"/>
                  </a:moveTo>
                  <a:cubicBezTo>
                    <a:pt x="706487" y="618506"/>
                    <a:pt x="668452" y="580471"/>
                    <a:pt x="668452" y="533706"/>
                  </a:cubicBezTo>
                  <a:cubicBezTo>
                    <a:pt x="668452" y="486941"/>
                    <a:pt x="706487" y="448906"/>
                    <a:pt x="753252" y="448906"/>
                  </a:cubicBezTo>
                  <a:cubicBezTo>
                    <a:pt x="800017" y="448906"/>
                    <a:pt x="838052" y="486941"/>
                    <a:pt x="838052" y="533706"/>
                  </a:cubicBezTo>
                  <a:cubicBezTo>
                    <a:pt x="837985" y="580471"/>
                    <a:pt x="799950" y="618506"/>
                    <a:pt x="753252" y="618506"/>
                  </a:cubicBezTo>
                  <a:close/>
                  <a:moveTo>
                    <a:pt x="957706" y="431039"/>
                  </a:moveTo>
                  <a:lnTo>
                    <a:pt x="916017" y="431039"/>
                  </a:lnTo>
                  <a:lnTo>
                    <a:pt x="890435" y="377709"/>
                  </a:lnTo>
                  <a:lnTo>
                    <a:pt x="957706" y="377709"/>
                  </a:lnTo>
                  <a:lnTo>
                    <a:pt x="957706" y="431039"/>
                  </a:lnTo>
                  <a:close/>
                  <a:moveTo>
                    <a:pt x="957706" y="347795"/>
                  </a:moveTo>
                  <a:lnTo>
                    <a:pt x="866680" y="347795"/>
                  </a:lnTo>
                  <a:cubicBezTo>
                    <a:pt x="861536" y="347795"/>
                    <a:pt x="856731" y="350435"/>
                    <a:pt x="854024" y="354766"/>
                  </a:cubicBezTo>
                  <a:cubicBezTo>
                    <a:pt x="851317" y="359098"/>
                    <a:pt x="850979" y="364579"/>
                    <a:pt x="853212" y="369182"/>
                  </a:cubicBezTo>
                  <a:lnTo>
                    <a:pt x="893142" y="452425"/>
                  </a:lnTo>
                  <a:cubicBezTo>
                    <a:pt x="895646" y="457636"/>
                    <a:pt x="900857" y="460885"/>
                    <a:pt x="906609" y="460885"/>
                  </a:cubicBezTo>
                  <a:lnTo>
                    <a:pt x="957706" y="460885"/>
                  </a:lnTo>
                  <a:lnTo>
                    <a:pt x="957706" y="493708"/>
                  </a:lnTo>
                  <a:cubicBezTo>
                    <a:pt x="957706" y="507447"/>
                    <a:pt x="946539" y="518681"/>
                    <a:pt x="932801" y="518681"/>
                  </a:cubicBezTo>
                  <a:lnTo>
                    <a:pt x="866883" y="518681"/>
                  </a:lnTo>
                  <a:cubicBezTo>
                    <a:pt x="859506" y="462509"/>
                    <a:pt x="811455" y="418925"/>
                    <a:pt x="753252" y="418925"/>
                  </a:cubicBezTo>
                  <a:cubicBezTo>
                    <a:pt x="695049" y="418925"/>
                    <a:pt x="646998" y="462441"/>
                    <a:pt x="639621" y="518681"/>
                  </a:cubicBezTo>
                  <a:lnTo>
                    <a:pt x="368031" y="518681"/>
                  </a:lnTo>
                  <a:cubicBezTo>
                    <a:pt x="360654" y="462509"/>
                    <a:pt x="312603" y="418925"/>
                    <a:pt x="254400" y="418925"/>
                  </a:cubicBezTo>
                  <a:cubicBezTo>
                    <a:pt x="196197" y="418925"/>
                    <a:pt x="148146" y="462441"/>
                    <a:pt x="140769" y="518681"/>
                  </a:cubicBezTo>
                  <a:lnTo>
                    <a:pt x="54886" y="518681"/>
                  </a:lnTo>
                  <a:cubicBezTo>
                    <a:pt x="41148" y="518681"/>
                    <a:pt x="29981" y="507515"/>
                    <a:pt x="29981" y="493708"/>
                  </a:cubicBezTo>
                  <a:lnTo>
                    <a:pt x="29981" y="460885"/>
                  </a:lnTo>
                  <a:lnTo>
                    <a:pt x="93531" y="460885"/>
                  </a:lnTo>
                  <a:cubicBezTo>
                    <a:pt x="101787" y="460885"/>
                    <a:pt x="108487" y="454185"/>
                    <a:pt x="108487" y="445928"/>
                  </a:cubicBezTo>
                  <a:lnTo>
                    <a:pt x="108487" y="362684"/>
                  </a:lnTo>
                  <a:cubicBezTo>
                    <a:pt x="108487" y="354428"/>
                    <a:pt x="101787" y="347728"/>
                    <a:pt x="93531" y="347728"/>
                  </a:cubicBezTo>
                  <a:lnTo>
                    <a:pt x="29981" y="347728"/>
                  </a:lnTo>
                  <a:lnTo>
                    <a:pt x="29981" y="269289"/>
                  </a:lnTo>
                  <a:lnTo>
                    <a:pt x="751831" y="269289"/>
                  </a:lnTo>
                  <a:lnTo>
                    <a:pt x="920822" y="300015"/>
                  </a:lnTo>
                  <a:cubicBezTo>
                    <a:pt x="942208" y="303873"/>
                    <a:pt x="957706" y="322484"/>
                    <a:pt x="957706" y="344141"/>
                  </a:cubicBezTo>
                  <a:lnTo>
                    <a:pt x="957706" y="347795"/>
                  </a:lnTo>
                  <a:close/>
                </a:path>
              </a:pathLst>
            </a:custGeom>
            <a:solidFill>
              <a:srgbClr val="1A171B"/>
            </a:solidFill>
            <a:ln w="6768"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D98D927-83CF-46B4-B7D0-8B7EBEB382FF}"/>
                </a:ext>
              </a:extLst>
            </p:cNvPr>
            <p:cNvSpPr/>
            <p:nvPr/>
          </p:nvSpPr>
          <p:spPr>
            <a:xfrm>
              <a:off x="8655638" y="1786621"/>
              <a:ext cx="841638" cy="29913"/>
            </a:xfrm>
            <a:custGeom>
              <a:avLst/>
              <a:gdLst>
                <a:gd name="connsiteX0" fmla="*/ 841639 w 841638"/>
                <a:gd name="connsiteY0" fmla="*/ 14957 h 29913"/>
                <a:gd name="connsiteX1" fmla="*/ 826682 w 841638"/>
                <a:gd name="connsiteY1" fmla="*/ 0 h 29913"/>
                <a:gd name="connsiteX2" fmla="*/ 14956 w 841638"/>
                <a:gd name="connsiteY2" fmla="*/ 0 h 29913"/>
                <a:gd name="connsiteX3" fmla="*/ 0 w 841638"/>
                <a:gd name="connsiteY3" fmla="*/ 14957 h 29913"/>
                <a:gd name="connsiteX4" fmla="*/ 14956 w 841638"/>
                <a:gd name="connsiteY4" fmla="*/ 29914 h 29913"/>
                <a:gd name="connsiteX5" fmla="*/ 826682 w 841638"/>
                <a:gd name="connsiteY5" fmla="*/ 29914 h 29913"/>
                <a:gd name="connsiteX6" fmla="*/ 841639 w 841638"/>
                <a:gd name="connsiteY6" fmla="*/ 14957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638" h="29913">
                  <a:moveTo>
                    <a:pt x="841639" y="14957"/>
                  </a:moveTo>
                  <a:cubicBezTo>
                    <a:pt x="841639" y="6700"/>
                    <a:pt x="834939" y="0"/>
                    <a:pt x="826682" y="0"/>
                  </a:cubicBezTo>
                  <a:lnTo>
                    <a:pt x="14956" y="0"/>
                  </a:lnTo>
                  <a:cubicBezTo>
                    <a:pt x="6700" y="0"/>
                    <a:pt x="0" y="6700"/>
                    <a:pt x="0" y="14957"/>
                  </a:cubicBezTo>
                  <a:cubicBezTo>
                    <a:pt x="0" y="23214"/>
                    <a:pt x="6700" y="29914"/>
                    <a:pt x="14956" y="29914"/>
                  </a:cubicBezTo>
                  <a:lnTo>
                    <a:pt x="826682" y="29914"/>
                  </a:lnTo>
                  <a:cubicBezTo>
                    <a:pt x="834939" y="29914"/>
                    <a:pt x="841639" y="23214"/>
                    <a:pt x="841639" y="14957"/>
                  </a:cubicBezTo>
                  <a:close/>
                </a:path>
              </a:pathLst>
            </a:custGeom>
            <a:solidFill>
              <a:srgbClr val="1A171B"/>
            </a:solidFill>
            <a:ln w="6768"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72858097-13E9-4273-83BB-7B872EA1BB88}"/>
                </a:ext>
              </a:extLst>
            </p:cNvPr>
            <p:cNvSpPr/>
            <p:nvPr/>
          </p:nvSpPr>
          <p:spPr>
            <a:xfrm>
              <a:off x="9168905" y="1886446"/>
              <a:ext cx="428128" cy="29913"/>
            </a:xfrm>
            <a:custGeom>
              <a:avLst/>
              <a:gdLst>
                <a:gd name="connsiteX0" fmla="*/ 413172 w 428128"/>
                <a:gd name="connsiteY0" fmla="*/ 0 h 29913"/>
                <a:gd name="connsiteX1" fmla="*/ 14957 w 428128"/>
                <a:gd name="connsiteY1" fmla="*/ 0 h 29913"/>
                <a:gd name="connsiteX2" fmla="*/ 0 w 428128"/>
                <a:gd name="connsiteY2" fmla="*/ 14957 h 29913"/>
                <a:gd name="connsiteX3" fmla="*/ 14957 w 428128"/>
                <a:gd name="connsiteY3" fmla="*/ 29914 h 29913"/>
                <a:gd name="connsiteX4" fmla="*/ 413172 w 428128"/>
                <a:gd name="connsiteY4" fmla="*/ 29914 h 29913"/>
                <a:gd name="connsiteX5" fmla="*/ 428129 w 428128"/>
                <a:gd name="connsiteY5" fmla="*/ 14957 h 29913"/>
                <a:gd name="connsiteX6" fmla="*/ 413172 w 428128"/>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128" h="29913">
                  <a:moveTo>
                    <a:pt x="413172" y="0"/>
                  </a:moveTo>
                  <a:lnTo>
                    <a:pt x="14957" y="0"/>
                  </a:lnTo>
                  <a:cubicBezTo>
                    <a:pt x="6700" y="0"/>
                    <a:pt x="0" y="6700"/>
                    <a:pt x="0" y="14957"/>
                  </a:cubicBezTo>
                  <a:cubicBezTo>
                    <a:pt x="0" y="23214"/>
                    <a:pt x="6700" y="29914"/>
                    <a:pt x="14957" y="29914"/>
                  </a:cubicBezTo>
                  <a:lnTo>
                    <a:pt x="413172" y="29914"/>
                  </a:lnTo>
                  <a:cubicBezTo>
                    <a:pt x="421429" y="29914"/>
                    <a:pt x="428129" y="23214"/>
                    <a:pt x="428129" y="14957"/>
                  </a:cubicBezTo>
                  <a:cubicBezTo>
                    <a:pt x="428129" y="6700"/>
                    <a:pt x="421429" y="0"/>
                    <a:pt x="413172" y="0"/>
                  </a:cubicBezTo>
                  <a:close/>
                </a:path>
              </a:pathLst>
            </a:custGeom>
            <a:solidFill>
              <a:srgbClr val="1A171B"/>
            </a:solidFill>
            <a:ln w="6768"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0EAD1F8A-1D27-45B3-A413-EA87DA206011}"/>
                </a:ext>
              </a:extLst>
            </p:cNvPr>
            <p:cNvSpPr/>
            <p:nvPr/>
          </p:nvSpPr>
          <p:spPr>
            <a:xfrm>
              <a:off x="8914978" y="1886446"/>
              <a:ext cx="184083" cy="29913"/>
            </a:xfrm>
            <a:custGeom>
              <a:avLst/>
              <a:gdLst>
                <a:gd name="connsiteX0" fmla="*/ 169127 w 184083"/>
                <a:gd name="connsiteY0" fmla="*/ 0 h 29913"/>
                <a:gd name="connsiteX1" fmla="*/ 14957 w 184083"/>
                <a:gd name="connsiteY1" fmla="*/ 0 h 29913"/>
                <a:gd name="connsiteX2" fmla="*/ 0 w 184083"/>
                <a:gd name="connsiteY2" fmla="*/ 14957 h 29913"/>
                <a:gd name="connsiteX3" fmla="*/ 14957 w 184083"/>
                <a:gd name="connsiteY3" fmla="*/ 29914 h 29913"/>
                <a:gd name="connsiteX4" fmla="*/ 169127 w 184083"/>
                <a:gd name="connsiteY4" fmla="*/ 29914 h 29913"/>
                <a:gd name="connsiteX5" fmla="*/ 184083 w 184083"/>
                <a:gd name="connsiteY5" fmla="*/ 14957 h 29913"/>
                <a:gd name="connsiteX6" fmla="*/ 169127 w 184083"/>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83" h="29913">
                  <a:moveTo>
                    <a:pt x="169127" y="0"/>
                  </a:moveTo>
                  <a:lnTo>
                    <a:pt x="14957" y="0"/>
                  </a:lnTo>
                  <a:cubicBezTo>
                    <a:pt x="6700" y="0"/>
                    <a:pt x="0" y="6700"/>
                    <a:pt x="0" y="14957"/>
                  </a:cubicBezTo>
                  <a:cubicBezTo>
                    <a:pt x="0" y="23214"/>
                    <a:pt x="6700" y="29914"/>
                    <a:pt x="14957" y="29914"/>
                  </a:cubicBezTo>
                  <a:lnTo>
                    <a:pt x="169127" y="29914"/>
                  </a:lnTo>
                  <a:cubicBezTo>
                    <a:pt x="177383" y="29914"/>
                    <a:pt x="184083" y="23214"/>
                    <a:pt x="184083" y="14957"/>
                  </a:cubicBezTo>
                  <a:cubicBezTo>
                    <a:pt x="184083" y="6700"/>
                    <a:pt x="177383" y="0"/>
                    <a:pt x="169127" y="0"/>
                  </a:cubicBezTo>
                  <a:close/>
                </a:path>
              </a:pathLst>
            </a:custGeom>
            <a:solidFill>
              <a:srgbClr val="1A171B"/>
            </a:solidFill>
            <a:ln w="6768"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604397436"/>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53"/>
                            </p:stCondLst>
                            <p:childTnLst>
                              <p:par>
                                <p:cTn id="10" presetID="0" presetClass="entr" presetSubtype="0" fill="hold" grpId="0" nodeType="afterEffect">
                                  <p:stCondLst>
                                    <p:cond delay="0"/>
                                  </p:stCondLst>
                                  <p:childTnLst>
                                    <p:set>
                                      <p:cBhvr>
                                        <p:cTn id="11" dur="1000" fill="hold">
                                          <p:stCondLst>
                                            <p:cond delay="0"/>
                                          </p:stCondLst>
                                        </p:cTn>
                                        <p:tgtEl>
                                          <p:spTgt spid="7"/>
                                        </p:tgtEl>
                                        <p:attrNameLst>
                                          <p:attrName>style.visibility</p:attrName>
                                        </p:attrNameLst>
                                      </p:cBhvr>
                                      <p:to>
                                        <p:strVal val="visible"/>
                                      </p:to>
                                    </p:set>
                                    <p:anim to="" calcmode="lin" valueType="num">
                                      <p:cBhvr>
                                        <p:cTn id="12"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100"/>
                                  </p:stCondLst>
                                  <p:childTnLst>
                                    <p:set>
                                      <p:cBhvr>
                                        <p:cTn id="15" dur="1000" fill="hold">
                                          <p:stCondLst>
                                            <p:cond delay="0"/>
                                          </p:stCondLst>
                                        </p:cTn>
                                        <p:tgtEl>
                                          <p:spTgt spid="20"/>
                                        </p:tgtEl>
                                        <p:attrNameLst>
                                          <p:attrName>style.visibility</p:attrName>
                                        </p:attrNameLst>
                                      </p:cBhvr>
                                      <p:to>
                                        <p:strVal val="visible"/>
                                      </p:to>
                                    </p:set>
                                    <p:anim to="" calcmode="lin" valueType="num">
                                      <p:cBhvr>
                                        <p:cTn id="16" dur="1000" fill="hold">
                                          <p:stCondLst>
                                            <p:cond delay="0"/>
                                          </p:stCondLst>
                                        </p:cTn>
                                        <p:tgtEl>
                                          <p:spTgt spid="20"/>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20"/>
                                        </p:tgtEl>
                                        <p:attrNameLst>
                                          <p:attrName>ppt_w</p:attrName>
                                        </p:attrNameLst>
                                      </p:cBhvr>
                                      <p:tavLst>
                                        <p:tav tm="0" fmla="#ppt_w-#ppt_w*((1.5-1.5*$)^3-(1.5-1.5*$)^2)">
                                          <p:val>
                                            <p:strVal val="0"/>
                                          </p:val>
                                        </p:tav>
                                        <p:tav tm="100000">
                                          <p:val>
                                            <p:strVal val="1"/>
                                          </p:val>
                                        </p:tav>
                                      </p:tavLst>
                                    </p:anim>
                                  </p:childTnLst>
                                </p:cTn>
                              </p:par>
                            </p:childTnLst>
                          </p:cTn>
                        </p:par>
                        <p:par>
                          <p:cTn id="18" fill="hold">
                            <p:stCondLst>
                              <p:cond delay="2053"/>
                            </p:stCondLst>
                            <p:childTnLst>
                              <p:par>
                                <p:cTn id="19" presetID="53" presetClass="entr" presetSubtype="16"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700" fill="hold"/>
                                        <p:tgtEl>
                                          <p:spTgt spid="6"/>
                                        </p:tgtEl>
                                        <p:attrNameLst>
                                          <p:attrName>ppt_w</p:attrName>
                                        </p:attrNameLst>
                                      </p:cBhvr>
                                      <p:tavLst>
                                        <p:tav tm="0">
                                          <p:val>
                                            <p:fltVal val="0"/>
                                          </p:val>
                                        </p:tav>
                                        <p:tav tm="100000">
                                          <p:val>
                                            <p:strVal val="#ppt_w"/>
                                          </p:val>
                                        </p:tav>
                                      </p:tavLst>
                                    </p:anim>
                                    <p:anim calcmode="lin" valueType="num">
                                      <p:cBhvr>
                                        <p:cTn id="22" dur="700" fill="hold"/>
                                        <p:tgtEl>
                                          <p:spTgt spid="6"/>
                                        </p:tgtEl>
                                        <p:attrNameLst>
                                          <p:attrName>ppt_h</p:attrName>
                                        </p:attrNameLst>
                                      </p:cBhvr>
                                      <p:tavLst>
                                        <p:tav tm="0">
                                          <p:val>
                                            <p:fltVal val="0"/>
                                          </p:val>
                                        </p:tav>
                                        <p:tav tm="100000">
                                          <p:val>
                                            <p:strVal val="#ppt_h"/>
                                          </p:val>
                                        </p:tav>
                                      </p:tavLst>
                                    </p:anim>
                                    <p:animEffect transition="in" filter="fade">
                                      <p:cBhvr>
                                        <p:cTn id="23" dur="700"/>
                                        <p:tgtEl>
                                          <p:spTgt spid="6"/>
                                        </p:tgtEl>
                                      </p:cBhvr>
                                    </p:animEffect>
                                  </p:childTnLst>
                                </p:cTn>
                              </p:par>
                              <p:par>
                                <p:cTn id="24" presetID="2" presetClass="entr" presetSubtype="2" decel="10000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additive="base">
                                        <p:cTn id="26" dur="700" fill="hold"/>
                                        <p:tgtEl>
                                          <p:spTgt spid="30"/>
                                        </p:tgtEl>
                                        <p:attrNameLst>
                                          <p:attrName>ppt_x</p:attrName>
                                        </p:attrNameLst>
                                      </p:cBhvr>
                                      <p:tavLst>
                                        <p:tav tm="0">
                                          <p:val>
                                            <p:strVal val="1+#ppt_w/2"/>
                                          </p:val>
                                        </p:tav>
                                        <p:tav tm="100000">
                                          <p:val>
                                            <p:strVal val="#ppt_x"/>
                                          </p:val>
                                        </p:tav>
                                      </p:tavLst>
                                    </p:anim>
                                    <p:anim calcmode="lin" valueType="num">
                                      <p:cBhvr additive="base">
                                        <p:cTn id="27" dur="700" fill="hold"/>
                                        <p:tgtEl>
                                          <p:spTgt spid="30"/>
                                        </p:tgtEl>
                                        <p:attrNameLst>
                                          <p:attrName>ppt_y</p:attrName>
                                        </p:attrNameLst>
                                      </p:cBhvr>
                                      <p:tavLst>
                                        <p:tav tm="0">
                                          <p:val>
                                            <p:strVal val="#ppt_y"/>
                                          </p:val>
                                        </p:tav>
                                        <p:tav tm="100000">
                                          <p:val>
                                            <p:strVal val="#ppt_y"/>
                                          </p:val>
                                        </p:tav>
                                      </p:tavLst>
                                    </p:anim>
                                  </p:childTnLst>
                                </p:cTn>
                              </p:par>
                            </p:childTnLst>
                          </p:cTn>
                        </p:par>
                        <p:par>
                          <p:cTn id="28" fill="hold">
                            <p:stCondLst>
                              <p:cond delay="2753"/>
                            </p:stCondLst>
                            <p:childTnLst>
                              <p:par>
                                <p:cTn id="29" presetID="53" presetClass="entr" presetSubtype="16"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700" fill="hold"/>
                                        <p:tgtEl>
                                          <p:spTgt spid="5"/>
                                        </p:tgtEl>
                                        <p:attrNameLst>
                                          <p:attrName>ppt_w</p:attrName>
                                        </p:attrNameLst>
                                      </p:cBhvr>
                                      <p:tavLst>
                                        <p:tav tm="0">
                                          <p:val>
                                            <p:fltVal val="0"/>
                                          </p:val>
                                        </p:tav>
                                        <p:tav tm="100000">
                                          <p:val>
                                            <p:strVal val="#ppt_w"/>
                                          </p:val>
                                        </p:tav>
                                      </p:tavLst>
                                    </p:anim>
                                    <p:anim calcmode="lin" valueType="num">
                                      <p:cBhvr>
                                        <p:cTn id="32" dur="700" fill="hold"/>
                                        <p:tgtEl>
                                          <p:spTgt spid="5"/>
                                        </p:tgtEl>
                                        <p:attrNameLst>
                                          <p:attrName>ppt_h</p:attrName>
                                        </p:attrNameLst>
                                      </p:cBhvr>
                                      <p:tavLst>
                                        <p:tav tm="0">
                                          <p:val>
                                            <p:fltVal val="0"/>
                                          </p:val>
                                        </p:tav>
                                        <p:tav tm="100000">
                                          <p:val>
                                            <p:strVal val="#ppt_h"/>
                                          </p:val>
                                        </p:tav>
                                      </p:tavLst>
                                    </p:anim>
                                    <p:animEffect transition="in" filter="fade">
                                      <p:cBhvr>
                                        <p:cTn id="33" dur="700"/>
                                        <p:tgtEl>
                                          <p:spTgt spid="5"/>
                                        </p:tgtEl>
                                      </p:cBhvr>
                                    </p:animEffect>
                                  </p:childTnLst>
                                </p:cTn>
                              </p:par>
                              <p:par>
                                <p:cTn id="34" presetID="2" presetClass="entr" presetSubtype="8" decel="100000" fill="hold" nodeType="withEffect">
                                  <p:stCondLst>
                                    <p:cond delay="0"/>
                                  </p:stCondLst>
                                  <p:childTnLst>
                                    <p:set>
                                      <p:cBhvr>
                                        <p:cTn id="35" dur="1" fill="hold">
                                          <p:stCondLst>
                                            <p:cond delay="0"/>
                                          </p:stCondLst>
                                        </p:cTn>
                                        <p:tgtEl>
                                          <p:spTgt spid="31"/>
                                        </p:tgtEl>
                                        <p:attrNameLst>
                                          <p:attrName>style.visibility</p:attrName>
                                        </p:attrNameLst>
                                      </p:cBhvr>
                                      <p:to>
                                        <p:strVal val="visible"/>
                                      </p:to>
                                    </p:set>
                                    <p:anim calcmode="lin" valueType="num">
                                      <p:cBhvr additive="base">
                                        <p:cTn id="36" dur="700" fill="hold"/>
                                        <p:tgtEl>
                                          <p:spTgt spid="31"/>
                                        </p:tgtEl>
                                        <p:attrNameLst>
                                          <p:attrName>ppt_x</p:attrName>
                                        </p:attrNameLst>
                                      </p:cBhvr>
                                      <p:tavLst>
                                        <p:tav tm="0">
                                          <p:val>
                                            <p:strVal val="0-#ppt_w/2"/>
                                          </p:val>
                                        </p:tav>
                                        <p:tav tm="100000">
                                          <p:val>
                                            <p:strVal val="#ppt_x"/>
                                          </p:val>
                                        </p:tav>
                                      </p:tavLst>
                                    </p:anim>
                                    <p:anim calcmode="lin" valueType="num">
                                      <p:cBhvr additive="base">
                                        <p:cTn id="37" dur="7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Graphic spid="7"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ED7FB8C5-D705-475D-A750-73FB94ABC4AD}"/>
              </a:ext>
            </a:extLst>
          </p:cNvPr>
          <p:cNvGraphicFramePr/>
          <p:nvPr>
            <p:extLst>
              <p:ext uri="{D42A27DB-BD31-4B8C-83A1-F6EECF244321}">
                <p14:modId xmlns:p14="http://schemas.microsoft.com/office/powerpoint/2010/main" val="2721528340"/>
              </p:ext>
            </p:extLst>
          </p:nvPr>
        </p:nvGraphicFramePr>
        <p:xfrm>
          <a:off x="9144000" y="1371600"/>
          <a:ext cx="7772400" cy="754379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91690A6-9A1E-429C-915B-1819FAA41C0D}"/>
              </a:ext>
            </a:extLst>
          </p:cNvPr>
          <p:cNvSpPr/>
          <p:nvPr/>
        </p:nvSpPr>
        <p:spPr>
          <a:xfrm>
            <a:off x="1226012" y="4994725"/>
            <a:ext cx="6973108" cy="2706125"/>
          </a:xfrm>
          <a:prstGeom prst="rect">
            <a:avLst/>
          </a:prstGeom>
          <a:noFill/>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 vide viderer eleifend ex mea. His at soluta regione diceret, cum et atqui placerat petentium. </a:t>
            </a: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1646A7-6DA9-4949-8902-948ED3045737}"/>
              </a:ext>
            </a:extLst>
          </p:cNvPr>
          <p:cNvSpPr txBox="1"/>
          <p:nvPr/>
        </p:nvSpPr>
        <p:spPr>
          <a:xfrm>
            <a:off x="1217847" y="2746473"/>
            <a:ext cx="3686608" cy="1754326"/>
          </a:xfrm>
          <a:prstGeom prst="rect">
            <a:avLst/>
          </a:prstGeom>
          <a:noFill/>
        </p:spPr>
        <p:txBody>
          <a:bodyPr wrap="square" rtlCol="0">
            <a:spAutoFit/>
          </a:bodyPr>
          <a:lstStyle>
            <a:defPPr>
              <a:defRPr lang="zh-CN"/>
            </a:defPPr>
            <a:lvl1pPr>
              <a:spcBef>
                <a:spcPts val="1200"/>
              </a:spcBef>
              <a:defRPr sz="4000" spc="0">
                <a:solidFill>
                  <a:schemeClr val="tx1">
                    <a:lumMod val="85000"/>
                    <a:lumOff val="15000"/>
                  </a:schemeClr>
                </a:solidFill>
                <a:latin typeface="Montserrat ExtraBold" panose="00000900000000000000" pitchFamily="50" charset="0"/>
                <a:ea typeface="Permanent Marker" panose="02000000000000000000" pitchFamily="2" charset="0"/>
                <a:cs typeface="Times New Roman" panose="02020603050405020304" pitchFamily="18" charset="0"/>
              </a:defRPr>
            </a:lvl1pPr>
          </a:lstStyle>
          <a:p>
            <a:r>
              <a:rPr lang="en-US" altLang="zh-CN" sz="5400">
                <a:latin typeface="Montserrat Alternates ExtraBold" panose="00000900000000000000" pitchFamily="50" charset="0"/>
              </a:rPr>
              <a:t>Creative Chart</a:t>
            </a:r>
          </a:p>
        </p:txBody>
      </p:sp>
    </p:spTree>
    <p:extLst>
      <p:ext uri="{BB962C8B-B14F-4D97-AF65-F5344CB8AC3E}">
        <p14:creationId xmlns:p14="http://schemas.microsoft.com/office/powerpoint/2010/main" val="37594555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4"/>
                                        </p:tgtEl>
                                        <p:attrNameLst>
                                          <p:attrName>style.visibility</p:attrName>
                                        </p:attrNameLst>
                                      </p:cBhvr>
                                      <p:to>
                                        <p:strVal val="visible"/>
                                      </p:to>
                                    </p:set>
                                    <p:anim to="" calcmode="lin" valueType="num">
                                      <p:cBhvr>
                                        <p:cTn id="19"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4"/>
                                        </p:tgtEl>
                                      </p:cBhvr>
                                    </p:animEffect>
                                  </p:childTnLst>
                                </p:cTn>
                              </p:par>
                            </p:childTnLst>
                          </p:cTn>
                        </p:par>
                        <p:par>
                          <p:cTn id="21" fill="hold">
                            <p:stCondLst>
                              <p:cond delay="25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E05BB7-0CC3-4D5F-B883-D0DB589789FB}"/>
              </a:ext>
            </a:extLst>
          </p:cNvPr>
          <p:cNvSpPr/>
          <p:nvPr/>
        </p:nvSpPr>
        <p:spPr>
          <a:xfrm>
            <a:off x="1334376"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 name="Rectangle 5">
            <a:extLst>
              <a:ext uri="{FF2B5EF4-FFF2-40B4-BE49-F238E27FC236}">
                <a16:creationId xmlns:a16="http://schemas.microsoft.com/office/drawing/2014/main" id="{4D00D109-3697-4A6B-B84C-513CB7F437E0}"/>
              </a:ext>
            </a:extLst>
          </p:cNvPr>
          <p:cNvSpPr/>
          <p:nvPr/>
        </p:nvSpPr>
        <p:spPr>
          <a:xfrm>
            <a:off x="6646882"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7" name="Rectangle 6">
            <a:extLst>
              <a:ext uri="{FF2B5EF4-FFF2-40B4-BE49-F238E27FC236}">
                <a16:creationId xmlns:a16="http://schemas.microsoft.com/office/drawing/2014/main" id="{04AF05DD-13C1-4E2E-96A2-D6156E149771}"/>
              </a:ext>
            </a:extLst>
          </p:cNvPr>
          <p:cNvSpPr/>
          <p:nvPr/>
        </p:nvSpPr>
        <p:spPr>
          <a:xfrm>
            <a:off x="11959389"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2" name="Freeform: Shape 1">
            <a:extLst>
              <a:ext uri="{FF2B5EF4-FFF2-40B4-BE49-F238E27FC236}">
                <a16:creationId xmlns:a16="http://schemas.microsoft.com/office/drawing/2014/main" id="{DB757BC7-5044-49A1-A082-3178E1EC6469}"/>
              </a:ext>
            </a:extLst>
          </p:cNvPr>
          <p:cNvSpPr/>
          <p:nvPr/>
        </p:nvSpPr>
        <p:spPr>
          <a:xfrm rot="900000">
            <a:off x="1799110" y="3170287"/>
            <a:ext cx="3521854" cy="3606245"/>
          </a:xfrm>
          <a:custGeom>
            <a:avLst/>
            <a:gdLst>
              <a:gd name="connsiteX0" fmla="*/ 2509694 w 3521854"/>
              <a:gd name="connsiteY0" fmla="*/ 235 h 3606245"/>
              <a:gd name="connsiteX1" fmla="*/ 2684264 w 3521854"/>
              <a:gd name="connsiteY1" fmla="*/ 20025 h 3606245"/>
              <a:gd name="connsiteX2" fmla="*/ 2892373 w 3521854"/>
              <a:gd name="connsiteY2" fmla="*/ 88339 h 3606245"/>
              <a:gd name="connsiteX3" fmla="*/ 3045681 w 3521854"/>
              <a:gd name="connsiteY3" fmla="*/ 192174 h 3606245"/>
              <a:gd name="connsiteX4" fmla="*/ 3184718 w 3521854"/>
              <a:gd name="connsiteY4" fmla="*/ 339879 h 3606245"/>
              <a:gd name="connsiteX5" fmla="*/ 3243512 w 3521854"/>
              <a:gd name="connsiteY5" fmla="*/ 420898 h 3606245"/>
              <a:gd name="connsiteX6" fmla="*/ 3306975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8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3" y="88339"/>
                </a:cubicBezTo>
                <a:cubicBezTo>
                  <a:pt x="2948542" y="113430"/>
                  <a:pt x="2995624" y="153659"/>
                  <a:pt x="3045681" y="192174"/>
                </a:cubicBezTo>
                <a:cubicBezTo>
                  <a:pt x="3096830" y="236001"/>
                  <a:pt x="3144376" y="283885"/>
                  <a:pt x="3184718" y="339879"/>
                </a:cubicBezTo>
                <a:cubicBezTo>
                  <a:pt x="3204890" y="367876"/>
                  <a:pt x="3226316" y="391188"/>
                  <a:pt x="3243512" y="420898"/>
                </a:cubicBezTo>
                <a:cubicBezTo>
                  <a:pt x="3265239" y="461864"/>
                  <a:pt x="3290569" y="498774"/>
                  <a:pt x="3306975" y="540823"/>
                </a:cubicBezTo>
                <a:cubicBezTo>
                  <a:pt x="3342296" y="615553"/>
                  <a:pt x="3369321" y="693081"/>
                  <a:pt x="3395718" y="772951"/>
                </a:cubicBezTo>
                <a:cubicBezTo>
                  <a:pt x="3404154" y="797803"/>
                  <a:pt x="3411961" y="824998"/>
                  <a:pt x="3417421" y="851563"/>
                </a:cubicBezTo>
                <a:cubicBezTo>
                  <a:pt x="3485342" y="1095683"/>
                  <a:pt x="3505365" y="1349562"/>
                  <a:pt x="3518346" y="1601553"/>
                </a:cubicBezTo>
                <a:cubicBezTo>
                  <a:pt x="3526357" y="1796987"/>
                  <a:pt x="3519656" y="1990990"/>
                  <a:pt x="3508261" y="2183735"/>
                </a:cubicBezTo>
                <a:cubicBezTo>
                  <a:pt x="3505727" y="2230750"/>
                  <a:pt x="3497870" y="2278850"/>
                  <a:pt x="3495335" y="2325865"/>
                </a:cubicBezTo>
                <a:cubicBezTo>
                  <a:pt x="3490127" y="2392246"/>
                  <a:pt x="3477250" y="2459082"/>
                  <a:pt x="3469694" y="2524834"/>
                </a:cubicBezTo>
                <a:cubicBezTo>
                  <a:pt x="3455097" y="2588699"/>
                  <a:pt x="3448170" y="2652108"/>
                  <a:pt x="3428878" y="2714716"/>
                </a:cubicBezTo>
                <a:cubicBezTo>
                  <a:pt x="3407542" y="2794346"/>
                  <a:pt x="3389179" y="2872264"/>
                  <a:pt x="3359081" y="2947037"/>
                </a:cubicBezTo>
                <a:cubicBezTo>
                  <a:pt x="3339488" y="2991992"/>
                  <a:pt x="3325217" y="3035862"/>
                  <a:pt x="3301558" y="3077217"/>
                </a:cubicBezTo>
                <a:cubicBezTo>
                  <a:pt x="3225233" y="3240013"/>
                  <a:pt x="3110261" y="3387433"/>
                  <a:pt x="2956666" y="3481830"/>
                </a:cubicBezTo>
                <a:cubicBezTo>
                  <a:pt x="2950990" y="3486585"/>
                  <a:pt x="2945030" y="3490635"/>
                  <a:pt x="2938875" y="3494242"/>
                </a:cubicBezTo>
                <a:cubicBezTo>
                  <a:pt x="2920410" y="3505062"/>
                  <a:pt x="2900187" y="3511880"/>
                  <a:pt x="2880578" y="3521688"/>
                </a:cubicBezTo>
                <a:cubicBezTo>
                  <a:pt x="2813414" y="3556406"/>
                  <a:pt x="2737652" y="3576269"/>
                  <a:pt x="2663145" y="3591449"/>
                </a:cubicBezTo>
                <a:cubicBezTo>
                  <a:pt x="2649527"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9" y="3457634"/>
                  <a:pt x="1742674" y="3440198"/>
                  <a:pt x="1689479" y="3413394"/>
                </a:cubicBezTo>
                <a:cubicBezTo>
                  <a:pt x="1536611"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3"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9" y="2337"/>
                  <a:pt x="2451514" y="-921"/>
                  <a:pt x="2509694" y="23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4B1F548D-E259-4549-949E-8D063AE2DBAA}"/>
              </a:ext>
            </a:extLst>
          </p:cNvPr>
          <p:cNvSpPr/>
          <p:nvPr/>
        </p:nvSpPr>
        <p:spPr>
          <a:xfrm rot="900000">
            <a:off x="7111617"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7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6 w 3521854"/>
              <a:gd name="connsiteY39" fmla="*/ 1225430 h 3606245"/>
              <a:gd name="connsiteX40" fmla="*/ 269411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1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3" y="2809555"/>
                  <a:pt x="585131" y="2756011"/>
                </a:cubicBezTo>
                <a:cubicBezTo>
                  <a:pt x="533983" y="2712183"/>
                  <a:pt x="481578" y="2673039"/>
                  <a:pt x="436379" y="2625785"/>
                </a:cubicBezTo>
                <a:cubicBezTo>
                  <a:pt x="393364" y="2589156"/>
                  <a:pt x="359273" y="2547389"/>
                  <a:pt x="319232" y="2509047"/>
                </a:cubicBezTo>
                <a:cubicBezTo>
                  <a:pt x="234156" y="2413454"/>
                  <a:pt x="159258" y="2308038"/>
                  <a:pt x="98606" y="2196398"/>
                </a:cubicBezTo>
                <a:cubicBezTo>
                  <a:pt x="79854" y="2153719"/>
                  <a:pt x="61101" y="2111041"/>
                  <a:pt x="44695" y="2068992"/>
                </a:cubicBezTo>
                <a:cubicBezTo>
                  <a:pt x="30637" y="2027571"/>
                  <a:pt x="21900" y="1985066"/>
                  <a:pt x="10817"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6" y="1225430"/>
                </a:cubicBezTo>
                <a:cubicBezTo>
                  <a:pt x="231505" y="1202812"/>
                  <a:pt x="250144" y="1180194"/>
                  <a:pt x="269411" y="1155233"/>
                </a:cubicBezTo>
                <a:cubicBezTo>
                  <a:pt x="315776" y="1094860"/>
                  <a:pt x="370902" y="1039345"/>
                  <a:pt x="427121" y="989142"/>
                </a:cubicBezTo>
                <a:cubicBezTo>
                  <a:pt x="455940" y="956701"/>
                  <a:pt x="488197" y="930201"/>
                  <a:pt x="518108" y="903072"/>
                </a:cubicBezTo>
                <a:cubicBezTo>
                  <a:pt x="541441" y="881711"/>
                  <a:pt x="566494" y="863322"/>
                  <a:pt x="589200" y="844304"/>
                </a:cubicBezTo>
                <a:cubicBezTo>
                  <a:pt x="612534" y="822943"/>
                  <a:pt x="636959" y="806896"/>
                  <a:pt x="659665" y="787878"/>
                </a:cubicBezTo>
                <a:cubicBezTo>
                  <a:pt x="719950" y="741275"/>
                  <a:pt x="783675" y="700615"/>
                  <a:pt x="843961"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77812744-4851-4A13-827F-29D3FB8B6317}"/>
              </a:ext>
            </a:extLst>
          </p:cNvPr>
          <p:cNvSpPr/>
          <p:nvPr/>
        </p:nvSpPr>
        <p:spPr>
          <a:xfrm rot="900000">
            <a:off x="12424123"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1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1"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93C5861-6089-4614-A8B4-E5D4D69071A7}"/>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17" name="Picture Placeholder 16">
            <a:extLst>
              <a:ext uri="{FF2B5EF4-FFF2-40B4-BE49-F238E27FC236}">
                <a16:creationId xmlns:a16="http://schemas.microsoft.com/office/drawing/2014/main" id="{41EDAF2E-FF14-4A5C-AC3F-E1FCD53A618F}"/>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EC95F28F-2560-486D-B4F4-ACA2302840B6}"/>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302AFE5E-1303-40EF-BA57-2563B6E5175B}"/>
              </a:ext>
            </a:extLst>
          </p:cNvPr>
          <p:cNvSpPr>
            <a:spLocks noGrp="1"/>
          </p:cNvSpPr>
          <p:nvPr>
            <p:ph type="pic" sz="quarter" idx="10"/>
          </p:nvPr>
        </p:nvSpPr>
        <p:spPr/>
      </p:sp>
    </p:spTree>
    <p:extLst>
      <p:ext uri="{BB962C8B-B14F-4D97-AF65-F5344CB8AC3E}">
        <p14:creationId xmlns:p14="http://schemas.microsoft.com/office/powerpoint/2010/main" val="22636455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31"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par>
                                <p:cTn id="16" presetID="31"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p:cTn id="18" dur="1000" fill="hold"/>
                                        <p:tgtEl>
                                          <p:spTgt spid="15"/>
                                        </p:tgtEl>
                                        <p:attrNameLst>
                                          <p:attrName>ppt_w</p:attrName>
                                        </p:attrNameLst>
                                      </p:cBhvr>
                                      <p:tavLst>
                                        <p:tav tm="0">
                                          <p:val>
                                            <p:fltVal val="0"/>
                                          </p:val>
                                        </p:tav>
                                        <p:tav tm="100000">
                                          <p:val>
                                            <p:strVal val="#ppt_w"/>
                                          </p:val>
                                        </p:tav>
                                      </p:tavLst>
                                    </p:anim>
                                    <p:anim calcmode="lin" valueType="num">
                                      <p:cBhvr>
                                        <p:cTn id="19" dur="1000" fill="hold"/>
                                        <p:tgtEl>
                                          <p:spTgt spid="15"/>
                                        </p:tgtEl>
                                        <p:attrNameLst>
                                          <p:attrName>ppt_h</p:attrName>
                                        </p:attrNameLst>
                                      </p:cBhvr>
                                      <p:tavLst>
                                        <p:tav tm="0">
                                          <p:val>
                                            <p:fltVal val="0"/>
                                          </p:val>
                                        </p:tav>
                                        <p:tav tm="100000">
                                          <p:val>
                                            <p:strVal val="#ppt_h"/>
                                          </p:val>
                                        </p:tav>
                                      </p:tavLst>
                                    </p:anim>
                                    <p:anim calcmode="lin" valueType="num">
                                      <p:cBhvr>
                                        <p:cTn id="20" dur="1000" fill="hold"/>
                                        <p:tgtEl>
                                          <p:spTgt spid="15"/>
                                        </p:tgtEl>
                                        <p:attrNameLst>
                                          <p:attrName>style.rotation</p:attrName>
                                        </p:attrNameLst>
                                      </p:cBhvr>
                                      <p:tavLst>
                                        <p:tav tm="0">
                                          <p:val>
                                            <p:fltVal val="90"/>
                                          </p:val>
                                        </p:tav>
                                        <p:tav tm="100000">
                                          <p:val>
                                            <p:fltVal val="0"/>
                                          </p:val>
                                        </p:tav>
                                      </p:tavLst>
                                    </p:anim>
                                    <p:animEffect transition="in" filter="fade">
                                      <p:cBhvr>
                                        <p:cTn id="21" dur="1000"/>
                                        <p:tgtEl>
                                          <p:spTgt spid="15"/>
                                        </p:tgtEl>
                                      </p:cBhvr>
                                    </p:animEffect>
                                  </p:childTnLst>
                                </p:cTn>
                              </p:par>
                              <p:par>
                                <p:cTn id="22" presetID="2" presetClass="entr" presetSubtype="4"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1975"/>
                            </p:stCondLst>
                            <p:childTnLst>
                              <p:par>
                                <p:cTn id="27" presetID="31" presetClass="entr" presetSubtype="0"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 calcmode="lin" valueType="num">
                                      <p:cBhvr>
                                        <p:cTn id="31" dur="1000" fill="hold"/>
                                        <p:tgtEl>
                                          <p:spTgt spid="3"/>
                                        </p:tgtEl>
                                        <p:attrNameLst>
                                          <p:attrName>style.rotation</p:attrName>
                                        </p:attrNameLst>
                                      </p:cBhvr>
                                      <p:tavLst>
                                        <p:tav tm="0">
                                          <p:val>
                                            <p:fltVal val="90"/>
                                          </p:val>
                                        </p:tav>
                                        <p:tav tm="100000">
                                          <p:val>
                                            <p:fltVal val="0"/>
                                          </p:val>
                                        </p:tav>
                                      </p:tavLst>
                                    </p:anim>
                                    <p:animEffect transition="in" filter="fade">
                                      <p:cBhvr>
                                        <p:cTn id="32" dur="1000"/>
                                        <p:tgtEl>
                                          <p:spTgt spid="3"/>
                                        </p:tgtEl>
                                      </p:cBhvr>
                                    </p:animEffect>
                                  </p:childTnLst>
                                </p:cTn>
                              </p:par>
                              <p:par>
                                <p:cTn id="33" presetID="31" presetClass="entr" presetSubtype="0"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1000" fill="hold"/>
                                        <p:tgtEl>
                                          <p:spTgt spid="16"/>
                                        </p:tgtEl>
                                        <p:attrNameLst>
                                          <p:attrName>ppt_w</p:attrName>
                                        </p:attrNameLst>
                                      </p:cBhvr>
                                      <p:tavLst>
                                        <p:tav tm="0">
                                          <p:val>
                                            <p:fltVal val="0"/>
                                          </p:val>
                                        </p:tav>
                                        <p:tav tm="100000">
                                          <p:val>
                                            <p:strVal val="#ppt_w"/>
                                          </p:val>
                                        </p:tav>
                                      </p:tavLst>
                                    </p:anim>
                                    <p:anim calcmode="lin" valueType="num">
                                      <p:cBhvr>
                                        <p:cTn id="36" dur="1000" fill="hold"/>
                                        <p:tgtEl>
                                          <p:spTgt spid="16"/>
                                        </p:tgtEl>
                                        <p:attrNameLst>
                                          <p:attrName>ppt_h</p:attrName>
                                        </p:attrNameLst>
                                      </p:cBhvr>
                                      <p:tavLst>
                                        <p:tav tm="0">
                                          <p:val>
                                            <p:fltVal val="0"/>
                                          </p:val>
                                        </p:tav>
                                        <p:tav tm="100000">
                                          <p:val>
                                            <p:strVal val="#ppt_h"/>
                                          </p:val>
                                        </p:tav>
                                      </p:tavLst>
                                    </p:anim>
                                    <p:anim calcmode="lin" valueType="num">
                                      <p:cBhvr>
                                        <p:cTn id="37" dur="1000" fill="hold"/>
                                        <p:tgtEl>
                                          <p:spTgt spid="16"/>
                                        </p:tgtEl>
                                        <p:attrNameLst>
                                          <p:attrName>style.rotation</p:attrName>
                                        </p:attrNameLst>
                                      </p:cBhvr>
                                      <p:tavLst>
                                        <p:tav tm="0">
                                          <p:val>
                                            <p:fltVal val="90"/>
                                          </p:val>
                                        </p:tav>
                                        <p:tav tm="100000">
                                          <p:val>
                                            <p:fltVal val="0"/>
                                          </p:val>
                                        </p:tav>
                                      </p:tavLst>
                                    </p:anim>
                                    <p:animEffect transition="in" filter="fade">
                                      <p:cBhvr>
                                        <p:cTn id="38" dur="1000"/>
                                        <p:tgtEl>
                                          <p:spTgt spid="16"/>
                                        </p:tgtEl>
                                      </p:cBhvr>
                                    </p:animEffect>
                                  </p:childTnLst>
                                </p:cTn>
                              </p:par>
                              <p:par>
                                <p:cTn id="39" presetID="2" presetClass="entr" presetSubtype="4" decel="100000"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1000" fill="hold"/>
                                        <p:tgtEl>
                                          <p:spTgt spid="6"/>
                                        </p:tgtEl>
                                        <p:attrNameLst>
                                          <p:attrName>ppt_x</p:attrName>
                                        </p:attrNameLst>
                                      </p:cBhvr>
                                      <p:tavLst>
                                        <p:tav tm="0">
                                          <p:val>
                                            <p:strVal val="#ppt_x"/>
                                          </p:val>
                                        </p:tav>
                                        <p:tav tm="100000">
                                          <p:val>
                                            <p:strVal val="#ppt_x"/>
                                          </p:val>
                                        </p:tav>
                                      </p:tavLst>
                                    </p:anim>
                                    <p:anim calcmode="lin" valueType="num">
                                      <p:cBhvr additive="base">
                                        <p:cTn id="42" dur="1000" fill="hold"/>
                                        <p:tgtEl>
                                          <p:spTgt spid="6"/>
                                        </p:tgtEl>
                                        <p:attrNameLst>
                                          <p:attrName>ppt_y</p:attrName>
                                        </p:attrNameLst>
                                      </p:cBhvr>
                                      <p:tavLst>
                                        <p:tav tm="0">
                                          <p:val>
                                            <p:strVal val="1+#ppt_h/2"/>
                                          </p:val>
                                        </p:tav>
                                        <p:tav tm="100000">
                                          <p:val>
                                            <p:strVal val="#ppt_y"/>
                                          </p:val>
                                        </p:tav>
                                      </p:tavLst>
                                    </p:anim>
                                  </p:childTnLst>
                                </p:cTn>
                              </p:par>
                            </p:childTnLst>
                          </p:cTn>
                        </p:par>
                        <p:par>
                          <p:cTn id="43" fill="hold">
                            <p:stCondLst>
                              <p:cond delay="2975"/>
                            </p:stCondLst>
                            <p:childTnLst>
                              <p:par>
                                <p:cTn id="44" presetID="31" presetClass="entr" presetSubtype="0" fill="hold" grpId="0" nodeType="after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p:cTn id="46" dur="1000" fill="hold"/>
                                        <p:tgtEl>
                                          <p:spTgt spid="4"/>
                                        </p:tgtEl>
                                        <p:attrNameLst>
                                          <p:attrName>ppt_w</p:attrName>
                                        </p:attrNameLst>
                                      </p:cBhvr>
                                      <p:tavLst>
                                        <p:tav tm="0">
                                          <p:val>
                                            <p:fltVal val="0"/>
                                          </p:val>
                                        </p:tav>
                                        <p:tav tm="100000">
                                          <p:val>
                                            <p:strVal val="#ppt_w"/>
                                          </p:val>
                                        </p:tav>
                                      </p:tavLst>
                                    </p:anim>
                                    <p:anim calcmode="lin" valueType="num">
                                      <p:cBhvr>
                                        <p:cTn id="47" dur="1000" fill="hold"/>
                                        <p:tgtEl>
                                          <p:spTgt spid="4"/>
                                        </p:tgtEl>
                                        <p:attrNameLst>
                                          <p:attrName>ppt_h</p:attrName>
                                        </p:attrNameLst>
                                      </p:cBhvr>
                                      <p:tavLst>
                                        <p:tav tm="0">
                                          <p:val>
                                            <p:fltVal val="0"/>
                                          </p:val>
                                        </p:tav>
                                        <p:tav tm="100000">
                                          <p:val>
                                            <p:strVal val="#ppt_h"/>
                                          </p:val>
                                        </p:tav>
                                      </p:tavLst>
                                    </p:anim>
                                    <p:anim calcmode="lin" valueType="num">
                                      <p:cBhvr>
                                        <p:cTn id="48" dur="1000" fill="hold"/>
                                        <p:tgtEl>
                                          <p:spTgt spid="4"/>
                                        </p:tgtEl>
                                        <p:attrNameLst>
                                          <p:attrName>style.rotation</p:attrName>
                                        </p:attrNameLst>
                                      </p:cBhvr>
                                      <p:tavLst>
                                        <p:tav tm="0">
                                          <p:val>
                                            <p:fltVal val="90"/>
                                          </p:val>
                                        </p:tav>
                                        <p:tav tm="100000">
                                          <p:val>
                                            <p:fltVal val="0"/>
                                          </p:val>
                                        </p:tav>
                                      </p:tavLst>
                                    </p:anim>
                                    <p:animEffect transition="in" filter="fade">
                                      <p:cBhvr>
                                        <p:cTn id="49" dur="1000"/>
                                        <p:tgtEl>
                                          <p:spTgt spid="4"/>
                                        </p:tgtEl>
                                      </p:cBhvr>
                                    </p:animEffect>
                                  </p:childTnLst>
                                </p:cTn>
                              </p:par>
                              <p:par>
                                <p:cTn id="50" presetID="31" presetClass="entr" presetSubtype="0" fill="hold"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p:cTn id="52" dur="1000" fill="hold"/>
                                        <p:tgtEl>
                                          <p:spTgt spid="17"/>
                                        </p:tgtEl>
                                        <p:attrNameLst>
                                          <p:attrName>ppt_w</p:attrName>
                                        </p:attrNameLst>
                                      </p:cBhvr>
                                      <p:tavLst>
                                        <p:tav tm="0">
                                          <p:val>
                                            <p:fltVal val="0"/>
                                          </p:val>
                                        </p:tav>
                                        <p:tav tm="100000">
                                          <p:val>
                                            <p:strVal val="#ppt_w"/>
                                          </p:val>
                                        </p:tav>
                                      </p:tavLst>
                                    </p:anim>
                                    <p:anim calcmode="lin" valueType="num">
                                      <p:cBhvr>
                                        <p:cTn id="53" dur="1000" fill="hold"/>
                                        <p:tgtEl>
                                          <p:spTgt spid="17"/>
                                        </p:tgtEl>
                                        <p:attrNameLst>
                                          <p:attrName>ppt_h</p:attrName>
                                        </p:attrNameLst>
                                      </p:cBhvr>
                                      <p:tavLst>
                                        <p:tav tm="0">
                                          <p:val>
                                            <p:fltVal val="0"/>
                                          </p:val>
                                        </p:tav>
                                        <p:tav tm="100000">
                                          <p:val>
                                            <p:strVal val="#ppt_h"/>
                                          </p:val>
                                        </p:tav>
                                      </p:tavLst>
                                    </p:anim>
                                    <p:anim calcmode="lin" valueType="num">
                                      <p:cBhvr>
                                        <p:cTn id="54" dur="1000" fill="hold"/>
                                        <p:tgtEl>
                                          <p:spTgt spid="17"/>
                                        </p:tgtEl>
                                        <p:attrNameLst>
                                          <p:attrName>style.rotation</p:attrName>
                                        </p:attrNameLst>
                                      </p:cBhvr>
                                      <p:tavLst>
                                        <p:tav tm="0">
                                          <p:val>
                                            <p:fltVal val="90"/>
                                          </p:val>
                                        </p:tav>
                                        <p:tav tm="100000">
                                          <p:val>
                                            <p:fltVal val="0"/>
                                          </p:val>
                                        </p:tav>
                                      </p:tavLst>
                                    </p:anim>
                                    <p:animEffect transition="in" filter="fade">
                                      <p:cBhvr>
                                        <p:cTn id="55" dur="1000"/>
                                        <p:tgtEl>
                                          <p:spTgt spid="17"/>
                                        </p:tgtEl>
                                      </p:cBhvr>
                                    </p:animEffect>
                                  </p:childTnLst>
                                </p:cTn>
                              </p:par>
                              <p:par>
                                <p:cTn id="56" presetID="2" presetClass="entr" presetSubtype="4" decel="100000" fill="hold" grpId="0" nodeType="with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additive="base">
                                        <p:cTn id="58" dur="1000" fill="hold"/>
                                        <p:tgtEl>
                                          <p:spTgt spid="7"/>
                                        </p:tgtEl>
                                        <p:attrNameLst>
                                          <p:attrName>ppt_x</p:attrName>
                                        </p:attrNameLst>
                                      </p:cBhvr>
                                      <p:tavLst>
                                        <p:tav tm="0">
                                          <p:val>
                                            <p:strVal val="#ppt_x"/>
                                          </p:val>
                                        </p:tav>
                                        <p:tav tm="100000">
                                          <p:val>
                                            <p:strVal val="#ppt_x"/>
                                          </p:val>
                                        </p:tav>
                                      </p:tavLst>
                                    </p:anim>
                                    <p:anim calcmode="lin" valueType="num">
                                      <p:cBhvr additive="base">
                                        <p:cTn id="59"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2" grpId="0" animBg="1"/>
      <p:bldP spid="3" grpId="0" animBg="1"/>
      <p:bldP spid="4" grpId="0" animBg="1"/>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A33DF673-26F4-475F-8F53-D5388BEB57FF}"/>
              </a:ext>
            </a:extLst>
          </p:cNvPr>
          <p:cNvSpPr/>
          <p:nvPr/>
        </p:nvSpPr>
        <p:spPr>
          <a:xfrm>
            <a:off x="6500744" y="3304920"/>
            <a:ext cx="2445146" cy="2451920"/>
          </a:xfrm>
          <a:custGeom>
            <a:avLst/>
            <a:gdLst>
              <a:gd name="connsiteX0" fmla="*/ 665284 w 2291973"/>
              <a:gd name="connsiteY0" fmla="*/ 147 h 2298325"/>
              <a:gd name="connsiteX1" fmla="*/ 738702 w 2291973"/>
              <a:gd name="connsiteY1" fmla="*/ 1756 h 2298325"/>
              <a:gd name="connsiteX2" fmla="*/ 819054 w 2291973"/>
              <a:gd name="connsiteY2" fmla="*/ 4101 h 2298325"/>
              <a:gd name="connsiteX3" fmla="*/ 877993 w 2291973"/>
              <a:gd name="connsiteY3" fmla="*/ 9783 h 2298325"/>
              <a:gd name="connsiteX4" fmla="*/ 935585 w 2291973"/>
              <a:gd name="connsiteY4" fmla="*/ 16243 h 2298325"/>
              <a:gd name="connsiteX5" fmla="*/ 1079998 w 2291973"/>
              <a:gd name="connsiteY5" fmla="*/ 39363 h 2298325"/>
              <a:gd name="connsiteX6" fmla="*/ 1349840 w 2291973"/>
              <a:gd name="connsiteY6" fmla="*/ 105588 h 2298325"/>
              <a:gd name="connsiteX7" fmla="*/ 1385237 w 2291973"/>
              <a:gd name="connsiteY7" fmla="*/ 114032 h 2298325"/>
              <a:gd name="connsiteX8" fmla="*/ 1526129 w 2291973"/>
              <a:gd name="connsiteY8" fmla="*/ 159040 h 2298325"/>
              <a:gd name="connsiteX9" fmla="*/ 1676748 w 2291973"/>
              <a:gd name="connsiteY9" fmla="*/ 214677 h 2298325"/>
              <a:gd name="connsiteX10" fmla="*/ 1795096 w 2291973"/>
              <a:gd name="connsiteY10" fmla="*/ 267285 h 2298325"/>
              <a:gd name="connsiteX11" fmla="*/ 1911967 w 2291973"/>
              <a:gd name="connsiteY11" fmla="*/ 329772 h 2298325"/>
              <a:gd name="connsiteX12" fmla="*/ 2051070 w 2291973"/>
              <a:gd name="connsiteY12" fmla="*/ 424549 h 2298325"/>
              <a:gd name="connsiteX13" fmla="*/ 2203584 w 2291973"/>
              <a:gd name="connsiteY13" fmla="*/ 589198 h 2298325"/>
              <a:gd name="connsiteX14" fmla="*/ 2267195 w 2291973"/>
              <a:gd name="connsiteY14" fmla="*/ 714925 h 2298325"/>
              <a:gd name="connsiteX15" fmla="*/ 2289806 w 2291973"/>
              <a:gd name="connsiteY15" fmla="*/ 831832 h 2298325"/>
              <a:gd name="connsiteX16" fmla="*/ 2286051 w 2291973"/>
              <a:gd name="connsiteY16" fmla="*/ 962157 h 2298325"/>
              <a:gd name="connsiteX17" fmla="*/ 2276052 w 2291973"/>
              <a:gd name="connsiteY17" fmla="*/ 1025691 h 2298325"/>
              <a:gd name="connsiteX18" fmla="*/ 2250544 w 2291973"/>
              <a:gd name="connsiteY18" fmla="*/ 1109009 h 2298325"/>
              <a:gd name="connsiteX19" fmla="*/ 2185676 w 2291973"/>
              <a:gd name="connsiteY19" fmla="*/ 1254763 h 2298325"/>
              <a:gd name="connsiteX20" fmla="*/ 2159913 w 2291973"/>
              <a:gd name="connsiteY20" fmla="*/ 1300322 h 2298325"/>
              <a:gd name="connsiteX21" fmla="*/ 1865896 w 2291973"/>
              <a:gd name="connsiteY21" fmla="*/ 1686676 h 2298325"/>
              <a:gd name="connsiteX22" fmla="*/ 1597482 w 2291973"/>
              <a:gd name="connsiteY22" fmla="*/ 1946337 h 2298325"/>
              <a:gd name="connsiteX23" fmla="*/ 1527197 w 2291973"/>
              <a:gd name="connsiteY23" fmla="*/ 2004966 h 2298325"/>
              <a:gd name="connsiteX24" fmla="*/ 1425377 w 2291973"/>
              <a:gd name="connsiteY24" fmla="*/ 2083607 h 2298325"/>
              <a:gd name="connsiteX25" fmla="*/ 1320779 w 2291973"/>
              <a:gd name="connsiteY25" fmla="*/ 2151217 h 2298325"/>
              <a:gd name="connsiteX26" fmla="*/ 1183779 w 2291973"/>
              <a:gd name="connsiteY26" fmla="*/ 2224899 h 2298325"/>
              <a:gd name="connsiteX27" fmla="*/ 1098644 w 2291973"/>
              <a:gd name="connsiteY27" fmla="*/ 2257807 h 2298325"/>
              <a:gd name="connsiteX28" fmla="*/ 758555 w 2291973"/>
              <a:gd name="connsiteY28" fmla="*/ 2284484 h 2298325"/>
              <a:gd name="connsiteX29" fmla="*/ 705916 w 2291973"/>
              <a:gd name="connsiteY29" fmla="*/ 2267945 h 2298325"/>
              <a:gd name="connsiteX30" fmla="*/ 575496 w 2291973"/>
              <a:gd name="connsiteY30" fmla="*/ 2200646 h 2298325"/>
              <a:gd name="connsiteX31" fmla="*/ 552783 w 2291973"/>
              <a:gd name="connsiteY31" fmla="*/ 2183074 h 2298325"/>
              <a:gd name="connsiteX32" fmla="*/ 419592 w 2291973"/>
              <a:gd name="connsiteY32" fmla="*/ 2048783 h 2298325"/>
              <a:gd name="connsiteX33" fmla="*/ 362489 w 2291973"/>
              <a:gd name="connsiteY33" fmla="*/ 1971645 h 2298325"/>
              <a:gd name="connsiteX34" fmla="*/ 295271 w 2291973"/>
              <a:gd name="connsiteY34" fmla="*/ 1855221 h 2298325"/>
              <a:gd name="connsiteX35" fmla="*/ 256539 w 2291973"/>
              <a:gd name="connsiteY35" fmla="*/ 1781916 h 2298325"/>
              <a:gd name="connsiteX36" fmla="*/ 213730 w 2291973"/>
              <a:gd name="connsiteY36" fmla="*/ 1676670 h 2298325"/>
              <a:gd name="connsiteX37" fmla="*/ 111489 w 2291973"/>
              <a:gd name="connsiteY37" fmla="*/ 1378304 h 2298325"/>
              <a:gd name="connsiteX38" fmla="*/ 88134 w 2291973"/>
              <a:gd name="connsiteY38" fmla="*/ 1294316 h 2298325"/>
              <a:gd name="connsiteX39" fmla="*/ 58922 w 2291973"/>
              <a:gd name="connsiteY39" fmla="*/ 1172195 h 2298325"/>
              <a:gd name="connsiteX40" fmla="*/ 33532 w 2291973"/>
              <a:gd name="connsiteY40" fmla="*/ 1044256 h 2298325"/>
              <a:gd name="connsiteX41" fmla="*/ 9800 w 2291973"/>
              <a:gd name="connsiteY41" fmla="*/ 875651 h 2298325"/>
              <a:gd name="connsiteX42" fmla="*/ 1219 w 2291973"/>
              <a:gd name="connsiteY42" fmla="*/ 748838 h 2298325"/>
              <a:gd name="connsiteX43" fmla="*/ 887 w 2291973"/>
              <a:gd name="connsiteY43" fmla="*/ 642532 h 2298325"/>
              <a:gd name="connsiteX44" fmla="*/ 42316 w 2291973"/>
              <a:gd name="connsiteY44" fmla="*/ 400205 h 2298325"/>
              <a:gd name="connsiteX45" fmla="*/ 75555 w 2291973"/>
              <a:gd name="connsiteY45" fmla="*/ 317839 h 2298325"/>
              <a:gd name="connsiteX46" fmla="*/ 117740 w 2291973"/>
              <a:gd name="connsiteY46" fmla="*/ 244747 h 2298325"/>
              <a:gd name="connsiteX47" fmla="*/ 243195 w 2291973"/>
              <a:gd name="connsiteY47" fmla="*/ 119970 h 2298325"/>
              <a:gd name="connsiteX48" fmla="*/ 381759 w 2291973"/>
              <a:gd name="connsiteY48" fmla="*/ 48996 h 2298325"/>
              <a:gd name="connsiteX49" fmla="*/ 472148 w 2291973"/>
              <a:gd name="connsiteY49" fmla="*/ 22080 h 2298325"/>
              <a:gd name="connsiteX50" fmla="*/ 534259 w 2291973"/>
              <a:gd name="connsiteY50" fmla="*/ 11490 h 2298325"/>
              <a:gd name="connsiteX51" fmla="*/ 591766 w 2291973"/>
              <a:gd name="connsiteY51" fmla="*/ 5364 h 2298325"/>
              <a:gd name="connsiteX52" fmla="*/ 665284 w 2291973"/>
              <a:gd name="connsiteY52" fmla="*/ 147 h 2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5">
                <a:moveTo>
                  <a:pt x="665284" y="147"/>
                </a:moveTo>
                <a:cubicBezTo>
                  <a:pt x="689927" y="-318"/>
                  <a:pt x="714554" y="356"/>
                  <a:pt x="738702" y="1756"/>
                </a:cubicBezTo>
                <a:cubicBezTo>
                  <a:pt x="766500" y="147"/>
                  <a:pt x="793168" y="2801"/>
                  <a:pt x="819054" y="4101"/>
                </a:cubicBezTo>
                <a:cubicBezTo>
                  <a:pt x="839338" y="5026"/>
                  <a:pt x="859056" y="8081"/>
                  <a:pt x="877993" y="9783"/>
                </a:cubicBezTo>
                <a:cubicBezTo>
                  <a:pt x="898276" y="10708"/>
                  <a:pt x="916648" y="14541"/>
                  <a:pt x="935585" y="16243"/>
                </a:cubicBezTo>
                <a:cubicBezTo>
                  <a:pt x="984099" y="22529"/>
                  <a:pt x="1031483" y="33077"/>
                  <a:pt x="1079998" y="39363"/>
                </a:cubicBezTo>
                <a:cubicBezTo>
                  <a:pt x="1170510" y="59307"/>
                  <a:pt x="1261023" y="79250"/>
                  <a:pt x="1349840" y="105588"/>
                </a:cubicBezTo>
                <a:cubicBezTo>
                  <a:pt x="1362609" y="109046"/>
                  <a:pt x="1373250" y="111927"/>
                  <a:pt x="1385237" y="114032"/>
                </a:cubicBezTo>
                <a:cubicBezTo>
                  <a:pt x="1431492" y="128842"/>
                  <a:pt x="1479093" y="142875"/>
                  <a:pt x="1526129" y="159040"/>
                </a:cubicBezTo>
                <a:cubicBezTo>
                  <a:pt x="1577421" y="176357"/>
                  <a:pt x="1627367" y="194451"/>
                  <a:pt x="1676748" y="214677"/>
                </a:cubicBezTo>
                <a:cubicBezTo>
                  <a:pt x="1715488" y="232021"/>
                  <a:pt x="1756921" y="247810"/>
                  <a:pt x="1795096" y="267285"/>
                </a:cubicBezTo>
                <a:cubicBezTo>
                  <a:pt x="1834618" y="285983"/>
                  <a:pt x="1874921" y="306035"/>
                  <a:pt x="1911967" y="329772"/>
                </a:cubicBezTo>
                <a:cubicBezTo>
                  <a:pt x="1960434" y="357745"/>
                  <a:pt x="2005079" y="391536"/>
                  <a:pt x="2051070" y="424549"/>
                </a:cubicBezTo>
                <a:cubicBezTo>
                  <a:pt x="2107787" y="473029"/>
                  <a:pt x="2162592" y="524418"/>
                  <a:pt x="2203584" y="589198"/>
                </a:cubicBezTo>
                <a:cubicBezTo>
                  <a:pt x="2231071" y="627479"/>
                  <a:pt x="2249133" y="671202"/>
                  <a:pt x="2267195" y="714925"/>
                </a:cubicBezTo>
                <a:cubicBezTo>
                  <a:pt x="2281348" y="751879"/>
                  <a:pt x="2284513" y="791567"/>
                  <a:pt x="2289806" y="831832"/>
                </a:cubicBezTo>
                <a:cubicBezTo>
                  <a:pt x="2293187" y="875006"/>
                  <a:pt x="2293094" y="918380"/>
                  <a:pt x="2286051" y="962157"/>
                </a:cubicBezTo>
                <a:cubicBezTo>
                  <a:pt x="2282530" y="984046"/>
                  <a:pt x="2281701" y="1004379"/>
                  <a:pt x="2276052" y="1025691"/>
                </a:cubicBezTo>
                <a:cubicBezTo>
                  <a:pt x="2267361" y="1054174"/>
                  <a:pt x="2262145" y="1082456"/>
                  <a:pt x="2250544" y="1109009"/>
                </a:cubicBezTo>
                <a:cubicBezTo>
                  <a:pt x="2232729" y="1159006"/>
                  <a:pt x="2209875" y="1206495"/>
                  <a:pt x="2185676" y="1254763"/>
                </a:cubicBezTo>
                <a:cubicBezTo>
                  <a:pt x="2178246" y="1269882"/>
                  <a:pt x="2169470" y="1285779"/>
                  <a:pt x="2159913" y="1300322"/>
                </a:cubicBezTo>
                <a:cubicBezTo>
                  <a:pt x="2080147" y="1442041"/>
                  <a:pt x="1974194" y="1566389"/>
                  <a:pt x="1865896" y="1686676"/>
                </a:cubicBezTo>
                <a:cubicBezTo>
                  <a:pt x="1780970" y="1779029"/>
                  <a:pt x="1690007" y="1864037"/>
                  <a:pt x="1597482" y="1946337"/>
                </a:cubicBezTo>
                <a:cubicBezTo>
                  <a:pt x="1575023" y="1966523"/>
                  <a:pt x="1549656" y="1984780"/>
                  <a:pt x="1527197" y="2004966"/>
                </a:cubicBezTo>
                <a:cubicBezTo>
                  <a:pt x="1494748" y="2032726"/>
                  <a:pt x="1458608" y="2057201"/>
                  <a:pt x="1425377" y="2083607"/>
                </a:cubicBezTo>
                <a:cubicBezTo>
                  <a:pt x="1389802" y="2105952"/>
                  <a:pt x="1357918" y="2131580"/>
                  <a:pt x="1320779" y="2151217"/>
                </a:cubicBezTo>
                <a:cubicBezTo>
                  <a:pt x="1274996" y="2177650"/>
                  <a:pt x="1231341" y="2204659"/>
                  <a:pt x="1183779" y="2224899"/>
                </a:cubicBezTo>
                <a:cubicBezTo>
                  <a:pt x="1154503" y="2236387"/>
                  <a:pt x="1128137" y="2249804"/>
                  <a:pt x="1098644" y="2257807"/>
                </a:cubicBezTo>
                <a:cubicBezTo>
                  <a:pt x="990185" y="2296960"/>
                  <a:pt x="871131" y="2311545"/>
                  <a:pt x="758555" y="2284484"/>
                </a:cubicBezTo>
                <a:cubicBezTo>
                  <a:pt x="739619" y="2282782"/>
                  <a:pt x="723723" y="2273909"/>
                  <a:pt x="705916" y="2267945"/>
                </a:cubicBezTo>
                <a:cubicBezTo>
                  <a:pt x="659662" y="2253134"/>
                  <a:pt x="616232" y="2227667"/>
                  <a:pt x="575496" y="2200646"/>
                </a:cubicBezTo>
                <a:cubicBezTo>
                  <a:pt x="567548" y="2196209"/>
                  <a:pt x="560165" y="2189642"/>
                  <a:pt x="552783" y="2183074"/>
                </a:cubicBezTo>
                <a:cubicBezTo>
                  <a:pt x="502318" y="2145423"/>
                  <a:pt x="458935" y="2098269"/>
                  <a:pt x="419592" y="2048783"/>
                </a:cubicBezTo>
                <a:cubicBezTo>
                  <a:pt x="398574" y="2024818"/>
                  <a:pt x="381595" y="1998520"/>
                  <a:pt x="362489" y="1971645"/>
                </a:cubicBezTo>
                <a:cubicBezTo>
                  <a:pt x="339822" y="1932386"/>
                  <a:pt x="317156" y="1893127"/>
                  <a:pt x="295271" y="1855221"/>
                </a:cubicBezTo>
                <a:cubicBezTo>
                  <a:pt x="279856" y="1831631"/>
                  <a:pt x="270608" y="1806284"/>
                  <a:pt x="256539" y="1781916"/>
                </a:cubicBezTo>
                <a:cubicBezTo>
                  <a:pt x="243167" y="1746316"/>
                  <a:pt x="225755" y="1713048"/>
                  <a:pt x="213730" y="1676670"/>
                </a:cubicBezTo>
                <a:cubicBezTo>
                  <a:pt x="170788" y="1580526"/>
                  <a:pt x="142094" y="1477961"/>
                  <a:pt x="111489" y="1378304"/>
                </a:cubicBezTo>
                <a:cubicBezTo>
                  <a:pt x="104153" y="1350049"/>
                  <a:pt x="93342" y="1321995"/>
                  <a:pt x="88134" y="1294316"/>
                </a:cubicBezTo>
                <a:cubicBezTo>
                  <a:pt x="78585" y="1252899"/>
                  <a:pt x="67689" y="1212259"/>
                  <a:pt x="58922" y="1172195"/>
                </a:cubicBezTo>
                <a:cubicBezTo>
                  <a:pt x="52066" y="1129222"/>
                  <a:pt x="38260" y="1086652"/>
                  <a:pt x="33532" y="1044256"/>
                </a:cubicBezTo>
                <a:cubicBezTo>
                  <a:pt x="22335" y="987545"/>
                  <a:pt x="16741" y="931209"/>
                  <a:pt x="9800" y="875651"/>
                </a:cubicBezTo>
                <a:cubicBezTo>
                  <a:pt x="6418" y="832477"/>
                  <a:pt x="344" y="790858"/>
                  <a:pt x="1219" y="748838"/>
                </a:cubicBezTo>
                <a:cubicBezTo>
                  <a:pt x="-1729" y="712634"/>
                  <a:pt x="1707" y="678159"/>
                  <a:pt x="887" y="642532"/>
                </a:cubicBezTo>
                <a:cubicBezTo>
                  <a:pt x="5547" y="560421"/>
                  <a:pt x="19285" y="478483"/>
                  <a:pt x="42316" y="400205"/>
                </a:cubicBezTo>
                <a:cubicBezTo>
                  <a:pt x="53135" y="372298"/>
                  <a:pt x="63954" y="344392"/>
                  <a:pt x="75555" y="317839"/>
                </a:cubicBezTo>
                <a:cubicBezTo>
                  <a:pt x="87937" y="292639"/>
                  <a:pt x="103230" y="269370"/>
                  <a:pt x="117740" y="244747"/>
                </a:cubicBezTo>
                <a:cubicBezTo>
                  <a:pt x="152364" y="195877"/>
                  <a:pt x="195152" y="154928"/>
                  <a:pt x="243195" y="119970"/>
                </a:cubicBezTo>
                <a:cubicBezTo>
                  <a:pt x="287415" y="90830"/>
                  <a:pt x="332633" y="66528"/>
                  <a:pt x="381759" y="48996"/>
                </a:cubicBezTo>
                <a:cubicBezTo>
                  <a:pt x="411035" y="37508"/>
                  <a:pt x="440311" y="26021"/>
                  <a:pt x="472148" y="22080"/>
                </a:cubicBezTo>
                <a:cubicBezTo>
                  <a:pt x="492996" y="20873"/>
                  <a:pt x="512065" y="13474"/>
                  <a:pt x="534259" y="11490"/>
                </a:cubicBezTo>
                <a:cubicBezTo>
                  <a:pt x="552980" y="9707"/>
                  <a:pt x="571700" y="7924"/>
                  <a:pt x="591766" y="5364"/>
                </a:cubicBezTo>
                <a:cubicBezTo>
                  <a:pt x="615981" y="2214"/>
                  <a:pt x="640641" y="611"/>
                  <a:pt x="665284" y="147"/>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A8730363-8F67-4529-A7A0-35AE01C166A4}"/>
              </a:ext>
            </a:extLst>
          </p:cNvPr>
          <p:cNvSpPr/>
          <p:nvPr/>
        </p:nvSpPr>
        <p:spPr>
          <a:xfrm>
            <a:off x="9442055" y="3304920"/>
            <a:ext cx="2445146" cy="2451920"/>
          </a:xfrm>
          <a:custGeom>
            <a:avLst/>
            <a:gdLst>
              <a:gd name="connsiteX0" fmla="*/ 665284 w 2291973"/>
              <a:gd name="connsiteY0" fmla="*/ 147 h 2298325"/>
              <a:gd name="connsiteX1" fmla="*/ 738702 w 2291973"/>
              <a:gd name="connsiteY1" fmla="*/ 1756 h 2298325"/>
              <a:gd name="connsiteX2" fmla="*/ 819054 w 2291973"/>
              <a:gd name="connsiteY2" fmla="*/ 4101 h 2298325"/>
              <a:gd name="connsiteX3" fmla="*/ 877992 w 2291973"/>
              <a:gd name="connsiteY3" fmla="*/ 9783 h 2298325"/>
              <a:gd name="connsiteX4" fmla="*/ 935584 w 2291973"/>
              <a:gd name="connsiteY4" fmla="*/ 16243 h 2298325"/>
              <a:gd name="connsiteX5" fmla="*/ 1079997 w 2291973"/>
              <a:gd name="connsiteY5" fmla="*/ 39363 h 2298325"/>
              <a:gd name="connsiteX6" fmla="*/ 1349840 w 2291973"/>
              <a:gd name="connsiteY6" fmla="*/ 105588 h 2298325"/>
              <a:gd name="connsiteX7" fmla="*/ 1385237 w 2291973"/>
              <a:gd name="connsiteY7" fmla="*/ 114032 h 2298325"/>
              <a:gd name="connsiteX8" fmla="*/ 1526129 w 2291973"/>
              <a:gd name="connsiteY8" fmla="*/ 159040 h 2298325"/>
              <a:gd name="connsiteX9" fmla="*/ 1676748 w 2291973"/>
              <a:gd name="connsiteY9" fmla="*/ 214677 h 2298325"/>
              <a:gd name="connsiteX10" fmla="*/ 1795096 w 2291973"/>
              <a:gd name="connsiteY10" fmla="*/ 267285 h 2298325"/>
              <a:gd name="connsiteX11" fmla="*/ 1911967 w 2291973"/>
              <a:gd name="connsiteY11" fmla="*/ 329772 h 2298325"/>
              <a:gd name="connsiteX12" fmla="*/ 2051070 w 2291973"/>
              <a:gd name="connsiteY12" fmla="*/ 424549 h 2298325"/>
              <a:gd name="connsiteX13" fmla="*/ 2203584 w 2291973"/>
              <a:gd name="connsiteY13" fmla="*/ 589198 h 2298325"/>
              <a:gd name="connsiteX14" fmla="*/ 2267195 w 2291973"/>
              <a:gd name="connsiteY14" fmla="*/ 714925 h 2298325"/>
              <a:gd name="connsiteX15" fmla="*/ 2289806 w 2291973"/>
              <a:gd name="connsiteY15" fmla="*/ 831832 h 2298325"/>
              <a:gd name="connsiteX16" fmla="*/ 2286051 w 2291973"/>
              <a:gd name="connsiteY16" fmla="*/ 962157 h 2298325"/>
              <a:gd name="connsiteX17" fmla="*/ 2276052 w 2291973"/>
              <a:gd name="connsiteY17" fmla="*/ 1025691 h 2298325"/>
              <a:gd name="connsiteX18" fmla="*/ 2250544 w 2291973"/>
              <a:gd name="connsiteY18" fmla="*/ 1109009 h 2298325"/>
              <a:gd name="connsiteX19" fmla="*/ 2185676 w 2291973"/>
              <a:gd name="connsiteY19" fmla="*/ 1254763 h 2298325"/>
              <a:gd name="connsiteX20" fmla="*/ 2159913 w 2291973"/>
              <a:gd name="connsiteY20" fmla="*/ 1300322 h 2298325"/>
              <a:gd name="connsiteX21" fmla="*/ 1865896 w 2291973"/>
              <a:gd name="connsiteY21" fmla="*/ 1686676 h 2298325"/>
              <a:gd name="connsiteX22" fmla="*/ 1597481 w 2291973"/>
              <a:gd name="connsiteY22" fmla="*/ 1946337 h 2298325"/>
              <a:gd name="connsiteX23" fmla="*/ 1527197 w 2291973"/>
              <a:gd name="connsiteY23" fmla="*/ 2004966 h 2298325"/>
              <a:gd name="connsiteX24" fmla="*/ 1425377 w 2291973"/>
              <a:gd name="connsiteY24" fmla="*/ 2083607 h 2298325"/>
              <a:gd name="connsiteX25" fmla="*/ 1320779 w 2291973"/>
              <a:gd name="connsiteY25" fmla="*/ 2151217 h 2298325"/>
              <a:gd name="connsiteX26" fmla="*/ 1183778 w 2291973"/>
              <a:gd name="connsiteY26" fmla="*/ 2224899 h 2298325"/>
              <a:gd name="connsiteX27" fmla="*/ 1098644 w 2291973"/>
              <a:gd name="connsiteY27" fmla="*/ 2257807 h 2298325"/>
              <a:gd name="connsiteX28" fmla="*/ 758555 w 2291973"/>
              <a:gd name="connsiteY28" fmla="*/ 2284484 h 2298325"/>
              <a:gd name="connsiteX29" fmla="*/ 705916 w 2291973"/>
              <a:gd name="connsiteY29" fmla="*/ 2267945 h 2298325"/>
              <a:gd name="connsiteX30" fmla="*/ 575495 w 2291973"/>
              <a:gd name="connsiteY30" fmla="*/ 2200646 h 2298325"/>
              <a:gd name="connsiteX31" fmla="*/ 552782 w 2291973"/>
              <a:gd name="connsiteY31" fmla="*/ 2183074 h 2298325"/>
              <a:gd name="connsiteX32" fmla="*/ 419592 w 2291973"/>
              <a:gd name="connsiteY32" fmla="*/ 2048783 h 2298325"/>
              <a:gd name="connsiteX33" fmla="*/ 362488 w 2291973"/>
              <a:gd name="connsiteY33" fmla="*/ 1971645 h 2298325"/>
              <a:gd name="connsiteX34" fmla="*/ 295271 w 2291973"/>
              <a:gd name="connsiteY34" fmla="*/ 1855221 h 2298325"/>
              <a:gd name="connsiteX35" fmla="*/ 256539 w 2291973"/>
              <a:gd name="connsiteY35" fmla="*/ 1781916 h 2298325"/>
              <a:gd name="connsiteX36" fmla="*/ 213730 w 2291973"/>
              <a:gd name="connsiteY36" fmla="*/ 1676670 h 2298325"/>
              <a:gd name="connsiteX37" fmla="*/ 111488 w 2291973"/>
              <a:gd name="connsiteY37" fmla="*/ 1378304 h 2298325"/>
              <a:gd name="connsiteX38" fmla="*/ 88134 w 2291973"/>
              <a:gd name="connsiteY38" fmla="*/ 1294316 h 2298325"/>
              <a:gd name="connsiteX39" fmla="*/ 58922 w 2291973"/>
              <a:gd name="connsiteY39" fmla="*/ 1172195 h 2298325"/>
              <a:gd name="connsiteX40" fmla="*/ 33532 w 2291973"/>
              <a:gd name="connsiteY40" fmla="*/ 1044256 h 2298325"/>
              <a:gd name="connsiteX41" fmla="*/ 9799 w 2291973"/>
              <a:gd name="connsiteY41" fmla="*/ 875651 h 2298325"/>
              <a:gd name="connsiteX42" fmla="*/ 1219 w 2291973"/>
              <a:gd name="connsiteY42" fmla="*/ 748838 h 2298325"/>
              <a:gd name="connsiteX43" fmla="*/ 887 w 2291973"/>
              <a:gd name="connsiteY43" fmla="*/ 642532 h 2298325"/>
              <a:gd name="connsiteX44" fmla="*/ 42316 w 2291973"/>
              <a:gd name="connsiteY44" fmla="*/ 400205 h 2298325"/>
              <a:gd name="connsiteX45" fmla="*/ 75555 w 2291973"/>
              <a:gd name="connsiteY45" fmla="*/ 317839 h 2298325"/>
              <a:gd name="connsiteX46" fmla="*/ 117740 w 2291973"/>
              <a:gd name="connsiteY46" fmla="*/ 244747 h 2298325"/>
              <a:gd name="connsiteX47" fmla="*/ 243195 w 2291973"/>
              <a:gd name="connsiteY47" fmla="*/ 119970 h 2298325"/>
              <a:gd name="connsiteX48" fmla="*/ 381758 w 2291973"/>
              <a:gd name="connsiteY48" fmla="*/ 48996 h 2298325"/>
              <a:gd name="connsiteX49" fmla="*/ 472148 w 2291973"/>
              <a:gd name="connsiteY49" fmla="*/ 22080 h 2298325"/>
              <a:gd name="connsiteX50" fmla="*/ 534259 w 2291973"/>
              <a:gd name="connsiteY50" fmla="*/ 11490 h 2298325"/>
              <a:gd name="connsiteX51" fmla="*/ 591766 w 2291973"/>
              <a:gd name="connsiteY51" fmla="*/ 5364 h 2298325"/>
              <a:gd name="connsiteX52" fmla="*/ 665284 w 2291973"/>
              <a:gd name="connsiteY52" fmla="*/ 147 h 2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5">
                <a:moveTo>
                  <a:pt x="665284" y="147"/>
                </a:moveTo>
                <a:cubicBezTo>
                  <a:pt x="689927" y="-318"/>
                  <a:pt x="714554" y="356"/>
                  <a:pt x="738702" y="1756"/>
                </a:cubicBezTo>
                <a:cubicBezTo>
                  <a:pt x="766500" y="147"/>
                  <a:pt x="793168" y="2801"/>
                  <a:pt x="819054" y="4101"/>
                </a:cubicBezTo>
                <a:cubicBezTo>
                  <a:pt x="839337" y="5026"/>
                  <a:pt x="859056" y="8081"/>
                  <a:pt x="877992" y="9783"/>
                </a:cubicBezTo>
                <a:cubicBezTo>
                  <a:pt x="898276" y="10708"/>
                  <a:pt x="916648" y="14541"/>
                  <a:pt x="935584" y="16243"/>
                </a:cubicBezTo>
                <a:cubicBezTo>
                  <a:pt x="984099" y="22529"/>
                  <a:pt x="1031483" y="33077"/>
                  <a:pt x="1079997" y="39363"/>
                </a:cubicBezTo>
                <a:cubicBezTo>
                  <a:pt x="1170510" y="59307"/>
                  <a:pt x="1261022" y="79250"/>
                  <a:pt x="1349840" y="105588"/>
                </a:cubicBezTo>
                <a:cubicBezTo>
                  <a:pt x="1362609" y="109046"/>
                  <a:pt x="1373250" y="111927"/>
                  <a:pt x="1385237" y="114032"/>
                </a:cubicBezTo>
                <a:cubicBezTo>
                  <a:pt x="1431492" y="128842"/>
                  <a:pt x="1479093" y="142875"/>
                  <a:pt x="1526129" y="159040"/>
                </a:cubicBezTo>
                <a:cubicBezTo>
                  <a:pt x="1577421" y="176357"/>
                  <a:pt x="1627367" y="194451"/>
                  <a:pt x="1676748" y="214677"/>
                </a:cubicBezTo>
                <a:cubicBezTo>
                  <a:pt x="1715488" y="232021"/>
                  <a:pt x="1756921" y="247810"/>
                  <a:pt x="1795096" y="267285"/>
                </a:cubicBezTo>
                <a:cubicBezTo>
                  <a:pt x="1834618" y="285983"/>
                  <a:pt x="1874921" y="306035"/>
                  <a:pt x="1911967" y="329772"/>
                </a:cubicBezTo>
                <a:cubicBezTo>
                  <a:pt x="1960434" y="357745"/>
                  <a:pt x="2005079" y="391536"/>
                  <a:pt x="2051070" y="424549"/>
                </a:cubicBezTo>
                <a:cubicBezTo>
                  <a:pt x="2107787" y="473029"/>
                  <a:pt x="2162592" y="524418"/>
                  <a:pt x="2203584" y="589198"/>
                </a:cubicBezTo>
                <a:cubicBezTo>
                  <a:pt x="2231071" y="627479"/>
                  <a:pt x="2249133" y="671202"/>
                  <a:pt x="2267195" y="714925"/>
                </a:cubicBezTo>
                <a:cubicBezTo>
                  <a:pt x="2281348" y="751879"/>
                  <a:pt x="2284513" y="791567"/>
                  <a:pt x="2289806" y="831832"/>
                </a:cubicBezTo>
                <a:cubicBezTo>
                  <a:pt x="2293187" y="875006"/>
                  <a:pt x="2293094" y="918380"/>
                  <a:pt x="2286051" y="962157"/>
                </a:cubicBezTo>
                <a:cubicBezTo>
                  <a:pt x="2282530" y="984046"/>
                  <a:pt x="2281701" y="1004379"/>
                  <a:pt x="2276052" y="1025691"/>
                </a:cubicBezTo>
                <a:cubicBezTo>
                  <a:pt x="2267361" y="1054174"/>
                  <a:pt x="2262145" y="1082456"/>
                  <a:pt x="2250544" y="1109009"/>
                </a:cubicBezTo>
                <a:cubicBezTo>
                  <a:pt x="2232729" y="1159006"/>
                  <a:pt x="2209875" y="1206495"/>
                  <a:pt x="2185676" y="1254763"/>
                </a:cubicBezTo>
                <a:cubicBezTo>
                  <a:pt x="2178246" y="1269882"/>
                  <a:pt x="2169470" y="1285779"/>
                  <a:pt x="2159913" y="1300322"/>
                </a:cubicBezTo>
                <a:cubicBezTo>
                  <a:pt x="2080147" y="1442041"/>
                  <a:pt x="1974194" y="1566389"/>
                  <a:pt x="1865896" y="1686676"/>
                </a:cubicBezTo>
                <a:cubicBezTo>
                  <a:pt x="1780970" y="1779029"/>
                  <a:pt x="1690007" y="1864037"/>
                  <a:pt x="1597481" y="1946337"/>
                </a:cubicBezTo>
                <a:cubicBezTo>
                  <a:pt x="1575023" y="1966523"/>
                  <a:pt x="1549655" y="1984780"/>
                  <a:pt x="1527197" y="2004966"/>
                </a:cubicBezTo>
                <a:cubicBezTo>
                  <a:pt x="1494748" y="2032726"/>
                  <a:pt x="1458608" y="2057201"/>
                  <a:pt x="1425377" y="2083607"/>
                </a:cubicBezTo>
                <a:cubicBezTo>
                  <a:pt x="1389802" y="2105952"/>
                  <a:pt x="1357918" y="2131580"/>
                  <a:pt x="1320779" y="2151217"/>
                </a:cubicBezTo>
                <a:cubicBezTo>
                  <a:pt x="1274996" y="2177650"/>
                  <a:pt x="1231341" y="2204659"/>
                  <a:pt x="1183778" y="2224899"/>
                </a:cubicBezTo>
                <a:cubicBezTo>
                  <a:pt x="1154502" y="2236387"/>
                  <a:pt x="1128136" y="2249804"/>
                  <a:pt x="1098644" y="2257807"/>
                </a:cubicBezTo>
                <a:cubicBezTo>
                  <a:pt x="990184" y="2296960"/>
                  <a:pt x="871131" y="2311545"/>
                  <a:pt x="758555" y="2284484"/>
                </a:cubicBezTo>
                <a:cubicBezTo>
                  <a:pt x="739618" y="2282782"/>
                  <a:pt x="723723" y="2273909"/>
                  <a:pt x="705916" y="2267945"/>
                </a:cubicBezTo>
                <a:cubicBezTo>
                  <a:pt x="659662" y="2253134"/>
                  <a:pt x="616232" y="2227667"/>
                  <a:pt x="575495" y="2200646"/>
                </a:cubicBezTo>
                <a:cubicBezTo>
                  <a:pt x="567548" y="2196209"/>
                  <a:pt x="560165" y="2189642"/>
                  <a:pt x="552782" y="2183074"/>
                </a:cubicBezTo>
                <a:cubicBezTo>
                  <a:pt x="502318" y="2145423"/>
                  <a:pt x="458935" y="2098269"/>
                  <a:pt x="419592" y="2048783"/>
                </a:cubicBezTo>
                <a:cubicBezTo>
                  <a:pt x="398574" y="2024818"/>
                  <a:pt x="381595" y="1998520"/>
                  <a:pt x="362488" y="1971645"/>
                </a:cubicBezTo>
                <a:cubicBezTo>
                  <a:pt x="339822" y="1932386"/>
                  <a:pt x="317156" y="1893127"/>
                  <a:pt x="295271" y="1855221"/>
                </a:cubicBezTo>
                <a:cubicBezTo>
                  <a:pt x="279855" y="1831631"/>
                  <a:pt x="270608" y="1806284"/>
                  <a:pt x="256539" y="1781916"/>
                </a:cubicBezTo>
                <a:cubicBezTo>
                  <a:pt x="243167" y="1746316"/>
                  <a:pt x="225755" y="1713048"/>
                  <a:pt x="213730" y="1676670"/>
                </a:cubicBezTo>
                <a:cubicBezTo>
                  <a:pt x="170788" y="1580526"/>
                  <a:pt x="142094" y="1477961"/>
                  <a:pt x="111488" y="1378304"/>
                </a:cubicBezTo>
                <a:cubicBezTo>
                  <a:pt x="104152" y="1350049"/>
                  <a:pt x="93342" y="1321995"/>
                  <a:pt x="88134" y="1294316"/>
                </a:cubicBezTo>
                <a:cubicBezTo>
                  <a:pt x="78585" y="1252899"/>
                  <a:pt x="67689" y="1212259"/>
                  <a:pt x="58922" y="1172195"/>
                </a:cubicBezTo>
                <a:cubicBezTo>
                  <a:pt x="52065" y="1129222"/>
                  <a:pt x="38260" y="1086652"/>
                  <a:pt x="33532" y="1044256"/>
                </a:cubicBezTo>
                <a:cubicBezTo>
                  <a:pt x="22335" y="987545"/>
                  <a:pt x="16740" y="931209"/>
                  <a:pt x="9799" y="875651"/>
                </a:cubicBezTo>
                <a:cubicBezTo>
                  <a:pt x="6418" y="832477"/>
                  <a:pt x="344" y="790858"/>
                  <a:pt x="1219" y="748838"/>
                </a:cubicBezTo>
                <a:cubicBezTo>
                  <a:pt x="-1729" y="712634"/>
                  <a:pt x="1707" y="678159"/>
                  <a:pt x="887" y="642532"/>
                </a:cubicBezTo>
                <a:cubicBezTo>
                  <a:pt x="5547" y="560421"/>
                  <a:pt x="19284" y="478483"/>
                  <a:pt x="42316" y="400205"/>
                </a:cubicBezTo>
                <a:cubicBezTo>
                  <a:pt x="53135" y="372298"/>
                  <a:pt x="63954" y="344392"/>
                  <a:pt x="75555" y="317839"/>
                </a:cubicBezTo>
                <a:cubicBezTo>
                  <a:pt x="87937" y="292639"/>
                  <a:pt x="103229" y="269370"/>
                  <a:pt x="117740" y="244747"/>
                </a:cubicBezTo>
                <a:cubicBezTo>
                  <a:pt x="152364" y="195877"/>
                  <a:pt x="195152" y="154928"/>
                  <a:pt x="243195" y="119970"/>
                </a:cubicBezTo>
                <a:cubicBezTo>
                  <a:pt x="287414" y="90830"/>
                  <a:pt x="332632" y="66528"/>
                  <a:pt x="381758" y="48996"/>
                </a:cubicBezTo>
                <a:cubicBezTo>
                  <a:pt x="411034" y="37508"/>
                  <a:pt x="440310" y="26021"/>
                  <a:pt x="472148" y="22080"/>
                </a:cubicBezTo>
                <a:cubicBezTo>
                  <a:pt x="492996" y="20873"/>
                  <a:pt x="512064" y="13474"/>
                  <a:pt x="534259" y="11490"/>
                </a:cubicBezTo>
                <a:cubicBezTo>
                  <a:pt x="552979" y="9707"/>
                  <a:pt x="571699" y="7924"/>
                  <a:pt x="591766" y="5364"/>
                </a:cubicBezTo>
                <a:cubicBezTo>
                  <a:pt x="615980" y="2214"/>
                  <a:pt x="640640" y="611"/>
                  <a:pt x="665284" y="147"/>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Shape 22">
            <a:extLst>
              <a:ext uri="{FF2B5EF4-FFF2-40B4-BE49-F238E27FC236}">
                <a16:creationId xmlns:a16="http://schemas.microsoft.com/office/drawing/2014/main" id="{6A197123-3B44-4422-9E74-F9ACD2A81C2B}"/>
              </a:ext>
            </a:extLst>
          </p:cNvPr>
          <p:cNvSpPr/>
          <p:nvPr/>
        </p:nvSpPr>
        <p:spPr>
          <a:xfrm>
            <a:off x="6500744" y="6252673"/>
            <a:ext cx="2445146" cy="2451920"/>
          </a:xfrm>
          <a:custGeom>
            <a:avLst/>
            <a:gdLst>
              <a:gd name="connsiteX0" fmla="*/ 665284 w 2291973"/>
              <a:gd name="connsiteY0" fmla="*/ 146 h 2298324"/>
              <a:gd name="connsiteX1" fmla="*/ 738702 w 2291973"/>
              <a:gd name="connsiteY1" fmla="*/ 1755 h 2298324"/>
              <a:gd name="connsiteX2" fmla="*/ 819054 w 2291973"/>
              <a:gd name="connsiteY2" fmla="*/ 4100 h 2298324"/>
              <a:gd name="connsiteX3" fmla="*/ 877993 w 2291973"/>
              <a:gd name="connsiteY3" fmla="*/ 9783 h 2298324"/>
              <a:gd name="connsiteX4" fmla="*/ 935585 w 2291973"/>
              <a:gd name="connsiteY4" fmla="*/ 16242 h 2298324"/>
              <a:gd name="connsiteX5" fmla="*/ 1079998 w 2291973"/>
              <a:gd name="connsiteY5" fmla="*/ 39362 h 2298324"/>
              <a:gd name="connsiteX6" fmla="*/ 1349840 w 2291973"/>
              <a:gd name="connsiteY6" fmla="*/ 105587 h 2298324"/>
              <a:gd name="connsiteX7" fmla="*/ 1385237 w 2291973"/>
              <a:gd name="connsiteY7" fmla="*/ 114031 h 2298324"/>
              <a:gd name="connsiteX8" fmla="*/ 1526129 w 2291973"/>
              <a:gd name="connsiteY8" fmla="*/ 159039 h 2298324"/>
              <a:gd name="connsiteX9" fmla="*/ 1676748 w 2291973"/>
              <a:gd name="connsiteY9" fmla="*/ 214676 h 2298324"/>
              <a:gd name="connsiteX10" fmla="*/ 1795096 w 2291973"/>
              <a:gd name="connsiteY10" fmla="*/ 267284 h 2298324"/>
              <a:gd name="connsiteX11" fmla="*/ 1911967 w 2291973"/>
              <a:gd name="connsiteY11" fmla="*/ 329771 h 2298324"/>
              <a:gd name="connsiteX12" fmla="*/ 2051070 w 2291973"/>
              <a:gd name="connsiteY12" fmla="*/ 424548 h 2298324"/>
              <a:gd name="connsiteX13" fmla="*/ 2203584 w 2291973"/>
              <a:gd name="connsiteY13" fmla="*/ 589198 h 2298324"/>
              <a:gd name="connsiteX14" fmla="*/ 2267195 w 2291973"/>
              <a:gd name="connsiteY14" fmla="*/ 714924 h 2298324"/>
              <a:gd name="connsiteX15" fmla="*/ 2289806 w 2291973"/>
              <a:gd name="connsiteY15" fmla="*/ 831831 h 2298324"/>
              <a:gd name="connsiteX16" fmla="*/ 2286051 w 2291973"/>
              <a:gd name="connsiteY16" fmla="*/ 962156 h 2298324"/>
              <a:gd name="connsiteX17" fmla="*/ 2276052 w 2291973"/>
              <a:gd name="connsiteY17" fmla="*/ 1025690 h 2298324"/>
              <a:gd name="connsiteX18" fmla="*/ 2250544 w 2291973"/>
              <a:gd name="connsiteY18" fmla="*/ 1109008 h 2298324"/>
              <a:gd name="connsiteX19" fmla="*/ 2185676 w 2291973"/>
              <a:gd name="connsiteY19" fmla="*/ 1254762 h 2298324"/>
              <a:gd name="connsiteX20" fmla="*/ 2159913 w 2291973"/>
              <a:gd name="connsiteY20" fmla="*/ 1300321 h 2298324"/>
              <a:gd name="connsiteX21" fmla="*/ 1865896 w 2291973"/>
              <a:gd name="connsiteY21" fmla="*/ 1686675 h 2298324"/>
              <a:gd name="connsiteX22" fmla="*/ 1597482 w 2291973"/>
              <a:gd name="connsiteY22" fmla="*/ 1946336 h 2298324"/>
              <a:gd name="connsiteX23" fmla="*/ 1527197 w 2291973"/>
              <a:gd name="connsiteY23" fmla="*/ 2004965 h 2298324"/>
              <a:gd name="connsiteX24" fmla="*/ 1425377 w 2291973"/>
              <a:gd name="connsiteY24" fmla="*/ 2083606 h 2298324"/>
              <a:gd name="connsiteX25" fmla="*/ 1320779 w 2291973"/>
              <a:gd name="connsiteY25" fmla="*/ 2151216 h 2298324"/>
              <a:gd name="connsiteX26" fmla="*/ 1183779 w 2291973"/>
              <a:gd name="connsiteY26" fmla="*/ 2224898 h 2298324"/>
              <a:gd name="connsiteX27" fmla="*/ 1098644 w 2291973"/>
              <a:gd name="connsiteY27" fmla="*/ 2257805 h 2298324"/>
              <a:gd name="connsiteX28" fmla="*/ 758555 w 2291973"/>
              <a:gd name="connsiteY28" fmla="*/ 2284483 h 2298324"/>
              <a:gd name="connsiteX29" fmla="*/ 705916 w 2291973"/>
              <a:gd name="connsiteY29" fmla="*/ 2267943 h 2298324"/>
              <a:gd name="connsiteX30" fmla="*/ 575496 w 2291973"/>
              <a:gd name="connsiteY30" fmla="*/ 2200645 h 2298324"/>
              <a:gd name="connsiteX31" fmla="*/ 552783 w 2291973"/>
              <a:gd name="connsiteY31" fmla="*/ 2183073 h 2298324"/>
              <a:gd name="connsiteX32" fmla="*/ 419592 w 2291973"/>
              <a:gd name="connsiteY32" fmla="*/ 2048782 h 2298324"/>
              <a:gd name="connsiteX33" fmla="*/ 362489 w 2291973"/>
              <a:gd name="connsiteY33" fmla="*/ 1971644 h 2298324"/>
              <a:gd name="connsiteX34" fmla="*/ 295271 w 2291973"/>
              <a:gd name="connsiteY34" fmla="*/ 1855220 h 2298324"/>
              <a:gd name="connsiteX35" fmla="*/ 256539 w 2291973"/>
              <a:gd name="connsiteY35" fmla="*/ 1781915 h 2298324"/>
              <a:gd name="connsiteX36" fmla="*/ 213730 w 2291973"/>
              <a:gd name="connsiteY36" fmla="*/ 1676669 h 2298324"/>
              <a:gd name="connsiteX37" fmla="*/ 111489 w 2291973"/>
              <a:gd name="connsiteY37" fmla="*/ 1378303 h 2298324"/>
              <a:gd name="connsiteX38" fmla="*/ 88134 w 2291973"/>
              <a:gd name="connsiteY38" fmla="*/ 1294315 h 2298324"/>
              <a:gd name="connsiteX39" fmla="*/ 58922 w 2291973"/>
              <a:gd name="connsiteY39" fmla="*/ 1172194 h 2298324"/>
              <a:gd name="connsiteX40" fmla="*/ 33532 w 2291973"/>
              <a:gd name="connsiteY40" fmla="*/ 1044255 h 2298324"/>
              <a:gd name="connsiteX41" fmla="*/ 9800 w 2291973"/>
              <a:gd name="connsiteY41" fmla="*/ 875650 h 2298324"/>
              <a:gd name="connsiteX42" fmla="*/ 1219 w 2291973"/>
              <a:gd name="connsiteY42" fmla="*/ 748837 h 2298324"/>
              <a:gd name="connsiteX43" fmla="*/ 887 w 2291973"/>
              <a:gd name="connsiteY43" fmla="*/ 642531 h 2298324"/>
              <a:gd name="connsiteX44" fmla="*/ 42316 w 2291973"/>
              <a:gd name="connsiteY44" fmla="*/ 400204 h 2298324"/>
              <a:gd name="connsiteX45" fmla="*/ 75555 w 2291973"/>
              <a:gd name="connsiteY45" fmla="*/ 317838 h 2298324"/>
              <a:gd name="connsiteX46" fmla="*/ 117740 w 2291973"/>
              <a:gd name="connsiteY46" fmla="*/ 244746 h 2298324"/>
              <a:gd name="connsiteX47" fmla="*/ 243195 w 2291973"/>
              <a:gd name="connsiteY47" fmla="*/ 119969 h 2298324"/>
              <a:gd name="connsiteX48" fmla="*/ 381759 w 2291973"/>
              <a:gd name="connsiteY48" fmla="*/ 48995 h 2298324"/>
              <a:gd name="connsiteX49" fmla="*/ 472148 w 2291973"/>
              <a:gd name="connsiteY49" fmla="*/ 22079 h 2298324"/>
              <a:gd name="connsiteX50" fmla="*/ 534259 w 2291973"/>
              <a:gd name="connsiteY50" fmla="*/ 11489 h 2298324"/>
              <a:gd name="connsiteX51" fmla="*/ 591766 w 2291973"/>
              <a:gd name="connsiteY51" fmla="*/ 5363 h 2298324"/>
              <a:gd name="connsiteX52" fmla="*/ 665284 w 2291973"/>
              <a:gd name="connsiteY52" fmla="*/ 146 h 22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4">
                <a:moveTo>
                  <a:pt x="665284" y="146"/>
                </a:moveTo>
                <a:cubicBezTo>
                  <a:pt x="689927" y="-318"/>
                  <a:pt x="714554" y="355"/>
                  <a:pt x="738702" y="1755"/>
                </a:cubicBezTo>
                <a:cubicBezTo>
                  <a:pt x="766500" y="147"/>
                  <a:pt x="793168" y="2800"/>
                  <a:pt x="819054" y="4100"/>
                </a:cubicBezTo>
                <a:cubicBezTo>
                  <a:pt x="839338" y="5025"/>
                  <a:pt x="859056" y="8080"/>
                  <a:pt x="877993" y="9783"/>
                </a:cubicBezTo>
                <a:cubicBezTo>
                  <a:pt x="898276" y="10707"/>
                  <a:pt x="916648" y="14540"/>
                  <a:pt x="935585" y="16242"/>
                </a:cubicBezTo>
                <a:cubicBezTo>
                  <a:pt x="984099" y="22528"/>
                  <a:pt x="1031483" y="33076"/>
                  <a:pt x="1079998" y="39362"/>
                </a:cubicBezTo>
                <a:cubicBezTo>
                  <a:pt x="1170510" y="59306"/>
                  <a:pt x="1261023" y="79250"/>
                  <a:pt x="1349840" y="105587"/>
                </a:cubicBezTo>
                <a:cubicBezTo>
                  <a:pt x="1362609" y="109045"/>
                  <a:pt x="1373250" y="111927"/>
                  <a:pt x="1385237" y="114031"/>
                </a:cubicBezTo>
                <a:cubicBezTo>
                  <a:pt x="1431492" y="128841"/>
                  <a:pt x="1479093" y="142875"/>
                  <a:pt x="1526129" y="159039"/>
                </a:cubicBezTo>
                <a:cubicBezTo>
                  <a:pt x="1577421" y="176356"/>
                  <a:pt x="1627367" y="194450"/>
                  <a:pt x="1676748" y="214676"/>
                </a:cubicBezTo>
                <a:cubicBezTo>
                  <a:pt x="1715488" y="232020"/>
                  <a:pt x="1756921" y="247809"/>
                  <a:pt x="1795096" y="267284"/>
                </a:cubicBezTo>
                <a:cubicBezTo>
                  <a:pt x="1834618" y="285982"/>
                  <a:pt x="1874921" y="306034"/>
                  <a:pt x="1911967" y="329771"/>
                </a:cubicBezTo>
                <a:cubicBezTo>
                  <a:pt x="1960434" y="357744"/>
                  <a:pt x="2005079" y="391535"/>
                  <a:pt x="2051070" y="424548"/>
                </a:cubicBezTo>
                <a:cubicBezTo>
                  <a:pt x="2107787" y="473028"/>
                  <a:pt x="2162592" y="524418"/>
                  <a:pt x="2203584" y="589198"/>
                </a:cubicBezTo>
                <a:cubicBezTo>
                  <a:pt x="2231071" y="627478"/>
                  <a:pt x="2249133" y="671201"/>
                  <a:pt x="2267195" y="714924"/>
                </a:cubicBezTo>
                <a:cubicBezTo>
                  <a:pt x="2281348" y="751878"/>
                  <a:pt x="2284513" y="791567"/>
                  <a:pt x="2289806" y="831831"/>
                </a:cubicBezTo>
                <a:cubicBezTo>
                  <a:pt x="2293187" y="875005"/>
                  <a:pt x="2293094" y="918379"/>
                  <a:pt x="2286051" y="962156"/>
                </a:cubicBezTo>
                <a:cubicBezTo>
                  <a:pt x="2282530" y="984045"/>
                  <a:pt x="2281701" y="1004378"/>
                  <a:pt x="2276052" y="1025690"/>
                </a:cubicBezTo>
                <a:cubicBezTo>
                  <a:pt x="2267361" y="1054173"/>
                  <a:pt x="2262145" y="1082455"/>
                  <a:pt x="2250544" y="1109008"/>
                </a:cubicBezTo>
                <a:cubicBezTo>
                  <a:pt x="2232729" y="1159005"/>
                  <a:pt x="2209875" y="1206494"/>
                  <a:pt x="2185676" y="1254762"/>
                </a:cubicBezTo>
                <a:cubicBezTo>
                  <a:pt x="2178246" y="1269881"/>
                  <a:pt x="2169470" y="1285778"/>
                  <a:pt x="2159913" y="1300321"/>
                </a:cubicBezTo>
                <a:cubicBezTo>
                  <a:pt x="2080147" y="1442040"/>
                  <a:pt x="1974194" y="1566388"/>
                  <a:pt x="1865896" y="1686675"/>
                </a:cubicBezTo>
                <a:cubicBezTo>
                  <a:pt x="1780970" y="1779028"/>
                  <a:pt x="1690007" y="1864036"/>
                  <a:pt x="1597482" y="1946336"/>
                </a:cubicBezTo>
                <a:cubicBezTo>
                  <a:pt x="1575023" y="1966522"/>
                  <a:pt x="1549656" y="1984779"/>
                  <a:pt x="1527197" y="2004965"/>
                </a:cubicBezTo>
                <a:cubicBezTo>
                  <a:pt x="1494748" y="2032725"/>
                  <a:pt x="1458608" y="2057200"/>
                  <a:pt x="1425377" y="2083606"/>
                </a:cubicBezTo>
                <a:cubicBezTo>
                  <a:pt x="1389802" y="2105951"/>
                  <a:pt x="1357918" y="2131579"/>
                  <a:pt x="1320779" y="2151216"/>
                </a:cubicBezTo>
                <a:cubicBezTo>
                  <a:pt x="1274996" y="2177649"/>
                  <a:pt x="1231341" y="2204658"/>
                  <a:pt x="1183779" y="2224898"/>
                </a:cubicBezTo>
                <a:cubicBezTo>
                  <a:pt x="1154503" y="2236385"/>
                  <a:pt x="1128137" y="2249803"/>
                  <a:pt x="1098644" y="2257805"/>
                </a:cubicBezTo>
                <a:cubicBezTo>
                  <a:pt x="990185" y="2296959"/>
                  <a:pt x="871131" y="2311544"/>
                  <a:pt x="758555" y="2284483"/>
                </a:cubicBezTo>
                <a:cubicBezTo>
                  <a:pt x="739619" y="2282781"/>
                  <a:pt x="723723" y="2273908"/>
                  <a:pt x="705916" y="2267943"/>
                </a:cubicBezTo>
                <a:cubicBezTo>
                  <a:pt x="659662" y="2253133"/>
                  <a:pt x="616232" y="2227666"/>
                  <a:pt x="575496" y="2200645"/>
                </a:cubicBezTo>
                <a:cubicBezTo>
                  <a:pt x="567548" y="2196208"/>
                  <a:pt x="560165" y="2189640"/>
                  <a:pt x="552783" y="2183073"/>
                </a:cubicBezTo>
                <a:cubicBezTo>
                  <a:pt x="502318" y="2145422"/>
                  <a:pt x="458935" y="2098268"/>
                  <a:pt x="419592" y="2048782"/>
                </a:cubicBezTo>
                <a:cubicBezTo>
                  <a:pt x="398574" y="2024817"/>
                  <a:pt x="381595" y="1998519"/>
                  <a:pt x="362489" y="1971644"/>
                </a:cubicBezTo>
                <a:cubicBezTo>
                  <a:pt x="339822" y="1932385"/>
                  <a:pt x="317156" y="1893126"/>
                  <a:pt x="295271" y="1855220"/>
                </a:cubicBezTo>
                <a:cubicBezTo>
                  <a:pt x="279856" y="1831630"/>
                  <a:pt x="270608" y="1806283"/>
                  <a:pt x="256539" y="1781915"/>
                </a:cubicBezTo>
                <a:cubicBezTo>
                  <a:pt x="243167" y="1746315"/>
                  <a:pt x="225755" y="1713047"/>
                  <a:pt x="213730" y="1676669"/>
                </a:cubicBezTo>
                <a:cubicBezTo>
                  <a:pt x="170788" y="1580525"/>
                  <a:pt x="142094" y="1477960"/>
                  <a:pt x="111489" y="1378303"/>
                </a:cubicBezTo>
                <a:cubicBezTo>
                  <a:pt x="104153" y="1350048"/>
                  <a:pt x="93342" y="1321994"/>
                  <a:pt x="88134" y="1294315"/>
                </a:cubicBezTo>
                <a:cubicBezTo>
                  <a:pt x="78585" y="1252898"/>
                  <a:pt x="67689" y="1212258"/>
                  <a:pt x="58922" y="1172194"/>
                </a:cubicBezTo>
                <a:cubicBezTo>
                  <a:pt x="52066" y="1129221"/>
                  <a:pt x="38260" y="1086651"/>
                  <a:pt x="33532" y="1044255"/>
                </a:cubicBezTo>
                <a:cubicBezTo>
                  <a:pt x="22335" y="987544"/>
                  <a:pt x="16741" y="931208"/>
                  <a:pt x="9800" y="875650"/>
                </a:cubicBezTo>
                <a:cubicBezTo>
                  <a:pt x="6418" y="832476"/>
                  <a:pt x="344" y="790857"/>
                  <a:pt x="1219" y="748837"/>
                </a:cubicBezTo>
                <a:cubicBezTo>
                  <a:pt x="-1729" y="712633"/>
                  <a:pt x="1707" y="678159"/>
                  <a:pt x="887" y="642531"/>
                </a:cubicBezTo>
                <a:cubicBezTo>
                  <a:pt x="5547" y="560420"/>
                  <a:pt x="19285" y="478483"/>
                  <a:pt x="42316" y="400204"/>
                </a:cubicBezTo>
                <a:cubicBezTo>
                  <a:pt x="53135" y="372297"/>
                  <a:pt x="63954" y="344391"/>
                  <a:pt x="75555" y="317838"/>
                </a:cubicBezTo>
                <a:cubicBezTo>
                  <a:pt x="87937" y="292638"/>
                  <a:pt x="103230" y="269369"/>
                  <a:pt x="117740" y="244746"/>
                </a:cubicBezTo>
                <a:cubicBezTo>
                  <a:pt x="152364" y="195876"/>
                  <a:pt x="195152" y="154927"/>
                  <a:pt x="243195" y="119969"/>
                </a:cubicBezTo>
                <a:cubicBezTo>
                  <a:pt x="287415" y="90829"/>
                  <a:pt x="332633" y="66527"/>
                  <a:pt x="381759" y="48995"/>
                </a:cubicBezTo>
                <a:cubicBezTo>
                  <a:pt x="411035" y="37507"/>
                  <a:pt x="440311" y="26020"/>
                  <a:pt x="472148" y="22079"/>
                </a:cubicBezTo>
                <a:cubicBezTo>
                  <a:pt x="492996" y="20872"/>
                  <a:pt x="512065" y="13473"/>
                  <a:pt x="534259" y="11489"/>
                </a:cubicBezTo>
                <a:cubicBezTo>
                  <a:pt x="552980" y="9706"/>
                  <a:pt x="571700" y="7923"/>
                  <a:pt x="591766" y="5363"/>
                </a:cubicBezTo>
                <a:cubicBezTo>
                  <a:pt x="615981" y="2213"/>
                  <a:pt x="640641" y="611"/>
                  <a:pt x="665284" y="146"/>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63ABA61A-8810-40DA-A25C-F5EB4A590E82}"/>
              </a:ext>
            </a:extLst>
          </p:cNvPr>
          <p:cNvSpPr/>
          <p:nvPr/>
        </p:nvSpPr>
        <p:spPr>
          <a:xfrm>
            <a:off x="9442055" y="6252673"/>
            <a:ext cx="2445146" cy="2451920"/>
          </a:xfrm>
          <a:custGeom>
            <a:avLst/>
            <a:gdLst>
              <a:gd name="connsiteX0" fmla="*/ 665284 w 2291973"/>
              <a:gd name="connsiteY0" fmla="*/ 146 h 2298324"/>
              <a:gd name="connsiteX1" fmla="*/ 738702 w 2291973"/>
              <a:gd name="connsiteY1" fmla="*/ 1755 h 2298324"/>
              <a:gd name="connsiteX2" fmla="*/ 819054 w 2291973"/>
              <a:gd name="connsiteY2" fmla="*/ 4100 h 2298324"/>
              <a:gd name="connsiteX3" fmla="*/ 877992 w 2291973"/>
              <a:gd name="connsiteY3" fmla="*/ 9783 h 2298324"/>
              <a:gd name="connsiteX4" fmla="*/ 935584 w 2291973"/>
              <a:gd name="connsiteY4" fmla="*/ 16242 h 2298324"/>
              <a:gd name="connsiteX5" fmla="*/ 1079997 w 2291973"/>
              <a:gd name="connsiteY5" fmla="*/ 39362 h 2298324"/>
              <a:gd name="connsiteX6" fmla="*/ 1349840 w 2291973"/>
              <a:gd name="connsiteY6" fmla="*/ 105587 h 2298324"/>
              <a:gd name="connsiteX7" fmla="*/ 1385237 w 2291973"/>
              <a:gd name="connsiteY7" fmla="*/ 114031 h 2298324"/>
              <a:gd name="connsiteX8" fmla="*/ 1526129 w 2291973"/>
              <a:gd name="connsiteY8" fmla="*/ 159039 h 2298324"/>
              <a:gd name="connsiteX9" fmla="*/ 1676748 w 2291973"/>
              <a:gd name="connsiteY9" fmla="*/ 214676 h 2298324"/>
              <a:gd name="connsiteX10" fmla="*/ 1795096 w 2291973"/>
              <a:gd name="connsiteY10" fmla="*/ 267284 h 2298324"/>
              <a:gd name="connsiteX11" fmla="*/ 1911967 w 2291973"/>
              <a:gd name="connsiteY11" fmla="*/ 329771 h 2298324"/>
              <a:gd name="connsiteX12" fmla="*/ 2051070 w 2291973"/>
              <a:gd name="connsiteY12" fmla="*/ 424548 h 2298324"/>
              <a:gd name="connsiteX13" fmla="*/ 2203584 w 2291973"/>
              <a:gd name="connsiteY13" fmla="*/ 589198 h 2298324"/>
              <a:gd name="connsiteX14" fmla="*/ 2267195 w 2291973"/>
              <a:gd name="connsiteY14" fmla="*/ 714924 h 2298324"/>
              <a:gd name="connsiteX15" fmla="*/ 2289806 w 2291973"/>
              <a:gd name="connsiteY15" fmla="*/ 831831 h 2298324"/>
              <a:gd name="connsiteX16" fmla="*/ 2286051 w 2291973"/>
              <a:gd name="connsiteY16" fmla="*/ 962156 h 2298324"/>
              <a:gd name="connsiteX17" fmla="*/ 2276052 w 2291973"/>
              <a:gd name="connsiteY17" fmla="*/ 1025690 h 2298324"/>
              <a:gd name="connsiteX18" fmla="*/ 2250544 w 2291973"/>
              <a:gd name="connsiteY18" fmla="*/ 1109008 h 2298324"/>
              <a:gd name="connsiteX19" fmla="*/ 2185676 w 2291973"/>
              <a:gd name="connsiteY19" fmla="*/ 1254762 h 2298324"/>
              <a:gd name="connsiteX20" fmla="*/ 2159913 w 2291973"/>
              <a:gd name="connsiteY20" fmla="*/ 1300321 h 2298324"/>
              <a:gd name="connsiteX21" fmla="*/ 1865896 w 2291973"/>
              <a:gd name="connsiteY21" fmla="*/ 1686675 h 2298324"/>
              <a:gd name="connsiteX22" fmla="*/ 1597481 w 2291973"/>
              <a:gd name="connsiteY22" fmla="*/ 1946336 h 2298324"/>
              <a:gd name="connsiteX23" fmla="*/ 1527197 w 2291973"/>
              <a:gd name="connsiteY23" fmla="*/ 2004965 h 2298324"/>
              <a:gd name="connsiteX24" fmla="*/ 1425377 w 2291973"/>
              <a:gd name="connsiteY24" fmla="*/ 2083606 h 2298324"/>
              <a:gd name="connsiteX25" fmla="*/ 1320779 w 2291973"/>
              <a:gd name="connsiteY25" fmla="*/ 2151216 h 2298324"/>
              <a:gd name="connsiteX26" fmla="*/ 1183778 w 2291973"/>
              <a:gd name="connsiteY26" fmla="*/ 2224898 h 2298324"/>
              <a:gd name="connsiteX27" fmla="*/ 1098644 w 2291973"/>
              <a:gd name="connsiteY27" fmla="*/ 2257805 h 2298324"/>
              <a:gd name="connsiteX28" fmla="*/ 758555 w 2291973"/>
              <a:gd name="connsiteY28" fmla="*/ 2284483 h 2298324"/>
              <a:gd name="connsiteX29" fmla="*/ 705916 w 2291973"/>
              <a:gd name="connsiteY29" fmla="*/ 2267943 h 2298324"/>
              <a:gd name="connsiteX30" fmla="*/ 575495 w 2291973"/>
              <a:gd name="connsiteY30" fmla="*/ 2200645 h 2298324"/>
              <a:gd name="connsiteX31" fmla="*/ 552782 w 2291973"/>
              <a:gd name="connsiteY31" fmla="*/ 2183073 h 2298324"/>
              <a:gd name="connsiteX32" fmla="*/ 419592 w 2291973"/>
              <a:gd name="connsiteY32" fmla="*/ 2048782 h 2298324"/>
              <a:gd name="connsiteX33" fmla="*/ 362488 w 2291973"/>
              <a:gd name="connsiteY33" fmla="*/ 1971644 h 2298324"/>
              <a:gd name="connsiteX34" fmla="*/ 295271 w 2291973"/>
              <a:gd name="connsiteY34" fmla="*/ 1855220 h 2298324"/>
              <a:gd name="connsiteX35" fmla="*/ 256539 w 2291973"/>
              <a:gd name="connsiteY35" fmla="*/ 1781915 h 2298324"/>
              <a:gd name="connsiteX36" fmla="*/ 213730 w 2291973"/>
              <a:gd name="connsiteY36" fmla="*/ 1676669 h 2298324"/>
              <a:gd name="connsiteX37" fmla="*/ 111488 w 2291973"/>
              <a:gd name="connsiteY37" fmla="*/ 1378303 h 2298324"/>
              <a:gd name="connsiteX38" fmla="*/ 88134 w 2291973"/>
              <a:gd name="connsiteY38" fmla="*/ 1294315 h 2298324"/>
              <a:gd name="connsiteX39" fmla="*/ 58922 w 2291973"/>
              <a:gd name="connsiteY39" fmla="*/ 1172194 h 2298324"/>
              <a:gd name="connsiteX40" fmla="*/ 33532 w 2291973"/>
              <a:gd name="connsiteY40" fmla="*/ 1044255 h 2298324"/>
              <a:gd name="connsiteX41" fmla="*/ 9799 w 2291973"/>
              <a:gd name="connsiteY41" fmla="*/ 875650 h 2298324"/>
              <a:gd name="connsiteX42" fmla="*/ 1219 w 2291973"/>
              <a:gd name="connsiteY42" fmla="*/ 748837 h 2298324"/>
              <a:gd name="connsiteX43" fmla="*/ 887 w 2291973"/>
              <a:gd name="connsiteY43" fmla="*/ 642531 h 2298324"/>
              <a:gd name="connsiteX44" fmla="*/ 42316 w 2291973"/>
              <a:gd name="connsiteY44" fmla="*/ 400204 h 2298324"/>
              <a:gd name="connsiteX45" fmla="*/ 75555 w 2291973"/>
              <a:gd name="connsiteY45" fmla="*/ 317838 h 2298324"/>
              <a:gd name="connsiteX46" fmla="*/ 117740 w 2291973"/>
              <a:gd name="connsiteY46" fmla="*/ 244746 h 2298324"/>
              <a:gd name="connsiteX47" fmla="*/ 243195 w 2291973"/>
              <a:gd name="connsiteY47" fmla="*/ 119969 h 2298324"/>
              <a:gd name="connsiteX48" fmla="*/ 381758 w 2291973"/>
              <a:gd name="connsiteY48" fmla="*/ 48995 h 2298324"/>
              <a:gd name="connsiteX49" fmla="*/ 472148 w 2291973"/>
              <a:gd name="connsiteY49" fmla="*/ 22079 h 2298324"/>
              <a:gd name="connsiteX50" fmla="*/ 534259 w 2291973"/>
              <a:gd name="connsiteY50" fmla="*/ 11489 h 2298324"/>
              <a:gd name="connsiteX51" fmla="*/ 591766 w 2291973"/>
              <a:gd name="connsiteY51" fmla="*/ 5363 h 2298324"/>
              <a:gd name="connsiteX52" fmla="*/ 665284 w 2291973"/>
              <a:gd name="connsiteY52" fmla="*/ 146 h 22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4">
                <a:moveTo>
                  <a:pt x="665284" y="146"/>
                </a:moveTo>
                <a:cubicBezTo>
                  <a:pt x="689927" y="-318"/>
                  <a:pt x="714554" y="355"/>
                  <a:pt x="738702" y="1755"/>
                </a:cubicBezTo>
                <a:cubicBezTo>
                  <a:pt x="766500" y="147"/>
                  <a:pt x="793168" y="2800"/>
                  <a:pt x="819054" y="4100"/>
                </a:cubicBezTo>
                <a:cubicBezTo>
                  <a:pt x="839337" y="5025"/>
                  <a:pt x="859056" y="8080"/>
                  <a:pt x="877992" y="9783"/>
                </a:cubicBezTo>
                <a:cubicBezTo>
                  <a:pt x="898276" y="10707"/>
                  <a:pt x="916648" y="14540"/>
                  <a:pt x="935584" y="16242"/>
                </a:cubicBezTo>
                <a:cubicBezTo>
                  <a:pt x="984099" y="22528"/>
                  <a:pt x="1031483" y="33076"/>
                  <a:pt x="1079997" y="39362"/>
                </a:cubicBezTo>
                <a:cubicBezTo>
                  <a:pt x="1170510" y="59306"/>
                  <a:pt x="1261022" y="79250"/>
                  <a:pt x="1349840" y="105587"/>
                </a:cubicBezTo>
                <a:cubicBezTo>
                  <a:pt x="1362609" y="109045"/>
                  <a:pt x="1373250" y="111927"/>
                  <a:pt x="1385237" y="114031"/>
                </a:cubicBezTo>
                <a:cubicBezTo>
                  <a:pt x="1431492" y="128841"/>
                  <a:pt x="1479093" y="142875"/>
                  <a:pt x="1526129" y="159039"/>
                </a:cubicBezTo>
                <a:cubicBezTo>
                  <a:pt x="1577421" y="176356"/>
                  <a:pt x="1627367" y="194450"/>
                  <a:pt x="1676748" y="214676"/>
                </a:cubicBezTo>
                <a:cubicBezTo>
                  <a:pt x="1715488" y="232020"/>
                  <a:pt x="1756921" y="247809"/>
                  <a:pt x="1795096" y="267284"/>
                </a:cubicBezTo>
                <a:cubicBezTo>
                  <a:pt x="1834618" y="285982"/>
                  <a:pt x="1874921" y="306034"/>
                  <a:pt x="1911967" y="329771"/>
                </a:cubicBezTo>
                <a:cubicBezTo>
                  <a:pt x="1960434" y="357744"/>
                  <a:pt x="2005079" y="391535"/>
                  <a:pt x="2051070" y="424548"/>
                </a:cubicBezTo>
                <a:cubicBezTo>
                  <a:pt x="2107787" y="473028"/>
                  <a:pt x="2162592" y="524418"/>
                  <a:pt x="2203584" y="589198"/>
                </a:cubicBezTo>
                <a:cubicBezTo>
                  <a:pt x="2231071" y="627478"/>
                  <a:pt x="2249133" y="671201"/>
                  <a:pt x="2267195" y="714924"/>
                </a:cubicBezTo>
                <a:cubicBezTo>
                  <a:pt x="2281348" y="751878"/>
                  <a:pt x="2284513" y="791567"/>
                  <a:pt x="2289806" y="831831"/>
                </a:cubicBezTo>
                <a:cubicBezTo>
                  <a:pt x="2293187" y="875005"/>
                  <a:pt x="2293094" y="918379"/>
                  <a:pt x="2286051" y="962156"/>
                </a:cubicBezTo>
                <a:cubicBezTo>
                  <a:pt x="2282530" y="984045"/>
                  <a:pt x="2281701" y="1004378"/>
                  <a:pt x="2276052" y="1025690"/>
                </a:cubicBezTo>
                <a:cubicBezTo>
                  <a:pt x="2267361" y="1054173"/>
                  <a:pt x="2262145" y="1082455"/>
                  <a:pt x="2250544" y="1109008"/>
                </a:cubicBezTo>
                <a:cubicBezTo>
                  <a:pt x="2232729" y="1159005"/>
                  <a:pt x="2209875" y="1206494"/>
                  <a:pt x="2185676" y="1254762"/>
                </a:cubicBezTo>
                <a:cubicBezTo>
                  <a:pt x="2178246" y="1269881"/>
                  <a:pt x="2169470" y="1285778"/>
                  <a:pt x="2159913" y="1300321"/>
                </a:cubicBezTo>
                <a:cubicBezTo>
                  <a:pt x="2080147" y="1442040"/>
                  <a:pt x="1974194" y="1566388"/>
                  <a:pt x="1865896" y="1686675"/>
                </a:cubicBezTo>
                <a:cubicBezTo>
                  <a:pt x="1780970" y="1779028"/>
                  <a:pt x="1690007" y="1864036"/>
                  <a:pt x="1597481" y="1946336"/>
                </a:cubicBezTo>
                <a:cubicBezTo>
                  <a:pt x="1575023" y="1966522"/>
                  <a:pt x="1549655" y="1984779"/>
                  <a:pt x="1527197" y="2004965"/>
                </a:cubicBezTo>
                <a:cubicBezTo>
                  <a:pt x="1494748" y="2032725"/>
                  <a:pt x="1458608" y="2057200"/>
                  <a:pt x="1425377" y="2083606"/>
                </a:cubicBezTo>
                <a:cubicBezTo>
                  <a:pt x="1389802" y="2105951"/>
                  <a:pt x="1357918" y="2131579"/>
                  <a:pt x="1320779" y="2151216"/>
                </a:cubicBezTo>
                <a:cubicBezTo>
                  <a:pt x="1274996" y="2177649"/>
                  <a:pt x="1231341" y="2204658"/>
                  <a:pt x="1183778" y="2224898"/>
                </a:cubicBezTo>
                <a:cubicBezTo>
                  <a:pt x="1154502" y="2236385"/>
                  <a:pt x="1128136" y="2249803"/>
                  <a:pt x="1098644" y="2257805"/>
                </a:cubicBezTo>
                <a:cubicBezTo>
                  <a:pt x="990184" y="2296959"/>
                  <a:pt x="871131" y="2311544"/>
                  <a:pt x="758555" y="2284483"/>
                </a:cubicBezTo>
                <a:cubicBezTo>
                  <a:pt x="739618" y="2282781"/>
                  <a:pt x="723723" y="2273908"/>
                  <a:pt x="705916" y="2267943"/>
                </a:cubicBezTo>
                <a:cubicBezTo>
                  <a:pt x="659662" y="2253133"/>
                  <a:pt x="616232" y="2227666"/>
                  <a:pt x="575495" y="2200645"/>
                </a:cubicBezTo>
                <a:cubicBezTo>
                  <a:pt x="567548" y="2196208"/>
                  <a:pt x="560165" y="2189640"/>
                  <a:pt x="552782" y="2183073"/>
                </a:cubicBezTo>
                <a:cubicBezTo>
                  <a:pt x="502318" y="2145422"/>
                  <a:pt x="458935" y="2098268"/>
                  <a:pt x="419592" y="2048782"/>
                </a:cubicBezTo>
                <a:cubicBezTo>
                  <a:pt x="398574" y="2024817"/>
                  <a:pt x="381595" y="1998519"/>
                  <a:pt x="362488" y="1971644"/>
                </a:cubicBezTo>
                <a:cubicBezTo>
                  <a:pt x="339822" y="1932385"/>
                  <a:pt x="317156" y="1893126"/>
                  <a:pt x="295271" y="1855220"/>
                </a:cubicBezTo>
                <a:cubicBezTo>
                  <a:pt x="279855" y="1831630"/>
                  <a:pt x="270608" y="1806283"/>
                  <a:pt x="256539" y="1781915"/>
                </a:cubicBezTo>
                <a:cubicBezTo>
                  <a:pt x="243167" y="1746315"/>
                  <a:pt x="225755" y="1713047"/>
                  <a:pt x="213730" y="1676669"/>
                </a:cubicBezTo>
                <a:cubicBezTo>
                  <a:pt x="170788" y="1580525"/>
                  <a:pt x="142094" y="1477960"/>
                  <a:pt x="111488" y="1378303"/>
                </a:cubicBezTo>
                <a:cubicBezTo>
                  <a:pt x="104152" y="1350048"/>
                  <a:pt x="93342" y="1321994"/>
                  <a:pt x="88134" y="1294315"/>
                </a:cubicBezTo>
                <a:cubicBezTo>
                  <a:pt x="78585" y="1252898"/>
                  <a:pt x="67689" y="1212258"/>
                  <a:pt x="58922" y="1172194"/>
                </a:cubicBezTo>
                <a:cubicBezTo>
                  <a:pt x="52065" y="1129221"/>
                  <a:pt x="38260" y="1086651"/>
                  <a:pt x="33532" y="1044255"/>
                </a:cubicBezTo>
                <a:cubicBezTo>
                  <a:pt x="22335" y="987544"/>
                  <a:pt x="16740" y="931208"/>
                  <a:pt x="9799" y="875650"/>
                </a:cubicBezTo>
                <a:cubicBezTo>
                  <a:pt x="6418" y="832476"/>
                  <a:pt x="344" y="790857"/>
                  <a:pt x="1219" y="748837"/>
                </a:cubicBezTo>
                <a:cubicBezTo>
                  <a:pt x="-1729" y="712633"/>
                  <a:pt x="1707" y="678159"/>
                  <a:pt x="887" y="642531"/>
                </a:cubicBezTo>
                <a:cubicBezTo>
                  <a:pt x="5547" y="560420"/>
                  <a:pt x="19284" y="478483"/>
                  <a:pt x="42316" y="400204"/>
                </a:cubicBezTo>
                <a:cubicBezTo>
                  <a:pt x="53135" y="372297"/>
                  <a:pt x="63954" y="344391"/>
                  <a:pt x="75555" y="317838"/>
                </a:cubicBezTo>
                <a:cubicBezTo>
                  <a:pt x="87937" y="292638"/>
                  <a:pt x="103229" y="269369"/>
                  <a:pt x="117740" y="244746"/>
                </a:cubicBezTo>
                <a:cubicBezTo>
                  <a:pt x="152364" y="195876"/>
                  <a:pt x="195152" y="154927"/>
                  <a:pt x="243195" y="119969"/>
                </a:cubicBezTo>
                <a:cubicBezTo>
                  <a:pt x="287414" y="90829"/>
                  <a:pt x="332632" y="66527"/>
                  <a:pt x="381758" y="48995"/>
                </a:cubicBezTo>
                <a:cubicBezTo>
                  <a:pt x="411034" y="37507"/>
                  <a:pt x="440310" y="26020"/>
                  <a:pt x="472148" y="22079"/>
                </a:cubicBezTo>
                <a:cubicBezTo>
                  <a:pt x="492996" y="20872"/>
                  <a:pt x="512064" y="13473"/>
                  <a:pt x="534259" y="11489"/>
                </a:cubicBezTo>
                <a:cubicBezTo>
                  <a:pt x="552979" y="9706"/>
                  <a:pt x="571699" y="7923"/>
                  <a:pt x="591766" y="5363"/>
                </a:cubicBezTo>
                <a:cubicBezTo>
                  <a:pt x="615980" y="2213"/>
                  <a:pt x="640640" y="611"/>
                  <a:pt x="665284" y="146"/>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B642DA8-B7F4-47F7-852C-CAA0C5DF2C7B}"/>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26" name="Rectangle 25">
            <a:extLst>
              <a:ext uri="{FF2B5EF4-FFF2-40B4-BE49-F238E27FC236}">
                <a16:creationId xmlns:a16="http://schemas.microsoft.com/office/drawing/2014/main" id="{97F4BB09-49D4-4E7C-8E1F-EAEEE1D8D328}"/>
              </a:ext>
            </a:extLst>
          </p:cNvPr>
          <p:cNvSpPr/>
          <p:nvPr/>
        </p:nvSpPr>
        <p:spPr>
          <a:xfrm>
            <a:off x="1333500" y="3724121"/>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D865D377-2FD7-4C80-BA63-570989913022}"/>
              </a:ext>
            </a:extLst>
          </p:cNvPr>
          <p:cNvSpPr/>
          <p:nvPr/>
        </p:nvSpPr>
        <p:spPr>
          <a:xfrm>
            <a:off x="1333500" y="6671874"/>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a:extLst>
              <a:ext uri="{FF2B5EF4-FFF2-40B4-BE49-F238E27FC236}">
                <a16:creationId xmlns:a16="http://schemas.microsoft.com/office/drawing/2014/main" id="{53C8EEFC-0D03-4E8E-96C6-0D4846C94A80}"/>
              </a:ext>
            </a:extLst>
          </p:cNvPr>
          <p:cNvSpPr/>
          <p:nvPr/>
        </p:nvSpPr>
        <p:spPr>
          <a:xfrm>
            <a:off x="12154459" y="3724121"/>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a:extLst>
              <a:ext uri="{FF2B5EF4-FFF2-40B4-BE49-F238E27FC236}">
                <a16:creationId xmlns:a16="http://schemas.microsoft.com/office/drawing/2014/main" id="{50981026-5C99-4A0B-B4CE-34F0A9A34028}"/>
              </a:ext>
            </a:extLst>
          </p:cNvPr>
          <p:cNvSpPr/>
          <p:nvPr/>
        </p:nvSpPr>
        <p:spPr>
          <a:xfrm>
            <a:off x="12154459" y="6671874"/>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0" name="Graphic 2">
            <a:extLst>
              <a:ext uri="{FF2B5EF4-FFF2-40B4-BE49-F238E27FC236}">
                <a16:creationId xmlns:a16="http://schemas.microsoft.com/office/drawing/2014/main" id="{E9408BD8-39B4-4027-824A-27CD77B7ADE1}"/>
              </a:ext>
            </a:extLst>
          </p:cNvPr>
          <p:cNvGrpSpPr/>
          <p:nvPr/>
        </p:nvGrpSpPr>
        <p:grpSpPr>
          <a:xfrm>
            <a:off x="7253594" y="4003256"/>
            <a:ext cx="823696" cy="823748"/>
            <a:chOff x="8666134" y="1003301"/>
            <a:chExt cx="987242" cy="987310"/>
          </a:xfrm>
          <a:solidFill>
            <a:schemeClr val="bg1"/>
          </a:solidFill>
        </p:grpSpPr>
        <p:sp>
          <p:nvSpPr>
            <p:cNvPr id="31" name="Freeform: Shape 30">
              <a:extLst>
                <a:ext uri="{FF2B5EF4-FFF2-40B4-BE49-F238E27FC236}">
                  <a16:creationId xmlns:a16="http://schemas.microsoft.com/office/drawing/2014/main" id="{932686F4-B5AE-42B7-B71D-287D5AA4C0DA}"/>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31356DE-3AAE-4863-8C92-B191DF7E11E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9884A735-3C20-430F-96D0-A755B3DC4CB5}"/>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31B410B-4708-47EA-B69D-65C0A3F2A09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DD9166CA-23FF-4567-BDF3-A4D74C954913}"/>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sp>
        <p:nvSpPr>
          <p:cNvPr id="36" name="Freeform: Shape 35">
            <a:extLst>
              <a:ext uri="{FF2B5EF4-FFF2-40B4-BE49-F238E27FC236}">
                <a16:creationId xmlns:a16="http://schemas.microsoft.com/office/drawing/2014/main" id="{A13C8302-58E8-4C4B-A676-3E6CE83B5895}"/>
              </a:ext>
            </a:extLst>
          </p:cNvPr>
          <p:cNvSpPr/>
          <p:nvPr/>
        </p:nvSpPr>
        <p:spPr>
          <a:xfrm>
            <a:off x="10194765" y="4063099"/>
            <a:ext cx="823976" cy="7040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37" name="Graphic 2">
            <a:extLst>
              <a:ext uri="{FF2B5EF4-FFF2-40B4-BE49-F238E27FC236}">
                <a16:creationId xmlns:a16="http://schemas.microsoft.com/office/drawing/2014/main" id="{825D429C-A5E2-48D3-8547-9A167B1DA98F}"/>
              </a:ext>
            </a:extLst>
          </p:cNvPr>
          <p:cNvGrpSpPr/>
          <p:nvPr/>
        </p:nvGrpSpPr>
        <p:grpSpPr>
          <a:xfrm>
            <a:off x="10194908" y="6951062"/>
            <a:ext cx="823690" cy="823642"/>
            <a:chOff x="10511468" y="4696809"/>
            <a:chExt cx="987233" cy="987178"/>
          </a:xfrm>
          <a:solidFill>
            <a:schemeClr val="bg1"/>
          </a:solidFill>
        </p:grpSpPr>
        <p:sp>
          <p:nvSpPr>
            <p:cNvPr id="38" name="Freeform: Shape 37">
              <a:extLst>
                <a:ext uri="{FF2B5EF4-FFF2-40B4-BE49-F238E27FC236}">
                  <a16:creationId xmlns:a16="http://schemas.microsoft.com/office/drawing/2014/main" id="{12B4C688-CB85-4C89-A21F-973F78187B35}"/>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1BA2D873-0D4F-4EF6-9A70-017D97805E78}"/>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4CBEF5F1-DCE7-4620-B28A-68D189F74FD9}"/>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41" name="Graphic 2">
            <a:extLst>
              <a:ext uri="{FF2B5EF4-FFF2-40B4-BE49-F238E27FC236}">
                <a16:creationId xmlns:a16="http://schemas.microsoft.com/office/drawing/2014/main" id="{C85153B3-11B0-4FA2-BFE4-A419C2C7531C}"/>
              </a:ext>
            </a:extLst>
          </p:cNvPr>
          <p:cNvGrpSpPr/>
          <p:nvPr/>
        </p:nvGrpSpPr>
        <p:grpSpPr>
          <a:xfrm>
            <a:off x="7253568" y="6969310"/>
            <a:ext cx="823748" cy="787146"/>
            <a:chOff x="4954348" y="6541886"/>
            <a:chExt cx="987302" cy="943434"/>
          </a:xfrm>
          <a:solidFill>
            <a:schemeClr val="bg1"/>
          </a:solidFill>
        </p:grpSpPr>
        <p:sp>
          <p:nvSpPr>
            <p:cNvPr id="42" name="Freeform: Shape 41">
              <a:extLst>
                <a:ext uri="{FF2B5EF4-FFF2-40B4-BE49-F238E27FC236}">
                  <a16:creationId xmlns:a16="http://schemas.microsoft.com/office/drawing/2014/main" id="{65AA6AEE-BB8A-4ADF-9A1E-EAF0F3856D6E}"/>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2D6007DE-3FE2-4D80-849B-F419682F8C7F}"/>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7317DEBF-0CE4-46AA-A913-5B835C4101E3}"/>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B1DC7F8B-83F1-48DA-A83D-1969A165228B}"/>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BE4E1E8F-8926-44C8-B581-A0E0DD3E651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1375097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75"/>
                            </p:stCondLst>
                            <p:childTnLst>
                              <p:par>
                                <p:cTn id="10" presetID="0" presetClass="entr" presetSubtype="0" fill="hold" grpId="0" nodeType="afterEffect">
                                  <p:stCondLst>
                                    <p:cond delay="0"/>
                                  </p:stCondLst>
                                  <p:childTnLst>
                                    <p:set>
                                      <p:cBhvr>
                                        <p:cTn id="11" dur="700" fill="hold">
                                          <p:stCondLst>
                                            <p:cond delay="0"/>
                                          </p:stCondLst>
                                        </p:cTn>
                                        <p:tgtEl>
                                          <p:spTgt spid="25"/>
                                        </p:tgtEl>
                                        <p:attrNameLst>
                                          <p:attrName>style.visibility</p:attrName>
                                        </p:attrNameLst>
                                      </p:cBhvr>
                                      <p:to>
                                        <p:strVal val="visible"/>
                                      </p:to>
                                    </p:set>
                                    <p:anim to="" calcmode="lin" valueType="num">
                                      <p:cBhvr>
                                        <p:cTn id="12" dur="7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13" dur="7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700" fill="hold">
                                          <p:stCondLst>
                                            <p:cond delay="0"/>
                                          </p:stCondLst>
                                        </p:cTn>
                                        <p:tgtEl>
                                          <p:spTgt spid="30"/>
                                        </p:tgtEl>
                                        <p:attrNameLst>
                                          <p:attrName>style.visibility</p:attrName>
                                        </p:attrNameLst>
                                      </p:cBhvr>
                                      <p:to>
                                        <p:strVal val="visible"/>
                                      </p:to>
                                    </p:set>
                                    <p:anim to="" calcmode="lin" valueType="num">
                                      <p:cBhvr>
                                        <p:cTn id="16"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18" presetID="2" presetClass="entr" presetSubtype="8" decel="10000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700" fill="hold"/>
                                        <p:tgtEl>
                                          <p:spTgt spid="26"/>
                                        </p:tgtEl>
                                        <p:attrNameLst>
                                          <p:attrName>ppt_x</p:attrName>
                                        </p:attrNameLst>
                                      </p:cBhvr>
                                      <p:tavLst>
                                        <p:tav tm="0">
                                          <p:val>
                                            <p:strVal val="0-#ppt_w/2"/>
                                          </p:val>
                                        </p:tav>
                                        <p:tav tm="100000">
                                          <p:val>
                                            <p:strVal val="#ppt_x"/>
                                          </p:val>
                                        </p:tav>
                                      </p:tavLst>
                                    </p:anim>
                                    <p:anim calcmode="lin" valueType="num">
                                      <p:cBhvr additive="base">
                                        <p:cTn id="21" dur="700" fill="hold"/>
                                        <p:tgtEl>
                                          <p:spTgt spid="26"/>
                                        </p:tgtEl>
                                        <p:attrNameLst>
                                          <p:attrName>ppt_y</p:attrName>
                                        </p:attrNameLst>
                                      </p:cBhvr>
                                      <p:tavLst>
                                        <p:tav tm="0">
                                          <p:val>
                                            <p:strVal val="#ppt_y"/>
                                          </p:val>
                                        </p:tav>
                                        <p:tav tm="100000">
                                          <p:val>
                                            <p:strVal val="#ppt_y"/>
                                          </p:val>
                                        </p:tav>
                                      </p:tavLst>
                                    </p:anim>
                                  </p:childTnLst>
                                </p:cTn>
                              </p:par>
                            </p:childTnLst>
                          </p:cTn>
                        </p:par>
                        <p:par>
                          <p:cTn id="22" fill="hold">
                            <p:stCondLst>
                              <p:cond delay="1675"/>
                            </p:stCondLst>
                            <p:childTnLst>
                              <p:par>
                                <p:cTn id="23" presetID="0" presetClass="entr" presetSubtype="0" fill="hold" grpId="0" nodeType="afterEffect">
                                  <p:stCondLst>
                                    <p:cond delay="0"/>
                                  </p:stCondLst>
                                  <p:childTnLst>
                                    <p:set>
                                      <p:cBhvr>
                                        <p:cTn id="24" dur="700" fill="hold">
                                          <p:stCondLst>
                                            <p:cond delay="0"/>
                                          </p:stCondLst>
                                        </p:cTn>
                                        <p:tgtEl>
                                          <p:spTgt spid="24"/>
                                        </p:tgtEl>
                                        <p:attrNameLst>
                                          <p:attrName>style.visibility</p:attrName>
                                        </p:attrNameLst>
                                      </p:cBhvr>
                                      <p:to>
                                        <p:strVal val="visible"/>
                                      </p:to>
                                    </p:set>
                                    <p:anim to="" calcmode="lin" valueType="num">
                                      <p:cBhvr>
                                        <p:cTn id="25" dur="7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0"/>
                                  </p:stCondLst>
                                  <p:childTnLst>
                                    <p:set>
                                      <p:cBhvr>
                                        <p:cTn id="28" dur="700" fill="hold">
                                          <p:stCondLst>
                                            <p:cond delay="0"/>
                                          </p:stCondLst>
                                        </p:cTn>
                                        <p:tgtEl>
                                          <p:spTgt spid="36"/>
                                        </p:tgtEl>
                                        <p:attrNameLst>
                                          <p:attrName>style.visibility</p:attrName>
                                        </p:attrNameLst>
                                      </p:cBhvr>
                                      <p:to>
                                        <p:strVal val="visible"/>
                                      </p:to>
                                    </p:set>
                                    <p:anim to="" calcmode="lin" valueType="num">
                                      <p:cBhvr>
                                        <p:cTn id="29" dur="700" fill="hold">
                                          <p:stCondLst>
                                            <p:cond delay="0"/>
                                          </p:stCondLst>
                                        </p:cTn>
                                        <p:tgtEl>
                                          <p:spTgt spid="36"/>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6"/>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700" fill="hold"/>
                                        <p:tgtEl>
                                          <p:spTgt spid="28"/>
                                        </p:tgtEl>
                                        <p:attrNameLst>
                                          <p:attrName>ppt_x</p:attrName>
                                        </p:attrNameLst>
                                      </p:cBhvr>
                                      <p:tavLst>
                                        <p:tav tm="0">
                                          <p:val>
                                            <p:strVal val="1+#ppt_w/2"/>
                                          </p:val>
                                        </p:tav>
                                        <p:tav tm="100000">
                                          <p:val>
                                            <p:strVal val="#ppt_x"/>
                                          </p:val>
                                        </p:tav>
                                      </p:tavLst>
                                    </p:anim>
                                    <p:anim calcmode="lin" valueType="num">
                                      <p:cBhvr additive="base">
                                        <p:cTn id="34" dur="700" fill="hold"/>
                                        <p:tgtEl>
                                          <p:spTgt spid="28"/>
                                        </p:tgtEl>
                                        <p:attrNameLst>
                                          <p:attrName>ppt_y</p:attrName>
                                        </p:attrNameLst>
                                      </p:cBhvr>
                                      <p:tavLst>
                                        <p:tav tm="0">
                                          <p:val>
                                            <p:strVal val="#ppt_y"/>
                                          </p:val>
                                        </p:tav>
                                        <p:tav tm="100000">
                                          <p:val>
                                            <p:strVal val="#ppt_y"/>
                                          </p:val>
                                        </p:tav>
                                      </p:tavLst>
                                    </p:anim>
                                  </p:childTnLst>
                                </p:cTn>
                              </p:par>
                            </p:childTnLst>
                          </p:cTn>
                        </p:par>
                        <p:par>
                          <p:cTn id="35" fill="hold">
                            <p:stCondLst>
                              <p:cond delay="2375"/>
                            </p:stCondLst>
                            <p:childTnLst>
                              <p:par>
                                <p:cTn id="36" presetID="0" presetClass="entr" presetSubtype="0" fill="hold" grpId="0" nodeType="afterEffect">
                                  <p:stCondLst>
                                    <p:cond delay="0"/>
                                  </p:stCondLst>
                                  <p:childTnLst>
                                    <p:set>
                                      <p:cBhvr>
                                        <p:cTn id="37" dur="700" fill="hold">
                                          <p:stCondLst>
                                            <p:cond delay="0"/>
                                          </p:stCondLst>
                                        </p:cTn>
                                        <p:tgtEl>
                                          <p:spTgt spid="22"/>
                                        </p:tgtEl>
                                        <p:attrNameLst>
                                          <p:attrName>style.visibility</p:attrName>
                                        </p:attrNameLst>
                                      </p:cBhvr>
                                      <p:to>
                                        <p:strVal val="visible"/>
                                      </p:to>
                                    </p:set>
                                    <p:anim to="" calcmode="lin" valueType="num">
                                      <p:cBhvr>
                                        <p:cTn id="3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37"/>
                                        </p:tgtEl>
                                        <p:attrNameLst>
                                          <p:attrName>style.visibility</p:attrName>
                                        </p:attrNameLst>
                                      </p:cBhvr>
                                      <p:to>
                                        <p:strVal val="visible"/>
                                      </p:to>
                                    </p:set>
                                    <p:anim to="" calcmode="lin" valueType="num">
                                      <p:cBhvr>
                                        <p:cTn id="42"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700" fill="hold"/>
                                        <p:tgtEl>
                                          <p:spTgt spid="29"/>
                                        </p:tgtEl>
                                        <p:attrNameLst>
                                          <p:attrName>ppt_x</p:attrName>
                                        </p:attrNameLst>
                                      </p:cBhvr>
                                      <p:tavLst>
                                        <p:tav tm="0">
                                          <p:val>
                                            <p:strVal val="1+#ppt_w/2"/>
                                          </p:val>
                                        </p:tav>
                                        <p:tav tm="100000">
                                          <p:val>
                                            <p:strVal val="#ppt_x"/>
                                          </p:val>
                                        </p:tav>
                                      </p:tavLst>
                                    </p:anim>
                                    <p:anim calcmode="lin" valueType="num">
                                      <p:cBhvr additive="base">
                                        <p:cTn id="47" dur="7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3075"/>
                            </p:stCondLst>
                            <p:childTnLst>
                              <p:par>
                                <p:cTn id="49" presetID="0" presetClass="entr" presetSubtype="0" fill="hold" grpId="0" nodeType="afterEffect">
                                  <p:stCondLst>
                                    <p:cond delay="0"/>
                                  </p:stCondLst>
                                  <p:childTnLst>
                                    <p:set>
                                      <p:cBhvr>
                                        <p:cTn id="50" dur="700" fill="hold">
                                          <p:stCondLst>
                                            <p:cond delay="0"/>
                                          </p:stCondLst>
                                        </p:cTn>
                                        <p:tgtEl>
                                          <p:spTgt spid="23"/>
                                        </p:tgtEl>
                                        <p:attrNameLst>
                                          <p:attrName>style.visibility</p:attrName>
                                        </p:attrNameLst>
                                      </p:cBhvr>
                                      <p:to>
                                        <p:strVal val="visible"/>
                                      </p:to>
                                    </p:set>
                                    <p:anim to="" calcmode="lin" valueType="num">
                                      <p:cBhvr>
                                        <p:cTn id="51"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52"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53" presetID="0" presetClass="entr" presetSubtype="0" fill="hold" nodeType="withEffect">
                                  <p:stCondLst>
                                    <p:cond delay="0"/>
                                  </p:stCondLst>
                                  <p:childTnLst>
                                    <p:set>
                                      <p:cBhvr>
                                        <p:cTn id="54" dur="700" fill="hold">
                                          <p:stCondLst>
                                            <p:cond delay="0"/>
                                          </p:stCondLst>
                                        </p:cTn>
                                        <p:tgtEl>
                                          <p:spTgt spid="41"/>
                                        </p:tgtEl>
                                        <p:attrNameLst>
                                          <p:attrName>style.visibility</p:attrName>
                                        </p:attrNameLst>
                                      </p:cBhvr>
                                      <p:to>
                                        <p:strVal val="visible"/>
                                      </p:to>
                                    </p:set>
                                    <p:anim to="" calcmode="lin" valueType="num">
                                      <p:cBhvr>
                                        <p:cTn id="55" dur="7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57" presetID="2" presetClass="entr" presetSubtype="8" decel="100000" fill="hold" grpId="0" nodeType="with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700" fill="hold"/>
                                        <p:tgtEl>
                                          <p:spTgt spid="27"/>
                                        </p:tgtEl>
                                        <p:attrNameLst>
                                          <p:attrName>ppt_x</p:attrName>
                                        </p:attrNameLst>
                                      </p:cBhvr>
                                      <p:tavLst>
                                        <p:tav tm="0">
                                          <p:val>
                                            <p:strVal val="0-#ppt_w/2"/>
                                          </p:val>
                                        </p:tav>
                                        <p:tav tm="100000">
                                          <p:val>
                                            <p:strVal val="#ppt_x"/>
                                          </p:val>
                                        </p:tav>
                                      </p:tavLst>
                                    </p:anim>
                                    <p:anim calcmode="lin" valueType="num">
                                      <p:cBhvr additive="base">
                                        <p:cTn id="60" dur="7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4" grpId="0" animBg="1"/>
      <p:bldP spid="23" grpId="0" animBg="1"/>
      <p:bldP spid="22" grpId="0" animBg="1"/>
      <p:bldP spid="19" grpId="0"/>
      <p:bldP spid="26" grpId="0"/>
      <p:bldP spid="27" grpId="0"/>
      <p:bldP spid="28" grpId="0"/>
      <p:bldP spid="29" grpId="0"/>
      <p:bldP spid="3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Picture Placeholder 31">
            <a:extLst>
              <a:ext uri="{FF2B5EF4-FFF2-40B4-BE49-F238E27FC236}">
                <a16:creationId xmlns:a16="http://schemas.microsoft.com/office/drawing/2014/main" id="{A429294E-3706-41E9-8235-31E48A22CF02}"/>
              </a:ext>
            </a:extLst>
          </p:cNvPr>
          <p:cNvSpPr>
            <a:spLocks noGrp="1"/>
          </p:cNvSpPr>
          <p:nvPr>
            <p:ph type="pic" sz="quarter" idx="10"/>
          </p:nvPr>
        </p:nvSpPr>
        <p:spPr/>
      </p:sp>
      <p:grpSp>
        <p:nvGrpSpPr>
          <p:cNvPr id="2" name="Group 1">
            <a:extLst>
              <a:ext uri="{FF2B5EF4-FFF2-40B4-BE49-F238E27FC236}">
                <a16:creationId xmlns:a16="http://schemas.microsoft.com/office/drawing/2014/main" id="{17CD3592-213A-4495-8C94-A20E4147CC88}"/>
              </a:ext>
            </a:extLst>
          </p:cNvPr>
          <p:cNvGrpSpPr/>
          <p:nvPr/>
        </p:nvGrpSpPr>
        <p:grpSpPr>
          <a:xfrm>
            <a:off x="10180589" y="6254561"/>
            <a:ext cx="738179" cy="660684"/>
            <a:chOff x="2292350" y="425450"/>
            <a:chExt cx="385763" cy="395288"/>
          </a:xfrm>
          <a:gradFill>
            <a:gsLst>
              <a:gs pos="0">
                <a:schemeClr val="accent1"/>
              </a:gs>
              <a:gs pos="100000">
                <a:schemeClr val="accent6"/>
              </a:gs>
            </a:gsLst>
            <a:lin ang="8100000" scaled="1"/>
          </a:gradFill>
        </p:grpSpPr>
        <p:sp>
          <p:nvSpPr>
            <p:cNvPr id="3" name="Freeform 139">
              <a:extLst>
                <a:ext uri="{FF2B5EF4-FFF2-40B4-BE49-F238E27FC236}">
                  <a16:creationId xmlns:a16="http://schemas.microsoft.com/office/drawing/2014/main" id="{1890E5C9-42E9-4982-9963-BF3D1D7D8F51}"/>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4" name="Freeform 140">
              <a:extLst>
                <a:ext uri="{FF2B5EF4-FFF2-40B4-BE49-F238E27FC236}">
                  <a16:creationId xmlns:a16="http://schemas.microsoft.com/office/drawing/2014/main" id="{27681334-1FBA-4B8A-9B87-D341F1F08C48}"/>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5" name="Freeform 141">
              <a:extLst>
                <a:ext uri="{FF2B5EF4-FFF2-40B4-BE49-F238E27FC236}">
                  <a16:creationId xmlns:a16="http://schemas.microsoft.com/office/drawing/2014/main" id="{12002F89-96D8-4E3D-8D46-E5B20F7ED693}"/>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6" name="Freeform 142">
              <a:extLst>
                <a:ext uri="{FF2B5EF4-FFF2-40B4-BE49-F238E27FC236}">
                  <a16:creationId xmlns:a16="http://schemas.microsoft.com/office/drawing/2014/main" id="{7D8B937A-E660-4530-8FDA-320FCABDFF24}"/>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7" name="Group 6">
            <a:extLst>
              <a:ext uri="{FF2B5EF4-FFF2-40B4-BE49-F238E27FC236}">
                <a16:creationId xmlns:a16="http://schemas.microsoft.com/office/drawing/2014/main" id="{3C4277D6-BB0A-44E6-854A-921AD3D76157}"/>
              </a:ext>
            </a:extLst>
          </p:cNvPr>
          <p:cNvGrpSpPr/>
          <p:nvPr/>
        </p:nvGrpSpPr>
        <p:grpSpPr>
          <a:xfrm>
            <a:off x="13285423" y="6308445"/>
            <a:ext cx="567608" cy="552917"/>
            <a:chOff x="4730750" y="5992812"/>
            <a:chExt cx="280988" cy="315913"/>
          </a:xfrm>
          <a:gradFill>
            <a:gsLst>
              <a:gs pos="0">
                <a:schemeClr val="accent1"/>
              </a:gs>
              <a:gs pos="100000">
                <a:schemeClr val="accent6"/>
              </a:gs>
            </a:gsLst>
            <a:lin ang="8100000" scaled="1"/>
          </a:gradFill>
        </p:grpSpPr>
        <p:sp>
          <p:nvSpPr>
            <p:cNvPr id="8" name="Freeform 56">
              <a:extLst>
                <a:ext uri="{FF2B5EF4-FFF2-40B4-BE49-F238E27FC236}">
                  <a16:creationId xmlns:a16="http://schemas.microsoft.com/office/drawing/2014/main" id="{909A6937-EB7A-4252-B1B5-05678A846B0A}"/>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9" name="Freeform 57">
              <a:extLst>
                <a:ext uri="{FF2B5EF4-FFF2-40B4-BE49-F238E27FC236}">
                  <a16:creationId xmlns:a16="http://schemas.microsoft.com/office/drawing/2014/main" id="{1064226B-9CDA-4EE2-A6F9-B5D27732B959}"/>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0" name="Freeform 58">
              <a:extLst>
                <a:ext uri="{FF2B5EF4-FFF2-40B4-BE49-F238E27FC236}">
                  <a16:creationId xmlns:a16="http://schemas.microsoft.com/office/drawing/2014/main" id="{1C71A103-A496-47AD-B522-97FD9720D438}"/>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1" name="Freeform 59">
              <a:extLst>
                <a:ext uri="{FF2B5EF4-FFF2-40B4-BE49-F238E27FC236}">
                  <a16:creationId xmlns:a16="http://schemas.microsoft.com/office/drawing/2014/main" id="{3C86CFC3-FD5F-4875-8EB3-3F00C0325BBF}"/>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2" name="Freeform 60">
              <a:extLst>
                <a:ext uri="{FF2B5EF4-FFF2-40B4-BE49-F238E27FC236}">
                  <a16:creationId xmlns:a16="http://schemas.microsoft.com/office/drawing/2014/main" id="{A25A8F9E-B082-40B1-95B0-B418E48912CB}"/>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3" name="Freeform 61">
              <a:extLst>
                <a:ext uri="{FF2B5EF4-FFF2-40B4-BE49-F238E27FC236}">
                  <a16:creationId xmlns:a16="http://schemas.microsoft.com/office/drawing/2014/main" id="{A9FA28A5-BC96-470D-A901-E75AFBD4613F}"/>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4" name="Freeform 62">
              <a:extLst>
                <a:ext uri="{FF2B5EF4-FFF2-40B4-BE49-F238E27FC236}">
                  <a16:creationId xmlns:a16="http://schemas.microsoft.com/office/drawing/2014/main" id="{8C1CE423-B0E2-403B-85EF-C3D59A71D85A}"/>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5" name="Freeform 63">
              <a:extLst>
                <a:ext uri="{FF2B5EF4-FFF2-40B4-BE49-F238E27FC236}">
                  <a16:creationId xmlns:a16="http://schemas.microsoft.com/office/drawing/2014/main" id="{45B528EB-151B-4CF1-823D-962C509E6EAA}"/>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6" name="Freeform 64">
              <a:extLst>
                <a:ext uri="{FF2B5EF4-FFF2-40B4-BE49-F238E27FC236}">
                  <a16:creationId xmlns:a16="http://schemas.microsoft.com/office/drawing/2014/main" id="{C3BFB241-D982-4329-8DFD-E84478781BA6}"/>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65">
              <a:extLst>
                <a:ext uri="{FF2B5EF4-FFF2-40B4-BE49-F238E27FC236}">
                  <a16:creationId xmlns:a16="http://schemas.microsoft.com/office/drawing/2014/main" id="{F88FA07F-436C-47B7-AA42-3D9715F4CC26}"/>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66">
              <a:extLst>
                <a:ext uri="{FF2B5EF4-FFF2-40B4-BE49-F238E27FC236}">
                  <a16:creationId xmlns:a16="http://schemas.microsoft.com/office/drawing/2014/main" id="{9B2F7DAA-6DCD-4285-A1F2-D356D5D9CD21}"/>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9" name="Freeform 67">
              <a:extLst>
                <a:ext uri="{FF2B5EF4-FFF2-40B4-BE49-F238E27FC236}">
                  <a16:creationId xmlns:a16="http://schemas.microsoft.com/office/drawing/2014/main" id="{9E3BA71B-4065-4A73-BBBD-6005063D8BFB}"/>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24" name="Rectangle 8">
            <a:extLst>
              <a:ext uri="{FF2B5EF4-FFF2-40B4-BE49-F238E27FC236}">
                <a16:creationId xmlns:a16="http://schemas.microsoft.com/office/drawing/2014/main" id="{45CE75CB-2B0A-4826-B587-724EEE6CAD59}"/>
              </a:ext>
            </a:extLst>
          </p:cNvPr>
          <p:cNvSpPr/>
          <p:nvPr/>
        </p:nvSpPr>
        <p:spPr>
          <a:xfrm>
            <a:off x="13189528" y="7202777"/>
            <a:ext cx="2546532" cy="1274964"/>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a:t>
            </a:r>
          </a:p>
        </p:txBody>
      </p:sp>
      <p:sp>
        <p:nvSpPr>
          <p:cNvPr id="25" name="Rectangle 8">
            <a:extLst>
              <a:ext uri="{FF2B5EF4-FFF2-40B4-BE49-F238E27FC236}">
                <a16:creationId xmlns:a16="http://schemas.microsoft.com/office/drawing/2014/main" id="{CEBEB4AE-F61E-47B3-9606-13BC78CCBB71}"/>
              </a:ext>
            </a:extLst>
          </p:cNvPr>
          <p:cNvSpPr/>
          <p:nvPr/>
        </p:nvSpPr>
        <p:spPr>
          <a:xfrm>
            <a:off x="10072132" y="7202777"/>
            <a:ext cx="2546532" cy="1274964"/>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a:t>
            </a:r>
          </a:p>
        </p:txBody>
      </p:sp>
      <p:sp>
        <p:nvSpPr>
          <p:cNvPr id="27" name="TextBox 26">
            <a:extLst>
              <a:ext uri="{FF2B5EF4-FFF2-40B4-BE49-F238E27FC236}">
                <a16:creationId xmlns:a16="http://schemas.microsoft.com/office/drawing/2014/main" id="{6EB75780-4067-49F9-881A-0C09D3C4832B}"/>
              </a:ext>
            </a:extLst>
          </p:cNvPr>
          <p:cNvSpPr txBox="1"/>
          <p:nvPr/>
        </p:nvSpPr>
        <p:spPr>
          <a:xfrm>
            <a:off x="10077699" y="2266373"/>
            <a:ext cx="4348097" cy="1569660"/>
          </a:xfrm>
          <a:prstGeom prst="rect">
            <a:avLst/>
          </a:prstGeom>
          <a:noFill/>
        </p:spPr>
        <p:txBody>
          <a:bodyPr wrap="square" rtlCol="0">
            <a:spAutoFit/>
          </a:bodyPr>
          <a:lstStyle/>
          <a:p>
            <a:pPr>
              <a:spcBef>
                <a:spcPts val="600"/>
              </a:spcBef>
            </a:pPr>
            <a:r>
              <a:rPr lang="en-US" altLang="zh-CN" sz="4800">
                <a:solidFill>
                  <a:schemeClr val="tx1">
                    <a:lumMod val="85000"/>
                    <a:lumOff val="15000"/>
                  </a:schemeClr>
                </a:solidFill>
                <a:latin typeface="Montserrat Alternates ExtraBold" panose="00000900000000000000" pitchFamily="50" charset="0"/>
              </a:rPr>
              <a:t>Our Advantages</a:t>
            </a:r>
            <a:endParaRPr lang="en-US" sz="4800">
              <a:solidFill>
                <a:schemeClr val="tx1">
                  <a:lumMod val="85000"/>
                  <a:lumOff val="15000"/>
                </a:schemeClr>
              </a:solidFill>
              <a:latin typeface="Montserrat Alternates ExtraBold" panose="00000900000000000000" pitchFamily="50" charset="0"/>
            </a:endParaRPr>
          </a:p>
        </p:txBody>
      </p:sp>
      <p:sp>
        <p:nvSpPr>
          <p:cNvPr id="28"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ADCC178-4AD4-4F5B-92CD-AD1A6C0DD22B}"/>
              </a:ext>
            </a:extLst>
          </p:cNvPr>
          <p:cNvSpPr/>
          <p:nvPr/>
        </p:nvSpPr>
        <p:spPr>
          <a:xfrm>
            <a:off x="10072133" y="4505135"/>
            <a:ext cx="6882368" cy="1167243"/>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grpSp>
        <p:nvGrpSpPr>
          <p:cNvPr id="33" name="组合 13">
            <a:extLst>
              <a:ext uri="{FF2B5EF4-FFF2-40B4-BE49-F238E27FC236}">
                <a16:creationId xmlns:a16="http://schemas.microsoft.com/office/drawing/2014/main" id="{68A68844-C0D4-4DC4-AE97-602835F4693B}"/>
              </a:ext>
            </a:extLst>
          </p:cNvPr>
          <p:cNvGrpSpPr/>
          <p:nvPr/>
        </p:nvGrpSpPr>
        <p:grpSpPr>
          <a:xfrm>
            <a:off x="1333500" y="782677"/>
            <a:ext cx="849269" cy="224171"/>
            <a:chOff x="6353586" y="4480561"/>
            <a:chExt cx="5023074" cy="1325880"/>
          </a:xfrm>
          <a:solidFill>
            <a:schemeClr val="bg1"/>
          </a:solidFill>
        </p:grpSpPr>
        <p:sp>
          <p:nvSpPr>
            <p:cNvPr id="34" name="任意多边形: 形状 25">
              <a:extLst>
                <a:ext uri="{FF2B5EF4-FFF2-40B4-BE49-F238E27FC236}">
                  <a16:creationId xmlns:a16="http://schemas.microsoft.com/office/drawing/2014/main" id="{1BA1F395-F0FD-4142-8EE4-DDF1F847E1D2}"/>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35" name="组合 11">
              <a:extLst>
                <a:ext uri="{FF2B5EF4-FFF2-40B4-BE49-F238E27FC236}">
                  <a16:creationId xmlns:a16="http://schemas.microsoft.com/office/drawing/2014/main" id="{F4C9325D-7A69-46A4-9538-F002F6A2C96F}"/>
                </a:ext>
              </a:extLst>
            </p:cNvPr>
            <p:cNvGrpSpPr/>
            <p:nvPr/>
          </p:nvGrpSpPr>
          <p:grpSpPr>
            <a:xfrm>
              <a:off x="8043056" y="4702687"/>
              <a:ext cx="3333604" cy="881628"/>
              <a:chOff x="8083550" y="5731848"/>
              <a:chExt cx="2120900" cy="560908"/>
            </a:xfrm>
            <a:grpFill/>
          </p:grpSpPr>
          <p:sp>
            <p:nvSpPr>
              <p:cNvPr id="36" name="任意多边形: 形状 14">
                <a:extLst>
                  <a:ext uri="{FF2B5EF4-FFF2-40B4-BE49-F238E27FC236}">
                    <a16:creationId xmlns:a16="http://schemas.microsoft.com/office/drawing/2014/main" id="{74A047F7-EBE2-454E-B72F-6EF9B4D7A546}"/>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27">
                <a:extLst>
                  <a:ext uri="{FF2B5EF4-FFF2-40B4-BE49-F238E27FC236}">
                    <a16:creationId xmlns:a16="http://schemas.microsoft.com/office/drawing/2014/main" id="{09655DBE-DD3D-4C42-9D4F-671AAE67891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6290955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par>
                          <p:cTn id="13" fill="hold">
                            <p:stCondLst>
                              <p:cond delay="1520"/>
                            </p:stCondLst>
                            <p:childTnLst>
                              <p:par>
                                <p:cTn id="14" presetID="0" presetClass="entr" presetSubtype="0" fill="hold" nodeType="afterEffect">
                                  <p:stCondLst>
                                    <p:cond delay="0"/>
                                  </p:stCondLst>
                                  <p:childTnLst>
                                    <p:set>
                                      <p:cBhvr>
                                        <p:cTn id="15" dur="700" fill="hold">
                                          <p:stCondLst>
                                            <p:cond delay="0"/>
                                          </p:stCondLst>
                                        </p:cTn>
                                        <p:tgtEl>
                                          <p:spTgt spid="2"/>
                                        </p:tgtEl>
                                        <p:attrNameLst>
                                          <p:attrName>style.visibility</p:attrName>
                                        </p:attrNameLst>
                                      </p:cBhvr>
                                      <p:to>
                                        <p:strVal val="visible"/>
                                      </p:to>
                                    </p:set>
                                    <p:anim to="" calcmode="lin" valueType="num">
                                      <p:cBhvr>
                                        <p:cTn id="16" dur="7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additive="base">
                                        <p:cTn id="20" dur="700" fill="hold"/>
                                        <p:tgtEl>
                                          <p:spTgt spid="25"/>
                                        </p:tgtEl>
                                        <p:attrNameLst>
                                          <p:attrName>ppt_x</p:attrName>
                                        </p:attrNameLst>
                                      </p:cBhvr>
                                      <p:tavLst>
                                        <p:tav tm="0">
                                          <p:val>
                                            <p:strVal val="#ppt_x"/>
                                          </p:val>
                                        </p:tav>
                                        <p:tav tm="100000">
                                          <p:val>
                                            <p:strVal val="#ppt_x"/>
                                          </p:val>
                                        </p:tav>
                                      </p:tavLst>
                                    </p:anim>
                                    <p:anim calcmode="lin" valueType="num">
                                      <p:cBhvr additive="base">
                                        <p:cTn id="21" dur="700" fill="hold"/>
                                        <p:tgtEl>
                                          <p:spTgt spid="25"/>
                                        </p:tgtEl>
                                        <p:attrNameLst>
                                          <p:attrName>ppt_y</p:attrName>
                                        </p:attrNameLst>
                                      </p:cBhvr>
                                      <p:tavLst>
                                        <p:tav tm="0">
                                          <p:val>
                                            <p:strVal val="1+#ppt_h/2"/>
                                          </p:val>
                                        </p:tav>
                                        <p:tav tm="100000">
                                          <p:val>
                                            <p:strVal val="#ppt_y"/>
                                          </p:val>
                                        </p:tav>
                                      </p:tavLst>
                                    </p:anim>
                                  </p:childTnLst>
                                </p:cTn>
                              </p:par>
                            </p:childTnLst>
                          </p:cTn>
                        </p:par>
                        <p:par>
                          <p:cTn id="22" fill="hold">
                            <p:stCondLst>
                              <p:cond delay="2220"/>
                            </p:stCondLst>
                            <p:childTnLst>
                              <p:par>
                                <p:cTn id="23" presetID="0" presetClass="entr" presetSubtype="0" fill="hold" nodeType="afterEffect">
                                  <p:stCondLst>
                                    <p:cond delay="0"/>
                                  </p:stCondLst>
                                  <p:childTnLst>
                                    <p:set>
                                      <p:cBhvr>
                                        <p:cTn id="24" dur="700" fill="hold">
                                          <p:stCondLst>
                                            <p:cond delay="0"/>
                                          </p:stCondLst>
                                        </p:cTn>
                                        <p:tgtEl>
                                          <p:spTgt spid="7"/>
                                        </p:tgtEl>
                                        <p:attrNameLst>
                                          <p:attrName>style.visibility</p:attrName>
                                        </p:attrNameLst>
                                      </p:cBhvr>
                                      <p:to>
                                        <p:strVal val="visible"/>
                                      </p:to>
                                    </p:set>
                                    <p:anim to="" calcmode="lin" valueType="num">
                                      <p:cBhvr>
                                        <p:cTn id="25"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additive="base">
                                        <p:cTn id="29" dur="700" fill="hold"/>
                                        <p:tgtEl>
                                          <p:spTgt spid="24"/>
                                        </p:tgtEl>
                                        <p:attrNameLst>
                                          <p:attrName>ppt_x</p:attrName>
                                        </p:attrNameLst>
                                      </p:cBhvr>
                                      <p:tavLst>
                                        <p:tav tm="0">
                                          <p:val>
                                            <p:strVal val="#ppt_x"/>
                                          </p:val>
                                        </p:tav>
                                        <p:tav tm="100000">
                                          <p:val>
                                            <p:strVal val="#ppt_x"/>
                                          </p:val>
                                        </p:tav>
                                      </p:tavLst>
                                    </p:anim>
                                    <p:anim calcmode="lin" valueType="num">
                                      <p:cBhvr additive="base">
                                        <p:cTn id="30" dur="7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03</a:t>
            </a:r>
          </a:p>
        </p:txBody>
      </p:sp>
      <p:sp>
        <p:nvSpPr>
          <p:cNvPr id="4" name="TextBox 3">
            <a:extLst>
              <a:ext uri="{FF2B5EF4-FFF2-40B4-BE49-F238E27FC236}">
                <a16:creationId xmlns:a16="http://schemas.microsoft.com/office/drawing/2014/main" id="{27D239C4-016B-45CC-8742-81054CEA2CE5}"/>
              </a:ext>
            </a:extLst>
          </p:cNvPr>
          <p:cNvSpPr txBox="1"/>
          <p:nvPr/>
        </p:nvSpPr>
        <p:spPr>
          <a:xfrm>
            <a:off x="7071360" y="4814518"/>
            <a:ext cx="414528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Market Plan</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08982236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05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41EB1C8-EA1E-4F35-9A66-808A338CB9A1}"/>
              </a:ext>
            </a:extLst>
          </p:cNvPr>
          <p:cNvGrpSpPr/>
          <p:nvPr/>
        </p:nvGrpSpPr>
        <p:grpSpPr>
          <a:xfrm>
            <a:off x="6335106" y="3288890"/>
            <a:ext cx="5617788" cy="5365116"/>
            <a:chOff x="5445589" y="2071991"/>
            <a:chExt cx="7442543" cy="7107797"/>
          </a:xfrm>
        </p:grpSpPr>
        <p:sp>
          <p:nvSpPr>
            <p:cNvPr id="3" name="Freeform 6">
              <a:extLst>
                <a:ext uri="{FF2B5EF4-FFF2-40B4-BE49-F238E27FC236}">
                  <a16:creationId xmlns:a16="http://schemas.microsoft.com/office/drawing/2014/main" id="{BE1B348E-1E81-4360-B1ED-A2DD9D3F8C6E}"/>
                </a:ext>
              </a:extLst>
            </p:cNvPr>
            <p:cNvSpPr>
              <a:spLocks/>
            </p:cNvSpPr>
            <p:nvPr/>
          </p:nvSpPr>
          <p:spPr bwMode="auto">
            <a:xfrm>
              <a:off x="5445589" y="4417584"/>
              <a:ext cx="3437528" cy="2416608"/>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Freeform 6">
              <a:extLst>
                <a:ext uri="{FF2B5EF4-FFF2-40B4-BE49-F238E27FC236}">
                  <a16:creationId xmlns:a16="http://schemas.microsoft.com/office/drawing/2014/main" id="{07DE7432-3E75-432A-911F-C956B75DEB2D}"/>
                </a:ext>
              </a:extLst>
            </p:cNvPr>
            <p:cNvSpPr>
              <a:spLocks/>
            </p:cNvSpPr>
            <p:nvPr/>
          </p:nvSpPr>
          <p:spPr bwMode="auto">
            <a:xfrm rot="3600000">
              <a:off x="6374981" y="2683922"/>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6">
              <a:extLst>
                <a:ext uri="{FF2B5EF4-FFF2-40B4-BE49-F238E27FC236}">
                  <a16:creationId xmlns:a16="http://schemas.microsoft.com/office/drawing/2014/main" id="{593576F0-9161-432E-8582-AE7AB225B094}"/>
                </a:ext>
              </a:extLst>
            </p:cNvPr>
            <p:cNvSpPr>
              <a:spLocks/>
            </p:cNvSpPr>
            <p:nvPr/>
          </p:nvSpPr>
          <p:spPr bwMode="auto">
            <a:xfrm rot="7200000">
              <a:off x="8400348" y="2683922"/>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6" name="Freeform 6">
              <a:extLst>
                <a:ext uri="{FF2B5EF4-FFF2-40B4-BE49-F238E27FC236}">
                  <a16:creationId xmlns:a16="http://schemas.microsoft.com/office/drawing/2014/main" id="{DC9AF1FF-BEAB-4233-9BA4-BB3A82666FDD}"/>
                </a:ext>
              </a:extLst>
            </p:cNvPr>
            <p:cNvSpPr>
              <a:spLocks/>
            </p:cNvSpPr>
            <p:nvPr/>
          </p:nvSpPr>
          <p:spPr bwMode="auto">
            <a:xfrm rot="10800000">
              <a:off x="9450604" y="4417584"/>
              <a:ext cx="3437528" cy="2416608"/>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Freeform 6">
              <a:extLst>
                <a:ext uri="{FF2B5EF4-FFF2-40B4-BE49-F238E27FC236}">
                  <a16:creationId xmlns:a16="http://schemas.microsoft.com/office/drawing/2014/main" id="{62FA4951-292D-4C87-9D1A-3B4F7E021987}"/>
                </a:ext>
              </a:extLst>
            </p:cNvPr>
            <p:cNvSpPr>
              <a:spLocks/>
            </p:cNvSpPr>
            <p:nvPr/>
          </p:nvSpPr>
          <p:spPr bwMode="auto">
            <a:xfrm rot="14400000">
              <a:off x="8400348" y="6233329"/>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5"/>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8" name="Freeform 6">
              <a:extLst>
                <a:ext uri="{FF2B5EF4-FFF2-40B4-BE49-F238E27FC236}">
                  <a16:creationId xmlns:a16="http://schemas.microsoft.com/office/drawing/2014/main" id="{7BC74344-0E66-4F21-8CE4-1B1706B58DD2}"/>
                </a:ext>
              </a:extLst>
            </p:cNvPr>
            <p:cNvSpPr>
              <a:spLocks/>
            </p:cNvSpPr>
            <p:nvPr/>
          </p:nvSpPr>
          <p:spPr bwMode="auto">
            <a:xfrm rot="18000000">
              <a:off x="6374981" y="6233329"/>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6"/>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5D56204-F358-42A4-8CBC-2C5BDCB3D38C}"/>
              </a:ext>
            </a:extLst>
          </p:cNvPr>
          <p:cNvSpPr/>
          <p:nvPr/>
        </p:nvSpPr>
        <p:spPr>
          <a:xfrm>
            <a:off x="12157634" y="5327938"/>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BD773F9-4DB4-4BC5-B658-BB98006D10F5}"/>
              </a:ext>
            </a:extLst>
          </p:cNvPr>
          <p:cNvSpPr/>
          <p:nvPr/>
        </p:nvSpPr>
        <p:spPr>
          <a:xfrm>
            <a:off x="12157634" y="3387068"/>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498CFC0-2F92-4283-B058-95E7D1D2BE1E}"/>
              </a:ext>
            </a:extLst>
          </p:cNvPr>
          <p:cNvSpPr/>
          <p:nvPr/>
        </p:nvSpPr>
        <p:spPr>
          <a:xfrm>
            <a:off x="12157634" y="7268809"/>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50E4460-1764-4070-9969-7545F27AAEC4}"/>
              </a:ext>
            </a:extLst>
          </p:cNvPr>
          <p:cNvSpPr/>
          <p:nvPr/>
        </p:nvSpPr>
        <p:spPr>
          <a:xfrm>
            <a:off x="1315543" y="5327938"/>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100">
                <a:solidFill>
                  <a:schemeClr val="bg1">
                    <a:lumMod val="65000"/>
                  </a:schemeClr>
                </a:solidFill>
                <a:ea typeface="Lato Light" panose="020F0502020204030203" pitchFamily="34" charset="0"/>
                <a:cs typeface="Lato Light" panose="020F0502020204030203" pitchFamily="34" charset="0"/>
              </a:rPr>
              <a:t>mea.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E8D6A44-333B-436F-AD9F-3BB3D77AE376}"/>
              </a:ext>
            </a:extLst>
          </p:cNvPr>
          <p:cNvSpPr/>
          <p:nvPr/>
        </p:nvSpPr>
        <p:spPr>
          <a:xfrm>
            <a:off x="1315543" y="3387068"/>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5001893-A21D-4519-875A-EAEC585A3947}"/>
              </a:ext>
            </a:extLst>
          </p:cNvPr>
          <p:cNvSpPr/>
          <p:nvPr/>
        </p:nvSpPr>
        <p:spPr>
          <a:xfrm>
            <a:off x="1315543" y="7268809"/>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bg1">
                    <a:lumMod val="65000"/>
                  </a:schemeClr>
                </a:solidFill>
                <a:ea typeface="Lato Light" panose="020F0502020204030203" pitchFamily="34" charset="0"/>
                <a:cs typeface="Lato Light" panose="020F0502020204030203" pitchFamily="34" charset="0"/>
              </a:rPr>
              <a:t>. </a:t>
            </a:r>
            <a:r>
              <a:rPr lang="es-ES" altLang="zh-CN" sz="11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9683FE9-58ED-48A4-A30B-789CF5B56B37}"/>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grpSp>
        <p:nvGrpSpPr>
          <p:cNvPr id="30" name="Graphic 2">
            <a:extLst>
              <a:ext uri="{FF2B5EF4-FFF2-40B4-BE49-F238E27FC236}">
                <a16:creationId xmlns:a16="http://schemas.microsoft.com/office/drawing/2014/main" id="{09CFBF3C-5E50-4481-858C-00329C561EB2}"/>
              </a:ext>
            </a:extLst>
          </p:cNvPr>
          <p:cNvGrpSpPr/>
          <p:nvPr/>
        </p:nvGrpSpPr>
        <p:grpSpPr>
          <a:xfrm>
            <a:off x="6874857" y="5629010"/>
            <a:ext cx="684826" cy="684876"/>
            <a:chOff x="12354901" y="2871430"/>
            <a:chExt cx="987266" cy="987337"/>
          </a:xfrm>
          <a:solidFill>
            <a:schemeClr val="bg1"/>
          </a:solidFill>
        </p:grpSpPr>
        <p:sp>
          <p:nvSpPr>
            <p:cNvPr id="31" name="Freeform: Shape 30">
              <a:extLst>
                <a:ext uri="{FF2B5EF4-FFF2-40B4-BE49-F238E27FC236}">
                  <a16:creationId xmlns:a16="http://schemas.microsoft.com/office/drawing/2014/main" id="{D137699E-257B-40E1-816F-7501DC3790EC}"/>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085E8E4-9B47-4205-8FB7-467A5C1277B1}"/>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9B23524-9676-424D-B505-0F285ABCF2C3}"/>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1557C19-5D1A-4495-BCAE-5BAF6A768EA1}"/>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645CDF1-47D2-48B5-A517-78306B7605CE}"/>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5977CEC6-6AA9-4BE9-A53F-8B5BD201ECB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D42960F6-64AE-4EBF-A73E-0E4CBF6A08D2}"/>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01A4D2D2-1CAF-4CED-8AD0-F31CEB65FE3A}"/>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D843A575-CA31-4D65-95F5-30C025A61B62}"/>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F35F596-C5E5-4448-A229-5A0C8DDC9667}"/>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9B153412-00E4-449E-AC7C-FDE38B9A0357}"/>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39383197-9BC1-4C0F-B758-D2EBC61517E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8E8A73A7-B078-47C3-B17C-9E772ED59BC1}"/>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49C15482-6125-43B8-B588-39F8E9DAFBB0}"/>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4BBD9460-987C-4341-9E60-47877F34E9C1}"/>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73CDA8A5-BE60-46AA-B16E-DAF18AA02A65}"/>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904CB70C-141D-43BE-8DAE-4CC6360727BA}"/>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3D03A4D8-0A7D-4733-9DFC-C7BEF7A8E4FA}"/>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64" name="Graphic 2">
            <a:extLst>
              <a:ext uri="{FF2B5EF4-FFF2-40B4-BE49-F238E27FC236}">
                <a16:creationId xmlns:a16="http://schemas.microsoft.com/office/drawing/2014/main" id="{ED6D48B5-D505-4612-B19D-DD17F99835C8}"/>
              </a:ext>
            </a:extLst>
          </p:cNvPr>
          <p:cNvGrpSpPr/>
          <p:nvPr/>
        </p:nvGrpSpPr>
        <p:grpSpPr>
          <a:xfrm>
            <a:off x="10727874" y="5628813"/>
            <a:ext cx="685270" cy="685270"/>
            <a:chOff x="8642114" y="2860301"/>
            <a:chExt cx="987938" cy="987938"/>
          </a:xfrm>
          <a:solidFill>
            <a:schemeClr val="bg1"/>
          </a:solidFill>
        </p:grpSpPr>
        <p:sp>
          <p:nvSpPr>
            <p:cNvPr id="65" name="Freeform: Shape 64">
              <a:extLst>
                <a:ext uri="{FF2B5EF4-FFF2-40B4-BE49-F238E27FC236}">
                  <a16:creationId xmlns:a16="http://schemas.microsoft.com/office/drawing/2014/main" id="{CE32831A-ABF8-4A9D-816D-6146EEEF2305}"/>
                </a:ext>
              </a:extLst>
            </p:cNvPr>
            <p:cNvSpPr/>
            <p:nvPr/>
          </p:nvSpPr>
          <p:spPr>
            <a:xfrm>
              <a:off x="9001371" y="3363977"/>
              <a:ext cx="269424" cy="484191"/>
            </a:xfrm>
            <a:custGeom>
              <a:avLst/>
              <a:gdLst>
                <a:gd name="connsiteX0" fmla="*/ 214551 w 269424"/>
                <a:gd name="connsiteY0" fmla="*/ 0 h 484191"/>
                <a:gd name="connsiteX1" fmla="*/ 54873 w 269424"/>
                <a:gd name="connsiteY1" fmla="*/ 0 h 484191"/>
                <a:gd name="connsiteX2" fmla="*/ 0 w 269424"/>
                <a:gd name="connsiteY2" fmla="*/ 54874 h 484191"/>
                <a:gd name="connsiteX3" fmla="*/ 0 w 269424"/>
                <a:gd name="connsiteY3" fmla="*/ 469219 h 484191"/>
                <a:gd name="connsiteX4" fmla="*/ 14972 w 269424"/>
                <a:gd name="connsiteY4" fmla="*/ 484191 h 484191"/>
                <a:gd name="connsiteX5" fmla="*/ 254453 w 269424"/>
                <a:gd name="connsiteY5" fmla="*/ 484191 h 484191"/>
                <a:gd name="connsiteX6" fmla="*/ 269425 w 269424"/>
                <a:gd name="connsiteY6" fmla="*/ 469219 h 484191"/>
                <a:gd name="connsiteX7" fmla="*/ 269425 w 269424"/>
                <a:gd name="connsiteY7" fmla="*/ 54874 h 484191"/>
                <a:gd name="connsiteX8" fmla="*/ 214551 w 269424"/>
                <a:gd name="connsiteY8" fmla="*/ 0 h 484191"/>
                <a:gd name="connsiteX9" fmla="*/ 239481 w 269424"/>
                <a:gd name="connsiteY9" fmla="*/ 454247 h 484191"/>
                <a:gd name="connsiteX10" fmla="*/ 29944 w 269424"/>
                <a:gd name="connsiteY10" fmla="*/ 454247 h 484191"/>
                <a:gd name="connsiteX11" fmla="*/ 29944 w 269424"/>
                <a:gd name="connsiteY11" fmla="*/ 54874 h 484191"/>
                <a:gd name="connsiteX12" fmla="*/ 54873 w 269424"/>
                <a:gd name="connsiteY12" fmla="*/ 29944 h 484191"/>
                <a:gd name="connsiteX13" fmla="*/ 214551 w 269424"/>
                <a:gd name="connsiteY13" fmla="*/ 29944 h 484191"/>
                <a:gd name="connsiteX14" fmla="*/ 239481 w 269424"/>
                <a:gd name="connsiteY14" fmla="*/ 54874 h 484191"/>
                <a:gd name="connsiteX15" fmla="*/ 239481 w 269424"/>
                <a:gd name="connsiteY15" fmla="*/ 454247 h 4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484191">
                  <a:moveTo>
                    <a:pt x="214551" y="0"/>
                  </a:moveTo>
                  <a:lnTo>
                    <a:pt x="54873" y="0"/>
                  </a:lnTo>
                  <a:cubicBezTo>
                    <a:pt x="24571" y="0"/>
                    <a:pt x="0" y="24571"/>
                    <a:pt x="0" y="54874"/>
                  </a:cubicBezTo>
                  <a:lnTo>
                    <a:pt x="0" y="469219"/>
                  </a:lnTo>
                  <a:cubicBezTo>
                    <a:pt x="0" y="477457"/>
                    <a:pt x="6734" y="484191"/>
                    <a:pt x="14972" y="484191"/>
                  </a:cubicBezTo>
                  <a:lnTo>
                    <a:pt x="254453" y="484191"/>
                  </a:lnTo>
                  <a:cubicBezTo>
                    <a:pt x="262691" y="484191"/>
                    <a:pt x="269425" y="477457"/>
                    <a:pt x="269425" y="469219"/>
                  </a:cubicBezTo>
                  <a:lnTo>
                    <a:pt x="269425" y="54874"/>
                  </a:lnTo>
                  <a:cubicBezTo>
                    <a:pt x="269425" y="24643"/>
                    <a:pt x="244782" y="0"/>
                    <a:pt x="214551" y="0"/>
                  </a:cubicBezTo>
                  <a:close/>
                  <a:moveTo>
                    <a:pt x="239481" y="454247"/>
                  </a:moveTo>
                  <a:lnTo>
                    <a:pt x="29944" y="454247"/>
                  </a:lnTo>
                  <a:lnTo>
                    <a:pt x="29944" y="54874"/>
                  </a:lnTo>
                  <a:cubicBezTo>
                    <a:pt x="29944" y="41119"/>
                    <a:pt x="41119" y="29944"/>
                    <a:pt x="54873" y="29944"/>
                  </a:cubicBezTo>
                  <a:lnTo>
                    <a:pt x="214551" y="29944"/>
                  </a:lnTo>
                  <a:cubicBezTo>
                    <a:pt x="228305" y="29944"/>
                    <a:pt x="239481" y="41191"/>
                    <a:pt x="239481" y="54874"/>
                  </a:cubicBezTo>
                  <a:lnTo>
                    <a:pt x="239481" y="454247"/>
                  </a:lnTo>
                  <a:close/>
                </a:path>
              </a:pathLst>
            </a:custGeom>
            <a:grpFill/>
            <a:ln w="7164"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7EC19F4B-5DE4-4483-8817-FBAC9F80532D}"/>
                </a:ext>
              </a:extLst>
            </p:cNvPr>
            <p:cNvSpPr/>
            <p:nvPr/>
          </p:nvSpPr>
          <p:spPr>
            <a:xfrm>
              <a:off x="8642114" y="3643431"/>
              <a:ext cx="269424" cy="204808"/>
            </a:xfrm>
            <a:custGeom>
              <a:avLst/>
              <a:gdLst>
                <a:gd name="connsiteX0" fmla="*/ 214551 w 269424"/>
                <a:gd name="connsiteY0" fmla="*/ 0 h 204808"/>
                <a:gd name="connsiteX1" fmla="*/ 54873 w 269424"/>
                <a:gd name="connsiteY1" fmla="*/ 0 h 204808"/>
                <a:gd name="connsiteX2" fmla="*/ 0 w 269424"/>
                <a:gd name="connsiteY2" fmla="*/ 54874 h 204808"/>
                <a:gd name="connsiteX3" fmla="*/ 0 w 269424"/>
                <a:gd name="connsiteY3" fmla="*/ 189836 h 204808"/>
                <a:gd name="connsiteX4" fmla="*/ 14972 w 269424"/>
                <a:gd name="connsiteY4" fmla="*/ 204809 h 204808"/>
                <a:gd name="connsiteX5" fmla="*/ 254453 w 269424"/>
                <a:gd name="connsiteY5" fmla="*/ 204809 h 204808"/>
                <a:gd name="connsiteX6" fmla="*/ 269425 w 269424"/>
                <a:gd name="connsiteY6" fmla="*/ 189836 h 204808"/>
                <a:gd name="connsiteX7" fmla="*/ 269425 w 269424"/>
                <a:gd name="connsiteY7" fmla="*/ 54874 h 204808"/>
                <a:gd name="connsiteX8" fmla="*/ 214551 w 269424"/>
                <a:gd name="connsiteY8" fmla="*/ 0 h 204808"/>
                <a:gd name="connsiteX9" fmla="*/ 239481 w 269424"/>
                <a:gd name="connsiteY9" fmla="*/ 174793 h 204808"/>
                <a:gd name="connsiteX10" fmla="*/ 29944 w 269424"/>
                <a:gd name="connsiteY10" fmla="*/ 174793 h 204808"/>
                <a:gd name="connsiteX11" fmla="*/ 29944 w 269424"/>
                <a:gd name="connsiteY11" fmla="*/ 54874 h 204808"/>
                <a:gd name="connsiteX12" fmla="*/ 54873 w 269424"/>
                <a:gd name="connsiteY12" fmla="*/ 29944 h 204808"/>
                <a:gd name="connsiteX13" fmla="*/ 214551 w 269424"/>
                <a:gd name="connsiteY13" fmla="*/ 29944 h 204808"/>
                <a:gd name="connsiteX14" fmla="*/ 239481 w 269424"/>
                <a:gd name="connsiteY14" fmla="*/ 54874 h 204808"/>
                <a:gd name="connsiteX15" fmla="*/ 239481 w 269424"/>
                <a:gd name="connsiteY15" fmla="*/ 174793 h 2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204808">
                  <a:moveTo>
                    <a:pt x="214551" y="0"/>
                  </a:moveTo>
                  <a:lnTo>
                    <a:pt x="54873" y="0"/>
                  </a:lnTo>
                  <a:cubicBezTo>
                    <a:pt x="24571" y="0"/>
                    <a:pt x="0" y="24643"/>
                    <a:pt x="0" y="54874"/>
                  </a:cubicBezTo>
                  <a:lnTo>
                    <a:pt x="0" y="189836"/>
                  </a:lnTo>
                  <a:cubicBezTo>
                    <a:pt x="0" y="198075"/>
                    <a:pt x="6734" y="204809"/>
                    <a:pt x="14972" y="204809"/>
                  </a:cubicBezTo>
                  <a:lnTo>
                    <a:pt x="254453" y="204809"/>
                  </a:lnTo>
                  <a:cubicBezTo>
                    <a:pt x="262691" y="204809"/>
                    <a:pt x="269425" y="198075"/>
                    <a:pt x="269425" y="189836"/>
                  </a:cubicBezTo>
                  <a:lnTo>
                    <a:pt x="269425" y="54874"/>
                  </a:lnTo>
                  <a:cubicBezTo>
                    <a:pt x="269425" y="24643"/>
                    <a:pt x="244853" y="0"/>
                    <a:pt x="214551" y="0"/>
                  </a:cubicBezTo>
                  <a:close/>
                  <a:moveTo>
                    <a:pt x="239481" y="174793"/>
                  </a:moveTo>
                  <a:lnTo>
                    <a:pt x="29944" y="174793"/>
                  </a:lnTo>
                  <a:lnTo>
                    <a:pt x="29944" y="54874"/>
                  </a:lnTo>
                  <a:cubicBezTo>
                    <a:pt x="29944" y="41119"/>
                    <a:pt x="41119" y="29944"/>
                    <a:pt x="54873" y="29944"/>
                  </a:cubicBezTo>
                  <a:lnTo>
                    <a:pt x="214551" y="29944"/>
                  </a:lnTo>
                  <a:cubicBezTo>
                    <a:pt x="228305" y="29944"/>
                    <a:pt x="239481" y="41119"/>
                    <a:pt x="239481" y="54874"/>
                  </a:cubicBezTo>
                  <a:lnTo>
                    <a:pt x="239481" y="174793"/>
                  </a:lnTo>
                  <a:close/>
                </a:path>
              </a:pathLst>
            </a:custGeom>
            <a:grpFill/>
            <a:ln w="7164"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4C54D110-B243-4335-9D9A-F7E303CA5E9B}"/>
                </a:ext>
              </a:extLst>
            </p:cNvPr>
            <p:cNvSpPr/>
            <p:nvPr/>
          </p:nvSpPr>
          <p:spPr>
            <a:xfrm>
              <a:off x="9360628" y="3503740"/>
              <a:ext cx="269424" cy="344499"/>
            </a:xfrm>
            <a:custGeom>
              <a:avLst/>
              <a:gdLst>
                <a:gd name="connsiteX0" fmla="*/ 214480 w 269424"/>
                <a:gd name="connsiteY0" fmla="*/ 0 h 344499"/>
                <a:gd name="connsiteX1" fmla="*/ 54874 w 269424"/>
                <a:gd name="connsiteY1" fmla="*/ 0 h 344499"/>
                <a:gd name="connsiteX2" fmla="*/ 0 w 269424"/>
                <a:gd name="connsiteY2" fmla="*/ 54874 h 344499"/>
                <a:gd name="connsiteX3" fmla="*/ 0 w 269424"/>
                <a:gd name="connsiteY3" fmla="*/ 329528 h 344499"/>
                <a:gd name="connsiteX4" fmla="*/ 14972 w 269424"/>
                <a:gd name="connsiteY4" fmla="*/ 344500 h 344499"/>
                <a:gd name="connsiteX5" fmla="*/ 254453 w 269424"/>
                <a:gd name="connsiteY5" fmla="*/ 344500 h 344499"/>
                <a:gd name="connsiteX6" fmla="*/ 269425 w 269424"/>
                <a:gd name="connsiteY6" fmla="*/ 329528 h 344499"/>
                <a:gd name="connsiteX7" fmla="*/ 269425 w 269424"/>
                <a:gd name="connsiteY7" fmla="*/ 54874 h 344499"/>
                <a:gd name="connsiteX8" fmla="*/ 214480 w 269424"/>
                <a:gd name="connsiteY8" fmla="*/ 0 h 344499"/>
                <a:gd name="connsiteX9" fmla="*/ 239409 w 269424"/>
                <a:gd name="connsiteY9" fmla="*/ 314484 h 344499"/>
                <a:gd name="connsiteX10" fmla="*/ 29872 w 269424"/>
                <a:gd name="connsiteY10" fmla="*/ 314484 h 344499"/>
                <a:gd name="connsiteX11" fmla="*/ 29872 w 269424"/>
                <a:gd name="connsiteY11" fmla="*/ 54802 h 344499"/>
                <a:gd name="connsiteX12" fmla="*/ 54802 w 269424"/>
                <a:gd name="connsiteY12" fmla="*/ 29872 h 344499"/>
                <a:gd name="connsiteX13" fmla="*/ 214408 w 269424"/>
                <a:gd name="connsiteY13" fmla="*/ 29872 h 344499"/>
                <a:gd name="connsiteX14" fmla="*/ 239338 w 269424"/>
                <a:gd name="connsiteY14" fmla="*/ 54802 h 344499"/>
                <a:gd name="connsiteX15" fmla="*/ 239338 w 269424"/>
                <a:gd name="connsiteY15" fmla="*/ 314484 h 34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344499">
                  <a:moveTo>
                    <a:pt x="214480" y="0"/>
                  </a:moveTo>
                  <a:lnTo>
                    <a:pt x="54874" y="0"/>
                  </a:lnTo>
                  <a:cubicBezTo>
                    <a:pt x="24571" y="0"/>
                    <a:pt x="0" y="24571"/>
                    <a:pt x="0" y="54874"/>
                  </a:cubicBezTo>
                  <a:lnTo>
                    <a:pt x="0" y="329528"/>
                  </a:lnTo>
                  <a:cubicBezTo>
                    <a:pt x="0" y="337766"/>
                    <a:pt x="6662" y="344500"/>
                    <a:pt x="14972" y="344500"/>
                  </a:cubicBezTo>
                  <a:lnTo>
                    <a:pt x="254453" y="344500"/>
                  </a:lnTo>
                  <a:cubicBezTo>
                    <a:pt x="262691" y="344500"/>
                    <a:pt x="269425" y="337766"/>
                    <a:pt x="269425" y="329528"/>
                  </a:cubicBezTo>
                  <a:lnTo>
                    <a:pt x="269425" y="54874"/>
                  </a:lnTo>
                  <a:cubicBezTo>
                    <a:pt x="269353" y="24571"/>
                    <a:pt x="244711" y="0"/>
                    <a:pt x="214480" y="0"/>
                  </a:cubicBezTo>
                  <a:close/>
                  <a:moveTo>
                    <a:pt x="239409" y="314484"/>
                  </a:moveTo>
                  <a:lnTo>
                    <a:pt x="29872" y="314484"/>
                  </a:lnTo>
                  <a:lnTo>
                    <a:pt x="29872" y="54802"/>
                  </a:lnTo>
                  <a:cubicBezTo>
                    <a:pt x="29872" y="41048"/>
                    <a:pt x="41048" y="29872"/>
                    <a:pt x="54802" y="29872"/>
                  </a:cubicBezTo>
                  <a:lnTo>
                    <a:pt x="214408" y="29872"/>
                  </a:lnTo>
                  <a:cubicBezTo>
                    <a:pt x="228162" y="29872"/>
                    <a:pt x="239338" y="41119"/>
                    <a:pt x="239338" y="54802"/>
                  </a:cubicBezTo>
                  <a:lnTo>
                    <a:pt x="239338" y="314484"/>
                  </a:lnTo>
                  <a:close/>
                </a:path>
              </a:pathLst>
            </a:custGeom>
            <a:grpFill/>
            <a:ln w="7164"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BF480D90-AAFF-4CF7-B28F-4A5211C95BCE}"/>
                </a:ext>
              </a:extLst>
            </p:cNvPr>
            <p:cNvSpPr/>
            <p:nvPr/>
          </p:nvSpPr>
          <p:spPr>
            <a:xfrm>
              <a:off x="8908860" y="2860373"/>
              <a:ext cx="454489" cy="433833"/>
            </a:xfrm>
            <a:custGeom>
              <a:avLst/>
              <a:gdLst>
                <a:gd name="connsiteX0" fmla="*/ 453774 w 454489"/>
                <a:gd name="connsiteY0" fmla="*/ 164621 h 433833"/>
                <a:gd name="connsiteX1" fmla="*/ 441668 w 454489"/>
                <a:gd name="connsiteY1" fmla="*/ 154377 h 433833"/>
                <a:gd name="connsiteX2" fmla="*/ 302764 w 454489"/>
                <a:gd name="connsiteY2" fmla="*/ 134175 h 433833"/>
                <a:gd name="connsiteX3" fmla="*/ 240656 w 454489"/>
                <a:gd name="connsiteY3" fmla="*/ 8310 h 433833"/>
                <a:gd name="connsiteX4" fmla="*/ 227260 w 454489"/>
                <a:gd name="connsiteY4" fmla="*/ 0 h 433833"/>
                <a:gd name="connsiteX5" fmla="*/ 213864 w 454489"/>
                <a:gd name="connsiteY5" fmla="*/ 8310 h 433833"/>
                <a:gd name="connsiteX6" fmla="*/ 151755 w 454489"/>
                <a:gd name="connsiteY6" fmla="*/ 134175 h 433833"/>
                <a:gd name="connsiteX7" fmla="*/ 12851 w 454489"/>
                <a:gd name="connsiteY7" fmla="*/ 154377 h 433833"/>
                <a:gd name="connsiteX8" fmla="*/ 745 w 454489"/>
                <a:gd name="connsiteY8" fmla="*/ 164621 h 433833"/>
                <a:gd name="connsiteX9" fmla="*/ 4542 w 454489"/>
                <a:gd name="connsiteY9" fmla="*/ 179951 h 433833"/>
                <a:gd name="connsiteX10" fmla="*/ 105048 w 454489"/>
                <a:gd name="connsiteY10" fmla="*/ 277950 h 433833"/>
                <a:gd name="connsiteX11" fmla="*/ 81336 w 454489"/>
                <a:gd name="connsiteY11" fmla="*/ 416280 h 433833"/>
                <a:gd name="connsiteX12" fmla="*/ 87282 w 454489"/>
                <a:gd name="connsiteY12" fmla="*/ 430965 h 433833"/>
                <a:gd name="connsiteX13" fmla="*/ 96093 w 454489"/>
                <a:gd name="connsiteY13" fmla="*/ 433831 h 433833"/>
                <a:gd name="connsiteX14" fmla="*/ 103042 w 454489"/>
                <a:gd name="connsiteY14" fmla="*/ 432111 h 433833"/>
                <a:gd name="connsiteX15" fmla="*/ 227260 w 454489"/>
                <a:gd name="connsiteY15" fmla="*/ 366779 h 433833"/>
                <a:gd name="connsiteX16" fmla="*/ 351549 w 454489"/>
                <a:gd name="connsiteY16" fmla="*/ 432111 h 433833"/>
                <a:gd name="connsiteX17" fmla="*/ 367309 w 454489"/>
                <a:gd name="connsiteY17" fmla="*/ 430965 h 433833"/>
                <a:gd name="connsiteX18" fmla="*/ 373255 w 454489"/>
                <a:gd name="connsiteY18" fmla="*/ 416280 h 433833"/>
                <a:gd name="connsiteX19" fmla="*/ 349543 w 454489"/>
                <a:gd name="connsiteY19" fmla="*/ 277950 h 433833"/>
                <a:gd name="connsiteX20" fmla="*/ 450049 w 454489"/>
                <a:gd name="connsiteY20" fmla="*/ 179951 h 433833"/>
                <a:gd name="connsiteX21" fmla="*/ 453774 w 454489"/>
                <a:gd name="connsiteY21" fmla="*/ 164621 h 433833"/>
                <a:gd name="connsiteX22" fmla="*/ 322894 w 454489"/>
                <a:gd name="connsiteY22" fmla="*/ 261974 h 433833"/>
                <a:gd name="connsiteX23" fmla="*/ 318596 w 454489"/>
                <a:gd name="connsiteY23" fmla="*/ 275227 h 433833"/>
                <a:gd name="connsiteX24" fmla="*/ 338511 w 454489"/>
                <a:gd name="connsiteY24" fmla="*/ 391422 h 433833"/>
                <a:gd name="connsiteX25" fmla="*/ 234136 w 454489"/>
                <a:gd name="connsiteY25" fmla="*/ 336548 h 433833"/>
                <a:gd name="connsiteX26" fmla="*/ 220239 w 454489"/>
                <a:gd name="connsiteY26" fmla="*/ 336548 h 433833"/>
                <a:gd name="connsiteX27" fmla="*/ 115865 w 454489"/>
                <a:gd name="connsiteY27" fmla="*/ 391422 h 433833"/>
                <a:gd name="connsiteX28" fmla="*/ 135780 w 454489"/>
                <a:gd name="connsiteY28" fmla="*/ 275227 h 433833"/>
                <a:gd name="connsiteX29" fmla="*/ 131482 w 454489"/>
                <a:gd name="connsiteY29" fmla="*/ 261974 h 433833"/>
                <a:gd name="connsiteX30" fmla="*/ 47022 w 454489"/>
                <a:gd name="connsiteY30" fmla="*/ 179664 h 433833"/>
                <a:gd name="connsiteX31" fmla="*/ 163718 w 454489"/>
                <a:gd name="connsiteY31" fmla="*/ 162686 h 433833"/>
                <a:gd name="connsiteX32" fmla="*/ 174965 w 454489"/>
                <a:gd name="connsiteY32" fmla="*/ 154520 h 433833"/>
                <a:gd name="connsiteX33" fmla="*/ 227188 w 454489"/>
                <a:gd name="connsiteY33" fmla="*/ 48784 h 433833"/>
                <a:gd name="connsiteX34" fmla="*/ 279339 w 454489"/>
                <a:gd name="connsiteY34" fmla="*/ 154520 h 433833"/>
                <a:gd name="connsiteX35" fmla="*/ 290586 w 454489"/>
                <a:gd name="connsiteY35" fmla="*/ 162686 h 433833"/>
                <a:gd name="connsiteX36" fmla="*/ 407282 w 454489"/>
                <a:gd name="connsiteY36" fmla="*/ 179664 h 433833"/>
                <a:gd name="connsiteX37" fmla="*/ 322894 w 454489"/>
                <a:gd name="connsiteY37" fmla="*/ 261974 h 4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4489" h="433833">
                  <a:moveTo>
                    <a:pt x="453774" y="164621"/>
                  </a:moveTo>
                  <a:cubicBezTo>
                    <a:pt x="451983" y="159176"/>
                    <a:pt x="447327" y="155236"/>
                    <a:pt x="441668" y="154377"/>
                  </a:cubicBezTo>
                  <a:lnTo>
                    <a:pt x="302764" y="134175"/>
                  </a:lnTo>
                  <a:lnTo>
                    <a:pt x="240656" y="8310"/>
                  </a:lnTo>
                  <a:cubicBezTo>
                    <a:pt x="238148" y="3152"/>
                    <a:pt x="232919" y="0"/>
                    <a:pt x="227260" y="0"/>
                  </a:cubicBezTo>
                  <a:cubicBezTo>
                    <a:pt x="221528" y="0"/>
                    <a:pt x="216371" y="3224"/>
                    <a:pt x="213864" y="8310"/>
                  </a:cubicBezTo>
                  <a:lnTo>
                    <a:pt x="151755" y="134175"/>
                  </a:lnTo>
                  <a:lnTo>
                    <a:pt x="12851" y="154377"/>
                  </a:lnTo>
                  <a:cubicBezTo>
                    <a:pt x="7192" y="155236"/>
                    <a:pt x="2536" y="159176"/>
                    <a:pt x="745" y="164621"/>
                  </a:cubicBezTo>
                  <a:cubicBezTo>
                    <a:pt x="-1046" y="169993"/>
                    <a:pt x="458" y="175939"/>
                    <a:pt x="4542" y="179951"/>
                  </a:cubicBezTo>
                  <a:lnTo>
                    <a:pt x="105048" y="277950"/>
                  </a:lnTo>
                  <a:lnTo>
                    <a:pt x="81336" y="416280"/>
                  </a:lnTo>
                  <a:cubicBezTo>
                    <a:pt x="80405" y="421939"/>
                    <a:pt x="82697" y="427598"/>
                    <a:pt x="87282" y="430965"/>
                  </a:cubicBezTo>
                  <a:cubicBezTo>
                    <a:pt x="89860" y="432828"/>
                    <a:pt x="93012" y="433831"/>
                    <a:pt x="96093" y="433831"/>
                  </a:cubicBezTo>
                  <a:cubicBezTo>
                    <a:pt x="98457" y="433831"/>
                    <a:pt x="100893" y="433257"/>
                    <a:pt x="103042" y="432111"/>
                  </a:cubicBezTo>
                  <a:lnTo>
                    <a:pt x="227260" y="366779"/>
                  </a:lnTo>
                  <a:lnTo>
                    <a:pt x="351549" y="432111"/>
                  </a:lnTo>
                  <a:cubicBezTo>
                    <a:pt x="356563" y="434762"/>
                    <a:pt x="362724" y="434332"/>
                    <a:pt x="367309" y="430965"/>
                  </a:cubicBezTo>
                  <a:cubicBezTo>
                    <a:pt x="371965" y="427598"/>
                    <a:pt x="374257" y="421939"/>
                    <a:pt x="373255" y="416280"/>
                  </a:cubicBezTo>
                  <a:lnTo>
                    <a:pt x="349543" y="277950"/>
                  </a:lnTo>
                  <a:lnTo>
                    <a:pt x="450049" y="179951"/>
                  </a:lnTo>
                  <a:cubicBezTo>
                    <a:pt x="454061" y="175939"/>
                    <a:pt x="455493" y="169993"/>
                    <a:pt x="453774" y="164621"/>
                  </a:cubicBezTo>
                  <a:close/>
                  <a:moveTo>
                    <a:pt x="322894" y="261974"/>
                  </a:moveTo>
                  <a:cubicBezTo>
                    <a:pt x="319384" y="265413"/>
                    <a:pt x="317737" y="270356"/>
                    <a:pt x="318596" y="275227"/>
                  </a:cubicBezTo>
                  <a:lnTo>
                    <a:pt x="338511" y="391422"/>
                  </a:lnTo>
                  <a:lnTo>
                    <a:pt x="234136" y="336548"/>
                  </a:lnTo>
                  <a:cubicBezTo>
                    <a:pt x="229767" y="334256"/>
                    <a:pt x="224537" y="334256"/>
                    <a:pt x="220239" y="336548"/>
                  </a:cubicBezTo>
                  <a:lnTo>
                    <a:pt x="115865" y="391422"/>
                  </a:lnTo>
                  <a:lnTo>
                    <a:pt x="135780" y="275227"/>
                  </a:lnTo>
                  <a:cubicBezTo>
                    <a:pt x="136639" y="270356"/>
                    <a:pt x="134992" y="265413"/>
                    <a:pt x="131482" y="261974"/>
                  </a:cubicBezTo>
                  <a:lnTo>
                    <a:pt x="47022" y="179664"/>
                  </a:lnTo>
                  <a:lnTo>
                    <a:pt x="163718" y="162686"/>
                  </a:lnTo>
                  <a:cubicBezTo>
                    <a:pt x="168589" y="161970"/>
                    <a:pt x="172816" y="158890"/>
                    <a:pt x="174965" y="154520"/>
                  </a:cubicBezTo>
                  <a:lnTo>
                    <a:pt x="227188" y="48784"/>
                  </a:lnTo>
                  <a:lnTo>
                    <a:pt x="279339" y="154520"/>
                  </a:lnTo>
                  <a:cubicBezTo>
                    <a:pt x="281560" y="158961"/>
                    <a:pt x="285715" y="161970"/>
                    <a:pt x="290586" y="162686"/>
                  </a:cubicBezTo>
                  <a:lnTo>
                    <a:pt x="407282" y="179664"/>
                  </a:lnTo>
                  <a:lnTo>
                    <a:pt x="322894" y="261974"/>
                  </a:lnTo>
                  <a:close/>
                </a:path>
              </a:pathLst>
            </a:custGeom>
            <a:grpFill/>
            <a:ln w="7164"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ECFE82C8-8629-4ECD-B8DB-C7F9387C0B3B}"/>
                </a:ext>
              </a:extLst>
            </p:cNvPr>
            <p:cNvSpPr/>
            <p:nvPr/>
          </p:nvSpPr>
          <p:spPr>
            <a:xfrm>
              <a:off x="9240852" y="2860373"/>
              <a:ext cx="389200" cy="573450"/>
            </a:xfrm>
            <a:custGeom>
              <a:avLst/>
              <a:gdLst>
                <a:gd name="connsiteX0" fmla="*/ 374157 w 389200"/>
                <a:gd name="connsiteY0" fmla="*/ 0 h 573450"/>
                <a:gd name="connsiteX1" fmla="*/ 14972 w 389200"/>
                <a:gd name="connsiteY1" fmla="*/ 0 h 573450"/>
                <a:gd name="connsiteX2" fmla="*/ 0 w 389200"/>
                <a:gd name="connsiteY2" fmla="*/ 14972 h 573450"/>
                <a:gd name="connsiteX3" fmla="*/ 14972 w 389200"/>
                <a:gd name="connsiteY3" fmla="*/ 29944 h 573450"/>
                <a:gd name="connsiteX4" fmla="*/ 359257 w 389200"/>
                <a:gd name="connsiteY4" fmla="*/ 29944 h 573450"/>
                <a:gd name="connsiteX5" fmla="*/ 359257 w 389200"/>
                <a:gd name="connsiteY5" fmla="*/ 558478 h 573450"/>
                <a:gd name="connsiteX6" fmla="*/ 374229 w 389200"/>
                <a:gd name="connsiteY6" fmla="*/ 573450 h 573450"/>
                <a:gd name="connsiteX7" fmla="*/ 389201 w 389200"/>
                <a:gd name="connsiteY7" fmla="*/ 558478 h 573450"/>
                <a:gd name="connsiteX8" fmla="*/ 389201 w 389200"/>
                <a:gd name="connsiteY8" fmla="*/ 14900 h 573450"/>
                <a:gd name="connsiteX9" fmla="*/ 374157 w 389200"/>
                <a:gd name="connsiteY9" fmla="*/ 0 h 5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00" h="573450">
                  <a:moveTo>
                    <a:pt x="374157" y="0"/>
                  </a:moveTo>
                  <a:lnTo>
                    <a:pt x="14972" y="0"/>
                  </a:lnTo>
                  <a:cubicBezTo>
                    <a:pt x="6734" y="0"/>
                    <a:pt x="0" y="6734"/>
                    <a:pt x="0" y="14972"/>
                  </a:cubicBezTo>
                  <a:cubicBezTo>
                    <a:pt x="0" y="23282"/>
                    <a:pt x="6734" y="29944"/>
                    <a:pt x="14972" y="29944"/>
                  </a:cubicBezTo>
                  <a:lnTo>
                    <a:pt x="359257" y="29944"/>
                  </a:lnTo>
                  <a:lnTo>
                    <a:pt x="359257" y="558478"/>
                  </a:lnTo>
                  <a:cubicBezTo>
                    <a:pt x="359257" y="566788"/>
                    <a:pt x="365919" y="573450"/>
                    <a:pt x="374229" y="573450"/>
                  </a:cubicBezTo>
                  <a:cubicBezTo>
                    <a:pt x="382467" y="573450"/>
                    <a:pt x="389201" y="566716"/>
                    <a:pt x="389201" y="558478"/>
                  </a:cubicBezTo>
                  <a:lnTo>
                    <a:pt x="389201" y="14900"/>
                  </a:lnTo>
                  <a:cubicBezTo>
                    <a:pt x="389129" y="6734"/>
                    <a:pt x="382396" y="0"/>
                    <a:pt x="374157" y="0"/>
                  </a:cubicBezTo>
                  <a:close/>
                </a:path>
              </a:pathLst>
            </a:custGeom>
            <a:grpFill/>
            <a:ln w="7164"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6150F985-ADC5-464E-8A09-81CA65262FF4}"/>
                </a:ext>
              </a:extLst>
            </p:cNvPr>
            <p:cNvSpPr/>
            <p:nvPr/>
          </p:nvSpPr>
          <p:spPr>
            <a:xfrm>
              <a:off x="8642186" y="2860301"/>
              <a:ext cx="389129" cy="713212"/>
            </a:xfrm>
            <a:custGeom>
              <a:avLst/>
              <a:gdLst>
                <a:gd name="connsiteX0" fmla="*/ 14972 w 389129"/>
                <a:gd name="connsiteY0" fmla="*/ 713213 h 713212"/>
                <a:gd name="connsiteX1" fmla="*/ 29944 w 389129"/>
                <a:gd name="connsiteY1" fmla="*/ 698241 h 713212"/>
                <a:gd name="connsiteX2" fmla="*/ 29944 w 389129"/>
                <a:gd name="connsiteY2" fmla="*/ 29944 h 713212"/>
                <a:gd name="connsiteX3" fmla="*/ 374157 w 389129"/>
                <a:gd name="connsiteY3" fmla="*/ 29944 h 713212"/>
                <a:gd name="connsiteX4" fmla="*/ 389129 w 389129"/>
                <a:gd name="connsiteY4" fmla="*/ 14972 h 713212"/>
                <a:gd name="connsiteX5" fmla="*/ 374157 w 389129"/>
                <a:gd name="connsiteY5" fmla="*/ 0 h 713212"/>
                <a:gd name="connsiteX6" fmla="*/ 14972 w 389129"/>
                <a:gd name="connsiteY6" fmla="*/ 0 h 713212"/>
                <a:gd name="connsiteX7" fmla="*/ 0 w 389129"/>
                <a:gd name="connsiteY7" fmla="*/ 14972 h 713212"/>
                <a:gd name="connsiteX8" fmla="*/ 0 w 389129"/>
                <a:gd name="connsiteY8" fmla="*/ 698241 h 713212"/>
                <a:gd name="connsiteX9" fmla="*/ 14972 w 389129"/>
                <a:gd name="connsiteY9" fmla="*/ 713213 h 7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29" h="713212">
                  <a:moveTo>
                    <a:pt x="14972" y="713213"/>
                  </a:moveTo>
                  <a:cubicBezTo>
                    <a:pt x="23210" y="713213"/>
                    <a:pt x="29944" y="706551"/>
                    <a:pt x="29944" y="698241"/>
                  </a:cubicBezTo>
                  <a:lnTo>
                    <a:pt x="29944" y="29944"/>
                  </a:lnTo>
                  <a:lnTo>
                    <a:pt x="374157" y="29944"/>
                  </a:lnTo>
                  <a:cubicBezTo>
                    <a:pt x="382396" y="29944"/>
                    <a:pt x="389129" y="23210"/>
                    <a:pt x="389129" y="14972"/>
                  </a:cubicBezTo>
                  <a:cubicBezTo>
                    <a:pt x="389129" y="6734"/>
                    <a:pt x="382396" y="0"/>
                    <a:pt x="374157" y="0"/>
                  </a:cubicBezTo>
                  <a:lnTo>
                    <a:pt x="14972" y="0"/>
                  </a:lnTo>
                  <a:cubicBezTo>
                    <a:pt x="6734" y="0"/>
                    <a:pt x="0" y="6734"/>
                    <a:pt x="0" y="14972"/>
                  </a:cubicBezTo>
                  <a:lnTo>
                    <a:pt x="0" y="698241"/>
                  </a:lnTo>
                  <a:cubicBezTo>
                    <a:pt x="0" y="706551"/>
                    <a:pt x="6662" y="713213"/>
                    <a:pt x="14972" y="713213"/>
                  </a:cubicBezTo>
                  <a:close/>
                </a:path>
              </a:pathLst>
            </a:custGeom>
            <a:grpFill/>
            <a:ln w="7164"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970C5590-FF55-4704-8BA3-F9439A206A1A}"/>
              </a:ext>
            </a:extLst>
          </p:cNvPr>
          <p:cNvGrpSpPr/>
          <p:nvPr/>
        </p:nvGrpSpPr>
        <p:grpSpPr>
          <a:xfrm>
            <a:off x="7785201" y="3890164"/>
            <a:ext cx="684974" cy="684874"/>
            <a:chOff x="8630792" y="2871358"/>
            <a:chExt cx="987480" cy="987337"/>
          </a:xfrm>
          <a:solidFill>
            <a:schemeClr val="bg1"/>
          </a:solidFill>
        </p:grpSpPr>
        <p:sp>
          <p:nvSpPr>
            <p:cNvPr id="23" name="Freeform: Shape 22">
              <a:extLst>
                <a:ext uri="{FF2B5EF4-FFF2-40B4-BE49-F238E27FC236}">
                  <a16:creationId xmlns:a16="http://schemas.microsoft.com/office/drawing/2014/main" id="{23CB366E-D11E-46D9-A8B0-EBC7CEF73A47}"/>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2341B5D-8448-4B16-B862-07B96E922F77}"/>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DA4F794-380B-4AEF-BD9F-E034E4386196}"/>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3AB8E8B3-539C-4FF8-9BE6-15019862B982}"/>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D77A1971-B5AD-42FB-9B92-D893BE5C45F4}"/>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9CF84C2-F45A-4552-A42D-AA4F185D7005}"/>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34933E7B-084C-42E5-862A-71D6CCB018C4}"/>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9" name="Graphic 2">
            <a:extLst>
              <a:ext uri="{FF2B5EF4-FFF2-40B4-BE49-F238E27FC236}">
                <a16:creationId xmlns:a16="http://schemas.microsoft.com/office/drawing/2014/main" id="{B8743D44-A55E-4BF4-A624-4D69D031C9D7}"/>
              </a:ext>
            </a:extLst>
          </p:cNvPr>
          <p:cNvGrpSpPr/>
          <p:nvPr/>
        </p:nvGrpSpPr>
        <p:grpSpPr>
          <a:xfrm>
            <a:off x="7787108" y="7367933"/>
            <a:ext cx="681160" cy="684774"/>
            <a:chOff x="8633364" y="6590823"/>
            <a:chExt cx="981980" cy="987195"/>
          </a:xfrm>
          <a:solidFill>
            <a:schemeClr val="bg1"/>
          </a:solidFill>
        </p:grpSpPr>
        <p:sp>
          <p:nvSpPr>
            <p:cNvPr id="50" name="Freeform: Shape 49">
              <a:extLst>
                <a:ext uri="{FF2B5EF4-FFF2-40B4-BE49-F238E27FC236}">
                  <a16:creationId xmlns:a16="http://schemas.microsoft.com/office/drawing/2014/main" id="{318E7E09-DE40-49D1-93E3-A9E80CAF19D1}"/>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1798CEDD-9931-4319-942B-CA2522B3C5A8}"/>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ED141169-DB90-4E13-93B4-C6F5C19D5D97}"/>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A2141E58-CAE0-402E-A28F-0C26959167BD}"/>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4FEFC271-A754-4815-A5A9-9953F5CB6DA8}"/>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A4A1CBF4-2FE4-401B-9D7E-B90555FA065F}"/>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grpSp>
        <p:nvGrpSpPr>
          <p:cNvPr id="56" name="Graphic 2">
            <a:extLst>
              <a:ext uri="{FF2B5EF4-FFF2-40B4-BE49-F238E27FC236}">
                <a16:creationId xmlns:a16="http://schemas.microsoft.com/office/drawing/2014/main" id="{81FB9BA1-E752-4926-A9C1-551F3DF040E6}"/>
              </a:ext>
            </a:extLst>
          </p:cNvPr>
          <p:cNvGrpSpPr/>
          <p:nvPr/>
        </p:nvGrpSpPr>
        <p:grpSpPr>
          <a:xfrm>
            <a:off x="9827587" y="3889991"/>
            <a:ext cx="684028" cy="685220"/>
            <a:chOff x="4955772" y="2860373"/>
            <a:chExt cx="986147" cy="987867"/>
          </a:xfrm>
          <a:solidFill>
            <a:schemeClr val="bg1"/>
          </a:solidFill>
        </p:grpSpPr>
        <p:sp>
          <p:nvSpPr>
            <p:cNvPr id="57" name="Freeform: Shape 56">
              <a:extLst>
                <a:ext uri="{FF2B5EF4-FFF2-40B4-BE49-F238E27FC236}">
                  <a16:creationId xmlns:a16="http://schemas.microsoft.com/office/drawing/2014/main" id="{857CC23E-E65D-43D2-AFAD-CB3F18080C3D}"/>
                </a:ext>
              </a:extLst>
            </p:cNvPr>
            <p:cNvSpPr/>
            <p:nvPr/>
          </p:nvSpPr>
          <p:spPr>
            <a:xfrm>
              <a:off x="5251416" y="3079867"/>
              <a:ext cx="149720" cy="29944"/>
            </a:xfrm>
            <a:custGeom>
              <a:avLst/>
              <a:gdLst>
                <a:gd name="connsiteX0" fmla="*/ 14972 w 149720"/>
                <a:gd name="connsiteY0" fmla="*/ 29944 h 29944"/>
                <a:gd name="connsiteX1" fmla="*/ 134748 w 149720"/>
                <a:gd name="connsiteY1" fmla="*/ 29944 h 29944"/>
                <a:gd name="connsiteX2" fmla="*/ 149720 w 149720"/>
                <a:gd name="connsiteY2" fmla="*/ 14972 h 29944"/>
                <a:gd name="connsiteX3" fmla="*/ 134748 w 149720"/>
                <a:gd name="connsiteY3" fmla="*/ 0 h 29944"/>
                <a:gd name="connsiteX4" fmla="*/ 14972 w 149720"/>
                <a:gd name="connsiteY4" fmla="*/ 0 h 29944"/>
                <a:gd name="connsiteX5" fmla="*/ 0 w 149720"/>
                <a:gd name="connsiteY5" fmla="*/ 14972 h 29944"/>
                <a:gd name="connsiteX6" fmla="*/ 14972 w 149720"/>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4972" y="29944"/>
                  </a:moveTo>
                  <a:lnTo>
                    <a:pt x="134748" y="29944"/>
                  </a:lnTo>
                  <a:cubicBezTo>
                    <a:pt x="142986" y="29944"/>
                    <a:pt x="149720" y="23282"/>
                    <a:pt x="149720" y="14972"/>
                  </a:cubicBezTo>
                  <a:cubicBezTo>
                    <a:pt x="149720" y="6734"/>
                    <a:pt x="142986" y="0"/>
                    <a:pt x="134748"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B0CA224-9707-4DAE-916B-1232A4FD1707}"/>
                </a:ext>
              </a:extLst>
            </p:cNvPr>
            <p:cNvSpPr/>
            <p:nvPr/>
          </p:nvSpPr>
          <p:spPr>
            <a:xfrm>
              <a:off x="5051837" y="3079867"/>
              <a:ext cx="149648" cy="29944"/>
            </a:xfrm>
            <a:custGeom>
              <a:avLst/>
              <a:gdLst>
                <a:gd name="connsiteX0" fmla="*/ 14972 w 149648"/>
                <a:gd name="connsiteY0" fmla="*/ 29944 h 29944"/>
                <a:gd name="connsiteX1" fmla="*/ 134677 w 149648"/>
                <a:gd name="connsiteY1" fmla="*/ 29944 h 29944"/>
                <a:gd name="connsiteX2" fmla="*/ 149649 w 149648"/>
                <a:gd name="connsiteY2" fmla="*/ 14972 h 29944"/>
                <a:gd name="connsiteX3" fmla="*/ 134677 w 149648"/>
                <a:gd name="connsiteY3" fmla="*/ 0 h 29944"/>
                <a:gd name="connsiteX4" fmla="*/ 14972 w 149648"/>
                <a:gd name="connsiteY4" fmla="*/ 0 h 29944"/>
                <a:gd name="connsiteX5" fmla="*/ 0 w 149648"/>
                <a:gd name="connsiteY5" fmla="*/ 14972 h 29944"/>
                <a:gd name="connsiteX6" fmla="*/ 14972 w 14964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48" h="29944">
                  <a:moveTo>
                    <a:pt x="14972" y="29944"/>
                  </a:moveTo>
                  <a:lnTo>
                    <a:pt x="134677" y="29944"/>
                  </a:lnTo>
                  <a:cubicBezTo>
                    <a:pt x="142915" y="29944"/>
                    <a:pt x="149649" y="23282"/>
                    <a:pt x="149649" y="14972"/>
                  </a:cubicBezTo>
                  <a:cubicBezTo>
                    <a:pt x="149649" y="6734"/>
                    <a:pt x="142915" y="0"/>
                    <a:pt x="134677"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FE2D581F-C632-4A7B-9552-25B297D49EDD}"/>
                </a:ext>
              </a:extLst>
            </p:cNvPr>
            <p:cNvSpPr/>
            <p:nvPr/>
          </p:nvSpPr>
          <p:spPr>
            <a:xfrm>
              <a:off x="5051837" y="3219558"/>
              <a:ext cx="249509" cy="29944"/>
            </a:xfrm>
            <a:custGeom>
              <a:avLst/>
              <a:gdLst>
                <a:gd name="connsiteX0" fmla="*/ 234538 w 249509"/>
                <a:gd name="connsiteY0" fmla="*/ 0 h 29944"/>
                <a:gd name="connsiteX1" fmla="*/ 14972 w 249509"/>
                <a:gd name="connsiteY1" fmla="*/ 0 h 29944"/>
                <a:gd name="connsiteX2" fmla="*/ 0 w 249509"/>
                <a:gd name="connsiteY2" fmla="*/ 14972 h 29944"/>
                <a:gd name="connsiteX3" fmla="*/ 14972 w 249509"/>
                <a:gd name="connsiteY3" fmla="*/ 29944 h 29944"/>
                <a:gd name="connsiteX4" fmla="*/ 234538 w 249509"/>
                <a:gd name="connsiteY4" fmla="*/ 29944 h 29944"/>
                <a:gd name="connsiteX5" fmla="*/ 249510 w 249509"/>
                <a:gd name="connsiteY5" fmla="*/ 14972 h 29944"/>
                <a:gd name="connsiteX6" fmla="*/ 234538 w 249509"/>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09" h="29944">
                  <a:moveTo>
                    <a:pt x="234538" y="0"/>
                  </a:moveTo>
                  <a:lnTo>
                    <a:pt x="14972" y="0"/>
                  </a:lnTo>
                  <a:cubicBezTo>
                    <a:pt x="6734" y="0"/>
                    <a:pt x="0" y="6734"/>
                    <a:pt x="0" y="14972"/>
                  </a:cubicBezTo>
                  <a:cubicBezTo>
                    <a:pt x="0" y="23282"/>
                    <a:pt x="6734" y="29944"/>
                    <a:pt x="14972" y="29944"/>
                  </a:cubicBezTo>
                  <a:lnTo>
                    <a:pt x="234538" y="29944"/>
                  </a:lnTo>
                  <a:cubicBezTo>
                    <a:pt x="242776" y="29944"/>
                    <a:pt x="249510" y="23282"/>
                    <a:pt x="249510" y="14972"/>
                  </a:cubicBezTo>
                  <a:cubicBezTo>
                    <a:pt x="249510" y="6734"/>
                    <a:pt x="242776" y="0"/>
                    <a:pt x="234538" y="0"/>
                  </a:cubicBezTo>
                  <a:close/>
                </a:path>
              </a:pathLst>
            </a:custGeom>
            <a:grpFill/>
            <a:ln w="7164"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5CB1DDD6-AEA8-4DE9-A744-46516076DE68}"/>
                </a:ext>
              </a:extLst>
            </p:cNvPr>
            <p:cNvSpPr/>
            <p:nvPr/>
          </p:nvSpPr>
          <p:spPr>
            <a:xfrm>
              <a:off x="5051837" y="3359249"/>
              <a:ext cx="209608" cy="29944"/>
            </a:xfrm>
            <a:custGeom>
              <a:avLst/>
              <a:gdLst>
                <a:gd name="connsiteX0" fmla="*/ 14972 w 209608"/>
                <a:gd name="connsiteY0" fmla="*/ 29944 h 29944"/>
                <a:gd name="connsiteX1" fmla="*/ 194636 w 209608"/>
                <a:gd name="connsiteY1" fmla="*/ 29944 h 29944"/>
                <a:gd name="connsiteX2" fmla="*/ 209608 w 209608"/>
                <a:gd name="connsiteY2" fmla="*/ 14972 h 29944"/>
                <a:gd name="connsiteX3" fmla="*/ 194636 w 209608"/>
                <a:gd name="connsiteY3" fmla="*/ 0 h 29944"/>
                <a:gd name="connsiteX4" fmla="*/ 14972 w 209608"/>
                <a:gd name="connsiteY4" fmla="*/ 0 h 29944"/>
                <a:gd name="connsiteX5" fmla="*/ 0 w 209608"/>
                <a:gd name="connsiteY5" fmla="*/ 14972 h 29944"/>
                <a:gd name="connsiteX6" fmla="*/ 14972 w 20960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608" h="29944">
                  <a:moveTo>
                    <a:pt x="14972" y="29944"/>
                  </a:moveTo>
                  <a:lnTo>
                    <a:pt x="194636" y="29944"/>
                  </a:lnTo>
                  <a:cubicBezTo>
                    <a:pt x="202875" y="29944"/>
                    <a:pt x="209608" y="23210"/>
                    <a:pt x="209608" y="14972"/>
                  </a:cubicBezTo>
                  <a:cubicBezTo>
                    <a:pt x="209608" y="6662"/>
                    <a:pt x="202875" y="0"/>
                    <a:pt x="194636" y="0"/>
                  </a:cubicBezTo>
                  <a:lnTo>
                    <a:pt x="14972" y="0"/>
                  </a:lnTo>
                  <a:cubicBezTo>
                    <a:pt x="6734" y="0"/>
                    <a:pt x="0" y="6734"/>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A7506085-6249-4F8C-89F8-2CC1A5F87E85}"/>
                </a:ext>
              </a:extLst>
            </p:cNvPr>
            <p:cNvSpPr/>
            <p:nvPr/>
          </p:nvSpPr>
          <p:spPr>
            <a:xfrm>
              <a:off x="5051837" y="3499012"/>
              <a:ext cx="229523" cy="29944"/>
            </a:xfrm>
            <a:custGeom>
              <a:avLst/>
              <a:gdLst>
                <a:gd name="connsiteX0" fmla="*/ 214551 w 229523"/>
                <a:gd name="connsiteY0" fmla="*/ 0 h 29944"/>
                <a:gd name="connsiteX1" fmla="*/ 14972 w 229523"/>
                <a:gd name="connsiteY1" fmla="*/ 0 h 29944"/>
                <a:gd name="connsiteX2" fmla="*/ 0 w 229523"/>
                <a:gd name="connsiteY2" fmla="*/ 14972 h 29944"/>
                <a:gd name="connsiteX3" fmla="*/ 14972 w 229523"/>
                <a:gd name="connsiteY3" fmla="*/ 29944 h 29944"/>
                <a:gd name="connsiteX4" fmla="*/ 214551 w 229523"/>
                <a:gd name="connsiteY4" fmla="*/ 29944 h 29944"/>
                <a:gd name="connsiteX5" fmla="*/ 229523 w 229523"/>
                <a:gd name="connsiteY5" fmla="*/ 14972 h 29944"/>
                <a:gd name="connsiteX6" fmla="*/ 214551 w 229523"/>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3" h="29944">
                  <a:moveTo>
                    <a:pt x="214551" y="0"/>
                  </a:moveTo>
                  <a:lnTo>
                    <a:pt x="14972" y="0"/>
                  </a:lnTo>
                  <a:cubicBezTo>
                    <a:pt x="6734" y="0"/>
                    <a:pt x="0" y="6734"/>
                    <a:pt x="0" y="14972"/>
                  </a:cubicBezTo>
                  <a:cubicBezTo>
                    <a:pt x="0" y="23210"/>
                    <a:pt x="6734" y="29944"/>
                    <a:pt x="14972" y="29944"/>
                  </a:cubicBezTo>
                  <a:lnTo>
                    <a:pt x="214551" y="29944"/>
                  </a:lnTo>
                  <a:cubicBezTo>
                    <a:pt x="222790" y="29944"/>
                    <a:pt x="229523" y="23210"/>
                    <a:pt x="229523" y="14972"/>
                  </a:cubicBezTo>
                  <a:cubicBezTo>
                    <a:pt x="229523" y="6662"/>
                    <a:pt x="222861" y="0"/>
                    <a:pt x="214551" y="0"/>
                  </a:cubicBezTo>
                  <a:close/>
                </a:path>
              </a:pathLst>
            </a:custGeom>
            <a:grpFill/>
            <a:ln w="7164"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D8D8E9CC-9C2D-44A3-BDFA-C57A13E7718F}"/>
                </a:ext>
              </a:extLst>
            </p:cNvPr>
            <p:cNvSpPr/>
            <p:nvPr/>
          </p:nvSpPr>
          <p:spPr>
            <a:xfrm>
              <a:off x="5051837" y="3638703"/>
              <a:ext cx="149720" cy="29944"/>
            </a:xfrm>
            <a:custGeom>
              <a:avLst/>
              <a:gdLst>
                <a:gd name="connsiteX0" fmla="*/ 134748 w 149720"/>
                <a:gd name="connsiteY0" fmla="*/ 0 h 29944"/>
                <a:gd name="connsiteX1" fmla="*/ 14972 w 149720"/>
                <a:gd name="connsiteY1" fmla="*/ 0 h 29944"/>
                <a:gd name="connsiteX2" fmla="*/ 0 w 149720"/>
                <a:gd name="connsiteY2" fmla="*/ 14972 h 29944"/>
                <a:gd name="connsiteX3" fmla="*/ 14972 w 149720"/>
                <a:gd name="connsiteY3" fmla="*/ 29944 h 29944"/>
                <a:gd name="connsiteX4" fmla="*/ 134748 w 149720"/>
                <a:gd name="connsiteY4" fmla="*/ 29944 h 29944"/>
                <a:gd name="connsiteX5" fmla="*/ 149720 w 149720"/>
                <a:gd name="connsiteY5" fmla="*/ 14972 h 29944"/>
                <a:gd name="connsiteX6" fmla="*/ 134748 w 149720"/>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34748" y="0"/>
                  </a:moveTo>
                  <a:lnTo>
                    <a:pt x="14972" y="0"/>
                  </a:lnTo>
                  <a:cubicBezTo>
                    <a:pt x="6734" y="0"/>
                    <a:pt x="0" y="6734"/>
                    <a:pt x="0" y="14972"/>
                  </a:cubicBezTo>
                  <a:cubicBezTo>
                    <a:pt x="0" y="23282"/>
                    <a:pt x="6734" y="29944"/>
                    <a:pt x="14972" y="29944"/>
                  </a:cubicBezTo>
                  <a:lnTo>
                    <a:pt x="134748" y="29944"/>
                  </a:lnTo>
                  <a:cubicBezTo>
                    <a:pt x="142986" y="29944"/>
                    <a:pt x="149720" y="23210"/>
                    <a:pt x="149720" y="14972"/>
                  </a:cubicBezTo>
                  <a:cubicBezTo>
                    <a:pt x="149720" y="6734"/>
                    <a:pt x="142986" y="0"/>
                    <a:pt x="134748" y="0"/>
                  </a:cubicBezTo>
                  <a:close/>
                </a:path>
              </a:pathLst>
            </a:custGeom>
            <a:grpFill/>
            <a:ln w="7164"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C8BE4B67-0AB4-4691-A200-B6388F58E6AD}"/>
                </a:ext>
              </a:extLst>
            </p:cNvPr>
            <p:cNvSpPr/>
            <p:nvPr/>
          </p:nvSpPr>
          <p:spPr>
            <a:xfrm>
              <a:off x="4955772" y="2860373"/>
              <a:ext cx="986147" cy="987867"/>
            </a:xfrm>
            <a:custGeom>
              <a:avLst/>
              <a:gdLst>
                <a:gd name="connsiteX0" fmla="*/ 788288 w 986147"/>
                <a:gd name="connsiteY0" fmla="*/ 243564 h 987867"/>
                <a:gd name="connsiteX1" fmla="*/ 788288 w 986147"/>
                <a:gd name="connsiteY1" fmla="*/ 74860 h 987867"/>
                <a:gd name="connsiteX2" fmla="*/ 713428 w 986147"/>
                <a:gd name="connsiteY2" fmla="*/ 0 h 987867"/>
                <a:gd name="connsiteX3" fmla="*/ 74860 w 986147"/>
                <a:gd name="connsiteY3" fmla="*/ 0 h 987867"/>
                <a:gd name="connsiteX4" fmla="*/ 0 w 986147"/>
                <a:gd name="connsiteY4" fmla="*/ 74860 h 987867"/>
                <a:gd name="connsiteX5" fmla="*/ 0 w 986147"/>
                <a:gd name="connsiteY5" fmla="*/ 913007 h 987867"/>
                <a:gd name="connsiteX6" fmla="*/ 74860 w 986147"/>
                <a:gd name="connsiteY6" fmla="*/ 987867 h 987867"/>
                <a:gd name="connsiteX7" fmla="*/ 713428 w 986147"/>
                <a:gd name="connsiteY7" fmla="*/ 987867 h 987867"/>
                <a:gd name="connsiteX8" fmla="*/ 788288 w 986147"/>
                <a:gd name="connsiteY8" fmla="*/ 913007 h 987867"/>
                <a:gd name="connsiteX9" fmla="*/ 788288 w 986147"/>
                <a:gd name="connsiteY9" fmla="*/ 825754 h 987867"/>
                <a:gd name="connsiteX10" fmla="*/ 986148 w 986147"/>
                <a:gd name="connsiteY10" fmla="*/ 534695 h 987867"/>
                <a:gd name="connsiteX11" fmla="*/ 788288 w 986147"/>
                <a:gd name="connsiteY11" fmla="*/ 243564 h 987867"/>
                <a:gd name="connsiteX12" fmla="*/ 945602 w 986147"/>
                <a:gd name="connsiteY12" fmla="*/ 458903 h 987867"/>
                <a:gd name="connsiteX13" fmla="*/ 800036 w 986147"/>
                <a:gd name="connsiteY13" fmla="*/ 491068 h 987867"/>
                <a:gd name="connsiteX14" fmla="*/ 687639 w 986147"/>
                <a:gd name="connsiteY14" fmla="*/ 400735 h 987867"/>
                <a:gd name="connsiteX15" fmla="*/ 687639 w 986147"/>
                <a:gd name="connsiteY15" fmla="*/ 251802 h 987867"/>
                <a:gd name="connsiteX16" fmla="*/ 945602 w 986147"/>
                <a:gd name="connsiteY16" fmla="*/ 458903 h 987867"/>
                <a:gd name="connsiteX17" fmla="*/ 567934 w 986147"/>
                <a:gd name="connsiteY17" fmla="*/ 534695 h 987867"/>
                <a:gd name="connsiteX18" fmla="*/ 672667 w 986147"/>
                <a:gd name="connsiteY18" fmla="*/ 429890 h 987867"/>
                <a:gd name="connsiteX19" fmla="*/ 777471 w 986147"/>
                <a:gd name="connsiteY19" fmla="*/ 534695 h 987867"/>
                <a:gd name="connsiteX20" fmla="*/ 672667 w 986147"/>
                <a:gd name="connsiteY20" fmla="*/ 639427 h 987867"/>
                <a:gd name="connsiteX21" fmla="*/ 567934 w 986147"/>
                <a:gd name="connsiteY21" fmla="*/ 534695 h 987867"/>
                <a:gd name="connsiteX22" fmla="*/ 608982 w 986147"/>
                <a:gd name="connsiteY22" fmla="*/ 653253 h 987867"/>
                <a:gd name="connsiteX23" fmla="*/ 553535 w 986147"/>
                <a:gd name="connsiteY23" fmla="*/ 791512 h 987867"/>
                <a:gd name="connsiteX24" fmla="*/ 389201 w 986147"/>
                <a:gd name="connsiteY24" fmla="*/ 534623 h 987867"/>
                <a:gd name="connsiteX25" fmla="*/ 657766 w 986147"/>
                <a:gd name="connsiteY25" fmla="*/ 251874 h 987867"/>
                <a:gd name="connsiteX26" fmla="*/ 657766 w 986147"/>
                <a:gd name="connsiteY26" fmla="*/ 400806 h 987867"/>
                <a:gd name="connsiteX27" fmla="*/ 537990 w 986147"/>
                <a:gd name="connsiteY27" fmla="*/ 534623 h 987867"/>
                <a:gd name="connsiteX28" fmla="*/ 608982 w 986147"/>
                <a:gd name="connsiteY28" fmla="*/ 653253 h 987867"/>
                <a:gd name="connsiteX29" fmla="*/ 229523 w 986147"/>
                <a:gd name="connsiteY29" fmla="*/ 29944 h 987867"/>
                <a:gd name="connsiteX30" fmla="*/ 558765 w 986147"/>
                <a:gd name="connsiteY30" fmla="*/ 29944 h 987867"/>
                <a:gd name="connsiteX31" fmla="*/ 558765 w 986147"/>
                <a:gd name="connsiteY31" fmla="*/ 74860 h 987867"/>
                <a:gd name="connsiteX32" fmla="*/ 513849 w 986147"/>
                <a:gd name="connsiteY32" fmla="*/ 119776 h 987867"/>
                <a:gd name="connsiteX33" fmla="*/ 274368 w 986147"/>
                <a:gd name="connsiteY33" fmla="*/ 119776 h 987867"/>
                <a:gd name="connsiteX34" fmla="*/ 229452 w 986147"/>
                <a:gd name="connsiteY34" fmla="*/ 74860 h 987867"/>
                <a:gd name="connsiteX35" fmla="*/ 229452 w 986147"/>
                <a:gd name="connsiteY35" fmla="*/ 29944 h 987867"/>
                <a:gd name="connsiteX36" fmla="*/ 758344 w 986147"/>
                <a:gd name="connsiteY36" fmla="*/ 913007 h 987867"/>
                <a:gd name="connsiteX37" fmla="*/ 713428 w 986147"/>
                <a:gd name="connsiteY37" fmla="*/ 957923 h 987867"/>
                <a:gd name="connsiteX38" fmla="*/ 74860 w 986147"/>
                <a:gd name="connsiteY38" fmla="*/ 957923 h 987867"/>
                <a:gd name="connsiteX39" fmla="*/ 29944 w 986147"/>
                <a:gd name="connsiteY39" fmla="*/ 913007 h 987867"/>
                <a:gd name="connsiteX40" fmla="*/ 29944 w 986147"/>
                <a:gd name="connsiteY40" fmla="*/ 74860 h 987867"/>
                <a:gd name="connsiteX41" fmla="*/ 74860 w 986147"/>
                <a:gd name="connsiteY41" fmla="*/ 29944 h 987867"/>
                <a:gd name="connsiteX42" fmla="*/ 199579 w 986147"/>
                <a:gd name="connsiteY42" fmla="*/ 29944 h 987867"/>
                <a:gd name="connsiteX43" fmla="*/ 199579 w 986147"/>
                <a:gd name="connsiteY43" fmla="*/ 74860 h 987867"/>
                <a:gd name="connsiteX44" fmla="*/ 274439 w 986147"/>
                <a:gd name="connsiteY44" fmla="*/ 149649 h 987867"/>
                <a:gd name="connsiteX45" fmla="*/ 513920 w 986147"/>
                <a:gd name="connsiteY45" fmla="*/ 149649 h 987867"/>
                <a:gd name="connsiteX46" fmla="*/ 588780 w 986147"/>
                <a:gd name="connsiteY46" fmla="*/ 74860 h 987867"/>
                <a:gd name="connsiteX47" fmla="*/ 588780 w 986147"/>
                <a:gd name="connsiteY47" fmla="*/ 29944 h 987867"/>
                <a:gd name="connsiteX48" fmla="*/ 713499 w 986147"/>
                <a:gd name="connsiteY48" fmla="*/ 29944 h 987867"/>
                <a:gd name="connsiteX49" fmla="*/ 758416 w 986147"/>
                <a:gd name="connsiteY49" fmla="*/ 74860 h 987867"/>
                <a:gd name="connsiteX50" fmla="*/ 758416 w 986147"/>
                <a:gd name="connsiteY50" fmla="*/ 233392 h 987867"/>
                <a:gd name="connsiteX51" fmla="*/ 672738 w 986147"/>
                <a:gd name="connsiteY51" fmla="*/ 221142 h 987867"/>
                <a:gd name="connsiteX52" fmla="*/ 359257 w 986147"/>
                <a:gd name="connsiteY52" fmla="*/ 534623 h 987867"/>
                <a:gd name="connsiteX53" fmla="*/ 672738 w 986147"/>
                <a:gd name="connsiteY53" fmla="*/ 848033 h 987867"/>
                <a:gd name="connsiteX54" fmla="*/ 758416 w 986147"/>
                <a:gd name="connsiteY54" fmla="*/ 835854 h 987867"/>
                <a:gd name="connsiteX55" fmla="*/ 758416 w 986147"/>
                <a:gd name="connsiteY55" fmla="*/ 913007 h 987867"/>
                <a:gd name="connsiteX56" fmla="*/ 672667 w 986147"/>
                <a:gd name="connsiteY56" fmla="*/ 818160 h 987867"/>
                <a:gd name="connsiteX57" fmla="*/ 581187 w 986147"/>
                <a:gd name="connsiteY57" fmla="*/ 802759 h 987867"/>
                <a:gd name="connsiteX58" fmla="*/ 636705 w 986147"/>
                <a:gd name="connsiteY58" fmla="*/ 664357 h 987867"/>
                <a:gd name="connsiteX59" fmla="*/ 672595 w 986147"/>
                <a:gd name="connsiteY59" fmla="*/ 669371 h 987867"/>
                <a:gd name="connsiteX60" fmla="*/ 807272 w 986147"/>
                <a:gd name="connsiteY60" fmla="*/ 534695 h 987867"/>
                <a:gd name="connsiteX61" fmla="*/ 806484 w 986147"/>
                <a:gd name="connsiteY61" fmla="*/ 520367 h 987867"/>
                <a:gd name="connsiteX62" fmla="*/ 951906 w 986147"/>
                <a:gd name="connsiteY62" fmla="*/ 488203 h 987867"/>
                <a:gd name="connsiteX63" fmla="*/ 956061 w 986147"/>
                <a:gd name="connsiteY63" fmla="*/ 534695 h 987867"/>
                <a:gd name="connsiteX64" fmla="*/ 672667 w 986147"/>
                <a:gd name="connsiteY64" fmla="*/ 818160 h 98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6147" h="987867">
                  <a:moveTo>
                    <a:pt x="788288" y="243564"/>
                  </a:moveTo>
                  <a:lnTo>
                    <a:pt x="788288" y="74860"/>
                  </a:lnTo>
                  <a:cubicBezTo>
                    <a:pt x="788288" y="33598"/>
                    <a:pt x="754690" y="0"/>
                    <a:pt x="713428" y="0"/>
                  </a:cubicBezTo>
                  <a:lnTo>
                    <a:pt x="74860" y="0"/>
                  </a:lnTo>
                  <a:cubicBezTo>
                    <a:pt x="33597" y="0"/>
                    <a:pt x="0" y="33598"/>
                    <a:pt x="0" y="74860"/>
                  </a:cubicBezTo>
                  <a:lnTo>
                    <a:pt x="0" y="913007"/>
                  </a:lnTo>
                  <a:cubicBezTo>
                    <a:pt x="0" y="954270"/>
                    <a:pt x="33597" y="987867"/>
                    <a:pt x="74860" y="987867"/>
                  </a:cubicBezTo>
                  <a:lnTo>
                    <a:pt x="713428" y="987867"/>
                  </a:lnTo>
                  <a:cubicBezTo>
                    <a:pt x="754690" y="987867"/>
                    <a:pt x="788288" y="954341"/>
                    <a:pt x="788288" y="913007"/>
                  </a:cubicBezTo>
                  <a:lnTo>
                    <a:pt x="788288" y="825754"/>
                  </a:lnTo>
                  <a:cubicBezTo>
                    <a:pt x="904052" y="779620"/>
                    <a:pt x="986148" y="666649"/>
                    <a:pt x="986148" y="534695"/>
                  </a:cubicBezTo>
                  <a:cubicBezTo>
                    <a:pt x="986148" y="402669"/>
                    <a:pt x="904052" y="289698"/>
                    <a:pt x="788288" y="243564"/>
                  </a:cubicBezTo>
                  <a:close/>
                  <a:moveTo>
                    <a:pt x="945602" y="458903"/>
                  </a:moveTo>
                  <a:lnTo>
                    <a:pt x="800036" y="491068"/>
                  </a:lnTo>
                  <a:cubicBezTo>
                    <a:pt x="783417" y="442642"/>
                    <a:pt x="740077" y="406609"/>
                    <a:pt x="687639" y="400735"/>
                  </a:cubicBezTo>
                  <a:lnTo>
                    <a:pt x="687639" y="251802"/>
                  </a:lnTo>
                  <a:cubicBezTo>
                    <a:pt x="811068" y="258393"/>
                    <a:pt x="913652" y="343927"/>
                    <a:pt x="945602" y="458903"/>
                  </a:cubicBezTo>
                  <a:close/>
                  <a:moveTo>
                    <a:pt x="567934" y="534695"/>
                  </a:moveTo>
                  <a:cubicBezTo>
                    <a:pt x="567934" y="476884"/>
                    <a:pt x="614928" y="429890"/>
                    <a:pt x="672667" y="429890"/>
                  </a:cubicBezTo>
                  <a:cubicBezTo>
                    <a:pt x="730477" y="429890"/>
                    <a:pt x="777471" y="476884"/>
                    <a:pt x="777471" y="534695"/>
                  </a:cubicBezTo>
                  <a:cubicBezTo>
                    <a:pt x="777471" y="592434"/>
                    <a:pt x="730477" y="639427"/>
                    <a:pt x="672667" y="639427"/>
                  </a:cubicBezTo>
                  <a:cubicBezTo>
                    <a:pt x="614928" y="639427"/>
                    <a:pt x="567934" y="592434"/>
                    <a:pt x="567934" y="534695"/>
                  </a:cubicBezTo>
                  <a:close/>
                  <a:moveTo>
                    <a:pt x="608982" y="653253"/>
                  </a:moveTo>
                  <a:lnTo>
                    <a:pt x="553535" y="791512"/>
                  </a:lnTo>
                  <a:cubicBezTo>
                    <a:pt x="456683" y="746381"/>
                    <a:pt x="389201" y="648310"/>
                    <a:pt x="389201" y="534623"/>
                  </a:cubicBezTo>
                  <a:cubicBezTo>
                    <a:pt x="389201" y="383327"/>
                    <a:pt x="508404" y="259682"/>
                    <a:pt x="657766" y="251874"/>
                  </a:cubicBezTo>
                  <a:lnTo>
                    <a:pt x="657766" y="400806"/>
                  </a:lnTo>
                  <a:cubicBezTo>
                    <a:pt x="590500" y="408256"/>
                    <a:pt x="537990" y="465422"/>
                    <a:pt x="537990" y="534623"/>
                  </a:cubicBezTo>
                  <a:cubicBezTo>
                    <a:pt x="537990" y="585915"/>
                    <a:pt x="566716" y="630544"/>
                    <a:pt x="608982" y="653253"/>
                  </a:cubicBezTo>
                  <a:close/>
                  <a:moveTo>
                    <a:pt x="229523" y="29944"/>
                  </a:moveTo>
                  <a:lnTo>
                    <a:pt x="558765" y="29944"/>
                  </a:lnTo>
                  <a:lnTo>
                    <a:pt x="558765" y="74860"/>
                  </a:lnTo>
                  <a:cubicBezTo>
                    <a:pt x="558765" y="99646"/>
                    <a:pt x="538635" y="119776"/>
                    <a:pt x="513849" y="119776"/>
                  </a:cubicBezTo>
                  <a:lnTo>
                    <a:pt x="274368" y="119776"/>
                  </a:lnTo>
                  <a:cubicBezTo>
                    <a:pt x="249582" y="119776"/>
                    <a:pt x="229452" y="99646"/>
                    <a:pt x="229452" y="74860"/>
                  </a:cubicBezTo>
                  <a:lnTo>
                    <a:pt x="229452" y="29944"/>
                  </a:lnTo>
                  <a:close/>
                  <a:moveTo>
                    <a:pt x="758344" y="913007"/>
                  </a:moveTo>
                  <a:cubicBezTo>
                    <a:pt x="758344" y="937793"/>
                    <a:pt x="738214" y="957923"/>
                    <a:pt x="713428" y="957923"/>
                  </a:cubicBezTo>
                  <a:lnTo>
                    <a:pt x="74860" y="957923"/>
                  </a:lnTo>
                  <a:cubicBezTo>
                    <a:pt x="50074" y="957923"/>
                    <a:pt x="29944" y="937793"/>
                    <a:pt x="29944" y="913007"/>
                  </a:cubicBezTo>
                  <a:lnTo>
                    <a:pt x="29944" y="74860"/>
                  </a:lnTo>
                  <a:cubicBezTo>
                    <a:pt x="29944" y="50074"/>
                    <a:pt x="50074" y="29944"/>
                    <a:pt x="74860" y="29944"/>
                  </a:cubicBezTo>
                  <a:lnTo>
                    <a:pt x="199579" y="29944"/>
                  </a:lnTo>
                  <a:lnTo>
                    <a:pt x="199579" y="74860"/>
                  </a:lnTo>
                  <a:cubicBezTo>
                    <a:pt x="199579" y="116123"/>
                    <a:pt x="233105" y="149649"/>
                    <a:pt x="274439" y="149649"/>
                  </a:cubicBezTo>
                  <a:lnTo>
                    <a:pt x="513920" y="149649"/>
                  </a:lnTo>
                  <a:cubicBezTo>
                    <a:pt x="555183" y="149649"/>
                    <a:pt x="588780" y="116051"/>
                    <a:pt x="588780" y="74860"/>
                  </a:cubicBezTo>
                  <a:lnTo>
                    <a:pt x="588780" y="29944"/>
                  </a:lnTo>
                  <a:lnTo>
                    <a:pt x="713499" y="29944"/>
                  </a:lnTo>
                  <a:cubicBezTo>
                    <a:pt x="738286" y="29944"/>
                    <a:pt x="758416" y="50074"/>
                    <a:pt x="758416" y="74860"/>
                  </a:cubicBezTo>
                  <a:lnTo>
                    <a:pt x="758416" y="233392"/>
                  </a:lnTo>
                  <a:cubicBezTo>
                    <a:pt x="731122" y="225583"/>
                    <a:pt x="702467" y="221142"/>
                    <a:pt x="672738" y="221142"/>
                  </a:cubicBezTo>
                  <a:cubicBezTo>
                    <a:pt x="499879" y="221142"/>
                    <a:pt x="359257" y="361764"/>
                    <a:pt x="359257" y="534623"/>
                  </a:cubicBezTo>
                  <a:cubicBezTo>
                    <a:pt x="359257" y="707482"/>
                    <a:pt x="499879" y="848033"/>
                    <a:pt x="672738" y="848033"/>
                  </a:cubicBezTo>
                  <a:cubicBezTo>
                    <a:pt x="702467" y="848033"/>
                    <a:pt x="731122" y="843591"/>
                    <a:pt x="758416" y="835854"/>
                  </a:cubicBezTo>
                  <a:lnTo>
                    <a:pt x="758416" y="913007"/>
                  </a:lnTo>
                  <a:close/>
                  <a:moveTo>
                    <a:pt x="672667" y="818160"/>
                  </a:moveTo>
                  <a:cubicBezTo>
                    <a:pt x="640645" y="818160"/>
                    <a:pt x="609913" y="812572"/>
                    <a:pt x="581187" y="802759"/>
                  </a:cubicBezTo>
                  <a:lnTo>
                    <a:pt x="636705" y="664357"/>
                  </a:lnTo>
                  <a:cubicBezTo>
                    <a:pt x="648167" y="667509"/>
                    <a:pt x="660202" y="669371"/>
                    <a:pt x="672595" y="669371"/>
                  </a:cubicBezTo>
                  <a:cubicBezTo>
                    <a:pt x="746882" y="669371"/>
                    <a:pt x="807272" y="608982"/>
                    <a:pt x="807272" y="534695"/>
                  </a:cubicBezTo>
                  <a:cubicBezTo>
                    <a:pt x="807272" y="529895"/>
                    <a:pt x="806985" y="525095"/>
                    <a:pt x="806484" y="520367"/>
                  </a:cubicBezTo>
                  <a:lnTo>
                    <a:pt x="951906" y="488203"/>
                  </a:lnTo>
                  <a:cubicBezTo>
                    <a:pt x="954413" y="503390"/>
                    <a:pt x="956061" y="518863"/>
                    <a:pt x="956061" y="534695"/>
                  </a:cubicBezTo>
                  <a:cubicBezTo>
                    <a:pt x="956204" y="691006"/>
                    <a:pt x="829049" y="818160"/>
                    <a:pt x="672667" y="818160"/>
                  </a:cubicBezTo>
                  <a:close/>
                </a:path>
              </a:pathLst>
            </a:custGeom>
            <a:grpFill/>
            <a:ln w="7164" cap="flat">
              <a:noFill/>
              <a:prstDash val="solid"/>
              <a:miter/>
            </a:ln>
          </p:spPr>
          <p:txBody>
            <a:bodyPr rtlCol="0" anchor="ctr"/>
            <a:lstStyle/>
            <a:p>
              <a:endParaRPr lang="en-US" sz="1200"/>
            </a:p>
          </p:txBody>
        </p:sp>
      </p:grpSp>
      <p:grpSp>
        <p:nvGrpSpPr>
          <p:cNvPr id="71" name="Graphic 2">
            <a:extLst>
              <a:ext uri="{FF2B5EF4-FFF2-40B4-BE49-F238E27FC236}">
                <a16:creationId xmlns:a16="http://schemas.microsoft.com/office/drawing/2014/main" id="{18088DB7-DFF2-4DC1-97AA-4B7F68818D25}"/>
              </a:ext>
            </a:extLst>
          </p:cNvPr>
          <p:cNvGrpSpPr/>
          <p:nvPr/>
        </p:nvGrpSpPr>
        <p:grpSpPr>
          <a:xfrm>
            <a:off x="9827015" y="7367735"/>
            <a:ext cx="685172" cy="685170"/>
            <a:chOff x="8642186" y="8419437"/>
            <a:chExt cx="987795" cy="987794"/>
          </a:xfrm>
          <a:solidFill>
            <a:schemeClr val="bg1"/>
          </a:solidFill>
        </p:grpSpPr>
        <p:sp>
          <p:nvSpPr>
            <p:cNvPr id="72" name="Freeform: Shape 71">
              <a:extLst>
                <a:ext uri="{FF2B5EF4-FFF2-40B4-BE49-F238E27FC236}">
                  <a16:creationId xmlns:a16="http://schemas.microsoft.com/office/drawing/2014/main" id="{06A84F37-F154-4709-9E17-C85242D07D03}"/>
                </a:ext>
              </a:extLst>
            </p:cNvPr>
            <p:cNvSpPr/>
            <p:nvPr/>
          </p:nvSpPr>
          <p:spPr>
            <a:xfrm>
              <a:off x="9011329" y="8738720"/>
              <a:ext cx="249438" cy="269424"/>
            </a:xfrm>
            <a:custGeom>
              <a:avLst/>
              <a:gdLst>
                <a:gd name="connsiteX0" fmla="*/ 234467 w 249438"/>
                <a:gd name="connsiteY0" fmla="*/ 0 h 269424"/>
                <a:gd name="connsiteX1" fmla="*/ 124719 w 249438"/>
                <a:gd name="connsiteY1" fmla="*/ 0 h 269424"/>
                <a:gd name="connsiteX2" fmla="*/ 109747 w 249438"/>
                <a:gd name="connsiteY2" fmla="*/ 14972 h 269424"/>
                <a:gd name="connsiteX3" fmla="*/ 109747 w 249438"/>
                <a:gd name="connsiteY3" fmla="*/ 76866 h 269424"/>
                <a:gd name="connsiteX4" fmla="*/ 14972 w 249438"/>
                <a:gd name="connsiteY4" fmla="*/ 76866 h 269424"/>
                <a:gd name="connsiteX5" fmla="*/ 0 w 249438"/>
                <a:gd name="connsiteY5" fmla="*/ 91838 h 269424"/>
                <a:gd name="connsiteX6" fmla="*/ 0 w 249438"/>
                <a:gd name="connsiteY6" fmla="*/ 254453 h 269424"/>
                <a:gd name="connsiteX7" fmla="*/ 14972 w 249438"/>
                <a:gd name="connsiteY7" fmla="*/ 269425 h 269424"/>
                <a:gd name="connsiteX8" fmla="*/ 124719 w 249438"/>
                <a:gd name="connsiteY8" fmla="*/ 269425 h 269424"/>
                <a:gd name="connsiteX9" fmla="*/ 234467 w 249438"/>
                <a:gd name="connsiteY9" fmla="*/ 269425 h 269424"/>
                <a:gd name="connsiteX10" fmla="*/ 249438 w 249438"/>
                <a:gd name="connsiteY10" fmla="*/ 254453 h 269424"/>
                <a:gd name="connsiteX11" fmla="*/ 249438 w 249438"/>
                <a:gd name="connsiteY11" fmla="*/ 15043 h 269424"/>
                <a:gd name="connsiteX12" fmla="*/ 234467 w 249438"/>
                <a:gd name="connsiteY12" fmla="*/ 0 h 269424"/>
                <a:gd name="connsiteX13" fmla="*/ 109747 w 249438"/>
                <a:gd name="connsiteY13" fmla="*/ 239481 h 269424"/>
                <a:gd name="connsiteX14" fmla="*/ 29944 w 249438"/>
                <a:gd name="connsiteY14" fmla="*/ 239481 h 269424"/>
                <a:gd name="connsiteX15" fmla="*/ 29944 w 249438"/>
                <a:gd name="connsiteY15" fmla="*/ 106810 h 269424"/>
                <a:gd name="connsiteX16" fmla="*/ 109747 w 249438"/>
                <a:gd name="connsiteY16" fmla="*/ 106810 h 269424"/>
                <a:gd name="connsiteX17" fmla="*/ 109747 w 249438"/>
                <a:gd name="connsiteY17" fmla="*/ 239481 h 269424"/>
                <a:gd name="connsiteX18" fmla="*/ 219566 w 249438"/>
                <a:gd name="connsiteY18" fmla="*/ 239481 h 269424"/>
                <a:gd name="connsiteX19" fmla="*/ 139763 w 249438"/>
                <a:gd name="connsiteY19" fmla="*/ 239481 h 269424"/>
                <a:gd name="connsiteX20" fmla="*/ 139763 w 249438"/>
                <a:gd name="connsiteY20" fmla="*/ 91838 h 269424"/>
                <a:gd name="connsiteX21" fmla="*/ 139763 w 249438"/>
                <a:gd name="connsiteY21" fmla="*/ 29944 h 269424"/>
                <a:gd name="connsiteX22" fmla="*/ 219566 w 249438"/>
                <a:gd name="connsiteY22" fmla="*/ 29944 h 269424"/>
                <a:gd name="connsiteX23" fmla="*/ 219566 w 249438"/>
                <a:gd name="connsiteY23" fmla="*/ 239481 h 2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438" h="269424">
                  <a:moveTo>
                    <a:pt x="234467" y="0"/>
                  </a:moveTo>
                  <a:lnTo>
                    <a:pt x="124719" y="0"/>
                  </a:lnTo>
                  <a:cubicBezTo>
                    <a:pt x="116481" y="0"/>
                    <a:pt x="109747" y="6734"/>
                    <a:pt x="109747" y="14972"/>
                  </a:cubicBezTo>
                  <a:lnTo>
                    <a:pt x="109747" y="76866"/>
                  </a:lnTo>
                  <a:lnTo>
                    <a:pt x="14972" y="76866"/>
                  </a:lnTo>
                  <a:cubicBezTo>
                    <a:pt x="6734" y="76866"/>
                    <a:pt x="0" y="83600"/>
                    <a:pt x="0" y="91838"/>
                  </a:cubicBezTo>
                  <a:lnTo>
                    <a:pt x="0" y="254453"/>
                  </a:lnTo>
                  <a:cubicBezTo>
                    <a:pt x="0" y="262763"/>
                    <a:pt x="6734" y="269425"/>
                    <a:pt x="14972" y="269425"/>
                  </a:cubicBezTo>
                  <a:lnTo>
                    <a:pt x="124719" y="269425"/>
                  </a:lnTo>
                  <a:lnTo>
                    <a:pt x="234467" y="269425"/>
                  </a:lnTo>
                  <a:cubicBezTo>
                    <a:pt x="242704" y="269425"/>
                    <a:pt x="249438" y="262691"/>
                    <a:pt x="249438" y="254453"/>
                  </a:cubicBezTo>
                  <a:lnTo>
                    <a:pt x="249438" y="15043"/>
                  </a:lnTo>
                  <a:cubicBezTo>
                    <a:pt x="249438" y="6734"/>
                    <a:pt x="242776" y="0"/>
                    <a:pt x="234467" y="0"/>
                  </a:cubicBezTo>
                  <a:close/>
                  <a:moveTo>
                    <a:pt x="109747" y="239481"/>
                  </a:moveTo>
                  <a:lnTo>
                    <a:pt x="29944" y="239481"/>
                  </a:lnTo>
                  <a:lnTo>
                    <a:pt x="29944" y="106810"/>
                  </a:lnTo>
                  <a:lnTo>
                    <a:pt x="109747" y="106810"/>
                  </a:lnTo>
                  <a:lnTo>
                    <a:pt x="109747" y="239481"/>
                  </a:lnTo>
                  <a:close/>
                  <a:moveTo>
                    <a:pt x="219566" y="239481"/>
                  </a:moveTo>
                  <a:lnTo>
                    <a:pt x="139763" y="239481"/>
                  </a:lnTo>
                  <a:lnTo>
                    <a:pt x="139763" y="91838"/>
                  </a:lnTo>
                  <a:lnTo>
                    <a:pt x="139763" y="29944"/>
                  </a:lnTo>
                  <a:lnTo>
                    <a:pt x="219566" y="29944"/>
                  </a:lnTo>
                  <a:lnTo>
                    <a:pt x="219566" y="239481"/>
                  </a:lnTo>
                  <a:close/>
                </a:path>
              </a:pathLst>
            </a:custGeom>
            <a:grpFill/>
            <a:ln w="7164"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CA4160CA-2EB2-49CA-94D0-BCA0AD9D7DB8}"/>
                </a:ext>
              </a:extLst>
            </p:cNvPr>
            <p:cNvSpPr/>
            <p:nvPr/>
          </p:nvSpPr>
          <p:spPr>
            <a:xfrm>
              <a:off x="8642186" y="8419437"/>
              <a:ext cx="987795" cy="987794"/>
            </a:xfrm>
            <a:custGeom>
              <a:avLst/>
              <a:gdLst>
                <a:gd name="connsiteX0" fmla="*/ 972823 w 987795"/>
                <a:gd name="connsiteY0" fmla="*/ 638639 h 987794"/>
                <a:gd name="connsiteX1" fmla="*/ 947894 w 987795"/>
                <a:gd name="connsiteY1" fmla="*/ 638639 h 987794"/>
                <a:gd name="connsiteX2" fmla="*/ 947894 w 987795"/>
                <a:gd name="connsiteY2" fmla="*/ 573880 h 987794"/>
                <a:gd name="connsiteX3" fmla="*/ 947894 w 987795"/>
                <a:gd name="connsiteY3" fmla="*/ 573736 h 987794"/>
                <a:gd name="connsiteX4" fmla="*/ 947894 w 987795"/>
                <a:gd name="connsiteY4" fmla="*/ 180023 h 987794"/>
                <a:gd name="connsiteX5" fmla="*/ 947894 w 987795"/>
                <a:gd name="connsiteY5" fmla="*/ 179951 h 987794"/>
                <a:gd name="connsiteX6" fmla="*/ 947894 w 987795"/>
                <a:gd name="connsiteY6" fmla="*/ 29944 h 987794"/>
                <a:gd name="connsiteX7" fmla="*/ 972823 w 987795"/>
                <a:gd name="connsiteY7" fmla="*/ 29944 h 987794"/>
                <a:gd name="connsiteX8" fmla="*/ 987796 w 987795"/>
                <a:gd name="connsiteY8" fmla="*/ 14972 h 987794"/>
                <a:gd name="connsiteX9" fmla="*/ 972823 w 987795"/>
                <a:gd name="connsiteY9" fmla="*/ 0 h 987794"/>
                <a:gd name="connsiteX10" fmla="*/ 932922 w 987795"/>
                <a:gd name="connsiteY10" fmla="*/ 0 h 987794"/>
                <a:gd name="connsiteX11" fmla="*/ 54873 w 987795"/>
                <a:gd name="connsiteY11" fmla="*/ 0 h 987794"/>
                <a:gd name="connsiteX12" fmla="*/ 14972 w 987795"/>
                <a:gd name="connsiteY12" fmla="*/ 0 h 987794"/>
                <a:gd name="connsiteX13" fmla="*/ 0 w 987795"/>
                <a:gd name="connsiteY13" fmla="*/ 14972 h 987794"/>
                <a:gd name="connsiteX14" fmla="*/ 14972 w 987795"/>
                <a:gd name="connsiteY14" fmla="*/ 29944 h 987794"/>
                <a:gd name="connsiteX15" fmla="*/ 39902 w 987795"/>
                <a:gd name="connsiteY15" fmla="*/ 29944 h 987794"/>
                <a:gd name="connsiteX16" fmla="*/ 39902 w 987795"/>
                <a:gd name="connsiteY16" fmla="*/ 449232 h 987794"/>
                <a:gd name="connsiteX17" fmla="*/ 39902 w 987795"/>
                <a:gd name="connsiteY17" fmla="*/ 573736 h 987794"/>
                <a:gd name="connsiteX18" fmla="*/ 39902 w 987795"/>
                <a:gd name="connsiteY18" fmla="*/ 638639 h 987794"/>
                <a:gd name="connsiteX19" fmla="*/ 14972 w 987795"/>
                <a:gd name="connsiteY19" fmla="*/ 638639 h 987794"/>
                <a:gd name="connsiteX20" fmla="*/ 0 w 987795"/>
                <a:gd name="connsiteY20" fmla="*/ 653611 h 987794"/>
                <a:gd name="connsiteX21" fmla="*/ 14972 w 987795"/>
                <a:gd name="connsiteY21" fmla="*/ 668583 h 987794"/>
                <a:gd name="connsiteX22" fmla="*/ 54873 w 987795"/>
                <a:gd name="connsiteY22" fmla="*/ 668583 h 987794"/>
                <a:gd name="connsiteX23" fmla="*/ 372510 w 987795"/>
                <a:gd name="connsiteY23" fmla="*/ 668583 h 987794"/>
                <a:gd name="connsiteX24" fmla="*/ 260327 w 987795"/>
                <a:gd name="connsiteY24" fmla="*/ 967594 h 987794"/>
                <a:gd name="connsiteX25" fmla="*/ 269067 w 987795"/>
                <a:gd name="connsiteY25" fmla="*/ 986864 h 987794"/>
                <a:gd name="connsiteX26" fmla="*/ 274296 w 987795"/>
                <a:gd name="connsiteY26" fmla="*/ 987795 h 987794"/>
                <a:gd name="connsiteX27" fmla="*/ 288337 w 987795"/>
                <a:gd name="connsiteY27" fmla="*/ 978052 h 987794"/>
                <a:gd name="connsiteX28" fmla="*/ 404459 w 987795"/>
                <a:gd name="connsiteY28" fmla="*/ 668511 h 987794"/>
                <a:gd name="connsiteX29" fmla="*/ 478890 w 987795"/>
                <a:gd name="connsiteY29" fmla="*/ 668511 h 987794"/>
                <a:gd name="connsiteX30" fmla="*/ 478890 w 987795"/>
                <a:gd name="connsiteY30" fmla="*/ 873034 h 987794"/>
                <a:gd name="connsiteX31" fmla="*/ 493862 w 987795"/>
                <a:gd name="connsiteY31" fmla="*/ 888006 h 987794"/>
                <a:gd name="connsiteX32" fmla="*/ 508834 w 987795"/>
                <a:gd name="connsiteY32" fmla="*/ 873034 h 987794"/>
                <a:gd name="connsiteX33" fmla="*/ 508834 w 987795"/>
                <a:gd name="connsiteY33" fmla="*/ 668511 h 987794"/>
                <a:gd name="connsiteX34" fmla="*/ 583264 w 987795"/>
                <a:gd name="connsiteY34" fmla="*/ 668511 h 987794"/>
                <a:gd name="connsiteX35" fmla="*/ 699387 w 987795"/>
                <a:gd name="connsiteY35" fmla="*/ 978052 h 987794"/>
                <a:gd name="connsiteX36" fmla="*/ 713428 w 987795"/>
                <a:gd name="connsiteY36" fmla="*/ 987795 h 987794"/>
                <a:gd name="connsiteX37" fmla="*/ 718657 w 987795"/>
                <a:gd name="connsiteY37" fmla="*/ 986864 h 987794"/>
                <a:gd name="connsiteX38" fmla="*/ 727397 w 987795"/>
                <a:gd name="connsiteY38" fmla="*/ 967594 h 987794"/>
                <a:gd name="connsiteX39" fmla="*/ 615214 w 987795"/>
                <a:gd name="connsiteY39" fmla="*/ 668583 h 987794"/>
                <a:gd name="connsiteX40" fmla="*/ 932850 w 987795"/>
                <a:gd name="connsiteY40" fmla="*/ 668583 h 987794"/>
                <a:gd name="connsiteX41" fmla="*/ 972752 w 987795"/>
                <a:gd name="connsiteY41" fmla="*/ 668583 h 987794"/>
                <a:gd name="connsiteX42" fmla="*/ 987724 w 987795"/>
                <a:gd name="connsiteY42" fmla="*/ 653611 h 987794"/>
                <a:gd name="connsiteX43" fmla="*/ 972823 w 987795"/>
                <a:gd name="connsiteY43" fmla="*/ 638639 h 987794"/>
                <a:gd name="connsiteX44" fmla="*/ 69846 w 987795"/>
                <a:gd name="connsiteY44" fmla="*/ 464132 h 987794"/>
                <a:gd name="connsiteX45" fmla="*/ 149649 w 987795"/>
                <a:gd name="connsiteY45" fmla="*/ 464132 h 987794"/>
                <a:gd name="connsiteX46" fmla="*/ 149649 w 987795"/>
                <a:gd name="connsiteY46" fmla="*/ 558765 h 987794"/>
                <a:gd name="connsiteX47" fmla="*/ 69846 w 987795"/>
                <a:gd name="connsiteY47" fmla="*/ 558765 h 987794"/>
                <a:gd name="connsiteX48" fmla="*/ 69846 w 987795"/>
                <a:gd name="connsiteY48" fmla="*/ 464132 h 987794"/>
                <a:gd name="connsiteX49" fmla="*/ 917950 w 987795"/>
                <a:gd name="connsiteY49" fmla="*/ 558765 h 987794"/>
                <a:gd name="connsiteX50" fmla="*/ 838147 w 987795"/>
                <a:gd name="connsiteY50" fmla="*/ 558765 h 987794"/>
                <a:gd name="connsiteX51" fmla="*/ 838147 w 987795"/>
                <a:gd name="connsiteY51" fmla="*/ 268135 h 987794"/>
                <a:gd name="connsiteX52" fmla="*/ 838147 w 987795"/>
                <a:gd name="connsiteY52" fmla="*/ 194994 h 987794"/>
                <a:gd name="connsiteX53" fmla="*/ 917950 w 987795"/>
                <a:gd name="connsiteY53" fmla="*/ 194994 h 987794"/>
                <a:gd name="connsiteX54" fmla="*/ 917950 w 987795"/>
                <a:gd name="connsiteY54" fmla="*/ 558765 h 987794"/>
                <a:gd name="connsiteX55" fmla="*/ 917950 w 987795"/>
                <a:gd name="connsiteY55" fmla="*/ 165050 h 987794"/>
                <a:gd name="connsiteX56" fmla="*/ 823175 w 987795"/>
                <a:gd name="connsiteY56" fmla="*/ 165050 h 987794"/>
                <a:gd name="connsiteX57" fmla="*/ 808203 w 987795"/>
                <a:gd name="connsiteY57" fmla="*/ 180023 h 987794"/>
                <a:gd name="connsiteX58" fmla="*/ 808203 w 987795"/>
                <a:gd name="connsiteY58" fmla="*/ 253163 h 987794"/>
                <a:gd name="connsiteX59" fmla="*/ 713428 w 987795"/>
                <a:gd name="connsiteY59" fmla="*/ 253163 h 987794"/>
                <a:gd name="connsiteX60" fmla="*/ 698456 w 987795"/>
                <a:gd name="connsiteY60" fmla="*/ 268135 h 987794"/>
                <a:gd name="connsiteX61" fmla="*/ 698456 w 987795"/>
                <a:gd name="connsiteY61" fmla="*/ 573665 h 987794"/>
                <a:gd name="connsiteX62" fmla="*/ 713428 w 987795"/>
                <a:gd name="connsiteY62" fmla="*/ 588637 h 987794"/>
                <a:gd name="connsiteX63" fmla="*/ 823175 w 987795"/>
                <a:gd name="connsiteY63" fmla="*/ 588637 h 987794"/>
                <a:gd name="connsiteX64" fmla="*/ 917950 w 987795"/>
                <a:gd name="connsiteY64" fmla="*/ 588637 h 987794"/>
                <a:gd name="connsiteX65" fmla="*/ 917950 w 987795"/>
                <a:gd name="connsiteY65" fmla="*/ 638496 h 987794"/>
                <a:gd name="connsiteX66" fmla="*/ 69846 w 987795"/>
                <a:gd name="connsiteY66" fmla="*/ 638496 h 987794"/>
                <a:gd name="connsiteX67" fmla="*/ 69846 w 987795"/>
                <a:gd name="connsiteY67" fmla="*/ 588637 h 987794"/>
                <a:gd name="connsiteX68" fmla="*/ 164621 w 987795"/>
                <a:gd name="connsiteY68" fmla="*/ 588637 h 987794"/>
                <a:gd name="connsiteX69" fmla="*/ 274368 w 987795"/>
                <a:gd name="connsiteY69" fmla="*/ 588637 h 987794"/>
                <a:gd name="connsiteX70" fmla="*/ 289340 w 987795"/>
                <a:gd name="connsiteY70" fmla="*/ 573665 h 987794"/>
                <a:gd name="connsiteX71" fmla="*/ 289340 w 987795"/>
                <a:gd name="connsiteY71" fmla="*/ 367853 h 987794"/>
                <a:gd name="connsiteX72" fmla="*/ 274368 w 987795"/>
                <a:gd name="connsiteY72" fmla="*/ 352881 h 987794"/>
                <a:gd name="connsiteX73" fmla="*/ 164621 w 987795"/>
                <a:gd name="connsiteY73" fmla="*/ 352881 h 987794"/>
                <a:gd name="connsiteX74" fmla="*/ 149649 w 987795"/>
                <a:gd name="connsiteY74" fmla="*/ 367853 h 987794"/>
                <a:gd name="connsiteX75" fmla="*/ 149649 w 987795"/>
                <a:gd name="connsiteY75" fmla="*/ 434117 h 987794"/>
                <a:gd name="connsiteX76" fmla="*/ 69846 w 987795"/>
                <a:gd name="connsiteY76" fmla="*/ 434117 h 987794"/>
                <a:gd name="connsiteX77" fmla="*/ 69846 w 987795"/>
                <a:gd name="connsiteY77" fmla="*/ 29872 h 987794"/>
                <a:gd name="connsiteX78" fmla="*/ 918021 w 987795"/>
                <a:gd name="connsiteY78" fmla="*/ 29872 h 987794"/>
                <a:gd name="connsiteX79" fmla="*/ 918021 w 987795"/>
                <a:gd name="connsiteY79" fmla="*/ 165050 h 987794"/>
                <a:gd name="connsiteX80" fmla="*/ 808203 w 987795"/>
                <a:gd name="connsiteY80" fmla="*/ 283107 h 987794"/>
                <a:gd name="connsiteX81" fmla="*/ 808203 w 987795"/>
                <a:gd name="connsiteY81" fmla="*/ 558765 h 987794"/>
                <a:gd name="connsiteX82" fmla="*/ 728400 w 987795"/>
                <a:gd name="connsiteY82" fmla="*/ 558765 h 987794"/>
                <a:gd name="connsiteX83" fmla="*/ 728400 w 987795"/>
                <a:gd name="connsiteY83" fmla="*/ 283107 h 987794"/>
                <a:gd name="connsiteX84" fmla="*/ 808203 w 987795"/>
                <a:gd name="connsiteY84" fmla="*/ 283107 h 987794"/>
                <a:gd name="connsiteX85" fmla="*/ 179593 w 987795"/>
                <a:gd name="connsiteY85" fmla="*/ 558765 h 987794"/>
                <a:gd name="connsiteX86" fmla="*/ 179593 w 987795"/>
                <a:gd name="connsiteY86" fmla="*/ 449160 h 987794"/>
                <a:gd name="connsiteX87" fmla="*/ 179593 w 987795"/>
                <a:gd name="connsiteY87" fmla="*/ 382897 h 987794"/>
                <a:gd name="connsiteX88" fmla="*/ 259395 w 987795"/>
                <a:gd name="connsiteY88" fmla="*/ 382897 h 987794"/>
                <a:gd name="connsiteX89" fmla="*/ 259395 w 987795"/>
                <a:gd name="connsiteY89" fmla="*/ 558765 h 987794"/>
                <a:gd name="connsiteX90" fmla="*/ 179593 w 987795"/>
                <a:gd name="connsiteY90" fmla="*/ 558765 h 9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987795" h="987794">
                  <a:moveTo>
                    <a:pt x="972823" y="638639"/>
                  </a:moveTo>
                  <a:lnTo>
                    <a:pt x="947894" y="638639"/>
                  </a:lnTo>
                  <a:lnTo>
                    <a:pt x="947894" y="573880"/>
                  </a:lnTo>
                  <a:cubicBezTo>
                    <a:pt x="947894" y="573808"/>
                    <a:pt x="947894" y="573808"/>
                    <a:pt x="947894" y="573736"/>
                  </a:cubicBezTo>
                  <a:lnTo>
                    <a:pt x="947894" y="180023"/>
                  </a:lnTo>
                  <a:cubicBezTo>
                    <a:pt x="947894" y="179951"/>
                    <a:pt x="947894" y="179951"/>
                    <a:pt x="947894" y="179951"/>
                  </a:cubicBezTo>
                  <a:lnTo>
                    <a:pt x="947894" y="29944"/>
                  </a:lnTo>
                  <a:lnTo>
                    <a:pt x="972823" y="29944"/>
                  </a:lnTo>
                  <a:cubicBezTo>
                    <a:pt x="981062" y="29944"/>
                    <a:pt x="987796" y="23282"/>
                    <a:pt x="987796" y="14972"/>
                  </a:cubicBezTo>
                  <a:cubicBezTo>
                    <a:pt x="987796" y="6733"/>
                    <a:pt x="981062" y="0"/>
                    <a:pt x="972823" y="0"/>
                  </a:cubicBezTo>
                  <a:lnTo>
                    <a:pt x="932922" y="0"/>
                  </a:lnTo>
                  <a:lnTo>
                    <a:pt x="54873" y="0"/>
                  </a:lnTo>
                  <a:lnTo>
                    <a:pt x="14972" y="0"/>
                  </a:lnTo>
                  <a:cubicBezTo>
                    <a:pt x="6734" y="0"/>
                    <a:pt x="0" y="6733"/>
                    <a:pt x="0" y="14972"/>
                  </a:cubicBezTo>
                  <a:cubicBezTo>
                    <a:pt x="0" y="23282"/>
                    <a:pt x="6734" y="29944"/>
                    <a:pt x="14972" y="29944"/>
                  </a:cubicBezTo>
                  <a:lnTo>
                    <a:pt x="39902" y="29944"/>
                  </a:lnTo>
                  <a:lnTo>
                    <a:pt x="39902" y="449232"/>
                  </a:lnTo>
                  <a:lnTo>
                    <a:pt x="39902" y="573736"/>
                  </a:lnTo>
                  <a:lnTo>
                    <a:pt x="39902" y="638639"/>
                  </a:lnTo>
                  <a:lnTo>
                    <a:pt x="14972" y="638639"/>
                  </a:lnTo>
                  <a:cubicBezTo>
                    <a:pt x="6734" y="638639"/>
                    <a:pt x="0" y="645373"/>
                    <a:pt x="0" y="653611"/>
                  </a:cubicBezTo>
                  <a:cubicBezTo>
                    <a:pt x="0" y="661849"/>
                    <a:pt x="6734" y="668583"/>
                    <a:pt x="14972" y="668583"/>
                  </a:cubicBezTo>
                  <a:lnTo>
                    <a:pt x="54873" y="668583"/>
                  </a:lnTo>
                  <a:lnTo>
                    <a:pt x="372510" y="668583"/>
                  </a:lnTo>
                  <a:lnTo>
                    <a:pt x="260327" y="967594"/>
                  </a:lnTo>
                  <a:cubicBezTo>
                    <a:pt x="257390" y="975330"/>
                    <a:pt x="261330" y="983999"/>
                    <a:pt x="269067" y="986864"/>
                  </a:cubicBezTo>
                  <a:cubicBezTo>
                    <a:pt x="270786" y="987509"/>
                    <a:pt x="272577" y="987795"/>
                    <a:pt x="274296" y="987795"/>
                  </a:cubicBezTo>
                  <a:cubicBezTo>
                    <a:pt x="280385" y="987795"/>
                    <a:pt x="286044" y="984070"/>
                    <a:pt x="288337" y="978052"/>
                  </a:cubicBezTo>
                  <a:lnTo>
                    <a:pt x="404459" y="668511"/>
                  </a:lnTo>
                  <a:lnTo>
                    <a:pt x="478890" y="668511"/>
                  </a:lnTo>
                  <a:lnTo>
                    <a:pt x="478890" y="873034"/>
                  </a:lnTo>
                  <a:cubicBezTo>
                    <a:pt x="478890" y="881271"/>
                    <a:pt x="485624" y="888006"/>
                    <a:pt x="493862" y="888006"/>
                  </a:cubicBezTo>
                  <a:cubicBezTo>
                    <a:pt x="502100" y="888006"/>
                    <a:pt x="508834" y="881271"/>
                    <a:pt x="508834" y="873034"/>
                  </a:cubicBezTo>
                  <a:lnTo>
                    <a:pt x="508834" y="668511"/>
                  </a:lnTo>
                  <a:lnTo>
                    <a:pt x="583264" y="668511"/>
                  </a:lnTo>
                  <a:lnTo>
                    <a:pt x="699387" y="978052"/>
                  </a:lnTo>
                  <a:cubicBezTo>
                    <a:pt x="701680" y="984070"/>
                    <a:pt x="707339" y="987795"/>
                    <a:pt x="713428" y="987795"/>
                  </a:cubicBezTo>
                  <a:cubicBezTo>
                    <a:pt x="715147" y="987795"/>
                    <a:pt x="716938" y="987509"/>
                    <a:pt x="718657" y="986864"/>
                  </a:cubicBezTo>
                  <a:cubicBezTo>
                    <a:pt x="726394" y="983999"/>
                    <a:pt x="730334" y="975330"/>
                    <a:pt x="727397" y="967594"/>
                  </a:cubicBezTo>
                  <a:lnTo>
                    <a:pt x="615214" y="668583"/>
                  </a:lnTo>
                  <a:lnTo>
                    <a:pt x="932850" y="668583"/>
                  </a:lnTo>
                  <a:lnTo>
                    <a:pt x="972752" y="668583"/>
                  </a:lnTo>
                  <a:cubicBezTo>
                    <a:pt x="980990" y="668583"/>
                    <a:pt x="987724" y="661849"/>
                    <a:pt x="987724" y="653611"/>
                  </a:cubicBezTo>
                  <a:cubicBezTo>
                    <a:pt x="987796" y="645301"/>
                    <a:pt x="981062" y="638639"/>
                    <a:pt x="972823" y="638639"/>
                  </a:cubicBezTo>
                  <a:close/>
                  <a:moveTo>
                    <a:pt x="69846" y="464132"/>
                  </a:moveTo>
                  <a:lnTo>
                    <a:pt x="149649" y="464132"/>
                  </a:lnTo>
                  <a:lnTo>
                    <a:pt x="149649" y="558765"/>
                  </a:lnTo>
                  <a:lnTo>
                    <a:pt x="69846" y="558765"/>
                  </a:lnTo>
                  <a:lnTo>
                    <a:pt x="69846" y="464132"/>
                  </a:lnTo>
                  <a:close/>
                  <a:moveTo>
                    <a:pt x="917950" y="558765"/>
                  </a:moveTo>
                  <a:lnTo>
                    <a:pt x="838147" y="558765"/>
                  </a:lnTo>
                  <a:lnTo>
                    <a:pt x="838147" y="268135"/>
                  </a:lnTo>
                  <a:lnTo>
                    <a:pt x="838147" y="194994"/>
                  </a:lnTo>
                  <a:lnTo>
                    <a:pt x="917950" y="194994"/>
                  </a:lnTo>
                  <a:lnTo>
                    <a:pt x="917950" y="558765"/>
                  </a:lnTo>
                  <a:close/>
                  <a:moveTo>
                    <a:pt x="917950" y="165050"/>
                  </a:moveTo>
                  <a:lnTo>
                    <a:pt x="823175" y="165050"/>
                  </a:lnTo>
                  <a:cubicBezTo>
                    <a:pt x="814937" y="165050"/>
                    <a:pt x="808203" y="171784"/>
                    <a:pt x="808203" y="180023"/>
                  </a:cubicBezTo>
                  <a:lnTo>
                    <a:pt x="808203" y="253163"/>
                  </a:lnTo>
                  <a:lnTo>
                    <a:pt x="713428" y="253163"/>
                  </a:lnTo>
                  <a:cubicBezTo>
                    <a:pt x="705190" y="253163"/>
                    <a:pt x="698456" y="259897"/>
                    <a:pt x="698456" y="268135"/>
                  </a:cubicBezTo>
                  <a:lnTo>
                    <a:pt x="698456" y="573665"/>
                  </a:lnTo>
                  <a:cubicBezTo>
                    <a:pt x="698456" y="581975"/>
                    <a:pt x="705190" y="588637"/>
                    <a:pt x="713428" y="588637"/>
                  </a:cubicBezTo>
                  <a:lnTo>
                    <a:pt x="823175" y="588637"/>
                  </a:lnTo>
                  <a:lnTo>
                    <a:pt x="917950" y="588637"/>
                  </a:lnTo>
                  <a:lnTo>
                    <a:pt x="917950" y="638496"/>
                  </a:lnTo>
                  <a:lnTo>
                    <a:pt x="69846" y="638496"/>
                  </a:lnTo>
                  <a:lnTo>
                    <a:pt x="69846" y="588637"/>
                  </a:lnTo>
                  <a:lnTo>
                    <a:pt x="164621" y="588637"/>
                  </a:lnTo>
                  <a:lnTo>
                    <a:pt x="274368" y="588637"/>
                  </a:lnTo>
                  <a:cubicBezTo>
                    <a:pt x="282606" y="588637"/>
                    <a:pt x="289340" y="581903"/>
                    <a:pt x="289340" y="573665"/>
                  </a:cubicBezTo>
                  <a:lnTo>
                    <a:pt x="289340" y="367853"/>
                  </a:lnTo>
                  <a:cubicBezTo>
                    <a:pt x="289340" y="359615"/>
                    <a:pt x="282606" y="352881"/>
                    <a:pt x="274368" y="352881"/>
                  </a:cubicBezTo>
                  <a:lnTo>
                    <a:pt x="164621" y="352881"/>
                  </a:lnTo>
                  <a:cubicBezTo>
                    <a:pt x="156383" y="352881"/>
                    <a:pt x="149649" y="359615"/>
                    <a:pt x="149649" y="367853"/>
                  </a:cubicBezTo>
                  <a:lnTo>
                    <a:pt x="149649" y="434117"/>
                  </a:lnTo>
                  <a:lnTo>
                    <a:pt x="69846" y="434117"/>
                  </a:lnTo>
                  <a:lnTo>
                    <a:pt x="69846" y="29872"/>
                  </a:lnTo>
                  <a:lnTo>
                    <a:pt x="918021" y="29872"/>
                  </a:lnTo>
                  <a:lnTo>
                    <a:pt x="918021" y="165050"/>
                  </a:lnTo>
                  <a:close/>
                  <a:moveTo>
                    <a:pt x="808203" y="283107"/>
                  </a:moveTo>
                  <a:lnTo>
                    <a:pt x="808203" y="558765"/>
                  </a:lnTo>
                  <a:lnTo>
                    <a:pt x="728400" y="558765"/>
                  </a:lnTo>
                  <a:lnTo>
                    <a:pt x="728400" y="283107"/>
                  </a:lnTo>
                  <a:lnTo>
                    <a:pt x="808203" y="283107"/>
                  </a:lnTo>
                  <a:close/>
                  <a:moveTo>
                    <a:pt x="179593" y="558765"/>
                  </a:moveTo>
                  <a:lnTo>
                    <a:pt x="179593" y="449160"/>
                  </a:lnTo>
                  <a:lnTo>
                    <a:pt x="179593" y="382897"/>
                  </a:lnTo>
                  <a:lnTo>
                    <a:pt x="259395" y="382897"/>
                  </a:lnTo>
                  <a:lnTo>
                    <a:pt x="259395" y="558765"/>
                  </a:lnTo>
                  <a:lnTo>
                    <a:pt x="179593" y="558765"/>
                  </a:lnTo>
                  <a:close/>
                </a:path>
              </a:pathLst>
            </a:custGeom>
            <a:grpFill/>
            <a:ln w="7164"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7E4437BB-6252-44DD-9DC2-EC17D8EB622E}"/>
                </a:ext>
              </a:extLst>
            </p:cNvPr>
            <p:cNvSpPr/>
            <p:nvPr/>
          </p:nvSpPr>
          <p:spPr>
            <a:xfrm>
              <a:off x="8907169" y="8612783"/>
              <a:ext cx="253879" cy="29943"/>
            </a:xfrm>
            <a:custGeom>
              <a:avLst/>
              <a:gdLst>
                <a:gd name="connsiteX0" fmla="*/ 14972 w 253879"/>
                <a:gd name="connsiteY0" fmla="*/ 29944 h 29943"/>
                <a:gd name="connsiteX1" fmla="*/ 238908 w 253879"/>
                <a:gd name="connsiteY1" fmla="*/ 29944 h 29943"/>
                <a:gd name="connsiteX2" fmla="*/ 253880 w 253879"/>
                <a:gd name="connsiteY2" fmla="*/ 14972 h 29943"/>
                <a:gd name="connsiteX3" fmla="*/ 238908 w 253879"/>
                <a:gd name="connsiteY3" fmla="*/ 0 h 29943"/>
                <a:gd name="connsiteX4" fmla="*/ 14972 w 253879"/>
                <a:gd name="connsiteY4" fmla="*/ 0 h 29943"/>
                <a:gd name="connsiteX5" fmla="*/ 0 w 253879"/>
                <a:gd name="connsiteY5" fmla="*/ 14972 h 29943"/>
                <a:gd name="connsiteX6" fmla="*/ 14972 w 253879"/>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879" h="29943">
                  <a:moveTo>
                    <a:pt x="14972" y="29944"/>
                  </a:moveTo>
                  <a:lnTo>
                    <a:pt x="238908" y="29944"/>
                  </a:lnTo>
                  <a:cubicBezTo>
                    <a:pt x="247146" y="29944"/>
                    <a:pt x="253880" y="23210"/>
                    <a:pt x="253880" y="14972"/>
                  </a:cubicBezTo>
                  <a:cubicBezTo>
                    <a:pt x="253880" y="6733"/>
                    <a:pt x="247146" y="0"/>
                    <a:pt x="238908"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9E3EF9A8-D390-4E45-9CC0-A373AB13AA15}"/>
                </a:ext>
              </a:extLst>
            </p:cNvPr>
            <p:cNvSpPr/>
            <p:nvPr/>
          </p:nvSpPr>
          <p:spPr>
            <a:xfrm>
              <a:off x="8771848" y="8612783"/>
              <a:ext cx="85462" cy="29943"/>
            </a:xfrm>
            <a:custGeom>
              <a:avLst/>
              <a:gdLst>
                <a:gd name="connsiteX0" fmla="*/ 14972 w 85462"/>
                <a:gd name="connsiteY0" fmla="*/ 29944 h 29943"/>
                <a:gd name="connsiteX1" fmla="*/ 70491 w 85462"/>
                <a:gd name="connsiteY1" fmla="*/ 29944 h 29943"/>
                <a:gd name="connsiteX2" fmla="*/ 85462 w 85462"/>
                <a:gd name="connsiteY2" fmla="*/ 14972 h 29943"/>
                <a:gd name="connsiteX3" fmla="*/ 70491 w 85462"/>
                <a:gd name="connsiteY3" fmla="*/ 0 h 29943"/>
                <a:gd name="connsiteX4" fmla="*/ 14972 w 85462"/>
                <a:gd name="connsiteY4" fmla="*/ 0 h 29943"/>
                <a:gd name="connsiteX5" fmla="*/ 0 w 85462"/>
                <a:gd name="connsiteY5" fmla="*/ 14972 h 29943"/>
                <a:gd name="connsiteX6" fmla="*/ 14972 w 85462"/>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62" h="29943">
                  <a:moveTo>
                    <a:pt x="14972" y="29944"/>
                  </a:moveTo>
                  <a:lnTo>
                    <a:pt x="70491" y="29944"/>
                  </a:lnTo>
                  <a:cubicBezTo>
                    <a:pt x="78728" y="29944"/>
                    <a:pt x="85462" y="23210"/>
                    <a:pt x="85462" y="14972"/>
                  </a:cubicBezTo>
                  <a:cubicBezTo>
                    <a:pt x="85462" y="6733"/>
                    <a:pt x="78728" y="0"/>
                    <a:pt x="70491"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1808851E-9B76-4E57-8242-D5AA01A6358A}"/>
                </a:ext>
              </a:extLst>
            </p:cNvPr>
            <p:cNvSpPr/>
            <p:nvPr/>
          </p:nvSpPr>
          <p:spPr>
            <a:xfrm>
              <a:off x="9140991" y="8512993"/>
              <a:ext cx="139762" cy="29944"/>
            </a:xfrm>
            <a:custGeom>
              <a:avLst/>
              <a:gdLst>
                <a:gd name="connsiteX0" fmla="*/ 15043 w 139762"/>
                <a:gd name="connsiteY0" fmla="*/ 29944 h 29944"/>
                <a:gd name="connsiteX1" fmla="*/ 124791 w 139762"/>
                <a:gd name="connsiteY1" fmla="*/ 29944 h 29944"/>
                <a:gd name="connsiteX2" fmla="*/ 139763 w 139762"/>
                <a:gd name="connsiteY2" fmla="*/ 14972 h 29944"/>
                <a:gd name="connsiteX3" fmla="*/ 124791 w 139762"/>
                <a:gd name="connsiteY3" fmla="*/ 0 h 29944"/>
                <a:gd name="connsiteX4" fmla="*/ 14972 w 139762"/>
                <a:gd name="connsiteY4" fmla="*/ 0 h 29944"/>
                <a:gd name="connsiteX5" fmla="*/ 0 w 139762"/>
                <a:gd name="connsiteY5" fmla="*/ 14972 h 29944"/>
                <a:gd name="connsiteX6" fmla="*/ 15043 w 13976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62" h="29944">
                  <a:moveTo>
                    <a:pt x="15043" y="29944"/>
                  </a:moveTo>
                  <a:lnTo>
                    <a:pt x="124791" y="29944"/>
                  </a:lnTo>
                  <a:cubicBezTo>
                    <a:pt x="133029" y="29944"/>
                    <a:pt x="139763" y="23210"/>
                    <a:pt x="139763" y="14972"/>
                  </a:cubicBezTo>
                  <a:cubicBezTo>
                    <a:pt x="139763" y="6663"/>
                    <a:pt x="133029" y="0"/>
                    <a:pt x="124791" y="0"/>
                  </a:cubicBezTo>
                  <a:lnTo>
                    <a:pt x="14972" y="0"/>
                  </a:lnTo>
                  <a:cubicBezTo>
                    <a:pt x="6734" y="0"/>
                    <a:pt x="0" y="6663"/>
                    <a:pt x="0" y="14972"/>
                  </a:cubicBezTo>
                  <a:cubicBezTo>
                    <a:pt x="72" y="23210"/>
                    <a:pt x="6734" y="29944"/>
                    <a:pt x="15043" y="29944"/>
                  </a:cubicBezTo>
                  <a:close/>
                </a:path>
              </a:pathLst>
            </a:custGeom>
            <a:grpFill/>
            <a:ln w="7164" cap="flat">
              <a:noFill/>
              <a:prstDash val="solid"/>
              <a:miter/>
            </a:ln>
          </p:spPr>
          <p:txBody>
            <a:bodyPr rtlCol="0" anchor="ctr"/>
            <a:lstStyle/>
            <a:p>
              <a:endParaRPr lang="en-US" sz="1200"/>
            </a:p>
          </p:txBody>
        </p:sp>
        <p:sp>
          <p:nvSpPr>
            <p:cNvPr id="77" name="Freeform: Shape 76">
              <a:extLst>
                <a:ext uri="{FF2B5EF4-FFF2-40B4-BE49-F238E27FC236}">
                  <a16:creationId xmlns:a16="http://schemas.microsoft.com/office/drawing/2014/main" id="{3C0AA156-D588-4253-BD61-E095C9547852}"/>
                </a:ext>
              </a:extLst>
            </p:cNvPr>
            <p:cNvSpPr/>
            <p:nvPr/>
          </p:nvSpPr>
          <p:spPr>
            <a:xfrm>
              <a:off x="8913831" y="8512993"/>
              <a:ext cx="177372" cy="29944"/>
            </a:xfrm>
            <a:custGeom>
              <a:avLst/>
              <a:gdLst>
                <a:gd name="connsiteX0" fmla="*/ 14972 w 177372"/>
                <a:gd name="connsiteY0" fmla="*/ 29944 h 29944"/>
                <a:gd name="connsiteX1" fmla="*/ 162400 w 177372"/>
                <a:gd name="connsiteY1" fmla="*/ 29944 h 29944"/>
                <a:gd name="connsiteX2" fmla="*/ 177372 w 177372"/>
                <a:gd name="connsiteY2" fmla="*/ 14972 h 29944"/>
                <a:gd name="connsiteX3" fmla="*/ 162400 w 177372"/>
                <a:gd name="connsiteY3" fmla="*/ 0 h 29944"/>
                <a:gd name="connsiteX4" fmla="*/ 14972 w 177372"/>
                <a:gd name="connsiteY4" fmla="*/ 0 h 29944"/>
                <a:gd name="connsiteX5" fmla="*/ 0 w 177372"/>
                <a:gd name="connsiteY5" fmla="*/ 14972 h 29944"/>
                <a:gd name="connsiteX6" fmla="*/ 14972 w 17737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72" h="29944">
                  <a:moveTo>
                    <a:pt x="14972" y="29944"/>
                  </a:moveTo>
                  <a:lnTo>
                    <a:pt x="162400" y="29944"/>
                  </a:lnTo>
                  <a:cubicBezTo>
                    <a:pt x="170638" y="29944"/>
                    <a:pt x="177372" y="23210"/>
                    <a:pt x="177372" y="14972"/>
                  </a:cubicBezTo>
                  <a:cubicBezTo>
                    <a:pt x="177372" y="6663"/>
                    <a:pt x="170638" y="0"/>
                    <a:pt x="162400" y="0"/>
                  </a:cubicBezTo>
                  <a:lnTo>
                    <a:pt x="14972" y="0"/>
                  </a:lnTo>
                  <a:cubicBezTo>
                    <a:pt x="6734" y="0"/>
                    <a:pt x="0" y="6663"/>
                    <a:pt x="0" y="14972"/>
                  </a:cubicBezTo>
                  <a:cubicBezTo>
                    <a:pt x="0" y="23210"/>
                    <a:pt x="6662" y="29944"/>
                    <a:pt x="14972" y="29944"/>
                  </a:cubicBezTo>
                  <a:close/>
                </a:path>
              </a:pathLst>
            </a:custGeom>
            <a:grpFill/>
            <a:ln w="7164" cap="flat">
              <a:noFill/>
              <a:prstDash val="solid"/>
              <a:miter/>
            </a:ln>
          </p:spPr>
          <p:txBody>
            <a:bodyPr rtlCol="0" anchor="ctr"/>
            <a:lstStyle/>
            <a:p>
              <a:endParaRPr lang="en-US" sz="1200"/>
            </a:p>
          </p:txBody>
        </p:sp>
        <p:sp>
          <p:nvSpPr>
            <p:cNvPr id="78" name="Freeform: Shape 77">
              <a:extLst>
                <a:ext uri="{FF2B5EF4-FFF2-40B4-BE49-F238E27FC236}">
                  <a16:creationId xmlns:a16="http://schemas.microsoft.com/office/drawing/2014/main" id="{AEC2E2DC-2E14-45F2-B459-241F2E64601E}"/>
                </a:ext>
              </a:extLst>
            </p:cNvPr>
            <p:cNvSpPr/>
            <p:nvPr/>
          </p:nvSpPr>
          <p:spPr>
            <a:xfrm>
              <a:off x="8771848" y="8512993"/>
              <a:ext cx="92053" cy="29944"/>
            </a:xfrm>
            <a:custGeom>
              <a:avLst/>
              <a:gdLst>
                <a:gd name="connsiteX0" fmla="*/ 14972 w 92053"/>
                <a:gd name="connsiteY0" fmla="*/ 29944 h 29944"/>
                <a:gd name="connsiteX1" fmla="*/ 77081 w 92053"/>
                <a:gd name="connsiteY1" fmla="*/ 29944 h 29944"/>
                <a:gd name="connsiteX2" fmla="*/ 92053 w 92053"/>
                <a:gd name="connsiteY2" fmla="*/ 14972 h 29944"/>
                <a:gd name="connsiteX3" fmla="*/ 77081 w 92053"/>
                <a:gd name="connsiteY3" fmla="*/ 0 h 29944"/>
                <a:gd name="connsiteX4" fmla="*/ 14972 w 92053"/>
                <a:gd name="connsiteY4" fmla="*/ 0 h 29944"/>
                <a:gd name="connsiteX5" fmla="*/ 0 w 92053"/>
                <a:gd name="connsiteY5" fmla="*/ 14972 h 29944"/>
                <a:gd name="connsiteX6" fmla="*/ 14972 w 92053"/>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53" h="29944">
                  <a:moveTo>
                    <a:pt x="14972" y="29944"/>
                  </a:moveTo>
                  <a:lnTo>
                    <a:pt x="77081" y="29944"/>
                  </a:lnTo>
                  <a:cubicBezTo>
                    <a:pt x="85319" y="29944"/>
                    <a:pt x="92053" y="23210"/>
                    <a:pt x="92053" y="14972"/>
                  </a:cubicBezTo>
                  <a:cubicBezTo>
                    <a:pt x="92053" y="6663"/>
                    <a:pt x="85319" y="0"/>
                    <a:pt x="77081" y="0"/>
                  </a:cubicBezTo>
                  <a:lnTo>
                    <a:pt x="14972" y="0"/>
                  </a:lnTo>
                  <a:cubicBezTo>
                    <a:pt x="6734" y="0"/>
                    <a:pt x="0" y="666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104657651"/>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1"/>
                                        </p:tgtEl>
                                        <p:attrNameLst>
                                          <p:attrName>style.visibility</p:attrName>
                                        </p:attrNameLst>
                                      </p:cBhvr>
                                      <p:to>
                                        <p:strVal val="visible"/>
                                      </p:to>
                                    </p:set>
                                    <p:anim to="" calcmode="lin" valueType="num">
                                      <p:cBhvr>
                                        <p:cTn id="7"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1"/>
                                        </p:tgtEl>
                                      </p:cBhvr>
                                    </p:animEffect>
                                  </p:childTnLst>
                                </p:cTn>
                              </p:par>
                            </p:childTnLst>
                          </p:cTn>
                        </p:par>
                        <p:par>
                          <p:cTn id="9" fill="hold">
                            <p:stCondLst>
                              <p:cond delay="975"/>
                            </p:stCondLst>
                            <p:childTnLst>
                              <p:par>
                                <p:cTn id="10" presetID="35"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500"/>
                                        <p:tgtEl>
                                          <p:spTgt spid="2"/>
                                        </p:tgtEl>
                                      </p:cBhvr>
                                    </p:animEffect>
                                    <p:anim calcmode="lin" valueType="num">
                                      <p:cBhvr>
                                        <p:cTn id="13" dur="1500" fill="hold"/>
                                        <p:tgtEl>
                                          <p:spTgt spid="2"/>
                                        </p:tgtEl>
                                        <p:attrNameLst>
                                          <p:attrName>style.rotation</p:attrName>
                                        </p:attrNameLst>
                                      </p:cBhvr>
                                      <p:tavLst>
                                        <p:tav tm="0">
                                          <p:val>
                                            <p:fltVal val="720"/>
                                          </p:val>
                                        </p:tav>
                                        <p:tav tm="100000">
                                          <p:val>
                                            <p:fltVal val="0"/>
                                          </p:val>
                                        </p:tav>
                                      </p:tavLst>
                                    </p:anim>
                                    <p:anim calcmode="lin" valueType="num">
                                      <p:cBhvr>
                                        <p:cTn id="14" dur="1500" fill="hold"/>
                                        <p:tgtEl>
                                          <p:spTgt spid="2"/>
                                        </p:tgtEl>
                                        <p:attrNameLst>
                                          <p:attrName>ppt_h</p:attrName>
                                        </p:attrNameLst>
                                      </p:cBhvr>
                                      <p:tavLst>
                                        <p:tav tm="0">
                                          <p:val>
                                            <p:fltVal val="0"/>
                                          </p:val>
                                        </p:tav>
                                        <p:tav tm="100000">
                                          <p:val>
                                            <p:strVal val="#ppt_h"/>
                                          </p:val>
                                        </p:tav>
                                      </p:tavLst>
                                    </p:anim>
                                    <p:anim calcmode="lin" valueType="num">
                                      <p:cBhvr>
                                        <p:cTn id="15" dur="1500" fill="hold"/>
                                        <p:tgtEl>
                                          <p:spTgt spid="2"/>
                                        </p:tgtEl>
                                        <p:attrNameLst>
                                          <p:attrName>ppt_w</p:attrName>
                                        </p:attrNameLst>
                                      </p:cBhvr>
                                      <p:tavLst>
                                        <p:tav tm="0">
                                          <p:val>
                                            <p:fltVal val="0"/>
                                          </p:val>
                                        </p:tav>
                                        <p:tav tm="100000">
                                          <p:val>
                                            <p:strVal val="#ppt_w"/>
                                          </p:val>
                                        </p:tav>
                                      </p:tavLst>
                                    </p:anim>
                                  </p:childTnLst>
                                </p:cTn>
                              </p:par>
                            </p:childTnLst>
                          </p:cTn>
                        </p:par>
                        <p:par>
                          <p:cTn id="16" fill="hold">
                            <p:stCondLst>
                              <p:cond delay="2475"/>
                            </p:stCondLst>
                            <p:childTnLst>
                              <p:par>
                                <p:cTn id="17" presetID="0" presetClass="entr" presetSubtype="0" fill="hold" nodeType="afterEffect">
                                  <p:stCondLst>
                                    <p:cond delay="0"/>
                                  </p:stCondLst>
                                  <p:childTnLst>
                                    <p:set>
                                      <p:cBhvr>
                                        <p:cTn id="18" dur="700" fill="hold">
                                          <p:stCondLst>
                                            <p:cond delay="0"/>
                                          </p:stCondLst>
                                        </p:cTn>
                                        <p:tgtEl>
                                          <p:spTgt spid="30"/>
                                        </p:tgtEl>
                                        <p:attrNameLst>
                                          <p:attrName>style.visibility</p:attrName>
                                        </p:attrNameLst>
                                      </p:cBhvr>
                                      <p:to>
                                        <p:strVal val="visible"/>
                                      </p:to>
                                    </p:set>
                                    <p:anim to="" calcmode="lin" valueType="num">
                                      <p:cBhvr>
                                        <p:cTn id="19"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700" fill="hold"/>
                                        <p:tgtEl>
                                          <p:spTgt spid="18"/>
                                        </p:tgtEl>
                                        <p:attrNameLst>
                                          <p:attrName>ppt_x</p:attrName>
                                        </p:attrNameLst>
                                      </p:cBhvr>
                                      <p:tavLst>
                                        <p:tav tm="0">
                                          <p:val>
                                            <p:strVal val="0-#ppt_w/2"/>
                                          </p:val>
                                        </p:tav>
                                        <p:tav tm="100000">
                                          <p:val>
                                            <p:strVal val="#ppt_x"/>
                                          </p:val>
                                        </p:tav>
                                      </p:tavLst>
                                    </p:anim>
                                    <p:anim calcmode="lin" valueType="num">
                                      <p:cBhvr additive="base">
                                        <p:cTn id="24" dur="700" fill="hold"/>
                                        <p:tgtEl>
                                          <p:spTgt spid="18"/>
                                        </p:tgtEl>
                                        <p:attrNameLst>
                                          <p:attrName>ppt_y</p:attrName>
                                        </p:attrNameLst>
                                      </p:cBhvr>
                                      <p:tavLst>
                                        <p:tav tm="0">
                                          <p:val>
                                            <p:strVal val="#ppt_y"/>
                                          </p:val>
                                        </p:tav>
                                        <p:tav tm="100000">
                                          <p:val>
                                            <p:strVal val="#ppt_y"/>
                                          </p:val>
                                        </p:tav>
                                      </p:tavLst>
                                    </p:anim>
                                  </p:childTnLst>
                                </p:cTn>
                              </p:par>
                            </p:childTnLst>
                          </p:cTn>
                        </p:par>
                        <p:par>
                          <p:cTn id="25" fill="hold">
                            <p:stCondLst>
                              <p:cond delay="3175"/>
                            </p:stCondLst>
                            <p:childTnLst>
                              <p:par>
                                <p:cTn id="26" presetID="0" presetClass="entr" presetSubtype="0" fill="hold" nodeType="afterEffect">
                                  <p:stCondLst>
                                    <p:cond delay="0"/>
                                  </p:stCondLst>
                                  <p:childTnLst>
                                    <p:set>
                                      <p:cBhvr>
                                        <p:cTn id="27" dur="700" fill="hold">
                                          <p:stCondLst>
                                            <p:cond delay="0"/>
                                          </p:stCondLst>
                                        </p:cTn>
                                        <p:tgtEl>
                                          <p:spTgt spid="22"/>
                                        </p:tgtEl>
                                        <p:attrNameLst>
                                          <p:attrName>style.visibility</p:attrName>
                                        </p:attrNameLst>
                                      </p:cBhvr>
                                      <p:to>
                                        <p:strVal val="visible"/>
                                      </p:to>
                                    </p:set>
                                    <p:anim to="" calcmode="lin" valueType="num">
                                      <p:cBhvr>
                                        <p:cTn id="2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30" presetID="2" presetClass="entr" presetSubtype="8" decel="10000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00" fill="hold"/>
                                        <p:tgtEl>
                                          <p:spTgt spid="19"/>
                                        </p:tgtEl>
                                        <p:attrNameLst>
                                          <p:attrName>ppt_x</p:attrName>
                                        </p:attrNameLst>
                                      </p:cBhvr>
                                      <p:tavLst>
                                        <p:tav tm="0">
                                          <p:val>
                                            <p:strVal val="0-#ppt_w/2"/>
                                          </p:val>
                                        </p:tav>
                                        <p:tav tm="100000">
                                          <p:val>
                                            <p:strVal val="#ppt_x"/>
                                          </p:val>
                                        </p:tav>
                                      </p:tavLst>
                                    </p:anim>
                                    <p:anim calcmode="lin" valueType="num">
                                      <p:cBhvr additive="base">
                                        <p:cTn id="33" dur="700" fill="hold"/>
                                        <p:tgtEl>
                                          <p:spTgt spid="19"/>
                                        </p:tgtEl>
                                        <p:attrNameLst>
                                          <p:attrName>ppt_y</p:attrName>
                                        </p:attrNameLst>
                                      </p:cBhvr>
                                      <p:tavLst>
                                        <p:tav tm="0">
                                          <p:val>
                                            <p:strVal val="#ppt_y"/>
                                          </p:val>
                                        </p:tav>
                                        <p:tav tm="100000">
                                          <p:val>
                                            <p:strVal val="#ppt_y"/>
                                          </p:val>
                                        </p:tav>
                                      </p:tavLst>
                                    </p:anim>
                                  </p:childTnLst>
                                </p:cTn>
                              </p:par>
                            </p:childTnLst>
                          </p:cTn>
                        </p:par>
                        <p:par>
                          <p:cTn id="34" fill="hold">
                            <p:stCondLst>
                              <p:cond delay="3875"/>
                            </p:stCondLst>
                            <p:childTnLst>
                              <p:par>
                                <p:cTn id="35" presetID="0" presetClass="entr" presetSubtype="0" fill="hold" nodeType="afterEffect">
                                  <p:stCondLst>
                                    <p:cond delay="0"/>
                                  </p:stCondLst>
                                  <p:childTnLst>
                                    <p:set>
                                      <p:cBhvr>
                                        <p:cTn id="36" dur="700" fill="hold">
                                          <p:stCondLst>
                                            <p:cond delay="0"/>
                                          </p:stCondLst>
                                        </p:cTn>
                                        <p:tgtEl>
                                          <p:spTgt spid="56"/>
                                        </p:tgtEl>
                                        <p:attrNameLst>
                                          <p:attrName>style.visibility</p:attrName>
                                        </p:attrNameLst>
                                      </p:cBhvr>
                                      <p:to>
                                        <p:strVal val="visible"/>
                                      </p:to>
                                    </p:set>
                                    <p:anim to="" calcmode="lin" valueType="num">
                                      <p:cBhvr>
                                        <p:cTn id="37" dur="700" fill="hold">
                                          <p:stCondLst>
                                            <p:cond delay="0"/>
                                          </p:stCondLst>
                                        </p:cTn>
                                        <p:tgtEl>
                                          <p:spTgt spid="56"/>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56"/>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700" fill="hold"/>
                                        <p:tgtEl>
                                          <p:spTgt spid="16"/>
                                        </p:tgtEl>
                                        <p:attrNameLst>
                                          <p:attrName>ppt_x</p:attrName>
                                        </p:attrNameLst>
                                      </p:cBhvr>
                                      <p:tavLst>
                                        <p:tav tm="0">
                                          <p:val>
                                            <p:strVal val="1+#ppt_w/2"/>
                                          </p:val>
                                        </p:tav>
                                        <p:tav tm="100000">
                                          <p:val>
                                            <p:strVal val="#ppt_x"/>
                                          </p:val>
                                        </p:tav>
                                      </p:tavLst>
                                    </p:anim>
                                    <p:anim calcmode="lin" valueType="num">
                                      <p:cBhvr additive="base">
                                        <p:cTn id="42" dur="7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4575"/>
                            </p:stCondLst>
                            <p:childTnLst>
                              <p:par>
                                <p:cTn id="44" presetID="0" presetClass="entr" presetSubtype="0" fill="hold" nodeType="afterEffect">
                                  <p:stCondLst>
                                    <p:cond delay="0"/>
                                  </p:stCondLst>
                                  <p:childTnLst>
                                    <p:set>
                                      <p:cBhvr>
                                        <p:cTn id="45" dur="700" fill="hold">
                                          <p:stCondLst>
                                            <p:cond delay="0"/>
                                          </p:stCondLst>
                                        </p:cTn>
                                        <p:tgtEl>
                                          <p:spTgt spid="64"/>
                                        </p:tgtEl>
                                        <p:attrNameLst>
                                          <p:attrName>style.visibility</p:attrName>
                                        </p:attrNameLst>
                                      </p:cBhvr>
                                      <p:to>
                                        <p:strVal val="visible"/>
                                      </p:to>
                                    </p:set>
                                    <p:anim to="" calcmode="lin" valueType="num">
                                      <p:cBhvr>
                                        <p:cTn id="46" dur="700" fill="hold">
                                          <p:stCondLst>
                                            <p:cond delay="0"/>
                                          </p:stCondLst>
                                        </p:cTn>
                                        <p:tgtEl>
                                          <p:spTgt spid="64"/>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64"/>
                                        </p:tgtEl>
                                        <p:attrNameLst>
                                          <p:attrName>ppt_w</p:attrName>
                                        </p:attrNameLst>
                                      </p:cBhvr>
                                      <p:tavLst>
                                        <p:tav tm="0" fmla="#ppt_w-#ppt_w*((1.5-1.5*$)^3-(1.5-1.5*$)^2)">
                                          <p:val>
                                            <p:strVal val="0"/>
                                          </p:val>
                                        </p:tav>
                                        <p:tav tm="100000">
                                          <p:val>
                                            <p:strVal val="1"/>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700" fill="hold"/>
                                        <p:tgtEl>
                                          <p:spTgt spid="15"/>
                                        </p:tgtEl>
                                        <p:attrNameLst>
                                          <p:attrName>ppt_x</p:attrName>
                                        </p:attrNameLst>
                                      </p:cBhvr>
                                      <p:tavLst>
                                        <p:tav tm="0">
                                          <p:val>
                                            <p:strVal val="1+#ppt_w/2"/>
                                          </p:val>
                                        </p:tav>
                                        <p:tav tm="100000">
                                          <p:val>
                                            <p:strVal val="#ppt_x"/>
                                          </p:val>
                                        </p:tav>
                                      </p:tavLst>
                                    </p:anim>
                                    <p:anim calcmode="lin" valueType="num">
                                      <p:cBhvr additive="base">
                                        <p:cTn id="51" dur="700" fill="hold"/>
                                        <p:tgtEl>
                                          <p:spTgt spid="15"/>
                                        </p:tgtEl>
                                        <p:attrNameLst>
                                          <p:attrName>ppt_y</p:attrName>
                                        </p:attrNameLst>
                                      </p:cBhvr>
                                      <p:tavLst>
                                        <p:tav tm="0">
                                          <p:val>
                                            <p:strVal val="#ppt_y"/>
                                          </p:val>
                                        </p:tav>
                                        <p:tav tm="100000">
                                          <p:val>
                                            <p:strVal val="#ppt_y"/>
                                          </p:val>
                                        </p:tav>
                                      </p:tavLst>
                                    </p:anim>
                                  </p:childTnLst>
                                </p:cTn>
                              </p:par>
                            </p:childTnLst>
                          </p:cTn>
                        </p:par>
                        <p:par>
                          <p:cTn id="52" fill="hold">
                            <p:stCondLst>
                              <p:cond delay="5275"/>
                            </p:stCondLst>
                            <p:childTnLst>
                              <p:par>
                                <p:cTn id="53" presetID="0" presetClass="entr" presetSubtype="0" fill="hold" nodeType="afterEffect">
                                  <p:stCondLst>
                                    <p:cond delay="0"/>
                                  </p:stCondLst>
                                  <p:childTnLst>
                                    <p:set>
                                      <p:cBhvr>
                                        <p:cTn id="54" dur="700" fill="hold">
                                          <p:stCondLst>
                                            <p:cond delay="0"/>
                                          </p:stCondLst>
                                        </p:cTn>
                                        <p:tgtEl>
                                          <p:spTgt spid="71"/>
                                        </p:tgtEl>
                                        <p:attrNameLst>
                                          <p:attrName>style.visibility</p:attrName>
                                        </p:attrNameLst>
                                      </p:cBhvr>
                                      <p:to>
                                        <p:strVal val="visible"/>
                                      </p:to>
                                    </p:set>
                                    <p:anim to="" calcmode="lin" valueType="num">
                                      <p:cBhvr>
                                        <p:cTn id="55" dur="700" fill="hold">
                                          <p:stCondLst>
                                            <p:cond delay="0"/>
                                          </p:stCondLst>
                                        </p:cTn>
                                        <p:tgtEl>
                                          <p:spTgt spid="71"/>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71"/>
                                        </p:tgtEl>
                                        <p:attrNameLst>
                                          <p:attrName>ppt_w</p:attrName>
                                        </p:attrNameLst>
                                      </p:cBhvr>
                                      <p:tavLst>
                                        <p:tav tm="0" fmla="#ppt_w-#ppt_w*((1.5-1.5*$)^3-(1.5-1.5*$)^2)">
                                          <p:val>
                                            <p:strVal val="0"/>
                                          </p:val>
                                        </p:tav>
                                        <p:tav tm="100000">
                                          <p:val>
                                            <p:strVal val="1"/>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700" fill="hold"/>
                                        <p:tgtEl>
                                          <p:spTgt spid="17"/>
                                        </p:tgtEl>
                                        <p:attrNameLst>
                                          <p:attrName>ppt_x</p:attrName>
                                        </p:attrNameLst>
                                      </p:cBhvr>
                                      <p:tavLst>
                                        <p:tav tm="0">
                                          <p:val>
                                            <p:strVal val="1+#ppt_w/2"/>
                                          </p:val>
                                        </p:tav>
                                        <p:tav tm="100000">
                                          <p:val>
                                            <p:strVal val="#ppt_x"/>
                                          </p:val>
                                        </p:tav>
                                      </p:tavLst>
                                    </p:anim>
                                    <p:anim calcmode="lin" valueType="num">
                                      <p:cBhvr additive="base">
                                        <p:cTn id="60" dur="700" fill="hold"/>
                                        <p:tgtEl>
                                          <p:spTgt spid="17"/>
                                        </p:tgtEl>
                                        <p:attrNameLst>
                                          <p:attrName>ppt_y</p:attrName>
                                        </p:attrNameLst>
                                      </p:cBhvr>
                                      <p:tavLst>
                                        <p:tav tm="0">
                                          <p:val>
                                            <p:strVal val="#ppt_y"/>
                                          </p:val>
                                        </p:tav>
                                        <p:tav tm="100000">
                                          <p:val>
                                            <p:strVal val="#ppt_y"/>
                                          </p:val>
                                        </p:tav>
                                      </p:tavLst>
                                    </p:anim>
                                  </p:childTnLst>
                                </p:cTn>
                              </p:par>
                            </p:childTnLst>
                          </p:cTn>
                        </p:par>
                        <p:par>
                          <p:cTn id="61" fill="hold">
                            <p:stCondLst>
                              <p:cond delay="5975"/>
                            </p:stCondLst>
                            <p:childTnLst>
                              <p:par>
                                <p:cTn id="62" presetID="0" presetClass="entr" presetSubtype="0" fill="hold" nodeType="afterEffect">
                                  <p:stCondLst>
                                    <p:cond delay="0"/>
                                  </p:stCondLst>
                                  <p:childTnLst>
                                    <p:set>
                                      <p:cBhvr>
                                        <p:cTn id="63" dur="700" fill="hold">
                                          <p:stCondLst>
                                            <p:cond delay="0"/>
                                          </p:stCondLst>
                                        </p:cTn>
                                        <p:tgtEl>
                                          <p:spTgt spid="49"/>
                                        </p:tgtEl>
                                        <p:attrNameLst>
                                          <p:attrName>style.visibility</p:attrName>
                                        </p:attrNameLst>
                                      </p:cBhvr>
                                      <p:to>
                                        <p:strVal val="visible"/>
                                      </p:to>
                                    </p:set>
                                    <p:anim to="" calcmode="lin" valueType="num">
                                      <p:cBhvr>
                                        <p:cTn id="64" dur="700" fill="hold">
                                          <p:stCondLst>
                                            <p:cond delay="0"/>
                                          </p:stCondLst>
                                        </p:cTn>
                                        <p:tgtEl>
                                          <p:spTgt spid="49"/>
                                        </p:tgtEl>
                                        <p:attrNameLst>
                                          <p:attrName>ppt_h</p:attrName>
                                        </p:attrNameLst>
                                      </p:cBhvr>
                                      <p:tavLst>
                                        <p:tav tm="0" fmla="#ppt_h-#ppt_h*((1.5-1.5*$)^3-(1.5-1.5*$)^2)">
                                          <p:val>
                                            <p:strVal val="0"/>
                                          </p:val>
                                        </p:tav>
                                        <p:tav tm="100000">
                                          <p:val>
                                            <p:strVal val="1"/>
                                          </p:val>
                                        </p:tav>
                                      </p:tavLst>
                                    </p:anim>
                                    <p:anim to="" calcmode="lin" valueType="num">
                                      <p:cBhvr>
                                        <p:cTn id="65" dur="700" fill="hold">
                                          <p:stCondLst>
                                            <p:cond delay="0"/>
                                          </p:stCondLst>
                                        </p:cTn>
                                        <p:tgtEl>
                                          <p:spTgt spid="49"/>
                                        </p:tgtEl>
                                        <p:attrNameLst>
                                          <p:attrName>ppt_w</p:attrName>
                                        </p:attrNameLst>
                                      </p:cBhvr>
                                      <p:tavLst>
                                        <p:tav tm="0" fmla="#ppt_w-#ppt_w*((1.5-1.5*$)^3-(1.5-1.5*$)^2)">
                                          <p:val>
                                            <p:strVal val="0"/>
                                          </p:val>
                                        </p:tav>
                                        <p:tav tm="100000">
                                          <p:val>
                                            <p:strVal val="1"/>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additive="base">
                                        <p:cTn id="68" dur="700" fill="hold"/>
                                        <p:tgtEl>
                                          <p:spTgt spid="20"/>
                                        </p:tgtEl>
                                        <p:attrNameLst>
                                          <p:attrName>ppt_x</p:attrName>
                                        </p:attrNameLst>
                                      </p:cBhvr>
                                      <p:tavLst>
                                        <p:tav tm="0">
                                          <p:val>
                                            <p:strVal val="0-#ppt_w/2"/>
                                          </p:val>
                                        </p:tav>
                                        <p:tav tm="100000">
                                          <p:val>
                                            <p:strVal val="#ppt_x"/>
                                          </p:val>
                                        </p:tav>
                                      </p:tavLst>
                                    </p:anim>
                                    <p:anim calcmode="lin" valueType="num">
                                      <p:cBhvr additive="base">
                                        <p:cTn id="69"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Picture Placeholder 53">
            <a:extLst>
              <a:ext uri="{FF2B5EF4-FFF2-40B4-BE49-F238E27FC236}">
                <a16:creationId xmlns:a16="http://schemas.microsoft.com/office/drawing/2014/main" id="{D8B6EC81-F074-4951-BF32-B81724E6463C}"/>
              </a:ext>
            </a:extLst>
          </p:cNvPr>
          <p:cNvSpPr>
            <a:spLocks noGrp="1"/>
          </p:cNvSpPr>
          <p:nvPr>
            <p:ph type="pic" sz="quarter" idx="10"/>
          </p:nvPr>
        </p:nvSpPr>
        <p:spPr/>
      </p:sp>
      <p:sp>
        <p:nvSpPr>
          <p:cNvPr id="3" name="Rectangle 2">
            <a:extLst>
              <a:ext uri="{FF2B5EF4-FFF2-40B4-BE49-F238E27FC236}">
                <a16:creationId xmlns:a16="http://schemas.microsoft.com/office/drawing/2014/main" id="{03A490DC-ABBE-474F-9426-1FD081AF41BA}"/>
              </a:ext>
            </a:extLst>
          </p:cNvPr>
          <p:cNvSpPr/>
          <p:nvPr/>
        </p:nvSpPr>
        <p:spPr>
          <a:xfrm>
            <a:off x="0" y="1"/>
            <a:ext cx="18288000" cy="6248399"/>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4" name="Oval 3">
            <a:extLst>
              <a:ext uri="{FF2B5EF4-FFF2-40B4-BE49-F238E27FC236}">
                <a16:creationId xmlns:a16="http://schemas.microsoft.com/office/drawing/2014/main" id="{22F45078-70AD-4033-AE1B-BCDEB3B0E74A}"/>
              </a:ext>
            </a:extLst>
          </p:cNvPr>
          <p:cNvSpPr/>
          <p:nvPr/>
        </p:nvSpPr>
        <p:spPr>
          <a:xfrm>
            <a:off x="2708088"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5" name="Oval 4">
            <a:extLst>
              <a:ext uri="{FF2B5EF4-FFF2-40B4-BE49-F238E27FC236}">
                <a16:creationId xmlns:a16="http://schemas.microsoft.com/office/drawing/2014/main" id="{35EB0AA2-85A7-47D0-8725-FFA7EDFC06C8}"/>
              </a:ext>
            </a:extLst>
          </p:cNvPr>
          <p:cNvSpPr/>
          <p:nvPr/>
        </p:nvSpPr>
        <p:spPr>
          <a:xfrm>
            <a:off x="7995705"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6" name="Oval 5">
            <a:extLst>
              <a:ext uri="{FF2B5EF4-FFF2-40B4-BE49-F238E27FC236}">
                <a16:creationId xmlns:a16="http://schemas.microsoft.com/office/drawing/2014/main" id="{D1FF5477-B6F6-4646-BDB2-883388977996}"/>
              </a:ext>
            </a:extLst>
          </p:cNvPr>
          <p:cNvSpPr/>
          <p:nvPr/>
        </p:nvSpPr>
        <p:spPr>
          <a:xfrm>
            <a:off x="13288382"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93D2B61-B5E7-4121-A9CD-CCD0310DCCFC}"/>
              </a:ext>
            </a:extLst>
          </p:cNvPr>
          <p:cNvSpPr/>
          <p:nvPr/>
        </p:nvSpPr>
        <p:spPr>
          <a:xfrm>
            <a:off x="6713220"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1" name="Rectangle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4FF751E-2E3F-4BDF-994B-F5361BAED5B3}"/>
              </a:ext>
            </a:extLst>
          </p:cNvPr>
          <p:cNvSpPr/>
          <p:nvPr/>
        </p:nvSpPr>
        <p:spPr>
          <a:xfrm>
            <a:off x="12005102"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2" name="Rectangle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74F5499-F3B5-49CD-A6B6-BFFFFCC8BACB}"/>
              </a:ext>
            </a:extLst>
          </p:cNvPr>
          <p:cNvSpPr/>
          <p:nvPr/>
        </p:nvSpPr>
        <p:spPr>
          <a:xfrm>
            <a:off x="1424808"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3" name="TextBox 12">
            <a:extLst>
              <a:ext uri="{FF2B5EF4-FFF2-40B4-BE49-F238E27FC236}">
                <a16:creationId xmlns:a16="http://schemas.microsoft.com/office/drawing/2014/main" id="{F9B2F0BB-BC68-42ED-925F-263BB8C95EA4}"/>
              </a:ext>
            </a:extLst>
          </p:cNvPr>
          <p:cNvSpPr txBox="1"/>
          <p:nvPr/>
        </p:nvSpPr>
        <p:spPr>
          <a:xfrm>
            <a:off x="3068809" y="1624416"/>
            <a:ext cx="12150382" cy="1917448"/>
          </a:xfrm>
          <a:prstGeom prst="rect">
            <a:avLst/>
          </a:prstGeom>
          <a:noFill/>
        </p:spPr>
        <p:txBody>
          <a:bodyPr wrap="square" rtlCol="0">
            <a:spAutoFit/>
          </a:bodyPr>
          <a:lstStyle/>
          <a:p>
            <a:pPr algn="ctr">
              <a:lnSpc>
                <a:spcPct val="130000"/>
              </a:lnSpc>
            </a:pPr>
            <a:r>
              <a:rPr lang="en-US" sz="4800">
                <a:solidFill>
                  <a:schemeClr val="bg1"/>
                </a:solidFill>
                <a:latin typeface="Montserrat Alternates ExtraBold" panose="00000900000000000000" pitchFamily="50" charset="0"/>
                <a:cs typeface="Rubik Light" panose="00000400000000000000" pitchFamily="2" charset="-79"/>
              </a:rPr>
              <a:t>Let’s working together, to create something younique.</a:t>
            </a:r>
            <a:endParaRPr lang="en-ID" sz="4800" dirty="0">
              <a:solidFill>
                <a:schemeClr val="bg1"/>
              </a:solidFill>
              <a:latin typeface="Montserrat Alternates ExtraBold" panose="00000900000000000000" pitchFamily="50" charset="0"/>
              <a:cs typeface="Rubik Light" panose="00000400000000000000" pitchFamily="2" charset="-79"/>
            </a:endParaRPr>
          </a:p>
        </p:txBody>
      </p:sp>
      <p:grpSp>
        <p:nvGrpSpPr>
          <p:cNvPr id="14" name="Graphic 2">
            <a:extLst>
              <a:ext uri="{FF2B5EF4-FFF2-40B4-BE49-F238E27FC236}">
                <a16:creationId xmlns:a16="http://schemas.microsoft.com/office/drawing/2014/main" id="{481C7CC0-C91F-444F-AC55-C79C8C459E1B}"/>
              </a:ext>
            </a:extLst>
          </p:cNvPr>
          <p:cNvGrpSpPr/>
          <p:nvPr/>
        </p:nvGrpSpPr>
        <p:grpSpPr>
          <a:xfrm>
            <a:off x="8690290" y="5797443"/>
            <a:ext cx="905830" cy="905896"/>
            <a:chOff x="12354901" y="2871430"/>
            <a:chExt cx="987266" cy="987337"/>
          </a:xfrm>
          <a:solidFill>
            <a:schemeClr val="bg1"/>
          </a:solidFill>
        </p:grpSpPr>
        <p:sp>
          <p:nvSpPr>
            <p:cNvPr id="15" name="Freeform: Shape 14">
              <a:extLst>
                <a:ext uri="{FF2B5EF4-FFF2-40B4-BE49-F238E27FC236}">
                  <a16:creationId xmlns:a16="http://schemas.microsoft.com/office/drawing/2014/main" id="{44E453C7-F309-4C25-9F19-4F0A99B1A437}"/>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1D21A70D-2377-416E-8472-047B832BD936}"/>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5C55DD7B-0B90-4C99-8EAD-AD585643F80A}"/>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F0FE31A6-C4A7-4021-9E8C-2E636C55E119}"/>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4B5C136-FB1A-4C82-9B94-721F48EE99DD}"/>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F24EFF3-2573-4EC0-919B-7E1EC218C99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3011DA8A-EDA9-4248-B254-976A4D307893}"/>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719EA917-DD16-45C1-8F1C-303687D2F186}"/>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2701EC7D-1509-43CF-9D0E-1FBCBC5572A7}"/>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F2B3885-C86D-499B-87FE-025193F4B04C}"/>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DF425C7D-B2AD-45C8-AEA7-9115E3DA1438}"/>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6409DA6-A703-43CF-B899-F5C55C37A4A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AE28E13-D922-4148-89EC-2D53EC1EFCF6}"/>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1729DA78-2C9B-4AB7-B841-538B7E516BE7}"/>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D81BBD4F-6B50-408D-905F-E9889FB32296}"/>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41A42C73-47C0-4A46-B9D1-724C2C38A556}"/>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C25153A6-397A-4E3B-A257-4E7893C3A9AA}"/>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EEC0479C-DA68-41BE-A462-AB91B65201F3}"/>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3" name="Graphic 2">
            <a:extLst>
              <a:ext uri="{FF2B5EF4-FFF2-40B4-BE49-F238E27FC236}">
                <a16:creationId xmlns:a16="http://schemas.microsoft.com/office/drawing/2014/main" id="{64467B44-6EDD-428A-A070-36D09DBDCA86}"/>
              </a:ext>
            </a:extLst>
          </p:cNvPr>
          <p:cNvGrpSpPr/>
          <p:nvPr/>
        </p:nvGrpSpPr>
        <p:grpSpPr>
          <a:xfrm>
            <a:off x="3402575" y="5797444"/>
            <a:ext cx="906026" cy="905894"/>
            <a:chOff x="8630792" y="2871358"/>
            <a:chExt cx="987480" cy="987337"/>
          </a:xfrm>
          <a:solidFill>
            <a:schemeClr val="bg1"/>
          </a:solidFill>
        </p:grpSpPr>
        <p:sp>
          <p:nvSpPr>
            <p:cNvPr id="34" name="Freeform: Shape 33">
              <a:extLst>
                <a:ext uri="{FF2B5EF4-FFF2-40B4-BE49-F238E27FC236}">
                  <a16:creationId xmlns:a16="http://schemas.microsoft.com/office/drawing/2014/main" id="{8993E8FB-584E-412D-B9B2-1FDC52B2AAB9}"/>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61392E5-1D67-4DE8-8995-14A755F1E0BC}"/>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31BF0795-52E7-4149-A18C-0DC31F131A53}"/>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14FE3C9C-9FD4-4218-A57C-188DF88D571D}"/>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76282E61-A92D-4FEE-B23A-6FC6F2DB1F10}"/>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C9C35A95-031E-41D6-A494-6D6B422FAD7F}"/>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BCB97D49-64CF-4F57-96D2-9695072121C7}"/>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1" name="Graphic 2">
            <a:extLst>
              <a:ext uri="{FF2B5EF4-FFF2-40B4-BE49-F238E27FC236}">
                <a16:creationId xmlns:a16="http://schemas.microsoft.com/office/drawing/2014/main" id="{F3D4D98F-CB8F-41AE-AD85-8997EE1452C9}"/>
              </a:ext>
            </a:extLst>
          </p:cNvPr>
          <p:cNvGrpSpPr/>
          <p:nvPr/>
        </p:nvGrpSpPr>
        <p:grpSpPr>
          <a:xfrm>
            <a:off x="13985392" y="5797511"/>
            <a:ext cx="900980" cy="905760"/>
            <a:chOff x="8633364" y="6590823"/>
            <a:chExt cx="981980" cy="987195"/>
          </a:xfrm>
          <a:solidFill>
            <a:schemeClr val="bg1"/>
          </a:solidFill>
        </p:grpSpPr>
        <p:sp>
          <p:nvSpPr>
            <p:cNvPr id="42" name="Freeform: Shape 41">
              <a:extLst>
                <a:ext uri="{FF2B5EF4-FFF2-40B4-BE49-F238E27FC236}">
                  <a16:creationId xmlns:a16="http://schemas.microsoft.com/office/drawing/2014/main" id="{7911AFBC-B892-4B04-BC4E-8A644C9A94C2}"/>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FC8FAB51-FAE1-4C8A-8828-965F863818DB}"/>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648EFACC-8960-49F0-AA31-5FDAF39CC658}"/>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3F872163-4D0B-44EE-B476-8A4E6C7CE581}"/>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DC585294-13D2-43C7-AD46-10F4BF465EB1}"/>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24473F4B-375E-4CE0-ADFE-E1B012D0EF9C}"/>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
        <p:nvSpPr>
          <p:cNvPr id="48" name="TextBox 47">
            <a:extLst>
              <a:ext uri="{FF2B5EF4-FFF2-40B4-BE49-F238E27FC236}">
                <a16:creationId xmlns:a16="http://schemas.microsoft.com/office/drawing/2014/main" id="{F542B977-5488-4C9B-9F73-A457835BD8A3}"/>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solidFill>
                  <a:schemeClr val="bg1"/>
                </a:solidFill>
                <a:latin typeface="+mn-lt"/>
              </a:rPr>
              <a:t>BUSINESS PLAN</a:t>
            </a:r>
            <a:endParaRPr lang="en-US" sz="1100" spc="300">
              <a:solidFill>
                <a:schemeClr val="bg1"/>
              </a:solidFill>
              <a:latin typeface="+mn-lt"/>
            </a:endParaRPr>
          </a:p>
        </p:txBody>
      </p:sp>
      <p:grpSp>
        <p:nvGrpSpPr>
          <p:cNvPr id="49" name="组合 13">
            <a:extLst>
              <a:ext uri="{FF2B5EF4-FFF2-40B4-BE49-F238E27FC236}">
                <a16:creationId xmlns:a16="http://schemas.microsoft.com/office/drawing/2014/main" id="{E21AE868-40DE-4C61-88EA-F1154B874CE5}"/>
              </a:ext>
            </a:extLst>
          </p:cNvPr>
          <p:cNvGrpSpPr/>
          <p:nvPr/>
        </p:nvGrpSpPr>
        <p:grpSpPr>
          <a:xfrm>
            <a:off x="1333500" y="782677"/>
            <a:ext cx="849269" cy="224171"/>
            <a:chOff x="6353586" y="4480561"/>
            <a:chExt cx="5023074" cy="1325880"/>
          </a:xfrm>
          <a:solidFill>
            <a:schemeClr val="bg1"/>
          </a:solidFill>
        </p:grpSpPr>
        <p:sp>
          <p:nvSpPr>
            <p:cNvPr id="50" name="任意多边形: 形状 25">
              <a:extLst>
                <a:ext uri="{FF2B5EF4-FFF2-40B4-BE49-F238E27FC236}">
                  <a16:creationId xmlns:a16="http://schemas.microsoft.com/office/drawing/2014/main" id="{EEF20202-7781-412C-9F4E-94846D28CD0D}"/>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51" name="组合 11">
              <a:extLst>
                <a:ext uri="{FF2B5EF4-FFF2-40B4-BE49-F238E27FC236}">
                  <a16:creationId xmlns:a16="http://schemas.microsoft.com/office/drawing/2014/main" id="{52EC1D91-80C2-48BD-B3A3-9E7F140D3446}"/>
                </a:ext>
              </a:extLst>
            </p:cNvPr>
            <p:cNvGrpSpPr/>
            <p:nvPr/>
          </p:nvGrpSpPr>
          <p:grpSpPr>
            <a:xfrm>
              <a:off x="8043056" y="4702687"/>
              <a:ext cx="3333604" cy="881628"/>
              <a:chOff x="8083550" y="5731848"/>
              <a:chExt cx="2120900" cy="560908"/>
            </a:xfrm>
            <a:grpFill/>
          </p:grpSpPr>
          <p:sp>
            <p:nvSpPr>
              <p:cNvPr id="52" name="任意多边形: 形状 14">
                <a:extLst>
                  <a:ext uri="{FF2B5EF4-FFF2-40B4-BE49-F238E27FC236}">
                    <a16:creationId xmlns:a16="http://schemas.microsoft.com/office/drawing/2014/main" id="{FF1F1BED-B656-4D95-8BCC-C554A5577F2A}"/>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 name="任意多边形: 形状 27">
                <a:extLst>
                  <a:ext uri="{FF2B5EF4-FFF2-40B4-BE49-F238E27FC236}">
                    <a16:creationId xmlns:a16="http://schemas.microsoft.com/office/drawing/2014/main" id="{7CD172EE-E73A-4571-96E3-2083211AD954}"/>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0672860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0" presetClass="entr" presetSubtype="0" fill="hold" grpId="0" nodeType="afterEffect">
                                  <p:stCondLst>
                                    <p:cond delay="0"/>
                                  </p:stCondLst>
                                  <p:iterate type="lt">
                                    <p:tmPct val="1000"/>
                                  </p:iterate>
                                  <p:childTnLst>
                                    <p:set>
                                      <p:cBhvr>
                                        <p:cTn id="10" dur="750" fill="hold">
                                          <p:stCondLst>
                                            <p:cond delay="0"/>
                                          </p:stCondLst>
                                        </p:cTn>
                                        <p:tgtEl>
                                          <p:spTgt spid="13"/>
                                        </p:tgtEl>
                                        <p:attrNameLst>
                                          <p:attrName>style.visibility</p:attrName>
                                        </p:attrNameLst>
                                      </p:cBhvr>
                                      <p:to>
                                        <p:strVal val="visible"/>
                                      </p:to>
                                    </p:set>
                                    <p:anim to="" calcmode="lin" valueType="num">
                                      <p:cBhvr>
                                        <p:cTn id="11"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3"/>
                                        </p:tgtEl>
                                      </p:cBhvr>
                                    </p:animEffect>
                                  </p:childTnLst>
                                </p:cTn>
                              </p:par>
                            </p:childTnLst>
                          </p:cTn>
                        </p:par>
                        <p:par>
                          <p:cTn id="13" fill="hold">
                            <p:stCondLst>
                              <p:cond delay="1595"/>
                            </p:stCondLst>
                            <p:childTnLst>
                              <p:par>
                                <p:cTn id="14" presetID="0" presetClass="entr" presetSubtype="0" fill="hold" grpId="0" nodeType="afterEffect">
                                  <p:stCondLst>
                                    <p:cond delay="0"/>
                                  </p:stCondLst>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18" presetID="0" presetClass="entr" presetSubtype="0" fill="hold" nodeType="withEffect">
                                  <p:stCondLst>
                                    <p:cond delay="0"/>
                                  </p:stCondLst>
                                  <p:childTnLst>
                                    <p:set>
                                      <p:cBhvr>
                                        <p:cTn id="19" dur="700" fill="hold">
                                          <p:stCondLst>
                                            <p:cond delay="0"/>
                                          </p:stCondLst>
                                        </p:cTn>
                                        <p:tgtEl>
                                          <p:spTgt spid="33"/>
                                        </p:tgtEl>
                                        <p:attrNameLst>
                                          <p:attrName>style.visibility</p:attrName>
                                        </p:attrNameLst>
                                      </p:cBhvr>
                                      <p:to>
                                        <p:strVal val="visible"/>
                                      </p:to>
                                    </p:set>
                                    <p:anim to="" calcmode="lin" valueType="num">
                                      <p:cBhvr>
                                        <p:cTn id="20"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21"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700" fill="hold"/>
                                        <p:tgtEl>
                                          <p:spTgt spid="12"/>
                                        </p:tgtEl>
                                        <p:attrNameLst>
                                          <p:attrName>ppt_x</p:attrName>
                                        </p:attrNameLst>
                                      </p:cBhvr>
                                      <p:tavLst>
                                        <p:tav tm="0">
                                          <p:val>
                                            <p:strVal val="#ppt_x"/>
                                          </p:val>
                                        </p:tav>
                                        <p:tav tm="100000">
                                          <p:val>
                                            <p:strVal val="#ppt_x"/>
                                          </p:val>
                                        </p:tav>
                                      </p:tavLst>
                                    </p:anim>
                                    <p:anim calcmode="lin" valueType="num">
                                      <p:cBhvr additive="base">
                                        <p:cTn id="25" dur="700" fill="hold"/>
                                        <p:tgtEl>
                                          <p:spTgt spid="12"/>
                                        </p:tgtEl>
                                        <p:attrNameLst>
                                          <p:attrName>ppt_y</p:attrName>
                                        </p:attrNameLst>
                                      </p:cBhvr>
                                      <p:tavLst>
                                        <p:tav tm="0">
                                          <p:val>
                                            <p:strVal val="1+#ppt_h/2"/>
                                          </p:val>
                                        </p:tav>
                                        <p:tav tm="100000">
                                          <p:val>
                                            <p:strVal val="#ppt_y"/>
                                          </p:val>
                                        </p:tav>
                                      </p:tavLst>
                                    </p:anim>
                                  </p:childTnLst>
                                </p:cTn>
                              </p:par>
                            </p:childTnLst>
                          </p:cTn>
                        </p:par>
                        <p:par>
                          <p:cTn id="26" fill="hold">
                            <p:stCondLst>
                              <p:cond delay="2295"/>
                            </p:stCondLst>
                            <p:childTnLst>
                              <p:par>
                                <p:cTn id="27" presetID="0" presetClass="entr" presetSubtype="0" fill="hold" grpId="0" nodeType="afterEffect">
                                  <p:stCondLst>
                                    <p:cond delay="0"/>
                                  </p:stCondLst>
                                  <p:childTnLst>
                                    <p:set>
                                      <p:cBhvr>
                                        <p:cTn id="28" dur="700" fill="hold">
                                          <p:stCondLst>
                                            <p:cond delay="0"/>
                                          </p:stCondLst>
                                        </p:cTn>
                                        <p:tgtEl>
                                          <p:spTgt spid="5"/>
                                        </p:tgtEl>
                                        <p:attrNameLst>
                                          <p:attrName>style.visibility</p:attrName>
                                        </p:attrNameLst>
                                      </p:cBhvr>
                                      <p:to>
                                        <p:strVal val="visible"/>
                                      </p:to>
                                    </p:set>
                                    <p:anim to="" calcmode="lin" valueType="num">
                                      <p:cBhvr>
                                        <p:cTn id="29"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700" fill="hold">
                                          <p:stCondLst>
                                            <p:cond delay="0"/>
                                          </p:stCondLst>
                                        </p:cTn>
                                        <p:tgtEl>
                                          <p:spTgt spid="14"/>
                                        </p:tgtEl>
                                        <p:attrNameLst>
                                          <p:attrName>style.visibility</p:attrName>
                                        </p:attrNameLst>
                                      </p:cBhvr>
                                      <p:to>
                                        <p:strVal val="visible"/>
                                      </p:to>
                                    </p:set>
                                    <p:anim to="" calcmode="lin" valueType="num">
                                      <p:cBhvr>
                                        <p:cTn id="33"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4"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700" fill="hold"/>
                                        <p:tgtEl>
                                          <p:spTgt spid="10"/>
                                        </p:tgtEl>
                                        <p:attrNameLst>
                                          <p:attrName>ppt_x</p:attrName>
                                        </p:attrNameLst>
                                      </p:cBhvr>
                                      <p:tavLst>
                                        <p:tav tm="0">
                                          <p:val>
                                            <p:strVal val="#ppt_x"/>
                                          </p:val>
                                        </p:tav>
                                        <p:tav tm="100000">
                                          <p:val>
                                            <p:strVal val="#ppt_x"/>
                                          </p:val>
                                        </p:tav>
                                      </p:tavLst>
                                    </p:anim>
                                    <p:anim calcmode="lin" valueType="num">
                                      <p:cBhvr additive="base">
                                        <p:cTn id="38" dur="700" fill="hold"/>
                                        <p:tgtEl>
                                          <p:spTgt spid="10"/>
                                        </p:tgtEl>
                                        <p:attrNameLst>
                                          <p:attrName>ppt_y</p:attrName>
                                        </p:attrNameLst>
                                      </p:cBhvr>
                                      <p:tavLst>
                                        <p:tav tm="0">
                                          <p:val>
                                            <p:strVal val="1+#ppt_h/2"/>
                                          </p:val>
                                        </p:tav>
                                        <p:tav tm="100000">
                                          <p:val>
                                            <p:strVal val="#ppt_y"/>
                                          </p:val>
                                        </p:tav>
                                      </p:tavLst>
                                    </p:anim>
                                  </p:childTnLst>
                                </p:cTn>
                              </p:par>
                            </p:childTnLst>
                          </p:cTn>
                        </p:par>
                        <p:par>
                          <p:cTn id="39" fill="hold">
                            <p:stCondLst>
                              <p:cond delay="2995"/>
                            </p:stCondLst>
                            <p:childTnLst>
                              <p:par>
                                <p:cTn id="40" presetID="0" presetClass="entr" presetSubtype="0" fill="hold" grpId="0" nodeType="afterEffect">
                                  <p:stCondLst>
                                    <p:cond delay="0"/>
                                  </p:stCondLst>
                                  <p:childTnLst>
                                    <p:set>
                                      <p:cBhvr>
                                        <p:cTn id="41" dur="700" fill="hold">
                                          <p:stCondLst>
                                            <p:cond delay="0"/>
                                          </p:stCondLst>
                                        </p:cTn>
                                        <p:tgtEl>
                                          <p:spTgt spid="6"/>
                                        </p:tgtEl>
                                        <p:attrNameLst>
                                          <p:attrName>style.visibility</p:attrName>
                                        </p:attrNameLst>
                                      </p:cBhvr>
                                      <p:to>
                                        <p:strVal val="visible"/>
                                      </p:to>
                                    </p:set>
                                    <p:anim to="" calcmode="lin" valueType="num">
                                      <p:cBhvr>
                                        <p:cTn id="42"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44" presetID="0" presetClass="entr" presetSubtype="0" fill="hold" nodeType="withEffect">
                                  <p:stCondLst>
                                    <p:cond delay="0"/>
                                  </p:stCondLst>
                                  <p:childTnLst>
                                    <p:set>
                                      <p:cBhvr>
                                        <p:cTn id="45" dur="700" fill="hold">
                                          <p:stCondLst>
                                            <p:cond delay="0"/>
                                          </p:stCondLst>
                                        </p:cTn>
                                        <p:tgtEl>
                                          <p:spTgt spid="41"/>
                                        </p:tgtEl>
                                        <p:attrNameLst>
                                          <p:attrName>style.visibility</p:attrName>
                                        </p:attrNameLst>
                                      </p:cBhvr>
                                      <p:to>
                                        <p:strVal val="visible"/>
                                      </p:to>
                                    </p:set>
                                    <p:anim to="" calcmode="lin" valueType="num">
                                      <p:cBhvr>
                                        <p:cTn id="46" dur="7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48" presetID="2" presetClass="entr" presetSubtype="4" decel="10000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700" fill="hold"/>
                                        <p:tgtEl>
                                          <p:spTgt spid="11"/>
                                        </p:tgtEl>
                                        <p:attrNameLst>
                                          <p:attrName>ppt_x</p:attrName>
                                        </p:attrNameLst>
                                      </p:cBhvr>
                                      <p:tavLst>
                                        <p:tav tm="0">
                                          <p:val>
                                            <p:strVal val="#ppt_x"/>
                                          </p:val>
                                        </p:tav>
                                        <p:tav tm="100000">
                                          <p:val>
                                            <p:strVal val="#ppt_x"/>
                                          </p:val>
                                        </p:tav>
                                      </p:tavLst>
                                    </p:anim>
                                    <p:anim calcmode="lin" valueType="num">
                                      <p:cBhvr additive="base">
                                        <p:cTn id="51" dur="7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10" grpId="0"/>
      <p:bldP spid="11" grpId="0"/>
      <p:bldP spid="12"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Picture Placeholder 44">
            <a:extLst>
              <a:ext uri="{FF2B5EF4-FFF2-40B4-BE49-F238E27FC236}">
                <a16:creationId xmlns:a16="http://schemas.microsoft.com/office/drawing/2014/main" id="{E0E16F2B-2002-4826-97D7-A26F1D1C1630}"/>
              </a:ext>
            </a:extLst>
          </p:cNvPr>
          <p:cNvSpPr>
            <a:spLocks noGrp="1"/>
          </p:cNvSpPr>
          <p:nvPr>
            <p:ph type="pic" sz="quarter" idx="11"/>
          </p:nvPr>
        </p:nvSpPr>
        <p:spPr/>
      </p:sp>
      <p:sp>
        <p:nvSpPr>
          <p:cNvPr id="44" name="Picture Placeholder 43">
            <a:extLst>
              <a:ext uri="{FF2B5EF4-FFF2-40B4-BE49-F238E27FC236}">
                <a16:creationId xmlns:a16="http://schemas.microsoft.com/office/drawing/2014/main" id="{9C56744E-91C9-4F36-9876-91B640C62AE3}"/>
              </a:ext>
            </a:extLst>
          </p:cNvPr>
          <p:cNvSpPr>
            <a:spLocks noGrp="1"/>
          </p:cNvSpPr>
          <p:nvPr>
            <p:ph type="pic" sz="quarter" idx="10"/>
          </p:nvPr>
        </p:nvSpPr>
        <p:spPr/>
      </p:sp>
      <p:sp>
        <p:nvSpPr>
          <p:cNvPr id="4" name="Oval 3">
            <a:extLst>
              <a:ext uri="{FF2B5EF4-FFF2-40B4-BE49-F238E27FC236}">
                <a16:creationId xmlns:a16="http://schemas.microsoft.com/office/drawing/2014/main" id="{201C5DE8-1784-4381-BFF6-F33218BD668D}"/>
              </a:ext>
            </a:extLst>
          </p:cNvPr>
          <p:cNvSpPr/>
          <p:nvPr/>
        </p:nvSpPr>
        <p:spPr>
          <a:xfrm>
            <a:off x="10275559" y="2438453"/>
            <a:ext cx="1392186" cy="1392184"/>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10" name="Oval 9">
            <a:extLst>
              <a:ext uri="{FF2B5EF4-FFF2-40B4-BE49-F238E27FC236}">
                <a16:creationId xmlns:a16="http://schemas.microsoft.com/office/drawing/2014/main" id="{458110D3-06E8-48D5-8FCB-5236ECF743E5}"/>
              </a:ext>
            </a:extLst>
          </p:cNvPr>
          <p:cNvSpPr/>
          <p:nvPr/>
        </p:nvSpPr>
        <p:spPr>
          <a:xfrm>
            <a:off x="10275559" y="6456362"/>
            <a:ext cx="1392186" cy="1392184"/>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26EE99D-37CE-4D27-8A3D-81ACC41258A3}"/>
              </a:ext>
            </a:extLst>
          </p:cNvPr>
          <p:cNvSpPr/>
          <p:nvPr/>
        </p:nvSpPr>
        <p:spPr>
          <a:xfrm>
            <a:off x="12117526" y="6233357"/>
            <a:ext cx="4832328" cy="1838196"/>
          </a:xfrm>
          <a:prstGeom prst="rect">
            <a:avLst/>
          </a:prstGeom>
        </p:spPr>
        <p:txBody>
          <a:bodyPr wrap="square">
            <a:spAutoFit/>
          </a:bodyPr>
          <a:lstStyle/>
          <a:p>
            <a:pPr>
              <a:lnSpc>
                <a:spcPct val="12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2F58542-D290-47A9-B4B6-7177734F170E}"/>
              </a:ext>
            </a:extLst>
          </p:cNvPr>
          <p:cNvSpPr/>
          <p:nvPr/>
        </p:nvSpPr>
        <p:spPr>
          <a:xfrm>
            <a:off x="12117526" y="2215448"/>
            <a:ext cx="4832328" cy="1838196"/>
          </a:xfrm>
          <a:prstGeom prst="rect">
            <a:avLst/>
          </a:prstGeom>
        </p:spPr>
        <p:txBody>
          <a:bodyPr wrap="square">
            <a:spAutoFit/>
          </a:bodyPr>
          <a:lstStyle/>
          <a:p>
            <a:pPr>
              <a:lnSpc>
                <a:spcPct val="12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6" name="TextBox 15">
            <a:extLst>
              <a:ext uri="{FF2B5EF4-FFF2-40B4-BE49-F238E27FC236}">
                <a16:creationId xmlns:a16="http://schemas.microsoft.com/office/drawing/2014/main" id="{706C8FE5-C5DF-499C-946C-F0C5ECD98152}"/>
              </a:ext>
            </a:extLst>
          </p:cNvPr>
          <p:cNvSpPr txBox="1"/>
          <p:nvPr/>
        </p:nvSpPr>
        <p:spPr>
          <a:xfrm>
            <a:off x="1787862" y="2708497"/>
            <a:ext cx="4231938" cy="4013919"/>
          </a:xfrm>
          <a:prstGeom prst="rect">
            <a:avLst/>
          </a:prstGeom>
          <a:noFill/>
        </p:spPr>
        <p:txBody>
          <a:bodyPr wrap="square" rtlCol="0">
            <a:spAutoFit/>
          </a:bodyPr>
          <a:lstStyle/>
          <a:p>
            <a:pPr>
              <a:lnSpc>
                <a:spcPct val="130000"/>
              </a:lnSpc>
            </a:pPr>
            <a:r>
              <a:rPr lang="en-US" sz="4000">
                <a:solidFill>
                  <a:schemeClr val="tx1">
                    <a:lumMod val="85000"/>
                    <a:lumOff val="15000"/>
                  </a:schemeClr>
                </a:solidFill>
                <a:latin typeface="Montserrat Alternates ExtraBold" panose="00000900000000000000" pitchFamily="50" charset="0"/>
                <a:cs typeface="Rubik Light" panose="00000400000000000000" pitchFamily="2" charset="-79"/>
              </a:rPr>
              <a:t>Working together, to create something unique.</a:t>
            </a:r>
            <a:endParaRPr lang="en-ID" sz="4000" dirty="0">
              <a:solidFill>
                <a:schemeClr val="tx1">
                  <a:lumMod val="85000"/>
                  <a:lumOff val="15000"/>
                </a:schemeClr>
              </a:solidFill>
              <a:latin typeface="Montserrat Alternates ExtraBold" panose="00000900000000000000" pitchFamily="50" charset="0"/>
              <a:cs typeface="Rubik Light" panose="00000400000000000000" pitchFamily="2" charset="-79"/>
            </a:endParaRPr>
          </a:p>
        </p:txBody>
      </p:sp>
      <p:sp>
        <p:nvSpPr>
          <p:cNvPr id="17" name="TextBox 16">
            <a:extLst>
              <a:ext uri="{FF2B5EF4-FFF2-40B4-BE49-F238E27FC236}">
                <a16:creationId xmlns:a16="http://schemas.microsoft.com/office/drawing/2014/main" id="{525F6ACF-A41C-482E-A768-8332BBDAC16B}"/>
              </a:ext>
            </a:extLst>
          </p:cNvPr>
          <p:cNvSpPr txBox="1"/>
          <p:nvPr/>
        </p:nvSpPr>
        <p:spPr>
          <a:xfrm>
            <a:off x="1787862" y="7211965"/>
            <a:ext cx="4110018" cy="890244"/>
          </a:xfrm>
          <a:prstGeom prst="rect">
            <a:avLst/>
          </a:prstGeom>
          <a:noFill/>
        </p:spPr>
        <p:txBody>
          <a:bodyPr wrap="square" rtlCol="0">
            <a:spAutoFit/>
          </a:bodyPr>
          <a:lstStyle/>
          <a:p>
            <a:pPr>
              <a:lnSpc>
                <a:spcPct val="150000"/>
              </a:lnSpc>
              <a:spcBef>
                <a:spcPts val="1800"/>
              </a:spcBef>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grpSp>
        <p:nvGrpSpPr>
          <p:cNvPr id="18" name="Graphic 2">
            <a:extLst>
              <a:ext uri="{FF2B5EF4-FFF2-40B4-BE49-F238E27FC236}">
                <a16:creationId xmlns:a16="http://schemas.microsoft.com/office/drawing/2014/main" id="{FCFA68E4-296D-4E90-86BE-ECAF7F58E116}"/>
              </a:ext>
            </a:extLst>
          </p:cNvPr>
          <p:cNvGrpSpPr/>
          <p:nvPr/>
        </p:nvGrpSpPr>
        <p:grpSpPr>
          <a:xfrm>
            <a:off x="10667445" y="6848225"/>
            <a:ext cx="608414" cy="608458"/>
            <a:chOff x="12354901" y="2871430"/>
            <a:chExt cx="987266" cy="987337"/>
          </a:xfrm>
          <a:solidFill>
            <a:schemeClr val="bg1"/>
          </a:solidFill>
        </p:grpSpPr>
        <p:sp>
          <p:nvSpPr>
            <p:cNvPr id="19" name="Freeform: Shape 18">
              <a:extLst>
                <a:ext uri="{FF2B5EF4-FFF2-40B4-BE49-F238E27FC236}">
                  <a16:creationId xmlns:a16="http://schemas.microsoft.com/office/drawing/2014/main" id="{2B7EFA0D-FF4D-4F32-87D7-8F1BDA0FFD23}"/>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575BF9A-50F7-4A89-AD83-7D72D20CD6BA}"/>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D35D3E5C-B0BC-47A0-B474-D9969B06261C}"/>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B650848-C661-420A-A68E-30131F1ECC61}"/>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B2D7BC63-0A94-4408-94FF-6C25A8F3B3FF}"/>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CC7DEF5-6D2E-42C7-B11D-8779BC7DCAF4}"/>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AB099DAA-275F-4DED-97B6-487249A5F8C4}"/>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9DC12BA-21A7-4300-A07B-F092C3ECD52C}"/>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2DA313A6-20BD-494E-90CE-0B444CF04D87}"/>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18AFC145-233A-4D6F-9AB7-C5C3C0F21AC1}"/>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73DBD39E-87A3-430F-9128-2174419E6DEA}"/>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637885DA-F80D-42F6-9B78-63BCCA697738}"/>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8577446F-5DFD-4C34-8301-45EA03A47892}"/>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B03543BC-5A73-4CA1-926F-FE877651285E}"/>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9978E219-2916-4177-AAE5-270FD25B5C5E}"/>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691621A4-EC00-480C-B7E1-9A643CEAEB40}"/>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5BA2A52B-782E-4732-99B1-82D66EEB8D8F}"/>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102D5B39-CDAD-46A7-A5CF-106E734D750B}"/>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7" name="Graphic 2">
            <a:extLst>
              <a:ext uri="{FF2B5EF4-FFF2-40B4-BE49-F238E27FC236}">
                <a16:creationId xmlns:a16="http://schemas.microsoft.com/office/drawing/2014/main" id="{A56AB71E-C77C-4F20-8F85-26655DCEB8B7}"/>
              </a:ext>
            </a:extLst>
          </p:cNvPr>
          <p:cNvGrpSpPr/>
          <p:nvPr/>
        </p:nvGrpSpPr>
        <p:grpSpPr>
          <a:xfrm>
            <a:off x="10669074" y="2830362"/>
            <a:ext cx="605156" cy="608366"/>
            <a:chOff x="8633364" y="6590823"/>
            <a:chExt cx="981980" cy="987195"/>
          </a:xfrm>
          <a:solidFill>
            <a:schemeClr val="bg1"/>
          </a:solidFill>
        </p:grpSpPr>
        <p:sp>
          <p:nvSpPr>
            <p:cNvPr id="38" name="Freeform: Shape 37">
              <a:extLst>
                <a:ext uri="{FF2B5EF4-FFF2-40B4-BE49-F238E27FC236}">
                  <a16:creationId xmlns:a16="http://schemas.microsoft.com/office/drawing/2014/main" id="{06DDB450-2148-459C-91B2-CC1908C1EC8E}"/>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AD90CF35-1067-47E5-B741-583793191DB3}"/>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ABF83397-685C-434A-A2DE-474606961696}"/>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5754AF38-42CB-4CD1-864C-787F8A5D7B34}"/>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C46E42BE-2A7B-4DD1-829A-086C9F3AF5B5}"/>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CCB8171B-17F3-40E0-98B1-19473EC3B998}"/>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408172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par>
                              <p:cTn id="13" fill="hold">
                                <p:stCondLst>
                                  <p:cond delay="1543"/>
                                </p:stCondLst>
                                <p:childTnLst>
                                  <p:par>
                                    <p:cTn id="14" presetID="2" presetClass="entr" presetSubtype="1" fill="hold" nodeType="afterEffect" p14:presetBounceEnd="73333">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14:bounceEnd="73333">
                                          <p:cBhvr additive="base">
                                            <p:cTn id="16" dur="1250" fill="hold"/>
                                            <p:tgtEl>
                                              <p:spTgt spid="44"/>
                                            </p:tgtEl>
                                            <p:attrNameLst>
                                              <p:attrName>ppt_x</p:attrName>
                                            </p:attrNameLst>
                                          </p:cBhvr>
                                          <p:tavLst>
                                            <p:tav tm="0">
                                              <p:val>
                                                <p:strVal val="#ppt_x"/>
                                              </p:val>
                                            </p:tav>
                                            <p:tav tm="100000">
                                              <p:val>
                                                <p:strVal val="#ppt_x"/>
                                              </p:val>
                                            </p:tav>
                                          </p:tavLst>
                                        </p:anim>
                                        <p:anim calcmode="lin" valueType="num" p14:bounceEnd="73333">
                                          <p:cBhvr additive="base">
                                            <p:cTn id="17" dur="1250" fill="hold"/>
                                            <p:tgtEl>
                                              <p:spTgt spid="44"/>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14:presetBounceEnd="73333">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14:bounceEnd="73333">
                                          <p:cBhvr additive="base">
                                            <p:cTn id="20" dur="1250" fill="hold"/>
                                            <p:tgtEl>
                                              <p:spTgt spid="45"/>
                                            </p:tgtEl>
                                            <p:attrNameLst>
                                              <p:attrName>ppt_x</p:attrName>
                                            </p:attrNameLst>
                                          </p:cBhvr>
                                          <p:tavLst>
                                            <p:tav tm="0">
                                              <p:val>
                                                <p:strVal val="#ppt_x"/>
                                              </p:val>
                                            </p:tav>
                                            <p:tav tm="100000">
                                              <p:val>
                                                <p:strVal val="#ppt_x"/>
                                              </p:val>
                                            </p:tav>
                                          </p:tavLst>
                                        </p:anim>
                                        <p:anim calcmode="lin" valueType="num" p14:bounceEnd="73333">
                                          <p:cBhvr additive="base">
                                            <p:cTn id="21" dur="1250" fill="hold"/>
                                            <p:tgtEl>
                                              <p:spTgt spid="45"/>
                                            </p:tgtEl>
                                            <p:attrNameLst>
                                              <p:attrName>ppt_y</p:attrName>
                                            </p:attrNameLst>
                                          </p:cBhvr>
                                          <p:tavLst>
                                            <p:tav tm="0">
                                              <p:val>
                                                <p:strVal val="1+#ppt_h/2"/>
                                              </p:val>
                                            </p:tav>
                                            <p:tav tm="100000">
                                              <p:val>
                                                <p:strVal val="#ppt_y"/>
                                              </p:val>
                                            </p:tav>
                                          </p:tavLst>
                                        </p:anim>
                                      </p:childTnLst>
                                    </p:cTn>
                                  </p:par>
                                </p:childTnLst>
                              </p:cTn>
                            </p:par>
                            <p:par>
                              <p:cTn id="22" fill="hold">
                                <p:stCondLst>
                                  <p:cond delay="2793"/>
                                </p:stCondLst>
                                <p:childTnLst>
                                  <p:par>
                                    <p:cTn id="23" presetID="0" presetClass="entr" presetSubtype="0" fill="hold" grpId="0" nodeType="afterEffect">
                                      <p:stCondLst>
                                        <p:cond delay="0"/>
                                      </p:stCondLst>
                                      <p:childTnLst>
                                        <p:set>
                                          <p:cBhvr>
                                            <p:cTn id="24" dur="700" fill="hold">
                                              <p:stCondLst>
                                                <p:cond delay="0"/>
                                              </p:stCondLst>
                                            </p:cTn>
                                            <p:tgtEl>
                                              <p:spTgt spid="4"/>
                                            </p:tgtEl>
                                            <p:attrNameLst>
                                              <p:attrName>style.visibility</p:attrName>
                                            </p:attrNameLst>
                                          </p:cBhvr>
                                          <p:to>
                                            <p:strVal val="visible"/>
                                          </p:to>
                                        </p:set>
                                        <p:anim to="" calcmode="lin" valueType="num">
                                          <p:cBhvr>
                                            <p:cTn id="25"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700" fill="hold">
                                              <p:stCondLst>
                                                <p:cond delay="0"/>
                                              </p:stCondLst>
                                            </p:cTn>
                                            <p:tgtEl>
                                              <p:spTgt spid="37"/>
                                            </p:tgtEl>
                                            <p:attrNameLst>
                                              <p:attrName>style.visibility</p:attrName>
                                            </p:attrNameLst>
                                          </p:cBhvr>
                                          <p:to>
                                            <p:strVal val="visible"/>
                                          </p:to>
                                        </p:set>
                                        <p:anim to="" calcmode="lin" valueType="num">
                                          <p:cBhvr>
                                            <p:cTn id="2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700" fill="hold"/>
                                            <p:tgtEl>
                                              <p:spTgt spid="15"/>
                                            </p:tgtEl>
                                            <p:attrNameLst>
                                              <p:attrName>ppt_x</p:attrName>
                                            </p:attrNameLst>
                                          </p:cBhvr>
                                          <p:tavLst>
                                            <p:tav tm="0">
                                              <p:val>
                                                <p:strVal val="1+#ppt_w/2"/>
                                              </p:val>
                                            </p:tav>
                                            <p:tav tm="100000">
                                              <p:val>
                                                <p:strVal val="#ppt_x"/>
                                              </p:val>
                                            </p:tav>
                                          </p:tavLst>
                                        </p:anim>
                                        <p:anim calcmode="lin" valueType="num">
                                          <p:cBhvr additive="base">
                                            <p:cTn id="34" dur="700" fill="hold"/>
                                            <p:tgtEl>
                                              <p:spTgt spid="15"/>
                                            </p:tgtEl>
                                            <p:attrNameLst>
                                              <p:attrName>ppt_y</p:attrName>
                                            </p:attrNameLst>
                                          </p:cBhvr>
                                          <p:tavLst>
                                            <p:tav tm="0">
                                              <p:val>
                                                <p:strVal val="#ppt_y"/>
                                              </p:val>
                                            </p:tav>
                                            <p:tav tm="100000">
                                              <p:val>
                                                <p:strVal val="#ppt_y"/>
                                              </p:val>
                                            </p:tav>
                                          </p:tavLst>
                                        </p:anim>
                                      </p:childTnLst>
                                    </p:cTn>
                                  </p:par>
                                </p:childTnLst>
                              </p:cTn>
                            </p:par>
                            <p:par>
                              <p:cTn id="35" fill="hold">
                                <p:stCondLst>
                                  <p:cond delay="3492"/>
                                </p:stCondLst>
                                <p:childTnLst>
                                  <p:par>
                                    <p:cTn id="36" presetID="0" presetClass="entr" presetSubtype="0" fill="hold" grpId="0" nodeType="afterEffect">
                                      <p:stCondLst>
                                        <p:cond delay="0"/>
                                      </p:stCondLst>
                                      <p:childTnLst>
                                        <p:set>
                                          <p:cBhvr>
                                            <p:cTn id="37" dur="700" fill="hold">
                                              <p:stCondLst>
                                                <p:cond delay="0"/>
                                              </p:stCondLst>
                                            </p:cTn>
                                            <p:tgtEl>
                                              <p:spTgt spid="10"/>
                                            </p:tgtEl>
                                            <p:attrNameLst>
                                              <p:attrName>style.visibility</p:attrName>
                                            </p:attrNameLst>
                                          </p:cBhvr>
                                          <p:to>
                                            <p:strVal val="visible"/>
                                          </p:to>
                                        </p:set>
                                        <p:anim to="" calcmode="lin" valueType="num">
                                          <p:cBhvr>
                                            <p:cTn id="38"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18"/>
                                            </p:tgtEl>
                                            <p:attrNameLst>
                                              <p:attrName>style.visibility</p:attrName>
                                            </p:attrNameLst>
                                          </p:cBhvr>
                                          <p:to>
                                            <p:strVal val="visible"/>
                                          </p:to>
                                        </p:set>
                                        <p:anim to="" calcmode="lin" valueType="num">
                                          <p:cBhvr>
                                            <p:cTn id="42"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700" fill="hold"/>
                                            <p:tgtEl>
                                              <p:spTgt spid="14"/>
                                            </p:tgtEl>
                                            <p:attrNameLst>
                                              <p:attrName>ppt_x</p:attrName>
                                            </p:attrNameLst>
                                          </p:cBhvr>
                                          <p:tavLst>
                                            <p:tav tm="0">
                                              <p:val>
                                                <p:strVal val="1+#ppt_w/2"/>
                                              </p:val>
                                            </p:tav>
                                            <p:tav tm="100000">
                                              <p:val>
                                                <p:strVal val="#ppt_x"/>
                                              </p:val>
                                            </p:tav>
                                          </p:tavLst>
                                        </p:anim>
                                        <p:anim calcmode="lin" valueType="num">
                                          <p:cBhvr additive="base">
                                            <p:cTn id="47" dur="7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4" grpId="0"/>
          <p:bldP spid="15" grpId="0"/>
          <p:bldP spid="16" grpId="0"/>
          <p:bldP spid="1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par>
                              <p:cTn id="13" fill="hold">
                                <p:stCondLst>
                                  <p:cond delay="1543"/>
                                </p:stCondLst>
                                <p:childTnLst>
                                  <p:par>
                                    <p:cTn id="14" presetID="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additive="base">
                                            <p:cTn id="16" dur="1250" fill="hold"/>
                                            <p:tgtEl>
                                              <p:spTgt spid="44"/>
                                            </p:tgtEl>
                                            <p:attrNameLst>
                                              <p:attrName>ppt_x</p:attrName>
                                            </p:attrNameLst>
                                          </p:cBhvr>
                                          <p:tavLst>
                                            <p:tav tm="0">
                                              <p:val>
                                                <p:strVal val="#ppt_x"/>
                                              </p:val>
                                            </p:tav>
                                            <p:tav tm="100000">
                                              <p:val>
                                                <p:strVal val="#ppt_x"/>
                                              </p:val>
                                            </p:tav>
                                          </p:tavLst>
                                        </p:anim>
                                        <p:anim calcmode="lin" valueType="num">
                                          <p:cBhvr additive="base">
                                            <p:cTn id="17" dur="1250" fill="hold"/>
                                            <p:tgtEl>
                                              <p:spTgt spid="44"/>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additive="base">
                                            <p:cTn id="20" dur="1250" fill="hold"/>
                                            <p:tgtEl>
                                              <p:spTgt spid="45"/>
                                            </p:tgtEl>
                                            <p:attrNameLst>
                                              <p:attrName>ppt_x</p:attrName>
                                            </p:attrNameLst>
                                          </p:cBhvr>
                                          <p:tavLst>
                                            <p:tav tm="0">
                                              <p:val>
                                                <p:strVal val="#ppt_x"/>
                                              </p:val>
                                            </p:tav>
                                            <p:tav tm="100000">
                                              <p:val>
                                                <p:strVal val="#ppt_x"/>
                                              </p:val>
                                            </p:tav>
                                          </p:tavLst>
                                        </p:anim>
                                        <p:anim calcmode="lin" valueType="num">
                                          <p:cBhvr additive="base">
                                            <p:cTn id="21" dur="1250" fill="hold"/>
                                            <p:tgtEl>
                                              <p:spTgt spid="45"/>
                                            </p:tgtEl>
                                            <p:attrNameLst>
                                              <p:attrName>ppt_y</p:attrName>
                                            </p:attrNameLst>
                                          </p:cBhvr>
                                          <p:tavLst>
                                            <p:tav tm="0">
                                              <p:val>
                                                <p:strVal val="1+#ppt_h/2"/>
                                              </p:val>
                                            </p:tav>
                                            <p:tav tm="100000">
                                              <p:val>
                                                <p:strVal val="#ppt_y"/>
                                              </p:val>
                                            </p:tav>
                                          </p:tavLst>
                                        </p:anim>
                                      </p:childTnLst>
                                    </p:cTn>
                                  </p:par>
                                </p:childTnLst>
                              </p:cTn>
                            </p:par>
                            <p:par>
                              <p:cTn id="22" fill="hold">
                                <p:stCondLst>
                                  <p:cond delay="2793"/>
                                </p:stCondLst>
                                <p:childTnLst>
                                  <p:par>
                                    <p:cTn id="23" presetID="0" presetClass="entr" presetSubtype="0" fill="hold" grpId="0" nodeType="afterEffect">
                                      <p:stCondLst>
                                        <p:cond delay="0"/>
                                      </p:stCondLst>
                                      <p:childTnLst>
                                        <p:set>
                                          <p:cBhvr>
                                            <p:cTn id="24" dur="700" fill="hold">
                                              <p:stCondLst>
                                                <p:cond delay="0"/>
                                              </p:stCondLst>
                                            </p:cTn>
                                            <p:tgtEl>
                                              <p:spTgt spid="4"/>
                                            </p:tgtEl>
                                            <p:attrNameLst>
                                              <p:attrName>style.visibility</p:attrName>
                                            </p:attrNameLst>
                                          </p:cBhvr>
                                          <p:to>
                                            <p:strVal val="visible"/>
                                          </p:to>
                                        </p:set>
                                        <p:anim to="" calcmode="lin" valueType="num">
                                          <p:cBhvr>
                                            <p:cTn id="25"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700" fill="hold">
                                              <p:stCondLst>
                                                <p:cond delay="0"/>
                                              </p:stCondLst>
                                            </p:cTn>
                                            <p:tgtEl>
                                              <p:spTgt spid="37"/>
                                            </p:tgtEl>
                                            <p:attrNameLst>
                                              <p:attrName>style.visibility</p:attrName>
                                            </p:attrNameLst>
                                          </p:cBhvr>
                                          <p:to>
                                            <p:strVal val="visible"/>
                                          </p:to>
                                        </p:set>
                                        <p:anim to="" calcmode="lin" valueType="num">
                                          <p:cBhvr>
                                            <p:cTn id="2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700" fill="hold"/>
                                            <p:tgtEl>
                                              <p:spTgt spid="15"/>
                                            </p:tgtEl>
                                            <p:attrNameLst>
                                              <p:attrName>ppt_x</p:attrName>
                                            </p:attrNameLst>
                                          </p:cBhvr>
                                          <p:tavLst>
                                            <p:tav tm="0">
                                              <p:val>
                                                <p:strVal val="1+#ppt_w/2"/>
                                              </p:val>
                                            </p:tav>
                                            <p:tav tm="100000">
                                              <p:val>
                                                <p:strVal val="#ppt_x"/>
                                              </p:val>
                                            </p:tav>
                                          </p:tavLst>
                                        </p:anim>
                                        <p:anim calcmode="lin" valueType="num">
                                          <p:cBhvr additive="base">
                                            <p:cTn id="34" dur="700" fill="hold"/>
                                            <p:tgtEl>
                                              <p:spTgt spid="15"/>
                                            </p:tgtEl>
                                            <p:attrNameLst>
                                              <p:attrName>ppt_y</p:attrName>
                                            </p:attrNameLst>
                                          </p:cBhvr>
                                          <p:tavLst>
                                            <p:tav tm="0">
                                              <p:val>
                                                <p:strVal val="#ppt_y"/>
                                              </p:val>
                                            </p:tav>
                                            <p:tav tm="100000">
                                              <p:val>
                                                <p:strVal val="#ppt_y"/>
                                              </p:val>
                                            </p:tav>
                                          </p:tavLst>
                                        </p:anim>
                                      </p:childTnLst>
                                    </p:cTn>
                                  </p:par>
                                </p:childTnLst>
                              </p:cTn>
                            </p:par>
                            <p:par>
                              <p:cTn id="35" fill="hold">
                                <p:stCondLst>
                                  <p:cond delay="3492"/>
                                </p:stCondLst>
                                <p:childTnLst>
                                  <p:par>
                                    <p:cTn id="36" presetID="0" presetClass="entr" presetSubtype="0" fill="hold" grpId="0" nodeType="afterEffect">
                                      <p:stCondLst>
                                        <p:cond delay="0"/>
                                      </p:stCondLst>
                                      <p:childTnLst>
                                        <p:set>
                                          <p:cBhvr>
                                            <p:cTn id="37" dur="700" fill="hold">
                                              <p:stCondLst>
                                                <p:cond delay="0"/>
                                              </p:stCondLst>
                                            </p:cTn>
                                            <p:tgtEl>
                                              <p:spTgt spid="10"/>
                                            </p:tgtEl>
                                            <p:attrNameLst>
                                              <p:attrName>style.visibility</p:attrName>
                                            </p:attrNameLst>
                                          </p:cBhvr>
                                          <p:to>
                                            <p:strVal val="visible"/>
                                          </p:to>
                                        </p:set>
                                        <p:anim to="" calcmode="lin" valueType="num">
                                          <p:cBhvr>
                                            <p:cTn id="38"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18"/>
                                            </p:tgtEl>
                                            <p:attrNameLst>
                                              <p:attrName>style.visibility</p:attrName>
                                            </p:attrNameLst>
                                          </p:cBhvr>
                                          <p:to>
                                            <p:strVal val="visible"/>
                                          </p:to>
                                        </p:set>
                                        <p:anim to="" calcmode="lin" valueType="num">
                                          <p:cBhvr>
                                            <p:cTn id="42"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700" fill="hold"/>
                                            <p:tgtEl>
                                              <p:spTgt spid="14"/>
                                            </p:tgtEl>
                                            <p:attrNameLst>
                                              <p:attrName>ppt_x</p:attrName>
                                            </p:attrNameLst>
                                          </p:cBhvr>
                                          <p:tavLst>
                                            <p:tav tm="0">
                                              <p:val>
                                                <p:strVal val="1+#ppt_w/2"/>
                                              </p:val>
                                            </p:tav>
                                            <p:tav tm="100000">
                                              <p:val>
                                                <p:strVal val="#ppt_x"/>
                                              </p:val>
                                            </p:tav>
                                          </p:tavLst>
                                        </p:anim>
                                        <p:anim calcmode="lin" valueType="num">
                                          <p:cBhvr additive="base">
                                            <p:cTn id="47" dur="7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4" grpId="0"/>
          <p:bldP spid="15" grpId="0"/>
          <p:bldP spid="16" grpId="0"/>
          <p:bldP spid="17"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87EEA3C0-8BF9-4459-B20B-5D31BF5352B2}"/>
              </a:ext>
            </a:extLst>
          </p:cNvPr>
          <p:cNvGrpSpPr/>
          <p:nvPr/>
        </p:nvGrpSpPr>
        <p:grpSpPr>
          <a:xfrm>
            <a:off x="10683646" y="7853426"/>
            <a:ext cx="2427834" cy="354750"/>
            <a:chOff x="9282438" y="8508783"/>
            <a:chExt cx="2227164" cy="414034"/>
          </a:xfrm>
        </p:grpSpPr>
        <p:sp>
          <p:nvSpPr>
            <p:cNvPr id="56" name="Rounded Rectangle 14">
              <a:extLst>
                <a:ext uri="{FF2B5EF4-FFF2-40B4-BE49-F238E27FC236}">
                  <a16:creationId xmlns:a16="http://schemas.microsoft.com/office/drawing/2014/main" id="{D87E273A-848E-424C-83D6-4F1F82BD9CA4}"/>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57" name="Rectangle 56">
              <a:extLst>
                <a:ext uri="{FF2B5EF4-FFF2-40B4-BE49-F238E27FC236}">
                  <a16:creationId xmlns:a16="http://schemas.microsoft.com/office/drawing/2014/main" id="{FAABF7CD-DE3E-47BC-92AC-C57B851CCFCB}"/>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54" name="Picture Placeholder 53">
            <a:extLst>
              <a:ext uri="{FF2B5EF4-FFF2-40B4-BE49-F238E27FC236}">
                <a16:creationId xmlns:a16="http://schemas.microsoft.com/office/drawing/2014/main" id="{CB7DE17E-BFF1-4340-A693-71F5EE365A91}"/>
              </a:ext>
            </a:extLst>
          </p:cNvPr>
          <p:cNvSpPr>
            <a:spLocks noGrp="1"/>
          </p:cNvSpPr>
          <p:nvPr>
            <p:ph type="pic" sz="quarter" idx="12"/>
          </p:nvPr>
        </p:nvSpPr>
        <p:spPr/>
      </p:sp>
      <p:sp>
        <p:nvSpPr>
          <p:cNvPr id="53" name="Picture Placeholder 52">
            <a:extLst>
              <a:ext uri="{FF2B5EF4-FFF2-40B4-BE49-F238E27FC236}">
                <a16:creationId xmlns:a16="http://schemas.microsoft.com/office/drawing/2014/main" id="{00446451-4D49-4014-A825-9D45E528704B}"/>
              </a:ext>
            </a:extLst>
          </p:cNvPr>
          <p:cNvSpPr>
            <a:spLocks noGrp="1"/>
          </p:cNvSpPr>
          <p:nvPr>
            <p:ph type="pic" sz="quarter" idx="11"/>
          </p:nvPr>
        </p:nvSpPr>
        <p:spPr/>
      </p:sp>
      <p:sp>
        <p:nvSpPr>
          <p:cNvPr id="52" name="Picture Placeholder 51">
            <a:extLst>
              <a:ext uri="{FF2B5EF4-FFF2-40B4-BE49-F238E27FC236}">
                <a16:creationId xmlns:a16="http://schemas.microsoft.com/office/drawing/2014/main" id="{9E5B5E97-DE5A-467A-8052-6257293DEA6F}"/>
              </a:ext>
            </a:extLst>
          </p:cNvPr>
          <p:cNvSpPr>
            <a:spLocks noGrp="1"/>
          </p:cNvSpPr>
          <p:nvPr>
            <p:ph type="pic" sz="quarter" idx="10"/>
          </p:nvPr>
        </p:nvSpPr>
        <p:spPr/>
      </p:sp>
      <p:sp>
        <p:nvSpPr>
          <p:cNvPr id="5" name="Oval 4">
            <a:extLst>
              <a:ext uri="{FF2B5EF4-FFF2-40B4-BE49-F238E27FC236}">
                <a16:creationId xmlns:a16="http://schemas.microsoft.com/office/drawing/2014/main" id="{6A6581CE-3D5F-4AED-95A1-FDC2131B8907}"/>
              </a:ext>
            </a:extLst>
          </p:cNvPr>
          <p:cNvSpPr/>
          <p:nvPr/>
        </p:nvSpPr>
        <p:spPr>
          <a:xfrm>
            <a:off x="4765618" y="1816369"/>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6" name="Oval 5">
            <a:extLst>
              <a:ext uri="{FF2B5EF4-FFF2-40B4-BE49-F238E27FC236}">
                <a16:creationId xmlns:a16="http://schemas.microsoft.com/office/drawing/2014/main" id="{1430731E-1574-407D-B91D-455FE121845F}"/>
              </a:ext>
            </a:extLst>
          </p:cNvPr>
          <p:cNvSpPr/>
          <p:nvPr/>
        </p:nvSpPr>
        <p:spPr>
          <a:xfrm>
            <a:off x="4451434" y="5418445"/>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7" name="Oval 6">
            <a:extLst>
              <a:ext uri="{FF2B5EF4-FFF2-40B4-BE49-F238E27FC236}">
                <a16:creationId xmlns:a16="http://schemas.microsoft.com/office/drawing/2014/main" id="{CB99F668-2C79-4A31-A18F-BE9E3F5B3F87}"/>
              </a:ext>
            </a:extLst>
          </p:cNvPr>
          <p:cNvSpPr/>
          <p:nvPr/>
        </p:nvSpPr>
        <p:spPr>
          <a:xfrm>
            <a:off x="7450429" y="6607548"/>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8998289-D5CE-4B54-BE61-2EE5440F55F0}"/>
              </a:ext>
            </a:extLst>
          </p:cNvPr>
          <p:cNvSpPr/>
          <p:nvPr/>
        </p:nvSpPr>
        <p:spPr>
          <a:xfrm>
            <a:off x="10597389" y="5027676"/>
            <a:ext cx="6357111" cy="242912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a:t>
            </a:r>
          </a:p>
        </p:txBody>
      </p:sp>
      <p:sp>
        <p:nvSpPr>
          <p:cNvPr id="14" name="TextBox 13">
            <a:extLst>
              <a:ext uri="{FF2B5EF4-FFF2-40B4-BE49-F238E27FC236}">
                <a16:creationId xmlns:a16="http://schemas.microsoft.com/office/drawing/2014/main" id="{BA0C0131-2BAF-4672-BD85-900D933B976F}"/>
              </a:ext>
            </a:extLst>
          </p:cNvPr>
          <p:cNvSpPr txBox="1"/>
          <p:nvPr/>
        </p:nvSpPr>
        <p:spPr>
          <a:xfrm>
            <a:off x="10591225" y="2309097"/>
            <a:ext cx="3734375" cy="1754326"/>
          </a:xfrm>
          <a:prstGeom prst="rect">
            <a:avLst/>
          </a:prstGeom>
          <a:noFill/>
        </p:spPr>
        <p:txBody>
          <a:bodyPr wrap="square" rtlCol="0">
            <a:spAutoFit/>
          </a:bodyPr>
          <a:lstStyle>
            <a:defPPr>
              <a:defRPr lang="zh-CN"/>
            </a:defPPr>
            <a:lvl1pPr>
              <a:spcBef>
                <a:spcPts val="1200"/>
              </a:spcBef>
              <a:defRPr sz="5400">
                <a:solidFill>
                  <a:schemeClr val="tx1">
                    <a:lumMod val="85000"/>
                    <a:lumOff val="15000"/>
                  </a:schemeClr>
                </a:solidFill>
                <a:latin typeface="Montserrat Alternates ExtraBold" panose="00000900000000000000" pitchFamily="50" charset="0"/>
              </a:defRPr>
            </a:lvl1pPr>
          </a:lstStyle>
          <a:p>
            <a:r>
              <a:rPr lang="en-US" altLang="zh-CN"/>
              <a:t>Market Plan</a:t>
            </a:r>
          </a:p>
        </p:txBody>
      </p:sp>
      <p:grpSp>
        <p:nvGrpSpPr>
          <p:cNvPr id="18" name="Graphic 2">
            <a:extLst>
              <a:ext uri="{FF2B5EF4-FFF2-40B4-BE49-F238E27FC236}">
                <a16:creationId xmlns:a16="http://schemas.microsoft.com/office/drawing/2014/main" id="{6BE214A7-38DA-4EF6-81DC-CA25854A1174}"/>
              </a:ext>
            </a:extLst>
          </p:cNvPr>
          <p:cNvGrpSpPr/>
          <p:nvPr/>
        </p:nvGrpSpPr>
        <p:grpSpPr>
          <a:xfrm>
            <a:off x="7691315" y="6848417"/>
            <a:ext cx="465330" cy="465364"/>
            <a:chOff x="12354901" y="2871430"/>
            <a:chExt cx="987266" cy="987337"/>
          </a:xfrm>
          <a:solidFill>
            <a:schemeClr val="bg1"/>
          </a:solidFill>
        </p:grpSpPr>
        <p:sp>
          <p:nvSpPr>
            <p:cNvPr id="19" name="Freeform: Shape 18">
              <a:extLst>
                <a:ext uri="{FF2B5EF4-FFF2-40B4-BE49-F238E27FC236}">
                  <a16:creationId xmlns:a16="http://schemas.microsoft.com/office/drawing/2014/main" id="{7BC24C71-81F1-4B7D-8C80-5BC8B4277606}"/>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569EB7D-4DE8-40F1-9D4A-A22F6D5272AD}"/>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F9C823D2-4103-46A0-B22E-00C204D4CED2}"/>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B8BE518F-7BB5-4579-87FD-DD2A556AD582}"/>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AD430F83-E9A7-437B-A0FF-9874CA017406}"/>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AD842A9-CFCB-4673-9E53-CEEABC09460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0BEB791-C39A-411A-8971-3949D995C196}"/>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DD98DC3-5465-4B8C-9CDD-6145EA2B8748}"/>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DDE769A-657A-4009-9CE5-52AD9804AB08}"/>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B66C056-EC7F-48E5-9853-0BEE1084274B}"/>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0CD81C0D-55AF-4B90-BCCA-C2C4A10CDEBA}"/>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CCD30C67-D65E-4548-AAC8-6570398C783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05D1611-3012-4291-84EB-4C0E3D00AF8A}"/>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AB22A68-A7FE-4680-8610-4CDFBF57CA42}"/>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287F0628-9923-4989-AC75-D53AFCAD014A}"/>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8775E797-06E5-434F-AB02-E6887D860E81}"/>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EC74F93-4A4D-428C-A939-17C4DE0B84F5}"/>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EE3F842D-F416-4630-84B4-9D8A3A0B2F22}"/>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7" name="Graphic 2">
            <a:extLst>
              <a:ext uri="{FF2B5EF4-FFF2-40B4-BE49-F238E27FC236}">
                <a16:creationId xmlns:a16="http://schemas.microsoft.com/office/drawing/2014/main" id="{BE92A827-1EC0-4C09-BD30-6C4DE52C2B9D}"/>
              </a:ext>
            </a:extLst>
          </p:cNvPr>
          <p:cNvGrpSpPr/>
          <p:nvPr/>
        </p:nvGrpSpPr>
        <p:grpSpPr>
          <a:xfrm>
            <a:off x="4692270" y="5659315"/>
            <a:ext cx="465430" cy="465362"/>
            <a:chOff x="8630792" y="2871358"/>
            <a:chExt cx="987480" cy="987337"/>
          </a:xfrm>
          <a:solidFill>
            <a:schemeClr val="bg1"/>
          </a:solidFill>
        </p:grpSpPr>
        <p:sp>
          <p:nvSpPr>
            <p:cNvPr id="38" name="Freeform: Shape 37">
              <a:extLst>
                <a:ext uri="{FF2B5EF4-FFF2-40B4-BE49-F238E27FC236}">
                  <a16:creationId xmlns:a16="http://schemas.microsoft.com/office/drawing/2014/main" id="{1404B8E5-8DA5-4C30-A72A-D84603B43393}"/>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888B6444-36DA-4C88-9DFA-3F2C89BA5A43}"/>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16CAA39-F0D3-43B0-B481-D25C07B8557D}"/>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27B1F775-6877-4C35-8668-DF492D960173}"/>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A42ABB16-76C7-4754-B055-C936E1EA13E2}"/>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1D835C5E-7AB0-4D04-9C7B-F93DC21D0B7B}"/>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45CC8A37-22FD-4362-827A-B1F1CB5B9FF3}"/>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5" name="Graphic 2">
            <a:extLst>
              <a:ext uri="{FF2B5EF4-FFF2-40B4-BE49-F238E27FC236}">
                <a16:creationId xmlns:a16="http://schemas.microsoft.com/office/drawing/2014/main" id="{BBBCF0EC-7860-4772-935B-3A374BE419D7}"/>
              </a:ext>
            </a:extLst>
          </p:cNvPr>
          <p:cNvGrpSpPr/>
          <p:nvPr/>
        </p:nvGrpSpPr>
        <p:grpSpPr>
          <a:xfrm>
            <a:off x="5007750" y="2057273"/>
            <a:ext cx="462838" cy="465294"/>
            <a:chOff x="8633364" y="6590823"/>
            <a:chExt cx="981980" cy="987195"/>
          </a:xfrm>
          <a:solidFill>
            <a:schemeClr val="bg1"/>
          </a:solidFill>
        </p:grpSpPr>
        <p:sp>
          <p:nvSpPr>
            <p:cNvPr id="46" name="Freeform: Shape 45">
              <a:extLst>
                <a:ext uri="{FF2B5EF4-FFF2-40B4-BE49-F238E27FC236}">
                  <a16:creationId xmlns:a16="http://schemas.microsoft.com/office/drawing/2014/main" id="{5D0A5D8A-4DC1-49C1-B2A7-AF12AFA567D5}"/>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EE83640A-9339-4783-ABC3-AB2F34519C91}"/>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7DE706FD-1F87-4712-978E-F76356585C2C}"/>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9577245C-AB3D-47C4-9181-A4197148E9C2}"/>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EEB21021-7894-46B0-91D2-A5F28E27D16D}"/>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A3AE8DC6-43A5-46DD-97CB-4100D10E6AD0}"/>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085144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childTnLst>
                                    <p:set>
                                      <p:cBhvr>
                                        <p:cTn id="6" dur="1000" fill="hold">
                                          <p:stCondLst>
                                            <p:cond delay="0"/>
                                          </p:stCondLst>
                                        </p:cTn>
                                        <p:tgtEl>
                                          <p:spTgt spid="5"/>
                                        </p:tgtEl>
                                        <p:attrNameLst>
                                          <p:attrName>style.visibility</p:attrName>
                                        </p:attrNameLst>
                                      </p:cBhvr>
                                      <p:to>
                                        <p:strVal val="visible"/>
                                      </p:to>
                                    </p:set>
                                    <p:anim to="" calcmode="lin" valueType="num">
                                      <p:cBhvr>
                                        <p:cTn id="7"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9" presetID="0" presetClass="entr" presetSubtype="0" fill="hold" nodeType="withEffect">
                                  <p:stCondLst>
                                    <p:cond delay="0"/>
                                  </p:stCondLst>
                                  <p:childTnLst>
                                    <p:set>
                                      <p:cBhvr>
                                        <p:cTn id="10" dur="1000" fill="hold">
                                          <p:stCondLst>
                                            <p:cond delay="0"/>
                                          </p:stCondLst>
                                        </p:cTn>
                                        <p:tgtEl>
                                          <p:spTgt spid="45"/>
                                        </p:tgtEl>
                                        <p:attrNameLst>
                                          <p:attrName>style.visibility</p:attrName>
                                        </p:attrNameLst>
                                      </p:cBhvr>
                                      <p:to>
                                        <p:strVal val="visible"/>
                                      </p:to>
                                    </p:set>
                                    <p:anim to="" calcmode="lin" valueType="num">
                                      <p:cBhvr>
                                        <p:cTn id="11" dur="1000" fill="hold">
                                          <p:stCondLst>
                                            <p:cond delay="0"/>
                                          </p:stCondLst>
                                        </p:cTn>
                                        <p:tgtEl>
                                          <p:spTgt spid="45"/>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45"/>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childTnLst>
                                    <p:set>
                                      <p:cBhvr>
                                        <p:cTn id="14" dur="1000" fill="hold">
                                          <p:stCondLst>
                                            <p:cond delay="0"/>
                                          </p:stCondLst>
                                        </p:cTn>
                                        <p:tgtEl>
                                          <p:spTgt spid="6"/>
                                        </p:tgtEl>
                                        <p:attrNameLst>
                                          <p:attrName>style.visibility</p:attrName>
                                        </p:attrNameLst>
                                      </p:cBhvr>
                                      <p:to>
                                        <p:strVal val="visible"/>
                                      </p:to>
                                    </p:set>
                                    <p:anim to="" calcmode="lin" valueType="num">
                                      <p:cBhvr>
                                        <p:cTn id="15"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17" presetID="0" presetClass="entr" presetSubtype="0" fill="hold" nodeType="withEffect">
                                  <p:stCondLst>
                                    <p:cond delay="0"/>
                                  </p:stCondLst>
                                  <p:childTnLst>
                                    <p:set>
                                      <p:cBhvr>
                                        <p:cTn id="18" dur="1000" fill="hold">
                                          <p:stCondLst>
                                            <p:cond delay="0"/>
                                          </p:stCondLst>
                                        </p:cTn>
                                        <p:tgtEl>
                                          <p:spTgt spid="37"/>
                                        </p:tgtEl>
                                        <p:attrNameLst>
                                          <p:attrName>style.visibility</p:attrName>
                                        </p:attrNameLst>
                                      </p:cBhvr>
                                      <p:to>
                                        <p:strVal val="visible"/>
                                      </p:to>
                                    </p:set>
                                    <p:anim to="" calcmode="lin" valueType="num">
                                      <p:cBhvr>
                                        <p:cTn id="19" dur="10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20" dur="10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21" presetID="0" presetClass="entr" presetSubtype="0" fill="hold" grpId="0" nodeType="withEffect">
                                  <p:stCondLst>
                                    <p:cond delay="0"/>
                                  </p:stCondLst>
                                  <p:childTnLst>
                                    <p:set>
                                      <p:cBhvr>
                                        <p:cTn id="22" dur="1000" fill="hold">
                                          <p:stCondLst>
                                            <p:cond delay="0"/>
                                          </p:stCondLst>
                                        </p:cTn>
                                        <p:tgtEl>
                                          <p:spTgt spid="7"/>
                                        </p:tgtEl>
                                        <p:attrNameLst>
                                          <p:attrName>style.visibility</p:attrName>
                                        </p:attrNameLst>
                                      </p:cBhvr>
                                      <p:to>
                                        <p:strVal val="visible"/>
                                      </p:to>
                                    </p:set>
                                    <p:anim to="" calcmode="lin" valueType="num">
                                      <p:cBhvr>
                                        <p:cTn id="23"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4"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5" presetID="0" presetClass="entr" presetSubtype="0" fill="hold" nodeType="withEffect">
                                  <p:stCondLst>
                                    <p:cond delay="0"/>
                                  </p:stCondLst>
                                  <p:childTnLst>
                                    <p:set>
                                      <p:cBhvr>
                                        <p:cTn id="26" dur="1000" fill="hold">
                                          <p:stCondLst>
                                            <p:cond delay="0"/>
                                          </p:stCondLst>
                                        </p:cTn>
                                        <p:tgtEl>
                                          <p:spTgt spid="18"/>
                                        </p:tgtEl>
                                        <p:attrNameLst>
                                          <p:attrName>style.visibility</p:attrName>
                                        </p:attrNameLst>
                                      </p:cBhvr>
                                      <p:to>
                                        <p:strVal val="visible"/>
                                      </p:to>
                                    </p:set>
                                    <p:anim to="" calcmode="lin" valueType="num">
                                      <p:cBhvr>
                                        <p:cTn id="27"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28"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childTnLst>
                          </p:cTn>
                        </p:par>
                        <p:par>
                          <p:cTn id="29" fill="hold">
                            <p:stCondLst>
                              <p:cond delay="1000"/>
                            </p:stCondLst>
                            <p:childTnLst>
                              <p:par>
                                <p:cTn id="30" presetID="0" presetClass="entr" presetSubtype="0" fill="hold" grpId="0" nodeType="afterEffect">
                                  <p:stCondLst>
                                    <p:cond delay="0"/>
                                  </p:stCondLst>
                                  <p:iterate type="lt">
                                    <p:tmPct val="3000"/>
                                  </p:iterate>
                                  <p:childTnLst>
                                    <p:set>
                                      <p:cBhvr>
                                        <p:cTn id="31" dur="750" fill="hold">
                                          <p:stCondLst>
                                            <p:cond delay="0"/>
                                          </p:stCondLst>
                                        </p:cTn>
                                        <p:tgtEl>
                                          <p:spTgt spid="14"/>
                                        </p:tgtEl>
                                        <p:attrNameLst>
                                          <p:attrName>style.visibility</p:attrName>
                                        </p:attrNameLst>
                                      </p:cBhvr>
                                      <p:to>
                                        <p:strVal val="visible"/>
                                      </p:to>
                                    </p:set>
                                    <p:anim to="" calcmode="lin" valueType="num">
                                      <p:cBhvr>
                                        <p:cTn id="32"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33" dur="750">
                                          <p:stCondLst>
                                            <p:cond delay="0"/>
                                          </p:stCondLst>
                                        </p:cTn>
                                        <p:tgtEl>
                                          <p:spTgt spid="14"/>
                                        </p:tgtEl>
                                      </p:cBhvr>
                                    </p:animEffect>
                                  </p:childTnLst>
                                </p:cTn>
                              </p:par>
                            </p:childTnLst>
                          </p:cTn>
                        </p:par>
                        <p:par>
                          <p:cTn id="34" fill="hold">
                            <p:stCondLst>
                              <p:cond delay="1953"/>
                            </p:stCondLst>
                            <p:childTnLst>
                              <p:par>
                                <p:cTn id="35" presetID="10" presetClass="entr" presetSubtype="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2" presetClass="entr" presetSubtype="4" decel="100000" fill="hold" nodeType="withEffect">
                                  <p:stCondLst>
                                    <p:cond delay="0"/>
                                  </p:stCondLst>
                                  <p:childTnLst>
                                    <p:set>
                                      <p:cBhvr>
                                        <p:cTn id="39" dur="1" fill="hold">
                                          <p:stCondLst>
                                            <p:cond delay="0"/>
                                          </p:stCondLst>
                                        </p:cTn>
                                        <p:tgtEl>
                                          <p:spTgt spid="55"/>
                                        </p:tgtEl>
                                        <p:attrNameLst>
                                          <p:attrName>style.visibility</p:attrName>
                                        </p:attrNameLst>
                                      </p:cBhvr>
                                      <p:to>
                                        <p:strVal val="visible"/>
                                      </p:to>
                                    </p:set>
                                    <p:anim calcmode="lin" valueType="num">
                                      <p:cBhvr additive="base">
                                        <p:cTn id="40" dur="1000" fill="hold"/>
                                        <p:tgtEl>
                                          <p:spTgt spid="55"/>
                                        </p:tgtEl>
                                        <p:attrNameLst>
                                          <p:attrName>ppt_x</p:attrName>
                                        </p:attrNameLst>
                                      </p:cBhvr>
                                      <p:tavLst>
                                        <p:tav tm="0">
                                          <p:val>
                                            <p:strVal val="#ppt_x"/>
                                          </p:val>
                                        </p:tav>
                                        <p:tav tm="100000">
                                          <p:val>
                                            <p:strVal val="#ppt_x"/>
                                          </p:val>
                                        </p:tav>
                                      </p:tavLst>
                                    </p:anim>
                                    <p:anim calcmode="lin" valueType="num">
                                      <p:cBhvr additive="base">
                                        <p:cTn id="41"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3" grpId="0"/>
      <p:bldP spid="1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1E80DDB6-DA4A-4307-B482-D273B163EFF5}"/>
              </a:ext>
            </a:extLst>
          </p:cNvPr>
          <p:cNvSpPr/>
          <p:nvPr/>
        </p:nvSpPr>
        <p:spPr>
          <a:xfrm>
            <a:off x="6224305" y="-1480577"/>
            <a:ext cx="13681480" cy="13588120"/>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16F1756-5A18-4434-8E1E-A0F3A7C1D088}"/>
              </a:ext>
            </a:extLst>
          </p:cNvPr>
          <p:cNvSpPr/>
          <p:nvPr/>
        </p:nvSpPr>
        <p:spPr>
          <a:xfrm>
            <a:off x="1227864" y="5019999"/>
            <a:ext cx="6361655" cy="242912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4" name="TextBox 3">
            <a:extLst>
              <a:ext uri="{FF2B5EF4-FFF2-40B4-BE49-F238E27FC236}">
                <a16:creationId xmlns:a16="http://schemas.microsoft.com/office/drawing/2014/main" id="{A6028031-D353-4810-A79C-55B8AB3677C6}"/>
              </a:ext>
            </a:extLst>
          </p:cNvPr>
          <p:cNvSpPr txBox="1"/>
          <p:nvPr/>
        </p:nvSpPr>
        <p:spPr>
          <a:xfrm>
            <a:off x="2739781" y="8000572"/>
            <a:ext cx="2607564" cy="276999"/>
          </a:xfrm>
          <a:prstGeom prst="rect">
            <a:avLst/>
          </a:prstGeom>
          <a:noFill/>
        </p:spPr>
        <p:txBody>
          <a:bodyPr wrap="square" rtlCol="0">
            <a:spAutoFit/>
          </a:bodyPr>
          <a:lstStyle/>
          <a:p>
            <a:r>
              <a:rPr lang="en-US" sz="1200" i="1">
                <a:solidFill>
                  <a:schemeClr val="bg1">
                    <a:lumMod val="65000"/>
                  </a:schemeClr>
                </a:solidFill>
              </a:rPr>
              <a:t>Chief Executive Officer</a:t>
            </a:r>
          </a:p>
        </p:txBody>
      </p:sp>
      <p:sp>
        <p:nvSpPr>
          <p:cNvPr id="5" name="Freeform: Shape 4">
            <a:extLst>
              <a:ext uri="{FF2B5EF4-FFF2-40B4-BE49-F238E27FC236}">
                <a16:creationId xmlns:a16="http://schemas.microsoft.com/office/drawing/2014/main" id="{7677AB43-1F03-44AD-9760-658F02A356E8}"/>
              </a:ext>
            </a:extLst>
          </p:cNvPr>
          <p:cNvSpPr/>
          <p:nvPr/>
        </p:nvSpPr>
        <p:spPr>
          <a:xfrm>
            <a:off x="1326650" y="7927288"/>
            <a:ext cx="1256867" cy="379265"/>
          </a:xfrm>
          <a:custGeom>
            <a:avLst/>
            <a:gdLst/>
            <a:ahLst/>
            <a:cxnLst/>
            <a:rect l="l" t="t" r="r" b="b"/>
            <a:pathLst>
              <a:path w="1026398" h="309720">
                <a:moveTo>
                  <a:pt x="390166" y="154681"/>
                </a:moveTo>
                <a:cubicBezTo>
                  <a:pt x="389937" y="155139"/>
                  <a:pt x="389480" y="155710"/>
                  <a:pt x="388794" y="156396"/>
                </a:cubicBezTo>
                <a:cubicBezTo>
                  <a:pt x="386508" y="158682"/>
                  <a:pt x="384279" y="161082"/>
                  <a:pt x="382108" y="163597"/>
                </a:cubicBezTo>
                <a:cubicBezTo>
                  <a:pt x="379936" y="166111"/>
                  <a:pt x="378164" y="168855"/>
                  <a:pt x="376793" y="171826"/>
                </a:cubicBezTo>
                <a:cubicBezTo>
                  <a:pt x="376793" y="172741"/>
                  <a:pt x="376907" y="173198"/>
                  <a:pt x="377136" y="173198"/>
                </a:cubicBezTo>
                <a:lnTo>
                  <a:pt x="378164" y="173198"/>
                </a:lnTo>
                <a:cubicBezTo>
                  <a:pt x="379307" y="172055"/>
                  <a:pt x="380450" y="170969"/>
                  <a:pt x="381593" y="169940"/>
                </a:cubicBezTo>
                <a:cubicBezTo>
                  <a:pt x="382736" y="168912"/>
                  <a:pt x="383879" y="167826"/>
                  <a:pt x="385022" y="166683"/>
                </a:cubicBezTo>
                <a:cubicBezTo>
                  <a:pt x="386851" y="165540"/>
                  <a:pt x="388337" y="164168"/>
                  <a:pt x="389480" y="162568"/>
                </a:cubicBezTo>
                <a:cubicBezTo>
                  <a:pt x="390623" y="160968"/>
                  <a:pt x="391652" y="159368"/>
                  <a:pt x="392566" y="157767"/>
                </a:cubicBezTo>
                <a:cubicBezTo>
                  <a:pt x="393023" y="157310"/>
                  <a:pt x="393252" y="156853"/>
                  <a:pt x="393252" y="156396"/>
                </a:cubicBezTo>
                <a:cubicBezTo>
                  <a:pt x="392795" y="155939"/>
                  <a:pt x="392566" y="155539"/>
                  <a:pt x="392566" y="155196"/>
                </a:cubicBezTo>
                <a:cubicBezTo>
                  <a:pt x="392566" y="154853"/>
                  <a:pt x="392452" y="154681"/>
                  <a:pt x="392223" y="154681"/>
                </a:cubicBezTo>
                <a:close/>
                <a:moveTo>
                  <a:pt x="834317" y="114905"/>
                </a:moveTo>
                <a:cubicBezTo>
                  <a:pt x="835917" y="115248"/>
                  <a:pt x="837346" y="116048"/>
                  <a:pt x="838603" y="117305"/>
                </a:cubicBezTo>
                <a:cubicBezTo>
                  <a:pt x="840660" y="119363"/>
                  <a:pt x="841003" y="121191"/>
                  <a:pt x="839632" y="122792"/>
                </a:cubicBezTo>
                <a:cubicBezTo>
                  <a:pt x="838717" y="125306"/>
                  <a:pt x="837003" y="127821"/>
                  <a:pt x="834488" y="130335"/>
                </a:cubicBezTo>
                <a:cubicBezTo>
                  <a:pt x="832659" y="132393"/>
                  <a:pt x="830145" y="133650"/>
                  <a:pt x="826944" y="134107"/>
                </a:cubicBezTo>
                <a:cubicBezTo>
                  <a:pt x="826487" y="134107"/>
                  <a:pt x="826144" y="134050"/>
                  <a:pt x="825916" y="133936"/>
                </a:cubicBezTo>
                <a:cubicBezTo>
                  <a:pt x="825687" y="133822"/>
                  <a:pt x="825458" y="133764"/>
                  <a:pt x="825230" y="133764"/>
                </a:cubicBezTo>
                <a:cubicBezTo>
                  <a:pt x="823630" y="133307"/>
                  <a:pt x="822829" y="132507"/>
                  <a:pt x="822829" y="131364"/>
                </a:cubicBezTo>
                <a:cubicBezTo>
                  <a:pt x="822829" y="130678"/>
                  <a:pt x="822715" y="129993"/>
                  <a:pt x="822487" y="129307"/>
                </a:cubicBezTo>
                <a:cubicBezTo>
                  <a:pt x="822715" y="128850"/>
                  <a:pt x="822829" y="128335"/>
                  <a:pt x="822829" y="127764"/>
                </a:cubicBezTo>
                <a:cubicBezTo>
                  <a:pt x="822829" y="127192"/>
                  <a:pt x="822944" y="126678"/>
                  <a:pt x="823172" y="126221"/>
                </a:cubicBezTo>
                <a:cubicBezTo>
                  <a:pt x="823630" y="124392"/>
                  <a:pt x="824201" y="122792"/>
                  <a:pt x="824887" y="121420"/>
                </a:cubicBezTo>
                <a:cubicBezTo>
                  <a:pt x="825573" y="120048"/>
                  <a:pt x="826258" y="118677"/>
                  <a:pt x="826944" y="117305"/>
                </a:cubicBezTo>
                <a:cubicBezTo>
                  <a:pt x="827173" y="116848"/>
                  <a:pt x="827459" y="116505"/>
                  <a:pt x="827802" y="116277"/>
                </a:cubicBezTo>
                <a:cubicBezTo>
                  <a:pt x="828144" y="116048"/>
                  <a:pt x="828544" y="115705"/>
                  <a:pt x="829002" y="115248"/>
                </a:cubicBezTo>
                <a:cubicBezTo>
                  <a:pt x="830945" y="114676"/>
                  <a:pt x="832716" y="114562"/>
                  <a:pt x="834317" y="114905"/>
                </a:cubicBezTo>
                <a:close/>
                <a:moveTo>
                  <a:pt x="281867" y="114905"/>
                </a:moveTo>
                <a:cubicBezTo>
                  <a:pt x="283467" y="115248"/>
                  <a:pt x="284896" y="116048"/>
                  <a:pt x="286153" y="117305"/>
                </a:cubicBezTo>
                <a:cubicBezTo>
                  <a:pt x="288210" y="119363"/>
                  <a:pt x="288553" y="121191"/>
                  <a:pt x="287182" y="122792"/>
                </a:cubicBezTo>
                <a:cubicBezTo>
                  <a:pt x="286267" y="125306"/>
                  <a:pt x="284553" y="127821"/>
                  <a:pt x="282038" y="130335"/>
                </a:cubicBezTo>
                <a:cubicBezTo>
                  <a:pt x="280209" y="132393"/>
                  <a:pt x="277695" y="133650"/>
                  <a:pt x="274494" y="134107"/>
                </a:cubicBezTo>
                <a:cubicBezTo>
                  <a:pt x="274037" y="134107"/>
                  <a:pt x="273694" y="134050"/>
                  <a:pt x="273466" y="133936"/>
                </a:cubicBezTo>
                <a:cubicBezTo>
                  <a:pt x="273237" y="133822"/>
                  <a:pt x="273008" y="133764"/>
                  <a:pt x="272780" y="133764"/>
                </a:cubicBezTo>
                <a:cubicBezTo>
                  <a:pt x="271180" y="133307"/>
                  <a:pt x="270380" y="132507"/>
                  <a:pt x="270380" y="131364"/>
                </a:cubicBezTo>
                <a:cubicBezTo>
                  <a:pt x="270380" y="130678"/>
                  <a:pt x="270265" y="129993"/>
                  <a:pt x="270037" y="129307"/>
                </a:cubicBezTo>
                <a:cubicBezTo>
                  <a:pt x="270265" y="128850"/>
                  <a:pt x="270380" y="128335"/>
                  <a:pt x="270380" y="127764"/>
                </a:cubicBezTo>
                <a:cubicBezTo>
                  <a:pt x="270380" y="127192"/>
                  <a:pt x="270494" y="126678"/>
                  <a:pt x="270722" y="126221"/>
                </a:cubicBezTo>
                <a:cubicBezTo>
                  <a:pt x="271180" y="124392"/>
                  <a:pt x="271751" y="122792"/>
                  <a:pt x="272437" y="121420"/>
                </a:cubicBezTo>
                <a:cubicBezTo>
                  <a:pt x="273123" y="120048"/>
                  <a:pt x="273809" y="118677"/>
                  <a:pt x="274494" y="117305"/>
                </a:cubicBezTo>
                <a:cubicBezTo>
                  <a:pt x="274723" y="116848"/>
                  <a:pt x="275009" y="116505"/>
                  <a:pt x="275352" y="116277"/>
                </a:cubicBezTo>
                <a:cubicBezTo>
                  <a:pt x="275694" y="116048"/>
                  <a:pt x="276094" y="115705"/>
                  <a:pt x="276552" y="115248"/>
                </a:cubicBezTo>
                <a:cubicBezTo>
                  <a:pt x="278495" y="114676"/>
                  <a:pt x="280266" y="114562"/>
                  <a:pt x="281867" y="114905"/>
                </a:cubicBezTo>
                <a:close/>
                <a:moveTo>
                  <a:pt x="946924" y="106289"/>
                </a:moveTo>
                <a:lnTo>
                  <a:pt x="932100" y="107018"/>
                </a:lnTo>
                <a:cubicBezTo>
                  <a:pt x="925014" y="107247"/>
                  <a:pt x="917927" y="107590"/>
                  <a:pt x="910840" y="108047"/>
                </a:cubicBezTo>
                <a:lnTo>
                  <a:pt x="907069" y="108047"/>
                </a:lnTo>
                <a:cubicBezTo>
                  <a:pt x="904325" y="108047"/>
                  <a:pt x="902039" y="108561"/>
                  <a:pt x="900211" y="109590"/>
                </a:cubicBezTo>
                <a:cubicBezTo>
                  <a:pt x="898382" y="110619"/>
                  <a:pt x="897010" y="112505"/>
                  <a:pt x="896096" y="115248"/>
                </a:cubicBezTo>
                <a:cubicBezTo>
                  <a:pt x="894953" y="117762"/>
                  <a:pt x="893581" y="120163"/>
                  <a:pt x="891981" y="122449"/>
                </a:cubicBezTo>
                <a:cubicBezTo>
                  <a:pt x="890381" y="124735"/>
                  <a:pt x="888895" y="127135"/>
                  <a:pt x="887523" y="129650"/>
                </a:cubicBezTo>
                <a:lnTo>
                  <a:pt x="886837" y="129650"/>
                </a:lnTo>
                <a:cubicBezTo>
                  <a:pt x="886380" y="130564"/>
                  <a:pt x="886037" y="131307"/>
                  <a:pt x="885809" y="131879"/>
                </a:cubicBezTo>
                <a:cubicBezTo>
                  <a:pt x="885580" y="132450"/>
                  <a:pt x="885237" y="133193"/>
                  <a:pt x="884780" y="134107"/>
                </a:cubicBezTo>
                <a:cubicBezTo>
                  <a:pt x="884323" y="135479"/>
                  <a:pt x="883866" y="137079"/>
                  <a:pt x="883408" y="138908"/>
                </a:cubicBezTo>
                <a:cubicBezTo>
                  <a:pt x="882951" y="140737"/>
                  <a:pt x="882151" y="142566"/>
                  <a:pt x="881008" y="144394"/>
                </a:cubicBezTo>
                <a:cubicBezTo>
                  <a:pt x="879637" y="147595"/>
                  <a:pt x="878208" y="150681"/>
                  <a:pt x="876722" y="153653"/>
                </a:cubicBezTo>
                <a:cubicBezTo>
                  <a:pt x="875236" y="156624"/>
                  <a:pt x="873807" y="159711"/>
                  <a:pt x="872436" y="162911"/>
                </a:cubicBezTo>
                <a:cubicBezTo>
                  <a:pt x="871521" y="165426"/>
                  <a:pt x="870664" y="167712"/>
                  <a:pt x="869864" y="169769"/>
                </a:cubicBezTo>
                <a:cubicBezTo>
                  <a:pt x="869064" y="171826"/>
                  <a:pt x="868435" y="174112"/>
                  <a:pt x="867978" y="176627"/>
                </a:cubicBezTo>
                <a:cubicBezTo>
                  <a:pt x="867521" y="178456"/>
                  <a:pt x="867235" y="180456"/>
                  <a:pt x="867121" y="182628"/>
                </a:cubicBezTo>
                <a:cubicBezTo>
                  <a:pt x="867006" y="184799"/>
                  <a:pt x="866949" y="186800"/>
                  <a:pt x="866949" y="188628"/>
                </a:cubicBezTo>
                <a:cubicBezTo>
                  <a:pt x="867406" y="193200"/>
                  <a:pt x="868607" y="196286"/>
                  <a:pt x="870550" y="197887"/>
                </a:cubicBezTo>
                <a:cubicBezTo>
                  <a:pt x="872493" y="199487"/>
                  <a:pt x="875750" y="200058"/>
                  <a:pt x="880322" y="199601"/>
                </a:cubicBezTo>
                <a:cubicBezTo>
                  <a:pt x="887180" y="198915"/>
                  <a:pt x="893581" y="197086"/>
                  <a:pt x="899525" y="194115"/>
                </a:cubicBezTo>
                <a:cubicBezTo>
                  <a:pt x="901354" y="193200"/>
                  <a:pt x="903068" y="192343"/>
                  <a:pt x="904668" y="191543"/>
                </a:cubicBezTo>
                <a:lnTo>
                  <a:pt x="905154" y="191365"/>
                </a:lnTo>
                <a:lnTo>
                  <a:pt x="910040" y="181942"/>
                </a:lnTo>
                <a:cubicBezTo>
                  <a:pt x="911640" y="176570"/>
                  <a:pt x="913469" y="171826"/>
                  <a:pt x="915527" y="167712"/>
                </a:cubicBezTo>
                <a:cubicBezTo>
                  <a:pt x="917584" y="163140"/>
                  <a:pt x="919756" y="158625"/>
                  <a:pt x="922042" y="154167"/>
                </a:cubicBezTo>
                <a:cubicBezTo>
                  <a:pt x="924328" y="149709"/>
                  <a:pt x="926728" y="144966"/>
                  <a:pt x="929243" y="139937"/>
                </a:cubicBezTo>
                <a:lnTo>
                  <a:pt x="936444" y="126221"/>
                </a:lnTo>
                <a:cubicBezTo>
                  <a:pt x="937130" y="124849"/>
                  <a:pt x="937930" y="123420"/>
                  <a:pt x="938844" y="121934"/>
                </a:cubicBezTo>
                <a:cubicBezTo>
                  <a:pt x="939758" y="120448"/>
                  <a:pt x="940444" y="118791"/>
                  <a:pt x="940901" y="116962"/>
                </a:cubicBezTo>
                <a:cubicBezTo>
                  <a:pt x="940901" y="116277"/>
                  <a:pt x="941359" y="115476"/>
                  <a:pt x="942273" y="114562"/>
                </a:cubicBezTo>
                <a:cubicBezTo>
                  <a:pt x="943416" y="113190"/>
                  <a:pt x="944330" y="111705"/>
                  <a:pt x="945016" y="110104"/>
                </a:cubicBezTo>
                <a:close/>
                <a:moveTo>
                  <a:pt x="177377" y="55926"/>
                </a:moveTo>
                <a:cubicBezTo>
                  <a:pt x="176920" y="55469"/>
                  <a:pt x="176120" y="55583"/>
                  <a:pt x="174977" y="56269"/>
                </a:cubicBezTo>
                <a:cubicBezTo>
                  <a:pt x="173834" y="57412"/>
                  <a:pt x="172634" y="58669"/>
                  <a:pt x="171377" y="60041"/>
                </a:cubicBezTo>
                <a:cubicBezTo>
                  <a:pt x="170119" y="61413"/>
                  <a:pt x="168805" y="62670"/>
                  <a:pt x="167433" y="63813"/>
                </a:cubicBezTo>
                <a:cubicBezTo>
                  <a:pt x="165605" y="65184"/>
                  <a:pt x="164061" y="66613"/>
                  <a:pt x="162804" y="68099"/>
                </a:cubicBezTo>
                <a:cubicBezTo>
                  <a:pt x="161547" y="69585"/>
                  <a:pt x="160118" y="71128"/>
                  <a:pt x="158518" y="72728"/>
                </a:cubicBezTo>
                <a:cubicBezTo>
                  <a:pt x="155318" y="76614"/>
                  <a:pt x="152231" y="80443"/>
                  <a:pt x="149260" y="84215"/>
                </a:cubicBezTo>
                <a:cubicBezTo>
                  <a:pt x="146288" y="87987"/>
                  <a:pt x="142859" y="91473"/>
                  <a:pt x="138973" y="94674"/>
                </a:cubicBezTo>
                <a:cubicBezTo>
                  <a:pt x="138515" y="94902"/>
                  <a:pt x="137944" y="95588"/>
                  <a:pt x="137258" y="96731"/>
                </a:cubicBezTo>
                <a:cubicBezTo>
                  <a:pt x="135429" y="98560"/>
                  <a:pt x="133715" y="100503"/>
                  <a:pt x="132115" y="102561"/>
                </a:cubicBezTo>
                <a:cubicBezTo>
                  <a:pt x="130514" y="104618"/>
                  <a:pt x="128800" y="106675"/>
                  <a:pt x="126971" y="108733"/>
                </a:cubicBezTo>
                <a:cubicBezTo>
                  <a:pt x="125142" y="110562"/>
                  <a:pt x="123256" y="112447"/>
                  <a:pt x="121313" y="114391"/>
                </a:cubicBezTo>
                <a:cubicBezTo>
                  <a:pt x="119370" y="116334"/>
                  <a:pt x="117827" y="118563"/>
                  <a:pt x="116684" y="121077"/>
                </a:cubicBezTo>
                <a:cubicBezTo>
                  <a:pt x="116227" y="121534"/>
                  <a:pt x="115827" y="121934"/>
                  <a:pt x="115484" y="122277"/>
                </a:cubicBezTo>
                <a:cubicBezTo>
                  <a:pt x="115141" y="122620"/>
                  <a:pt x="114741" y="123020"/>
                  <a:pt x="114284" y="123477"/>
                </a:cubicBezTo>
                <a:cubicBezTo>
                  <a:pt x="111998" y="125763"/>
                  <a:pt x="109940" y="128107"/>
                  <a:pt x="108112" y="130507"/>
                </a:cubicBezTo>
                <a:cubicBezTo>
                  <a:pt x="106283" y="132907"/>
                  <a:pt x="104454" y="135365"/>
                  <a:pt x="102625" y="137879"/>
                </a:cubicBezTo>
                <a:cubicBezTo>
                  <a:pt x="100339" y="140851"/>
                  <a:pt x="98053" y="143766"/>
                  <a:pt x="95767" y="146623"/>
                </a:cubicBezTo>
                <a:cubicBezTo>
                  <a:pt x="93481" y="149481"/>
                  <a:pt x="91195" y="152395"/>
                  <a:pt x="88909" y="155367"/>
                </a:cubicBezTo>
                <a:cubicBezTo>
                  <a:pt x="87995" y="156510"/>
                  <a:pt x="87080" y="157653"/>
                  <a:pt x="86166" y="158796"/>
                </a:cubicBezTo>
                <a:cubicBezTo>
                  <a:pt x="85252" y="159939"/>
                  <a:pt x="84452" y="161082"/>
                  <a:pt x="83766" y="162225"/>
                </a:cubicBezTo>
                <a:cubicBezTo>
                  <a:pt x="83309" y="162682"/>
                  <a:pt x="83080" y="163482"/>
                  <a:pt x="83080" y="164625"/>
                </a:cubicBezTo>
                <a:cubicBezTo>
                  <a:pt x="82851" y="165083"/>
                  <a:pt x="83023" y="165597"/>
                  <a:pt x="83594" y="166168"/>
                </a:cubicBezTo>
                <a:cubicBezTo>
                  <a:pt x="84166" y="166740"/>
                  <a:pt x="84680" y="167026"/>
                  <a:pt x="85137" y="167026"/>
                </a:cubicBezTo>
                <a:cubicBezTo>
                  <a:pt x="85595" y="166797"/>
                  <a:pt x="86166" y="166683"/>
                  <a:pt x="86852" y="166683"/>
                </a:cubicBezTo>
                <a:cubicBezTo>
                  <a:pt x="87538" y="166683"/>
                  <a:pt x="88109" y="166569"/>
                  <a:pt x="88566" y="166340"/>
                </a:cubicBezTo>
                <a:cubicBezTo>
                  <a:pt x="93138" y="165197"/>
                  <a:pt x="97767" y="164054"/>
                  <a:pt x="102454" y="162911"/>
                </a:cubicBezTo>
                <a:cubicBezTo>
                  <a:pt x="107140" y="161768"/>
                  <a:pt x="111769" y="160739"/>
                  <a:pt x="116341" y="159825"/>
                </a:cubicBezTo>
                <a:cubicBezTo>
                  <a:pt x="120913" y="158910"/>
                  <a:pt x="125485" y="157825"/>
                  <a:pt x="130057" y="156567"/>
                </a:cubicBezTo>
                <a:cubicBezTo>
                  <a:pt x="134629" y="155310"/>
                  <a:pt x="139201" y="154110"/>
                  <a:pt x="143773" y="152967"/>
                </a:cubicBezTo>
                <a:cubicBezTo>
                  <a:pt x="147888" y="152281"/>
                  <a:pt x="151774" y="150909"/>
                  <a:pt x="155432" y="148852"/>
                </a:cubicBezTo>
                <a:cubicBezTo>
                  <a:pt x="157489" y="147252"/>
                  <a:pt x="158747" y="145766"/>
                  <a:pt x="159204" y="144394"/>
                </a:cubicBezTo>
                <a:cubicBezTo>
                  <a:pt x="160118" y="141651"/>
                  <a:pt x="161033" y="138908"/>
                  <a:pt x="161947" y="136165"/>
                </a:cubicBezTo>
                <a:cubicBezTo>
                  <a:pt x="162861" y="133422"/>
                  <a:pt x="163661" y="130678"/>
                  <a:pt x="164347" y="127935"/>
                </a:cubicBezTo>
                <a:cubicBezTo>
                  <a:pt x="165490" y="123135"/>
                  <a:pt x="166519" y="118334"/>
                  <a:pt x="167433" y="113533"/>
                </a:cubicBezTo>
                <a:cubicBezTo>
                  <a:pt x="168348" y="108733"/>
                  <a:pt x="169148" y="103932"/>
                  <a:pt x="169834" y="99132"/>
                </a:cubicBezTo>
                <a:cubicBezTo>
                  <a:pt x="170291" y="97760"/>
                  <a:pt x="170519" y="96445"/>
                  <a:pt x="170519" y="95188"/>
                </a:cubicBezTo>
                <a:cubicBezTo>
                  <a:pt x="170519" y="93931"/>
                  <a:pt x="170748" y="92731"/>
                  <a:pt x="171205" y="91588"/>
                </a:cubicBezTo>
                <a:cubicBezTo>
                  <a:pt x="172577" y="86330"/>
                  <a:pt x="173777" y="81129"/>
                  <a:pt x="174806" y="75986"/>
                </a:cubicBezTo>
                <a:cubicBezTo>
                  <a:pt x="175834" y="70842"/>
                  <a:pt x="176920" y="65642"/>
                  <a:pt x="178063" y="60384"/>
                </a:cubicBezTo>
                <a:cubicBezTo>
                  <a:pt x="178292" y="59927"/>
                  <a:pt x="178406" y="59127"/>
                  <a:pt x="178406" y="57984"/>
                </a:cubicBezTo>
                <a:cubicBezTo>
                  <a:pt x="178406" y="56841"/>
                  <a:pt x="178063" y="56155"/>
                  <a:pt x="177377" y="55926"/>
                </a:cubicBezTo>
                <a:close/>
                <a:moveTo>
                  <a:pt x="992165" y="28151"/>
                </a:moveTo>
                <a:cubicBezTo>
                  <a:pt x="995022" y="27923"/>
                  <a:pt x="997137" y="29409"/>
                  <a:pt x="998509" y="32609"/>
                </a:cubicBezTo>
                <a:cubicBezTo>
                  <a:pt x="998966" y="33295"/>
                  <a:pt x="998966" y="34209"/>
                  <a:pt x="998509" y="35352"/>
                </a:cubicBezTo>
                <a:cubicBezTo>
                  <a:pt x="998280" y="35809"/>
                  <a:pt x="998051" y="36209"/>
                  <a:pt x="997823" y="36552"/>
                </a:cubicBezTo>
                <a:cubicBezTo>
                  <a:pt x="997594" y="36895"/>
                  <a:pt x="997594" y="37295"/>
                  <a:pt x="997823" y="37752"/>
                </a:cubicBezTo>
                <a:cubicBezTo>
                  <a:pt x="996908" y="38895"/>
                  <a:pt x="996165" y="39924"/>
                  <a:pt x="995594" y="40839"/>
                </a:cubicBezTo>
                <a:cubicBezTo>
                  <a:pt x="995022" y="41753"/>
                  <a:pt x="994508" y="42667"/>
                  <a:pt x="994051" y="43582"/>
                </a:cubicBezTo>
                <a:lnTo>
                  <a:pt x="982735" y="62441"/>
                </a:lnTo>
                <a:lnTo>
                  <a:pt x="978620" y="69985"/>
                </a:lnTo>
                <a:lnTo>
                  <a:pt x="965153" y="96328"/>
                </a:lnTo>
                <a:lnTo>
                  <a:pt x="968448" y="96388"/>
                </a:lnTo>
                <a:cubicBezTo>
                  <a:pt x="974848" y="96160"/>
                  <a:pt x="981021" y="96045"/>
                  <a:pt x="986964" y="96045"/>
                </a:cubicBezTo>
                <a:cubicBezTo>
                  <a:pt x="993365" y="96503"/>
                  <a:pt x="999880" y="96788"/>
                  <a:pt x="1006510" y="96903"/>
                </a:cubicBezTo>
                <a:cubicBezTo>
                  <a:pt x="1013139" y="97017"/>
                  <a:pt x="1019768" y="97303"/>
                  <a:pt x="1026398" y="97760"/>
                </a:cubicBezTo>
                <a:cubicBezTo>
                  <a:pt x="1015654" y="101418"/>
                  <a:pt x="1003652" y="103246"/>
                  <a:pt x="990393" y="103246"/>
                </a:cubicBezTo>
                <a:cubicBezTo>
                  <a:pt x="983992" y="103704"/>
                  <a:pt x="977763" y="104161"/>
                  <a:pt x="971705" y="104618"/>
                </a:cubicBezTo>
                <a:lnTo>
                  <a:pt x="960309" y="105454"/>
                </a:lnTo>
                <a:lnTo>
                  <a:pt x="949131" y="125878"/>
                </a:lnTo>
                <a:cubicBezTo>
                  <a:pt x="944788" y="133650"/>
                  <a:pt x="940958" y="140737"/>
                  <a:pt x="937644" y="147138"/>
                </a:cubicBezTo>
                <a:cubicBezTo>
                  <a:pt x="934329" y="153538"/>
                  <a:pt x="931643" y="159482"/>
                  <a:pt x="929586" y="164968"/>
                </a:cubicBezTo>
                <a:cubicBezTo>
                  <a:pt x="929357" y="165426"/>
                  <a:pt x="929414" y="166340"/>
                  <a:pt x="929757" y="167712"/>
                </a:cubicBezTo>
                <a:cubicBezTo>
                  <a:pt x="930100" y="169083"/>
                  <a:pt x="930500" y="169883"/>
                  <a:pt x="930957" y="170112"/>
                </a:cubicBezTo>
                <a:lnTo>
                  <a:pt x="931300" y="170112"/>
                </a:lnTo>
                <a:cubicBezTo>
                  <a:pt x="932672" y="169197"/>
                  <a:pt x="934558" y="167826"/>
                  <a:pt x="936958" y="165997"/>
                </a:cubicBezTo>
                <a:cubicBezTo>
                  <a:pt x="939358" y="164168"/>
                  <a:pt x="941130" y="162797"/>
                  <a:pt x="942273" y="161882"/>
                </a:cubicBezTo>
                <a:lnTo>
                  <a:pt x="949817" y="156739"/>
                </a:lnTo>
                <a:cubicBezTo>
                  <a:pt x="951188" y="155824"/>
                  <a:pt x="952503" y="155024"/>
                  <a:pt x="953760" y="154338"/>
                </a:cubicBezTo>
                <a:cubicBezTo>
                  <a:pt x="955017" y="153653"/>
                  <a:pt x="956560" y="153081"/>
                  <a:pt x="958389" y="152624"/>
                </a:cubicBezTo>
                <a:cubicBezTo>
                  <a:pt x="962047" y="151024"/>
                  <a:pt x="966047" y="150909"/>
                  <a:pt x="970391" y="152281"/>
                </a:cubicBezTo>
                <a:lnTo>
                  <a:pt x="972105" y="153310"/>
                </a:lnTo>
                <a:cubicBezTo>
                  <a:pt x="973934" y="154453"/>
                  <a:pt x="974963" y="155939"/>
                  <a:pt x="975192" y="157767"/>
                </a:cubicBezTo>
                <a:cubicBezTo>
                  <a:pt x="975420" y="159596"/>
                  <a:pt x="975248" y="161539"/>
                  <a:pt x="974677" y="163597"/>
                </a:cubicBezTo>
                <a:cubicBezTo>
                  <a:pt x="974106" y="165654"/>
                  <a:pt x="973306" y="167654"/>
                  <a:pt x="972277" y="169597"/>
                </a:cubicBezTo>
                <a:cubicBezTo>
                  <a:pt x="971248" y="171541"/>
                  <a:pt x="970391" y="173198"/>
                  <a:pt x="969705" y="174570"/>
                </a:cubicBezTo>
                <a:cubicBezTo>
                  <a:pt x="968333" y="176627"/>
                  <a:pt x="967076" y="178741"/>
                  <a:pt x="965933" y="180913"/>
                </a:cubicBezTo>
                <a:cubicBezTo>
                  <a:pt x="964790" y="183085"/>
                  <a:pt x="963533" y="185314"/>
                  <a:pt x="962161" y="187600"/>
                </a:cubicBezTo>
                <a:lnTo>
                  <a:pt x="957018" y="196858"/>
                </a:lnTo>
                <a:cubicBezTo>
                  <a:pt x="956789" y="197315"/>
                  <a:pt x="956503" y="197829"/>
                  <a:pt x="956160" y="198401"/>
                </a:cubicBezTo>
                <a:cubicBezTo>
                  <a:pt x="955818" y="198972"/>
                  <a:pt x="955532" y="199487"/>
                  <a:pt x="955303" y="199944"/>
                </a:cubicBezTo>
                <a:cubicBezTo>
                  <a:pt x="952560" y="204516"/>
                  <a:pt x="949931" y="209202"/>
                  <a:pt x="947417" y="214003"/>
                </a:cubicBezTo>
                <a:cubicBezTo>
                  <a:pt x="944902" y="218803"/>
                  <a:pt x="942387" y="223833"/>
                  <a:pt x="939873" y="229090"/>
                </a:cubicBezTo>
                <a:cubicBezTo>
                  <a:pt x="937815" y="232291"/>
                  <a:pt x="936444" y="235720"/>
                  <a:pt x="935758" y="239377"/>
                </a:cubicBezTo>
                <a:cubicBezTo>
                  <a:pt x="935529" y="239835"/>
                  <a:pt x="935758" y="240406"/>
                  <a:pt x="936444" y="241092"/>
                </a:cubicBezTo>
                <a:lnTo>
                  <a:pt x="937472" y="241092"/>
                </a:lnTo>
                <a:cubicBezTo>
                  <a:pt x="937930" y="241092"/>
                  <a:pt x="938158" y="240978"/>
                  <a:pt x="938158" y="240749"/>
                </a:cubicBezTo>
                <a:cubicBezTo>
                  <a:pt x="939987" y="239149"/>
                  <a:pt x="941873" y="237606"/>
                  <a:pt x="943816" y="236120"/>
                </a:cubicBezTo>
                <a:cubicBezTo>
                  <a:pt x="945759" y="234634"/>
                  <a:pt x="947302" y="232977"/>
                  <a:pt x="948445" y="231148"/>
                </a:cubicBezTo>
                <a:cubicBezTo>
                  <a:pt x="948902" y="230919"/>
                  <a:pt x="949245" y="230633"/>
                  <a:pt x="949474" y="230291"/>
                </a:cubicBezTo>
                <a:cubicBezTo>
                  <a:pt x="949702" y="229948"/>
                  <a:pt x="949931" y="229662"/>
                  <a:pt x="950160" y="229433"/>
                </a:cubicBezTo>
                <a:cubicBezTo>
                  <a:pt x="951531" y="228290"/>
                  <a:pt x="954389" y="225661"/>
                  <a:pt x="958732" y="221547"/>
                </a:cubicBezTo>
                <a:cubicBezTo>
                  <a:pt x="963076" y="217432"/>
                  <a:pt x="967933" y="212574"/>
                  <a:pt x="973306" y="206973"/>
                </a:cubicBezTo>
                <a:cubicBezTo>
                  <a:pt x="978678" y="201373"/>
                  <a:pt x="984107" y="195429"/>
                  <a:pt x="989593" y="189143"/>
                </a:cubicBezTo>
                <a:cubicBezTo>
                  <a:pt x="995080" y="182856"/>
                  <a:pt x="999880" y="177084"/>
                  <a:pt x="1003995" y="171826"/>
                </a:cubicBezTo>
                <a:cubicBezTo>
                  <a:pt x="1005138" y="169769"/>
                  <a:pt x="1006738" y="168054"/>
                  <a:pt x="1008796" y="166683"/>
                </a:cubicBezTo>
                <a:cubicBezTo>
                  <a:pt x="1009024" y="165768"/>
                  <a:pt x="1009596" y="165768"/>
                  <a:pt x="1010510" y="166683"/>
                </a:cubicBezTo>
                <a:lnTo>
                  <a:pt x="1010510" y="167369"/>
                </a:lnTo>
                <a:lnTo>
                  <a:pt x="1009824" y="170798"/>
                </a:lnTo>
                <a:lnTo>
                  <a:pt x="1007081" y="176284"/>
                </a:lnTo>
                <a:lnTo>
                  <a:pt x="953932" y="243492"/>
                </a:lnTo>
                <a:cubicBezTo>
                  <a:pt x="953017" y="244178"/>
                  <a:pt x="952274" y="244978"/>
                  <a:pt x="951703" y="245893"/>
                </a:cubicBezTo>
                <a:cubicBezTo>
                  <a:pt x="951131" y="246807"/>
                  <a:pt x="950503" y="247607"/>
                  <a:pt x="949817" y="248293"/>
                </a:cubicBezTo>
                <a:cubicBezTo>
                  <a:pt x="947988" y="250579"/>
                  <a:pt x="945816" y="252293"/>
                  <a:pt x="943302" y="253436"/>
                </a:cubicBezTo>
                <a:cubicBezTo>
                  <a:pt x="940787" y="254579"/>
                  <a:pt x="938158" y="255379"/>
                  <a:pt x="935415" y="255837"/>
                </a:cubicBezTo>
                <a:cubicBezTo>
                  <a:pt x="934043" y="255837"/>
                  <a:pt x="932900" y="255722"/>
                  <a:pt x="931986" y="255494"/>
                </a:cubicBezTo>
                <a:cubicBezTo>
                  <a:pt x="929929" y="255494"/>
                  <a:pt x="928443" y="255037"/>
                  <a:pt x="927528" y="254122"/>
                </a:cubicBezTo>
                <a:cubicBezTo>
                  <a:pt x="926614" y="253436"/>
                  <a:pt x="925700" y="252693"/>
                  <a:pt x="924785" y="251893"/>
                </a:cubicBezTo>
                <a:cubicBezTo>
                  <a:pt x="923871" y="251093"/>
                  <a:pt x="923071" y="250122"/>
                  <a:pt x="922385" y="248979"/>
                </a:cubicBezTo>
                <a:cubicBezTo>
                  <a:pt x="921699" y="248293"/>
                  <a:pt x="921128" y="247264"/>
                  <a:pt x="920670" y="245893"/>
                </a:cubicBezTo>
                <a:lnTo>
                  <a:pt x="920327" y="241435"/>
                </a:lnTo>
                <a:lnTo>
                  <a:pt x="920327" y="239035"/>
                </a:lnTo>
                <a:cubicBezTo>
                  <a:pt x="920327" y="236977"/>
                  <a:pt x="920670" y="235491"/>
                  <a:pt x="921356" y="234577"/>
                </a:cubicBezTo>
                <a:lnTo>
                  <a:pt x="923414" y="229776"/>
                </a:lnTo>
                <a:cubicBezTo>
                  <a:pt x="924556" y="228633"/>
                  <a:pt x="925299" y="227605"/>
                  <a:pt x="925642" y="226690"/>
                </a:cubicBezTo>
                <a:cubicBezTo>
                  <a:pt x="925985" y="225776"/>
                  <a:pt x="926385" y="224747"/>
                  <a:pt x="926842" y="223604"/>
                </a:cubicBezTo>
                <a:cubicBezTo>
                  <a:pt x="928443" y="219032"/>
                  <a:pt x="930614" y="214689"/>
                  <a:pt x="933358" y="210574"/>
                </a:cubicBezTo>
                <a:lnTo>
                  <a:pt x="938158" y="201315"/>
                </a:lnTo>
                <a:lnTo>
                  <a:pt x="942616" y="193772"/>
                </a:lnTo>
                <a:lnTo>
                  <a:pt x="945359" y="188286"/>
                </a:lnTo>
                <a:lnTo>
                  <a:pt x="957361" y="167369"/>
                </a:lnTo>
                <a:cubicBezTo>
                  <a:pt x="957589" y="166454"/>
                  <a:pt x="957589" y="165540"/>
                  <a:pt x="957361" y="164625"/>
                </a:cubicBezTo>
                <a:cubicBezTo>
                  <a:pt x="956446" y="164168"/>
                  <a:pt x="955989" y="163940"/>
                  <a:pt x="955989" y="163940"/>
                </a:cubicBezTo>
                <a:cubicBezTo>
                  <a:pt x="955303" y="163940"/>
                  <a:pt x="954846" y="164054"/>
                  <a:pt x="954617" y="164283"/>
                </a:cubicBezTo>
                <a:cubicBezTo>
                  <a:pt x="949817" y="166797"/>
                  <a:pt x="945016" y="169883"/>
                  <a:pt x="940216" y="173541"/>
                </a:cubicBezTo>
                <a:cubicBezTo>
                  <a:pt x="935415" y="177198"/>
                  <a:pt x="931300" y="180970"/>
                  <a:pt x="927871" y="184857"/>
                </a:cubicBezTo>
                <a:lnTo>
                  <a:pt x="915527" y="203373"/>
                </a:lnTo>
                <a:cubicBezTo>
                  <a:pt x="913927" y="205430"/>
                  <a:pt x="911983" y="206916"/>
                  <a:pt x="909698" y="207831"/>
                </a:cubicBezTo>
                <a:cubicBezTo>
                  <a:pt x="909240" y="208288"/>
                  <a:pt x="908783" y="208631"/>
                  <a:pt x="908326" y="208859"/>
                </a:cubicBezTo>
                <a:cubicBezTo>
                  <a:pt x="907869" y="209088"/>
                  <a:pt x="907526" y="209431"/>
                  <a:pt x="907297" y="209888"/>
                </a:cubicBezTo>
                <a:cubicBezTo>
                  <a:pt x="905468" y="212403"/>
                  <a:pt x="904040" y="213660"/>
                  <a:pt x="903011" y="213660"/>
                </a:cubicBezTo>
                <a:cubicBezTo>
                  <a:pt x="901982" y="213660"/>
                  <a:pt x="901182" y="213146"/>
                  <a:pt x="900611" y="212117"/>
                </a:cubicBezTo>
                <a:cubicBezTo>
                  <a:pt x="900039" y="211088"/>
                  <a:pt x="899639" y="209659"/>
                  <a:pt x="899411" y="207831"/>
                </a:cubicBezTo>
                <a:lnTo>
                  <a:pt x="899285" y="206071"/>
                </a:lnTo>
                <a:lnTo>
                  <a:pt x="898839" y="206459"/>
                </a:lnTo>
                <a:cubicBezTo>
                  <a:pt x="891752" y="210117"/>
                  <a:pt x="884209" y="211374"/>
                  <a:pt x="876208" y="210231"/>
                </a:cubicBezTo>
                <a:cubicBezTo>
                  <a:pt x="869578" y="209317"/>
                  <a:pt x="864206" y="206059"/>
                  <a:pt x="860091" y="200458"/>
                </a:cubicBezTo>
                <a:cubicBezTo>
                  <a:pt x="855976" y="194858"/>
                  <a:pt x="854148" y="188743"/>
                  <a:pt x="854605" y="182113"/>
                </a:cubicBezTo>
                <a:lnTo>
                  <a:pt x="856412" y="174758"/>
                </a:lnTo>
                <a:lnTo>
                  <a:pt x="853005" y="177313"/>
                </a:lnTo>
                <a:cubicBezTo>
                  <a:pt x="850490" y="179370"/>
                  <a:pt x="847233" y="181770"/>
                  <a:pt x="843232" y="184514"/>
                </a:cubicBezTo>
                <a:cubicBezTo>
                  <a:pt x="839232" y="187257"/>
                  <a:pt x="835117" y="189943"/>
                  <a:pt x="830888" y="192572"/>
                </a:cubicBezTo>
                <a:cubicBezTo>
                  <a:pt x="826658" y="195201"/>
                  <a:pt x="822544" y="197601"/>
                  <a:pt x="818543" y="199772"/>
                </a:cubicBezTo>
                <a:cubicBezTo>
                  <a:pt x="814543" y="201944"/>
                  <a:pt x="811296" y="203487"/>
                  <a:pt x="808803" y="204402"/>
                </a:cubicBezTo>
                <a:cubicBezTo>
                  <a:pt x="806335" y="205545"/>
                  <a:pt x="803641" y="205773"/>
                  <a:pt x="800723" y="205087"/>
                </a:cubicBezTo>
                <a:lnTo>
                  <a:pt x="797691" y="204059"/>
                </a:lnTo>
                <a:cubicBezTo>
                  <a:pt x="794772" y="202687"/>
                  <a:pt x="792978" y="200401"/>
                  <a:pt x="792306" y="197201"/>
                </a:cubicBezTo>
                <a:cubicBezTo>
                  <a:pt x="791852" y="196515"/>
                  <a:pt x="791739" y="196058"/>
                  <a:pt x="791966" y="195829"/>
                </a:cubicBezTo>
                <a:cubicBezTo>
                  <a:pt x="792193" y="195601"/>
                  <a:pt x="792193" y="195144"/>
                  <a:pt x="791968" y="194458"/>
                </a:cubicBezTo>
                <a:cubicBezTo>
                  <a:pt x="791968" y="192629"/>
                  <a:pt x="792083" y="191257"/>
                  <a:pt x="792311" y="190343"/>
                </a:cubicBezTo>
                <a:cubicBezTo>
                  <a:pt x="792311" y="189886"/>
                  <a:pt x="792426" y="189429"/>
                  <a:pt x="792654" y="188971"/>
                </a:cubicBezTo>
                <a:cubicBezTo>
                  <a:pt x="792883" y="188514"/>
                  <a:pt x="792883" y="188400"/>
                  <a:pt x="792654" y="188628"/>
                </a:cubicBezTo>
                <a:lnTo>
                  <a:pt x="792903" y="187826"/>
                </a:lnTo>
                <a:lnTo>
                  <a:pt x="787739" y="192990"/>
                </a:lnTo>
                <a:cubicBezTo>
                  <a:pt x="785911" y="194133"/>
                  <a:pt x="784253" y="195504"/>
                  <a:pt x="782767" y="197104"/>
                </a:cubicBezTo>
                <a:cubicBezTo>
                  <a:pt x="781282" y="198704"/>
                  <a:pt x="779853" y="200076"/>
                  <a:pt x="778481" y="201219"/>
                </a:cubicBezTo>
                <a:cubicBezTo>
                  <a:pt x="775738" y="203962"/>
                  <a:pt x="773052" y="206604"/>
                  <a:pt x="770423" y="209143"/>
                </a:cubicBezTo>
                <a:cubicBezTo>
                  <a:pt x="767794" y="211683"/>
                  <a:pt x="765108" y="214331"/>
                  <a:pt x="762365" y="217089"/>
                </a:cubicBezTo>
                <a:cubicBezTo>
                  <a:pt x="758936" y="221204"/>
                  <a:pt x="755392" y="224518"/>
                  <a:pt x="751735" y="227033"/>
                </a:cubicBezTo>
                <a:cubicBezTo>
                  <a:pt x="750592" y="227947"/>
                  <a:pt x="749392" y="228576"/>
                  <a:pt x="748134" y="228919"/>
                </a:cubicBezTo>
                <a:cubicBezTo>
                  <a:pt x="746877" y="229262"/>
                  <a:pt x="745563" y="229548"/>
                  <a:pt x="744191" y="229776"/>
                </a:cubicBezTo>
                <a:cubicBezTo>
                  <a:pt x="741905" y="229776"/>
                  <a:pt x="740076" y="228976"/>
                  <a:pt x="738705" y="227376"/>
                </a:cubicBezTo>
                <a:cubicBezTo>
                  <a:pt x="734590" y="223718"/>
                  <a:pt x="733333" y="219261"/>
                  <a:pt x="734933" y="214003"/>
                </a:cubicBezTo>
                <a:cubicBezTo>
                  <a:pt x="735847" y="210967"/>
                  <a:pt x="736876" y="208515"/>
                  <a:pt x="738019" y="206647"/>
                </a:cubicBezTo>
                <a:cubicBezTo>
                  <a:pt x="739162" y="204311"/>
                  <a:pt x="740305" y="202038"/>
                  <a:pt x="741448" y="199829"/>
                </a:cubicBezTo>
                <a:cubicBezTo>
                  <a:pt x="742591" y="197619"/>
                  <a:pt x="743734" y="195258"/>
                  <a:pt x="744877" y="192743"/>
                </a:cubicBezTo>
                <a:cubicBezTo>
                  <a:pt x="746020" y="190686"/>
                  <a:pt x="747106" y="188571"/>
                  <a:pt x="748134" y="186400"/>
                </a:cubicBezTo>
                <a:cubicBezTo>
                  <a:pt x="749163" y="184228"/>
                  <a:pt x="750249" y="182113"/>
                  <a:pt x="751392" y="180056"/>
                </a:cubicBezTo>
                <a:cubicBezTo>
                  <a:pt x="751849" y="178913"/>
                  <a:pt x="752306" y="177827"/>
                  <a:pt x="752764" y="176798"/>
                </a:cubicBezTo>
                <a:cubicBezTo>
                  <a:pt x="753221" y="175770"/>
                  <a:pt x="753564" y="174684"/>
                  <a:pt x="753792" y="173541"/>
                </a:cubicBezTo>
                <a:cubicBezTo>
                  <a:pt x="754935" y="171026"/>
                  <a:pt x="755964" y="168569"/>
                  <a:pt x="756878" y="166168"/>
                </a:cubicBezTo>
                <a:cubicBezTo>
                  <a:pt x="757793" y="163768"/>
                  <a:pt x="758822" y="161311"/>
                  <a:pt x="759964" y="158796"/>
                </a:cubicBezTo>
                <a:cubicBezTo>
                  <a:pt x="760650" y="157882"/>
                  <a:pt x="761108" y="156967"/>
                  <a:pt x="761336" y="156053"/>
                </a:cubicBezTo>
                <a:cubicBezTo>
                  <a:pt x="761565" y="155596"/>
                  <a:pt x="761679" y="154796"/>
                  <a:pt x="761679" y="153653"/>
                </a:cubicBezTo>
                <a:cubicBezTo>
                  <a:pt x="761679" y="153195"/>
                  <a:pt x="761393" y="152853"/>
                  <a:pt x="760822" y="152624"/>
                </a:cubicBezTo>
                <a:cubicBezTo>
                  <a:pt x="760250" y="152395"/>
                  <a:pt x="759736" y="152395"/>
                  <a:pt x="759279" y="152624"/>
                </a:cubicBezTo>
                <a:cubicBezTo>
                  <a:pt x="758822" y="152624"/>
                  <a:pt x="758364" y="152853"/>
                  <a:pt x="757907" y="153310"/>
                </a:cubicBezTo>
                <a:cubicBezTo>
                  <a:pt x="756764" y="154224"/>
                  <a:pt x="755792" y="155024"/>
                  <a:pt x="754992" y="155710"/>
                </a:cubicBezTo>
                <a:cubicBezTo>
                  <a:pt x="754192" y="156396"/>
                  <a:pt x="753335" y="157196"/>
                  <a:pt x="752421" y="158110"/>
                </a:cubicBezTo>
                <a:cubicBezTo>
                  <a:pt x="748534" y="161539"/>
                  <a:pt x="744820" y="165197"/>
                  <a:pt x="741276" y="169083"/>
                </a:cubicBezTo>
                <a:cubicBezTo>
                  <a:pt x="737733" y="172969"/>
                  <a:pt x="734247" y="176856"/>
                  <a:pt x="730818" y="180742"/>
                </a:cubicBezTo>
                <a:cubicBezTo>
                  <a:pt x="729675" y="182342"/>
                  <a:pt x="728475" y="183885"/>
                  <a:pt x="727218" y="185371"/>
                </a:cubicBezTo>
                <a:cubicBezTo>
                  <a:pt x="725960" y="186857"/>
                  <a:pt x="724760" y="188286"/>
                  <a:pt x="723617" y="189657"/>
                </a:cubicBezTo>
                <a:cubicBezTo>
                  <a:pt x="722703" y="190800"/>
                  <a:pt x="721845" y="191886"/>
                  <a:pt x="721045" y="192915"/>
                </a:cubicBezTo>
                <a:cubicBezTo>
                  <a:pt x="720245" y="193943"/>
                  <a:pt x="719388" y="195029"/>
                  <a:pt x="718474" y="196172"/>
                </a:cubicBezTo>
                <a:cubicBezTo>
                  <a:pt x="717559" y="197783"/>
                  <a:pt x="716188" y="199288"/>
                  <a:pt x="714359" y="200689"/>
                </a:cubicBezTo>
                <a:cubicBezTo>
                  <a:pt x="712073" y="202557"/>
                  <a:pt x="709558" y="202557"/>
                  <a:pt x="706815" y="200689"/>
                </a:cubicBezTo>
                <a:cubicBezTo>
                  <a:pt x="705672" y="199756"/>
                  <a:pt x="704758" y="198771"/>
                  <a:pt x="704072" y="197731"/>
                </a:cubicBezTo>
                <a:cubicBezTo>
                  <a:pt x="703386" y="196692"/>
                  <a:pt x="702814" y="195486"/>
                  <a:pt x="702357" y="194115"/>
                </a:cubicBezTo>
                <a:cubicBezTo>
                  <a:pt x="702357" y="193200"/>
                  <a:pt x="702472" y="192743"/>
                  <a:pt x="702700" y="192743"/>
                </a:cubicBezTo>
                <a:cubicBezTo>
                  <a:pt x="703157" y="191600"/>
                  <a:pt x="703557" y="190400"/>
                  <a:pt x="703900" y="189143"/>
                </a:cubicBezTo>
                <a:cubicBezTo>
                  <a:pt x="704243" y="187885"/>
                  <a:pt x="704758" y="186571"/>
                  <a:pt x="705443" y="185199"/>
                </a:cubicBezTo>
                <a:cubicBezTo>
                  <a:pt x="705901" y="184285"/>
                  <a:pt x="706358" y="182342"/>
                  <a:pt x="706815" y="179370"/>
                </a:cubicBezTo>
                <a:cubicBezTo>
                  <a:pt x="706815" y="178913"/>
                  <a:pt x="706644" y="178570"/>
                  <a:pt x="706301" y="178341"/>
                </a:cubicBezTo>
                <a:cubicBezTo>
                  <a:pt x="705958" y="178113"/>
                  <a:pt x="705672" y="178113"/>
                  <a:pt x="705443" y="178341"/>
                </a:cubicBezTo>
                <a:cubicBezTo>
                  <a:pt x="703386" y="178341"/>
                  <a:pt x="702014" y="179027"/>
                  <a:pt x="701329" y="180399"/>
                </a:cubicBezTo>
                <a:cubicBezTo>
                  <a:pt x="700186" y="181542"/>
                  <a:pt x="699157" y="182742"/>
                  <a:pt x="698242" y="183999"/>
                </a:cubicBezTo>
                <a:cubicBezTo>
                  <a:pt x="697328" y="185257"/>
                  <a:pt x="696528" y="186800"/>
                  <a:pt x="695842" y="188628"/>
                </a:cubicBezTo>
                <a:cubicBezTo>
                  <a:pt x="694928" y="190000"/>
                  <a:pt x="694070" y="191372"/>
                  <a:pt x="693270" y="192743"/>
                </a:cubicBezTo>
                <a:cubicBezTo>
                  <a:pt x="692470" y="194115"/>
                  <a:pt x="691727" y="195601"/>
                  <a:pt x="691042" y="197201"/>
                </a:cubicBezTo>
                <a:cubicBezTo>
                  <a:pt x="689899" y="199526"/>
                  <a:pt x="688298" y="201741"/>
                  <a:pt x="686241" y="203844"/>
                </a:cubicBezTo>
                <a:cubicBezTo>
                  <a:pt x="685784" y="204777"/>
                  <a:pt x="685041" y="205302"/>
                  <a:pt x="684012" y="205420"/>
                </a:cubicBezTo>
                <a:cubicBezTo>
                  <a:pt x="682983" y="205537"/>
                  <a:pt x="682012" y="205362"/>
                  <a:pt x="681098" y="204895"/>
                </a:cubicBezTo>
                <a:cubicBezTo>
                  <a:pt x="679726" y="204895"/>
                  <a:pt x="678697" y="204311"/>
                  <a:pt x="678011" y="203143"/>
                </a:cubicBezTo>
                <a:cubicBezTo>
                  <a:pt x="676640" y="201742"/>
                  <a:pt x="675954" y="199990"/>
                  <a:pt x="675954" y="197887"/>
                </a:cubicBezTo>
                <a:cubicBezTo>
                  <a:pt x="676183" y="194915"/>
                  <a:pt x="676983" y="192515"/>
                  <a:pt x="678354" y="190686"/>
                </a:cubicBezTo>
                <a:cubicBezTo>
                  <a:pt x="679497" y="188857"/>
                  <a:pt x="680640" y="186800"/>
                  <a:pt x="681783" y="184514"/>
                </a:cubicBezTo>
                <a:cubicBezTo>
                  <a:pt x="682926" y="182228"/>
                  <a:pt x="684069" y="180170"/>
                  <a:pt x="685212" y="178341"/>
                </a:cubicBezTo>
                <a:cubicBezTo>
                  <a:pt x="685670" y="177198"/>
                  <a:pt x="686127" y="176227"/>
                  <a:pt x="686584" y="175427"/>
                </a:cubicBezTo>
                <a:cubicBezTo>
                  <a:pt x="687041" y="174627"/>
                  <a:pt x="687613" y="173655"/>
                  <a:pt x="688298" y="172512"/>
                </a:cubicBezTo>
                <a:cubicBezTo>
                  <a:pt x="688298" y="172284"/>
                  <a:pt x="688527" y="171483"/>
                  <a:pt x="688984" y="170112"/>
                </a:cubicBezTo>
                <a:cubicBezTo>
                  <a:pt x="689441" y="167369"/>
                  <a:pt x="690299" y="164683"/>
                  <a:pt x="691556" y="162054"/>
                </a:cubicBezTo>
                <a:cubicBezTo>
                  <a:pt x="692813" y="159425"/>
                  <a:pt x="693899" y="156739"/>
                  <a:pt x="694814" y="153996"/>
                </a:cubicBezTo>
                <a:cubicBezTo>
                  <a:pt x="695271" y="152624"/>
                  <a:pt x="696071" y="151481"/>
                  <a:pt x="697214" y="150567"/>
                </a:cubicBezTo>
                <a:cubicBezTo>
                  <a:pt x="697671" y="149424"/>
                  <a:pt x="698585" y="148852"/>
                  <a:pt x="699957" y="148852"/>
                </a:cubicBezTo>
                <a:cubicBezTo>
                  <a:pt x="701329" y="148395"/>
                  <a:pt x="702586" y="148166"/>
                  <a:pt x="703729" y="148166"/>
                </a:cubicBezTo>
                <a:cubicBezTo>
                  <a:pt x="705100" y="147709"/>
                  <a:pt x="706015" y="148281"/>
                  <a:pt x="706472" y="149881"/>
                </a:cubicBezTo>
                <a:cubicBezTo>
                  <a:pt x="707386" y="151024"/>
                  <a:pt x="707844" y="152738"/>
                  <a:pt x="707844" y="155024"/>
                </a:cubicBezTo>
                <a:lnTo>
                  <a:pt x="707844" y="156739"/>
                </a:lnTo>
                <a:cubicBezTo>
                  <a:pt x="707844" y="157425"/>
                  <a:pt x="708244" y="157939"/>
                  <a:pt x="709044" y="158282"/>
                </a:cubicBezTo>
                <a:cubicBezTo>
                  <a:pt x="709844" y="158625"/>
                  <a:pt x="710587" y="158568"/>
                  <a:pt x="711273" y="158110"/>
                </a:cubicBezTo>
                <a:cubicBezTo>
                  <a:pt x="711730" y="157653"/>
                  <a:pt x="712530" y="157196"/>
                  <a:pt x="713673" y="156739"/>
                </a:cubicBezTo>
                <a:cubicBezTo>
                  <a:pt x="714130" y="156282"/>
                  <a:pt x="714702" y="155710"/>
                  <a:pt x="715387" y="155024"/>
                </a:cubicBezTo>
                <a:cubicBezTo>
                  <a:pt x="716073" y="154338"/>
                  <a:pt x="716873" y="153767"/>
                  <a:pt x="717788" y="153310"/>
                </a:cubicBezTo>
                <a:cubicBezTo>
                  <a:pt x="718245" y="152853"/>
                  <a:pt x="718816" y="152624"/>
                  <a:pt x="719502" y="152624"/>
                </a:cubicBezTo>
                <a:cubicBezTo>
                  <a:pt x="720188" y="152624"/>
                  <a:pt x="720874" y="152510"/>
                  <a:pt x="721560" y="152281"/>
                </a:cubicBezTo>
                <a:cubicBezTo>
                  <a:pt x="722474" y="152052"/>
                  <a:pt x="723960" y="151938"/>
                  <a:pt x="726017" y="151938"/>
                </a:cubicBezTo>
                <a:cubicBezTo>
                  <a:pt x="729218" y="151710"/>
                  <a:pt x="731961" y="153195"/>
                  <a:pt x="734247" y="156396"/>
                </a:cubicBezTo>
                <a:cubicBezTo>
                  <a:pt x="734247" y="157082"/>
                  <a:pt x="734361" y="157653"/>
                  <a:pt x="734590" y="158110"/>
                </a:cubicBezTo>
                <a:cubicBezTo>
                  <a:pt x="735276" y="159025"/>
                  <a:pt x="736190" y="159253"/>
                  <a:pt x="737333" y="158796"/>
                </a:cubicBezTo>
                <a:cubicBezTo>
                  <a:pt x="737790" y="158568"/>
                  <a:pt x="738248" y="158282"/>
                  <a:pt x="738705" y="157939"/>
                </a:cubicBezTo>
                <a:cubicBezTo>
                  <a:pt x="739162" y="157596"/>
                  <a:pt x="739619" y="157310"/>
                  <a:pt x="740076" y="157082"/>
                </a:cubicBezTo>
                <a:lnTo>
                  <a:pt x="745220" y="151938"/>
                </a:lnTo>
                <a:cubicBezTo>
                  <a:pt x="746591" y="150795"/>
                  <a:pt x="747792" y="149652"/>
                  <a:pt x="748820" y="148509"/>
                </a:cubicBezTo>
                <a:cubicBezTo>
                  <a:pt x="749849" y="147366"/>
                  <a:pt x="750935" y="146223"/>
                  <a:pt x="752078" y="145080"/>
                </a:cubicBezTo>
                <a:cubicBezTo>
                  <a:pt x="752535" y="144166"/>
                  <a:pt x="753164" y="143423"/>
                  <a:pt x="753964" y="142851"/>
                </a:cubicBezTo>
                <a:cubicBezTo>
                  <a:pt x="754764" y="142280"/>
                  <a:pt x="755507" y="141765"/>
                  <a:pt x="756193" y="141308"/>
                </a:cubicBezTo>
                <a:cubicBezTo>
                  <a:pt x="758021" y="140165"/>
                  <a:pt x="759850" y="138965"/>
                  <a:pt x="761679" y="137708"/>
                </a:cubicBezTo>
                <a:cubicBezTo>
                  <a:pt x="763508" y="136451"/>
                  <a:pt x="765337" y="135136"/>
                  <a:pt x="767165" y="133764"/>
                </a:cubicBezTo>
                <a:cubicBezTo>
                  <a:pt x="769909" y="132164"/>
                  <a:pt x="772766" y="131707"/>
                  <a:pt x="775738" y="132393"/>
                </a:cubicBezTo>
                <a:cubicBezTo>
                  <a:pt x="777795" y="132850"/>
                  <a:pt x="779167" y="133879"/>
                  <a:pt x="779853" y="135479"/>
                </a:cubicBezTo>
                <a:cubicBezTo>
                  <a:pt x="779853" y="136622"/>
                  <a:pt x="779853" y="137193"/>
                  <a:pt x="779853" y="137193"/>
                </a:cubicBezTo>
                <a:cubicBezTo>
                  <a:pt x="779396" y="139479"/>
                  <a:pt x="778881" y="141537"/>
                  <a:pt x="778310" y="143366"/>
                </a:cubicBezTo>
                <a:cubicBezTo>
                  <a:pt x="777738" y="145194"/>
                  <a:pt x="776881" y="147138"/>
                  <a:pt x="775738" y="149195"/>
                </a:cubicBezTo>
                <a:cubicBezTo>
                  <a:pt x="773680" y="153538"/>
                  <a:pt x="771737" y="157882"/>
                  <a:pt x="769909" y="162225"/>
                </a:cubicBezTo>
                <a:cubicBezTo>
                  <a:pt x="768080" y="166569"/>
                  <a:pt x="766022" y="170798"/>
                  <a:pt x="763736" y="174912"/>
                </a:cubicBezTo>
                <a:cubicBezTo>
                  <a:pt x="762593" y="177884"/>
                  <a:pt x="761393" y="180856"/>
                  <a:pt x="760136" y="183828"/>
                </a:cubicBezTo>
                <a:cubicBezTo>
                  <a:pt x="758879" y="186800"/>
                  <a:pt x="757564" y="189771"/>
                  <a:pt x="756193" y="192743"/>
                </a:cubicBezTo>
                <a:cubicBezTo>
                  <a:pt x="755050" y="195029"/>
                  <a:pt x="754021" y="197276"/>
                  <a:pt x="753106" y="199483"/>
                </a:cubicBezTo>
                <a:cubicBezTo>
                  <a:pt x="752192" y="201691"/>
                  <a:pt x="751163" y="204078"/>
                  <a:pt x="750020" y="206647"/>
                </a:cubicBezTo>
                <a:cubicBezTo>
                  <a:pt x="750020" y="206879"/>
                  <a:pt x="749963" y="207229"/>
                  <a:pt x="749849" y="207697"/>
                </a:cubicBezTo>
                <a:cubicBezTo>
                  <a:pt x="749735" y="208165"/>
                  <a:pt x="749678" y="208632"/>
                  <a:pt x="749678" y="209100"/>
                </a:cubicBezTo>
                <a:cubicBezTo>
                  <a:pt x="749678" y="210018"/>
                  <a:pt x="749906" y="210477"/>
                  <a:pt x="750363" y="210477"/>
                </a:cubicBezTo>
                <a:cubicBezTo>
                  <a:pt x="750592" y="210935"/>
                  <a:pt x="750935" y="210935"/>
                  <a:pt x="751392" y="210477"/>
                </a:cubicBezTo>
                <a:cubicBezTo>
                  <a:pt x="751849" y="210477"/>
                  <a:pt x="752649" y="210134"/>
                  <a:pt x="753792" y="209449"/>
                </a:cubicBezTo>
                <a:cubicBezTo>
                  <a:pt x="756307" y="207620"/>
                  <a:pt x="758764" y="205791"/>
                  <a:pt x="761165" y="203962"/>
                </a:cubicBezTo>
                <a:cubicBezTo>
                  <a:pt x="763565" y="202133"/>
                  <a:pt x="765908" y="200076"/>
                  <a:pt x="768194" y="197790"/>
                </a:cubicBezTo>
                <a:cubicBezTo>
                  <a:pt x="768423" y="197561"/>
                  <a:pt x="768651" y="197390"/>
                  <a:pt x="768880" y="197276"/>
                </a:cubicBezTo>
                <a:cubicBezTo>
                  <a:pt x="769108" y="197161"/>
                  <a:pt x="769337" y="196876"/>
                  <a:pt x="769566" y="196418"/>
                </a:cubicBezTo>
                <a:cubicBezTo>
                  <a:pt x="771394" y="194590"/>
                  <a:pt x="773338" y="193047"/>
                  <a:pt x="775395" y="191790"/>
                </a:cubicBezTo>
                <a:cubicBezTo>
                  <a:pt x="777452" y="190532"/>
                  <a:pt x="779396" y="188989"/>
                  <a:pt x="781224" y="187160"/>
                </a:cubicBezTo>
                <a:cubicBezTo>
                  <a:pt x="783053" y="185332"/>
                  <a:pt x="784996" y="183617"/>
                  <a:pt x="787054" y="182017"/>
                </a:cubicBezTo>
                <a:cubicBezTo>
                  <a:pt x="789111" y="180417"/>
                  <a:pt x="791054" y="178816"/>
                  <a:pt x="792883" y="177216"/>
                </a:cubicBezTo>
                <a:cubicBezTo>
                  <a:pt x="794254" y="176530"/>
                  <a:pt x="795512" y="175730"/>
                  <a:pt x="796655" y="174816"/>
                </a:cubicBezTo>
                <a:lnTo>
                  <a:pt x="799878" y="173204"/>
                </a:lnTo>
                <a:lnTo>
                  <a:pt x="802746" y="167540"/>
                </a:lnTo>
                <a:cubicBezTo>
                  <a:pt x="806334" y="162397"/>
                  <a:pt x="808913" y="158110"/>
                  <a:pt x="810485" y="154681"/>
                </a:cubicBezTo>
                <a:cubicBezTo>
                  <a:pt x="810942" y="153767"/>
                  <a:pt x="811285" y="152853"/>
                  <a:pt x="811514" y="151938"/>
                </a:cubicBezTo>
                <a:cubicBezTo>
                  <a:pt x="811742" y="151024"/>
                  <a:pt x="812085" y="149995"/>
                  <a:pt x="812542" y="148852"/>
                </a:cubicBezTo>
                <a:cubicBezTo>
                  <a:pt x="813000" y="147709"/>
                  <a:pt x="813514" y="146566"/>
                  <a:pt x="814086" y="145423"/>
                </a:cubicBezTo>
                <a:cubicBezTo>
                  <a:pt x="814657" y="144280"/>
                  <a:pt x="815400" y="143366"/>
                  <a:pt x="816314" y="142680"/>
                </a:cubicBezTo>
                <a:cubicBezTo>
                  <a:pt x="816772" y="141537"/>
                  <a:pt x="817343" y="140851"/>
                  <a:pt x="818029" y="140622"/>
                </a:cubicBezTo>
                <a:cubicBezTo>
                  <a:pt x="818715" y="140394"/>
                  <a:pt x="819629" y="140165"/>
                  <a:pt x="820772" y="139937"/>
                </a:cubicBezTo>
                <a:lnTo>
                  <a:pt x="821801" y="139937"/>
                </a:lnTo>
                <a:cubicBezTo>
                  <a:pt x="824544" y="139708"/>
                  <a:pt x="826601" y="141080"/>
                  <a:pt x="827973" y="144051"/>
                </a:cubicBezTo>
                <a:cubicBezTo>
                  <a:pt x="828659" y="144737"/>
                  <a:pt x="828773" y="145880"/>
                  <a:pt x="828316" y="147480"/>
                </a:cubicBezTo>
                <a:cubicBezTo>
                  <a:pt x="827402" y="149309"/>
                  <a:pt x="826716" y="150452"/>
                  <a:pt x="826258" y="150909"/>
                </a:cubicBezTo>
                <a:cubicBezTo>
                  <a:pt x="824201" y="154110"/>
                  <a:pt x="822201" y="156967"/>
                  <a:pt x="820258" y="159482"/>
                </a:cubicBezTo>
                <a:cubicBezTo>
                  <a:pt x="818315" y="161997"/>
                  <a:pt x="816543" y="164968"/>
                  <a:pt x="814943" y="168397"/>
                </a:cubicBezTo>
                <a:cubicBezTo>
                  <a:pt x="813800" y="170226"/>
                  <a:pt x="812547" y="172512"/>
                  <a:pt x="811184" y="175255"/>
                </a:cubicBezTo>
                <a:cubicBezTo>
                  <a:pt x="809822" y="177999"/>
                  <a:pt x="808690" y="180285"/>
                  <a:pt x="807790" y="182113"/>
                </a:cubicBezTo>
                <a:cubicBezTo>
                  <a:pt x="807344" y="182571"/>
                  <a:pt x="806839" y="183714"/>
                  <a:pt x="806276" y="185542"/>
                </a:cubicBezTo>
                <a:cubicBezTo>
                  <a:pt x="805714" y="187371"/>
                  <a:pt x="805433" y="188628"/>
                  <a:pt x="805433" y="189314"/>
                </a:cubicBezTo>
                <a:cubicBezTo>
                  <a:pt x="805211" y="189771"/>
                  <a:pt x="805549" y="190114"/>
                  <a:pt x="806445" y="190343"/>
                </a:cubicBezTo>
                <a:cubicBezTo>
                  <a:pt x="807342" y="190572"/>
                  <a:pt x="808015" y="190686"/>
                  <a:pt x="808465" y="190686"/>
                </a:cubicBezTo>
                <a:cubicBezTo>
                  <a:pt x="810498" y="190457"/>
                  <a:pt x="813057" y="189771"/>
                  <a:pt x="816143" y="188628"/>
                </a:cubicBezTo>
                <a:cubicBezTo>
                  <a:pt x="819229" y="187485"/>
                  <a:pt x="822544" y="186171"/>
                  <a:pt x="826087" y="184685"/>
                </a:cubicBezTo>
                <a:cubicBezTo>
                  <a:pt x="829630" y="183199"/>
                  <a:pt x="833231" y="181485"/>
                  <a:pt x="836888" y="179542"/>
                </a:cubicBezTo>
                <a:cubicBezTo>
                  <a:pt x="840546" y="177598"/>
                  <a:pt x="844089" y="175598"/>
                  <a:pt x="847518" y="173541"/>
                </a:cubicBezTo>
                <a:cubicBezTo>
                  <a:pt x="849576" y="172626"/>
                  <a:pt x="851404" y="171712"/>
                  <a:pt x="853005" y="170798"/>
                </a:cubicBezTo>
                <a:lnTo>
                  <a:pt x="857913" y="169264"/>
                </a:lnTo>
                <a:lnTo>
                  <a:pt x="860091" y="161882"/>
                </a:lnTo>
                <a:cubicBezTo>
                  <a:pt x="862606" y="156396"/>
                  <a:pt x="865121" y="150909"/>
                  <a:pt x="867635" y="145423"/>
                </a:cubicBezTo>
                <a:cubicBezTo>
                  <a:pt x="870150" y="139937"/>
                  <a:pt x="873007" y="134679"/>
                  <a:pt x="876208" y="129650"/>
                </a:cubicBezTo>
                <a:cubicBezTo>
                  <a:pt x="877808" y="127821"/>
                  <a:pt x="879065" y="125878"/>
                  <a:pt x="879979" y="123820"/>
                </a:cubicBezTo>
                <a:cubicBezTo>
                  <a:pt x="880894" y="121763"/>
                  <a:pt x="881923" y="119591"/>
                  <a:pt x="883066" y="117305"/>
                </a:cubicBezTo>
                <a:cubicBezTo>
                  <a:pt x="884209" y="114562"/>
                  <a:pt x="884209" y="111705"/>
                  <a:pt x="883066" y="108733"/>
                </a:cubicBezTo>
                <a:cubicBezTo>
                  <a:pt x="881694" y="108733"/>
                  <a:pt x="880437" y="108618"/>
                  <a:pt x="879294" y="108390"/>
                </a:cubicBezTo>
                <a:cubicBezTo>
                  <a:pt x="878151" y="108161"/>
                  <a:pt x="876779" y="108047"/>
                  <a:pt x="875179" y="108047"/>
                </a:cubicBezTo>
                <a:cubicBezTo>
                  <a:pt x="869692" y="108047"/>
                  <a:pt x="864035" y="108161"/>
                  <a:pt x="858205" y="108390"/>
                </a:cubicBezTo>
                <a:cubicBezTo>
                  <a:pt x="852376" y="108618"/>
                  <a:pt x="846490" y="108733"/>
                  <a:pt x="840546" y="108733"/>
                </a:cubicBezTo>
                <a:cubicBezTo>
                  <a:pt x="836203" y="108733"/>
                  <a:pt x="832088" y="108504"/>
                  <a:pt x="828202" y="108047"/>
                </a:cubicBezTo>
                <a:cubicBezTo>
                  <a:pt x="824315" y="107590"/>
                  <a:pt x="820315" y="106675"/>
                  <a:pt x="816200" y="105304"/>
                </a:cubicBezTo>
                <a:cubicBezTo>
                  <a:pt x="814828" y="104847"/>
                  <a:pt x="813628" y="104161"/>
                  <a:pt x="812600" y="103246"/>
                </a:cubicBezTo>
                <a:cubicBezTo>
                  <a:pt x="811571" y="102332"/>
                  <a:pt x="810371" y="101418"/>
                  <a:pt x="808999" y="100503"/>
                </a:cubicBezTo>
                <a:cubicBezTo>
                  <a:pt x="811285" y="99132"/>
                  <a:pt x="813514" y="98331"/>
                  <a:pt x="815686" y="98103"/>
                </a:cubicBezTo>
                <a:cubicBezTo>
                  <a:pt x="817857" y="97874"/>
                  <a:pt x="819858" y="97760"/>
                  <a:pt x="821686" y="97760"/>
                </a:cubicBezTo>
                <a:lnTo>
                  <a:pt x="883066" y="97760"/>
                </a:lnTo>
                <a:lnTo>
                  <a:pt x="891295" y="97760"/>
                </a:lnTo>
                <a:cubicBezTo>
                  <a:pt x="894953" y="93645"/>
                  <a:pt x="897696" y="89187"/>
                  <a:pt x="899525" y="84387"/>
                </a:cubicBezTo>
                <a:cubicBezTo>
                  <a:pt x="901354" y="81415"/>
                  <a:pt x="903182" y="78558"/>
                  <a:pt x="905011" y="75814"/>
                </a:cubicBezTo>
                <a:cubicBezTo>
                  <a:pt x="906840" y="73071"/>
                  <a:pt x="908440" y="70328"/>
                  <a:pt x="909812" y="67585"/>
                </a:cubicBezTo>
                <a:cubicBezTo>
                  <a:pt x="910269" y="67128"/>
                  <a:pt x="910612" y="66613"/>
                  <a:pt x="910840" y="66042"/>
                </a:cubicBezTo>
                <a:cubicBezTo>
                  <a:pt x="911069" y="65470"/>
                  <a:pt x="911412" y="64956"/>
                  <a:pt x="911869" y="64499"/>
                </a:cubicBezTo>
                <a:cubicBezTo>
                  <a:pt x="913241" y="63127"/>
                  <a:pt x="914841" y="62213"/>
                  <a:pt x="916670" y="61755"/>
                </a:cubicBezTo>
                <a:cubicBezTo>
                  <a:pt x="918499" y="61298"/>
                  <a:pt x="920327" y="61070"/>
                  <a:pt x="922156" y="61070"/>
                </a:cubicBezTo>
                <a:cubicBezTo>
                  <a:pt x="924671" y="61070"/>
                  <a:pt x="926271" y="61755"/>
                  <a:pt x="926957" y="63127"/>
                </a:cubicBezTo>
                <a:cubicBezTo>
                  <a:pt x="927643" y="64499"/>
                  <a:pt x="928557" y="65985"/>
                  <a:pt x="929700" y="67585"/>
                </a:cubicBezTo>
                <a:cubicBezTo>
                  <a:pt x="925814" y="72157"/>
                  <a:pt x="922099" y="76729"/>
                  <a:pt x="918556" y="81301"/>
                </a:cubicBezTo>
                <a:cubicBezTo>
                  <a:pt x="915012" y="85873"/>
                  <a:pt x="911755" y="90788"/>
                  <a:pt x="908783" y="96045"/>
                </a:cubicBezTo>
                <a:cubicBezTo>
                  <a:pt x="916098" y="96960"/>
                  <a:pt x="923071" y="97188"/>
                  <a:pt x="929700" y="96731"/>
                </a:cubicBezTo>
                <a:cubicBezTo>
                  <a:pt x="936329" y="96274"/>
                  <a:pt x="942959" y="96045"/>
                  <a:pt x="949588" y="96045"/>
                </a:cubicBezTo>
                <a:lnTo>
                  <a:pt x="952997" y="96107"/>
                </a:lnTo>
                <a:lnTo>
                  <a:pt x="958046" y="85416"/>
                </a:lnTo>
                <a:cubicBezTo>
                  <a:pt x="958961" y="83130"/>
                  <a:pt x="959932" y="81072"/>
                  <a:pt x="960961" y="79243"/>
                </a:cubicBezTo>
                <a:cubicBezTo>
                  <a:pt x="961990" y="77415"/>
                  <a:pt x="963076" y="75471"/>
                  <a:pt x="964219" y="73414"/>
                </a:cubicBezTo>
                <a:cubicBezTo>
                  <a:pt x="966504" y="68156"/>
                  <a:pt x="969305" y="62898"/>
                  <a:pt x="972620" y="57641"/>
                </a:cubicBezTo>
                <a:cubicBezTo>
                  <a:pt x="975934" y="52383"/>
                  <a:pt x="978392" y="47811"/>
                  <a:pt x="979992" y="43925"/>
                </a:cubicBezTo>
                <a:cubicBezTo>
                  <a:pt x="980449" y="42782"/>
                  <a:pt x="981021" y="41810"/>
                  <a:pt x="981706" y="41010"/>
                </a:cubicBezTo>
                <a:cubicBezTo>
                  <a:pt x="982392" y="40210"/>
                  <a:pt x="982850" y="39124"/>
                  <a:pt x="983078" y="37752"/>
                </a:cubicBezTo>
                <a:cubicBezTo>
                  <a:pt x="983078" y="36838"/>
                  <a:pt x="983307" y="35981"/>
                  <a:pt x="983764" y="35181"/>
                </a:cubicBezTo>
                <a:cubicBezTo>
                  <a:pt x="984221" y="34381"/>
                  <a:pt x="984678" y="33752"/>
                  <a:pt x="985136" y="33295"/>
                </a:cubicBezTo>
                <a:cubicBezTo>
                  <a:pt x="986964" y="30094"/>
                  <a:pt x="989308" y="28380"/>
                  <a:pt x="992165" y="28151"/>
                </a:cubicBezTo>
                <a:close/>
                <a:moveTo>
                  <a:pt x="270418" y="20265"/>
                </a:moveTo>
                <a:cubicBezTo>
                  <a:pt x="271561" y="20493"/>
                  <a:pt x="272246" y="20722"/>
                  <a:pt x="272475" y="20950"/>
                </a:cubicBezTo>
                <a:cubicBezTo>
                  <a:pt x="273389" y="21408"/>
                  <a:pt x="274190" y="21865"/>
                  <a:pt x="274875" y="22322"/>
                </a:cubicBezTo>
                <a:cubicBezTo>
                  <a:pt x="275790" y="23694"/>
                  <a:pt x="276133" y="25179"/>
                  <a:pt x="275904" y="26780"/>
                </a:cubicBezTo>
                <a:lnTo>
                  <a:pt x="275904" y="30209"/>
                </a:lnTo>
                <a:cubicBezTo>
                  <a:pt x="275447" y="31123"/>
                  <a:pt x="275161" y="31980"/>
                  <a:pt x="275047" y="32780"/>
                </a:cubicBezTo>
                <a:cubicBezTo>
                  <a:pt x="274932" y="33580"/>
                  <a:pt x="274647" y="34209"/>
                  <a:pt x="274190" y="34666"/>
                </a:cubicBezTo>
                <a:cubicBezTo>
                  <a:pt x="272818" y="37867"/>
                  <a:pt x="271503" y="41010"/>
                  <a:pt x="270246" y="44096"/>
                </a:cubicBezTo>
                <a:cubicBezTo>
                  <a:pt x="268989" y="47182"/>
                  <a:pt x="267560" y="50211"/>
                  <a:pt x="265960" y="53183"/>
                </a:cubicBezTo>
                <a:cubicBezTo>
                  <a:pt x="262531" y="60270"/>
                  <a:pt x="259273" y="67242"/>
                  <a:pt x="256187" y="74100"/>
                </a:cubicBezTo>
                <a:cubicBezTo>
                  <a:pt x="253101" y="80958"/>
                  <a:pt x="250186" y="87930"/>
                  <a:pt x="247443" y="95017"/>
                </a:cubicBezTo>
                <a:cubicBezTo>
                  <a:pt x="246072" y="98446"/>
                  <a:pt x="244757" y="101875"/>
                  <a:pt x="243500" y="105304"/>
                </a:cubicBezTo>
                <a:cubicBezTo>
                  <a:pt x="242243" y="108733"/>
                  <a:pt x="240814" y="112162"/>
                  <a:pt x="239214" y="115591"/>
                </a:cubicBezTo>
                <a:lnTo>
                  <a:pt x="228927" y="137536"/>
                </a:lnTo>
                <a:cubicBezTo>
                  <a:pt x="228241" y="139594"/>
                  <a:pt x="227498" y="141594"/>
                  <a:pt x="226698" y="143537"/>
                </a:cubicBezTo>
                <a:cubicBezTo>
                  <a:pt x="225898" y="145480"/>
                  <a:pt x="225040" y="147366"/>
                  <a:pt x="224126" y="149195"/>
                </a:cubicBezTo>
                <a:cubicBezTo>
                  <a:pt x="223669" y="150338"/>
                  <a:pt x="223155" y="151652"/>
                  <a:pt x="222583" y="153138"/>
                </a:cubicBezTo>
                <a:cubicBezTo>
                  <a:pt x="222012" y="154624"/>
                  <a:pt x="221383" y="156053"/>
                  <a:pt x="220697" y="157425"/>
                </a:cubicBezTo>
                <a:cubicBezTo>
                  <a:pt x="216582" y="167254"/>
                  <a:pt x="213039" y="177541"/>
                  <a:pt x="210067" y="188286"/>
                </a:cubicBezTo>
                <a:cubicBezTo>
                  <a:pt x="210067" y="188743"/>
                  <a:pt x="210010" y="189371"/>
                  <a:pt x="209896" y="190171"/>
                </a:cubicBezTo>
                <a:cubicBezTo>
                  <a:pt x="209781" y="190972"/>
                  <a:pt x="209724" y="191943"/>
                  <a:pt x="209724" y="193086"/>
                </a:cubicBezTo>
                <a:cubicBezTo>
                  <a:pt x="209724" y="193086"/>
                  <a:pt x="209724" y="193543"/>
                  <a:pt x="209724" y="194458"/>
                </a:cubicBezTo>
                <a:cubicBezTo>
                  <a:pt x="209724" y="196286"/>
                  <a:pt x="210524" y="196972"/>
                  <a:pt x="212125" y="196515"/>
                </a:cubicBezTo>
                <a:cubicBezTo>
                  <a:pt x="212810" y="196286"/>
                  <a:pt x="213439" y="196001"/>
                  <a:pt x="214011" y="195658"/>
                </a:cubicBezTo>
                <a:cubicBezTo>
                  <a:pt x="214582" y="195315"/>
                  <a:pt x="215211" y="194915"/>
                  <a:pt x="215896" y="194458"/>
                </a:cubicBezTo>
                <a:cubicBezTo>
                  <a:pt x="217268" y="193086"/>
                  <a:pt x="218754" y="192000"/>
                  <a:pt x="220354" y="191200"/>
                </a:cubicBezTo>
                <a:cubicBezTo>
                  <a:pt x="221954" y="190400"/>
                  <a:pt x="223555" y="189314"/>
                  <a:pt x="225155" y="187943"/>
                </a:cubicBezTo>
                <a:lnTo>
                  <a:pt x="226526" y="186571"/>
                </a:lnTo>
                <a:lnTo>
                  <a:pt x="226869" y="186571"/>
                </a:lnTo>
                <a:lnTo>
                  <a:pt x="230641" y="183142"/>
                </a:lnTo>
                <a:lnTo>
                  <a:pt x="230641" y="183485"/>
                </a:lnTo>
                <a:cubicBezTo>
                  <a:pt x="232241" y="182113"/>
                  <a:pt x="233727" y="180627"/>
                  <a:pt x="235099" y="179027"/>
                </a:cubicBezTo>
                <a:cubicBezTo>
                  <a:pt x="235556" y="178341"/>
                  <a:pt x="236070" y="177770"/>
                  <a:pt x="236642" y="177313"/>
                </a:cubicBezTo>
                <a:cubicBezTo>
                  <a:pt x="237213" y="176856"/>
                  <a:pt x="237728" y="176398"/>
                  <a:pt x="238185" y="175941"/>
                </a:cubicBezTo>
                <a:lnTo>
                  <a:pt x="249501" y="167026"/>
                </a:lnTo>
                <a:lnTo>
                  <a:pt x="251589" y="165391"/>
                </a:lnTo>
                <a:lnTo>
                  <a:pt x="258035" y="154681"/>
                </a:lnTo>
                <a:cubicBezTo>
                  <a:pt x="258492" y="153767"/>
                  <a:pt x="258835" y="152853"/>
                  <a:pt x="259064" y="151938"/>
                </a:cubicBezTo>
                <a:cubicBezTo>
                  <a:pt x="259292" y="151024"/>
                  <a:pt x="259635" y="149995"/>
                  <a:pt x="260092" y="148852"/>
                </a:cubicBezTo>
                <a:cubicBezTo>
                  <a:pt x="260550" y="147709"/>
                  <a:pt x="261064" y="146566"/>
                  <a:pt x="261636" y="145423"/>
                </a:cubicBezTo>
                <a:cubicBezTo>
                  <a:pt x="262207" y="144280"/>
                  <a:pt x="262950" y="143366"/>
                  <a:pt x="263864" y="142680"/>
                </a:cubicBezTo>
                <a:cubicBezTo>
                  <a:pt x="264322" y="141537"/>
                  <a:pt x="264893" y="140851"/>
                  <a:pt x="265579" y="140622"/>
                </a:cubicBezTo>
                <a:cubicBezTo>
                  <a:pt x="266265" y="140394"/>
                  <a:pt x="267179" y="140165"/>
                  <a:pt x="268322" y="139937"/>
                </a:cubicBezTo>
                <a:lnTo>
                  <a:pt x="269351" y="139937"/>
                </a:lnTo>
                <a:cubicBezTo>
                  <a:pt x="272094" y="139708"/>
                  <a:pt x="274151" y="141080"/>
                  <a:pt x="275523" y="144051"/>
                </a:cubicBezTo>
                <a:cubicBezTo>
                  <a:pt x="276209" y="144737"/>
                  <a:pt x="276323" y="145880"/>
                  <a:pt x="275866" y="147480"/>
                </a:cubicBezTo>
                <a:cubicBezTo>
                  <a:pt x="274952" y="149309"/>
                  <a:pt x="274266" y="150452"/>
                  <a:pt x="273809" y="150909"/>
                </a:cubicBezTo>
                <a:cubicBezTo>
                  <a:pt x="271751" y="154110"/>
                  <a:pt x="269751" y="156967"/>
                  <a:pt x="267808" y="159482"/>
                </a:cubicBezTo>
                <a:cubicBezTo>
                  <a:pt x="265865" y="161997"/>
                  <a:pt x="264093" y="164968"/>
                  <a:pt x="262493" y="168397"/>
                </a:cubicBezTo>
                <a:cubicBezTo>
                  <a:pt x="261350" y="170226"/>
                  <a:pt x="260097" y="172512"/>
                  <a:pt x="258734" y="175255"/>
                </a:cubicBezTo>
                <a:cubicBezTo>
                  <a:pt x="257372" y="177999"/>
                  <a:pt x="256240" y="180285"/>
                  <a:pt x="255340" y="182113"/>
                </a:cubicBezTo>
                <a:cubicBezTo>
                  <a:pt x="254894" y="182571"/>
                  <a:pt x="254389" y="183714"/>
                  <a:pt x="253827" y="185542"/>
                </a:cubicBezTo>
                <a:cubicBezTo>
                  <a:pt x="253264" y="187371"/>
                  <a:pt x="252983" y="188628"/>
                  <a:pt x="252983" y="189314"/>
                </a:cubicBezTo>
                <a:cubicBezTo>
                  <a:pt x="252761" y="189771"/>
                  <a:pt x="253099" y="190114"/>
                  <a:pt x="253995" y="190343"/>
                </a:cubicBezTo>
                <a:cubicBezTo>
                  <a:pt x="254892" y="190572"/>
                  <a:pt x="255565" y="190686"/>
                  <a:pt x="256015" y="190686"/>
                </a:cubicBezTo>
                <a:cubicBezTo>
                  <a:pt x="258048" y="190457"/>
                  <a:pt x="260607" y="189771"/>
                  <a:pt x="263693" y="188628"/>
                </a:cubicBezTo>
                <a:cubicBezTo>
                  <a:pt x="266779" y="187485"/>
                  <a:pt x="270094" y="186171"/>
                  <a:pt x="273637" y="184685"/>
                </a:cubicBezTo>
                <a:cubicBezTo>
                  <a:pt x="277180" y="183199"/>
                  <a:pt x="280781" y="181485"/>
                  <a:pt x="284438" y="179542"/>
                </a:cubicBezTo>
                <a:cubicBezTo>
                  <a:pt x="288096" y="177598"/>
                  <a:pt x="291639" y="175598"/>
                  <a:pt x="295068" y="173541"/>
                </a:cubicBezTo>
                <a:cubicBezTo>
                  <a:pt x="297126" y="172626"/>
                  <a:pt x="298955" y="171712"/>
                  <a:pt x="300555" y="170798"/>
                </a:cubicBezTo>
                <a:lnTo>
                  <a:pt x="302078" y="170322"/>
                </a:lnTo>
                <a:lnTo>
                  <a:pt x="305241" y="164283"/>
                </a:lnTo>
                <a:cubicBezTo>
                  <a:pt x="305470" y="162911"/>
                  <a:pt x="306041" y="161596"/>
                  <a:pt x="306956" y="160339"/>
                </a:cubicBezTo>
                <a:cubicBezTo>
                  <a:pt x="307870" y="159082"/>
                  <a:pt x="308670" y="157767"/>
                  <a:pt x="309356" y="156396"/>
                </a:cubicBezTo>
                <a:cubicBezTo>
                  <a:pt x="309813" y="155481"/>
                  <a:pt x="310327" y="154681"/>
                  <a:pt x="310899" y="153996"/>
                </a:cubicBezTo>
                <a:cubicBezTo>
                  <a:pt x="311470" y="153310"/>
                  <a:pt x="311985" y="152624"/>
                  <a:pt x="312442" y="151938"/>
                </a:cubicBezTo>
                <a:cubicBezTo>
                  <a:pt x="313585" y="151481"/>
                  <a:pt x="314499" y="150909"/>
                  <a:pt x="315185" y="150224"/>
                </a:cubicBezTo>
                <a:cubicBezTo>
                  <a:pt x="315871" y="149538"/>
                  <a:pt x="316671" y="148852"/>
                  <a:pt x="317585" y="148166"/>
                </a:cubicBezTo>
                <a:cubicBezTo>
                  <a:pt x="319414" y="147023"/>
                  <a:pt x="321357" y="146109"/>
                  <a:pt x="323415" y="145423"/>
                </a:cubicBezTo>
                <a:cubicBezTo>
                  <a:pt x="325015" y="144509"/>
                  <a:pt x="327072" y="144509"/>
                  <a:pt x="329587" y="145423"/>
                </a:cubicBezTo>
                <a:cubicBezTo>
                  <a:pt x="330501" y="145880"/>
                  <a:pt x="331130" y="146452"/>
                  <a:pt x="331473" y="147138"/>
                </a:cubicBezTo>
                <a:cubicBezTo>
                  <a:pt x="331816" y="147823"/>
                  <a:pt x="332216" y="148509"/>
                  <a:pt x="332673" y="149195"/>
                </a:cubicBezTo>
                <a:lnTo>
                  <a:pt x="337817" y="157767"/>
                </a:lnTo>
                <a:cubicBezTo>
                  <a:pt x="337359" y="157996"/>
                  <a:pt x="336331" y="158510"/>
                  <a:pt x="334730" y="159310"/>
                </a:cubicBezTo>
                <a:cubicBezTo>
                  <a:pt x="333130" y="160111"/>
                  <a:pt x="330158" y="160053"/>
                  <a:pt x="325815" y="159139"/>
                </a:cubicBezTo>
                <a:cubicBezTo>
                  <a:pt x="325815" y="159139"/>
                  <a:pt x="325586" y="159368"/>
                  <a:pt x="325129" y="159825"/>
                </a:cubicBezTo>
                <a:cubicBezTo>
                  <a:pt x="322386" y="162797"/>
                  <a:pt x="319986" y="165883"/>
                  <a:pt x="317928" y="169083"/>
                </a:cubicBezTo>
                <a:cubicBezTo>
                  <a:pt x="315871" y="172284"/>
                  <a:pt x="313928" y="175598"/>
                  <a:pt x="312099" y="179027"/>
                </a:cubicBezTo>
                <a:cubicBezTo>
                  <a:pt x="311185" y="181313"/>
                  <a:pt x="310384" y="183485"/>
                  <a:pt x="309699" y="185542"/>
                </a:cubicBezTo>
                <a:cubicBezTo>
                  <a:pt x="309013" y="187600"/>
                  <a:pt x="308556" y="189657"/>
                  <a:pt x="308327" y="191715"/>
                </a:cubicBezTo>
                <a:cubicBezTo>
                  <a:pt x="307870" y="192858"/>
                  <a:pt x="307984" y="193658"/>
                  <a:pt x="308670" y="194115"/>
                </a:cubicBezTo>
                <a:cubicBezTo>
                  <a:pt x="309584" y="195029"/>
                  <a:pt x="310384" y="195486"/>
                  <a:pt x="311070" y="195486"/>
                </a:cubicBezTo>
                <a:cubicBezTo>
                  <a:pt x="311985" y="195486"/>
                  <a:pt x="313128" y="195258"/>
                  <a:pt x="314499" y="194801"/>
                </a:cubicBezTo>
                <a:cubicBezTo>
                  <a:pt x="316557" y="193886"/>
                  <a:pt x="318614" y="192972"/>
                  <a:pt x="320672" y="192057"/>
                </a:cubicBezTo>
                <a:cubicBezTo>
                  <a:pt x="322729" y="191143"/>
                  <a:pt x="324901" y="190114"/>
                  <a:pt x="327187" y="188971"/>
                </a:cubicBezTo>
                <a:cubicBezTo>
                  <a:pt x="328787" y="187828"/>
                  <a:pt x="330444" y="186742"/>
                  <a:pt x="332159" y="185714"/>
                </a:cubicBezTo>
                <a:cubicBezTo>
                  <a:pt x="333873" y="184685"/>
                  <a:pt x="335645" y="183599"/>
                  <a:pt x="337474" y="182456"/>
                </a:cubicBezTo>
                <a:lnTo>
                  <a:pt x="342274" y="179027"/>
                </a:lnTo>
                <a:lnTo>
                  <a:pt x="342274" y="179370"/>
                </a:lnTo>
                <a:lnTo>
                  <a:pt x="342960" y="179027"/>
                </a:lnTo>
                <a:cubicBezTo>
                  <a:pt x="347532" y="175827"/>
                  <a:pt x="352790" y="172626"/>
                  <a:pt x="358733" y="169426"/>
                </a:cubicBezTo>
                <a:cubicBezTo>
                  <a:pt x="359876" y="168740"/>
                  <a:pt x="360962" y="168226"/>
                  <a:pt x="361991" y="167883"/>
                </a:cubicBezTo>
                <a:lnTo>
                  <a:pt x="363427" y="167354"/>
                </a:lnTo>
                <a:lnTo>
                  <a:pt x="365477" y="163254"/>
                </a:lnTo>
                <a:cubicBezTo>
                  <a:pt x="366620" y="160282"/>
                  <a:pt x="368792" y="157425"/>
                  <a:pt x="371992" y="154681"/>
                </a:cubicBezTo>
                <a:cubicBezTo>
                  <a:pt x="373364" y="153310"/>
                  <a:pt x="374678" y="151938"/>
                  <a:pt x="375936" y="150567"/>
                </a:cubicBezTo>
                <a:cubicBezTo>
                  <a:pt x="377193" y="149195"/>
                  <a:pt x="378507" y="147938"/>
                  <a:pt x="379879" y="146795"/>
                </a:cubicBezTo>
                <a:cubicBezTo>
                  <a:pt x="380793" y="146337"/>
                  <a:pt x="381593" y="145880"/>
                  <a:pt x="382279" y="145423"/>
                </a:cubicBezTo>
                <a:cubicBezTo>
                  <a:pt x="383651" y="144966"/>
                  <a:pt x="384965" y="144566"/>
                  <a:pt x="386223" y="144223"/>
                </a:cubicBezTo>
                <a:cubicBezTo>
                  <a:pt x="387480" y="143880"/>
                  <a:pt x="389023" y="143480"/>
                  <a:pt x="390852" y="143023"/>
                </a:cubicBezTo>
                <a:cubicBezTo>
                  <a:pt x="391309" y="142794"/>
                  <a:pt x="391823" y="142680"/>
                  <a:pt x="392395" y="142680"/>
                </a:cubicBezTo>
                <a:cubicBezTo>
                  <a:pt x="392966" y="142680"/>
                  <a:pt x="393481" y="142680"/>
                  <a:pt x="393938" y="142680"/>
                </a:cubicBezTo>
                <a:cubicBezTo>
                  <a:pt x="395995" y="143137"/>
                  <a:pt x="397252" y="143709"/>
                  <a:pt x="397710" y="144394"/>
                </a:cubicBezTo>
                <a:cubicBezTo>
                  <a:pt x="399538" y="145995"/>
                  <a:pt x="401139" y="147595"/>
                  <a:pt x="402510" y="149195"/>
                </a:cubicBezTo>
                <a:cubicBezTo>
                  <a:pt x="403425" y="150567"/>
                  <a:pt x="404225" y="152167"/>
                  <a:pt x="404911" y="153996"/>
                </a:cubicBezTo>
                <a:cubicBezTo>
                  <a:pt x="405596" y="155824"/>
                  <a:pt x="405368" y="157653"/>
                  <a:pt x="404225" y="159482"/>
                </a:cubicBezTo>
                <a:cubicBezTo>
                  <a:pt x="402853" y="161311"/>
                  <a:pt x="401253" y="163082"/>
                  <a:pt x="399424" y="164797"/>
                </a:cubicBezTo>
                <a:cubicBezTo>
                  <a:pt x="397595" y="166511"/>
                  <a:pt x="395767" y="168169"/>
                  <a:pt x="393938" y="169769"/>
                </a:cubicBezTo>
                <a:cubicBezTo>
                  <a:pt x="391652" y="171598"/>
                  <a:pt x="389366" y="173484"/>
                  <a:pt x="387080" y="175427"/>
                </a:cubicBezTo>
                <a:cubicBezTo>
                  <a:pt x="384794" y="177370"/>
                  <a:pt x="382394" y="179256"/>
                  <a:pt x="379879" y="181085"/>
                </a:cubicBezTo>
                <a:cubicBezTo>
                  <a:pt x="378279" y="182228"/>
                  <a:pt x="376450" y="182685"/>
                  <a:pt x="374392" y="182456"/>
                </a:cubicBezTo>
                <a:cubicBezTo>
                  <a:pt x="373478" y="182456"/>
                  <a:pt x="372792" y="182571"/>
                  <a:pt x="372335" y="182799"/>
                </a:cubicBezTo>
                <a:cubicBezTo>
                  <a:pt x="370963" y="183485"/>
                  <a:pt x="370049" y="184171"/>
                  <a:pt x="369592" y="184857"/>
                </a:cubicBezTo>
                <a:cubicBezTo>
                  <a:pt x="368677" y="186685"/>
                  <a:pt x="368220" y="188057"/>
                  <a:pt x="368220" y="188971"/>
                </a:cubicBezTo>
                <a:cubicBezTo>
                  <a:pt x="367077" y="191486"/>
                  <a:pt x="366734" y="194343"/>
                  <a:pt x="367192" y="197544"/>
                </a:cubicBezTo>
                <a:cubicBezTo>
                  <a:pt x="367649" y="198001"/>
                  <a:pt x="367992" y="198401"/>
                  <a:pt x="368220" y="198744"/>
                </a:cubicBezTo>
                <a:cubicBezTo>
                  <a:pt x="368449" y="199087"/>
                  <a:pt x="368906" y="199487"/>
                  <a:pt x="369592" y="199944"/>
                </a:cubicBezTo>
                <a:cubicBezTo>
                  <a:pt x="371421" y="200401"/>
                  <a:pt x="372907" y="200515"/>
                  <a:pt x="374050" y="200287"/>
                </a:cubicBezTo>
                <a:cubicBezTo>
                  <a:pt x="377021" y="199830"/>
                  <a:pt x="379765" y="199029"/>
                  <a:pt x="382279" y="197887"/>
                </a:cubicBezTo>
                <a:cubicBezTo>
                  <a:pt x="385480" y="196743"/>
                  <a:pt x="388394" y="195486"/>
                  <a:pt x="391023" y="194115"/>
                </a:cubicBezTo>
                <a:cubicBezTo>
                  <a:pt x="393652" y="192743"/>
                  <a:pt x="396338" y="191257"/>
                  <a:pt x="399081" y="189657"/>
                </a:cubicBezTo>
                <a:cubicBezTo>
                  <a:pt x="402053" y="187828"/>
                  <a:pt x="404968" y="186057"/>
                  <a:pt x="407825" y="184342"/>
                </a:cubicBezTo>
                <a:cubicBezTo>
                  <a:pt x="410683" y="182628"/>
                  <a:pt x="413597" y="180856"/>
                  <a:pt x="416569" y="179027"/>
                </a:cubicBezTo>
                <a:cubicBezTo>
                  <a:pt x="417941" y="178570"/>
                  <a:pt x="418969" y="178341"/>
                  <a:pt x="419655" y="178341"/>
                </a:cubicBezTo>
                <a:cubicBezTo>
                  <a:pt x="420341" y="177884"/>
                  <a:pt x="421084" y="177941"/>
                  <a:pt x="421884" y="178513"/>
                </a:cubicBezTo>
                <a:cubicBezTo>
                  <a:pt x="422684" y="179084"/>
                  <a:pt x="422970" y="179599"/>
                  <a:pt x="422741" y="180056"/>
                </a:cubicBezTo>
                <a:cubicBezTo>
                  <a:pt x="422056" y="183256"/>
                  <a:pt x="420341" y="186114"/>
                  <a:pt x="417598" y="188628"/>
                </a:cubicBezTo>
                <a:cubicBezTo>
                  <a:pt x="415083" y="190000"/>
                  <a:pt x="412626" y="191600"/>
                  <a:pt x="410226" y="193429"/>
                </a:cubicBezTo>
                <a:cubicBezTo>
                  <a:pt x="407825" y="195258"/>
                  <a:pt x="405596" y="197086"/>
                  <a:pt x="403539" y="198915"/>
                </a:cubicBezTo>
                <a:cubicBezTo>
                  <a:pt x="401710" y="200058"/>
                  <a:pt x="399824" y="201258"/>
                  <a:pt x="397881" y="202516"/>
                </a:cubicBezTo>
                <a:cubicBezTo>
                  <a:pt x="395938" y="203773"/>
                  <a:pt x="393824" y="204745"/>
                  <a:pt x="391538" y="205430"/>
                </a:cubicBezTo>
                <a:cubicBezTo>
                  <a:pt x="389937" y="206116"/>
                  <a:pt x="388280" y="206745"/>
                  <a:pt x="386565" y="207316"/>
                </a:cubicBezTo>
                <a:cubicBezTo>
                  <a:pt x="384851" y="207888"/>
                  <a:pt x="383079" y="208173"/>
                  <a:pt x="381250" y="208173"/>
                </a:cubicBezTo>
                <a:cubicBezTo>
                  <a:pt x="379650" y="208631"/>
                  <a:pt x="378050" y="208974"/>
                  <a:pt x="376450" y="209202"/>
                </a:cubicBezTo>
                <a:cubicBezTo>
                  <a:pt x="374850" y="209431"/>
                  <a:pt x="373250" y="209431"/>
                  <a:pt x="371649" y="209202"/>
                </a:cubicBezTo>
                <a:cubicBezTo>
                  <a:pt x="369135" y="209202"/>
                  <a:pt x="367077" y="208859"/>
                  <a:pt x="365477" y="208173"/>
                </a:cubicBezTo>
                <a:cubicBezTo>
                  <a:pt x="365020" y="207945"/>
                  <a:pt x="364563" y="207716"/>
                  <a:pt x="364106" y="207488"/>
                </a:cubicBezTo>
                <a:cubicBezTo>
                  <a:pt x="363648" y="207259"/>
                  <a:pt x="362962" y="207031"/>
                  <a:pt x="362048" y="206802"/>
                </a:cubicBezTo>
                <a:cubicBezTo>
                  <a:pt x="361591" y="206573"/>
                  <a:pt x="361248" y="206345"/>
                  <a:pt x="361019" y="206116"/>
                </a:cubicBezTo>
                <a:cubicBezTo>
                  <a:pt x="360791" y="205887"/>
                  <a:pt x="360448" y="205659"/>
                  <a:pt x="359991" y="205430"/>
                </a:cubicBezTo>
                <a:cubicBezTo>
                  <a:pt x="358848" y="204287"/>
                  <a:pt x="357762" y="203259"/>
                  <a:pt x="356733" y="202344"/>
                </a:cubicBezTo>
                <a:cubicBezTo>
                  <a:pt x="355704" y="201430"/>
                  <a:pt x="354847" y="200287"/>
                  <a:pt x="354161" y="198915"/>
                </a:cubicBezTo>
                <a:cubicBezTo>
                  <a:pt x="353247" y="197086"/>
                  <a:pt x="353247" y="194915"/>
                  <a:pt x="354161" y="192400"/>
                </a:cubicBezTo>
                <a:cubicBezTo>
                  <a:pt x="354619" y="190572"/>
                  <a:pt x="355190" y="188743"/>
                  <a:pt x="355876" y="186914"/>
                </a:cubicBezTo>
                <a:cubicBezTo>
                  <a:pt x="356562" y="185085"/>
                  <a:pt x="357247" y="183142"/>
                  <a:pt x="357933" y="181085"/>
                </a:cubicBezTo>
                <a:cubicBezTo>
                  <a:pt x="358162" y="180399"/>
                  <a:pt x="358448" y="179599"/>
                  <a:pt x="358791" y="178684"/>
                </a:cubicBezTo>
                <a:cubicBezTo>
                  <a:pt x="359133" y="177770"/>
                  <a:pt x="359533" y="176970"/>
                  <a:pt x="359991" y="176284"/>
                </a:cubicBezTo>
                <a:lnTo>
                  <a:pt x="360245" y="175584"/>
                </a:lnTo>
                <a:lnTo>
                  <a:pt x="358733" y="176970"/>
                </a:lnTo>
                <a:cubicBezTo>
                  <a:pt x="358048" y="178113"/>
                  <a:pt x="357190" y="179370"/>
                  <a:pt x="356162" y="180742"/>
                </a:cubicBezTo>
                <a:cubicBezTo>
                  <a:pt x="355133" y="182113"/>
                  <a:pt x="354161" y="183142"/>
                  <a:pt x="353247" y="183828"/>
                </a:cubicBezTo>
                <a:cubicBezTo>
                  <a:pt x="351190" y="184971"/>
                  <a:pt x="349418" y="186342"/>
                  <a:pt x="347932" y="187943"/>
                </a:cubicBezTo>
                <a:cubicBezTo>
                  <a:pt x="346446" y="189543"/>
                  <a:pt x="344789" y="190914"/>
                  <a:pt x="342960" y="192057"/>
                </a:cubicBezTo>
                <a:lnTo>
                  <a:pt x="338845" y="195486"/>
                </a:lnTo>
                <a:lnTo>
                  <a:pt x="327872" y="202687"/>
                </a:lnTo>
                <a:cubicBezTo>
                  <a:pt x="322386" y="205659"/>
                  <a:pt x="316557" y="207031"/>
                  <a:pt x="310384" y="206802"/>
                </a:cubicBezTo>
                <a:lnTo>
                  <a:pt x="305584" y="206802"/>
                </a:lnTo>
                <a:cubicBezTo>
                  <a:pt x="302841" y="206345"/>
                  <a:pt x="300783" y="205430"/>
                  <a:pt x="299412" y="204059"/>
                </a:cubicBezTo>
                <a:cubicBezTo>
                  <a:pt x="298269" y="202916"/>
                  <a:pt x="297411" y="201887"/>
                  <a:pt x="296840" y="200973"/>
                </a:cubicBezTo>
                <a:cubicBezTo>
                  <a:pt x="296268" y="200058"/>
                  <a:pt x="295640" y="199029"/>
                  <a:pt x="294954" y="197887"/>
                </a:cubicBezTo>
                <a:cubicBezTo>
                  <a:pt x="294725" y="197658"/>
                  <a:pt x="294611" y="197429"/>
                  <a:pt x="294611" y="197201"/>
                </a:cubicBezTo>
                <a:cubicBezTo>
                  <a:pt x="294383" y="196972"/>
                  <a:pt x="294268" y="196743"/>
                  <a:pt x="294268" y="196515"/>
                </a:cubicBezTo>
                <a:cubicBezTo>
                  <a:pt x="294725" y="195144"/>
                  <a:pt x="295011" y="193772"/>
                  <a:pt x="295125" y="192400"/>
                </a:cubicBezTo>
                <a:cubicBezTo>
                  <a:pt x="295240" y="191029"/>
                  <a:pt x="295411" y="189771"/>
                  <a:pt x="295640" y="188628"/>
                </a:cubicBezTo>
                <a:lnTo>
                  <a:pt x="296267" y="180472"/>
                </a:lnTo>
                <a:lnTo>
                  <a:pt x="290782" y="184514"/>
                </a:lnTo>
                <a:cubicBezTo>
                  <a:pt x="286782" y="187257"/>
                  <a:pt x="282667" y="189943"/>
                  <a:pt x="278438" y="192572"/>
                </a:cubicBezTo>
                <a:cubicBezTo>
                  <a:pt x="274209" y="195201"/>
                  <a:pt x="270094" y="197601"/>
                  <a:pt x="266093" y="199772"/>
                </a:cubicBezTo>
                <a:cubicBezTo>
                  <a:pt x="262093" y="201944"/>
                  <a:pt x="258846" y="203487"/>
                  <a:pt x="256353" y="204402"/>
                </a:cubicBezTo>
                <a:cubicBezTo>
                  <a:pt x="253885" y="205545"/>
                  <a:pt x="251191" y="205773"/>
                  <a:pt x="248273" y="205087"/>
                </a:cubicBezTo>
                <a:lnTo>
                  <a:pt x="245241" y="204059"/>
                </a:lnTo>
                <a:cubicBezTo>
                  <a:pt x="242322" y="202687"/>
                  <a:pt x="240528" y="200401"/>
                  <a:pt x="239856" y="197201"/>
                </a:cubicBezTo>
                <a:cubicBezTo>
                  <a:pt x="239402" y="196515"/>
                  <a:pt x="239289" y="196058"/>
                  <a:pt x="239516" y="195829"/>
                </a:cubicBezTo>
                <a:cubicBezTo>
                  <a:pt x="239743" y="195601"/>
                  <a:pt x="239744" y="195144"/>
                  <a:pt x="239518" y="194458"/>
                </a:cubicBezTo>
                <a:cubicBezTo>
                  <a:pt x="239518" y="192629"/>
                  <a:pt x="239633" y="191257"/>
                  <a:pt x="239861" y="190343"/>
                </a:cubicBezTo>
                <a:cubicBezTo>
                  <a:pt x="239861" y="189886"/>
                  <a:pt x="239976" y="189429"/>
                  <a:pt x="240204" y="188971"/>
                </a:cubicBezTo>
                <a:cubicBezTo>
                  <a:pt x="240433" y="188514"/>
                  <a:pt x="240433" y="188400"/>
                  <a:pt x="240204" y="188628"/>
                </a:cubicBezTo>
                <a:cubicBezTo>
                  <a:pt x="240654" y="187257"/>
                  <a:pt x="240991" y="186171"/>
                  <a:pt x="241214" y="185371"/>
                </a:cubicBezTo>
                <a:cubicBezTo>
                  <a:pt x="241438" y="184571"/>
                  <a:pt x="241774" y="183942"/>
                  <a:pt x="242224" y="183485"/>
                </a:cubicBezTo>
                <a:lnTo>
                  <a:pt x="243089" y="181777"/>
                </a:lnTo>
                <a:lnTo>
                  <a:pt x="240928" y="184514"/>
                </a:lnTo>
                <a:lnTo>
                  <a:pt x="236470" y="190343"/>
                </a:lnTo>
                <a:cubicBezTo>
                  <a:pt x="236013" y="190800"/>
                  <a:pt x="235728" y="191143"/>
                  <a:pt x="235613" y="191372"/>
                </a:cubicBezTo>
                <a:cubicBezTo>
                  <a:pt x="235499" y="191600"/>
                  <a:pt x="235213" y="191829"/>
                  <a:pt x="234756" y="192057"/>
                </a:cubicBezTo>
                <a:lnTo>
                  <a:pt x="235099" y="192400"/>
                </a:lnTo>
                <a:cubicBezTo>
                  <a:pt x="234642" y="192858"/>
                  <a:pt x="234356" y="193200"/>
                  <a:pt x="234242" y="193429"/>
                </a:cubicBezTo>
                <a:cubicBezTo>
                  <a:pt x="234127" y="193658"/>
                  <a:pt x="233842" y="193886"/>
                  <a:pt x="233384" y="194115"/>
                </a:cubicBezTo>
                <a:cubicBezTo>
                  <a:pt x="233156" y="194572"/>
                  <a:pt x="232584" y="195258"/>
                  <a:pt x="231670" y="196172"/>
                </a:cubicBezTo>
                <a:lnTo>
                  <a:pt x="231327" y="196172"/>
                </a:lnTo>
                <a:lnTo>
                  <a:pt x="230298" y="197201"/>
                </a:lnTo>
                <a:cubicBezTo>
                  <a:pt x="229155" y="198572"/>
                  <a:pt x="227841" y="199944"/>
                  <a:pt x="226355" y="201315"/>
                </a:cubicBezTo>
                <a:cubicBezTo>
                  <a:pt x="224869" y="202687"/>
                  <a:pt x="223440" y="203944"/>
                  <a:pt x="222069" y="205087"/>
                </a:cubicBezTo>
                <a:cubicBezTo>
                  <a:pt x="219097" y="208059"/>
                  <a:pt x="215668" y="209888"/>
                  <a:pt x="211782" y="210574"/>
                </a:cubicBezTo>
                <a:lnTo>
                  <a:pt x="210753" y="210574"/>
                </a:lnTo>
                <a:cubicBezTo>
                  <a:pt x="208467" y="211031"/>
                  <a:pt x="206352" y="210802"/>
                  <a:pt x="204409" y="209888"/>
                </a:cubicBezTo>
                <a:cubicBezTo>
                  <a:pt x="202466" y="208974"/>
                  <a:pt x="200580" y="207716"/>
                  <a:pt x="198752" y="206116"/>
                </a:cubicBezTo>
                <a:cubicBezTo>
                  <a:pt x="196237" y="203601"/>
                  <a:pt x="195322" y="200744"/>
                  <a:pt x="196008" y="197544"/>
                </a:cubicBezTo>
                <a:lnTo>
                  <a:pt x="196008" y="196858"/>
                </a:lnTo>
                <a:cubicBezTo>
                  <a:pt x="196694" y="193200"/>
                  <a:pt x="197437" y="189657"/>
                  <a:pt x="198237" y="186228"/>
                </a:cubicBezTo>
                <a:cubicBezTo>
                  <a:pt x="199037" y="182799"/>
                  <a:pt x="199895" y="179484"/>
                  <a:pt x="200809" y="176284"/>
                </a:cubicBezTo>
                <a:lnTo>
                  <a:pt x="208010" y="156739"/>
                </a:lnTo>
                <a:cubicBezTo>
                  <a:pt x="208696" y="153767"/>
                  <a:pt x="209839" y="150681"/>
                  <a:pt x="211439" y="147480"/>
                </a:cubicBezTo>
                <a:cubicBezTo>
                  <a:pt x="215096" y="139022"/>
                  <a:pt x="218754" y="130678"/>
                  <a:pt x="222412" y="122449"/>
                </a:cubicBezTo>
                <a:cubicBezTo>
                  <a:pt x="226069" y="114219"/>
                  <a:pt x="229841" y="106104"/>
                  <a:pt x="233727" y="98103"/>
                </a:cubicBezTo>
                <a:lnTo>
                  <a:pt x="234413" y="95703"/>
                </a:lnTo>
                <a:cubicBezTo>
                  <a:pt x="235327" y="92731"/>
                  <a:pt x="236356" y="90102"/>
                  <a:pt x="237499" y="87816"/>
                </a:cubicBezTo>
                <a:cubicBezTo>
                  <a:pt x="238642" y="85530"/>
                  <a:pt x="240128" y="83130"/>
                  <a:pt x="241957" y="80615"/>
                </a:cubicBezTo>
                <a:cubicBezTo>
                  <a:pt x="242414" y="80158"/>
                  <a:pt x="242700" y="79529"/>
                  <a:pt x="242814" y="78729"/>
                </a:cubicBezTo>
                <a:cubicBezTo>
                  <a:pt x="242928" y="77929"/>
                  <a:pt x="243214" y="76957"/>
                  <a:pt x="243671" y="75814"/>
                </a:cubicBezTo>
                <a:lnTo>
                  <a:pt x="257044" y="41181"/>
                </a:lnTo>
                <a:cubicBezTo>
                  <a:pt x="257502" y="39581"/>
                  <a:pt x="258073" y="38038"/>
                  <a:pt x="258759" y="36552"/>
                </a:cubicBezTo>
                <a:cubicBezTo>
                  <a:pt x="259445" y="35066"/>
                  <a:pt x="260131" y="33523"/>
                  <a:pt x="260816" y="31923"/>
                </a:cubicBezTo>
                <a:cubicBezTo>
                  <a:pt x="261502" y="30780"/>
                  <a:pt x="261902" y="29580"/>
                  <a:pt x="262017" y="28323"/>
                </a:cubicBezTo>
                <a:cubicBezTo>
                  <a:pt x="262131" y="27065"/>
                  <a:pt x="262417" y="25865"/>
                  <a:pt x="262874" y="24722"/>
                </a:cubicBezTo>
                <a:cubicBezTo>
                  <a:pt x="263560" y="22665"/>
                  <a:pt x="264703" y="21522"/>
                  <a:pt x="266303" y="21293"/>
                </a:cubicBezTo>
                <a:cubicBezTo>
                  <a:pt x="267217" y="20836"/>
                  <a:pt x="268017" y="20607"/>
                  <a:pt x="268703" y="20607"/>
                </a:cubicBezTo>
                <a:cubicBezTo>
                  <a:pt x="269389" y="20607"/>
                  <a:pt x="269960" y="20493"/>
                  <a:pt x="270418" y="20265"/>
                </a:cubicBezTo>
                <a:close/>
                <a:moveTo>
                  <a:pt x="194522" y="19922"/>
                </a:moveTo>
                <a:cubicBezTo>
                  <a:pt x="195208" y="19922"/>
                  <a:pt x="195951" y="19979"/>
                  <a:pt x="196751" y="20093"/>
                </a:cubicBezTo>
                <a:cubicBezTo>
                  <a:pt x="197551" y="20207"/>
                  <a:pt x="198409" y="20265"/>
                  <a:pt x="199323" y="20265"/>
                </a:cubicBezTo>
                <a:cubicBezTo>
                  <a:pt x="200466" y="20493"/>
                  <a:pt x="201438" y="21179"/>
                  <a:pt x="202238" y="22322"/>
                </a:cubicBezTo>
                <a:cubicBezTo>
                  <a:pt x="203038" y="23465"/>
                  <a:pt x="203552" y="24608"/>
                  <a:pt x="203781" y="25751"/>
                </a:cubicBezTo>
                <a:cubicBezTo>
                  <a:pt x="204238" y="27351"/>
                  <a:pt x="204124" y="29294"/>
                  <a:pt x="203438" y="31580"/>
                </a:cubicBezTo>
                <a:cubicBezTo>
                  <a:pt x="202981" y="34095"/>
                  <a:pt x="202352" y="36438"/>
                  <a:pt x="201552" y="38610"/>
                </a:cubicBezTo>
                <a:cubicBezTo>
                  <a:pt x="200752" y="40781"/>
                  <a:pt x="200009" y="43125"/>
                  <a:pt x="199323" y="45639"/>
                </a:cubicBezTo>
                <a:cubicBezTo>
                  <a:pt x="196123" y="56383"/>
                  <a:pt x="193265" y="66785"/>
                  <a:pt x="190751" y="76843"/>
                </a:cubicBezTo>
                <a:cubicBezTo>
                  <a:pt x="190065" y="80272"/>
                  <a:pt x="189207" y="83815"/>
                  <a:pt x="188179" y="87473"/>
                </a:cubicBezTo>
                <a:cubicBezTo>
                  <a:pt x="187150" y="91131"/>
                  <a:pt x="186064" y="94674"/>
                  <a:pt x="184921" y="98103"/>
                </a:cubicBezTo>
                <a:cubicBezTo>
                  <a:pt x="183092" y="104275"/>
                  <a:pt x="181435" y="110447"/>
                  <a:pt x="179949" y="116619"/>
                </a:cubicBezTo>
                <a:cubicBezTo>
                  <a:pt x="178463" y="122792"/>
                  <a:pt x="176806" y="128964"/>
                  <a:pt x="174977" y="135136"/>
                </a:cubicBezTo>
                <a:cubicBezTo>
                  <a:pt x="174749" y="135822"/>
                  <a:pt x="174634" y="136451"/>
                  <a:pt x="174634" y="137022"/>
                </a:cubicBezTo>
                <a:cubicBezTo>
                  <a:pt x="174634" y="137593"/>
                  <a:pt x="174520" y="138108"/>
                  <a:pt x="174291" y="138565"/>
                </a:cubicBezTo>
                <a:cubicBezTo>
                  <a:pt x="173148" y="143823"/>
                  <a:pt x="175091" y="146109"/>
                  <a:pt x="180121" y="145423"/>
                </a:cubicBezTo>
                <a:cubicBezTo>
                  <a:pt x="181492" y="145194"/>
                  <a:pt x="182750" y="145023"/>
                  <a:pt x="183893" y="144909"/>
                </a:cubicBezTo>
                <a:cubicBezTo>
                  <a:pt x="185036" y="144794"/>
                  <a:pt x="186293" y="144623"/>
                  <a:pt x="187664" y="144394"/>
                </a:cubicBezTo>
                <a:cubicBezTo>
                  <a:pt x="188122" y="144394"/>
                  <a:pt x="188693" y="144451"/>
                  <a:pt x="189379" y="144566"/>
                </a:cubicBezTo>
                <a:cubicBezTo>
                  <a:pt x="190065" y="144680"/>
                  <a:pt x="190751" y="144737"/>
                  <a:pt x="191436" y="144737"/>
                </a:cubicBezTo>
                <a:lnTo>
                  <a:pt x="192122" y="145423"/>
                </a:lnTo>
                <a:cubicBezTo>
                  <a:pt x="192579" y="146337"/>
                  <a:pt x="192579" y="147138"/>
                  <a:pt x="192122" y="147823"/>
                </a:cubicBezTo>
                <a:cubicBezTo>
                  <a:pt x="191436" y="149424"/>
                  <a:pt x="190293" y="150567"/>
                  <a:pt x="188693" y="151252"/>
                </a:cubicBezTo>
                <a:cubicBezTo>
                  <a:pt x="185493" y="153538"/>
                  <a:pt x="182178" y="155139"/>
                  <a:pt x="178749" y="156053"/>
                </a:cubicBezTo>
                <a:cubicBezTo>
                  <a:pt x="177606" y="156510"/>
                  <a:pt x="176463" y="156910"/>
                  <a:pt x="175320" y="157253"/>
                </a:cubicBezTo>
                <a:cubicBezTo>
                  <a:pt x="174177" y="157596"/>
                  <a:pt x="173034" y="157996"/>
                  <a:pt x="171891" y="158453"/>
                </a:cubicBezTo>
                <a:cubicBezTo>
                  <a:pt x="170062" y="159139"/>
                  <a:pt x="168919" y="160282"/>
                  <a:pt x="168462" y="161882"/>
                </a:cubicBezTo>
                <a:cubicBezTo>
                  <a:pt x="168005" y="162797"/>
                  <a:pt x="167548" y="163940"/>
                  <a:pt x="167090" y="165311"/>
                </a:cubicBezTo>
                <a:cubicBezTo>
                  <a:pt x="164119" y="174912"/>
                  <a:pt x="161261" y="184571"/>
                  <a:pt x="158518" y="194286"/>
                </a:cubicBezTo>
                <a:cubicBezTo>
                  <a:pt x="155775" y="204002"/>
                  <a:pt x="153032" y="213774"/>
                  <a:pt x="150288" y="223604"/>
                </a:cubicBezTo>
                <a:cubicBezTo>
                  <a:pt x="150060" y="224518"/>
                  <a:pt x="149831" y="225433"/>
                  <a:pt x="149603" y="226347"/>
                </a:cubicBezTo>
                <a:cubicBezTo>
                  <a:pt x="149374" y="227262"/>
                  <a:pt x="149031" y="228290"/>
                  <a:pt x="148574" y="229433"/>
                </a:cubicBezTo>
                <a:cubicBezTo>
                  <a:pt x="147659" y="232177"/>
                  <a:pt x="146859" y="234920"/>
                  <a:pt x="146174" y="237663"/>
                </a:cubicBezTo>
                <a:cubicBezTo>
                  <a:pt x="145488" y="240406"/>
                  <a:pt x="144802" y="243149"/>
                  <a:pt x="144116" y="245893"/>
                </a:cubicBezTo>
                <a:cubicBezTo>
                  <a:pt x="143659" y="248407"/>
                  <a:pt x="142973" y="250807"/>
                  <a:pt x="142059" y="253093"/>
                </a:cubicBezTo>
                <a:cubicBezTo>
                  <a:pt x="141144" y="255379"/>
                  <a:pt x="140459" y="257780"/>
                  <a:pt x="140001" y="260294"/>
                </a:cubicBezTo>
                <a:cubicBezTo>
                  <a:pt x="138858" y="263495"/>
                  <a:pt x="137772" y="266752"/>
                  <a:pt x="136744" y="270067"/>
                </a:cubicBezTo>
                <a:cubicBezTo>
                  <a:pt x="135715" y="273382"/>
                  <a:pt x="134629" y="276753"/>
                  <a:pt x="133486" y="280183"/>
                </a:cubicBezTo>
                <a:cubicBezTo>
                  <a:pt x="132800" y="282240"/>
                  <a:pt x="132172" y="284354"/>
                  <a:pt x="131600" y="286526"/>
                </a:cubicBezTo>
                <a:cubicBezTo>
                  <a:pt x="131029" y="288698"/>
                  <a:pt x="130514" y="290927"/>
                  <a:pt x="130057" y="293213"/>
                </a:cubicBezTo>
                <a:cubicBezTo>
                  <a:pt x="128914" y="298013"/>
                  <a:pt x="127771" y="302014"/>
                  <a:pt x="126628" y="305214"/>
                </a:cubicBezTo>
                <a:cubicBezTo>
                  <a:pt x="125714" y="307043"/>
                  <a:pt x="124685" y="308415"/>
                  <a:pt x="123542" y="309329"/>
                </a:cubicBezTo>
                <a:cubicBezTo>
                  <a:pt x="123085" y="309786"/>
                  <a:pt x="122342" y="309843"/>
                  <a:pt x="121313" y="309500"/>
                </a:cubicBezTo>
                <a:cubicBezTo>
                  <a:pt x="120285" y="309158"/>
                  <a:pt x="119656" y="308643"/>
                  <a:pt x="119427" y="307957"/>
                </a:cubicBezTo>
                <a:cubicBezTo>
                  <a:pt x="119199" y="307272"/>
                  <a:pt x="119084" y="306643"/>
                  <a:pt x="119084" y="306071"/>
                </a:cubicBezTo>
                <a:cubicBezTo>
                  <a:pt x="119084" y="305500"/>
                  <a:pt x="118970" y="304871"/>
                  <a:pt x="118742" y="304185"/>
                </a:cubicBezTo>
                <a:cubicBezTo>
                  <a:pt x="118970" y="303500"/>
                  <a:pt x="119027" y="302700"/>
                  <a:pt x="118913" y="301785"/>
                </a:cubicBezTo>
                <a:cubicBezTo>
                  <a:pt x="118799" y="300871"/>
                  <a:pt x="118856" y="300071"/>
                  <a:pt x="119084" y="299385"/>
                </a:cubicBezTo>
                <a:cubicBezTo>
                  <a:pt x="119542" y="296185"/>
                  <a:pt x="119999" y="293098"/>
                  <a:pt x="120456" y="290127"/>
                </a:cubicBezTo>
                <a:cubicBezTo>
                  <a:pt x="120913" y="287155"/>
                  <a:pt x="121599" y="284183"/>
                  <a:pt x="122513" y="281211"/>
                </a:cubicBezTo>
                <a:cubicBezTo>
                  <a:pt x="122971" y="280068"/>
                  <a:pt x="123256" y="279039"/>
                  <a:pt x="123371" y="278125"/>
                </a:cubicBezTo>
                <a:cubicBezTo>
                  <a:pt x="123485" y="277211"/>
                  <a:pt x="123656" y="276296"/>
                  <a:pt x="123885" y="275382"/>
                </a:cubicBezTo>
                <a:cubicBezTo>
                  <a:pt x="124571" y="272181"/>
                  <a:pt x="125257" y="269095"/>
                  <a:pt x="125942" y="266124"/>
                </a:cubicBezTo>
                <a:cubicBezTo>
                  <a:pt x="126628" y="263152"/>
                  <a:pt x="127657" y="260294"/>
                  <a:pt x="129029" y="257551"/>
                </a:cubicBezTo>
                <a:cubicBezTo>
                  <a:pt x="129486" y="256637"/>
                  <a:pt x="129829" y="255665"/>
                  <a:pt x="130057" y="254636"/>
                </a:cubicBezTo>
                <a:cubicBezTo>
                  <a:pt x="130286" y="253608"/>
                  <a:pt x="130514" y="252522"/>
                  <a:pt x="130743" y="251379"/>
                </a:cubicBezTo>
                <a:cubicBezTo>
                  <a:pt x="130743" y="247721"/>
                  <a:pt x="131657" y="243721"/>
                  <a:pt x="133486" y="239377"/>
                </a:cubicBezTo>
                <a:cubicBezTo>
                  <a:pt x="134858" y="235034"/>
                  <a:pt x="136172" y="230748"/>
                  <a:pt x="137430" y="226519"/>
                </a:cubicBezTo>
                <a:cubicBezTo>
                  <a:pt x="138687" y="222290"/>
                  <a:pt x="139887" y="218003"/>
                  <a:pt x="141030" y="213660"/>
                </a:cubicBezTo>
                <a:cubicBezTo>
                  <a:pt x="141487" y="211831"/>
                  <a:pt x="141830" y="210574"/>
                  <a:pt x="142059" y="209888"/>
                </a:cubicBezTo>
                <a:cubicBezTo>
                  <a:pt x="143202" y="207602"/>
                  <a:pt x="144116" y="205316"/>
                  <a:pt x="144802" y="203030"/>
                </a:cubicBezTo>
                <a:cubicBezTo>
                  <a:pt x="145488" y="200744"/>
                  <a:pt x="146059" y="198344"/>
                  <a:pt x="146516" y="195829"/>
                </a:cubicBezTo>
                <a:cubicBezTo>
                  <a:pt x="147431" y="191257"/>
                  <a:pt x="148288" y="186800"/>
                  <a:pt x="149088" y="182456"/>
                </a:cubicBezTo>
                <a:cubicBezTo>
                  <a:pt x="149888" y="178113"/>
                  <a:pt x="150860" y="173655"/>
                  <a:pt x="152003" y="169083"/>
                </a:cubicBezTo>
                <a:cubicBezTo>
                  <a:pt x="152003" y="168626"/>
                  <a:pt x="151774" y="168054"/>
                  <a:pt x="151317" y="167369"/>
                </a:cubicBezTo>
                <a:cubicBezTo>
                  <a:pt x="150860" y="166683"/>
                  <a:pt x="150403" y="166340"/>
                  <a:pt x="149945" y="166340"/>
                </a:cubicBezTo>
                <a:cubicBezTo>
                  <a:pt x="149717" y="166111"/>
                  <a:pt x="149374" y="165997"/>
                  <a:pt x="148917" y="165997"/>
                </a:cubicBezTo>
                <a:lnTo>
                  <a:pt x="143773" y="165997"/>
                </a:lnTo>
                <a:cubicBezTo>
                  <a:pt x="141944" y="166454"/>
                  <a:pt x="140173" y="166854"/>
                  <a:pt x="138458" y="167197"/>
                </a:cubicBezTo>
                <a:cubicBezTo>
                  <a:pt x="136744" y="167540"/>
                  <a:pt x="134972" y="167940"/>
                  <a:pt x="133143" y="168397"/>
                </a:cubicBezTo>
                <a:cubicBezTo>
                  <a:pt x="128114" y="169998"/>
                  <a:pt x="123142" y="171426"/>
                  <a:pt x="118227" y="172684"/>
                </a:cubicBezTo>
                <a:cubicBezTo>
                  <a:pt x="113312" y="173941"/>
                  <a:pt x="108340" y="175370"/>
                  <a:pt x="103311" y="176970"/>
                </a:cubicBezTo>
                <a:cubicBezTo>
                  <a:pt x="96910" y="178799"/>
                  <a:pt x="90624" y="180799"/>
                  <a:pt x="84452" y="182971"/>
                </a:cubicBezTo>
                <a:cubicBezTo>
                  <a:pt x="78279" y="185142"/>
                  <a:pt x="72221" y="187485"/>
                  <a:pt x="66278" y="190000"/>
                </a:cubicBezTo>
                <a:cubicBezTo>
                  <a:pt x="65135" y="190457"/>
                  <a:pt x="64106" y="191086"/>
                  <a:pt x="63192" y="191886"/>
                </a:cubicBezTo>
                <a:cubicBezTo>
                  <a:pt x="62277" y="192686"/>
                  <a:pt x="61363" y="193543"/>
                  <a:pt x="60449" y="194458"/>
                </a:cubicBezTo>
                <a:cubicBezTo>
                  <a:pt x="60220" y="194686"/>
                  <a:pt x="60106" y="194915"/>
                  <a:pt x="60106" y="195144"/>
                </a:cubicBezTo>
                <a:cubicBezTo>
                  <a:pt x="60106" y="195372"/>
                  <a:pt x="59991" y="195486"/>
                  <a:pt x="59763" y="195486"/>
                </a:cubicBezTo>
                <a:cubicBezTo>
                  <a:pt x="58391" y="197772"/>
                  <a:pt x="57020" y="199887"/>
                  <a:pt x="55648" y="201830"/>
                </a:cubicBezTo>
                <a:cubicBezTo>
                  <a:pt x="54276" y="203773"/>
                  <a:pt x="52905" y="205773"/>
                  <a:pt x="51533" y="207831"/>
                </a:cubicBezTo>
                <a:cubicBezTo>
                  <a:pt x="48104" y="213774"/>
                  <a:pt x="44675" y="219661"/>
                  <a:pt x="41246" y="225490"/>
                </a:cubicBezTo>
                <a:cubicBezTo>
                  <a:pt x="37817" y="231319"/>
                  <a:pt x="34617" y="237320"/>
                  <a:pt x="31645" y="243492"/>
                </a:cubicBezTo>
                <a:cubicBezTo>
                  <a:pt x="30502" y="246007"/>
                  <a:pt x="29187" y="248521"/>
                  <a:pt x="27702" y="251036"/>
                </a:cubicBezTo>
                <a:cubicBezTo>
                  <a:pt x="26216" y="253551"/>
                  <a:pt x="24673" y="256065"/>
                  <a:pt x="23072" y="258580"/>
                </a:cubicBezTo>
                <a:cubicBezTo>
                  <a:pt x="22158" y="259951"/>
                  <a:pt x="20901" y="260980"/>
                  <a:pt x="19301" y="261666"/>
                </a:cubicBezTo>
                <a:cubicBezTo>
                  <a:pt x="18386" y="262123"/>
                  <a:pt x="17243" y="262580"/>
                  <a:pt x="15872" y="263037"/>
                </a:cubicBezTo>
                <a:cubicBezTo>
                  <a:pt x="12671" y="263723"/>
                  <a:pt x="9814" y="263495"/>
                  <a:pt x="7299" y="262352"/>
                </a:cubicBezTo>
                <a:cubicBezTo>
                  <a:pt x="6842" y="262352"/>
                  <a:pt x="6499" y="262237"/>
                  <a:pt x="6270" y="262009"/>
                </a:cubicBezTo>
                <a:cubicBezTo>
                  <a:pt x="6042" y="261780"/>
                  <a:pt x="5699" y="261552"/>
                  <a:pt x="5242" y="261323"/>
                </a:cubicBezTo>
                <a:cubicBezTo>
                  <a:pt x="4099" y="261094"/>
                  <a:pt x="3184" y="260637"/>
                  <a:pt x="2498" y="259951"/>
                </a:cubicBezTo>
                <a:cubicBezTo>
                  <a:pt x="1813" y="259266"/>
                  <a:pt x="1241" y="258465"/>
                  <a:pt x="784" y="257551"/>
                </a:cubicBezTo>
                <a:cubicBezTo>
                  <a:pt x="-130" y="256408"/>
                  <a:pt x="-245" y="255265"/>
                  <a:pt x="441" y="254122"/>
                </a:cubicBezTo>
                <a:cubicBezTo>
                  <a:pt x="1127" y="253208"/>
                  <a:pt x="1755" y="252465"/>
                  <a:pt x="2327" y="251893"/>
                </a:cubicBezTo>
                <a:cubicBezTo>
                  <a:pt x="2898" y="251322"/>
                  <a:pt x="3413" y="250465"/>
                  <a:pt x="3870" y="249321"/>
                </a:cubicBezTo>
                <a:cubicBezTo>
                  <a:pt x="7070" y="243835"/>
                  <a:pt x="10214" y="238349"/>
                  <a:pt x="13300" y="232862"/>
                </a:cubicBezTo>
                <a:cubicBezTo>
                  <a:pt x="16386" y="227376"/>
                  <a:pt x="19415" y="221661"/>
                  <a:pt x="22387" y="215717"/>
                </a:cubicBezTo>
                <a:cubicBezTo>
                  <a:pt x="23758" y="213203"/>
                  <a:pt x="22958" y="211717"/>
                  <a:pt x="19986" y="211260"/>
                </a:cubicBezTo>
                <a:lnTo>
                  <a:pt x="18615" y="211260"/>
                </a:lnTo>
                <a:cubicBezTo>
                  <a:pt x="16786" y="211488"/>
                  <a:pt x="15129" y="211374"/>
                  <a:pt x="13643" y="210917"/>
                </a:cubicBezTo>
                <a:cubicBezTo>
                  <a:pt x="12157" y="210459"/>
                  <a:pt x="10614" y="209888"/>
                  <a:pt x="9014" y="209202"/>
                </a:cubicBezTo>
                <a:cubicBezTo>
                  <a:pt x="8556" y="209202"/>
                  <a:pt x="7871" y="208745"/>
                  <a:pt x="6956" y="207831"/>
                </a:cubicBezTo>
                <a:cubicBezTo>
                  <a:pt x="5127" y="206459"/>
                  <a:pt x="4899" y="205087"/>
                  <a:pt x="6270" y="203716"/>
                </a:cubicBezTo>
                <a:cubicBezTo>
                  <a:pt x="6956" y="202573"/>
                  <a:pt x="7413" y="201887"/>
                  <a:pt x="7642" y="201658"/>
                </a:cubicBezTo>
                <a:cubicBezTo>
                  <a:pt x="9471" y="199601"/>
                  <a:pt x="11985" y="197544"/>
                  <a:pt x="15186" y="195486"/>
                </a:cubicBezTo>
                <a:cubicBezTo>
                  <a:pt x="17015" y="194572"/>
                  <a:pt x="18729" y="193772"/>
                  <a:pt x="20329" y="193086"/>
                </a:cubicBezTo>
                <a:cubicBezTo>
                  <a:pt x="21929" y="192400"/>
                  <a:pt x="23530" y="191600"/>
                  <a:pt x="25130" y="190686"/>
                </a:cubicBezTo>
                <a:cubicBezTo>
                  <a:pt x="27644" y="189543"/>
                  <a:pt x="29988" y="188514"/>
                  <a:pt x="32159" y="187600"/>
                </a:cubicBezTo>
                <a:cubicBezTo>
                  <a:pt x="34331" y="186685"/>
                  <a:pt x="36560" y="185657"/>
                  <a:pt x="38846" y="184514"/>
                </a:cubicBezTo>
                <a:cubicBezTo>
                  <a:pt x="41360" y="183371"/>
                  <a:pt x="43475" y="182056"/>
                  <a:pt x="45189" y="180570"/>
                </a:cubicBezTo>
                <a:cubicBezTo>
                  <a:pt x="46904" y="179084"/>
                  <a:pt x="48561" y="177427"/>
                  <a:pt x="50162" y="175598"/>
                </a:cubicBezTo>
                <a:cubicBezTo>
                  <a:pt x="52676" y="172398"/>
                  <a:pt x="55248" y="169140"/>
                  <a:pt x="57877" y="165826"/>
                </a:cubicBezTo>
                <a:cubicBezTo>
                  <a:pt x="60506" y="162511"/>
                  <a:pt x="63077" y="159253"/>
                  <a:pt x="65592" y="156053"/>
                </a:cubicBezTo>
                <a:cubicBezTo>
                  <a:pt x="69021" y="151938"/>
                  <a:pt x="72450" y="147823"/>
                  <a:pt x="75879" y="143709"/>
                </a:cubicBezTo>
                <a:cubicBezTo>
                  <a:pt x="79308" y="139594"/>
                  <a:pt x="82737" y="135593"/>
                  <a:pt x="86166" y="131707"/>
                </a:cubicBezTo>
                <a:cubicBezTo>
                  <a:pt x="90967" y="126449"/>
                  <a:pt x="95653" y="121191"/>
                  <a:pt x="100225" y="115934"/>
                </a:cubicBezTo>
                <a:cubicBezTo>
                  <a:pt x="104797" y="110676"/>
                  <a:pt x="109483" y="105418"/>
                  <a:pt x="114284" y="100160"/>
                </a:cubicBezTo>
                <a:cubicBezTo>
                  <a:pt x="117256" y="96960"/>
                  <a:pt x="120227" y="93874"/>
                  <a:pt x="123199" y="90902"/>
                </a:cubicBezTo>
                <a:cubicBezTo>
                  <a:pt x="126171" y="87930"/>
                  <a:pt x="129257" y="84844"/>
                  <a:pt x="132458" y="81644"/>
                </a:cubicBezTo>
                <a:cubicBezTo>
                  <a:pt x="134515" y="79586"/>
                  <a:pt x="136515" y="77529"/>
                  <a:pt x="138458" y="75471"/>
                </a:cubicBezTo>
                <a:cubicBezTo>
                  <a:pt x="140401" y="73414"/>
                  <a:pt x="142402" y="71357"/>
                  <a:pt x="144459" y="69299"/>
                </a:cubicBezTo>
                <a:cubicBezTo>
                  <a:pt x="145602" y="68156"/>
                  <a:pt x="146574" y="67070"/>
                  <a:pt x="147374" y="66042"/>
                </a:cubicBezTo>
                <a:cubicBezTo>
                  <a:pt x="148174" y="65013"/>
                  <a:pt x="149145" y="63927"/>
                  <a:pt x="150288" y="62784"/>
                </a:cubicBezTo>
                <a:cubicBezTo>
                  <a:pt x="151660" y="61641"/>
                  <a:pt x="153032" y="60441"/>
                  <a:pt x="154403" y="59184"/>
                </a:cubicBezTo>
                <a:cubicBezTo>
                  <a:pt x="155775" y="57926"/>
                  <a:pt x="157146" y="56612"/>
                  <a:pt x="158518" y="55240"/>
                </a:cubicBezTo>
                <a:cubicBezTo>
                  <a:pt x="160347" y="53183"/>
                  <a:pt x="162747" y="51011"/>
                  <a:pt x="165719" y="48725"/>
                </a:cubicBezTo>
                <a:cubicBezTo>
                  <a:pt x="166633" y="47811"/>
                  <a:pt x="167548" y="47011"/>
                  <a:pt x="168462" y="46325"/>
                </a:cubicBezTo>
                <a:cubicBezTo>
                  <a:pt x="169376" y="45639"/>
                  <a:pt x="170405" y="44953"/>
                  <a:pt x="171548" y="44268"/>
                </a:cubicBezTo>
                <a:cubicBezTo>
                  <a:pt x="176806" y="39924"/>
                  <a:pt x="180692" y="35124"/>
                  <a:pt x="183207" y="29866"/>
                </a:cubicBezTo>
                <a:cubicBezTo>
                  <a:pt x="183664" y="28951"/>
                  <a:pt x="184178" y="28094"/>
                  <a:pt x="184750" y="27294"/>
                </a:cubicBezTo>
                <a:cubicBezTo>
                  <a:pt x="185321" y="26494"/>
                  <a:pt x="185836" y="25522"/>
                  <a:pt x="186293" y="24379"/>
                </a:cubicBezTo>
                <a:cubicBezTo>
                  <a:pt x="187207" y="22779"/>
                  <a:pt x="188350" y="21693"/>
                  <a:pt x="189722" y="21122"/>
                </a:cubicBezTo>
                <a:cubicBezTo>
                  <a:pt x="191093" y="20550"/>
                  <a:pt x="192694" y="20150"/>
                  <a:pt x="194522" y="19922"/>
                </a:cubicBezTo>
                <a:close/>
                <a:moveTo>
                  <a:pt x="640864" y="205"/>
                </a:moveTo>
                <a:cubicBezTo>
                  <a:pt x="646808" y="776"/>
                  <a:pt x="652637" y="2319"/>
                  <a:pt x="658352" y="4834"/>
                </a:cubicBezTo>
                <a:cubicBezTo>
                  <a:pt x="659495" y="5291"/>
                  <a:pt x="660466" y="6091"/>
                  <a:pt x="661266" y="7234"/>
                </a:cubicBezTo>
                <a:cubicBezTo>
                  <a:pt x="662066" y="8377"/>
                  <a:pt x="662695" y="9292"/>
                  <a:pt x="663152" y="9978"/>
                </a:cubicBezTo>
                <a:cubicBezTo>
                  <a:pt x="664753" y="12721"/>
                  <a:pt x="664695" y="15007"/>
                  <a:pt x="662981" y="16836"/>
                </a:cubicBezTo>
                <a:cubicBezTo>
                  <a:pt x="661266" y="18664"/>
                  <a:pt x="658466" y="19579"/>
                  <a:pt x="654580" y="19579"/>
                </a:cubicBezTo>
                <a:lnTo>
                  <a:pt x="651494" y="19579"/>
                </a:lnTo>
                <a:cubicBezTo>
                  <a:pt x="646922" y="17064"/>
                  <a:pt x="642636" y="16435"/>
                  <a:pt x="638635" y="17693"/>
                </a:cubicBezTo>
                <a:cubicBezTo>
                  <a:pt x="634635" y="18950"/>
                  <a:pt x="630348" y="20493"/>
                  <a:pt x="625776" y="22322"/>
                </a:cubicBezTo>
                <a:cubicBezTo>
                  <a:pt x="619376" y="23922"/>
                  <a:pt x="613432" y="26208"/>
                  <a:pt x="607946" y="29180"/>
                </a:cubicBezTo>
                <a:cubicBezTo>
                  <a:pt x="602459" y="32152"/>
                  <a:pt x="597430" y="35581"/>
                  <a:pt x="592858" y="39467"/>
                </a:cubicBezTo>
                <a:cubicBezTo>
                  <a:pt x="590800" y="41296"/>
                  <a:pt x="588857" y="43010"/>
                  <a:pt x="587029" y="44610"/>
                </a:cubicBezTo>
                <a:cubicBezTo>
                  <a:pt x="585200" y="46211"/>
                  <a:pt x="583142" y="47811"/>
                  <a:pt x="580856" y="49411"/>
                </a:cubicBezTo>
                <a:cubicBezTo>
                  <a:pt x="579485" y="50783"/>
                  <a:pt x="578228" y="51983"/>
                  <a:pt x="577084" y="53011"/>
                </a:cubicBezTo>
                <a:cubicBezTo>
                  <a:pt x="575942" y="54040"/>
                  <a:pt x="574684" y="55126"/>
                  <a:pt x="573313" y="56269"/>
                </a:cubicBezTo>
                <a:cubicBezTo>
                  <a:pt x="568055" y="59012"/>
                  <a:pt x="563654" y="62041"/>
                  <a:pt x="560111" y="65356"/>
                </a:cubicBezTo>
                <a:cubicBezTo>
                  <a:pt x="556568" y="68671"/>
                  <a:pt x="552853" y="71928"/>
                  <a:pt x="548967" y="75129"/>
                </a:cubicBezTo>
                <a:cubicBezTo>
                  <a:pt x="541880" y="81301"/>
                  <a:pt x="535594" y="87702"/>
                  <a:pt x="530107" y="94331"/>
                </a:cubicBezTo>
                <a:cubicBezTo>
                  <a:pt x="524621" y="100960"/>
                  <a:pt x="518906" y="107590"/>
                  <a:pt x="512962" y="114219"/>
                </a:cubicBezTo>
                <a:cubicBezTo>
                  <a:pt x="512048" y="115591"/>
                  <a:pt x="511419" y="116962"/>
                  <a:pt x="511076" y="118334"/>
                </a:cubicBezTo>
                <a:cubicBezTo>
                  <a:pt x="510733" y="119706"/>
                  <a:pt x="509876" y="121077"/>
                  <a:pt x="508504" y="122449"/>
                </a:cubicBezTo>
                <a:cubicBezTo>
                  <a:pt x="513762" y="123363"/>
                  <a:pt x="518506" y="123592"/>
                  <a:pt x="522735" y="123135"/>
                </a:cubicBezTo>
                <a:cubicBezTo>
                  <a:pt x="526964" y="122677"/>
                  <a:pt x="531022" y="121992"/>
                  <a:pt x="534908" y="121077"/>
                </a:cubicBezTo>
                <a:cubicBezTo>
                  <a:pt x="541994" y="118334"/>
                  <a:pt x="549310" y="116277"/>
                  <a:pt x="556853" y="114905"/>
                </a:cubicBezTo>
                <a:cubicBezTo>
                  <a:pt x="564397" y="113533"/>
                  <a:pt x="571941" y="112276"/>
                  <a:pt x="579485" y="111133"/>
                </a:cubicBezTo>
                <a:cubicBezTo>
                  <a:pt x="605088" y="108390"/>
                  <a:pt x="629091" y="112733"/>
                  <a:pt x="651494" y="124163"/>
                </a:cubicBezTo>
                <a:cubicBezTo>
                  <a:pt x="661324" y="129192"/>
                  <a:pt x="667953" y="136793"/>
                  <a:pt x="671382" y="146966"/>
                </a:cubicBezTo>
                <a:cubicBezTo>
                  <a:pt x="674811" y="157139"/>
                  <a:pt x="674011" y="167712"/>
                  <a:pt x="668982" y="178684"/>
                </a:cubicBezTo>
                <a:cubicBezTo>
                  <a:pt x="668296" y="180513"/>
                  <a:pt x="667039" y="182571"/>
                  <a:pt x="665210" y="184857"/>
                </a:cubicBezTo>
                <a:cubicBezTo>
                  <a:pt x="663381" y="187143"/>
                  <a:pt x="661895" y="189543"/>
                  <a:pt x="660752" y="192057"/>
                </a:cubicBezTo>
                <a:cubicBezTo>
                  <a:pt x="656180" y="200287"/>
                  <a:pt x="650465" y="207431"/>
                  <a:pt x="643607" y="213488"/>
                </a:cubicBezTo>
                <a:cubicBezTo>
                  <a:pt x="636749" y="219546"/>
                  <a:pt x="629091" y="225319"/>
                  <a:pt x="620633" y="230805"/>
                </a:cubicBezTo>
                <a:cubicBezTo>
                  <a:pt x="619947" y="231262"/>
                  <a:pt x="619090" y="231548"/>
                  <a:pt x="618061" y="231662"/>
                </a:cubicBezTo>
                <a:cubicBezTo>
                  <a:pt x="617032" y="231776"/>
                  <a:pt x="616175" y="232177"/>
                  <a:pt x="615489" y="232862"/>
                </a:cubicBezTo>
                <a:cubicBezTo>
                  <a:pt x="612975" y="235148"/>
                  <a:pt x="609203" y="237720"/>
                  <a:pt x="604174" y="240578"/>
                </a:cubicBezTo>
                <a:cubicBezTo>
                  <a:pt x="599144" y="243435"/>
                  <a:pt x="593429" y="246235"/>
                  <a:pt x="587029" y="248979"/>
                </a:cubicBezTo>
                <a:cubicBezTo>
                  <a:pt x="580628" y="251722"/>
                  <a:pt x="573941" y="254294"/>
                  <a:pt x="566969" y="256694"/>
                </a:cubicBezTo>
                <a:cubicBezTo>
                  <a:pt x="559997" y="259094"/>
                  <a:pt x="553253" y="260980"/>
                  <a:pt x="546738" y="262352"/>
                </a:cubicBezTo>
                <a:cubicBezTo>
                  <a:pt x="540223" y="263723"/>
                  <a:pt x="534279" y="264466"/>
                  <a:pt x="528907" y="264581"/>
                </a:cubicBezTo>
                <a:cubicBezTo>
                  <a:pt x="523535" y="264695"/>
                  <a:pt x="519363" y="263838"/>
                  <a:pt x="516391" y="262009"/>
                </a:cubicBezTo>
                <a:cubicBezTo>
                  <a:pt x="515248" y="261094"/>
                  <a:pt x="513991" y="260066"/>
                  <a:pt x="512619" y="258923"/>
                </a:cubicBezTo>
                <a:cubicBezTo>
                  <a:pt x="511248" y="257780"/>
                  <a:pt x="509876" y="256637"/>
                  <a:pt x="508504" y="255494"/>
                </a:cubicBezTo>
                <a:cubicBezTo>
                  <a:pt x="506676" y="253665"/>
                  <a:pt x="505647" y="252008"/>
                  <a:pt x="505418" y="250522"/>
                </a:cubicBezTo>
                <a:cubicBezTo>
                  <a:pt x="505190" y="249036"/>
                  <a:pt x="505076" y="247378"/>
                  <a:pt x="505076" y="245550"/>
                </a:cubicBezTo>
                <a:cubicBezTo>
                  <a:pt x="505533" y="243035"/>
                  <a:pt x="505876" y="240463"/>
                  <a:pt x="506104" y="237834"/>
                </a:cubicBezTo>
                <a:cubicBezTo>
                  <a:pt x="506333" y="235205"/>
                  <a:pt x="506790" y="232862"/>
                  <a:pt x="507476" y="230805"/>
                </a:cubicBezTo>
                <a:cubicBezTo>
                  <a:pt x="507933" y="228062"/>
                  <a:pt x="508562" y="225490"/>
                  <a:pt x="509362" y="223090"/>
                </a:cubicBezTo>
                <a:cubicBezTo>
                  <a:pt x="510162" y="220689"/>
                  <a:pt x="511362" y="218118"/>
                  <a:pt x="512962" y="215374"/>
                </a:cubicBezTo>
                <a:cubicBezTo>
                  <a:pt x="514791" y="211945"/>
                  <a:pt x="516963" y="208402"/>
                  <a:pt x="519477" y="204745"/>
                </a:cubicBezTo>
                <a:cubicBezTo>
                  <a:pt x="521992" y="201087"/>
                  <a:pt x="524506" y="197315"/>
                  <a:pt x="527021" y="193429"/>
                </a:cubicBezTo>
                <a:cubicBezTo>
                  <a:pt x="527707" y="192743"/>
                  <a:pt x="528336" y="191943"/>
                  <a:pt x="528907" y="191029"/>
                </a:cubicBezTo>
                <a:cubicBezTo>
                  <a:pt x="529479" y="190114"/>
                  <a:pt x="530107" y="189314"/>
                  <a:pt x="530793" y="188628"/>
                </a:cubicBezTo>
                <a:lnTo>
                  <a:pt x="537308" y="188628"/>
                </a:lnTo>
                <a:cubicBezTo>
                  <a:pt x="537308" y="189314"/>
                  <a:pt x="537537" y="190114"/>
                  <a:pt x="537994" y="191029"/>
                </a:cubicBezTo>
                <a:cubicBezTo>
                  <a:pt x="538451" y="191943"/>
                  <a:pt x="538680" y="192743"/>
                  <a:pt x="538680" y="193429"/>
                </a:cubicBezTo>
                <a:cubicBezTo>
                  <a:pt x="537537" y="196401"/>
                  <a:pt x="536222" y="199487"/>
                  <a:pt x="534736" y="202687"/>
                </a:cubicBezTo>
                <a:cubicBezTo>
                  <a:pt x="533250" y="205887"/>
                  <a:pt x="531765" y="209202"/>
                  <a:pt x="530279" y="212631"/>
                </a:cubicBezTo>
                <a:cubicBezTo>
                  <a:pt x="528793" y="216060"/>
                  <a:pt x="527593" y="219546"/>
                  <a:pt x="526678" y="223090"/>
                </a:cubicBezTo>
                <a:cubicBezTo>
                  <a:pt x="525764" y="226633"/>
                  <a:pt x="525535" y="230348"/>
                  <a:pt x="525992" y="234234"/>
                </a:cubicBezTo>
                <a:cubicBezTo>
                  <a:pt x="525992" y="238577"/>
                  <a:pt x="526964" y="241606"/>
                  <a:pt x="528907" y="243321"/>
                </a:cubicBezTo>
                <a:cubicBezTo>
                  <a:pt x="530850" y="245035"/>
                  <a:pt x="534108" y="246121"/>
                  <a:pt x="538680" y="246578"/>
                </a:cubicBezTo>
                <a:cubicBezTo>
                  <a:pt x="541880" y="246578"/>
                  <a:pt x="545023" y="246464"/>
                  <a:pt x="548109" y="246235"/>
                </a:cubicBezTo>
                <a:cubicBezTo>
                  <a:pt x="551196" y="246007"/>
                  <a:pt x="554110" y="245207"/>
                  <a:pt x="556853" y="243835"/>
                </a:cubicBezTo>
                <a:cubicBezTo>
                  <a:pt x="563026" y="240863"/>
                  <a:pt x="569312" y="238520"/>
                  <a:pt x="575713" y="236806"/>
                </a:cubicBezTo>
                <a:cubicBezTo>
                  <a:pt x="582114" y="235091"/>
                  <a:pt x="588172" y="233319"/>
                  <a:pt x="593887" y="231491"/>
                </a:cubicBezTo>
                <a:cubicBezTo>
                  <a:pt x="599373" y="229433"/>
                  <a:pt x="604917" y="226290"/>
                  <a:pt x="610517" y="222061"/>
                </a:cubicBezTo>
                <a:cubicBezTo>
                  <a:pt x="616118" y="217832"/>
                  <a:pt x="621319" y="213203"/>
                  <a:pt x="626119" y="208173"/>
                </a:cubicBezTo>
                <a:cubicBezTo>
                  <a:pt x="630920" y="203144"/>
                  <a:pt x="635263" y="197944"/>
                  <a:pt x="639149" y="192572"/>
                </a:cubicBezTo>
                <a:cubicBezTo>
                  <a:pt x="643036" y="187200"/>
                  <a:pt x="646007" y="182228"/>
                  <a:pt x="648065" y="177656"/>
                </a:cubicBezTo>
                <a:cubicBezTo>
                  <a:pt x="649894" y="173312"/>
                  <a:pt x="651151" y="168740"/>
                  <a:pt x="651837" y="163940"/>
                </a:cubicBezTo>
                <a:cubicBezTo>
                  <a:pt x="652522" y="159139"/>
                  <a:pt x="652408" y="154110"/>
                  <a:pt x="651494" y="148852"/>
                </a:cubicBezTo>
                <a:cubicBezTo>
                  <a:pt x="651037" y="144509"/>
                  <a:pt x="649379" y="140794"/>
                  <a:pt x="646522" y="137708"/>
                </a:cubicBezTo>
                <a:cubicBezTo>
                  <a:pt x="643664" y="134622"/>
                  <a:pt x="640292" y="131821"/>
                  <a:pt x="636406" y="129307"/>
                </a:cubicBezTo>
                <a:cubicBezTo>
                  <a:pt x="631148" y="126792"/>
                  <a:pt x="626119" y="125020"/>
                  <a:pt x="621319" y="123992"/>
                </a:cubicBezTo>
                <a:cubicBezTo>
                  <a:pt x="616518" y="122963"/>
                  <a:pt x="611260" y="122449"/>
                  <a:pt x="605545" y="122449"/>
                </a:cubicBezTo>
                <a:cubicBezTo>
                  <a:pt x="596858" y="122449"/>
                  <a:pt x="587886" y="123020"/>
                  <a:pt x="578628" y="124163"/>
                </a:cubicBezTo>
                <a:cubicBezTo>
                  <a:pt x="569369" y="125306"/>
                  <a:pt x="560282" y="127592"/>
                  <a:pt x="551367" y="131021"/>
                </a:cubicBezTo>
                <a:cubicBezTo>
                  <a:pt x="542680" y="133993"/>
                  <a:pt x="533879" y="136393"/>
                  <a:pt x="524964" y="138222"/>
                </a:cubicBezTo>
                <a:cubicBezTo>
                  <a:pt x="521992" y="138679"/>
                  <a:pt x="519477" y="139137"/>
                  <a:pt x="517420" y="139594"/>
                </a:cubicBezTo>
                <a:cubicBezTo>
                  <a:pt x="515362" y="140051"/>
                  <a:pt x="513305" y="140280"/>
                  <a:pt x="511248" y="140280"/>
                </a:cubicBezTo>
                <a:cubicBezTo>
                  <a:pt x="506904" y="140280"/>
                  <a:pt x="502904" y="139365"/>
                  <a:pt x="499246" y="137536"/>
                </a:cubicBezTo>
                <a:cubicBezTo>
                  <a:pt x="495589" y="135708"/>
                  <a:pt x="492845" y="132964"/>
                  <a:pt x="491017" y="129307"/>
                </a:cubicBezTo>
                <a:cubicBezTo>
                  <a:pt x="489416" y="127478"/>
                  <a:pt x="488216" y="125821"/>
                  <a:pt x="487416" y="124335"/>
                </a:cubicBezTo>
                <a:cubicBezTo>
                  <a:pt x="486616" y="122849"/>
                  <a:pt x="485987" y="121306"/>
                  <a:pt x="485530" y="119706"/>
                </a:cubicBezTo>
                <a:cubicBezTo>
                  <a:pt x="494674" y="107818"/>
                  <a:pt x="504561" y="96617"/>
                  <a:pt x="515191" y="86101"/>
                </a:cubicBezTo>
                <a:cubicBezTo>
                  <a:pt x="525821" y="75586"/>
                  <a:pt x="536508" y="65299"/>
                  <a:pt x="547252" y="55240"/>
                </a:cubicBezTo>
                <a:cubicBezTo>
                  <a:pt x="549995" y="52726"/>
                  <a:pt x="552853" y="50440"/>
                  <a:pt x="555825" y="48382"/>
                </a:cubicBezTo>
                <a:cubicBezTo>
                  <a:pt x="558796" y="46325"/>
                  <a:pt x="561654" y="44153"/>
                  <a:pt x="564397" y="41867"/>
                </a:cubicBezTo>
                <a:cubicBezTo>
                  <a:pt x="566226" y="39810"/>
                  <a:pt x="568169" y="37924"/>
                  <a:pt x="570226" y="36209"/>
                </a:cubicBezTo>
                <a:cubicBezTo>
                  <a:pt x="572284" y="34495"/>
                  <a:pt x="574227" y="32838"/>
                  <a:pt x="576056" y="31237"/>
                </a:cubicBezTo>
                <a:cubicBezTo>
                  <a:pt x="577656" y="29180"/>
                  <a:pt x="579828" y="27694"/>
                  <a:pt x="582571" y="26780"/>
                </a:cubicBezTo>
                <a:cubicBezTo>
                  <a:pt x="585314" y="26094"/>
                  <a:pt x="587543" y="25179"/>
                  <a:pt x="589257" y="24036"/>
                </a:cubicBezTo>
                <a:cubicBezTo>
                  <a:pt x="590972" y="22893"/>
                  <a:pt x="592172" y="21065"/>
                  <a:pt x="592858" y="18550"/>
                </a:cubicBezTo>
                <a:cubicBezTo>
                  <a:pt x="593315" y="16721"/>
                  <a:pt x="594230" y="15178"/>
                  <a:pt x="595601" y="13921"/>
                </a:cubicBezTo>
                <a:cubicBezTo>
                  <a:pt x="596973" y="12664"/>
                  <a:pt x="598573" y="11692"/>
                  <a:pt x="600402" y="11006"/>
                </a:cubicBezTo>
                <a:cubicBezTo>
                  <a:pt x="603602" y="9863"/>
                  <a:pt x="607031" y="8320"/>
                  <a:pt x="610689" y="6377"/>
                </a:cubicBezTo>
                <a:cubicBezTo>
                  <a:pt x="614346" y="4434"/>
                  <a:pt x="618118" y="3005"/>
                  <a:pt x="622004" y="2091"/>
                </a:cubicBezTo>
                <a:cubicBezTo>
                  <a:pt x="628634" y="262"/>
                  <a:pt x="634920" y="-367"/>
                  <a:pt x="640864" y="20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03C93BF-FE4A-47B0-BDC7-B6458D77B8D7}"/>
              </a:ext>
            </a:extLst>
          </p:cNvPr>
          <p:cNvSpPr txBox="1"/>
          <p:nvPr/>
        </p:nvSpPr>
        <p:spPr>
          <a:xfrm>
            <a:off x="1227866" y="2310151"/>
            <a:ext cx="3229834" cy="1754326"/>
          </a:xfrm>
          <a:prstGeom prst="rect">
            <a:avLst/>
          </a:prstGeom>
          <a:noFill/>
        </p:spPr>
        <p:txBody>
          <a:bodyPr wrap="square" rtlCol="0">
            <a:spAutoFit/>
          </a:bodyPr>
          <a:lstStyle/>
          <a:p>
            <a:pPr>
              <a:spcBef>
                <a:spcPts val="1200"/>
              </a:spcBef>
            </a:pPr>
            <a:r>
              <a:rPr lang="en-US" altLang="zh-CN" sz="5400">
                <a:solidFill>
                  <a:schemeClr val="tx1">
                    <a:lumMod val="85000"/>
                    <a:lumOff val="15000"/>
                  </a:schemeClr>
                </a:solidFill>
                <a:latin typeface="Montserrat Alternates ExtraBold" panose="00000900000000000000" pitchFamily="50" charset="0"/>
              </a:rPr>
              <a:t>Hello World!</a:t>
            </a:r>
            <a:endParaRPr lang="en-US" sz="5400">
              <a:solidFill>
                <a:schemeClr val="tx1">
                  <a:lumMod val="85000"/>
                  <a:lumOff val="15000"/>
                </a:schemeClr>
              </a:solidFill>
              <a:latin typeface="Montserrat Alternates ExtraBold" panose="00000900000000000000" pitchFamily="50" charset="0"/>
            </a:endParaRPr>
          </a:p>
        </p:txBody>
      </p:sp>
      <p:sp>
        <p:nvSpPr>
          <p:cNvPr id="2" name="Picture Placeholder 1">
            <a:extLst>
              <a:ext uri="{FF2B5EF4-FFF2-40B4-BE49-F238E27FC236}">
                <a16:creationId xmlns:a16="http://schemas.microsoft.com/office/drawing/2014/main" id="{F34F2545-3DFD-441F-9EB9-EDEB28F4F0CA}"/>
              </a:ext>
            </a:extLst>
          </p:cNvPr>
          <p:cNvSpPr>
            <a:spLocks noGrp="1"/>
          </p:cNvSpPr>
          <p:nvPr>
            <p:ph type="pic" sz="quarter" idx="10"/>
          </p:nvPr>
        </p:nvSpPr>
        <p:spPr/>
      </p:sp>
    </p:spTree>
    <p:extLst>
      <p:ext uri="{BB962C8B-B14F-4D97-AF65-F5344CB8AC3E}">
        <p14:creationId xmlns:p14="http://schemas.microsoft.com/office/powerpoint/2010/main" val="4313097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100"/>
                                  </p:stCondLst>
                                  <p:childTnLst>
                                    <p:set>
                                      <p:cBhvr>
                                        <p:cTn id="6" dur="1000" fill="hold">
                                          <p:stCondLst>
                                            <p:cond delay="0"/>
                                          </p:stCondLst>
                                        </p:cTn>
                                        <p:tgtEl>
                                          <p:spTgt spid="8"/>
                                        </p:tgtEl>
                                        <p:attrNameLst>
                                          <p:attrName>style.visibility</p:attrName>
                                        </p:attrNameLst>
                                      </p:cBhvr>
                                      <p:to>
                                        <p:strVal val="visible"/>
                                      </p:to>
                                    </p:set>
                                    <p:anim to="" calcmode="lin" valueType="num">
                                      <p:cBhvr>
                                        <p:cTn id="7"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1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07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575"/>
                            </p:stCondLst>
                            <p:childTnLst>
                              <p:par>
                                <p:cTn id="19" presetID="0" presetClass="entr" presetSubtype="0" fill="hold" grpId="0" nodeType="afterEffect">
                                  <p:stCondLst>
                                    <p:cond delay="0"/>
                                  </p:stCondLst>
                                  <p:iterate type="lt">
                                    <p:tmPct val="10000"/>
                                  </p:iterate>
                                  <p:childTnLst>
                                    <p:set>
                                      <p:cBhvr>
                                        <p:cTn id="20" dur="1000" fill="hold">
                                          <p:stCondLst>
                                            <p:cond delay="0"/>
                                          </p:stCondLst>
                                        </p:cTn>
                                        <p:tgtEl>
                                          <p:spTgt spid="5"/>
                                        </p:tgtEl>
                                        <p:attrNameLst>
                                          <p:attrName>style.visibility</p:attrName>
                                        </p:attrNameLst>
                                      </p:cBhvr>
                                      <p:to>
                                        <p:strVal val="visible"/>
                                      </p:to>
                                    </p:set>
                                    <p:anim to="" calcmode="lin" valueType="num">
                                      <p:cBhvr>
                                        <p:cTn id="21" dur="1000" fill="hold">
                                          <p:stCondLst>
                                            <p:cond delay="0"/>
                                          </p:stCondLst>
                                        </p:cTn>
                                        <p:tgtEl>
                                          <p:spTgt spid="5"/>
                                        </p:tgtEl>
                                        <p:attrNameLst>
                                          <p:attrName>ppt_h</p:attrName>
                                        </p:attrNameLst>
                                      </p:cBhvr>
                                      <p:tavLst>
                                        <p:tav tm="0" fmla="#ppt_h-#ppt_h*cos(4*pi*$)*(1-$)^2">
                                          <p:val>
                                            <p:strVal val="0"/>
                                          </p:val>
                                        </p:tav>
                                        <p:tav tm="100000">
                                          <p:val>
                                            <p:strVal val="1"/>
                                          </p:val>
                                        </p:tav>
                                      </p:tavLst>
                                    </p:anim>
                                    <p:anim to="" calcmode="lin" valueType="num">
                                      <p:cBhvr>
                                        <p:cTn id="22" dur="1000" fill="hold">
                                          <p:stCondLst>
                                            <p:cond delay="0"/>
                                          </p:stCondLst>
                                        </p:cTn>
                                        <p:tgtEl>
                                          <p:spTgt spid="5"/>
                                        </p:tgtEl>
                                        <p:attrNameLst>
                                          <p:attrName>ppt_w</p:attrName>
                                        </p:attrNameLst>
                                      </p:cBhvr>
                                      <p:tavLst>
                                        <p:tav tm="0" fmla="#ppt_w-#ppt_w*cos(4*pi*$)*(1-$)^2">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1000" fill="hold"/>
                                        <p:tgtEl>
                                          <p:spTgt spid="4"/>
                                        </p:tgtEl>
                                        <p:attrNameLst>
                                          <p:attrName>ppt_x</p:attrName>
                                        </p:attrNameLst>
                                      </p:cBhvr>
                                      <p:tavLst>
                                        <p:tav tm="0">
                                          <p:val>
                                            <p:strVal val="1+#ppt_w/2"/>
                                          </p:val>
                                        </p:tav>
                                        <p:tav tm="100000">
                                          <p:val>
                                            <p:strVal val="#ppt_x"/>
                                          </p:val>
                                        </p:tav>
                                      </p:tavLst>
                                    </p:anim>
                                    <p:anim calcmode="lin" valueType="num">
                                      <p:cBhvr additive="base">
                                        <p:cTn id="26"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p:bldP spid="4" grpId="0"/>
      <p:bldP spid="5" grpId="0" animBg="1"/>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A1AC840-9CBF-4057-977E-845E6C6D68BD}"/>
              </a:ext>
            </a:extLst>
          </p:cNvPr>
          <p:cNvSpPr>
            <a:spLocks noGrp="1"/>
          </p:cNvSpPr>
          <p:nvPr>
            <p:ph type="pic" sz="quarter" idx="10"/>
          </p:nvPr>
        </p:nvSpPr>
        <p:spPr/>
      </p:sp>
      <p:sp>
        <p:nvSpPr>
          <p:cNvPr id="2" name="Rectangle 1">
            <a:extLst>
              <a:ext uri="{FF2B5EF4-FFF2-40B4-BE49-F238E27FC236}">
                <a16:creationId xmlns:a16="http://schemas.microsoft.com/office/drawing/2014/main" id="{D5280771-8810-4643-A9C6-D5559474E06E}"/>
              </a:ext>
            </a:extLst>
          </p:cNvPr>
          <p:cNvSpPr/>
          <p:nvPr/>
        </p:nvSpPr>
        <p:spPr>
          <a:xfrm>
            <a:off x="6364849" y="1925929"/>
            <a:ext cx="8625964" cy="2600455"/>
          </a:xfrm>
          <a:prstGeom prst="rect">
            <a:avLst/>
          </a:prstGeom>
        </p:spPr>
        <p:txBody>
          <a:bodyPr wrap="square">
            <a:spAutoFit/>
          </a:bodyPr>
          <a:lstStyle/>
          <a:p>
            <a:pPr>
              <a:lnSpc>
                <a:spcPct val="150000"/>
              </a:lnSpc>
            </a:pPr>
            <a:r>
              <a:rPr lang="en-US" sz="28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0A4C453A-1886-4F77-AF59-6FA4091E6386}"/>
              </a:ext>
            </a:extLst>
          </p:cNvPr>
          <p:cNvSpPr txBox="1"/>
          <p:nvPr/>
        </p:nvSpPr>
        <p:spPr>
          <a:xfrm>
            <a:off x="6420728" y="1534050"/>
            <a:ext cx="3228123" cy="338554"/>
          </a:xfrm>
          <a:prstGeom prst="rect">
            <a:avLst/>
          </a:prstGeom>
          <a:noFill/>
        </p:spPr>
        <p:txBody>
          <a:bodyPr wrap="square" rtlCol="0">
            <a:spAutoFit/>
          </a:bodyPr>
          <a:lstStyle/>
          <a:p>
            <a:r>
              <a:rPr lang="en-US" sz="1600" spc="600">
                <a:gradFill>
                  <a:gsLst>
                    <a:gs pos="0">
                      <a:schemeClr val="accent1"/>
                    </a:gs>
                    <a:gs pos="100000">
                      <a:schemeClr val="accent6"/>
                    </a:gs>
                  </a:gsLst>
                  <a:lin ang="8100000" scaled="1"/>
                </a:gradFill>
                <a:latin typeface="+mj-lt"/>
              </a:rPr>
              <a:t>TESTIMONIAL</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D9E1A89-FF79-4A19-AD6C-1124B83117D7}"/>
              </a:ext>
            </a:extLst>
          </p:cNvPr>
          <p:cNvSpPr/>
          <p:nvPr/>
        </p:nvSpPr>
        <p:spPr>
          <a:xfrm>
            <a:off x="6420729" y="5002584"/>
            <a:ext cx="3751972" cy="1167243"/>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6" name="组合 13">
            <a:extLst>
              <a:ext uri="{FF2B5EF4-FFF2-40B4-BE49-F238E27FC236}">
                <a16:creationId xmlns:a16="http://schemas.microsoft.com/office/drawing/2014/main" id="{B16DDEE3-129D-4D08-BB77-F3E134C2EB6C}"/>
              </a:ext>
            </a:extLst>
          </p:cNvPr>
          <p:cNvGrpSpPr/>
          <p:nvPr/>
        </p:nvGrpSpPr>
        <p:grpSpPr>
          <a:xfrm>
            <a:off x="1333500" y="782677"/>
            <a:ext cx="849269" cy="224171"/>
            <a:chOff x="6353586" y="4480561"/>
            <a:chExt cx="5023074" cy="1325880"/>
          </a:xfrm>
          <a:solidFill>
            <a:schemeClr val="bg1"/>
          </a:solidFill>
        </p:grpSpPr>
        <p:sp>
          <p:nvSpPr>
            <p:cNvPr id="7" name="任意多边形: 形状 25">
              <a:extLst>
                <a:ext uri="{FF2B5EF4-FFF2-40B4-BE49-F238E27FC236}">
                  <a16:creationId xmlns:a16="http://schemas.microsoft.com/office/drawing/2014/main" id="{9225D8B4-F8DC-4A05-B45A-73E8AECC342B}"/>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8" name="组合 11">
              <a:extLst>
                <a:ext uri="{FF2B5EF4-FFF2-40B4-BE49-F238E27FC236}">
                  <a16:creationId xmlns:a16="http://schemas.microsoft.com/office/drawing/2014/main" id="{E03EE876-8E91-4440-B3B6-513B131D0ACD}"/>
                </a:ext>
              </a:extLst>
            </p:cNvPr>
            <p:cNvGrpSpPr/>
            <p:nvPr/>
          </p:nvGrpSpPr>
          <p:grpSpPr>
            <a:xfrm>
              <a:off x="8043056" y="4702687"/>
              <a:ext cx="3333604" cy="881628"/>
              <a:chOff x="8083550" y="5731848"/>
              <a:chExt cx="2120900" cy="560908"/>
            </a:xfrm>
            <a:grpFill/>
          </p:grpSpPr>
          <p:sp>
            <p:nvSpPr>
              <p:cNvPr id="9" name="任意多边形: 形状 14">
                <a:extLst>
                  <a:ext uri="{FF2B5EF4-FFF2-40B4-BE49-F238E27FC236}">
                    <a16:creationId xmlns:a16="http://schemas.microsoft.com/office/drawing/2014/main" id="{76620D65-363E-496F-A50E-925D02618172}"/>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27">
                <a:extLst>
                  <a:ext uri="{FF2B5EF4-FFF2-40B4-BE49-F238E27FC236}">
                    <a16:creationId xmlns:a16="http://schemas.microsoft.com/office/drawing/2014/main" id="{51AD6F5D-9FF6-456F-849D-80D8C00018FF}"/>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9974737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0" presetClass="entr" presetSubtype="0" fill="hold" grpId="0" nodeType="withEffect">
                                  <p:stCondLst>
                                    <p:cond delay="0"/>
                                  </p:stCondLst>
                                  <p:iterate type="lt">
                                    <p:tmPct val="1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62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04</a:t>
            </a:r>
          </a:p>
        </p:txBody>
      </p:sp>
      <p:sp>
        <p:nvSpPr>
          <p:cNvPr id="4" name="TextBox 3">
            <a:extLst>
              <a:ext uri="{FF2B5EF4-FFF2-40B4-BE49-F238E27FC236}">
                <a16:creationId xmlns:a16="http://schemas.microsoft.com/office/drawing/2014/main" id="{27D239C4-016B-45CC-8742-81054CEA2CE5}"/>
              </a:ext>
            </a:extLst>
          </p:cNvPr>
          <p:cNvSpPr txBox="1"/>
          <p:nvPr/>
        </p:nvSpPr>
        <p:spPr>
          <a:xfrm>
            <a:off x="6050280" y="4814518"/>
            <a:ext cx="618744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Management Plan</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9736720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4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46D0D13-34F3-4229-B3B8-C6E6D72C957E}"/>
              </a:ext>
            </a:extLst>
          </p:cNvPr>
          <p:cNvGrpSpPr/>
          <p:nvPr/>
        </p:nvGrpSpPr>
        <p:grpSpPr>
          <a:xfrm>
            <a:off x="1849465" y="7859629"/>
            <a:ext cx="2427834" cy="354750"/>
            <a:chOff x="9282438" y="8508783"/>
            <a:chExt cx="2227164" cy="414034"/>
          </a:xfrm>
        </p:grpSpPr>
        <p:sp>
          <p:nvSpPr>
            <p:cNvPr id="20" name="Rounded Rectangle 14">
              <a:extLst>
                <a:ext uri="{FF2B5EF4-FFF2-40B4-BE49-F238E27FC236}">
                  <a16:creationId xmlns:a16="http://schemas.microsoft.com/office/drawing/2014/main" id="{F3BC7692-6210-4515-A9FD-EF124758B2FD}"/>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1" name="Rectangle 20">
              <a:extLst>
                <a:ext uri="{FF2B5EF4-FFF2-40B4-BE49-F238E27FC236}">
                  <a16:creationId xmlns:a16="http://schemas.microsoft.com/office/drawing/2014/main" id="{DC1A8252-9A51-45F9-ABC8-2137259A3A5B}"/>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2" name="Rectangle 1">
            <a:extLst>
              <a:ext uri="{FF2B5EF4-FFF2-40B4-BE49-F238E27FC236}">
                <a16:creationId xmlns:a16="http://schemas.microsoft.com/office/drawing/2014/main" id="{C280E933-02BF-45CC-8F73-BE4CD250A202}"/>
              </a:ext>
            </a:extLst>
          </p:cNvPr>
          <p:cNvSpPr/>
          <p:nvPr/>
        </p:nvSpPr>
        <p:spPr>
          <a:xfrm>
            <a:off x="9683970"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3" name="TextBox 2">
            <a:extLst>
              <a:ext uri="{FF2B5EF4-FFF2-40B4-BE49-F238E27FC236}">
                <a16:creationId xmlns:a16="http://schemas.microsoft.com/office/drawing/2014/main" id="{B4CAD47D-59C3-4356-8D12-71B069995FB7}"/>
              </a:ext>
            </a:extLst>
          </p:cNvPr>
          <p:cNvSpPr txBox="1"/>
          <p:nvPr/>
        </p:nvSpPr>
        <p:spPr>
          <a:xfrm>
            <a:off x="1768756" y="2242100"/>
            <a:ext cx="4648086" cy="1754326"/>
          </a:xfrm>
          <a:prstGeom prst="rect">
            <a:avLst/>
          </a:prstGeom>
          <a:noFill/>
        </p:spPr>
        <p:txBody>
          <a:bodyPr wrap="square" rtlCol="0">
            <a:spAutoFit/>
          </a:bodyPr>
          <a:lstStyle>
            <a:defPPr>
              <a:defRPr lang="zh-CN"/>
            </a:defPPr>
            <a:lvl1pPr>
              <a:spcBef>
                <a:spcPts val="600"/>
              </a:spcBef>
              <a:defRPr sz="4400" spc="300">
                <a:solidFill>
                  <a:schemeClr val="tx1">
                    <a:lumMod val="85000"/>
                    <a:lumOff val="15000"/>
                  </a:schemeClr>
                </a:solidFill>
                <a:latin typeface="Montserrat ExtraBold" panose="00000900000000000000" pitchFamily="50" charset="0"/>
                <a:ea typeface="方正大标宋简体" panose="02010601030101010101" pitchFamily="2" charset="-122"/>
                <a:cs typeface="Lato" panose="020F0502020204030203" pitchFamily="34" charset="0"/>
              </a:defRPr>
            </a:lvl1pPr>
          </a:lstStyle>
          <a:p>
            <a:r>
              <a:rPr lang="en-US" altLang="zh-CN" sz="5400" b="1" spc="0">
                <a:latin typeface="Montserrat Alternates ExtraBold" panose="00000900000000000000" pitchFamily="50" charset="0"/>
              </a:rPr>
              <a:t>Team Members</a:t>
            </a:r>
            <a:endParaRPr lang="en-US" sz="5400" b="1" spc="0">
              <a:latin typeface="Montserrat Alternates ExtraBold" panose="00000900000000000000" pitchFamily="50" charset="0"/>
            </a:endParaRPr>
          </a:p>
        </p:txBody>
      </p:sp>
      <p:sp>
        <p:nvSpPr>
          <p:cNvPr id="4" name="Rectangle 3">
            <a:extLst>
              <a:ext uri="{FF2B5EF4-FFF2-40B4-BE49-F238E27FC236}">
                <a16:creationId xmlns:a16="http://schemas.microsoft.com/office/drawing/2014/main" id="{6D2DE385-C446-4FEB-9BE0-A558C09F8349}"/>
              </a:ext>
            </a:extLst>
          </p:cNvPr>
          <p:cNvSpPr/>
          <p:nvPr/>
        </p:nvSpPr>
        <p:spPr>
          <a:xfrm>
            <a:off x="1758026" y="5028266"/>
            <a:ext cx="6055014" cy="2429127"/>
          </a:xfrm>
          <a:prstGeom prst="rect">
            <a:avLst/>
          </a:prstGeom>
          <a:noFill/>
        </p:spPr>
        <p:txBody>
          <a:bodyPr wrap="square">
            <a:spAutoFit/>
          </a:bodyPr>
          <a:lstStyle/>
          <a:p>
            <a:pPr>
              <a:lnSpc>
                <a:spcPct val="150000"/>
              </a:lnSpc>
              <a:spcBef>
                <a:spcPts val="1200"/>
              </a:spcBef>
            </a:pPr>
            <a:r>
              <a:rPr lang="es-ES" altLang="zh-CN" sz="1200">
                <a:solidFill>
                  <a:schemeClr val="bg1">
                    <a:lumMod val="65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bg1">
                    <a:lumMod val="65000"/>
                  </a:schemeClr>
                </a:solidFill>
                <a:ea typeface="华文细黑" panose="02010600040101010101" pitchFamily="2" charset="-122"/>
                <a:cs typeface="Lato Light" panose="020F0502020204030203" pitchFamily="34" charset="0"/>
              </a:rPr>
              <a:t>. </a:t>
            </a:r>
            <a:r>
              <a:rPr lang="es-ES" altLang="zh-CN" sz="1200">
                <a:solidFill>
                  <a:schemeClr val="bg1">
                    <a:lumMod val="65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bg1">
                    <a:lumMod val="65000"/>
                  </a:schemeClr>
                </a:solidFill>
                <a:ea typeface="华文细黑" panose="02010600040101010101" pitchFamily="2" charset="-122"/>
                <a:cs typeface="Lato Light" panose="020F0502020204030203" pitchFamily="34" charset="0"/>
              </a:rPr>
              <a:t>. </a:t>
            </a:r>
            <a:r>
              <a:rPr lang="es-ES" altLang="zh-CN" sz="1200">
                <a:solidFill>
                  <a:schemeClr val="bg1">
                    <a:lumMod val="65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华文细黑" panose="02010600040101010101" pitchFamily="2" charset="-122"/>
                <a:cs typeface="Lato Light" panose="020F0502020204030203" pitchFamily="34" charset="0"/>
              </a:rPr>
              <a:t>. </a:t>
            </a:r>
            <a:r>
              <a:rPr lang="es-ES" altLang="zh-CN" sz="1200">
                <a:solidFill>
                  <a:schemeClr val="bg1">
                    <a:lumMod val="65000"/>
                  </a:schemeClr>
                </a:solidFill>
                <a:ea typeface="华文细黑" panose="02010600040101010101" pitchFamily="2" charset="-122"/>
                <a:cs typeface="Lato Light" panose="020F0502020204030203" pitchFamily="34" charset="0"/>
              </a:rPr>
              <a:t>No quo maiorum intelleget. </a:t>
            </a:r>
          </a:p>
        </p:txBody>
      </p:sp>
      <p:sp>
        <p:nvSpPr>
          <p:cNvPr id="5" name="Rectangle 4">
            <a:extLst>
              <a:ext uri="{FF2B5EF4-FFF2-40B4-BE49-F238E27FC236}">
                <a16:creationId xmlns:a16="http://schemas.microsoft.com/office/drawing/2014/main" id="{3D9F919D-BA1A-446A-9592-AE1B5EB5F224}"/>
              </a:ext>
            </a:extLst>
          </p:cNvPr>
          <p:cNvSpPr/>
          <p:nvPr/>
        </p:nvSpPr>
        <p:spPr>
          <a:xfrm>
            <a:off x="13588903"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6" name="Rectangle 5">
            <a:extLst>
              <a:ext uri="{FF2B5EF4-FFF2-40B4-BE49-F238E27FC236}">
                <a16:creationId xmlns:a16="http://schemas.microsoft.com/office/drawing/2014/main" id="{DFC1BA8B-7B29-46BF-9BFF-767CF1D192EA}"/>
              </a:ext>
            </a:extLst>
          </p:cNvPr>
          <p:cNvSpPr/>
          <p:nvPr/>
        </p:nvSpPr>
        <p:spPr>
          <a:xfrm>
            <a:off x="9683970"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7" name="Rectangle 6">
            <a:extLst>
              <a:ext uri="{FF2B5EF4-FFF2-40B4-BE49-F238E27FC236}">
                <a16:creationId xmlns:a16="http://schemas.microsoft.com/office/drawing/2014/main" id="{F789B78C-0741-4879-A91D-F039D8D4F3E0}"/>
              </a:ext>
            </a:extLst>
          </p:cNvPr>
          <p:cNvSpPr/>
          <p:nvPr/>
        </p:nvSpPr>
        <p:spPr>
          <a:xfrm>
            <a:off x="13588903"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17" name="Picture Placeholder 16">
            <a:extLst>
              <a:ext uri="{FF2B5EF4-FFF2-40B4-BE49-F238E27FC236}">
                <a16:creationId xmlns:a16="http://schemas.microsoft.com/office/drawing/2014/main" id="{637B358F-8911-4307-AB33-8EABCF899534}"/>
              </a:ext>
            </a:extLst>
          </p:cNvPr>
          <p:cNvSpPr>
            <a:spLocks noGrp="1"/>
          </p:cNvSpPr>
          <p:nvPr>
            <p:ph type="pic" sz="quarter" idx="12"/>
          </p:nvPr>
        </p:nvSpPr>
        <p:spPr/>
      </p:sp>
      <p:sp>
        <p:nvSpPr>
          <p:cNvPr id="18" name="Picture Placeholder 17">
            <a:extLst>
              <a:ext uri="{FF2B5EF4-FFF2-40B4-BE49-F238E27FC236}">
                <a16:creationId xmlns:a16="http://schemas.microsoft.com/office/drawing/2014/main" id="{0C54A9A8-3CFB-4219-879D-6B5F4786CA95}"/>
              </a:ext>
            </a:extLst>
          </p:cNvPr>
          <p:cNvSpPr>
            <a:spLocks noGrp="1"/>
          </p:cNvSpPr>
          <p:nvPr>
            <p:ph type="pic" sz="quarter" idx="13"/>
          </p:nvPr>
        </p:nvSpPr>
        <p:spPr/>
      </p:sp>
      <p:sp>
        <p:nvSpPr>
          <p:cNvPr id="16" name="Picture Placeholder 15">
            <a:extLst>
              <a:ext uri="{FF2B5EF4-FFF2-40B4-BE49-F238E27FC236}">
                <a16:creationId xmlns:a16="http://schemas.microsoft.com/office/drawing/2014/main" id="{B7E4FE39-3A6D-4448-A663-605D6FDCBB03}"/>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15C26B9E-8E5D-436B-AB19-17ADA96F41D7}"/>
              </a:ext>
            </a:extLst>
          </p:cNvPr>
          <p:cNvSpPr>
            <a:spLocks noGrp="1"/>
          </p:cNvSpPr>
          <p:nvPr>
            <p:ph type="pic" sz="quarter" idx="10"/>
          </p:nvPr>
        </p:nvSpPr>
        <p:spPr/>
      </p:sp>
    </p:spTree>
    <p:extLst>
      <p:ext uri="{BB962C8B-B14F-4D97-AF65-F5344CB8AC3E}">
        <p14:creationId xmlns:p14="http://schemas.microsoft.com/office/powerpoint/2010/main" val="3209399428"/>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2" presetClass="entr" presetSubtype="4" decel="100000"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childTnLst>
                          </p:cTn>
                        </p:par>
                        <p:par>
                          <p:cTn id="17" fill="hold">
                            <p:stCondLst>
                              <p:cond delay="1975"/>
                            </p:stCondLst>
                            <p:childTnLst>
                              <p:par>
                                <p:cTn id="18" presetID="0" presetClass="entr" presetSubtype="0" fill="hold" nodeType="afterEffect">
                                  <p:stCondLst>
                                    <p:cond delay="0"/>
                                  </p:stCondLst>
                                  <p:childTnLst>
                                    <p:set>
                                      <p:cBhvr>
                                        <p:cTn id="19" dur="1000" fill="hold">
                                          <p:stCondLst>
                                            <p:cond delay="0"/>
                                          </p:stCondLst>
                                        </p:cTn>
                                        <p:tgtEl>
                                          <p:spTgt spid="15"/>
                                        </p:tgtEl>
                                        <p:attrNameLst>
                                          <p:attrName>style.visibility</p:attrName>
                                        </p:attrNameLst>
                                      </p:cBhvr>
                                      <p:to>
                                        <p:strVal val="visible"/>
                                      </p:to>
                                    </p:set>
                                    <p:anim to="" calcmode="lin" valueType="num">
                                      <p:cBhvr>
                                        <p:cTn id="20"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000" fill="hold"/>
                                        <p:tgtEl>
                                          <p:spTgt spid="2"/>
                                        </p:tgtEl>
                                        <p:attrNameLst>
                                          <p:attrName>ppt_x</p:attrName>
                                        </p:attrNameLst>
                                      </p:cBhvr>
                                      <p:tavLst>
                                        <p:tav tm="0">
                                          <p:val>
                                            <p:strVal val="#ppt_x"/>
                                          </p:val>
                                        </p:tav>
                                        <p:tav tm="100000">
                                          <p:val>
                                            <p:strVal val="#ppt_x"/>
                                          </p:val>
                                        </p:tav>
                                      </p:tavLst>
                                    </p:anim>
                                    <p:anim calcmode="lin" valueType="num">
                                      <p:cBhvr additive="base">
                                        <p:cTn id="25" dur="100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975"/>
                            </p:stCondLst>
                            <p:childTnLst>
                              <p:par>
                                <p:cTn id="27" presetID="0" presetClass="entr" presetSubtype="0" fill="hold" nodeType="afterEffect">
                                  <p:stCondLst>
                                    <p:cond delay="0"/>
                                  </p:stCondLst>
                                  <p:childTnLst>
                                    <p:set>
                                      <p:cBhvr>
                                        <p:cTn id="28" dur="1000" fill="hold">
                                          <p:stCondLst>
                                            <p:cond delay="0"/>
                                          </p:stCondLst>
                                        </p:cTn>
                                        <p:tgtEl>
                                          <p:spTgt spid="16"/>
                                        </p:tgtEl>
                                        <p:attrNameLst>
                                          <p:attrName>style.visibility</p:attrName>
                                        </p:attrNameLst>
                                      </p:cBhvr>
                                      <p:to>
                                        <p:strVal val="visible"/>
                                      </p:to>
                                    </p:set>
                                    <p:anim to="" calcmode="lin" valueType="num">
                                      <p:cBhvr>
                                        <p:cTn id="29"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1000" fill="hold"/>
                                        <p:tgtEl>
                                          <p:spTgt spid="5"/>
                                        </p:tgtEl>
                                        <p:attrNameLst>
                                          <p:attrName>ppt_x</p:attrName>
                                        </p:attrNameLst>
                                      </p:cBhvr>
                                      <p:tavLst>
                                        <p:tav tm="0">
                                          <p:val>
                                            <p:strVal val="#ppt_x"/>
                                          </p:val>
                                        </p:tav>
                                        <p:tav tm="100000">
                                          <p:val>
                                            <p:strVal val="#ppt_x"/>
                                          </p:val>
                                        </p:tav>
                                      </p:tavLst>
                                    </p:anim>
                                    <p:anim calcmode="lin" valueType="num">
                                      <p:cBhvr additive="base">
                                        <p:cTn id="34" dur="1000" fill="hold"/>
                                        <p:tgtEl>
                                          <p:spTgt spid="5"/>
                                        </p:tgtEl>
                                        <p:attrNameLst>
                                          <p:attrName>ppt_y</p:attrName>
                                        </p:attrNameLst>
                                      </p:cBhvr>
                                      <p:tavLst>
                                        <p:tav tm="0">
                                          <p:val>
                                            <p:strVal val="1+#ppt_h/2"/>
                                          </p:val>
                                        </p:tav>
                                        <p:tav tm="100000">
                                          <p:val>
                                            <p:strVal val="#ppt_y"/>
                                          </p:val>
                                        </p:tav>
                                      </p:tavLst>
                                    </p:anim>
                                  </p:childTnLst>
                                </p:cTn>
                              </p:par>
                            </p:childTnLst>
                          </p:cTn>
                        </p:par>
                        <p:par>
                          <p:cTn id="35" fill="hold">
                            <p:stCondLst>
                              <p:cond delay="3975"/>
                            </p:stCondLst>
                            <p:childTnLst>
                              <p:par>
                                <p:cTn id="36" presetID="0" presetClass="entr" presetSubtype="0" fill="hold" nodeType="afterEffect">
                                  <p:stCondLst>
                                    <p:cond delay="0"/>
                                  </p:stCondLst>
                                  <p:childTnLst>
                                    <p:set>
                                      <p:cBhvr>
                                        <p:cTn id="37" dur="1000" fill="hold">
                                          <p:stCondLst>
                                            <p:cond delay="0"/>
                                          </p:stCondLst>
                                        </p:cTn>
                                        <p:tgtEl>
                                          <p:spTgt spid="18"/>
                                        </p:tgtEl>
                                        <p:attrNameLst>
                                          <p:attrName>style.visibility</p:attrName>
                                        </p:attrNameLst>
                                      </p:cBhvr>
                                      <p:to>
                                        <p:strVal val="visible"/>
                                      </p:to>
                                    </p:set>
                                    <p:anim to="" calcmode="lin" valueType="num">
                                      <p:cBhvr>
                                        <p:cTn id="38"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ppt_x"/>
                                          </p:val>
                                        </p:tav>
                                        <p:tav tm="100000">
                                          <p:val>
                                            <p:strVal val="#ppt_x"/>
                                          </p:val>
                                        </p:tav>
                                      </p:tavLst>
                                    </p:anim>
                                    <p:anim calcmode="lin" valueType="num">
                                      <p:cBhvr additive="base">
                                        <p:cTn id="43" dur="100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975"/>
                            </p:stCondLst>
                            <p:childTnLst>
                              <p:par>
                                <p:cTn id="45" presetID="0" presetClass="entr" presetSubtype="0" fill="hold" nodeType="afterEffect">
                                  <p:stCondLst>
                                    <p:cond delay="0"/>
                                  </p:stCondLst>
                                  <p:childTnLst>
                                    <p:set>
                                      <p:cBhvr>
                                        <p:cTn id="46" dur="1000" fill="hold">
                                          <p:stCondLst>
                                            <p:cond delay="0"/>
                                          </p:stCondLst>
                                        </p:cTn>
                                        <p:tgtEl>
                                          <p:spTgt spid="17"/>
                                        </p:tgtEl>
                                        <p:attrNameLst>
                                          <p:attrName>style.visibility</p:attrName>
                                        </p:attrNameLst>
                                      </p:cBhvr>
                                      <p:to>
                                        <p:strVal val="visible"/>
                                      </p:to>
                                    </p:set>
                                    <p:anim to="" calcmode="lin" valueType="num">
                                      <p:cBhvr>
                                        <p:cTn id="47"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ppt_x"/>
                                          </p:val>
                                        </p:tav>
                                        <p:tav tm="100000">
                                          <p:val>
                                            <p:strVal val="#ppt_x"/>
                                          </p:val>
                                        </p:tav>
                                      </p:tavLst>
                                    </p:anim>
                                    <p:anim calcmode="lin" valueType="num">
                                      <p:cBhvr additive="base">
                                        <p:cTn id="52"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2965F3A9-788C-4EF9-9EDD-AE70B16F9B89}"/>
              </a:ext>
            </a:extLst>
          </p:cNvPr>
          <p:cNvSpPr/>
          <p:nvPr/>
        </p:nvSpPr>
        <p:spPr>
          <a:xfrm>
            <a:off x="10069321" y="3464324"/>
            <a:ext cx="6885179" cy="1444242"/>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3" name="TextBox 2">
            <a:extLst>
              <a:ext uri="{FF2B5EF4-FFF2-40B4-BE49-F238E27FC236}">
                <a16:creationId xmlns:a16="http://schemas.microsoft.com/office/drawing/2014/main" id="{E3EE78E4-F151-4F52-A149-BDBF4EBCD51F}"/>
              </a:ext>
            </a:extLst>
          </p:cNvPr>
          <p:cNvSpPr txBox="1"/>
          <p:nvPr/>
        </p:nvSpPr>
        <p:spPr>
          <a:xfrm>
            <a:off x="10054081" y="5943322"/>
            <a:ext cx="2507226" cy="400110"/>
          </a:xfrm>
          <a:prstGeom prst="rect">
            <a:avLst/>
          </a:prstGeom>
          <a:noFill/>
        </p:spPr>
        <p:txBody>
          <a:bodyPr wrap="square" rtlCol="0">
            <a:spAutoFit/>
          </a:bodyPr>
          <a:lstStyle/>
          <a:p>
            <a:r>
              <a:rPr lang="en-US" altLang="zh-CN" sz="2000">
                <a:solidFill>
                  <a:schemeClr val="tx1">
                    <a:lumMod val="85000"/>
                    <a:lumOff val="15000"/>
                  </a:schemeClr>
                </a:solidFill>
                <a:latin typeface="+mj-lt"/>
              </a:rPr>
              <a:t>Main skills:</a:t>
            </a:r>
            <a:endParaRPr lang="zh-CN" altLang="en-US" sz="2000">
              <a:solidFill>
                <a:schemeClr val="tx1">
                  <a:lumMod val="85000"/>
                  <a:lumOff val="15000"/>
                </a:schemeClr>
              </a:solidFill>
              <a:latin typeface="+mj-lt"/>
            </a:endParaRPr>
          </a:p>
        </p:txBody>
      </p:sp>
      <p:grpSp>
        <p:nvGrpSpPr>
          <p:cNvPr id="4" name="Group 3">
            <a:extLst>
              <a:ext uri="{FF2B5EF4-FFF2-40B4-BE49-F238E27FC236}">
                <a16:creationId xmlns:a16="http://schemas.microsoft.com/office/drawing/2014/main" id="{12F7AE54-E507-45A0-9619-4D4069589ED3}"/>
              </a:ext>
            </a:extLst>
          </p:cNvPr>
          <p:cNvGrpSpPr/>
          <p:nvPr/>
        </p:nvGrpSpPr>
        <p:grpSpPr>
          <a:xfrm>
            <a:off x="10074401" y="6726098"/>
            <a:ext cx="5275599" cy="312804"/>
            <a:chOff x="10489637" y="6629683"/>
            <a:chExt cx="2685054" cy="312804"/>
          </a:xfrm>
        </p:grpSpPr>
        <p:cxnSp>
          <p:nvCxnSpPr>
            <p:cNvPr id="5" name="Straight Connector 4">
              <a:extLst>
                <a:ext uri="{FF2B5EF4-FFF2-40B4-BE49-F238E27FC236}">
                  <a16:creationId xmlns:a16="http://schemas.microsoft.com/office/drawing/2014/main" id="{BB90BAE1-5739-45CB-A3FE-9422F9CDE8B4}"/>
                </a:ext>
              </a:extLst>
            </p:cNvPr>
            <p:cNvCxnSpPr>
              <a:cxnSpLocks/>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08B387-E2D5-4290-9F9E-5D57037C2BC1}"/>
                </a:ext>
              </a:extLst>
            </p:cNvPr>
            <p:cNvCxnSpPr>
              <a:cxnSpLocks/>
            </p:cNvCxnSpPr>
            <p:nvPr/>
          </p:nvCxnSpPr>
          <p:spPr>
            <a:xfrm>
              <a:off x="10541441" y="6942487"/>
              <a:ext cx="2058085"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71870784-8DB7-4FBB-8F3C-3EF9A86CF71D}"/>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Photoshop</a:t>
              </a:r>
              <a:endParaRPr lang="zh-CN" altLang="en-US" sz="1200">
                <a:solidFill>
                  <a:schemeClr val="tx1">
                    <a:lumMod val="85000"/>
                    <a:lumOff val="15000"/>
                  </a:schemeClr>
                </a:solidFill>
                <a:ea typeface="Microsoft YaHei UI" panose="020B0503020204020204" pitchFamily="34" charset="-122"/>
              </a:endParaRPr>
            </a:p>
          </p:txBody>
        </p:sp>
        <p:sp>
          <p:nvSpPr>
            <p:cNvPr id="8" name="TextBox 73">
              <a:extLst>
                <a:ext uri="{FF2B5EF4-FFF2-40B4-BE49-F238E27FC236}">
                  <a16:creationId xmlns:a16="http://schemas.microsoft.com/office/drawing/2014/main" id="{4C588184-551F-4154-9225-809AEC7BE2C2}"/>
                </a:ext>
              </a:extLst>
            </p:cNvPr>
            <p:cNvSpPr txBox="1"/>
            <p:nvPr/>
          </p:nvSpPr>
          <p:spPr>
            <a:xfrm>
              <a:off x="12126503"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82%</a:t>
              </a:r>
              <a:endParaRPr lang="zh-CN" altLang="en-US" sz="1200">
                <a:solidFill>
                  <a:schemeClr val="tx1">
                    <a:lumMod val="85000"/>
                    <a:lumOff val="15000"/>
                  </a:schemeClr>
                </a:solidFill>
                <a:ea typeface="Microsoft YaHei UI" panose="020B0503020204020204" pitchFamily="34" charset="-122"/>
              </a:endParaRPr>
            </a:p>
          </p:txBody>
        </p:sp>
      </p:grpSp>
      <p:grpSp>
        <p:nvGrpSpPr>
          <p:cNvPr id="9" name="Group 8">
            <a:extLst>
              <a:ext uri="{FF2B5EF4-FFF2-40B4-BE49-F238E27FC236}">
                <a16:creationId xmlns:a16="http://schemas.microsoft.com/office/drawing/2014/main" id="{620F5EEC-3C76-47F0-8ECF-4B964C66463E}"/>
              </a:ext>
            </a:extLst>
          </p:cNvPr>
          <p:cNvGrpSpPr/>
          <p:nvPr/>
        </p:nvGrpSpPr>
        <p:grpSpPr>
          <a:xfrm>
            <a:off x="10074401" y="7253889"/>
            <a:ext cx="5275599" cy="312804"/>
            <a:chOff x="10489637" y="6629683"/>
            <a:chExt cx="2685054" cy="312804"/>
          </a:xfrm>
        </p:grpSpPr>
        <p:cxnSp>
          <p:nvCxnSpPr>
            <p:cNvPr id="10" name="Straight Connector 9">
              <a:extLst>
                <a:ext uri="{FF2B5EF4-FFF2-40B4-BE49-F238E27FC236}">
                  <a16:creationId xmlns:a16="http://schemas.microsoft.com/office/drawing/2014/main" id="{CFEDAC6A-0D7F-42DD-BB80-5E94ABBDBA28}"/>
                </a:ext>
              </a:extLst>
            </p:cNvPr>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0B91FEE-B2AE-43F2-8010-D4482EB11AF7}"/>
                </a:ext>
              </a:extLst>
            </p:cNvPr>
            <p:cNvCxnSpPr>
              <a:cxnSpLocks/>
            </p:cNvCxnSpPr>
            <p:nvPr/>
          </p:nvCxnSpPr>
          <p:spPr>
            <a:xfrm>
              <a:off x="10541441" y="6942487"/>
              <a:ext cx="2355308"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6FAEC478-1788-4096-A7DA-417792CC71F7}"/>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Illustrator</a:t>
              </a:r>
              <a:endParaRPr lang="zh-CN" altLang="en-US" sz="1200">
                <a:solidFill>
                  <a:schemeClr val="tx1">
                    <a:lumMod val="85000"/>
                    <a:lumOff val="15000"/>
                  </a:schemeClr>
                </a:solidFill>
                <a:ea typeface="Microsoft YaHei UI" panose="020B0503020204020204" pitchFamily="34" charset="-122"/>
              </a:endParaRPr>
            </a:p>
          </p:txBody>
        </p:sp>
        <p:sp>
          <p:nvSpPr>
            <p:cNvPr id="13" name="TextBox 73">
              <a:extLst>
                <a:ext uri="{FF2B5EF4-FFF2-40B4-BE49-F238E27FC236}">
                  <a16:creationId xmlns:a16="http://schemas.microsoft.com/office/drawing/2014/main" id="{A84E8959-2FC7-49C4-B0EE-05D3273D849F}"/>
                </a:ext>
              </a:extLst>
            </p:cNvPr>
            <p:cNvSpPr txBox="1"/>
            <p:nvPr/>
          </p:nvSpPr>
          <p:spPr>
            <a:xfrm>
              <a:off x="12418037"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91%</a:t>
              </a:r>
              <a:endParaRPr lang="zh-CN" altLang="en-US" sz="1200">
                <a:solidFill>
                  <a:schemeClr val="tx1">
                    <a:lumMod val="85000"/>
                    <a:lumOff val="15000"/>
                  </a:schemeClr>
                </a:solidFill>
                <a:ea typeface="Microsoft YaHei UI" panose="020B0503020204020204" pitchFamily="34" charset="-122"/>
              </a:endParaRPr>
            </a:p>
          </p:txBody>
        </p:sp>
      </p:grpSp>
      <p:grpSp>
        <p:nvGrpSpPr>
          <p:cNvPr id="14" name="Group 13">
            <a:extLst>
              <a:ext uri="{FF2B5EF4-FFF2-40B4-BE49-F238E27FC236}">
                <a16:creationId xmlns:a16="http://schemas.microsoft.com/office/drawing/2014/main" id="{9A4DAEA5-0832-4F0A-A2CA-84A351A8483B}"/>
              </a:ext>
            </a:extLst>
          </p:cNvPr>
          <p:cNvGrpSpPr/>
          <p:nvPr/>
        </p:nvGrpSpPr>
        <p:grpSpPr>
          <a:xfrm>
            <a:off x="10074401" y="7781680"/>
            <a:ext cx="5275599" cy="312804"/>
            <a:chOff x="10489637" y="6629683"/>
            <a:chExt cx="2685054" cy="312804"/>
          </a:xfrm>
        </p:grpSpPr>
        <p:cxnSp>
          <p:nvCxnSpPr>
            <p:cNvPr id="15" name="Straight Connector 14">
              <a:extLst>
                <a:ext uri="{FF2B5EF4-FFF2-40B4-BE49-F238E27FC236}">
                  <a16:creationId xmlns:a16="http://schemas.microsoft.com/office/drawing/2014/main" id="{5CA1978D-AE32-4022-A92B-26C8440DB67D}"/>
                </a:ext>
              </a:extLst>
            </p:cNvPr>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BD53087-26A4-4E1F-A698-D006458A0FF5}"/>
                </a:ext>
              </a:extLst>
            </p:cNvPr>
            <p:cNvCxnSpPr>
              <a:cxnSpLocks/>
            </p:cNvCxnSpPr>
            <p:nvPr/>
          </p:nvCxnSpPr>
          <p:spPr>
            <a:xfrm>
              <a:off x="10541441" y="6942487"/>
              <a:ext cx="1673382"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13A2F185-AD34-4448-89E6-992C5F963652}"/>
                </a:ext>
              </a:extLst>
            </p:cNvPr>
            <p:cNvSpPr txBox="1"/>
            <p:nvPr/>
          </p:nvSpPr>
          <p:spPr>
            <a:xfrm>
              <a:off x="10489637" y="6629683"/>
              <a:ext cx="844038" cy="276999"/>
            </a:xfrm>
            <a:prstGeom prst="rect">
              <a:avLst/>
            </a:prstGeom>
            <a:noFill/>
          </p:spPr>
          <p:txBody>
            <a:bodyPr wrap="square" rtlCol="0">
              <a:spAutoFit/>
            </a:bodyPr>
            <a:lstStyle/>
            <a:p>
              <a:r>
                <a:rPr lang="en-US" altLang="zh-CN" sz="1200" err="1">
                  <a:solidFill>
                    <a:schemeClr val="tx1">
                      <a:lumMod val="85000"/>
                      <a:lumOff val="15000"/>
                    </a:schemeClr>
                  </a:solidFill>
                  <a:ea typeface="Microsoft YaHei UI" panose="020B0503020204020204" pitchFamily="34" charset="-122"/>
                </a:rPr>
                <a:t>Wordpress</a:t>
              </a:r>
              <a:endParaRPr lang="zh-CN" altLang="en-US" sz="1200">
                <a:solidFill>
                  <a:schemeClr val="tx1">
                    <a:lumMod val="85000"/>
                    <a:lumOff val="15000"/>
                  </a:schemeClr>
                </a:solidFill>
                <a:ea typeface="Microsoft YaHei UI" panose="020B0503020204020204" pitchFamily="34" charset="-122"/>
              </a:endParaRPr>
            </a:p>
          </p:txBody>
        </p:sp>
        <p:sp>
          <p:nvSpPr>
            <p:cNvPr id="18" name="TextBox 73">
              <a:extLst>
                <a:ext uri="{FF2B5EF4-FFF2-40B4-BE49-F238E27FC236}">
                  <a16:creationId xmlns:a16="http://schemas.microsoft.com/office/drawing/2014/main" id="{AD6A832F-5E04-4989-A62E-383D09A5F1C1}"/>
                </a:ext>
              </a:extLst>
            </p:cNvPr>
            <p:cNvSpPr txBox="1"/>
            <p:nvPr/>
          </p:nvSpPr>
          <p:spPr>
            <a:xfrm>
              <a:off x="11734812"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72%</a:t>
              </a:r>
              <a:endParaRPr lang="zh-CN" altLang="en-US" sz="1200">
                <a:solidFill>
                  <a:schemeClr val="tx1">
                    <a:lumMod val="85000"/>
                    <a:lumOff val="15000"/>
                  </a:schemeClr>
                </a:solidFill>
                <a:ea typeface="Microsoft YaHei UI" panose="020B0503020204020204" pitchFamily="34" charset="-122"/>
              </a:endParaRPr>
            </a:p>
          </p:txBody>
        </p:sp>
      </p:grpSp>
      <p:sp>
        <p:nvSpPr>
          <p:cNvPr id="19" name="Rectangle 18">
            <a:extLst>
              <a:ext uri="{FF2B5EF4-FFF2-40B4-BE49-F238E27FC236}">
                <a16:creationId xmlns:a16="http://schemas.microsoft.com/office/drawing/2014/main" id="{382EEFFD-CCEE-4986-8783-709662661F81}"/>
              </a:ext>
            </a:extLst>
          </p:cNvPr>
          <p:cNvSpPr/>
          <p:nvPr/>
        </p:nvSpPr>
        <p:spPr>
          <a:xfrm>
            <a:off x="10069320" y="2302806"/>
            <a:ext cx="3500747" cy="938719"/>
          </a:xfrm>
          <a:prstGeom prst="rect">
            <a:avLst/>
          </a:prstGeom>
        </p:spPr>
        <p:txBody>
          <a:bodyPr wrap="square">
            <a:spAutoFit/>
          </a:bodyPr>
          <a:lstStyle/>
          <a:p>
            <a:r>
              <a:rPr lang="en-US" altLang="zh-CN" sz="36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21" name="Picture Placeholder 20">
            <a:extLst>
              <a:ext uri="{FF2B5EF4-FFF2-40B4-BE49-F238E27FC236}">
                <a16:creationId xmlns:a16="http://schemas.microsoft.com/office/drawing/2014/main" id="{56A8938F-52A5-469A-9EB5-B31785399E63}"/>
              </a:ext>
            </a:extLst>
          </p:cNvPr>
          <p:cNvSpPr>
            <a:spLocks noGrp="1"/>
          </p:cNvSpPr>
          <p:nvPr>
            <p:ph type="pic" sz="quarter" idx="10"/>
          </p:nvPr>
        </p:nvSpPr>
        <p:spPr/>
      </p:sp>
    </p:spTree>
    <p:extLst>
      <p:ext uri="{BB962C8B-B14F-4D97-AF65-F5344CB8AC3E}">
        <p14:creationId xmlns:p14="http://schemas.microsoft.com/office/powerpoint/2010/main" val="22239913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1+#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2000"/>
                            </p:stCondLst>
                            <p:childTnLst>
                              <p:par>
                                <p:cTn id="18" presetID="2" presetClass="entr" presetSubtype="4" decel="10000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ppt_x"/>
                                          </p:val>
                                        </p:tav>
                                        <p:tav tm="100000">
                                          <p:val>
                                            <p:strVal val="#ppt_x"/>
                                          </p:val>
                                        </p:tav>
                                      </p:tavLst>
                                    </p:anim>
                                    <p:anim calcmode="lin" valueType="num">
                                      <p:cBhvr additive="base">
                                        <p:cTn id="21" dur="10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10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1000" fill="hold"/>
                                        <p:tgtEl>
                                          <p:spTgt spid="9"/>
                                        </p:tgtEl>
                                        <p:attrNameLst>
                                          <p:attrName>ppt_x</p:attrName>
                                        </p:attrNameLst>
                                      </p:cBhvr>
                                      <p:tavLst>
                                        <p:tav tm="0">
                                          <p:val>
                                            <p:strVal val="#ppt_x"/>
                                          </p:val>
                                        </p:tav>
                                        <p:tav tm="100000">
                                          <p:val>
                                            <p:strVal val="#ppt_x"/>
                                          </p:val>
                                        </p:tav>
                                      </p:tavLst>
                                    </p:anim>
                                    <p:anim calcmode="lin" valueType="num">
                                      <p:cBhvr additive="base">
                                        <p:cTn id="25" dur="1000" fill="hold"/>
                                        <p:tgtEl>
                                          <p:spTgt spid="9"/>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2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628CA634-827B-4622-AD9A-6C24758C4573}"/>
              </a:ext>
            </a:extLst>
          </p:cNvPr>
          <p:cNvSpPr>
            <a:spLocks/>
          </p:cNvSpPr>
          <p:nvPr/>
        </p:nvSpPr>
        <p:spPr bwMode="auto">
          <a:xfrm>
            <a:off x="6469858" y="3278607"/>
            <a:ext cx="2547938" cy="2547938"/>
          </a:xfrm>
          <a:custGeom>
            <a:avLst/>
            <a:gdLst>
              <a:gd name="T0" fmla="*/ 6983 w 8562"/>
              <a:gd name="T1" fmla="*/ 7602 h 8562"/>
              <a:gd name="T2" fmla="*/ 6456 w 8562"/>
              <a:gd name="T3" fmla="*/ 7969 h 8562"/>
              <a:gd name="T4" fmla="*/ 5891 w 8562"/>
              <a:gd name="T5" fmla="*/ 8248 h 8562"/>
              <a:gd name="T6" fmla="*/ 5299 w 8562"/>
              <a:gd name="T7" fmla="*/ 8439 h 8562"/>
              <a:gd name="T8" fmla="*/ 4691 w 8562"/>
              <a:gd name="T9" fmla="*/ 8542 h 8562"/>
              <a:gd name="T10" fmla="*/ 4075 w 8562"/>
              <a:gd name="T11" fmla="*/ 8556 h 8562"/>
              <a:gd name="T12" fmla="*/ 3463 w 8562"/>
              <a:gd name="T13" fmla="*/ 8483 h 8562"/>
              <a:gd name="T14" fmla="*/ 2865 w 8562"/>
              <a:gd name="T15" fmla="*/ 8321 h 8562"/>
              <a:gd name="T16" fmla="*/ 2290 w 8562"/>
              <a:gd name="T17" fmla="*/ 8072 h 8562"/>
              <a:gd name="T18" fmla="*/ 1750 w 8562"/>
              <a:gd name="T19" fmla="*/ 7734 h 8562"/>
              <a:gd name="T20" fmla="*/ 1253 w 8562"/>
              <a:gd name="T21" fmla="*/ 7307 h 8562"/>
              <a:gd name="T22" fmla="*/ 828 w 8562"/>
              <a:gd name="T23" fmla="*/ 6812 h 8562"/>
              <a:gd name="T24" fmla="*/ 490 w 8562"/>
              <a:gd name="T25" fmla="*/ 6272 h 8562"/>
              <a:gd name="T26" fmla="*/ 240 w 8562"/>
              <a:gd name="T27" fmla="*/ 5697 h 8562"/>
              <a:gd name="T28" fmla="*/ 79 w 8562"/>
              <a:gd name="T29" fmla="*/ 5098 h 8562"/>
              <a:gd name="T30" fmla="*/ 4 w 8562"/>
              <a:gd name="T31" fmla="*/ 4486 h 8562"/>
              <a:gd name="T32" fmla="*/ 19 w 8562"/>
              <a:gd name="T33" fmla="*/ 3870 h 8562"/>
              <a:gd name="T34" fmla="*/ 122 w 8562"/>
              <a:gd name="T35" fmla="*/ 3261 h 8562"/>
              <a:gd name="T36" fmla="*/ 313 w 8562"/>
              <a:gd name="T37" fmla="*/ 2669 h 8562"/>
              <a:gd name="T38" fmla="*/ 593 w 8562"/>
              <a:gd name="T39" fmla="*/ 2106 h 8562"/>
              <a:gd name="T40" fmla="*/ 960 w 8562"/>
              <a:gd name="T41" fmla="*/ 1579 h 8562"/>
              <a:gd name="T42" fmla="*/ 1414 w 8562"/>
              <a:gd name="T43" fmla="*/ 1102 h 8562"/>
              <a:gd name="T44" fmla="*/ 1925 w 8562"/>
              <a:gd name="T45" fmla="*/ 705 h 8562"/>
              <a:gd name="T46" fmla="*/ 2478 w 8562"/>
              <a:gd name="T47" fmla="*/ 396 h 8562"/>
              <a:gd name="T48" fmla="*/ 3061 w 8562"/>
              <a:gd name="T49" fmla="*/ 176 h 8562"/>
              <a:gd name="T50" fmla="*/ 3667 w 8562"/>
              <a:gd name="T51" fmla="*/ 44 h 8562"/>
              <a:gd name="T52" fmla="*/ 4281 w 8562"/>
              <a:gd name="T53" fmla="*/ 0 h 8562"/>
              <a:gd name="T54" fmla="*/ 4895 w 8562"/>
              <a:gd name="T55" fmla="*/ 44 h 8562"/>
              <a:gd name="T56" fmla="*/ 5499 w 8562"/>
              <a:gd name="T57" fmla="*/ 176 h 8562"/>
              <a:gd name="T58" fmla="*/ 6083 w 8562"/>
              <a:gd name="T59" fmla="*/ 396 h 8562"/>
              <a:gd name="T60" fmla="*/ 6636 w 8562"/>
              <a:gd name="T61" fmla="*/ 705 h 8562"/>
              <a:gd name="T62" fmla="*/ 7148 w 8562"/>
              <a:gd name="T63" fmla="*/ 1102 h 8562"/>
              <a:gd name="T64" fmla="*/ 7602 w 8562"/>
              <a:gd name="T65" fmla="*/ 1579 h 8562"/>
              <a:gd name="T66" fmla="*/ 7969 w 8562"/>
              <a:gd name="T67" fmla="*/ 2106 h 8562"/>
              <a:gd name="T68" fmla="*/ 8248 w 8562"/>
              <a:gd name="T69" fmla="*/ 2669 h 8562"/>
              <a:gd name="T70" fmla="*/ 8439 w 8562"/>
              <a:gd name="T71" fmla="*/ 3261 h 8562"/>
              <a:gd name="T72" fmla="*/ 8542 w 8562"/>
              <a:gd name="T73" fmla="*/ 3870 h 8562"/>
              <a:gd name="T74" fmla="*/ 8556 w 8562"/>
              <a:gd name="T75" fmla="*/ 4486 h 8562"/>
              <a:gd name="T76" fmla="*/ 8483 w 8562"/>
              <a:gd name="T77" fmla="*/ 5098 h 8562"/>
              <a:gd name="T78" fmla="*/ 8321 w 8562"/>
              <a:gd name="T79" fmla="*/ 5697 h 8562"/>
              <a:gd name="T80" fmla="*/ 8072 w 8562"/>
              <a:gd name="T81" fmla="*/ 6272 h 8562"/>
              <a:gd name="T82" fmla="*/ 7734 w 8562"/>
              <a:gd name="T83" fmla="*/ 6812 h 8562"/>
              <a:gd name="T84" fmla="*/ 7307 w 8562"/>
              <a:gd name="T85" fmla="*/ 7307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7" y="7307"/>
                </a:moveTo>
                <a:lnTo>
                  <a:pt x="7148" y="7460"/>
                </a:lnTo>
                <a:lnTo>
                  <a:pt x="6983" y="7602"/>
                </a:lnTo>
                <a:lnTo>
                  <a:pt x="6812" y="7734"/>
                </a:lnTo>
                <a:lnTo>
                  <a:pt x="6636" y="7857"/>
                </a:lnTo>
                <a:lnTo>
                  <a:pt x="6456" y="7969"/>
                </a:lnTo>
                <a:lnTo>
                  <a:pt x="6272" y="8072"/>
                </a:lnTo>
                <a:lnTo>
                  <a:pt x="6083" y="8165"/>
                </a:lnTo>
                <a:lnTo>
                  <a:pt x="5891" y="8248"/>
                </a:lnTo>
                <a:lnTo>
                  <a:pt x="5697" y="8321"/>
                </a:lnTo>
                <a:lnTo>
                  <a:pt x="5499" y="8385"/>
                </a:lnTo>
                <a:lnTo>
                  <a:pt x="5299" y="8439"/>
                </a:lnTo>
                <a:lnTo>
                  <a:pt x="5098" y="8483"/>
                </a:lnTo>
                <a:lnTo>
                  <a:pt x="4895" y="8518"/>
                </a:lnTo>
                <a:lnTo>
                  <a:pt x="4691" y="8542"/>
                </a:lnTo>
                <a:lnTo>
                  <a:pt x="4486" y="8556"/>
                </a:lnTo>
                <a:lnTo>
                  <a:pt x="4281" y="8562"/>
                </a:lnTo>
                <a:lnTo>
                  <a:pt x="4075" y="8556"/>
                </a:lnTo>
                <a:lnTo>
                  <a:pt x="3870" y="8542"/>
                </a:lnTo>
                <a:lnTo>
                  <a:pt x="3667" y="8518"/>
                </a:lnTo>
                <a:lnTo>
                  <a:pt x="3463" y="8483"/>
                </a:lnTo>
                <a:lnTo>
                  <a:pt x="3261" y="8439"/>
                </a:lnTo>
                <a:lnTo>
                  <a:pt x="3061" y="8385"/>
                </a:lnTo>
                <a:lnTo>
                  <a:pt x="2865" y="8321"/>
                </a:lnTo>
                <a:lnTo>
                  <a:pt x="2669" y="8248"/>
                </a:lnTo>
                <a:lnTo>
                  <a:pt x="2478" y="8165"/>
                </a:lnTo>
                <a:lnTo>
                  <a:pt x="2290" y="8072"/>
                </a:lnTo>
                <a:lnTo>
                  <a:pt x="2106" y="7969"/>
                </a:lnTo>
                <a:lnTo>
                  <a:pt x="1925" y="7857"/>
                </a:lnTo>
                <a:lnTo>
                  <a:pt x="1750" y="7734"/>
                </a:lnTo>
                <a:lnTo>
                  <a:pt x="1579" y="7602"/>
                </a:lnTo>
                <a:lnTo>
                  <a:pt x="1414" y="7460"/>
                </a:lnTo>
                <a:lnTo>
                  <a:pt x="1253" y="7307"/>
                </a:lnTo>
                <a:lnTo>
                  <a:pt x="1102" y="7148"/>
                </a:lnTo>
                <a:lnTo>
                  <a:pt x="960" y="6983"/>
                </a:lnTo>
                <a:lnTo>
                  <a:pt x="828" y="6812"/>
                </a:lnTo>
                <a:lnTo>
                  <a:pt x="705" y="6636"/>
                </a:lnTo>
                <a:lnTo>
                  <a:pt x="593" y="6456"/>
                </a:lnTo>
                <a:lnTo>
                  <a:pt x="490" y="6272"/>
                </a:lnTo>
                <a:lnTo>
                  <a:pt x="396" y="6083"/>
                </a:lnTo>
                <a:lnTo>
                  <a:pt x="313" y="5891"/>
                </a:lnTo>
                <a:lnTo>
                  <a:pt x="240" y="5697"/>
                </a:lnTo>
                <a:lnTo>
                  <a:pt x="176" y="5499"/>
                </a:lnTo>
                <a:lnTo>
                  <a:pt x="122" y="5301"/>
                </a:lnTo>
                <a:lnTo>
                  <a:pt x="79" y="5098"/>
                </a:lnTo>
                <a:lnTo>
                  <a:pt x="44" y="4895"/>
                </a:lnTo>
                <a:lnTo>
                  <a:pt x="19" y="4691"/>
                </a:lnTo>
                <a:lnTo>
                  <a:pt x="4" y="4486"/>
                </a:lnTo>
                <a:lnTo>
                  <a:pt x="0" y="4281"/>
                </a:lnTo>
                <a:lnTo>
                  <a:pt x="4" y="4075"/>
                </a:lnTo>
                <a:lnTo>
                  <a:pt x="19" y="3870"/>
                </a:lnTo>
                <a:lnTo>
                  <a:pt x="44" y="3667"/>
                </a:lnTo>
                <a:lnTo>
                  <a:pt x="79" y="3463"/>
                </a:lnTo>
                <a:lnTo>
                  <a:pt x="122" y="3261"/>
                </a:lnTo>
                <a:lnTo>
                  <a:pt x="176" y="3062"/>
                </a:lnTo>
                <a:lnTo>
                  <a:pt x="240" y="2865"/>
                </a:lnTo>
                <a:lnTo>
                  <a:pt x="313" y="2669"/>
                </a:lnTo>
                <a:lnTo>
                  <a:pt x="396" y="2478"/>
                </a:lnTo>
                <a:lnTo>
                  <a:pt x="490" y="2290"/>
                </a:lnTo>
                <a:lnTo>
                  <a:pt x="593" y="2106"/>
                </a:lnTo>
                <a:lnTo>
                  <a:pt x="705" y="1925"/>
                </a:lnTo>
                <a:lnTo>
                  <a:pt x="828" y="1750"/>
                </a:lnTo>
                <a:lnTo>
                  <a:pt x="960" y="1579"/>
                </a:lnTo>
                <a:lnTo>
                  <a:pt x="1102" y="1414"/>
                </a:lnTo>
                <a:lnTo>
                  <a:pt x="1253" y="1253"/>
                </a:lnTo>
                <a:lnTo>
                  <a:pt x="1414" y="1102"/>
                </a:lnTo>
                <a:lnTo>
                  <a:pt x="1579" y="960"/>
                </a:lnTo>
                <a:lnTo>
                  <a:pt x="1750" y="828"/>
                </a:lnTo>
                <a:lnTo>
                  <a:pt x="1925" y="705"/>
                </a:lnTo>
                <a:lnTo>
                  <a:pt x="2106" y="593"/>
                </a:lnTo>
                <a:lnTo>
                  <a:pt x="2290" y="490"/>
                </a:lnTo>
                <a:lnTo>
                  <a:pt x="2478" y="396"/>
                </a:lnTo>
                <a:lnTo>
                  <a:pt x="2669" y="313"/>
                </a:lnTo>
                <a:lnTo>
                  <a:pt x="2865" y="240"/>
                </a:lnTo>
                <a:lnTo>
                  <a:pt x="3061" y="176"/>
                </a:lnTo>
                <a:lnTo>
                  <a:pt x="3261" y="122"/>
                </a:lnTo>
                <a:lnTo>
                  <a:pt x="3463" y="79"/>
                </a:lnTo>
                <a:lnTo>
                  <a:pt x="3667" y="44"/>
                </a:lnTo>
                <a:lnTo>
                  <a:pt x="3870" y="19"/>
                </a:lnTo>
                <a:lnTo>
                  <a:pt x="4075" y="4"/>
                </a:lnTo>
                <a:lnTo>
                  <a:pt x="4281" y="0"/>
                </a:lnTo>
                <a:lnTo>
                  <a:pt x="4486" y="4"/>
                </a:lnTo>
                <a:lnTo>
                  <a:pt x="4691" y="19"/>
                </a:lnTo>
                <a:lnTo>
                  <a:pt x="4895" y="44"/>
                </a:lnTo>
                <a:lnTo>
                  <a:pt x="5098" y="79"/>
                </a:lnTo>
                <a:lnTo>
                  <a:pt x="5299" y="122"/>
                </a:lnTo>
                <a:lnTo>
                  <a:pt x="5499" y="176"/>
                </a:lnTo>
                <a:lnTo>
                  <a:pt x="5697" y="240"/>
                </a:lnTo>
                <a:lnTo>
                  <a:pt x="5891" y="313"/>
                </a:lnTo>
                <a:lnTo>
                  <a:pt x="6083" y="396"/>
                </a:lnTo>
                <a:lnTo>
                  <a:pt x="6272" y="490"/>
                </a:lnTo>
                <a:lnTo>
                  <a:pt x="6456" y="593"/>
                </a:lnTo>
                <a:lnTo>
                  <a:pt x="6636" y="705"/>
                </a:lnTo>
                <a:lnTo>
                  <a:pt x="6812" y="828"/>
                </a:lnTo>
                <a:lnTo>
                  <a:pt x="6983" y="960"/>
                </a:lnTo>
                <a:lnTo>
                  <a:pt x="7148" y="1102"/>
                </a:lnTo>
                <a:lnTo>
                  <a:pt x="7307" y="1253"/>
                </a:lnTo>
                <a:lnTo>
                  <a:pt x="7460" y="1414"/>
                </a:lnTo>
                <a:lnTo>
                  <a:pt x="7602" y="1579"/>
                </a:lnTo>
                <a:lnTo>
                  <a:pt x="7734" y="1750"/>
                </a:lnTo>
                <a:lnTo>
                  <a:pt x="7857" y="1925"/>
                </a:lnTo>
                <a:lnTo>
                  <a:pt x="7969" y="2106"/>
                </a:lnTo>
                <a:lnTo>
                  <a:pt x="8072" y="2290"/>
                </a:lnTo>
                <a:lnTo>
                  <a:pt x="8165" y="2478"/>
                </a:lnTo>
                <a:lnTo>
                  <a:pt x="8248" y="2669"/>
                </a:lnTo>
                <a:lnTo>
                  <a:pt x="8321" y="2865"/>
                </a:lnTo>
                <a:lnTo>
                  <a:pt x="8385" y="3062"/>
                </a:lnTo>
                <a:lnTo>
                  <a:pt x="8439" y="3261"/>
                </a:lnTo>
                <a:lnTo>
                  <a:pt x="8483" y="3463"/>
                </a:lnTo>
                <a:lnTo>
                  <a:pt x="8518" y="3667"/>
                </a:lnTo>
                <a:lnTo>
                  <a:pt x="8542" y="3870"/>
                </a:lnTo>
                <a:lnTo>
                  <a:pt x="8556" y="4075"/>
                </a:lnTo>
                <a:lnTo>
                  <a:pt x="8562" y="4281"/>
                </a:lnTo>
                <a:lnTo>
                  <a:pt x="8556" y="4486"/>
                </a:lnTo>
                <a:lnTo>
                  <a:pt x="8542" y="4691"/>
                </a:lnTo>
                <a:lnTo>
                  <a:pt x="8518" y="4895"/>
                </a:lnTo>
                <a:lnTo>
                  <a:pt x="8483" y="5098"/>
                </a:lnTo>
                <a:lnTo>
                  <a:pt x="8439" y="5301"/>
                </a:lnTo>
                <a:lnTo>
                  <a:pt x="8385" y="5499"/>
                </a:lnTo>
                <a:lnTo>
                  <a:pt x="8321" y="5697"/>
                </a:lnTo>
                <a:lnTo>
                  <a:pt x="8248" y="5891"/>
                </a:lnTo>
                <a:lnTo>
                  <a:pt x="8165" y="6083"/>
                </a:lnTo>
                <a:lnTo>
                  <a:pt x="8072" y="6272"/>
                </a:lnTo>
                <a:lnTo>
                  <a:pt x="7969" y="6456"/>
                </a:lnTo>
                <a:lnTo>
                  <a:pt x="7857" y="6636"/>
                </a:lnTo>
                <a:lnTo>
                  <a:pt x="7734" y="6812"/>
                </a:lnTo>
                <a:lnTo>
                  <a:pt x="7602" y="6983"/>
                </a:lnTo>
                <a:lnTo>
                  <a:pt x="7460" y="7148"/>
                </a:lnTo>
                <a:lnTo>
                  <a:pt x="7307" y="7307"/>
                </a:ln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3" name="Freeform 6">
            <a:extLst>
              <a:ext uri="{FF2B5EF4-FFF2-40B4-BE49-F238E27FC236}">
                <a16:creationId xmlns:a16="http://schemas.microsoft.com/office/drawing/2014/main" id="{CC1BA53A-D1F5-4BAE-9CD6-70713A6B00AA}"/>
              </a:ext>
            </a:extLst>
          </p:cNvPr>
          <p:cNvSpPr>
            <a:spLocks/>
          </p:cNvSpPr>
          <p:nvPr/>
        </p:nvSpPr>
        <p:spPr bwMode="auto">
          <a:xfrm>
            <a:off x="9270208" y="6078957"/>
            <a:ext cx="2547938" cy="2547938"/>
          </a:xfrm>
          <a:custGeom>
            <a:avLst/>
            <a:gdLst>
              <a:gd name="T0" fmla="*/ 6983 w 8562"/>
              <a:gd name="T1" fmla="*/ 7602 h 8562"/>
              <a:gd name="T2" fmla="*/ 6456 w 8562"/>
              <a:gd name="T3" fmla="*/ 7969 h 8562"/>
              <a:gd name="T4" fmla="*/ 5893 w 8562"/>
              <a:gd name="T5" fmla="*/ 8249 h 8562"/>
              <a:gd name="T6" fmla="*/ 5301 w 8562"/>
              <a:gd name="T7" fmla="*/ 8440 h 8562"/>
              <a:gd name="T8" fmla="*/ 4692 w 8562"/>
              <a:gd name="T9" fmla="*/ 8543 h 8562"/>
              <a:gd name="T10" fmla="*/ 4076 w 8562"/>
              <a:gd name="T11" fmla="*/ 8558 h 8562"/>
              <a:gd name="T12" fmla="*/ 3464 w 8562"/>
              <a:gd name="T13" fmla="*/ 8483 h 8562"/>
              <a:gd name="T14" fmla="*/ 2865 w 8562"/>
              <a:gd name="T15" fmla="*/ 8322 h 8562"/>
              <a:gd name="T16" fmla="*/ 2290 w 8562"/>
              <a:gd name="T17" fmla="*/ 8072 h 8562"/>
              <a:gd name="T18" fmla="*/ 1750 w 8562"/>
              <a:gd name="T19" fmla="*/ 7734 h 8562"/>
              <a:gd name="T20" fmla="*/ 1255 w 8562"/>
              <a:gd name="T21" fmla="*/ 7309 h 8562"/>
              <a:gd name="T22" fmla="*/ 828 w 8562"/>
              <a:gd name="T23" fmla="*/ 6812 h 8562"/>
              <a:gd name="T24" fmla="*/ 490 w 8562"/>
              <a:gd name="T25" fmla="*/ 6272 h 8562"/>
              <a:gd name="T26" fmla="*/ 241 w 8562"/>
              <a:gd name="T27" fmla="*/ 5697 h 8562"/>
              <a:gd name="T28" fmla="*/ 79 w 8562"/>
              <a:gd name="T29" fmla="*/ 5099 h 8562"/>
              <a:gd name="T30" fmla="*/ 6 w 8562"/>
              <a:gd name="T31" fmla="*/ 4487 h 8562"/>
              <a:gd name="T32" fmla="*/ 20 w 8562"/>
              <a:gd name="T33" fmla="*/ 3871 h 8562"/>
              <a:gd name="T34" fmla="*/ 123 w 8562"/>
              <a:gd name="T35" fmla="*/ 3263 h 8562"/>
              <a:gd name="T36" fmla="*/ 314 w 8562"/>
              <a:gd name="T37" fmla="*/ 2671 h 8562"/>
              <a:gd name="T38" fmla="*/ 593 w 8562"/>
              <a:gd name="T39" fmla="*/ 2106 h 8562"/>
              <a:gd name="T40" fmla="*/ 960 w 8562"/>
              <a:gd name="T41" fmla="*/ 1579 h 8562"/>
              <a:gd name="T42" fmla="*/ 1414 w 8562"/>
              <a:gd name="T43" fmla="*/ 1102 h 8562"/>
              <a:gd name="T44" fmla="*/ 1926 w 8562"/>
              <a:gd name="T45" fmla="*/ 705 h 8562"/>
              <a:gd name="T46" fmla="*/ 2479 w 8562"/>
              <a:gd name="T47" fmla="*/ 397 h 8562"/>
              <a:gd name="T48" fmla="*/ 3063 w 8562"/>
              <a:gd name="T49" fmla="*/ 177 h 8562"/>
              <a:gd name="T50" fmla="*/ 3667 w 8562"/>
              <a:gd name="T51" fmla="*/ 45 h 8562"/>
              <a:gd name="T52" fmla="*/ 4281 w 8562"/>
              <a:gd name="T53" fmla="*/ 0 h 8562"/>
              <a:gd name="T54" fmla="*/ 4895 w 8562"/>
              <a:gd name="T55" fmla="*/ 45 h 8562"/>
              <a:gd name="T56" fmla="*/ 5500 w 8562"/>
              <a:gd name="T57" fmla="*/ 177 h 8562"/>
              <a:gd name="T58" fmla="*/ 6084 w 8562"/>
              <a:gd name="T59" fmla="*/ 397 h 8562"/>
              <a:gd name="T60" fmla="*/ 6637 w 8562"/>
              <a:gd name="T61" fmla="*/ 705 h 8562"/>
              <a:gd name="T62" fmla="*/ 7148 w 8562"/>
              <a:gd name="T63" fmla="*/ 1102 h 8562"/>
              <a:gd name="T64" fmla="*/ 7602 w 8562"/>
              <a:gd name="T65" fmla="*/ 1579 h 8562"/>
              <a:gd name="T66" fmla="*/ 7969 w 8562"/>
              <a:gd name="T67" fmla="*/ 2106 h 8562"/>
              <a:gd name="T68" fmla="*/ 8249 w 8562"/>
              <a:gd name="T69" fmla="*/ 2671 h 8562"/>
              <a:gd name="T70" fmla="*/ 8440 w 8562"/>
              <a:gd name="T71" fmla="*/ 3263 h 8562"/>
              <a:gd name="T72" fmla="*/ 8543 w 8562"/>
              <a:gd name="T73" fmla="*/ 3871 h 8562"/>
              <a:gd name="T74" fmla="*/ 8558 w 8562"/>
              <a:gd name="T75" fmla="*/ 4487 h 8562"/>
              <a:gd name="T76" fmla="*/ 8483 w 8562"/>
              <a:gd name="T77" fmla="*/ 5099 h 8562"/>
              <a:gd name="T78" fmla="*/ 8322 w 8562"/>
              <a:gd name="T79" fmla="*/ 5697 h 8562"/>
              <a:gd name="T80" fmla="*/ 8072 w 8562"/>
              <a:gd name="T81" fmla="*/ 6272 h 8562"/>
              <a:gd name="T82" fmla="*/ 7734 w 8562"/>
              <a:gd name="T83" fmla="*/ 6812 h 8562"/>
              <a:gd name="T84" fmla="*/ 7309 w 8562"/>
              <a:gd name="T85" fmla="*/ 7309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9" y="7309"/>
                </a:moveTo>
                <a:lnTo>
                  <a:pt x="7148" y="7460"/>
                </a:lnTo>
                <a:lnTo>
                  <a:pt x="6983" y="7602"/>
                </a:lnTo>
                <a:lnTo>
                  <a:pt x="6812" y="7734"/>
                </a:lnTo>
                <a:lnTo>
                  <a:pt x="6637" y="7857"/>
                </a:lnTo>
                <a:lnTo>
                  <a:pt x="6456" y="7969"/>
                </a:lnTo>
                <a:lnTo>
                  <a:pt x="6272" y="8072"/>
                </a:lnTo>
                <a:lnTo>
                  <a:pt x="6084" y="8166"/>
                </a:lnTo>
                <a:lnTo>
                  <a:pt x="5893" y="8249"/>
                </a:lnTo>
                <a:lnTo>
                  <a:pt x="5697" y="8322"/>
                </a:lnTo>
                <a:lnTo>
                  <a:pt x="5500" y="8386"/>
                </a:lnTo>
                <a:lnTo>
                  <a:pt x="5301" y="8440"/>
                </a:lnTo>
                <a:lnTo>
                  <a:pt x="5099" y="8483"/>
                </a:lnTo>
                <a:lnTo>
                  <a:pt x="4895" y="8518"/>
                </a:lnTo>
                <a:lnTo>
                  <a:pt x="4692" y="8543"/>
                </a:lnTo>
                <a:lnTo>
                  <a:pt x="4487" y="8558"/>
                </a:lnTo>
                <a:lnTo>
                  <a:pt x="4281" y="8562"/>
                </a:lnTo>
                <a:lnTo>
                  <a:pt x="4076" y="8558"/>
                </a:lnTo>
                <a:lnTo>
                  <a:pt x="3871" y="8543"/>
                </a:lnTo>
                <a:lnTo>
                  <a:pt x="3667" y="8518"/>
                </a:lnTo>
                <a:lnTo>
                  <a:pt x="3464" y="8483"/>
                </a:lnTo>
                <a:lnTo>
                  <a:pt x="3261" y="8440"/>
                </a:lnTo>
                <a:lnTo>
                  <a:pt x="3063" y="8386"/>
                </a:lnTo>
                <a:lnTo>
                  <a:pt x="2865" y="8322"/>
                </a:lnTo>
                <a:lnTo>
                  <a:pt x="2671" y="8249"/>
                </a:lnTo>
                <a:lnTo>
                  <a:pt x="2479" y="8166"/>
                </a:lnTo>
                <a:lnTo>
                  <a:pt x="2290" y="8072"/>
                </a:lnTo>
                <a:lnTo>
                  <a:pt x="2106" y="7969"/>
                </a:lnTo>
                <a:lnTo>
                  <a:pt x="1926" y="7857"/>
                </a:lnTo>
                <a:lnTo>
                  <a:pt x="1750" y="7734"/>
                </a:lnTo>
                <a:lnTo>
                  <a:pt x="1579" y="7602"/>
                </a:lnTo>
                <a:lnTo>
                  <a:pt x="1414" y="7460"/>
                </a:lnTo>
                <a:lnTo>
                  <a:pt x="1255" y="7309"/>
                </a:lnTo>
                <a:lnTo>
                  <a:pt x="1102" y="7148"/>
                </a:lnTo>
                <a:lnTo>
                  <a:pt x="960" y="6983"/>
                </a:lnTo>
                <a:lnTo>
                  <a:pt x="828" y="6812"/>
                </a:lnTo>
                <a:lnTo>
                  <a:pt x="705" y="6637"/>
                </a:lnTo>
                <a:lnTo>
                  <a:pt x="593" y="6456"/>
                </a:lnTo>
                <a:lnTo>
                  <a:pt x="490" y="6272"/>
                </a:lnTo>
                <a:lnTo>
                  <a:pt x="397" y="6084"/>
                </a:lnTo>
                <a:lnTo>
                  <a:pt x="314" y="5893"/>
                </a:lnTo>
                <a:lnTo>
                  <a:pt x="241" y="5697"/>
                </a:lnTo>
                <a:lnTo>
                  <a:pt x="177" y="5501"/>
                </a:lnTo>
                <a:lnTo>
                  <a:pt x="123" y="5301"/>
                </a:lnTo>
                <a:lnTo>
                  <a:pt x="79" y="5099"/>
                </a:lnTo>
                <a:lnTo>
                  <a:pt x="44" y="4895"/>
                </a:lnTo>
                <a:lnTo>
                  <a:pt x="20" y="4692"/>
                </a:lnTo>
                <a:lnTo>
                  <a:pt x="6" y="4487"/>
                </a:lnTo>
                <a:lnTo>
                  <a:pt x="0" y="4281"/>
                </a:lnTo>
                <a:lnTo>
                  <a:pt x="6" y="4076"/>
                </a:lnTo>
                <a:lnTo>
                  <a:pt x="20" y="3871"/>
                </a:lnTo>
                <a:lnTo>
                  <a:pt x="44" y="3667"/>
                </a:lnTo>
                <a:lnTo>
                  <a:pt x="79" y="3464"/>
                </a:lnTo>
                <a:lnTo>
                  <a:pt x="123" y="3263"/>
                </a:lnTo>
                <a:lnTo>
                  <a:pt x="177" y="3063"/>
                </a:lnTo>
                <a:lnTo>
                  <a:pt x="241" y="2865"/>
                </a:lnTo>
                <a:lnTo>
                  <a:pt x="314" y="2671"/>
                </a:lnTo>
                <a:lnTo>
                  <a:pt x="397" y="2479"/>
                </a:lnTo>
                <a:lnTo>
                  <a:pt x="490" y="2290"/>
                </a:lnTo>
                <a:lnTo>
                  <a:pt x="593" y="2106"/>
                </a:lnTo>
                <a:lnTo>
                  <a:pt x="705" y="1926"/>
                </a:lnTo>
                <a:lnTo>
                  <a:pt x="828" y="1750"/>
                </a:lnTo>
                <a:lnTo>
                  <a:pt x="960" y="1579"/>
                </a:lnTo>
                <a:lnTo>
                  <a:pt x="1102" y="1414"/>
                </a:lnTo>
                <a:lnTo>
                  <a:pt x="1255" y="1255"/>
                </a:lnTo>
                <a:lnTo>
                  <a:pt x="1414" y="1102"/>
                </a:lnTo>
                <a:lnTo>
                  <a:pt x="1579" y="960"/>
                </a:lnTo>
                <a:lnTo>
                  <a:pt x="1750" y="828"/>
                </a:lnTo>
                <a:lnTo>
                  <a:pt x="1926" y="705"/>
                </a:lnTo>
                <a:lnTo>
                  <a:pt x="2106" y="593"/>
                </a:lnTo>
                <a:lnTo>
                  <a:pt x="2290" y="490"/>
                </a:lnTo>
                <a:lnTo>
                  <a:pt x="2479" y="397"/>
                </a:lnTo>
                <a:lnTo>
                  <a:pt x="2671" y="314"/>
                </a:lnTo>
                <a:lnTo>
                  <a:pt x="2865" y="241"/>
                </a:lnTo>
                <a:lnTo>
                  <a:pt x="3063" y="177"/>
                </a:lnTo>
                <a:lnTo>
                  <a:pt x="3261" y="123"/>
                </a:lnTo>
                <a:lnTo>
                  <a:pt x="3464" y="79"/>
                </a:lnTo>
                <a:lnTo>
                  <a:pt x="3667" y="45"/>
                </a:lnTo>
                <a:lnTo>
                  <a:pt x="3871" y="20"/>
                </a:lnTo>
                <a:lnTo>
                  <a:pt x="4076" y="6"/>
                </a:lnTo>
                <a:lnTo>
                  <a:pt x="4281" y="0"/>
                </a:lnTo>
                <a:lnTo>
                  <a:pt x="4487" y="6"/>
                </a:lnTo>
                <a:lnTo>
                  <a:pt x="4692" y="20"/>
                </a:lnTo>
                <a:lnTo>
                  <a:pt x="4895" y="45"/>
                </a:lnTo>
                <a:lnTo>
                  <a:pt x="5099" y="79"/>
                </a:lnTo>
                <a:lnTo>
                  <a:pt x="5301" y="123"/>
                </a:lnTo>
                <a:lnTo>
                  <a:pt x="5500" y="177"/>
                </a:lnTo>
                <a:lnTo>
                  <a:pt x="5697" y="241"/>
                </a:lnTo>
                <a:lnTo>
                  <a:pt x="5893" y="314"/>
                </a:lnTo>
                <a:lnTo>
                  <a:pt x="6084" y="397"/>
                </a:lnTo>
                <a:lnTo>
                  <a:pt x="6272" y="490"/>
                </a:lnTo>
                <a:lnTo>
                  <a:pt x="6456" y="593"/>
                </a:lnTo>
                <a:lnTo>
                  <a:pt x="6637" y="705"/>
                </a:lnTo>
                <a:lnTo>
                  <a:pt x="6812" y="828"/>
                </a:lnTo>
                <a:lnTo>
                  <a:pt x="6983" y="960"/>
                </a:lnTo>
                <a:lnTo>
                  <a:pt x="7148" y="1102"/>
                </a:lnTo>
                <a:lnTo>
                  <a:pt x="7309" y="1255"/>
                </a:lnTo>
                <a:lnTo>
                  <a:pt x="7460" y="1414"/>
                </a:lnTo>
                <a:lnTo>
                  <a:pt x="7602" y="1579"/>
                </a:lnTo>
                <a:lnTo>
                  <a:pt x="7734" y="1750"/>
                </a:lnTo>
                <a:lnTo>
                  <a:pt x="7857" y="1926"/>
                </a:lnTo>
                <a:lnTo>
                  <a:pt x="7969" y="2106"/>
                </a:lnTo>
                <a:lnTo>
                  <a:pt x="8072" y="2290"/>
                </a:lnTo>
                <a:lnTo>
                  <a:pt x="8166" y="2479"/>
                </a:lnTo>
                <a:lnTo>
                  <a:pt x="8249" y="2671"/>
                </a:lnTo>
                <a:lnTo>
                  <a:pt x="8322" y="2865"/>
                </a:lnTo>
                <a:lnTo>
                  <a:pt x="8386" y="3063"/>
                </a:lnTo>
                <a:lnTo>
                  <a:pt x="8440" y="3263"/>
                </a:lnTo>
                <a:lnTo>
                  <a:pt x="8483" y="3464"/>
                </a:lnTo>
                <a:lnTo>
                  <a:pt x="8518" y="3667"/>
                </a:lnTo>
                <a:lnTo>
                  <a:pt x="8543" y="3871"/>
                </a:lnTo>
                <a:lnTo>
                  <a:pt x="8558" y="4076"/>
                </a:lnTo>
                <a:lnTo>
                  <a:pt x="8562" y="4281"/>
                </a:lnTo>
                <a:lnTo>
                  <a:pt x="8558" y="4487"/>
                </a:lnTo>
                <a:lnTo>
                  <a:pt x="8543" y="4692"/>
                </a:lnTo>
                <a:lnTo>
                  <a:pt x="8518" y="4895"/>
                </a:lnTo>
                <a:lnTo>
                  <a:pt x="8483" y="5099"/>
                </a:lnTo>
                <a:lnTo>
                  <a:pt x="8440" y="5301"/>
                </a:lnTo>
                <a:lnTo>
                  <a:pt x="8386" y="5501"/>
                </a:lnTo>
                <a:lnTo>
                  <a:pt x="8322" y="5697"/>
                </a:lnTo>
                <a:lnTo>
                  <a:pt x="8249" y="5893"/>
                </a:lnTo>
                <a:lnTo>
                  <a:pt x="8166" y="6084"/>
                </a:lnTo>
                <a:lnTo>
                  <a:pt x="8072" y="6272"/>
                </a:lnTo>
                <a:lnTo>
                  <a:pt x="7969" y="6456"/>
                </a:lnTo>
                <a:lnTo>
                  <a:pt x="7857" y="6637"/>
                </a:lnTo>
                <a:lnTo>
                  <a:pt x="7734" y="6812"/>
                </a:lnTo>
                <a:lnTo>
                  <a:pt x="7602" y="6983"/>
                </a:lnTo>
                <a:lnTo>
                  <a:pt x="7460" y="7148"/>
                </a:lnTo>
                <a:lnTo>
                  <a:pt x="7309" y="7309"/>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4" name="Freeform 7">
            <a:extLst>
              <a:ext uri="{FF2B5EF4-FFF2-40B4-BE49-F238E27FC236}">
                <a16:creationId xmlns:a16="http://schemas.microsoft.com/office/drawing/2014/main" id="{03F0089C-1B91-44EC-824F-56D2DDFA3B43}"/>
              </a:ext>
            </a:extLst>
          </p:cNvPr>
          <p:cNvSpPr>
            <a:spLocks/>
          </p:cNvSpPr>
          <p:nvPr/>
        </p:nvSpPr>
        <p:spPr bwMode="auto">
          <a:xfrm>
            <a:off x="6469858" y="6078957"/>
            <a:ext cx="2547938" cy="2547938"/>
          </a:xfrm>
          <a:custGeom>
            <a:avLst/>
            <a:gdLst>
              <a:gd name="T0" fmla="*/ 7602 w 8562"/>
              <a:gd name="T1" fmla="*/ 1579 h 8562"/>
              <a:gd name="T2" fmla="*/ 7969 w 8562"/>
              <a:gd name="T3" fmla="*/ 2106 h 8562"/>
              <a:gd name="T4" fmla="*/ 8248 w 8562"/>
              <a:gd name="T5" fmla="*/ 2671 h 8562"/>
              <a:gd name="T6" fmla="*/ 8439 w 8562"/>
              <a:gd name="T7" fmla="*/ 3263 h 8562"/>
              <a:gd name="T8" fmla="*/ 8542 w 8562"/>
              <a:gd name="T9" fmla="*/ 3871 h 8562"/>
              <a:gd name="T10" fmla="*/ 8556 w 8562"/>
              <a:gd name="T11" fmla="*/ 4487 h 8562"/>
              <a:gd name="T12" fmla="*/ 8483 w 8562"/>
              <a:gd name="T13" fmla="*/ 5099 h 8562"/>
              <a:gd name="T14" fmla="*/ 8321 w 8562"/>
              <a:gd name="T15" fmla="*/ 5697 h 8562"/>
              <a:gd name="T16" fmla="*/ 8072 w 8562"/>
              <a:gd name="T17" fmla="*/ 6272 h 8562"/>
              <a:gd name="T18" fmla="*/ 7734 w 8562"/>
              <a:gd name="T19" fmla="*/ 6812 h 8562"/>
              <a:gd name="T20" fmla="*/ 7307 w 8562"/>
              <a:gd name="T21" fmla="*/ 7309 h 8562"/>
              <a:gd name="T22" fmla="*/ 6812 w 8562"/>
              <a:gd name="T23" fmla="*/ 7734 h 8562"/>
              <a:gd name="T24" fmla="*/ 6272 w 8562"/>
              <a:gd name="T25" fmla="*/ 8072 h 8562"/>
              <a:gd name="T26" fmla="*/ 5697 w 8562"/>
              <a:gd name="T27" fmla="*/ 8322 h 8562"/>
              <a:gd name="T28" fmla="*/ 5098 w 8562"/>
              <a:gd name="T29" fmla="*/ 8483 h 8562"/>
              <a:gd name="T30" fmla="*/ 4486 w 8562"/>
              <a:gd name="T31" fmla="*/ 8558 h 8562"/>
              <a:gd name="T32" fmla="*/ 3870 w 8562"/>
              <a:gd name="T33" fmla="*/ 8543 h 8562"/>
              <a:gd name="T34" fmla="*/ 3261 w 8562"/>
              <a:gd name="T35" fmla="*/ 8440 h 8562"/>
              <a:gd name="T36" fmla="*/ 2669 w 8562"/>
              <a:gd name="T37" fmla="*/ 8249 h 8562"/>
              <a:gd name="T38" fmla="*/ 2106 w 8562"/>
              <a:gd name="T39" fmla="*/ 7969 h 8562"/>
              <a:gd name="T40" fmla="*/ 1579 w 8562"/>
              <a:gd name="T41" fmla="*/ 7602 h 8562"/>
              <a:gd name="T42" fmla="*/ 1102 w 8562"/>
              <a:gd name="T43" fmla="*/ 7148 h 8562"/>
              <a:gd name="T44" fmla="*/ 705 w 8562"/>
              <a:gd name="T45" fmla="*/ 6637 h 8562"/>
              <a:gd name="T46" fmla="*/ 396 w 8562"/>
              <a:gd name="T47" fmla="*/ 6084 h 8562"/>
              <a:gd name="T48" fmla="*/ 176 w 8562"/>
              <a:gd name="T49" fmla="*/ 5501 h 8562"/>
              <a:gd name="T50" fmla="*/ 44 w 8562"/>
              <a:gd name="T51" fmla="*/ 4895 h 8562"/>
              <a:gd name="T52" fmla="*/ 0 w 8562"/>
              <a:gd name="T53" fmla="*/ 4281 h 8562"/>
              <a:gd name="T54" fmla="*/ 44 w 8562"/>
              <a:gd name="T55" fmla="*/ 3667 h 8562"/>
              <a:gd name="T56" fmla="*/ 176 w 8562"/>
              <a:gd name="T57" fmla="*/ 3063 h 8562"/>
              <a:gd name="T58" fmla="*/ 396 w 8562"/>
              <a:gd name="T59" fmla="*/ 2479 h 8562"/>
              <a:gd name="T60" fmla="*/ 705 w 8562"/>
              <a:gd name="T61" fmla="*/ 1926 h 8562"/>
              <a:gd name="T62" fmla="*/ 1102 w 8562"/>
              <a:gd name="T63" fmla="*/ 1414 h 8562"/>
              <a:gd name="T64" fmla="*/ 1579 w 8562"/>
              <a:gd name="T65" fmla="*/ 960 h 8562"/>
              <a:gd name="T66" fmla="*/ 2106 w 8562"/>
              <a:gd name="T67" fmla="*/ 593 h 8562"/>
              <a:gd name="T68" fmla="*/ 2669 w 8562"/>
              <a:gd name="T69" fmla="*/ 314 h 8562"/>
              <a:gd name="T70" fmla="*/ 3261 w 8562"/>
              <a:gd name="T71" fmla="*/ 123 h 8562"/>
              <a:gd name="T72" fmla="*/ 3870 w 8562"/>
              <a:gd name="T73" fmla="*/ 20 h 8562"/>
              <a:gd name="T74" fmla="*/ 4486 w 8562"/>
              <a:gd name="T75" fmla="*/ 6 h 8562"/>
              <a:gd name="T76" fmla="*/ 5098 w 8562"/>
              <a:gd name="T77" fmla="*/ 79 h 8562"/>
              <a:gd name="T78" fmla="*/ 5697 w 8562"/>
              <a:gd name="T79" fmla="*/ 241 h 8562"/>
              <a:gd name="T80" fmla="*/ 6272 w 8562"/>
              <a:gd name="T81" fmla="*/ 490 h 8562"/>
              <a:gd name="T82" fmla="*/ 6812 w 8562"/>
              <a:gd name="T83" fmla="*/ 828 h 8562"/>
              <a:gd name="T84" fmla="*/ 7307 w 8562"/>
              <a:gd name="T85" fmla="*/ 1255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7" y="1255"/>
                </a:moveTo>
                <a:lnTo>
                  <a:pt x="7460" y="1414"/>
                </a:lnTo>
                <a:lnTo>
                  <a:pt x="7602" y="1579"/>
                </a:lnTo>
                <a:lnTo>
                  <a:pt x="7734" y="1750"/>
                </a:lnTo>
                <a:lnTo>
                  <a:pt x="7857" y="1926"/>
                </a:lnTo>
                <a:lnTo>
                  <a:pt x="7969" y="2106"/>
                </a:lnTo>
                <a:lnTo>
                  <a:pt x="8072" y="2290"/>
                </a:lnTo>
                <a:lnTo>
                  <a:pt x="8165" y="2479"/>
                </a:lnTo>
                <a:lnTo>
                  <a:pt x="8248" y="2671"/>
                </a:lnTo>
                <a:lnTo>
                  <a:pt x="8321" y="2865"/>
                </a:lnTo>
                <a:lnTo>
                  <a:pt x="8385" y="3063"/>
                </a:lnTo>
                <a:lnTo>
                  <a:pt x="8439" y="3263"/>
                </a:lnTo>
                <a:lnTo>
                  <a:pt x="8483" y="3464"/>
                </a:lnTo>
                <a:lnTo>
                  <a:pt x="8518" y="3667"/>
                </a:lnTo>
                <a:lnTo>
                  <a:pt x="8542" y="3871"/>
                </a:lnTo>
                <a:lnTo>
                  <a:pt x="8556" y="4076"/>
                </a:lnTo>
                <a:lnTo>
                  <a:pt x="8562" y="4281"/>
                </a:lnTo>
                <a:lnTo>
                  <a:pt x="8556" y="4487"/>
                </a:lnTo>
                <a:lnTo>
                  <a:pt x="8542" y="4692"/>
                </a:lnTo>
                <a:lnTo>
                  <a:pt x="8518" y="4895"/>
                </a:lnTo>
                <a:lnTo>
                  <a:pt x="8483" y="5099"/>
                </a:lnTo>
                <a:lnTo>
                  <a:pt x="8439" y="5301"/>
                </a:lnTo>
                <a:lnTo>
                  <a:pt x="8385" y="5501"/>
                </a:lnTo>
                <a:lnTo>
                  <a:pt x="8321" y="5697"/>
                </a:lnTo>
                <a:lnTo>
                  <a:pt x="8248" y="5893"/>
                </a:lnTo>
                <a:lnTo>
                  <a:pt x="8165" y="6084"/>
                </a:lnTo>
                <a:lnTo>
                  <a:pt x="8072" y="6272"/>
                </a:lnTo>
                <a:lnTo>
                  <a:pt x="7969" y="6456"/>
                </a:lnTo>
                <a:lnTo>
                  <a:pt x="7857" y="6637"/>
                </a:lnTo>
                <a:lnTo>
                  <a:pt x="7734" y="6812"/>
                </a:lnTo>
                <a:lnTo>
                  <a:pt x="7602" y="6983"/>
                </a:lnTo>
                <a:lnTo>
                  <a:pt x="7460" y="7148"/>
                </a:lnTo>
                <a:lnTo>
                  <a:pt x="7307" y="7309"/>
                </a:lnTo>
                <a:lnTo>
                  <a:pt x="7148" y="7460"/>
                </a:lnTo>
                <a:lnTo>
                  <a:pt x="6983" y="7602"/>
                </a:lnTo>
                <a:lnTo>
                  <a:pt x="6812" y="7734"/>
                </a:lnTo>
                <a:lnTo>
                  <a:pt x="6636" y="7857"/>
                </a:lnTo>
                <a:lnTo>
                  <a:pt x="6456" y="7969"/>
                </a:lnTo>
                <a:lnTo>
                  <a:pt x="6272" y="8072"/>
                </a:lnTo>
                <a:lnTo>
                  <a:pt x="6083" y="8166"/>
                </a:lnTo>
                <a:lnTo>
                  <a:pt x="5891" y="8249"/>
                </a:lnTo>
                <a:lnTo>
                  <a:pt x="5697" y="8322"/>
                </a:lnTo>
                <a:lnTo>
                  <a:pt x="5499" y="8386"/>
                </a:lnTo>
                <a:lnTo>
                  <a:pt x="5299" y="8440"/>
                </a:lnTo>
                <a:lnTo>
                  <a:pt x="5098" y="8483"/>
                </a:lnTo>
                <a:lnTo>
                  <a:pt x="4895" y="8518"/>
                </a:lnTo>
                <a:lnTo>
                  <a:pt x="4691" y="8543"/>
                </a:lnTo>
                <a:lnTo>
                  <a:pt x="4486" y="8558"/>
                </a:lnTo>
                <a:lnTo>
                  <a:pt x="4281" y="8562"/>
                </a:lnTo>
                <a:lnTo>
                  <a:pt x="4075" y="8558"/>
                </a:lnTo>
                <a:lnTo>
                  <a:pt x="3870" y="8543"/>
                </a:lnTo>
                <a:lnTo>
                  <a:pt x="3667" y="8518"/>
                </a:lnTo>
                <a:lnTo>
                  <a:pt x="3463" y="8483"/>
                </a:lnTo>
                <a:lnTo>
                  <a:pt x="3261" y="8440"/>
                </a:lnTo>
                <a:lnTo>
                  <a:pt x="3061" y="8386"/>
                </a:lnTo>
                <a:lnTo>
                  <a:pt x="2865" y="8322"/>
                </a:lnTo>
                <a:lnTo>
                  <a:pt x="2669" y="8249"/>
                </a:lnTo>
                <a:lnTo>
                  <a:pt x="2478" y="8166"/>
                </a:lnTo>
                <a:lnTo>
                  <a:pt x="2290" y="8072"/>
                </a:lnTo>
                <a:lnTo>
                  <a:pt x="2106" y="7969"/>
                </a:lnTo>
                <a:lnTo>
                  <a:pt x="1925" y="7857"/>
                </a:lnTo>
                <a:lnTo>
                  <a:pt x="1750" y="7734"/>
                </a:lnTo>
                <a:lnTo>
                  <a:pt x="1579" y="7602"/>
                </a:lnTo>
                <a:lnTo>
                  <a:pt x="1414" y="7460"/>
                </a:lnTo>
                <a:lnTo>
                  <a:pt x="1253" y="7309"/>
                </a:lnTo>
                <a:lnTo>
                  <a:pt x="1102" y="7148"/>
                </a:lnTo>
                <a:lnTo>
                  <a:pt x="960" y="6983"/>
                </a:lnTo>
                <a:lnTo>
                  <a:pt x="828" y="6812"/>
                </a:lnTo>
                <a:lnTo>
                  <a:pt x="705" y="6637"/>
                </a:lnTo>
                <a:lnTo>
                  <a:pt x="593" y="6456"/>
                </a:lnTo>
                <a:lnTo>
                  <a:pt x="490" y="6272"/>
                </a:lnTo>
                <a:lnTo>
                  <a:pt x="396" y="6084"/>
                </a:lnTo>
                <a:lnTo>
                  <a:pt x="313" y="5893"/>
                </a:lnTo>
                <a:lnTo>
                  <a:pt x="240" y="5697"/>
                </a:lnTo>
                <a:lnTo>
                  <a:pt x="176" y="5501"/>
                </a:lnTo>
                <a:lnTo>
                  <a:pt x="122" y="5301"/>
                </a:lnTo>
                <a:lnTo>
                  <a:pt x="79" y="5099"/>
                </a:lnTo>
                <a:lnTo>
                  <a:pt x="44" y="4895"/>
                </a:lnTo>
                <a:lnTo>
                  <a:pt x="19" y="4692"/>
                </a:lnTo>
                <a:lnTo>
                  <a:pt x="4" y="4487"/>
                </a:lnTo>
                <a:lnTo>
                  <a:pt x="0" y="4281"/>
                </a:lnTo>
                <a:lnTo>
                  <a:pt x="4" y="4076"/>
                </a:lnTo>
                <a:lnTo>
                  <a:pt x="19" y="3871"/>
                </a:lnTo>
                <a:lnTo>
                  <a:pt x="44" y="3667"/>
                </a:lnTo>
                <a:lnTo>
                  <a:pt x="79" y="3464"/>
                </a:lnTo>
                <a:lnTo>
                  <a:pt x="122" y="3263"/>
                </a:lnTo>
                <a:lnTo>
                  <a:pt x="176" y="3063"/>
                </a:lnTo>
                <a:lnTo>
                  <a:pt x="240" y="2865"/>
                </a:lnTo>
                <a:lnTo>
                  <a:pt x="313" y="2671"/>
                </a:lnTo>
                <a:lnTo>
                  <a:pt x="396" y="2479"/>
                </a:lnTo>
                <a:lnTo>
                  <a:pt x="490" y="2290"/>
                </a:lnTo>
                <a:lnTo>
                  <a:pt x="593" y="2106"/>
                </a:lnTo>
                <a:lnTo>
                  <a:pt x="705" y="1926"/>
                </a:lnTo>
                <a:lnTo>
                  <a:pt x="828" y="1750"/>
                </a:lnTo>
                <a:lnTo>
                  <a:pt x="960" y="1579"/>
                </a:lnTo>
                <a:lnTo>
                  <a:pt x="1102" y="1414"/>
                </a:lnTo>
                <a:lnTo>
                  <a:pt x="1253" y="1255"/>
                </a:lnTo>
                <a:lnTo>
                  <a:pt x="1414" y="1102"/>
                </a:lnTo>
                <a:lnTo>
                  <a:pt x="1579" y="960"/>
                </a:lnTo>
                <a:lnTo>
                  <a:pt x="1750" y="828"/>
                </a:lnTo>
                <a:lnTo>
                  <a:pt x="1925" y="705"/>
                </a:lnTo>
                <a:lnTo>
                  <a:pt x="2106" y="593"/>
                </a:lnTo>
                <a:lnTo>
                  <a:pt x="2290" y="490"/>
                </a:lnTo>
                <a:lnTo>
                  <a:pt x="2478" y="397"/>
                </a:lnTo>
                <a:lnTo>
                  <a:pt x="2669" y="314"/>
                </a:lnTo>
                <a:lnTo>
                  <a:pt x="2865" y="241"/>
                </a:lnTo>
                <a:lnTo>
                  <a:pt x="3061" y="177"/>
                </a:lnTo>
                <a:lnTo>
                  <a:pt x="3261" y="123"/>
                </a:lnTo>
                <a:lnTo>
                  <a:pt x="3463" y="79"/>
                </a:lnTo>
                <a:lnTo>
                  <a:pt x="3667" y="44"/>
                </a:lnTo>
                <a:lnTo>
                  <a:pt x="3870" y="20"/>
                </a:lnTo>
                <a:lnTo>
                  <a:pt x="4075" y="6"/>
                </a:lnTo>
                <a:lnTo>
                  <a:pt x="4281" y="0"/>
                </a:lnTo>
                <a:lnTo>
                  <a:pt x="4486" y="6"/>
                </a:lnTo>
                <a:lnTo>
                  <a:pt x="4691" y="20"/>
                </a:lnTo>
                <a:lnTo>
                  <a:pt x="4895" y="44"/>
                </a:lnTo>
                <a:lnTo>
                  <a:pt x="5098" y="79"/>
                </a:lnTo>
                <a:lnTo>
                  <a:pt x="5299" y="123"/>
                </a:lnTo>
                <a:lnTo>
                  <a:pt x="5499" y="177"/>
                </a:lnTo>
                <a:lnTo>
                  <a:pt x="5697" y="241"/>
                </a:lnTo>
                <a:lnTo>
                  <a:pt x="5891" y="314"/>
                </a:lnTo>
                <a:lnTo>
                  <a:pt x="6083" y="397"/>
                </a:lnTo>
                <a:lnTo>
                  <a:pt x="6272" y="490"/>
                </a:lnTo>
                <a:lnTo>
                  <a:pt x="6456" y="593"/>
                </a:lnTo>
                <a:lnTo>
                  <a:pt x="6636" y="705"/>
                </a:lnTo>
                <a:lnTo>
                  <a:pt x="6812" y="828"/>
                </a:lnTo>
                <a:lnTo>
                  <a:pt x="6983" y="960"/>
                </a:lnTo>
                <a:lnTo>
                  <a:pt x="7148" y="1102"/>
                </a:lnTo>
                <a:lnTo>
                  <a:pt x="7307" y="1255"/>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5" name="Freeform 8">
            <a:extLst>
              <a:ext uri="{FF2B5EF4-FFF2-40B4-BE49-F238E27FC236}">
                <a16:creationId xmlns:a16="http://schemas.microsoft.com/office/drawing/2014/main" id="{60735302-63DF-4344-B188-F6EC392E61D4}"/>
              </a:ext>
            </a:extLst>
          </p:cNvPr>
          <p:cNvSpPr>
            <a:spLocks/>
          </p:cNvSpPr>
          <p:nvPr/>
        </p:nvSpPr>
        <p:spPr bwMode="auto">
          <a:xfrm>
            <a:off x="9270208" y="3278607"/>
            <a:ext cx="2547938" cy="2547938"/>
          </a:xfrm>
          <a:custGeom>
            <a:avLst/>
            <a:gdLst>
              <a:gd name="T0" fmla="*/ 7602 w 8562"/>
              <a:gd name="T1" fmla="*/ 1579 h 8562"/>
              <a:gd name="T2" fmla="*/ 7969 w 8562"/>
              <a:gd name="T3" fmla="*/ 2106 h 8562"/>
              <a:gd name="T4" fmla="*/ 8249 w 8562"/>
              <a:gd name="T5" fmla="*/ 2669 h 8562"/>
              <a:gd name="T6" fmla="*/ 8440 w 8562"/>
              <a:gd name="T7" fmla="*/ 3261 h 8562"/>
              <a:gd name="T8" fmla="*/ 8543 w 8562"/>
              <a:gd name="T9" fmla="*/ 3870 h 8562"/>
              <a:gd name="T10" fmla="*/ 8558 w 8562"/>
              <a:gd name="T11" fmla="*/ 4486 h 8562"/>
              <a:gd name="T12" fmla="*/ 8483 w 8562"/>
              <a:gd name="T13" fmla="*/ 5098 h 8562"/>
              <a:gd name="T14" fmla="*/ 8322 w 8562"/>
              <a:gd name="T15" fmla="*/ 5697 h 8562"/>
              <a:gd name="T16" fmla="*/ 8072 w 8562"/>
              <a:gd name="T17" fmla="*/ 6272 h 8562"/>
              <a:gd name="T18" fmla="*/ 7734 w 8562"/>
              <a:gd name="T19" fmla="*/ 6812 h 8562"/>
              <a:gd name="T20" fmla="*/ 7309 w 8562"/>
              <a:gd name="T21" fmla="*/ 7307 h 8562"/>
              <a:gd name="T22" fmla="*/ 6812 w 8562"/>
              <a:gd name="T23" fmla="*/ 7734 h 8562"/>
              <a:gd name="T24" fmla="*/ 6272 w 8562"/>
              <a:gd name="T25" fmla="*/ 8072 h 8562"/>
              <a:gd name="T26" fmla="*/ 5697 w 8562"/>
              <a:gd name="T27" fmla="*/ 8321 h 8562"/>
              <a:gd name="T28" fmla="*/ 5099 w 8562"/>
              <a:gd name="T29" fmla="*/ 8483 h 8562"/>
              <a:gd name="T30" fmla="*/ 4487 w 8562"/>
              <a:gd name="T31" fmla="*/ 8556 h 8562"/>
              <a:gd name="T32" fmla="*/ 3871 w 8562"/>
              <a:gd name="T33" fmla="*/ 8542 h 8562"/>
              <a:gd name="T34" fmla="*/ 3261 w 8562"/>
              <a:gd name="T35" fmla="*/ 8439 h 8562"/>
              <a:gd name="T36" fmla="*/ 2671 w 8562"/>
              <a:gd name="T37" fmla="*/ 8248 h 8562"/>
              <a:gd name="T38" fmla="*/ 2106 w 8562"/>
              <a:gd name="T39" fmla="*/ 7969 h 8562"/>
              <a:gd name="T40" fmla="*/ 1579 w 8562"/>
              <a:gd name="T41" fmla="*/ 7602 h 8562"/>
              <a:gd name="T42" fmla="*/ 1102 w 8562"/>
              <a:gd name="T43" fmla="*/ 7148 h 8562"/>
              <a:gd name="T44" fmla="*/ 705 w 8562"/>
              <a:gd name="T45" fmla="*/ 6636 h 8562"/>
              <a:gd name="T46" fmla="*/ 397 w 8562"/>
              <a:gd name="T47" fmla="*/ 6083 h 8562"/>
              <a:gd name="T48" fmla="*/ 177 w 8562"/>
              <a:gd name="T49" fmla="*/ 5499 h 8562"/>
              <a:gd name="T50" fmla="*/ 44 w 8562"/>
              <a:gd name="T51" fmla="*/ 4895 h 8562"/>
              <a:gd name="T52" fmla="*/ 0 w 8562"/>
              <a:gd name="T53" fmla="*/ 4281 h 8562"/>
              <a:gd name="T54" fmla="*/ 44 w 8562"/>
              <a:gd name="T55" fmla="*/ 3667 h 8562"/>
              <a:gd name="T56" fmla="*/ 177 w 8562"/>
              <a:gd name="T57" fmla="*/ 3062 h 8562"/>
              <a:gd name="T58" fmla="*/ 397 w 8562"/>
              <a:gd name="T59" fmla="*/ 2478 h 8562"/>
              <a:gd name="T60" fmla="*/ 705 w 8562"/>
              <a:gd name="T61" fmla="*/ 1925 h 8562"/>
              <a:gd name="T62" fmla="*/ 1102 w 8562"/>
              <a:gd name="T63" fmla="*/ 1414 h 8562"/>
              <a:gd name="T64" fmla="*/ 1579 w 8562"/>
              <a:gd name="T65" fmla="*/ 960 h 8562"/>
              <a:gd name="T66" fmla="*/ 2106 w 8562"/>
              <a:gd name="T67" fmla="*/ 593 h 8562"/>
              <a:gd name="T68" fmla="*/ 2671 w 8562"/>
              <a:gd name="T69" fmla="*/ 313 h 8562"/>
              <a:gd name="T70" fmla="*/ 3261 w 8562"/>
              <a:gd name="T71" fmla="*/ 122 h 8562"/>
              <a:gd name="T72" fmla="*/ 3871 w 8562"/>
              <a:gd name="T73" fmla="*/ 19 h 8562"/>
              <a:gd name="T74" fmla="*/ 4487 w 8562"/>
              <a:gd name="T75" fmla="*/ 4 h 8562"/>
              <a:gd name="T76" fmla="*/ 5099 w 8562"/>
              <a:gd name="T77" fmla="*/ 79 h 8562"/>
              <a:gd name="T78" fmla="*/ 5697 w 8562"/>
              <a:gd name="T79" fmla="*/ 240 h 8562"/>
              <a:gd name="T80" fmla="*/ 6272 w 8562"/>
              <a:gd name="T81" fmla="*/ 490 h 8562"/>
              <a:gd name="T82" fmla="*/ 6812 w 8562"/>
              <a:gd name="T83" fmla="*/ 828 h 8562"/>
              <a:gd name="T84" fmla="*/ 7309 w 8562"/>
              <a:gd name="T85" fmla="*/ 1253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9" y="1253"/>
                </a:moveTo>
                <a:lnTo>
                  <a:pt x="7460" y="1414"/>
                </a:lnTo>
                <a:lnTo>
                  <a:pt x="7602" y="1579"/>
                </a:lnTo>
                <a:lnTo>
                  <a:pt x="7734" y="1750"/>
                </a:lnTo>
                <a:lnTo>
                  <a:pt x="7857" y="1925"/>
                </a:lnTo>
                <a:lnTo>
                  <a:pt x="7969" y="2106"/>
                </a:lnTo>
                <a:lnTo>
                  <a:pt x="8072" y="2290"/>
                </a:lnTo>
                <a:lnTo>
                  <a:pt x="8166" y="2478"/>
                </a:lnTo>
                <a:lnTo>
                  <a:pt x="8249" y="2669"/>
                </a:lnTo>
                <a:lnTo>
                  <a:pt x="8322" y="2865"/>
                </a:lnTo>
                <a:lnTo>
                  <a:pt x="8386" y="3062"/>
                </a:lnTo>
                <a:lnTo>
                  <a:pt x="8440" y="3261"/>
                </a:lnTo>
                <a:lnTo>
                  <a:pt x="8483" y="3463"/>
                </a:lnTo>
                <a:lnTo>
                  <a:pt x="8518" y="3667"/>
                </a:lnTo>
                <a:lnTo>
                  <a:pt x="8543" y="3870"/>
                </a:lnTo>
                <a:lnTo>
                  <a:pt x="8558" y="4075"/>
                </a:lnTo>
                <a:lnTo>
                  <a:pt x="8562" y="4281"/>
                </a:lnTo>
                <a:lnTo>
                  <a:pt x="8558" y="4486"/>
                </a:lnTo>
                <a:lnTo>
                  <a:pt x="8543" y="4691"/>
                </a:lnTo>
                <a:lnTo>
                  <a:pt x="8518" y="4895"/>
                </a:lnTo>
                <a:lnTo>
                  <a:pt x="8483" y="5098"/>
                </a:lnTo>
                <a:lnTo>
                  <a:pt x="8440" y="5301"/>
                </a:lnTo>
                <a:lnTo>
                  <a:pt x="8386" y="5499"/>
                </a:lnTo>
                <a:lnTo>
                  <a:pt x="8322" y="5697"/>
                </a:lnTo>
                <a:lnTo>
                  <a:pt x="8249" y="5891"/>
                </a:lnTo>
                <a:lnTo>
                  <a:pt x="8166" y="6083"/>
                </a:lnTo>
                <a:lnTo>
                  <a:pt x="8072" y="6272"/>
                </a:lnTo>
                <a:lnTo>
                  <a:pt x="7969" y="6456"/>
                </a:lnTo>
                <a:lnTo>
                  <a:pt x="7857" y="6636"/>
                </a:lnTo>
                <a:lnTo>
                  <a:pt x="7734" y="6812"/>
                </a:lnTo>
                <a:lnTo>
                  <a:pt x="7602" y="6983"/>
                </a:lnTo>
                <a:lnTo>
                  <a:pt x="7460" y="7148"/>
                </a:lnTo>
                <a:lnTo>
                  <a:pt x="7309" y="7307"/>
                </a:lnTo>
                <a:lnTo>
                  <a:pt x="7148" y="7460"/>
                </a:lnTo>
                <a:lnTo>
                  <a:pt x="6983" y="7602"/>
                </a:lnTo>
                <a:lnTo>
                  <a:pt x="6812" y="7734"/>
                </a:lnTo>
                <a:lnTo>
                  <a:pt x="6637" y="7857"/>
                </a:lnTo>
                <a:lnTo>
                  <a:pt x="6456" y="7969"/>
                </a:lnTo>
                <a:lnTo>
                  <a:pt x="6272" y="8072"/>
                </a:lnTo>
                <a:lnTo>
                  <a:pt x="6084" y="8165"/>
                </a:lnTo>
                <a:lnTo>
                  <a:pt x="5893" y="8248"/>
                </a:lnTo>
                <a:lnTo>
                  <a:pt x="5697" y="8321"/>
                </a:lnTo>
                <a:lnTo>
                  <a:pt x="5500" y="8385"/>
                </a:lnTo>
                <a:lnTo>
                  <a:pt x="5301" y="8439"/>
                </a:lnTo>
                <a:lnTo>
                  <a:pt x="5099" y="8483"/>
                </a:lnTo>
                <a:lnTo>
                  <a:pt x="4895" y="8518"/>
                </a:lnTo>
                <a:lnTo>
                  <a:pt x="4692" y="8542"/>
                </a:lnTo>
                <a:lnTo>
                  <a:pt x="4487" y="8556"/>
                </a:lnTo>
                <a:lnTo>
                  <a:pt x="4281" y="8562"/>
                </a:lnTo>
                <a:lnTo>
                  <a:pt x="4076" y="8556"/>
                </a:lnTo>
                <a:lnTo>
                  <a:pt x="3871" y="8542"/>
                </a:lnTo>
                <a:lnTo>
                  <a:pt x="3667" y="8518"/>
                </a:lnTo>
                <a:lnTo>
                  <a:pt x="3464" y="8483"/>
                </a:lnTo>
                <a:lnTo>
                  <a:pt x="3261" y="8439"/>
                </a:lnTo>
                <a:lnTo>
                  <a:pt x="3063" y="8385"/>
                </a:lnTo>
                <a:lnTo>
                  <a:pt x="2865" y="8321"/>
                </a:lnTo>
                <a:lnTo>
                  <a:pt x="2671" y="8248"/>
                </a:lnTo>
                <a:lnTo>
                  <a:pt x="2479" y="8165"/>
                </a:lnTo>
                <a:lnTo>
                  <a:pt x="2290" y="8072"/>
                </a:lnTo>
                <a:lnTo>
                  <a:pt x="2106" y="7969"/>
                </a:lnTo>
                <a:lnTo>
                  <a:pt x="1926" y="7857"/>
                </a:lnTo>
                <a:lnTo>
                  <a:pt x="1750" y="7734"/>
                </a:lnTo>
                <a:lnTo>
                  <a:pt x="1579" y="7602"/>
                </a:lnTo>
                <a:lnTo>
                  <a:pt x="1414" y="7460"/>
                </a:lnTo>
                <a:lnTo>
                  <a:pt x="1255" y="7307"/>
                </a:lnTo>
                <a:lnTo>
                  <a:pt x="1102" y="7148"/>
                </a:lnTo>
                <a:lnTo>
                  <a:pt x="960" y="6983"/>
                </a:lnTo>
                <a:lnTo>
                  <a:pt x="828" y="6812"/>
                </a:lnTo>
                <a:lnTo>
                  <a:pt x="705" y="6636"/>
                </a:lnTo>
                <a:lnTo>
                  <a:pt x="593" y="6456"/>
                </a:lnTo>
                <a:lnTo>
                  <a:pt x="490" y="6272"/>
                </a:lnTo>
                <a:lnTo>
                  <a:pt x="397" y="6083"/>
                </a:lnTo>
                <a:lnTo>
                  <a:pt x="314" y="5891"/>
                </a:lnTo>
                <a:lnTo>
                  <a:pt x="241" y="5697"/>
                </a:lnTo>
                <a:lnTo>
                  <a:pt x="177" y="5499"/>
                </a:lnTo>
                <a:lnTo>
                  <a:pt x="123" y="5301"/>
                </a:lnTo>
                <a:lnTo>
                  <a:pt x="79" y="5098"/>
                </a:lnTo>
                <a:lnTo>
                  <a:pt x="44" y="4895"/>
                </a:lnTo>
                <a:lnTo>
                  <a:pt x="20" y="4691"/>
                </a:lnTo>
                <a:lnTo>
                  <a:pt x="6" y="4486"/>
                </a:lnTo>
                <a:lnTo>
                  <a:pt x="0" y="4281"/>
                </a:lnTo>
                <a:lnTo>
                  <a:pt x="6" y="4075"/>
                </a:lnTo>
                <a:lnTo>
                  <a:pt x="20" y="3870"/>
                </a:lnTo>
                <a:lnTo>
                  <a:pt x="44" y="3667"/>
                </a:lnTo>
                <a:lnTo>
                  <a:pt x="79" y="3463"/>
                </a:lnTo>
                <a:lnTo>
                  <a:pt x="123" y="3261"/>
                </a:lnTo>
                <a:lnTo>
                  <a:pt x="177" y="3062"/>
                </a:lnTo>
                <a:lnTo>
                  <a:pt x="241" y="2865"/>
                </a:lnTo>
                <a:lnTo>
                  <a:pt x="314" y="2669"/>
                </a:lnTo>
                <a:lnTo>
                  <a:pt x="397" y="2478"/>
                </a:lnTo>
                <a:lnTo>
                  <a:pt x="490" y="2290"/>
                </a:lnTo>
                <a:lnTo>
                  <a:pt x="593" y="2106"/>
                </a:lnTo>
                <a:lnTo>
                  <a:pt x="705" y="1925"/>
                </a:lnTo>
                <a:lnTo>
                  <a:pt x="828" y="1750"/>
                </a:lnTo>
                <a:lnTo>
                  <a:pt x="960" y="1579"/>
                </a:lnTo>
                <a:lnTo>
                  <a:pt x="1102" y="1414"/>
                </a:lnTo>
                <a:lnTo>
                  <a:pt x="1255" y="1253"/>
                </a:lnTo>
                <a:lnTo>
                  <a:pt x="1414" y="1102"/>
                </a:lnTo>
                <a:lnTo>
                  <a:pt x="1579" y="960"/>
                </a:lnTo>
                <a:lnTo>
                  <a:pt x="1750" y="828"/>
                </a:lnTo>
                <a:lnTo>
                  <a:pt x="1926" y="705"/>
                </a:lnTo>
                <a:lnTo>
                  <a:pt x="2106" y="593"/>
                </a:lnTo>
                <a:lnTo>
                  <a:pt x="2290" y="490"/>
                </a:lnTo>
                <a:lnTo>
                  <a:pt x="2479" y="396"/>
                </a:lnTo>
                <a:lnTo>
                  <a:pt x="2671" y="313"/>
                </a:lnTo>
                <a:lnTo>
                  <a:pt x="2865" y="240"/>
                </a:lnTo>
                <a:lnTo>
                  <a:pt x="3063" y="176"/>
                </a:lnTo>
                <a:lnTo>
                  <a:pt x="3261" y="122"/>
                </a:lnTo>
                <a:lnTo>
                  <a:pt x="3464" y="79"/>
                </a:lnTo>
                <a:lnTo>
                  <a:pt x="3667" y="44"/>
                </a:lnTo>
                <a:lnTo>
                  <a:pt x="3871" y="19"/>
                </a:lnTo>
                <a:lnTo>
                  <a:pt x="4076" y="4"/>
                </a:lnTo>
                <a:lnTo>
                  <a:pt x="4281" y="0"/>
                </a:lnTo>
                <a:lnTo>
                  <a:pt x="4487" y="4"/>
                </a:lnTo>
                <a:lnTo>
                  <a:pt x="4692" y="19"/>
                </a:lnTo>
                <a:lnTo>
                  <a:pt x="4895" y="44"/>
                </a:lnTo>
                <a:lnTo>
                  <a:pt x="5099" y="79"/>
                </a:lnTo>
                <a:lnTo>
                  <a:pt x="5301" y="122"/>
                </a:lnTo>
                <a:lnTo>
                  <a:pt x="5500" y="176"/>
                </a:lnTo>
                <a:lnTo>
                  <a:pt x="5697" y="240"/>
                </a:lnTo>
                <a:lnTo>
                  <a:pt x="5893" y="313"/>
                </a:lnTo>
                <a:lnTo>
                  <a:pt x="6084" y="396"/>
                </a:lnTo>
                <a:lnTo>
                  <a:pt x="6272" y="490"/>
                </a:lnTo>
                <a:lnTo>
                  <a:pt x="6456" y="593"/>
                </a:lnTo>
                <a:lnTo>
                  <a:pt x="6637" y="705"/>
                </a:lnTo>
                <a:lnTo>
                  <a:pt x="6812" y="828"/>
                </a:lnTo>
                <a:lnTo>
                  <a:pt x="6983" y="960"/>
                </a:lnTo>
                <a:lnTo>
                  <a:pt x="7148" y="1102"/>
                </a:lnTo>
                <a:lnTo>
                  <a:pt x="7309" y="1253"/>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6" name="Freeform 9">
            <a:extLst>
              <a:ext uri="{FF2B5EF4-FFF2-40B4-BE49-F238E27FC236}">
                <a16:creationId xmlns:a16="http://schemas.microsoft.com/office/drawing/2014/main" id="{925D6387-2E70-4D14-A91E-37978E1C1407}"/>
              </a:ext>
            </a:extLst>
          </p:cNvPr>
          <p:cNvSpPr>
            <a:spLocks/>
          </p:cNvSpPr>
          <p:nvPr/>
        </p:nvSpPr>
        <p:spPr bwMode="auto">
          <a:xfrm>
            <a:off x="7879556" y="4688306"/>
            <a:ext cx="2528892" cy="2528889"/>
          </a:xfrm>
          <a:custGeom>
            <a:avLst/>
            <a:gdLst>
              <a:gd name="T0" fmla="*/ 10571 w 10572"/>
              <a:gd name="T1" fmla="*/ 9513 h 10572"/>
              <a:gd name="T2" fmla="*/ 10550 w 10572"/>
              <a:gd name="T3" fmla="*/ 9679 h 10572"/>
              <a:gd name="T4" fmla="*/ 10503 w 10572"/>
              <a:gd name="T5" fmla="*/ 9839 h 10572"/>
              <a:gd name="T6" fmla="*/ 10437 w 10572"/>
              <a:gd name="T7" fmla="*/ 9987 h 10572"/>
              <a:gd name="T8" fmla="*/ 10350 w 10572"/>
              <a:gd name="T9" fmla="*/ 10123 h 10572"/>
              <a:gd name="T10" fmla="*/ 10244 w 10572"/>
              <a:gd name="T11" fmla="*/ 10244 h 10572"/>
              <a:gd name="T12" fmla="*/ 10123 w 10572"/>
              <a:gd name="T13" fmla="*/ 10350 h 10572"/>
              <a:gd name="T14" fmla="*/ 9987 w 10572"/>
              <a:gd name="T15" fmla="*/ 10437 h 10572"/>
              <a:gd name="T16" fmla="*/ 9839 w 10572"/>
              <a:gd name="T17" fmla="*/ 10505 h 10572"/>
              <a:gd name="T18" fmla="*/ 9679 w 10572"/>
              <a:gd name="T19" fmla="*/ 10550 h 10572"/>
              <a:gd name="T20" fmla="*/ 9513 w 10572"/>
              <a:gd name="T21" fmla="*/ 10571 h 10572"/>
              <a:gd name="T22" fmla="*/ 1059 w 10572"/>
              <a:gd name="T23" fmla="*/ 10571 h 10572"/>
              <a:gd name="T24" fmla="*/ 893 w 10572"/>
              <a:gd name="T25" fmla="*/ 10550 h 10572"/>
              <a:gd name="T26" fmla="*/ 733 w 10572"/>
              <a:gd name="T27" fmla="*/ 10503 h 10572"/>
              <a:gd name="T28" fmla="*/ 585 w 10572"/>
              <a:gd name="T29" fmla="*/ 10437 h 10572"/>
              <a:gd name="T30" fmla="*/ 449 w 10572"/>
              <a:gd name="T31" fmla="*/ 10350 h 10572"/>
              <a:gd name="T32" fmla="*/ 328 w 10572"/>
              <a:gd name="T33" fmla="*/ 10244 h 10572"/>
              <a:gd name="T34" fmla="*/ 222 w 10572"/>
              <a:gd name="T35" fmla="*/ 10123 h 10572"/>
              <a:gd name="T36" fmla="*/ 135 w 10572"/>
              <a:gd name="T37" fmla="*/ 9987 h 10572"/>
              <a:gd name="T38" fmla="*/ 67 w 10572"/>
              <a:gd name="T39" fmla="*/ 9839 h 10572"/>
              <a:gd name="T40" fmla="*/ 22 w 10572"/>
              <a:gd name="T41" fmla="*/ 9679 h 10572"/>
              <a:gd name="T42" fmla="*/ 1 w 10572"/>
              <a:gd name="T43" fmla="*/ 9513 h 10572"/>
              <a:gd name="T44" fmla="*/ 1 w 10572"/>
              <a:gd name="T45" fmla="*/ 1059 h 10572"/>
              <a:gd name="T46" fmla="*/ 22 w 10572"/>
              <a:gd name="T47" fmla="*/ 893 h 10572"/>
              <a:gd name="T48" fmla="*/ 69 w 10572"/>
              <a:gd name="T49" fmla="*/ 733 h 10572"/>
              <a:gd name="T50" fmla="*/ 135 w 10572"/>
              <a:gd name="T51" fmla="*/ 585 h 10572"/>
              <a:gd name="T52" fmla="*/ 222 w 10572"/>
              <a:gd name="T53" fmla="*/ 449 h 10572"/>
              <a:gd name="T54" fmla="*/ 328 w 10572"/>
              <a:gd name="T55" fmla="*/ 328 h 10572"/>
              <a:gd name="T56" fmla="*/ 449 w 10572"/>
              <a:gd name="T57" fmla="*/ 222 h 10572"/>
              <a:gd name="T58" fmla="*/ 585 w 10572"/>
              <a:gd name="T59" fmla="*/ 135 h 10572"/>
              <a:gd name="T60" fmla="*/ 733 w 10572"/>
              <a:gd name="T61" fmla="*/ 69 h 10572"/>
              <a:gd name="T62" fmla="*/ 893 w 10572"/>
              <a:gd name="T63" fmla="*/ 22 h 10572"/>
              <a:gd name="T64" fmla="*/ 1059 w 10572"/>
              <a:gd name="T65" fmla="*/ 1 h 10572"/>
              <a:gd name="T66" fmla="*/ 9513 w 10572"/>
              <a:gd name="T67" fmla="*/ 1 h 10572"/>
              <a:gd name="T68" fmla="*/ 9679 w 10572"/>
              <a:gd name="T69" fmla="*/ 22 h 10572"/>
              <a:gd name="T70" fmla="*/ 9839 w 10572"/>
              <a:gd name="T71" fmla="*/ 69 h 10572"/>
              <a:gd name="T72" fmla="*/ 9987 w 10572"/>
              <a:gd name="T73" fmla="*/ 135 h 10572"/>
              <a:gd name="T74" fmla="*/ 10123 w 10572"/>
              <a:gd name="T75" fmla="*/ 222 h 10572"/>
              <a:gd name="T76" fmla="*/ 10244 w 10572"/>
              <a:gd name="T77" fmla="*/ 328 h 10572"/>
              <a:gd name="T78" fmla="*/ 10350 w 10572"/>
              <a:gd name="T79" fmla="*/ 449 h 10572"/>
              <a:gd name="T80" fmla="*/ 10437 w 10572"/>
              <a:gd name="T81" fmla="*/ 585 h 10572"/>
              <a:gd name="T82" fmla="*/ 10503 w 10572"/>
              <a:gd name="T83" fmla="*/ 733 h 10572"/>
              <a:gd name="T84" fmla="*/ 10550 w 10572"/>
              <a:gd name="T85" fmla="*/ 893 h 10572"/>
              <a:gd name="T86" fmla="*/ 10571 w 10572"/>
              <a:gd name="T87" fmla="*/ 1059 h 10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72" h="10572">
                <a:moveTo>
                  <a:pt x="10572" y="1116"/>
                </a:moveTo>
                <a:lnTo>
                  <a:pt x="10572" y="9456"/>
                </a:lnTo>
                <a:lnTo>
                  <a:pt x="10571" y="9513"/>
                </a:lnTo>
                <a:lnTo>
                  <a:pt x="10566" y="9569"/>
                </a:lnTo>
                <a:lnTo>
                  <a:pt x="10560" y="9625"/>
                </a:lnTo>
                <a:lnTo>
                  <a:pt x="10550" y="9679"/>
                </a:lnTo>
                <a:lnTo>
                  <a:pt x="10537" y="9733"/>
                </a:lnTo>
                <a:lnTo>
                  <a:pt x="10521" y="9787"/>
                </a:lnTo>
                <a:lnTo>
                  <a:pt x="10503" y="9839"/>
                </a:lnTo>
                <a:lnTo>
                  <a:pt x="10484" y="9889"/>
                </a:lnTo>
                <a:lnTo>
                  <a:pt x="10462" y="9939"/>
                </a:lnTo>
                <a:lnTo>
                  <a:pt x="10437" y="9987"/>
                </a:lnTo>
                <a:lnTo>
                  <a:pt x="10410" y="10033"/>
                </a:lnTo>
                <a:lnTo>
                  <a:pt x="10381" y="10079"/>
                </a:lnTo>
                <a:lnTo>
                  <a:pt x="10350" y="10123"/>
                </a:lnTo>
                <a:lnTo>
                  <a:pt x="10316" y="10164"/>
                </a:lnTo>
                <a:lnTo>
                  <a:pt x="10281" y="10205"/>
                </a:lnTo>
                <a:lnTo>
                  <a:pt x="10244" y="10244"/>
                </a:lnTo>
                <a:lnTo>
                  <a:pt x="10205" y="10281"/>
                </a:lnTo>
                <a:lnTo>
                  <a:pt x="10164" y="10316"/>
                </a:lnTo>
                <a:lnTo>
                  <a:pt x="10123" y="10350"/>
                </a:lnTo>
                <a:lnTo>
                  <a:pt x="10079" y="10381"/>
                </a:lnTo>
                <a:lnTo>
                  <a:pt x="10033" y="10410"/>
                </a:lnTo>
                <a:lnTo>
                  <a:pt x="9987" y="10437"/>
                </a:lnTo>
                <a:lnTo>
                  <a:pt x="9939" y="10462"/>
                </a:lnTo>
                <a:lnTo>
                  <a:pt x="9889" y="10484"/>
                </a:lnTo>
                <a:lnTo>
                  <a:pt x="9839" y="10505"/>
                </a:lnTo>
                <a:lnTo>
                  <a:pt x="9786" y="10521"/>
                </a:lnTo>
                <a:lnTo>
                  <a:pt x="9733" y="10537"/>
                </a:lnTo>
                <a:lnTo>
                  <a:pt x="9679" y="10550"/>
                </a:lnTo>
                <a:lnTo>
                  <a:pt x="9625" y="10560"/>
                </a:lnTo>
                <a:lnTo>
                  <a:pt x="9569" y="10566"/>
                </a:lnTo>
                <a:lnTo>
                  <a:pt x="9513" y="10571"/>
                </a:lnTo>
                <a:lnTo>
                  <a:pt x="9456" y="10572"/>
                </a:lnTo>
                <a:lnTo>
                  <a:pt x="1116" y="10572"/>
                </a:lnTo>
                <a:lnTo>
                  <a:pt x="1059" y="10571"/>
                </a:lnTo>
                <a:lnTo>
                  <a:pt x="1003" y="10566"/>
                </a:lnTo>
                <a:lnTo>
                  <a:pt x="947" y="10560"/>
                </a:lnTo>
                <a:lnTo>
                  <a:pt x="893" y="10550"/>
                </a:lnTo>
                <a:lnTo>
                  <a:pt x="839" y="10537"/>
                </a:lnTo>
                <a:lnTo>
                  <a:pt x="785" y="10521"/>
                </a:lnTo>
                <a:lnTo>
                  <a:pt x="733" y="10503"/>
                </a:lnTo>
                <a:lnTo>
                  <a:pt x="683" y="10484"/>
                </a:lnTo>
                <a:lnTo>
                  <a:pt x="633" y="10462"/>
                </a:lnTo>
                <a:lnTo>
                  <a:pt x="585" y="10437"/>
                </a:lnTo>
                <a:lnTo>
                  <a:pt x="539" y="10410"/>
                </a:lnTo>
                <a:lnTo>
                  <a:pt x="493" y="10381"/>
                </a:lnTo>
                <a:lnTo>
                  <a:pt x="449" y="10350"/>
                </a:lnTo>
                <a:lnTo>
                  <a:pt x="408" y="10316"/>
                </a:lnTo>
                <a:lnTo>
                  <a:pt x="367" y="10281"/>
                </a:lnTo>
                <a:lnTo>
                  <a:pt x="328" y="10244"/>
                </a:lnTo>
                <a:lnTo>
                  <a:pt x="291" y="10205"/>
                </a:lnTo>
                <a:lnTo>
                  <a:pt x="256" y="10164"/>
                </a:lnTo>
                <a:lnTo>
                  <a:pt x="222" y="10123"/>
                </a:lnTo>
                <a:lnTo>
                  <a:pt x="191" y="10079"/>
                </a:lnTo>
                <a:lnTo>
                  <a:pt x="162" y="10033"/>
                </a:lnTo>
                <a:lnTo>
                  <a:pt x="135" y="9987"/>
                </a:lnTo>
                <a:lnTo>
                  <a:pt x="110" y="9939"/>
                </a:lnTo>
                <a:lnTo>
                  <a:pt x="88" y="9889"/>
                </a:lnTo>
                <a:lnTo>
                  <a:pt x="67" y="9839"/>
                </a:lnTo>
                <a:lnTo>
                  <a:pt x="51" y="9787"/>
                </a:lnTo>
                <a:lnTo>
                  <a:pt x="35" y="9733"/>
                </a:lnTo>
                <a:lnTo>
                  <a:pt x="22" y="9679"/>
                </a:lnTo>
                <a:lnTo>
                  <a:pt x="12" y="9625"/>
                </a:lnTo>
                <a:lnTo>
                  <a:pt x="6" y="9569"/>
                </a:lnTo>
                <a:lnTo>
                  <a:pt x="1" y="9513"/>
                </a:lnTo>
                <a:lnTo>
                  <a:pt x="0" y="9456"/>
                </a:lnTo>
                <a:lnTo>
                  <a:pt x="0" y="1116"/>
                </a:lnTo>
                <a:lnTo>
                  <a:pt x="1" y="1059"/>
                </a:lnTo>
                <a:lnTo>
                  <a:pt x="6" y="1003"/>
                </a:lnTo>
                <a:lnTo>
                  <a:pt x="12" y="947"/>
                </a:lnTo>
                <a:lnTo>
                  <a:pt x="22" y="893"/>
                </a:lnTo>
                <a:lnTo>
                  <a:pt x="35" y="839"/>
                </a:lnTo>
                <a:lnTo>
                  <a:pt x="51" y="786"/>
                </a:lnTo>
                <a:lnTo>
                  <a:pt x="69" y="733"/>
                </a:lnTo>
                <a:lnTo>
                  <a:pt x="88" y="683"/>
                </a:lnTo>
                <a:lnTo>
                  <a:pt x="110" y="633"/>
                </a:lnTo>
                <a:lnTo>
                  <a:pt x="135" y="585"/>
                </a:lnTo>
                <a:lnTo>
                  <a:pt x="162" y="539"/>
                </a:lnTo>
                <a:lnTo>
                  <a:pt x="191" y="493"/>
                </a:lnTo>
                <a:lnTo>
                  <a:pt x="222" y="449"/>
                </a:lnTo>
                <a:lnTo>
                  <a:pt x="256" y="408"/>
                </a:lnTo>
                <a:lnTo>
                  <a:pt x="291" y="367"/>
                </a:lnTo>
                <a:lnTo>
                  <a:pt x="328" y="328"/>
                </a:lnTo>
                <a:lnTo>
                  <a:pt x="367" y="291"/>
                </a:lnTo>
                <a:lnTo>
                  <a:pt x="408" y="256"/>
                </a:lnTo>
                <a:lnTo>
                  <a:pt x="449" y="222"/>
                </a:lnTo>
                <a:lnTo>
                  <a:pt x="493" y="191"/>
                </a:lnTo>
                <a:lnTo>
                  <a:pt x="539" y="162"/>
                </a:lnTo>
                <a:lnTo>
                  <a:pt x="585" y="135"/>
                </a:lnTo>
                <a:lnTo>
                  <a:pt x="633" y="110"/>
                </a:lnTo>
                <a:lnTo>
                  <a:pt x="683" y="88"/>
                </a:lnTo>
                <a:lnTo>
                  <a:pt x="733" y="69"/>
                </a:lnTo>
                <a:lnTo>
                  <a:pt x="785" y="51"/>
                </a:lnTo>
                <a:lnTo>
                  <a:pt x="839" y="35"/>
                </a:lnTo>
                <a:lnTo>
                  <a:pt x="893" y="22"/>
                </a:lnTo>
                <a:lnTo>
                  <a:pt x="947" y="12"/>
                </a:lnTo>
                <a:lnTo>
                  <a:pt x="1003" y="6"/>
                </a:lnTo>
                <a:lnTo>
                  <a:pt x="1059" y="1"/>
                </a:lnTo>
                <a:lnTo>
                  <a:pt x="1116" y="0"/>
                </a:lnTo>
                <a:lnTo>
                  <a:pt x="9456" y="0"/>
                </a:lnTo>
                <a:lnTo>
                  <a:pt x="9513" y="1"/>
                </a:lnTo>
                <a:lnTo>
                  <a:pt x="9569" y="6"/>
                </a:lnTo>
                <a:lnTo>
                  <a:pt x="9625" y="12"/>
                </a:lnTo>
                <a:lnTo>
                  <a:pt x="9679" y="22"/>
                </a:lnTo>
                <a:lnTo>
                  <a:pt x="9733" y="35"/>
                </a:lnTo>
                <a:lnTo>
                  <a:pt x="9786" y="51"/>
                </a:lnTo>
                <a:lnTo>
                  <a:pt x="9839" y="69"/>
                </a:lnTo>
                <a:lnTo>
                  <a:pt x="9889" y="88"/>
                </a:lnTo>
                <a:lnTo>
                  <a:pt x="9939" y="110"/>
                </a:lnTo>
                <a:lnTo>
                  <a:pt x="9987" y="135"/>
                </a:lnTo>
                <a:lnTo>
                  <a:pt x="10033" y="162"/>
                </a:lnTo>
                <a:lnTo>
                  <a:pt x="10079" y="191"/>
                </a:lnTo>
                <a:lnTo>
                  <a:pt x="10123" y="222"/>
                </a:lnTo>
                <a:lnTo>
                  <a:pt x="10164" y="256"/>
                </a:lnTo>
                <a:lnTo>
                  <a:pt x="10205" y="291"/>
                </a:lnTo>
                <a:lnTo>
                  <a:pt x="10244" y="328"/>
                </a:lnTo>
                <a:lnTo>
                  <a:pt x="10281" y="367"/>
                </a:lnTo>
                <a:lnTo>
                  <a:pt x="10316" y="408"/>
                </a:lnTo>
                <a:lnTo>
                  <a:pt x="10350" y="449"/>
                </a:lnTo>
                <a:lnTo>
                  <a:pt x="10381" y="493"/>
                </a:lnTo>
                <a:lnTo>
                  <a:pt x="10410" y="539"/>
                </a:lnTo>
                <a:lnTo>
                  <a:pt x="10437" y="585"/>
                </a:lnTo>
                <a:lnTo>
                  <a:pt x="10462" y="633"/>
                </a:lnTo>
                <a:lnTo>
                  <a:pt x="10484" y="683"/>
                </a:lnTo>
                <a:lnTo>
                  <a:pt x="10503" y="733"/>
                </a:lnTo>
                <a:lnTo>
                  <a:pt x="10521" y="786"/>
                </a:lnTo>
                <a:lnTo>
                  <a:pt x="10537" y="839"/>
                </a:lnTo>
                <a:lnTo>
                  <a:pt x="10550" y="893"/>
                </a:lnTo>
                <a:lnTo>
                  <a:pt x="10560" y="947"/>
                </a:lnTo>
                <a:lnTo>
                  <a:pt x="10566" y="1003"/>
                </a:lnTo>
                <a:lnTo>
                  <a:pt x="10571" y="1059"/>
                </a:lnTo>
                <a:lnTo>
                  <a:pt x="10572" y="1116"/>
                </a:lnTo>
                <a:close/>
              </a:path>
            </a:pathLst>
          </a:custGeom>
          <a:solidFill>
            <a:schemeClr val="bg1"/>
          </a:solidFill>
          <a:ln>
            <a:noFill/>
          </a:ln>
          <a:effectLst>
            <a:outerShdw blurRad="203200" dist="38100" sx="106000" sy="106000" algn="l" rotWithShape="0">
              <a:prstClr val="black">
                <a:alpha val="27000"/>
              </a:prstClr>
            </a:outerShdw>
          </a:effectLst>
        </p:spPr>
        <p:txBody>
          <a:bodyPr vert="horz" wrap="square" lIns="137160" tIns="68580" rIns="137160" bIns="68580" numCol="1" anchor="t" anchorCtr="0" compatLnSpc="1">
            <a:prstTxWarp prst="textNoShape">
              <a:avLst/>
            </a:prstTxWarp>
          </a:bodyPr>
          <a:lstStyle/>
          <a:p>
            <a:endParaRPr lang="en-US" sz="4050"/>
          </a:p>
        </p:txBody>
      </p:sp>
      <p:sp>
        <p:nvSpPr>
          <p:cNvPr id="34" name="TextBox 3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C9873D-DADD-42F6-9912-F2381F4C51C0}"/>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35" name="Rectangle 34">
            <a:extLst>
              <a:ext uri="{FF2B5EF4-FFF2-40B4-BE49-F238E27FC236}">
                <a16:creationId xmlns:a16="http://schemas.microsoft.com/office/drawing/2014/main" id="{B328CCCE-6221-48B6-9800-192405A68D99}"/>
              </a:ext>
            </a:extLst>
          </p:cNvPr>
          <p:cNvSpPr/>
          <p:nvPr/>
        </p:nvSpPr>
        <p:spPr>
          <a:xfrm>
            <a:off x="1333500" y="374581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B1D4815C-8875-4C4D-AB47-1C6AB4675D8F}"/>
              </a:ext>
            </a:extLst>
          </p:cNvPr>
          <p:cNvSpPr/>
          <p:nvPr/>
        </p:nvSpPr>
        <p:spPr>
          <a:xfrm>
            <a:off x="1333500" y="654616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010A0169-FC6D-4B15-83B7-8EB0FB77B791}"/>
              </a:ext>
            </a:extLst>
          </p:cNvPr>
          <p:cNvSpPr/>
          <p:nvPr/>
        </p:nvSpPr>
        <p:spPr>
          <a:xfrm>
            <a:off x="12154459" y="374581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37">
            <a:extLst>
              <a:ext uri="{FF2B5EF4-FFF2-40B4-BE49-F238E27FC236}">
                <a16:creationId xmlns:a16="http://schemas.microsoft.com/office/drawing/2014/main" id="{1153B55D-4F0A-4029-8E0D-AF6D2FEED749}"/>
              </a:ext>
            </a:extLst>
          </p:cNvPr>
          <p:cNvSpPr/>
          <p:nvPr/>
        </p:nvSpPr>
        <p:spPr>
          <a:xfrm>
            <a:off x="12154459" y="654616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9" name="Graphic 4">
            <a:extLst>
              <a:ext uri="{FF2B5EF4-FFF2-40B4-BE49-F238E27FC236}">
                <a16:creationId xmlns:a16="http://schemas.microsoft.com/office/drawing/2014/main" id="{1A846F30-E08F-48E0-AC9B-16D56E7D2A57}"/>
              </a:ext>
            </a:extLst>
          </p:cNvPr>
          <p:cNvGrpSpPr/>
          <p:nvPr/>
        </p:nvGrpSpPr>
        <p:grpSpPr>
          <a:xfrm>
            <a:off x="8493764" y="5302628"/>
            <a:ext cx="1300476" cy="1300244"/>
            <a:chOff x="10834189" y="3468660"/>
            <a:chExt cx="1234280" cy="1234059"/>
          </a:xfrm>
          <a:solidFill>
            <a:schemeClr val="tx1">
              <a:lumMod val="85000"/>
              <a:lumOff val="15000"/>
            </a:schemeClr>
          </a:solidFill>
        </p:grpSpPr>
        <p:sp>
          <p:nvSpPr>
            <p:cNvPr id="40" name="Freeform: Shape 39">
              <a:extLst>
                <a:ext uri="{FF2B5EF4-FFF2-40B4-BE49-F238E27FC236}">
                  <a16:creationId xmlns:a16="http://schemas.microsoft.com/office/drawing/2014/main" id="{D12A70EC-FDB5-4380-8135-19A5EBC35B41}"/>
                </a:ext>
              </a:extLst>
            </p:cNvPr>
            <p:cNvSpPr/>
            <p:nvPr/>
          </p:nvSpPr>
          <p:spPr>
            <a:xfrm>
              <a:off x="11648716" y="3878451"/>
              <a:ext cx="167743" cy="155973"/>
            </a:xfrm>
            <a:custGeom>
              <a:avLst/>
              <a:gdLst>
                <a:gd name="connsiteX0" fmla="*/ 149169 w 167743"/>
                <a:gd name="connsiteY0" fmla="*/ 118668 h 155973"/>
                <a:gd name="connsiteX1" fmla="*/ 94493 w 167743"/>
                <a:gd name="connsiteY1" fmla="*/ 118668 h 155973"/>
                <a:gd name="connsiteX2" fmla="*/ 32850 w 167743"/>
                <a:gd name="connsiteY2" fmla="*/ 6432 h 155973"/>
                <a:gd name="connsiteX3" fmla="*/ 6433 w 167743"/>
                <a:gd name="connsiteY3" fmla="*/ 4591 h 155973"/>
                <a:gd name="connsiteX4" fmla="*/ 4590 w 167743"/>
                <a:gd name="connsiteY4" fmla="*/ 31009 h 155973"/>
                <a:gd name="connsiteX5" fmla="*/ 62550 w 167743"/>
                <a:gd name="connsiteY5" fmla="*/ 141804 h 155973"/>
                <a:gd name="connsiteX6" fmla="*/ 63191 w 167743"/>
                <a:gd name="connsiteY6" fmla="*/ 143325 h 155973"/>
                <a:gd name="connsiteX7" fmla="*/ 64312 w 167743"/>
                <a:gd name="connsiteY7" fmla="*/ 145887 h 155973"/>
                <a:gd name="connsiteX8" fmla="*/ 66473 w 167743"/>
                <a:gd name="connsiteY8" fmla="*/ 149089 h 155973"/>
                <a:gd name="connsiteX9" fmla="*/ 68395 w 167743"/>
                <a:gd name="connsiteY9" fmla="*/ 151170 h 155973"/>
                <a:gd name="connsiteX10" fmla="*/ 71517 w 167743"/>
                <a:gd name="connsiteY10" fmla="*/ 153252 h 155973"/>
                <a:gd name="connsiteX11" fmla="*/ 74078 w 167743"/>
                <a:gd name="connsiteY11" fmla="*/ 154613 h 155973"/>
                <a:gd name="connsiteX12" fmla="*/ 78721 w 167743"/>
                <a:gd name="connsiteY12" fmla="*/ 155573 h 155973"/>
                <a:gd name="connsiteX13" fmla="*/ 80642 w 167743"/>
                <a:gd name="connsiteY13" fmla="*/ 155974 h 155973"/>
                <a:gd name="connsiteX14" fmla="*/ 149009 w 167743"/>
                <a:gd name="connsiteY14" fmla="*/ 155974 h 155973"/>
                <a:gd name="connsiteX15" fmla="*/ 167742 w 167743"/>
                <a:gd name="connsiteY15" fmla="*/ 137241 h 155973"/>
                <a:gd name="connsiteX16" fmla="*/ 149169 w 167743"/>
                <a:gd name="connsiteY16" fmla="*/ 118668 h 15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743" h="155973">
                  <a:moveTo>
                    <a:pt x="149169" y="118668"/>
                  </a:moveTo>
                  <a:lnTo>
                    <a:pt x="94493" y="118668"/>
                  </a:lnTo>
                  <a:cubicBezTo>
                    <a:pt x="82004" y="77600"/>
                    <a:pt x="61190" y="38934"/>
                    <a:pt x="32850" y="6432"/>
                  </a:cubicBezTo>
                  <a:cubicBezTo>
                    <a:pt x="26046" y="-1333"/>
                    <a:pt x="14278" y="-2214"/>
                    <a:pt x="6433" y="4591"/>
                  </a:cubicBezTo>
                  <a:cubicBezTo>
                    <a:pt x="-1333" y="11395"/>
                    <a:pt x="-2214" y="23163"/>
                    <a:pt x="4590" y="31009"/>
                  </a:cubicBezTo>
                  <a:cubicBezTo>
                    <a:pt x="32370" y="62790"/>
                    <a:pt x="52384" y="101136"/>
                    <a:pt x="62550" y="141804"/>
                  </a:cubicBezTo>
                  <a:cubicBezTo>
                    <a:pt x="62710" y="142365"/>
                    <a:pt x="63031" y="142845"/>
                    <a:pt x="63191" y="143325"/>
                  </a:cubicBezTo>
                  <a:cubicBezTo>
                    <a:pt x="63511" y="144206"/>
                    <a:pt x="63831" y="145006"/>
                    <a:pt x="64312" y="145887"/>
                  </a:cubicBezTo>
                  <a:cubicBezTo>
                    <a:pt x="64952" y="147008"/>
                    <a:pt x="65672" y="148128"/>
                    <a:pt x="66473" y="149089"/>
                  </a:cubicBezTo>
                  <a:cubicBezTo>
                    <a:pt x="67114" y="149810"/>
                    <a:pt x="67673" y="150530"/>
                    <a:pt x="68395" y="151170"/>
                  </a:cubicBezTo>
                  <a:cubicBezTo>
                    <a:pt x="69355" y="151971"/>
                    <a:pt x="70396" y="152611"/>
                    <a:pt x="71517" y="153252"/>
                  </a:cubicBezTo>
                  <a:cubicBezTo>
                    <a:pt x="72397" y="153732"/>
                    <a:pt x="73118" y="154293"/>
                    <a:pt x="74078" y="154613"/>
                  </a:cubicBezTo>
                  <a:cubicBezTo>
                    <a:pt x="75520" y="155173"/>
                    <a:pt x="77120" y="155413"/>
                    <a:pt x="78721" y="155573"/>
                  </a:cubicBezTo>
                  <a:cubicBezTo>
                    <a:pt x="79362" y="155654"/>
                    <a:pt x="79922" y="155974"/>
                    <a:pt x="80642" y="155974"/>
                  </a:cubicBezTo>
                  <a:lnTo>
                    <a:pt x="149009" y="155974"/>
                  </a:lnTo>
                  <a:cubicBezTo>
                    <a:pt x="159336" y="155974"/>
                    <a:pt x="167742" y="147568"/>
                    <a:pt x="167742" y="137241"/>
                  </a:cubicBezTo>
                  <a:cubicBezTo>
                    <a:pt x="167902" y="127074"/>
                    <a:pt x="159497" y="118668"/>
                    <a:pt x="149169" y="118668"/>
                  </a:cubicBezTo>
                  <a:close/>
                </a:path>
              </a:pathLst>
            </a:custGeom>
            <a:grpFill/>
            <a:ln w="8001"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615427CC-D238-48F8-B2C2-13C62DB3C7B0}"/>
                </a:ext>
              </a:extLst>
            </p:cNvPr>
            <p:cNvSpPr/>
            <p:nvPr/>
          </p:nvSpPr>
          <p:spPr>
            <a:xfrm>
              <a:off x="11267791" y="3468660"/>
              <a:ext cx="366996" cy="383561"/>
            </a:xfrm>
            <a:custGeom>
              <a:avLst/>
              <a:gdLst>
                <a:gd name="connsiteX0" fmla="*/ 18786 w 366996"/>
                <a:gd name="connsiteY0" fmla="*/ 201997 h 383561"/>
                <a:gd name="connsiteX1" fmla="*/ 113811 w 366996"/>
                <a:gd name="connsiteY1" fmla="*/ 201997 h 383561"/>
                <a:gd name="connsiteX2" fmla="*/ 132463 w 366996"/>
                <a:gd name="connsiteY2" fmla="*/ 183345 h 383561"/>
                <a:gd name="connsiteX3" fmla="*/ 113811 w 366996"/>
                <a:gd name="connsiteY3" fmla="*/ 164612 h 383561"/>
                <a:gd name="connsiteX4" fmla="*/ 63937 w 366996"/>
                <a:gd name="connsiteY4" fmla="*/ 164612 h 383561"/>
                <a:gd name="connsiteX5" fmla="*/ 183538 w 366996"/>
                <a:gd name="connsiteY5" fmla="*/ 45011 h 383561"/>
                <a:gd name="connsiteX6" fmla="*/ 303220 w 366996"/>
                <a:gd name="connsiteY6" fmla="*/ 164612 h 383561"/>
                <a:gd name="connsiteX7" fmla="*/ 253345 w 366996"/>
                <a:gd name="connsiteY7" fmla="*/ 164612 h 383561"/>
                <a:gd name="connsiteX8" fmla="*/ 234613 w 366996"/>
                <a:gd name="connsiteY8" fmla="*/ 183345 h 383561"/>
                <a:gd name="connsiteX9" fmla="*/ 234613 w 366996"/>
                <a:gd name="connsiteY9" fmla="*/ 338810 h 383561"/>
                <a:gd name="connsiteX10" fmla="*/ 234933 w 366996"/>
                <a:gd name="connsiteY10" fmla="*/ 340332 h 383561"/>
                <a:gd name="connsiteX11" fmla="*/ 235654 w 366996"/>
                <a:gd name="connsiteY11" fmla="*/ 343854 h 383561"/>
                <a:gd name="connsiteX12" fmla="*/ 236935 w 366996"/>
                <a:gd name="connsiteY12" fmla="*/ 347296 h 383561"/>
                <a:gd name="connsiteX13" fmla="*/ 238776 w 366996"/>
                <a:gd name="connsiteY13" fmla="*/ 350018 h 383561"/>
                <a:gd name="connsiteX14" fmla="*/ 241258 w 366996"/>
                <a:gd name="connsiteY14" fmla="*/ 352820 h 383561"/>
                <a:gd name="connsiteX15" fmla="*/ 243980 w 366996"/>
                <a:gd name="connsiteY15" fmla="*/ 354661 h 383561"/>
                <a:gd name="connsiteX16" fmla="*/ 247502 w 366996"/>
                <a:gd name="connsiteY16" fmla="*/ 356342 h 383561"/>
                <a:gd name="connsiteX17" fmla="*/ 248783 w 366996"/>
                <a:gd name="connsiteY17" fmla="*/ 356983 h 383561"/>
                <a:gd name="connsiteX18" fmla="*/ 311306 w 366996"/>
                <a:gd name="connsiteY18" fmla="*/ 381320 h 383561"/>
                <a:gd name="connsiteX19" fmla="*/ 320192 w 366996"/>
                <a:gd name="connsiteY19" fmla="*/ 383561 h 383561"/>
                <a:gd name="connsiteX20" fmla="*/ 336682 w 366996"/>
                <a:gd name="connsiteY20" fmla="*/ 373794 h 383561"/>
                <a:gd name="connsiteX21" fmla="*/ 329158 w 366996"/>
                <a:gd name="connsiteY21" fmla="*/ 348417 h 383561"/>
                <a:gd name="connsiteX22" fmla="*/ 271999 w 366996"/>
                <a:gd name="connsiteY22" fmla="*/ 325201 h 383561"/>
                <a:gd name="connsiteX23" fmla="*/ 271999 w 366996"/>
                <a:gd name="connsiteY23" fmla="*/ 202078 h 383561"/>
                <a:gd name="connsiteX24" fmla="*/ 348291 w 366996"/>
                <a:gd name="connsiteY24" fmla="*/ 202078 h 383561"/>
                <a:gd name="connsiteX25" fmla="*/ 365582 w 366996"/>
                <a:gd name="connsiteY25" fmla="*/ 190550 h 383561"/>
                <a:gd name="connsiteX26" fmla="*/ 361499 w 366996"/>
                <a:gd name="connsiteY26" fmla="*/ 170216 h 383561"/>
                <a:gd name="connsiteX27" fmla="*/ 196747 w 366996"/>
                <a:gd name="connsiteY27" fmla="*/ 5464 h 383561"/>
                <a:gd name="connsiteX28" fmla="*/ 170329 w 366996"/>
                <a:gd name="connsiteY28" fmla="*/ 5464 h 383561"/>
                <a:gd name="connsiteX29" fmla="*/ 5497 w 366996"/>
                <a:gd name="connsiteY29" fmla="*/ 170216 h 383561"/>
                <a:gd name="connsiteX30" fmla="*/ 1414 w 366996"/>
                <a:gd name="connsiteY30" fmla="*/ 190550 h 383561"/>
                <a:gd name="connsiteX31" fmla="*/ 18786 w 366996"/>
                <a:gd name="connsiteY31" fmla="*/ 201997 h 38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6996" h="383561">
                  <a:moveTo>
                    <a:pt x="18786" y="201997"/>
                  </a:moveTo>
                  <a:lnTo>
                    <a:pt x="113811" y="201997"/>
                  </a:lnTo>
                  <a:cubicBezTo>
                    <a:pt x="124138" y="201997"/>
                    <a:pt x="132463" y="193592"/>
                    <a:pt x="132463" y="183345"/>
                  </a:cubicBezTo>
                  <a:cubicBezTo>
                    <a:pt x="132463" y="173018"/>
                    <a:pt x="124138" y="164612"/>
                    <a:pt x="113811" y="164612"/>
                  </a:cubicBezTo>
                  <a:lnTo>
                    <a:pt x="63937" y="164612"/>
                  </a:lnTo>
                  <a:lnTo>
                    <a:pt x="183538" y="45011"/>
                  </a:lnTo>
                  <a:lnTo>
                    <a:pt x="303220" y="164612"/>
                  </a:lnTo>
                  <a:lnTo>
                    <a:pt x="253345" y="164612"/>
                  </a:lnTo>
                  <a:cubicBezTo>
                    <a:pt x="243019" y="164612"/>
                    <a:pt x="234613" y="173018"/>
                    <a:pt x="234613" y="183345"/>
                  </a:cubicBezTo>
                  <a:lnTo>
                    <a:pt x="234613" y="338810"/>
                  </a:lnTo>
                  <a:cubicBezTo>
                    <a:pt x="234613" y="339371"/>
                    <a:pt x="234853" y="339771"/>
                    <a:pt x="234933" y="340332"/>
                  </a:cubicBezTo>
                  <a:cubicBezTo>
                    <a:pt x="235014" y="341533"/>
                    <a:pt x="235333" y="342653"/>
                    <a:pt x="235654" y="343854"/>
                  </a:cubicBezTo>
                  <a:cubicBezTo>
                    <a:pt x="235974" y="345055"/>
                    <a:pt x="236295" y="346176"/>
                    <a:pt x="236935" y="347296"/>
                  </a:cubicBezTo>
                  <a:cubicBezTo>
                    <a:pt x="237495" y="348337"/>
                    <a:pt x="238136" y="349138"/>
                    <a:pt x="238776" y="350018"/>
                  </a:cubicBezTo>
                  <a:cubicBezTo>
                    <a:pt x="239576" y="351059"/>
                    <a:pt x="240297" y="351940"/>
                    <a:pt x="241258" y="352820"/>
                  </a:cubicBezTo>
                  <a:cubicBezTo>
                    <a:pt x="242058" y="353541"/>
                    <a:pt x="243019" y="354101"/>
                    <a:pt x="243980" y="354661"/>
                  </a:cubicBezTo>
                  <a:cubicBezTo>
                    <a:pt x="245101" y="355302"/>
                    <a:pt x="246221" y="355942"/>
                    <a:pt x="247502" y="356342"/>
                  </a:cubicBezTo>
                  <a:cubicBezTo>
                    <a:pt x="247982" y="356503"/>
                    <a:pt x="248303" y="356823"/>
                    <a:pt x="248783" y="356983"/>
                  </a:cubicBezTo>
                  <a:cubicBezTo>
                    <a:pt x="270477" y="362427"/>
                    <a:pt x="291532" y="370592"/>
                    <a:pt x="311306" y="381320"/>
                  </a:cubicBezTo>
                  <a:cubicBezTo>
                    <a:pt x="314107" y="382840"/>
                    <a:pt x="317230" y="383561"/>
                    <a:pt x="320192" y="383561"/>
                  </a:cubicBezTo>
                  <a:cubicBezTo>
                    <a:pt x="326836" y="383561"/>
                    <a:pt x="333241" y="380039"/>
                    <a:pt x="336682" y="373794"/>
                  </a:cubicBezTo>
                  <a:cubicBezTo>
                    <a:pt x="341566" y="364748"/>
                    <a:pt x="338204" y="353380"/>
                    <a:pt x="329158" y="348417"/>
                  </a:cubicBezTo>
                  <a:cubicBezTo>
                    <a:pt x="310985" y="338570"/>
                    <a:pt x="291692" y="331125"/>
                    <a:pt x="271999" y="325201"/>
                  </a:cubicBezTo>
                  <a:lnTo>
                    <a:pt x="271999" y="202078"/>
                  </a:lnTo>
                  <a:lnTo>
                    <a:pt x="348291" y="202078"/>
                  </a:lnTo>
                  <a:cubicBezTo>
                    <a:pt x="355896" y="202078"/>
                    <a:pt x="362700" y="197514"/>
                    <a:pt x="365582" y="190550"/>
                  </a:cubicBezTo>
                  <a:cubicBezTo>
                    <a:pt x="368464" y="183585"/>
                    <a:pt x="366863" y="175499"/>
                    <a:pt x="361499" y="170216"/>
                  </a:cubicBezTo>
                  <a:lnTo>
                    <a:pt x="196747" y="5464"/>
                  </a:lnTo>
                  <a:cubicBezTo>
                    <a:pt x="189462" y="-1821"/>
                    <a:pt x="177614" y="-1821"/>
                    <a:pt x="170329" y="5464"/>
                  </a:cubicBezTo>
                  <a:lnTo>
                    <a:pt x="5497" y="170216"/>
                  </a:lnTo>
                  <a:cubicBezTo>
                    <a:pt x="134" y="175580"/>
                    <a:pt x="-1468" y="183585"/>
                    <a:pt x="1414" y="190550"/>
                  </a:cubicBezTo>
                  <a:cubicBezTo>
                    <a:pt x="4376" y="197434"/>
                    <a:pt x="11261" y="201997"/>
                    <a:pt x="18786" y="201997"/>
                  </a:cubicBezTo>
                  <a:close/>
                </a:path>
              </a:pathLst>
            </a:custGeom>
            <a:grpFill/>
            <a:ln w="8001"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0FB2245A-7BEA-42DA-B4E1-6CA0C04953E6}"/>
                </a:ext>
              </a:extLst>
            </p:cNvPr>
            <p:cNvSpPr/>
            <p:nvPr/>
          </p:nvSpPr>
          <p:spPr>
            <a:xfrm>
              <a:off x="11145681" y="3707722"/>
              <a:ext cx="670700" cy="682944"/>
            </a:xfrm>
            <a:custGeom>
              <a:avLst/>
              <a:gdLst>
                <a:gd name="connsiteX0" fmla="*/ 652204 w 670700"/>
                <a:gd name="connsiteY0" fmla="*/ 364168 h 682944"/>
                <a:gd name="connsiteX1" fmla="*/ 633471 w 670700"/>
                <a:gd name="connsiteY1" fmla="*/ 382901 h 682944"/>
                <a:gd name="connsiteX2" fmla="*/ 633471 w 670700"/>
                <a:gd name="connsiteY2" fmla="*/ 428852 h 682944"/>
                <a:gd name="connsiteX3" fmla="*/ 583837 w 670700"/>
                <a:gd name="connsiteY3" fmla="*/ 428852 h 682944"/>
                <a:gd name="connsiteX4" fmla="*/ 582476 w 670700"/>
                <a:gd name="connsiteY4" fmla="*/ 429092 h 682944"/>
                <a:gd name="connsiteX5" fmla="*/ 578633 w 670700"/>
                <a:gd name="connsiteY5" fmla="*/ 429892 h 682944"/>
                <a:gd name="connsiteX6" fmla="*/ 575432 w 670700"/>
                <a:gd name="connsiteY6" fmla="*/ 431013 h 682944"/>
                <a:gd name="connsiteX7" fmla="*/ 572550 w 670700"/>
                <a:gd name="connsiteY7" fmla="*/ 433015 h 682944"/>
                <a:gd name="connsiteX8" fmla="*/ 569827 w 670700"/>
                <a:gd name="connsiteY8" fmla="*/ 435416 h 682944"/>
                <a:gd name="connsiteX9" fmla="*/ 567906 w 670700"/>
                <a:gd name="connsiteY9" fmla="*/ 438218 h 682944"/>
                <a:gd name="connsiteX10" fmla="*/ 566225 w 670700"/>
                <a:gd name="connsiteY10" fmla="*/ 441661 h 682944"/>
                <a:gd name="connsiteX11" fmla="*/ 565584 w 670700"/>
                <a:gd name="connsiteY11" fmla="*/ 442941 h 682944"/>
                <a:gd name="connsiteX12" fmla="*/ 305487 w 670700"/>
                <a:gd name="connsiteY12" fmla="*/ 645800 h 682944"/>
                <a:gd name="connsiteX13" fmla="*/ 103430 w 670700"/>
                <a:gd name="connsiteY13" fmla="*/ 553257 h 682944"/>
                <a:gd name="connsiteX14" fmla="*/ 103430 w 670700"/>
                <a:gd name="connsiteY14" fmla="*/ 547492 h 682944"/>
                <a:gd name="connsiteX15" fmla="*/ 134011 w 670700"/>
                <a:gd name="connsiteY15" fmla="*/ 502662 h 682944"/>
                <a:gd name="connsiteX16" fmla="*/ 182764 w 670700"/>
                <a:gd name="connsiteY16" fmla="*/ 484330 h 682944"/>
                <a:gd name="connsiteX17" fmla="*/ 205019 w 670700"/>
                <a:gd name="connsiteY17" fmla="*/ 478326 h 682944"/>
                <a:gd name="connsiteX18" fmla="*/ 265620 w 670700"/>
                <a:gd name="connsiteY18" fmla="*/ 428212 h 682944"/>
                <a:gd name="connsiteX19" fmla="*/ 305487 w 670700"/>
                <a:gd name="connsiteY19" fmla="*/ 437097 h 682944"/>
                <a:gd name="connsiteX20" fmla="*/ 345434 w 670700"/>
                <a:gd name="connsiteY20" fmla="*/ 428212 h 682944"/>
                <a:gd name="connsiteX21" fmla="*/ 376176 w 670700"/>
                <a:gd name="connsiteY21" fmla="*/ 464636 h 682944"/>
                <a:gd name="connsiteX22" fmla="*/ 305487 w 670700"/>
                <a:gd name="connsiteY22" fmla="*/ 500180 h 682944"/>
                <a:gd name="connsiteX23" fmla="*/ 277309 w 670700"/>
                <a:gd name="connsiteY23" fmla="*/ 496418 h 682944"/>
                <a:gd name="connsiteX24" fmla="*/ 254253 w 670700"/>
                <a:gd name="connsiteY24" fmla="*/ 509387 h 682944"/>
                <a:gd name="connsiteX25" fmla="*/ 267222 w 670700"/>
                <a:gd name="connsiteY25" fmla="*/ 532442 h 682944"/>
                <a:gd name="connsiteX26" fmla="*/ 305487 w 670700"/>
                <a:gd name="connsiteY26" fmla="*/ 537566 h 682944"/>
                <a:gd name="connsiteX27" fmla="*/ 410279 w 670700"/>
                <a:gd name="connsiteY27" fmla="*/ 479446 h 682944"/>
                <a:gd name="connsiteX28" fmla="*/ 428051 w 670700"/>
                <a:gd name="connsiteY28" fmla="*/ 484250 h 682944"/>
                <a:gd name="connsiteX29" fmla="*/ 471841 w 670700"/>
                <a:gd name="connsiteY29" fmla="*/ 500341 h 682944"/>
                <a:gd name="connsiteX30" fmla="*/ 479526 w 670700"/>
                <a:gd name="connsiteY30" fmla="*/ 501941 h 682944"/>
                <a:gd name="connsiteX31" fmla="*/ 496577 w 670700"/>
                <a:gd name="connsiteY31" fmla="*/ 490894 h 682944"/>
                <a:gd name="connsiteX32" fmla="*/ 487131 w 670700"/>
                <a:gd name="connsiteY32" fmla="*/ 466157 h 682944"/>
                <a:gd name="connsiteX33" fmla="*/ 438698 w 670700"/>
                <a:gd name="connsiteY33" fmla="*/ 448385 h 682944"/>
                <a:gd name="connsiteX34" fmla="*/ 414842 w 670700"/>
                <a:gd name="connsiteY34" fmla="*/ 441901 h 682944"/>
                <a:gd name="connsiteX35" fmla="*/ 377536 w 670700"/>
                <a:gd name="connsiteY35" fmla="*/ 406197 h 682944"/>
                <a:gd name="connsiteX36" fmla="*/ 419885 w 670700"/>
                <a:gd name="connsiteY36" fmla="*/ 303086 h 682944"/>
                <a:gd name="connsiteX37" fmla="*/ 305487 w 670700"/>
                <a:gd name="connsiteY37" fmla="*/ 184606 h 682944"/>
                <a:gd name="connsiteX38" fmla="*/ 191090 w 670700"/>
                <a:gd name="connsiteY38" fmla="*/ 303086 h 682944"/>
                <a:gd name="connsiteX39" fmla="*/ 233358 w 670700"/>
                <a:gd name="connsiteY39" fmla="*/ 406036 h 682944"/>
                <a:gd name="connsiteX40" fmla="*/ 233119 w 670700"/>
                <a:gd name="connsiteY40" fmla="*/ 407397 h 682944"/>
                <a:gd name="connsiteX41" fmla="*/ 196294 w 670700"/>
                <a:gd name="connsiteY41" fmla="*/ 441821 h 682944"/>
                <a:gd name="connsiteX42" fmla="*/ 172117 w 670700"/>
                <a:gd name="connsiteY42" fmla="*/ 448385 h 682944"/>
                <a:gd name="connsiteX43" fmla="*/ 118000 w 670700"/>
                <a:gd name="connsiteY43" fmla="*/ 468799 h 682944"/>
                <a:gd name="connsiteX44" fmla="*/ 73970 w 670700"/>
                <a:gd name="connsiteY44" fmla="*/ 512028 h 682944"/>
                <a:gd name="connsiteX45" fmla="*/ 37465 w 670700"/>
                <a:gd name="connsiteY45" fmla="*/ 377617 h 682944"/>
                <a:gd name="connsiteX46" fmla="*/ 240324 w 670700"/>
                <a:gd name="connsiteY46" fmla="*/ 117520 h 682944"/>
                <a:gd name="connsiteX47" fmla="*/ 241604 w 670700"/>
                <a:gd name="connsiteY47" fmla="*/ 116880 h 682944"/>
                <a:gd name="connsiteX48" fmla="*/ 245047 w 670700"/>
                <a:gd name="connsiteY48" fmla="*/ 115199 h 682944"/>
                <a:gd name="connsiteX49" fmla="*/ 247848 w 670700"/>
                <a:gd name="connsiteY49" fmla="*/ 113277 h 682944"/>
                <a:gd name="connsiteX50" fmla="*/ 250250 w 670700"/>
                <a:gd name="connsiteY50" fmla="*/ 110635 h 682944"/>
                <a:gd name="connsiteX51" fmla="*/ 252172 w 670700"/>
                <a:gd name="connsiteY51" fmla="*/ 107753 h 682944"/>
                <a:gd name="connsiteX52" fmla="*/ 253372 w 670700"/>
                <a:gd name="connsiteY52" fmla="*/ 104471 h 682944"/>
                <a:gd name="connsiteX53" fmla="*/ 254093 w 670700"/>
                <a:gd name="connsiteY53" fmla="*/ 100789 h 682944"/>
                <a:gd name="connsiteX54" fmla="*/ 254333 w 670700"/>
                <a:gd name="connsiteY54" fmla="*/ 99348 h 682944"/>
                <a:gd name="connsiteX55" fmla="*/ 254333 w 670700"/>
                <a:gd name="connsiteY55" fmla="*/ 18733 h 682944"/>
                <a:gd name="connsiteX56" fmla="*/ 235680 w 670700"/>
                <a:gd name="connsiteY56" fmla="*/ 0 h 682944"/>
                <a:gd name="connsiteX57" fmla="*/ 216947 w 670700"/>
                <a:gd name="connsiteY57" fmla="*/ 18733 h 682944"/>
                <a:gd name="connsiteX58" fmla="*/ 216947 w 670700"/>
                <a:gd name="connsiteY58" fmla="*/ 85338 h 682944"/>
                <a:gd name="connsiteX59" fmla="*/ 0 w 670700"/>
                <a:gd name="connsiteY59" fmla="*/ 377537 h 682944"/>
                <a:gd name="connsiteX60" fmla="*/ 305407 w 670700"/>
                <a:gd name="connsiteY60" fmla="*/ 682945 h 682944"/>
                <a:gd name="connsiteX61" fmla="*/ 597606 w 670700"/>
                <a:gd name="connsiteY61" fmla="*/ 465917 h 682944"/>
                <a:gd name="connsiteX62" fmla="*/ 651963 w 670700"/>
                <a:gd name="connsiteY62" fmla="*/ 465917 h 682944"/>
                <a:gd name="connsiteX63" fmla="*/ 670696 w 670700"/>
                <a:gd name="connsiteY63" fmla="*/ 447265 h 682944"/>
                <a:gd name="connsiteX64" fmla="*/ 670696 w 670700"/>
                <a:gd name="connsiteY64" fmla="*/ 382580 h 682944"/>
                <a:gd name="connsiteX65" fmla="*/ 652204 w 670700"/>
                <a:gd name="connsiteY65" fmla="*/ 364168 h 682944"/>
                <a:gd name="connsiteX66" fmla="*/ 228715 w 670700"/>
                <a:gd name="connsiteY66" fmla="*/ 303327 h 682944"/>
                <a:gd name="connsiteX67" fmla="*/ 305647 w 670700"/>
                <a:gd name="connsiteY67" fmla="*/ 222231 h 682944"/>
                <a:gd name="connsiteX68" fmla="*/ 382660 w 670700"/>
                <a:gd name="connsiteY68" fmla="*/ 303327 h 682944"/>
                <a:gd name="connsiteX69" fmla="*/ 305647 w 670700"/>
                <a:gd name="connsiteY69" fmla="*/ 399792 h 682944"/>
                <a:gd name="connsiteX70" fmla="*/ 228715 w 670700"/>
                <a:gd name="connsiteY70" fmla="*/ 303327 h 68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70700" h="682944">
                  <a:moveTo>
                    <a:pt x="652204" y="364168"/>
                  </a:moveTo>
                  <a:cubicBezTo>
                    <a:pt x="641876" y="364168"/>
                    <a:pt x="633471" y="372493"/>
                    <a:pt x="633471" y="382901"/>
                  </a:cubicBezTo>
                  <a:lnTo>
                    <a:pt x="633471" y="428852"/>
                  </a:lnTo>
                  <a:lnTo>
                    <a:pt x="583837" y="428852"/>
                  </a:lnTo>
                  <a:cubicBezTo>
                    <a:pt x="583357" y="428852"/>
                    <a:pt x="582956" y="429092"/>
                    <a:pt x="582476" y="429092"/>
                  </a:cubicBezTo>
                  <a:cubicBezTo>
                    <a:pt x="581115" y="429172"/>
                    <a:pt x="579914" y="429492"/>
                    <a:pt x="578633" y="429892"/>
                  </a:cubicBezTo>
                  <a:cubicBezTo>
                    <a:pt x="577513" y="430213"/>
                    <a:pt x="576472" y="430533"/>
                    <a:pt x="575432" y="431013"/>
                  </a:cubicBezTo>
                  <a:cubicBezTo>
                    <a:pt x="574391" y="431574"/>
                    <a:pt x="573430" y="432214"/>
                    <a:pt x="572550" y="433015"/>
                  </a:cubicBezTo>
                  <a:cubicBezTo>
                    <a:pt x="571588" y="433735"/>
                    <a:pt x="570628" y="434456"/>
                    <a:pt x="569827" y="435416"/>
                  </a:cubicBezTo>
                  <a:cubicBezTo>
                    <a:pt x="569107" y="436297"/>
                    <a:pt x="568547" y="437258"/>
                    <a:pt x="567906" y="438218"/>
                  </a:cubicBezTo>
                  <a:cubicBezTo>
                    <a:pt x="567266" y="439339"/>
                    <a:pt x="566705" y="440460"/>
                    <a:pt x="566225" y="441661"/>
                  </a:cubicBezTo>
                  <a:cubicBezTo>
                    <a:pt x="566065" y="442141"/>
                    <a:pt x="565744" y="442461"/>
                    <a:pt x="565584" y="442941"/>
                  </a:cubicBezTo>
                  <a:cubicBezTo>
                    <a:pt x="535724" y="562383"/>
                    <a:pt x="428771" y="645800"/>
                    <a:pt x="305487" y="645800"/>
                  </a:cubicBezTo>
                  <a:cubicBezTo>
                    <a:pt x="224793" y="645800"/>
                    <a:pt x="152583" y="609855"/>
                    <a:pt x="103430" y="553257"/>
                  </a:cubicBezTo>
                  <a:lnTo>
                    <a:pt x="103430" y="547492"/>
                  </a:lnTo>
                  <a:cubicBezTo>
                    <a:pt x="103430" y="528840"/>
                    <a:pt x="115199" y="511628"/>
                    <a:pt x="134011" y="502662"/>
                  </a:cubicBezTo>
                  <a:cubicBezTo>
                    <a:pt x="148661" y="495778"/>
                    <a:pt x="165072" y="489613"/>
                    <a:pt x="182764" y="484330"/>
                  </a:cubicBezTo>
                  <a:cubicBezTo>
                    <a:pt x="190129" y="482168"/>
                    <a:pt x="197414" y="480087"/>
                    <a:pt x="205019" y="478326"/>
                  </a:cubicBezTo>
                  <a:cubicBezTo>
                    <a:pt x="233038" y="471601"/>
                    <a:pt x="255533" y="452548"/>
                    <a:pt x="265620" y="428212"/>
                  </a:cubicBezTo>
                  <a:cubicBezTo>
                    <a:pt x="278109" y="433655"/>
                    <a:pt x="291398" y="437097"/>
                    <a:pt x="305487" y="437097"/>
                  </a:cubicBezTo>
                  <a:cubicBezTo>
                    <a:pt x="319577" y="437097"/>
                    <a:pt x="332946" y="433655"/>
                    <a:pt x="345434" y="428212"/>
                  </a:cubicBezTo>
                  <a:cubicBezTo>
                    <a:pt x="351599" y="442782"/>
                    <a:pt x="362327" y="455350"/>
                    <a:pt x="376176" y="464636"/>
                  </a:cubicBezTo>
                  <a:cubicBezTo>
                    <a:pt x="368811" y="482888"/>
                    <a:pt x="341032" y="500180"/>
                    <a:pt x="305487" y="500180"/>
                  </a:cubicBezTo>
                  <a:cubicBezTo>
                    <a:pt x="295801" y="500180"/>
                    <a:pt x="286275" y="498899"/>
                    <a:pt x="277309" y="496418"/>
                  </a:cubicBezTo>
                  <a:cubicBezTo>
                    <a:pt x="267302" y="493696"/>
                    <a:pt x="257055" y="499460"/>
                    <a:pt x="254253" y="509387"/>
                  </a:cubicBezTo>
                  <a:cubicBezTo>
                    <a:pt x="251531" y="519314"/>
                    <a:pt x="257295" y="529640"/>
                    <a:pt x="267222" y="532442"/>
                  </a:cubicBezTo>
                  <a:cubicBezTo>
                    <a:pt x="279469" y="535885"/>
                    <a:pt x="292359" y="537566"/>
                    <a:pt x="305487" y="537566"/>
                  </a:cubicBezTo>
                  <a:cubicBezTo>
                    <a:pt x="354881" y="537566"/>
                    <a:pt x="396350" y="512989"/>
                    <a:pt x="410279" y="479446"/>
                  </a:cubicBezTo>
                  <a:cubicBezTo>
                    <a:pt x="416283" y="480967"/>
                    <a:pt x="422207" y="482488"/>
                    <a:pt x="428051" y="484250"/>
                  </a:cubicBezTo>
                  <a:cubicBezTo>
                    <a:pt x="443822" y="488973"/>
                    <a:pt x="458551" y="494337"/>
                    <a:pt x="471841" y="500341"/>
                  </a:cubicBezTo>
                  <a:cubicBezTo>
                    <a:pt x="474323" y="501461"/>
                    <a:pt x="476884" y="501941"/>
                    <a:pt x="479526" y="501941"/>
                  </a:cubicBezTo>
                  <a:cubicBezTo>
                    <a:pt x="486651" y="501941"/>
                    <a:pt x="493456" y="497859"/>
                    <a:pt x="496577" y="490894"/>
                  </a:cubicBezTo>
                  <a:cubicBezTo>
                    <a:pt x="500740" y="481528"/>
                    <a:pt x="496577" y="470400"/>
                    <a:pt x="487131" y="466157"/>
                  </a:cubicBezTo>
                  <a:cubicBezTo>
                    <a:pt x="472321" y="459513"/>
                    <a:pt x="455990" y="453589"/>
                    <a:pt x="438698" y="448385"/>
                  </a:cubicBezTo>
                  <a:cubicBezTo>
                    <a:pt x="430773" y="446064"/>
                    <a:pt x="422687" y="443822"/>
                    <a:pt x="414842" y="441901"/>
                  </a:cubicBezTo>
                  <a:cubicBezTo>
                    <a:pt x="395548" y="436617"/>
                    <a:pt x="380899" y="422608"/>
                    <a:pt x="377536" y="406197"/>
                  </a:cubicBezTo>
                  <a:cubicBezTo>
                    <a:pt x="403154" y="381620"/>
                    <a:pt x="419885" y="344795"/>
                    <a:pt x="419885" y="303086"/>
                  </a:cubicBezTo>
                  <a:cubicBezTo>
                    <a:pt x="419885" y="233359"/>
                    <a:pt x="372893" y="184606"/>
                    <a:pt x="305487" y="184606"/>
                  </a:cubicBezTo>
                  <a:cubicBezTo>
                    <a:pt x="238162" y="184606"/>
                    <a:pt x="191090" y="233359"/>
                    <a:pt x="191090" y="303086"/>
                  </a:cubicBezTo>
                  <a:cubicBezTo>
                    <a:pt x="191090" y="344715"/>
                    <a:pt x="207741" y="381460"/>
                    <a:pt x="233358" y="406036"/>
                  </a:cubicBezTo>
                  <a:cubicBezTo>
                    <a:pt x="233279" y="406517"/>
                    <a:pt x="233199" y="407077"/>
                    <a:pt x="233119" y="407397"/>
                  </a:cubicBezTo>
                  <a:cubicBezTo>
                    <a:pt x="229676" y="423809"/>
                    <a:pt x="215186" y="437258"/>
                    <a:pt x="196294" y="441821"/>
                  </a:cubicBezTo>
                  <a:cubicBezTo>
                    <a:pt x="188048" y="443742"/>
                    <a:pt x="180123" y="445983"/>
                    <a:pt x="172117" y="448385"/>
                  </a:cubicBezTo>
                  <a:cubicBezTo>
                    <a:pt x="152583" y="454229"/>
                    <a:pt x="134331" y="461034"/>
                    <a:pt x="118000" y="468799"/>
                  </a:cubicBezTo>
                  <a:cubicBezTo>
                    <a:pt x="97906" y="478326"/>
                    <a:pt x="82616" y="493696"/>
                    <a:pt x="73970" y="512028"/>
                  </a:cubicBezTo>
                  <a:cubicBezTo>
                    <a:pt x="50915" y="472481"/>
                    <a:pt x="37465" y="426610"/>
                    <a:pt x="37465" y="377617"/>
                  </a:cubicBezTo>
                  <a:cubicBezTo>
                    <a:pt x="37465" y="254333"/>
                    <a:pt x="120882" y="147380"/>
                    <a:pt x="240324" y="117520"/>
                  </a:cubicBezTo>
                  <a:cubicBezTo>
                    <a:pt x="240804" y="117440"/>
                    <a:pt x="241124" y="117040"/>
                    <a:pt x="241604" y="116880"/>
                  </a:cubicBezTo>
                  <a:cubicBezTo>
                    <a:pt x="242805" y="116479"/>
                    <a:pt x="243926" y="115839"/>
                    <a:pt x="245047" y="115199"/>
                  </a:cubicBezTo>
                  <a:cubicBezTo>
                    <a:pt x="246087" y="114558"/>
                    <a:pt x="246968" y="114078"/>
                    <a:pt x="247848" y="113277"/>
                  </a:cubicBezTo>
                  <a:cubicBezTo>
                    <a:pt x="248809" y="112477"/>
                    <a:pt x="249529" y="111596"/>
                    <a:pt x="250250" y="110635"/>
                  </a:cubicBezTo>
                  <a:cubicBezTo>
                    <a:pt x="250971" y="109675"/>
                    <a:pt x="251691" y="108794"/>
                    <a:pt x="252172" y="107753"/>
                  </a:cubicBezTo>
                  <a:cubicBezTo>
                    <a:pt x="252732" y="106713"/>
                    <a:pt x="253052" y="105672"/>
                    <a:pt x="253372" y="104471"/>
                  </a:cubicBezTo>
                  <a:cubicBezTo>
                    <a:pt x="253772" y="103270"/>
                    <a:pt x="254013" y="102069"/>
                    <a:pt x="254093" y="100789"/>
                  </a:cubicBezTo>
                  <a:cubicBezTo>
                    <a:pt x="254173" y="100308"/>
                    <a:pt x="254333" y="99908"/>
                    <a:pt x="254333" y="99348"/>
                  </a:cubicBezTo>
                  <a:lnTo>
                    <a:pt x="254333" y="18733"/>
                  </a:lnTo>
                  <a:cubicBezTo>
                    <a:pt x="254333" y="8406"/>
                    <a:pt x="246007" y="0"/>
                    <a:pt x="235680" y="0"/>
                  </a:cubicBezTo>
                  <a:cubicBezTo>
                    <a:pt x="225353" y="0"/>
                    <a:pt x="216947" y="8406"/>
                    <a:pt x="216947" y="18733"/>
                  </a:cubicBezTo>
                  <a:lnTo>
                    <a:pt x="216947" y="85338"/>
                  </a:lnTo>
                  <a:cubicBezTo>
                    <a:pt x="88540" y="124084"/>
                    <a:pt x="0" y="242005"/>
                    <a:pt x="0" y="377537"/>
                  </a:cubicBezTo>
                  <a:cubicBezTo>
                    <a:pt x="0" y="545971"/>
                    <a:pt x="136973" y="682945"/>
                    <a:pt x="305407" y="682945"/>
                  </a:cubicBezTo>
                  <a:cubicBezTo>
                    <a:pt x="440940" y="682945"/>
                    <a:pt x="558860" y="594405"/>
                    <a:pt x="597606" y="465917"/>
                  </a:cubicBezTo>
                  <a:lnTo>
                    <a:pt x="651963" y="465917"/>
                  </a:lnTo>
                  <a:cubicBezTo>
                    <a:pt x="662291" y="465917"/>
                    <a:pt x="670696" y="457591"/>
                    <a:pt x="670696" y="447265"/>
                  </a:cubicBezTo>
                  <a:lnTo>
                    <a:pt x="670696" y="382580"/>
                  </a:lnTo>
                  <a:cubicBezTo>
                    <a:pt x="670936" y="372574"/>
                    <a:pt x="662531" y="364168"/>
                    <a:pt x="652204" y="364168"/>
                  </a:cubicBezTo>
                  <a:close/>
                  <a:moveTo>
                    <a:pt x="228715" y="303327"/>
                  </a:moveTo>
                  <a:cubicBezTo>
                    <a:pt x="228715" y="254093"/>
                    <a:pt x="258896" y="222231"/>
                    <a:pt x="305647" y="222231"/>
                  </a:cubicBezTo>
                  <a:cubicBezTo>
                    <a:pt x="352400" y="222231"/>
                    <a:pt x="382660" y="254093"/>
                    <a:pt x="382660" y="303327"/>
                  </a:cubicBezTo>
                  <a:cubicBezTo>
                    <a:pt x="382660" y="356483"/>
                    <a:pt x="348157" y="399792"/>
                    <a:pt x="305647" y="399792"/>
                  </a:cubicBezTo>
                  <a:cubicBezTo>
                    <a:pt x="263219" y="399792"/>
                    <a:pt x="228715" y="356563"/>
                    <a:pt x="228715" y="303327"/>
                  </a:cubicBezTo>
                  <a:close/>
                </a:path>
              </a:pathLst>
            </a:custGeom>
            <a:grpFill/>
            <a:ln w="8001"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ED28CF5F-A414-4D8D-A18B-CBC4B89880A2}"/>
                </a:ext>
              </a:extLst>
            </p:cNvPr>
            <p:cNvSpPr/>
            <p:nvPr/>
          </p:nvSpPr>
          <p:spPr>
            <a:xfrm>
              <a:off x="11267871" y="4417165"/>
              <a:ext cx="366996" cy="285554"/>
            </a:xfrm>
            <a:custGeom>
              <a:avLst/>
              <a:gdLst>
                <a:gd name="connsiteX0" fmla="*/ 348291 w 366996"/>
                <a:gd name="connsiteY0" fmla="*/ 83336 h 285554"/>
                <a:gd name="connsiteX1" fmla="*/ 271999 w 366996"/>
                <a:gd name="connsiteY1" fmla="*/ 83336 h 285554"/>
                <a:gd name="connsiteX2" fmla="*/ 271999 w 366996"/>
                <a:gd name="connsiteY2" fmla="*/ 18732 h 285554"/>
                <a:gd name="connsiteX3" fmla="*/ 253346 w 366996"/>
                <a:gd name="connsiteY3" fmla="*/ 0 h 285554"/>
                <a:gd name="connsiteX4" fmla="*/ 234613 w 366996"/>
                <a:gd name="connsiteY4" fmla="*/ 18732 h 285554"/>
                <a:gd name="connsiteX5" fmla="*/ 234613 w 366996"/>
                <a:gd name="connsiteY5" fmla="*/ 102069 h 285554"/>
                <a:gd name="connsiteX6" fmla="*/ 253346 w 366996"/>
                <a:gd name="connsiteY6" fmla="*/ 120802 h 285554"/>
                <a:gd name="connsiteX7" fmla="*/ 303220 w 366996"/>
                <a:gd name="connsiteY7" fmla="*/ 120802 h 285554"/>
                <a:gd name="connsiteX8" fmla="*/ 183538 w 366996"/>
                <a:gd name="connsiteY8" fmla="*/ 240483 h 285554"/>
                <a:gd name="connsiteX9" fmla="*/ 63937 w 366996"/>
                <a:gd name="connsiteY9" fmla="*/ 120802 h 285554"/>
                <a:gd name="connsiteX10" fmla="*/ 113811 w 366996"/>
                <a:gd name="connsiteY10" fmla="*/ 120802 h 285554"/>
                <a:gd name="connsiteX11" fmla="*/ 132464 w 366996"/>
                <a:gd name="connsiteY11" fmla="*/ 102069 h 285554"/>
                <a:gd name="connsiteX12" fmla="*/ 132464 w 366996"/>
                <a:gd name="connsiteY12" fmla="*/ 18732 h 285554"/>
                <a:gd name="connsiteX13" fmla="*/ 113811 w 366996"/>
                <a:gd name="connsiteY13" fmla="*/ 0 h 285554"/>
                <a:gd name="connsiteX14" fmla="*/ 95079 w 366996"/>
                <a:gd name="connsiteY14" fmla="*/ 18732 h 285554"/>
                <a:gd name="connsiteX15" fmla="*/ 95079 w 366996"/>
                <a:gd name="connsiteY15" fmla="*/ 83336 h 285554"/>
                <a:gd name="connsiteX16" fmla="*/ 18706 w 366996"/>
                <a:gd name="connsiteY16" fmla="*/ 83336 h 285554"/>
                <a:gd name="connsiteX17" fmla="*/ 1414 w 366996"/>
                <a:gd name="connsiteY17" fmla="*/ 94864 h 285554"/>
                <a:gd name="connsiteX18" fmla="*/ 5497 w 366996"/>
                <a:gd name="connsiteY18" fmla="*/ 115278 h 285554"/>
                <a:gd name="connsiteX19" fmla="*/ 170329 w 366996"/>
                <a:gd name="connsiteY19" fmla="*/ 280030 h 285554"/>
                <a:gd name="connsiteX20" fmla="*/ 183538 w 366996"/>
                <a:gd name="connsiteY20" fmla="*/ 285554 h 285554"/>
                <a:gd name="connsiteX21" fmla="*/ 196748 w 366996"/>
                <a:gd name="connsiteY21" fmla="*/ 280030 h 285554"/>
                <a:gd name="connsiteX22" fmla="*/ 361499 w 366996"/>
                <a:gd name="connsiteY22" fmla="*/ 115278 h 285554"/>
                <a:gd name="connsiteX23" fmla="*/ 365582 w 366996"/>
                <a:gd name="connsiteY23" fmla="*/ 94864 h 285554"/>
                <a:gd name="connsiteX24" fmla="*/ 348291 w 366996"/>
                <a:gd name="connsiteY24" fmla="*/ 83336 h 28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996" h="285554">
                  <a:moveTo>
                    <a:pt x="348291" y="83336"/>
                  </a:moveTo>
                  <a:lnTo>
                    <a:pt x="271999" y="83336"/>
                  </a:lnTo>
                  <a:lnTo>
                    <a:pt x="271999" y="18732"/>
                  </a:lnTo>
                  <a:cubicBezTo>
                    <a:pt x="271999" y="8406"/>
                    <a:pt x="263673" y="0"/>
                    <a:pt x="253346" y="0"/>
                  </a:cubicBezTo>
                  <a:cubicBezTo>
                    <a:pt x="243019" y="0"/>
                    <a:pt x="234613" y="8406"/>
                    <a:pt x="234613" y="18732"/>
                  </a:cubicBezTo>
                  <a:lnTo>
                    <a:pt x="234613" y="102069"/>
                  </a:lnTo>
                  <a:cubicBezTo>
                    <a:pt x="234613" y="112396"/>
                    <a:pt x="242939" y="120802"/>
                    <a:pt x="253346" y="120802"/>
                  </a:cubicBezTo>
                  <a:lnTo>
                    <a:pt x="303220" y="120802"/>
                  </a:lnTo>
                  <a:lnTo>
                    <a:pt x="183538" y="240483"/>
                  </a:lnTo>
                  <a:lnTo>
                    <a:pt x="63937" y="120802"/>
                  </a:lnTo>
                  <a:lnTo>
                    <a:pt x="113811" y="120802"/>
                  </a:lnTo>
                  <a:cubicBezTo>
                    <a:pt x="124139" y="120802"/>
                    <a:pt x="132464" y="112396"/>
                    <a:pt x="132464" y="102069"/>
                  </a:cubicBezTo>
                  <a:lnTo>
                    <a:pt x="132464" y="18732"/>
                  </a:lnTo>
                  <a:cubicBezTo>
                    <a:pt x="132464" y="8406"/>
                    <a:pt x="124139" y="0"/>
                    <a:pt x="113811" y="0"/>
                  </a:cubicBezTo>
                  <a:cubicBezTo>
                    <a:pt x="103484" y="0"/>
                    <a:pt x="95079" y="8406"/>
                    <a:pt x="95079" y="18732"/>
                  </a:cubicBezTo>
                  <a:lnTo>
                    <a:pt x="95079" y="83336"/>
                  </a:lnTo>
                  <a:lnTo>
                    <a:pt x="18706" y="83336"/>
                  </a:lnTo>
                  <a:cubicBezTo>
                    <a:pt x="11181" y="83336"/>
                    <a:pt x="4296" y="87900"/>
                    <a:pt x="1414" y="94864"/>
                  </a:cubicBezTo>
                  <a:cubicBezTo>
                    <a:pt x="-1467" y="101829"/>
                    <a:pt x="133" y="109915"/>
                    <a:pt x="5497" y="115278"/>
                  </a:cubicBezTo>
                  <a:lnTo>
                    <a:pt x="170329" y="280030"/>
                  </a:lnTo>
                  <a:cubicBezTo>
                    <a:pt x="173852" y="283553"/>
                    <a:pt x="178575" y="285554"/>
                    <a:pt x="183538" y="285554"/>
                  </a:cubicBezTo>
                  <a:cubicBezTo>
                    <a:pt x="188502" y="285554"/>
                    <a:pt x="193225" y="283553"/>
                    <a:pt x="196748" y="280030"/>
                  </a:cubicBezTo>
                  <a:lnTo>
                    <a:pt x="361499" y="115278"/>
                  </a:lnTo>
                  <a:cubicBezTo>
                    <a:pt x="366863" y="109915"/>
                    <a:pt x="368464" y="101829"/>
                    <a:pt x="365582" y="94864"/>
                  </a:cubicBezTo>
                  <a:cubicBezTo>
                    <a:pt x="362620" y="87900"/>
                    <a:pt x="355816" y="83336"/>
                    <a:pt x="348291" y="83336"/>
                  </a:cubicBezTo>
                  <a:close/>
                </a:path>
              </a:pathLst>
            </a:custGeom>
            <a:grpFill/>
            <a:ln w="8001"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DF7A53DD-FBD7-4607-A496-6FB84499EFE7}"/>
                </a:ext>
              </a:extLst>
            </p:cNvPr>
            <p:cNvSpPr/>
            <p:nvPr/>
          </p:nvSpPr>
          <p:spPr>
            <a:xfrm>
              <a:off x="11866332" y="3902121"/>
              <a:ext cx="202137" cy="367023"/>
            </a:xfrm>
            <a:custGeom>
              <a:avLst/>
              <a:gdLst>
                <a:gd name="connsiteX0" fmla="*/ 196693 w 202137"/>
                <a:gd name="connsiteY0" fmla="*/ 170249 h 367023"/>
                <a:gd name="connsiteX1" fmla="*/ 31862 w 202137"/>
                <a:gd name="connsiteY1" fmla="*/ 5497 h 367023"/>
                <a:gd name="connsiteX2" fmla="*/ 11527 w 202137"/>
                <a:gd name="connsiteY2" fmla="*/ 1414 h 367023"/>
                <a:gd name="connsiteX3" fmla="*/ 0 w 202137"/>
                <a:gd name="connsiteY3" fmla="*/ 18706 h 367023"/>
                <a:gd name="connsiteX4" fmla="*/ 0 w 202137"/>
                <a:gd name="connsiteY4" fmla="*/ 348291 h 367023"/>
                <a:gd name="connsiteX5" fmla="*/ 11527 w 202137"/>
                <a:gd name="connsiteY5" fmla="*/ 365582 h 367023"/>
                <a:gd name="connsiteX6" fmla="*/ 18652 w 202137"/>
                <a:gd name="connsiteY6" fmla="*/ 367023 h 367023"/>
                <a:gd name="connsiteX7" fmla="*/ 31862 w 202137"/>
                <a:gd name="connsiteY7" fmla="*/ 361500 h 367023"/>
                <a:gd name="connsiteX8" fmla="*/ 196693 w 202137"/>
                <a:gd name="connsiteY8" fmla="*/ 196747 h 367023"/>
                <a:gd name="connsiteX9" fmla="*/ 202138 w 202137"/>
                <a:gd name="connsiteY9" fmla="*/ 183538 h 367023"/>
                <a:gd name="connsiteX10" fmla="*/ 196693 w 202137"/>
                <a:gd name="connsiteY10" fmla="*/ 170249 h 367023"/>
                <a:gd name="connsiteX11" fmla="*/ 37385 w 202137"/>
                <a:gd name="connsiteY11" fmla="*/ 303060 h 367023"/>
                <a:gd name="connsiteX12" fmla="*/ 37385 w 202137"/>
                <a:gd name="connsiteY12" fmla="*/ 63777 h 367023"/>
                <a:gd name="connsiteX13" fmla="*/ 157067 w 202137"/>
                <a:gd name="connsiteY13" fmla="*/ 183458 h 367023"/>
                <a:gd name="connsiteX14" fmla="*/ 37385 w 202137"/>
                <a:gd name="connsiteY14" fmla="*/ 303060 h 3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137" h="367023">
                  <a:moveTo>
                    <a:pt x="196693" y="170249"/>
                  </a:moveTo>
                  <a:lnTo>
                    <a:pt x="31862" y="5497"/>
                  </a:lnTo>
                  <a:cubicBezTo>
                    <a:pt x="26498" y="134"/>
                    <a:pt x="18492" y="-1468"/>
                    <a:pt x="11527" y="1414"/>
                  </a:cubicBezTo>
                  <a:cubicBezTo>
                    <a:pt x="4563" y="4296"/>
                    <a:pt x="0" y="11101"/>
                    <a:pt x="0" y="18706"/>
                  </a:cubicBezTo>
                  <a:lnTo>
                    <a:pt x="0" y="348291"/>
                  </a:lnTo>
                  <a:cubicBezTo>
                    <a:pt x="0" y="355896"/>
                    <a:pt x="4563" y="362700"/>
                    <a:pt x="11527" y="365582"/>
                  </a:cubicBezTo>
                  <a:cubicBezTo>
                    <a:pt x="13849" y="366543"/>
                    <a:pt x="16250" y="367023"/>
                    <a:pt x="18652" y="367023"/>
                  </a:cubicBezTo>
                  <a:cubicBezTo>
                    <a:pt x="23536" y="367023"/>
                    <a:pt x="28258" y="365102"/>
                    <a:pt x="31862" y="361500"/>
                  </a:cubicBezTo>
                  <a:lnTo>
                    <a:pt x="196693" y="196747"/>
                  </a:lnTo>
                  <a:cubicBezTo>
                    <a:pt x="200215" y="193225"/>
                    <a:pt x="202138" y="188422"/>
                    <a:pt x="202138" y="183538"/>
                  </a:cubicBezTo>
                  <a:cubicBezTo>
                    <a:pt x="202138" y="178495"/>
                    <a:pt x="200215" y="173772"/>
                    <a:pt x="196693" y="170249"/>
                  </a:cubicBezTo>
                  <a:close/>
                  <a:moveTo>
                    <a:pt x="37385" y="303060"/>
                  </a:moveTo>
                  <a:lnTo>
                    <a:pt x="37385" y="63777"/>
                  </a:lnTo>
                  <a:lnTo>
                    <a:pt x="157067" y="183458"/>
                  </a:lnTo>
                  <a:lnTo>
                    <a:pt x="37385" y="303060"/>
                  </a:lnTo>
                  <a:close/>
                </a:path>
              </a:pathLst>
            </a:custGeom>
            <a:grpFill/>
            <a:ln w="8001"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D27A9D3F-A115-4C8C-96B0-F273BEC8DA86}"/>
                </a:ext>
              </a:extLst>
            </p:cNvPr>
            <p:cNvSpPr/>
            <p:nvPr/>
          </p:nvSpPr>
          <p:spPr>
            <a:xfrm>
              <a:off x="10834189" y="3902041"/>
              <a:ext cx="260578" cy="366943"/>
            </a:xfrm>
            <a:custGeom>
              <a:avLst/>
              <a:gdLst>
                <a:gd name="connsiteX0" fmla="*/ 241924 w 260578"/>
                <a:gd name="connsiteY0" fmla="*/ 95078 h 366943"/>
                <a:gd name="connsiteX1" fmla="*/ 202218 w 260578"/>
                <a:gd name="connsiteY1" fmla="*/ 95078 h 366943"/>
                <a:gd name="connsiteX2" fmla="*/ 202218 w 260578"/>
                <a:gd name="connsiteY2" fmla="*/ 18706 h 366943"/>
                <a:gd name="connsiteX3" fmla="*/ 190689 w 260578"/>
                <a:gd name="connsiteY3" fmla="*/ 1414 h 366943"/>
                <a:gd name="connsiteX4" fmla="*/ 170276 w 260578"/>
                <a:gd name="connsiteY4" fmla="*/ 5497 h 366943"/>
                <a:gd name="connsiteX5" fmla="*/ 5524 w 260578"/>
                <a:gd name="connsiteY5" fmla="*/ 170249 h 366943"/>
                <a:gd name="connsiteX6" fmla="*/ 0 w 260578"/>
                <a:gd name="connsiteY6" fmla="*/ 183458 h 366943"/>
                <a:gd name="connsiteX7" fmla="*/ 5524 w 260578"/>
                <a:gd name="connsiteY7" fmla="*/ 196667 h 366943"/>
                <a:gd name="connsiteX8" fmla="*/ 170276 w 260578"/>
                <a:gd name="connsiteY8" fmla="*/ 361419 h 366943"/>
                <a:gd name="connsiteX9" fmla="*/ 183485 w 260578"/>
                <a:gd name="connsiteY9" fmla="*/ 366943 h 366943"/>
                <a:gd name="connsiteX10" fmla="*/ 190609 w 260578"/>
                <a:gd name="connsiteY10" fmla="*/ 365502 h 366943"/>
                <a:gd name="connsiteX11" fmla="*/ 202138 w 260578"/>
                <a:gd name="connsiteY11" fmla="*/ 348210 h 366943"/>
                <a:gd name="connsiteX12" fmla="*/ 202138 w 260578"/>
                <a:gd name="connsiteY12" fmla="*/ 271919 h 366943"/>
                <a:gd name="connsiteX13" fmla="*/ 241844 w 260578"/>
                <a:gd name="connsiteY13" fmla="*/ 271919 h 366943"/>
                <a:gd name="connsiteX14" fmla="*/ 260578 w 260578"/>
                <a:gd name="connsiteY14" fmla="*/ 253186 h 366943"/>
                <a:gd name="connsiteX15" fmla="*/ 260578 w 260578"/>
                <a:gd name="connsiteY15" fmla="*/ 113651 h 366943"/>
                <a:gd name="connsiteX16" fmla="*/ 241924 w 260578"/>
                <a:gd name="connsiteY16" fmla="*/ 95078 h 366943"/>
                <a:gd name="connsiteX17" fmla="*/ 223272 w 260578"/>
                <a:gd name="connsiteY17" fmla="*/ 234613 h 366943"/>
                <a:gd name="connsiteX18" fmla="*/ 183565 w 260578"/>
                <a:gd name="connsiteY18" fmla="*/ 234613 h 366943"/>
                <a:gd name="connsiteX19" fmla="*/ 164832 w 260578"/>
                <a:gd name="connsiteY19" fmla="*/ 253346 h 366943"/>
                <a:gd name="connsiteX20" fmla="*/ 164832 w 260578"/>
                <a:gd name="connsiteY20" fmla="*/ 303220 h 366943"/>
                <a:gd name="connsiteX21" fmla="*/ 45151 w 260578"/>
                <a:gd name="connsiteY21" fmla="*/ 183618 h 366943"/>
                <a:gd name="connsiteX22" fmla="*/ 164832 w 260578"/>
                <a:gd name="connsiteY22" fmla="*/ 63937 h 366943"/>
                <a:gd name="connsiteX23" fmla="*/ 164832 w 260578"/>
                <a:gd name="connsiteY23" fmla="*/ 113811 h 366943"/>
                <a:gd name="connsiteX24" fmla="*/ 183565 w 260578"/>
                <a:gd name="connsiteY24" fmla="*/ 132544 h 366943"/>
                <a:gd name="connsiteX25" fmla="*/ 223272 w 260578"/>
                <a:gd name="connsiteY25" fmla="*/ 132544 h 366943"/>
                <a:gd name="connsiteX26" fmla="*/ 223272 w 260578"/>
                <a:gd name="connsiteY26" fmla="*/ 234613 h 36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578" h="366943">
                  <a:moveTo>
                    <a:pt x="241924" y="95078"/>
                  </a:moveTo>
                  <a:lnTo>
                    <a:pt x="202218" y="95078"/>
                  </a:lnTo>
                  <a:lnTo>
                    <a:pt x="202218" y="18706"/>
                  </a:lnTo>
                  <a:cubicBezTo>
                    <a:pt x="202218" y="11101"/>
                    <a:pt x="197654" y="4296"/>
                    <a:pt x="190689" y="1414"/>
                  </a:cubicBezTo>
                  <a:cubicBezTo>
                    <a:pt x="183725" y="-1468"/>
                    <a:pt x="175639" y="134"/>
                    <a:pt x="170276" y="5497"/>
                  </a:cubicBezTo>
                  <a:lnTo>
                    <a:pt x="5524" y="170249"/>
                  </a:lnTo>
                  <a:cubicBezTo>
                    <a:pt x="2001" y="173772"/>
                    <a:pt x="0" y="178495"/>
                    <a:pt x="0" y="183458"/>
                  </a:cubicBezTo>
                  <a:cubicBezTo>
                    <a:pt x="0" y="188422"/>
                    <a:pt x="2001" y="193145"/>
                    <a:pt x="5524" y="196667"/>
                  </a:cubicBezTo>
                  <a:lnTo>
                    <a:pt x="170276" y="361419"/>
                  </a:lnTo>
                  <a:cubicBezTo>
                    <a:pt x="173878" y="365022"/>
                    <a:pt x="178601" y="366943"/>
                    <a:pt x="183485" y="366943"/>
                  </a:cubicBezTo>
                  <a:cubicBezTo>
                    <a:pt x="185886" y="366943"/>
                    <a:pt x="188288" y="366463"/>
                    <a:pt x="190609" y="365502"/>
                  </a:cubicBezTo>
                  <a:cubicBezTo>
                    <a:pt x="197575" y="362620"/>
                    <a:pt x="202138" y="355816"/>
                    <a:pt x="202138" y="348210"/>
                  </a:cubicBezTo>
                  <a:lnTo>
                    <a:pt x="202138" y="271919"/>
                  </a:lnTo>
                  <a:lnTo>
                    <a:pt x="241844" y="271919"/>
                  </a:lnTo>
                  <a:cubicBezTo>
                    <a:pt x="252172" y="271919"/>
                    <a:pt x="260578" y="263513"/>
                    <a:pt x="260578" y="253186"/>
                  </a:cubicBezTo>
                  <a:lnTo>
                    <a:pt x="260578" y="113651"/>
                  </a:lnTo>
                  <a:cubicBezTo>
                    <a:pt x="260657" y="103484"/>
                    <a:pt x="252252" y="95078"/>
                    <a:pt x="241924" y="95078"/>
                  </a:cubicBezTo>
                  <a:close/>
                  <a:moveTo>
                    <a:pt x="223272" y="234613"/>
                  </a:moveTo>
                  <a:lnTo>
                    <a:pt x="183565" y="234613"/>
                  </a:lnTo>
                  <a:cubicBezTo>
                    <a:pt x="173238" y="234613"/>
                    <a:pt x="164832" y="243019"/>
                    <a:pt x="164832" y="253346"/>
                  </a:cubicBezTo>
                  <a:lnTo>
                    <a:pt x="164832" y="303220"/>
                  </a:lnTo>
                  <a:lnTo>
                    <a:pt x="45151" y="183618"/>
                  </a:lnTo>
                  <a:lnTo>
                    <a:pt x="164832" y="63937"/>
                  </a:lnTo>
                  <a:lnTo>
                    <a:pt x="164832" y="113811"/>
                  </a:lnTo>
                  <a:cubicBezTo>
                    <a:pt x="164832" y="124138"/>
                    <a:pt x="173158" y="132544"/>
                    <a:pt x="183565" y="132544"/>
                  </a:cubicBezTo>
                  <a:lnTo>
                    <a:pt x="223272" y="132544"/>
                  </a:lnTo>
                  <a:lnTo>
                    <a:pt x="223272" y="234613"/>
                  </a:lnTo>
                  <a:close/>
                </a:path>
              </a:pathLst>
            </a:custGeom>
            <a:grpFill/>
            <a:ln w="8001" cap="flat">
              <a:noFill/>
              <a:prstDash val="solid"/>
              <a:miter/>
            </a:ln>
          </p:spPr>
          <p:txBody>
            <a:bodyPr rtlCol="0" anchor="ctr"/>
            <a:lstStyle/>
            <a:p>
              <a:endParaRPr lang="en-US" sz="1200"/>
            </a:p>
          </p:txBody>
        </p:sp>
      </p:grpSp>
      <p:grpSp>
        <p:nvGrpSpPr>
          <p:cNvPr id="46" name="Graphic 2">
            <a:extLst>
              <a:ext uri="{FF2B5EF4-FFF2-40B4-BE49-F238E27FC236}">
                <a16:creationId xmlns:a16="http://schemas.microsoft.com/office/drawing/2014/main" id="{F39678E0-00AB-4603-8903-C2EFC33C015C}"/>
              </a:ext>
            </a:extLst>
          </p:cNvPr>
          <p:cNvGrpSpPr/>
          <p:nvPr/>
        </p:nvGrpSpPr>
        <p:grpSpPr>
          <a:xfrm>
            <a:off x="7051905" y="3899381"/>
            <a:ext cx="716856" cy="716856"/>
            <a:chOff x="6240468" y="3424552"/>
            <a:chExt cx="1234527" cy="1234527"/>
          </a:xfrm>
          <a:solidFill>
            <a:schemeClr val="bg1"/>
          </a:solidFill>
        </p:grpSpPr>
        <p:sp>
          <p:nvSpPr>
            <p:cNvPr id="47" name="Freeform: Shape 46">
              <a:extLst>
                <a:ext uri="{FF2B5EF4-FFF2-40B4-BE49-F238E27FC236}">
                  <a16:creationId xmlns:a16="http://schemas.microsoft.com/office/drawing/2014/main" id="{F3A609B0-E0F9-4C5F-9E41-99128DF120E7}"/>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1884FC90-0232-4EE1-9B16-E36A77E76326}"/>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C1AB65D0-A92E-4B02-B9C7-A75DD396741E}"/>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9B6A481A-8BC7-4F55-BF39-8D981702FA7C}"/>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D63F0289-A4C5-4957-B3C2-2376154E5623}"/>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5F89CCC-0D71-4350-A6BA-95860B84DECD}"/>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53" name="Graphic 2">
            <a:extLst>
              <a:ext uri="{FF2B5EF4-FFF2-40B4-BE49-F238E27FC236}">
                <a16:creationId xmlns:a16="http://schemas.microsoft.com/office/drawing/2014/main" id="{D59C7A81-B4AA-441A-8E0A-7AE1A53BC285}"/>
              </a:ext>
            </a:extLst>
          </p:cNvPr>
          <p:cNvGrpSpPr/>
          <p:nvPr/>
        </p:nvGrpSpPr>
        <p:grpSpPr>
          <a:xfrm>
            <a:off x="7051928" y="7344316"/>
            <a:ext cx="716810" cy="644022"/>
            <a:chOff x="8574012" y="7997527"/>
            <a:chExt cx="1234447" cy="1109100"/>
          </a:xfrm>
          <a:solidFill>
            <a:schemeClr val="bg1"/>
          </a:solidFill>
        </p:grpSpPr>
        <p:sp>
          <p:nvSpPr>
            <p:cNvPr id="54" name="Freeform: Shape 53">
              <a:extLst>
                <a:ext uri="{FF2B5EF4-FFF2-40B4-BE49-F238E27FC236}">
                  <a16:creationId xmlns:a16="http://schemas.microsoft.com/office/drawing/2014/main" id="{4BD6C46B-A71E-4F1E-ABEC-55E7B9C6175E}"/>
                </a:ext>
              </a:extLst>
            </p:cNvPr>
            <p:cNvSpPr/>
            <p:nvPr/>
          </p:nvSpPr>
          <p:spPr>
            <a:xfrm>
              <a:off x="8574012" y="7997527"/>
              <a:ext cx="1234447" cy="1109100"/>
            </a:xfrm>
            <a:custGeom>
              <a:avLst/>
              <a:gdLst>
                <a:gd name="connsiteX0" fmla="*/ 1215296 w 1234447"/>
                <a:gd name="connsiteY0" fmla="*/ 497498 h 1109100"/>
                <a:gd name="connsiteX1" fmla="*/ 1141654 w 1234447"/>
                <a:gd name="connsiteY1" fmla="*/ 375669 h 1109100"/>
                <a:gd name="connsiteX2" fmla="*/ 763615 w 1234447"/>
                <a:gd name="connsiteY2" fmla="*/ 0 h 1109100"/>
                <a:gd name="connsiteX3" fmla="*/ 435958 w 1234447"/>
                <a:gd name="connsiteY3" fmla="*/ 191960 h 1109100"/>
                <a:gd name="connsiteX4" fmla="*/ 92854 w 1234447"/>
                <a:gd name="connsiteY4" fmla="*/ 565785 h 1109100"/>
                <a:gd name="connsiteX5" fmla="*/ 19212 w 1234447"/>
                <a:gd name="connsiteY5" fmla="*/ 687702 h 1109100"/>
                <a:gd name="connsiteX6" fmla="*/ 692 w 1234447"/>
                <a:gd name="connsiteY6" fmla="*/ 741331 h 1109100"/>
                <a:gd name="connsiteX7" fmla="*/ 28165 w 1234447"/>
                <a:gd name="connsiteY7" fmla="*/ 777406 h 1109100"/>
                <a:gd name="connsiteX8" fmla="*/ 93556 w 1234447"/>
                <a:gd name="connsiteY8" fmla="*/ 809443 h 1109100"/>
                <a:gd name="connsiteX9" fmla="*/ 93995 w 1234447"/>
                <a:gd name="connsiteY9" fmla="*/ 936451 h 1109100"/>
                <a:gd name="connsiteX10" fmla="*/ 241892 w 1234447"/>
                <a:gd name="connsiteY10" fmla="*/ 997366 h 1109100"/>
                <a:gd name="connsiteX11" fmla="*/ 270155 w 1234447"/>
                <a:gd name="connsiteY11" fmla="*/ 1023610 h 1109100"/>
                <a:gd name="connsiteX12" fmla="*/ 270155 w 1234447"/>
                <a:gd name="connsiteY12" fmla="*/ 1090405 h 1109100"/>
                <a:gd name="connsiteX13" fmla="*/ 288851 w 1234447"/>
                <a:gd name="connsiteY13" fmla="*/ 1109101 h 1109100"/>
                <a:gd name="connsiteX14" fmla="*/ 307546 w 1234447"/>
                <a:gd name="connsiteY14" fmla="*/ 1090405 h 1109100"/>
                <a:gd name="connsiteX15" fmla="*/ 307546 w 1234447"/>
                <a:gd name="connsiteY15" fmla="*/ 1023610 h 1109100"/>
                <a:gd name="connsiteX16" fmla="*/ 241892 w 1234447"/>
                <a:gd name="connsiteY16" fmla="*/ 959974 h 1109100"/>
                <a:gd name="connsiteX17" fmla="*/ 130772 w 1234447"/>
                <a:gd name="connsiteY17" fmla="*/ 929517 h 1109100"/>
                <a:gd name="connsiteX18" fmla="*/ 132264 w 1234447"/>
                <a:gd name="connsiteY18" fmla="*/ 800051 h 1109100"/>
                <a:gd name="connsiteX19" fmla="*/ 120502 w 1234447"/>
                <a:gd name="connsiteY19" fmla="*/ 780127 h 1109100"/>
                <a:gd name="connsiteX20" fmla="*/ 46861 w 1234447"/>
                <a:gd name="connsiteY20" fmla="*/ 745105 h 1109100"/>
                <a:gd name="connsiteX21" fmla="*/ 37469 w 1234447"/>
                <a:gd name="connsiteY21" fmla="*/ 735012 h 1109100"/>
                <a:gd name="connsiteX22" fmla="*/ 47738 w 1234447"/>
                <a:gd name="connsiteY22" fmla="*/ 711928 h 1109100"/>
                <a:gd name="connsiteX23" fmla="*/ 129806 w 1234447"/>
                <a:gd name="connsiteY23" fmla="*/ 572105 h 1109100"/>
                <a:gd name="connsiteX24" fmla="*/ 130157 w 1234447"/>
                <a:gd name="connsiteY24" fmla="*/ 568243 h 1109100"/>
                <a:gd name="connsiteX25" fmla="*/ 470717 w 1234447"/>
                <a:gd name="connsiteY25" fmla="*/ 227683 h 1109100"/>
                <a:gd name="connsiteX26" fmla="*/ 641610 w 1234447"/>
                <a:gd name="connsiteY26" fmla="*/ 274379 h 1109100"/>
                <a:gd name="connsiteX27" fmla="*/ 629498 w 1234447"/>
                <a:gd name="connsiteY27" fmla="*/ 288686 h 1109100"/>
                <a:gd name="connsiteX28" fmla="*/ 629586 w 1234447"/>
                <a:gd name="connsiteY28" fmla="*/ 310541 h 1109100"/>
                <a:gd name="connsiteX29" fmla="*/ 665836 w 1234447"/>
                <a:gd name="connsiteY29" fmla="*/ 360484 h 1109100"/>
                <a:gd name="connsiteX30" fmla="*/ 604834 w 1234447"/>
                <a:gd name="connsiteY30" fmla="*/ 370139 h 1109100"/>
                <a:gd name="connsiteX31" fmla="*/ 589298 w 1234447"/>
                <a:gd name="connsiteY31" fmla="*/ 385587 h 1109100"/>
                <a:gd name="connsiteX32" fmla="*/ 586138 w 1234447"/>
                <a:gd name="connsiteY32" fmla="*/ 423066 h 1109100"/>
                <a:gd name="connsiteX33" fmla="*/ 589298 w 1234447"/>
                <a:gd name="connsiteY33" fmla="*/ 460458 h 1109100"/>
                <a:gd name="connsiteX34" fmla="*/ 604834 w 1234447"/>
                <a:gd name="connsiteY34" fmla="*/ 475906 h 1109100"/>
                <a:gd name="connsiteX35" fmla="*/ 665836 w 1234447"/>
                <a:gd name="connsiteY35" fmla="*/ 485561 h 1109100"/>
                <a:gd name="connsiteX36" fmla="*/ 629586 w 1234447"/>
                <a:gd name="connsiteY36" fmla="*/ 535591 h 1109100"/>
                <a:gd name="connsiteX37" fmla="*/ 629498 w 1234447"/>
                <a:gd name="connsiteY37" fmla="*/ 557447 h 1109100"/>
                <a:gd name="connsiteX38" fmla="*/ 682425 w 1234447"/>
                <a:gd name="connsiteY38" fmla="*/ 610374 h 1109100"/>
                <a:gd name="connsiteX39" fmla="*/ 704368 w 1234447"/>
                <a:gd name="connsiteY39" fmla="*/ 610286 h 1109100"/>
                <a:gd name="connsiteX40" fmla="*/ 754399 w 1234447"/>
                <a:gd name="connsiteY40" fmla="*/ 574036 h 1109100"/>
                <a:gd name="connsiteX41" fmla="*/ 764142 w 1234447"/>
                <a:gd name="connsiteY41" fmla="*/ 635126 h 1109100"/>
                <a:gd name="connsiteX42" fmla="*/ 779590 w 1234447"/>
                <a:gd name="connsiteY42" fmla="*/ 650662 h 1109100"/>
                <a:gd name="connsiteX43" fmla="*/ 799953 w 1234447"/>
                <a:gd name="connsiteY43" fmla="*/ 653032 h 1109100"/>
                <a:gd name="connsiteX44" fmla="*/ 766687 w 1234447"/>
                <a:gd name="connsiteY44" fmla="*/ 737206 h 1109100"/>
                <a:gd name="connsiteX45" fmla="*/ 766424 w 1234447"/>
                <a:gd name="connsiteY45" fmla="*/ 737645 h 1109100"/>
                <a:gd name="connsiteX46" fmla="*/ 730876 w 1234447"/>
                <a:gd name="connsiteY46" fmla="*/ 796014 h 1109100"/>
                <a:gd name="connsiteX47" fmla="*/ 676457 w 1234447"/>
                <a:gd name="connsiteY47" fmla="*/ 890809 h 1109100"/>
                <a:gd name="connsiteX48" fmla="*/ 645473 w 1234447"/>
                <a:gd name="connsiteY48" fmla="*/ 1090053 h 1109100"/>
                <a:gd name="connsiteX49" fmla="*/ 663993 w 1234447"/>
                <a:gd name="connsiteY49" fmla="*/ 1108925 h 1109100"/>
                <a:gd name="connsiteX50" fmla="*/ 664168 w 1234447"/>
                <a:gd name="connsiteY50" fmla="*/ 1108925 h 1109100"/>
                <a:gd name="connsiteX51" fmla="*/ 682864 w 1234447"/>
                <a:gd name="connsiteY51" fmla="*/ 1090405 h 1109100"/>
                <a:gd name="connsiteX52" fmla="*/ 710513 w 1234447"/>
                <a:gd name="connsiteY52" fmla="*/ 906169 h 1109100"/>
                <a:gd name="connsiteX53" fmla="*/ 762562 w 1234447"/>
                <a:gd name="connsiteY53" fmla="*/ 815675 h 1109100"/>
                <a:gd name="connsiteX54" fmla="*/ 798461 w 1234447"/>
                <a:gd name="connsiteY54" fmla="*/ 756779 h 1109100"/>
                <a:gd name="connsiteX55" fmla="*/ 798812 w 1234447"/>
                <a:gd name="connsiteY55" fmla="*/ 756253 h 1109100"/>
                <a:gd name="connsiteX56" fmla="*/ 838837 w 1234447"/>
                <a:gd name="connsiteY56" fmla="*/ 652505 h 1109100"/>
                <a:gd name="connsiteX57" fmla="*/ 854548 w 1234447"/>
                <a:gd name="connsiteY57" fmla="*/ 650574 h 1109100"/>
                <a:gd name="connsiteX58" fmla="*/ 869996 w 1234447"/>
                <a:gd name="connsiteY58" fmla="*/ 635038 h 1109100"/>
                <a:gd name="connsiteX59" fmla="*/ 879739 w 1234447"/>
                <a:gd name="connsiteY59" fmla="*/ 573948 h 1109100"/>
                <a:gd name="connsiteX60" fmla="*/ 929770 w 1234447"/>
                <a:gd name="connsiteY60" fmla="*/ 610198 h 1109100"/>
                <a:gd name="connsiteX61" fmla="*/ 951713 w 1234447"/>
                <a:gd name="connsiteY61" fmla="*/ 610286 h 1109100"/>
                <a:gd name="connsiteX62" fmla="*/ 1004552 w 1234447"/>
                <a:gd name="connsiteY62" fmla="*/ 557359 h 1109100"/>
                <a:gd name="connsiteX63" fmla="*/ 1004464 w 1234447"/>
                <a:gd name="connsiteY63" fmla="*/ 535416 h 1109100"/>
                <a:gd name="connsiteX64" fmla="*/ 968214 w 1234447"/>
                <a:gd name="connsiteY64" fmla="*/ 485385 h 1109100"/>
                <a:gd name="connsiteX65" fmla="*/ 1029217 w 1234447"/>
                <a:gd name="connsiteY65" fmla="*/ 475730 h 1109100"/>
                <a:gd name="connsiteX66" fmla="*/ 1044753 w 1234447"/>
                <a:gd name="connsiteY66" fmla="*/ 460370 h 1109100"/>
                <a:gd name="connsiteX67" fmla="*/ 1047912 w 1234447"/>
                <a:gd name="connsiteY67" fmla="*/ 422891 h 1109100"/>
                <a:gd name="connsiteX68" fmla="*/ 1044753 w 1234447"/>
                <a:gd name="connsiteY68" fmla="*/ 385412 h 1109100"/>
                <a:gd name="connsiteX69" fmla="*/ 1029217 w 1234447"/>
                <a:gd name="connsiteY69" fmla="*/ 370051 h 1109100"/>
                <a:gd name="connsiteX70" fmla="*/ 968214 w 1234447"/>
                <a:gd name="connsiteY70" fmla="*/ 360396 h 1109100"/>
                <a:gd name="connsiteX71" fmla="*/ 1004464 w 1234447"/>
                <a:gd name="connsiteY71" fmla="*/ 310454 h 1109100"/>
                <a:gd name="connsiteX72" fmla="*/ 1004552 w 1234447"/>
                <a:gd name="connsiteY72" fmla="*/ 288598 h 1109100"/>
                <a:gd name="connsiteX73" fmla="*/ 951713 w 1234447"/>
                <a:gd name="connsiteY73" fmla="*/ 235671 h 1109100"/>
                <a:gd name="connsiteX74" fmla="*/ 929770 w 1234447"/>
                <a:gd name="connsiteY74" fmla="*/ 235671 h 1109100"/>
                <a:gd name="connsiteX75" fmla="*/ 879739 w 1234447"/>
                <a:gd name="connsiteY75" fmla="*/ 271921 h 1109100"/>
                <a:gd name="connsiteX76" fmla="*/ 869996 w 1234447"/>
                <a:gd name="connsiteY76" fmla="*/ 210831 h 1109100"/>
                <a:gd name="connsiteX77" fmla="*/ 854548 w 1234447"/>
                <a:gd name="connsiteY77" fmla="*/ 195295 h 1109100"/>
                <a:gd name="connsiteX78" fmla="*/ 779678 w 1234447"/>
                <a:gd name="connsiteY78" fmla="*/ 195295 h 1109100"/>
                <a:gd name="connsiteX79" fmla="*/ 764230 w 1234447"/>
                <a:gd name="connsiteY79" fmla="*/ 210831 h 1109100"/>
                <a:gd name="connsiteX80" fmla="*/ 754487 w 1234447"/>
                <a:gd name="connsiteY80" fmla="*/ 271921 h 1109100"/>
                <a:gd name="connsiteX81" fmla="*/ 704456 w 1234447"/>
                <a:gd name="connsiteY81" fmla="*/ 235583 h 1109100"/>
                <a:gd name="connsiteX82" fmla="*/ 682513 w 1234447"/>
                <a:gd name="connsiteY82" fmla="*/ 235495 h 1109100"/>
                <a:gd name="connsiteX83" fmla="*/ 668733 w 1234447"/>
                <a:gd name="connsiteY83" fmla="*/ 247169 h 1109100"/>
                <a:gd name="connsiteX84" fmla="*/ 480196 w 1234447"/>
                <a:gd name="connsiteY84" fmla="*/ 190468 h 1109100"/>
                <a:gd name="connsiteX85" fmla="*/ 763615 w 1234447"/>
                <a:gd name="connsiteY85" fmla="*/ 37216 h 1109100"/>
                <a:gd name="connsiteX86" fmla="*/ 1104262 w 1234447"/>
                <a:gd name="connsiteY86" fmla="*/ 377776 h 1109100"/>
                <a:gd name="connsiteX87" fmla="*/ 1104613 w 1234447"/>
                <a:gd name="connsiteY87" fmla="*/ 381550 h 1109100"/>
                <a:gd name="connsiteX88" fmla="*/ 1186681 w 1234447"/>
                <a:gd name="connsiteY88" fmla="*/ 521372 h 1109100"/>
                <a:gd name="connsiteX89" fmla="*/ 1196863 w 1234447"/>
                <a:gd name="connsiteY89" fmla="*/ 544456 h 1109100"/>
                <a:gd name="connsiteX90" fmla="*/ 1187559 w 1234447"/>
                <a:gd name="connsiteY90" fmla="*/ 554551 h 1109100"/>
                <a:gd name="connsiteX91" fmla="*/ 1113917 w 1234447"/>
                <a:gd name="connsiteY91" fmla="*/ 589572 h 1109100"/>
                <a:gd name="connsiteX92" fmla="*/ 1102156 w 1234447"/>
                <a:gd name="connsiteY92" fmla="*/ 609409 h 1109100"/>
                <a:gd name="connsiteX93" fmla="*/ 1103648 w 1234447"/>
                <a:gd name="connsiteY93" fmla="*/ 738874 h 1109100"/>
                <a:gd name="connsiteX94" fmla="*/ 992527 w 1234447"/>
                <a:gd name="connsiteY94" fmla="*/ 769419 h 1109100"/>
                <a:gd name="connsiteX95" fmla="*/ 926873 w 1234447"/>
                <a:gd name="connsiteY95" fmla="*/ 833054 h 1109100"/>
                <a:gd name="connsiteX96" fmla="*/ 926873 w 1234447"/>
                <a:gd name="connsiteY96" fmla="*/ 899849 h 1109100"/>
                <a:gd name="connsiteX97" fmla="*/ 945569 w 1234447"/>
                <a:gd name="connsiteY97" fmla="*/ 918545 h 1109100"/>
                <a:gd name="connsiteX98" fmla="*/ 964264 w 1234447"/>
                <a:gd name="connsiteY98" fmla="*/ 899849 h 1109100"/>
                <a:gd name="connsiteX99" fmla="*/ 964264 w 1234447"/>
                <a:gd name="connsiteY99" fmla="*/ 833054 h 1109100"/>
                <a:gd name="connsiteX100" fmla="*/ 992527 w 1234447"/>
                <a:gd name="connsiteY100" fmla="*/ 806810 h 1109100"/>
                <a:gd name="connsiteX101" fmla="*/ 1140425 w 1234447"/>
                <a:gd name="connsiteY101" fmla="*/ 745896 h 1109100"/>
                <a:gd name="connsiteX102" fmla="*/ 1140864 w 1234447"/>
                <a:gd name="connsiteY102" fmla="*/ 618888 h 1109100"/>
                <a:gd name="connsiteX103" fmla="*/ 1206255 w 1234447"/>
                <a:gd name="connsiteY103" fmla="*/ 586851 h 1109100"/>
                <a:gd name="connsiteX104" fmla="*/ 1233728 w 1234447"/>
                <a:gd name="connsiteY104" fmla="*/ 550776 h 1109100"/>
                <a:gd name="connsiteX105" fmla="*/ 1215296 w 1234447"/>
                <a:gd name="connsiteY105" fmla="*/ 497498 h 1109100"/>
                <a:gd name="connsiteX106" fmla="*/ 693836 w 1234447"/>
                <a:gd name="connsiteY106" fmla="*/ 274203 h 1109100"/>
                <a:gd name="connsiteX107" fmla="*/ 741672 w 1234447"/>
                <a:gd name="connsiteY107" fmla="*/ 308873 h 1109100"/>
                <a:gd name="connsiteX108" fmla="*/ 760982 w 1234447"/>
                <a:gd name="connsiteY108" fmla="*/ 310454 h 1109100"/>
                <a:gd name="connsiteX109" fmla="*/ 777132 w 1234447"/>
                <a:gd name="connsiteY109" fmla="*/ 303783 h 1109100"/>
                <a:gd name="connsiteX110" fmla="*/ 789684 w 1234447"/>
                <a:gd name="connsiteY110" fmla="*/ 288949 h 1109100"/>
                <a:gd name="connsiteX111" fmla="*/ 798988 w 1234447"/>
                <a:gd name="connsiteY111" fmla="*/ 230580 h 1109100"/>
                <a:gd name="connsiteX112" fmla="*/ 835238 w 1234447"/>
                <a:gd name="connsiteY112" fmla="*/ 230580 h 1109100"/>
                <a:gd name="connsiteX113" fmla="*/ 844542 w 1234447"/>
                <a:gd name="connsiteY113" fmla="*/ 288949 h 1109100"/>
                <a:gd name="connsiteX114" fmla="*/ 857094 w 1234447"/>
                <a:gd name="connsiteY114" fmla="*/ 303783 h 1109100"/>
                <a:gd name="connsiteX115" fmla="*/ 873332 w 1234447"/>
                <a:gd name="connsiteY115" fmla="*/ 310454 h 1109100"/>
                <a:gd name="connsiteX116" fmla="*/ 892554 w 1234447"/>
                <a:gd name="connsiteY116" fmla="*/ 308786 h 1109100"/>
                <a:gd name="connsiteX117" fmla="*/ 940390 w 1234447"/>
                <a:gd name="connsiteY117" fmla="*/ 274116 h 1109100"/>
                <a:gd name="connsiteX118" fmla="*/ 966020 w 1234447"/>
                <a:gd name="connsiteY118" fmla="*/ 299745 h 1109100"/>
                <a:gd name="connsiteX119" fmla="*/ 931349 w 1234447"/>
                <a:gd name="connsiteY119" fmla="*/ 347582 h 1109100"/>
                <a:gd name="connsiteX120" fmla="*/ 929770 w 1234447"/>
                <a:gd name="connsiteY120" fmla="*/ 366979 h 1109100"/>
                <a:gd name="connsiteX121" fmla="*/ 936440 w 1234447"/>
                <a:gd name="connsiteY121" fmla="*/ 382954 h 1109100"/>
                <a:gd name="connsiteX122" fmla="*/ 951274 w 1234447"/>
                <a:gd name="connsiteY122" fmla="*/ 395593 h 1109100"/>
                <a:gd name="connsiteX123" fmla="*/ 1009643 w 1234447"/>
                <a:gd name="connsiteY123" fmla="*/ 404897 h 1109100"/>
                <a:gd name="connsiteX124" fmla="*/ 1010521 w 1234447"/>
                <a:gd name="connsiteY124" fmla="*/ 423066 h 1109100"/>
                <a:gd name="connsiteX125" fmla="*/ 1009643 w 1234447"/>
                <a:gd name="connsiteY125" fmla="*/ 441147 h 1109100"/>
                <a:gd name="connsiteX126" fmla="*/ 951274 w 1234447"/>
                <a:gd name="connsiteY126" fmla="*/ 450451 h 1109100"/>
                <a:gd name="connsiteX127" fmla="*/ 936440 w 1234447"/>
                <a:gd name="connsiteY127" fmla="*/ 463091 h 1109100"/>
                <a:gd name="connsiteX128" fmla="*/ 929770 w 1234447"/>
                <a:gd name="connsiteY128" fmla="*/ 478978 h 1109100"/>
                <a:gd name="connsiteX129" fmla="*/ 931262 w 1234447"/>
                <a:gd name="connsiteY129" fmla="*/ 498463 h 1109100"/>
                <a:gd name="connsiteX130" fmla="*/ 966020 w 1234447"/>
                <a:gd name="connsiteY130" fmla="*/ 546300 h 1109100"/>
                <a:gd name="connsiteX131" fmla="*/ 940390 w 1234447"/>
                <a:gd name="connsiteY131" fmla="*/ 571929 h 1109100"/>
                <a:gd name="connsiteX132" fmla="*/ 892554 w 1234447"/>
                <a:gd name="connsiteY132" fmla="*/ 537259 h 1109100"/>
                <a:gd name="connsiteX133" fmla="*/ 873068 w 1234447"/>
                <a:gd name="connsiteY133" fmla="*/ 535767 h 1109100"/>
                <a:gd name="connsiteX134" fmla="*/ 857094 w 1234447"/>
                <a:gd name="connsiteY134" fmla="*/ 542438 h 1109100"/>
                <a:gd name="connsiteX135" fmla="*/ 844542 w 1234447"/>
                <a:gd name="connsiteY135" fmla="*/ 557271 h 1109100"/>
                <a:gd name="connsiteX136" fmla="*/ 835238 w 1234447"/>
                <a:gd name="connsiteY136" fmla="*/ 615640 h 1109100"/>
                <a:gd name="connsiteX137" fmla="*/ 798988 w 1234447"/>
                <a:gd name="connsiteY137" fmla="*/ 615640 h 1109100"/>
                <a:gd name="connsiteX138" fmla="*/ 789684 w 1234447"/>
                <a:gd name="connsiteY138" fmla="*/ 557271 h 1109100"/>
                <a:gd name="connsiteX139" fmla="*/ 777132 w 1234447"/>
                <a:gd name="connsiteY139" fmla="*/ 542438 h 1109100"/>
                <a:gd name="connsiteX140" fmla="*/ 761070 w 1234447"/>
                <a:gd name="connsiteY140" fmla="*/ 535767 h 1109100"/>
                <a:gd name="connsiteX141" fmla="*/ 741672 w 1234447"/>
                <a:gd name="connsiteY141" fmla="*/ 537347 h 1109100"/>
                <a:gd name="connsiteX142" fmla="*/ 693836 w 1234447"/>
                <a:gd name="connsiteY142" fmla="*/ 572105 h 1109100"/>
                <a:gd name="connsiteX143" fmla="*/ 668206 w 1234447"/>
                <a:gd name="connsiteY143" fmla="*/ 546475 h 1109100"/>
                <a:gd name="connsiteX144" fmla="*/ 702876 w 1234447"/>
                <a:gd name="connsiteY144" fmla="*/ 498639 h 1109100"/>
                <a:gd name="connsiteX145" fmla="*/ 704456 w 1234447"/>
                <a:gd name="connsiteY145" fmla="*/ 479329 h 1109100"/>
                <a:gd name="connsiteX146" fmla="*/ 697698 w 1234447"/>
                <a:gd name="connsiteY146" fmla="*/ 463179 h 1109100"/>
                <a:gd name="connsiteX147" fmla="*/ 682952 w 1234447"/>
                <a:gd name="connsiteY147" fmla="*/ 450627 h 1109100"/>
                <a:gd name="connsiteX148" fmla="*/ 624583 w 1234447"/>
                <a:gd name="connsiteY148" fmla="*/ 441323 h 1109100"/>
                <a:gd name="connsiteX149" fmla="*/ 623705 w 1234447"/>
                <a:gd name="connsiteY149" fmla="*/ 423242 h 1109100"/>
                <a:gd name="connsiteX150" fmla="*/ 624583 w 1234447"/>
                <a:gd name="connsiteY150" fmla="*/ 405073 h 1109100"/>
                <a:gd name="connsiteX151" fmla="*/ 682952 w 1234447"/>
                <a:gd name="connsiteY151" fmla="*/ 395769 h 1109100"/>
                <a:gd name="connsiteX152" fmla="*/ 697698 w 1234447"/>
                <a:gd name="connsiteY152" fmla="*/ 383217 h 1109100"/>
                <a:gd name="connsiteX153" fmla="*/ 704544 w 1234447"/>
                <a:gd name="connsiteY153" fmla="*/ 366979 h 1109100"/>
                <a:gd name="connsiteX154" fmla="*/ 702876 w 1234447"/>
                <a:gd name="connsiteY154" fmla="*/ 347757 h 1109100"/>
                <a:gd name="connsiteX155" fmla="*/ 668206 w 1234447"/>
                <a:gd name="connsiteY155" fmla="*/ 299921 h 1109100"/>
                <a:gd name="connsiteX156" fmla="*/ 693836 w 1234447"/>
                <a:gd name="connsiteY156" fmla="*/ 274203 h 110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234447" h="1109100">
                  <a:moveTo>
                    <a:pt x="1215296" y="497498"/>
                  </a:moveTo>
                  <a:cubicBezTo>
                    <a:pt x="1158858" y="430527"/>
                    <a:pt x="1144111" y="384271"/>
                    <a:pt x="1141654" y="375669"/>
                  </a:cubicBezTo>
                  <a:cubicBezTo>
                    <a:pt x="1140425" y="168349"/>
                    <a:pt x="971286" y="0"/>
                    <a:pt x="763615" y="0"/>
                  </a:cubicBezTo>
                  <a:cubicBezTo>
                    <a:pt x="623003" y="0"/>
                    <a:pt x="500823" y="77592"/>
                    <a:pt x="435958" y="191960"/>
                  </a:cubicBezTo>
                  <a:cubicBezTo>
                    <a:pt x="244613" y="209602"/>
                    <a:pt x="94083" y="370227"/>
                    <a:pt x="92854" y="565785"/>
                  </a:cubicBezTo>
                  <a:cubicBezTo>
                    <a:pt x="90396" y="574738"/>
                    <a:pt x="75562" y="620907"/>
                    <a:pt x="19212" y="687702"/>
                  </a:cubicBezTo>
                  <a:cubicBezTo>
                    <a:pt x="10611" y="697884"/>
                    <a:pt x="-3258" y="718423"/>
                    <a:pt x="692" y="741331"/>
                  </a:cubicBezTo>
                  <a:cubicBezTo>
                    <a:pt x="2448" y="751513"/>
                    <a:pt x="8679" y="766083"/>
                    <a:pt x="28165" y="777406"/>
                  </a:cubicBezTo>
                  <a:cubicBezTo>
                    <a:pt x="51863" y="791098"/>
                    <a:pt x="78108" y="802860"/>
                    <a:pt x="93556" y="809443"/>
                  </a:cubicBezTo>
                  <a:cubicBezTo>
                    <a:pt x="90747" y="836478"/>
                    <a:pt x="86183" y="895285"/>
                    <a:pt x="93995" y="936451"/>
                  </a:cubicBezTo>
                  <a:cubicBezTo>
                    <a:pt x="104088" y="989378"/>
                    <a:pt x="190984" y="997366"/>
                    <a:pt x="241892" y="997366"/>
                  </a:cubicBezTo>
                  <a:cubicBezTo>
                    <a:pt x="260676" y="997366"/>
                    <a:pt x="270155" y="1006143"/>
                    <a:pt x="270155" y="1023610"/>
                  </a:cubicBezTo>
                  <a:lnTo>
                    <a:pt x="270155" y="1090405"/>
                  </a:lnTo>
                  <a:cubicBezTo>
                    <a:pt x="270155" y="1100761"/>
                    <a:pt x="278493" y="1109101"/>
                    <a:pt x="288851" y="1109101"/>
                  </a:cubicBezTo>
                  <a:cubicBezTo>
                    <a:pt x="299208" y="1109101"/>
                    <a:pt x="307546" y="1100761"/>
                    <a:pt x="307546" y="1090405"/>
                  </a:cubicBezTo>
                  <a:lnTo>
                    <a:pt x="307546" y="1023610"/>
                  </a:lnTo>
                  <a:cubicBezTo>
                    <a:pt x="307546" y="985516"/>
                    <a:pt x="281127" y="959974"/>
                    <a:pt x="241892" y="959974"/>
                  </a:cubicBezTo>
                  <a:cubicBezTo>
                    <a:pt x="180890" y="959974"/>
                    <a:pt x="134107" y="947159"/>
                    <a:pt x="130772" y="929517"/>
                  </a:cubicBezTo>
                  <a:cubicBezTo>
                    <a:pt x="121643" y="881680"/>
                    <a:pt x="132176" y="800842"/>
                    <a:pt x="132264" y="800051"/>
                  </a:cubicBezTo>
                  <a:cubicBezTo>
                    <a:pt x="133405" y="791450"/>
                    <a:pt x="128490" y="783287"/>
                    <a:pt x="120502" y="780127"/>
                  </a:cubicBezTo>
                  <a:cubicBezTo>
                    <a:pt x="120063" y="779952"/>
                    <a:pt x="79951" y="764328"/>
                    <a:pt x="46861" y="745105"/>
                  </a:cubicBezTo>
                  <a:cubicBezTo>
                    <a:pt x="41243" y="741858"/>
                    <a:pt x="38084" y="738435"/>
                    <a:pt x="37469" y="735012"/>
                  </a:cubicBezTo>
                  <a:cubicBezTo>
                    <a:pt x="36503" y="729482"/>
                    <a:pt x="40541" y="720441"/>
                    <a:pt x="47738" y="711928"/>
                  </a:cubicBezTo>
                  <a:cubicBezTo>
                    <a:pt x="117254" y="629509"/>
                    <a:pt x="129367" y="574387"/>
                    <a:pt x="129806" y="572105"/>
                  </a:cubicBezTo>
                  <a:cubicBezTo>
                    <a:pt x="130069" y="570876"/>
                    <a:pt x="130157" y="569559"/>
                    <a:pt x="130157" y="568243"/>
                  </a:cubicBezTo>
                  <a:cubicBezTo>
                    <a:pt x="130157" y="380496"/>
                    <a:pt x="282970" y="227683"/>
                    <a:pt x="470717" y="227683"/>
                  </a:cubicBezTo>
                  <a:cubicBezTo>
                    <a:pt x="533123" y="227683"/>
                    <a:pt x="591405" y="244887"/>
                    <a:pt x="641610" y="274379"/>
                  </a:cubicBezTo>
                  <a:cubicBezTo>
                    <a:pt x="637573" y="279119"/>
                    <a:pt x="633097" y="283595"/>
                    <a:pt x="629498" y="288686"/>
                  </a:cubicBezTo>
                  <a:cubicBezTo>
                    <a:pt x="624846" y="295181"/>
                    <a:pt x="624846" y="304046"/>
                    <a:pt x="629586" y="310541"/>
                  </a:cubicBezTo>
                  <a:lnTo>
                    <a:pt x="665836" y="360484"/>
                  </a:lnTo>
                  <a:lnTo>
                    <a:pt x="604834" y="370139"/>
                  </a:lnTo>
                  <a:cubicBezTo>
                    <a:pt x="596846" y="371456"/>
                    <a:pt x="590614" y="377688"/>
                    <a:pt x="589298" y="385587"/>
                  </a:cubicBezTo>
                  <a:cubicBezTo>
                    <a:pt x="587192" y="398227"/>
                    <a:pt x="586138" y="410778"/>
                    <a:pt x="586138" y="423066"/>
                  </a:cubicBezTo>
                  <a:cubicBezTo>
                    <a:pt x="586138" y="435267"/>
                    <a:pt x="587192" y="447906"/>
                    <a:pt x="589298" y="460458"/>
                  </a:cubicBezTo>
                  <a:cubicBezTo>
                    <a:pt x="590614" y="468445"/>
                    <a:pt x="596846" y="474589"/>
                    <a:pt x="604834" y="475906"/>
                  </a:cubicBezTo>
                  <a:lnTo>
                    <a:pt x="665836" y="485561"/>
                  </a:lnTo>
                  <a:lnTo>
                    <a:pt x="629586" y="535591"/>
                  </a:lnTo>
                  <a:cubicBezTo>
                    <a:pt x="624846" y="542086"/>
                    <a:pt x="624846" y="550952"/>
                    <a:pt x="629498" y="557447"/>
                  </a:cubicBezTo>
                  <a:cubicBezTo>
                    <a:pt x="644156" y="577898"/>
                    <a:pt x="661974" y="595716"/>
                    <a:pt x="682425" y="610374"/>
                  </a:cubicBezTo>
                  <a:cubicBezTo>
                    <a:pt x="689008" y="615114"/>
                    <a:pt x="697785" y="615114"/>
                    <a:pt x="704368" y="610286"/>
                  </a:cubicBezTo>
                  <a:lnTo>
                    <a:pt x="754399" y="574036"/>
                  </a:lnTo>
                  <a:lnTo>
                    <a:pt x="764142" y="635126"/>
                  </a:lnTo>
                  <a:cubicBezTo>
                    <a:pt x="765371" y="643025"/>
                    <a:pt x="771602" y="649345"/>
                    <a:pt x="779590" y="650662"/>
                  </a:cubicBezTo>
                  <a:cubicBezTo>
                    <a:pt x="786261" y="651803"/>
                    <a:pt x="793019" y="652505"/>
                    <a:pt x="799953" y="653032"/>
                  </a:cubicBezTo>
                  <a:cubicBezTo>
                    <a:pt x="792580" y="682348"/>
                    <a:pt x="781784" y="710786"/>
                    <a:pt x="766687" y="737206"/>
                  </a:cubicBezTo>
                  <a:cubicBezTo>
                    <a:pt x="766600" y="737381"/>
                    <a:pt x="766512" y="737469"/>
                    <a:pt x="766424" y="737645"/>
                  </a:cubicBezTo>
                  <a:cubicBezTo>
                    <a:pt x="755365" y="756779"/>
                    <a:pt x="742989" y="776616"/>
                    <a:pt x="730876" y="796014"/>
                  </a:cubicBezTo>
                  <a:cubicBezTo>
                    <a:pt x="709284" y="830596"/>
                    <a:pt x="688920" y="863248"/>
                    <a:pt x="676457" y="890809"/>
                  </a:cubicBezTo>
                  <a:cubicBezTo>
                    <a:pt x="647228" y="955322"/>
                    <a:pt x="645560" y="1084612"/>
                    <a:pt x="645473" y="1090053"/>
                  </a:cubicBezTo>
                  <a:cubicBezTo>
                    <a:pt x="645385" y="1100411"/>
                    <a:pt x="653636" y="1108837"/>
                    <a:pt x="663993" y="1108925"/>
                  </a:cubicBezTo>
                  <a:lnTo>
                    <a:pt x="664168" y="1108925"/>
                  </a:lnTo>
                  <a:cubicBezTo>
                    <a:pt x="674438" y="1108925"/>
                    <a:pt x="682776" y="1100675"/>
                    <a:pt x="682864" y="1090405"/>
                  </a:cubicBezTo>
                  <a:cubicBezTo>
                    <a:pt x="682864" y="1089176"/>
                    <a:pt x="684444" y="963661"/>
                    <a:pt x="710513" y="906169"/>
                  </a:cubicBezTo>
                  <a:cubicBezTo>
                    <a:pt x="721923" y="880891"/>
                    <a:pt x="741672" y="849204"/>
                    <a:pt x="762562" y="815675"/>
                  </a:cubicBezTo>
                  <a:cubicBezTo>
                    <a:pt x="774763" y="796102"/>
                    <a:pt x="787226" y="776090"/>
                    <a:pt x="798461" y="756779"/>
                  </a:cubicBezTo>
                  <a:cubicBezTo>
                    <a:pt x="798549" y="756604"/>
                    <a:pt x="798724" y="756429"/>
                    <a:pt x="798812" y="756253"/>
                  </a:cubicBezTo>
                  <a:cubicBezTo>
                    <a:pt x="817420" y="723865"/>
                    <a:pt x="830586" y="688755"/>
                    <a:pt x="838837" y="652505"/>
                  </a:cubicBezTo>
                  <a:cubicBezTo>
                    <a:pt x="844103" y="652066"/>
                    <a:pt x="849370" y="651452"/>
                    <a:pt x="854548" y="650574"/>
                  </a:cubicBezTo>
                  <a:cubicBezTo>
                    <a:pt x="862536" y="649257"/>
                    <a:pt x="868680" y="643025"/>
                    <a:pt x="869996" y="635038"/>
                  </a:cubicBezTo>
                  <a:lnTo>
                    <a:pt x="879739" y="573948"/>
                  </a:lnTo>
                  <a:lnTo>
                    <a:pt x="929770" y="610198"/>
                  </a:lnTo>
                  <a:cubicBezTo>
                    <a:pt x="936265" y="614938"/>
                    <a:pt x="945130" y="614938"/>
                    <a:pt x="951713" y="610286"/>
                  </a:cubicBezTo>
                  <a:cubicBezTo>
                    <a:pt x="972076" y="595628"/>
                    <a:pt x="989894" y="577810"/>
                    <a:pt x="1004552" y="557359"/>
                  </a:cubicBezTo>
                  <a:cubicBezTo>
                    <a:pt x="1009292" y="550776"/>
                    <a:pt x="1009204" y="541999"/>
                    <a:pt x="1004464" y="535416"/>
                  </a:cubicBezTo>
                  <a:lnTo>
                    <a:pt x="968214" y="485385"/>
                  </a:lnTo>
                  <a:lnTo>
                    <a:pt x="1029217" y="475730"/>
                  </a:lnTo>
                  <a:cubicBezTo>
                    <a:pt x="1037116" y="474414"/>
                    <a:pt x="1043348" y="468269"/>
                    <a:pt x="1044753" y="460370"/>
                  </a:cubicBezTo>
                  <a:cubicBezTo>
                    <a:pt x="1046859" y="447994"/>
                    <a:pt x="1047912" y="435355"/>
                    <a:pt x="1047912" y="422891"/>
                  </a:cubicBezTo>
                  <a:cubicBezTo>
                    <a:pt x="1047912" y="410427"/>
                    <a:pt x="1046859" y="397787"/>
                    <a:pt x="1044753" y="385412"/>
                  </a:cubicBezTo>
                  <a:cubicBezTo>
                    <a:pt x="1043436" y="377512"/>
                    <a:pt x="1037204" y="371280"/>
                    <a:pt x="1029217" y="370051"/>
                  </a:cubicBezTo>
                  <a:lnTo>
                    <a:pt x="968214" y="360396"/>
                  </a:lnTo>
                  <a:lnTo>
                    <a:pt x="1004464" y="310454"/>
                  </a:lnTo>
                  <a:cubicBezTo>
                    <a:pt x="1009204" y="303958"/>
                    <a:pt x="1009204" y="295093"/>
                    <a:pt x="1004552" y="288598"/>
                  </a:cubicBezTo>
                  <a:cubicBezTo>
                    <a:pt x="989894" y="268234"/>
                    <a:pt x="972164" y="250417"/>
                    <a:pt x="951713" y="235671"/>
                  </a:cubicBezTo>
                  <a:cubicBezTo>
                    <a:pt x="945130" y="230931"/>
                    <a:pt x="936353" y="230931"/>
                    <a:pt x="929770" y="235671"/>
                  </a:cubicBezTo>
                  <a:lnTo>
                    <a:pt x="879739" y="271921"/>
                  </a:lnTo>
                  <a:lnTo>
                    <a:pt x="869996" y="210831"/>
                  </a:lnTo>
                  <a:cubicBezTo>
                    <a:pt x="868767" y="202932"/>
                    <a:pt x="862536" y="196612"/>
                    <a:pt x="854548" y="195295"/>
                  </a:cubicBezTo>
                  <a:cubicBezTo>
                    <a:pt x="829972" y="191258"/>
                    <a:pt x="804430" y="191170"/>
                    <a:pt x="779678" y="195295"/>
                  </a:cubicBezTo>
                  <a:cubicBezTo>
                    <a:pt x="771690" y="196612"/>
                    <a:pt x="765459" y="202844"/>
                    <a:pt x="764230" y="210831"/>
                  </a:cubicBezTo>
                  <a:lnTo>
                    <a:pt x="754487" y="271921"/>
                  </a:lnTo>
                  <a:lnTo>
                    <a:pt x="704456" y="235583"/>
                  </a:lnTo>
                  <a:cubicBezTo>
                    <a:pt x="697961" y="230844"/>
                    <a:pt x="689096" y="230844"/>
                    <a:pt x="682513" y="235495"/>
                  </a:cubicBezTo>
                  <a:cubicBezTo>
                    <a:pt x="677598" y="239006"/>
                    <a:pt x="673385" y="243307"/>
                    <a:pt x="668733" y="247169"/>
                  </a:cubicBezTo>
                  <a:cubicBezTo>
                    <a:pt x="613611" y="213025"/>
                    <a:pt x="549361" y="192223"/>
                    <a:pt x="480196" y="190468"/>
                  </a:cubicBezTo>
                  <a:cubicBezTo>
                    <a:pt x="541023" y="98306"/>
                    <a:pt x="645122" y="37216"/>
                    <a:pt x="763615" y="37216"/>
                  </a:cubicBezTo>
                  <a:cubicBezTo>
                    <a:pt x="951450" y="37216"/>
                    <a:pt x="1104262" y="190029"/>
                    <a:pt x="1104262" y="377776"/>
                  </a:cubicBezTo>
                  <a:cubicBezTo>
                    <a:pt x="1104262" y="379092"/>
                    <a:pt x="1104350" y="380321"/>
                    <a:pt x="1104613" y="381550"/>
                  </a:cubicBezTo>
                  <a:cubicBezTo>
                    <a:pt x="1105140" y="383832"/>
                    <a:pt x="1117165" y="439041"/>
                    <a:pt x="1186681" y="521372"/>
                  </a:cubicBezTo>
                  <a:cubicBezTo>
                    <a:pt x="1193879" y="529886"/>
                    <a:pt x="1197916" y="538927"/>
                    <a:pt x="1196863" y="544456"/>
                  </a:cubicBezTo>
                  <a:cubicBezTo>
                    <a:pt x="1196248" y="547880"/>
                    <a:pt x="1193089" y="551302"/>
                    <a:pt x="1187559" y="554551"/>
                  </a:cubicBezTo>
                  <a:cubicBezTo>
                    <a:pt x="1154469" y="573773"/>
                    <a:pt x="1114357" y="589396"/>
                    <a:pt x="1113917" y="589572"/>
                  </a:cubicBezTo>
                  <a:cubicBezTo>
                    <a:pt x="1105842" y="592644"/>
                    <a:pt x="1101015" y="600894"/>
                    <a:pt x="1102156" y="609409"/>
                  </a:cubicBezTo>
                  <a:cubicBezTo>
                    <a:pt x="1102244" y="610198"/>
                    <a:pt x="1112777" y="691125"/>
                    <a:pt x="1103648" y="738874"/>
                  </a:cubicBezTo>
                  <a:cubicBezTo>
                    <a:pt x="1100313" y="756516"/>
                    <a:pt x="1053530" y="769419"/>
                    <a:pt x="992527" y="769419"/>
                  </a:cubicBezTo>
                  <a:cubicBezTo>
                    <a:pt x="953293" y="769419"/>
                    <a:pt x="926873" y="794960"/>
                    <a:pt x="926873" y="833054"/>
                  </a:cubicBezTo>
                  <a:lnTo>
                    <a:pt x="926873" y="899849"/>
                  </a:lnTo>
                  <a:cubicBezTo>
                    <a:pt x="926873" y="910207"/>
                    <a:pt x="935299" y="918545"/>
                    <a:pt x="945569" y="918545"/>
                  </a:cubicBezTo>
                  <a:cubicBezTo>
                    <a:pt x="955838" y="918545"/>
                    <a:pt x="964264" y="910119"/>
                    <a:pt x="964264" y="899849"/>
                  </a:cubicBezTo>
                  <a:lnTo>
                    <a:pt x="964264" y="833054"/>
                  </a:lnTo>
                  <a:cubicBezTo>
                    <a:pt x="964264" y="815675"/>
                    <a:pt x="973744" y="806810"/>
                    <a:pt x="992527" y="806810"/>
                  </a:cubicBezTo>
                  <a:cubicBezTo>
                    <a:pt x="1043436" y="806810"/>
                    <a:pt x="1130331" y="798910"/>
                    <a:pt x="1140425" y="745896"/>
                  </a:cubicBezTo>
                  <a:cubicBezTo>
                    <a:pt x="1148237" y="704818"/>
                    <a:pt x="1143672" y="645922"/>
                    <a:pt x="1140864" y="618888"/>
                  </a:cubicBezTo>
                  <a:cubicBezTo>
                    <a:pt x="1156312" y="612393"/>
                    <a:pt x="1182644" y="600631"/>
                    <a:pt x="1206255" y="586851"/>
                  </a:cubicBezTo>
                  <a:cubicBezTo>
                    <a:pt x="1225741" y="575616"/>
                    <a:pt x="1231972" y="561046"/>
                    <a:pt x="1233728" y="550776"/>
                  </a:cubicBezTo>
                  <a:cubicBezTo>
                    <a:pt x="1237765" y="528306"/>
                    <a:pt x="1223897" y="507767"/>
                    <a:pt x="1215296" y="497498"/>
                  </a:cubicBezTo>
                  <a:close/>
                  <a:moveTo>
                    <a:pt x="693836" y="274203"/>
                  </a:moveTo>
                  <a:lnTo>
                    <a:pt x="741672" y="308873"/>
                  </a:lnTo>
                  <a:cubicBezTo>
                    <a:pt x="747290" y="312999"/>
                    <a:pt x="754750" y="313613"/>
                    <a:pt x="760982" y="310454"/>
                  </a:cubicBezTo>
                  <a:cubicBezTo>
                    <a:pt x="766160" y="307908"/>
                    <a:pt x="771515" y="305538"/>
                    <a:pt x="777132" y="303783"/>
                  </a:cubicBezTo>
                  <a:cubicBezTo>
                    <a:pt x="783715" y="301589"/>
                    <a:pt x="788630" y="295883"/>
                    <a:pt x="789684" y="288949"/>
                  </a:cubicBezTo>
                  <a:lnTo>
                    <a:pt x="798988" y="230580"/>
                  </a:lnTo>
                  <a:cubicBezTo>
                    <a:pt x="811100" y="229439"/>
                    <a:pt x="823213" y="229439"/>
                    <a:pt x="835238" y="230580"/>
                  </a:cubicBezTo>
                  <a:lnTo>
                    <a:pt x="844542" y="288949"/>
                  </a:lnTo>
                  <a:cubicBezTo>
                    <a:pt x="845683" y="295795"/>
                    <a:pt x="850511" y="301589"/>
                    <a:pt x="857094" y="303783"/>
                  </a:cubicBezTo>
                  <a:cubicBezTo>
                    <a:pt x="862711" y="305626"/>
                    <a:pt x="868065" y="307908"/>
                    <a:pt x="873332" y="310454"/>
                  </a:cubicBezTo>
                  <a:cubicBezTo>
                    <a:pt x="879476" y="313526"/>
                    <a:pt x="886936" y="312911"/>
                    <a:pt x="892554" y="308786"/>
                  </a:cubicBezTo>
                  <a:lnTo>
                    <a:pt x="940390" y="274116"/>
                  </a:lnTo>
                  <a:cubicBezTo>
                    <a:pt x="949694" y="281840"/>
                    <a:pt x="958296" y="290441"/>
                    <a:pt x="966020" y="299745"/>
                  </a:cubicBezTo>
                  <a:lnTo>
                    <a:pt x="931349" y="347582"/>
                  </a:lnTo>
                  <a:cubicBezTo>
                    <a:pt x="927224" y="353286"/>
                    <a:pt x="926610" y="360748"/>
                    <a:pt x="929770" y="366979"/>
                  </a:cubicBezTo>
                  <a:cubicBezTo>
                    <a:pt x="932403" y="372158"/>
                    <a:pt x="934597" y="377424"/>
                    <a:pt x="936440" y="382954"/>
                  </a:cubicBezTo>
                  <a:cubicBezTo>
                    <a:pt x="938635" y="389625"/>
                    <a:pt x="944340" y="394452"/>
                    <a:pt x="951274" y="395593"/>
                  </a:cubicBezTo>
                  <a:lnTo>
                    <a:pt x="1009643" y="404897"/>
                  </a:lnTo>
                  <a:cubicBezTo>
                    <a:pt x="1010257" y="410953"/>
                    <a:pt x="1010521" y="417010"/>
                    <a:pt x="1010521" y="423066"/>
                  </a:cubicBezTo>
                  <a:cubicBezTo>
                    <a:pt x="1010521" y="429035"/>
                    <a:pt x="1010257" y="435179"/>
                    <a:pt x="1009643" y="441147"/>
                  </a:cubicBezTo>
                  <a:lnTo>
                    <a:pt x="951274" y="450451"/>
                  </a:lnTo>
                  <a:cubicBezTo>
                    <a:pt x="944427" y="451592"/>
                    <a:pt x="938635" y="456420"/>
                    <a:pt x="936440" y="463091"/>
                  </a:cubicBezTo>
                  <a:cubicBezTo>
                    <a:pt x="934597" y="468620"/>
                    <a:pt x="932403" y="473887"/>
                    <a:pt x="929770" y="478978"/>
                  </a:cubicBezTo>
                  <a:cubicBezTo>
                    <a:pt x="926610" y="485210"/>
                    <a:pt x="927136" y="492758"/>
                    <a:pt x="931262" y="498463"/>
                  </a:cubicBezTo>
                  <a:lnTo>
                    <a:pt x="966020" y="546300"/>
                  </a:lnTo>
                  <a:cubicBezTo>
                    <a:pt x="958296" y="555604"/>
                    <a:pt x="949782" y="564205"/>
                    <a:pt x="940390" y="571929"/>
                  </a:cubicBezTo>
                  <a:lnTo>
                    <a:pt x="892554" y="537259"/>
                  </a:lnTo>
                  <a:cubicBezTo>
                    <a:pt x="886848" y="533134"/>
                    <a:pt x="879300" y="532519"/>
                    <a:pt x="873068" y="535767"/>
                  </a:cubicBezTo>
                  <a:cubicBezTo>
                    <a:pt x="867978" y="538400"/>
                    <a:pt x="862623" y="540594"/>
                    <a:pt x="857094" y="542438"/>
                  </a:cubicBezTo>
                  <a:cubicBezTo>
                    <a:pt x="850511" y="544632"/>
                    <a:pt x="845683" y="550337"/>
                    <a:pt x="844542" y="557271"/>
                  </a:cubicBezTo>
                  <a:lnTo>
                    <a:pt x="835238" y="615640"/>
                  </a:lnTo>
                  <a:cubicBezTo>
                    <a:pt x="823301" y="616781"/>
                    <a:pt x="811013" y="616781"/>
                    <a:pt x="798988" y="615640"/>
                  </a:cubicBezTo>
                  <a:lnTo>
                    <a:pt x="789684" y="557271"/>
                  </a:lnTo>
                  <a:cubicBezTo>
                    <a:pt x="788630" y="550425"/>
                    <a:pt x="783803" y="544719"/>
                    <a:pt x="777132" y="542438"/>
                  </a:cubicBezTo>
                  <a:cubicBezTo>
                    <a:pt x="771602" y="540594"/>
                    <a:pt x="766248" y="538312"/>
                    <a:pt x="761070" y="535767"/>
                  </a:cubicBezTo>
                  <a:cubicBezTo>
                    <a:pt x="754750" y="532607"/>
                    <a:pt x="747290" y="533221"/>
                    <a:pt x="741672" y="537347"/>
                  </a:cubicBezTo>
                  <a:lnTo>
                    <a:pt x="693836" y="572105"/>
                  </a:lnTo>
                  <a:cubicBezTo>
                    <a:pt x="684532" y="564381"/>
                    <a:pt x="676018" y="555779"/>
                    <a:pt x="668206" y="546475"/>
                  </a:cubicBezTo>
                  <a:lnTo>
                    <a:pt x="702876" y="498639"/>
                  </a:lnTo>
                  <a:cubicBezTo>
                    <a:pt x="706914" y="493022"/>
                    <a:pt x="707528" y="485561"/>
                    <a:pt x="704456" y="479329"/>
                  </a:cubicBezTo>
                  <a:cubicBezTo>
                    <a:pt x="701911" y="474150"/>
                    <a:pt x="699541" y="468796"/>
                    <a:pt x="697698" y="463179"/>
                  </a:cubicBezTo>
                  <a:cubicBezTo>
                    <a:pt x="695503" y="456596"/>
                    <a:pt x="689798" y="451768"/>
                    <a:pt x="682952" y="450627"/>
                  </a:cubicBezTo>
                  <a:lnTo>
                    <a:pt x="624583" y="441323"/>
                  </a:lnTo>
                  <a:cubicBezTo>
                    <a:pt x="623969" y="435179"/>
                    <a:pt x="623705" y="429123"/>
                    <a:pt x="623705" y="423242"/>
                  </a:cubicBezTo>
                  <a:cubicBezTo>
                    <a:pt x="623705" y="417273"/>
                    <a:pt x="623969" y="411217"/>
                    <a:pt x="624583" y="405073"/>
                  </a:cubicBezTo>
                  <a:lnTo>
                    <a:pt x="682952" y="395769"/>
                  </a:lnTo>
                  <a:cubicBezTo>
                    <a:pt x="689798" y="394628"/>
                    <a:pt x="695503" y="389800"/>
                    <a:pt x="697698" y="383217"/>
                  </a:cubicBezTo>
                  <a:cubicBezTo>
                    <a:pt x="699541" y="377600"/>
                    <a:pt x="701911" y="372246"/>
                    <a:pt x="704544" y="366979"/>
                  </a:cubicBezTo>
                  <a:cubicBezTo>
                    <a:pt x="707616" y="360748"/>
                    <a:pt x="707002" y="353374"/>
                    <a:pt x="702876" y="347757"/>
                  </a:cubicBezTo>
                  <a:lnTo>
                    <a:pt x="668206" y="299921"/>
                  </a:lnTo>
                  <a:cubicBezTo>
                    <a:pt x="675930" y="290529"/>
                    <a:pt x="684444" y="281928"/>
                    <a:pt x="693836" y="274203"/>
                  </a:cubicBezTo>
                  <a:close/>
                </a:path>
              </a:pathLst>
            </a:custGeom>
            <a:grpFill/>
            <a:ln w="8777"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5C21ACD7-A56F-4FC2-BA6C-0D24365EE658}"/>
                </a:ext>
              </a:extLst>
            </p:cNvPr>
            <p:cNvSpPr/>
            <p:nvPr/>
          </p:nvSpPr>
          <p:spPr>
            <a:xfrm>
              <a:off x="9316210" y="8345723"/>
              <a:ext cx="149565" cy="149652"/>
            </a:xfrm>
            <a:custGeom>
              <a:avLst/>
              <a:gdLst>
                <a:gd name="connsiteX0" fmla="*/ 74783 w 149565"/>
                <a:gd name="connsiteY0" fmla="*/ 149653 h 149652"/>
                <a:gd name="connsiteX1" fmla="*/ 149565 w 149565"/>
                <a:gd name="connsiteY1" fmla="*/ 74870 h 149652"/>
                <a:gd name="connsiteX2" fmla="*/ 74783 w 149565"/>
                <a:gd name="connsiteY2" fmla="*/ 0 h 149652"/>
                <a:gd name="connsiteX3" fmla="*/ 0 w 149565"/>
                <a:gd name="connsiteY3" fmla="*/ 74870 h 149652"/>
                <a:gd name="connsiteX4" fmla="*/ 74783 w 149565"/>
                <a:gd name="connsiteY4" fmla="*/ 149653 h 149652"/>
                <a:gd name="connsiteX5" fmla="*/ 74783 w 149565"/>
                <a:gd name="connsiteY5" fmla="*/ 37391 h 149652"/>
                <a:gd name="connsiteX6" fmla="*/ 112174 w 149565"/>
                <a:gd name="connsiteY6" fmla="*/ 74782 h 149652"/>
                <a:gd name="connsiteX7" fmla="*/ 74783 w 149565"/>
                <a:gd name="connsiteY7" fmla="*/ 112174 h 149652"/>
                <a:gd name="connsiteX8" fmla="*/ 37391 w 149565"/>
                <a:gd name="connsiteY8" fmla="*/ 74782 h 149652"/>
                <a:gd name="connsiteX9" fmla="*/ 74783 w 149565"/>
                <a:gd name="connsiteY9" fmla="*/ 37391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149653"/>
                  </a:moveTo>
                  <a:cubicBezTo>
                    <a:pt x="116036" y="149653"/>
                    <a:pt x="149565" y="116124"/>
                    <a:pt x="149565" y="74870"/>
                  </a:cubicBezTo>
                  <a:cubicBezTo>
                    <a:pt x="149565" y="33617"/>
                    <a:pt x="116036" y="0"/>
                    <a:pt x="74783" y="0"/>
                  </a:cubicBezTo>
                  <a:cubicBezTo>
                    <a:pt x="33529" y="0"/>
                    <a:pt x="0" y="33617"/>
                    <a:pt x="0" y="74870"/>
                  </a:cubicBezTo>
                  <a:cubicBezTo>
                    <a:pt x="0" y="116124"/>
                    <a:pt x="33529" y="149653"/>
                    <a:pt x="74783" y="149653"/>
                  </a:cubicBezTo>
                  <a:close/>
                  <a:moveTo>
                    <a:pt x="74783" y="37391"/>
                  </a:moveTo>
                  <a:cubicBezTo>
                    <a:pt x="95409" y="37391"/>
                    <a:pt x="112174" y="54156"/>
                    <a:pt x="112174" y="74782"/>
                  </a:cubicBezTo>
                  <a:cubicBezTo>
                    <a:pt x="112174" y="95409"/>
                    <a:pt x="95409" y="112174"/>
                    <a:pt x="74783" y="112174"/>
                  </a:cubicBezTo>
                  <a:cubicBezTo>
                    <a:pt x="54156" y="112174"/>
                    <a:pt x="37391" y="95409"/>
                    <a:pt x="37391" y="74782"/>
                  </a:cubicBezTo>
                  <a:cubicBezTo>
                    <a:pt x="37391" y="54244"/>
                    <a:pt x="54156" y="37391"/>
                    <a:pt x="74783" y="37391"/>
                  </a:cubicBezTo>
                  <a:close/>
                </a:path>
              </a:pathLst>
            </a:custGeom>
            <a:grpFill/>
            <a:ln w="8777"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AB72B7EF-2686-451A-9DB7-E82E8808A1EA}"/>
                </a:ext>
              </a:extLst>
            </p:cNvPr>
            <p:cNvSpPr/>
            <p:nvPr/>
          </p:nvSpPr>
          <p:spPr>
            <a:xfrm>
              <a:off x="8761134" y="8464107"/>
              <a:ext cx="461510" cy="461357"/>
            </a:xfrm>
            <a:custGeom>
              <a:avLst/>
              <a:gdLst>
                <a:gd name="connsiteX0" fmla="*/ 461511 w 461510"/>
                <a:gd name="connsiteY0" fmla="*/ 230777 h 461357"/>
                <a:gd name="connsiteX1" fmla="*/ 458438 w 461510"/>
                <a:gd name="connsiteY1" fmla="*/ 193298 h 461357"/>
                <a:gd name="connsiteX2" fmla="*/ 442903 w 461510"/>
                <a:gd name="connsiteY2" fmla="*/ 177850 h 461357"/>
                <a:gd name="connsiteX3" fmla="*/ 381901 w 461510"/>
                <a:gd name="connsiteY3" fmla="*/ 168195 h 461357"/>
                <a:gd name="connsiteX4" fmla="*/ 418151 w 461510"/>
                <a:gd name="connsiteY4" fmla="*/ 118252 h 461357"/>
                <a:gd name="connsiteX5" fmla="*/ 418239 w 461510"/>
                <a:gd name="connsiteY5" fmla="*/ 96397 h 461357"/>
                <a:gd name="connsiteX6" fmla="*/ 365311 w 461510"/>
                <a:gd name="connsiteY6" fmla="*/ 43382 h 461357"/>
                <a:gd name="connsiteX7" fmla="*/ 343368 w 461510"/>
                <a:gd name="connsiteY7" fmla="*/ 43470 h 461357"/>
                <a:gd name="connsiteX8" fmla="*/ 293337 w 461510"/>
                <a:gd name="connsiteY8" fmla="*/ 79720 h 461357"/>
                <a:gd name="connsiteX9" fmla="*/ 283595 w 461510"/>
                <a:gd name="connsiteY9" fmla="*/ 18630 h 461357"/>
                <a:gd name="connsiteX10" fmla="*/ 268147 w 461510"/>
                <a:gd name="connsiteY10" fmla="*/ 3094 h 461357"/>
                <a:gd name="connsiteX11" fmla="*/ 193276 w 461510"/>
                <a:gd name="connsiteY11" fmla="*/ 3094 h 461357"/>
                <a:gd name="connsiteX12" fmla="*/ 177828 w 461510"/>
                <a:gd name="connsiteY12" fmla="*/ 18630 h 461357"/>
                <a:gd name="connsiteX13" fmla="*/ 168086 w 461510"/>
                <a:gd name="connsiteY13" fmla="*/ 79720 h 461357"/>
                <a:gd name="connsiteX14" fmla="*/ 118143 w 461510"/>
                <a:gd name="connsiteY14" fmla="*/ 43470 h 461357"/>
                <a:gd name="connsiteX15" fmla="*/ 96199 w 461510"/>
                <a:gd name="connsiteY15" fmla="*/ 43382 h 461357"/>
                <a:gd name="connsiteX16" fmla="*/ 43272 w 461510"/>
                <a:gd name="connsiteY16" fmla="*/ 96397 h 461357"/>
                <a:gd name="connsiteX17" fmla="*/ 43360 w 461510"/>
                <a:gd name="connsiteY17" fmla="*/ 118252 h 461357"/>
                <a:gd name="connsiteX18" fmla="*/ 79610 w 461510"/>
                <a:gd name="connsiteY18" fmla="*/ 168195 h 461357"/>
                <a:gd name="connsiteX19" fmla="*/ 18608 w 461510"/>
                <a:gd name="connsiteY19" fmla="*/ 177850 h 461357"/>
                <a:gd name="connsiteX20" fmla="*/ 3072 w 461510"/>
                <a:gd name="connsiteY20" fmla="*/ 193298 h 461357"/>
                <a:gd name="connsiteX21" fmla="*/ 0 w 461510"/>
                <a:gd name="connsiteY21" fmla="*/ 230689 h 461357"/>
                <a:gd name="connsiteX22" fmla="*/ 3072 w 461510"/>
                <a:gd name="connsiteY22" fmla="*/ 268081 h 461357"/>
                <a:gd name="connsiteX23" fmla="*/ 18608 w 461510"/>
                <a:gd name="connsiteY23" fmla="*/ 283529 h 461357"/>
                <a:gd name="connsiteX24" fmla="*/ 79610 w 461510"/>
                <a:gd name="connsiteY24" fmla="*/ 293271 h 461357"/>
                <a:gd name="connsiteX25" fmla="*/ 43360 w 461510"/>
                <a:gd name="connsiteY25" fmla="*/ 343302 h 461357"/>
                <a:gd name="connsiteX26" fmla="*/ 43272 w 461510"/>
                <a:gd name="connsiteY26" fmla="*/ 365158 h 461357"/>
                <a:gd name="connsiteX27" fmla="*/ 96112 w 461510"/>
                <a:gd name="connsiteY27" fmla="*/ 418085 h 461357"/>
                <a:gd name="connsiteX28" fmla="*/ 118055 w 461510"/>
                <a:gd name="connsiteY28" fmla="*/ 418085 h 461357"/>
                <a:gd name="connsiteX29" fmla="*/ 167998 w 461510"/>
                <a:gd name="connsiteY29" fmla="*/ 381747 h 461357"/>
                <a:gd name="connsiteX30" fmla="*/ 177740 w 461510"/>
                <a:gd name="connsiteY30" fmla="*/ 442837 h 461357"/>
                <a:gd name="connsiteX31" fmla="*/ 193189 w 461510"/>
                <a:gd name="connsiteY31" fmla="*/ 458373 h 461357"/>
                <a:gd name="connsiteX32" fmla="*/ 230580 w 461510"/>
                <a:gd name="connsiteY32" fmla="*/ 461357 h 461357"/>
                <a:gd name="connsiteX33" fmla="*/ 267971 w 461510"/>
                <a:gd name="connsiteY33" fmla="*/ 458373 h 461357"/>
                <a:gd name="connsiteX34" fmla="*/ 283419 w 461510"/>
                <a:gd name="connsiteY34" fmla="*/ 442837 h 461357"/>
                <a:gd name="connsiteX35" fmla="*/ 293162 w 461510"/>
                <a:gd name="connsiteY35" fmla="*/ 381747 h 461357"/>
                <a:gd name="connsiteX36" fmla="*/ 343192 w 461510"/>
                <a:gd name="connsiteY36" fmla="*/ 418085 h 461357"/>
                <a:gd name="connsiteX37" fmla="*/ 365136 w 461510"/>
                <a:gd name="connsiteY37" fmla="*/ 418085 h 461357"/>
                <a:gd name="connsiteX38" fmla="*/ 417975 w 461510"/>
                <a:gd name="connsiteY38" fmla="*/ 365158 h 461357"/>
                <a:gd name="connsiteX39" fmla="*/ 417887 w 461510"/>
                <a:gd name="connsiteY39" fmla="*/ 343302 h 461357"/>
                <a:gd name="connsiteX40" fmla="*/ 381637 w 461510"/>
                <a:gd name="connsiteY40" fmla="*/ 293271 h 461357"/>
                <a:gd name="connsiteX41" fmla="*/ 442639 w 461510"/>
                <a:gd name="connsiteY41" fmla="*/ 283529 h 461357"/>
                <a:gd name="connsiteX42" fmla="*/ 458175 w 461510"/>
                <a:gd name="connsiteY42" fmla="*/ 268169 h 461357"/>
                <a:gd name="connsiteX43" fmla="*/ 461511 w 461510"/>
                <a:gd name="connsiteY43" fmla="*/ 230777 h 461357"/>
                <a:gd name="connsiteX44" fmla="*/ 423241 w 461510"/>
                <a:gd name="connsiteY44" fmla="*/ 248946 h 461357"/>
                <a:gd name="connsiteX45" fmla="*/ 364960 w 461510"/>
                <a:gd name="connsiteY45" fmla="*/ 258250 h 461357"/>
                <a:gd name="connsiteX46" fmla="*/ 350127 w 461510"/>
                <a:gd name="connsiteY46" fmla="*/ 270889 h 461357"/>
                <a:gd name="connsiteX47" fmla="*/ 343456 w 461510"/>
                <a:gd name="connsiteY47" fmla="*/ 286776 h 461357"/>
                <a:gd name="connsiteX48" fmla="*/ 345036 w 461510"/>
                <a:gd name="connsiteY48" fmla="*/ 306174 h 461357"/>
                <a:gd name="connsiteX49" fmla="*/ 379794 w 461510"/>
                <a:gd name="connsiteY49" fmla="*/ 354011 h 461357"/>
                <a:gd name="connsiteX50" fmla="*/ 354164 w 461510"/>
                <a:gd name="connsiteY50" fmla="*/ 379640 h 461357"/>
                <a:gd name="connsiteX51" fmla="*/ 306328 w 461510"/>
                <a:gd name="connsiteY51" fmla="*/ 344970 h 461357"/>
                <a:gd name="connsiteX52" fmla="*/ 286754 w 461510"/>
                <a:gd name="connsiteY52" fmla="*/ 343478 h 461357"/>
                <a:gd name="connsiteX53" fmla="*/ 270867 w 461510"/>
                <a:gd name="connsiteY53" fmla="*/ 350149 h 461357"/>
                <a:gd name="connsiteX54" fmla="*/ 258316 w 461510"/>
                <a:gd name="connsiteY54" fmla="*/ 364982 h 461357"/>
                <a:gd name="connsiteX55" fmla="*/ 249012 w 461510"/>
                <a:gd name="connsiteY55" fmla="*/ 423351 h 461357"/>
                <a:gd name="connsiteX56" fmla="*/ 212762 w 461510"/>
                <a:gd name="connsiteY56" fmla="*/ 423351 h 461357"/>
                <a:gd name="connsiteX57" fmla="*/ 203458 w 461510"/>
                <a:gd name="connsiteY57" fmla="*/ 364982 h 461357"/>
                <a:gd name="connsiteX58" fmla="*/ 190994 w 461510"/>
                <a:gd name="connsiteY58" fmla="*/ 350149 h 461357"/>
                <a:gd name="connsiteX59" fmla="*/ 174844 w 461510"/>
                <a:gd name="connsiteY59" fmla="*/ 343390 h 461357"/>
                <a:gd name="connsiteX60" fmla="*/ 155446 w 461510"/>
                <a:gd name="connsiteY60" fmla="*/ 344970 h 461357"/>
                <a:gd name="connsiteX61" fmla="*/ 107610 w 461510"/>
                <a:gd name="connsiteY61" fmla="*/ 379640 h 461357"/>
                <a:gd name="connsiteX62" fmla="*/ 81980 w 461510"/>
                <a:gd name="connsiteY62" fmla="*/ 354011 h 461357"/>
                <a:gd name="connsiteX63" fmla="*/ 116650 w 461510"/>
                <a:gd name="connsiteY63" fmla="*/ 306174 h 461357"/>
                <a:gd name="connsiteX64" fmla="*/ 118230 w 461510"/>
                <a:gd name="connsiteY64" fmla="*/ 286864 h 461357"/>
                <a:gd name="connsiteX65" fmla="*/ 111472 w 461510"/>
                <a:gd name="connsiteY65" fmla="*/ 270802 h 461357"/>
                <a:gd name="connsiteX66" fmla="*/ 96638 w 461510"/>
                <a:gd name="connsiteY66" fmla="*/ 258250 h 461357"/>
                <a:gd name="connsiteX67" fmla="*/ 38269 w 461510"/>
                <a:gd name="connsiteY67" fmla="*/ 248946 h 461357"/>
                <a:gd name="connsiteX68" fmla="*/ 37391 w 461510"/>
                <a:gd name="connsiteY68" fmla="*/ 230777 h 461357"/>
                <a:gd name="connsiteX69" fmla="*/ 38269 w 461510"/>
                <a:gd name="connsiteY69" fmla="*/ 212696 h 461357"/>
                <a:gd name="connsiteX70" fmla="*/ 96638 w 461510"/>
                <a:gd name="connsiteY70" fmla="*/ 203392 h 461357"/>
                <a:gd name="connsiteX71" fmla="*/ 111472 w 461510"/>
                <a:gd name="connsiteY71" fmla="*/ 190840 h 461357"/>
                <a:gd name="connsiteX72" fmla="*/ 118230 w 461510"/>
                <a:gd name="connsiteY72" fmla="*/ 174690 h 461357"/>
                <a:gd name="connsiteX73" fmla="*/ 116562 w 461510"/>
                <a:gd name="connsiteY73" fmla="*/ 155380 h 461357"/>
                <a:gd name="connsiteX74" fmla="*/ 81892 w 461510"/>
                <a:gd name="connsiteY74" fmla="*/ 107544 h 461357"/>
                <a:gd name="connsiteX75" fmla="*/ 107522 w 461510"/>
                <a:gd name="connsiteY75" fmla="*/ 81914 h 461357"/>
                <a:gd name="connsiteX76" fmla="*/ 155358 w 461510"/>
                <a:gd name="connsiteY76" fmla="*/ 116584 h 461357"/>
                <a:gd name="connsiteX77" fmla="*/ 174669 w 461510"/>
                <a:gd name="connsiteY77" fmla="*/ 118252 h 461357"/>
                <a:gd name="connsiteX78" fmla="*/ 190819 w 461510"/>
                <a:gd name="connsiteY78" fmla="*/ 111494 h 461357"/>
                <a:gd name="connsiteX79" fmla="*/ 203370 w 461510"/>
                <a:gd name="connsiteY79" fmla="*/ 96660 h 461357"/>
                <a:gd name="connsiteX80" fmla="*/ 212674 w 461510"/>
                <a:gd name="connsiteY80" fmla="*/ 38291 h 461357"/>
                <a:gd name="connsiteX81" fmla="*/ 248924 w 461510"/>
                <a:gd name="connsiteY81" fmla="*/ 38291 h 461357"/>
                <a:gd name="connsiteX82" fmla="*/ 258228 w 461510"/>
                <a:gd name="connsiteY82" fmla="*/ 96660 h 461357"/>
                <a:gd name="connsiteX83" fmla="*/ 270780 w 461510"/>
                <a:gd name="connsiteY83" fmla="*/ 111494 h 461357"/>
                <a:gd name="connsiteX84" fmla="*/ 286930 w 461510"/>
                <a:gd name="connsiteY84" fmla="*/ 118252 h 461357"/>
                <a:gd name="connsiteX85" fmla="*/ 306152 w 461510"/>
                <a:gd name="connsiteY85" fmla="*/ 116584 h 461357"/>
                <a:gd name="connsiteX86" fmla="*/ 353989 w 461510"/>
                <a:gd name="connsiteY86" fmla="*/ 81914 h 461357"/>
                <a:gd name="connsiteX87" fmla="*/ 379618 w 461510"/>
                <a:gd name="connsiteY87" fmla="*/ 107544 h 461357"/>
                <a:gd name="connsiteX88" fmla="*/ 344860 w 461510"/>
                <a:gd name="connsiteY88" fmla="*/ 155380 h 461357"/>
                <a:gd name="connsiteX89" fmla="*/ 343280 w 461510"/>
                <a:gd name="connsiteY89" fmla="*/ 174778 h 461357"/>
                <a:gd name="connsiteX90" fmla="*/ 349951 w 461510"/>
                <a:gd name="connsiteY90" fmla="*/ 190753 h 461357"/>
                <a:gd name="connsiteX91" fmla="*/ 364785 w 461510"/>
                <a:gd name="connsiteY91" fmla="*/ 203392 h 461357"/>
                <a:gd name="connsiteX92" fmla="*/ 423154 w 461510"/>
                <a:gd name="connsiteY92" fmla="*/ 212696 h 461357"/>
                <a:gd name="connsiteX93" fmla="*/ 424032 w 461510"/>
                <a:gd name="connsiteY93" fmla="*/ 230777 h 461357"/>
                <a:gd name="connsiteX94" fmla="*/ 423241 w 461510"/>
                <a:gd name="connsiteY94" fmla="*/ 248946 h 4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61510" h="461357">
                  <a:moveTo>
                    <a:pt x="461511" y="230777"/>
                  </a:moveTo>
                  <a:cubicBezTo>
                    <a:pt x="461511" y="218401"/>
                    <a:pt x="460458" y="205762"/>
                    <a:pt x="458438" y="193298"/>
                  </a:cubicBezTo>
                  <a:cubicBezTo>
                    <a:pt x="457122" y="185399"/>
                    <a:pt x="450890" y="179167"/>
                    <a:pt x="442903" y="177850"/>
                  </a:cubicBezTo>
                  <a:lnTo>
                    <a:pt x="381901" y="168195"/>
                  </a:lnTo>
                  <a:lnTo>
                    <a:pt x="418151" y="118252"/>
                  </a:lnTo>
                  <a:cubicBezTo>
                    <a:pt x="422890" y="111757"/>
                    <a:pt x="422890" y="102892"/>
                    <a:pt x="418239" y="96397"/>
                  </a:cubicBezTo>
                  <a:cubicBezTo>
                    <a:pt x="403580" y="75945"/>
                    <a:pt x="385850" y="58128"/>
                    <a:pt x="365311" y="43382"/>
                  </a:cubicBezTo>
                  <a:cubicBezTo>
                    <a:pt x="358816" y="38642"/>
                    <a:pt x="349951" y="38730"/>
                    <a:pt x="343368" y="43470"/>
                  </a:cubicBezTo>
                  <a:lnTo>
                    <a:pt x="293337" y="79720"/>
                  </a:lnTo>
                  <a:lnTo>
                    <a:pt x="283595" y="18630"/>
                  </a:lnTo>
                  <a:cubicBezTo>
                    <a:pt x="282366" y="10730"/>
                    <a:pt x="276134" y="4411"/>
                    <a:pt x="268147" y="3094"/>
                  </a:cubicBezTo>
                  <a:cubicBezTo>
                    <a:pt x="243482" y="-1031"/>
                    <a:pt x="217941" y="-1031"/>
                    <a:pt x="193276" y="3094"/>
                  </a:cubicBezTo>
                  <a:cubicBezTo>
                    <a:pt x="185289" y="4411"/>
                    <a:pt x="179145" y="10643"/>
                    <a:pt x="177828" y="18630"/>
                  </a:cubicBezTo>
                  <a:lnTo>
                    <a:pt x="168086" y="79720"/>
                  </a:lnTo>
                  <a:lnTo>
                    <a:pt x="118143" y="43470"/>
                  </a:lnTo>
                  <a:cubicBezTo>
                    <a:pt x="111560" y="38730"/>
                    <a:pt x="102782" y="38730"/>
                    <a:pt x="96199" y="43382"/>
                  </a:cubicBezTo>
                  <a:cubicBezTo>
                    <a:pt x="75748" y="58040"/>
                    <a:pt x="57930" y="75945"/>
                    <a:pt x="43272" y="96397"/>
                  </a:cubicBezTo>
                  <a:cubicBezTo>
                    <a:pt x="38532" y="102980"/>
                    <a:pt x="38620" y="111757"/>
                    <a:pt x="43360" y="118252"/>
                  </a:cubicBezTo>
                  <a:lnTo>
                    <a:pt x="79610" y="168195"/>
                  </a:lnTo>
                  <a:lnTo>
                    <a:pt x="18608" y="177850"/>
                  </a:lnTo>
                  <a:cubicBezTo>
                    <a:pt x="10621" y="179167"/>
                    <a:pt x="4389" y="185399"/>
                    <a:pt x="3072" y="193298"/>
                  </a:cubicBezTo>
                  <a:cubicBezTo>
                    <a:pt x="1053" y="205938"/>
                    <a:pt x="0" y="218489"/>
                    <a:pt x="0" y="230689"/>
                  </a:cubicBezTo>
                  <a:cubicBezTo>
                    <a:pt x="0" y="242890"/>
                    <a:pt x="1053" y="255529"/>
                    <a:pt x="3072" y="268081"/>
                  </a:cubicBezTo>
                  <a:cubicBezTo>
                    <a:pt x="4389" y="276068"/>
                    <a:pt x="10621" y="282300"/>
                    <a:pt x="18608" y="283529"/>
                  </a:cubicBezTo>
                  <a:lnTo>
                    <a:pt x="79610" y="293271"/>
                  </a:lnTo>
                  <a:lnTo>
                    <a:pt x="43360" y="343302"/>
                  </a:lnTo>
                  <a:cubicBezTo>
                    <a:pt x="38620" y="349797"/>
                    <a:pt x="38620" y="358662"/>
                    <a:pt x="43272" y="365158"/>
                  </a:cubicBezTo>
                  <a:cubicBezTo>
                    <a:pt x="57930" y="385609"/>
                    <a:pt x="75748" y="403427"/>
                    <a:pt x="96112" y="418085"/>
                  </a:cubicBezTo>
                  <a:cubicBezTo>
                    <a:pt x="102695" y="422825"/>
                    <a:pt x="111472" y="422737"/>
                    <a:pt x="118055" y="418085"/>
                  </a:cubicBezTo>
                  <a:lnTo>
                    <a:pt x="167998" y="381747"/>
                  </a:lnTo>
                  <a:lnTo>
                    <a:pt x="177740" y="442837"/>
                  </a:lnTo>
                  <a:cubicBezTo>
                    <a:pt x="178969" y="450824"/>
                    <a:pt x="185201" y="457056"/>
                    <a:pt x="193189" y="458373"/>
                  </a:cubicBezTo>
                  <a:cubicBezTo>
                    <a:pt x="205389" y="460392"/>
                    <a:pt x="218028" y="461357"/>
                    <a:pt x="230580" y="461357"/>
                  </a:cubicBezTo>
                  <a:cubicBezTo>
                    <a:pt x="243219" y="461357"/>
                    <a:pt x="255771" y="460304"/>
                    <a:pt x="267971" y="458373"/>
                  </a:cubicBezTo>
                  <a:cubicBezTo>
                    <a:pt x="275871" y="457056"/>
                    <a:pt x="282103" y="450824"/>
                    <a:pt x="283419" y="442837"/>
                  </a:cubicBezTo>
                  <a:lnTo>
                    <a:pt x="293162" y="381747"/>
                  </a:lnTo>
                  <a:lnTo>
                    <a:pt x="343192" y="418085"/>
                  </a:lnTo>
                  <a:cubicBezTo>
                    <a:pt x="349687" y="422825"/>
                    <a:pt x="358553" y="422825"/>
                    <a:pt x="365136" y="418085"/>
                  </a:cubicBezTo>
                  <a:cubicBezTo>
                    <a:pt x="385587" y="403339"/>
                    <a:pt x="403317" y="385521"/>
                    <a:pt x="417975" y="365158"/>
                  </a:cubicBezTo>
                  <a:cubicBezTo>
                    <a:pt x="422715" y="358575"/>
                    <a:pt x="422627" y="349797"/>
                    <a:pt x="417887" y="343302"/>
                  </a:cubicBezTo>
                  <a:lnTo>
                    <a:pt x="381637" y="293271"/>
                  </a:lnTo>
                  <a:lnTo>
                    <a:pt x="442639" y="283529"/>
                  </a:lnTo>
                  <a:cubicBezTo>
                    <a:pt x="450626" y="282300"/>
                    <a:pt x="456859" y="276068"/>
                    <a:pt x="458175" y="268169"/>
                  </a:cubicBezTo>
                  <a:cubicBezTo>
                    <a:pt x="460458" y="255880"/>
                    <a:pt x="461511" y="243241"/>
                    <a:pt x="461511" y="230777"/>
                  </a:cubicBezTo>
                  <a:close/>
                  <a:moveTo>
                    <a:pt x="423241" y="248946"/>
                  </a:moveTo>
                  <a:lnTo>
                    <a:pt x="364960" y="258250"/>
                  </a:lnTo>
                  <a:cubicBezTo>
                    <a:pt x="358026" y="259391"/>
                    <a:pt x="352321" y="264219"/>
                    <a:pt x="350127" y="270889"/>
                  </a:cubicBezTo>
                  <a:cubicBezTo>
                    <a:pt x="348283" y="276419"/>
                    <a:pt x="346089" y="281685"/>
                    <a:pt x="343456" y="286776"/>
                  </a:cubicBezTo>
                  <a:cubicBezTo>
                    <a:pt x="340296" y="293008"/>
                    <a:pt x="340910" y="300557"/>
                    <a:pt x="345036" y="306174"/>
                  </a:cubicBezTo>
                  <a:lnTo>
                    <a:pt x="379794" y="354011"/>
                  </a:lnTo>
                  <a:cubicBezTo>
                    <a:pt x="372070" y="363315"/>
                    <a:pt x="363468" y="371916"/>
                    <a:pt x="354164" y="379640"/>
                  </a:cubicBezTo>
                  <a:lnTo>
                    <a:pt x="306328" y="344970"/>
                  </a:lnTo>
                  <a:cubicBezTo>
                    <a:pt x="300623" y="340845"/>
                    <a:pt x="293074" y="340230"/>
                    <a:pt x="286754" y="343478"/>
                  </a:cubicBezTo>
                  <a:cubicBezTo>
                    <a:pt x="281663" y="346111"/>
                    <a:pt x="276309" y="348305"/>
                    <a:pt x="270867" y="350149"/>
                  </a:cubicBezTo>
                  <a:cubicBezTo>
                    <a:pt x="264285" y="352343"/>
                    <a:pt x="259457" y="358048"/>
                    <a:pt x="258316" y="364982"/>
                  </a:cubicBezTo>
                  <a:lnTo>
                    <a:pt x="249012" y="423351"/>
                  </a:lnTo>
                  <a:cubicBezTo>
                    <a:pt x="237075" y="424404"/>
                    <a:pt x="224787" y="424404"/>
                    <a:pt x="212762" y="423351"/>
                  </a:cubicBezTo>
                  <a:lnTo>
                    <a:pt x="203458" y="364982"/>
                  </a:lnTo>
                  <a:cubicBezTo>
                    <a:pt x="202405" y="358136"/>
                    <a:pt x="197577" y="352430"/>
                    <a:pt x="190994" y="350149"/>
                  </a:cubicBezTo>
                  <a:cubicBezTo>
                    <a:pt x="185464" y="348305"/>
                    <a:pt x="180110" y="346023"/>
                    <a:pt x="174844" y="343390"/>
                  </a:cubicBezTo>
                  <a:cubicBezTo>
                    <a:pt x="168612" y="340230"/>
                    <a:pt x="161063" y="340845"/>
                    <a:pt x="155446" y="344970"/>
                  </a:cubicBezTo>
                  <a:lnTo>
                    <a:pt x="107610" y="379640"/>
                  </a:lnTo>
                  <a:cubicBezTo>
                    <a:pt x="98306" y="371916"/>
                    <a:pt x="89704" y="363402"/>
                    <a:pt x="81980" y="354011"/>
                  </a:cubicBezTo>
                  <a:lnTo>
                    <a:pt x="116650" y="306174"/>
                  </a:lnTo>
                  <a:cubicBezTo>
                    <a:pt x="120776" y="300557"/>
                    <a:pt x="121390" y="293096"/>
                    <a:pt x="118230" y="286864"/>
                  </a:cubicBezTo>
                  <a:cubicBezTo>
                    <a:pt x="115685" y="281685"/>
                    <a:pt x="113403" y="276331"/>
                    <a:pt x="111472" y="270802"/>
                  </a:cubicBezTo>
                  <a:cubicBezTo>
                    <a:pt x="109278" y="264219"/>
                    <a:pt x="103572" y="259391"/>
                    <a:pt x="96638" y="258250"/>
                  </a:cubicBezTo>
                  <a:lnTo>
                    <a:pt x="38269" y="248946"/>
                  </a:lnTo>
                  <a:cubicBezTo>
                    <a:pt x="37654" y="242802"/>
                    <a:pt x="37391" y="236746"/>
                    <a:pt x="37391" y="230777"/>
                  </a:cubicBezTo>
                  <a:cubicBezTo>
                    <a:pt x="37391" y="224809"/>
                    <a:pt x="37742" y="218840"/>
                    <a:pt x="38269" y="212696"/>
                  </a:cubicBezTo>
                  <a:lnTo>
                    <a:pt x="96638" y="203392"/>
                  </a:lnTo>
                  <a:cubicBezTo>
                    <a:pt x="103572" y="202339"/>
                    <a:pt x="109278" y="197423"/>
                    <a:pt x="111472" y="190840"/>
                  </a:cubicBezTo>
                  <a:cubicBezTo>
                    <a:pt x="113315" y="185223"/>
                    <a:pt x="115685" y="179869"/>
                    <a:pt x="118230" y="174690"/>
                  </a:cubicBezTo>
                  <a:cubicBezTo>
                    <a:pt x="121302" y="168458"/>
                    <a:pt x="120688" y="160997"/>
                    <a:pt x="116562" y="155380"/>
                  </a:cubicBezTo>
                  <a:lnTo>
                    <a:pt x="81892" y="107544"/>
                  </a:lnTo>
                  <a:cubicBezTo>
                    <a:pt x="89616" y="98240"/>
                    <a:pt x="98130" y="89638"/>
                    <a:pt x="107522" y="81914"/>
                  </a:cubicBezTo>
                  <a:lnTo>
                    <a:pt x="155358" y="116584"/>
                  </a:lnTo>
                  <a:cubicBezTo>
                    <a:pt x="160975" y="120710"/>
                    <a:pt x="168436" y="121237"/>
                    <a:pt x="174669" y="118252"/>
                  </a:cubicBezTo>
                  <a:cubicBezTo>
                    <a:pt x="179847" y="115707"/>
                    <a:pt x="185289" y="113337"/>
                    <a:pt x="190819" y="111494"/>
                  </a:cubicBezTo>
                  <a:cubicBezTo>
                    <a:pt x="197401" y="109300"/>
                    <a:pt x="202317" y="103594"/>
                    <a:pt x="203370" y="96660"/>
                  </a:cubicBezTo>
                  <a:lnTo>
                    <a:pt x="212674" y="38291"/>
                  </a:lnTo>
                  <a:cubicBezTo>
                    <a:pt x="224699" y="37150"/>
                    <a:pt x="236811" y="37150"/>
                    <a:pt x="248924" y="38291"/>
                  </a:cubicBezTo>
                  <a:lnTo>
                    <a:pt x="258228" y="96660"/>
                  </a:lnTo>
                  <a:cubicBezTo>
                    <a:pt x="259281" y="103506"/>
                    <a:pt x="264197" y="109212"/>
                    <a:pt x="270780" y="111494"/>
                  </a:cubicBezTo>
                  <a:cubicBezTo>
                    <a:pt x="276309" y="113337"/>
                    <a:pt x="281751" y="115619"/>
                    <a:pt x="286930" y="118252"/>
                  </a:cubicBezTo>
                  <a:cubicBezTo>
                    <a:pt x="293162" y="121324"/>
                    <a:pt x="300535" y="120710"/>
                    <a:pt x="306152" y="116584"/>
                  </a:cubicBezTo>
                  <a:lnTo>
                    <a:pt x="353989" y="81914"/>
                  </a:lnTo>
                  <a:cubicBezTo>
                    <a:pt x="363381" y="89638"/>
                    <a:pt x="371894" y="98240"/>
                    <a:pt x="379618" y="107544"/>
                  </a:cubicBezTo>
                  <a:lnTo>
                    <a:pt x="344860" y="155380"/>
                  </a:lnTo>
                  <a:cubicBezTo>
                    <a:pt x="340735" y="160997"/>
                    <a:pt x="340121" y="168546"/>
                    <a:pt x="343280" y="174778"/>
                  </a:cubicBezTo>
                  <a:cubicBezTo>
                    <a:pt x="345913" y="179957"/>
                    <a:pt x="348108" y="185223"/>
                    <a:pt x="349951" y="190753"/>
                  </a:cubicBezTo>
                  <a:cubicBezTo>
                    <a:pt x="352145" y="197423"/>
                    <a:pt x="357851" y="202251"/>
                    <a:pt x="364785" y="203392"/>
                  </a:cubicBezTo>
                  <a:lnTo>
                    <a:pt x="423154" y="212696"/>
                  </a:lnTo>
                  <a:cubicBezTo>
                    <a:pt x="423768" y="218752"/>
                    <a:pt x="424032" y="224809"/>
                    <a:pt x="424032" y="230777"/>
                  </a:cubicBezTo>
                  <a:cubicBezTo>
                    <a:pt x="424119" y="236833"/>
                    <a:pt x="423856" y="242890"/>
                    <a:pt x="423241" y="248946"/>
                  </a:cubicBezTo>
                  <a:close/>
                </a:path>
              </a:pathLst>
            </a:custGeom>
            <a:grpFill/>
            <a:ln w="8777"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762BE703-6270-403E-AFAA-B1D1D7606FFF}"/>
                </a:ext>
              </a:extLst>
            </p:cNvPr>
            <p:cNvSpPr/>
            <p:nvPr/>
          </p:nvSpPr>
          <p:spPr>
            <a:xfrm>
              <a:off x="8917194" y="8620102"/>
              <a:ext cx="149565" cy="149652"/>
            </a:xfrm>
            <a:custGeom>
              <a:avLst/>
              <a:gdLst>
                <a:gd name="connsiteX0" fmla="*/ 74783 w 149565"/>
                <a:gd name="connsiteY0" fmla="*/ 0 h 149652"/>
                <a:gd name="connsiteX1" fmla="*/ 0 w 149565"/>
                <a:gd name="connsiteY1" fmla="*/ 74870 h 149652"/>
                <a:gd name="connsiteX2" fmla="*/ 74783 w 149565"/>
                <a:gd name="connsiteY2" fmla="*/ 149653 h 149652"/>
                <a:gd name="connsiteX3" fmla="*/ 149566 w 149565"/>
                <a:gd name="connsiteY3" fmla="*/ 74870 h 149652"/>
                <a:gd name="connsiteX4" fmla="*/ 74783 w 149565"/>
                <a:gd name="connsiteY4" fmla="*/ 0 h 149652"/>
                <a:gd name="connsiteX5" fmla="*/ 74783 w 149565"/>
                <a:gd name="connsiteY5" fmla="*/ 112262 h 149652"/>
                <a:gd name="connsiteX6" fmla="*/ 37391 w 149565"/>
                <a:gd name="connsiteY6" fmla="*/ 74870 h 149652"/>
                <a:gd name="connsiteX7" fmla="*/ 74783 w 149565"/>
                <a:gd name="connsiteY7" fmla="*/ 37391 h 149652"/>
                <a:gd name="connsiteX8" fmla="*/ 112174 w 149565"/>
                <a:gd name="connsiteY8" fmla="*/ 74870 h 149652"/>
                <a:gd name="connsiteX9" fmla="*/ 74783 w 149565"/>
                <a:gd name="connsiteY9" fmla="*/ 112262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0"/>
                  </a:moveTo>
                  <a:cubicBezTo>
                    <a:pt x="33529" y="0"/>
                    <a:pt x="0" y="33617"/>
                    <a:pt x="0" y="74870"/>
                  </a:cubicBezTo>
                  <a:cubicBezTo>
                    <a:pt x="0" y="116124"/>
                    <a:pt x="33529" y="149653"/>
                    <a:pt x="74783" y="149653"/>
                  </a:cubicBezTo>
                  <a:cubicBezTo>
                    <a:pt x="116036" y="149653"/>
                    <a:pt x="149566" y="116036"/>
                    <a:pt x="149566" y="74870"/>
                  </a:cubicBezTo>
                  <a:cubicBezTo>
                    <a:pt x="149566" y="33529"/>
                    <a:pt x="116036" y="0"/>
                    <a:pt x="74783" y="0"/>
                  </a:cubicBezTo>
                  <a:close/>
                  <a:moveTo>
                    <a:pt x="74783" y="112262"/>
                  </a:moveTo>
                  <a:cubicBezTo>
                    <a:pt x="54156" y="112262"/>
                    <a:pt x="37391" y="95497"/>
                    <a:pt x="37391" y="74870"/>
                  </a:cubicBezTo>
                  <a:cubicBezTo>
                    <a:pt x="37391" y="54244"/>
                    <a:pt x="54156" y="37391"/>
                    <a:pt x="74783" y="37391"/>
                  </a:cubicBezTo>
                  <a:cubicBezTo>
                    <a:pt x="95410" y="37391"/>
                    <a:pt x="112174" y="54156"/>
                    <a:pt x="112174" y="74870"/>
                  </a:cubicBezTo>
                  <a:cubicBezTo>
                    <a:pt x="112174" y="95409"/>
                    <a:pt x="95410" y="112262"/>
                    <a:pt x="74783" y="112262"/>
                  </a:cubicBezTo>
                  <a:close/>
                </a:path>
              </a:pathLst>
            </a:custGeom>
            <a:grpFill/>
            <a:ln w="8777" cap="flat">
              <a:noFill/>
              <a:prstDash val="solid"/>
              <a:miter/>
            </a:ln>
          </p:spPr>
          <p:txBody>
            <a:bodyPr rtlCol="0" anchor="ctr"/>
            <a:lstStyle/>
            <a:p>
              <a:endParaRPr lang="en-US" sz="1200"/>
            </a:p>
          </p:txBody>
        </p:sp>
      </p:grpSp>
      <p:grpSp>
        <p:nvGrpSpPr>
          <p:cNvPr id="58" name="Graphic 4">
            <a:extLst>
              <a:ext uri="{FF2B5EF4-FFF2-40B4-BE49-F238E27FC236}">
                <a16:creationId xmlns:a16="http://schemas.microsoft.com/office/drawing/2014/main" id="{3447C900-55FE-4E28-B525-C8D809A3CECF}"/>
              </a:ext>
            </a:extLst>
          </p:cNvPr>
          <p:cNvGrpSpPr/>
          <p:nvPr/>
        </p:nvGrpSpPr>
        <p:grpSpPr>
          <a:xfrm>
            <a:off x="10550824" y="3892285"/>
            <a:ext cx="731012" cy="731048"/>
            <a:chOff x="10884230" y="3442838"/>
            <a:chExt cx="1234377" cy="1234439"/>
          </a:xfrm>
          <a:solidFill>
            <a:schemeClr val="bg1"/>
          </a:solidFill>
        </p:grpSpPr>
        <p:sp>
          <p:nvSpPr>
            <p:cNvPr id="59" name="Freeform: Shape 58">
              <a:extLst>
                <a:ext uri="{FF2B5EF4-FFF2-40B4-BE49-F238E27FC236}">
                  <a16:creationId xmlns:a16="http://schemas.microsoft.com/office/drawing/2014/main" id="{00CED3AE-86F8-4DC4-817D-2907FFCF3E0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5474FF07-A4B6-438C-A01F-FFAA95D3C13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2E34BE2C-0736-4EDB-8245-D1AA840A15D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BC701DB0-D4DF-4851-AEDE-CA46043C5CC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F38DB0BD-5CD8-473E-A515-BFCB3EB086E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6F4E0951-2DA4-4087-B0B2-A185F05AB7C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65" name="Graphic 4">
            <a:extLst>
              <a:ext uri="{FF2B5EF4-FFF2-40B4-BE49-F238E27FC236}">
                <a16:creationId xmlns:a16="http://schemas.microsoft.com/office/drawing/2014/main" id="{5086FE1A-C0B1-403E-AB85-7129E4FA3263}"/>
              </a:ext>
            </a:extLst>
          </p:cNvPr>
          <p:cNvGrpSpPr/>
          <p:nvPr/>
        </p:nvGrpSpPr>
        <p:grpSpPr>
          <a:xfrm>
            <a:off x="10595170" y="7300903"/>
            <a:ext cx="642320" cy="730848"/>
            <a:chOff x="8664469" y="5688150"/>
            <a:chExt cx="1084612" cy="1234105"/>
          </a:xfrm>
          <a:solidFill>
            <a:schemeClr val="bg1"/>
          </a:solidFill>
        </p:grpSpPr>
        <p:sp>
          <p:nvSpPr>
            <p:cNvPr id="66" name="Freeform: Shape 65">
              <a:extLst>
                <a:ext uri="{FF2B5EF4-FFF2-40B4-BE49-F238E27FC236}">
                  <a16:creationId xmlns:a16="http://schemas.microsoft.com/office/drawing/2014/main" id="{839D6FFA-2CBB-4D4B-A505-7FA0CB1EA98F}"/>
                </a:ext>
              </a:extLst>
            </p:cNvPr>
            <p:cNvSpPr/>
            <p:nvPr/>
          </p:nvSpPr>
          <p:spPr>
            <a:xfrm>
              <a:off x="9148352" y="5762980"/>
              <a:ext cx="166650" cy="336649"/>
            </a:xfrm>
            <a:custGeom>
              <a:avLst/>
              <a:gdLst>
                <a:gd name="connsiteX0" fmla="*/ 83200 w 166650"/>
                <a:gd name="connsiteY0" fmla="*/ 149660 h 336649"/>
                <a:gd name="connsiteX1" fmla="*/ 37331 w 166650"/>
                <a:gd name="connsiteY1" fmla="*/ 109650 h 336649"/>
                <a:gd name="connsiteX2" fmla="*/ 83200 w 166650"/>
                <a:gd name="connsiteY2" fmla="*/ 69724 h 336649"/>
                <a:gd name="connsiteX3" fmla="*/ 126306 w 166650"/>
                <a:gd name="connsiteY3" fmla="*/ 96006 h 336649"/>
                <a:gd name="connsiteX4" fmla="*/ 150748 w 166650"/>
                <a:gd name="connsiteY4" fmla="*/ 105967 h 336649"/>
                <a:gd name="connsiteX5" fmla="*/ 160708 w 166650"/>
                <a:gd name="connsiteY5" fmla="*/ 81442 h 336649"/>
                <a:gd name="connsiteX6" fmla="*/ 101865 w 166650"/>
                <a:gd name="connsiteY6" fmla="*/ 34401 h 336649"/>
                <a:gd name="connsiteX7" fmla="*/ 101865 w 166650"/>
                <a:gd name="connsiteY7" fmla="*/ 18665 h 336649"/>
                <a:gd name="connsiteX8" fmla="*/ 83200 w 166650"/>
                <a:gd name="connsiteY8" fmla="*/ 0 h 336649"/>
                <a:gd name="connsiteX9" fmla="*/ 64534 w 166650"/>
                <a:gd name="connsiteY9" fmla="*/ 18665 h 336649"/>
                <a:gd name="connsiteX10" fmla="*/ 64534 w 166650"/>
                <a:gd name="connsiteY10" fmla="*/ 34401 h 336649"/>
                <a:gd name="connsiteX11" fmla="*/ 0 w 166650"/>
                <a:gd name="connsiteY11" fmla="*/ 109650 h 336649"/>
                <a:gd name="connsiteX12" fmla="*/ 83283 w 166650"/>
                <a:gd name="connsiteY12" fmla="*/ 186990 h 336649"/>
                <a:gd name="connsiteX13" fmla="*/ 129403 w 166650"/>
                <a:gd name="connsiteY13" fmla="*/ 227000 h 336649"/>
                <a:gd name="connsiteX14" fmla="*/ 83535 w 166650"/>
                <a:gd name="connsiteY14" fmla="*/ 266926 h 336649"/>
                <a:gd name="connsiteX15" fmla="*/ 40428 w 166650"/>
                <a:gd name="connsiteY15" fmla="*/ 240644 h 336649"/>
                <a:gd name="connsiteX16" fmla="*/ 15903 w 166650"/>
                <a:gd name="connsiteY16" fmla="*/ 230683 h 336649"/>
                <a:gd name="connsiteX17" fmla="*/ 5943 w 166650"/>
                <a:gd name="connsiteY17" fmla="*/ 255124 h 336649"/>
                <a:gd name="connsiteX18" fmla="*/ 64534 w 166650"/>
                <a:gd name="connsiteY18" fmla="*/ 302081 h 336649"/>
                <a:gd name="connsiteX19" fmla="*/ 64534 w 166650"/>
                <a:gd name="connsiteY19" fmla="*/ 317901 h 336649"/>
                <a:gd name="connsiteX20" fmla="*/ 83200 w 166650"/>
                <a:gd name="connsiteY20" fmla="*/ 336650 h 336649"/>
                <a:gd name="connsiteX21" fmla="*/ 101865 w 166650"/>
                <a:gd name="connsiteY21" fmla="*/ 317901 h 336649"/>
                <a:gd name="connsiteX22" fmla="*/ 101865 w 166650"/>
                <a:gd name="connsiteY22" fmla="*/ 302249 h 336649"/>
                <a:gd name="connsiteX23" fmla="*/ 166651 w 166650"/>
                <a:gd name="connsiteY23" fmla="*/ 227000 h 336649"/>
                <a:gd name="connsiteX24" fmla="*/ 83200 w 166650"/>
                <a:gd name="connsiteY24" fmla="*/ 149660 h 33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6650" h="336649">
                  <a:moveTo>
                    <a:pt x="83200" y="149660"/>
                  </a:moveTo>
                  <a:cubicBezTo>
                    <a:pt x="52732" y="149660"/>
                    <a:pt x="37331" y="136184"/>
                    <a:pt x="37331" y="109650"/>
                  </a:cubicBezTo>
                  <a:cubicBezTo>
                    <a:pt x="37331" y="87636"/>
                    <a:pt x="57922" y="69724"/>
                    <a:pt x="83200" y="69724"/>
                  </a:cubicBezTo>
                  <a:cubicBezTo>
                    <a:pt x="102368" y="69724"/>
                    <a:pt x="119694" y="80270"/>
                    <a:pt x="126306" y="96006"/>
                  </a:cubicBezTo>
                  <a:cubicBezTo>
                    <a:pt x="130324" y="105548"/>
                    <a:pt x="141289" y="109985"/>
                    <a:pt x="150748" y="105967"/>
                  </a:cubicBezTo>
                  <a:cubicBezTo>
                    <a:pt x="160289" y="101949"/>
                    <a:pt x="164726" y="90984"/>
                    <a:pt x="160708" y="81442"/>
                  </a:cubicBezTo>
                  <a:cubicBezTo>
                    <a:pt x="150496" y="57169"/>
                    <a:pt x="128315" y="40009"/>
                    <a:pt x="101865" y="34401"/>
                  </a:cubicBezTo>
                  <a:lnTo>
                    <a:pt x="101865" y="18665"/>
                  </a:lnTo>
                  <a:cubicBezTo>
                    <a:pt x="101865" y="8370"/>
                    <a:pt x="93495" y="0"/>
                    <a:pt x="83200" y="0"/>
                  </a:cubicBezTo>
                  <a:cubicBezTo>
                    <a:pt x="72904" y="0"/>
                    <a:pt x="64534" y="8370"/>
                    <a:pt x="64534" y="18665"/>
                  </a:cubicBezTo>
                  <a:lnTo>
                    <a:pt x="64534" y="34401"/>
                  </a:lnTo>
                  <a:cubicBezTo>
                    <a:pt x="27622" y="42353"/>
                    <a:pt x="0" y="72988"/>
                    <a:pt x="0" y="109650"/>
                  </a:cubicBezTo>
                  <a:cubicBezTo>
                    <a:pt x="0" y="147065"/>
                    <a:pt x="21846" y="186990"/>
                    <a:pt x="83283" y="186990"/>
                  </a:cubicBezTo>
                  <a:cubicBezTo>
                    <a:pt x="113835" y="186990"/>
                    <a:pt x="129403" y="200467"/>
                    <a:pt x="129403" y="227000"/>
                  </a:cubicBezTo>
                  <a:cubicBezTo>
                    <a:pt x="129403" y="249014"/>
                    <a:pt x="108813" y="266926"/>
                    <a:pt x="83535" y="266926"/>
                  </a:cubicBezTo>
                  <a:cubicBezTo>
                    <a:pt x="64367" y="266926"/>
                    <a:pt x="47041" y="256380"/>
                    <a:pt x="40428" y="240644"/>
                  </a:cubicBezTo>
                  <a:cubicBezTo>
                    <a:pt x="36410" y="231102"/>
                    <a:pt x="25445" y="226666"/>
                    <a:pt x="15903" y="230683"/>
                  </a:cubicBezTo>
                  <a:cubicBezTo>
                    <a:pt x="6361" y="234701"/>
                    <a:pt x="1925" y="245666"/>
                    <a:pt x="5943" y="255124"/>
                  </a:cubicBezTo>
                  <a:cubicBezTo>
                    <a:pt x="16154" y="279398"/>
                    <a:pt x="38168" y="296473"/>
                    <a:pt x="64534" y="302081"/>
                  </a:cubicBezTo>
                  <a:lnTo>
                    <a:pt x="64534" y="317901"/>
                  </a:lnTo>
                  <a:cubicBezTo>
                    <a:pt x="64534" y="328196"/>
                    <a:pt x="72904" y="336650"/>
                    <a:pt x="83200" y="336650"/>
                  </a:cubicBezTo>
                  <a:cubicBezTo>
                    <a:pt x="93495" y="336650"/>
                    <a:pt x="101865" y="328280"/>
                    <a:pt x="101865" y="317901"/>
                  </a:cubicBezTo>
                  <a:lnTo>
                    <a:pt x="101865" y="302249"/>
                  </a:lnTo>
                  <a:cubicBezTo>
                    <a:pt x="138862" y="294380"/>
                    <a:pt x="166651" y="263746"/>
                    <a:pt x="166651" y="227000"/>
                  </a:cubicBezTo>
                  <a:cubicBezTo>
                    <a:pt x="166651" y="189585"/>
                    <a:pt x="144721" y="149660"/>
                    <a:pt x="83200" y="149660"/>
                  </a:cubicBezTo>
                  <a:close/>
                </a:path>
              </a:pathLst>
            </a:custGeom>
            <a:grpFill/>
            <a:ln w="8365"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7047F80E-F5AF-44CB-BE28-B82B045218AC}"/>
                </a:ext>
              </a:extLst>
            </p:cNvPr>
            <p:cNvSpPr/>
            <p:nvPr/>
          </p:nvSpPr>
          <p:spPr>
            <a:xfrm>
              <a:off x="8664469" y="5688150"/>
              <a:ext cx="1084612" cy="1234105"/>
            </a:xfrm>
            <a:custGeom>
              <a:avLst/>
              <a:gdLst>
                <a:gd name="connsiteX0" fmla="*/ 1065780 w 1084612"/>
                <a:gd name="connsiteY0" fmla="*/ 597215 h 1234105"/>
                <a:gd name="connsiteX1" fmla="*/ 959813 w 1084612"/>
                <a:gd name="connsiteY1" fmla="*/ 597215 h 1234105"/>
                <a:gd name="connsiteX2" fmla="*/ 884983 w 1084612"/>
                <a:gd name="connsiteY2" fmla="*/ 626427 h 1234105"/>
                <a:gd name="connsiteX3" fmla="*/ 884983 w 1084612"/>
                <a:gd name="connsiteY3" fmla="*/ 584157 h 1234105"/>
                <a:gd name="connsiteX4" fmla="*/ 972201 w 1084612"/>
                <a:gd name="connsiteY4" fmla="*/ 480116 h 1234105"/>
                <a:gd name="connsiteX5" fmla="*/ 866234 w 1084612"/>
                <a:gd name="connsiteY5" fmla="*/ 374149 h 1234105"/>
                <a:gd name="connsiteX6" fmla="*/ 760267 w 1084612"/>
                <a:gd name="connsiteY6" fmla="*/ 480116 h 1234105"/>
                <a:gd name="connsiteX7" fmla="*/ 847568 w 1084612"/>
                <a:gd name="connsiteY7" fmla="*/ 584157 h 1234105"/>
                <a:gd name="connsiteX8" fmla="*/ 847568 w 1084612"/>
                <a:gd name="connsiteY8" fmla="*/ 626427 h 1234105"/>
                <a:gd name="connsiteX9" fmla="*/ 772822 w 1084612"/>
                <a:gd name="connsiteY9" fmla="*/ 597215 h 1234105"/>
                <a:gd name="connsiteX10" fmla="*/ 666855 w 1084612"/>
                <a:gd name="connsiteY10" fmla="*/ 597215 h 1234105"/>
                <a:gd name="connsiteX11" fmla="*/ 648106 w 1084612"/>
                <a:gd name="connsiteY11" fmla="*/ 615881 h 1234105"/>
                <a:gd name="connsiteX12" fmla="*/ 648106 w 1084612"/>
                <a:gd name="connsiteY12" fmla="*/ 634546 h 1234105"/>
                <a:gd name="connsiteX13" fmla="*/ 760267 w 1084612"/>
                <a:gd name="connsiteY13" fmla="*/ 746791 h 1234105"/>
                <a:gd name="connsiteX14" fmla="*/ 843802 w 1084612"/>
                <a:gd name="connsiteY14" fmla="*/ 746791 h 1234105"/>
                <a:gd name="connsiteX15" fmla="*/ 716658 w 1084612"/>
                <a:gd name="connsiteY15" fmla="*/ 847736 h 1234105"/>
                <a:gd name="connsiteX16" fmla="*/ 585832 w 1084612"/>
                <a:gd name="connsiteY16" fmla="*/ 847736 h 1234105"/>
                <a:gd name="connsiteX17" fmla="*/ 585832 w 1084612"/>
                <a:gd name="connsiteY17" fmla="*/ 485221 h 1234105"/>
                <a:gd name="connsiteX18" fmla="*/ 810237 w 1084612"/>
                <a:gd name="connsiteY18" fmla="*/ 243071 h 1234105"/>
                <a:gd name="connsiteX19" fmla="*/ 567166 w 1084612"/>
                <a:gd name="connsiteY19" fmla="*/ 0 h 1234105"/>
                <a:gd name="connsiteX20" fmla="*/ 324095 w 1084612"/>
                <a:gd name="connsiteY20" fmla="*/ 243071 h 1234105"/>
                <a:gd name="connsiteX21" fmla="*/ 548500 w 1084612"/>
                <a:gd name="connsiteY21" fmla="*/ 485221 h 1234105"/>
                <a:gd name="connsiteX22" fmla="*/ 548500 w 1084612"/>
                <a:gd name="connsiteY22" fmla="*/ 772906 h 1234105"/>
                <a:gd name="connsiteX23" fmla="*/ 367787 w 1084612"/>
                <a:gd name="connsiteY23" fmla="*/ 772906 h 1234105"/>
                <a:gd name="connsiteX24" fmla="*/ 240644 w 1084612"/>
                <a:gd name="connsiteY24" fmla="*/ 671878 h 1234105"/>
                <a:gd name="connsiteX25" fmla="*/ 324178 w 1084612"/>
                <a:gd name="connsiteY25" fmla="*/ 671878 h 1234105"/>
                <a:gd name="connsiteX26" fmla="*/ 436340 w 1084612"/>
                <a:gd name="connsiteY26" fmla="*/ 559717 h 1234105"/>
                <a:gd name="connsiteX27" fmla="*/ 436340 w 1084612"/>
                <a:gd name="connsiteY27" fmla="*/ 541051 h 1234105"/>
                <a:gd name="connsiteX28" fmla="*/ 417674 w 1084612"/>
                <a:gd name="connsiteY28" fmla="*/ 522385 h 1234105"/>
                <a:gd name="connsiteX29" fmla="*/ 311707 w 1084612"/>
                <a:gd name="connsiteY29" fmla="*/ 522385 h 1234105"/>
                <a:gd name="connsiteX30" fmla="*/ 236877 w 1084612"/>
                <a:gd name="connsiteY30" fmla="*/ 551597 h 1234105"/>
                <a:gd name="connsiteX31" fmla="*/ 236877 w 1084612"/>
                <a:gd name="connsiteY31" fmla="*/ 509328 h 1234105"/>
                <a:gd name="connsiteX32" fmla="*/ 324178 w 1084612"/>
                <a:gd name="connsiteY32" fmla="*/ 405202 h 1234105"/>
                <a:gd name="connsiteX33" fmla="*/ 218212 w 1084612"/>
                <a:gd name="connsiteY33" fmla="*/ 299235 h 1234105"/>
                <a:gd name="connsiteX34" fmla="*/ 112244 w 1084612"/>
                <a:gd name="connsiteY34" fmla="*/ 405202 h 1234105"/>
                <a:gd name="connsiteX35" fmla="*/ 199462 w 1084612"/>
                <a:gd name="connsiteY35" fmla="*/ 509328 h 1234105"/>
                <a:gd name="connsiteX36" fmla="*/ 199462 w 1084612"/>
                <a:gd name="connsiteY36" fmla="*/ 551597 h 1234105"/>
                <a:gd name="connsiteX37" fmla="*/ 124632 w 1084612"/>
                <a:gd name="connsiteY37" fmla="*/ 522385 h 1234105"/>
                <a:gd name="connsiteX38" fmla="*/ 18665 w 1084612"/>
                <a:gd name="connsiteY38" fmla="*/ 522385 h 1234105"/>
                <a:gd name="connsiteX39" fmla="*/ 0 w 1084612"/>
                <a:gd name="connsiteY39" fmla="*/ 541051 h 1234105"/>
                <a:gd name="connsiteX40" fmla="*/ 0 w 1084612"/>
                <a:gd name="connsiteY40" fmla="*/ 559717 h 1234105"/>
                <a:gd name="connsiteX41" fmla="*/ 112244 w 1084612"/>
                <a:gd name="connsiteY41" fmla="*/ 671878 h 1234105"/>
                <a:gd name="connsiteX42" fmla="*/ 202308 w 1084612"/>
                <a:gd name="connsiteY42" fmla="*/ 671878 h 1234105"/>
                <a:gd name="connsiteX43" fmla="*/ 367787 w 1084612"/>
                <a:gd name="connsiteY43" fmla="*/ 810321 h 1234105"/>
                <a:gd name="connsiteX44" fmla="*/ 548500 w 1084612"/>
                <a:gd name="connsiteY44" fmla="*/ 810321 h 1234105"/>
                <a:gd name="connsiteX45" fmla="*/ 548500 w 1084612"/>
                <a:gd name="connsiteY45" fmla="*/ 947425 h 1234105"/>
                <a:gd name="connsiteX46" fmla="*/ 143382 w 1084612"/>
                <a:gd name="connsiteY46" fmla="*/ 947425 h 1234105"/>
                <a:gd name="connsiteX47" fmla="*/ 124716 w 1084612"/>
                <a:gd name="connsiteY47" fmla="*/ 966174 h 1234105"/>
                <a:gd name="connsiteX48" fmla="*/ 143382 w 1084612"/>
                <a:gd name="connsiteY48" fmla="*/ 984840 h 1234105"/>
                <a:gd name="connsiteX49" fmla="*/ 179374 w 1084612"/>
                <a:gd name="connsiteY49" fmla="*/ 984840 h 1234105"/>
                <a:gd name="connsiteX50" fmla="*/ 250185 w 1084612"/>
                <a:gd name="connsiteY50" fmla="*/ 1220796 h 1234105"/>
                <a:gd name="connsiteX51" fmla="*/ 268098 w 1084612"/>
                <a:gd name="connsiteY51" fmla="*/ 1234105 h 1234105"/>
                <a:gd name="connsiteX52" fmla="*/ 866485 w 1084612"/>
                <a:gd name="connsiteY52" fmla="*/ 1234105 h 1234105"/>
                <a:gd name="connsiteX53" fmla="*/ 884397 w 1084612"/>
                <a:gd name="connsiteY53" fmla="*/ 1220796 h 1234105"/>
                <a:gd name="connsiteX54" fmla="*/ 955209 w 1084612"/>
                <a:gd name="connsiteY54" fmla="*/ 984840 h 1234105"/>
                <a:gd name="connsiteX55" fmla="*/ 991201 w 1084612"/>
                <a:gd name="connsiteY55" fmla="*/ 984840 h 1234105"/>
                <a:gd name="connsiteX56" fmla="*/ 1009867 w 1084612"/>
                <a:gd name="connsiteY56" fmla="*/ 966174 h 1234105"/>
                <a:gd name="connsiteX57" fmla="*/ 991201 w 1084612"/>
                <a:gd name="connsiteY57" fmla="*/ 947425 h 1234105"/>
                <a:gd name="connsiteX58" fmla="*/ 586082 w 1084612"/>
                <a:gd name="connsiteY58" fmla="*/ 947425 h 1234105"/>
                <a:gd name="connsiteX59" fmla="*/ 586082 w 1084612"/>
                <a:gd name="connsiteY59" fmla="*/ 885067 h 1234105"/>
                <a:gd name="connsiteX60" fmla="*/ 716909 w 1084612"/>
                <a:gd name="connsiteY60" fmla="*/ 885067 h 1234105"/>
                <a:gd name="connsiteX61" fmla="*/ 882388 w 1084612"/>
                <a:gd name="connsiteY61" fmla="*/ 746708 h 1234105"/>
                <a:gd name="connsiteX62" fmla="*/ 972452 w 1084612"/>
                <a:gd name="connsiteY62" fmla="*/ 746708 h 1234105"/>
                <a:gd name="connsiteX63" fmla="*/ 1084613 w 1084612"/>
                <a:gd name="connsiteY63" fmla="*/ 634463 h 1234105"/>
                <a:gd name="connsiteX64" fmla="*/ 1084613 w 1084612"/>
                <a:gd name="connsiteY64" fmla="*/ 615797 h 1234105"/>
                <a:gd name="connsiteX65" fmla="*/ 1065780 w 1084612"/>
                <a:gd name="connsiteY65" fmla="*/ 597215 h 1234105"/>
                <a:gd name="connsiteX66" fmla="*/ 112161 w 1084612"/>
                <a:gd name="connsiteY66" fmla="*/ 634630 h 1234105"/>
                <a:gd name="connsiteX67" fmla="*/ 37331 w 1084612"/>
                <a:gd name="connsiteY67" fmla="*/ 559800 h 1234105"/>
                <a:gd name="connsiteX68" fmla="*/ 124632 w 1084612"/>
                <a:gd name="connsiteY68" fmla="*/ 559800 h 1234105"/>
                <a:gd name="connsiteX69" fmla="*/ 199462 w 1084612"/>
                <a:gd name="connsiteY69" fmla="*/ 634630 h 1234105"/>
                <a:gd name="connsiteX70" fmla="*/ 112161 w 1084612"/>
                <a:gd name="connsiteY70" fmla="*/ 634630 h 1234105"/>
                <a:gd name="connsiteX71" fmla="*/ 149576 w 1084612"/>
                <a:gd name="connsiteY71" fmla="*/ 405202 h 1234105"/>
                <a:gd name="connsiteX72" fmla="*/ 218128 w 1084612"/>
                <a:gd name="connsiteY72" fmla="*/ 336650 h 1234105"/>
                <a:gd name="connsiteX73" fmla="*/ 286680 w 1084612"/>
                <a:gd name="connsiteY73" fmla="*/ 405202 h 1234105"/>
                <a:gd name="connsiteX74" fmla="*/ 218128 w 1084612"/>
                <a:gd name="connsiteY74" fmla="*/ 473754 h 1234105"/>
                <a:gd name="connsiteX75" fmla="*/ 149576 w 1084612"/>
                <a:gd name="connsiteY75" fmla="*/ 405202 h 1234105"/>
                <a:gd name="connsiteX76" fmla="*/ 311623 w 1084612"/>
                <a:gd name="connsiteY76" fmla="*/ 559800 h 1234105"/>
                <a:gd name="connsiteX77" fmla="*/ 398841 w 1084612"/>
                <a:gd name="connsiteY77" fmla="*/ 559800 h 1234105"/>
                <a:gd name="connsiteX78" fmla="*/ 324011 w 1084612"/>
                <a:gd name="connsiteY78" fmla="*/ 634630 h 1234105"/>
                <a:gd name="connsiteX79" fmla="*/ 236793 w 1084612"/>
                <a:gd name="connsiteY79" fmla="*/ 634630 h 1234105"/>
                <a:gd name="connsiteX80" fmla="*/ 311623 w 1084612"/>
                <a:gd name="connsiteY80" fmla="*/ 559800 h 1234105"/>
                <a:gd name="connsiteX81" fmla="*/ 852423 w 1084612"/>
                <a:gd name="connsiteY81" fmla="*/ 1196941 h 1234105"/>
                <a:gd name="connsiteX82" fmla="*/ 281909 w 1084612"/>
                <a:gd name="connsiteY82" fmla="*/ 1196941 h 1234105"/>
                <a:gd name="connsiteX83" fmla="*/ 255710 w 1084612"/>
                <a:gd name="connsiteY83" fmla="*/ 1109640 h 1234105"/>
                <a:gd name="connsiteX84" fmla="*/ 878622 w 1084612"/>
                <a:gd name="connsiteY84" fmla="*/ 1109640 h 1234105"/>
                <a:gd name="connsiteX85" fmla="*/ 852423 w 1084612"/>
                <a:gd name="connsiteY85" fmla="*/ 1196941 h 1234105"/>
                <a:gd name="connsiteX86" fmla="*/ 916037 w 1084612"/>
                <a:gd name="connsiteY86" fmla="*/ 985007 h 1234105"/>
                <a:gd name="connsiteX87" fmla="*/ 889838 w 1084612"/>
                <a:gd name="connsiteY87" fmla="*/ 1072225 h 1234105"/>
                <a:gd name="connsiteX88" fmla="*/ 244494 w 1084612"/>
                <a:gd name="connsiteY88" fmla="*/ 1072225 h 1234105"/>
                <a:gd name="connsiteX89" fmla="*/ 218295 w 1084612"/>
                <a:gd name="connsiteY89" fmla="*/ 985007 h 1234105"/>
                <a:gd name="connsiteX90" fmla="*/ 916037 w 1084612"/>
                <a:gd name="connsiteY90" fmla="*/ 985007 h 1234105"/>
                <a:gd name="connsiteX91" fmla="*/ 567166 w 1084612"/>
                <a:gd name="connsiteY91" fmla="*/ 448895 h 1234105"/>
                <a:gd name="connsiteX92" fmla="*/ 361426 w 1084612"/>
                <a:gd name="connsiteY92" fmla="*/ 243155 h 1234105"/>
                <a:gd name="connsiteX93" fmla="*/ 567166 w 1084612"/>
                <a:gd name="connsiteY93" fmla="*/ 37498 h 1234105"/>
                <a:gd name="connsiteX94" fmla="*/ 772906 w 1084612"/>
                <a:gd name="connsiteY94" fmla="*/ 243155 h 1234105"/>
                <a:gd name="connsiteX95" fmla="*/ 567166 w 1084612"/>
                <a:gd name="connsiteY95" fmla="*/ 448895 h 1234105"/>
                <a:gd name="connsiteX96" fmla="*/ 760350 w 1084612"/>
                <a:gd name="connsiteY96" fmla="*/ 709460 h 1234105"/>
                <a:gd name="connsiteX97" fmla="*/ 685521 w 1084612"/>
                <a:gd name="connsiteY97" fmla="*/ 634630 h 1234105"/>
                <a:gd name="connsiteX98" fmla="*/ 772822 w 1084612"/>
                <a:gd name="connsiteY98" fmla="*/ 634630 h 1234105"/>
                <a:gd name="connsiteX99" fmla="*/ 847568 w 1084612"/>
                <a:gd name="connsiteY99" fmla="*/ 709460 h 1234105"/>
                <a:gd name="connsiteX100" fmla="*/ 760350 w 1084612"/>
                <a:gd name="connsiteY100" fmla="*/ 709460 h 1234105"/>
                <a:gd name="connsiteX101" fmla="*/ 866318 w 1084612"/>
                <a:gd name="connsiteY101" fmla="*/ 548584 h 1234105"/>
                <a:gd name="connsiteX102" fmla="*/ 797766 w 1084612"/>
                <a:gd name="connsiteY102" fmla="*/ 480032 h 1234105"/>
                <a:gd name="connsiteX103" fmla="*/ 866318 w 1084612"/>
                <a:gd name="connsiteY103" fmla="*/ 411480 h 1234105"/>
                <a:gd name="connsiteX104" fmla="*/ 934870 w 1084612"/>
                <a:gd name="connsiteY104" fmla="*/ 480032 h 1234105"/>
                <a:gd name="connsiteX105" fmla="*/ 866318 w 1084612"/>
                <a:gd name="connsiteY105" fmla="*/ 548584 h 1234105"/>
                <a:gd name="connsiteX106" fmla="*/ 972284 w 1084612"/>
                <a:gd name="connsiteY106" fmla="*/ 709460 h 1234105"/>
                <a:gd name="connsiteX107" fmla="*/ 885067 w 1084612"/>
                <a:gd name="connsiteY107" fmla="*/ 709460 h 1234105"/>
                <a:gd name="connsiteX108" fmla="*/ 959897 w 1084612"/>
                <a:gd name="connsiteY108" fmla="*/ 634630 h 1234105"/>
                <a:gd name="connsiteX109" fmla="*/ 1047198 w 1084612"/>
                <a:gd name="connsiteY109" fmla="*/ 634630 h 1234105"/>
                <a:gd name="connsiteX110" fmla="*/ 972284 w 1084612"/>
                <a:gd name="connsiteY110" fmla="*/ 709460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84612" h="1234105">
                  <a:moveTo>
                    <a:pt x="1065780" y="597215"/>
                  </a:moveTo>
                  <a:lnTo>
                    <a:pt x="959813" y="597215"/>
                  </a:lnTo>
                  <a:cubicBezTo>
                    <a:pt x="930936" y="597215"/>
                    <a:pt x="904904" y="608431"/>
                    <a:pt x="884983" y="626427"/>
                  </a:cubicBezTo>
                  <a:lnTo>
                    <a:pt x="884983" y="584157"/>
                  </a:lnTo>
                  <a:cubicBezTo>
                    <a:pt x="934451" y="575285"/>
                    <a:pt x="972201" y="532095"/>
                    <a:pt x="972201" y="480116"/>
                  </a:cubicBezTo>
                  <a:cubicBezTo>
                    <a:pt x="972201" y="421692"/>
                    <a:pt x="924658" y="374149"/>
                    <a:pt x="866234" y="374149"/>
                  </a:cubicBezTo>
                  <a:cubicBezTo>
                    <a:pt x="807809" y="374149"/>
                    <a:pt x="760267" y="421692"/>
                    <a:pt x="760267" y="480116"/>
                  </a:cubicBezTo>
                  <a:cubicBezTo>
                    <a:pt x="760267" y="532095"/>
                    <a:pt x="798016" y="575285"/>
                    <a:pt x="847568" y="584157"/>
                  </a:cubicBezTo>
                  <a:lnTo>
                    <a:pt x="847568" y="626427"/>
                  </a:lnTo>
                  <a:cubicBezTo>
                    <a:pt x="827647" y="608515"/>
                    <a:pt x="801616" y="597215"/>
                    <a:pt x="772822" y="597215"/>
                  </a:cubicBezTo>
                  <a:lnTo>
                    <a:pt x="666855" y="597215"/>
                  </a:lnTo>
                  <a:cubicBezTo>
                    <a:pt x="656560" y="597215"/>
                    <a:pt x="648106" y="605585"/>
                    <a:pt x="648106" y="615881"/>
                  </a:cubicBezTo>
                  <a:lnTo>
                    <a:pt x="648106" y="634546"/>
                  </a:lnTo>
                  <a:cubicBezTo>
                    <a:pt x="648106" y="696402"/>
                    <a:pt x="698411" y="746791"/>
                    <a:pt x="760267" y="746791"/>
                  </a:cubicBezTo>
                  <a:lnTo>
                    <a:pt x="843802" y="746791"/>
                  </a:lnTo>
                  <a:cubicBezTo>
                    <a:pt x="830158" y="804546"/>
                    <a:pt x="778514" y="847736"/>
                    <a:pt x="716658" y="847736"/>
                  </a:cubicBezTo>
                  <a:lnTo>
                    <a:pt x="585832" y="847736"/>
                  </a:lnTo>
                  <a:lnTo>
                    <a:pt x="585832" y="485221"/>
                  </a:lnTo>
                  <a:cubicBezTo>
                    <a:pt x="711134" y="475596"/>
                    <a:pt x="810237" y="370801"/>
                    <a:pt x="810237" y="243071"/>
                  </a:cubicBezTo>
                  <a:cubicBezTo>
                    <a:pt x="810237" y="109064"/>
                    <a:pt x="701173" y="0"/>
                    <a:pt x="567166" y="0"/>
                  </a:cubicBezTo>
                  <a:cubicBezTo>
                    <a:pt x="433159" y="0"/>
                    <a:pt x="324095" y="109064"/>
                    <a:pt x="324095" y="243071"/>
                  </a:cubicBezTo>
                  <a:cubicBezTo>
                    <a:pt x="324095" y="370801"/>
                    <a:pt x="423198" y="475596"/>
                    <a:pt x="548500" y="485221"/>
                  </a:cubicBezTo>
                  <a:lnTo>
                    <a:pt x="548500" y="772906"/>
                  </a:lnTo>
                  <a:lnTo>
                    <a:pt x="367787" y="772906"/>
                  </a:lnTo>
                  <a:cubicBezTo>
                    <a:pt x="305931" y="772906"/>
                    <a:pt x="254287" y="729716"/>
                    <a:pt x="240644" y="671878"/>
                  </a:cubicBezTo>
                  <a:lnTo>
                    <a:pt x="324178" y="671878"/>
                  </a:lnTo>
                  <a:cubicBezTo>
                    <a:pt x="386034" y="671878"/>
                    <a:pt x="436340" y="621573"/>
                    <a:pt x="436340" y="559717"/>
                  </a:cubicBezTo>
                  <a:lnTo>
                    <a:pt x="436340" y="541051"/>
                  </a:lnTo>
                  <a:cubicBezTo>
                    <a:pt x="436340" y="530755"/>
                    <a:pt x="427969" y="522385"/>
                    <a:pt x="417674" y="522385"/>
                  </a:cubicBezTo>
                  <a:lnTo>
                    <a:pt x="311707" y="522385"/>
                  </a:lnTo>
                  <a:cubicBezTo>
                    <a:pt x="282830" y="522385"/>
                    <a:pt x="256798" y="533602"/>
                    <a:pt x="236877" y="551597"/>
                  </a:cubicBezTo>
                  <a:lnTo>
                    <a:pt x="236877" y="509328"/>
                  </a:lnTo>
                  <a:cubicBezTo>
                    <a:pt x="286345" y="500455"/>
                    <a:pt x="324178" y="457265"/>
                    <a:pt x="324178" y="405202"/>
                  </a:cubicBezTo>
                  <a:cubicBezTo>
                    <a:pt x="324178" y="346778"/>
                    <a:pt x="276636" y="299235"/>
                    <a:pt x="218212" y="299235"/>
                  </a:cubicBezTo>
                  <a:cubicBezTo>
                    <a:pt x="159787" y="299235"/>
                    <a:pt x="112244" y="346778"/>
                    <a:pt x="112244" y="405202"/>
                  </a:cubicBezTo>
                  <a:cubicBezTo>
                    <a:pt x="112244" y="457265"/>
                    <a:pt x="149994" y="500371"/>
                    <a:pt x="199462" y="509328"/>
                  </a:cubicBezTo>
                  <a:lnTo>
                    <a:pt x="199462" y="551597"/>
                  </a:lnTo>
                  <a:cubicBezTo>
                    <a:pt x="179541" y="533602"/>
                    <a:pt x="153510" y="522385"/>
                    <a:pt x="124632" y="522385"/>
                  </a:cubicBezTo>
                  <a:lnTo>
                    <a:pt x="18665" y="522385"/>
                  </a:lnTo>
                  <a:cubicBezTo>
                    <a:pt x="8370" y="522385"/>
                    <a:pt x="0" y="530755"/>
                    <a:pt x="0" y="541051"/>
                  </a:cubicBezTo>
                  <a:lnTo>
                    <a:pt x="0" y="559717"/>
                  </a:lnTo>
                  <a:cubicBezTo>
                    <a:pt x="0" y="621573"/>
                    <a:pt x="50305" y="671878"/>
                    <a:pt x="112244" y="671878"/>
                  </a:cubicBezTo>
                  <a:lnTo>
                    <a:pt x="202308" y="671878"/>
                  </a:lnTo>
                  <a:cubicBezTo>
                    <a:pt x="216454" y="750474"/>
                    <a:pt x="285173" y="810321"/>
                    <a:pt x="367787" y="810321"/>
                  </a:cubicBezTo>
                  <a:lnTo>
                    <a:pt x="548500" y="810321"/>
                  </a:lnTo>
                  <a:lnTo>
                    <a:pt x="548500" y="947425"/>
                  </a:lnTo>
                  <a:lnTo>
                    <a:pt x="143382" y="947425"/>
                  </a:lnTo>
                  <a:cubicBezTo>
                    <a:pt x="133086" y="947425"/>
                    <a:pt x="124716" y="955795"/>
                    <a:pt x="124716" y="966174"/>
                  </a:cubicBezTo>
                  <a:cubicBezTo>
                    <a:pt x="124716" y="976470"/>
                    <a:pt x="133086" y="984840"/>
                    <a:pt x="143382" y="984840"/>
                  </a:cubicBezTo>
                  <a:lnTo>
                    <a:pt x="179374" y="984840"/>
                  </a:lnTo>
                  <a:lnTo>
                    <a:pt x="250185" y="1220796"/>
                  </a:lnTo>
                  <a:cubicBezTo>
                    <a:pt x="252529" y="1228664"/>
                    <a:pt x="259811" y="1234105"/>
                    <a:pt x="268098" y="1234105"/>
                  </a:cubicBezTo>
                  <a:lnTo>
                    <a:pt x="866485" y="1234105"/>
                  </a:lnTo>
                  <a:cubicBezTo>
                    <a:pt x="874688" y="1234105"/>
                    <a:pt x="881970" y="1228664"/>
                    <a:pt x="884397" y="1220796"/>
                  </a:cubicBezTo>
                  <a:lnTo>
                    <a:pt x="955209" y="984840"/>
                  </a:lnTo>
                  <a:lnTo>
                    <a:pt x="991201" y="984840"/>
                  </a:lnTo>
                  <a:cubicBezTo>
                    <a:pt x="1001496" y="984840"/>
                    <a:pt x="1009867" y="976470"/>
                    <a:pt x="1009867" y="966174"/>
                  </a:cubicBezTo>
                  <a:cubicBezTo>
                    <a:pt x="1009867" y="955879"/>
                    <a:pt x="1001496" y="947425"/>
                    <a:pt x="991201" y="947425"/>
                  </a:cubicBezTo>
                  <a:lnTo>
                    <a:pt x="586082" y="947425"/>
                  </a:lnTo>
                  <a:lnTo>
                    <a:pt x="586082" y="885067"/>
                  </a:lnTo>
                  <a:lnTo>
                    <a:pt x="716909" y="885067"/>
                  </a:lnTo>
                  <a:cubicBezTo>
                    <a:pt x="799523" y="885067"/>
                    <a:pt x="868243" y="825220"/>
                    <a:pt x="882388" y="746708"/>
                  </a:cubicBezTo>
                  <a:lnTo>
                    <a:pt x="972452" y="746708"/>
                  </a:lnTo>
                  <a:cubicBezTo>
                    <a:pt x="1034308" y="746708"/>
                    <a:pt x="1084613" y="696319"/>
                    <a:pt x="1084613" y="634463"/>
                  </a:cubicBezTo>
                  <a:lnTo>
                    <a:pt x="1084613" y="615797"/>
                  </a:lnTo>
                  <a:cubicBezTo>
                    <a:pt x="1084529" y="605669"/>
                    <a:pt x="1076159" y="597215"/>
                    <a:pt x="1065780" y="597215"/>
                  </a:cubicBezTo>
                  <a:close/>
                  <a:moveTo>
                    <a:pt x="112161" y="634630"/>
                  </a:moveTo>
                  <a:cubicBezTo>
                    <a:pt x="70896" y="634630"/>
                    <a:pt x="37331" y="601065"/>
                    <a:pt x="37331" y="559800"/>
                  </a:cubicBezTo>
                  <a:lnTo>
                    <a:pt x="124632" y="559800"/>
                  </a:lnTo>
                  <a:cubicBezTo>
                    <a:pt x="165898" y="559800"/>
                    <a:pt x="199462" y="593365"/>
                    <a:pt x="199462" y="634630"/>
                  </a:cubicBezTo>
                  <a:lnTo>
                    <a:pt x="112161" y="634630"/>
                  </a:lnTo>
                  <a:close/>
                  <a:moveTo>
                    <a:pt x="149576" y="405202"/>
                  </a:moveTo>
                  <a:cubicBezTo>
                    <a:pt x="149576" y="367369"/>
                    <a:pt x="180294" y="336650"/>
                    <a:pt x="218128" y="336650"/>
                  </a:cubicBezTo>
                  <a:cubicBezTo>
                    <a:pt x="255961" y="336650"/>
                    <a:pt x="286680" y="367369"/>
                    <a:pt x="286680" y="405202"/>
                  </a:cubicBezTo>
                  <a:cubicBezTo>
                    <a:pt x="286680" y="443036"/>
                    <a:pt x="255961" y="473754"/>
                    <a:pt x="218128" y="473754"/>
                  </a:cubicBezTo>
                  <a:cubicBezTo>
                    <a:pt x="180294" y="473838"/>
                    <a:pt x="149576" y="443036"/>
                    <a:pt x="149576" y="405202"/>
                  </a:cubicBezTo>
                  <a:close/>
                  <a:moveTo>
                    <a:pt x="311623" y="559800"/>
                  </a:moveTo>
                  <a:lnTo>
                    <a:pt x="398841" y="559800"/>
                  </a:lnTo>
                  <a:cubicBezTo>
                    <a:pt x="398841" y="601065"/>
                    <a:pt x="365276" y="634630"/>
                    <a:pt x="324011" y="634630"/>
                  </a:cubicBezTo>
                  <a:lnTo>
                    <a:pt x="236793" y="634630"/>
                  </a:lnTo>
                  <a:cubicBezTo>
                    <a:pt x="236793" y="593365"/>
                    <a:pt x="270358" y="559800"/>
                    <a:pt x="311623" y="559800"/>
                  </a:cubicBezTo>
                  <a:close/>
                  <a:moveTo>
                    <a:pt x="852423" y="1196941"/>
                  </a:moveTo>
                  <a:lnTo>
                    <a:pt x="281909" y="1196941"/>
                  </a:lnTo>
                  <a:lnTo>
                    <a:pt x="255710" y="1109640"/>
                  </a:lnTo>
                  <a:lnTo>
                    <a:pt x="878622" y="1109640"/>
                  </a:lnTo>
                  <a:lnTo>
                    <a:pt x="852423" y="1196941"/>
                  </a:lnTo>
                  <a:close/>
                  <a:moveTo>
                    <a:pt x="916037" y="985007"/>
                  </a:moveTo>
                  <a:lnTo>
                    <a:pt x="889838" y="1072225"/>
                  </a:lnTo>
                  <a:lnTo>
                    <a:pt x="244494" y="1072225"/>
                  </a:lnTo>
                  <a:lnTo>
                    <a:pt x="218295" y="985007"/>
                  </a:lnTo>
                  <a:lnTo>
                    <a:pt x="916037" y="985007"/>
                  </a:lnTo>
                  <a:close/>
                  <a:moveTo>
                    <a:pt x="567166" y="448895"/>
                  </a:moveTo>
                  <a:cubicBezTo>
                    <a:pt x="453749" y="448895"/>
                    <a:pt x="361426" y="356571"/>
                    <a:pt x="361426" y="243155"/>
                  </a:cubicBezTo>
                  <a:cubicBezTo>
                    <a:pt x="361426" y="129738"/>
                    <a:pt x="453665" y="37498"/>
                    <a:pt x="567166" y="37498"/>
                  </a:cubicBezTo>
                  <a:cubicBezTo>
                    <a:pt x="680583" y="37498"/>
                    <a:pt x="772906" y="129738"/>
                    <a:pt x="772906" y="243155"/>
                  </a:cubicBezTo>
                  <a:cubicBezTo>
                    <a:pt x="772906" y="356571"/>
                    <a:pt x="680583" y="448895"/>
                    <a:pt x="567166" y="448895"/>
                  </a:cubicBezTo>
                  <a:close/>
                  <a:moveTo>
                    <a:pt x="760350" y="709460"/>
                  </a:moveTo>
                  <a:cubicBezTo>
                    <a:pt x="719085" y="709460"/>
                    <a:pt x="685521" y="675895"/>
                    <a:pt x="685521" y="634630"/>
                  </a:cubicBezTo>
                  <a:lnTo>
                    <a:pt x="772822" y="634630"/>
                  </a:lnTo>
                  <a:cubicBezTo>
                    <a:pt x="814087" y="634630"/>
                    <a:pt x="847568" y="668195"/>
                    <a:pt x="847568" y="709460"/>
                  </a:cubicBezTo>
                  <a:lnTo>
                    <a:pt x="760350" y="709460"/>
                  </a:lnTo>
                  <a:close/>
                  <a:moveTo>
                    <a:pt x="866318" y="548584"/>
                  </a:moveTo>
                  <a:cubicBezTo>
                    <a:pt x="828484" y="548584"/>
                    <a:pt x="797766" y="517782"/>
                    <a:pt x="797766" y="480032"/>
                  </a:cubicBezTo>
                  <a:cubicBezTo>
                    <a:pt x="797766" y="442199"/>
                    <a:pt x="828484" y="411480"/>
                    <a:pt x="866318" y="411480"/>
                  </a:cubicBezTo>
                  <a:cubicBezTo>
                    <a:pt x="904151" y="411480"/>
                    <a:pt x="934870" y="442282"/>
                    <a:pt x="934870" y="480032"/>
                  </a:cubicBezTo>
                  <a:cubicBezTo>
                    <a:pt x="934870" y="517865"/>
                    <a:pt x="904151" y="548584"/>
                    <a:pt x="866318" y="548584"/>
                  </a:cubicBezTo>
                  <a:close/>
                  <a:moveTo>
                    <a:pt x="972284" y="709460"/>
                  </a:moveTo>
                  <a:lnTo>
                    <a:pt x="885067" y="709460"/>
                  </a:lnTo>
                  <a:cubicBezTo>
                    <a:pt x="885067" y="668195"/>
                    <a:pt x="918632" y="634630"/>
                    <a:pt x="959897" y="634630"/>
                  </a:cubicBezTo>
                  <a:lnTo>
                    <a:pt x="1047198" y="634630"/>
                  </a:lnTo>
                  <a:cubicBezTo>
                    <a:pt x="1047114" y="675895"/>
                    <a:pt x="1013550" y="709460"/>
                    <a:pt x="972284" y="709460"/>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352840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4"/>
                                        </p:tgtEl>
                                        <p:attrNameLst>
                                          <p:attrName>style.visibility</p:attrName>
                                        </p:attrNameLst>
                                      </p:cBhvr>
                                      <p:to>
                                        <p:strVal val="visible"/>
                                      </p:to>
                                    </p:set>
                                    <p:anim to="" calcmode="lin" valueType="num">
                                      <p:cBhvr>
                                        <p:cTn id="7" dur="750" fill="hold">
                                          <p:stCondLst>
                                            <p:cond delay="0"/>
                                          </p:stCondLst>
                                        </p:cTn>
                                        <p:tgtEl>
                                          <p:spTgt spid="3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4"/>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par>
                                <p:cTn id="35" presetID="53" presetClass="entr" presetSubtype="16" fill="hold" nodeType="with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1475"/>
                            </p:stCondLst>
                            <p:childTnLst>
                              <p:par>
                                <p:cTn id="41" presetID="0" presetClass="entr" presetSubtype="0" fill="hold" nodeType="afterEffect">
                                  <p:stCondLst>
                                    <p:cond delay="0"/>
                                  </p:stCondLst>
                                  <p:childTnLst>
                                    <p:set>
                                      <p:cBhvr>
                                        <p:cTn id="42" dur="700" fill="hold">
                                          <p:stCondLst>
                                            <p:cond delay="0"/>
                                          </p:stCondLst>
                                        </p:cTn>
                                        <p:tgtEl>
                                          <p:spTgt spid="46"/>
                                        </p:tgtEl>
                                        <p:attrNameLst>
                                          <p:attrName>style.visibility</p:attrName>
                                        </p:attrNameLst>
                                      </p:cBhvr>
                                      <p:to>
                                        <p:strVal val="visible"/>
                                      </p:to>
                                    </p:set>
                                    <p:anim to="" calcmode="lin" valueType="num">
                                      <p:cBhvr>
                                        <p:cTn id="43" dur="700" fill="hold">
                                          <p:stCondLst>
                                            <p:cond delay="0"/>
                                          </p:stCondLst>
                                        </p:cTn>
                                        <p:tgtEl>
                                          <p:spTgt spid="46"/>
                                        </p:tgtEl>
                                        <p:attrNameLst>
                                          <p:attrName>ppt_h</p:attrName>
                                        </p:attrNameLst>
                                      </p:cBhvr>
                                      <p:tavLst>
                                        <p:tav tm="0" fmla="#ppt_h-#ppt_h*((1.5-1.5*$)^3-(1.5-1.5*$)^2)">
                                          <p:val>
                                            <p:strVal val="0"/>
                                          </p:val>
                                        </p:tav>
                                        <p:tav tm="100000">
                                          <p:val>
                                            <p:strVal val="1"/>
                                          </p:val>
                                        </p:tav>
                                      </p:tavLst>
                                    </p:anim>
                                    <p:anim to="" calcmode="lin" valueType="num">
                                      <p:cBhvr>
                                        <p:cTn id="44" dur="700" fill="hold">
                                          <p:stCondLst>
                                            <p:cond delay="0"/>
                                          </p:stCondLst>
                                        </p:cTn>
                                        <p:tgtEl>
                                          <p:spTgt spid="46"/>
                                        </p:tgtEl>
                                        <p:attrNameLst>
                                          <p:attrName>ppt_w</p:attrName>
                                        </p:attrNameLst>
                                      </p:cBhvr>
                                      <p:tavLst>
                                        <p:tav tm="0" fmla="#ppt_w-#ppt_w*((1.5-1.5*$)^3-(1.5-1.5*$)^2)">
                                          <p:val>
                                            <p:strVal val="0"/>
                                          </p:val>
                                        </p:tav>
                                        <p:tav tm="100000">
                                          <p:val>
                                            <p:strVal val="1"/>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700" fill="hold"/>
                                        <p:tgtEl>
                                          <p:spTgt spid="35"/>
                                        </p:tgtEl>
                                        <p:attrNameLst>
                                          <p:attrName>ppt_x</p:attrName>
                                        </p:attrNameLst>
                                      </p:cBhvr>
                                      <p:tavLst>
                                        <p:tav tm="0">
                                          <p:val>
                                            <p:strVal val="0-#ppt_w/2"/>
                                          </p:val>
                                        </p:tav>
                                        <p:tav tm="100000">
                                          <p:val>
                                            <p:strVal val="#ppt_x"/>
                                          </p:val>
                                        </p:tav>
                                      </p:tavLst>
                                    </p:anim>
                                    <p:anim calcmode="lin" valueType="num">
                                      <p:cBhvr additive="base">
                                        <p:cTn id="48" dur="700" fill="hold"/>
                                        <p:tgtEl>
                                          <p:spTgt spid="35"/>
                                        </p:tgtEl>
                                        <p:attrNameLst>
                                          <p:attrName>ppt_y</p:attrName>
                                        </p:attrNameLst>
                                      </p:cBhvr>
                                      <p:tavLst>
                                        <p:tav tm="0">
                                          <p:val>
                                            <p:strVal val="#ppt_y"/>
                                          </p:val>
                                        </p:tav>
                                        <p:tav tm="100000">
                                          <p:val>
                                            <p:strVal val="#ppt_y"/>
                                          </p:val>
                                        </p:tav>
                                      </p:tavLst>
                                    </p:anim>
                                  </p:childTnLst>
                                </p:cTn>
                              </p:par>
                            </p:childTnLst>
                          </p:cTn>
                        </p:par>
                        <p:par>
                          <p:cTn id="49" fill="hold">
                            <p:stCondLst>
                              <p:cond delay="2175"/>
                            </p:stCondLst>
                            <p:childTnLst>
                              <p:par>
                                <p:cTn id="50" presetID="0" presetClass="entr" presetSubtype="0" fill="hold" nodeType="afterEffect">
                                  <p:stCondLst>
                                    <p:cond delay="0"/>
                                  </p:stCondLst>
                                  <p:childTnLst>
                                    <p:set>
                                      <p:cBhvr>
                                        <p:cTn id="51" dur="700" fill="hold">
                                          <p:stCondLst>
                                            <p:cond delay="0"/>
                                          </p:stCondLst>
                                        </p:cTn>
                                        <p:tgtEl>
                                          <p:spTgt spid="58"/>
                                        </p:tgtEl>
                                        <p:attrNameLst>
                                          <p:attrName>style.visibility</p:attrName>
                                        </p:attrNameLst>
                                      </p:cBhvr>
                                      <p:to>
                                        <p:strVal val="visible"/>
                                      </p:to>
                                    </p:set>
                                    <p:anim to="" calcmode="lin" valueType="num">
                                      <p:cBhvr>
                                        <p:cTn id="52" dur="700" fill="hold">
                                          <p:stCondLst>
                                            <p:cond delay="0"/>
                                          </p:stCondLst>
                                        </p:cTn>
                                        <p:tgtEl>
                                          <p:spTgt spid="58"/>
                                        </p:tgtEl>
                                        <p:attrNameLst>
                                          <p:attrName>ppt_h</p:attrName>
                                        </p:attrNameLst>
                                      </p:cBhvr>
                                      <p:tavLst>
                                        <p:tav tm="0" fmla="#ppt_h-#ppt_h*((1.5-1.5*$)^3-(1.5-1.5*$)^2)">
                                          <p:val>
                                            <p:strVal val="0"/>
                                          </p:val>
                                        </p:tav>
                                        <p:tav tm="100000">
                                          <p:val>
                                            <p:strVal val="1"/>
                                          </p:val>
                                        </p:tav>
                                      </p:tavLst>
                                    </p:anim>
                                    <p:anim to="" calcmode="lin" valueType="num">
                                      <p:cBhvr>
                                        <p:cTn id="53" dur="700" fill="hold">
                                          <p:stCondLst>
                                            <p:cond delay="0"/>
                                          </p:stCondLst>
                                        </p:cTn>
                                        <p:tgtEl>
                                          <p:spTgt spid="58"/>
                                        </p:tgtEl>
                                        <p:attrNameLst>
                                          <p:attrName>ppt_w</p:attrName>
                                        </p:attrNameLst>
                                      </p:cBhvr>
                                      <p:tavLst>
                                        <p:tav tm="0" fmla="#ppt_w-#ppt_w*((1.5-1.5*$)^3-(1.5-1.5*$)^2)">
                                          <p:val>
                                            <p:strVal val="0"/>
                                          </p:val>
                                        </p:tav>
                                        <p:tav tm="100000">
                                          <p:val>
                                            <p:strVal val="1"/>
                                          </p:val>
                                        </p:tav>
                                      </p:tavLst>
                                    </p:anim>
                                  </p:childTnLst>
                                </p:cTn>
                              </p:par>
                              <p:par>
                                <p:cTn id="54" presetID="2" presetClass="entr" presetSubtype="2" decel="10000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 calcmode="lin" valueType="num">
                                      <p:cBhvr additive="base">
                                        <p:cTn id="56" dur="700" fill="hold"/>
                                        <p:tgtEl>
                                          <p:spTgt spid="37"/>
                                        </p:tgtEl>
                                        <p:attrNameLst>
                                          <p:attrName>ppt_x</p:attrName>
                                        </p:attrNameLst>
                                      </p:cBhvr>
                                      <p:tavLst>
                                        <p:tav tm="0">
                                          <p:val>
                                            <p:strVal val="1+#ppt_w/2"/>
                                          </p:val>
                                        </p:tav>
                                        <p:tav tm="100000">
                                          <p:val>
                                            <p:strVal val="#ppt_x"/>
                                          </p:val>
                                        </p:tav>
                                      </p:tavLst>
                                    </p:anim>
                                    <p:anim calcmode="lin" valueType="num">
                                      <p:cBhvr additive="base">
                                        <p:cTn id="57" dur="700" fill="hold"/>
                                        <p:tgtEl>
                                          <p:spTgt spid="37"/>
                                        </p:tgtEl>
                                        <p:attrNameLst>
                                          <p:attrName>ppt_y</p:attrName>
                                        </p:attrNameLst>
                                      </p:cBhvr>
                                      <p:tavLst>
                                        <p:tav tm="0">
                                          <p:val>
                                            <p:strVal val="#ppt_y"/>
                                          </p:val>
                                        </p:tav>
                                        <p:tav tm="100000">
                                          <p:val>
                                            <p:strVal val="#ppt_y"/>
                                          </p:val>
                                        </p:tav>
                                      </p:tavLst>
                                    </p:anim>
                                  </p:childTnLst>
                                </p:cTn>
                              </p:par>
                            </p:childTnLst>
                          </p:cTn>
                        </p:par>
                        <p:par>
                          <p:cTn id="58" fill="hold">
                            <p:stCondLst>
                              <p:cond delay="2875"/>
                            </p:stCondLst>
                            <p:childTnLst>
                              <p:par>
                                <p:cTn id="59" presetID="0" presetClass="entr" presetSubtype="0" fill="hold" nodeType="afterEffect">
                                  <p:stCondLst>
                                    <p:cond delay="0"/>
                                  </p:stCondLst>
                                  <p:childTnLst>
                                    <p:set>
                                      <p:cBhvr>
                                        <p:cTn id="60" dur="700" fill="hold">
                                          <p:stCondLst>
                                            <p:cond delay="0"/>
                                          </p:stCondLst>
                                        </p:cTn>
                                        <p:tgtEl>
                                          <p:spTgt spid="65"/>
                                        </p:tgtEl>
                                        <p:attrNameLst>
                                          <p:attrName>style.visibility</p:attrName>
                                        </p:attrNameLst>
                                      </p:cBhvr>
                                      <p:to>
                                        <p:strVal val="visible"/>
                                      </p:to>
                                    </p:set>
                                    <p:anim to="" calcmode="lin" valueType="num">
                                      <p:cBhvr>
                                        <p:cTn id="61" dur="700" fill="hold">
                                          <p:stCondLst>
                                            <p:cond delay="0"/>
                                          </p:stCondLst>
                                        </p:cTn>
                                        <p:tgtEl>
                                          <p:spTgt spid="65"/>
                                        </p:tgtEl>
                                        <p:attrNameLst>
                                          <p:attrName>ppt_h</p:attrName>
                                        </p:attrNameLst>
                                      </p:cBhvr>
                                      <p:tavLst>
                                        <p:tav tm="0" fmla="#ppt_h-#ppt_h*((1.5-1.5*$)^3-(1.5-1.5*$)^2)">
                                          <p:val>
                                            <p:strVal val="0"/>
                                          </p:val>
                                        </p:tav>
                                        <p:tav tm="100000">
                                          <p:val>
                                            <p:strVal val="1"/>
                                          </p:val>
                                        </p:tav>
                                      </p:tavLst>
                                    </p:anim>
                                    <p:anim to="" calcmode="lin" valueType="num">
                                      <p:cBhvr>
                                        <p:cTn id="62" dur="700" fill="hold">
                                          <p:stCondLst>
                                            <p:cond delay="0"/>
                                          </p:stCondLst>
                                        </p:cTn>
                                        <p:tgtEl>
                                          <p:spTgt spid="65"/>
                                        </p:tgtEl>
                                        <p:attrNameLst>
                                          <p:attrName>ppt_w</p:attrName>
                                        </p:attrNameLst>
                                      </p:cBhvr>
                                      <p:tavLst>
                                        <p:tav tm="0" fmla="#ppt_w-#ppt_w*((1.5-1.5*$)^3-(1.5-1.5*$)^2)">
                                          <p:val>
                                            <p:strVal val="0"/>
                                          </p:val>
                                        </p:tav>
                                        <p:tav tm="100000">
                                          <p:val>
                                            <p:strVal val="1"/>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700" fill="hold"/>
                                        <p:tgtEl>
                                          <p:spTgt spid="38"/>
                                        </p:tgtEl>
                                        <p:attrNameLst>
                                          <p:attrName>ppt_x</p:attrName>
                                        </p:attrNameLst>
                                      </p:cBhvr>
                                      <p:tavLst>
                                        <p:tav tm="0">
                                          <p:val>
                                            <p:strVal val="1+#ppt_w/2"/>
                                          </p:val>
                                        </p:tav>
                                        <p:tav tm="100000">
                                          <p:val>
                                            <p:strVal val="#ppt_x"/>
                                          </p:val>
                                        </p:tav>
                                      </p:tavLst>
                                    </p:anim>
                                    <p:anim calcmode="lin" valueType="num">
                                      <p:cBhvr additive="base">
                                        <p:cTn id="66" dur="700" fill="hold"/>
                                        <p:tgtEl>
                                          <p:spTgt spid="38"/>
                                        </p:tgtEl>
                                        <p:attrNameLst>
                                          <p:attrName>ppt_y</p:attrName>
                                        </p:attrNameLst>
                                      </p:cBhvr>
                                      <p:tavLst>
                                        <p:tav tm="0">
                                          <p:val>
                                            <p:strVal val="#ppt_y"/>
                                          </p:val>
                                        </p:tav>
                                        <p:tav tm="100000">
                                          <p:val>
                                            <p:strVal val="#ppt_y"/>
                                          </p:val>
                                        </p:tav>
                                      </p:tavLst>
                                    </p:anim>
                                  </p:childTnLst>
                                </p:cTn>
                              </p:par>
                            </p:childTnLst>
                          </p:cTn>
                        </p:par>
                        <p:par>
                          <p:cTn id="67" fill="hold">
                            <p:stCondLst>
                              <p:cond delay="3575"/>
                            </p:stCondLst>
                            <p:childTnLst>
                              <p:par>
                                <p:cTn id="68" presetID="0" presetClass="entr" presetSubtype="0" fill="hold" nodeType="afterEffect">
                                  <p:stCondLst>
                                    <p:cond delay="0"/>
                                  </p:stCondLst>
                                  <p:childTnLst>
                                    <p:set>
                                      <p:cBhvr>
                                        <p:cTn id="69" dur="700" fill="hold">
                                          <p:stCondLst>
                                            <p:cond delay="0"/>
                                          </p:stCondLst>
                                        </p:cTn>
                                        <p:tgtEl>
                                          <p:spTgt spid="53"/>
                                        </p:tgtEl>
                                        <p:attrNameLst>
                                          <p:attrName>style.visibility</p:attrName>
                                        </p:attrNameLst>
                                      </p:cBhvr>
                                      <p:to>
                                        <p:strVal val="visible"/>
                                      </p:to>
                                    </p:set>
                                    <p:anim to="" calcmode="lin" valueType="num">
                                      <p:cBhvr>
                                        <p:cTn id="70" dur="7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71" dur="7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72" presetID="2" presetClass="entr" presetSubtype="8" decel="10000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700" fill="hold"/>
                                        <p:tgtEl>
                                          <p:spTgt spid="36"/>
                                        </p:tgtEl>
                                        <p:attrNameLst>
                                          <p:attrName>ppt_x</p:attrName>
                                        </p:attrNameLst>
                                      </p:cBhvr>
                                      <p:tavLst>
                                        <p:tav tm="0">
                                          <p:val>
                                            <p:strVal val="0-#ppt_w/2"/>
                                          </p:val>
                                        </p:tav>
                                        <p:tav tm="100000">
                                          <p:val>
                                            <p:strVal val="#ppt_x"/>
                                          </p:val>
                                        </p:tav>
                                      </p:tavLst>
                                    </p:anim>
                                    <p:anim calcmode="lin" valueType="num">
                                      <p:cBhvr additive="base">
                                        <p:cTn id="75" dur="7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34" grpId="0"/>
      <p:bldP spid="35" grpId="0"/>
      <p:bldP spid="36" grpId="0"/>
      <p:bldP spid="37" grpId="0"/>
      <p:bldP spid="3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05</a:t>
            </a:r>
          </a:p>
        </p:txBody>
      </p:sp>
      <p:sp>
        <p:nvSpPr>
          <p:cNvPr id="4" name="TextBox 3">
            <a:extLst>
              <a:ext uri="{FF2B5EF4-FFF2-40B4-BE49-F238E27FC236}">
                <a16:creationId xmlns:a16="http://schemas.microsoft.com/office/drawing/2014/main" id="{27D239C4-016B-45CC-8742-81054CEA2CE5}"/>
              </a:ext>
            </a:extLst>
          </p:cNvPr>
          <p:cNvSpPr txBox="1"/>
          <p:nvPr/>
        </p:nvSpPr>
        <p:spPr>
          <a:xfrm>
            <a:off x="6522720" y="4814518"/>
            <a:ext cx="524256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Operating Plan</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82241691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20"/>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5">
            <a:extLst>
              <a:ext uri="{FF2B5EF4-FFF2-40B4-BE49-F238E27FC236}">
                <a16:creationId xmlns:a16="http://schemas.microsoft.com/office/drawing/2014/main" id="{AF9BDC54-CDDD-4206-A747-2DE5BBD7969C}"/>
              </a:ext>
            </a:extLst>
          </p:cNvPr>
          <p:cNvSpPr>
            <a:spLocks noChangeArrowheads="1"/>
          </p:cNvSpPr>
          <p:nvPr/>
        </p:nvSpPr>
        <p:spPr bwMode="auto">
          <a:xfrm>
            <a:off x="7936684" y="4737492"/>
            <a:ext cx="2419724" cy="2419723"/>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3" name="Group 2">
            <a:extLst>
              <a:ext uri="{FF2B5EF4-FFF2-40B4-BE49-F238E27FC236}">
                <a16:creationId xmlns:a16="http://schemas.microsoft.com/office/drawing/2014/main" id="{9ADC646E-E269-4447-943D-F4A5E425997E}"/>
              </a:ext>
            </a:extLst>
          </p:cNvPr>
          <p:cNvGrpSpPr/>
          <p:nvPr/>
        </p:nvGrpSpPr>
        <p:grpSpPr>
          <a:xfrm>
            <a:off x="6303780" y="3104589"/>
            <a:ext cx="5686792" cy="5685530"/>
            <a:chOff x="6303780" y="3509319"/>
            <a:chExt cx="5686792" cy="5685530"/>
          </a:xfrm>
        </p:grpSpPr>
        <p:sp>
          <p:nvSpPr>
            <p:cNvPr id="4" name="Freeform 9">
              <a:extLst>
                <a:ext uri="{FF2B5EF4-FFF2-40B4-BE49-F238E27FC236}">
                  <a16:creationId xmlns:a16="http://schemas.microsoft.com/office/drawing/2014/main" id="{922AE735-D7D7-4B20-B359-A492E52AD0D8}"/>
                </a:ext>
              </a:extLst>
            </p:cNvPr>
            <p:cNvSpPr>
              <a:spLocks/>
            </p:cNvSpPr>
            <p:nvPr/>
          </p:nvSpPr>
          <p:spPr bwMode="auto">
            <a:xfrm>
              <a:off x="8591106" y="8086493"/>
              <a:ext cx="1110879" cy="1108356"/>
            </a:xfrm>
            <a:custGeom>
              <a:avLst/>
              <a:gdLst>
                <a:gd name="T0" fmla="*/ 448 w 499"/>
                <a:gd name="T1" fmla="*/ 264 h 498"/>
                <a:gd name="T2" fmla="*/ 234 w 499"/>
                <a:gd name="T3" fmla="*/ 50 h 498"/>
                <a:gd name="T4" fmla="*/ 51 w 499"/>
                <a:gd name="T5" fmla="*/ 50 h 498"/>
                <a:gd name="T6" fmla="*/ 51 w 499"/>
                <a:gd name="T7" fmla="*/ 50 h 498"/>
                <a:gd name="T8" fmla="*/ 51 w 499"/>
                <a:gd name="T9" fmla="*/ 233 h 498"/>
                <a:gd name="T10" fmla="*/ 265 w 499"/>
                <a:gd name="T11" fmla="*/ 447 h 498"/>
                <a:gd name="T12" fmla="*/ 448 w 499"/>
                <a:gd name="T13" fmla="*/ 447 h 498"/>
                <a:gd name="T14" fmla="*/ 448 w 499"/>
                <a:gd name="T15" fmla="*/ 264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448" y="264"/>
                  </a:moveTo>
                  <a:cubicBezTo>
                    <a:pt x="234" y="50"/>
                    <a:pt x="234" y="50"/>
                    <a:pt x="234" y="50"/>
                  </a:cubicBezTo>
                  <a:cubicBezTo>
                    <a:pt x="183" y="0"/>
                    <a:pt x="101" y="0"/>
                    <a:pt x="51" y="50"/>
                  </a:cubicBezTo>
                  <a:cubicBezTo>
                    <a:pt x="51" y="50"/>
                    <a:pt x="51" y="50"/>
                    <a:pt x="51" y="50"/>
                  </a:cubicBezTo>
                  <a:cubicBezTo>
                    <a:pt x="0" y="101"/>
                    <a:pt x="0" y="183"/>
                    <a:pt x="51" y="233"/>
                  </a:cubicBezTo>
                  <a:cubicBezTo>
                    <a:pt x="265" y="447"/>
                    <a:pt x="265" y="447"/>
                    <a:pt x="265" y="447"/>
                  </a:cubicBezTo>
                  <a:cubicBezTo>
                    <a:pt x="315" y="498"/>
                    <a:pt x="397" y="498"/>
                    <a:pt x="448" y="447"/>
                  </a:cubicBezTo>
                  <a:cubicBezTo>
                    <a:pt x="499" y="397"/>
                    <a:pt x="499" y="315"/>
                    <a:pt x="448" y="264"/>
                  </a:cubicBez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6">
              <a:extLst>
                <a:ext uri="{FF2B5EF4-FFF2-40B4-BE49-F238E27FC236}">
                  <a16:creationId xmlns:a16="http://schemas.microsoft.com/office/drawing/2014/main" id="{1F251FB8-DDAA-4C2D-81A8-B52D6FD5C90B}"/>
                </a:ext>
              </a:extLst>
            </p:cNvPr>
            <p:cNvSpPr>
              <a:spLocks/>
            </p:cNvSpPr>
            <p:nvPr/>
          </p:nvSpPr>
          <p:spPr bwMode="auto">
            <a:xfrm>
              <a:off x="8591106" y="3509319"/>
              <a:ext cx="1110879" cy="1108356"/>
            </a:xfrm>
            <a:custGeom>
              <a:avLst/>
              <a:gdLst>
                <a:gd name="T0" fmla="*/ 51 w 499"/>
                <a:gd name="T1" fmla="*/ 233 h 498"/>
                <a:gd name="T2" fmla="*/ 265 w 499"/>
                <a:gd name="T3" fmla="*/ 448 h 498"/>
                <a:gd name="T4" fmla="*/ 448 w 499"/>
                <a:gd name="T5" fmla="*/ 448 h 498"/>
                <a:gd name="T6" fmla="*/ 448 w 499"/>
                <a:gd name="T7" fmla="*/ 264 h 498"/>
                <a:gd name="T8" fmla="*/ 234 w 499"/>
                <a:gd name="T9" fmla="*/ 50 h 498"/>
                <a:gd name="T10" fmla="*/ 51 w 499"/>
                <a:gd name="T11" fmla="*/ 50 h 498"/>
                <a:gd name="T12" fmla="*/ 51 w 499"/>
                <a:gd name="T13" fmla="*/ 50 h 498"/>
                <a:gd name="T14" fmla="*/ 51 w 499"/>
                <a:gd name="T15" fmla="*/ 233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51" y="233"/>
                  </a:moveTo>
                  <a:cubicBezTo>
                    <a:pt x="265" y="448"/>
                    <a:pt x="265" y="448"/>
                    <a:pt x="265" y="448"/>
                  </a:cubicBezTo>
                  <a:cubicBezTo>
                    <a:pt x="315" y="498"/>
                    <a:pt x="397" y="498"/>
                    <a:pt x="448" y="448"/>
                  </a:cubicBezTo>
                  <a:cubicBezTo>
                    <a:pt x="499" y="397"/>
                    <a:pt x="499" y="315"/>
                    <a:pt x="448" y="264"/>
                  </a:cubicBezTo>
                  <a:cubicBezTo>
                    <a:pt x="234" y="50"/>
                    <a:pt x="234" y="50"/>
                    <a:pt x="234" y="50"/>
                  </a:cubicBezTo>
                  <a:cubicBezTo>
                    <a:pt x="183" y="0"/>
                    <a:pt x="101" y="0"/>
                    <a:pt x="51" y="50"/>
                  </a:cubicBezTo>
                  <a:cubicBezTo>
                    <a:pt x="51" y="50"/>
                    <a:pt x="51" y="50"/>
                    <a:pt x="51" y="50"/>
                  </a:cubicBezTo>
                  <a:cubicBezTo>
                    <a:pt x="0" y="101"/>
                    <a:pt x="0" y="183"/>
                    <a:pt x="51" y="233"/>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7">
              <a:extLst>
                <a:ext uri="{FF2B5EF4-FFF2-40B4-BE49-F238E27FC236}">
                  <a16:creationId xmlns:a16="http://schemas.microsoft.com/office/drawing/2014/main" id="{223A0583-F128-43BD-9B5E-A67AA27412E0}"/>
                </a:ext>
              </a:extLst>
            </p:cNvPr>
            <p:cNvSpPr>
              <a:spLocks/>
            </p:cNvSpPr>
            <p:nvPr/>
          </p:nvSpPr>
          <p:spPr bwMode="auto">
            <a:xfrm>
              <a:off x="8591106" y="3984689"/>
              <a:ext cx="1110879" cy="1108356"/>
            </a:xfrm>
            <a:custGeom>
              <a:avLst/>
              <a:gdLst>
                <a:gd name="T0" fmla="*/ 51 w 499"/>
                <a:gd name="T1" fmla="*/ 264 h 498"/>
                <a:gd name="T2" fmla="*/ 265 w 499"/>
                <a:gd name="T3" fmla="*/ 50 h 498"/>
                <a:gd name="T4" fmla="*/ 448 w 499"/>
                <a:gd name="T5" fmla="*/ 50 h 498"/>
                <a:gd name="T6" fmla="*/ 448 w 499"/>
                <a:gd name="T7" fmla="*/ 234 h 498"/>
                <a:gd name="T8" fmla="*/ 234 w 499"/>
                <a:gd name="T9" fmla="*/ 448 h 498"/>
                <a:gd name="T10" fmla="*/ 51 w 499"/>
                <a:gd name="T11" fmla="*/ 448 h 498"/>
                <a:gd name="T12" fmla="*/ 51 w 499"/>
                <a:gd name="T13" fmla="*/ 448 h 498"/>
                <a:gd name="T14" fmla="*/ 51 w 499"/>
                <a:gd name="T15" fmla="*/ 264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51" y="264"/>
                  </a:moveTo>
                  <a:cubicBezTo>
                    <a:pt x="265" y="50"/>
                    <a:pt x="265" y="50"/>
                    <a:pt x="265" y="50"/>
                  </a:cubicBezTo>
                  <a:cubicBezTo>
                    <a:pt x="315" y="0"/>
                    <a:pt x="397" y="0"/>
                    <a:pt x="448" y="50"/>
                  </a:cubicBezTo>
                  <a:cubicBezTo>
                    <a:pt x="499" y="101"/>
                    <a:pt x="499" y="183"/>
                    <a:pt x="448" y="234"/>
                  </a:cubicBezTo>
                  <a:cubicBezTo>
                    <a:pt x="234" y="448"/>
                    <a:pt x="234" y="448"/>
                    <a:pt x="234" y="448"/>
                  </a:cubicBezTo>
                  <a:cubicBezTo>
                    <a:pt x="183" y="498"/>
                    <a:pt x="101" y="498"/>
                    <a:pt x="51" y="448"/>
                  </a:cubicBezTo>
                  <a:cubicBezTo>
                    <a:pt x="51" y="448"/>
                    <a:pt x="51" y="448"/>
                    <a:pt x="51" y="448"/>
                  </a:cubicBezTo>
                  <a:cubicBezTo>
                    <a:pt x="0" y="397"/>
                    <a:pt x="0" y="315"/>
                    <a:pt x="51" y="264"/>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8">
              <a:extLst>
                <a:ext uri="{FF2B5EF4-FFF2-40B4-BE49-F238E27FC236}">
                  <a16:creationId xmlns:a16="http://schemas.microsoft.com/office/drawing/2014/main" id="{4CCB7BDA-5748-4DAA-9421-B8F6E82EE3A3}"/>
                </a:ext>
              </a:extLst>
            </p:cNvPr>
            <p:cNvSpPr>
              <a:spLocks/>
            </p:cNvSpPr>
            <p:nvPr/>
          </p:nvSpPr>
          <p:spPr bwMode="auto">
            <a:xfrm>
              <a:off x="8591106" y="7609861"/>
              <a:ext cx="1110879" cy="1108356"/>
            </a:xfrm>
            <a:custGeom>
              <a:avLst/>
              <a:gdLst>
                <a:gd name="T0" fmla="*/ 448 w 499"/>
                <a:gd name="T1" fmla="*/ 233 h 498"/>
                <a:gd name="T2" fmla="*/ 234 w 499"/>
                <a:gd name="T3" fmla="*/ 447 h 498"/>
                <a:gd name="T4" fmla="*/ 51 w 499"/>
                <a:gd name="T5" fmla="*/ 447 h 498"/>
                <a:gd name="T6" fmla="*/ 51 w 499"/>
                <a:gd name="T7" fmla="*/ 447 h 498"/>
                <a:gd name="T8" fmla="*/ 51 w 499"/>
                <a:gd name="T9" fmla="*/ 264 h 498"/>
                <a:gd name="T10" fmla="*/ 265 w 499"/>
                <a:gd name="T11" fmla="*/ 50 h 498"/>
                <a:gd name="T12" fmla="*/ 448 w 499"/>
                <a:gd name="T13" fmla="*/ 50 h 498"/>
                <a:gd name="T14" fmla="*/ 448 w 499"/>
                <a:gd name="T15" fmla="*/ 233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448" y="233"/>
                  </a:moveTo>
                  <a:cubicBezTo>
                    <a:pt x="234" y="447"/>
                    <a:pt x="234" y="447"/>
                    <a:pt x="234" y="447"/>
                  </a:cubicBezTo>
                  <a:cubicBezTo>
                    <a:pt x="183" y="498"/>
                    <a:pt x="101" y="498"/>
                    <a:pt x="51" y="447"/>
                  </a:cubicBezTo>
                  <a:cubicBezTo>
                    <a:pt x="51" y="447"/>
                    <a:pt x="51" y="447"/>
                    <a:pt x="51" y="447"/>
                  </a:cubicBezTo>
                  <a:cubicBezTo>
                    <a:pt x="0" y="397"/>
                    <a:pt x="0" y="315"/>
                    <a:pt x="51" y="264"/>
                  </a:cubicBezTo>
                  <a:cubicBezTo>
                    <a:pt x="265" y="50"/>
                    <a:pt x="265" y="50"/>
                    <a:pt x="265" y="50"/>
                  </a:cubicBezTo>
                  <a:cubicBezTo>
                    <a:pt x="315" y="0"/>
                    <a:pt x="397" y="0"/>
                    <a:pt x="448" y="50"/>
                  </a:cubicBezTo>
                  <a:cubicBezTo>
                    <a:pt x="499" y="101"/>
                    <a:pt x="499" y="183"/>
                    <a:pt x="448" y="233"/>
                  </a:cubicBez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a:extLst>
                <a:ext uri="{FF2B5EF4-FFF2-40B4-BE49-F238E27FC236}">
                  <a16:creationId xmlns:a16="http://schemas.microsoft.com/office/drawing/2014/main" id="{32D99D27-97FF-4560-8F5F-95817A4A455F}"/>
                </a:ext>
              </a:extLst>
            </p:cNvPr>
            <p:cNvSpPr>
              <a:spLocks/>
            </p:cNvSpPr>
            <p:nvPr/>
          </p:nvSpPr>
          <p:spPr bwMode="auto">
            <a:xfrm>
              <a:off x="6303780" y="5796645"/>
              <a:ext cx="1108357" cy="1110878"/>
            </a:xfrm>
            <a:custGeom>
              <a:avLst/>
              <a:gdLst>
                <a:gd name="T0" fmla="*/ 233 w 498"/>
                <a:gd name="T1" fmla="*/ 448 h 499"/>
                <a:gd name="T2" fmla="*/ 447 w 498"/>
                <a:gd name="T3" fmla="*/ 234 h 499"/>
                <a:gd name="T4" fmla="*/ 447 w 498"/>
                <a:gd name="T5" fmla="*/ 51 h 499"/>
                <a:gd name="T6" fmla="*/ 264 w 498"/>
                <a:gd name="T7" fmla="*/ 51 h 499"/>
                <a:gd name="T8" fmla="*/ 50 w 498"/>
                <a:gd name="T9" fmla="*/ 265 h 499"/>
                <a:gd name="T10" fmla="*/ 50 w 498"/>
                <a:gd name="T11" fmla="*/ 448 h 499"/>
                <a:gd name="T12" fmla="*/ 233 w 498"/>
                <a:gd name="T13" fmla="*/ 448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33" y="448"/>
                  </a:moveTo>
                  <a:cubicBezTo>
                    <a:pt x="447" y="234"/>
                    <a:pt x="447" y="234"/>
                    <a:pt x="447" y="234"/>
                  </a:cubicBezTo>
                  <a:cubicBezTo>
                    <a:pt x="498" y="183"/>
                    <a:pt x="498" y="101"/>
                    <a:pt x="447" y="51"/>
                  </a:cubicBezTo>
                  <a:cubicBezTo>
                    <a:pt x="397" y="0"/>
                    <a:pt x="315" y="0"/>
                    <a:pt x="264" y="51"/>
                  </a:cubicBezTo>
                  <a:cubicBezTo>
                    <a:pt x="50" y="265"/>
                    <a:pt x="50" y="265"/>
                    <a:pt x="50" y="265"/>
                  </a:cubicBezTo>
                  <a:cubicBezTo>
                    <a:pt x="0" y="315"/>
                    <a:pt x="0" y="397"/>
                    <a:pt x="50" y="448"/>
                  </a:cubicBezTo>
                  <a:cubicBezTo>
                    <a:pt x="101" y="499"/>
                    <a:pt x="183" y="499"/>
                    <a:pt x="233" y="448"/>
                  </a:cubicBez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a:extLst>
                <a:ext uri="{FF2B5EF4-FFF2-40B4-BE49-F238E27FC236}">
                  <a16:creationId xmlns:a16="http://schemas.microsoft.com/office/drawing/2014/main" id="{B7E14319-5D57-4A23-B33C-EBD83F304CF9}"/>
                </a:ext>
              </a:extLst>
            </p:cNvPr>
            <p:cNvSpPr>
              <a:spLocks/>
            </p:cNvSpPr>
            <p:nvPr/>
          </p:nvSpPr>
          <p:spPr bwMode="auto">
            <a:xfrm>
              <a:off x="6780411" y="5796645"/>
              <a:ext cx="1108357" cy="1110878"/>
            </a:xfrm>
            <a:custGeom>
              <a:avLst/>
              <a:gdLst>
                <a:gd name="T0" fmla="*/ 264 w 498"/>
                <a:gd name="T1" fmla="*/ 448 h 499"/>
                <a:gd name="T2" fmla="*/ 50 w 498"/>
                <a:gd name="T3" fmla="*/ 234 h 499"/>
                <a:gd name="T4" fmla="*/ 50 w 498"/>
                <a:gd name="T5" fmla="*/ 51 h 499"/>
                <a:gd name="T6" fmla="*/ 233 w 498"/>
                <a:gd name="T7" fmla="*/ 51 h 499"/>
                <a:gd name="T8" fmla="*/ 448 w 498"/>
                <a:gd name="T9" fmla="*/ 265 h 499"/>
                <a:gd name="T10" fmla="*/ 448 w 498"/>
                <a:gd name="T11" fmla="*/ 448 h 499"/>
                <a:gd name="T12" fmla="*/ 448 w 498"/>
                <a:gd name="T13" fmla="*/ 448 h 499"/>
                <a:gd name="T14" fmla="*/ 264 w 498"/>
                <a:gd name="T15" fmla="*/ 448 h 4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499">
                  <a:moveTo>
                    <a:pt x="264" y="448"/>
                  </a:moveTo>
                  <a:cubicBezTo>
                    <a:pt x="50" y="234"/>
                    <a:pt x="50" y="234"/>
                    <a:pt x="50" y="234"/>
                  </a:cubicBezTo>
                  <a:cubicBezTo>
                    <a:pt x="0" y="183"/>
                    <a:pt x="0" y="101"/>
                    <a:pt x="50" y="51"/>
                  </a:cubicBezTo>
                  <a:cubicBezTo>
                    <a:pt x="101" y="0"/>
                    <a:pt x="183" y="0"/>
                    <a:pt x="233" y="51"/>
                  </a:cubicBezTo>
                  <a:cubicBezTo>
                    <a:pt x="448" y="265"/>
                    <a:pt x="448" y="265"/>
                    <a:pt x="448" y="265"/>
                  </a:cubicBezTo>
                  <a:cubicBezTo>
                    <a:pt x="498" y="315"/>
                    <a:pt x="498" y="397"/>
                    <a:pt x="448" y="448"/>
                  </a:cubicBezTo>
                  <a:cubicBezTo>
                    <a:pt x="448" y="448"/>
                    <a:pt x="448" y="448"/>
                    <a:pt x="448" y="448"/>
                  </a:cubicBezTo>
                  <a:cubicBezTo>
                    <a:pt x="397" y="499"/>
                    <a:pt x="315" y="499"/>
                    <a:pt x="264" y="448"/>
                  </a:cubicBez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a:extLst>
                <a:ext uri="{FF2B5EF4-FFF2-40B4-BE49-F238E27FC236}">
                  <a16:creationId xmlns:a16="http://schemas.microsoft.com/office/drawing/2014/main" id="{5406F352-A3E0-48C7-A07B-77D60000388D}"/>
                </a:ext>
              </a:extLst>
            </p:cNvPr>
            <p:cNvSpPr>
              <a:spLocks/>
            </p:cNvSpPr>
            <p:nvPr/>
          </p:nvSpPr>
          <p:spPr bwMode="auto">
            <a:xfrm>
              <a:off x="10405583" y="5796645"/>
              <a:ext cx="1108357" cy="1110878"/>
            </a:xfrm>
            <a:custGeom>
              <a:avLst/>
              <a:gdLst>
                <a:gd name="T0" fmla="*/ 233 w 498"/>
                <a:gd name="T1" fmla="*/ 51 h 499"/>
                <a:gd name="T2" fmla="*/ 447 w 498"/>
                <a:gd name="T3" fmla="*/ 265 h 499"/>
                <a:gd name="T4" fmla="*/ 447 w 498"/>
                <a:gd name="T5" fmla="*/ 448 h 499"/>
                <a:gd name="T6" fmla="*/ 264 w 498"/>
                <a:gd name="T7" fmla="*/ 448 h 499"/>
                <a:gd name="T8" fmla="*/ 50 w 498"/>
                <a:gd name="T9" fmla="*/ 234 h 499"/>
                <a:gd name="T10" fmla="*/ 50 w 498"/>
                <a:gd name="T11" fmla="*/ 51 h 499"/>
                <a:gd name="T12" fmla="*/ 233 w 498"/>
                <a:gd name="T13" fmla="*/ 51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33" y="51"/>
                  </a:moveTo>
                  <a:cubicBezTo>
                    <a:pt x="447" y="265"/>
                    <a:pt x="447" y="265"/>
                    <a:pt x="447" y="265"/>
                  </a:cubicBezTo>
                  <a:cubicBezTo>
                    <a:pt x="498" y="315"/>
                    <a:pt x="498" y="397"/>
                    <a:pt x="447" y="448"/>
                  </a:cubicBezTo>
                  <a:cubicBezTo>
                    <a:pt x="397" y="499"/>
                    <a:pt x="315" y="499"/>
                    <a:pt x="264" y="448"/>
                  </a:cubicBezTo>
                  <a:cubicBezTo>
                    <a:pt x="50" y="234"/>
                    <a:pt x="50" y="234"/>
                    <a:pt x="50" y="234"/>
                  </a:cubicBezTo>
                  <a:cubicBezTo>
                    <a:pt x="0" y="183"/>
                    <a:pt x="0" y="101"/>
                    <a:pt x="50" y="51"/>
                  </a:cubicBezTo>
                  <a:cubicBezTo>
                    <a:pt x="101" y="0"/>
                    <a:pt x="183" y="0"/>
                    <a:pt x="233" y="51"/>
                  </a:cubicBez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a:extLst>
                <a:ext uri="{FF2B5EF4-FFF2-40B4-BE49-F238E27FC236}">
                  <a16:creationId xmlns:a16="http://schemas.microsoft.com/office/drawing/2014/main" id="{3F578B17-B4A4-402D-8D88-0638D031FC78}"/>
                </a:ext>
              </a:extLst>
            </p:cNvPr>
            <p:cNvSpPr>
              <a:spLocks/>
            </p:cNvSpPr>
            <p:nvPr/>
          </p:nvSpPr>
          <p:spPr bwMode="auto">
            <a:xfrm>
              <a:off x="10882215" y="5796645"/>
              <a:ext cx="1108357" cy="1110878"/>
            </a:xfrm>
            <a:custGeom>
              <a:avLst/>
              <a:gdLst>
                <a:gd name="T0" fmla="*/ 264 w 498"/>
                <a:gd name="T1" fmla="*/ 51 h 499"/>
                <a:gd name="T2" fmla="*/ 50 w 498"/>
                <a:gd name="T3" fmla="*/ 265 h 499"/>
                <a:gd name="T4" fmla="*/ 50 w 498"/>
                <a:gd name="T5" fmla="*/ 448 h 499"/>
                <a:gd name="T6" fmla="*/ 233 w 498"/>
                <a:gd name="T7" fmla="*/ 448 h 499"/>
                <a:gd name="T8" fmla="*/ 447 w 498"/>
                <a:gd name="T9" fmla="*/ 234 h 499"/>
                <a:gd name="T10" fmla="*/ 447 w 498"/>
                <a:gd name="T11" fmla="*/ 51 h 499"/>
                <a:gd name="T12" fmla="*/ 264 w 498"/>
                <a:gd name="T13" fmla="*/ 51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64" y="51"/>
                  </a:moveTo>
                  <a:cubicBezTo>
                    <a:pt x="50" y="265"/>
                    <a:pt x="50" y="265"/>
                    <a:pt x="50" y="265"/>
                  </a:cubicBezTo>
                  <a:cubicBezTo>
                    <a:pt x="0" y="315"/>
                    <a:pt x="0" y="397"/>
                    <a:pt x="50" y="448"/>
                  </a:cubicBezTo>
                  <a:cubicBezTo>
                    <a:pt x="101" y="499"/>
                    <a:pt x="183" y="499"/>
                    <a:pt x="233" y="448"/>
                  </a:cubicBezTo>
                  <a:cubicBezTo>
                    <a:pt x="447" y="234"/>
                    <a:pt x="447" y="234"/>
                    <a:pt x="447" y="234"/>
                  </a:cubicBezTo>
                  <a:cubicBezTo>
                    <a:pt x="498" y="183"/>
                    <a:pt x="498" y="101"/>
                    <a:pt x="447" y="51"/>
                  </a:cubicBezTo>
                  <a:cubicBezTo>
                    <a:pt x="397" y="0"/>
                    <a:pt x="315" y="0"/>
                    <a:pt x="264" y="51"/>
                  </a:cubicBez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a:extLst>
                <a:ext uri="{FF2B5EF4-FFF2-40B4-BE49-F238E27FC236}">
                  <a16:creationId xmlns:a16="http://schemas.microsoft.com/office/drawing/2014/main" id="{29606E2C-0F28-4545-AE79-56AED4621FDD}"/>
                </a:ext>
              </a:extLst>
            </p:cNvPr>
            <p:cNvSpPr>
              <a:spLocks/>
            </p:cNvSpPr>
            <p:nvPr/>
          </p:nvSpPr>
          <p:spPr bwMode="auto">
            <a:xfrm>
              <a:off x="6842197" y="3998560"/>
              <a:ext cx="2859788" cy="1943092"/>
            </a:xfrm>
            <a:custGeom>
              <a:avLst/>
              <a:gdLst>
                <a:gd name="T0" fmla="*/ 84 w 1285"/>
                <a:gd name="T1" fmla="*/ 796 h 873"/>
                <a:gd name="T2" fmla="*/ 114 w 1285"/>
                <a:gd name="T3" fmla="*/ 793 h 873"/>
                <a:gd name="T4" fmla="*/ 225 w 1285"/>
                <a:gd name="T5" fmla="*/ 839 h 873"/>
                <a:gd name="T6" fmla="*/ 260 w 1285"/>
                <a:gd name="T7" fmla="*/ 873 h 873"/>
                <a:gd name="T8" fmla="*/ 1035 w 1285"/>
                <a:gd name="T9" fmla="*/ 260 h 873"/>
                <a:gd name="T10" fmla="*/ 1187 w 1285"/>
                <a:gd name="T11" fmla="*/ 274 h 873"/>
                <a:gd name="T12" fmla="*/ 1234 w 1285"/>
                <a:gd name="T13" fmla="*/ 228 h 873"/>
                <a:gd name="T14" fmla="*/ 1234 w 1285"/>
                <a:gd name="T15" fmla="*/ 44 h 873"/>
                <a:gd name="T16" fmla="*/ 1203 w 1285"/>
                <a:gd name="T17" fmla="*/ 13 h 873"/>
                <a:gd name="T18" fmla="*/ 1035 w 1285"/>
                <a:gd name="T19" fmla="*/ 0 h 873"/>
                <a:gd name="T20" fmla="*/ 288 w 1285"/>
                <a:gd name="T21" fmla="*/ 310 h 873"/>
                <a:gd name="T22" fmla="*/ 0 w 1285"/>
                <a:gd name="T23" fmla="*/ 841 h 873"/>
                <a:gd name="T24" fmla="*/ 2 w 1285"/>
                <a:gd name="T25" fmla="*/ 839 h 873"/>
                <a:gd name="T26" fmla="*/ 84 w 1285"/>
                <a:gd name="T27" fmla="*/ 796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5" h="873">
                  <a:moveTo>
                    <a:pt x="84" y="796"/>
                  </a:moveTo>
                  <a:cubicBezTo>
                    <a:pt x="94" y="794"/>
                    <a:pt x="104" y="793"/>
                    <a:pt x="114" y="793"/>
                  </a:cubicBezTo>
                  <a:cubicBezTo>
                    <a:pt x="156" y="793"/>
                    <a:pt x="196" y="809"/>
                    <a:pt x="225" y="839"/>
                  </a:cubicBezTo>
                  <a:cubicBezTo>
                    <a:pt x="260" y="873"/>
                    <a:pt x="260" y="873"/>
                    <a:pt x="260" y="873"/>
                  </a:cubicBezTo>
                  <a:cubicBezTo>
                    <a:pt x="343" y="522"/>
                    <a:pt x="659" y="260"/>
                    <a:pt x="1035" y="260"/>
                  </a:cubicBezTo>
                  <a:cubicBezTo>
                    <a:pt x="1087" y="260"/>
                    <a:pt x="1138" y="265"/>
                    <a:pt x="1187" y="274"/>
                  </a:cubicBezTo>
                  <a:cubicBezTo>
                    <a:pt x="1234" y="228"/>
                    <a:pt x="1234" y="228"/>
                    <a:pt x="1234" y="228"/>
                  </a:cubicBezTo>
                  <a:cubicBezTo>
                    <a:pt x="1285" y="177"/>
                    <a:pt x="1285" y="95"/>
                    <a:pt x="1234" y="44"/>
                  </a:cubicBezTo>
                  <a:cubicBezTo>
                    <a:pt x="1203" y="13"/>
                    <a:pt x="1203" y="13"/>
                    <a:pt x="1203" y="13"/>
                  </a:cubicBezTo>
                  <a:cubicBezTo>
                    <a:pt x="1148" y="4"/>
                    <a:pt x="1092" y="0"/>
                    <a:pt x="1035" y="0"/>
                  </a:cubicBezTo>
                  <a:cubicBezTo>
                    <a:pt x="753" y="0"/>
                    <a:pt x="487" y="110"/>
                    <a:pt x="288" y="310"/>
                  </a:cubicBezTo>
                  <a:cubicBezTo>
                    <a:pt x="140" y="457"/>
                    <a:pt x="41" y="641"/>
                    <a:pt x="0" y="841"/>
                  </a:cubicBezTo>
                  <a:cubicBezTo>
                    <a:pt x="2" y="839"/>
                    <a:pt x="2" y="839"/>
                    <a:pt x="2" y="839"/>
                  </a:cubicBezTo>
                  <a:cubicBezTo>
                    <a:pt x="25" y="817"/>
                    <a:pt x="53" y="802"/>
                    <a:pt x="84" y="796"/>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a:extLst>
                <a:ext uri="{FF2B5EF4-FFF2-40B4-BE49-F238E27FC236}">
                  <a16:creationId xmlns:a16="http://schemas.microsoft.com/office/drawing/2014/main" id="{7D05A362-3F59-4373-9ABA-80149112ECB3}"/>
                </a:ext>
              </a:extLst>
            </p:cNvPr>
            <p:cNvSpPr>
              <a:spLocks/>
            </p:cNvSpPr>
            <p:nvPr/>
          </p:nvSpPr>
          <p:spPr bwMode="auto">
            <a:xfrm>
              <a:off x="9556978" y="4047735"/>
              <a:ext cx="1943092" cy="2859788"/>
            </a:xfrm>
            <a:custGeom>
              <a:avLst/>
              <a:gdLst>
                <a:gd name="T0" fmla="*/ 0 w 873"/>
                <a:gd name="T1" fmla="*/ 260 h 1285"/>
                <a:gd name="T2" fmla="*/ 613 w 873"/>
                <a:gd name="T3" fmla="*/ 1035 h 1285"/>
                <a:gd name="T4" fmla="*/ 598 w 873"/>
                <a:gd name="T5" fmla="*/ 1187 h 1285"/>
                <a:gd name="T6" fmla="*/ 645 w 873"/>
                <a:gd name="T7" fmla="*/ 1234 h 1285"/>
                <a:gd name="T8" fmla="*/ 828 w 873"/>
                <a:gd name="T9" fmla="*/ 1234 h 1285"/>
                <a:gd name="T10" fmla="*/ 860 w 873"/>
                <a:gd name="T11" fmla="*/ 1203 h 1285"/>
                <a:gd name="T12" fmla="*/ 873 w 873"/>
                <a:gd name="T13" fmla="*/ 1035 h 1285"/>
                <a:gd name="T14" fmla="*/ 563 w 873"/>
                <a:gd name="T15" fmla="*/ 288 h 1285"/>
                <a:gd name="T16" fmla="*/ 31 w 873"/>
                <a:gd name="T17" fmla="*/ 0 h 1285"/>
                <a:gd name="T18" fmla="*/ 34 w 873"/>
                <a:gd name="T19" fmla="*/ 2 h 1285"/>
                <a:gd name="T20" fmla="*/ 34 w 873"/>
                <a:gd name="T21" fmla="*/ 225 h 1285"/>
                <a:gd name="T22" fmla="*/ 0 w 873"/>
                <a:gd name="T23" fmla="*/ 260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3" h="1285">
                  <a:moveTo>
                    <a:pt x="0" y="260"/>
                  </a:moveTo>
                  <a:cubicBezTo>
                    <a:pt x="351" y="343"/>
                    <a:pt x="613" y="659"/>
                    <a:pt x="613" y="1035"/>
                  </a:cubicBezTo>
                  <a:cubicBezTo>
                    <a:pt x="613" y="1087"/>
                    <a:pt x="608" y="1138"/>
                    <a:pt x="598" y="1187"/>
                  </a:cubicBezTo>
                  <a:cubicBezTo>
                    <a:pt x="645" y="1234"/>
                    <a:pt x="645" y="1234"/>
                    <a:pt x="645" y="1234"/>
                  </a:cubicBezTo>
                  <a:cubicBezTo>
                    <a:pt x="696" y="1285"/>
                    <a:pt x="778" y="1285"/>
                    <a:pt x="828" y="1234"/>
                  </a:cubicBezTo>
                  <a:cubicBezTo>
                    <a:pt x="860" y="1203"/>
                    <a:pt x="860" y="1203"/>
                    <a:pt x="860" y="1203"/>
                  </a:cubicBezTo>
                  <a:cubicBezTo>
                    <a:pt x="868" y="1148"/>
                    <a:pt x="873" y="1092"/>
                    <a:pt x="873" y="1035"/>
                  </a:cubicBezTo>
                  <a:cubicBezTo>
                    <a:pt x="873" y="753"/>
                    <a:pt x="763" y="487"/>
                    <a:pt x="563" y="288"/>
                  </a:cubicBezTo>
                  <a:cubicBezTo>
                    <a:pt x="415" y="140"/>
                    <a:pt x="231" y="41"/>
                    <a:pt x="31" y="0"/>
                  </a:cubicBezTo>
                  <a:cubicBezTo>
                    <a:pt x="34" y="2"/>
                    <a:pt x="34" y="2"/>
                    <a:pt x="34" y="2"/>
                  </a:cubicBezTo>
                  <a:cubicBezTo>
                    <a:pt x="95" y="64"/>
                    <a:pt x="95" y="164"/>
                    <a:pt x="34" y="225"/>
                  </a:cubicBezTo>
                  <a:lnTo>
                    <a:pt x="0" y="260"/>
                  </a:ln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a:extLst>
                <a:ext uri="{FF2B5EF4-FFF2-40B4-BE49-F238E27FC236}">
                  <a16:creationId xmlns:a16="http://schemas.microsoft.com/office/drawing/2014/main" id="{4C24A7E0-067B-418C-B7EC-A038C04DBEAC}"/>
                </a:ext>
              </a:extLst>
            </p:cNvPr>
            <p:cNvSpPr>
              <a:spLocks/>
            </p:cNvSpPr>
            <p:nvPr/>
          </p:nvSpPr>
          <p:spPr bwMode="auto">
            <a:xfrm>
              <a:off x="6793021" y="5825646"/>
              <a:ext cx="1943092" cy="2830786"/>
            </a:xfrm>
            <a:custGeom>
              <a:avLst/>
              <a:gdLst>
                <a:gd name="T0" fmla="*/ 839 w 873"/>
                <a:gd name="T1" fmla="*/ 1269 h 1272"/>
                <a:gd name="T2" fmla="*/ 793 w 873"/>
                <a:gd name="T3" fmla="*/ 1158 h 1272"/>
                <a:gd name="T4" fmla="*/ 839 w 873"/>
                <a:gd name="T5" fmla="*/ 1046 h 1272"/>
                <a:gd name="T6" fmla="*/ 873 w 873"/>
                <a:gd name="T7" fmla="*/ 1012 h 1272"/>
                <a:gd name="T8" fmla="*/ 295 w 873"/>
                <a:gd name="T9" fmla="*/ 470 h 1272"/>
                <a:gd name="T10" fmla="*/ 278 w 873"/>
                <a:gd name="T11" fmla="*/ 451 h 1272"/>
                <a:gd name="T12" fmla="*/ 292 w 873"/>
                <a:gd name="T13" fmla="*/ 459 h 1272"/>
                <a:gd name="T14" fmla="*/ 260 w 873"/>
                <a:gd name="T15" fmla="*/ 236 h 1272"/>
                <a:gd name="T16" fmla="*/ 274 w 873"/>
                <a:gd name="T17" fmla="*/ 85 h 1272"/>
                <a:gd name="T18" fmla="*/ 227 w 873"/>
                <a:gd name="T19" fmla="*/ 38 h 1272"/>
                <a:gd name="T20" fmla="*/ 136 w 873"/>
                <a:gd name="T21" fmla="*/ 0 h 1272"/>
                <a:gd name="T22" fmla="*/ 111 w 873"/>
                <a:gd name="T23" fmla="*/ 2 h 1272"/>
                <a:gd name="T24" fmla="*/ 44 w 873"/>
                <a:gd name="T25" fmla="*/ 38 h 1272"/>
                <a:gd name="T26" fmla="*/ 13 w 873"/>
                <a:gd name="T27" fmla="*/ 69 h 1272"/>
                <a:gd name="T28" fmla="*/ 0 w 873"/>
                <a:gd name="T29" fmla="*/ 236 h 1272"/>
                <a:gd name="T30" fmla="*/ 310 w 873"/>
                <a:gd name="T31" fmla="*/ 984 h 1272"/>
                <a:gd name="T32" fmla="*/ 841 w 873"/>
                <a:gd name="T33" fmla="*/ 1272 h 1272"/>
                <a:gd name="T34" fmla="*/ 839 w 873"/>
                <a:gd name="T35" fmla="*/ 1269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272">
                  <a:moveTo>
                    <a:pt x="839" y="1269"/>
                  </a:moveTo>
                  <a:cubicBezTo>
                    <a:pt x="809" y="1240"/>
                    <a:pt x="793" y="1200"/>
                    <a:pt x="793" y="1158"/>
                  </a:cubicBezTo>
                  <a:cubicBezTo>
                    <a:pt x="793" y="1116"/>
                    <a:pt x="809" y="1076"/>
                    <a:pt x="839" y="1046"/>
                  </a:cubicBezTo>
                  <a:cubicBezTo>
                    <a:pt x="873" y="1012"/>
                    <a:pt x="873" y="1012"/>
                    <a:pt x="873" y="1012"/>
                  </a:cubicBezTo>
                  <a:cubicBezTo>
                    <a:pt x="598" y="947"/>
                    <a:pt x="377" y="738"/>
                    <a:pt x="295" y="470"/>
                  </a:cubicBezTo>
                  <a:cubicBezTo>
                    <a:pt x="289" y="464"/>
                    <a:pt x="283" y="457"/>
                    <a:pt x="278" y="451"/>
                  </a:cubicBezTo>
                  <a:cubicBezTo>
                    <a:pt x="282" y="454"/>
                    <a:pt x="287" y="457"/>
                    <a:pt x="292" y="459"/>
                  </a:cubicBezTo>
                  <a:cubicBezTo>
                    <a:pt x="271" y="388"/>
                    <a:pt x="260" y="314"/>
                    <a:pt x="260" y="236"/>
                  </a:cubicBezTo>
                  <a:cubicBezTo>
                    <a:pt x="260" y="185"/>
                    <a:pt x="265" y="134"/>
                    <a:pt x="274" y="85"/>
                  </a:cubicBezTo>
                  <a:cubicBezTo>
                    <a:pt x="227" y="38"/>
                    <a:pt x="227" y="38"/>
                    <a:pt x="227" y="38"/>
                  </a:cubicBezTo>
                  <a:cubicBezTo>
                    <a:pt x="202" y="12"/>
                    <a:pt x="169" y="0"/>
                    <a:pt x="136" y="0"/>
                  </a:cubicBezTo>
                  <a:cubicBezTo>
                    <a:pt x="128" y="0"/>
                    <a:pt x="119" y="1"/>
                    <a:pt x="111" y="2"/>
                  </a:cubicBezTo>
                  <a:cubicBezTo>
                    <a:pt x="87" y="7"/>
                    <a:pt x="63" y="19"/>
                    <a:pt x="44" y="38"/>
                  </a:cubicBezTo>
                  <a:cubicBezTo>
                    <a:pt x="13" y="69"/>
                    <a:pt x="13" y="69"/>
                    <a:pt x="13" y="69"/>
                  </a:cubicBezTo>
                  <a:cubicBezTo>
                    <a:pt x="4" y="124"/>
                    <a:pt x="0" y="180"/>
                    <a:pt x="0" y="236"/>
                  </a:cubicBezTo>
                  <a:cubicBezTo>
                    <a:pt x="0" y="519"/>
                    <a:pt x="110" y="784"/>
                    <a:pt x="310" y="984"/>
                  </a:cubicBezTo>
                  <a:cubicBezTo>
                    <a:pt x="457" y="1132"/>
                    <a:pt x="641" y="1231"/>
                    <a:pt x="841" y="1272"/>
                  </a:cubicBezTo>
                  <a:lnTo>
                    <a:pt x="839" y="1269"/>
                  </a:ln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a:extLst>
                <a:ext uri="{FF2B5EF4-FFF2-40B4-BE49-F238E27FC236}">
                  <a16:creationId xmlns:a16="http://schemas.microsoft.com/office/drawing/2014/main" id="{B4B40799-2D01-448A-9C0E-48B7C94701FA}"/>
                </a:ext>
              </a:extLst>
            </p:cNvPr>
            <p:cNvSpPr>
              <a:spLocks/>
            </p:cNvSpPr>
            <p:nvPr/>
          </p:nvSpPr>
          <p:spPr bwMode="auto">
            <a:xfrm>
              <a:off x="8591106" y="6762517"/>
              <a:ext cx="2861049" cy="1943092"/>
            </a:xfrm>
            <a:custGeom>
              <a:avLst/>
              <a:gdLst>
                <a:gd name="T0" fmla="*/ 1282 w 1285"/>
                <a:gd name="T1" fmla="*/ 34 h 873"/>
                <a:gd name="T2" fmla="*/ 1171 w 1285"/>
                <a:gd name="T3" fmla="*/ 80 h 873"/>
                <a:gd name="T4" fmla="*/ 1059 w 1285"/>
                <a:gd name="T5" fmla="*/ 34 h 873"/>
                <a:gd name="T6" fmla="*/ 1025 w 1285"/>
                <a:gd name="T7" fmla="*/ 0 h 873"/>
                <a:gd name="T8" fmla="*/ 249 w 1285"/>
                <a:gd name="T9" fmla="*/ 613 h 873"/>
                <a:gd name="T10" fmla="*/ 98 w 1285"/>
                <a:gd name="T11" fmla="*/ 598 h 873"/>
                <a:gd name="T12" fmla="*/ 51 w 1285"/>
                <a:gd name="T13" fmla="*/ 645 h 873"/>
                <a:gd name="T14" fmla="*/ 51 w 1285"/>
                <a:gd name="T15" fmla="*/ 828 h 873"/>
                <a:gd name="T16" fmla="*/ 51 w 1285"/>
                <a:gd name="T17" fmla="*/ 828 h 873"/>
                <a:gd name="T18" fmla="*/ 82 w 1285"/>
                <a:gd name="T19" fmla="*/ 860 h 873"/>
                <a:gd name="T20" fmla="*/ 249 w 1285"/>
                <a:gd name="T21" fmla="*/ 873 h 873"/>
                <a:gd name="T22" fmla="*/ 997 w 1285"/>
                <a:gd name="T23" fmla="*/ 563 h 873"/>
                <a:gd name="T24" fmla="*/ 1285 w 1285"/>
                <a:gd name="T25" fmla="*/ 31 h 873"/>
                <a:gd name="T26" fmla="*/ 1282 w 1285"/>
                <a:gd name="T27"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5" h="873">
                  <a:moveTo>
                    <a:pt x="1282" y="34"/>
                  </a:moveTo>
                  <a:cubicBezTo>
                    <a:pt x="1253" y="64"/>
                    <a:pt x="1213" y="80"/>
                    <a:pt x="1171" y="80"/>
                  </a:cubicBezTo>
                  <a:cubicBezTo>
                    <a:pt x="1129" y="80"/>
                    <a:pt x="1089" y="64"/>
                    <a:pt x="1059" y="34"/>
                  </a:cubicBezTo>
                  <a:cubicBezTo>
                    <a:pt x="1025" y="0"/>
                    <a:pt x="1025" y="0"/>
                    <a:pt x="1025" y="0"/>
                  </a:cubicBezTo>
                  <a:cubicBezTo>
                    <a:pt x="942" y="351"/>
                    <a:pt x="626" y="613"/>
                    <a:pt x="249" y="613"/>
                  </a:cubicBezTo>
                  <a:cubicBezTo>
                    <a:pt x="198" y="613"/>
                    <a:pt x="147" y="608"/>
                    <a:pt x="98" y="598"/>
                  </a:cubicBezTo>
                  <a:cubicBezTo>
                    <a:pt x="51" y="645"/>
                    <a:pt x="51" y="645"/>
                    <a:pt x="51" y="645"/>
                  </a:cubicBezTo>
                  <a:cubicBezTo>
                    <a:pt x="0" y="696"/>
                    <a:pt x="0" y="778"/>
                    <a:pt x="51" y="828"/>
                  </a:cubicBezTo>
                  <a:cubicBezTo>
                    <a:pt x="51" y="828"/>
                    <a:pt x="51" y="828"/>
                    <a:pt x="51" y="828"/>
                  </a:cubicBezTo>
                  <a:cubicBezTo>
                    <a:pt x="82" y="860"/>
                    <a:pt x="82" y="860"/>
                    <a:pt x="82" y="860"/>
                  </a:cubicBezTo>
                  <a:cubicBezTo>
                    <a:pt x="137" y="868"/>
                    <a:pt x="193" y="873"/>
                    <a:pt x="249" y="873"/>
                  </a:cubicBezTo>
                  <a:cubicBezTo>
                    <a:pt x="532" y="873"/>
                    <a:pt x="797" y="763"/>
                    <a:pt x="997" y="563"/>
                  </a:cubicBezTo>
                  <a:cubicBezTo>
                    <a:pt x="1145" y="415"/>
                    <a:pt x="1243" y="231"/>
                    <a:pt x="1285" y="31"/>
                  </a:cubicBezTo>
                  <a:lnTo>
                    <a:pt x="1282" y="34"/>
                  </a:ln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652E3F3-E5F8-4966-9FA8-2D1431520911}"/>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Process</a:t>
            </a:r>
          </a:p>
        </p:txBody>
      </p:sp>
      <p:sp>
        <p:nvSpPr>
          <p:cNvPr id="23" name="Rectangle 22">
            <a:extLst>
              <a:ext uri="{FF2B5EF4-FFF2-40B4-BE49-F238E27FC236}">
                <a16:creationId xmlns:a16="http://schemas.microsoft.com/office/drawing/2014/main" id="{56352063-E238-41C2-B983-D0CEBC34A94E}"/>
              </a:ext>
            </a:extLst>
          </p:cNvPr>
          <p:cNvSpPr/>
          <p:nvPr/>
        </p:nvSpPr>
        <p:spPr>
          <a:xfrm>
            <a:off x="1333500" y="374581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8F16C44A-3C46-4320-94FA-2B91C1FF4477}"/>
              </a:ext>
            </a:extLst>
          </p:cNvPr>
          <p:cNvSpPr/>
          <p:nvPr/>
        </p:nvSpPr>
        <p:spPr>
          <a:xfrm>
            <a:off x="1333500" y="654616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4110F3F8-FFC1-430D-A5FF-EA3850BB77DA}"/>
              </a:ext>
            </a:extLst>
          </p:cNvPr>
          <p:cNvSpPr/>
          <p:nvPr/>
        </p:nvSpPr>
        <p:spPr>
          <a:xfrm>
            <a:off x="12154459" y="374581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43622985-38C5-4D78-A076-5284BBC1BCC9}"/>
              </a:ext>
            </a:extLst>
          </p:cNvPr>
          <p:cNvSpPr/>
          <p:nvPr/>
        </p:nvSpPr>
        <p:spPr>
          <a:xfrm>
            <a:off x="12154459" y="654616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7" name="Graphic 4">
            <a:extLst>
              <a:ext uri="{FF2B5EF4-FFF2-40B4-BE49-F238E27FC236}">
                <a16:creationId xmlns:a16="http://schemas.microsoft.com/office/drawing/2014/main" id="{207514C9-F497-4165-98F9-DE07D008014F}"/>
              </a:ext>
            </a:extLst>
          </p:cNvPr>
          <p:cNvGrpSpPr/>
          <p:nvPr/>
        </p:nvGrpSpPr>
        <p:grpSpPr>
          <a:xfrm>
            <a:off x="8697988" y="5498772"/>
            <a:ext cx="897116" cy="897162"/>
            <a:chOff x="10884230" y="3442838"/>
            <a:chExt cx="1234377" cy="1234439"/>
          </a:xfrm>
          <a:solidFill>
            <a:schemeClr val="tx1">
              <a:lumMod val="85000"/>
              <a:lumOff val="15000"/>
            </a:schemeClr>
          </a:solidFill>
        </p:grpSpPr>
        <p:sp>
          <p:nvSpPr>
            <p:cNvPr id="28" name="Freeform: Shape 27">
              <a:extLst>
                <a:ext uri="{FF2B5EF4-FFF2-40B4-BE49-F238E27FC236}">
                  <a16:creationId xmlns:a16="http://schemas.microsoft.com/office/drawing/2014/main" id="{60B9AE60-5C53-4D3A-B7A7-CF8066D688A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96AEA670-3E2D-4009-8423-786EF3BBFC6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6A8F1F9-DFF0-4114-B1D2-064726A485B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29BC528E-E4D2-430F-AC0D-6F40282928E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5F2CF977-ADA5-4D3F-ADAB-7CE79A7354B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C569983D-2400-4AA3-8E9F-9146259E6D2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468684024"/>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2"/>
                                        </p:tgtEl>
                                        <p:attrNameLst>
                                          <p:attrName>style.visibility</p:attrName>
                                        </p:attrNameLst>
                                      </p:cBhvr>
                                      <p:to>
                                        <p:strVal val="visible"/>
                                      </p:to>
                                    </p:set>
                                    <p:anim to="" calcmode="lin" valueType="num">
                                      <p:cBhvr>
                                        <p:cTn id="7" dur="750" fill="hold">
                                          <p:stCondLst>
                                            <p:cond delay="0"/>
                                          </p:stCondLst>
                                        </p:cTn>
                                        <p:tgtEl>
                                          <p:spTgt spid="2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2"/>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p:cTn id="17" dur="1000" fill="hold"/>
                                        <p:tgtEl>
                                          <p:spTgt spid="27"/>
                                        </p:tgtEl>
                                        <p:attrNameLst>
                                          <p:attrName>ppt_w</p:attrName>
                                        </p:attrNameLst>
                                      </p:cBhvr>
                                      <p:tavLst>
                                        <p:tav tm="0">
                                          <p:val>
                                            <p:fltVal val="0"/>
                                          </p:val>
                                        </p:tav>
                                        <p:tav tm="100000">
                                          <p:val>
                                            <p:strVal val="#ppt_w"/>
                                          </p:val>
                                        </p:tav>
                                      </p:tavLst>
                                    </p:anim>
                                    <p:anim calcmode="lin" valueType="num">
                                      <p:cBhvr>
                                        <p:cTn id="18" dur="1000" fill="hold"/>
                                        <p:tgtEl>
                                          <p:spTgt spid="27"/>
                                        </p:tgtEl>
                                        <p:attrNameLst>
                                          <p:attrName>ppt_h</p:attrName>
                                        </p:attrNameLst>
                                      </p:cBhvr>
                                      <p:tavLst>
                                        <p:tav tm="0">
                                          <p:val>
                                            <p:fltVal val="0"/>
                                          </p:val>
                                        </p:tav>
                                        <p:tav tm="100000">
                                          <p:val>
                                            <p:strVal val="#ppt_h"/>
                                          </p:val>
                                        </p:tav>
                                      </p:tavLst>
                                    </p:anim>
                                    <p:animEffect transition="in" filter="fade">
                                      <p:cBhvr>
                                        <p:cTn id="19" dur="1000"/>
                                        <p:tgtEl>
                                          <p:spTgt spid="27"/>
                                        </p:tgtEl>
                                      </p:cBhvr>
                                    </p:animEffect>
                                  </p:childTnLst>
                                </p:cTn>
                              </p:par>
                              <p:par>
                                <p:cTn id="20" presetID="31"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fltVal val="0"/>
                                          </p:val>
                                        </p:tav>
                                        <p:tav tm="100000">
                                          <p:val>
                                            <p:strVal val="#ppt_w"/>
                                          </p:val>
                                        </p:tav>
                                      </p:tavLst>
                                    </p:anim>
                                    <p:anim calcmode="lin" valueType="num">
                                      <p:cBhvr>
                                        <p:cTn id="23" dur="1000" fill="hold"/>
                                        <p:tgtEl>
                                          <p:spTgt spid="3"/>
                                        </p:tgtEl>
                                        <p:attrNameLst>
                                          <p:attrName>ppt_h</p:attrName>
                                        </p:attrNameLst>
                                      </p:cBhvr>
                                      <p:tavLst>
                                        <p:tav tm="0">
                                          <p:val>
                                            <p:fltVal val="0"/>
                                          </p:val>
                                        </p:tav>
                                        <p:tav tm="100000">
                                          <p:val>
                                            <p:strVal val="#ppt_h"/>
                                          </p:val>
                                        </p:tav>
                                      </p:tavLst>
                                    </p:anim>
                                    <p:anim calcmode="lin" valueType="num">
                                      <p:cBhvr>
                                        <p:cTn id="24" dur="1000" fill="hold"/>
                                        <p:tgtEl>
                                          <p:spTgt spid="3"/>
                                        </p:tgtEl>
                                        <p:attrNameLst>
                                          <p:attrName>style.rotation</p:attrName>
                                        </p:attrNameLst>
                                      </p:cBhvr>
                                      <p:tavLst>
                                        <p:tav tm="0">
                                          <p:val>
                                            <p:fltVal val="90"/>
                                          </p:val>
                                        </p:tav>
                                        <p:tav tm="100000">
                                          <p:val>
                                            <p:fltVal val="0"/>
                                          </p:val>
                                        </p:tav>
                                      </p:tavLst>
                                    </p:anim>
                                    <p:animEffect transition="in" filter="fade">
                                      <p:cBhvr>
                                        <p:cTn id="25" dur="1000"/>
                                        <p:tgtEl>
                                          <p:spTgt spid="3"/>
                                        </p:tgtEl>
                                      </p:cBhvr>
                                    </p:animEffect>
                                  </p:childTnLst>
                                </p:cTn>
                              </p:par>
                            </p:childTnLst>
                          </p:cTn>
                        </p:par>
                        <p:par>
                          <p:cTn id="26" fill="hold">
                            <p:stCondLst>
                              <p:cond delay="1953"/>
                            </p:stCondLst>
                            <p:childTnLst>
                              <p:par>
                                <p:cTn id="27" presetID="2" presetClass="entr" presetSubtype="8" decel="10000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700" fill="hold"/>
                                        <p:tgtEl>
                                          <p:spTgt spid="23"/>
                                        </p:tgtEl>
                                        <p:attrNameLst>
                                          <p:attrName>ppt_x</p:attrName>
                                        </p:attrNameLst>
                                      </p:cBhvr>
                                      <p:tavLst>
                                        <p:tav tm="0">
                                          <p:val>
                                            <p:strVal val="0-#ppt_w/2"/>
                                          </p:val>
                                        </p:tav>
                                        <p:tav tm="100000">
                                          <p:val>
                                            <p:strVal val="#ppt_x"/>
                                          </p:val>
                                        </p:tav>
                                      </p:tavLst>
                                    </p:anim>
                                    <p:anim calcmode="lin" valueType="num">
                                      <p:cBhvr additive="base">
                                        <p:cTn id="30" dur="700" fill="hold"/>
                                        <p:tgtEl>
                                          <p:spTgt spid="23"/>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700" fill="hold"/>
                                        <p:tgtEl>
                                          <p:spTgt spid="25"/>
                                        </p:tgtEl>
                                        <p:attrNameLst>
                                          <p:attrName>ppt_x</p:attrName>
                                        </p:attrNameLst>
                                      </p:cBhvr>
                                      <p:tavLst>
                                        <p:tav tm="0">
                                          <p:val>
                                            <p:strVal val="1+#ppt_w/2"/>
                                          </p:val>
                                        </p:tav>
                                        <p:tav tm="100000">
                                          <p:val>
                                            <p:strVal val="#ppt_x"/>
                                          </p:val>
                                        </p:tav>
                                      </p:tavLst>
                                    </p:anim>
                                    <p:anim calcmode="lin" valueType="num">
                                      <p:cBhvr additive="base">
                                        <p:cTn id="34" dur="700" fill="hold"/>
                                        <p:tgtEl>
                                          <p:spTgt spid="25"/>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700" fill="hold"/>
                                        <p:tgtEl>
                                          <p:spTgt spid="26"/>
                                        </p:tgtEl>
                                        <p:attrNameLst>
                                          <p:attrName>ppt_x</p:attrName>
                                        </p:attrNameLst>
                                      </p:cBhvr>
                                      <p:tavLst>
                                        <p:tav tm="0">
                                          <p:val>
                                            <p:strVal val="1+#ppt_w/2"/>
                                          </p:val>
                                        </p:tav>
                                        <p:tav tm="100000">
                                          <p:val>
                                            <p:strVal val="#ppt_x"/>
                                          </p:val>
                                        </p:tav>
                                      </p:tavLst>
                                    </p:anim>
                                    <p:anim calcmode="lin" valueType="num">
                                      <p:cBhvr additive="base">
                                        <p:cTn id="38" dur="700" fill="hold"/>
                                        <p:tgtEl>
                                          <p:spTgt spid="26"/>
                                        </p:tgtEl>
                                        <p:attrNameLst>
                                          <p:attrName>ppt_y</p:attrName>
                                        </p:attrNameLst>
                                      </p:cBhvr>
                                      <p:tavLst>
                                        <p:tav tm="0">
                                          <p:val>
                                            <p:strVal val="#ppt_y"/>
                                          </p:val>
                                        </p:tav>
                                        <p:tav tm="100000">
                                          <p:val>
                                            <p:strVal val="#ppt_y"/>
                                          </p:val>
                                        </p:tav>
                                      </p:tavLst>
                                    </p:anim>
                                  </p:childTnLst>
                                </p:cTn>
                              </p:par>
                              <p:par>
                                <p:cTn id="39" presetID="2" presetClass="entr" presetSubtype="8" decel="100000"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700" fill="hold"/>
                                        <p:tgtEl>
                                          <p:spTgt spid="24"/>
                                        </p:tgtEl>
                                        <p:attrNameLst>
                                          <p:attrName>ppt_x</p:attrName>
                                        </p:attrNameLst>
                                      </p:cBhvr>
                                      <p:tavLst>
                                        <p:tav tm="0">
                                          <p:val>
                                            <p:strVal val="0-#ppt_w/2"/>
                                          </p:val>
                                        </p:tav>
                                        <p:tav tm="100000">
                                          <p:val>
                                            <p:strVal val="#ppt_x"/>
                                          </p:val>
                                        </p:tav>
                                      </p:tavLst>
                                    </p:anim>
                                    <p:anim calcmode="lin" valueType="num">
                                      <p:cBhvr additive="base">
                                        <p:cTn id="42" dur="7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2" grpId="0"/>
      <p:bldP spid="23" grpId="0"/>
      <p:bldP spid="24" grpId="0"/>
      <p:bldP spid="25" grpId="0"/>
      <p:bldP spid="2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4C48C176-4ED0-4916-A16A-33DFEEBAD591}"/>
              </a:ext>
            </a:extLst>
          </p:cNvPr>
          <p:cNvSpPr>
            <a:spLocks noGrp="1"/>
          </p:cNvSpPr>
          <p:nvPr>
            <p:ph type="pic" sz="quarter" idx="10"/>
          </p:nvPr>
        </p:nvSpPr>
        <p:spPr/>
      </p:sp>
      <p:sp>
        <p:nvSpPr>
          <p:cNvPr id="4" name="Freeform: Shape 3">
            <a:extLst>
              <a:ext uri="{FF2B5EF4-FFF2-40B4-BE49-F238E27FC236}">
                <a16:creationId xmlns:a16="http://schemas.microsoft.com/office/drawing/2014/main" id="{BE308015-108B-4919-8074-75A623175EE1}"/>
              </a:ext>
            </a:extLst>
          </p:cNvPr>
          <p:cNvSpPr/>
          <p:nvPr/>
        </p:nvSpPr>
        <p:spPr>
          <a:xfrm>
            <a:off x="7049080" y="-965438"/>
            <a:ext cx="13560090" cy="134675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a:extLst>
              <a:ext uri="{FF2B5EF4-FFF2-40B4-BE49-F238E27FC236}">
                <a16:creationId xmlns:a16="http://schemas.microsoft.com/office/drawing/2014/main" id="{E8F5918F-C7A4-4E88-9A24-6D3F76E8866D}"/>
              </a:ext>
            </a:extLst>
          </p:cNvPr>
          <p:cNvSpPr txBox="1"/>
          <p:nvPr/>
        </p:nvSpPr>
        <p:spPr>
          <a:xfrm>
            <a:off x="10019453" y="2114307"/>
            <a:ext cx="6401647" cy="4861652"/>
          </a:xfrm>
          <a:prstGeom prst="rect">
            <a:avLst/>
          </a:prstGeom>
          <a:noFill/>
        </p:spPr>
        <p:txBody>
          <a:bodyPr wrap="square" rtlCol="0">
            <a:spAutoFit/>
          </a:bodyPr>
          <a:lstStyle/>
          <a:p>
            <a:pPr>
              <a:lnSpc>
                <a:spcPct val="120000"/>
              </a:lnSpc>
            </a:pPr>
            <a:r>
              <a:rPr lang="en-US" sz="6600">
                <a:solidFill>
                  <a:schemeClr val="bg1"/>
                </a:solidFill>
                <a:latin typeface="Montserrat Alternates ExtraBold" panose="00000900000000000000" pitchFamily="50" charset="0"/>
                <a:cs typeface="Rubik Light" panose="00000400000000000000" pitchFamily="2" charset="-79"/>
              </a:rPr>
              <a:t>A picture is worth a thousand words.</a:t>
            </a:r>
            <a:endParaRPr lang="en-ID" sz="6600" dirty="0">
              <a:solidFill>
                <a:schemeClr val="bg1"/>
              </a:solidFill>
              <a:latin typeface="Montserrat Alternates ExtraBold" panose="00000900000000000000" pitchFamily="50" charset="0"/>
              <a:cs typeface="Rubik Light" panose="00000400000000000000" pitchFamily="2" charset="-79"/>
            </a:endParaRPr>
          </a:p>
        </p:txBody>
      </p:sp>
      <p:sp>
        <p:nvSpPr>
          <p:cNvPr id="6" name="TextBox 5">
            <a:extLst>
              <a:ext uri="{FF2B5EF4-FFF2-40B4-BE49-F238E27FC236}">
                <a16:creationId xmlns:a16="http://schemas.microsoft.com/office/drawing/2014/main" id="{6DF7F8FC-0488-4959-AF80-7FDCC0148E56}"/>
              </a:ext>
            </a:extLst>
          </p:cNvPr>
          <p:cNvSpPr txBox="1"/>
          <p:nvPr/>
        </p:nvSpPr>
        <p:spPr>
          <a:xfrm flipH="1">
            <a:off x="10060092" y="7712528"/>
            <a:ext cx="3960709" cy="890244"/>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a:t>
            </a:r>
          </a:p>
        </p:txBody>
      </p:sp>
      <p:sp>
        <p:nvSpPr>
          <p:cNvPr id="7" name="TextBox 6">
            <a:extLst>
              <a:ext uri="{FF2B5EF4-FFF2-40B4-BE49-F238E27FC236}">
                <a16:creationId xmlns:a16="http://schemas.microsoft.com/office/drawing/2014/main" id="{944548EE-B916-415F-BB5D-7BDD98DA611E}"/>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solidFill>
                  <a:schemeClr val="bg1"/>
                </a:solidFill>
                <a:latin typeface="+mn-lt"/>
              </a:rPr>
              <a:t>BUSINESS PLAN</a:t>
            </a:r>
            <a:endParaRPr lang="en-US" sz="1100" spc="300">
              <a:solidFill>
                <a:schemeClr val="bg1"/>
              </a:solidFill>
              <a:latin typeface="+mn-lt"/>
            </a:endParaRPr>
          </a:p>
        </p:txBody>
      </p:sp>
      <p:grpSp>
        <p:nvGrpSpPr>
          <p:cNvPr id="8" name="组合 13">
            <a:extLst>
              <a:ext uri="{FF2B5EF4-FFF2-40B4-BE49-F238E27FC236}">
                <a16:creationId xmlns:a16="http://schemas.microsoft.com/office/drawing/2014/main" id="{408EB79A-0DC9-4F72-BF9A-B064A56BC259}"/>
              </a:ext>
            </a:extLst>
          </p:cNvPr>
          <p:cNvGrpSpPr/>
          <p:nvPr/>
        </p:nvGrpSpPr>
        <p:grpSpPr>
          <a:xfrm>
            <a:off x="1333500" y="782677"/>
            <a:ext cx="849269" cy="224171"/>
            <a:chOff x="6353586" y="4480561"/>
            <a:chExt cx="5023074" cy="1325880"/>
          </a:xfrm>
          <a:solidFill>
            <a:schemeClr val="bg1"/>
          </a:solidFill>
        </p:grpSpPr>
        <p:sp>
          <p:nvSpPr>
            <p:cNvPr id="9" name="任意多边形: 形状 25">
              <a:extLst>
                <a:ext uri="{FF2B5EF4-FFF2-40B4-BE49-F238E27FC236}">
                  <a16:creationId xmlns:a16="http://schemas.microsoft.com/office/drawing/2014/main" id="{D1890FF5-1124-41D7-BD95-B923556CC43E}"/>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10" name="组合 11">
              <a:extLst>
                <a:ext uri="{FF2B5EF4-FFF2-40B4-BE49-F238E27FC236}">
                  <a16:creationId xmlns:a16="http://schemas.microsoft.com/office/drawing/2014/main" id="{E2EE93AD-8635-40FE-A43A-A908EABD397F}"/>
                </a:ext>
              </a:extLst>
            </p:cNvPr>
            <p:cNvGrpSpPr/>
            <p:nvPr/>
          </p:nvGrpSpPr>
          <p:grpSpPr>
            <a:xfrm>
              <a:off x="8043056" y="4702687"/>
              <a:ext cx="3333604" cy="881628"/>
              <a:chOff x="8083550" y="5731848"/>
              <a:chExt cx="2120900" cy="560908"/>
            </a:xfrm>
            <a:grpFill/>
          </p:grpSpPr>
          <p:sp>
            <p:nvSpPr>
              <p:cNvPr id="11" name="任意多边形: 形状 14">
                <a:extLst>
                  <a:ext uri="{FF2B5EF4-FFF2-40B4-BE49-F238E27FC236}">
                    <a16:creationId xmlns:a16="http://schemas.microsoft.com/office/drawing/2014/main" id="{276F6495-27AC-4C35-91BC-0FBC890AB64F}"/>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27">
                <a:extLst>
                  <a:ext uri="{FF2B5EF4-FFF2-40B4-BE49-F238E27FC236}">
                    <a16:creationId xmlns:a16="http://schemas.microsoft.com/office/drawing/2014/main" id="{EDFFAFFF-9D67-4DB3-A9AC-8EF638C33B97}"/>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9697190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00" fill="hold"/>
                                        <p:tgtEl>
                                          <p:spTgt spid="4"/>
                                        </p:tgtEl>
                                        <p:attrNameLst>
                                          <p:attrName>ppt_x</p:attrName>
                                        </p:attrNameLst>
                                      </p:cBhvr>
                                      <p:tavLst>
                                        <p:tav tm="0">
                                          <p:val>
                                            <p:strVal val="1+#ppt_w/2"/>
                                          </p:val>
                                        </p:tav>
                                        <p:tav tm="100000">
                                          <p:val>
                                            <p:strVal val="#ppt_x"/>
                                          </p:val>
                                        </p:tav>
                                      </p:tavLst>
                                    </p:anim>
                                    <p:anim calcmode="lin" valueType="num">
                                      <p:cBhvr additive="base">
                                        <p:cTn id="8" dur="7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700"/>
                            </p:stCondLst>
                            <p:childTnLst>
                              <p:par>
                                <p:cTn id="10" presetID="0" presetClass="entr" presetSubtype="0" fill="hold" grpId="0" nodeType="afterEffect">
                                  <p:stCondLst>
                                    <p:cond delay="0"/>
                                  </p:stCondLst>
                                  <p:iterate type="lt">
                                    <p:tmPct val="1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1668"/>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D0303D3-531F-4820-99A5-336AAEAC8A9E}"/>
              </a:ext>
            </a:extLst>
          </p:cNvPr>
          <p:cNvSpPr txBox="1"/>
          <p:nvPr/>
        </p:nvSpPr>
        <p:spPr>
          <a:xfrm>
            <a:off x="-4844256" y="5715000"/>
            <a:ext cx="27976512" cy="3770263"/>
          </a:xfrm>
          <a:prstGeom prst="rect">
            <a:avLst/>
          </a:prstGeom>
          <a:noFill/>
        </p:spPr>
        <p:txBody>
          <a:bodyPr wrap="square" rtlCol="0">
            <a:spAutoFit/>
          </a:bodyPr>
          <a:lstStyle/>
          <a:p>
            <a:pPr algn="ctr"/>
            <a:r>
              <a:rPr lang="en-US" sz="23900" i="1" spc="300">
                <a:solidFill>
                  <a:schemeClr val="bg1">
                    <a:lumMod val="95000"/>
                  </a:schemeClr>
                </a:solidFill>
                <a:latin typeface="Montserrat Alternates ExtraBold" panose="00000900000000000000" pitchFamily="50" charset="0"/>
              </a:rPr>
              <a:t>TESTIMONIAL</a:t>
            </a:r>
          </a:p>
        </p:txBody>
      </p:sp>
      <p:sp>
        <p:nvSpPr>
          <p:cNvPr id="3" name="Picture Placeholder 2">
            <a:extLst>
              <a:ext uri="{FF2B5EF4-FFF2-40B4-BE49-F238E27FC236}">
                <a16:creationId xmlns:a16="http://schemas.microsoft.com/office/drawing/2014/main" id="{7A9E3328-4BB6-4AE2-AE1F-AC79FD761D91}"/>
              </a:ext>
            </a:extLst>
          </p:cNvPr>
          <p:cNvSpPr>
            <a:spLocks noGrp="1"/>
          </p:cNvSpPr>
          <p:nvPr>
            <p:ph type="pic" sz="quarter" idx="10"/>
          </p:nvPr>
        </p:nvSpPr>
        <p:spPr/>
      </p:sp>
      <p:sp>
        <p:nvSpPr>
          <p:cNvPr id="11" name="Freeform: Shape 10">
            <a:extLst>
              <a:ext uri="{FF2B5EF4-FFF2-40B4-BE49-F238E27FC236}">
                <a16:creationId xmlns:a16="http://schemas.microsoft.com/office/drawing/2014/main" id="{BA443B1D-C870-4A4F-89AD-7FF9FF0F3CC5}"/>
              </a:ext>
            </a:extLst>
          </p:cNvPr>
          <p:cNvSpPr/>
          <p:nvPr/>
        </p:nvSpPr>
        <p:spPr>
          <a:xfrm>
            <a:off x="2921636" y="0"/>
            <a:ext cx="12444730" cy="9098450"/>
          </a:xfrm>
          <a:custGeom>
            <a:avLst/>
            <a:gdLst>
              <a:gd name="connsiteX0" fmla="*/ 96109 w 12444730"/>
              <a:gd name="connsiteY0" fmla="*/ 0 h 9098450"/>
              <a:gd name="connsiteX1" fmla="*/ 12079528 w 12444730"/>
              <a:gd name="connsiteY1" fmla="*/ 0 h 9098450"/>
              <a:gd name="connsiteX2" fmla="*/ 12173811 w 12444730"/>
              <a:gd name="connsiteY2" fmla="*/ 208786 h 9098450"/>
              <a:gd name="connsiteX3" fmla="*/ 11818314 w 12444730"/>
              <a:gd name="connsiteY3" fmla="*/ 3793686 h 9098450"/>
              <a:gd name="connsiteX4" fmla="*/ 7360316 w 12444730"/>
              <a:gd name="connsiteY4" fmla="*/ 8555939 h 9098450"/>
              <a:gd name="connsiteX5" fmla="*/ 2853490 w 12444730"/>
              <a:gd name="connsiteY5" fmla="*/ 8147799 h 9098450"/>
              <a:gd name="connsiteX6" fmla="*/ 2431236 w 12444730"/>
              <a:gd name="connsiteY6" fmla="*/ 7705467 h 9098450"/>
              <a:gd name="connsiteX7" fmla="*/ 15503 w 12444730"/>
              <a:gd name="connsiteY7" fmla="*/ 1218969 h 9098450"/>
              <a:gd name="connsiteX8" fmla="*/ 94966 w 12444730"/>
              <a:gd name="connsiteY8" fmla="*/ 4146 h 90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4730" h="9098450">
                <a:moveTo>
                  <a:pt x="96109" y="0"/>
                </a:moveTo>
                <a:lnTo>
                  <a:pt x="12079528" y="0"/>
                </a:lnTo>
                <a:lnTo>
                  <a:pt x="12173811" y="208786"/>
                </a:lnTo>
                <a:cubicBezTo>
                  <a:pt x="12627034" y="1346090"/>
                  <a:pt x="12513641" y="2686751"/>
                  <a:pt x="11818314" y="3793686"/>
                </a:cubicBezTo>
                <a:cubicBezTo>
                  <a:pt x="9719128" y="7299056"/>
                  <a:pt x="7360316" y="8555939"/>
                  <a:pt x="7360316" y="8555939"/>
                </a:cubicBezTo>
                <a:cubicBezTo>
                  <a:pt x="5923188" y="9385730"/>
                  <a:pt x="4103425" y="9274341"/>
                  <a:pt x="2853490" y="8147799"/>
                </a:cubicBezTo>
                <a:cubicBezTo>
                  <a:pt x="2694195" y="8011062"/>
                  <a:pt x="2553444" y="7863619"/>
                  <a:pt x="2431236" y="7705467"/>
                </a:cubicBezTo>
                <a:cubicBezTo>
                  <a:pt x="2418571" y="7694236"/>
                  <a:pt x="190737" y="5098635"/>
                  <a:pt x="15503" y="1218969"/>
                </a:cubicBezTo>
                <a:cubicBezTo>
                  <a:pt x="-20398" y="815498"/>
                  <a:pt x="6045" y="405585"/>
                  <a:pt x="94966" y="4146"/>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Rectangle 4">
            <a:extLst>
              <a:ext uri="{FF2B5EF4-FFF2-40B4-BE49-F238E27FC236}">
                <a16:creationId xmlns:a16="http://schemas.microsoft.com/office/drawing/2014/main" id="{132D0F53-68D6-4C89-B41E-56297FAAF2AB}"/>
              </a:ext>
            </a:extLst>
          </p:cNvPr>
          <p:cNvSpPr/>
          <p:nvPr/>
        </p:nvSpPr>
        <p:spPr>
          <a:xfrm>
            <a:off x="5904050" y="2148007"/>
            <a:ext cx="7858249" cy="2958759"/>
          </a:xfrm>
          <a:prstGeom prst="rect">
            <a:avLst/>
          </a:prstGeom>
        </p:spPr>
        <p:txBody>
          <a:bodyPr wrap="square">
            <a:spAutoFit/>
          </a:bodyPr>
          <a:lstStyle/>
          <a:p>
            <a:pPr>
              <a:lnSpc>
                <a:spcPct val="150000"/>
              </a:lnSpc>
            </a:pPr>
            <a:r>
              <a:rPr lang="en-US" sz="3200">
                <a:solidFill>
                  <a:schemeClr val="bg1"/>
                </a:solidFill>
                <a:latin typeface="+mj-lt"/>
              </a:rPr>
              <a:t>“We design professional and creative presentation templates for helping you make presentations easier and faster.”</a:t>
            </a:r>
          </a:p>
        </p:txBody>
      </p:sp>
      <p:sp>
        <p:nvSpPr>
          <p:cNvPr id="6" name="TextBox 5">
            <a:extLst>
              <a:ext uri="{FF2B5EF4-FFF2-40B4-BE49-F238E27FC236}">
                <a16:creationId xmlns:a16="http://schemas.microsoft.com/office/drawing/2014/main" id="{7620E47F-38E3-4193-828C-0FD9385A0054}"/>
              </a:ext>
            </a:extLst>
          </p:cNvPr>
          <p:cNvSpPr txBox="1"/>
          <p:nvPr/>
        </p:nvSpPr>
        <p:spPr>
          <a:xfrm>
            <a:off x="7400493" y="6052295"/>
            <a:ext cx="2607564" cy="276999"/>
          </a:xfrm>
          <a:prstGeom prst="rect">
            <a:avLst/>
          </a:prstGeom>
          <a:noFill/>
        </p:spPr>
        <p:txBody>
          <a:bodyPr wrap="square" rtlCol="0">
            <a:spAutoFit/>
          </a:bodyPr>
          <a:lstStyle/>
          <a:p>
            <a:r>
              <a:rPr lang="en-US" sz="1200" i="1">
                <a:solidFill>
                  <a:schemeClr val="bg1">
                    <a:alpha val="70000"/>
                  </a:schemeClr>
                </a:solidFill>
              </a:rPr>
              <a:t>Chief Executive Officer</a:t>
            </a:r>
          </a:p>
        </p:txBody>
      </p:sp>
      <p:sp>
        <p:nvSpPr>
          <p:cNvPr id="7" name="Freeform: Shape 6">
            <a:extLst>
              <a:ext uri="{FF2B5EF4-FFF2-40B4-BE49-F238E27FC236}">
                <a16:creationId xmlns:a16="http://schemas.microsoft.com/office/drawing/2014/main" id="{FA8DE7A0-BB51-47C2-8673-DE46080D3559}"/>
              </a:ext>
            </a:extLst>
          </p:cNvPr>
          <p:cNvSpPr/>
          <p:nvPr/>
        </p:nvSpPr>
        <p:spPr>
          <a:xfrm>
            <a:off x="5992591" y="5961232"/>
            <a:ext cx="1307370" cy="394504"/>
          </a:xfrm>
          <a:custGeom>
            <a:avLst/>
            <a:gdLst/>
            <a:ahLst/>
            <a:cxnLst/>
            <a:rect l="l" t="t" r="r" b="b"/>
            <a:pathLst>
              <a:path w="1026398" h="309720">
                <a:moveTo>
                  <a:pt x="390166" y="154681"/>
                </a:moveTo>
                <a:cubicBezTo>
                  <a:pt x="389937" y="155139"/>
                  <a:pt x="389480" y="155710"/>
                  <a:pt x="388794" y="156396"/>
                </a:cubicBezTo>
                <a:cubicBezTo>
                  <a:pt x="386508" y="158682"/>
                  <a:pt x="384279" y="161082"/>
                  <a:pt x="382108" y="163597"/>
                </a:cubicBezTo>
                <a:cubicBezTo>
                  <a:pt x="379936" y="166111"/>
                  <a:pt x="378164" y="168855"/>
                  <a:pt x="376793" y="171826"/>
                </a:cubicBezTo>
                <a:cubicBezTo>
                  <a:pt x="376793" y="172741"/>
                  <a:pt x="376907" y="173198"/>
                  <a:pt x="377136" y="173198"/>
                </a:cubicBezTo>
                <a:lnTo>
                  <a:pt x="378164" y="173198"/>
                </a:lnTo>
                <a:cubicBezTo>
                  <a:pt x="379307" y="172055"/>
                  <a:pt x="380450" y="170969"/>
                  <a:pt x="381593" y="169940"/>
                </a:cubicBezTo>
                <a:cubicBezTo>
                  <a:pt x="382736" y="168912"/>
                  <a:pt x="383879" y="167826"/>
                  <a:pt x="385022" y="166683"/>
                </a:cubicBezTo>
                <a:cubicBezTo>
                  <a:pt x="386851" y="165540"/>
                  <a:pt x="388337" y="164168"/>
                  <a:pt x="389480" y="162568"/>
                </a:cubicBezTo>
                <a:cubicBezTo>
                  <a:pt x="390623" y="160968"/>
                  <a:pt x="391652" y="159368"/>
                  <a:pt x="392566" y="157767"/>
                </a:cubicBezTo>
                <a:cubicBezTo>
                  <a:pt x="393023" y="157310"/>
                  <a:pt x="393252" y="156853"/>
                  <a:pt x="393252" y="156396"/>
                </a:cubicBezTo>
                <a:cubicBezTo>
                  <a:pt x="392795" y="155939"/>
                  <a:pt x="392566" y="155539"/>
                  <a:pt x="392566" y="155196"/>
                </a:cubicBezTo>
                <a:cubicBezTo>
                  <a:pt x="392566" y="154853"/>
                  <a:pt x="392452" y="154681"/>
                  <a:pt x="392223" y="154681"/>
                </a:cubicBezTo>
                <a:close/>
                <a:moveTo>
                  <a:pt x="834317" y="114905"/>
                </a:moveTo>
                <a:cubicBezTo>
                  <a:pt x="835917" y="115248"/>
                  <a:pt x="837346" y="116048"/>
                  <a:pt x="838603" y="117305"/>
                </a:cubicBezTo>
                <a:cubicBezTo>
                  <a:pt x="840660" y="119363"/>
                  <a:pt x="841003" y="121191"/>
                  <a:pt x="839632" y="122792"/>
                </a:cubicBezTo>
                <a:cubicBezTo>
                  <a:pt x="838717" y="125306"/>
                  <a:pt x="837003" y="127821"/>
                  <a:pt x="834488" y="130335"/>
                </a:cubicBezTo>
                <a:cubicBezTo>
                  <a:pt x="832659" y="132393"/>
                  <a:pt x="830145" y="133650"/>
                  <a:pt x="826944" y="134107"/>
                </a:cubicBezTo>
                <a:cubicBezTo>
                  <a:pt x="826487" y="134107"/>
                  <a:pt x="826144" y="134050"/>
                  <a:pt x="825916" y="133936"/>
                </a:cubicBezTo>
                <a:cubicBezTo>
                  <a:pt x="825687" y="133822"/>
                  <a:pt x="825458" y="133764"/>
                  <a:pt x="825230" y="133764"/>
                </a:cubicBezTo>
                <a:cubicBezTo>
                  <a:pt x="823630" y="133307"/>
                  <a:pt x="822829" y="132507"/>
                  <a:pt x="822829" y="131364"/>
                </a:cubicBezTo>
                <a:cubicBezTo>
                  <a:pt x="822829" y="130678"/>
                  <a:pt x="822715" y="129993"/>
                  <a:pt x="822487" y="129307"/>
                </a:cubicBezTo>
                <a:cubicBezTo>
                  <a:pt x="822715" y="128850"/>
                  <a:pt x="822829" y="128335"/>
                  <a:pt x="822829" y="127764"/>
                </a:cubicBezTo>
                <a:cubicBezTo>
                  <a:pt x="822829" y="127192"/>
                  <a:pt x="822944" y="126678"/>
                  <a:pt x="823172" y="126221"/>
                </a:cubicBezTo>
                <a:cubicBezTo>
                  <a:pt x="823630" y="124392"/>
                  <a:pt x="824201" y="122792"/>
                  <a:pt x="824887" y="121420"/>
                </a:cubicBezTo>
                <a:cubicBezTo>
                  <a:pt x="825573" y="120048"/>
                  <a:pt x="826258" y="118677"/>
                  <a:pt x="826944" y="117305"/>
                </a:cubicBezTo>
                <a:cubicBezTo>
                  <a:pt x="827173" y="116848"/>
                  <a:pt x="827459" y="116505"/>
                  <a:pt x="827802" y="116277"/>
                </a:cubicBezTo>
                <a:cubicBezTo>
                  <a:pt x="828144" y="116048"/>
                  <a:pt x="828544" y="115705"/>
                  <a:pt x="829002" y="115248"/>
                </a:cubicBezTo>
                <a:cubicBezTo>
                  <a:pt x="830945" y="114676"/>
                  <a:pt x="832716" y="114562"/>
                  <a:pt x="834317" y="114905"/>
                </a:cubicBezTo>
                <a:close/>
                <a:moveTo>
                  <a:pt x="281867" y="114905"/>
                </a:moveTo>
                <a:cubicBezTo>
                  <a:pt x="283467" y="115248"/>
                  <a:pt x="284896" y="116048"/>
                  <a:pt x="286153" y="117305"/>
                </a:cubicBezTo>
                <a:cubicBezTo>
                  <a:pt x="288210" y="119363"/>
                  <a:pt x="288553" y="121191"/>
                  <a:pt x="287182" y="122792"/>
                </a:cubicBezTo>
                <a:cubicBezTo>
                  <a:pt x="286267" y="125306"/>
                  <a:pt x="284553" y="127821"/>
                  <a:pt x="282038" y="130335"/>
                </a:cubicBezTo>
                <a:cubicBezTo>
                  <a:pt x="280209" y="132393"/>
                  <a:pt x="277695" y="133650"/>
                  <a:pt x="274494" y="134107"/>
                </a:cubicBezTo>
                <a:cubicBezTo>
                  <a:pt x="274037" y="134107"/>
                  <a:pt x="273694" y="134050"/>
                  <a:pt x="273466" y="133936"/>
                </a:cubicBezTo>
                <a:cubicBezTo>
                  <a:pt x="273237" y="133822"/>
                  <a:pt x="273008" y="133764"/>
                  <a:pt x="272780" y="133764"/>
                </a:cubicBezTo>
                <a:cubicBezTo>
                  <a:pt x="271180" y="133307"/>
                  <a:pt x="270380" y="132507"/>
                  <a:pt x="270380" y="131364"/>
                </a:cubicBezTo>
                <a:cubicBezTo>
                  <a:pt x="270380" y="130678"/>
                  <a:pt x="270265" y="129993"/>
                  <a:pt x="270037" y="129307"/>
                </a:cubicBezTo>
                <a:cubicBezTo>
                  <a:pt x="270265" y="128850"/>
                  <a:pt x="270380" y="128335"/>
                  <a:pt x="270380" y="127764"/>
                </a:cubicBezTo>
                <a:cubicBezTo>
                  <a:pt x="270380" y="127192"/>
                  <a:pt x="270494" y="126678"/>
                  <a:pt x="270722" y="126221"/>
                </a:cubicBezTo>
                <a:cubicBezTo>
                  <a:pt x="271180" y="124392"/>
                  <a:pt x="271751" y="122792"/>
                  <a:pt x="272437" y="121420"/>
                </a:cubicBezTo>
                <a:cubicBezTo>
                  <a:pt x="273123" y="120048"/>
                  <a:pt x="273809" y="118677"/>
                  <a:pt x="274494" y="117305"/>
                </a:cubicBezTo>
                <a:cubicBezTo>
                  <a:pt x="274723" y="116848"/>
                  <a:pt x="275009" y="116505"/>
                  <a:pt x="275352" y="116277"/>
                </a:cubicBezTo>
                <a:cubicBezTo>
                  <a:pt x="275694" y="116048"/>
                  <a:pt x="276094" y="115705"/>
                  <a:pt x="276552" y="115248"/>
                </a:cubicBezTo>
                <a:cubicBezTo>
                  <a:pt x="278495" y="114676"/>
                  <a:pt x="280266" y="114562"/>
                  <a:pt x="281867" y="114905"/>
                </a:cubicBezTo>
                <a:close/>
                <a:moveTo>
                  <a:pt x="946924" y="106289"/>
                </a:moveTo>
                <a:lnTo>
                  <a:pt x="932100" y="107018"/>
                </a:lnTo>
                <a:cubicBezTo>
                  <a:pt x="925014" y="107247"/>
                  <a:pt x="917927" y="107590"/>
                  <a:pt x="910840" y="108047"/>
                </a:cubicBezTo>
                <a:lnTo>
                  <a:pt x="907069" y="108047"/>
                </a:lnTo>
                <a:cubicBezTo>
                  <a:pt x="904325" y="108047"/>
                  <a:pt x="902039" y="108561"/>
                  <a:pt x="900211" y="109590"/>
                </a:cubicBezTo>
                <a:cubicBezTo>
                  <a:pt x="898382" y="110619"/>
                  <a:pt x="897010" y="112505"/>
                  <a:pt x="896096" y="115248"/>
                </a:cubicBezTo>
                <a:cubicBezTo>
                  <a:pt x="894953" y="117762"/>
                  <a:pt x="893581" y="120163"/>
                  <a:pt x="891981" y="122449"/>
                </a:cubicBezTo>
                <a:cubicBezTo>
                  <a:pt x="890381" y="124735"/>
                  <a:pt x="888895" y="127135"/>
                  <a:pt x="887523" y="129650"/>
                </a:cubicBezTo>
                <a:lnTo>
                  <a:pt x="886837" y="129650"/>
                </a:lnTo>
                <a:cubicBezTo>
                  <a:pt x="886380" y="130564"/>
                  <a:pt x="886037" y="131307"/>
                  <a:pt x="885809" y="131879"/>
                </a:cubicBezTo>
                <a:cubicBezTo>
                  <a:pt x="885580" y="132450"/>
                  <a:pt x="885237" y="133193"/>
                  <a:pt x="884780" y="134107"/>
                </a:cubicBezTo>
                <a:cubicBezTo>
                  <a:pt x="884323" y="135479"/>
                  <a:pt x="883866" y="137079"/>
                  <a:pt x="883408" y="138908"/>
                </a:cubicBezTo>
                <a:cubicBezTo>
                  <a:pt x="882951" y="140737"/>
                  <a:pt x="882151" y="142566"/>
                  <a:pt x="881008" y="144394"/>
                </a:cubicBezTo>
                <a:cubicBezTo>
                  <a:pt x="879637" y="147595"/>
                  <a:pt x="878208" y="150681"/>
                  <a:pt x="876722" y="153653"/>
                </a:cubicBezTo>
                <a:cubicBezTo>
                  <a:pt x="875236" y="156624"/>
                  <a:pt x="873807" y="159711"/>
                  <a:pt x="872436" y="162911"/>
                </a:cubicBezTo>
                <a:cubicBezTo>
                  <a:pt x="871521" y="165426"/>
                  <a:pt x="870664" y="167712"/>
                  <a:pt x="869864" y="169769"/>
                </a:cubicBezTo>
                <a:cubicBezTo>
                  <a:pt x="869064" y="171826"/>
                  <a:pt x="868435" y="174112"/>
                  <a:pt x="867978" y="176627"/>
                </a:cubicBezTo>
                <a:cubicBezTo>
                  <a:pt x="867521" y="178456"/>
                  <a:pt x="867235" y="180456"/>
                  <a:pt x="867121" y="182628"/>
                </a:cubicBezTo>
                <a:cubicBezTo>
                  <a:pt x="867006" y="184799"/>
                  <a:pt x="866949" y="186800"/>
                  <a:pt x="866949" y="188628"/>
                </a:cubicBezTo>
                <a:cubicBezTo>
                  <a:pt x="867406" y="193200"/>
                  <a:pt x="868607" y="196286"/>
                  <a:pt x="870550" y="197887"/>
                </a:cubicBezTo>
                <a:cubicBezTo>
                  <a:pt x="872493" y="199487"/>
                  <a:pt x="875750" y="200058"/>
                  <a:pt x="880322" y="199601"/>
                </a:cubicBezTo>
                <a:cubicBezTo>
                  <a:pt x="887180" y="198915"/>
                  <a:pt x="893581" y="197086"/>
                  <a:pt x="899525" y="194115"/>
                </a:cubicBezTo>
                <a:cubicBezTo>
                  <a:pt x="901354" y="193200"/>
                  <a:pt x="903068" y="192343"/>
                  <a:pt x="904668" y="191543"/>
                </a:cubicBezTo>
                <a:lnTo>
                  <a:pt x="905154" y="191365"/>
                </a:lnTo>
                <a:lnTo>
                  <a:pt x="910040" y="181942"/>
                </a:lnTo>
                <a:cubicBezTo>
                  <a:pt x="911640" y="176570"/>
                  <a:pt x="913469" y="171826"/>
                  <a:pt x="915527" y="167712"/>
                </a:cubicBezTo>
                <a:cubicBezTo>
                  <a:pt x="917584" y="163140"/>
                  <a:pt x="919756" y="158625"/>
                  <a:pt x="922042" y="154167"/>
                </a:cubicBezTo>
                <a:cubicBezTo>
                  <a:pt x="924328" y="149709"/>
                  <a:pt x="926728" y="144966"/>
                  <a:pt x="929243" y="139937"/>
                </a:cubicBezTo>
                <a:lnTo>
                  <a:pt x="936444" y="126221"/>
                </a:lnTo>
                <a:cubicBezTo>
                  <a:pt x="937130" y="124849"/>
                  <a:pt x="937930" y="123420"/>
                  <a:pt x="938844" y="121934"/>
                </a:cubicBezTo>
                <a:cubicBezTo>
                  <a:pt x="939758" y="120448"/>
                  <a:pt x="940444" y="118791"/>
                  <a:pt x="940901" y="116962"/>
                </a:cubicBezTo>
                <a:cubicBezTo>
                  <a:pt x="940901" y="116277"/>
                  <a:pt x="941359" y="115476"/>
                  <a:pt x="942273" y="114562"/>
                </a:cubicBezTo>
                <a:cubicBezTo>
                  <a:pt x="943416" y="113190"/>
                  <a:pt x="944330" y="111705"/>
                  <a:pt x="945016" y="110104"/>
                </a:cubicBezTo>
                <a:close/>
                <a:moveTo>
                  <a:pt x="177377" y="55926"/>
                </a:moveTo>
                <a:cubicBezTo>
                  <a:pt x="176920" y="55469"/>
                  <a:pt x="176120" y="55583"/>
                  <a:pt x="174977" y="56269"/>
                </a:cubicBezTo>
                <a:cubicBezTo>
                  <a:pt x="173834" y="57412"/>
                  <a:pt x="172634" y="58669"/>
                  <a:pt x="171377" y="60041"/>
                </a:cubicBezTo>
                <a:cubicBezTo>
                  <a:pt x="170119" y="61413"/>
                  <a:pt x="168805" y="62670"/>
                  <a:pt x="167433" y="63813"/>
                </a:cubicBezTo>
                <a:cubicBezTo>
                  <a:pt x="165605" y="65184"/>
                  <a:pt x="164061" y="66613"/>
                  <a:pt x="162804" y="68099"/>
                </a:cubicBezTo>
                <a:cubicBezTo>
                  <a:pt x="161547" y="69585"/>
                  <a:pt x="160118" y="71128"/>
                  <a:pt x="158518" y="72728"/>
                </a:cubicBezTo>
                <a:cubicBezTo>
                  <a:pt x="155318" y="76614"/>
                  <a:pt x="152231" y="80443"/>
                  <a:pt x="149260" y="84215"/>
                </a:cubicBezTo>
                <a:cubicBezTo>
                  <a:pt x="146288" y="87987"/>
                  <a:pt x="142859" y="91473"/>
                  <a:pt x="138973" y="94674"/>
                </a:cubicBezTo>
                <a:cubicBezTo>
                  <a:pt x="138515" y="94902"/>
                  <a:pt x="137944" y="95588"/>
                  <a:pt x="137258" y="96731"/>
                </a:cubicBezTo>
                <a:cubicBezTo>
                  <a:pt x="135429" y="98560"/>
                  <a:pt x="133715" y="100503"/>
                  <a:pt x="132115" y="102561"/>
                </a:cubicBezTo>
                <a:cubicBezTo>
                  <a:pt x="130514" y="104618"/>
                  <a:pt x="128800" y="106675"/>
                  <a:pt x="126971" y="108733"/>
                </a:cubicBezTo>
                <a:cubicBezTo>
                  <a:pt x="125142" y="110562"/>
                  <a:pt x="123256" y="112447"/>
                  <a:pt x="121313" y="114391"/>
                </a:cubicBezTo>
                <a:cubicBezTo>
                  <a:pt x="119370" y="116334"/>
                  <a:pt x="117827" y="118563"/>
                  <a:pt x="116684" y="121077"/>
                </a:cubicBezTo>
                <a:cubicBezTo>
                  <a:pt x="116227" y="121534"/>
                  <a:pt x="115827" y="121934"/>
                  <a:pt x="115484" y="122277"/>
                </a:cubicBezTo>
                <a:cubicBezTo>
                  <a:pt x="115141" y="122620"/>
                  <a:pt x="114741" y="123020"/>
                  <a:pt x="114284" y="123477"/>
                </a:cubicBezTo>
                <a:cubicBezTo>
                  <a:pt x="111998" y="125763"/>
                  <a:pt x="109940" y="128107"/>
                  <a:pt x="108112" y="130507"/>
                </a:cubicBezTo>
                <a:cubicBezTo>
                  <a:pt x="106283" y="132907"/>
                  <a:pt x="104454" y="135365"/>
                  <a:pt x="102625" y="137879"/>
                </a:cubicBezTo>
                <a:cubicBezTo>
                  <a:pt x="100339" y="140851"/>
                  <a:pt x="98053" y="143766"/>
                  <a:pt x="95767" y="146623"/>
                </a:cubicBezTo>
                <a:cubicBezTo>
                  <a:pt x="93481" y="149481"/>
                  <a:pt x="91195" y="152395"/>
                  <a:pt x="88909" y="155367"/>
                </a:cubicBezTo>
                <a:cubicBezTo>
                  <a:pt x="87995" y="156510"/>
                  <a:pt x="87080" y="157653"/>
                  <a:pt x="86166" y="158796"/>
                </a:cubicBezTo>
                <a:cubicBezTo>
                  <a:pt x="85252" y="159939"/>
                  <a:pt x="84452" y="161082"/>
                  <a:pt x="83766" y="162225"/>
                </a:cubicBezTo>
                <a:cubicBezTo>
                  <a:pt x="83309" y="162682"/>
                  <a:pt x="83080" y="163482"/>
                  <a:pt x="83080" y="164625"/>
                </a:cubicBezTo>
                <a:cubicBezTo>
                  <a:pt x="82851" y="165083"/>
                  <a:pt x="83023" y="165597"/>
                  <a:pt x="83594" y="166168"/>
                </a:cubicBezTo>
                <a:cubicBezTo>
                  <a:pt x="84166" y="166740"/>
                  <a:pt x="84680" y="167026"/>
                  <a:pt x="85137" y="167026"/>
                </a:cubicBezTo>
                <a:cubicBezTo>
                  <a:pt x="85595" y="166797"/>
                  <a:pt x="86166" y="166683"/>
                  <a:pt x="86852" y="166683"/>
                </a:cubicBezTo>
                <a:cubicBezTo>
                  <a:pt x="87538" y="166683"/>
                  <a:pt x="88109" y="166569"/>
                  <a:pt x="88566" y="166340"/>
                </a:cubicBezTo>
                <a:cubicBezTo>
                  <a:pt x="93138" y="165197"/>
                  <a:pt x="97767" y="164054"/>
                  <a:pt x="102454" y="162911"/>
                </a:cubicBezTo>
                <a:cubicBezTo>
                  <a:pt x="107140" y="161768"/>
                  <a:pt x="111769" y="160739"/>
                  <a:pt x="116341" y="159825"/>
                </a:cubicBezTo>
                <a:cubicBezTo>
                  <a:pt x="120913" y="158910"/>
                  <a:pt x="125485" y="157825"/>
                  <a:pt x="130057" y="156567"/>
                </a:cubicBezTo>
                <a:cubicBezTo>
                  <a:pt x="134629" y="155310"/>
                  <a:pt x="139201" y="154110"/>
                  <a:pt x="143773" y="152967"/>
                </a:cubicBezTo>
                <a:cubicBezTo>
                  <a:pt x="147888" y="152281"/>
                  <a:pt x="151774" y="150909"/>
                  <a:pt x="155432" y="148852"/>
                </a:cubicBezTo>
                <a:cubicBezTo>
                  <a:pt x="157489" y="147252"/>
                  <a:pt x="158747" y="145766"/>
                  <a:pt x="159204" y="144394"/>
                </a:cubicBezTo>
                <a:cubicBezTo>
                  <a:pt x="160118" y="141651"/>
                  <a:pt x="161033" y="138908"/>
                  <a:pt x="161947" y="136165"/>
                </a:cubicBezTo>
                <a:cubicBezTo>
                  <a:pt x="162861" y="133422"/>
                  <a:pt x="163661" y="130678"/>
                  <a:pt x="164347" y="127935"/>
                </a:cubicBezTo>
                <a:cubicBezTo>
                  <a:pt x="165490" y="123135"/>
                  <a:pt x="166519" y="118334"/>
                  <a:pt x="167433" y="113533"/>
                </a:cubicBezTo>
                <a:cubicBezTo>
                  <a:pt x="168348" y="108733"/>
                  <a:pt x="169148" y="103932"/>
                  <a:pt x="169834" y="99132"/>
                </a:cubicBezTo>
                <a:cubicBezTo>
                  <a:pt x="170291" y="97760"/>
                  <a:pt x="170519" y="96445"/>
                  <a:pt x="170519" y="95188"/>
                </a:cubicBezTo>
                <a:cubicBezTo>
                  <a:pt x="170519" y="93931"/>
                  <a:pt x="170748" y="92731"/>
                  <a:pt x="171205" y="91588"/>
                </a:cubicBezTo>
                <a:cubicBezTo>
                  <a:pt x="172577" y="86330"/>
                  <a:pt x="173777" y="81129"/>
                  <a:pt x="174806" y="75986"/>
                </a:cubicBezTo>
                <a:cubicBezTo>
                  <a:pt x="175834" y="70842"/>
                  <a:pt x="176920" y="65642"/>
                  <a:pt x="178063" y="60384"/>
                </a:cubicBezTo>
                <a:cubicBezTo>
                  <a:pt x="178292" y="59927"/>
                  <a:pt x="178406" y="59127"/>
                  <a:pt x="178406" y="57984"/>
                </a:cubicBezTo>
                <a:cubicBezTo>
                  <a:pt x="178406" y="56841"/>
                  <a:pt x="178063" y="56155"/>
                  <a:pt x="177377" y="55926"/>
                </a:cubicBezTo>
                <a:close/>
                <a:moveTo>
                  <a:pt x="992165" y="28151"/>
                </a:moveTo>
                <a:cubicBezTo>
                  <a:pt x="995022" y="27923"/>
                  <a:pt x="997137" y="29409"/>
                  <a:pt x="998509" y="32609"/>
                </a:cubicBezTo>
                <a:cubicBezTo>
                  <a:pt x="998966" y="33295"/>
                  <a:pt x="998966" y="34209"/>
                  <a:pt x="998509" y="35352"/>
                </a:cubicBezTo>
                <a:cubicBezTo>
                  <a:pt x="998280" y="35809"/>
                  <a:pt x="998051" y="36209"/>
                  <a:pt x="997823" y="36552"/>
                </a:cubicBezTo>
                <a:cubicBezTo>
                  <a:pt x="997594" y="36895"/>
                  <a:pt x="997594" y="37295"/>
                  <a:pt x="997823" y="37752"/>
                </a:cubicBezTo>
                <a:cubicBezTo>
                  <a:pt x="996908" y="38895"/>
                  <a:pt x="996165" y="39924"/>
                  <a:pt x="995594" y="40839"/>
                </a:cubicBezTo>
                <a:cubicBezTo>
                  <a:pt x="995022" y="41753"/>
                  <a:pt x="994508" y="42667"/>
                  <a:pt x="994051" y="43582"/>
                </a:cubicBezTo>
                <a:lnTo>
                  <a:pt x="982735" y="62441"/>
                </a:lnTo>
                <a:lnTo>
                  <a:pt x="978620" y="69985"/>
                </a:lnTo>
                <a:lnTo>
                  <a:pt x="965153" y="96328"/>
                </a:lnTo>
                <a:lnTo>
                  <a:pt x="968448" y="96388"/>
                </a:lnTo>
                <a:cubicBezTo>
                  <a:pt x="974848" y="96160"/>
                  <a:pt x="981021" y="96045"/>
                  <a:pt x="986964" y="96045"/>
                </a:cubicBezTo>
                <a:cubicBezTo>
                  <a:pt x="993365" y="96503"/>
                  <a:pt x="999880" y="96788"/>
                  <a:pt x="1006510" y="96903"/>
                </a:cubicBezTo>
                <a:cubicBezTo>
                  <a:pt x="1013139" y="97017"/>
                  <a:pt x="1019768" y="97303"/>
                  <a:pt x="1026398" y="97760"/>
                </a:cubicBezTo>
                <a:cubicBezTo>
                  <a:pt x="1015654" y="101418"/>
                  <a:pt x="1003652" y="103246"/>
                  <a:pt x="990393" y="103246"/>
                </a:cubicBezTo>
                <a:cubicBezTo>
                  <a:pt x="983992" y="103704"/>
                  <a:pt x="977763" y="104161"/>
                  <a:pt x="971705" y="104618"/>
                </a:cubicBezTo>
                <a:lnTo>
                  <a:pt x="960309" y="105454"/>
                </a:lnTo>
                <a:lnTo>
                  <a:pt x="949131" y="125878"/>
                </a:lnTo>
                <a:cubicBezTo>
                  <a:pt x="944788" y="133650"/>
                  <a:pt x="940958" y="140737"/>
                  <a:pt x="937644" y="147138"/>
                </a:cubicBezTo>
                <a:cubicBezTo>
                  <a:pt x="934329" y="153538"/>
                  <a:pt x="931643" y="159482"/>
                  <a:pt x="929586" y="164968"/>
                </a:cubicBezTo>
                <a:cubicBezTo>
                  <a:pt x="929357" y="165426"/>
                  <a:pt x="929414" y="166340"/>
                  <a:pt x="929757" y="167712"/>
                </a:cubicBezTo>
                <a:cubicBezTo>
                  <a:pt x="930100" y="169083"/>
                  <a:pt x="930500" y="169883"/>
                  <a:pt x="930957" y="170112"/>
                </a:cubicBezTo>
                <a:lnTo>
                  <a:pt x="931300" y="170112"/>
                </a:lnTo>
                <a:cubicBezTo>
                  <a:pt x="932672" y="169197"/>
                  <a:pt x="934558" y="167826"/>
                  <a:pt x="936958" y="165997"/>
                </a:cubicBezTo>
                <a:cubicBezTo>
                  <a:pt x="939358" y="164168"/>
                  <a:pt x="941130" y="162797"/>
                  <a:pt x="942273" y="161882"/>
                </a:cubicBezTo>
                <a:lnTo>
                  <a:pt x="949817" y="156739"/>
                </a:lnTo>
                <a:cubicBezTo>
                  <a:pt x="951188" y="155824"/>
                  <a:pt x="952503" y="155024"/>
                  <a:pt x="953760" y="154338"/>
                </a:cubicBezTo>
                <a:cubicBezTo>
                  <a:pt x="955017" y="153653"/>
                  <a:pt x="956560" y="153081"/>
                  <a:pt x="958389" y="152624"/>
                </a:cubicBezTo>
                <a:cubicBezTo>
                  <a:pt x="962047" y="151024"/>
                  <a:pt x="966047" y="150909"/>
                  <a:pt x="970391" y="152281"/>
                </a:cubicBezTo>
                <a:lnTo>
                  <a:pt x="972105" y="153310"/>
                </a:lnTo>
                <a:cubicBezTo>
                  <a:pt x="973934" y="154453"/>
                  <a:pt x="974963" y="155939"/>
                  <a:pt x="975192" y="157767"/>
                </a:cubicBezTo>
                <a:cubicBezTo>
                  <a:pt x="975420" y="159596"/>
                  <a:pt x="975248" y="161539"/>
                  <a:pt x="974677" y="163597"/>
                </a:cubicBezTo>
                <a:cubicBezTo>
                  <a:pt x="974106" y="165654"/>
                  <a:pt x="973306" y="167654"/>
                  <a:pt x="972277" y="169597"/>
                </a:cubicBezTo>
                <a:cubicBezTo>
                  <a:pt x="971248" y="171541"/>
                  <a:pt x="970391" y="173198"/>
                  <a:pt x="969705" y="174570"/>
                </a:cubicBezTo>
                <a:cubicBezTo>
                  <a:pt x="968333" y="176627"/>
                  <a:pt x="967076" y="178741"/>
                  <a:pt x="965933" y="180913"/>
                </a:cubicBezTo>
                <a:cubicBezTo>
                  <a:pt x="964790" y="183085"/>
                  <a:pt x="963533" y="185314"/>
                  <a:pt x="962161" y="187600"/>
                </a:cubicBezTo>
                <a:lnTo>
                  <a:pt x="957018" y="196858"/>
                </a:lnTo>
                <a:cubicBezTo>
                  <a:pt x="956789" y="197315"/>
                  <a:pt x="956503" y="197829"/>
                  <a:pt x="956160" y="198401"/>
                </a:cubicBezTo>
                <a:cubicBezTo>
                  <a:pt x="955818" y="198972"/>
                  <a:pt x="955532" y="199487"/>
                  <a:pt x="955303" y="199944"/>
                </a:cubicBezTo>
                <a:cubicBezTo>
                  <a:pt x="952560" y="204516"/>
                  <a:pt x="949931" y="209202"/>
                  <a:pt x="947417" y="214003"/>
                </a:cubicBezTo>
                <a:cubicBezTo>
                  <a:pt x="944902" y="218803"/>
                  <a:pt x="942387" y="223833"/>
                  <a:pt x="939873" y="229090"/>
                </a:cubicBezTo>
                <a:cubicBezTo>
                  <a:pt x="937815" y="232291"/>
                  <a:pt x="936444" y="235720"/>
                  <a:pt x="935758" y="239377"/>
                </a:cubicBezTo>
                <a:cubicBezTo>
                  <a:pt x="935529" y="239835"/>
                  <a:pt x="935758" y="240406"/>
                  <a:pt x="936444" y="241092"/>
                </a:cubicBezTo>
                <a:lnTo>
                  <a:pt x="937472" y="241092"/>
                </a:lnTo>
                <a:cubicBezTo>
                  <a:pt x="937930" y="241092"/>
                  <a:pt x="938158" y="240978"/>
                  <a:pt x="938158" y="240749"/>
                </a:cubicBezTo>
                <a:cubicBezTo>
                  <a:pt x="939987" y="239149"/>
                  <a:pt x="941873" y="237606"/>
                  <a:pt x="943816" y="236120"/>
                </a:cubicBezTo>
                <a:cubicBezTo>
                  <a:pt x="945759" y="234634"/>
                  <a:pt x="947302" y="232977"/>
                  <a:pt x="948445" y="231148"/>
                </a:cubicBezTo>
                <a:cubicBezTo>
                  <a:pt x="948902" y="230919"/>
                  <a:pt x="949245" y="230633"/>
                  <a:pt x="949474" y="230291"/>
                </a:cubicBezTo>
                <a:cubicBezTo>
                  <a:pt x="949702" y="229948"/>
                  <a:pt x="949931" y="229662"/>
                  <a:pt x="950160" y="229433"/>
                </a:cubicBezTo>
                <a:cubicBezTo>
                  <a:pt x="951531" y="228290"/>
                  <a:pt x="954389" y="225661"/>
                  <a:pt x="958732" y="221547"/>
                </a:cubicBezTo>
                <a:cubicBezTo>
                  <a:pt x="963076" y="217432"/>
                  <a:pt x="967933" y="212574"/>
                  <a:pt x="973306" y="206973"/>
                </a:cubicBezTo>
                <a:cubicBezTo>
                  <a:pt x="978678" y="201373"/>
                  <a:pt x="984107" y="195429"/>
                  <a:pt x="989593" y="189143"/>
                </a:cubicBezTo>
                <a:cubicBezTo>
                  <a:pt x="995080" y="182856"/>
                  <a:pt x="999880" y="177084"/>
                  <a:pt x="1003995" y="171826"/>
                </a:cubicBezTo>
                <a:cubicBezTo>
                  <a:pt x="1005138" y="169769"/>
                  <a:pt x="1006738" y="168054"/>
                  <a:pt x="1008796" y="166683"/>
                </a:cubicBezTo>
                <a:cubicBezTo>
                  <a:pt x="1009024" y="165768"/>
                  <a:pt x="1009596" y="165768"/>
                  <a:pt x="1010510" y="166683"/>
                </a:cubicBezTo>
                <a:lnTo>
                  <a:pt x="1010510" y="167369"/>
                </a:lnTo>
                <a:lnTo>
                  <a:pt x="1009824" y="170798"/>
                </a:lnTo>
                <a:lnTo>
                  <a:pt x="1007081" y="176284"/>
                </a:lnTo>
                <a:lnTo>
                  <a:pt x="953932" y="243492"/>
                </a:lnTo>
                <a:cubicBezTo>
                  <a:pt x="953017" y="244178"/>
                  <a:pt x="952274" y="244978"/>
                  <a:pt x="951703" y="245893"/>
                </a:cubicBezTo>
                <a:cubicBezTo>
                  <a:pt x="951131" y="246807"/>
                  <a:pt x="950503" y="247607"/>
                  <a:pt x="949817" y="248293"/>
                </a:cubicBezTo>
                <a:cubicBezTo>
                  <a:pt x="947988" y="250579"/>
                  <a:pt x="945816" y="252293"/>
                  <a:pt x="943302" y="253436"/>
                </a:cubicBezTo>
                <a:cubicBezTo>
                  <a:pt x="940787" y="254579"/>
                  <a:pt x="938158" y="255379"/>
                  <a:pt x="935415" y="255837"/>
                </a:cubicBezTo>
                <a:cubicBezTo>
                  <a:pt x="934043" y="255837"/>
                  <a:pt x="932900" y="255722"/>
                  <a:pt x="931986" y="255494"/>
                </a:cubicBezTo>
                <a:cubicBezTo>
                  <a:pt x="929929" y="255494"/>
                  <a:pt x="928443" y="255037"/>
                  <a:pt x="927528" y="254122"/>
                </a:cubicBezTo>
                <a:cubicBezTo>
                  <a:pt x="926614" y="253436"/>
                  <a:pt x="925700" y="252693"/>
                  <a:pt x="924785" y="251893"/>
                </a:cubicBezTo>
                <a:cubicBezTo>
                  <a:pt x="923871" y="251093"/>
                  <a:pt x="923071" y="250122"/>
                  <a:pt x="922385" y="248979"/>
                </a:cubicBezTo>
                <a:cubicBezTo>
                  <a:pt x="921699" y="248293"/>
                  <a:pt x="921128" y="247264"/>
                  <a:pt x="920670" y="245893"/>
                </a:cubicBezTo>
                <a:lnTo>
                  <a:pt x="920327" y="241435"/>
                </a:lnTo>
                <a:lnTo>
                  <a:pt x="920327" y="239035"/>
                </a:lnTo>
                <a:cubicBezTo>
                  <a:pt x="920327" y="236977"/>
                  <a:pt x="920670" y="235491"/>
                  <a:pt x="921356" y="234577"/>
                </a:cubicBezTo>
                <a:lnTo>
                  <a:pt x="923414" y="229776"/>
                </a:lnTo>
                <a:cubicBezTo>
                  <a:pt x="924556" y="228633"/>
                  <a:pt x="925299" y="227605"/>
                  <a:pt x="925642" y="226690"/>
                </a:cubicBezTo>
                <a:cubicBezTo>
                  <a:pt x="925985" y="225776"/>
                  <a:pt x="926385" y="224747"/>
                  <a:pt x="926842" y="223604"/>
                </a:cubicBezTo>
                <a:cubicBezTo>
                  <a:pt x="928443" y="219032"/>
                  <a:pt x="930614" y="214689"/>
                  <a:pt x="933358" y="210574"/>
                </a:cubicBezTo>
                <a:lnTo>
                  <a:pt x="938158" y="201315"/>
                </a:lnTo>
                <a:lnTo>
                  <a:pt x="942616" y="193772"/>
                </a:lnTo>
                <a:lnTo>
                  <a:pt x="945359" y="188286"/>
                </a:lnTo>
                <a:lnTo>
                  <a:pt x="957361" y="167369"/>
                </a:lnTo>
                <a:cubicBezTo>
                  <a:pt x="957589" y="166454"/>
                  <a:pt x="957589" y="165540"/>
                  <a:pt x="957361" y="164625"/>
                </a:cubicBezTo>
                <a:cubicBezTo>
                  <a:pt x="956446" y="164168"/>
                  <a:pt x="955989" y="163940"/>
                  <a:pt x="955989" y="163940"/>
                </a:cubicBezTo>
                <a:cubicBezTo>
                  <a:pt x="955303" y="163940"/>
                  <a:pt x="954846" y="164054"/>
                  <a:pt x="954617" y="164283"/>
                </a:cubicBezTo>
                <a:cubicBezTo>
                  <a:pt x="949817" y="166797"/>
                  <a:pt x="945016" y="169883"/>
                  <a:pt x="940216" y="173541"/>
                </a:cubicBezTo>
                <a:cubicBezTo>
                  <a:pt x="935415" y="177198"/>
                  <a:pt x="931300" y="180970"/>
                  <a:pt x="927871" y="184857"/>
                </a:cubicBezTo>
                <a:lnTo>
                  <a:pt x="915527" y="203373"/>
                </a:lnTo>
                <a:cubicBezTo>
                  <a:pt x="913927" y="205430"/>
                  <a:pt x="911983" y="206916"/>
                  <a:pt x="909698" y="207831"/>
                </a:cubicBezTo>
                <a:cubicBezTo>
                  <a:pt x="909240" y="208288"/>
                  <a:pt x="908783" y="208631"/>
                  <a:pt x="908326" y="208859"/>
                </a:cubicBezTo>
                <a:cubicBezTo>
                  <a:pt x="907869" y="209088"/>
                  <a:pt x="907526" y="209431"/>
                  <a:pt x="907297" y="209888"/>
                </a:cubicBezTo>
                <a:cubicBezTo>
                  <a:pt x="905468" y="212403"/>
                  <a:pt x="904040" y="213660"/>
                  <a:pt x="903011" y="213660"/>
                </a:cubicBezTo>
                <a:cubicBezTo>
                  <a:pt x="901982" y="213660"/>
                  <a:pt x="901182" y="213146"/>
                  <a:pt x="900611" y="212117"/>
                </a:cubicBezTo>
                <a:cubicBezTo>
                  <a:pt x="900039" y="211088"/>
                  <a:pt x="899639" y="209659"/>
                  <a:pt x="899411" y="207831"/>
                </a:cubicBezTo>
                <a:lnTo>
                  <a:pt x="899285" y="206071"/>
                </a:lnTo>
                <a:lnTo>
                  <a:pt x="898839" y="206459"/>
                </a:lnTo>
                <a:cubicBezTo>
                  <a:pt x="891752" y="210117"/>
                  <a:pt x="884209" y="211374"/>
                  <a:pt x="876208" y="210231"/>
                </a:cubicBezTo>
                <a:cubicBezTo>
                  <a:pt x="869578" y="209317"/>
                  <a:pt x="864206" y="206059"/>
                  <a:pt x="860091" y="200458"/>
                </a:cubicBezTo>
                <a:cubicBezTo>
                  <a:pt x="855976" y="194858"/>
                  <a:pt x="854148" y="188743"/>
                  <a:pt x="854605" y="182113"/>
                </a:cubicBezTo>
                <a:lnTo>
                  <a:pt x="856412" y="174758"/>
                </a:lnTo>
                <a:lnTo>
                  <a:pt x="853005" y="177313"/>
                </a:lnTo>
                <a:cubicBezTo>
                  <a:pt x="850490" y="179370"/>
                  <a:pt x="847233" y="181770"/>
                  <a:pt x="843232" y="184514"/>
                </a:cubicBezTo>
                <a:cubicBezTo>
                  <a:pt x="839232" y="187257"/>
                  <a:pt x="835117" y="189943"/>
                  <a:pt x="830888" y="192572"/>
                </a:cubicBezTo>
                <a:cubicBezTo>
                  <a:pt x="826658" y="195201"/>
                  <a:pt x="822544" y="197601"/>
                  <a:pt x="818543" y="199772"/>
                </a:cubicBezTo>
                <a:cubicBezTo>
                  <a:pt x="814543" y="201944"/>
                  <a:pt x="811296" y="203487"/>
                  <a:pt x="808803" y="204402"/>
                </a:cubicBezTo>
                <a:cubicBezTo>
                  <a:pt x="806335" y="205545"/>
                  <a:pt x="803641" y="205773"/>
                  <a:pt x="800723" y="205087"/>
                </a:cubicBezTo>
                <a:lnTo>
                  <a:pt x="797691" y="204059"/>
                </a:lnTo>
                <a:cubicBezTo>
                  <a:pt x="794772" y="202687"/>
                  <a:pt x="792978" y="200401"/>
                  <a:pt x="792306" y="197201"/>
                </a:cubicBezTo>
                <a:cubicBezTo>
                  <a:pt x="791852" y="196515"/>
                  <a:pt x="791739" y="196058"/>
                  <a:pt x="791966" y="195829"/>
                </a:cubicBezTo>
                <a:cubicBezTo>
                  <a:pt x="792193" y="195601"/>
                  <a:pt x="792193" y="195144"/>
                  <a:pt x="791968" y="194458"/>
                </a:cubicBezTo>
                <a:cubicBezTo>
                  <a:pt x="791968" y="192629"/>
                  <a:pt x="792083" y="191257"/>
                  <a:pt x="792311" y="190343"/>
                </a:cubicBezTo>
                <a:cubicBezTo>
                  <a:pt x="792311" y="189886"/>
                  <a:pt x="792426" y="189429"/>
                  <a:pt x="792654" y="188971"/>
                </a:cubicBezTo>
                <a:cubicBezTo>
                  <a:pt x="792883" y="188514"/>
                  <a:pt x="792883" y="188400"/>
                  <a:pt x="792654" y="188628"/>
                </a:cubicBezTo>
                <a:lnTo>
                  <a:pt x="792903" y="187826"/>
                </a:lnTo>
                <a:lnTo>
                  <a:pt x="787739" y="192990"/>
                </a:lnTo>
                <a:cubicBezTo>
                  <a:pt x="785911" y="194133"/>
                  <a:pt x="784253" y="195504"/>
                  <a:pt x="782767" y="197104"/>
                </a:cubicBezTo>
                <a:cubicBezTo>
                  <a:pt x="781282" y="198704"/>
                  <a:pt x="779853" y="200076"/>
                  <a:pt x="778481" y="201219"/>
                </a:cubicBezTo>
                <a:cubicBezTo>
                  <a:pt x="775738" y="203962"/>
                  <a:pt x="773052" y="206604"/>
                  <a:pt x="770423" y="209143"/>
                </a:cubicBezTo>
                <a:cubicBezTo>
                  <a:pt x="767794" y="211683"/>
                  <a:pt x="765108" y="214331"/>
                  <a:pt x="762365" y="217089"/>
                </a:cubicBezTo>
                <a:cubicBezTo>
                  <a:pt x="758936" y="221204"/>
                  <a:pt x="755392" y="224518"/>
                  <a:pt x="751735" y="227033"/>
                </a:cubicBezTo>
                <a:cubicBezTo>
                  <a:pt x="750592" y="227947"/>
                  <a:pt x="749392" y="228576"/>
                  <a:pt x="748134" y="228919"/>
                </a:cubicBezTo>
                <a:cubicBezTo>
                  <a:pt x="746877" y="229262"/>
                  <a:pt x="745563" y="229548"/>
                  <a:pt x="744191" y="229776"/>
                </a:cubicBezTo>
                <a:cubicBezTo>
                  <a:pt x="741905" y="229776"/>
                  <a:pt x="740076" y="228976"/>
                  <a:pt x="738705" y="227376"/>
                </a:cubicBezTo>
                <a:cubicBezTo>
                  <a:pt x="734590" y="223718"/>
                  <a:pt x="733333" y="219261"/>
                  <a:pt x="734933" y="214003"/>
                </a:cubicBezTo>
                <a:cubicBezTo>
                  <a:pt x="735847" y="210967"/>
                  <a:pt x="736876" y="208515"/>
                  <a:pt x="738019" y="206647"/>
                </a:cubicBezTo>
                <a:cubicBezTo>
                  <a:pt x="739162" y="204311"/>
                  <a:pt x="740305" y="202038"/>
                  <a:pt x="741448" y="199829"/>
                </a:cubicBezTo>
                <a:cubicBezTo>
                  <a:pt x="742591" y="197619"/>
                  <a:pt x="743734" y="195258"/>
                  <a:pt x="744877" y="192743"/>
                </a:cubicBezTo>
                <a:cubicBezTo>
                  <a:pt x="746020" y="190686"/>
                  <a:pt x="747106" y="188571"/>
                  <a:pt x="748134" y="186400"/>
                </a:cubicBezTo>
                <a:cubicBezTo>
                  <a:pt x="749163" y="184228"/>
                  <a:pt x="750249" y="182113"/>
                  <a:pt x="751392" y="180056"/>
                </a:cubicBezTo>
                <a:cubicBezTo>
                  <a:pt x="751849" y="178913"/>
                  <a:pt x="752306" y="177827"/>
                  <a:pt x="752764" y="176798"/>
                </a:cubicBezTo>
                <a:cubicBezTo>
                  <a:pt x="753221" y="175770"/>
                  <a:pt x="753564" y="174684"/>
                  <a:pt x="753792" y="173541"/>
                </a:cubicBezTo>
                <a:cubicBezTo>
                  <a:pt x="754935" y="171026"/>
                  <a:pt x="755964" y="168569"/>
                  <a:pt x="756878" y="166168"/>
                </a:cubicBezTo>
                <a:cubicBezTo>
                  <a:pt x="757793" y="163768"/>
                  <a:pt x="758822" y="161311"/>
                  <a:pt x="759964" y="158796"/>
                </a:cubicBezTo>
                <a:cubicBezTo>
                  <a:pt x="760650" y="157882"/>
                  <a:pt x="761108" y="156967"/>
                  <a:pt x="761336" y="156053"/>
                </a:cubicBezTo>
                <a:cubicBezTo>
                  <a:pt x="761565" y="155596"/>
                  <a:pt x="761679" y="154796"/>
                  <a:pt x="761679" y="153653"/>
                </a:cubicBezTo>
                <a:cubicBezTo>
                  <a:pt x="761679" y="153195"/>
                  <a:pt x="761393" y="152853"/>
                  <a:pt x="760822" y="152624"/>
                </a:cubicBezTo>
                <a:cubicBezTo>
                  <a:pt x="760250" y="152395"/>
                  <a:pt x="759736" y="152395"/>
                  <a:pt x="759279" y="152624"/>
                </a:cubicBezTo>
                <a:cubicBezTo>
                  <a:pt x="758822" y="152624"/>
                  <a:pt x="758364" y="152853"/>
                  <a:pt x="757907" y="153310"/>
                </a:cubicBezTo>
                <a:cubicBezTo>
                  <a:pt x="756764" y="154224"/>
                  <a:pt x="755792" y="155024"/>
                  <a:pt x="754992" y="155710"/>
                </a:cubicBezTo>
                <a:cubicBezTo>
                  <a:pt x="754192" y="156396"/>
                  <a:pt x="753335" y="157196"/>
                  <a:pt x="752421" y="158110"/>
                </a:cubicBezTo>
                <a:cubicBezTo>
                  <a:pt x="748534" y="161539"/>
                  <a:pt x="744820" y="165197"/>
                  <a:pt x="741276" y="169083"/>
                </a:cubicBezTo>
                <a:cubicBezTo>
                  <a:pt x="737733" y="172969"/>
                  <a:pt x="734247" y="176856"/>
                  <a:pt x="730818" y="180742"/>
                </a:cubicBezTo>
                <a:cubicBezTo>
                  <a:pt x="729675" y="182342"/>
                  <a:pt x="728475" y="183885"/>
                  <a:pt x="727218" y="185371"/>
                </a:cubicBezTo>
                <a:cubicBezTo>
                  <a:pt x="725960" y="186857"/>
                  <a:pt x="724760" y="188286"/>
                  <a:pt x="723617" y="189657"/>
                </a:cubicBezTo>
                <a:cubicBezTo>
                  <a:pt x="722703" y="190800"/>
                  <a:pt x="721845" y="191886"/>
                  <a:pt x="721045" y="192915"/>
                </a:cubicBezTo>
                <a:cubicBezTo>
                  <a:pt x="720245" y="193943"/>
                  <a:pt x="719388" y="195029"/>
                  <a:pt x="718474" y="196172"/>
                </a:cubicBezTo>
                <a:cubicBezTo>
                  <a:pt x="717559" y="197783"/>
                  <a:pt x="716188" y="199288"/>
                  <a:pt x="714359" y="200689"/>
                </a:cubicBezTo>
                <a:cubicBezTo>
                  <a:pt x="712073" y="202557"/>
                  <a:pt x="709558" y="202557"/>
                  <a:pt x="706815" y="200689"/>
                </a:cubicBezTo>
                <a:cubicBezTo>
                  <a:pt x="705672" y="199756"/>
                  <a:pt x="704758" y="198771"/>
                  <a:pt x="704072" y="197731"/>
                </a:cubicBezTo>
                <a:cubicBezTo>
                  <a:pt x="703386" y="196692"/>
                  <a:pt x="702814" y="195486"/>
                  <a:pt x="702357" y="194115"/>
                </a:cubicBezTo>
                <a:cubicBezTo>
                  <a:pt x="702357" y="193200"/>
                  <a:pt x="702472" y="192743"/>
                  <a:pt x="702700" y="192743"/>
                </a:cubicBezTo>
                <a:cubicBezTo>
                  <a:pt x="703157" y="191600"/>
                  <a:pt x="703557" y="190400"/>
                  <a:pt x="703900" y="189143"/>
                </a:cubicBezTo>
                <a:cubicBezTo>
                  <a:pt x="704243" y="187885"/>
                  <a:pt x="704758" y="186571"/>
                  <a:pt x="705443" y="185199"/>
                </a:cubicBezTo>
                <a:cubicBezTo>
                  <a:pt x="705901" y="184285"/>
                  <a:pt x="706358" y="182342"/>
                  <a:pt x="706815" y="179370"/>
                </a:cubicBezTo>
                <a:cubicBezTo>
                  <a:pt x="706815" y="178913"/>
                  <a:pt x="706644" y="178570"/>
                  <a:pt x="706301" y="178341"/>
                </a:cubicBezTo>
                <a:cubicBezTo>
                  <a:pt x="705958" y="178113"/>
                  <a:pt x="705672" y="178113"/>
                  <a:pt x="705443" y="178341"/>
                </a:cubicBezTo>
                <a:cubicBezTo>
                  <a:pt x="703386" y="178341"/>
                  <a:pt x="702014" y="179027"/>
                  <a:pt x="701329" y="180399"/>
                </a:cubicBezTo>
                <a:cubicBezTo>
                  <a:pt x="700186" y="181542"/>
                  <a:pt x="699157" y="182742"/>
                  <a:pt x="698242" y="183999"/>
                </a:cubicBezTo>
                <a:cubicBezTo>
                  <a:pt x="697328" y="185257"/>
                  <a:pt x="696528" y="186800"/>
                  <a:pt x="695842" y="188628"/>
                </a:cubicBezTo>
                <a:cubicBezTo>
                  <a:pt x="694928" y="190000"/>
                  <a:pt x="694070" y="191372"/>
                  <a:pt x="693270" y="192743"/>
                </a:cubicBezTo>
                <a:cubicBezTo>
                  <a:pt x="692470" y="194115"/>
                  <a:pt x="691727" y="195601"/>
                  <a:pt x="691042" y="197201"/>
                </a:cubicBezTo>
                <a:cubicBezTo>
                  <a:pt x="689899" y="199526"/>
                  <a:pt x="688298" y="201741"/>
                  <a:pt x="686241" y="203844"/>
                </a:cubicBezTo>
                <a:cubicBezTo>
                  <a:pt x="685784" y="204777"/>
                  <a:pt x="685041" y="205302"/>
                  <a:pt x="684012" y="205420"/>
                </a:cubicBezTo>
                <a:cubicBezTo>
                  <a:pt x="682983" y="205537"/>
                  <a:pt x="682012" y="205362"/>
                  <a:pt x="681098" y="204895"/>
                </a:cubicBezTo>
                <a:cubicBezTo>
                  <a:pt x="679726" y="204895"/>
                  <a:pt x="678697" y="204311"/>
                  <a:pt x="678011" y="203143"/>
                </a:cubicBezTo>
                <a:cubicBezTo>
                  <a:pt x="676640" y="201742"/>
                  <a:pt x="675954" y="199990"/>
                  <a:pt x="675954" y="197887"/>
                </a:cubicBezTo>
                <a:cubicBezTo>
                  <a:pt x="676183" y="194915"/>
                  <a:pt x="676983" y="192515"/>
                  <a:pt x="678354" y="190686"/>
                </a:cubicBezTo>
                <a:cubicBezTo>
                  <a:pt x="679497" y="188857"/>
                  <a:pt x="680640" y="186800"/>
                  <a:pt x="681783" y="184514"/>
                </a:cubicBezTo>
                <a:cubicBezTo>
                  <a:pt x="682926" y="182228"/>
                  <a:pt x="684069" y="180170"/>
                  <a:pt x="685212" y="178341"/>
                </a:cubicBezTo>
                <a:cubicBezTo>
                  <a:pt x="685670" y="177198"/>
                  <a:pt x="686127" y="176227"/>
                  <a:pt x="686584" y="175427"/>
                </a:cubicBezTo>
                <a:cubicBezTo>
                  <a:pt x="687041" y="174627"/>
                  <a:pt x="687613" y="173655"/>
                  <a:pt x="688298" y="172512"/>
                </a:cubicBezTo>
                <a:cubicBezTo>
                  <a:pt x="688298" y="172284"/>
                  <a:pt x="688527" y="171483"/>
                  <a:pt x="688984" y="170112"/>
                </a:cubicBezTo>
                <a:cubicBezTo>
                  <a:pt x="689441" y="167369"/>
                  <a:pt x="690299" y="164683"/>
                  <a:pt x="691556" y="162054"/>
                </a:cubicBezTo>
                <a:cubicBezTo>
                  <a:pt x="692813" y="159425"/>
                  <a:pt x="693899" y="156739"/>
                  <a:pt x="694814" y="153996"/>
                </a:cubicBezTo>
                <a:cubicBezTo>
                  <a:pt x="695271" y="152624"/>
                  <a:pt x="696071" y="151481"/>
                  <a:pt x="697214" y="150567"/>
                </a:cubicBezTo>
                <a:cubicBezTo>
                  <a:pt x="697671" y="149424"/>
                  <a:pt x="698585" y="148852"/>
                  <a:pt x="699957" y="148852"/>
                </a:cubicBezTo>
                <a:cubicBezTo>
                  <a:pt x="701329" y="148395"/>
                  <a:pt x="702586" y="148166"/>
                  <a:pt x="703729" y="148166"/>
                </a:cubicBezTo>
                <a:cubicBezTo>
                  <a:pt x="705100" y="147709"/>
                  <a:pt x="706015" y="148281"/>
                  <a:pt x="706472" y="149881"/>
                </a:cubicBezTo>
                <a:cubicBezTo>
                  <a:pt x="707386" y="151024"/>
                  <a:pt x="707844" y="152738"/>
                  <a:pt x="707844" y="155024"/>
                </a:cubicBezTo>
                <a:lnTo>
                  <a:pt x="707844" y="156739"/>
                </a:lnTo>
                <a:cubicBezTo>
                  <a:pt x="707844" y="157425"/>
                  <a:pt x="708244" y="157939"/>
                  <a:pt x="709044" y="158282"/>
                </a:cubicBezTo>
                <a:cubicBezTo>
                  <a:pt x="709844" y="158625"/>
                  <a:pt x="710587" y="158568"/>
                  <a:pt x="711273" y="158110"/>
                </a:cubicBezTo>
                <a:cubicBezTo>
                  <a:pt x="711730" y="157653"/>
                  <a:pt x="712530" y="157196"/>
                  <a:pt x="713673" y="156739"/>
                </a:cubicBezTo>
                <a:cubicBezTo>
                  <a:pt x="714130" y="156282"/>
                  <a:pt x="714702" y="155710"/>
                  <a:pt x="715387" y="155024"/>
                </a:cubicBezTo>
                <a:cubicBezTo>
                  <a:pt x="716073" y="154338"/>
                  <a:pt x="716873" y="153767"/>
                  <a:pt x="717788" y="153310"/>
                </a:cubicBezTo>
                <a:cubicBezTo>
                  <a:pt x="718245" y="152853"/>
                  <a:pt x="718816" y="152624"/>
                  <a:pt x="719502" y="152624"/>
                </a:cubicBezTo>
                <a:cubicBezTo>
                  <a:pt x="720188" y="152624"/>
                  <a:pt x="720874" y="152510"/>
                  <a:pt x="721560" y="152281"/>
                </a:cubicBezTo>
                <a:cubicBezTo>
                  <a:pt x="722474" y="152052"/>
                  <a:pt x="723960" y="151938"/>
                  <a:pt x="726017" y="151938"/>
                </a:cubicBezTo>
                <a:cubicBezTo>
                  <a:pt x="729218" y="151710"/>
                  <a:pt x="731961" y="153195"/>
                  <a:pt x="734247" y="156396"/>
                </a:cubicBezTo>
                <a:cubicBezTo>
                  <a:pt x="734247" y="157082"/>
                  <a:pt x="734361" y="157653"/>
                  <a:pt x="734590" y="158110"/>
                </a:cubicBezTo>
                <a:cubicBezTo>
                  <a:pt x="735276" y="159025"/>
                  <a:pt x="736190" y="159253"/>
                  <a:pt x="737333" y="158796"/>
                </a:cubicBezTo>
                <a:cubicBezTo>
                  <a:pt x="737790" y="158568"/>
                  <a:pt x="738248" y="158282"/>
                  <a:pt x="738705" y="157939"/>
                </a:cubicBezTo>
                <a:cubicBezTo>
                  <a:pt x="739162" y="157596"/>
                  <a:pt x="739619" y="157310"/>
                  <a:pt x="740076" y="157082"/>
                </a:cubicBezTo>
                <a:lnTo>
                  <a:pt x="745220" y="151938"/>
                </a:lnTo>
                <a:cubicBezTo>
                  <a:pt x="746591" y="150795"/>
                  <a:pt x="747792" y="149652"/>
                  <a:pt x="748820" y="148509"/>
                </a:cubicBezTo>
                <a:cubicBezTo>
                  <a:pt x="749849" y="147366"/>
                  <a:pt x="750935" y="146223"/>
                  <a:pt x="752078" y="145080"/>
                </a:cubicBezTo>
                <a:cubicBezTo>
                  <a:pt x="752535" y="144166"/>
                  <a:pt x="753164" y="143423"/>
                  <a:pt x="753964" y="142851"/>
                </a:cubicBezTo>
                <a:cubicBezTo>
                  <a:pt x="754764" y="142280"/>
                  <a:pt x="755507" y="141765"/>
                  <a:pt x="756193" y="141308"/>
                </a:cubicBezTo>
                <a:cubicBezTo>
                  <a:pt x="758021" y="140165"/>
                  <a:pt x="759850" y="138965"/>
                  <a:pt x="761679" y="137708"/>
                </a:cubicBezTo>
                <a:cubicBezTo>
                  <a:pt x="763508" y="136451"/>
                  <a:pt x="765337" y="135136"/>
                  <a:pt x="767165" y="133764"/>
                </a:cubicBezTo>
                <a:cubicBezTo>
                  <a:pt x="769909" y="132164"/>
                  <a:pt x="772766" y="131707"/>
                  <a:pt x="775738" y="132393"/>
                </a:cubicBezTo>
                <a:cubicBezTo>
                  <a:pt x="777795" y="132850"/>
                  <a:pt x="779167" y="133879"/>
                  <a:pt x="779853" y="135479"/>
                </a:cubicBezTo>
                <a:cubicBezTo>
                  <a:pt x="779853" y="136622"/>
                  <a:pt x="779853" y="137193"/>
                  <a:pt x="779853" y="137193"/>
                </a:cubicBezTo>
                <a:cubicBezTo>
                  <a:pt x="779396" y="139479"/>
                  <a:pt x="778881" y="141537"/>
                  <a:pt x="778310" y="143366"/>
                </a:cubicBezTo>
                <a:cubicBezTo>
                  <a:pt x="777738" y="145194"/>
                  <a:pt x="776881" y="147138"/>
                  <a:pt x="775738" y="149195"/>
                </a:cubicBezTo>
                <a:cubicBezTo>
                  <a:pt x="773680" y="153538"/>
                  <a:pt x="771737" y="157882"/>
                  <a:pt x="769909" y="162225"/>
                </a:cubicBezTo>
                <a:cubicBezTo>
                  <a:pt x="768080" y="166569"/>
                  <a:pt x="766022" y="170798"/>
                  <a:pt x="763736" y="174912"/>
                </a:cubicBezTo>
                <a:cubicBezTo>
                  <a:pt x="762593" y="177884"/>
                  <a:pt x="761393" y="180856"/>
                  <a:pt x="760136" y="183828"/>
                </a:cubicBezTo>
                <a:cubicBezTo>
                  <a:pt x="758879" y="186800"/>
                  <a:pt x="757564" y="189771"/>
                  <a:pt x="756193" y="192743"/>
                </a:cubicBezTo>
                <a:cubicBezTo>
                  <a:pt x="755050" y="195029"/>
                  <a:pt x="754021" y="197276"/>
                  <a:pt x="753106" y="199483"/>
                </a:cubicBezTo>
                <a:cubicBezTo>
                  <a:pt x="752192" y="201691"/>
                  <a:pt x="751163" y="204078"/>
                  <a:pt x="750020" y="206647"/>
                </a:cubicBezTo>
                <a:cubicBezTo>
                  <a:pt x="750020" y="206879"/>
                  <a:pt x="749963" y="207229"/>
                  <a:pt x="749849" y="207697"/>
                </a:cubicBezTo>
                <a:cubicBezTo>
                  <a:pt x="749735" y="208165"/>
                  <a:pt x="749678" y="208632"/>
                  <a:pt x="749678" y="209100"/>
                </a:cubicBezTo>
                <a:cubicBezTo>
                  <a:pt x="749678" y="210018"/>
                  <a:pt x="749906" y="210477"/>
                  <a:pt x="750363" y="210477"/>
                </a:cubicBezTo>
                <a:cubicBezTo>
                  <a:pt x="750592" y="210935"/>
                  <a:pt x="750935" y="210935"/>
                  <a:pt x="751392" y="210477"/>
                </a:cubicBezTo>
                <a:cubicBezTo>
                  <a:pt x="751849" y="210477"/>
                  <a:pt x="752649" y="210134"/>
                  <a:pt x="753792" y="209449"/>
                </a:cubicBezTo>
                <a:cubicBezTo>
                  <a:pt x="756307" y="207620"/>
                  <a:pt x="758764" y="205791"/>
                  <a:pt x="761165" y="203962"/>
                </a:cubicBezTo>
                <a:cubicBezTo>
                  <a:pt x="763565" y="202133"/>
                  <a:pt x="765908" y="200076"/>
                  <a:pt x="768194" y="197790"/>
                </a:cubicBezTo>
                <a:cubicBezTo>
                  <a:pt x="768423" y="197561"/>
                  <a:pt x="768651" y="197390"/>
                  <a:pt x="768880" y="197276"/>
                </a:cubicBezTo>
                <a:cubicBezTo>
                  <a:pt x="769108" y="197161"/>
                  <a:pt x="769337" y="196876"/>
                  <a:pt x="769566" y="196418"/>
                </a:cubicBezTo>
                <a:cubicBezTo>
                  <a:pt x="771394" y="194590"/>
                  <a:pt x="773338" y="193047"/>
                  <a:pt x="775395" y="191790"/>
                </a:cubicBezTo>
                <a:cubicBezTo>
                  <a:pt x="777452" y="190532"/>
                  <a:pt x="779396" y="188989"/>
                  <a:pt x="781224" y="187160"/>
                </a:cubicBezTo>
                <a:cubicBezTo>
                  <a:pt x="783053" y="185332"/>
                  <a:pt x="784996" y="183617"/>
                  <a:pt x="787054" y="182017"/>
                </a:cubicBezTo>
                <a:cubicBezTo>
                  <a:pt x="789111" y="180417"/>
                  <a:pt x="791054" y="178816"/>
                  <a:pt x="792883" y="177216"/>
                </a:cubicBezTo>
                <a:cubicBezTo>
                  <a:pt x="794254" y="176530"/>
                  <a:pt x="795512" y="175730"/>
                  <a:pt x="796655" y="174816"/>
                </a:cubicBezTo>
                <a:lnTo>
                  <a:pt x="799878" y="173204"/>
                </a:lnTo>
                <a:lnTo>
                  <a:pt x="802746" y="167540"/>
                </a:lnTo>
                <a:cubicBezTo>
                  <a:pt x="806334" y="162397"/>
                  <a:pt x="808913" y="158110"/>
                  <a:pt x="810485" y="154681"/>
                </a:cubicBezTo>
                <a:cubicBezTo>
                  <a:pt x="810942" y="153767"/>
                  <a:pt x="811285" y="152853"/>
                  <a:pt x="811514" y="151938"/>
                </a:cubicBezTo>
                <a:cubicBezTo>
                  <a:pt x="811742" y="151024"/>
                  <a:pt x="812085" y="149995"/>
                  <a:pt x="812542" y="148852"/>
                </a:cubicBezTo>
                <a:cubicBezTo>
                  <a:pt x="813000" y="147709"/>
                  <a:pt x="813514" y="146566"/>
                  <a:pt x="814086" y="145423"/>
                </a:cubicBezTo>
                <a:cubicBezTo>
                  <a:pt x="814657" y="144280"/>
                  <a:pt x="815400" y="143366"/>
                  <a:pt x="816314" y="142680"/>
                </a:cubicBezTo>
                <a:cubicBezTo>
                  <a:pt x="816772" y="141537"/>
                  <a:pt x="817343" y="140851"/>
                  <a:pt x="818029" y="140622"/>
                </a:cubicBezTo>
                <a:cubicBezTo>
                  <a:pt x="818715" y="140394"/>
                  <a:pt x="819629" y="140165"/>
                  <a:pt x="820772" y="139937"/>
                </a:cubicBezTo>
                <a:lnTo>
                  <a:pt x="821801" y="139937"/>
                </a:lnTo>
                <a:cubicBezTo>
                  <a:pt x="824544" y="139708"/>
                  <a:pt x="826601" y="141080"/>
                  <a:pt x="827973" y="144051"/>
                </a:cubicBezTo>
                <a:cubicBezTo>
                  <a:pt x="828659" y="144737"/>
                  <a:pt x="828773" y="145880"/>
                  <a:pt x="828316" y="147480"/>
                </a:cubicBezTo>
                <a:cubicBezTo>
                  <a:pt x="827402" y="149309"/>
                  <a:pt x="826716" y="150452"/>
                  <a:pt x="826258" y="150909"/>
                </a:cubicBezTo>
                <a:cubicBezTo>
                  <a:pt x="824201" y="154110"/>
                  <a:pt x="822201" y="156967"/>
                  <a:pt x="820258" y="159482"/>
                </a:cubicBezTo>
                <a:cubicBezTo>
                  <a:pt x="818315" y="161997"/>
                  <a:pt x="816543" y="164968"/>
                  <a:pt x="814943" y="168397"/>
                </a:cubicBezTo>
                <a:cubicBezTo>
                  <a:pt x="813800" y="170226"/>
                  <a:pt x="812547" y="172512"/>
                  <a:pt x="811184" y="175255"/>
                </a:cubicBezTo>
                <a:cubicBezTo>
                  <a:pt x="809822" y="177999"/>
                  <a:pt x="808690" y="180285"/>
                  <a:pt x="807790" y="182113"/>
                </a:cubicBezTo>
                <a:cubicBezTo>
                  <a:pt x="807344" y="182571"/>
                  <a:pt x="806839" y="183714"/>
                  <a:pt x="806276" y="185542"/>
                </a:cubicBezTo>
                <a:cubicBezTo>
                  <a:pt x="805714" y="187371"/>
                  <a:pt x="805433" y="188628"/>
                  <a:pt x="805433" y="189314"/>
                </a:cubicBezTo>
                <a:cubicBezTo>
                  <a:pt x="805211" y="189771"/>
                  <a:pt x="805549" y="190114"/>
                  <a:pt x="806445" y="190343"/>
                </a:cubicBezTo>
                <a:cubicBezTo>
                  <a:pt x="807342" y="190572"/>
                  <a:pt x="808015" y="190686"/>
                  <a:pt x="808465" y="190686"/>
                </a:cubicBezTo>
                <a:cubicBezTo>
                  <a:pt x="810498" y="190457"/>
                  <a:pt x="813057" y="189771"/>
                  <a:pt x="816143" y="188628"/>
                </a:cubicBezTo>
                <a:cubicBezTo>
                  <a:pt x="819229" y="187485"/>
                  <a:pt x="822544" y="186171"/>
                  <a:pt x="826087" y="184685"/>
                </a:cubicBezTo>
                <a:cubicBezTo>
                  <a:pt x="829630" y="183199"/>
                  <a:pt x="833231" y="181485"/>
                  <a:pt x="836888" y="179542"/>
                </a:cubicBezTo>
                <a:cubicBezTo>
                  <a:pt x="840546" y="177598"/>
                  <a:pt x="844089" y="175598"/>
                  <a:pt x="847518" y="173541"/>
                </a:cubicBezTo>
                <a:cubicBezTo>
                  <a:pt x="849576" y="172626"/>
                  <a:pt x="851404" y="171712"/>
                  <a:pt x="853005" y="170798"/>
                </a:cubicBezTo>
                <a:lnTo>
                  <a:pt x="857913" y="169264"/>
                </a:lnTo>
                <a:lnTo>
                  <a:pt x="860091" y="161882"/>
                </a:lnTo>
                <a:cubicBezTo>
                  <a:pt x="862606" y="156396"/>
                  <a:pt x="865121" y="150909"/>
                  <a:pt x="867635" y="145423"/>
                </a:cubicBezTo>
                <a:cubicBezTo>
                  <a:pt x="870150" y="139937"/>
                  <a:pt x="873007" y="134679"/>
                  <a:pt x="876208" y="129650"/>
                </a:cubicBezTo>
                <a:cubicBezTo>
                  <a:pt x="877808" y="127821"/>
                  <a:pt x="879065" y="125878"/>
                  <a:pt x="879979" y="123820"/>
                </a:cubicBezTo>
                <a:cubicBezTo>
                  <a:pt x="880894" y="121763"/>
                  <a:pt x="881923" y="119591"/>
                  <a:pt x="883066" y="117305"/>
                </a:cubicBezTo>
                <a:cubicBezTo>
                  <a:pt x="884209" y="114562"/>
                  <a:pt x="884209" y="111705"/>
                  <a:pt x="883066" y="108733"/>
                </a:cubicBezTo>
                <a:cubicBezTo>
                  <a:pt x="881694" y="108733"/>
                  <a:pt x="880437" y="108618"/>
                  <a:pt x="879294" y="108390"/>
                </a:cubicBezTo>
                <a:cubicBezTo>
                  <a:pt x="878151" y="108161"/>
                  <a:pt x="876779" y="108047"/>
                  <a:pt x="875179" y="108047"/>
                </a:cubicBezTo>
                <a:cubicBezTo>
                  <a:pt x="869692" y="108047"/>
                  <a:pt x="864035" y="108161"/>
                  <a:pt x="858205" y="108390"/>
                </a:cubicBezTo>
                <a:cubicBezTo>
                  <a:pt x="852376" y="108618"/>
                  <a:pt x="846490" y="108733"/>
                  <a:pt x="840546" y="108733"/>
                </a:cubicBezTo>
                <a:cubicBezTo>
                  <a:pt x="836203" y="108733"/>
                  <a:pt x="832088" y="108504"/>
                  <a:pt x="828202" y="108047"/>
                </a:cubicBezTo>
                <a:cubicBezTo>
                  <a:pt x="824315" y="107590"/>
                  <a:pt x="820315" y="106675"/>
                  <a:pt x="816200" y="105304"/>
                </a:cubicBezTo>
                <a:cubicBezTo>
                  <a:pt x="814828" y="104847"/>
                  <a:pt x="813628" y="104161"/>
                  <a:pt x="812600" y="103246"/>
                </a:cubicBezTo>
                <a:cubicBezTo>
                  <a:pt x="811571" y="102332"/>
                  <a:pt x="810371" y="101418"/>
                  <a:pt x="808999" y="100503"/>
                </a:cubicBezTo>
                <a:cubicBezTo>
                  <a:pt x="811285" y="99132"/>
                  <a:pt x="813514" y="98331"/>
                  <a:pt x="815686" y="98103"/>
                </a:cubicBezTo>
                <a:cubicBezTo>
                  <a:pt x="817857" y="97874"/>
                  <a:pt x="819858" y="97760"/>
                  <a:pt x="821686" y="97760"/>
                </a:cubicBezTo>
                <a:lnTo>
                  <a:pt x="883066" y="97760"/>
                </a:lnTo>
                <a:lnTo>
                  <a:pt x="891295" y="97760"/>
                </a:lnTo>
                <a:cubicBezTo>
                  <a:pt x="894953" y="93645"/>
                  <a:pt x="897696" y="89187"/>
                  <a:pt x="899525" y="84387"/>
                </a:cubicBezTo>
                <a:cubicBezTo>
                  <a:pt x="901354" y="81415"/>
                  <a:pt x="903182" y="78558"/>
                  <a:pt x="905011" y="75814"/>
                </a:cubicBezTo>
                <a:cubicBezTo>
                  <a:pt x="906840" y="73071"/>
                  <a:pt x="908440" y="70328"/>
                  <a:pt x="909812" y="67585"/>
                </a:cubicBezTo>
                <a:cubicBezTo>
                  <a:pt x="910269" y="67128"/>
                  <a:pt x="910612" y="66613"/>
                  <a:pt x="910840" y="66042"/>
                </a:cubicBezTo>
                <a:cubicBezTo>
                  <a:pt x="911069" y="65470"/>
                  <a:pt x="911412" y="64956"/>
                  <a:pt x="911869" y="64499"/>
                </a:cubicBezTo>
                <a:cubicBezTo>
                  <a:pt x="913241" y="63127"/>
                  <a:pt x="914841" y="62213"/>
                  <a:pt x="916670" y="61755"/>
                </a:cubicBezTo>
                <a:cubicBezTo>
                  <a:pt x="918499" y="61298"/>
                  <a:pt x="920327" y="61070"/>
                  <a:pt x="922156" y="61070"/>
                </a:cubicBezTo>
                <a:cubicBezTo>
                  <a:pt x="924671" y="61070"/>
                  <a:pt x="926271" y="61755"/>
                  <a:pt x="926957" y="63127"/>
                </a:cubicBezTo>
                <a:cubicBezTo>
                  <a:pt x="927643" y="64499"/>
                  <a:pt x="928557" y="65985"/>
                  <a:pt x="929700" y="67585"/>
                </a:cubicBezTo>
                <a:cubicBezTo>
                  <a:pt x="925814" y="72157"/>
                  <a:pt x="922099" y="76729"/>
                  <a:pt x="918556" y="81301"/>
                </a:cubicBezTo>
                <a:cubicBezTo>
                  <a:pt x="915012" y="85873"/>
                  <a:pt x="911755" y="90788"/>
                  <a:pt x="908783" y="96045"/>
                </a:cubicBezTo>
                <a:cubicBezTo>
                  <a:pt x="916098" y="96960"/>
                  <a:pt x="923071" y="97188"/>
                  <a:pt x="929700" y="96731"/>
                </a:cubicBezTo>
                <a:cubicBezTo>
                  <a:pt x="936329" y="96274"/>
                  <a:pt x="942959" y="96045"/>
                  <a:pt x="949588" y="96045"/>
                </a:cubicBezTo>
                <a:lnTo>
                  <a:pt x="952997" y="96107"/>
                </a:lnTo>
                <a:lnTo>
                  <a:pt x="958046" y="85416"/>
                </a:lnTo>
                <a:cubicBezTo>
                  <a:pt x="958961" y="83130"/>
                  <a:pt x="959932" y="81072"/>
                  <a:pt x="960961" y="79243"/>
                </a:cubicBezTo>
                <a:cubicBezTo>
                  <a:pt x="961990" y="77415"/>
                  <a:pt x="963076" y="75471"/>
                  <a:pt x="964219" y="73414"/>
                </a:cubicBezTo>
                <a:cubicBezTo>
                  <a:pt x="966504" y="68156"/>
                  <a:pt x="969305" y="62898"/>
                  <a:pt x="972620" y="57641"/>
                </a:cubicBezTo>
                <a:cubicBezTo>
                  <a:pt x="975934" y="52383"/>
                  <a:pt x="978392" y="47811"/>
                  <a:pt x="979992" y="43925"/>
                </a:cubicBezTo>
                <a:cubicBezTo>
                  <a:pt x="980449" y="42782"/>
                  <a:pt x="981021" y="41810"/>
                  <a:pt x="981706" y="41010"/>
                </a:cubicBezTo>
                <a:cubicBezTo>
                  <a:pt x="982392" y="40210"/>
                  <a:pt x="982850" y="39124"/>
                  <a:pt x="983078" y="37752"/>
                </a:cubicBezTo>
                <a:cubicBezTo>
                  <a:pt x="983078" y="36838"/>
                  <a:pt x="983307" y="35981"/>
                  <a:pt x="983764" y="35181"/>
                </a:cubicBezTo>
                <a:cubicBezTo>
                  <a:pt x="984221" y="34381"/>
                  <a:pt x="984678" y="33752"/>
                  <a:pt x="985136" y="33295"/>
                </a:cubicBezTo>
                <a:cubicBezTo>
                  <a:pt x="986964" y="30094"/>
                  <a:pt x="989308" y="28380"/>
                  <a:pt x="992165" y="28151"/>
                </a:cubicBezTo>
                <a:close/>
                <a:moveTo>
                  <a:pt x="270418" y="20265"/>
                </a:moveTo>
                <a:cubicBezTo>
                  <a:pt x="271561" y="20493"/>
                  <a:pt x="272246" y="20722"/>
                  <a:pt x="272475" y="20950"/>
                </a:cubicBezTo>
                <a:cubicBezTo>
                  <a:pt x="273389" y="21408"/>
                  <a:pt x="274190" y="21865"/>
                  <a:pt x="274875" y="22322"/>
                </a:cubicBezTo>
                <a:cubicBezTo>
                  <a:pt x="275790" y="23694"/>
                  <a:pt x="276133" y="25179"/>
                  <a:pt x="275904" y="26780"/>
                </a:cubicBezTo>
                <a:lnTo>
                  <a:pt x="275904" y="30209"/>
                </a:lnTo>
                <a:cubicBezTo>
                  <a:pt x="275447" y="31123"/>
                  <a:pt x="275161" y="31980"/>
                  <a:pt x="275047" y="32780"/>
                </a:cubicBezTo>
                <a:cubicBezTo>
                  <a:pt x="274932" y="33580"/>
                  <a:pt x="274647" y="34209"/>
                  <a:pt x="274190" y="34666"/>
                </a:cubicBezTo>
                <a:cubicBezTo>
                  <a:pt x="272818" y="37867"/>
                  <a:pt x="271503" y="41010"/>
                  <a:pt x="270246" y="44096"/>
                </a:cubicBezTo>
                <a:cubicBezTo>
                  <a:pt x="268989" y="47182"/>
                  <a:pt x="267560" y="50211"/>
                  <a:pt x="265960" y="53183"/>
                </a:cubicBezTo>
                <a:cubicBezTo>
                  <a:pt x="262531" y="60270"/>
                  <a:pt x="259273" y="67242"/>
                  <a:pt x="256187" y="74100"/>
                </a:cubicBezTo>
                <a:cubicBezTo>
                  <a:pt x="253101" y="80958"/>
                  <a:pt x="250186" y="87930"/>
                  <a:pt x="247443" y="95017"/>
                </a:cubicBezTo>
                <a:cubicBezTo>
                  <a:pt x="246072" y="98446"/>
                  <a:pt x="244757" y="101875"/>
                  <a:pt x="243500" y="105304"/>
                </a:cubicBezTo>
                <a:cubicBezTo>
                  <a:pt x="242243" y="108733"/>
                  <a:pt x="240814" y="112162"/>
                  <a:pt x="239214" y="115591"/>
                </a:cubicBezTo>
                <a:lnTo>
                  <a:pt x="228927" y="137536"/>
                </a:lnTo>
                <a:cubicBezTo>
                  <a:pt x="228241" y="139594"/>
                  <a:pt x="227498" y="141594"/>
                  <a:pt x="226698" y="143537"/>
                </a:cubicBezTo>
                <a:cubicBezTo>
                  <a:pt x="225898" y="145480"/>
                  <a:pt x="225040" y="147366"/>
                  <a:pt x="224126" y="149195"/>
                </a:cubicBezTo>
                <a:cubicBezTo>
                  <a:pt x="223669" y="150338"/>
                  <a:pt x="223155" y="151652"/>
                  <a:pt x="222583" y="153138"/>
                </a:cubicBezTo>
                <a:cubicBezTo>
                  <a:pt x="222012" y="154624"/>
                  <a:pt x="221383" y="156053"/>
                  <a:pt x="220697" y="157425"/>
                </a:cubicBezTo>
                <a:cubicBezTo>
                  <a:pt x="216582" y="167254"/>
                  <a:pt x="213039" y="177541"/>
                  <a:pt x="210067" y="188286"/>
                </a:cubicBezTo>
                <a:cubicBezTo>
                  <a:pt x="210067" y="188743"/>
                  <a:pt x="210010" y="189371"/>
                  <a:pt x="209896" y="190171"/>
                </a:cubicBezTo>
                <a:cubicBezTo>
                  <a:pt x="209781" y="190972"/>
                  <a:pt x="209724" y="191943"/>
                  <a:pt x="209724" y="193086"/>
                </a:cubicBezTo>
                <a:cubicBezTo>
                  <a:pt x="209724" y="193086"/>
                  <a:pt x="209724" y="193543"/>
                  <a:pt x="209724" y="194458"/>
                </a:cubicBezTo>
                <a:cubicBezTo>
                  <a:pt x="209724" y="196286"/>
                  <a:pt x="210524" y="196972"/>
                  <a:pt x="212125" y="196515"/>
                </a:cubicBezTo>
                <a:cubicBezTo>
                  <a:pt x="212810" y="196286"/>
                  <a:pt x="213439" y="196001"/>
                  <a:pt x="214011" y="195658"/>
                </a:cubicBezTo>
                <a:cubicBezTo>
                  <a:pt x="214582" y="195315"/>
                  <a:pt x="215211" y="194915"/>
                  <a:pt x="215896" y="194458"/>
                </a:cubicBezTo>
                <a:cubicBezTo>
                  <a:pt x="217268" y="193086"/>
                  <a:pt x="218754" y="192000"/>
                  <a:pt x="220354" y="191200"/>
                </a:cubicBezTo>
                <a:cubicBezTo>
                  <a:pt x="221954" y="190400"/>
                  <a:pt x="223555" y="189314"/>
                  <a:pt x="225155" y="187943"/>
                </a:cubicBezTo>
                <a:lnTo>
                  <a:pt x="226526" y="186571"/>
                </a:lnTo>
                <a:lnTo>
                  <a:pt x="226869" y="186571"/>
                </a:lnTo>
                <a:lnTo>
                  <a:pt x="230641" y="183142"/>
                </a:lnTo>
                <a:lnTo>
                  <a:pt x="230641" y="183485"/>
                </a:lnTo>
                <a:cubicBezTo>
                  <a:pt x="232241" y="182113"/>
                  <a:pt x="233727" y="180627"/>
                  <a:pt x="235099" y="179027"/>
                </a:cubicBezTo>
                <a:cubicBezTo>
                  <a:pt x="235556" y="178341"/>
                  <a:pt x="236070" y="177770"/>
                  <a:pt x="236642" y="177313"/>
                </a:cubicBezTo>
                <a:cubicBezTo>
                  <a:pt x="237213" y="176856"/>
                  <a:pt x="237728" y="176398"/>
                  <a:pt x="238185" y="175941"/>
                </a:cubicBezTo>
                <a:lnTo>
                  <a:pt x="249501" y="167026"/>
                </a:lnTo>
                <a:lnTo>
                  <a:pt x="251589" y="165391"/>
                </a:lnTo>
                <a:lnTo>
                  <a:pt x="258035" y="154681"/>
                </a:lnTo>
                <a:cubicBezTo>
                  <a:pt x="258492" y="153767"/>
                  <a:pt x="258835" y="152853"/>
                  <a:pt x="259064" y="151938"/>
                </a:cubicBezTo>
                <a:cubicBezTo>
                  <a:pt x="259292" y="151024"/>
                  <a:pt x="259635" y="149995"/>
                  <a:pt x="260092" y="148852"/>
                </a:cubicBezTo>
                <a:cubicBezTo>
                  <a:pt x="260550" y="147709"/>
                  <a:pt x="261064" y="146566"/>
                  <a:pt x="261636" y="145423"/>
                </a:cubicBezTo>
                <a:cubicBezTo>
                  <a:pt x="262207" y="144280"/>
                  <a:pt x="262950" y="143366"/>
                  <a:pt x="263864" y="142680"/>
                </a:cubicBezTo>
                <a:cubicBezTo>
                  <a:pt x="264322" y="141537"/>
                  <a:pt x="264893" y="140851"/>
                  <a:pt x="265579" y="140622"/>
                </a:cubicBezTo>
                <a:cubicBezTo>
                  <a:pt x="266265" y="140394"/>
                  <a:pt x="267179" y="140165"/>
                  <a:pt x="268322" y="139937"/>
                </a:cubicBezTo>
                <a:lnTo>
                  <a:pt x="269351" y="139937"/>
                </a:lnTo>
                <a:cubicBezTo>
                  <a:pt x="272094" y="139708"/>
                  <a:pt x="274151" y="141080"/>
                  <a:pt x="275523" y="144051"/>
                </a:cubicBezTo>
                <a:cubicBezTo>
                  <a:pt x="276209" y="144737"/>
                  <a:pt x="276323" y="145880"/>
                  <a:pt x="275866" y="147480"/>
                </a:cubicBezTo>
                <a:cubicBezTo>
                  <a:pt x="274952" y="149309"/>
                  <a:pt x="274266" y="150452"/>
                  <a:pt x="273809" y="150909"/>
                </a:cubicBezTo>
                <a:cubicBezTo>
                  <a:pt x="271751" y="154110"/>
                  <a:pt x="269751" y="156967"/>
                  <a:pt x="267808" y="159482"/>
                </a:cubicBezTo>
                <a:cubicBezTo>
                  <a:pt x="265865" y="161997"/>
                  <a:pt x="264093" y="164968"/>
                  <a:pt x="262493" y="168397"/>
                </a:cubicBezTo>
                <a:cubicBezTo>
                  <a:pt x="261350" y="170226"/>
                  <a:pt x="260097" y="172512"/>
                  <a:pt x="258734" y="175255"/>
                </a:cubicBezTo>
                <a:cubicBezTo>
                  <a:pt x="257372" y="177999"/>
                  <a:pt x="256240" y="180285"/>
                  <a:pt x="255340" y="182113"/>
                </a:cubicBezTo>
                <a:cubicBezTo>
                  <a:pt x="254894" y="182571"/>
                  <a:pt x="254389" y="183714"/>
                  <a:pt x="253827" y="185542"/>
                </a:cubicBezTo>
                <a:cubicBezTo>
                  <a:pt x="253264" y="187371"/>
                  <a:pt x="252983" y="188628"/>
                  <a:pt x="252983" y="189314"/>
                </a:cubicBezTo>
                <a:cubicBezTo>
                  <a:pt x="252761" y="189771"/>
                  <a:pt x="253099" y="190114"/>
                  <a:pt x="253995" y="190343"/>
                </a:cubicBezTo>
                <a:cubicBezTo>
                  <a:pt x="254892" y="190572"/>
                  <a:pt x="255565" y="190686"/>
                  <a:pt x="256015" y="190686"/>
                </a:cubicBezTo>
                <a:cubicBezTo>
                  <a:pt x="258048" y="190457"/>
                  <a:pt x="260607" y="189771"/>
                  <a:pt x="263693" y="188628"/>
                </a:cubicBezTo>
                <a:cubicBezTo>
                  <a:pt x="266779" y="187485"/>
                  <a:pt x="270094" y="186171"/>
                  <a:pt x="273637" y="184685"/>
                </a:cubicBezTo>
                <a:cubicBezTo>
                  <a:pt x="277180" y="183199"/>
                  <a:pt x="280781" y="181485"/>
                  <a:pt x="284438" y="179542"/>
                </a:cubicBezTo>
                <a:cubicBezTo>
                  <a:pt x="288096" y="177598"/>
                  <a:pt x="291639" y="175598"/>
                  <a:pt x="295068" y="173541"/>
                </a:cubicBezTo>
                <a:cubicBezTo>
                  <a:pt x="297126" y="172626"/>
                  <a:pt x="298955" y="171712"/>
                  <a:pt x="300555" y="170798"/>
                </a:cubicBezTo>
                <a:lnTo>
                  <a:pt x="302078" y="170322"/>
                </a:lnTo>
                <a:lnTo>
                  <a:pt x="305241" y="164283"/>
                </a:lnTo>
                <a:cubicBezTo>
                  <a:pt x="305470" y="162911"/>
                  <a:pt x="306041" y="161596"/>
                  <a:pt x="306956" y="160339"/>
                </a:cubicBezTo>
                <a:cubicBezTo>
                  <a:pt x="307870" y="159082"/>
                  <a:pt x="308670" y="157767"/>
                  <a:pt x="309356" y="156396"/>
                </a:cubicBezTo>
                <a:cubicBezTo>
                  <a:pt x="309813" y="155481"/>
                  <a:pt x="310327" y="154681"/>
                  <a:pt x="310899" y="153996"/>
                </a:cubicBezTo>
                <a:cubicBezTo>
                  <a:pt x="311470" y="153310"/>
                  <a:pt x="311985" y="152624"/>
                  <a:pt x="312442" y="151938"/>
                </a:cubicBezTo>
                <a:cubicBezTo>
                  <a:pt x="313585" y="151481"/>
                  <a:pt x="314499" y="150909"/>
                  <a:pt x="315185" y="150224"/>
                </a:cubicBezTo>
                <a:cubicBezTo>
                  <a:pt x="315871" y="149538"/>
                  <a:pt x="316671" y="148852"/>
                  <a:pt x="317585" y="148166"/>
                </a:cubicBezTo>
                <a:cubicBezTo>
                  <a:pt x="319414" y="147023"/>
                  <a:pt x="321357" y="146109"/>
                  <a:pt x="323415" y="145423"/>
                </a:cubicBezTo>
                <a:cubicBezTo>
                  <a:pt x="325015" y="144509"/>
                  <a:pt x="327072" y="144509"/>
                  <a:pt x="329587" y="145423"/>
                </a:cubicBezTo>
                <a:cubicBezTo>
                  <a:pt x="330501" y="145880"/>
                  <a:pt x="331130" y="146452"/>
                  <a:pt x="331473" y="147138"/>
                </a:cubicBezTo>
                <a:cubicBezTo>
                  <a:pt x="331816" y="147823"/>
                  <a:pt x="332216" y="148509"/>
                  <a:pt x="332673" y="149195"/>
                </a:cubicBezTo>
                <a:lnTo>
                  <a:pt x="337817" y="157767"/>
                </a:lnTo>
                <a:cubicBezTo>
                  <a:pt x="337359" y="157996"/>
                  <a:pt x="336331" y="158510"/>
                  <a:pt x="334730" y="159310"/>
                </a:cubicBezTo>
                <a:cubicBezTo>
                  <a:pt x="333130" y="160111"/>
                  <a:pt x="330158" y="160053"/>
                  <a:pt x="325815" y="159139"/>
                </a:cubicBezTo>
                <a:cubicBezTo>
                  <a:pt x="325815" y="159139"/>
                  <a:pt x="325586" y="159368"/>
                  <a:pt x="325129" y="159825"/>
                </a:cubicBezTo>
                <a:cubicBezTo>
                  <a:pt x="322386" y="162797"/>
                  <a:pt x="319986" y="165883"/>
                  <a:pt x="317928" y="169083"/>
                </a:cubicBezTo>
                <a:cubicBezTo>
                  <a:pt x="315871" y="172284"/>
                  <a:pt x="313928" y="175598"/>
                  <a:pt x="312099" y="179027"/>
                </a:cubicBezTo>
                <a:cubicBezTo>
                  <a:pt x="311185" y="181313"/>
                  <a:pt x="310384" y="183485"/>
                  <a:pt x="309699" y="185542"/>
                </a:cubicBezTo>
                <a:cubicBezTo>
                  <a:pt x="309013" y="187600"/>
                  <a:pt x="308556" y="189657"/>
                  <a:pt x="308327" y="191715"/>
                </a:cubicBezTo>
                <a:cubicBezTo>
                  <a:pt x="307870" y="192858"/>
                  <a:pt x="307984" y="193658"/>
                  <a:pt x="308670" y="194115"/>
                </a:cubicBezTo>
                <a:cubicBezTo>
                  <a:pt x="309584" y="195029"/>
                  <a:pt x="310384" y="195486"/>
                  <a:pt x="311070" y="195486"/>
                </a:cubicBezTo>
                <a:cubicBezTo>
                  <a:pt x="311985" y="195486"/>
                  <a:pt x="313128" y="195258"/>
                  <a:pt x="314499" y="194801"/>
                </a:cubicBezTo>
                <a:cubicBezTo>
                  <a:pt x="316557" y="193886"/>
                  <a:pt x="318614" y="192972"/>
                  <a:pt x="320672" y="192057"/>
                </a:cubicBezTo>
                <a:cubicBezTo>
                  <a:pt x="322729" y="191143"/>
                  <a:pt x="324901" y="190114"/>
                  <a:pt x="327187" y="188971"/>
                </a:cubicBezTo>
                <a:cubicBezTo>
                  <a:pt x="328787" y="187828"/>
                  <a:pt x="330444" y="186742"/>
                  <a:pt x="332159" y="185714"/>
                </a:cubicBezTo>
                <a:cubicBezTo>
                  <a:pt x="333873" y="184685"/>
                  <a:pt x="335645" y="183599"/>
                  <a:pt x="337474" y="182456"/>
                </a:cubicBezTo>
                <a:lnTo>
                  <a:pt x="342274" y="179027"/>
                </a:lnTo>
                <a:lnTo>
                  <a:pt x="342274" y="179370"/>
                </a:lnTo>
                <a:lnTo>
                  <a:pt x="342960" y="179027"/>
                </a:lnTo>
                <a:cubicBezTo>
                  <a:pt x="347532" y="175827"/>
                  <a:pt x="352790" y="172626"/>
                  <a:pt x="358733" y="169426"/>
                </a:cubicBezTo>
                <a:cubicBezTo>
                  <a:pt x="359876" y="168740"/>
                  <a:pt x="360962" y="168226"/>
                  <a:pt x="361991" y="167883"/>
                </a:cubicBezTo>
                <a:lnTo>
                  <a:pt x="363427" y="167354"/>
                </a:lnTo>
                <a:lnTo>
                  <a:pt x="365477" y="163254"/>
                </a:lnTo>
                <a:cubicBezTo>
                  <a:pt x="366620" y="160282"/>
                  <a:pt x="368792" y="157425"/>
                  <a:pt x="371992" y="154681"/>
                </a:cubicBezTo>
                <a:cubicBezTo>
                  <a:pt x="373364" y="153310"/>
                  <a:pt x="374678" y="151938"/>
                  <a:pt x="375936" y="150567"/>
                </a:cubicBezTo>
                <a:cubicBezTo>
                  <a:pt x="377193" y="149195"/>
                  <a:pt x="378507" y="147938"/>
                  <a:pt x="379879" y="146795"/>
                </a:cubicBezTo>
                <a:cubicBezTo>
                  <a:pt x="380793" y="146337"/>
                  <a:pt x="381593" y="145880"/>
                  <a:pt x="382279" y="145423"/>
                </a:cubicBezTo>
                <a:cubicBezTo>
                  <a:pt x="383651" y="144966"/>
                  <a:pt x="384965" y="144566"/>
                  <a:pt x="386223" y="144223"/>
                </a:cubicBezTo>
                <a:cubicBezTo>
                  <a:pt x="387480" y="143880"/>
                  <a:pt x="389023" y="143480"/>
                  <a:pt x="390852" y="143023"/>
                </a:cubicBezTo>
                <a:cubicBezTo>
                  <a:pt x="391309" y="142794"/>
                  <a:pt x="391823" y="142680"/>
                  <a:pt x="392395" y="142680"/>
                </a:cubicBezTo>
                <a:cubicBezTo>
                  <a:pt x="392966" y="142680"/>
                  <a:pt x="393481" y="142680"/>
                  <a:pt x="393938" y="142680"/>
                </a:cubicBezTo>
                <a:cubicBezTo>
                  <a:pt x="395995" y="143137"/>
                  <a:pt x="397252" y="143709"/>
                  <a:pt x="397710" y="144394"/>
                </a:cubicBezTo>
                <a:cubicBezTo>
                  <a:pt x="399538" y="145995"/>
                  <a:pt x="401139" y="147595"/>
                  <a:pt x="402510" y="149195"/>
                </a:cubicBezTo>
                <a:cubicBezTo>
                  <a:pt x="403425" y="150567"/>
                  <a:pt x="404225" y="152167"/>
                  <a:pt x="404911" y="153996"/>
                </a:cubicBezTo>
                <a:cubicBezTo>
                  <a:pt x="405596" y="155824"/>
                  <a:pt x="405368" y="157653"/>
                  <a:pt x="404225" y="159482"/>
                </a:cubicBezTo>
                <a:cubicBezTo>
                  <a:pt x="402853" y="161311"/>
                  <a:pt x="401253" y="163082"/>
                  <a:pt x="399424" y="164797"/>
                </a:cubicBezTo>
                <a:cubicBezTo>
                  <a:pt x="397595" y="166511"/>
                  <a:pt x="395767" y="168169"/>
                  <a:pt x="393938" y="169769"/>
                </a:cubicBezTo>
                <a:cubicBezTo>
                  <a:pt x="391652" y="171598"/>
                  <a:pt x="389366" y="173484"/>
                  <a:pt x="387080" y="175427"/>
                </a:cubicBezTo>
                <a:cubicBezTo>
                  <a:pt x="384794" y="177370"/>
                  <a:pt x="382394" y="179256"/>
                  <a:pt x="379879" y="181085"/>
                </a:cubicBezTo>
                <a:cubicBezTo>
                  <a:pt x="378279" y="182228"/>
                  <a:pt x="376450" y="182685"/>
                  <a:pt x="374392" y="182456"/>
                </a:cubicBezTo>
                <a:cubicBezTo>
                  <a:pt x="373478" y="182456"/>
                  <a:pt x="372792" y="182571"/>
                  <a:pt x="372335" y="182799"/>
                </a:cubicBezTo>
                <a:cubicBezTo>
                  <a:pt x="370963" y="183485"/>
                  <a:pt x="370049" y="184171"/>
                  <a:pt x="369592" y="184857"/>
                </a:cubicBezTo>
                <a:cubicBezTo>
                  <a:pt x="368677" y="186685"/>
                  <a:pt x="368220" y="188057"/>
                  <a:pt x="368220" y="188971"/>
                </a:cubicBezTo>
                <a:cubicBezTo>
                  <a:pt x="367077" y="191486"/>
                  <a:pt x="366734" y="194343"/>
                  <a:pt x="367192" y="197544"/>
                </a:cubicBezTo>
                <a:cubicBezTo>
                  <a:pt x="367649" y="198001"/>
                  <a:pt x="367992" y="198401"/>
                  <a:pt x="368220" y="198744"/>
                </a:cubicBezTo>
                <a:cubicBezTo>
                  <a:pt x="368449" y="199087"/>
                  <a:pt x="368906" y="199487"/>
                  <a:pt x="369592" y="199944"/>
                </a:cubicBezTo>
                <a:cubicBezTo>
                  <a:pt x="371421" y="200401"/>
                  <a:pt x="372907" y="200515"/>
                  <a:pt x="374050" y="200287"/>
                </a:cubicBezTo>
                <a:cubicBezTo>
                  <a:pt x="377021" y="199830"/>
                  <a:pt x="379765" y="199029"/>
                  <a:pt x="382279" y="197887"/>
                </a:cubicBezTo>
                <a:cubicBezTo>
                  <a:pt x="385480" y="196743"/>
                  <a:pt x="388394" y="195486"/>
                  <a:pt x="391023" y="194115"/>
                </a:cubicBezTo>
                <a:cubicBezTo>
                  <a:pt x="393652" y="192743"/>
                  <a:pt x="396338" y="191257"/>
                  <a:pt x="399081" y="189657"/>
                </a:cubicBezTo>
                <a:cubicBezTo>
                  <a:pt x="402053" y="187828"/>
                  <a:pt x="404968" y="186057"/>
                  <a:pt x="407825" y="184342"/>
                </a:cubicBezTo>
                <a:cubicBezTo>
                  <a:pt x="410683" y="182628"/>
                  <a:pt x="413597" y="180856"/>
                  <a:pt x="416569" y="179027"/>
                </a:cubicBezTo>
                <a:cubicBezTo>
                  <a:pt x="417941" y="178570"/>
                  <a:pt x="418969" y="178341"/>
                  <a:pt x="419655" y="178341"/>
                </a:cubicBezTo>
                <a:cubicBezTo>
                  <a:pt x="420341" y="177884"/>
                  <a:pt x="421084" y="177941"/>
                  <a:pt x="421884" y="178513"/>
                </a:cubicBezTo>
                <a:cubicBezTo>
                  <a:pt x="422684" y="179084"/>
                  <a:pt x="422970" y="179599"/>
                  <a:pt x="422741" y="180056"/>
                </a:cubicBezTo>
                <a:cubicBezTo>
                  <a:pt x="422056" y="183256"/>
                  <a:pt x="420341" y="186114"/>
                  <a:pt x="417598" y="188628"/>
                </a:cubicBezTo>
                <a:cubicBezTo>
                  <a:pt x="415083" y="190000"/>
                  <a:pt x="412626" y="191600"/>
                  <a:pt x="410226" y="193429"/>
                </a:cubicBezTo>
                <a:cubicBezTo>
                  <a:pt x="407825" y="195258"/>
                  <a:pt x="405596" y="197086"/>
                  <a:pt x="403539" y="198915"/>
                </a:cubicBezTo>
                <a:cubicBezTo>
                  <a:pt x="401710" y="200058"/>
                  <a:pt x="399824" y="201258"/>
                  <a:pt x="397881" y="202516"/>
                </a:cubicBezTo>
                <a:cubicBezTo>
                  <a:pt x="395938" y="203773"/>
                  <a:pt x="393824" y="204745"/>
                  <a:pt x="391538" y="205430"/>
                </a:cubicBezTo>
                <a:cubicBezTo>
                  <a:pt x="389937" y="206116"/>
                  <a:pt x="388280" y="206745"/>
                  <a:pt x="386565" y="207316"/>
                </a:cubicBezTo>
                <a:cubicBezTo>
                  <a:pt x="384851" y="207888"/>
                  <a:pt x="383079" y="208173"/>
                  <a:pt x="381250" y="208173"/>
                </a:cubicBezTo>
                <a:cubicBezTo>
                  <a:pt x="379650" y="208631"/>
                  <a:pt x="378050" y="208974"/>
                  <a:pt x="376450" y="209202"/>
                </a:cubicBezTo>
                <a:cubicBezTo>
                  <a:pt x="374850" y="209431"/>
                  <a:pt x="373250" y="209431"/>
                  <a:pt x="371649" y="209202"/>
                </a:cubicBezTo>
                <a:cubicBezTo>
                  <a:pt x="369135" y="209202"/>
                  <a:pt x="367077" y="208859"/>
                  <a:pt x="365477" y="208173"/>
                </a:cubicBezTo>
                <a:cubicBezTo>
                  <a:pt x="365020" y="207945"/>
                  <a:pt x="364563" y="207716"/>
                  <a:pt x="364106" y="207488"/>
                </a:cubicBezTo>
                <a:cubicBezTo>
                  <a:pt x="363648" y="207259"/>
                  <a:pt x="362962" y="207031"/>
                  <a:pt x="362048" y="206802"/>
                </a:cubicBezTo>
                <a:cubicBezTo>
                  <a:pt x="361591" y="206573"/>
                  <a:pt x="361248" y="206345"/>
                  <a:pt x="361019" y="206116"/>
                </a:cubicBezTo>
                <a:cubicBezTo>
                  <a:pt x="360791" y="205887"/>
                  <a:pt x="360448" y="205659"/>
                  <a:pt x="359991" y="205430"/>
                </a:cubicBezTo>
                <a:cubicBezTo>
                  <a:pt x="358848" y="204287"/>
                  <a:pt x="357762" y="203259"/>
                  <a:pt x="356733" y="202344"/>
                </a:cubicBezTo>
                <a:cubicBezTo>
                  <a:pt x="355704" y="201430"/>
                  <a:pt x="354847" y="200287"/>
                  <a:pt x="354161" y="198915"/>
                </a:cubicBezTo>
                <a:cubicBezTo>
                  <a:pt x="353247" y="197086"/>
                  <a:pt x="353247" y="194915"/>
                  <a:pt x="354161" y="192400"/>
                </a:cubicBezTo>
                <a:cubicBezTo>
                  <a:pt x="354619" y="190572"/>
                  <a:pt x="355190" y="188743"/>
                  <a:pt x="355876" y="186914"/>
                </a:cubicBezTo>
                <a:cubicBezTo>
                  <a:pt x="356562" y="185085"/>
                  <a:pt x="357247" y="183142"/>
                  <a:pt x="357933" y="181085"/>
                </a:cubicBezTo>
                <a:cubicBezTo>
                  <a:pt x="358162" y="180399"/>
                  <a:pt x="358448" y="179599"/>
                  <a:pt x="358791" y="178684"/>
                </a:cubicBezTo>
                <a:cubicBezTo>
                  <a:pt x="359133" y="177770"/>
                  <a:pt x="359533" y="176970"/>
                  <a:pt x="359991" y="176284"/>
                </a:cubicBezTo>
                <a:lnTo>
                  <a:pt x="360245" y="175584"/>
                </a:lnTo>
                <a:lnTo>
                  <a:pt x="358733" y="176970"/>
                </a:lnTo>
                <a:cubicBezTo>
                  <a:pt x="358048" y="178113"/>
                  <a:pt x="357190" y="179370"/>
                  <a:pt x="356162" y="180742"/>
                </a:cubicBezTo>
                <a:cubicBezTo>
                  <a:pt x="355133" y="182113"/>
                  <a:pt x="354161" y="183142"/>
                  <a:pt x="353247" y="183828"/>
                </a:cubicBezTo>
                <a:cubicBezTo>
                  <a:pt x="351190" y="184971"/>
                  <a:pt x="349418" y="186342"/>
                  <a:pt x="347932" y="187943"/>
                </a:cubicBezTo>
                <a:cubicBezTo>
                  <a:pt x="346446" y="189543"/>
                  <a:pt x="344789" y="190914"/>
                  <a:pt x="342960" y="192057"/>
                </a:cubicBezTo>
                <a:lnTo>
                  <a:pt x="338845" y="195486"/>
                </a:lnTo>
                <a:lnTo>
                  <a:pt x="327872" y="202687"/>
                </a:lnTo>
                <a:cubicBezTo>
                  <a:pt x="322386" y="205659"/>
                  <a:pt x="316557" y="207031"/>
                  <a:pt x="310384" y="206802"/>
                </a:cubicBezTo>
                <a:lnTo>
                  <a:pt x="305584" y="206802"/>
                </a:lnTo>
                <a:cubicBezTo>
                  <a:pt x="302841" y="206345"/>
                  <a:pt x="300783" y="205430"/>
                  <a:pt x="299412" y="204059"/>
                </a:cubicBezTo>
                <a:cubicBezTo>
                  <a:pt x="298269" y="202916"/>
                  <a:pt x="297411" y="201887"/>
                  <a:pt x="296840" y="200973"/>
                </a:cubicBezTo>
                <a:cubicBezTo>
                  <a:pt x="296268" y="200058"/>
                  <a:pt x="295640" y="199029"/>
                  <a:pt x="294954" y="197887"/>
                </a:cubicBezTo>
                <a:cubicBezTo>
                  <a:pt x="294725" y="197658"/>
                  <a:pt x="294611" y="197429"/>
                  <a:pt x="294611" y="197201"/>
                </a:cubicBezTo>
                <a:cubicBezTo>
                  <a:pt x="294383" y="196972"/>
                  <a:pt x="294268" y="196743"/>
                  <a:pt x="294268" y="196515"/>
                </a:cubicBezTo>
                <a:cubicBezTo>
                  <a:pt x="294725" y="195144"/>
                  <a:pt x="295011" y="193772"/>
                  <a:pt x="295125" y="192400"/>
                </a:cubicBezTo>
                <a:cubicBezTo>
                  <a:pt x="295240" y="191029"/>
                  <a:pt x="295411" y="189771"/>
                  <a:pt x="295640" y="188628"/>
                </a:cubicBezTo>
                <a:lnTo>
                  <a:pt x="296267" y="180472"/>
                </a:lnTo>
                <a:lnTo>
                  <a:pt x="290782" y="184514"/>
                </a:lnTo>
                <a:cubicBezTo>
                  <a:pt x="286782" y="187257"/>
                  <a:pt x="282667" y="189943"/>
                  <a:pt x="278438" y="192572"/>
                </a:cubicBezTo>
                <a:cubicBezTo>
                  <a:pt x="274209" y="195201"/>
                  <a:pt x="270094" y="197601"/>
                  <a:pt x="266093" y="199772"/>
                </a:cubicBezTo>
                <a:cubicBezTo>
                  <a:pt x="262093" y="201944"/>
                  <a:pt x="258846" y="203487"/>
                  <a:pt x="256353" y="204402"/>
                </a:cubicBezTo>
                <a:cubicBezTo>
                  <a:pt x="253885" y="205545"/>
                  <a:pt x="251191" y="205773"/>
                  <a:pt x="248273" y="205087"/>
                </a:cubicBezTo>
                <a:lnTo>
                  <a:pt x="245241" y="204059"/>
                </a:lnTo>
                <a:cubicBezTo>
                  <a:pt x="242322" y="202687"/>
                  <a:pt x="240528" y="200401"/>
                  <a:pt x="239856" y="197201"/>
                </a:cubicBezTo>
                <a:cubicBezTo>
                  <a:pt x="239402" y="196515"/>
                  <a:pt x="239289" y="196058"/>
                  <a:pt x="239516" y="195829"/>
                </a:cubicBezTo>
                <a:cubicBezTo>
                  <a:pt x="239743" y="195601"/>
                  <a:pt x="239744" y="195144"/>
                  <a:pt x="239518" y="194458"/>
                </a:cubicBezTo>
                <a:cubicBezTo>
                  <a:pt x="239518" y="192629"/>
                  <a:pt x="239633" y="191257"/>
                  <a:pt x="239861" y="190343"/>
                </a:cubicBezTo>
                <a:cubicBezTo>
                  <a:pt x="239861" y="189886"/>
                  <a:pt x="239976" y="189429"/>
                  <a:pt x="240204" y="188971"/>
                </a:cubicBezTo>
                <a:cubicBezTo>
                  <a:pt x="240433" y="188514"/>
                  <a:pt x="240433" y="188400"/>
                  <a:pt x="240204" y="188628"/>
                </a:cubicBezTo>
                <a:cubicBezTo>
                  <a:pt x="240654" y="187257"/>
                  <a:pt x="240991" y="186171"/>
                  <a:pt x="241214" y="185371"/>
                </a:cubicBezTo>
                <a:cubicBezTo>
                  <a:pt x="241438" y="184571"/>
                  <a:pt x="241774" y="183942"/>
                  <a:pt x="242224" y="183485"/>
                </a:cubicBezTo>
                <a:lnTo>
                  <a:pt x="243089" y="181777"/>
                </a:lnTo>
                <a:lnTo>
                  <a:pt x="240928" y="184514"/>
                </a:lnTo>
                <a:lnTo>
                  <a:pt x="236470" y="190343"/>
                </a:lnTo>
                <a:cubicBezTo>
                  <a:pt x="236013" y="190800"/>
                  <a:pt x="235728" y="191143"/>
                  <a:pt x="235613" y="191372"/>
                </a:cubicBezTo>
                <a:cubicBezTo>
                  <a:pt x="235499" y="191600"/>
                  <a:pt x="235213" y="191829"/>
                  <a:pt x="234756" y="192057"/>
                </a:cubicBezTo>
                <a:lnTo>
                  <a:pt x="235099" y="192400"/>
                </a:lnTo>
                <a:cubicBezTo>
                  <a:pt x="234642" y="192858"/>
                  <a:pt x="234356" y="193200"/>
                  <a:pt x="234242" y="193429"/>
                </a:cubicBezTo>
                <a:cubicBezTo>
                  <a:pt x="234127" y="193658"/>
                  <a:pt x="233842" y="193886"/>
                  <a:pt x="233384" y="194115"/>
                </a:cubicBezTo>
                <a:cubicBezTo>
                  <a:pt x="233156" y="194572"/>
                  <a:pt x="232584" y="195258"/>
                  <a:pt x="231670" y="196172"/>
                </a:cubicBezTo>
                <a:lnTo>
                  <a:pt x="231327" y="196172"/>
                </a:lnTo>
                <a:lnTo>
                  <a:pt x="230298" y="197201"/>
                </a:lnTo>
                <a:cubicBezTo>
                  <a:pt x="229155" y="198572"/>
                  <a:pt x="227841" y="199944"/>
                  <a:pt x="226355" y="201315"/>
                </a:cubicBezTo>
                <a:cubicBezTo>
                  <a:pt x="224869" y="202687"/>
                  <a:pt x="223440" y="203944"/>
                  <a:pt x="222069" y="205087"/>
                </a:cubicBezTo>
                <a:cubicBezTo>
                  <a:pt x="219097" y="208059"/>
                  <a:pt x="215668" y="209888"/>
                  <a:pt x="211782" y="210574"/>
                </a:cubicBezTo>
                <a:lnTo>
                  <a:pt x="210753" y="210574"/>
                </a:lnTo>
                <a:cubicBezTo>
                  <a:pt x="208467" y="211031"/>
                  <a:pt x="206352" y="210802"/>
                  <a:pt x="204409" y="209888"/>
                </a:cubicBezTo>
                <a:cubicBezTo>
                  <a:pt x="202466" y="208974"/>
                  <a:pt x="200580" y="207716"/>
                  <a:pt x="198752" y="206116"/>
                </a:cubicBezTo>
                <a:cubicBezTo>
                  <a:pt x="196237" y="203601"/>
                  <a:pt x="195322" y="200744"/>
                  <a:pt x="196008" y="197544"/>
                </a:cubicBezTo>
                <a:lnTo>
                  <a:pt x="196008" y="196858"/>
                </a:lnTo>
                <a:cubicBezTo>
                  <a:pt x="196694" y="193200"/>
                  <a:pt x="197437" y="189657"/>
                  <a:pt x="198237" y="186228"/>
                </a:cubicBezTo>
                <a:cubicBezTo>
                  <a:pt x="199037" y="182799"/>
                  <a:pt x="199895" y="179484"/>
                  <a:pt x="200809" y="176284"/>
                </a:cubicBezTo>
                <a:lnTo>
                  <a:pt x="208010" y="156739"/>
                </a:lnTo>
                <a:cubicBezTo>
                  <a:pt x="208696" y="153767"/>
                  <a:pt x="209839" y="150681"/>
                  <a:pt x="211439" y="147480"/>
                </a:cubicBezTo>
                <a:cubicBezTo>
                  <a:pt x="215096" y="139022"/>
                  <a:pt x="218754" y="130678"/>
                  <a:pt x="222412" y="122449"/>
                </a:cubicBezTo>
                <a:cubicBezTo>
                  <a:pt x="226069" y="114219"/>
                  <a:pt x="229841" y="106104"/>
                  <a:pt x="233727" y="98103"/>
                </a:cubicBezTo>
                <a:lnTo>
                  <a:pt x="234413" y="95703"/>
                </a:lnTo>
                <a:cubicBezTo>
                  <a:pt x="235327" y="92731"/>
                  <a:pt x="236356" y="90102"/>
                  <a:pt x="237499" y="87816"/>
                </a:cubicBezTo>
                <a:cubicBezTo>
                  <a:pt x="238642" y="85530"/>
                  <a:pt x="240128" y="83130"/>
                  <a:pt x="241957" y="80615"/>
                </a:cubicBezTo>
                <a:cubicBezTo>
                  <a:pt x="242414" y="80158"/>
                  <a:pt x="242700" y="79529"/>
                  <a:pt x="242814" y="78729"/>
                </a:cubicBezTo>
                <a:cubicBezTo>
                  <a:pt x="242928" y="77929"/>
                  <a:pt x="243214" y="76957"/>
                  <a:pt x="243671" y="75814"/>
                </a:cubicBezTo>
                <a:lnTo>
                  <a:pt x="257044" y="41181"/>
                </a:lnTo>
                <a:cubicBezTo>
                  <a:pt x="257502" y="39581"/>
                  <a:pt x="258073" y="38038"/>
                  <a:pt x="258759" y="36552"/>
                </a:cubicBezTo>
                <a:cubicBezTo>
                  <a:pt x="259445" y="35066"/>
                  <a:pt x="260131" y="33523"/>
                  <a:pt x="260816" y="31923"/>
                </a:cubicBezTo>
                <a:cubicBezTo>
                  <a:pt x="261502" y="30780"/>
                  <a:pt x="261902" y="29580"/>
                  <a:pt x="262017" y="28323"/>
                </a:cubicBezTo>
                <a:cubicBezTo>
                  <a:pt x="262131" y="27065"/>
                  <a:pt x="262417" y="25865"/>
                  <a:pt x="262874" y="24722"/>
                </a:cubicBezTo>
                <a:cubicBezTo>
                  <a:pt x="263560" y="22665"/>
                  <a:pt x="264703" y="21522"/>
                  <a:pt x="266303" y="21293"/>
                </a:cubicBezTo>
                <a:cubicBezTo>
                  <a:pt x="267217" y="20836"/>
                  <a:pt x="268017" y="20607"/>
                  <a:pt x="268703" y="20607"/>
                </a:cubicBezTo>
                <a:cubicBezTo>
                  <a:pt x="269389" y="20607"/>
                  <a:pt x="269960" y="20493"/>
                  <a:pt x="270418" y="20265"/>
                </a:cubicBezTo>
                <a:close/>
                <a:moveTo>
                  <a:pt x="194522" y="19922"/>
                </a:moveTo>
                <a:cubicBezTo>
                  <a:pt x="195208" y="19922"/>
                  <a:pt x="195951" y="19979"/>
                  <a:pt x="196751" y="20093"/>
                </a:cubicBezTo>
                <a:cubicBezTo>
                  <a:pt x="197551" y="20207"/>
                  <a:pt x="198409" y="20265"/>
                  <a:pt x="199323" y="20265"/>
                </a:cubicBezTo>
                <a:cubicBezTo>
                  <a:pt x="200466" y="20493"/>
                  <a:pt x="201438" y="21179"/>
                  <a:pt x="202238" y="22322"/>
                </a:cubicBezTo>
                <a:cubicBezTo>
                  <a:pt x="203038" y="23465"/>
                  <a:pt x="203552" y="24608"/>
                  <a:pt x="203781" y="25751"/>
                </a:cubicBezTo>
                <a:cubicBezTo>
                  <a:pt x="204238" y="27351"/>
                  <a:pt x="204124" y="29294"/>
                  <a:pt x="203438" y="31580"/>
                </a:cubicBezTo>
                <a:cubicBezTo>
                  <a:pt x="202981" y="34095"/>
                  <a:pt x="202352" y="36438"/>
                  <a:pt x="201552" y="38610"/>
                </a:cubicBezTo>
                <a:cubicBezTo>
                  <a:pt x="200752" y="40781"/>
                  <a:pt x="200009" y="43125"/>
                  <a:pt x="199323" y="45639"/>
                </a:cubicBezTo>
                <a:cubicBezTo>
                  <a:pt x="196123" y="56383"/>
                  <a:pt x="193265" y="66785"/>
                  <a:pt x="190751" y="76843"/>
                </a:cubicBezTo>
                <a:cubicBezTo>
                  <a:pt x="190065" y="80272"/>
                  <a:pt x="189207" y="83815"/>
                  <a:pt x="188179" y="87473"/>
                </a:cubicBezTo>
                <a:cubicBezTo>
                  <a:pt x="187150" y="91131"/>
                  <a:pt x="186064" y="94674"/>
                  <a:pt x="184921" y="98103"/>
                </a:cubicBezTo>
                <a:cubicBezTo>
                  <a:pt x="183092" y="104275"/>
                  <a:pt x="181435" y="110447"/>
                  <a:pt x="179949" y="116619"/>
                </a:cubicBezTo>
                <a:cubicBezTo>
                  <a:pt x="178463" y="122792"/>
                  <a:pt x="176806" y="128964"/>
                  <a:pt x="174977" y="135136"/>
                </a:cubicBezTo>
                <a:cubicBezTo>
                  <a:pt x="174749" y="135822"/>
                  <a:pt x="174634" y="136451"/>
                  <a:pt x="174634" y="137022"/>
                </a:cubicBezTo>
                <a:cubicBezTo>
                  <a:pt x="174634" y="137593"/>
                  <a:pt x="174520" y="138108"/>
                  <a:pt x="174291" y="138565"/>
                </a:cubicBezTo>
                <a:cubicBezTo>
                  <a:pt x="173148" y="143823"/>
                  <a:pt x="175091" y="146109"/>
                  <a:pt x="180121" y="145423"/>
                </a:cubicBezTo>
                <a:cubicBezTo>
                  <a:pt x="181492" y="145194"/>
                  <a:pt x="182750" y="145023"/>
                  <a:pt x="183893" y="144909"/>
                </a:cubicBezTo>
                <a:cubicBezTo>
                  <a:pt x="185036" y="144794"/>
                  <a:pt x="186293" y="144623"/>
                  <a:pt x="187664" y="144394"/>
                </a:cubicBezTo>
                <a:cubicBezTo>
                  <a:pt x="188122" y="144394"/>
                  <a:pt x="188693" y="144451"/>
                  <a:pt x="189379" y="144566"/>
                </a:cubicBezTo>
                <a:cubicBezTo>
                  <a:pt x="190065" y="144680"/>
                  <a:pt x="190751" y="144737"/>
                  <a:pt x="191436" y="144737"/>
                </a:cubicBezTo>
                <a:lnTo>
                  <a:pt x="192122" y="145423"/>
                </a:lnTo>
                <a:cubicBezTo>
                  <a:pt x="192579" y="146337"/>
                  <a:pt x="192579" y="147138"/>
                  <a:pt x="192122" y="147823"/>
                </a:cubicBezTo>
                <a:cubicBezTo>
                  <a:pt x="191436" y="149424"/>
                  <a:pt x="190293" y="150567"/>
                  <a:pt x="188693" y="151252"/>
                </a:cubicBezTo>
                <a:cubicBezTo>
                  <a:pt x="185493" y="153538"/>
                  <a:pt x="182178" y="155139"/>
                  <a:pt x="178749" y="156053"/>
                </a:cubicBezTo>
                <a:cubicBezTo>
                  <a:pt x="177606" y="156510"/>
                  <a:pt x="176463" y="156910"/>
                  <a:pt x="175320" y="157253"/>
                </a:cubicBezTo>
                <a:cubicBezTo>
                  <a:pt x="174177" y="157596"/>
                  <a:pt x="173034" y="157996"/>
                  <a:pt x="171891" y="158453"/>
                </a:cubicBezTo>
                <a:cubicBezTo>
                  <a:pt x="170062" y="159139"/>
                  <a:pt x="168919" y="160282"/>
                  <a:pt x="168462" y="161882"/>
                </a:cubicBezTo>
                <a:cubicBezTo>
                  <a:pt x="168005" y="162797"/>
                  <a:pt x="167548" y="163940"/>
                  <a:pt x="167090" y="165311"/>
                </a:cubicBezTo>
                <a:cubicBezTo>
                  <a:pt x="164119" y="174912"/>
                  <a:pt x="161261" y="184571"/>
                  <a:pt x="158518" y="194286"/>
                </a:cubicBezTo>
                <a:cubicBezTo>
                  <a:pt x="155775" y="204002"/>
                  <a:pt x="153032" y="213774"/>
                  <a:pt x="150288" y="223604"/>
                </a:cubicBezTo>
                <a:cubicBezTo>
                  <a:pt x="150060" y="224518"/>
                  <a:pt x="149831" y="225433"/>
                  <a:pt x="149603" y="226347"/>
                </a:cubicBezTo>
                <a:cubicBezTo>
                  <a:pt x="149374" y="227262"/>
                  <a:pt x="149031" y="228290"/>
                  <a:pt x="148574" y="229433"/>
                </a:cubicBezTo>
                <a:cubicBezTo>
                  <a:pt x="147659" y="232177"/>
                  <a:pt x="146859" y="234920"/>
                  <a:pt x="146174" y="237663"/>
                </a:cubicBezTo>
                <a:cubicBezTo>
                  <a:pt x="145488" y="240406"/>
                  <a:pt x="144802" y="243149"/>
                  <a:pt x="144116" y="245893"/>
                </a:cubicBezTo>
                <a:cubicBezTo>
                  <a:pt x="143659" y="248407"/>
                  <a:pt x="142973" y="250807"/>
                  <a:pt x="142059" y="253093"/>
                </a:cubicBezTo>
                <a:cubicBezTo>
                  <a:pt x="141144" y="255379"/>
                  <a:pt x="140459" y="257780"/>
                  <a:pt x="140001" y="260294"/>
                </a:cubicBezTo>
                <a:cubicBezTo>
                  <a:pt x="138858" y="263495"/>
                  <a:pt x="137772" y="266752"/>
                  <a:pt x="136744" y="270067"/>
                </a:cubicBezTo>
                <a:cubicBezTo>
                  <a:pt x="135715" y="273382"/>
                  <a:pt x="134629" y="276753"/>
                  <a:pt x="133486" y="280183"/>
                </a:cubicBezTo>
                <a:cubicBezTo>
                  <a:pt x="132800" y="282240"/>
                  <a:pt x="132172" y="284354"/>
                  <a:pt x="131600" y="286526"/>
                </a:cubicBezTo>
                <a:cubicBezTo>
                  <a:pt x="131029" y="288698"/>
                  <a:pt x="130514" y="290927"/>
                  <a:pt x="130057" y="293213"/>
                </a:cubicBezTo>
                <a:cubicBezTo>
                  <a:pt x="128914" y="298013"/>
                  <a:pt x="127771" y="302014"/>
                  <a:pt x="126628" y="305214"/>
                </a:cubicBezTo>
                <a:cubicBezTo>
                  <a:pt x="125714" y="307043"/>
                  <a:pt x="124685" y="308415"/>
                  <a:pt x="123542" y="309329"/>
                </a:cubicBezTo>
                <a:cubicBezTo>
                  <a:pt x="123085" y="309786"/>
                  <a:pt x="122342" y="309843"/>
                  <a:pt x="121313" y="309500"/>
                </a:cubicBezTo>
                <a:cubicBezTo>
                  <a:pt x="120285" y="309158"/>
                  <a:pt x="119656" y="308643"/>
                  <a:pt x="119427" y="307957"/>
                </a:cubicBezTo>
                <a:cubicBezTo>
                  <a:pt x="119199" y="307272"/>
                  <a:pt x="119084" y="306643"/>
                  <a:pt x="119084" y="306071"/>
                </a:cubicBezTo>
                <a:cubicBezTo>
                  <a:pt x="119084" y="305500"/>
                  <a:pt x="118970" y="304871"/>
                  <a:pt x="118742" y="304185"/>
                </a:cubicBezTo>
                <a:cubicBezTo>
                  <a:pt x="118970" y="303500"/>
                  <a:pt x="119027" y="302700"/>
                  <a:pt x="118913" y="301785"/>
                </a:cubicBezTo>
                <a:cubicBezTo>
                  <a:pt x="118799" y="300871"/>
                  <a:pt x="118856" y="300071"/>
                  <a:pt x="119084" y="299385"/>
                </a:cubicBezTo>
                <a:cubicBezTo>
                  <a:pt x="119542" y="296185"/>
                  <a:pt x="119999" y="293098"/>
                  <a:pt x="120456" y="290127"/>
                </a:cubicBezTo>
                <a:cubicBezTo>
                  <a:pt x="120913" y="287155"/>
                  <a:pt x="121599" y="284183"/>
                  <a:pt x="122513" y="281211"/>
                </a:cubicBezTo>
                <a:cubicBezTo>
                  <a:pt x="122971" y="280068"/>
                  <a:pt x="123256" y="279039"/>
                  <a:pt x="123371" y="278125"/>
                </a:cubicBezTo>
                <a:cubicBezTo>
                  <a:pt x="123485" y="277211"/>
                  <a:pt x="123656" y="276296"/>
                  <a:pt x="123885" y="275382"/>
                </a:cubicBezTo>
                <a:cubicBezTo>
                  <a:pt x="124571" y="272181"/>
                  <a:pt x="125257" y="269095"/>
                  <a:pt x="125942" y="266124"/>
                </a:cubicBezTo>
                <a:cubicBezTo>
                  <a:pt x="126628" y="263152"/>
                  <a:pt x="127657" y="260294"/>
                  <a:pt x="129029" y="257551"/>
                </a:cubicBezTo>
                <a:cubicBezTo>
                  <a:pt x="129486" y="256637"/>
                  <a:pt x="129829" y="255665"/>
                  <a:pt x="130057" y="254636"/>
                </a:cubicBezTo>
                <a:cubicBezTo>
                  <a:pt x="130286" y="253608"/>
                  <a:pt x="130514" y="252522"/>
                  <a:pt x="130743" y="251379"/>
                </a:cubicBezTo>
                <a:cubicBezTo>
                  <a:pt x="130743" y="247721"/>
                  <a:pt x="131657" y="243721"/>
                  <a:pt x="133486" y="239377"/>
                </a:cubicBezTo>
                <a:cubicBezTo>
                  <a:pt x="134858" y="235034"/>
                  <a:pt x="136172" y="230748"/>
                  <a:pt x="137430" y="226519"/>
                </a:cubicBezTo>
                <a:cubicBezTo>
                  <a:pt x="138687" y="222290"/>
                  <a:pt x="139887" y="218003"/>
                  <a:pt x="141030" y="213660"/>
                </a:cubicBezTo>
                <a:cubicBezTo>
                  <a:pt x="141487" y="211831"/>
                  <a:pt x="141830" y="210574"/>
                  <a:pt x="142059" y="209888"/>
                </a:cubicBezTo>
                <a:cubicBezTo>
                  <a:pt x="143202" y="207602"/>
                  <a:pt x="144116" y="205316"/>
                  <a:pt x="144802" y="203030"/>
                </a:cubicBezTo>
                <a:cubicBezTo>
                  <a:pt x="145488" y="200744"/>
                  <a:pt x="146059" y="198344"/>
                  <a:pt x="146516" y="195829"/>
                </a:cubicBezTo>
                <a:cubicBezTo>
                  <a:pt x="147431" y="191257"/>
                  <a:pt x="148288" y="186800"/>
                  <a:pt x="149088" y="182456"/>
                </a:cubicBezTo>
                <a:cubicBezTo>
                  <a:pt x="149888" y="178113"/>
                  <a:pt x="150860" y="173655"/>
                  <a:pt x="152003" y="169083"/>
                </a:cubicBezTo>
                <a:cubicBezTo>
                  <a:pt x="152003" y="168626"/>
                  <a:pt x="151774" y="168054"/>
                  <a:pt x="151317" y="167369"/>
                </a:cubicBezTo>
                <a:cubicBezTo>
                  <a:pt x="150860" y="166683"/>
                  <a:pt x="150403" y="166340"/>
                  <a:pt x="149945" y="166340"/>
                </a:cubicBezTo>
                <a:cubicBezTo>
                  <a:pt x="149717" y="166111"/>
                  <a:pt x="149374" y="165997"/>
                  <a:pt x="148917" y="165997"/>
                </a:cubicBezTo>
                <a:lnTo>
                  <a:pt x="143773" y="165997"/>
                </a:lnTo>
                <a:cubicBezTo>
                  <a:pt x="141944" y="166454"/>
                  <a:pt x="140173" y="166854"/>
                  <a:pt x="138458" y="167197"/>
                </a:cubicBezTo>
                <a:cubicBezTo>
                  <a:pt x="136744" y="167540"/>
                  <a:pt x="134972" y="167940"/>
                  <a:pt x="133143" y="168397"/>
                </a:cubicBezTo>
                <a:cubicBezTo>
                  <a:pt x="128114" y="169998"/>
                  <a:pt x="123142" y="171426"/>
                  <a:pt x="118227" y="172684"/>
                </a:cubicBezTo>
                <a:cubicBezTo>
                  <a:pt x="113312" y="173941"/>
                  <a:pt x="108340" y="175370"/>
                  <a:pt x="103311" y="176970"/>
                </a:cubicBezTo>
                <a:cubicBezTo>
                  <a:pt x="96910" y="178799"/>
                  <a:pt x="90624" y="180799"/>
                  <a:pt x="84452" y="182971"/>
                </a:cubicBezTo>
                <a:cubicBezTo>
                  <a:pt x="78279" y="185142"/>
                  <a:pt x="72221" y="187485"/>
                  <a:pt x="66278" y="190000"/>
                </a:cubicBezTo>
                <a:cubicBezTo>
                  <a:pt x="65135" y="190457"/>
                  <a:pt x="64106" y="191086"/>
                  <a:pt x="63192" y="191886"/>
                </a:cubicBezTo>
                <a:cubicBezTo>
                  <a:pt x="62277" y="192686"/>
                  <a:pt x="61363" y="193543"/>
                  <a:pt x="60449" y="194458"/>
                </a:cubicBezTo>
                <a:cubicBezTo>
                  <a:pt x="60220" y="194686"/>
                  <a:pt x="60106" y="194915"/>
                  <a:pt x="60106" y="195144"/>
                </a:cubicBezTo>
                <a:cubicBezTo>
                  <a:pt x="60106" y="195372"/>
                  <a:pt x="59991" y="195486"/>
                  <a:pt x="59763" y="195486"/>
                </a:cubicBezTo>
                <a:cubicBezTo>
                  <a:pt x="58391" y="197772"/>
                  <a:pt x="57020" y="199887"/>
                  <a:pt x="55648" y="201830"/>
                </a:cubicBezTo>
                <a:cubicBezTo>
                  <a:pt x="54276" y="203773"/>
                  <a:pt x="52905" y="205773"/>
                  <a:pt x="51533" y="207831"/>
                </a:cubicBezTo>
                <a:cubicBezTo>
                  <a:pt x="48104" y="213774"/>
                  <a:pt x="44675" y="219661"/>
                  <a:pt x="41246" y="225490"/>
                </a:cubicBezTo>
                <a:cubicBezTo>
                  <a:pt x="37817" y="231319"/>
                  <a:pt x="34617" y="237320"/>
                  <a:pt x="31645" y="243492"/>
                </a:cubicBezTo>
                <a:cubicBezTo>
                  <a:pt x="30502" y="246007"/>
                  <a:pt x="29187" y="248521"/>
                  <a:pt x="27702" y="251036"/>
                </a:cubicBezTo>
                <a:cubicBezTo>
                  <a:pt x="26216" y="253551"/>
                  <a:pt x="24673" y="256065"/>
                  <a:pt x="23072" y="258580"/>
                </a:cubicBezTo>
                <a:cubicBezTo>
                  <a:pt x="22158" y="259951"/>
                  <a:pt x="20901" y="260980"/>
                  <a:pt x="19301" y="261666"/>
                </a:cubicBezTo>
                <a:cubicBezTo>
                  <a:pt x="18386" y="262123"/>
                  <a:pt x="17243" y="262580"/>
                  <a:pt x="15872" y="263037"/>
                </a:cubicBezTo>
                <a:cubicBezTo>
                  <a:pt x="12671" y="263723"/>
                  <a:pt x="9814" y="263495"/>
                  <a:pt x="7299" y="262352"/>
                </a:cubicBezTo>
                <a:cubicBezTo>
                  <a:pt x="6842" y="262352"/>
                  <a:pt x="6499" y="262237"/>
                  <a:pt x="6270" y="262009"/>
                </a:cubicBezTo>
                <a:cubicBezTo>
                  <a:pt x="6042" y="261780"/>
                  <a:pt x="5699" y="261552"/>
                  <a:pt x="5242" y="261323"/>
                </a:cubicBezTo>
                <a:cubicBezTo>
                  <a:pt x="4099" y="261094"/>
                  <a:pt x="3184" y="260637"/>
                  <a:pt x="2498" y="259951"/>
                </a:cubicBezTo>
                <a:cubicBezTo>
                  <a:pt x="1813" y="259266"/>
                  <a:pt x="1241" y="258465"/>
                  <a:pt x="784" y="257551"/>
                </a:cubicBezTo>
                <a:cubicBezTo>
                  <a:pt x="-130" y="256408"/>
                  <a:pt x="-245" y="255265"/>
                  <a:pt x="441" y="254122"/>
                </a:cubicBezTo>
                <a:cubicBezTo>
                  <a:pt x="1127" y="253208"/>
                  <a:pt x="1755" y="252465"/>
                  <a:pt x="2327" y="251893"/>
                </a:cubicBezTo>
                <a:cubicBezTo>
                  <a:pt x="2898" y="251322"/>
                  <a:pt x="3413" y="250465"/>
                  <a:pt x="3870" y="249321"/>
                </a:cubicBezTo>
                <a:cubicBezTo>
                  <a:pt x="7070" y="243835"/>
                  <a:pt x="10214" y="238349"/>
                  <a:pt x="13300" y="232862"/>
                </a:cubicBezTo>
                <a:cubicBezTo>
                  <a:pt x="16386" y="227376"/>
                  <a:pt x="19415" y="221661"/>
                  <a:pt x="22387" y="215717"/>
                </a:cubicBezTo>
                <a:cubicBezTo>
                  <a:pt x="23758" y="213203"/>
                  <a:pt x="22958" y="211717"/>
                  <a:pt x="19986" y="211260"/>
                </a:cubicBezTo>
                <a:lnTo>
                  <a:pt x="18615" y="211260"/>
                </a:lnTo>
                <a:cubicBezTo>
                  <a:pt x="16786" y="211488"/>
                  <a:pt x="15129" y="211374"/>
                  <a:pt x="13643" y="210917"/>
                </a:cubicBezTo>
                <a:cubicBezTo>
                  <a:pt x="12157" y="210459"/>
                  <a:pt x="10614" y="209888"/>
                  <a:pt x="9014" y="209202"/>
                </a:cubicBezTo>
                <a:cubicBezTo>
                  <a:pt x="8556" y="209202"/>
                  <a:pt x="7871" y="208745"/>
                  <a:pt x="6956" y="207831"/>
                </a:cubicBezTo>
                <a:cubicBezTo>
                  <a:pt x="5127" y="206459"/>
                  <a:pt x="4899" y="205087"/>
                  <a:pt x="6270" y="203716"/>
                </a:cubicBezTo>
                <a:cubicBezTo>
                  <a:pt x="6956" y="202573"/>
                  <a:pt x="7413" y="201887"/>
                  <a:pt x="7642" y="201658"/>
                </a:cubicBezTo>
                <a:cubicBezTo>
                  <a:pt x="9471" y="199601"/>
                  <a:pt x="11985" y="197544"/>
                  <a:pt x="15186" y="195486"/>
                </a:cubicBezTo>
                <a:cubicBezTo>
                  <a:pt x="17015" y="194572"/>
                  <a:pt x="18729" y="193772"/>
                  <a:pt x="20329" y="193086"/>
                </a:cubicBezTo>
                <a:cubicBezTo>
                  <a:pt x="21929" y="192400"/>
                  <a:pt x="23530" y="191600"/>
                  <a:pt x="25130" y="190686"/>
                </a:cubicBezTo>
                <a:cubicBezTo>
                  <a:pt x="27644" y="189543"/>
                  <a:pt x="29988" y="188514"/>
                  <a:pt x="32159" y="187600"/>
                </a:cubicBezTo>
                <a:cubicBezTo>
                  <a:pt x="34331" y="186685"/>
                  <a:pt x="36560" y="185657"/>
                  <a:pt x="38846" y="184514"/>
                </a:cubicBezTo>
                <a:cubicBezTo>
                  <a:pt x="41360" y="183371"/>
                  <a:pt x="43475" y="182056"/>
                  <a:pt x="45189" y="180570"/>
                </a:cubicBezTo>
                <a:cubicBezTo>
                  <a:pt x="46904" y="179084"/>
                  <a:pt x="48561" y="177427"/>
                  <a:pt x="50162" y="175598"/>
                </a:cubicBezTo>
                <a:cubicBezTo>
                  <a:pt x="52676" y="172398"/>
                  <a:pt x="55248" y="169140"/>
                  <a:pt x="57877" y="165826"/>
                </a:cubicBezTo>
                <a:cubicBezTo>
                  <a:pt x="60506" y="162511"/>
                  <a:pt x="63077" y="159253"/>
                  <a:pt x="65592" y="156053"/>
                </a:cubicBezTo>
                <a:cubicBezTo>
                  <a:pt x="69021" y="151938"/>
                  <a:pt x="72450" y="147823"/>
                  <a:pt x="75879" y="143709"/>
                </a:cubicBezTo>
                <a:cubicBezTo>
                  <a:pt x="79308" y="139594"/>
                  <a:pt x="82737" y="135593"/>
                  <a:pt x="86166" y="131707"/>
                </a:cubicBezTo>
                <a:cubicBezTo>
                  <a:pt x="90967" y="126449"/>
                  <a:pt x="95653" y="121191"/>
                  <a:pt x="100225" y="115934"/>
                </a:cubicBezTo>
                <a:cubicBezTo>
                  <a:pt x="104797" y="110676"/>
                  <a:pt x="109483" y="105418"/>
                  <a:pt x="114284" y="100160"/>
                </a:cubicBezTo>
                <a:cubicBezTo>
                  <a:pt x="117256" y="96960"/>
                  <a:pt x="120227" y="93874"/>
                  <a:pt x="123199" y="90902"/>
                </a:cubicBezTo>
                <a:cubicBezTo>
                  <a:pt x="126171" y="87930"/>
                  <a:pt x="129257" y="84844"/>
                  <a:pt x="132458" y="81644"/>
                </a:cubicBezTo>
                <a:cubicBezTo>
                  <a:pt x="134515" y="79586"/>
                  <a:pt x="136515" y="77529"/>
                  <a:pt x="138458" y="75471"/>
                </a:cubicBezTo>
                <a:cubicBezTo>
                  <a:pt x="140401" y="73414"/>
                  <a:pt x="142402" y="71357"/>
                  <a:pt x="144459" y="69299"/>
                </a:cubicBezTo>
                <a:cubicBezTo>
                  <a:pt x="145602" y="68156"/>
                  <a:pt x="146574" y="67070"/>
                  <a:pt x="147374" y="66042"/>
                </a:cubicBezTo>
                <a:cubicBezTo>
                  <a:pt x="148174" y="65013"/>
                  <a:pt x="149145" y="63927"/>
                  <a:pt x="150288" y="62784"/>
                </a:cubicBezTo>
                <a:cubicBezTo>
                  <a:pt x="151660" y="61641"/>
                  <a:pt x="153032" y="60441"/>
                  <a:pt x="154403" y="59184"/>
                </a:cubicBezTo>
                <a:cubicBezTo>
                  <a:pt x="155775" y="57926"/>
                  <a:pt x="157146" y="56612"/>
                  <a:pt x="158518" y="55240"/>
                </a:cubicBezTo>
                <a:cubicBezTo>
                  <a:pt x="160347" y="53183"/>
                  <a:pt x="162747" y="51011"/>
                  <a:pt x="165719" y="48725"/>
                </a:cubicBezTo>
                <a:cubicBezTo>
                  <a:pt x="166633" y="47811"/>
                  <a:pt x="167548" y="47011"/>
                  <a:pt x="168462" y="46325"/>
                </a:cubicBezTo>
                <a:cubicBezTo>
                  <a:pt x="169376" y="45639"/>
                  <a:pt x="170405" y="44953"/>
                  <a:pt x="171548" y="44268"/>
                </a:cubicBezTo>
                <a:cubicBezTo>
                  <a:pt x="176806" y="39924"/>
                  <a:pt x="180692" y="35124"/>
                  <a:pt x="183207" y="29866"/>
                </a:cubicBezTo>
                <a:cubicBezTo>
                  <a:pt x="183664" y="28951"/>
                  <a:pt x="184178" y="28094"/>
                  <a:pt x="184750" y="27294"/>
                </a:cubicBezTo>
                <a:cubicBezTo>
                  <a:pt x="185321" y="26494"/>
                  <a:pt x="185836" y="25522"/>
                  <a:pt x="186293" y="24379"/>
                </a:cubicBezTo>
                <a:cubicBezTo>
                  <a:pt x="187207" y="22779"/>
                  <a:pt x="188350" y="21693"/>
                  <a:pt x="189722" y="21122"/>
                </a:cubicBezTo>
                <a:cubicBezTo>
                  <a:pt x="191093" y="20550"/>
                  <a:pt x="192694" y="20150"/>
                  <a:pt x="194522" y="19922"/>
                </a:cubicBezTo>
                <a:close/>
                <a:moveTo>
                  <a:pt x="640864" y="205"/>
                </a:moveTo>
                <a:cubicBezTo>
                  <a:pt x="646808" y="776"/>
                  <a:pt x="652637" y="2319"/>
                  <a:pt x="658352" y="4834"/>
                </a:cubicBezTo>
                <a:cubicBezTo>
                  <a:pt x="659495" y="5291"/>
                  <a:pt x="660466" y="6091"/>
                  <a:pt x="661266" y="7234"/>
                </a:cubicBezTo>
                <a:cubicBezTo>
                  <a:pt x="662066" y="8377"/>
                  <a:pt x="662695" y="9292"/>
                  <a:pt x="663152" y="9978"/>
                </a:cubicBezTo>
                <a:cubicBezTo>
                  <a:pt x="664753" y="12721"/>
                  <a:pt x="664695" y="15007"/>
                  <a:pt x="662981" y="16836"/>
                </a:cubicBezTo>
                <a:cubicBezTo>
                  <a:pt x="661266" y="18664"/>
                  <a:pt x="658466" y="19579"/>
                  <a:pt x="654580" y="19579"/>
                </a:cubicBezTo>
                <a:lnTo>
                  <a:pt x="651494" y="19579"/>
                </a:lnTo>
                <a:cubicBezTo>
                  <a:pt x="646922" y="17064"/>
                  <a:pt x="642636" y="16435"/>
                  <a:pt x="638635" y="17693"/>
                </a:cubicBezTo>
                <a:cubicBezTo>
                  <a:pt x="634635" y="18950"/>
                  <a:pt x="630348" y="20493"/>
                  <a:pt x="625776" y="22322"/>
                </a:cubicBezTo>
                <a:cubicBezTo>
                  <a:pt x="619376" y="23922"/>
                  <a:pt x="613432" y="26208"/>
                  <a:pt x="607946" y="29180"/>
                </a:cubicBezTo>
                <a:cubicBezTo>
                  <a:pt x="602459" y="32152"/>
                  <a:pt x="597430" y="35581"/>
                  <a:pt x="592858" y="39467"/>
                </a:cubicBezTo>
                <a:cubicBezTo>
                  <a:pt x="590800" y="41296"/>
                  <a:pt x="588857" y="43010"/>
                  <a:pt x="587029" y="44610"/>
                </a:cubicBezTo>
                <a:cubicBezTo>
                  <a:pt x="585200" y="46211"/>
                  <a:pt x="583142" y="47811"/>
                  <a:pt x="580856" y="49411"/>
                </a:cubicBezTo>
                <a:cubicBezTo>
                  <a:pt x="579485" y="50783"/>
                  <a:pt x="578228" y="51983"/>
                  <a:pt x="577084" y="53011"/>
                </a:cubicBezTo>
                <a:cubicBezTo>
                  <a:pt x="575942" y="54040"/>
                  <a:pt x="574684" y="55126"/>
                  <a:pt x="573313" y="56269"/>
                </a:cubicBezTo>
                <a:cubicBezTo>
                  <a:pt x="568055" y="59012"/>
                  <a:pt x="563654" y="62041"/>
                  <a:pt x="560111" y="65356"/>
                </a:cubicBezTo>
                <a:cubicBezTo>
                  <a:pt x="556568" y="68671"/>
                  <a:pt x="552853" y="71928"/>
                  <a:pt x="548967" y="75129"/>
                </a:cubicBezTo>
                <a:cubicBezTo>
                  <a:pt x="541880" y="81301"/>
                  <a:pt x="535594" y="87702"/>
                  <a:pt x="530107" y="94331"/>
                </a:cubicBezTo>
                <a:cubicBezTo>
                  <a:pt x="524621" y="100960"/>
                  <a:pt x="518906" y="107590"/>
                  <a:pt x="512962" y="114219"/>
                </a:cubicBezTo>
                <a:cubicBezTo>
                  <a:pt x="512048" y="115591"/>
                  <a:pt x="511419" y="116962"/>
                  <a:pt x="511076" y="118334"/>
                </a:cubicBezTo>
                <a:cubicBezTo>
                  <a:pt x="510733" y="119706"/>
                  <a:pt x="509876" y="121077"/>
                  <a:pt x="508504" y="122449"/>
                </a:cubicBezTo>
                <a:cubicBezTo>
                  <a:pt x="513762" y="123363"/>
                  <a:pt x="518506" y="123592"/>
                  <a:pt x="522735" y="123135"/>
                </a:cubicBezTo>
                <a:cubicBezTo>
                  <a:pt x="526964" y="122677"/>
                  <a:pt x="531022" y="121992"/>
                  <a:pt x="534908" y="121077"/>
                </a:cubicBezTo>
                <a:cubicBezTo>
                  <a:pt x="541994" y="118334"/>
                  <a:pt x="549310" y="116277"/>
                  <a:pt x="556853" y="114905"/>
                </a:cubicBezTo>
                <a:cubicBezTo>
                  <a:pt x="564397" y="113533"/>
                  <a:pt x="571941" y="112276"/>
                  <a:pt x="579485" y="111133"/>
                </a:cubicBezTo>
                <a:cubicBezTo>
                  <a:pt x="605088" y="108390"/>
                  <a:pt x="629091" y="112733"/>
                  <a:pt x="651494" y="124163"/>
                </a:cubicBezTo>
                <a:cubicBezTo>
                  <a:pt x="661324" y="129192"/>
                  <a:pt x="667953" y="136793"/>
                  <a:pt x="671382" y="146966"/>
                </a:cubicBezTo>
                <a:cubicBezTo>
                  <a:pt x="674811" y="157139"/>
                  <a:pt x="674011" y="167712"/>
                  <a:pt x="668982" y="178684"/>
                </a:cubicBezTo>
                <a:cubicBezTo>
                  <a:pt x="668296" y="180513"/>
                  <a:pt x="667039" y="182571"/>
                  <a:pt x="665210" y="184857"/>
                </a:cubicBezTo>
                <a:cubicBezTo>
                  <a:pt x="663381" y="187143"/>
                  <a:pt x="661895" y="189543"/>
                  <a:pt x="660752" y="192057"/>
                </a:cubicBezTo>
                <a:cubicBezTo>
                  <a:pt x="656180" y="200287"/>
                  <a:pt x="650465" y="207431"/>
                  <a:pt x="643607" y="213488"/>
                </a:cubicBezTo>
                <a:cubicBezTo>
                  <a:pt x="636749" y="219546"/>
                  <a:pt x="629091" y="225319"/>
                  <a:pt x="620633" y="230805"/>
                </a:cubicBezTo>
                <a:cubicBezTo>
                  <a:pt x="619947" y="231262"/>
                  <a:pt x="619090" y="231548"/>
                  <a:pt x="618061" y="231662"/>
                </a:cubicBezTo>
                <a:cubicBezTo>
                  <a:pt x="617032" y="231776"/>
                  <a:pt x="616175" y="232177"/>
                  <a:pt x="615489" y="232862"/>
                </a:cubicBezTo>
                <a:cubicBezTo>
                  <a:pt x="612975" y="235148"/>
                  <a:pt x="609203" y="237720"/>
                  <a:pt x="604174" y="240578"/>
                </a:cubicBezTo>
                <a:cubicBezTo>
                  <a:pt x="599144" y="243435"/>
                  <a:pt x="593429" y="246235"/>
                  <a:pt x="587029" y="248979"/>
                </a:cubicBezTo>
                <a:cubicBezTo>
                  <a:pt x="580628" y="251722"/>
                  <a:pt x="573941" y="254294"/>
                  <a:pt x="566969" y="256694"/>
                </a:cubicBezTo>
                <a:cubicBezTo>
                  <a:pt x="559997" y="259094"/>
                  <a:pt x="553253" y="260980"/>
                  <a:pt x="546738" y="262352"/>
                </a:cubicBezTo>
                <a:cubicBezTo>
                  <a:pt x="540223" y="263723"/>
                  <a:pt x="534279" y="264466"/>
                  <a:pt x="528907" y="264581"/>
                </a:cubicBezTo>
                <a:cubicBezTo>
                  <a:pt x="523535" y="264695"/>
                  <a:pt x="519363" y="263838"/>
                  <a:pt x="516391" y="262009"/>
                </a:cubicBezTo>
                <a:cubicBezTo>
                  <a:pt x="515248" y="261094"/>
                  <a:pt x="513991" y="260066"/>
                  <a:pt x="512619" y="258923"/>
                </a:cubicBezTo>
                <a:cubicBezTo>
                  <a:pt x="511248" y="257780"/>
                  <a:pt x="509876" y="256637"/>
                  <a:pt x="508504" y="255494"/>
                </a:cubicBezTo>
                <a:cubicBezTo>
                  <a:pt x="506676" y="253665"/>
                  <a:pt x="505647" y="252008"/>
                  <a:pt x="505418" y="250522"/>
                </a:cubicBezTo>
                <a:cubicBezTo>
                  <a:pt x="505190" y="249036"/>
                  <a:pt x="505076" y="247378"/>
                  <a:pt x="505076" y="245550"/>
                </a:cubicBezTo>
                <a:cubicBezTo>
                  <a:pt x="505533" y="243035"/>
                  <a:pt x="505876" y="240463"/>
                  <a:pt x="506104" y="237834"/>
                </a:cubicBezTo>
                <a:cubicBezTo>
                  <a:pt x="506333" y="235205"/>
                  <a:pt x="506790" y="232862"/>
                  <a:pt x="507476" y="230805"/>
                </a:cubicBezTo>
                <a:cubicBezTo>
                  <a:pt x="507933" y="228062"/>
                  <a:pt x="508562" y="225490"/>
                  <a:pt x="509362" y="223090"/>
                </a:cubicBezTo>
                <a:cubicBezTo>
                  <a:pt x="510162" y="220689"/>
                  <a:pt x="511362" y="218118"/>
                  <a:pt x="512962" y="215374"/>
                </a:cubicBezTo>
                <a:cubicBezTo>
                  <a:pt x="514791" y="211945"/>
                  <a:pt x="516963" y="208402"/>
                  <a:pt x="519477" y="204745"/>
                </a:cubicBezTo>
                <a:cubicBezTo>
                  <a:pt x="521992" y="201087"/>
                  <a:pt x="524506" y="197315"/>
                  <a:pt x="527021" y="193429"/>
                </a:cubicBezTo>
                <a:cubicBezTo>
                  <a:pt x="527707" y="192743"/>
                  <a:pt x="528336" y="191943"/>
                  <a:pt x="528907" y="191029"/>
                </a:cubicBezTo>
                <a:cubicBezTo>
                  <a:pt x="529479" y="190114"/>
                  <a:pt x="530107" y="189314"/>
                  <a:pt x="530793" y="188628"/>
                </a:cubicBezTo>
                <a:lnTo>
                  <a:pt x="537308" y="188628"/>
                </a:lnTo>
                <a:cubicBezTo>
                  <a:pt x="537308" y="189314"/>
                  <a:pt x="537537" y="190114"/>
                  <a:pt x="537994" y="191029"/>
                </a:cubicBezTo>
                <a:cubicBezTo>
                  <a:pt x="538451" y="191943"/>
                  <a:pt x="538680" y="192743"/>
                  <a:pt x="538680" y="193429"/>
                </a:cubicBezTo>
                <a:cubicBezTo>
                  <a:pt x="537537" y="196401"/>
                  <a:pt x="536222" y="199487"/>
                  <a:pt x="534736" y="202687"/>
                </a:cubicBezTo>
                <a:cubicBezTo>
                  <a:pt x="533250" y="205887"/>
                  <a:pt x="531765" y="209202"/>
                  <a:pt x="530279" y="212631"/>
                </a:cubicBezTo>
                <a:cubicBezTo>
                  <a:pt x="528793" y="216060"/>
                  <a:pt x="527593" y="219546"/>
                  <a:pt x="526678" y="223090"/>
                </a:cubicBezTo>
                <a:cubicBezTo>
                  <a:pt x="525764" y="226633"/>
                  <a:pt x="525535" y="230348"/>
                  <a:pt x="525992" y="234234"/>
                </a:cubicBezTo>
                <a:cubicBezTo>
                  <a:pt x="525992" y="238577"/>
                  <a:pt x="526964" y="241606"/>
                  <a:pt x="528907" y="243321"/>
                </a:cubicBezTo>
                <a:cubicBezTo>
                  <a:pt x="530850" y="245035"/>
                  <a:pt x="534108" y="246121"/>
                  <a:pt x="538680" y="246578"/>
                </a:cubicBezTo>
                <a:cubicBezTo>
                  <a:pt x="541880" y="246578"/>
                  <a:pt x="545023" y="246464"/>
                  <a:pt x="548109" y="246235"/>
                </a:cubicBezTo>
                <a:cubicBezTo>
                  <a:pt x="551196" y="246007"/>
                  <a:pt x="554110" y="245207"/>
                  <a:pt x="556853" y="243835"/>
                </a:cubicBezTo>
                <a:cubicBezTo>
                  <a:pt x="563026" y="240863"/>
                  <a:pt x="569312" y="238520"/>
                  <a:pt x="575713" y="236806"/>
                </a:cubicBezTo>
                <a:cubicBezTo>
                  <a:pt x="582114" y="235091"/>
                  <a:pt x="588172" y="233319"/>
                  <a:pt x="593887" y="231491"/>
                </a:cubicBezTo>
                <a:cubicBezTo>
                  <a:pt x="599373" y="229433"/>
                  <a:pt x="604917" y="226290"/>
                  <a:pt x="610517" y="222061"/>
                </a:cubicBezTo>
                <a:cubicBezTo>
                  <a:pt x="616118" y="217832"/>
                  <a:pt x="621319" y="213203"/>
                  <a:pt x="626119" y="208173"/>
                </a:cubicBezTo>
                <a:cubicBezTo>
                  <a:pt x="630920" y="203144"/>
                  <a:pt x="635263" y="197944"/>
                  <a:pt x="639149" y="192572"/>
                </a:cubicBezTo>
                <a:cubicBezTo>
                  <a:pt x="643036" y="187200"/>
                  <a:pt x="646007" y="182228"/>
                  <a:pt x="648065" y="177656"/>
                </a:cubicBezTo>
                <a:cubicBezTo>
                  <a:pt x="649894" y="173312"/>
                  <a:pt x="651151" y="168740"/>
                  <a:pt x="651837" y="163940"/>
                </a:cubicBezTo>
                <a:cubicBezTo>
                  <a:pt x="652522" y="159139"/>
                  <a:pt x="652408" y="154110"/>
                  <a:pt x="651494" y="148852"/>
                </a:cubicBezTo>
                <a:cubicBezTo>
                  <a:pt x="651037" y="144509"/>
                  <a:pt x="649379" y="140794"/>
                  <a:pt x="646522" y="137708"/>
                </a:cubicBezTo>
                <a:cubicBezTo>
                  <a:pt x="643664" y="134622"/>
                  <a:pt x="640292" y="131821"/>
                  <a:pt x="636406" y="129307"/>
                </a:cubicBezTo>
                <a:cubicBezTo>
                  <a:pt x="631148" y="126792"/>
                  <a:pt x="626119" y="125020"/>
                  <a:pt x="621319" y="123992"/>
                </a:cubicBezTo>
                <a:cubicBezTo>
                  <a:pt x="616518" y="122963"/>
                  <a:pt x="611260" y="122449"/>
                  <a:pt x="605545" y="122449"/>
                </a:cubicBezTo>
                <a:cubicBezTo>
                  <a:pt x="596858" y="122449"/>
                  <a:pt x="587886" y="123020"/>
                  <a:pt x="578628" y="124163"/>
                </a:cubicBezTo>
                <a:cubicBezTo>
                  <a:pt x="569369" y="125306"/>
                  <a:pt x="560282" y="127592"/>
                  <a:pt x="551367" y="131021"/>
                </a:cubicBezTo>
                <a:cubicBezTo>
                  <a:pt x="542680" y="133993"/>
                  <a:pt x="533879" y="136393"/>
                  <a:pt x="524964" y="138222"/>
                </a:cubicBezTo>
                <a:cubicBezTo>
                  <a:pt x="521992" y="138679"/>
                  <a:pt x="519477" y="139137"/>
                  <a:pt x="517420" y="139594"/>
                </a:cubicBezTo>
                <a:cubicBezTo>
                  <a:pt x="515362" y="140051"/>
                  <a:pt x="513305" y="140280"/>
                  <a:pt x="511248" y="140280"/>
                </a:cubicBezTo>
                <a:cubicBezTo>
                  <a:pt x="506904" y="140280"/>
                  <a:pt x="502904" y="139365"/>
                  <a:pt x="499246" y="137536"/>
                </a:cubicBezTo>
                <a:cubicBezTo>
                  <a:pt x="495589" y="135708"/>
                  <a:pt x="492845" y="132964"/>
                  <a:pt x="491017" y="129307"/>
                </a:cubicBezTo>
                <a:cubicBezTo>
                  <a:pt x="489416" y="127478"/>
                  <a:pt x="488216" y="125821"/>
                  <a:pt x="487416" y="124335"/>
                </a:cubicBezTo>
                <a:cubicBezTo>
                  <a:pt x="486616" y="122849"/>
                  <a:pt x="485987" y="121306"/>
                  <a:pt x="485530" y="119706"/>
                </a:cubicBezTo>
                <a:cubicBezTo>
                  <a:pt x="494674" y="107818"/>
                  <a:pt x="504561" y="96617"/>
                  <a:pt x="515191" y="86101"/>
                </a:cubicBezTo>
                <a:cubicBezTo>
                  <a:pt x="525821" y="75586"/>
                  <a:pt x="536508" y="65299"/>
                  <a:pt x="547252" y="55240"/>
                </a:cubicBezTo>
                <a:cubicBezTo>
                  <a:pt x="549995" y="52726"/>
                  <a:pt x="552853" y="50440"/>
                  <a:pt x="555825" y="48382"/>
                </a:cubicBezTo>
                <a:cubicBezTo>
                  <a:pt x="558796" y="46325"/>
                  <a:pt x="561654" y="44153"/>
                  <a:pt x="564397" y="41867"/>
                </a:cubicBezTo>
                <a:cubicBezTo>
                  <a:pt x="566226" y="39810"/>
                  <a:pt x="568169" y="37924"/>
                  <a:pt x="570226" y="36209"/>
                </a:cubicBezTo>
                <a:cubicBezTo>
                  <a:pt x="572284" y="34495"/>
                  <a:pt x="574227" y="32838"/>
                  <a:pt x="576056" y="31237"/>
                </a:cubicBezTo>
                <a:cubicBezTo>
                  <a:pt x="577656" y="29180"/>
                  <a:pt x="579828" y="27694"/>
                  <a:pt x="582571" y="26780"/>
                </a:cubicBezTo>
                <a:cubicBezTo>
                  <a:pt x="585314" y="26094"/>
                  <a:pt x="587543" y="25179"/>
                  <a:pt x="589257" y="24036"/>
                </a:cubicBezTo>
                <a:cubicBezTo>
                  <a:pt x="590972" y="22893"/>
                  <a:pt x="592172" y="21065"/>
                  <a:pt x="592858" y="18550"/>
                </a:cubicBezTo>
                <a:cubicBezTo>
                  <a:pt x="593315" y="16721"/>
                  <a:pt x="594230" y="15178"/>
                  <a:pt x="595601" y="13921"/>
                </a:cubicBezTo>
                <a:cubicBezTo>
                  <a:pt x="596973" y="12664"/>
                  <a:pt x="598573" y="11692"/>
                  <a:pt x="600402" y="11006"/>
                </a:cubicBezTo>
                <a:cubicBezTo>
                  <a:pt x="603602" y="9863"/>
                  <a:pt x="607031" y="8320"/>
                  <a:pt x="610689" y="6377"/>
                </a:cubicBezTo>
                <a:cubicBezTo>
                  <a:pt x="614346" y="4434"/>
                  <a:pt x="618118" y="3005"/>
                  <a:pt x="622004" y="2091"/>
                </a:cubicBezTo>
                <a:cubicBezTo>
                  <a:pt x="628634" y="262"/>
                  <a:pt x="634920" y="-367"/>
                  <a:pt x="640864" y="20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22220633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1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992"/>
                            </p:stCondLst>
                            <p:childTnLst>
                              <p:par>
                                <p:cTn id="19" presetID="0" presetClass="entr" presetSubtype="0" fill="hold" grpId="0" nodeType="afterEffect">
                                  <p:stCondLst>
                                    <p:cond delay="0"/>
                                  </p:stCondLst>
                                  <p:iterate type="lt">
                                    <p:tmPct val="10000"/>
                                  </p:iterate>
                                  <p:childTnLst>
                                    <p:set>
                                      <p:cBhvr>
                                        <p:cTn id="20" dur="1000" fill="hold">
                                          <p:stCondLst>
                                            <p:cond delay="0"/>
                                          </p:stCondLst>
                                        </p:cTn>
                                        <p:tgtEl>
                                          <p:spTgt spid="7"/>
                                        </p:tgtEl>
                                        <p:attrNameLst>
                                          <p:attrName>style.visibility</p:attrName>
                                        </p:attrNameLst>
                                      </p:cBhvr>
                                      <p:to>
                                        <p:strVal val="visible"/>
                                      </p:to>
                                    </p:set>
                                    <p:anim to="" calcmode="lin" valueType="num">
                                      <p:cBhvr>
                                        <p:cTn id="21" dur="1000" fill="hold">
                                          <p:stCondLst>
                                            <p:cond delay="0"/>
                                          </p:stCondLst>
                                        </p:cTn>
                                        <p:tgtEl>
                                          <p:spTgt spid="7"/>
                                        </p:tgtEl>
                                        <p:attrNameLst>
                                          <p:attrName>ppt_h</p:attrName>
                                        </p:attrNameLst>
                                      </p:cBhvr>
                                      <p:tavLst>
                                        <p:tav tm="0" fmla="#ppt_h-#ppt_h*cos(4*pi*$)*(1-$)^2">
                                          <p:val>
                                            <p:strVal val="0"/>
                                          </p:val>
                                        </p:tav>
                                        <p:tav tm="100000">
                                          <p:val>
                                            <p:strVal val="1"/>
                                          </p:val>
                                        </p:tav>
                                      </p:tavLst>
                                    </p:anim>
                                    <p:anim to="" calcmode="lin" valueType="num">
                                      <p:cBhvr>
                                        <p:cTn id="22" dur="1000" fill="hold">
                                          <p:stCondLst>
                                            <p:cond delay="0"/>
                                          </p:stCondLst>
                                        </p:cTn>
                                        <p:tgtEl>
                                          <p:spTgt spid="7"/>
                                        </p:tgtEl>
                                        <p:attrNameLst>
                                          <p:attrName>ppt_w</p:attrName>
                                        </p:attrNameLst>
                                      </p:cBhvr>
                                      <p:tavLst>
                                        <p:tav tm="0" fmla="#ppt_w-#ppt_w*cos(4*pi*$)*(1-$)^2">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1000" fill="hold"/>
                                        <p:tgtEl>
                                          <p:spTgt spid="6"/>
                                        </p:tgtEl>
                                        <p:attrNameLst>
                                          <p:attrName>ppt_x</p:attrName>
                                        </p:attrNameLst>
                                      </p:cBhvr>
                                      <p:tavLst>
                                        <p:tav tm="0">
                                          <p:val>
                                            <p:strVal val="1+#ppt_w/2"/>
                                          </p:val>
                                        </p:tav>
                                        <p:tav tm="100000">
                                          <p:val>
                                            <p:strVal val="#ppt_x"/>
                                          </p:val>
                                        </p:tav>
                                      </p:tavLst>
                                    </p:anim>
                                    <p:anim calcmode="lin" valueType="num">
                                      <p:cBhvr additive="base">
                                        <p:cTn id="26"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P spid="5" grpId="0"/>
      <p:bldP spid="6" grpId="0"/>
      <p:bldP spid="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173736F-48D7-4096-8B21-3064BA9C974A}"/>
              </a:ext>
            </a:extLst>
          </p:cNvPr>
          <p:cNvSpPr/>
          <p:nvPr/>
        </p:nvSpPr>
        <p:spPr>
          <a:xfrm>
            <a:off x="1215554" y="3353858"/>
            <a:ext cx="4634059" cy="2951193"/>
          </a:xfrm>
          <a:prstGeom prst="rect">
            <a:avLst/>
          </a:prstGeom>
        </p:spPr>
        <p:txBody>
          <a:bodyPr wrap="square">
            <a:spAutoFit/>
          </a:bodyPr>
          <a:lstStyle/>
          <a:p>
            <a:pPr>
              <a:lnSpc>
                <a:spcPct val="150000"/>
              </a:lnSpc>
            </a:pPr>
            <a:r>
              <a:rPr lang="en-US" sz="1800" dirty="0">
                <a:solidFill>
                  <a:schemeClr val="bg1">
                    <a:lumMod val="65000"/>
                  </a:schemeClr>
                </a:solidFill>
                <a:cs typeface="Segoe UI Light" panose="020B0502040204020203" pitchFamily="34" charset="0"/>
              </a:rPr>
              <a:t>A wonderful serenity has taken possession of my entire soul, like these sweet mornings of spring which I enjoy with my whole heart. I am alone, and feel the charm of existence in this spot, which was created for the bliss of souls like mine.</a:t>
            </a:r>
            <a:endParaRPr lang="id-ID" sz="1800" dirty="0">
              <a:solidFill>
                <a:schemeClr val="bg1">
                  <a:lumMod val="65000"/>
                </a:schemeClr>
              </a:solidFill>
              <a:cs typeface="Segoe UI Light" panose="020B0502040204020203" pitchFamily="34" charset="0"/>
            </a:endParaRPr>
          </a:p>
        </p:txBody>
      </p:sp>
      <p:sp>
        <p:nvSpPr>
          <p:cNvPr id="3" name="Freeform: Shape 2">
            <a:extLst>
              <a:ext uri="{FF2B5EF4-FFF2-40B4-BE49-F238E27FC236}">
                <a16:creationId xmlns:a16="http://schemas.microsoft.com/office/drawing/2014/main" id="{66ABDE6B-9220-40E8-8A93-2A7289D1F658}"/>
              </a:ext>
            </a:extLst>
          </p:cNvPr>
          <p:cNvSpPr/>
          <p:nvPr/>
        </p:nvSpPr>
        <p:spPr>
          <a:xfrm>
            <a:off x="1341489"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7" name="Rectangle 6">
            <a:extLst>
              <a:ext uri="{FF2B5EF4-FFF2-40B4-BE49-F238E27FC236}">
                <a16:creationId xmlns:a16="http://schemas.microsoft.com/office/drawing/2014/main" id="{E17396AD-F0F2-4893-A8DC-DE090B219D76}"/>
              </a:ext>
            </a:extLst>
          </p:cNvPr>
          <p:cNvSpPr/>
          <p:nvPr/>
        </p:nvSpPr>
        <p:spPr>
          <a:xfrm>
            <a:off x="6771031" y="3353858"/>
            <a:ext cx="4634059" cy="2120196"/>
          </a:xfrm>
          <a:prstGeom prst="rect">
            <a:avLst/>
          </a:prstGeom>
        </p:spPr>
        <p:txBody>
          <a:bodyPr wrap="square">
            <a:spAutoFit/>
          </a:bodyPr>
          <a:lstStyle/>
          <a:p>
            <a:pPr>
              <a:lnSpc>
                <a:spcPct val="150000"/>
              </a:lnSpc>
            </a:pPr>
            <a:r>
              <a:rPr lang="en-US" sz="1800">
                <a:solidFill>
                  <a:schemeClr val="bg1">
                    <a:lumMod val="65000"/>
                  </a:schemeClr>
                </a:solidFill>
                <a:cs typeface="Segoe UI Light" panose="020B0502040204020203" pitchFamily="34" charset="0"/>
              </a:rPr>
              <a:t>A wonderful serenity has taken possession of my entire soul, like these sweet mornings of spring which I enjoy with my whole heart. I am alone, and feel.</a:t>
            </a:r>
            <a:endParaRPr lang="id-ID" sz="1800" dirty="0">
              <a:solidFill>
                <a:schemeClr val="bg1">
                  <a:lumMod val="65000"/>
                </a:schemeClr>
              </a:solidFill>
              <a:cs typeface="Segoe UI Light" panose="020B0502040204020203" pitchFamily="34" charset="0"/>
            </a:endParaRPr>
          </a:p>
        </p:txBody>
      </p:sp>
      <p:sp>
        <p:nvSpPr>
          <p:cNvPr id="8" name="Freeform: Shape 7">
            <a:extLst>
              <a:ext uri="{FF2B5EF4-FFF2-40B4-BE49-F238E27FC236}">
                <a16:creationId xmlns:a16="http://schemas.microsoft.com/office/drawing/2014/main" id="{8DBC2DB4-55BD-4078-AFFD-3E11D59AD00E}"/>
              </a:ext>
            </a:extLst>
          </p:cNvPr>
          <p:cNvSpPr/>
          <p:nvPr/>
        </p:nvSpPr>
        <p:spPr>
          <a:xfrm>
            <a:off x="6891551"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12" name="Rectangle 11">
            <a:extLst>
              <a:ext uri="{FF2B5EF4-FFF2-40B4-BE49-F238E27FC236}">
                <a16:creationId xmlns:a16="http://schemas.microsoft.com/office/drawing/2014/main" id="{36A52572-B649-4E1D-95F9-165BBEB82553}"/>
              </a:ext>
            </a:extLst>
          </p:cNvPr>
          <p:cNvSpPr/>
          <p:nvPr/>
        </p:nvSpPr>
        <p:spPr>
          <a:xfrm>
            <a:off x="12326508" y="3353858"/>
            <a:ext cx="4634059" cy="2535694"/>
          </a:xfrm>
          <a:prstGeom prst="rect">
            <a:avLst/>
          </a:prstGeom>
        </p:spPr>
        <p:txBody>
          <a:bodyPr wrap="square">
            <a:spAutoFit/>
          </a:bodyPr>
          <a:lstStyle/>
          <a:p>
            <a:pPr>
              <a:lnSpc>
                <a:spcPct val="150000"/>
              </a:lnSpc>
            </a:pPr>
            <a:r>
              <a:rPr lang="en-US" sz="1800" dirty="0">
                <a:solidFill>
                  <a:schemeClr val="bg1">
                    <a:lumMod val="65000"/>
                  </a:schemeClr>
                </a:solidFill>
                <a:cs typeface="Segoe UI Light" panose="020B0502040204020203" pitchFamily="34" charset="0"/>
              </a:rPr>
              <a:t>A wonderful serenity has taken possession of my entire soul, like these sweet mornings of spring which I enjoy with my whole heart. I am alone, and feel the charm of existence in this spot</a:t>
            </a:r>
            <a:endParaRPr lang="id-ID" sz="1800" dirty="0">
              <a:solidFill>
                <a:schemeClr val="bg1">
                  <a:lumMod val="65000"/>
                </a:schemeClr>
              </a:solidFill>
              <a:cs typeface="Segoe UI Light" panose="020B0502040204020203" pitchFamily="34" charset="0"/>
            </a:endParaRPr>
          </a:p>
        </p:txBody>
      </p:sp>
      <p:sp>
        <p:nvSpPr>
          <p:cNvPr id="13" name="Freeform: Shape 12">
            <a:extLst>
              <a:ext uri="{FF2B5EF4-FFF2-40B4-BE49-F238E27FC236}">
                <a16:creationId xmlns:a16="http://schemas.microsoft.com/office/drawing/2014/main" id="{3714A53F-D58B-4A41-9B12-79B354A0B84B}"/>
              </a:ext>
            </a:extLst>
          </p:cNvPr>
          <p:cNvSpPr/>
          <p:nvPr/>
        </p:nvSpPr>
        <p:spPr>
          <a:xfrm>
            <a:off x="12441613"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23" name="Rectangle 22">
            <a:extLst>
              <a:ext uri="{FF2B5EF4-FFF2-40B4-BE49-F238E27FC236}">
                <a16:creationId xmlns:a16="http://schemas.microsoft.com/office/drawing/2014/main" id="{E1C6D0DA-65E9-45F6-B887-18349609718A}"/>
              </a:ext>
            </a:extLst>
          </p:cNvPr>
          <p:cNvSpPr/>
          <p:nvPr/>
        </p:nvSpPr>
        <p:spPr>
          <a:xfrm>
            <a:off x="2378933"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27" name="Rectangle 26">
            <a:extLst>
              <a:ext uri="{FF2B5EF4-FFF2-40B4-BE49-F238E27FC236}">
                <a16:creationId xmlns:a16="http://schemas.microsoft.com/office/drawing/2014/main" id="{66C42563-EED7-4AAE-BEFA-C6D9C75B0032}"/>
              </a:ext>
            </a:extLst>
          </p:cNvPr>
          <p:cNvSpPr/>
          <p:nvPr/>
        </p:nvSpPr>
        <p:spPr>
          <a:xfrm>
            <a:off x="7919534"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30" name="Rectangle 29">
            <a:extLst>
              <a:ext uri="{FF2B5EF4-FFF2-40B4-BE49-F238E27FC236}">
                <a16:creationId xmlns:a16="http://schemas.microsoft.com/office/drawing/2014/main" id="{2A4E7C7C-5A5D-4300-BD38-4063C7936361}"/>
              </a:ext>
            </a:extLst>
          </p:cNvPr>
          <p:cNvSpPr/>
          <p:nvPr/>
        </p:nvSpPr>
        <p:spPr>
          <a:xfrm>
            <a:off x="13460135"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35" name="Picture Placeholder 34">
            <a:extLst>
              <a:ext uri="{FF2B5EF4-FFF2-40B4-BE49-F238E27FC236}">
                <a16:creationId xmlns:a16="http://schemas.microsoft.com/office/drawing/2014/main" id="{35012DF2-B781-4DE0-BDAC-1540D490C9D9}"/>
              </a:ext>
            </a:extLst>
          </p:cNvPr>
          <p:cNvSpPr>
            <a:spLocks noGrp="1"/>
          </p:cNvSpPr>
          <p:nvPr>
            <p:ph type="pic" sz="quarter" idx="10"/>
          </p:nvPr>
        </p:nvSpPr>
        <p:spPr/>
      </p:sp>
      <p:sp>
        <p:nvSpPr>
          <p:cNvPr id="36" name="Picture Placeholder 35">
            <a:extLst>
              <a:ext uri="{FF2B5EF4-FFF2-40B4-BE49-F238E27FC236}">
                <a16:creationId xmlns:a16="http://schemas.microsoft.com/office/drawing/2014/main" id="{837B1B47-74B3-49B2-8352-594D40F0F1D4}"/>
              </a:ext>
            </a:extLst>
          </p:cNvPr>
          <p:cNvSpPr>
            <a:spLocks noGrp="1"/>
          </p:cNvSpPr>
          <p:nvPr>
            <p:ph type="pic" sz="quarter" idx="11"/>
          </p:nvPr>
        </p:nvSpPr>
        <p:spPr/>
      </p:sp>
      <p:sp>
        <p:nvSpPr>
          <p:cNvPr id="37" name="Picture Placeholder 36">
            <a:extLst>
              <a:ext uri="{FF2B5EF4-FFF2-40B4-BE49-F238E27FC236}">
                <a16:creationId xmlns:a16="http://schemas.microsoft.com/office/drawing/2014/main" id="{7D589EB7-624D-46A8-B894-F5B7D46E02D9}"/>
              </a:ext>
            </a:extLst>
          </p:cNvPr>
          <p:cNvSpPr>
            <a:spLocks noGrp="1"/>
          </p:cNvSpPr>
          <p:nvPr>
            <p:ph type="pic" sz="quarter" idx="12"/>
          </p:nvPr>
        </p:nvSpPr>
        <p:spPr/>
      </p:sp>
    </p:spTree>
    <p:extLst>
      <p:ext uri="{BB962C8B-B14F-4D97-AF65-F5344CB8AC3E}">
        <p14:creationId xmlns:p14="http://schemas.microsoft.com/office/powerpoint/2010/main" val="18097450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7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5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par>
                                <p:cTn id="13" presetID="0" presetClass="entr" presetSubtype="0" fill="hold" nodeType="withEffect">
                                  <p:stCondLst>
                                    <p:cond delay="0"/>
                                  </p:stCondLst>
                                  <p:childTnLst>
                                    <p:set>
                                      <p:cBhvr>
                                        <p:cTn id="14" dur="700" fill="hold">
                                          <p:stCondLst>
                                            <p:cond delay="0"/>
                                          </p:stCondLst>
                                        </p:cTn>
                                        <p:tgtEl>
                                          <p:spTgt spid="35"/>
                                        </p:tgtEl>
                                        <p:attrNameLst>
                                          <p:attrName>style.visibility</p:attrName>
                                        </p:attrNameLst>
                                      </p:cBhvr>
                                      <p:to>
                                        <p:strVal val="visible"/>
                                      </p:to>
                                    </p:set>
                                    <p:anim to="" calcmode="lin" valueType="num">
                                      <p:cBhvr>
                                        <p:cTn id="15" dur="700" fill="hold">
                                          <p:stCondLst>
                                            <p:cond delay="0"/>
                                          </p:stCondLst>
                                        </p:cTn>
                                        <p:tgtEl>
                                          <p:spTgt spid="35"/>
                                        </p:tgtEl>
                                        <p:attrNameLst>
                                          <p:attrName>ppt_h</p:attrName>
                                        </p:attrNameLst>
                                      </p:cBhvr>
                                      <p:tavLst>
                                        <p:tav tm="0" fmla="#ppt_h-#ppt_h*((1.5-1.5*$)^3-(1.5-1.5*$)^2)">
                                          <p:val>
                                            <p:strVal val="0"/>
                                          </p:val>
                                        </p:tav>
                                        <p:tav tm="100000">
                                          <p:val>
                                            <p:strVal val="1"/>
                                          </p:val>
                                        </p:tav>
                                      </p:tavLst>
                                    </p:anim>
                                    <p:anim to="" calcmode="lin" valueType="num">
                                      <p:cBhvr>
                                        <p:cTn id="16" dur="700" fill="hold">
                                          <p:stCondLst>
                                            <p:cond delay="0"/>
                                          </p:stCondLst>
                                        </p:cTn>
                                        <p:tgtEl>
                                          <p:spTgt spid="35"/>
                                        </p:tgtEl>
                                        <p:attrNameLst>
                                          <p:attrName>ppt_w</p:attrName>
                                        </p:attrNameLst>
                                      </p:cBhvr>
                                      <p:tavLst>
                                        <p:tav tm="0" fmla="#ppt_w-#ppt_w*((1.5-1.5*$)^3-(1.5-1.5*$)^2)">
                                          <p:val>
                                            <p:strVal val="0"/>
                                          </p:val>
                                        </p:tav>
                                        <p:tav tm="100000">
                                          <p:val>
                                            <p:strVal val="1"/>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700" fill="hold"/>
                                        <p:tgtEl>
                                          <p:spTgt spid="23"/>
                                        </p:tgtEl>
                                        <p:attrNameLst>
                                          <p:attrName>ppt_x</p:attrName>
                                        </p:attrNameLst>
                                      </p:cBhvr>
                                      <p:tavLst>
                                        <p:tav tm="0">
                                          <p:val>
                                            <p:strVal val="1+#ppt_w/2"/>
                                          </p:val>
                                        </p:tav>
                                        <p:tav tm="100000">
                                          <p:val>
                                            <p:strVal val="#ppt_x"/>
                                          </p:val>
                                        </p:tav>
                                      </p:tavLst>
                                    </p:anim>
                                    <p:anim calcmode="lin" valueType="num">
                                      <p:cBhvr additive="base">
                                        <p:cTn id="20" dur="7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1485"/>
                            </p:stCondLst>
                            <p:childTnLst>
                              <p:par>
                                <p:cTn id="22" presetID="0" presetClass="entr" presetSubtype="0" fill="hold" grpId="0" nodeType="afterEffect">
                                  <p:stCondLst>
                                    <p:cond delay="0"/>
                                  </p:stCondLst>
                                  <p:childTnLst>
                                    <p:set>
                                      <p:cBhvr>
                                        <p:cTn id="23" dur="700" fill="hold">
                                          <p:stCondLst>
                                            <p:cond delay="0"/>
                                          </p:stCondLst>
                                        </p:cTn>
                                        <p:tgtEl>
                                          <p:spTgt spid="8"/>
                                        </p:tgtEl>
                                        <p:attrNameLst>
                                          <p:attrName>style.visibility</p:attrName>
                                        </p:attrNameLst>
                                      </p:cBhvr>
                                      <p:to>
                                        <p:strVal val="visible"/>
                                      </p:to>
                                    </p:set>
                                    <p:anim to="" calcmode="lin" valueType="num">
                                      <p:cBhvr>
                                        <p:cTn id="24"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25"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26" presetID="0" presetClass="entr" presetSubtype="0" fill="hold" grpId="0" nodeType="withEffect">
                                  <p:stCondLst>
                                    <p:cond delay="0"/>
                                  </p:stCondLst>
                                  <p:iterate type="lt">
                                    <p:tmPct val="500"/>
                                  </p:iterate>
                                  <p:childTnLst>
                                    <p:set>
                                      <p:cBhvr>
                                        <p:cTn id="27" dur="750" fill="hold">
                                          <p:stCondLst>
                                            <p:cond delay="0"/>
                                          </p:stCondLst>
                                        </p:cTn>
                                        <p:tgtEl>
                                          <p:spTgt spid="7"/>
                                        </p:tgtEl>
                                        <p:attrNameLst>
                                          <p:attrName>style.visibility</p:attrName>
                                        </p:attrNameLst>
                                      </p:cBhvr>
                                      <p:to>
                                        <p:strVal val="visible"/>
                                      </p:to>
                                    </p:set>
                                    <p:anim to="" calcmode="lin" valueType="num">
                                      <p:cBhvr>
                                        <p:cTn id="28"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29" dur="750">
                                          <p:stCondLst>
                                            <p:cond delay="0"/>
                                          </p:stCondLst>
                                        </p:cTn>
                                        <p:tgtEl>
                                          <p:spTgt spid="7"/>
                                        </p:tgtEl>
                                      </p:cBhvr>
                                    </p:animEffect>
                                  </p:childTnLst>
                                </p:cTn>
                              </p:par>
                              <p:par>
                                <p:cTn id="30" presetID="0" presetClass="entr" presetSubtype="0" fill="hold" nodeType="withEffect">
                                  <p:stCondLst>
                                    <p:cond delay="0"/>
                                  </p:stCondLst>
                                  <p:childTnLst>
                                    <p:set>
                                      <p:cBhvr>
                                        <p:cTn id="31" dur="700" fill="hold">
                                          <p:stCondLst>
                                            <p:cond delay="0"/>
                                          </p:stCondLst>
                                        </p:cTn>
                                        <p:tgtEl>
                                          <p:spTgt spid="36"/>
                                        </p:tgtEl>
                                        <p:attrNameLst>
                                          <p:attrName>style.visibility</p:attrName>
                                        </p:attrNameLst>
                                      </p:cBhvr>
                                      <p:to>
                                        <p:strVal val="visible"/>
                                      </p:to>
                                    </p:set>
                                    <p:anim to="" calcmode="lin" valueType="num">
                                      <p:cBhvr>
                                        <p:cTn id="32" dur="700" fill="hold">
                                          <p:stCondLst>
                                            <p:cond delay="0"/>
                                          </p:stCondLst>
                                        </p:cTn>
                                        <p:tgtEl>
                                          <p:spTgt spid="36"/>
                                        </p:tgtEl>
                                        <p:attrNameLst>
                                          <p:attrName>ppt_h</p:attrName>
                                        </p:attrNameLst>
                                      </p:cBhvr>
                                      <p:tavLst>
                                        <p:tav tm="0" fmla="#ppt_h-#ppt_h*((1.5-1.5*$)^3-(1.5-1.5*$)^2)">
                                          <p:val>
                                            <p:strVal val="0"/>
                                          </p:val>
                                        </p:tav>
                                        <p:tav tm="100000">
                                          <p:val>
                                            <p:strVal val="1"/>
                                          </p:val>
                                        </p:tav>
                                      </p:tavLst>
                                    </p:anim>
                                    <p:anim to="" calcmode="lin" valueType="num">
                                      <p:cBhvr>
                                        <p:cTn id="33" dur="700" fill="hold">
                                          <p:stCondLst>
                                            <p:cond delay="0"/>
                                          </p:stCondLst>
                                        </p:cTn>
                                        <p:tgtEl>
                                          <p:spTgt spid="36"/>
                                        </p:tgtEl>
                                        <p:attrNameLst>
                                          <p:attrName>ppt_w</p:attrName>
                                        </p:attrNameLst>
                                      </p:cBhvr>
                                      <p:tavLst>
                                        <p:tav tm="0" fmla="#ppt_w-#ppt_w*((1.5-1.5*$)^3-(1.5-1.5*$)^2)">
                                          <p:val>
                                            <p:strVal val="0"/>
                                          </p:val>
                                        </p:tav>
                                        <p:tav tm="100000">
                                          <p:val>
                                            <p:strVal val="1"/>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 calcmode="lin" valueType="num">
                                      <p:cBhvr additive="base">
                                        <p:cTn id="36" dur="700" fill="hold"/>
                                        <p:tgtEl>
                                          <p:spTgt spid="27"/>
                                        </p:tgtEl>
                                        <p:attrNameLst>
                                          <p:attrName>ppt_x</p:attrName>
                                        </p:attrNameLst>
                                      </p:cBhvr>
                                      <p:tavLst>
                                        <p:tav tm="0">
                                          <p:val>
                                            <p:strVal val="1+#ppt_w/2"/>
                                          </p:val>
                                        </p:tav>
                                        <p:tav tm="100000">
                                          <p:val>
                                            <p:strVal val="#ppt_x"/>
                                          </p:val>
                                        </p:tav>
                                      </p:tavLst>
                                    </p:anim>
                                    <p:anim calcmode="lin" valueType="num">
                                      <p:cBhvr additive="base">
                                        <p:cTn id="37" dur="700" fill="hold"/>
                                        <p:tgtEl>
                                          <p:spTgt spid="27"/>
                                        </p:tgtEl>
                                        <p:attrNameLst>
                                          <p:attrName>ppt_y</p:attrName>
                                        </p:attrNameLst>
                                      </p:cBhvr>
                                      <p:tavLst>
                                        <p:tav tm="0">
                                          <p:val>
                                            <p:strVal val="#ppt_y"/>
                                          </p:val>
                                        </p:tav>
                                        <p:tav tm="100000">
                                          <p:val>
                                            <p:strVal val="#ppt_y"/>
                                          </p:val>
                                        </p:tav>
                                      </p:tavLst>
                                    </p:anim>
                                  </p:childTnLst>
                                </p:cTn>
                              </p:par>
                            </p:childTnLst>
                          </p:cTn>
                        </p:par>
                        <p:par>
                          <p:cTn id="38" fill="hold">
                            <p:stCondLst>
                              <p:cond delay="2704"/>
                            </p:stCondLst>
                            <p:childTnLst>
                              <p:par>
                                <p:cTn id="39" presetID="0" presetClass="entr" presetSubtype="0" fill="hold" grpId="0" nodeType="afterEffect">
                                  <p:stCondLst>
                                    <p:cond delay="0"/>
                                  </p:stCondLst>
                                  <p:childTnLst>
                                    <p:set>
                                      <p:cBhvr>
                                        <p:cTn id="40" dur="700" fill="hold">
                                          <p:stCondLst>
                                            <p:cond delay="0"/>
                                          </p:stCondLst>
                                        </p:cTn>
                                        <p:tgtEl>
                                          <p:spTgt spid="13"/>
                                        </p:tgtEl>
                                        <p:attrNameLst>
                                          <p:attrName>style.visibility</p:attrName>
                                        </p:attrNameLst>
                                      </p:cBhvr>
                                      <p:to>
                                        <p:strVal val="visible"/>
                                      </p:to>
                                    </p:set>
                                    <p:anim to="" calcmode="lin" valueType="num">
                                      <p:cBhvr>
                                        <p:cTn id="41"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42"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43" presetID="0" presetClass="entr" presetSubtype="0" fill="hold" grpId="0" nodeType="withEffect">
                                  <p:stCondLst>
                                    <p:cond delay="0"/>
                                  </p:stCondLst>
                                  <p:iterate type="lt">
                                    <p:tmPct val="500"/>
                                  </p:iterate>
                                  <p:childTnLst>
                                    <p:set>
                                      <p:cBhvr>
                                        <p:cTn id="44" dur="750" fill="hold">
                                          <p:stCondLst>
                                            <p:cond delay="0"/>
                                          </p:stCondLst>
                                        </p:cTn>
                                        <p:tgtEl>
                                          <p:spTgt spid="12"/>
                                        </p:tgtEl>
                                        <p:attrNameLst>
                                          <p:attrName>style.visibility</p:attrName>
                                        </p:attrNameLst>
                                      </p:cBhvr>
                                      <p:to>
                                        <p:strVal val="visible"/>
                                      </p:to>
                                    </p:set>
                                    <p:anim to="" calcmode="lin" valueType="num">
                                      <p:cBhvr>
                                        <p:cTn id="45"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46" dur="750">
                                          <p:stCondLst>
                                            <p:cond delay="0"/>
                                          </p:stCondLst>
                                        </p:cTn>
                                        <p:tgtEl>
                                          <p:spTgt spid="12"/>
                                        </p:tgtEl>
                                      </p:cBhvr>
                                    </p:animEffect>
                                  </p:childTnLst>
                                </p:cTn>
                              </p:par>
                              <p:par>
                                <p:cTn id="47" presetID="0" presetClass="entr" presetSubtype="0" fill="hold" nodeType="withEffect">
                                  <p:stCondLst>
                                    <p:cond delay="0"/>
                                  </p:stCondLst>
                                  <p:childTnLst>
                                    <p:set>
                                      <p:cBhvr>
                                        <p:cTn id="48" dur="700" fill="hold">
                                          <p:stCondLst>
                                            <p:cond delay="0"/>
                                          </p:stCondLst>
                                        </p:cTn>
                                        <p:tgtEl>
                                          <p:spTgt spid="37"/>
                                        </p:tgtEl>
                                        <p:attrNameLst>
                                          <p:attrName>style.visibility</p:attrName>
                                        </p:attrNameLst>
                                      </p:cBhvr>
                                      <p:to>
                                        <p:strVal val="visible"/>
                                      </p:to>
                                    </p:set>
                                    <p:anim to="" calcmode="lin" valueType="num">
                                      <p:cBhvr>
                                        <p:cTn id="4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5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51" presetID="2" presetClass="entr" presetSubtype="2" decel="10000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700" fill="hold"/>
                                        <p:tgtEl>
                                          <p:spTgt spid="30"/>
                                        </p:tgtEl>
                                        <p:attrNameLst>
                                          <p:attrName>ppt_x</p:attrName>
                                        </p:attrNameLst>
                                      </p:cBhvr>
                                      <p:tavLst>
                                        <p:tav tm="0">
                                          <p:val>
                                            <p:strVal val="1+#ppt_w/2"/>
                                          </p:val>
                                        </p:tav>
                                        <p:tav tm="100000">
                                          <p:val>
                                            <p:strVal val="#ppt_x"/>
                                          </p:val>
                                        </p:tav>
                                      </p:tavLst>
                                    </p:anim>
                                    <p:anim calcmode="lin" valueType="num">
                                      <p:cBhvr additive="base">
                                        <p:cTn id="54" dur="7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7" grpId="0"/>
      <p:bldP spid="8" grpId="0" animBg="1"/>
      <p:bldP spid="12" grpId="0"/>
      <p:bldP spid="13" grpId="0" animBg="1"/>
      <p:bldP spid="23" grpId="0"/>
      <p:bldP spid="27" grpId="0"/>
      <p:bldP spid="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095A8618-F132-48B1-AEB8-B92A560DDDB6}"/>
              </a:ext>
            </a:extLst>
          </p:cNvPr>
          <p:cNvSpPr/>
          <p:nvPr/>
        </p:nvSpPr>
        <p:spPr>
          <a:xfrm>
            <a:off x="-339960" y="-442600"/>
            <a:ext cx="11579460" cy="1150044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8D5A2D3-EE98-4371-8156-625F6197DEB6}"/>
              </a:ext>
            </a:extLst>
          </p:cNvPr>
          <p:cNvSpPr txBox="1"/>
          <p:nvPr/>
        </p:nvSpPr>
        <p:spPr>
          <a:xfrm>
            <a:off x="10622280" y="2314264"/>
            <a:ext cx="5676901" cy="5658472"/>
          </a:xfrm>
          <a:prstGeom prst="rect">
            <a:avLst/>
          </a:prstGeom>
          <a:noFill/>
        </p:spPr>
        <p:txBody>
          <a:bodyPr wrap="square" rtlCol="0">
            <a:spAutoFit/>
          </a:bodyPr>
          <a:lstStyle/>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Overview</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 Analysis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Management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Financial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 name="Freeform: Shape 1">
            <a:extLst>
              <a:ext uri="{FF2B5EF4-FFF2-40B4-BE49-F238E27FC236}">
                <a16:creationId xmlns:a16="http://schemas.microsoft.com/office/drawing/2014/main" id="{4405E12F-85A6-4154-80CA-D32146429B67}"/>
              </a:ext>
            </a:extLst>
          </p:cNvPr>
          <p:cNvSpPr/>
          <p:nvPr/>
        </p:nvSpPr>
        <p:spPr>
          <a:xfrm>
            <a:off x="2843636" y="2649414"/>
            <a:ext cx="5352944" cy="5316416"/>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D845619-97C7-4292-AE8A-E8D828147F0B}"/>
              </a:ext>
            </a:extLst>
          </p:cNvPr>
          <p:cNvSpPr txBox="1"/>
          <p:nvPr/>
        </p:nvSpPr>
        <p:spPr>
          <a:xfrm>
            <a:off x="2741739" y="4247579"/>
            <a:ext cx="5416062"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5400" b="1">
                <a:solidFill>
                  <a:schemeClr val="bg1"/>
                </a:solidFill>
                <a:latin typeface="Montserrat Alternates ExtraBold" panose="00000900000000000000" pitchFamily="50" charset="0"/>
              </a:rPr>
              <a:t>Table of Contents</a:t>
            </a:r>
          </a:p>
        </p:txBody>
      </p:sp>
    </p:spTree>
    <p:extLst>
      <p:ext uri="{BB962C8B-B14F-4D97-AF65-F5344CB8AC3E}">
        <p14:creationId xmlns:p14="http://schemas.microsoft.com/office/powerpoint/2010/main" val="366242109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13" fill="hold">
                            <p:stCondLst>
                              <p:cond delay="11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165"/>
                            </p:stCondLst>
                            <p:childTnLst>
                              <p:par>
                                <p:cTn id="19" presetID="2" presetClass="entr" presetSubtype="2" decel="100000" fill="hold" grpId="0" nodeType="after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additive="base">
                                        <p:cTn id="21" dur="10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3">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1000" fill="hold"/>
                                        <p:tgtEl>
                                          <p:spTgt spid="3">
                                            <p:txEl>
                                              <p:pRg st="1" end="1"/>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3">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3">
                                            <p:txEl>
                                              <p:pRg st="2" end="2"/>
                                            </p:txEl>
                                          </p:spTgt>
                                        </p:tgtEl>
                                        <p:attrNameLst>
                                          <p:attrName>style.visibility</p:attrName>
                                        </p:attrNameLst>
                                      </p:cBhvr>
                                      <p:to>
                                        <p:strVal val="visible"/>
                                      </p:to>
                                    </p:set>
                                    <p:anim calcmode="lin" valueType="num">
                                      <p:cBhvr additive="base">
                                        <p:cTn id="29" dur="1000" fill="hold"/>
                                        <p:tgtEl>
                                          <p:spTgt spid="3">
                                            <p:txEl>
                                              <p:pRg st="2" end="2"/>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3">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1000" fill="hold"/>
                                        <p:tgtEl>
                                          <p:spTgt spid="3">
                                            <p:txEl>
                                              <p:pRg st="3" end="3"/>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40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1000" fill="hold"/>
                                        <p:tgtEl>
                                          <p:spTgt spid="3">
                                            <p:txEl>
                                              <p:pRg st="4" end="4"/>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3">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500"/>
                                  </p:stCondLst>
                                  <p:childTnLst>
                                    <p:set>
                                      <p:cBhvr>
                                        <p:cTn id="40" dur="1" fill="hold">
                                          <p:stCondLst>
                                            <p:cond delay="0"/>
                                          </p:stCondLst>
                                        </p:cTn>
                                        <p:tgtEl>
                                          <p:spTgt spid="3">
                                            <p:txEl>
                                              <p:pRg st="5" end="5"/>
                                            </p:txEl>
                                          </p:spTgt>
                                        </p:tgtEl>
                                        <p:attrNameLst>
                                          <p:attrName>style.visibility</p:attrName>
                                        </p:attrNameLst>
                                      </p:cBhvr>
                                      <p:to>
                                        <p:strVal val="visible"/>
                                      </p:to>
                                    </p:set>
                                    <p:anim calcmode="lin" valueType="num">
                                      <p:cBhvr additive="base">
                                        <p:cTn id="41" dur="1000" fill="hold"/>
                                        <p:tgtEl>
                                          <p:spTgt spid="3">
                                            <p:txEl>
                                              <p:pRg st="5" end="5"/>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uiExpand="1" build="p"/>
      <p:bldP spid="2" grpId="0" animBg="1"/>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14500757-2B4C-45FF-926E-648BBE4C1FF5}"/>
              </a:ext>
            </a:extLst>
          </p:cNvPr>
          <p:cNvSpPr>
            <a:spLocks/>
          </p:cNvSpPr>
          <p:nvPr/>
        </p:nvSpPr>
        <p:spPr bwMode="auto">
          <a:xfrm>
            <a:off x="11013019" y="3550920"/>
            <a:ext cx="2687009" cy="2756826"/>
          </a:xfrm>
          <a:custGeom>
            <a:avLst/>
            <a:gdLst>
              <a:gd name="T0" fmla="*/ 121 w 1051"/>
              <a:gd name="T1" fmla="*/ 6 h 1075"/>
              <a:gd name="T2" fmla="*/ 191 w 1051"/>
              <a:gd name="T3" fmla="*/ 0 h 1075"/>
              <a:gd name="T4" fmla="*/ 859 w 1051"/>
              <a:gd name="T5" fmla="*/ 0 h 1075"/>
              <a:gd name="T6" fmla="*/ 929 w 1051"/>
              <a:gd name="T7" fmla="*/ 6 h 1075"/>
              <a:gd name="T8" fmla="*/ 1022 w 1051"/>
              <a:gd name="T9" fmla="*/ 72 h 1075"/>
              <a:gd name="T10" fmla="*/ 1050 w 1051"/>
              <a:gd name="T11" fmla="*/ 171 h 1075"/>
              <a:gd name="T12" fmla="*/ 1050 w 1051"/>
              <a:gd name="T13" fmla="*/ 911 h 1075"/>
              <a:gd name="T14" fmla="*/ 1018 w 1051"/>
              <a:gd name="T15" fmla="*/ 1005 h 1075"/>
              <a:gd name="T16" fmla="*/ 871 w 1051"/>
              <a:gd name="T17" fmla="*/ 1066 h 1075"/>
              <a:gd name="T18" fmla="*/ 737 w 1051"/>
              <a:gd name="T19" fmla="*/ 923 h 1075"/>
              <a:gd name="T20" fmla="*/ 736 w 1051"/>
              <a:gd name="T21" fmla="*/ 820 h 1075"/>
              <a:gd name="T22" fmla="*/ 501 w 1051"/>
              <a:gd name="T23" fmla="*/ 1057 h 1075"/>
              <a:gd name="T24" fmla="*/ 489 w 1051"/>
              <a:gd name="T25" fmla="*/ 1061 h 1075"/>
              <a:gd name="T26" fmla="*/ 53 w 1051"/>
              <a:gd name="T27" fmla="*/ 597 h 1075"/>
              <a:gd name="T28" fmla="*/ 3 w 1051"/>
              <a:gd name="T29" fmla="*/ 543 h 1075"/>
              <a:gd name="T30" fmla="*/ 179 w 1051"/>
              <a:gd name="T31" fmla="*/ 367 h 1075"/>
              <a:gd name="T32" fmla="*/ 227 w 1051"/>
              <a:gd name="T33" fmla="*/ 317 h 1075"/>
              <a:gd name="T34" fmla="*/ 123 w 1051"/>
              <a:gd name="T35" fmla="*/ 312 h 1075"/>
              <a:gd name="T36" fmla="*/ 11 w 1051"/>
              <a:gd name="T37" fmla="*/ 208 h 1075"/>
              <a:gd name="T38" fmla="*/ 16 w 1051"/>
              <a:gd name="T39" fmla="*/ 97 h 1075"/>
              <a:gd name="T40" fmla="*/ 121 w 1051"/>
              <a:gd name="T41" fmla="*/ 6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1" h="1075">
                <a:moveTo>
                  <a:pt x="121" y="6"/>
                </a:moveTo>
                <a:cubicBezTo>
                  <a:pt x="144" y="0"/>
                  <a:pt x="167" y="0"/>
                  <a:pt x="191" y="0"/>
                </a:cubicBezTo>
                <a:cubicBezTo>
                  <a:pt x="414" y="0"/>
                  <a:pt x="636" y="0"/>
                  <a:pt x="859" y="0"/>
                </a:cubicBezTo>
                <a:cubicBezTo>
                  <a:pt x="883" y="0"/>
                  <a:pt x="906" y="0"/>
                  <a:pt x="929" y="6"/>
                </a:cubicBezTo>
                <a:cubicBezTo>
                  <a:pt x="967" y="15"/>
                  <a:pt x="1001" y="39"/>
                  <a:pt x="1022" y="72"/>
                </a:cubicBezTo>
                <a:cubicBezTo>
                  <a:pt x="1041" y="101"/>
                  <a:pt x="1051" y="136"/>
                  <a:pt x="1050" y="171"/>
                </a:cubicBezTo>
                <a:cubicBezTo>
                  <a:pt x="1050" y="418"/>
                  <a:pt x="1050" y="664"/>
                  <a:pt x="1050" y="911"/>
                </a:cubicBezTo>
                <a:cubicBezTo>
                  <a:pt x="1051" y="945"/>
                  <a:pt x="1038" y="978"/>
                  <a:pt x="1018" y="1005"/>
                </a:cubicBezTo>
                <a:cubicBezTo>
                  <a:pt x="985" y="1050"/>
                  <a:pt x="926" y="1075"/>
                  <a:pt x="871" y="1066"/>
                </a:cubicBezTo>
                <a:cubicBezTo>
                  <a:pt x="801" y="1056"/>
                  <a:pt x="742" y="994"/>
                  <a:pt x="737" y="923"/>
                </a:cubicBezTo>
                <a:cubicBezTo>
                  <a:pt x="735" y="889"/>
                  <a:pt x="737" y="855"/>
                  <a:pt x="736" y="820"/>
                </a:cubicBezTo>
                <a:cubicBezTo>
                  <a:pt x="658" y="900"/>
                  <a:pt x="579" y="978"/>
                  <a:pt x="501" y="1057"/>
                </a:cubicBezTo>
                <a:cubicBezTo>
                  <a:pt x="498" y="1060"/>
                  <a:pt x="493" y="1066"/>
                  <a:pt x="489" y="1061"/>
                </a:cubicBezTo>
                <a:cubicBezTo>
                  <a:pt x="344" y="906"/>
                  <a:pt x="198" y="752"/>
                  <a:pt x="53" y="597"/>
                </a:cubicBezTo>
                <a:cubicBezTo>
                  <a:pt x="36" y="579"/>
                  <a:pt x="19" y="562"/>
                  <a:pt x="3" y="543"/>
                </a:cubicBezTo>
                <a:cubicBezTo>
                  <a:pt x="62" y="485"/>
                  <a:pt x="120" y="425"/>
                  <a:pt x="179" y="367"/>
                </a:cubicBezTo>
                <a:cubicBezTo>
                  <a:pt x="195" y="350"/>
                  <a:pt x="213" y="335"/>
                  <a:pt x="227" y="317"/>
                </a:cubicBezTo>
                <a:cubicBezTo>
                  <a:pt x="193" y="315"/>
                  <a:pt x="157" y="321"/>
                  <a:pt x="123" y="312"/>
                </a:cubicBezTo>
                <a:cubicBezTo>
                  <a:pt x="71" y="299"/>
                  <a:pt x="28" y="258"/>
                  <a:pt x="11" y="208"/>
                </a:cubicBezTo>
                <a:cubicBezTo>
                  <a:pt x="0" y="172"/>
                  <a:pt x="2" y="132"/>
                  <a:pt x="16" y="97"/>
                </a:cubicBezTo>
                <a:cubicBezTo>
                  <a:pt x="35" y="53"/>
                  <a:pt x="75" y="18"/>
                  <a:pt x="121" y="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Freeform 6">
            <a:extLst>
              <a:ext uri="{FF2B5EF4-FFF2-40B4-BE49-F238E27FC236}">
                <a16:creationId xmlns:a16="http://schemas.microsoft.com/office/drawing/2014/main" id="{70BBAE04-ACC5-427C-8456-63327F48BAFE}"/>
              </a:ext>
            </a:extLst>
          </p:cNvPr>
          <p:cNvSpPr>
            <a:spLocks/>
          </p:cNvSpPr>
          <p:nvPr/>
        </p:nvSpPr>
        <p:spPr bwMode="auto">
          <a:xfrm>
            <a:off x="6799471" y="4073604"/>
            <a:ext cx="3200258" cy="2898347"/>
          </a:xfrm>
          <a:custGeom>
            <a:avLst/>
            <a:gdLst>
              <a:gd name="T0" fmla="*/ 393 w 1251"/>
              <a:gd name="T1" fmla="*/ 25 h 1130"/>
              <a:gd name="T2" fmla="*/ 662 w 1251"/>
              <a:gd name="T3" fmla="*/ 58 h 1130"/>
              <a:gd name="T4" fmla="*/ 815 w 1251"/>
              <a:gd name="T5" fmla="*/ 186 h 1130"/>
              <a:gd name="T6" fmla="*/ 1251 w 1251"/>
              <a:gd name="T7" fmla="*/ 623 h 1130"/>
              <a:gd name="T8" fmla="*/ 750 w 1251"/>
              <a:gd name="T9" fmla="*/ 1130 h 1130"/>
              <a:gd name="T10" fmla="*/ 574 w 1251"/>
              <a:gd name="T11" fmla="*/ 955 h 1130"/>
              <a:gd name="T12" fmla="*/ 331 w 1251"/>
              <a:gd name="T13" fmla="*/ 702 h 1130"/>
              <a:gd name="T14" fmla="*/ 0 w 1251"/>
              <a:gd name="T15" fmla="*/ 352 h 1130"/>
              <a:gd name="T16" fmla="*/ 243 w 1251"/>
              <a:gd name="T17" fmla="*/ 112 h 1130"/>
              <a:gd name="T18" fmla="*/ 393 w 1251"/>
              <a:gd name="T19" fmla="*/ 25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1" h="1130">
                <a:moveTo>
                  <a:pt x="393" y="25"/>
                </a:moveTo>
                <a:cubicBezTo>
                  <a:pt x="482" y="0"/>
                  <a:pt x="581" y="13"/>
                  <a:pt x="662" y="58"/>
                </a:cubicBezTo>
                <a:cubicBezTo>
                  <a:pt x="723" y="88"/>
                  <a:pt x="767" y="140"/>
                  <a:pt x="815" y="186"/>
                </a:cubicBezTo>
                <a:cubicBezTo>
                  <a:pt x="960" y="332"/>
                  <a:pt x="1106" y="477"/>
                  <a:pt x="1251" y="623"/>
                </a:cubicBezTo>
                <a:cubicBezTo>
                  <a:pt x="1085" y="793"/>
                  <a:pt x="916" y="960"/>
                  <a:pt x="750" y="1130"/>
                </a:cubicBezTo>
                <a:cubicBezTo>
                  <a:pt x="690" y="1072"/>
                  <a:pt x="633" y="1013"/>
                  <a:pt x="574" y="955"/>
                </a:cubicBezTo>
                <a:cubicBezTo>
                  <a:pt x="490" y="873"/>
                  <a:pt x="412" y="786"/>
                  <a:pt x="331" y="702"/>
                </a:cubicBezTo>
                <a:cubicBezTo>
                  <a:pt x="221" y="585"/>
                  <a:pt x="109" y="469"/>
                  <a:pt x="0" y="352"/>
                </a:cubicBezTo>
                <a:cubicBezTo>
                  <a:pt x="81" y="272"/>
                  <a:pt x="161" y="191"/>
                  <a:pt x="243" y="112"/>
                </a:cubicBezTo>
                <a:cubicBezTo>
                  <a:pt x="283" y="69"/>
                  <a:pt x="337" y="41"/>
                  <a:pt x="393" y="2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a:extLst>
              <a:ext uri="{FF2B5EF4-FFF2-40B4-BE49-F238E27FC236}">
                <a16:creationId xmlns:a16="http://schemas.microsoft.com/office/drawing/2014/main" id="{1DAFF140-DFC0-4718-8772-C13B3DD197D7}"/>
              </a:ext>
            </a:extLst>
          </p:cNvPr>
          <p:cNvSpPr>
            <a:spLocks/>
          </p:cNvSpPr>
          <p:nvPr/>
        </p:nvSpPr>
        <p:spPr bwMode="auto">
          <a:xfrm>
            <a:off x="4587972" y="5088780"/>
            <a:ext cx="3319136" cy="2994581"/>
          </a:xfrm>
          <a:custGeom>
            <a:avLst/>
            <a:gdLst>
              <a:gd name="T0" fmla="*/ 516 w 1298"/>
              <a:gd name="T1" fmla="*/ 283 h 1167"/>
              <a:gd name="T2" fmla="*/ 799 w 1298"/>
              <a:gd name="T3" fmla="*/ 0 h 1167"/>
              <a:gd name="T4" fmla="*/ 807 w 1298"/>
              <a:gd name="T5" fmla="*/ 1 h 1167"/>
              <a:gd name="T6" fmla="*/ 891 w 1298"/>
              <a:gd name="T7" fmla="*/ 88 h 1167"/>
              <a:gd name="T8" fmla="*/ 1016 w 1298"/>
              <a:gd name="T9" fmla="*/ 218 h 1167"/>
              <a:gd name="T10" fmla="*/ 1142 w 1298"/>
              <a:gd name="T11" fmla="*/ 349 h 1167"/>
              <a:gd name="T12" fmla="*/ 1298 w 1298"/>
              <a:gd name="T13" fmla="*/ 511 h 1167"/>
              <a:gd name="T14" fmla="*/ 806 w 1298"/>
              <a:gd name="T15" fmla="*/ 1005 h 1167"/>
              <a:gd name="T16" fmla="*/ 668 w 1298"/>
              <a:gd name="T17" fmla="*/ 1116 h 1167"/>
              <a:gd name="T18" fmla="*/ 391 w 1298"/>
              <a:gd name="T19" fmla="*/ 1134 h 1167"/>
              <a:gd name="T20" fmla="*/ 277 w 1298"/>
              <a:gd name="T21" fmla="*/ 1069 h 1167"/>
              <a:gd name="T22" fmla="*/ 116 w 1298"/>
              <a:gd name="T23" fmla="*/ 910 h 1167"/>
              <a:gd name="T24" fmla="*/ 1 w 1298"/>
              <a:gd name="T25" fmla="*/ 795 h 1167"/>
              <a:gd name="T26" fmla="*/ 5 w 1298"/>
              <a:gd name="T27" fmla="*/ 786 h 1167"/>
              <a:gd name="T28" fmla="*/ 494 w 1298"/>
              <a:gd name="T29" fmla="*/ 301 h 1167"/>
              <a:gd name="T30" fmla="*/ 516 w 1298"/>
              <a:gd name="T31" fmla="*/ 283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8" h="1167">
                <a:moveTo>
                  <a:pt x="516" y="283"/>
                </a:moveTo>
                <a:cubicBezTo>
                  <a:pt x="610" y="189"/>
                  <a:pt x="704" y="94"/>
                  <a:pt x="799" y="0"/>
                </a:cubicBezTo>
                <a:cubicBezTo>
                  <a:pt x="801" y="0"/>
                  <a:pt x="805" y="1"/>
                  <a:pt x="807" y="1"/>
                </a:cubicBezTo>
                <a:cubicBezTo>
                  <a:pt x="834" y="31"/>
                  <a:pt x="864" y="58"/>
                  <a:pt x="891" y="88"/>
                </a:cubicBezTo>
                <a:cubicBezTo>
                  <a:pt x="932" y="132"/>
                  <a:pt x="975" y="174"/>
                  <a:pt x="1016" y="218"/>
                </a:cubicBezTo>
                <a:cubicBezTo>
                  <a:pt x="1057" y="262"/>
                  <a:pt x="1101" y="304"/>
                  <a:pt x="1142" y="349"/>
                </a:cubicBezTo>
                <a:cubicBezTo>
                  <a:pt x="1194" y="402"/>
                  <a:pt x="1247" y="456"/>
                  <a:pt x="1298" y="511"/>
                </a:cubicBezTo>
                <a:cubicBezTo>
                  <a:pt x="1135" y="676"/>
                  <a:pt x="969" y="840"/>
                  <a:pt x="806" y="1005"/>
                </a:cubicBezTo>
                <a:cubicBezTo>
                  <a:pt x="763" y="1046"/>
                  <a:pt x="722" y="1090"/>
                  <a:pt x="668" y="1116"/>
                </a:cubicBezTo>
                <a:cubicBezTo>
                  <a:pt x="584" y="1159"/>
                  <a:pt x="481" y="1167"/>
                  <a:pt x="391" y="1134"/>
                </a:cubicBezTo>
                <a:cubicBezTo>
                  <a:pt x="350" y="1121"/>
                  <a:pt x="310" y="1098"/>
                  <a:pt x="277" y="1069"/>
                </a:cubicBezTo>
                <a:cubicBezTo>
                  <a:pt x="222" y="1018"/>
                  <a:pt x="170" y="963"/>
                  <a:pt x="116" y="910"/>
                </a:cubicBezTo>
                <a:cubicBezTo>
                  <a:pt x="78" y="872"/>
                  <a:pt x="41" y="832"/>
                  <a:pt x="1" y="795"/>
                </a:cubicBezTo>
                <a:cubicBezTo>
                  <a:pt x="0" y="791"/>
                  <a:pt x="2" y="788"/>
                  <a:pt x="5" y="786"/>
                </a:cubicBezTo>
                <a:cubicBezTo>
                  <a:pt x="169" y="625"/>
                  <a:pt x="331" y="463"/>
                  <a:pt x="494" y="301"/>
                </a:cubicBezTo>
                <a:cubicBezTo>
                  <a:pt x="500" y="294"/>
                  <a:pt x="509" y="290"/>
                  <a:pt x="516" y="28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a:extLst>
              <a:ext uri="{FF2B5EF4-FFF2-40B4-BE49-F238E27FC236}">
                <a16:creationId xmlns:a16="http://schemas.microsoft.com/office/drawing/2014/main" id="{D2BE525B-CC26-4C04-81BF-C23FD41455E3}"/>
              </a:ext>
            </a:extLst>
          </p:cNvPr>
          <p:cNvSpPr>
            <a:spLocks/>
          </p:cNvSpPr>
          <p:nvPr/>
        </p:nvSpPr>
        <p:spPr bwMode="auto">
          <a:xfrm>
            <a:off x="8835485" y="5079345"/>
            <a:ext cx="3336118" cy="3017225"/>
          </a:xfrm>
          <a:custGeom>
            <a:avLst/>
            <a:gdLst>
              <a:gd name="T0" fmla="*/ 516 w 1304"/>
              <a:gd name="T1" fmla="*/ 289 h 1176"/>
              <a:gd name="T2" fmla="*/ 805 w 1304"/>
              <a:gd name="T3" fmla="*/ 0 h 1176"/>
              <a:gd name="T4" fmla="*/ 1296 w 1304"/>
              <a:gd name="T5" fmla="*/ 505 h 1176"/>
              <a:gd name="T6" fmla="*/ 1299 w 1304"/>
              <a:gd name="T7" fmla="*/ 516 h 1176"/>
              <a:gd name="T8" fmla="*/ 824 w 1304"/>
              <a:gd name="T9" fmla="*/ 990 h 1176"/>
              <a:gd name="T10" fmla="*/ 714 w 1304"/>
              <a:gd name="T11" fmla="*/ 1091 h 1176"/>
              <a:gd name="T12" fmla="*/ 328 w 1304"/>
              <a:gd name="T13" fmla="*/ 1105 h 1176"/>
              <a:gd name="T14" fmla="*/ 193 w 1304"/>
              <a:gd name="T15" fmla="*/ 987 h 1176"/>
              <a:gd name="T16" fmla="*/ 8 w 1304"/>
              <a:gd name="T17" fmla="*/ 802 h 1176"/>
              <a:gd name="T18" fmla="*/ 0 w 1304"/>
              <a:gd name="T19" fmla="*/ 792 h 1176"/>
              <a:gd name="T20" fmla="*/ 488 w 1304"/>
              <a:gd name="T21" fmla="*/ 313 h 1176"/>
              <a:gd name="T22" fmla="*/ 516 w 1304"/>
              <a:gd name="T23" fmla="*/ 289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4" h="1176">
                <a:moveTo>
                  <a:pt x="516" y="289"/>
                </a:moveTo>
                <a:cubicBezTo>
                  <a:pt x="612" y="193"/>
                  <a:pt x="708" y="96"/>
                  <a:pt x="805" y="0"/>
                </a:cubicBezTo>
                <a:cubicBezTo>
                  <a:pt x="968" y="169"/>
                  <a:pt x="1132" y="337"/>
                  <a:pt x="1296" y="505"/>
                </a:cubicBezTo>
                <a:cubicBezTo>
                  <a:pt x="1298" y="508"/>
                  <a:pt x="1304" y="512"/>
                  <a:pt x="1299" y="516"/>
                </a:cubicBezTo>
                <a:cubicBezTo>
                  <a:pt x="1141" y="674"/>
                  <a:pt x="983" y="832"/>
                  <a:pt x="824" y="990"/>
                </a:cubicBezTo>
                <a:cubicBezTo>
                  <a:pt x="789" y="1025"/>
                  <a:pt x="754" y="1062"/>
                  <a:pt x="714" y="1091"/>
                </a:cubicBezTo>
                <a:cubicBezTo>
                  <a:pt x="602" y="1170"/>
                  <a:pt x="444" y="1176"/>
                  <a:pt x="328" y="1105"/>
                </a:cubicBezTo>
                <a:cubicBezTo>
                  <a:pt x="275" y="1075"/>
                  <a:pt x="236" y="1028"/>
                  <a:pt x="193" y="987"/>
                </a:cubicBezTo>
                <a:cubicBezTo>
                  <a:pt x="131" y="925"/>
                  <a:pt x="70" y="863"/>
                  <a:pt x="8" y="802"/>
                </a:cubicBezTo>
                <a:cubicBezTo>
                  <a:pt x="5" y="799"/>
                  <a:pt x="2" y="796"/>
                  <a:pt x="0" y="792"/>
                </a:cubicBezTo>
                <a:cubicBezTo>
                  <a:pt x="163" y="633"/>
                  <a:pt x="325" y="472"/>
                  <a:pt x="488" y="313"/>
                </a:cubicBezTo>
                <a:cubicBezTo>
                  <a:pt x="496" y="304"/>
                  <a:pt x="505" y="295"/>
                  <a:pt x="516" y="28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a:extLst>
              <a:ext uri="{FF2B5EF4-FFF2-40B4-BE49-F238E27FC236}">
                <a16:creationId xmlns:a16="http://schemas.microsoft.com/office/drawing/2014/main" id="{EA1DBA96-672B-4600-B764-E2A574557582}"/>
              </a:ext>
            </a:extLst>
          </p:cNvPr>
          <p:cNvSpPr/>
          <p:nvPr/>
        </p:nvSpPr>
        <p:spPr>
          <a:xfrm>
            <a:off x="2344539" y="3035665"/>
            <a:ext cx="4815079" cy="1336520"/>
          </a:xfrm>
          <a:prstGeom prst="rect">
            <a:avLst/>
          </a:prstGeom>
        </p:spPr>
        <p:txBody>
          <a:bodyPr wrap="square">
            <a:spAutoFit/>
          </a:bodyPr>
          <a:lstStyle/>
          <a:p>
            <a:pPr algn="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 name="Rectangle 6">
            <a:extLst>
              <a:ext uri="{FF2B5EF4-FFF2-40B4-BE49-F238E27FC236}">
                <a16:creationId xmlns:a16="http://schemas.microsoft.com/office/drawing/2014/main" id="{F0606F16-1FC3-4E04-9986-A9906EFA9236}"/>
              </a:ext>
            </a:extLst>
          </p:cNvPr>
          <p:cNvSpPr/>
          <p:nvPr/>
        </p:nvSpPr>
        <p:spPr>
          <a:xfrm>
            <a:off x="11140820" y="7551930"/>
            <a:ext cx="4815079" cy="1336520"/>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07F9629C-BD2F-495C-8E37-B7CC95002A11}"/>
              </a:ext>
            </a:extLst>
          </p:cNvPr>
          <p:cNvSpPr/>
          <p:nvPr/>
        </p:nvSpPr>
        <p:spPr>
          <a:xfrm>
            <a:off x="14012623" y="3998047"/>
            <a:ext cx="3039067" cy="1890518"/>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a:r>
            <a:r>
              <a:rPr lang="es-ES" altLang="zh-CN" sz="1200">
                <a:solidFill>
                  <a:schemeClr val="bg1">
                    <a:lumMod val="65000"/>
                  </a:schemeClr>
                </a:solidFill>
                <a:ea typeface="Lato Light" panose="020F0502020204030203" pitchFamily="34" charset="0"/>
                <a:cs typeface="Lato Light" panose="020F0502020204030203" pitchFamily="34" charset="0"/>
              </a:rPr>
              <a:t>at soluta.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23C672D1-8722-4483-94B4-0A52B790F6E3}"/>
              </a:ext>
            </a:extLst>
          </p:cNvPr>
          <p:cNvSpPr/>
          <p:nvPr/>
        </p:nvSpPr>
        <p:spPr>
          <a:xfrm>
            <a:off x="1254569" y="6170129"/>
            <a:ext cx="3039067" cy="1890518"/>
          </a:xfrm>
          <a:prstGeom prst="rect">
            <a:avLst/>
          </a:prstGeom>
        </p:spPr>
        <p:txBody>
          <a:bodyPr wrap="square">
            <a:spAutoFit/>
          </a:bodyPr>
          <a:lstStyle/>
          <a:p>
            <a:pPr algn="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a:r>
            <a:r>
              <a:rPr lang="es-ES" altLang="zh-CN" sz="1200">
                <a:solidFill>
                  <a:schemeClr val="bg1">
                    <a:lumMod val="65000"/>
                  </a:schemeClr>
                </a:solidFill>
                <a:ea typeface="Lato Light" panose="020F0502020204030203" pitchFamily="34" charset="0"/>
                <a:cs typeface="Lato Light" panose="020F0502020204030203" pitchFamily="34" charset="0"/>
              </a:rPr>
              <a:t>at soluta.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Freeform 90">
            <a:extLst>
              <a:ext uri="{FF2B5EF4-FFF2-40B4-BE49-F238E27FC236}">
                <a16:creationId xmlns:a16="http://schemas.microsoft.com/office/drawing/2014/main" id="{E6F60599-B209-4CCB-87C2-717F19BE75F0}"/>
              </a:ext>
            </a:extLst>
          </p:cNvPr>
          <p:cNvSpPr>
            <a:spLocks noEditPoints="1"/>
          </p:cNvSpPr>
          <p:nvPr/>
        </p:nvSpPr>
        <p:spPr bwMode="auto">
          <a:xfrm>
            <a:off x="5909144" y="6447539"/>
            <a:ext cx="676792" cy="676786"/>
          </a:xfrm>
          <a:custGeom>
            <a:avLst/>
            <a:gdLst>
              <a:gd name="T0" fmla="*/ 821008069 w 123"/>
              <a:gd name="T1" fmla="*/ 149275085 h 123"/>
              <a:gd name="T2" fmla="*/ 543783845 w 123"/>
              <a:gd name="T3" fmla="*/ 362524740 h 123"/>
              <a:gd name="T4" fmla="*/ 0 w 123"/>
              <a:gd name="T5" fmla="*/ 575771130 h 123"/>
              <a:gd name="T6" fmla="*/ 245236940 w 123"/>
              <a:gd name="T7" fmla="*/ 852995354 h 123"/>
              <a:gd name="T8" fmla="*/ 330537455 w 123"/>
              <a:gd name="T9" fmla="*/ 1311481949 h 123"/>
              <a:gd name="T10" fmla="*/ 575771130 w 123"/>
              <a:gd name="T11" fmla="*/ 1226181434 h 123"/>
              <a:gd name="T12" fmla="*/ 533122505 w 123"/>
              <a:gd name="T13" fmla="*/ 1098232294 h 123"/>
              <a:gd name="T14" fmla="*/ 533122505 w 123"/>
              <a:gd name="T15" fmla="*/ 810346730 h 123"/>
              <a:gd name="T16" fmla="*/ 543783845 w 123"/>
              <a:gd name="T17" fmla="*/ 789020785 h 123"/>
              <a:gd name="T18" fmla="*/ 554448450 w 123"/>
              <a:gd name="T19" fmla="*/ 778359445 h 123"/>
              <a:gd name="T20" fmla="*/ 565109790 w 123"/>
              <a:gd name="T21" fmla="*/ 778359445 h 123"/>
              <a:gd name="T22" fmla="*/ 821008069 w 123"/>
              <a:gd name="T23" fmla="*/ 1002270439 h 123"/>
              <a:gd name="T24" fmla="*/ 1311481949 w 123"/>
              <a:gd name="T25" fmla="*/ 575771130 h 123"/>
              <a:gd name="T26" fmla="*/ 821008069 w 123"/>
              <a:gd name="T27" fmla="*/ 575771130 h 123"/>
              <a:gd name="T28" fmla="*/ 938295870 w 123"/>
              <a:gd name="T29" fmla="*/ 447821990 h 123"/>
              <a:gd name="T30" fmla="*/ 938295870 w 123"/>
              <a:gd name="T31" fmla="*/ 693058930 h 123"/>
              <a:gd name="T32" fmla="*/ 821008069 w 123"/>
              <a:gd name="T33" fmla="*/ 575771130 h 123"/>
              <a:gd name="T34" fmla="*/ 159936425 w 123"/>
              <a:gd name="T35" fmla="*/ 447821990 h 123"/>
              <a:gd name="T36" fmla="*/ 405173365 w 123"/>
              <a:gd name="T37" fmla="*/ 575771130 h 123"/>
              <a:gd name="T38" fmla="*/ 159936425 w 123"/>
              <a:gd name="T39" fmla="*/ 693058930 h 123"/>
              <a:gd name="T40" fmla="*/ 490473880 w 123"/>
              <a:gd name="T41" fmla="*/ 1226181434 h 123"/>
              <a:gd name="T42" fmla="*/ 330537455 w 123"/>
              <a:gd name="T43" fmla="*/ 852995354 h 123"/>
              <a:gd name="T44" fmla="*/ 330537455 w 123"/>
              <a:gd name="T45" fmla="*/ 778359445 h 123"/>
              <a:gd name="T46" fmla="*/ 458486595 w 123"/>
              <a:gd name="T47" fmla="*/ 778359445 h 123"/>
              <a:gd name="T48" fmla="*/ 447821990 w 123"/>
              <a:gd name="T49" fmla="*/ 1098232294 h 123"/>
              <a:gd name="T50" fmla="*/ 490473880 w 123"/>
              <a:gd name="T51" fmla="*/ 1194194149 h 123"/>
              <a:gd name="T52" fmla="*/ 543783845 w 123"/>
              <a:gd name="T53" fmla="*/ 693058930 h 123"/>
              <a:gd name="T54" fmla="*/ 533122505 w 123"/>
              <a:gd name="T55" fmla="*/ 693058930 h 123"/>
              <a:gd name="T56" fmla="*/ 533122505 w 123"/>
              <a:gd name="T57" fmla="*/ 447821990 h 123"/>
              <a:gd name="T58" fmla="*/ 757033500 w 123"/>
              <a:gd name="T59" fmla="*/ 362524740 h 123"/>
              <a:gd name="T60" fmla="*/ 757033500 w 123"/>
              <a:gd name="T61" fmla="*/ 778359445 h 123"/>
              <a:gd name="T62" fmla="*/ 1023596385 w 123"/>
              <a:gd name="T63" fmla="*/ 1066245009 h 123"/>
              <a:gd name="T64" fmla="*/ 938295870 w 123"/>
              <a:gd name="T65" fmla="*/ 778359445 h 123"/>
              <a:gd name="T66" fmla="*/ 938295870 w 123"/>
              <a:gd name="T67" fmla="*/ 362524740 h 123"/>
              <a:gd name="T68" fmla="*/ 1023596385 w 123"/>
              <a:gd name="T69" fmla="*/ 85300515 h 123"/>
              <a:gd name="T70" fmla="*/ 1023596385 w 123"/>
              <a:gd name="T71" fmla="*/ 1066245009 h 123"/>
              <a:gd name="T72" fmla="*/ 1023596385 w 123"/>
              <a:gd name="T73" fmla="*/ 1066245009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bg1"/>
          </a:solidFill>
          <a:ln>
            <a:noFill/>
          </a:ln>
        </p:spPr>
        <p:txBody>
          <a:bodyPr/>
          <a:lstStyle/>
          <a:p>
            <a:endParaRPr lang="id-ID">
              <a:solidFill>
                <a:schemeClr val="bg1"/>
              </a:solidFill>
            </a:endParaRPr>
          </a:p>
        </p:txBody>
      </p:sp>
      <p:grpSp>
        <p:nvGrpSpPr>
          <p:cNvPr id="11" name="Group 10">
            <a:extLst>
              <a:ext uri="{FF2B5EF4-FFF2-40B4-BE49-F238E27FC236}">
                <a16:creationId xmlns:a16="http://schemas.microsoft.com/office/drawing/2014/main" id="{3E7F94EF-C0FC-4AB5-9457-D24C4505B255}"/>
              </a:ext>
            </a:extLst>
          </p:cNvPr>
          <p:cNvGrpSpPr/>
          <p:nvPr/>
        </p:nvGrpSpPr>
        <p:grpSpPr>
          <a:xfrm>
            <a:off x="8061346" y="5001649"/>
            <a:ext cx="676508" cy="676496"/>
            <a:chOff x="8783638" y="3568701"/>
            <a:chExt cx="360363" cy="360363"/>
          </a:xfrm>
          <a:solidFill>
            <a:schemeClr val="bg1"/>
          </a:solidFill>
        </p:grpSpPr>
        <p:sp>
          <p:nvSpPr>
            <p:cNvPr id="12" name="Freeform 99">
              <a:extLst>
                <a:ext uri="{FF2B5EF4-FFF2-40B4-BE49-F238E27FC236}">
                  <a16:creationId xmlns:a16="http://schemas.microsoft.com/office/drawing/2014/main" id="{E993501E-626A-454A-A81B-105E61FBE5AF}"/>
                </a:ext>
              </a:extLst>
            </p:cNvPr>
            <p:cNvSpPr>
              <a:spLocks noEditPoints="1"/>
            </p:cNvSpPr>
            <p:nvPr/>
          </p:nvSpPr>
          <p:spPr bwMode="auto">
            <a:xfrm>
              <a:off x="8783638" y="3568701"/>
              <a:ext cx="360363" cy="360363"/>
            </a:xfrm>
            <a:custGeom>
              <a:avLst/>
              <a:gdLst/>
              <a:ahLst/>
              <a:cxnLst>
                <a:cxn ang="0">
                  <a:pos x="80" y="38"/>
                </a:cxn>
                <a:cxn ang="0">
                  <a:pos x="62" y="0"/>
                </a:cxn>
                <a:cxn ang="0">
                  <a:pos x="35" y="39"/>
                </a:cxn>
                <a:cxn ang="0">
                  <a:pos x="31" y="41"/>
                </a:cxn>
                <a:cxn ang="0">
                  <a:pos x="12" y="38"/>
                </a:cxn>
                <a:cxn ang="0">
                  <a:pos x="0" y="111"/>
                </a:cxn>
                <a:cxn ang="0">
                  <a:pos x="23" y="123"/>
                </a:cxn>
                <a:cxn ang="0">
                  <a:pos x="34" y="116"/>
                </a:cxn>
                <a:cxn ang="0">
                  <a:pos x="35" y="116"/>
                </a:cxn>
                <a:cxn ang="0">
                  <a:pos x="73" y="123"/>
                </a:cxn>
                <a:cxn ang="0">
                  <a:pos x="108" y="115"/>
                </a:cxn>
                <a:cxn ang="0">
                  <a:pos x="110" y="104"/>
                </a:cxn>
                <a:cxn ang="0">
                  <a:pos x="116" y="84"/>
                </a:cxn>
                <a:cxn ang="0">
                  <a:pos x="120" y="64"/>
                </a:cxn>
                <a:cxn ang="0">
                  <a:pos x="123" y="55"/>
                </a:cxn>
                <a:cxn ang="0">
                  <a:pos x="112" y="40"/>
                </a:cxn>
                <a:cxn ang="0">
                  <a:pos x="23" y="115"/>
                </a:cxn>
                <a:cxn ang="0">
                  <a:pos x="8" y="111"/>
                </a:cxn>
                <a:cxn ang="0">
                  <a:pos x="12" y="46"/>
                </a:cxn>
                <a:cxn ang="0">
                  <a:pos x="27" y="50"/>
                </a:cxn>
                <a:cxn ang="0">
                  <a:pos x="115" y="56"/>
                </a:cxn>
                <a:cxn ang="0">
                  <a:pos x="100" y="61"/>
                </a:cxn>
                <a:cxn ang="0">
                  <a:pos x="100" y="65"/>
                </a:cxn>
                <a:cxn ang="0">
                  <a:pos x="114" y="72"/>
                </a:cxn>
                <a:cxn ang="0">
                  <a:pos x="96" y="81"/>
                </a:cxn>
                <a:cxn ang="0">
                  <a:pos x="96" y="84"/>
                </a:cxn>
                <a:cxn ang="0">
                  <a:pos x="109" y="92"/>
                </a:cxn>
                <a:cxn ang="0">
                  <a:pos x="92" y="100"/>
                </a:cxn>
                <a:cxn ang="0">
                  <a:pos x="92" y="104"/>
                </a:cxn>
                <a:cxn ang="0">
                  <a:pos x="102" y="109"/>
                </a:cxn>
                <a:cxn ang="0">
                  <a:pos x="94" y="115"/>
                </a:cxn>
                <a:cxn ang="0">
                  <a:pos x="52" y="113"/>
                </a:cxn>
                <a:cxn ang="0">
                  <a:pos x="31" y="105"/>
                </a:cxn>
                <a:cxn ang="0">
                  <a:pos x="34" y="48"/>
                </a:cxn>
                <a:cxn ang="0">
                  <a:pos x="58" y="11"/>
                </a:cxn>
                <a:cxn ang="0">
                  <a:pos x="73" y="26"/>
                </a:cxn>
                <a:cxn ang="0">
                  <a:pos x="111" y="47"/>
                </a:cxn>
                <a:cxn ang="0">
                  <a:pos x="115" y="56"/>
                </a:cxn>
                <a:cxn ang="0">
                  <a:pos x="115" y="56"/>
                </a:cxn>
              </a:cxnLst>
              <a:rect l="0" t="0" r="r" b="b"/>
              <a:pathLst>
                <a:path w="123" h="123">
                  <a:moveTo>
                    <a:pt x="112" y="40"/>
                  </a:moveTo>
                  <a:cubicBezTo>
                    <a:pt x="107" y="39"/>
                    <a:pt x="96" y="39"/>
                    <a:pt x="80" y="38"/>
                  </a:cubicBezTo>
                  <a:cubicBezTo>
                    <a:pt x="80" y="35"/>
                    <a:pt x="81" y="32"/>
                    <a:pt x="81" y="26"/>
                  </a:cubicBezTo>
                  <a:cubicBezTo>
                    <a:pt x="81" y="12"/>
                    <a:pt x="71" y="0"/>
                    <a:pt x="62" y="0"/>
                  </a:cubicBezTo>
                  <a:cubicBezTo>
                    <a:pt x="55" y="0"/>
                    <a:pt x="50" y="5"/>
                    <a:pt x="50" y="11"/>
                  </a:cubicBezTo>
                  <a:cubicBezTo>
                    <a:pt x="50" y="19"/>
                    <a:pt x="48" y="32"/>
                    <a:pt x="35" y="39"/>
                  </a:cubicBezTo>
                  <a:cubicBezTo>
                    <a:pt x="34" y="40"/>
                    <a:pt x="31" y="41"/>
                    <a:pt x="31" y="41"/>
                  </a:cubicBezTo>
                  <a:cubicBezTo>
                    <a:pt x="31" y="41"/>
                    <a:pt x="31" y="41"/>
                    <a:pt x="31" y="41"/>
                  </a:cubicBezTo>
                  <a:cubicBezTo>
                    <a:pt x="29" y="40"/>
                    <a:pt x="26" y="38"/>
                    <a:pt x="23" y="38"/>
                  </a:cubicBezTo>
                  <a:cubicBezTo>
                    <a:pt x="12" y="38"/>
                    <a:pt x="12" y="38"/>
                    <a:pt x="12" y="38"/>
                  </a:cubicBezTo>
                  <a:cubicBezTo>
                    <a:pt x="6" y="38"/>
                    <a:pt x="0" y="43"/>
                    <a:pt x="0" y="50"/>
                  </a:cubicBezTo>
                  <a:cubicBezTo>
                    <a:pt x="0" y="111"/>
                    <a:pt x="0" y="111"/>
                    <a:pt x="0" y="111"/>
                  </a:cubicBezTo>
                  <a:cubicBezTo>
                    <a:pt x="0" y="118"/>
                    <a:pt x="6" y="123"/>
                    <a:pt x="12" y="123"/>
                  </a:cubicBezTo>
                  <a:cubicBezTo>
                    <a:pt x="23" y="123"/>
                    <a:pt x="23" y="123"/>
                    <a:pt x="23" y="123"/>
                  </a:cubicBezTo>
                  <a:cubicBezTo>
                    <a:pt x="28" y="123"/>
                    <a:pt x="32" y="120"/>
                    <a:pt x="34" y="116"/>
                  </a:cubicBezTo>
                  <a:cubicBezTo>
                    <a:pt x="34" y="116"/>
                    <a:pt x="34" y="116"/>
                    <a:pt x="34" y="116"/>
                  </a:cubicBezTo>
                  <a:cubicBezTo>
                    <a:pt x="34" y="116"/>
                    <a:pt x="34" y="116"/>
                    <a:pt x="35" y="116"/>
                  </a:cubicBezTo>
                  <a:cubicBezTo>
                    <a:pt x="35" y="116"/>
                    <a:pt x="35" y="116"/>
                    <a:pt x="35" y="116"/>
                  </a:cubicBezTo>
                  <a:cubicBezTo>
                    <a:pt x="37" y="117"/>
                    <a:pt x="41" y="118"/>
                    <a:pt x="50" y="120"/>
                  </a:cubicBezTo>
                  <a:cubicBezTo>
                    <a:pt x="52" y="121"/>
                    <a:pt x="63" y="123"/>
                    <a:pt x="73" y="123"/>
                  </a:cubicBezTo>
                  <a:cubicBezTo>
                    <a:pt x="94" y="123"/>
                    <a:pt x="94" y="123"/>
                    <a:pt x="94" y="123"/>
                  </a:cubicBezTo>
                  <a:cubicBezTo>
                    <a:pt x="101" y="123"/>
                    <a:pt x="105" y="120"/>
                    <a:pt x="108" y="115"/>
                  </a:cubicBezTo>
                  <a:cubicBezTo>
                    <a:pt x="108" y="115"/>
                    <a:pt x="109" y="114"/>
                    <a:pt x="110" y="111"/>
                  </a:cubicBezTo>
                  <a:cubicBezTo>
                    <a:pt x="110" y="109"/>
                    <a:pt x="110" y="107"/>
                    <a:pt x="110" y="104"/>
                  </a:cubicBezTo>
                  <a:cubicBezTo>
                    <a:pt x="114" y="102"/>
                    <a:pt x="115" y="97"/>
                    <a:pt x="116" y="95"/>
                  </a:cubicBezTo>
                  <a:cubicBezTo>
                    <a:pt x="118" y="90"/>
                    <a:pt x="117" y="87"/>
                    <a:pt x="116" y="84"/>
                  </a:cubicBezTo>
                  <a:cubicBezTo>
                    <a:pt x="118" y="82"/>
                    <a:pt x="120" y="79"/>
                    <a:pt x="121" y="73"/>
                  </a:cubicBezTo>
                  <a:cubicBezTo>
                    <a:pt x="122" y="70"/>
                    <a:pt x="121" y="67"/>
                    <a:pt x="120" y="64"/>
                  </a:cubicBezTo>
                  <a:cubicBezTo>
                    <a:pt x="122" y="62"/>
                    <a:pt x="123" y="59"/>
                    <a:pt x="123" y="56"/>
                  </a:cubicBezTo>
                  <a:cubicBezTo>
                    <a:pt x="123" y="55"/>
                    <a:pt x="123" y="55"/>
                    <a:pt x="123" y="55"/>
                  </a:cubicBezTo>
                  <a:cubicBezTo>
                    <a:pt x="123" y="55"/>
                    <a:pt x="123" y="54"/>
                    <a:pt x="123" y="53"/>
                  </a:cubicBezTo>
                  <a:cubicBezTo>
                    <a:pt x="123" y="48"/>
                    <a:pt x="120" y="42"/>
                    <a:pt x="112" y="40"/>
                  </a:cubicBezTo>
                  <a:close/>
                  <a:moveTo>
                    <a:pt x="27" y="111"/>
                  </a:moveTo>
                  <a:cubicBezTo>
                    <a:pt x="27" y="113"/>
                    <a:pt x="26" y="115"/>
                    <a:pt x="23" y="115"/>
                  </a:cubicBezTo>
                  <a:cubicBezTo>
                    <a:pt x="12" y="115"/>
                    <a:pt x="12" y="115"/>
                    <a:pt x="12" y="115"/>
                  </a:cubicBezTo>
                  <a:cubicBezTo>
                    <a:pt x="10" y="115"/>
                    <a:pt x="8" y="113"/>
                    <a:pt x="8" y="111"/>
                  </a:cubicBezTo>
                  <a:cubicBezTo>
                    <a:pt x="8" y="50"/>
                    <a:pt x="8" y="50"/>
                    <a:pt x="8" y="50"/>
                  </a:cubicBezTo>
                  <a:cubicBezTo>
                    <a:pt x="8" y="48"/>
                    <a:pt x="10" y="46"/>
                    <a:pt x="12" y="46"/>
                  </a:cubicBezTo>
                  <a:cubicBezTo>
                    <a:pt x="23" y="46"/>
                    <a:pt x="23" y="46"/>
                    <a:pt x="23" y="46"/>
                  </a:cubicBezTo>
                  <a:cubicBezTo>
                    <a:pt x="26" y="46"/>
                    <a:pt x="27" y="48"/>
                    <a:pt x="27" y="50"/>
                  </a:cubicBezTo>
                  <a:lnTo>
                    <a:pt x="27" y="111"/>
                  </a:lnTo>
                  <a:close/>
                  <a:moveTo>
                    <a:pt x="115" y="56"/>
                  </a:moveTo>
                  <a:cubicBezTo>
                    <a:pt x="115" y="58"/>
                    <a:pt x="114" y="61"/>
                    <a:pt x="108" y="61"/>
                  </a:cubicBezTo>
                  <a:cubicBezTo>
                    <a:pt x="100" y="61"/>
                    <a:pt x="100" y="61"/>
                    <a:pt x="100" y="61"/>
                  </a:cubicBezTo>
                  <a:cubicBezTo>
                    <a:pt x="99" y="61"/>
                    <a:pt x="98" y="62"/>
                    <a:pt x="98" y="63"/>
                  </a:cubicBezTo>
                  <a:cubicBezTo>
                    <a:pt x="98" y="64"/>
                    <a:pt x="99" y="65"/>
                    <a:pt x="100" y="65"/>
                  </a:cubicBezTo>
                  <a:cubicBezTo>
                    <a:pt x="108" y="65"/>
                    <a:pt x="108" y="65"/>
                    <a:pt x="108" y="65"/>
                  </a:cubicBezTo>
                  <a:cubicBezTo>
                    <a:pt x="113" y="65"/>
                    <a:pt x="114" y="70"/>
                    <a:pt x="114" y="72"/>
                  </a:cubicBezTo>
                  <a:cubicBezTo>
                    <a:pt x="113" y="75"/>
                    <a:pt x="112" y="81"/>
                    <a:pt x="105" y="81"/>
                  </a:cubicBezTo>
                  <a:cubicBezTo>
                    <a:pt x="96" y="81"/>
                    <a:pt x="96" y="81"/>
                    <a:pt x="96" y="81"/>
                  </a:cubicBezTo>
                  <a:cubicBezTo>
                    <a:pt x="95" y="81"/>
                    <a:pt x="94" y="81"/>
                    <a:pt x="94" y="82"/>
                  </a:cubicBezTo>
                  <a:cubicBezTo>
                    <a:pt x="94" y="83"/>
                    <a:pt x="95" y="84"/>
                    <a:pt x="96" y="84"/>
                  </a:cubicBezTo>
                  <a:cubicBezTo>
                    <a:pt x="104" y="84"/>
                    <a:pt x="104" y="84"/>
                    <a:pt x="104" y="84"/>
                  </a:cubicBezTo>
                  <a:cubicBezTo>
                    <a:pt x="110" y="84"/>
                    <a:pt x="110" y="89"/>
                    <a:pt x="109" y="92"/>
                  </a:cubicBezTo>
                  <a:cubicBezTo>
                    <a:pt x="108" y="96"/>
                    <a:pt x="107" y="100"/>
                    <a:pt x="99" y="100"/>
                  </a:cubicBezTo>
                  <a:cubicBezTo>
                    <a:pt x="92" y="100"/>
                    <a:pt x="92" y="100"/>
                    <a:pt x="92" y="100"/>
                  </a:cubicBezTo>
                  <a:cubicBezTo>
                    <a:pt x="91" y="100"/>
                    <a:pt x="90" y="101"/>
                    <a:pt x="90" y="102"/>
                  </a:cubicBezTo>
                  <a:cubicBezTo>
                    <a:pt x="90" y="103"/>
                    <a:pt x="91" y="104"/>
                    <a:pt x="92" y="104"/>
                  </a:cubicBezTo>
                  <a:cubicBezTo>
                    <a:pt x="98" y="104"/>
                    <a:pt x="98" y="104"/>
                    <a:pt x="98" y="104"/>
                  </a:cubicBezTo>
                  <a:cubicBezTo>
                    <a:pt x="103" y="104"/>
                    <a:pt x="103" y="108"/>
                    <a:pt x="102" y="109"/>
                  </a:cubicBezTo>
                  <a:cubicBezTo>
                    <a:pt x="102" y="110"/>
                    <a:pt x="101" y="112"/>
                    <a:pt x="101" y="112"/>
                  </a:cubicBezTo>
                  <a:cubicBezTo>
                    <a:pt x="100" y="114"/>
                    <a:pt x="98" y="115"/>
                    <a:pt x="94" y="115"/>
                  </a:cubicBezTo>
                  <a:cubicBezTo>
                    <a:pt x="73" y="115"/>
                    <a:pt x="73" y="115"/>
                    <a:pt x="73" y="115"/>
                  </a:cubicBezTo>
                  <a:cubicBezTo>
                    <a:pt x="63" y="115"/>
                    <a:pt x="52" y="113"/>
                    <a:pt x="52" y="113"/>
                  </a:cubicBezTo>
                  <a:cubicBezTo>
                    <a:pt x="36" y="109"/>
                    <a:pt x="35" y="109"/>
                    <a:pt x="34" y="108"/>
                  </a:cubicBezTo>
                  <a:cubicBezTo>
                    <a:pt x="34" y="108"/>
                    <a:pt x="31" y="108"/>
                    <a:pt x="31" y="105"/>
                  </a:cubicBezTo>
                  <a:cubicBezTo>
                    <a:pt x="31" y="52"/>
                    <a:pt x="31" y="52"/>
                    <a:pt x="31" y="52"/>
                  </a:cubicBezTo>
                  <a:cubicBezTo>
                    <a:pt x="31" y="50"/>
                    <a:pt x="32" y="49"/>
                    <a:pt x="34" y="48"/>
                  </a:cubicBezTo>
                  <a:cubicBezTo>
                    <a:pt x="34" y="48"/>
                    <a:pt x="35" y="48"/>
                    <a:pt x="35" y="48"/>
                  </a:cubicBezTo>
                  <a:cubicBezTo>
                    <a:pt x="52" y="40"/>
                    <a:pt x="58" y="25"/>
                    <a:pt x="58" y="11"/>
                  </a:cubicBezTo>
                  <a:cubicBezTo>
                    <a:pt x="58" y="10"/>
                    <a:pt x="59" y="8"/>
                    <a:pt x="62" y="8"/>
                  </a:cubicBezTo>
                  <a:cubicBezTo>
                    <a:pt x="66" y="8"/>
                    <a:pt x="73" y="16"/>
                    <a:pt x="73" y="26"/>
                  </a:cubicBezTo>
                  <a:cubicBezTo>
                    <a:pt x="73" y="35"/>
                    <a:pt x="73" y="37"/>
                    <a:pt x="69" y="46"/>
                  </a:cubicBezTo>
                  <a:cubicBezTo>
                    <a:pt x="108" y="46"/>
                    <a:pt x="107" y="47"/>
                    <a:pt x="111" y="47"/>
                  </a:cubicBezTo>
                  <a:cubicBezTo>
                    <a:pt x="115" y="49"/>
                    <a:pt x="115" y="52"/>
                    <a:pt x="115" y="53"/>
                  </a:cubicBezTo>
                  <a:cubicBezTo>
                    <a:pt x="115" y="55"/>
                    <a:pt x="115" y="54"/>
                    <a:pt x="115" y="56"/>
                  </a:cubicBezTo>
                  <a:close/>
                  <a:moveTo>
                    <a:pt x="115" y="56"/>
                  </a:moveTo>
                  <a:cubicBezTo>
                    <a:pt x="115" y="56"/>
                    <a:pt x="115" y="56"/>
                    <a:pt x="115" y="56"/>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3" name="Freeform 100">
              <a:extLst>
                <a:ext uri="{FF2B5EF4-FFF2-40B4-BE49-F238E27FC236}">
                  <a16:creationId xmlns:a16="http://schemas.microsoft.com/office/drawing/2014/main" id="{3643C94F-459E-427A-9DBD-79274EB9AEB3}"/>
                </a:ext>
              </a:extLst>
            </p:cNvPr>
            <p:cNvSpPr>
              <a:spLocks noEditPoints="1"/>
            </p:cNvSpPr>
            <p:nvPr/>
          </p:nvSpPr>
          <p:spPr bwMode="auto">
            <a:xfrm>
              <a:off x="8818563" y="3862388"/>
              <a:ext cx="33338" cy="31750"/>
            </a:xfrm>
            <a:custGeom>
              <a:avLst/>
              <a:gdLst/>
              <a:ahLst/>
              <a:cxnLst>
                <a:cxn ang="0">
                  <a:pos x="6" y="0"/>
                </a:cxn>
                <a:cxn ang="0">
                  <a:pos x="0" y="5"/>
                </a:cxn>
                <a:cxn ang="0">
                  <a:pos x="6" y="11"/>
                </a:cxn>
                <a:cxn ang="0">
                  <a:pos x="11" y="5"/>
                </a:cxn>
                <a:cxn ang="0">
                  <a:pos x="6" y="0"/>
                </a:cxn>
                <a:cxn ang="0">
                  <a:pos x="6" y="7"/>
                </a:cxn>
                <a:cxn ang="0">
                  <a:pos x="4" y="5"/>
                </a:cxn>
                <a:cxn ang="0">
                  <a:pos x="6" y="4"/>
                </a:cxn>
                <a:cxn ang="0">
                  <a:pos x="8" y="5"/>
                </a:cxn>
                <a:cxn ang="0">
                  <a:pos x="6" y="7"/>
                </a:cxn>
                <a:cxn ang="0">
                  <a:pos x="6" y="7"/>
                </a:cxn>
                <a:cxn ang="0">
                  <a:pos x="6" y="7"/>
                </a:cxn>
              </a:cxnLst>
              <a:rect l="0" t="0" r="r" b="b"/>
              <a:pathLst>
                <a:path w="11" h="11">
                  <a:moveTo>
                    <a:pt x="6" y="0"/>
                  </a:moveTo>
                  <a:cubicBezTo>
                    <a:pt x="2" y="0"/>
                    <a:pt x="0" y="2"/>
                    <a:pt x="0" y="5"/>
                  </a:cubicBezTo>
                  <a:cubicBezTo>
                    <a:pt x="0" y="9"/>
                    <a:pt x="2" y="11"/>
                    <a:pt x="6" y="11"/>
                  </a:cubicBezTo>
                  <a:cubicBezTo>
                    <a:pt x="9" y="11"/>
                    <a:pt x="11" y="9"/>
                    <a:pt x="11" y="5"/>
                  </a:cubicBezTo>
                  <a:cubicBezTo>
                    <a:pt x="11" y="2"/>
                    <a:pt x="9" y="0"/>
                    <a:pt x="6" y="0"/>
                  </a:cubicBezTo>
                  <a:close/>
                  <a:moveTo>
                    <a:pt x="6" y="7"/>
                  </a:moveTo>
                  <a:cubicBezTo>
                    <a:pt x="5" y="7"/>
                    <a:pt x="4" y="6"/>
                    <a:pt x="4" y="5"/>
                  </a:cubicBezTo>
                  <a:cubicBezTo>
                    <a:pt x="4" y="4"/>
                    <a:pt x="5" y="4"/>
                    <a:pt x="6" y="4"/>
                  </a:cubicBezTo>
                  <a:cubicBezTo>
                    <a:pt x="7" y="4"/>
                    <a:pt x="8" y="4"/>
                    <a:pt x="8" y="5"/>
                  </a:cubicBezTo>
                  <a:cubicBezTo>
                    <a:pt x="8" y="6"/>
                    <a:pt x="7" y="7"/>
                    <a:pt x="6" y="7"/>
                  </a:cubicBezTo>
                  <a:close/>
                  <a:moveTo>
                    <a:pt x="6" y="7"/>
                  </a:moveTo>
                  <a:cubicBezTo>
                    <a:pt x="6" y="7"/>
                    <a:pt x="6" y="7"/>
                    <a:pt x="6" y="7"/>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sp>
        <p:nvSpPr>
          <p:cNvPr id="14" name="Freeform 101">
            <a:extLst>
              <a:ext uri="{FF2B5EF4-FFF2-40B4-BE49-F238E27FC236}">
                <a16:creationId xmlns:a16="http://schemas.microsoft.com/office/drawing/2014/main" id="{81239D9C-24A1-44F3-9647-2A9AF36ACDC7}"/>
              </a:ext>
            </a:extLst>
          </p:cNvPr>
          <p:cNvSpPr>
            <a:spLocks noEditPoints="1"/>
          </p:cNvSpPr>
          <p:nvPr/>
        </p:nvSpPr>
        <p:spPr bwMode="auto">
          <a:xfrm>
            <a:off x="12268200" y="4281160"/>
            <a:ext cx="676794" cy="679460"/>
          </a:xfrm>
          <a:custGeom>
            <a:avLst/>
            <a:gdLst>
              <a:gd name="T0" fmla="*/ 1279501115 w 123"/>
              <a:gd name="T1" fmla="*/ 21495499 h 123"/>
              <a:gd name="T2" fmla="*/ 1226187753 w 123"/>
              <a:gd name="T3" fmla="*/ 0 h 123"/>
              <a:gd name="T4" fmla="*/ 1215526386 w 123"/>
              <a:gd name="T5" fmla="*/ 0 h 123"/>
              <a:gd name="T6" fmla="*/ 522462466 w 123"/>
              <a:gd name="T7" fmla="*/ 128963157 h 123"/>
              <a:gd name="T8" fmla="*/ 458487736 w 123"/>
              <a:gd name="T9" fmla="*/ 204192484 h 123"/>
              <a:gd name="T10" fmla="*/ 458487736 w 123"/>
              <a:gd name="T11" fmla="*/ 913488207 h 123"/>
              <a:gd name="T12" fmla="*/ 298550913 w 123"/>
              <a:gd name="T13" fmla="*/ 870500488 h 123"/>
              <a:gd name="T14" fmla="*/ 191924188 w 123"/>
              <a:gd name="T15" fmla="*/ 881249877 h 123"/>
              <a:gd name="T16" fmla="*/ 21325998 w 123"/>
              <a:gd name="T17" fmla="*/ 1031705254 h 123"/>
              <a:gd name="T18" fmla="*/ 21325998 w 123"/>
              <a:gd name="T19" fmla="*/ 1182163909 h 123"/>
              <a:gd name="T20" fmla="*/ 245237551 w 123"/>
              <a:gd name="T21" fmla="*/ 1321873176 h 123"/>
              <a:gd name="T22" fmla="*/ 341199644 w 123"/>
              <a:gd name="T23" fmla="*/ 1300377677 h 123"/>
              <a:gd name="T24" fmla="*/ 511801099 w 123"/>
              <a:gd name="T25" fmla="*/ 1160668410 h 123"/>
              <a:gd name="T26" fmla="*/ 533123832 w 123"/>
              <a:gd name="T27" fmla="*/ 1074692973 h 123"/>
              <a:gd name="T28" fmla="*/ 533123832 w 123"/>
              <a:gd name="T29" fmla="*/ 1074692973 h 123"/>
              <a:gd name="T30" fmla="*/ 533123832 w 123"/>
              <a:gd name="T31" fmla="*/ 408384969 h 123"/>
              <a:gd name="T32" fmla="*/ 554449830 w 123"/>
              <a:gd name="T33" fmla="*/ 408384969 h 123"/>
              <a:gd name="T34" fmla="*/ 1226187753 w 123"/>
              <a:gd name="T35" fmla="*/ 290167922 h 123"/>
              <a:gd name="T36" fmla="*/ 1226187753 w 123"/>
              <a:gd name="T37" fmla="*/ 795274439 h 123"/>
              <a:gd name="T38" fmla="*/ 1076912296 w 123"/>
              <a:gd name="T39" fmla="*/ 741537332 h 123"/>
              <a:gd name="T40" fmla="*/ 970288836 w 123"/>
              <a:gd name="T41" fmla="*/ 763032830 h 123"/>
              <a:gd name="T42" fmla="*/ 799687381 w 123"/>
              <a:gd name="T43" fmla="*/ 902742097 h 123"/>
              <a:gd name="T44" fmla="*/ 789026014 w 123"/>
              <a:gd name="T45" fmla="*/ 1053200752 h 123"/>
              <a:gd name="T46" fmla="*/ 1023602198 w 123"/>
              <a:gd name="T47" fmla="*/ 1192910019 h 123"/>
              <a:gd name="T48" fmla="*/ 1119564292 w 123"/>
              <a:gd name="T49" fmla="*/ 1182163909 h 123"/>
              <a:gd name="T50" fmla="*/ 1290162482 w 123"/>
              <a:gd name="T51" fmla="*/ 1031705254 h 123"/>
              <a:gd name="T52" fmla="*/ 1311488480 w 123"/>
              <a:gd name="T53" fmla="*/ 945729816 h 123"/>
              <a:gd name="T54" fmla="*/ 1311488480 w 123"/>
              <a:gd name="T55" fmla="*/ 945729816 h 123"/>
              <a:gd name="T56" fmla="*/ 1311488480 w 123"/>
              <a:gd name="T57" fmla="*/ 85975438 h 123"/>
              <a:gd name="T58" fmla="*/ 1279501115 w 123"/>
              <a:gd name="T59" fmla="*/ 21495499 h 123"/>
              <a:gd name="T60" fmla="*/ 319873646 w 123"/>
              <a:gd name="T61" fmla="*/ 1225151628 h 123"/>
              <a:gd name="T62" fmla="*/ 95962094 w 123"/>
              <a:gd name="T63" fmla="*/ 1149922300 h 123"/>
              <a:gd name="T64" fmla="*/ 223911552 w 123"/>
              <a:gd name="T65" fmla="*/ 956475926 h 123"/>
              <a:gd name="T66" fmla="*/ 447826370 w 123"/>
              <a:gd name="T67" fmla="*/ 1031705254 h 123"/>
              <a:gd name="T68" fmla="*/ 319873646 w 123"/>
              <a:gd name="T69" fmla="*/ 1225151628 h 123"/>
              <a:gd name="T70" fmla="*/ 1226187753 w 123"/>
              <a:gd name="T71" fmla="*/ 204192484 h 123"/>
              <a:gd name="T72" fmla="*/ 533123832 w 123"/>
              <a:gd name="T73" fmla="*/ 333155641 h 123"/>
              <a:gd name="T74" fmla="*/ 533123832 w 123"/>
              <a:gd name="T75" fmla="*/ 204192484 h 123"/>
              <a:gd name="T76" fmla="*/ 1226187753 w 123"/>
              <a:gd name="T77" fmla="*/ 85975438 h 123"/>
              <a:gd name="T78" fmla="*/ 1226187753 w 123"/>
              <a:gd name="T79" fmla="*/ 204192484 h 123"/>
              <a:gd name="T80" fmla="*/ 1098238294 w 123"/>
              <a:gd name="T81" fmla="*/ 1096188471 h 123"/>
              <a:gd name="T82" fmla="*/ 863662110 w 123"/>
              <a:gd name="T83" fmla="*/ 1031705254 h 123"/>
              <a:gd name="T84" fmla="*/ 991614834 w 123"/>
              <a:gd name="T85" fmla="*/ 838262158 h 123"/>
              <a:gd name="T86" fmla="*/ 1226187753 w 123"/>
              <a:gd name="T87" fmla="*/ 913488207 h 123"/>
              <a:gd name="T88" fmla="*/ 1098238294 w 123"/>
              <a:gd name="T89" fmla="*/ 1096188471 h 123"/>
              <a:gd name="T90" fmla="*/ 1098238294 w 123"/>
              <a:gd name="T91" fmla="*/ 1096188471 h 123"/>
              <a:gd name="T92" fmla="*/ 1098238294 w 123"/>
              <a:gd name="T93" fmla="*/ 1096188471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3" h="123">
                <a:moveTo>
                  <a:pt x="120" y="2"/>
                </a:moveTo>
                <a:cubicBezTo>
                  <a:pt x="119" y="1"/>
                  <a:pt x="117" y="0"/>
                  <a:pt x="115" y="0"/>
                </a:cubicBezTo>
                <a:cubicBezTo>
                  <a:pt x="114" y="0"/>
                  <a:pt x="114" y="0"/>
                  <a:pt x="114" y="0"/>
                </a:cubicBezTo>
                <a:cubicBezTo>
                  <a:pt x="49" y="12"/>
                  <a:pt x="49" y="12"/>
                  <a:pt x="49" y="12"/>
                </a:cubicBezTo>
                <a:cubicBezTo>
                  <a:pt x="45" y="12"/>
                  <a:pt x="43" y="15"/>
                  <a:pt x="43" y="19"/>
                </a:cubicBezTo>
                <a:cubicBezTo>
                  <a:pt x="43" y="85"/>
                  <a:pt x="43" y="85"/>
                  <a:pt x="43" y="85"/>
                </a:cubicBezTo>
                <a:cubicBezTo>
                  <a:pt x="39" y="82"/>
                  <a:pt x="34" y="81"/>
                  <a:pt x="28" y="81"/>
                </a:cubicBezTo>
                <a:cubicBezTo>
                  <a:pt x="25" y="81"/>
                  <a:pt x="22" y="81"/>
                  <a:pt x="18" y="82"/>
                </a:cubicBezTo>
                <a:cubicBezTo>
                  <a:pt x="11" y="85"/>
                  <a:pt x="5" y="89"/>
                  <a:pt x="2" y="96"/>
                </a:cubicBezTo>
                <a:cubicBezTo>
                  <a:pt x="0" y="100"/>
                  <a:pt x="0" y="105"/>
                  <a:pt x="2" y="110"/>
                </a:cubicBezTo>
                <a:cubicBezTo>
                  <a:pt x="4" y="118"/>
                  <a:pt x="13" y="123"/>
                  <a:pt x="23" y="123"/>
                </a:cubicBezTo>
                <a:cubicBezTo>
                  <a:pt x="26" y="123"/>
                  <a:pt x="29" y="122"/>
                  <a:pt x="32" y="121"/>
                </a:cubicBezTo>
                <a:cubicBezTo>
                  <a:pt x="40" y="119"/>
                  <a:pt x="45" y="114"/>
                  <a:pt x="48" y="108"/>
                </a:cubicBezTo>
                <a:cubicBezTo>
                  <a:pt x="50" y="105"/>
                  <a:pt x="50" y="102"/>
                  <a:pt x="50" y="100"/>
                </a:cubicBezTo>
                <a:cubicBezTo>
                  <a:pt x="50" y="100"/>
                  <a:pt x="50" y="100"/>
                  <a:pt x="50" y="100"/>
                </a:cubicBezTo>
                <a:cubicBezTo>
                  <a:pt x="50" y="38"/>
                  <a:pt x="50" y="38"/>
                  <a:pt x="50" y="38"/>
                </a:cubicBezTo>
                <a:cubicBezTo>
                  <a:pt x="52" y="38"/>
                  <a:pt x="52" y="38"/>
                  <a:pt x="52" y="38"/>
                </a:cubicBezTo>
                <a:cubicBezTo>
                  <a:pt x="115" y="27"/>
                  <a:pt x="115" y="27"/>
                  <a:pt x="115" y="27"/>
                </a:cubicBezTo>
                <a:cubicBezTo>
                  <a:pt x="115" y="74"/>
                  <a:pt x="115" y="74"/>
                  <a:pt x="115" y="74"/>
                </a:cubicBezTo>
                <a:cubicBezTo>
                  <a:pt x="112" y="71"/>
                  <a:pt x="107" y="69"/>
                  <a:pt x="101" y="69"/>
                </a:cubicBezTo>
                <a:cubicBezTo>
                  <a:pt x="98" y="69"/>
                  <a:pt x="94" y="70"/>
                  <a:pt x="91" y="71"/>
                </a:cubicBezTo>
                <a:cubicBezTo>
                  <a:pt x="84" y="73"/>
                  <a:pt x="78" y="78"/>
                  <a:pt x="75" y="84"/>
                </a:cubicBezTo>
                <a:cubicBezTo>
                  <a:pt x="73" y="89"/>
                  <a:pt x="73" y="94"/>
                  <a:pt x="74" y="98"/>
                </a:cubicBezTo>
                <a:cubicBezTo>
                  <a:pt x="77" y="106"/>
                  <a:pt x="86" y="111"/>
                  <a:pt x="96" y="111"/>
                </a:cubicBezTo>
                <a:cubicBezTo>
                  <a:pt x="99" y="111"/>
                  <a:pt x="102" y="111"/>
                  <a:pt x="105" y="110"/>
                </a:cubicBezTo>
                <a:cubicBezTo>
                  <a:pt x="112" y="107"/>
                  <a:pt x="118" y="102"/>
                  <a:pt x="121" y="96"/>
                </a:cubicBezTo>
                <a:cubicBezTo>
                  <a:pt x="122" y="94"/>
                  <a:pt x="123" y="91"/>
                  <a:pt x="123" y="88"/>
                </a:cubicBezTo>
                <a:cubicBezTo>
                  <a:pt x="123" y="88"/>
                  <a:pt x="123" y="88"/>
                  <a:pt x="123" y="88"/>
                </a:cubicBezTo>
                <a:cubicBezTo>
                  <a:pt x="123" y="8"/>
                  <a:pt x="123" y="8"/>
                  <a:pt x="123" y="8"/>
                </a:cubicBezTo>
                <a:cubicBezTo>
                  <a:pt x="123" y="5"/>
                  <a:pt x="122" y="3"/>
                  <a:pt x="120" y="2"/>
                </a:cubicBezTo>
                <a:close/>
                <a:moveTo>
                  <a:pt x="30" y="114"/>
                </a:moveTo>
                <a:cubicBezTo>
                  <a:pt x="21" y="117"/>
                  <a:pt x="11" y="114"/>
                  <a:pt x="9" y="107"/>
                </a:cubicBezTo>
                <a:cubicBezTo>
                  <a:pt x="6" y="100"/>
                  <a:pt x="12" y="93"/>
                  <a:pt x="21" y="89"/>
                </a:cubicBezTo>
                <a:cubicBezTo>
                  <a:pt x="30" y="86"/>
                  <a:pt x="39" y="89"/>
                  <a:pt x="42" y="96"/>
                </a:cubicBezTo>
                <a:cubicBezTo>
                  <a:pt x="44" y="103"/>
                  <a:pt x="39" y="111"/>
                  <a:pt x="30" y="114"/>
                </a:cubicBezTo>
                <a:close/>
                <a:moveTo>
                  <a:pt x="115" y="19"/>
                </a:moveTo>
                <a:cubicBezTo>
                  <a:pt x="50" y="31"/>
                  <a:pt x="50" y="31"/>
                  <a:pt x="50" y="31"/>
                </a:cubicBezTo>
                <a:cubicBezTo>
                  <a:pt x="50" y="19"/>
                  <a:pt x="50" y="19"/>
                  <a:pt x="50" y="19"/>
                </a:cubicBezTo>
                <a:cubicBezTo>
                  <a:pt x="115" y="8"/>
                  <a:pt x="115" y="8"/>
                  <a:pt x="115" y="8"/>
                </a:cubicBezTo>
                <a:lnTo>
                  <a:pt x="115" y="19"/>
                </a:lnTo>
                <a:close/>
                <a:moveTo>
                  <a:pt x="103" y="102"/>
                </a:moveTo>
                <a:cubicBezTo>
                  <a:pt x="93" y="105"/>
                  <a:pt x="84" y="102"/>
                  <a:pt x="81" y="96"/>
                </a:cubicBezTo>
                <a:cubicBezTo>
                  <a:pt x="79" y="89"/>
                  <a:pt x="84" y="81"/>
                  <a:pt x="93" y="78"/>
                </a:cubicBezTo>
                <a:cubicBezTo>
                  <a:pt x="103" y="75"/>
                  <a:pt x="112" y="78"/>
                  <a:pt x="115" y="85"/>
                </a:cubicBezTo>
                <a:cubicBezTo>
                  <a:pt x="117" y="91"/>
                  <a:pt x="112" y="99"/>
                  <a:pt x="103" y="102"/>
                </a:cubicBezTo>
                <a:close/>
                <a:moveTo>
                  <a:pt x="103" y="102"/>
                </a:moveTo>
                <a:cubicBezTo>
                  <a:pt x="103" y="102"/>
                  <a:pt x="103" y="102"/>
                  <a:pt x="103" y="102"/>
                </a:cubicBezTo>
              </a:path>
            </a:pathLst>
          </a:custGeom>
          <a:solidFill>
            <a:schemeClr val="bg1"/>
          </a:solidFill>
          <a:ln>
            <a:noFill/>
          </a:ln>
        </p:spPr>
        <p:txBody>
          <a:bodyPr/>
          <a:lstStyle/>
          <a:p>
            <a:endParaRPr lang="id-ID">
              <a:solidFill>
                <a:schemeClr val="bg1"/>
              </a:solidFill>
            </a:endParaRPr>
          </a:p>
        </p:txBody>
      </p:sp>
      <p:grpSp>
        <p:nvGrpSpPr>
          <p:cNvPr id="15" name="Group 14">
            <a:extLst>
              <a:ext uri="{FF2B5EF4-FFF2-40B4-BE49-F238E27FC236}">
                <a16:creationId xmlns:a16="http://schemas.microsoft.com/office/drawing/2014/main" id="{B61C1B76-37BA-4902-9162-F6CDB73A378A}"/>
              </a:ext>
            </a:extLst>
          </p:cNvPr>
          <p:cNvGrpSpPr/>
          <p:nvPr/>
        </p:nvGrpSpPr>
        <p:grpSpPr>
          <a:xfrm>
            <a:off x="10165290" y="6447829"/>
            <a:ext cx="676508" cy="676496"/>
            <a:chOff x="2270125" y="3568701"/>
            <a:chExt cx="360363" cy="360363"/>
          </a:xfrm>
          <a:solidFill>
            <a:schemeClr val="bg1"/>
          </a:solidFill>
        </p:grpSpPr>
        <p:sp>
          <p:nvSpPr>
            <p:cNvPr id="16" name="Freeform 102">
              <a:extLst>
                <a:ext uri="{FF2B5EF4-FFF2-40B4-BE49-F238E27FC236}">
                  <a16:creationId xmlns:a16="http://schemas.microsoft.com/office/drawing/2014/main" id="{69D008FA-8E61-4EF6-8D73-4B057DCD765D}"/>
                </a:ext>
              </a:extLst>
            </p:cNvPr>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7" name="Freeform 103">
              <a:extLst>
                <a:ext uri="{FF2B5EF4-FFF2-40B4-BE49-F238E27FC236}">
                  <a16:creationId xmlns:a16="http://schemas.microsoft.com/office/drawing/2014/main" id="{D9E39B16-0871-4ADB-B6DF-BF75CDF8D27C}"/>
                </a:ext>
              </a:extLst>
            </p:cNvPr>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8" name="Freeform 104">
              <a:extLst>
                <a:ext uri="{FF2B5EF4-FFF2-40B4-BE49-F238E27FC236}">
                  <a16:creationId xmlns:a16="http://schemas.microsoft.com/office/drawing/2014/main" id="{4212B452-AD95-4EEE-92E2-1AFB3E390DE8}"/>
                </a:ext>
              </a:extLst>
            </p:cNvPr>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BDA1EE8-6421-42E6-BF7E-659888D26CD5}"/>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Process</a:t>
            </a:r>
          </a:p>
        </p:txBody>
      </p:sp>
    </p:spTree>
    <p:extLst>
      <p:ext uri="{BB962C8B-B14F-4D97-AF65-F5344CB8AC3E}">
        <p14:creationId xmlns:p14="http://schemas.microsoft.com/office/powerpoint/2010/main" val="42027431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53"/>
                                </p:stCondLst>
                                <p:childTnLst>
                                  <p:par>
                                    <p:cTn id="10" presetID="2" presetClass="entr" presetSubtype="4" fill="hold" grpId="0" nodeType="afterEffect" p14:presetBounceEnd="59000">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14:bounceEnd="59000">
                                          <p:cBhvr additive="base">
                                            <p:cTn id="12" dur="1250" fill="hold"/>
                                            <p:tgtEl>
                                              <p:spTgt spid="4"/>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14:presetBounceEnd="59000">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14:bounceEnd="59000">
                                          <p:cBhvr additive="base">
                                            <p:cTn id="16" dur="1250" fill="hold"/>
                                            <p:tgtEl>
                                              <p:spTgt spid="3"/>
                                            </p:tgtEl>
                                            <p:attrNameLst>
                                              <p:attrName>ppt_x</p:attrName>
                                            </p:attrNameLst>
                                          </p:cBhvr>
                                          <p:tavLst>
                                            <p:tav tm="0">
                                              <p:val>
                                                <p:strVal val="#ppt_x"/>
                                              </p:val>
                                            </p:tav>
                                            <p:tav tm="100000">
                                              <p:val>
                                                <p:strVal val="#ppt_x"/>
                                              </p:val>
                                            </p:tav>
                                          </p:tavLst>
                                        </p:anim>
                                        <p:anim calcmode="lin" valueType="num" p14:bounceEnd="59000">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14:presetBounceEnd="59000">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14:bounceEnd="59000">
                                          <p:cBhvr additive="base">
                                            <p:cTn id="20" dur="1250" fill="hold"/>
                                            <p:tgtEl>
                                              <p:spTgt spid="5"/>
                                            </p:tgtEl>
                                            <p:attrNameLst>
                                              <p:attrName>ppt_x</p:attrName>
                                            </p:attrNameLst>
                                          </p:cBhvr>
                                          <p:tavLst>
                                            <p:tav tm="0">
                                              <p:val>
                                                <p:strVal val="#ppt_x"/>
                                              </p:val>
                                            </p:tav>
                                            <p:tav tm="100000">
                                              <p:val>
                                                <p:strVal val="#ppt_x"/>
                                              </p:val>
                                            </p:tav>
                                          </p:tavLst>
                                        </p:anim>
                                        <p:anim calcmode="lin" valueType="num" p14:bounceEnd="59000">
                                          <p:cBhvr additive="base">
                                            <p:cTn id="21" dur="125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14:presetBounceEnd="59000">
                                      <p:stCondLst>
                                        <p:cond delay="300"/>
                                      </p:stCondLst>
                                      <p:childTnLst>
                                        <p:set>
                                          <p:cBhvr>
                                            <p:cTn id="23" dur="1" fill="hold">
                                              <p:stCondLst>
                                                <p:cond delay="0"/>
                                              </p:stCondLst>
                                            </p:cTn>
                                            <p:tgtEl>
                                              <p:spTgt spid="2"/>
                                            </p:tgtEl>
                                            <p:attrNameLst>
                                              <p:attrName>style.visibility</p:attrName>
                                            </p:attrNameLst>
                                          </p:cBhvr>
                                          <p:to>
                                            <p:strVal val="visible"/>
                                          </p:to>
                                        </p:set>
                                        <p:anim calcmode="lin" valueType="num" p14:bounceEnd="59000">
                                          <p:cBhvr additive="base">
                                            <p:cTn id="24"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25" dur="1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503"/>
                                </p:stCondLst>
                                <p:childTnLst>
                                  <p:par>
                                    <p:cTn id="27" presetID="0" presetClass="entr" presetSubtype="0" fill="hold" grpId="0" nodeType="afterEffect">
                                      <p:stCondLst>
                                        <p:cond delay="0"/>
                                      </p:stCondLst>
                                      <p:childTnLst>
                                        <p:set>
                                          <p:cBhvr>
                                            <p:cTn id="28" dur="1000" fill="hold">
                                              <p:stCondLst>
                                                <p:cond delay="0"/>
                                              </p:stCondLst>
                                            </p:cTn>
                                            <p:tgtEl>
                                              <p:spTgt spid="10"/>
                                            </p:tgtEl>
                                            <p:attrNameLst>
                                              <p:attrName>style.visibility</p:attrName>
                                            </p:attrNameLst>
                                          </p:cBhvr>
                                          <p:to>
                                            <p:strVal val="visible"/>
                                          </p:to>
                                        </p:set>
                                        <p:anim to="" calcmode="lin" valueType="num">
                                          <p:cBhvr>
                                            <p:cTn id="29"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1000" fill="hold"/>
                                            <p:tgtEl>
                                              <p:spTgt spid="9"/>
                                            </p:tgtEl>
                                            <p:attrNameLst>
                                              <p:attrName>ppt_x</p:attrName>
                                            </p:attrNameLst>
                                          </p:cBhvr>
                                          <p:tavLst>
                                            <p:tav tm="0">
                                              <p:val>
                                                <p:strVal val="0-#ppt_w/2"/>
                                              </p:val>
                                            </p:tav>
                                            <p:tav tm="100000">
                                              <p:val>
                                                <p:strVal val="#ppt_x"/>
                                              </p:val>
                                            </p:tav>
                                          </p:tavLst>
                                        </p:anim>
                                        <p:anim calcmode="lin" valueType="num">
                                          <p:cBhvr additive="base">
                                            <p:cTn id="34" dur="1000" fill="hold"/>
                                            <p:tgtEl>
                                              <p:spTgt spid="9"/>
                                            </p:tgtEl>
                                            <p:attrNameLst>
                                              <p:attrName>ppt_y</p:attrName>
                                            </p:attrNameLst>
                                          </p:cBhvr>
                                          <p:tavLst>
                                            <p:tav tm="0">
                                              <p:val>
                                                <p:strVal val="#ppt_y"/>
                                              </p:val>
                                            </p:tav>
                                            <p:tav tm="100000">
                                              <p:val>
                                                <p:strVal val="#ppt_y"/>
                                              </p:val>
                                            </p:tav>
                                          </p:tavLst>
                                        </p:anim>
                                      </p:childTnLst>
                                    </p:cTn>
                                  </p:par>
                                </p:childTnLst>
                              </p:cTn>
                            </p:par>
                            <p:par>
                              <p:cTn id="35" fill="hold">
                                <p:stCondLst>
                                  <p:cond delay="3503"/>
                                </p:stCondLst>
                                <p:childTnLst>
                                  <p:par>
                                    <p:cTn id="36" presetID="0" presetClass="entr" presetSubtype="0" fill="hold" nodeType="afterEffect">
                                      <p:stCondLst>
                                        <p:cond delay="0"/>
                                      </p:stCondLst>
                                      <p:childTnLst>
                                        <p:set>
                                          <p:cBhvr>
                                            <p:cTn id="37" dur="1000" fill="hold">
                                              <p:stCondLst>
                                                <p:cond delay="0"/>
                                              </p:stCondLst>
                                            </p:cTn>
                                            <p:tgtEl>
                                              <p:spTgt spid="11"/>
                                            </p:tgtEl>
                                            <p:attrNameLst>
                                              <p:attrName>style.visibility</p:attrName>
                                            </p:attrNameLst>
                                          </p:cBhvr>
                                          <p:to>
                                            <p:strVal val="visible"/>
                                          </p:to>
                                        </p:set>
                                        <p:anim to="" calcmode="lin" valueType="num">
                                          <p:cBhvr>
                                            <p:cTn id="38"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0-#ppt_w/2"/>
                                              </p:val>
                                            </p:tav>
                                            <p:tav tm="100000">
                                              <p:val>
                                                <p:strVal val="#ppt_x"/>
                                              </p:val>
                                            </p:tav>
                                          </p:tavLst>
                                        </p:anim>
                                        <p:anim calcmode="lin" valueType="num">
                                          <p:cBhvr additive="base">
                                            <p:cTn id="43" dur="1000" fill="hold"/>
                                            <p:tgtEl>
                                              <p:spTgt spid="6"/>
                                            </p:tgtEl>
                                            <p:attrNameLst>
                                              <p:attrName>ppt_y</p:attrName>
                                            </p:attrNameLst>
                                          </p:cBhvr>
                                          <p:tavLst>
                                            <p:tav tm="0">
                                              <p:val>
                                                <p:strVal val="#ppt_y"/>
                                              </p:val>
                                            </p:tav>
                                            <p:tav tm="100000">
                                              <p:val>
                                                <p:strVal val="#ppt_y"/>
                                              </p:val>
                                            </p:tav>
                                          </p:tavLst>
                                        </p:anim>
                                      </p:childTnLst>
                                    </p:cTn>
                                  </p:par>
                                </p:childTnLst>
                              </p:cTn>
                            </p:par>
                            <p:par>
                              <p:cTn id="44" fill="hold">
                                <p:stCondLst>
                                  <p:cond delay="4502"/>
                                </p:stCondLst>
                                <p:childTnLst>
                                  <p:par>
                                    <p:cTn id="45" presetID="0" presetClass="entr" presetSubtype="0" fill="hold" nodeType="afterEffect">
                                      <p:stCondLst>
                                        <p:cond delay="0"/>
                                      </p:stCondLst>
                                      <p:childTnLst>
                                        <p:set>
                                          <p:cBhvr>
                                            <p:cTn id="46" dur="1000" fill="hold">
                                              <p:stCondLst>
                                                <p:cond delay="0"/>
                                              </p:stCondLst>
                                            </p:cTn>
                                            <p:tgtEl>
                                              <p:spTgt spid="15"/>
                                            </p:tgtEl>
                                            <p:attrNameLst>
                                              <p:attrName>style.visibility</p:attrName>
                                            </p:attrNameLst>
                                          </p:cBhvr>
                                          <p:to>
                                            <p:strVal val="visible"/>
                                          </p:to>
                                        </p:set>
                                        <p:anim to="" calcmode="lin" valueType="num">
                                          <p:cBhvr>
                                            <p:cTn id="47"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1+#ppt_w/2"/>
                                              </p:val>
                                            </p:tav>
                                            <p:tav tm="100000">
                                              <p:val>
                                                <p:strVal val="#ppt_x"/>
                                              </p:val>
                                            </p:tav>
                                          </p:tavLst>
                                        </p:anim>
                                        <p:anim calcmode="lin" valueType="num">
                                          <p:cBhvr additive="base">
                                            <p:cTn id="52" dur="10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5502"/>
                                </p:stCondLst>
                                <p:childTnLst>
                                  <p:par>
                                    <p:cTn id="54" presetID="0" presetClass="entr" presetSubtype="0" fill="hold" grpId="0" nodeType="afterEffect">
                                      <p:stCondLst>
                                        <p:cond delay="0"/>
                                      </p:stCondLst>
                                      <p:childTnLst>
                                        <p:set>
                                          <p:cBhvr>
                                            <p:cTn id="55" dur="1000" fill="hold">
                                              <p:stCondLst>
                                                <p:cond delay="0"/>
                                              </p:stCondLst>
                                            </p:cTn>
                                            <p:tgtEl>
                                              <p:spTgt spid="14"/>
                                            </p:tgtEl>
                                            <p:attrNameLst>
                                              <p:attrName>style.visibility</p:attrName>
                                            </p:attrNameLst>
                                          </p:cBhvr>
                                          <p:to>
                                            <p:strVal val="visible"/>
                                          </p:to>
                                        </p:set>
                                        <p:anim to="" calcmode="lin" valueType="num">
                                          <p:cBhvr>
                                            <p:cTn id="56"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7"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8"/>
                                            </p:tgtEl>
                                            <p:attrNameLst>
                                              <p:attrName>style.visibility</p:attrName>
                                            </p:attrNameLst>
                                          </p:cBhvr>
                                          <p:to>
                                            <p:strVal val="visible"/>
                                          </p:to>
                                        </p:set>
                                        <p:anim calcmode="lin" valueType="num">
                                          <p:cBhvr additive="base">
                                            <p:cTn id="60" dur="1000" fill="hold"/>
                                            <p:tgtEl>
                                              <p:spTgt spid="8"/>
                                            </p:tgtEl>
                                            <p:attrNameLst>
                                              <p:attrName>ppt_x</p:attrName>
                                            </p:attrNameLst>
                                          </p:cBhvr>
                                          <p:tavLst>
                                            <p:tav tm="0">
                                              <p:val>
                                                <p:strVal val="1+#ppt_w/2"/>
                                              </p:val>
                                            </p:tav>
                                            <p:tav tm="100000">
                                              <p:val>
                                                <p:strVal val="#ppt_x"/>
                                              </p:val>
                                            </p:tav>
                                          </p:tavLst>
                                        </p:anim>
                                        <p:anim calcmode="lin" valueType="num">
                                          <p:cBhvr additive="base">
                                            <p:cTn id="61"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animBg="1"/>
          <p:bldP spid="14" grpId="0" animBg="1"/>
          <p:bldP spid="19"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53"/>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250" fill="hold"/>
                                            <p:tgtEl>
                                              <p:spTgt spid="4"/>
                                            </p:tgtEl>
                                            <p:attrNameLst>
                                              <p:attrName>ppt_x</p:attrName>
                                            </p:attrNameLst>
                                          </p:cBhvr>
                                          <p:tavLst>
                                            <p:tav tm="0">
                                              <p:val>
                                                <p:strVal val="#ppt_x"/>
                                              </p:val>
                                            </p:tav>
                                            <p:tav tm="100000">
                                              <p:val>
                                                <p:strVal val="#ppt_x"/>
                                              </p:val>
                                            </p:tav>
                                          </p:tavLst>
                                        </p:anim>
                                        <p:anim calcmode="lin" valueType="num">
                                          <p:cBhvr additive="base">
                                            <p:cTn id="13" dur="125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250" fill="hold"/>
                                            <p:tgtEl>
                                              <p:spTgt spid="3"/>
                                            </p:tgtEl>
                                            <p:attrNameLst>
                                              <p:attrName>ppt_x</p:attrName>
                                            </p:attrNameLst>
                                          </p:cBhvr>
                                          <p:tavLst>
                                            <p:tav tm="0">
                                              <p:val>
                                                <p:strVal val="#ppt_x"/>
                                              </p:val>
                                            </p:tav>
                                            <p:tav tm="100000">
                                              <p:val>
                                                <p:strVal val="#ppt_x"/>
                                              </p:val>
                                            </p:tav>
                                          </p:tavLst>
                                        </p:anim>
                                        <p:anim calcmode="lin" valueType="num">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250" fill="hold"/>
                                            <p:tgtEl>
                                              <p:spTgt spid="5"/>
                                            </p:tgtEl>
                                            <p:attrNameLst>
                                              <p:attrName>ppt_x</p:attrName>
                                            </p:attrNameLst>
                                          </p:cBhvr>
                                          <p:tavLst>
                                            <p:tav tm="0">
                                              <p:val>
                                                <p:strVal val="#ppt_x"/>
                                              </p:val>
                                            </p:tav>
                                            <p:tav tm="100000">
                                              <p:val>
                                                <p:strVal val="#ppt_x"/>
                                              </p:val>
                                            </p:tav>
                                          </p:tavLst>
                                        </p:anim>
                                        <p:anim calcmode="lin" valueType="num">
                                          <p:cBhvr additive="base">
                                            <p:cTn id="21" dur="125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30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250" fill="hold"/>
                                            <p:tgtEl>
                                              <p:spTgt spid="2"/>
                                            </p:tgtEl>
                                            <p:attrNameLst>
                                              <p:attrName>ppt_x</p:attrName>
                                            </p:attrNameLst>
                                          </p:cBhvr>
                                          <p:tavLst>
                                            <p:tav tm="0">
                                              <p:val>
                                                <p:strVal val="#ppt_x"/>
                                              </p:val>
                                            </p:tav>
                                            <p:tav tm="100000">
                                              <p:val>
                                                <p:strVal val="#ppt_x"/>
                                              </p:val>
                                            </p:tav>
                                          </p:tavLst>
                                        </p:anim>
                                        <p:anim calcmode="lin" valueType="num">
                                          <p:cBhvr additive="base">
                                            <p:cTn id="25" dur="1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503"/>
                                </p:stCondLst>
                                <p:childTnLst>
                                  <p:par>
                                    <p:cTn id="27" presetID="0" presetClass="entr" presetSubtype="0" fill="hold" grpId="0" nodeType="afterEffect">
                                      <p:stCondLst>
                                        <p:cond delay="0"/>
                                      </p:stCondLst>
                                      <p:childTnLst>
                                        <p:set>
                                          <p:cBhvr>
                                            <p:cTn id="28" dur="1000" fill="hold">
                                              <p:stCondLst>
                                                <p:cond delay="0"/>
                                              </p:stCondLst>
                                            </p:cTn>
                                            <p:tgtEl>
                                              <p:spTgt spid="10"/>
                                            </p:tgtEl>
                                            <p:attrNameLst>
                                              <p:attrName>style.visibility</p:attrName>
                                            </p:attrNameLst>
                                          </p:cBhvr>
                                          <p:to>
                                            <p:strVal val="visible"/>
                                          </p:to>
                                        </p:set>
                                        <p:anim to="" calcmode="lin" valueType="num">
                                          <p:cBhvr>
                                            <p:cTn id="29"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1000" fill="hold"/>
                                            <p:tgtEl>
                                              <p:spTgt spid="9"/>
                                            </p:tgtEl>
                                            <p:attrNameLst>
                                              <p:attrName>ppt_x</p:attrName>
                                            </p:attrNameLst>
                                          </p:cBhvr>
                                          <p:tavLst>
                                            <p:tav tm="0">
                                              <p:val>
                                                <p:strVal val="0-#ppt_w/2"/>
                                              </p:val>
                                            </p:tav>
                                            <p:tav tm="100000">
                                              <p:val>
                                                <p:strVal val="#ppt_x"/>
                                              </p:val>
                                            </p:tav>
                                          </p:tavLst>
                                        </p:anim>
                                        <p:anim calcmode="lin" valueType="num">
                                          <p:cBhvr additive="base">
                                            <p:cTn id="34" dur="1000" fill="hold"/>
                                            <p:tgtEl>
                                              <p:spTgt spid="9"/>
                                            </p:tgtEl>
                                            <p:attrNameLst>
                                              <p:attrName>ppt_y</p:attrName>
                                            </p:attrNameLst>
                                          </p:cBhvr>
                                          <p:tavLst>
                                            <p:tav tm="0">
                                              <p:val>
                                                <p:strVal val="#ppt_y"/>
                                              </p:val>
                                            </p:tav>
                                            <p:tav tm="100000">
                                              <p:val>
                                                <p:strVal val="#ppt_y"/>
                                              </p:val>
                                            </p:tav>
                                          </p:tavLst>
                                        </p:anim>
                                      </p:childTnLst>
                                    </p:cTn>
                                  </p:par>
                                </p:childTnLst>
                              </p:cTn>
                            </p:par>
                            <p:par>
                              <p:cTn id="35" fill="hold">
                                <p:stCondLst>
                                  <p:cond delay="3503"/>
                                </p:stCondLst>
                                <p:childTnLst>
                                  <p:par>
                                    <p:cTn id="36" presetID="0" presetClass="entr" presetSubtype="0" fill="hold" nodeType="afterEffect">
                                      <p:stCondLst>
                                        <p:cond delay="0"/>
                                      </p:stCondLst>
                                      <p:childTnLst>
                                        <p:set>
                                          <p:cBhvr>
                                            <p:cTn id="37" dur="1000" fill="hold">
                                              <p:stCondLst>
                                                <p:cond delay="0"/>
                                              </p:stCondLst>
                                            </p:cTn>
                                            <p:tgtEl>
                                              <p:spTgt spid="11"/>
                                            </p:tgtEl>
                                            <p:attrNameLst>
                                              <p:attrName>style.visibility</p:attrName>
                                            </p:attrNameLst>
                                          </p:cBhvr>
                                          <p:to>
                                            <p:strVal val="visible"/>
                                          </p:to>
                                        </p:set>
                                        <p:anim to="" calcmode="lin" valueType="num">
                                          <p:cBhvr>
                                            <p:cTn id="38"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0-#ppt_w/2"/>
                                              </p:val>
                                            </p:tav>
                                            <p:tav tm="100000">
                                              <p:val>
                                                <p:strVal val="#ppt_x"/>
                                              </p:val>
                                            </p:tav>
                                          </p:tavLst>
                                        </p:anim>
                                        <p:anim calcmode="lin" valueType="num">
                                          <p:cBhvr additive="base">
                                            <p:cTn id="43" dur="1000" fill="hold"/>
                                            <p:tgtEl>
                                              <p:spTgt spid="6"/>
                                            </p:tgtEl>
                                            <p:attrNameLst>
                                              <p:attrName>ppt_y</p:attrName>
                                            </p:attrNameLst>
                                          </p:cBhvr>
                                          <p:tavLst>
                                            <p:tav tm="0">
                                              <p:val>
                                                <p:strVal val="#ppt_y"/>
                                              </p:val>
                                            </p:tav>
                                            <p:tav tm="100000">
                                              <p:val>
                                                <p:strVal val="#ppt_y"/>
                                              </p:val>
                                            </p:tav>
                                          </p:tavLst>
                                        </p:anim>
                                      </p:childTnLst>
                                    </p:cTn>
                                  </p:par>
                                </p:childTnLst>
                              </p:cTn>
                            </p:par>
                            <p:par>
                              <p:cTn id="44" fill="hold">
                                <p:stCondLst>
                                  <p:cond delay="4502"/>
                                </p:stCondLst>
                                <p:childTnLst>
                                  <p:par>
                                    <p:cTn id="45" presetID="0" presetClass="entr" presetSubtype="0" fill="hold" nodeType="afterEffect">
                                      <p:stCondLst>
                                        <p:cond delay="0"/>
                                      </p:stCondLst>
                                      <p:childTnLst>
                                        <p:set>
                                          <p:cBhvr>
                                            <p:cTn id="46" dur="1000" fill="hold">
                                              <p:stCondLst>
                                                <p:cond delay="0"/>
                                              </p:stCondLst>
                                            </p:cTn>
                                            <p:tgtEl>
                                              <p:spTgt spid="15"/>
                                            </p:tgtEl>
                                            <p:attrNameLst>
                                              <p:attrName>style.visibility</p:attrName>
                                            </p:attrNameLst>
                                          </p:cBhvr>
                                          <p:to>
                                            <p:strVal val="visible"/>
                                          </p:to>
                                        </p:set>
                                        <p:anim to="" calcmode="lin" valueType="num">
                                          <p:cBhvr>
                                            <p:cTn id="47"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1+#ppt_w/2"/>
                                              </p:val>
                                            </p:tav>
                                            <p:tav tm="100000">
                                              <p:val>
                                                <p:strVal val="#ppt_x"/>
                                              </p:val>
                                            </p:tav>
                                          </p:tavLst>
                                        </p:anim>
                                        <p:anim calcmode="lin" valueType="num">
                                          <p:cBhvr additive="base">
                                            <p:cTn id="52" dur="10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5502"/>
                                </p:stCondLst>
                                <p:childTnLst>
                                  <p:par>
                                    <p:cTn id="54" presetID="0" presetClass="entr" presetSubtype="0" fill="hold" grpId="0" nodeType="afterEffect">
                                      <p:stCondLst>
                                        <p:cond delay="0"/>
                                      </p:stCondLst>
                                      <p:childTnLst>
                                        <p:set>
                                          <p:cBhvr>
                                            <p:cTn id="55" dur="1000" fill="hold">
                                              <p:stCondLst>
                                                <p:cond delay="0"/>
                                              </p:stCondLst>
                                            </p:cTn>
                                            <p:tgtEl>
                                              <p:spTgt spid="14"/>
                                            </p:tgtEl>
                                            <p:attrNameLst>
                                              <p:attrName>style.visibility</p:attrName>
                                            </p:attrNameLst>
                                          </p:cBhvr>
                                          <p:to>
                                            <p:strVal val="visible"/>
                                          </p:to>
                                        </p:set>
                                        <p:anim to="" calcmode="lin" valueType="num">
                                          <p:cBhvr>
                                            <p:cTn id="56"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7"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8"/>
                                            </p:tgtEl>
                                            <p:attrNameLst>
                                              <p:attrName>style.visibility</p:attrName>
                                            </p:attrNameLst>
                                          </p:cBhvr>
                                          <p:to>
                                            <p:strVal val="visible"/>
                                          </p:to>
                                        </p:set>
                                        <p:anim calcmode="lin" valueType="num">
                                          <p:cBhvr additive="base">
                                            <p:cTn id="60" dur="1000" fill="hold"/>
                                            <p:tgtEl>
                                              <p:spTgt spid="8"/>
                                            </p:tgtEl>
                                            <p:attrNameLst>
                                              <p:attrName>ppt_x</p:attrName>
                                            </p:attrNameLst>
                                          </p:cBhvr>
                                          <p:tavLst>
                                            <p:tav tm="0">
                                              <p:val>
                                                <p:strVal val="1+#ppt_w/2"/>
                                              </p:val>
                                            </p:tav>
                                            <p:tav tm="100000">
                                              <p:val>
                                                <p:strVal val="#ppt_x"/>
                                              </p:val>
                                            </p:tav>
                                          </p:tavLst>
                                        </p:anim>
                                        <p:anim calcmode="lin" valueType="num">
                                          <p:cBhvr additive="base">
                                            <p:cTn id="61"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animBg="1"/>
          <p:bldP spid="14" grpId="0" animBg="1"/>
          <p:bldP spid="19"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06</a:t>
            </a:r>
          </a:p>
        </p:txBody>
      </p:sp>
      <p:sp>
        <p:nvSpPr>
          <p:cNvPr id="4" name="TextBox 3">
            <a:extLst>
              <a:ext uri="{FF2B5EF4-FFF2-40B4-BE49-F238E27FC236}">
                <a16:creationId xmlns:a16="http://schemas.microsoft.com/office/drawing/2014/main" id="{27D239C4-016B-45CC-8742-81054CEA2CE5}"/>
              </a:ext>
            </a:extLst>
          </p:cNvPr>
          <p:cNvSpPr txBox="1"/>
          <p:nvPr/>
        </p:nvSpPr>
        <p:spPr>
          <a:xfrm>
            <a:off x="6522720" y="4814518"/>
            <a:ext cx="524256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Financial Plan</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528811691"/>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20"/>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AE599C1-94AB-434A-B980-390E833A57B2}"/>
              </a:ext>
            </a:extLst>
          </p:cNvPr>
          <p:cNvSpPr>
            <a:spLocks noGrp="1"/>
          </p:cNvSpPr>
          <p:nvPr>
            <p:ph type="pic" sz="quarter" idx="10"/>
          </p:nvPr>
        </p:nvSpPr>
        <p:spPr/>
      </p:sp>
      <p:sp>
        <p:nvSpPr>
          <p:cNvPr id="3" name="Freeform: Shape 2">
            <a:extLst>
              <a:ext uri="{FF2B5EF4-FFF2-40B4-BE49-F238E27FC236}">
                <a16:creationId xmlns:a16="http://schemas.microsoft.com/office/drawing/2014/main" id="{3F9BC4CD-2CD5-4C43-8ADB-F93E613BFA31}"/>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6E9D9A-098E-4839-AE81-578503F84678}"/>
              </a:ext>
            </a:extLst>
          </p:cNvPr>
          <p:cNvSpPr txBox="1"/>
          <p:nvPr/>
        </p:nvSpPr>
        <p:spPr>
          <a:xfrm>
            <a:off x="1922585" y="2934165"/>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Montserrat Alternates ExtraBold" panose="00000900000000000000" pitchFamily="50" charset="0"/>
              </a:rPr>
              <a:t>1,825,000</a:t>
            </a:r>
          </a:p>
        </p:txBody>
      </p:sp>
      <p:sp>
        <p:nvSpPr>
          <p:cNvPr id="5" name="TextBox 4">
            <a:extLst>
              <a:ext uri="{FF2B5EF4-FFF2-40B4-BE49-F238E27FC236}">
                <a16:creationId xmlns:a16="http://schemas.microsoft.com/office/drawing/2014/main" id="{BE8BED89-8BC5-43A8-A841-40F018DB869B}"/>
              </a:ext>
            </a:extLst>
          </p:cNvPr>
          <p:cNvSpPr txBox="1"/>
          <p:nvPr/>
        </p:nvSpPr>
        <p:spPr>
          <a:xfrm>
            <a:off x="4618202" y="5731144"/>
            <a:ext cx="9051596" cy="646331"/>
          </a:xfrm>
          <a:prstGeom prst="rect">
            <a:avLst/>
          </a:prstGeom>
          <a:noFill/>
        </p:spPr>
        <p:txBody>
          <a:bodyPr wrap="square" rtlCol="0">
            <a:spAutoFit/>
          </a:bodyPr>
          <a:lstStyle/>
          <a:p>
            <a:pPr algn="ctr"/>
            <a:r>
              <a:rPr lang="en-US" sz="3600">
                <a:solidFill>
                  <a:schemeClr val="bg1"/>
                </a:solidFill>
                <a:latin typeface="+mj-lt"/>
              </a:rPr>
              <a:t>Our Big Number</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4714D1-E60A-44CB-8813-59F442E88831}"/>
              </a:ext>
            </a:extLst>
          </p:cNvPr>
          <p:cNvSpPr/>
          <p:nvPr/>
        </p:nvSpPr>
        <p:spPr>
          <a:xfrm>
            <a:off x="5567680" y="7930719"/>
            <a:ext cx="7152640" cy="890244"/>
          </a:xfrm>
          <a:prstGeom prst="rect">
            <a:avLst/>
          </a:prstGeom>
        </p:spPr>
        <p:txBody>
          <a:bodyPr wrap="square">
            <a:spAutoFit/>
          </a:bodyPr>
          <a:lstStyle/>
          <a:p>
            <a:pPr algn="ctr">
              <a:lnSpc>
                <a:spcPct val="150000"/>
              </a:lnSpc>
              <a:spcBef>
                <a:spcPts val="1200"/>
              </a:spcBef>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7" name="TextBox 6">
            <a:extLst>
              <a:ext uri="{FF2B5EF4-FFF2-40B4-BE49-F238E27FC236}">
                <a16:creationId xmlns:a16="http://schemas.microsoft.com/office/drawing/2014/main" id="{AEE6F80C-1957-40F5-8C79-E25D3C97FE24}"/>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solidFill>
                  <a:schemeClr val="bg1"/>
                </a:solidFill>
                <a:latin typeface="+mn-lt"/>
              </a:rPr>
              <a:t>BUSINESS PLAN</a:t>
            </a:r>
            <a:endParaRPr lang="en-US" sz="1100" spc="300">
              <a:solidFill>
                <a:schemeClr val="bg1"/>
              </a:solidFill>
              <a:latin typeface="+mn-lt"/>
            </a:endParaRPr>
          </a:p>
        </p:txBody>
      </p:sp>
      <p:grpSp>
        <p:nvGrpSpPr>
          <p:cNvPr id="8" name="组合 13">
            <a:extLst>
              <a:ext uri="{FF2B5EF4-FFF2-40B4-BE49-F238E27FC236}">
                <a16:creationId xmlns:a16="http://schemas.microsoft.com/office/drawing/2014/main" id="{FFF4561B-BAC3-4A09-A279-066DCEDD0804}"/>
              </a:ext>
            </a:extLst>
          </p:cNvPr>
          <p:cNvGrpSpPr/>
          <p:nvPr/>
        </p:nvGrpSpPr>
        <p:grpSpPr>
          <a:xfrm>
            <a:off x="1333500" y="782677"/>
            <a:ext cx="849269" cy="224171"/>
            <a:chOff x="6353586" y="4480561"/>
            <a:chExt cx="5023074" cy="1325880"/>
          </a:xfrm>
          <a:solidFill>
            <a:schemeClr val="bg1"/>
          </a:solidFill>
        </p:grpSpPr>
        <p:sp>
          <p:nvSpPr>
            <p:cNvPr id="9" name="任意多边形: 形状 25">
              <a:extLst>
                <a:ext uri="{FF2B5EF4-FFF2-40B4-BE49-F238E27FC236}">
                  <a16:creationId xmlns:a16="http://schemas.microsoft.com/office/drawing/2014/main" id="{FC7958B7-9122-40DE-921B-5AD710B78751}"/>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10" name="组合 11">
              <a:extLst>
                <a:ext uri="{FF2B5EF4-FFF2-40B4-BE49-F238E27FC236}">
                  <a16:creationId xmlns:a16="http://schemas.microsoft.com/office/drawing/2014/main" id="{79A86B6A-2031-457B-B309-A8E05DE13728}"/>
                </a:ext>
              </a:extLst>
            </p:cNvPr>
            <p:cNvGrpSpPr/>
            <p:nvPr/>
          </p:nvGrpSpPr>
          <p:grpSpPr>
            <a:xfrm>
              <a:off x="8043056" y="4702687"/>
              <a:ext cx="3333604" cy="881628"/>
              <a:chOff x="8083550" y="5731848"/>
              <a:chExt cx="2120900" cy="560908"/>
            </a:xfrm>
            <a:grpFill/>
          </p:grpSpPr>
          <p:sp>
            <p:nvSpPr>
              <p:cNvPr id="11" name="任意多边形: 形状 14">
                <a:extLst>
                  <a:ext uri="{FF2B5EF4-FFF2-40B4-BE49-F238E27FC236}">
                    <a16:creationId xmlns:a16="http://schemas.microsoft.com/office/drawing/2014/main" id="{B70A9CC4-538C-41DA-80CA-FEAF65DB1B00}"/>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27">
                <a:extLst>
                  <a:ext uri="{FF2B5EF4-FFF2-40B4-BE49-F238E27FC236}">
                    <a16:creationId xmlns:a16="http://schemas.microsoft.com/office/drawing/2014/main" id="{2B9C48CB-B042-47E2-A97F-0367C5E8009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737663431"/>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1998"/>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A9026916-C0B8-4C3D-81FA-F248980A7139}"/>
              </a:ext>
            </a:extLst>
          </p:cNvPr>
          <p:cNvSpPr/>
          <p:nvPr/>
        </p:nvSpPr>
        <p:spPr>
          <a:xfrm rot="900000">
            <a:off x="1799110" y="3170287"/>
            <a:ext cx="3521854" cy="3606245"/>
          </a:xfrm>
          <a:custGeom>
            <a:avLst/>
            <a:gdLst>
              <a:gd name="connsiteX0" fmla="*/ 2509694 w 3521854"/>
              <a:gd name="connsiteY0" fmla="*/ 235 h 3606245"/>
              <a:gd name="connsiteX1" fmla="*/ 2684264 w 3521854"/>
              <a:gd name="connsiteY1" fmla="*/ 20025 h 3606245"/>
              <a:gd name="connsiteX2" fmla="*/ 2892373 w 3521854"/>
              <a:gd name="connsiteY2" fmla="*/ 88339 h 3606245"/>
              <a:gd name="connsiteX3" fmla="*/ 3045681 w 3521854"/>
              <a:gd name="connsiteY3" fmla="*/ 192174 h 3606245"/>
              <a:gd name="connsiteX4" fmla="*/ 3184718 w 3521854"/>
              <a:gd name="connsiteY4" fmla="*/ 339879 h 3606245"/>
              <a:gd name="connsiteX5" fmla="*/ 3243512 w 3521854"/>
              <a:gd name="connsiteY5" fmla="*/ 420898 h 3606245"/>
              <a:gd name="connsiteX6" fmla="*/ 3306975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8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3" y="88339"/>
                </a:cubicBezTo>
                <a:cubicBezTo>
                  <a:pt x="2948542" y="113430"/>
                  <a:pt x="2995624" y="153659"/>
                  <a:pt x="3045681" y="192174"/>
                </a:cubicBezTo>
                <a:cubicBezTo>
                  <a:pt x="3096830" y="236001"/>
                  <a:pt x="3144376" y="283885"/>
                  <a:pt x="3184718" y="339879"/>
                </a:cubicBezTo>
                <a:cubicBezTo>
                  <a:pt x="3204890" y="367876"/>
                  <a:pt x="3226316" y="391188"/>
                  <a:pt x="3243512" y="420898"/>
                </a:cubicBezTo>
                <a:cubicBezTo>
                  <a:pt x="3265239" y="461864"/>
                  <a:pt x="3290569" y="498774"/>
                  <a:pt x="3306975" y="540823"/>
                </a:cubicBezTo>
                <a:cubicBezTo>
                  <a:pt x="3342296" y="615553"/>
                  <a:pt x="3369321" y="693081"/>
                  <a:pt x="3395718" y="772951"/>
                </a:cubicBezTo>
                <a:cubicBezTo>
                  <a:pt x="3404154" y="797803"/>
                  <a:pt x="3411961" y="824998"/>
                  <a:pt x="3417421" y="851563"/>
                </a:cubicBezTo>
                <a:cubicBezTo>
                  <a:pt x="3485342" y="1095683"/>
                  <a:pt x="3505365" y="1349562"/>
                  <a:pt x="3518346" y="1601553"/>
                </a:cubicBezTo>
                <a:cubicBezTo>
                  <a:pt x="3526357" y="1796987"/>
                  <a:pt x="3519656" y="1990990"/>
                  <a:pt x="3508261" y="2183735"/>
                </a:cubicBezTo>
                <a:cubicBezTo>
                  <a:pt x="3505727" y="2230750"/>
                  <a:pt x="3497870" y="2278850"/>
                  <a:pt x="3495335" y="2325865"/>
                </a:cubicBezTo>
                <a:cubicBezTo>
                  <a:pt x="3490127" y="2392246"/>
                  <a:pt x="3477250" y="2459082"/>
                  <a:pt x="3469694" y="2524834"/>
                </a:cubicBezTo>
                <a:cubicBezTo>
                  <a:pt x="3455097" y="2588699"/>
                  <a:pt x="3448170" y="2652108"/>
                  <a:pt x="3428878" y="2714716"/>
                </a:cubicBezTo>
                <a:cubicBezTo>
                  <a:pt x="3407542" y="2794346"/>
                  <a:pt x="3389179" y="2872264"/>
                  <a:pt x="3359081" y="2947037"/>
                </a:cubicBezTo>
                <a:cubicBezTo>
                  <a:pt x="3339488" y="2991992"/>
                  <a:pt x="3325217" y="3035862"/>
                  <a:pt x="3301558" y="3077217"/>
                </a:cubicBezTo>
                <a:cubicBezTo>
                  <a:pt x="3225233" y="3240013"/>
                  <a:pt x="3110261" y="3387433"/>
                  <a:pt x="2956666" y="3481830"/>
                </a:cubicBezTo>
                <a:cubicBezTo>
                  <a:pt x="2950990" y="3486585"/>
                  <a:pt x="2945030" y="3490635"/>
                  <a:pt x="2938875" y="3494242"/>
                </a:cubicBezTo>
                <a:cubicBezTo>
                  <a:pt x="2920410" y="3505062"/>
                  <a:pt x="2900187" y="3511880"/>
                  <a:pt x="2880578" y="3521688"/>
                </a:cubicBezTo>
                <a:cubicBezTo>
                  <a:pt x="2813414" y="3556406"/>
                  <a:pt x="2737652" y="3576269"/>
                  <a:pt x="2663145" y="3591449"/>
                </a:cubicBezTo>
                <a:cubicBezTo>
                  <a:pt x="2649527"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9" y="3457634"/>
                  <a:pt x="1742674" y="3440198"/>
                  <a:pt x="1689479" y="3413394"/>
                </a:cubicBezTo>
                <a:cubicBezTo>
                  <a:pt x="1536611"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3"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9" y="2337"/>
                  <a:pt x="2451514" y="-921"/>
                  <a:pt x="2509694" y="23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FCFBDFF7-1180-4D27-97D5-1ECAC4598634}"/>
              </a:ext>
            </a:extLst>
          </p:cNvPr>
          <p:cNvSpPr/>
          <p:nvPr/>
        </p:nvSpPr>
        <p:spPr>
          <a:xfrm rot="900000">
            <a:off x="7111617"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7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6 w 3521854"/>
              <a:gd name="connsiteY39" fmla="*/ 1225430 h 3606245"/>
              <a:gd name="connsiteX40" fmla="*/ 269411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1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3" y="2809555"/>
                  <a:pt x="585131" y="2756011"/>
                </a:cubicBezTo>
                <a:cubicBezTo>
                  <a:pt x="533983" y="2712183"/>
                  <a:pt x="481578" y="2673039"/>
                  <a:pt x="436379" y="2625785"/>
                </a:cubicBezTo>
                <a:cubicBezTo>
                  <a:pt x="393364" y="2589156"/>
                  <a:pt x="359273" y="2547389"/>
                  <a:pt x="319232" y="2509047"/>
                </a:cubicBezTo>
                <a:cubicBezTo>
                  <a:pt x="234156" y="2413454"/>
                  <a:pt x="159258" y="2308038"/>
                  <a:pt x="98606" y="2196398"/>
                </a:cubicBezTo>
                <a:cubicBezTo>
                  <a:pt x="79854" y="2153719"/>
                  <a:pt x="61101" y="2111041"/>
                  <a:pt x="44695" y="2068992"/>
                </a:cubicBezTo>
                <a:cubicBezTo>
                  <a:pt x="30637" y="2027571"/>
                  <a:pt x="21900" y="1985066"/>
                  <a:pt x="10817"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6" y="1225430"/>
                </a:cubicBezTo>
                <a:cubicBezTo>
                  <a:pt x="231505" y="1202812"/>
                  <a:pt x="250144" y="1180194"/>
                  <a:pt x="269411" y="1155233"/>
                </a:cubicBezTo>
                <a:cubicBezTo>
                  <a:pt x="315776" y="1094860"/>
                  <a:pt x="370902" y="1039345"/>
                  <a:pt x="427121" y="989142"/>
                </a:cubicBezTo>
                <a:cubicBezTo>
                  <a:pt x="455940" y="956701"/>
                  <a:pt x="488197" y="930201"/>
                  <a:pt x="518108" y="903072"/>
                </a:cubicBezTo>
                <a:cubicBezTo>
                  <a:pt x="541441" y="881711"/>
                  <a:pt x="566494" y="863322"/>
                  <a:pt x="589200" y="844304"/>
                </a:cubicBezTo>
                <a:cubicBezTo>
                  <a:pt x="612534" y="822943"/>
                  <a:pt x="636959" y="806896"/>
                  <a:pt x="659665" y="787878"/>
                </a:cubicBezTo>
                <a:cubicBezTo>
                  <a:pt x="719950" y="741275"/>
                  <a:pt x="783675" y="700615"/>
                  <a:pt x="843961"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48D5EC37-7FCA-4D04-990A-519312BADF7C}"/>
              </a:ext>
            </a:extLst>
          </p:cNvPr>
          <p:cNvSpPr/>
          <p:nvPr/>
        </p:nvSpPr>
        <p:spPr>
          <a:xfrm rot="900000">
            <a:off x="12424123"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1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1"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E49411F-243A-4FC5-979C-CB91224137D5}"/>
              </a:ext>
            </a:extLst>
          </p:cNvPr>
          <p:cNvSpPr/>
          <p:nvPr/>
        </p:nvSpPr>
        <p:spPr>
          <a:xfrm>
            <a:off x="7504699" y="3364530"/>
            <a:ext cx="3570971" cy="3575141"/>
          </a:xfrm>
          <a:custGeom>
            <a:avLst/>
            <a:gdLst>
              <a:gd name="connsiteX0" fmla="*/ 1038166 w 3570971"/>
              <a:gd name="connsiteY0" fmla="*/ 262 h 3575141"/>
              <a:gd name="connsiteX1" fmla="*/ 1152563 w 3570971"/>
              <a:gd name="connsiteY1" fmla="*/ 2609 h 3575141"/>
              <a:gd name="connsiteX2" fmla="*/ 1277760 w 3570971"/>
              <a:gd name="connsiteY2" fmla="*/ 6084 h 3575141"/>
              <a:gd name="connsiteX3" fmla="*/ 1369586 w 3570971"/>
              <a:gd name="connsiteY3" fmla="*/ 14799 h 3575141"/>
              <a:gd name="connsiteX4" fmla="*/ 1459311 w 3570971"/>
              <a:gd name="connsiteY4" fmla="*/ 24725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8 w 3570971"/>
              <a:gd name="connsiteY10" fmla="*/ 413443 h 3575141"/>
              <a:gd name="connsiteX11" fmla="*/ 2980031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7 w 3570971"/>
              <a:gd name="connsiteY38" fmla="*/ 2145477 h 3575141"/>
              <a:gd name="connsiteX39" fmla="*/ 136095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7 w 3570971"/>
              <a:gd name="connsiteY47" fmla="*/ 381961 h 3575141"/>
              <a:gd name="connsiteX48" fmla="*/ 380215 w 3570971"/>
              <a:gd name="connsiteY48" fmla="*/ 187575 h 3575141"/>
              <a:gd name="connsiteX49" fmla="*/ 596275 w 3570971"/>
              <a:gd name="connsiteY49" fmla="*/ 76862 h 3575141"/>
              <a:gd name="connsiteX50" fmla="*/ 737177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6" y="-513"/>
                  <a:pt x="1114937" y="482"/>
                  <a:pt x="1152563" y="2609"/>
                </a:cubicBezTo>
                <a:cubicBezTo>
                  <a:pt x="1195880" y="47"/>
                  <a:pt x="1237428" y="4118"/>
                  <a:pt x="1277760" y="6084"/>
                </a:cubicBezTo>
                <a:cubicBezTo>
                  <a:pt x="1309364" y="7480"/>
                  <a:pt x="1340082" y="12192"/>
                  <a:pt x="1369586" y="14799"/>
                </a:cubicBezTo>
                <a:cubicBezTo>
                  <a:pt x="1401190" y="16194"/>
                  <a:pt x="1429808" y="22119"/>
                  <a:pt x="1459311" y="24725"/>
                </a:cubicBezTo>
                <a:cubicBezTo>
                  <a:pt x="1534892" y="34401"/>
                  <a:pt x="1608704" y="50711"/>
                  <a:pt x="1684285" y="60386"/>
                </a:cubicBezTo>
                <a:cubicBezTo>
                  <a:pt x="1825278" y="91219"/>
                  <a:pt x="1966271" y="122053"/>
                  <a:pt x="2104610" y="162837"/>
                </a:cubicBezTo>
                <a:cubicBezTo>
                  <a:pt x="2124499" y="168190"/>
                  <a:pt x="2141073" y="172650"/>
                  <a:pt x="2159747" y="175898"/>
                </a:cubicBezTo>
                <a:cubicBezTo>
                  <a:pt x="2231788" y="198840"/>
                  <a:pt x="2305930" y="220571"/>
                  <a:pt x="2379187" y="245618"/>
                </a:cubicBezTo>
                <a:cubicBezTo>
                  <a:pt x="2459074" y="272448"/>
                  <a:pt x="2536860" y="300492"/>
                  <a:pt x="2613762" y="331852"/>
                </a:cubicBezTo>
                <a:cubicBezTo>
                  <a:pt x="2674089" y="358752"/>
                  <a:pt x="2738616" y="383227"/>
                  <a:pt x="2798058" y="413443"/>
                </a:cubicBezTo>
                <a:cubicBezTo>
                  <a:pt x="2859601" y="442448"/>
                  <a:pt x="2922358" y="473556"/>
                  <a:pt x="2980031" y="510407"/>
                </a:cubicBezTo>
                <a:cubicBezTo>
                  <a:pt x="3055493" y="553821"/>
                  <a:pt x="3124986" y="606294"/>
                  <a:pt x="3196578" y="657555"/>
                </a:cubicBezTo>
                <a:cubicBezTo>
                  <a:pt x="3284851" y="732857"/>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2"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8" y="3478191"/>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8" y="3406738"/>
                  <a:pt x="858208" y="3396536"/>
                </a:cubicBezTo>
                <a:cubicBezTo>
                  <a:pt x="779656" y="3338069"/>
                  <a:pt x="712158" y="3264804"/>
                  <a:pt x="650958" y="3187900"/>
                </a:cubicBezTo>
                <a:cubicBezTo>
                  <a:pt x="618259" y="3150661"/>
                  <a:pt x="591860" y="3109786"/>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2"/>
                  <a:pt x="219783" y="2300449"/>
                  <a:pt x="172307" y="2145477"/>
                </a:cubicBezTo>
                <a:cubicBezTo>
                  <a:pt x="160935" y="2101536"/>
                  <a:pt x="144150" y="2057914"/>
                  <a:pt x="136095" y="2014865"/>
                </a:cubicBezTo>
                <a:cubicBezTo>
                  <a:pt x="121303" y="1950451"/>
                  <a:pt x="104413" y="1887249"/>
                  <a:pt x="90837" y="1824940"/>
                </a:cubicBezTo>
                <a:cubicBezTo>
                  <a:pt x="80245" y="1758101"/>
                  <a:pt x="58824" y="1691904"/>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5" y="745800"/>
                  <a:pt x="66610" y="623972"/>
                </a:cubicBezTo>
                <a:cubicBezTo>
                  <a:pt x="83528" y="580533"/>
                  <a:pt x="100445" y="537094"/>
                  <a:pt x="118578" y="495761"/>
                </a:cubicBezTo>
                <a:cubicBezTo>
                  <a:pt x="137927" y="456531"/>
                  <a:pt x="161804" y="420299"/>
                  <a:pt x="184467" y="381961"/>
                </a:cubicBezTo>
                <a:cubicBezTo>
                  <a:pt x="238521" y="305858"/>
                  <a:pt x="305281" y="242061"/>
                  <a:pt x="380215" y="187575"/>
                </a:cubicBezTo>
                <a:cubicBezTo>
                  <a:pt x="449180" y="142145"/>
                  <a:pt x="519691" y="104242"/>
                  <a:pt x="596275" y="76862"/>
                </a:cubicBezTo>
                <a:cubicBezTo>
                  <a:pt x="641918" y="58928"/>
                  <a:pt x="687560" y="40994"/>
                  <a:pt x="737177" y="34795"/>
                </a:cubicBezTo>
                <a:cubicBezTo>
                  <a:pt x="769665" y="32873"/>
                  <a:pt x="799393" y="21322"/>
                  <a:pt x="833981" y="18187"/>
                </a:cubicBezTo>
                <a:cubicBezTo>
                  <a:pt x="863154" y="15374"/>
                  <a:pt x="892327" y="12560"/>
                  <a:pt x="923601" y="8535"/>
                </a:cubicBezTo>
                <a:cubicBezTo>
                  <a:pt x="961339" y="3583"/>
                  <a:pt x="999767" y="1037"/>
                  <a:pt x="1038166" y="262"/>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Freeform: Shape 14">
            <a:extLst>
              <a:ext uri="{FF2B5EF4-FFF2-40B4-BE49-F238E27FC236}">
                <a16:creationId xmlns:a16="http://schemas.microsoft.com/office/drawing/2014/main" id="{59EE1BA0-CB2A-4DA8-821D-7B1693602951}"/>
              </a:ext>
            </a:extLst>
          </p:cNvPr>
          <p:cNvSpPr/>
          <p:nvPr/>
        </p:nvSpPr>
        <p:spPr>
          <a:xfrm>
            <a:off x="2192193" y="3364530"/>
            <a:ext cx="3570972" cy="3575142"/>
          </a:xfrm>
          <a:custGeom>
            <a:avLst/>
            <a:gdLst>
              <a:gd name="connsiteX0" fmla="*/ 1038166 w 3570972"/>
              <a:gd name="connsiteY0" fmla="*/ 263 h 3575142"/>
              <a:gd name="connsiteX1" fmla="*/ 1152563 w 3570972"/>
              <a:gd name="connsiteY1" fmla="*/ 2609 h 3575142"/>
              <a:gd name="connsiteX2" fmla="*/ 1277761 w 3570972"/>
              <a:gd name="connsiteY2" fmla="*/ 6085 h 3575142"/>
              <a:gd name="connsiteX3" fmla="*/ 1369586 w 3570972"/>
              <a:gd name="connsiteY3" fmla="*/ 14799 h 3575142"/>
              <a:gd name="connsiteX4" fmla="*/ 1459312 w 3570972"/>
              <a:gd name="connsiteY4" fmla="*/ 24727 h 3575142"/>
              <a:gd name="connsiteX5" fmla="*/ 1684285 w 3570972"/>
              <a:gd name="connsiteY5" fmla="*/ 60387 h 3575142"/>
              <a:gd name="connsiteX6" fmla="*/ 2104610 w 3570972"/>
              <a:gd name="connsiteY6" fmla="*/ 162838 h 3575142"/>
              <a:gd name="connsiteX7" fmla="*/ 2159748 w 3570972"/>
              <a:gd name="connsiteY7" fmla="*/ 175899 h 3575142"/>
              <a:gd name="connsiteX8" fmla="*/ 2379187 w 3570972"/>
              <a:gd name="connsiteY8" fmla="*/ 245618 h 3575142"/>
              <a:gd name="connsiteX9" fmla="*/ 2613762 w 3570972"/>
              <a:gd name="connsiteY9" fmla="*/ 331853 h 3575142"/>
              <a:gd name="connsiteX10" fmla="*/ 2798059 w 3570972"/>
              <a:gd name="connsiteY10" fmla="*/ 413444 h 3575142"/>
              <a:gd name="connsiteX11" fmla="*/ 2980032 w 3570972"/>
              <a:gd name="connsiteY11" fmla="*/ 510408 h 3575142"/>
              <a:gd name="connsiteX12" fmla="*/ 3196580 w 3570972"/>
              <a:gd name="connsiteY12" fmla="*/ 657557 h 3575142"/>
              <a:gd name="connsiteX13" fmla="*/ 3433873 w 3570972"/>
              <a:gd name="connsiteY13" fmla="*/ 913382 h 3575142"/>
              <a:gd name="connsiteX14" fmla="*/ 3532723 w 3570972"/>
              <a:gd name="connsiteY14" fmla="*/ 1108841 h 3575142"/>
              <a:gd name="connsiteX15" fmla="*/ 3567706 w 3570972"/>
              <a:gd name="connsiteY15" fmla="*/ 1290669 h 3575142"/>
              <a:gd name="connsiteX16" fmla="*/ 3561577 w 3570972"/>
              <a:gd name="connsiteY16" fmla="*/ 1493426 h 3575142"/>
              <a:gd name="connsiteX17" fmla="*/ 3545861 w 3570972"/>
              <a:gd name="connsiteY17" fmla="*/ 1592289 h 3575142"/>
              <a:gd name="connsiteX18" fmla="*/ 3505937 w 3570972"/>
              <a:gd name="connsiteY18" fmla="*/ 1721964 h 3575142"/>
              <a:gd name="connsiteX19" fmla="*/ 3404549 w 3570972"/>
              <a:gd name="connsiteY19" fmla="*/ 1948854 h 3575142"/>
              <a:gd name="connsiteX20" fmla="*/ 3364308 w 3570972"/>
              <a:gd name="connsiteY20" fmla="*/ 2019788 h 3575142"/>
              <a:gd name="connsiteX21" fmla="*/ 2905350 w 3570972"/>
              <a:gd name="connsiteY21" fmla="*/ 2621476 h 3575142"/>
              <a:gd name="connsiteX22" fmla="*/ 2486553 w 3570972"/>
              <a:gd name="connsiteY22" fmla="*/ 3026009 h 3575142"/>
              <a:gd name="connsiteX23" fmla="*/ 2376913 w 3570972"/>
              <a:gd name="connsiteY23" fmla="*/ 3117370 h 3575142"/>
              <a:gd name="connsiteX24" fmla="*/ 2218089 w 3570972"/>
              <a:gd name="connsiteY24" fmla="*/ 3239931 h 3575142"/>
              <a:gd name="connsiteX25" fmla="*/ 2054961 w 3570972"/>
              <a:gd name="connsiteY25" fmla="*/ 3345337 h 3575142"/>
              <a:gd name="connsiteX26" fmla="*/ 1841331 w 3570972"/>
              <a:gd name="connsiteY26" fmla="*/ 3460258 h 3575142"/>
              <a:gd name="connsiteX27" fmla="*/ 1708604 w 3570972"/>
              <a:gd name="connsiteY27" fmla="*/ 3511635 h 3575142"/>
              <a:gd name="connsiteX28" fmla="*/ 1178625 w 3570972"/>
              <a:gd name="connsiteY28" fmla="*/ 3553864 h 3575142"/>
              <a:gd name="connsiteX29" fmla="*/ 1157268 w 3570972"/>
              <a:gd name="connsiteY29" fmla="*/ 3550061 h 3575142"/>
              <a:gd name="connsiteX30" fmla="*/ 1096639 w 3570972"/>
              <a:gd name="connsiteY30" fmla="*/ 3528245 h 3575142"/>
              <a:gd name="connsiteX31" fmla="*/ 893562 w 3570972"/>
              <a:gd name="connsiteY31" fmla="*/ 3423825 h 3575142"/>
              <a:gd name="connsiteX32" fmla="*/ 858208 w 3570972"/>
              <a:gd name="connsiteY32" fmla="*/ 3396537 h 3575142"/>
              <a:gd name="connsiteX33" fmla="*/ 650958 w 3570972"/>
              <a:gd name="connsiteY33" fmla="*/ 3187901 h 3575142"/>
              <a:gd name="connsiteX34" fmla="*/ 562145 w 3570972"/>
              <a:gd name="connsiteY34" fmla="*/ 3068018 h 3575142"/>
              <a:gd name="connsiteX35" fmla="*/ 457656 w 3570972"/>
              <a:gd name="connsiteY35" fmla="*/ 2887037 h 3575142"/>
              <a:gd name="connsiteX36" fmla="*/ 397461 w 3570972"/>
              <a:gd name="connsiteY36" fmla="*/ 2773078 h 3575142"/>
              <a:gd name="connsiteX37" fmla="*/ 330980 w 3570972"/>
              <a:gd name="connsiteY37" fmla="*/ 2609436 h 3575142"/>
              <a:gd name="connsiteX38" fmla="*/ 172307 w 3570972"/>
              <a:gd name="connsiteY38" fmla="*/ 2145478 h 3575142"/>
              <a:gd name="connsiteX39" fmla="*/ 136095 w 3570972"/>
              <a:gd name="connsiteY39" fmla="*/ 2014866 h 3575142"/>
              <a:gd name="connsiteX40" fmla="*/ 90837 w 3570972"/>
              <a:gd name="connsiteY40" fmla="*/ 1824941 h 3575142"/>
              <a:gd name="connsiteX41" fmla="*/ 51549 w 3570972"/>
              <a:gd name="connsiteY41" fmla="*/ 1625957 h 3575142"/>
              <a:gd name="connsiteX42" fmla="*/ 14928 w 3570972"/>
              <a:gd name="connsiteY42" fmla="*/ 1363704 h 3575142"/>
              <a:gd name="connsiteX43" fmla="*/ 1828 w 3570972"/>
              <a:gd name="connsiteY43" fmla="*/ 1166437 h 3575142"/>
              <a:gd name="connsiteX44" fmla="*/ 1539 w 3570972"/>
              <a:gd name="connsiteY44" fmla="*/ 1001056 h 3575142"/>
              <a:gd name="connsiteX45" fmla="*/ 66610 w 3570972"/>
              <a:gd name="connsiteY45" fmla="*/ 623972 h 3575142"/>
              <a:gd name="connsiteX46" fmla="*/ 118578 w 3570972"/>
              <a:gd name="connsiteY46" fmla="*/ 495762 h 3575142"/>
              <a:gd name="connsiteX47" fmla="*/ 184467 w 3570972"/>
              <a:gd name="connsiteY47" fmla="*/ 381962 h 3575142"/>
              <a:gd name="connsiteX48" fmla="*/ 380215 w 3570972"/>
              <a:gd name="connsiteY48" fmla="*/ 187576 h 3575142"/>
              <a:gd name="connsiteX49" fmla="*/ 596275 w 3570972"/>
              <a:gd name="connsiteY49" fmla="*/ 76863 h 3575142"/>
              <a:gd name="connsiteX50" fmla="*/ 737177 w 3570972"/>
              <a:gd name="connsiteY50" fmla="*/ 34796 h 3575142"/>
              <a:gd name="connsiteX51" fmla="*/ 833981 w 3570972"/>
              <a:gd name="connsiteY51" fmla="*/ 18188 h 3575142"/>
              <a:gd name="connsiteX52" fmla="*/ 923601 w 3570972"/>
              <a:gd name="connsiteY52" fmla="*/ 8536 h 3575142"/>
              <a:gd name="connsiteX53" fmla="*/ 1038166 w 3570972"/>
              <a:gd name="connsiteY53" fmla="*/ 263 h 357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2" h="3575142">
                <a:moveTo>
                  <a:pt x="1038166" y="263"/>
                </a:moveTo>
                <a:cubicBezTo>
                  <a:pt x="1076566" y="-513"/>
                  <a:pt x="1114938" y="482"/>
                  <a:pt x="1152563" y="2609"/>
                </a:cubicBezTo>
                <a:cubicBezTo>
                  <a:pt x="1195880" y="47"/>
                  <a:pt x="1237428" y="4119"/>
                  <a:pt x="1277761" y="6085"/>
                </a:cubicBezTo>
                <a:cubicBezTo>
                  <a:pt x="1309364" y="7481"/>
                  <a:pt x="1340082" y="12193"/>
                  <a:pt x="1369586" y="14799"/>
                </a:cubicBezTo>
                <a:cubicBezTo>
                  <a:pt x="1401190" y="16195"/>
                  <a:pt x="1429809" y="22120"/>
                  <a:pt x="1459312" y="24727"/>
                </a:cubicBezTo>
                <a:cubicBezTo>
                  <a:pt x="1534892" y="34402"/>
                  <a:pt x="1608704" y="50711"/>
                  <a:pt x="1684285" y="60387"/>
                </a:cubicBezTo>
                <a:cubicBezTo>
                  <a:pt x="1825278" y="91220"/>
                  <a:pt x="1966271" y="122054"/>
                  <a:pt x="2104610" y="162838"/>
                </a:cubicBezTo>
                <a:cubicBezTo>
                  <a:pt x="2124500" y="168191"/>
                  <a:pt x="2141073" y="172651"/>
                  <a:pt x="2159748" y="175899"/>
                </a:cubicBezTo>
                <a:cubicBezTo>
                  <a:pt x="2231790" y="198841"/>
                  <a:pt x="2305931" y="220572"/>
                  <a:pt x="2379187" y="245618"/>
                </a:cubicBezTo>
                <a:cubicBezTo>
                  <a:pt x="2459074" y="272449"/>
                  <a:pt x="2536860" y="300493"/>
                  <a:pt x="2613762" y="331853"/>
                </a:cubicBezTo>
                <a:cubicBezTo>
                  <a:pt x="2674089" y="358753"/>
                  <a:pt x="2738617" y="383227"/>
                  <a:pt x="2798059" y="413444"/>
                </a:cubicBezTo>
                <a:cubicBezTo>
                  <a:pt x="2859602" y="442449"/>
                  <a:pt x="2922358" y="473557"/>
                  <a:pt x="2980032" y="510408"/>
                </a:cubicBezTo>
                <a:cubicBezTo>
                  <a:pt x="3055494" y="553822"/>
                  <a:pt x="3124987" y="606295"/>
                  <a:pt x="3196580" y="657557"/>
                </a:cubicBezTo>
                <a:cubicBezTo>
                  <a:pt x="3284851" y="732858"/>
                  <a:pt x="3370138" y="812689"/>
                  <a:pt x="3433873" y="913382"/>
                </a:cubicBezTo>
                <a:cubicBezTo>
                  <a:pt x="3476623" y="972877"/>
                  <a:pt x="3504673" y="1040860"/>
                  <a:pt x="3532723" y="1108841"/>
                </a:cubicBezTo>
                <a:cubicBezTo>
                  <a:pt x="3554698" y="1166302"/>
                  <a:pt x="3559545" y="1228039"/>
                  <a:pt x="3567706" y="1290669"/>
                </a:cubicBezTo>
                <a:cubicBezTo>
                  <a:pt x="3572884" y="1357827"/>
                  <a:pt x="3572644" y="1425307"/>
                  <a:pt x="3561577" y="1493426"/>
                </a:cubicBezTo>
                <a:cubicBezTo>
                  <a:pt x="3556044" y="1527486"/>
                  <a:pt x="3554710" y="1559122"/>
                  <a:pt x="3545861" y="1592289"/>
                </a:cubicBezTo>
                <a:cubicBezTo>
                  <a:pt x="3532258" y="1636619"/>
                  <a:pt x="3524070" y="1680630"/>
                  <a:pt x="3505937" y="1721964"/>
                </a:cubicBezTo>
                <a:cubicBezTo>
                  <a:pt x="3478071" y="1799782"/>
                  <a:pt x="3442359" y="1873712"/>
                  <a:pt x="3404549" y="1948854"/>
                </a:cubicBezTo>
                <a:cubicBezTo>
                  <a:pt x="3392940" y="1972392"/>
                  <a:pt x="3379231" y="1997142"/>
                  <a:pt x="3364308" y="2019788"/>
                </a:cubicBezTo>
                <a:cubicBezTo>
                  <a:pt x="3239716" y="2240433"/>
                  <a:pt x="3074355" y="2434111"/>
                  <a:pt x="2905350" y="2621476"/>
                </a:cubicBezTo>
                <a:cubicBezTo>
                  <a:pt x="2772821" y="2765333"/>
                  <a:pt x="2630902" y="2897775"/>
                  <a:pt x="2486553" y="3026009"/>
                </a:cubicBezTo>
                <a:cubicBezTo>
                  <a:pt x="2451516" y="3057462"/>
                  <a:pt x="2411949" y="3085918"/>
                  <a:pt x="2376913" y="3117370"/>
                </a:cubicBezTo>
                <a:cubicBezTo>
                  <a:pt x="2326291" y="3160626"/>
                  <a:pt x="2269926" y="3198780"/>
                  <a:pt x="2218089" y="3239931"/>
                </a:cubicBezTo>
                <a:cubicBezTo>
                  <a:pt x="2162608" y="3274770"/>
                  <a:pt x="2112872" y="3314708"/>
                  <a:pt x="2054961" y="3345337"/>
                </a:cubicBezTo>
                <a:cubicBezTo>
                  <a:pt x="1983566" y="3386557"/>
                  <a:pt x="1915486" y="3428669"/>
                  <a:pt x="1841331" y="3460258"/>
                </a:cubicBezTo>
                <a:cubicBezTo>
                  <a:pt x="1795689" y="3478192"/>
                  <a:pt x="1754576" y="3499123"/>
                  <a:pt x="1708604" y="3511635"/>
                </a:cubicBezTo>
                <a:cubicBezTo>
                  <a:pt x="1539521" y="3572779"/>
                  <a:pt x="1353981" y="3595723"/>
                  <a:pt x="1178625" y="3553864"/>
                </a:cubicBezTo>
                <a:cubicBezTo>
                  <a:pt x="1171249" y="3553213"/>
                  <a:pt x="1164170" y="3551863"/>
                  <a:pt x="1157268" y="3550061"/>
                </a:cubicBezTo>
                <a:cubicBezTo>
                  <a:pt x="1136560" y="3544655"/>
                  <a:pt x="1117439" y="3535176"/>
                  <a:pt x="1096639" y="3528245"/>
                </a:cubicBezTo>
                <a:cubicBezTo>
                  <a:pt x="1024597" y="3505303"/>
                  <a:pt x="956979" y="3465776"/>
                  <a:pt x="893562" y="3423825"/>
                </a:cubicBezTo>
                <a:cubicBezTo>
                  <a:pt x="881187" y="3416941"/>
                  <a:pt x="869697" y="3406738"/>
                  <a:pt x="858208" y="3396537"/>
                </a:cubicBezTo>
                <a:cubicBezTo>
                  <a:pt x="779656" y="3338070"/>
                  <a:pt x="712157" y="3264805"/>
                  <a:pt x="650958" y="3187901"/>
                </a:cubicBezTo>
                <a:cubicBezTo>
                  <a:pt x="618259" y="3150662"/>
                  <a:pt x="591860" y="3109786"/>
                  <a:pt x="562145" y="3068018"/>
                </a:cubicBezTo>
                <a:cubicBezTo>
                  <a:pt x="526911" y="3006990"/>
                  <a:pt x="491675" y="2945962"/>
                  <a:pt x="457656" y="2887037"/>
                </a:cubicBezTo>
                <a:cubicBezTo>
                  <a:pt x="433687" y="2850370"/>
                  <a:pt x="419331" y="2810957"/>
                  <a:pt x="397461" y="2773078"/>
                </a:cubicBezTo>
                <a:cubicBezTo>
                  <a:pt x="376701" y="2717722"/>
                  <a:pt x="349641" y="2666004"/>
                  <a:pt x="330980" y="2609436"/>
                </a:cubicBezTo>
                <a:cubicBezTo>
                  <a:pt x="264274" y="2459952"/>
                  <a:pt x="219783" y="2300450"/>
                  <a:pt x="172307" y="2145478"/>
                </a:cubicBezTo>
                <a:cubicBezTo>
                  <a:pt x="160936" y="2101537"/>
                  <a:pt x="144150" y="2057915"/>
                  <a:pt x="136095" y="2014866"/>
                </a:cubicBezTo>
                <a:cubicBezTo>
                  <a:pt x="121303" y="1950452"/>
                  <a:pt x="104413" y="1887250"/>
                  <a:pt x="90837" y="1824941"/>
                </a:cubicBezTo>
                <a:cubicBezTo>
                  <a:pt x="80246" y="1758102"/>
                  <a:pt x="58824" y="1691904"/>
                  <a:pt x="51549" y="1625957"/>
                </a:cubicBezTo>
                <a:cubicBezTo>
                  <a:pt x="34222" y="1537754"/>
                  <a:pt x="25625" y="1450123"/>
                  <a:pt x="14928" y="1363704"/>
                </a:cubicBezTo>
                <a:cubicBezTo>
                  <a:pt x="9751" y="1296546"/>
                  <a:pt x="375" y="1231811"/>
                  <a:pt x="1828" y="1166437"/>
                </a:cubicBezTo>
                <a:cubicBezTo>
                  <a:pt x="-2688" y="1110120"/>
                  <a:pt x="2740" y="1056480"/>
                  <a:pt x="1539" y="1001056"/>
                </a:cubicBezTo>
                <a:cubicBezTo>
                  <a:pt x="8975" y="873302"/>
                  <a:pt x="30556" y="745801"/>
                  <a:pt x="66610" y="623972"/>
                </a:cubicBezTo>
                <a:cubicBezTo>
                  <a:pt x="83528" y="580534"/>
                  <a:pt x="100445" y="537095"/>
                  <a:pt x="118578" y="495762"/>
                </a:cubicBezTo>
                <a:cubicBezTo>
                  <a:pt x="137926" y="456532"/>
                  <a:pt x="161804" y="420299"/>
                  <a:pt x="184467" y="381962"/>
                </a:cubicBezTo>
                <a:cubicBezTo>
                  <a:pt x="238521" y="305859"/>
                  <a:pt x="305281" y="242062"/>
                  <a:pt x="380215" y="187576"/>
                </a:cubicBezTo>
                <a:cubicBezTo>
                  <a:pt x="449180" y="142146"/>
                  <a:pt x="519691" y="104243"/>
                  <a:pt x="596275" y="76863"/>
                </a:cubicBezTo>
                <a:cubicBezTo>
                  <a:pt x="641918" y="58929"/>
                  <a:pt x="687560" y="40996"/>
                  <a:pt x="737177" y="34796"/>
                </a:cubicBezTo>
                <a:cubicBezTo>
                  <a:pt x="769665" y="32874"/>
                  <a:pt x="799393" y="21323"/>
                  <a:pt x="833981" y="18188"/>
                </a:cubicBezTo>
                <a:cubicBezTo>
                  <a:pt x="863154" y="15375"/>
                  <a:pt x="892327" y="12561"/>
                  <a:pt x="923601" y="8536"/>
                </a:cubicBezTo>
                <a:cubicBezTo>
                  <a:pt x="961339" y="3583"/>
                  <a:pt x="999766" y="1038"/>
                  <a:pt x="1038166" y="263"/>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Freeform: Shape 13">
            <a:extLst>
              <a:ext uri="{FF2B5EF4-FFF2-40B4-BE49-F238E27FC236}">
                <a16:creationId xmlns:a16="http://schemas.microsoft.com/office/drawing/2014/main" id="{F1232796-BDED-407C-B245-E9D4B51A5645}"/>
              </a:ext>
            </a:extLst>
          </p:cNvPr>
          <p:cNvSpPr/>
          <p:nvPr/>
        </p:nvSpPr>
        <p:spPr>
          <a:xfrm>
            <a:off x="12817207" y="3364531"/>
            <a:ext cx="3570971" cy="3575141"/>
          </a:xfrm>
          <a:custGeom>
            <a:avLst/>
            <a:gdLst>
              <a:gd name="connsiteX0" fmla="*/ 1038166 w 3570971"/>
              <a:gd name="connsiteY0" fmla="*/ 262 h 3575141"/>
              <a:gd name="connsiteX1" fmla="*/ 1152562 w 3570971"/>
              <a:gd name="connsiteY1" fmla="*/ 2608 h 3575141"/>
              <a:gd name="connsiteX2" fmla="*/ 1277760 w 3570971"/>
              <a:gd name="connsiteY2" fmla="*/ 6084 h 3575141"/>
              <a:gd name="connsiteX3" fmla="*/ 1369586 w 3570971"/>
              <a:gd name="connsiteY3" fmla="*/ 14799 h 3575141"/>
              <a:gd name="connsiteX4" fmla="*/ 1459312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9 w 3570971"/>
              <a:gd name="connsiteY10" fmla="*/ 413443 h 3575141"/>
              <a:gd name="connsiteX11" fmla="*/ 2980032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6 w 3570971"/>
              <a:gd name="connsiteY38" fmla="*/ 2145477 h 3575141"/>
              <a:gd name="connsiteX39" fmla="*/ 136094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6 w 3570971"/>
              <a:gd name="connsiteY47" fmla="*/ 381961 h 3575141"/>
              <a:gd name="connsiteX48" fmla="*/ 380215 w 3570971"/>
              <a:gd name="connsiteY48" fmla="*/ 187575 h 3575141"/>
              <a:gd name="connsiteX49" fmla="*/ 596275 w 3570971"/>
              <a:gd name="connsiteY49" fmla="*/ 76862 h 3575141"/>
              <a:gd name="connsiteX50" fmla="*/ 737176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5" y="-513"/>
                  <a:pt x="1114937" y="481"/>
                  <a:pt x="1152562" y="2608"/>
                </a:cubicBezTo>
                <a:cubicBezTo>
                  <a:pt x="1195880" y="47"/>
                  <a:pt x="1237428" y="4118"/>
                  <a:pt x="1277760" y="6084"/>
                </a:cubicBezTo>
                <a:cubicBezTo>
                  <a:pt x="1309364" y="7480"/>
                  <a:pt x="1340082" y="12192"/>
                  <a:pt x="1369586" y="14799"/>
                </a:cubicBezTo>
                <a:cubicBezTo>
                  <a:pt x="1401189" y="16195"/>
                  <a:pt x="1429807" y="22118"/>
                  <a:pt x="1459312" y="24726"/>
                </a:cubicBezTo>
                <a:cubicBezTo>
                  <a:pt x="1534892" y="34401"/>
                  <a:pt x="1608704" y="50711"/>
                  <a:pt x="1684285" y="60386"/>
                </a:cubicBezTo>
                <a:cubicBezTo>
                  <a:pt x="1825278" y="91219"/>
                  <a:pt x="1966271" y="122053"/>
                  <a:pt x="2104610" y="162837"/>
                </a:cubicBezTo>
                <a:cubicBezTo>
                  <a:pt x="2124498" y="168190"/>
                  <a:pt x="2141073" y="172650"/>
                  <a:pt x="2159747" y="175898"/>
                </a:cubicBezTo>
                <a:cubicBezTo>
                  <a:pt x="2231789" y="198840"/>
                  <a:pt x="2305930" y="220571"/>
                  <a:pt x="2379187" y="245618"/>
                </a:cubicBezTo>
                <a:cubicBezTo>
                  <a:pt x="2459074" y="272449"/>
                  <a:pt x="2536860" y="300492"/>
                  <a:pt x="2613762" y="331852"/>
                </a:cubicBezTo>
                <a:cubicBezTo>
                  <a:pt x="2674089" y="358752"/>
                  <a:pt x="2738616" y="383227"/>
                  <a:pt x="2798059" y="413443"/>
                </a:cubicBezTo>
                <a:cubicBezTo>
                  <a:pt x="2859601" y="442448"/>
                  <a:pt x="2922358" y="473556"/>
                  <a:pt x="2980032" y="510407"/>
                </a:cubicBezTo>
                <a:cubicBezTo>
                  <a:pt x="3055493" y="553821"/>
                  <a:pt x="3124986" y="606294"/>
                  <a:pt x="3196578" y="657555"/>
                </a:cubicBezTo>
                <a:cubicBezTo>
                  <a:pt x="3284851" y="732858"/>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1"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9" y="3478192"/>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7" y="3406738"/>
                  <a:pt x="858208" y="3396536"/>
                </a:cubicBezTo>
                <a:cubicBezTo>
                  <a:pt x="779656" y="3338069"/>
                  <a:pt x="712157" y="3264804"/>
                  <a:pt x="650958" y="3187900"/>
                </a:cubicBezTo>
                <a:cubicBezTo>
                  <a:pt x="618259" y="3150661"/>
                  <a:pt x="591860" y="3109786"/>
                  <a:pt x="562145" y="3068017"/>
                </a:cubicBezTo>
                <a:cubicBezTo>
                  <a:pt x="526911" y="3006989"/>
                  <a:pt x="491675" y="2945961"/>
                  <a:pt x="457656" y="2887036"/>
                </a:cubicBezTo>
                <a:cubicBezTo>
                  <a:pt x="433686" y="2850369"/>
                  <a:pt x="419331" y="2810956"/>
                  <a:pt x="397461" y="2773077"/>
                </a:cubicBezTo>
                <a:cubicBezTo>
                  <a:pt x="376700" y="2717721"/>
                  <a:pt x="349640" y="2666003"/>
                  <a:pt x="330980" y="2609435"/>
                </a:cubicBezTo>
                <a:cubicBezTo>
                  <a:pt x="264274" y="2459952"/>
                  <a:pt x="219782" y="2300449"/>
                  <a:pt x="172306" y="2145477"/>
                </a:cubicBezTo>
                <a:cubicBezTo>
                  <a:pt x="160935" y="2101536"/>
                  <a:pt x="144150" y="2057914"/>
                  <a:pt x="136094" y="2014865"/>
                </a:cubicBezTo>
                <a:cubicBezTo>
                  <a:pt x="121303" y="1950451"/>
                  <a:pt x="104412" y="1887249"/>
                  <a:pt x="90837" y="1824940"/>
                </a:cubicBezTo>
                <a:cubicBezTo>
                  <a:pt x="80245" y="1758101"/>
                  <a:pt x="58824" y="1691904"/>
                  <a:pt x="51549" y="1625956"/>
                </a:cubicBezTo>
                <a:cubicBezTo>
                  <a:pt x="34222" y="1537753"/>
                  <a:pt x="25624" y="1450122"/>
                  <a:pt x="14928" y="1363703"/>
                </a:cubicBezTo>
                <a:cubicBezTo>
                  <a:pt x="9751" y="1296545"/>
                  <a:pt x="374" y="1231810"/>
                  <a:pt x="1828" y="1166436"/>
                </a:cubicBezTo>
                <a:cubicBezTo>
                  <a:pt x="-2688" y="1110119"/>
                  <a:pt x="2740" y="1056479"/>
                  <a:pt x="1539" y="1001055"/>
                </a:cubicBezTo>
                <a:cubicBezTo>
                  <a:pt x="8974" y="873301"/>
                  <a:pt x="30554" y="745800"/>
                  <a:pt x="66610" y="623972"/>
                </a:cubicBezTo>
                <a:cubicBezTo>
                  <a:pt x="83528" y="580533"/>
                  <a:pt x="100445" y="537094"/>
                  <a:pt x="118578" y="495761"/>
                </a:cubicBezTo>
                <a:cubicBezTo>
                  <a:pt x="137925" y="456531"/>
                  <a:pt x="161804" y="420299"/>
                  <a:pt x="184466" y="381961"/>
                </a:cubicBezTo>
                <a:cubicBezTo>
                  <a:pt x="238521" y="305858"/>
                  <a:pt x="305281" y="242061"/>
                  <a:pt x="380215" y="187575"/>
                </a:cubicBezTo>
                <a:cubicBezTo>
                  <a:pt x="449180" y="142145"/>
                  <a:pt x="519691" y="104242"/>
                  <a:pt x="596275" y="76862"/>
                </a:cubicBezTo>
                <a:cubicBezTo>
                  <a:pt x="641918" y="58928"/>
                  <a:pt x="687559" y="40994"/>
                  <a:pt x="737176" y="34795"/>
                </a:cubicBezTo>
                <a:cubicBezTo>
                  <a:pt x="769664" y="32873"/>
                  <a:pt x="799393" y="21322"/>
                  <a:pt x="833981" y="18187"/>
                </a:cubicBezTo>
                <a:cubicBezTo>
                  <a:pt x="863154" y="15374"/>
                  <a:pt x="892327" y="12560"/>
                  <a:pt x="923601" y="8535"/>
                </a:cubicBezTo>
                <a:cubicBezTo>
                  <a:pt x="961339" y="3583"/>
                  <a:pt x="999766" y="1037"/>
                  <a:pt x="1038166" y="262"/>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Rectangle 1">
            <a:extLst>
              <a:ext uri="{FF2B5EF4-FFF2-40B4-BE49-F238E27FC236}">
                <a16:creationId xmlns:a16="http://schemas.microsoft.com/office/drawing/2014/main" id="{C495A28B-1F55-4FB5-A0F3-27B1069A894B}"/>
              </a:ext>
            </a:extLst>
          </p:cNvPr>
          <p:cNvSpPr/>
          <p:nvPr/>
        </p:nvSpPr>
        <p:spPr>
          <a:xfrm>
            <a:off x="1334376"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 name="Rectangle 2">
            <a:extLst>
              <a:ext uri="{FF2B5EF4-FFF2-40B4-BE49-F238E27FC236}">
                <a16:creationId xmlns:a16="http://schemas.microsoft.com/office/drawing/2014/main" id="{8D08D538-B827-4B8F-BFA8-DC6CD396C357}"/>
              </a:ext>
            </a:extLst>
          </p:cNvPr>
          <p:cNvSpPr/>
          <p:nvPr/>
        </p:nvSpPr>
        <p:spPr>
          <a:xfrm>
            <a:off x="6646882"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4" name="Rectangle 3">
            <a:extLst>
              <a:ext uri="{FF2B5EF4-FFF2-40B4-BE49-F238E27FC236}">
                <a16:creationId xmlns:a16="http://schemas.microsoft.com/office/drawing/2014/main" id="{2685B365-8192-45AB-BD88-1E915E9829ED}"/>
              </a:ext>
            </a:extLst>
          </p:cNvPr>
          <p:cNvSpPr/>
          <p:nvPr/>
        </p:nvSpPr>
        <p:spPr>
          <a:xfrm>
            <a:off x="11959389"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083487-FF8A-49F7-B663-70D3381B6D38}"/>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Numbers</a:t>
            </a: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B768885-A067-4121-BCCB-E38C136D2F45}"/>
              </a:ext>
            </a:extLst>
          </p:cNvPr>
          <p:cNvSpPr txBox="1"/>
          <p:nvPr/>
        </p:nvSpPr>
        <p:spPr>
          <a:xfrm>
            <a:off x="2449773"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bg1"/>
                </a:solidFill>
                <a:latin typeface="Montserrat Alternates ExtraBold" panose="00000900000000000000" pitchFamily="50" charset="0"/>
              </a:rPr>
              <a:t>3.1M</a:t>
            </a:r>
          </a:p>
        </p:txBody>
      </p:sp>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13A872-5D7E-47EE-B266-B975AC5117C4}"/>
              </a:ext>
            </a:extLst>
          </p:cNvPr>
          <p:cNvSpPr txBox="1"/>
          <p:nvPr/>
        </p:nvSpPr>
        <p:spPr>
          <a:xfrm>
            <a:off x="7762279"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bg1"/>
                </a:solidFill>
                <a:latin typeface="Montserrat Alternates ExtraBold" panose="00000900000000000000" pitchFamily="50" charset="0"/>
              </a:rPr>
              <a:t>95K</a:t>
            </a:r>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278BC7C-575F-49D1-80CE-2DACD0B1FBB6}"/>
              </a:ext>
            </a:extLst>
          </p:cNvPr>
          <p:cNvSpPr txBox="1"/>
          <p:nvPr/>
        </p:nvSpPr>
        <p:spPr>
          <a:xfrm>
            <a:off x="13074786"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bg1"/>
                </a:solidFill>
                <a:latin typeface="Montserrat Alternates ExtraBold" panose="00000900000000000000" pitchFamily="50" charset="0"/>
              </a:rPr>
              <a:t>53K</a:t>
            </a:r>
          </a:p>
        </p:txBody>
      </p:sp>
    </p:spTree>
    <p:extLst>
      <p:ext uri="{BB962C8B-B14F-4D97-AF65-F5344CB8AC3E}">
        <p14:creationId xmlns:p14="http://schemas.microsoft.com/office/powerpoint/2010/main" val="24385330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53"/>
                            </p:stCondLst>
                            <p:childTnLst>
                              <p:par>
                                <p:cTn id="10" presetID="0" presetClass="entr" presetSubtype="0" fill="hold" grpId="0" nodeType="afterEffect">
                                  <p:stCondLst>
                                    <p:cond delay="0"/>
                                  </p:stCondLst>
                                  <p:childTnLst>
                                    <p:set>
                                      <p:cBhvr>
                                        <p:cTn id="11" dur="1000" fill="hold">
                                          <p:stCondLst>
                                            <p:cond delay="0"/>
                                          </p:stCondLst>
                                        </p:cTn>
                                        <p:tgtEl>
                                          <p:spTgt spid="5"/>
                                        </p:tgtEl>
                                        <p:attrNameLst>
                                          <p:attrName>style.visibility</p:attrName>
                                        </p:attrNameLst>
                                      </p:cBhvr>
                                      <p:to>
                                        <p:strVal val="visible"/>
                                      </p:to>
                                    </p:set>
                                    <p:anim to="" calcmode="lin" valueType="num">
                                      <p:cBhvr>
                                        <p:cTn id="12"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4" presetID="0" presetClass="entr" presetSubtype="0" fill="hold" grpId="0" nodeType="withEffect">
                                  <p:stCondLst>
                                    <p:cond delay="0"/>
                                  </p:stCondLst>
                                  <p:childTnLst>
                                    <p:set>
                                      <p:cBhvr>
                                        <p:cTn id="15" dur="1000" fill="hold">
                                          <p:stCondLst>
                                            <p:cond delay="0"/>
                                          </p:stCondLst>
                                        </p:cTn>
                                        <p:tgtEl>
                                          <p:spTgt spid="15"/>
                                        </p:tgtEl>
                                        <p:attrNameLst>
                                          <p:attrName>style.visibility</p:attrName>
                                        </p:attrNameLst>
                                      </p:cBhvr>
                                      <p:to>
                                        <p:strVal val="visible"/>
                                      </p:to>
                                    </p:set>
                                    <p:anim to="" calcmode="lin" valueType="num">
                                      <p:cBhvr>
                                        <p:cTn id="16"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18" presetID="0" presetClass="entr" presetSubtype="0" fill="hold" grpId="0" nodeType="withEffect">
                                  <p:stCondLst>
                                    <p:cond delay="0"/>
                                  </p:stCondLst>
                                  <p:childTnLst>
                                    <p:set>
                                      <p:cBhvr>
                                        <p:cTn id="19" dur="1000" fill="hold">
                                          <p:stCondLst>
                                            <p:cond delay="0"/>
                                          </p:stCondLst>
                                        </p:cTn>
                                        <p:tgtEl>
                                          <p:spTgt spid="17"/>
                                        </p:tgtEl>
                                        <p:attrNameLst>
                                          <p:attrName>style.visibility</p:attrName>
                                        </p:attrNameLst>
                                      </p:cBhvr>
                                      <p:to>
                                        <p:strVal val="visible"/>
                                      </p:to>
                                    </p:set>
                                    <p:anim to="" calcmode="lin" valueType="num">
                                      <p:cBhvr>
                                        <p:cTn id="20"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000" fill="hold"/>
                                        <p:tgtEl>
                                          <p:spTgt spid="2"/>
                                        </p:tgtEl>
                                        <p:attrNameLst>
                                          <p:attrName>ppt_x</p:attrName>
                                        </p:attrNameLst>
                                      </p:cBhvr>
                                      <p:tavLst>
                                        <p:tav tm="0">
                                          <p:val>
                                            <p:strVal val="#ppt_x"/>
                                          </p:val>
                                        </p:tav>
                                        <p:tav tm="100000">
                                          <p:val>
                                            <p:strVal val="#ppt_x"/>
                                          </p:val>
                                        </p:tav>
                                      </p:tavLst>
                                    </p:anim>
                                    <p:anim calcmode="lin" valueType="num">
                                      <p:cBhvr additive="base">
                                        <p:cTn id="25" dur="100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1953"/>
                            </p:stCondLst>
                            <p:childTnLst>
                              <p:par>
                                <p:cTn id="27" presetID="0" presetClass="entr" presetSubtype="0" fill="hold" grpId="0" nodeType="afterEffect">
                                  <p:stCondLst>
                                    <p:cond delay="0"/>
                                  </p:stCondLst>
                                  <p:childTnLst>
                                    <p:set>
                                      <p:cBhvr>
                                        <p:cTn id="28" dur="1000" fill="hold">
                                          <p:stCondLst>
                                            <p:cond delay="0"/>
                                          </p:stCondLst>
                                        </p:cTn>
                                        <p:tgtEl>
                                          <p:spTgt spid="7"/>
                                        </p:tgtEl>
                                        <p:attrNameLst>
                                          <p:attrName>style.visibility</p:attrName>
                                        </p:attrNameLst>
                                      </p:cBhvr>
                                      <p:to>
                                        <p:strVal val="visible"/>
                                      </p:to>
                                    </p:set>
                                    <p:anim to="" calcmode="lin" valueType="num">
                                      <p:cBhvr>
                                        <p:cTn id="29"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1" presetID="0" presetClass="entr" presetSubtype="0" fill="hold" grpId="0" nodeType="withEffect">
                                  <p:stCondLst>
                                    <p:cond delay="0"/>
                                  </p:stCondLst>
                                  <p:childTnLst>
                                    <p:set>
                                      <p:cBhvr>
                                        <p:cTn id="32" dur="1000" fill="hold">
                                          <p:stCondLst>
                                            <p:cond delay="0"/>
                                          </p:stCondLst>
                                        </p:cTn>
                                        <p:tgtEl>
                                          <p:spTgt spid="16"/>
                                        </p:tgtEl>
                                        <p:attrNameLst>
                                          <p:attrName>style.visibility</p:attrName>
                                        </p:attrNameLst>
                                      </p:cBhvr>
                                      <p:to>
                                        <p:strVal val="visible"/>
                                      </p:to>
                                    </p:set>
                                    <p:anim to="" calcmode="lin" valueType="num">
                                      <p:cBhvr>
                                        <p:cTn id="33"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35" presetID="0" presetClass="entr" presetSubtype="0" fill="hold" grpId="0" nodeType="withEffect">
                                  <p:stCondLst>
                                    <p:cond delay="0"/>
                                  </p:stCondLst>
                                  <p:childTnLst>
                                    <p:set>
                                      <p:cBhvr>
                                        <p:cTn id="36" dur="1000" fill="hold">
                                          <p:stCondLst>
                                            <p:cond delay="0"/>
                                          </p:stCondLst>
                                        </p:cTn>
                                        <p:tgtEl>
                                          <p:spTgt spid="18"/>
                                        </p:tgtEl>
                                        <p:attrNameLst>
                                          <p:attrName>style.visibility</p:attrName>
                                        </p:attrNameLst>
                                      </p:cBhvr>
                                      <p:to>
                                        <p:strVal val="visible"/>
                                      </p:to>
                                    </p:set>
                                    <p:anim to="" calcmode="lin" valueType="num">
                                      <p:cBhvr>
                                        <p:cTn id="37"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38"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1000" fill="hold"/>
                                        <p:tgtEl>
                                          <p:spTgt spid="3"/>
                                        </p:tgtEl>
                                        <p:attrNameLst>
                                          <p:attrName>ppt_x</p:attrName>
                                        </p:attrNameLst>
                                      </p:cBhvr>
                                      <p:tavLst>
                                        <p:tav tm="0">
                                          <p:val>
                                            <p:strVal val="#ppt_x"/>
                                          </p:val>
                                        </p:tav>
                                        <p:tav tm="100000">
                                          <p:val>
                                            <p:strVal val="#ppt_x"/>
                                          </p:val>
                                        </p:tav>
                                      </p:tavLst>
                                    </p:anim>
                                    <p:anim calcmode="lin" valueType="num">
                                      <p:cBhvr additive="base">
                                        <p:cTn id="42" dur="10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2953"/>
                            </p:stCondLst>
                            <p:childTnLst>
                              <p:par>
                                <p:cTn id="44" presetID="0" presetClass="entr" presetSubtype="0" fill="hold" grpId="0" nodeType="afterEffect">
                                  <p:stCondLst>
                                    <p:cond delay="0"/>
                                  </p:stCondLst>
                                  <p:childTnLst>
                                    <p:set>
                                      <p:cBhvr>
                                        <p:cTn id="45" dur="1000" fill="hold">
                                          <p:stCondLst>
                                            <p:cond delay="0"/>
                                          </p:stCondLst>
                                        </p:cTn>
                                        <p:tgtEl>
                                          <p:spTgt spid="9"/>
                                        </p:tgtEl>
                                        <p:attrNameLst>
                                          <p:attrName>style.visibility</p:attrName>
                                        </p:attrNameLst>
                                      </p:cBhvr>
                                      <p:to>
                                        <p:strVal val="visible"/>
                                      </p:to>
                                    </p:set>
                                    <p:anim to="" calcmode="lin" valueType="num">
                                      <p:cBhvr>
                                        <p:cTn id="46" dur="10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47" dur="10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48" presetID="0" presetClass="entr" presetSubtype="0" fill="hold" grpId="0" nodeType="withEffect">
                                  <p:stCondLst>
                                    <p:cond delay="0"/>
                                  </p:stCondLst>
                                  <p:childTnLst>
                                    <p:set>
                                      <p:cBhvr>
                                        <p:cTn id="49" dur="1000" fill="hold">
                                          <p:stCondLst>
                                            <p:cond delay="0"/>
                                          </p:stCondLst>
                                        </p:cTn>
                                        <p:tgtEl>
                                          <p:spTgt spid="14"/>
                                        </p:tgtEl>
                                        <p:attrNameLst>
                                          <p:attrName>style.visibility</p:attrName>
                                        </p:attrNameLst>
                                      </p:cBhvr>
                                      <p:to>
                                        <p:strVal val="visible"/>
                                      </p:to>
                                    </p:set>
                                    <p:anim to="" calcmode="lin" valueType="num">
                                      <p:cBhvr>
                                        <p:cTn id="50"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1"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2" presetID="0" presetClass="entr" presetSubtype="0" fill="hold" grpId="0" nodeType="withEffect">
                                  <p:stCondLst>
                                    <p:cond delay="0"/>
                                  </p:stCondLst>
                                  <p:childTnLst>
                                    <p:set>
                                      <p:cBhvr>
                                        <p:cTn id="53" dur="1000" fill="hold">
                                          <p:stCondLst>
                                            <p:cond delay="0"/>
                                          </p:stCondLst>
                                        </p:cTn>
                                        <p:tgtEl>
                                          <p:spTgt spid="19"/>
                                        </p:tgtEl>
                                        <p:attrNameLst>
                                          <p:attrName>style.visibility</p:attrName>
                                        </p:attrNameLst>
                                      </p:cBhvr>
                                      <p:to>
                                        <p:strVal val="visible"/>
                                      </p:to>
                                    </p:set>
                                    <p:anim to="" calcmode="lin" valueType="num">
                                      <p:cBhvr>
                                        <p:cTn id="54"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55"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additive="base">
                                        <p:cTn id="58" dur="1000" fill="hold"/>
                                        <p:tgtEl>
                                          <p:spTgt spid="4"/>
                                        </p:tgtEl>
                                        <p:attrNameLst>
                                          <p:attrName>ppt_x</p:attrName>
                                        </p:attrNameLst>
                                      </p:cBhvr>
                                      <p:tavLst>
                                        <p:tav tm="0">
                                          <p:val>
                                            <p:strVal val="#ppt_x"/>
                                          </p:val>
                                        </p:tav>
                                        <p:tav tm="100000">
                                          <p:val>
                                            <p:strVal val="#ppt_x"/>
                                          </p:val>
                                        </p:tav>
                                      </p:tavLst>
                                    </p:anim>
                                    <p:anim calcmode="lin" valueType="num">
                                      <p:cBhvr additive="base">
                                        <p:cTn id="59"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6" grpId="0" animBg="1"/>
      <p:bldP spid="15" grpId="0" animBg="1"/>
      <p:bldP spid="14" grpId="0" animBg="1"/>
      <p:bldP spid="2" grpId="0"/>
      <p:bldP spid="3" grpId="0"/>
      <p:bldP spid="4" grpId="0"/>
      <p:bldP spid="11" grpId="0"/>
      <p:bldP spid="17" grpId="0"/>
      <p:bldP spid="18" grpId="0"/>
      <p:bldP spid="1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9AA4C11-17BB-4747-9A25-F70CCF22F3B6}"/>
              </a:ext>
            </a:extLst>
          </p:cNvPr>
          <p:cNvGrpSpPr>
            <a:grpSpLocks noChangeAspect="1"/>
          </p:cNvGrpSpPr>
          <p:nvPr/>
        </p:nvGrpSpPr>
        <p:grpSpPr bwMode="auto">
          <a:xfrm>
            <a:off x="5683663" y="2966786"/>
            <a:ext cx="11198402" cy="6006285"/>
            <a:chOff x="1" y="-4"/>
            <a:chExt cx="7840" cy="4205"/>
          </a:xfrm>
          <a:solidFill>
            <a:schemeClr val="bg1">
              <a:lumMod val="75000"/>
              <a:alpha val="50000"/>
            </a:schemeClr>
          </a:solidFill>
        </p:grpSpPr>
        <p:sp>
          <p:nvSpPr>
            <p:cNvPr id="3" name="Freeform 65">
              <a:extLst>
                <a:ext uri="{FF2B5EF4-FFF2-40B4-BE49-F238E27FC236}">
                  <a16:creationId xmlns:a16="http://schemas.microsoft.com/office/drawing/2014/main" id="{70B1159D-BA89-4C29-8F04-18F902C9DA07}"/>
                </a:ext>
              </a:extLst>
            </p:cNvPr>
            <p:cNvSpPr>
              <a:spLocks noEditPoints="1"/>
            </p:cNvSpPr>
            <p:nvPr/>
          </p:nvSpPr>
          <p:spPr bwMode="auto">
            <a:xfrm>
              <a:off x="1947" y="2223"/>
              <a:ext cx="745" cy="570"/>
            </a:xfrm>
            <a:custGeom>
              <a:avLst/>
              <a:gdLst>
                <a:gd name="T0" fmla="*/ 191 w 315"/>
                <a:gd name="T1" fmla="*/ 104 h 241"/>
                <a:gd name="T2" fmla="*/ 301 w 315"/>
                <a:gd name="T3" fmla="*/ 202 h 241"/>
                <a:gd name="T4" fmla="*/ 146 w 315"/>
                <a:gd name="T5" fmla="*/ 70 h 241"/>
                <a:gd name="T6" fmla="*/ 159 w 315"/>
                <a:gd name="T7" fmla="*/ 89 h 241"/>
                <a:gd name="T8" fmla="*/ 156 w 315"/>
                <a:gd name="T9" fmla="*/ 77 h 241"/>
                <a:gd name="T10" fmla="*/ 158 w 315"/>
                <a:gd name="T11" fmla="*/ 79 h 241"/>
                <a:gd name="T12" fmla="*/ 163 w 315"/>
                <a:gd name="T13" fmla="*/ 91 h 241"/>
                <a:gd name="T14" fmla="*/ 133 w 315"/>
                <a:gd name="T15" fmla="*/ 80 h 241"/>
                <a:gd name="T16" fmla="*/ 137 w 315"/>
                <a:gd name="T17" fmla="*/ 81 h 241"/>
                <a:gd name="T18" fmla="*/ 138 w 315"/>
                <a:gd name="T19" fmla="*/ 57 h 241"/>
                <a:gd name="T20" fmla="*/ 142 w 315"/>
                <a:gd name="T21" fmla="*/ 60 h 241"/>
                <a:gd name="T22" fmla="*/ 167 w 315"/>
                <a:gd name="T23" fmla="*/ 83 h 241"/>
                <a:gd name="T24" fmla="*/ 134 w 315"/>
                <a:gd name="T25" fmla="*/ 59 h 241"/>
                <a:gd name="T26" fmla="*/ 183 w 315"/>
                <a:gd name="T27" fmla="*/ 107 h 241"/>
                <a:gd name="T28" fmla="*/ 184 w 315"/>
                <a:gd name="T29" fmla="*/ 98 h 241"/>
                <a:gd name="T30" fmla="*/ 173 w 315"/>
                <a:gd name="T31" fmla="*/ 95 h 241"/>
                <a:gd name="T32" fmla="*/ 300 w 315"/>
                <a:gd name="T33" fmla="*/ 182 h 241"/>
                <a:gd name="T34" fmla="*/ 298 w 315"/>
                <a:gd name="T35" fmla="*/ 184 h 241"/>
                <a:gd name="T36" fmla="*/ 299 w 315"/>
                <a:gd name="T37" fmla="*/ 174 h 241"/>
                <a:gd name="T38" fmla="*/ 282 w 315"/>
                <a:gd name="T39" fmla="*/ 143 h 241"/>
                <a:gd name="T40" fmla="*/ 243 w 315"/>
                <a:gd name="T41" fmla="*/ 133 h 241"/>
                <a:gd name="T42" fmla="*/ 125 w 315"/>
                <a:gd name="T43" fmla="*/ 220 h 241"/>
                <a:gd name="T44" fmla="*/ 84 w 315"/>
                <a:gd name="T45" fmla="*/ 212 h 241"/>
                <a:gd name="T46" fmla="*/ 89 w 315"/>
                <a:gd name="T47" fmla="*/ 173 h 241"/>
                <a:gd name="T48" fmla="*/ 56 w 315"/>
                <a:gd name="T49" fmla="*/ 165 h 241"/>
                <a:gd name="T50" fmla="*/ 32 w 315"/>
                <a:gd name="T51" fmla="*/ 146 h 241"/>
                <a:gd name="T52" fmla="*/ 16 w 315"/>
                <a:gd name="T53" fmla="*/ 162 h 241"/>
                <a:gd name="T54" fmla="*/ 36 w 315"/>
                <a:gd name="T55" fmla="*/ 190 h 241"/>
                <a:gd name="T56" fmla="*/ 68 w 315"/>
                <a:gd name="T57" fmla="*/ 207 h 241"/>
                <a:gd name="T58" fmla="*/ 75 w 315"/>
                <a:gd name="T59" fmla="*/ 209 h 241"/>
                <a:gd name="T60" fmla="*/ 72 w 315"/>
                <a:gd name="T61" fmla="*/ 218 h 241"/>
                <a:gd name="T62" fmla="*/ 107 w 315"/>
                <a:gd name="T63" fmla="*/ 233 h 241"/>
                <a:gd name="T64" fmla="*/ 142 w 315"/>
                <a:gd name="T65" fmla="*/ 228 h 241"/>
                <a:gd name="T66" fmla="*/ 287 w 315"/>
                <a:gd name="T67" fmla="*/ 149 h 241"/>
                <a:gd name="T68" fmla="*/ 144 w 315"/>
                <a:gd name="T69" fmla="*/ 135 h 241"/>
                <a:gd name="T70" fmla="*/ 153 w 315"/>
                <a:gd name="T71" fmla="*/ 138 h 241"/>
                <a:gd name="T72" fmla="*/ 296 w 315"/>
                <a:gd name="T73" fmla="*/ 155 h 241"/>
                <a:gd name="T74" fmla="*/ 293 w 315"/>
                <a:gd name="T75" fmla="*/ 190 h 241"/>
                <a:gd name="T76" fmla="*/ 220 w 315"/>
                <a:gd name="T77" fmla="*/ 128 h 241"/>
                <a:gd name="T78" fmla="*/ 196 w 315"/>
                <a:gd name="T79" fmla="*/ 123 h 241"/>
                <a:gd name="T80" fmla="*/ 188 w 315"/>
                <a:gd name="T81" fmla="*/ 132 h 241"/>
                <a:gd name="T82" fmla="*/ 180 w 315"/>
                <a:gd name="T83" fmla="*/ 137 h 241"/>
                <a:gd name="T84" fmla="*/ 210 w 315"/>
                <a:gd name="T85" fmla="*/ 137 h 241"/>
                <a:gd name="T86" fmla="*/ 296 w 315"/>
                <a:gd name="T87" fmla="*/ 162 h 241"/>
                <a:gd name="T88" fmla="*/ 155 w 315"/>
                <a:gd name="T89" fmla="*/ 111 h 241"/>
                <a:gd name="T90" fmla="*/ 134 w 315"/>
                <a:gd name="T91" fmla="*/ 101 h 241"/>
                <a:gd name="T92" fmla="*/ 81 w 315"/>
                <a:gd name="T93" fmla="*/ 96 h 241"/>
                <a:gd name="T94" fmla="*/ 91 w 315"/>
                <a:gd name="T95" fmla="*/ 97 h 241"/>
                <a:gd name="T96" fmla="*/ 120 w 315"/>
                <a:gd name="T97" fmla="*/ 106 h 241"/>
                <a:gd name="T98" fmla="*/ 155 w 315"/>
                <a:gd name="T99" fmla="*/ 122 h 241"/>
                <a:gd name="T100" fmla="*/ 95 w 315"/>
                <a:gd name="T101" fmla="*/ 107 h 241"/>
                <a:gd name="T102" fmla="*/ 100 w 315"/>
                <a:gd name="T103" fmla="*/ 107 h 241"/>
                <a:gd name="T104" fmla="*/ 102 w 315"/>
                <a:gd name="T105" fmla="*/ 107 h 241"/>
                <a:gd name="T106" fmla="*/ 257 w 315"/>
                <a:gd name="T107" fmla="*/ 136 h 241"/>
                <a:gd name="T108" fmla="*/ 266 w 315"/>
                <a:gd name="T109" fmla="*/ 133 h 241"/>
                <a:gd name="T110" fmla="*/ 257 w 315"/>
                <a:gd name="T111" fmla="*/ 135 h 241"/>
                <a:gd name="T112" fmla="*/ 263 w 315"/>
                <a:gd name="T113" fmla="*/ 2 h 241"/>
                <a:gd name="T114" fmla="*/ 264 w 315"/>
                <a:gd name="T115" fmla="*/ 1 h 241"/>
                <a:gd name="T116" fmla="*/ 263 w 315"/>
                <a:gd name="T117" fmla="*/ 0 h 241"/>
                <a:gd name="T118" fmla="*/ 258 w 315"/>
                <a:gd name="T119" fmla="*/ 4 h 241"/>
                <a:gd name="T120" fmla="*/ 258 w 315"/>
                <a:gd name="T121" fmla="*/ 3 h 241"/>
                <a:gd name="T122" fmla="*/ 292 w 315"/>
                <a:gd name="T123" fmla="*/ 145 h 241"/>
                <a:gd name="T124" fmla="*/ 280 w 315"/>
                <a:gd name="T125" fmla="*/ 13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241">
                  <a:moveTo>
                    <a:pt x="188" y="106"/>
                  </a:moveTo>
                  <a:cubicBezTo>
                    <a:pt x="188" y="105"/>
                    <a:pt x="188" y="105"/>
                    <a:pt x="188" y="105"/>
                  </a:cubicBezTo>
                  <a:cubicBezTo>
                    <a:pt x="188" y="105"/>
                    <a:pt x="188" y="105"/>
                    <a:pt x="188" y="105"/>
                  </a:cubicBezTo>
                  <a:cubicBezTo>
                    <a:pt x="188" y="105"/>
                    <a:pt x="188" y="104"/>
                    <a:pt x="188" y="104"/>
                  </a:cubicBezTo>
                  <a:cubicBezTo>
                    <a:pt x="189" y="104"/>
                    <a:pt x="189" y="104"/>
                    <a:pt x="189" y="104"/>
                  </a:cubicBezTo>
                  <a:cubicBezTo>
                    <a:pt x="189" y="104"/>
                    <a:pt x="189" y="104"/>
                    <a:pt x="189" y="104"/>
                  </a:cubicBezTo>
                  <a:cubicBezTo>
                    <a:pt x="189" y="104"/>
                    <a:pt x="189" y="105"/>
                    <a:pt x="189" y="105"/>
                  </a:cubicBezTo>
                  <a:cubicBezTo>
                    <a:pt x="189" y="105"/>
                    <a:pt x="189" y="105"/>
                    <a:pt x="189" y="105"/>
                  </a:cubicBezTo>
                  <a:cubicBezTo>
                    <a:pt x="189" y="105"/>
                    <a:pt x="189" y="106"/>
                    <a:pt x="188" y="106"/>
                  </a:cubicBezTo>
                  <a:cubicBezTo>
                    <a:pt x="188" y="106"/>
                    <a:pt x="188" y="106"/>
                    <a:pt x="188" y="106"/>
                  </a:cubicBezTo>
                  <a:close/>
                  <a:moveTo>
                    <a:pt x="193" y="104"/>
                  </a:moveTo>
                  <a:cubicBezTo>
                    <a:pt x="193" y="104"/>
                    <a:pt x="194" y="104"/>
                    <a:pt x="194" y="104"/>
                  </a:cubicBezTo>
                  <a:cubicBezTo>
                    <a:pt x="194" y="104"/>
                    <a:pt x="194" y="104"/>
                    <a:pt x="194" y="104"/>
                  </a:cubicBezTo>
                  <a:cubicBezTo>
                    <a:pt x="194" y="104"/>
                    <a:pt x="194" y="104"/>
                    <a:pt x="195" y="104"/>
                  </a:cubicBezTo>
                  <a:cubicBezTo>
                    <a:pt x="195" y="104"/>
                    <a:pt x="195" y="104"/>
                    <a:pt x="195" y="105"/>
                  </a:cubicBezTo>
                  <a:cubicBezTo>
                    <a:pt x="196" y="105"/>
                    <a:pt x="196" y="105"/>
                    <a:pt x="196" y="105"/>
                  </a:cubicBezTo>
                  <a:cubicBezTo>
                    <a:pt x="197" y="105"/>
                    <a:pt x="197" y="106"/>
                    <a:pt x="197" y="107"/>
                  </a:cubicBezTo>
                  <a:cubicBezTo>
                    <a:pt x="197" y="107"/>
                    <a:pt x="197" y="107"/>
                    <a:pt x="197" y="107"/>
                  </a:cubicBezTo>
                  <a:cubicBezTo>
                    <a:pt x="198" y="107"/>
                    <a:pt x="198" y="106"/>
                    <a:pt x="198" y="106"/>
                  </a:cubicBezTo>
                  <a:cubicBezTo>
                    <a:pt x="198" y="106"/>
                    <a:pt x="198" y="105"/>
                    <a:pt x="198" y="105"/>
                  </a:cubicBezTo>
                  <a:cubicBezTo>
                    <a:pt x="198" y="105"/>
                    <a:pt x="198" y="104"/>
                    <a:pt x="198" y="104"/>
                  </a:cubicBezTo>
                  <a:cubicBezTo>
                    <a:pt x="198" y="104"/>
                    <a:pt x="198" y="104"/>
                    <a:pt x="198" y="104"/>
                  </a:cubicBezTo>
                  <a:cubicBezTo>
                    <a:pt x="197" y="104"/>
                    <a:pt x="197" y="103"/>
                    <a:pt x="196" y="104"/>
                  </a:cubicBezTo>
                  <a:cubicBezTo>
                    <a:pt x="196" y="104"/>
                    <a:pt x="195" y="104"/>
                    <a:pt x="195" y="103"/>
                  </a:cubicBezTo>
                  <a:cubicBezTo>
                    <a:pt x="195" y="103"/>
                    <a:pt x="195" y="103"/>
                    <a:pt x="194" y="103"/>
                  </a:cubicBezTo>
                  <a:cubicBezTo>
                    <a:pt x="194" y="102"/>
                    <a:pt x="193" y="102"/>
                    <a:pt x="193" y="103"/>
                  </a:cubicBezTo>
                  <a:cubicBezTo>
                    <a:pt x="192" y="103"/>
                    <a:pt x="192" y="103"/>
                    <a:pt x="192" y="104"/>
                  </a:cubicBezTo>
                  <a:cubicBezTo>
                    <a:pt x="192" y="104"/>
                    <a:pt x="192" y="104"/>
                    <a:pt x="192" y="104"/>
                  </a:cubicBezTo>
                  <a:cubicBezTo>
                    <a:pt x="192" y="104"/>
                    <a:pt x="193" y="104"/>
                    <a:pt x="193" y="104"/>
                  </a:cubicBezTo>
                  <a:close/>
                  <a:moveTo>
                    <a:pt x="190" y="104"/>
                  </a:moveTo>
                  <a:cubicBezTo>
                    <a:pt x="190" y="104"/>
                    <a:pt x="190" y="105"/>
                    <a:pt x="190" y="105"/>
                  </a:cubicBezTo>
                  <a:cubicBezTo>
                    <a:pt x="190" y="105"/>
                    <a:pt x="191" y="105"/>
                    <a:pt x="191" y="104"/>
                  </a:cubicBezTo>
                  <a:cubicBezTo>
                    <a:pt x="191" y="104"/>
                    <a:pt x="191" y="104"/>
                    <a:pt x="191" y="104"/>
                  </a:cubicBezTo>
                  <a:cubicBezTo>
                    <a:pt x="191" y="104"/>
                    <a:pt x="191" y="104"/>
                    <a:pt x="191" y="104"/>
                  </a:cubicBezTo>
                  <a:cubicBezTo>
                    <a:pt x="191" y="104"/>
                    <a:pt x="191" y="104"/>
                    <a:pt x="191" y="104"/>
                  </a:cubicBezTo>
                  <a:cubicBezTo>
                    <a:pt x="190" y="104"/>
                    <a:pt x="190" y="104"/>
                    <a:pt x="190" y="104"/>
                  </a:cubicBezTo>
                  <a:cubicBezTo>
                    <a:pt x="190" y="103"/>
                    <a:pt x="190" y="103"/>
                    <a:pt x="190" y="103"/>
                  </a:cubicBezTo>
                  <a:cubicBezTo>
                    <a:pt x="190" y="103"/>
                    <a:pt x="189" y="103"/>
                    <a:pt x="189" y="103"/>
                  </a:cubicBezTo>
                  <a:cubicBezTo>
                    <a:pt x="189" y="104"/>
                    <a:pt x="189" y="104"/>
                    <a:pt x="189" y="104"/>
                  </a:cubicBezTo>
                  <a:cubicBezTo>
                    <a:pt x="190" y="104"/>
                    <a:pt x="190" y="104"/>
                    <a:pt x="190" y="104"/>
                  </a:cubicBezTo>
                  <a:close/>
                  <a:moveTo>
                    <a:pt x="305" y="196"/>
                  </a:moveTo>
                  <a:cubicBezTo>
                    <a:pt x="305" y="196"/>
                    <a:pt x="305" y="196"/>
                    <a:pt x="305" y="196"/>
                  </a:cubicBezTo>
                  <a:cubicBezTo>
                    <a:pt x="305" y="196"/>
                    <a:pt x="305" y="196"/>
                    <a:pt x="305" y="196"/>
                  </a:cubicBezTo>
                  <a:cubicBezTo>
                    <a:pt x="306" y="196"/>
                    <a:pt x="306" y="196"/>
                    <a:pt x="305" y="196"/>
                  </a:cubicBezTo>
                  <a:cubicBezTo>
                    <a:pt x="305" y="196"/>
                    <a:pt x="304" y="196"/>
                    <a:pt x="304" y="196"/>
                  </a:cubicBezTo>
                  <a:cubicBezTo>
                    <a:pt x="304" y="197"/>
                    <a:pt x="303" y="197"/>
                    <a:pt x="303" y="197"/>
                  </a:cubicBezTo>
                  <a:cubicBezTo>
                    <a:pt x="303" y="197"/>
                    <a:pt x="303" y="198"/>
                    <a:pt x="303" y="198"/>
                  </a:cubicBezTo>
                  <a:cubicBezTo>
                    <a:pt x="303" y="198"/>
                    <a:pt x="303" y="198"/>
                    <a:pt x="303" y="198"/>
                  </a:cubicBezTo>
                  <a:cubicBezTo>
                    <a:pt x="303" y="198"/>
                    <a:pt x="303" y="198"/>
                    <a:pt x="304" y="198"/>
                  </a:cubicBezTo>
                  <a:cubicBezTo>
                    <a:pt x="304" y="198"/>
                    <a:pt x="304" y="197"/>
                    <a:pt x="304" y="197"/>
                  </a:cubicBezTo>
                  <a:cubicBezTo>
                    <a:pt x="304" y="197"/>
                    <a:pt x="305" y="197"/>
                    <a:pt x="305" y="197"/>
                  </a:cubicBezTo>
                  <a:cubicBezTo>
                    <a:pt x="305" y="197"/>
                    <a:pt x="305" y="197"/>
                    <a:pt x="305" y="197"/>
                  </a:cubicBezTo>
                  <a:cubicBezTo>
                    <a:pt x="305" y="197"/>
                    <a:pt x="305" y="197"/>
                    <a:pt x="305" y="197"/>
                  </a:cubicBezTo>
                  <a:cubicBezTo>
                    <a:pt x="306" y="197"/>
                    <a:pt x="306" y="196"/>
                    <a:pt x="306" y="196"/>
                  </a:cubicBezTo>
                  <a:cubicBezTo>
                    <a:pt x="306" y="196"/>
                    <a:pt x="306" y="196"/>
                    <a:pt x="306" y="196"/>
                  </a:cubicBezTo>
                  <a:cubicBezTo>
                    <a:pt x="306" y="196"/>
                    <a:pt x="305" y="196"/>
                    <a:pt x="305" y="196"/>
                  </a:cubicBezTo>
                  <a:close/>
                  <a:moveTo>
                    <a:pt x="302" y="204"/>
                  </a:move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1" y="204"/>
                    <a:pt x="302" y="203"/>
                    <a:pt x="302" y="203"/>
                  </a:cubicBezTo>
                  <a:cubicBezTo>
                    <a:pt x="302" y="202"/>
                    <a:pt x="301" y="202"/>
                    <a:pt x="301" y="202"/>
                  </a:cubicBezTo>
                  <a:cubicBezTo>
                    <a:pt x="302" y="202"/>
                    <a:pt x="302" y="201"/>
                    <a:pt x="302" y="201"/>
                  </a:cubicBezTo>
                  <a:cubicBezTo>
                    <a:pt x="302" y="201"/>
                    <a:pt x="302" y="201"/>
                    <a:pt x="302" y="200"/>
                  </a:cubicBezTo>
                  <a:cubicBezTo>
                    <a:pt x="302" y="200"/>
                    <a:pt x="302" y="200"/>
                    <a:pt x="302" y="200"/>
                  </a:cubicBezTo>
                  <a:cubicBezTo>
                    <a:pt x="301" y="200"/>
                    <a:pt x="300" y="200"/>
                    <a:pt x="299" y="200"/>
                  </a:cubicBezTo>
                  <a:cubicBezTo>
                    <a:pt x="299" y="200"/>
                    <a:pt x="298" y="201"/>
                    <a:pt x="298" y="201"/>
                  </a:cubicBezTo>
                  <a:cubicBezTo>
                    <a:pt x="297" y="201"/>
                    <a:pt x="297" y="201"/>
                    <a:pt x="296" y="201"/>
                  </a:cubicBezTo>
                  <a:cubicBezTo>
                    <a:pt x="296" y="201"/>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3"/>
                  </a:cubicBezTo>
                  <a:cubicBezTo>
                    <a:pt x="295" y="203"/>
                    <a:pt x="295" y="203"/>
                    <a:pt x="295" y="203"/>
                  </a:cubicBezTo>
                  <a:cubicBezTo>
                    <a:pt x="295" y="203"/>
                    <a:pt x="298" y="203"/>
                    <a:pt x="297" y="204"/>
                  </a:cubicBezTo>
                  <a:cubicBezTo>
                    <a:pt x="297" y="204"/>
                    <a:pt x="297" y="204"/>
                    <a:pt x="297" y="205"/>
                  </a:cubicBezTo>
                  <a:cubicBezTo>
                    <a:pt x="297" y="205"/>
                    <a:pt x="297" y="205"/>
                    <a:pt x="297" y="205"/>
                  </a:cubicBezTo>
                  <a:cubicBezTo>
                    <a:pt x="297" y="205"/>
                    <a:pt x="297" y="206"/>
                    <a:pt x="297" y="206"/>
                  </a:cubicBezTo>
                  <a:cubicBezTo>
                    <a:pt x="297" y="206"/>
                    <a:pt x="296" y="206"/>
                    <a:pt x="296" y="206"/>
                  </a:cubicBezTo>
                  <a:cubicBezTo>
                    <a:pt x="295" y="206"/>
                    <a:pt x="295" y="207"/>
                    <a:pt x="294" y="207"/>
                  </a:cubicBezTo>
                  <a:cubicBezTo>
                    <a:pt x="294" y="207"/>
                    <a:pt x="294" y="207"/>
                    <a:pt x="294" y="207"/>
                  </a:cubicBezTo>
                  <a:cubicBezTo>
                    <a:pt x="294" y="207"/>
                    <a:pt x="294" y="207"/>
                    <a:pt x="294" y="207"/>
                  </a:cubicBezTo>
                  <a:cubicBezTo>
                    <a:pt x="295" y="207"/>
                    <a:pt x="295" y="207"/>
                    <a:pt x="296" y="207"/>
                  </a:cubicBezTo>
                  <a:cubicBezTo>
                    <a:pt x="297" y="207"/>
                    <a:pt x="298" y="207"/>
                    <a:pt x="298" y="207"/>
                  </a:cubicBezTo>
                  <a:cubicBezTo>
                    <a:pt x="298" y="207"/>
                    <a:pt x="298" y="207"/>
                    <a:pt x="299" y="207"/>
                  </a:cubicBezTo>
                  <a:cubicBezTo>
                    <a:pt x="299" y="207"/>
                    <a:pt x="300" y="207"/>
                    <a:pt x="300" y="207"/>
                  </a:cubicBezTo>
                  <a:cubicBezTo>
                    <a:pt x="301" y="207"/>
                    <a:pt x="302" y="207"/>
                    <a:pt x="303" y="207"/>
                  </a:cubicBezTo>
                  <a:cubicBezTo>
                    <a:pt x="303" y="207"/>
                    <a:pt x="303" y="206"/>
                    <a:pt x="303" y="206"/>
                  </a:cubicBezTo>
                  <a:cubicBezTo>
                    <a:pt x="303" y="205"/>
                    <a:pt x="302" y="205"/>
                    <a:pt x="302" y="204"/>
                  </a:cubicBezTo>
                  <a:close/>
                  <a:moveTo>
                    <a:pt x="146" y="70"/>
                  </a:moveTo>
                  <a:cubicBezTo>
                    <a:pt x="146" y="70"/>
                    <a:pt x="146" y="70"/>
                    <a:pt x="146" y="70"/>
                  </a:cubicBezTo>
                  <a:cubicBezTo>
                    <a:pt x="146" y="70"/>
                    <a:pt x="146" y="70"/>
                    <a:pt x="146" y="70"/>
                  </a:cubicBezTo>
                  <a:cubicBezTo>
                    <a:pt x="147" y="70"/>
                    <a:pt x="147" y="70"/>
                    <a:pt x="148" y="71"/>
                  </a:cubicBezTo>
                  <a:cubicBezTo>
                    <a:pt x="148" y="71"/>
                    <a:pt x="149" y="71"/>
                    <a:pt x="149" y="71"/>
                  </a:cubicBezTo>
                  <a:cubicBezTo>
                    <a:pt x="150" y="71"/>
                    <a:pt x="150" y="72"/>
                    <a:pt x="150" y="72"/>
                  </a:cubicBezTo>
                  <a:cubicBezTo>
                    <a:pt x="151" y="72"/>
                    <a:pt x="151" y="73"/>
                    <a:pt x="151" y="74"/>
                  </a:cubicBezTo>
                  <a:cubicBezTo>
                    <a:pt x="151" y="74"/>
                    <a:pt x="151" y="74"/>
                    <a:pt x="151" y="75"/>
                  </a:cubicBezTo>
                  <a:cubicBezTo>
                    <a:pt x="151" y="75"/>
                    <a:pt x="151" y="75"/>
                    <a:pt x="151" y="76"/>
                  </a:cubicBezTo>
                  <a:cubicBezTo>
                    <a:pt x="151" y="76"/>
                    <a:pt x="151" y="76"/>
                    <a:pt x="150" y="75"/>
                  </a:cubicBezTo>
                  <a:cubicBezTo>
                    <a:pt x="150" y="75"/>
                    <a:pt x="150" y="75"/>
                    <a:pt x="150" y="75"/>
                  </a:cubicBezTo>
                  <a:cubicBezTo>
                    <a:pt x="149" y="75"/>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2" y="77"/>
                    <a:pt x="152" y="77"/>
                  </a:cubicBezTo>
                  <a:cubicBezTo>
                    <a:pt x="152" y="77"/>
                    <a:pt x="152" y="76"/>
                    <a:pt x="152" y="76"/>
                  </a:cubicBezTo>
                  <a:cubicBezTo>
                    <a:pt x="152" y="76"/>
                    <a:pt x="152" y="75"/>
                    <a:pt x="152" y="75"/>
                  </a:cubicBezTo>
                  <a:cubicBezTo>
                    <a:pt x="152" y="75"/>
                    <a:pt x="152" y="74"/>
                    <a:pt x="152" y="74"/>
                  </a:cubicBezTo>
                  <a:cubicBezTo>
                    <a:pt x="152" y="74"/>
                    <a:pt x="152" y="72"/>
                    <a:pt x="151" y="72"/>
                  </a:cubicBezTo>
                  <a:cubicBezTo>
                    <a:pt x="150" y="71"/>
                    <a:pt x="150" y="71"/>
                    <a:pt x="150" y="71"/>
                  </a:cubicBezTo>
                  <a:cubicBezTo>
                    <a:pt x="149" y="70"/>
                    <a:pt x="149" y="70"/>
                    <a:pt x="148" y="70"/>
                  </a:cubicBezTo>
                  <a:cubicBezTo>
                    <a:pt x="148" y="70"/>
                    <a:pt x="147" y="70"/>
                    <a:pt x="147" y="69"/>
                  </a:cubicBezTo>
                  <a:cubicBezTo>
                    <a:pt x="147" y="69"/>
                    <a:pt x="147" y="69"/>
                    <a:pt x="147" y="69"/>
                  </a:cubicBezTo>
                  <a:cubicBezTo>
                    <a:pt x="147" y="69"/>
                    <a:pt x="146" y="69"/>
                    <a:pt x="146" y="69"/>
                  </a:cubicBezTo>
                  <a:cubicBezTo>
                    <a:pt x="146" y="69"/>
                    <a:pt x="146" y="69"/>
                    <a:pt x="146" y="69"/>
                  </a:cubicBezTo>
                  <a:cubicBezTo>
                    <a:pt x="146" y="69"/>
                    <a:pt x="146" y="69"/>
                    <a:pt x="146" y="69"/>
                  </a:cubicBezTo>
                  <a:cubicBezTo>
                    <a:pt x="146" y="69"/>
                    <a:pt x="146" y="69"/>
                    <a:pt x="146" y="69"/>
                  </a:cubicBezTo>
                  <a:cubicBezTo>
                    <a:pt x="146" y="69"/>
                    <a:pt x="146" y="69"/>
                    <a:pt x="146" y="69"/>
                  </a:cubicBezTo>
                  <a:cubicBezTo>
                    <a:pt x="146" y="69"/>
                    <a:pt x="146" y="70"/>
                    <a:pt x="145" y="70"/>
                  </a:cubicBezTo>
                  <a:cubicBezTo>
                    <a:pt x="145" y="70"/>
                    <a:pt x="146" y="71"/>
                    <a:pt x="146" y="70"/>
                  </a:cubicBezTo>
                  <a:close/>
                  <a:moveTo>
                    <a:pt x="159" y="89"/>
                  </a:moveTo>
                  <a:cubicBezTo>
                    <a:pt x="159" y="89"/>
                    <a:pt x="159" y="89"/>
                    <a:pt x="159" y="89"/>
                  </a:cubicBezTo>
                  <a:cubicBezTo>
                    <a:pt x="159" y="89"/>
                    <a:pt x="159" y="89"/>
                    <a:pt x="159" y="89"/>
                  </a:cubicBezTo>
                  <a:cubicBezTo>
                    <a:pt x="159" y="89"/>
                    <a:pt x="159" y="89"/>
                    <a:pt x="159" y="89"/>
                  </a:cubicBezTo>
                  <a:cubicBezTo>
                    <a:pt x="159" y="89"/>
                    <a:pt x="159" y="89"/>
                    <a:pt x="158" y="89"/>
                  </a:cubicBezTo>
                  <a:cubicBezTo>
                    <a:pt x="158" y="89"/>
                    <a:pt x="158" y="89"/>
                    <a:pt x="158" y="89"/>
                  </a:cubicBezTo>
                  <a:cubicBezTo>
                    <a:pt x="159" y="90"/>
                    <a:pt x="159" y="89"/>
                    <a:pt x="159" y="89"/>
                  </a:cubicBezTo>
                  <a:cubicBezTo>
                    <a:pt x="159" y="89"/>
                    <a:pt x="159" y="89"/>
                    <a:pt x="159" y="89"/>
                  </a:cubicBezTo>
                  <a:cubicBezTo>
                    <a:pt x="159" y="89"/>
                    <a:pt x="159" y="89"/>
                    <a:pt x="159" y="89"/>
                  </a:cubicBezTo>
                  <a:cubicBezTo>
                    <a:pt x="159" y="89"/>
                    <a:pt x="159" y="89"/>
                    <a:pt x="159" y="89"/>
                  </a:cubicBezTo>
                  <a:cubicBezTo>
                    <a:pt x="159" y="89"/>
                    <a:pt x="159" y="89"/>
                    <a:pt x="159" y="89"/>
                  </a:cubicBezTo>
                  <a:close/>
                  <a:moveTo>
                    <a:pt x="155" y="88"/>
                  </a:moveTo>
                  <a:cubicBezTo>
                    <a:pt x="155" y="89"/>
                    <a:pt x="156" y="89"/>
                    <a:pt x="156" y="89"/>
                  </a:cubicBezTo>
                  <a:cubicBezTo>
                    <a:pt x="156" y="89"/>
                    <a:pt x="157" y="89"/>
                    <a:pt x="157" y="89"/>
                  </a:cubicBezTo>
                  <a:cubicBezTo>
                    <a:pt x="157" y="89"/>
                    <a:pt x="157"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7" y="89"/>
                    <a:pt x="157" y="89"/>
                    <a:pt x="157" y="89"/>
                  </a:cubicBezTo>
                  <a:cubicBezTo>
                    <a:pt x="157" y="88"/>
                    <a:pt x="157" y="88"/>
                    <a:pt x="157" y="88"/>
                  </a:cubicBezTo>
                  <a:cubicBezTo>
                    <a:pt x="157" y="88"/>
                    <a:pt x="156" y="88"/>
                    <a:pt x="156" y="88"/>
                  </a:cubicBezTo>
                  <a:cubicBezTo>
                    <a:pt x="156" y="88"/>
                    <a:pt x="156" y="88"/>
                    <a:pt x="156" y="88"/>
                  </a:cubicBezTo>
                  <a:cubicBezTo>
                    <a:pt x="155" y="88"/>
                    <a:pt x="155" y="88"/>
                    <a:pt x="155" y="88"/>
                  </a:cubicBezTo>
                  <a:cubicBezTo>
                    <a:pt x="155" y="87"/>
                    <a:pt x="155" y="87"/>
                    <a:pt x="154" y="87"/>
                  </a:cubicBezTo>
                  <a:cubicBezTo>
                    <a:pt x="154" y="87"/>
                    <a:pt x="154" y="87"/>
                    <a:pt x="154" y="87"/>
                  </a:cubicBezTo>
                  <a:cubicBezTo>
                    <a:pt x="154" y="86"/>
                    <a:pt x="153" y="86"/>
                    <a:pt x="153" y="87"/>
                  </a:cubicBezTo>
                  <a:cubicBezTo>
                    <a:pt x="153" y="87"/>
                    <a:pt x="153" y="87"/>
                    <a:pt x="153" y="87"/>
                  </a:cubicBezTo>
                  <a:cubicBezTo>
                    <a:pt x="154" y="88"/>
                    <a:pt x="155" y="88"/>
                    <a:pt x="155" y="88"/>
                  </a:cubicBezTo>
                  <a:close/>
                  <a:moveTo>
                    <a:pt x="156" y="77"/>
                  </a:moveTo>
                  <a:cubicBezTo>
                    <a:pt x="156" y="77"/>
                    <a:pt x="156" y="77"/>
                    <a:pt x="156" y="77"/>
                  </a:cubicBezTo>
                  <a:cubicBezTo>
                    <a:pt x="156" y="77"/>
                    <a:pt x="156" y="77"/>
                    <a:pt x="156" y="77"/>
                  </a:cubicBezTo>
                  <a:cubicBezTo>
                    <a:pt x="156" y="77"/>
                    <a:pt x="156" y="77"/>
                    <a:pt x="156" y="77"/>
                  </a:cubicBezTo>
                  <a:cubicBezTo>
                    <a:pt x="156" y="77"/>
                    <a:pt x="156" y="77"/>
                    <a:pt x="156" y="77"/>
                  </a:cubicBezTo>
                  <a:cubicBezTo>
                    <a:pt x="156"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9"/>
                  </a:cubicBezTo>
                  <a:cubicBezTo>
                    <a:pt x="157" y="79"/>
                    <a:pt x="157" y="79"/>
                    <a:pt x="157" y="79"/>
                  </a:cubicBezTo>
                  <a:cubicBezTo>
                    <a:pt x="157" y="79"/>
                    <a:pt x="157" y="79"/>
                    <a:pt x="157" y="79"/>
                  </a:cubicBezTo>
                  <a:cubicBezTo>
                    <a:pt x="157" y="79"/>
                    <a:pt x="157" y="79"/>
                    <a:pt x="158" y="80"/>
                  </a:cubicBezTo>
                  <a:cubicBezTo>
                    <a:pt x="158" y="80"/>
                    <a:pt x="158" y="80"/>
                    <a:pt x="158" y="80"/>
                  </a:cubicBezTo>
                  <a:cubicBezTo>
                    <a:pt x="158" y="80"/>
                    <a:pt x="158" y="80"/>
                    <a:pt x="158" y="80"/>
                  </a:cubicBezTo>
                  <a:cubicBezTo>
                    <a:pt x="158" y="80"/>
                    <a:pt x="158" y="80"/>
                    <a:pt x="158" y="80"/>
                  </a:cubicBezTo>
                  <a:cubicBezTo>
                    <a:pt x="158" y="79"/>
                    <a:pt x="157" y="80"/>
                    <a:pt x="157" y="80"/>
                  </a:cubicBezTo>
                  <a:cubicBezTo>
                    <a:pt x="158" y="80"/>
                    <a:pt x="158" y="80"/>
                    <a:pt x="158" y="80"/>
                  </a:cubicBezTo>
                  <a:cubicBezTo>
                    <a:pt x="159" y="80"/>
                    <a:pt x="159" y="81"/>
                    <a:pt x="159" y="81"/>
                  </a:cubicBezTo>
                  <a:cubicBezTo>
                    <a:pt x="159" y="81"/>
                    <a:pt x="158" y="81"/>
                    <a:pt x="158" y="82"/>
                  </a:cubicBezTo>
                  <a:cubicBezTo>
                    <a:pt x="158" y="82"/>
                    <a:pt x="158" y="82"/>
                    <a:pt x="158" y="82"/>
                  </a:cubicBezTo>
                  <a:cubicBezTo>
                    <a:pt x="158" y="82"/>
                    <a:pt x="158" y="82"/>
                    <a:pt x="158" y="82"/>
                  </a:cubicBezTo>
                  <a:cubicBezTo>
                    <a:pt x="158" y="82"/>
                    <a:pt x="158" y="82"/>
                    <a:pt x="158" y="82"/>
                  </a:cubicBezTo>
                  <a:cubicBezTo>
                    <a:pt x="159" y="82"/>
                    <a:pt x="159" y="82"/>
                    <a:pt x="159" y="82"/>
                  </a:cubicBezTo>
                  <a:cubicBezTo>
                    <a:pt x="159" y="82"/>
                    <a:pt x="160" y="82"/>
                    <a:pt x="160" y="82"/>
                  </a:cubicBezTo>
                  <a:cubicBezTo>
                    <a:pt x="160" y="82"/>
                    <a:pt x="160" y="82"/>
                    <a:pt x="160" y="82"/>
                  </a:cubicBezTo>
                  <a:cubicBezTo>
                    <a:pt x="160" y="82"/>
                    <a:pt x="160" y="82"/>
                    <a:pt x="160" y="82"/>
                  </a:cubicBezTo>
                  <a:cubicBezTo>
                    <a:pt x="160" y="82"/>
                    <a:pt x="160" y="82"/>
                    <a:pt x="160" y="82"/>
                  </a:cubicBezTo>
                  <a:cubicBezTo>
                    <a:pt x="160" y="82"/>
                    <a:pt x="160" y="82"/>
                    <a:pt x="160" y="81"/>
                  </a:cubicBezTo>
                  <a:cubicBezTo>
                    <a:pt x="160" y="81"/>
                    <a:pt x="160" y="81"/>
                    <a:pt x="160" y="81"/>
                  </a:cubicBezTo>
                  <a:cubicBezTo>
                    <a:pt x="160" y="81"/>
                    <a:pt x="160" y="81"/>
                    <a:pt x="160" y="81"/>
                  </a:cubicBezTo>
                  <a:cubicBezTo>
                    <a:pt x="160" y="81"/>
                    <a:pt x="160" y="81"/>
                    <a:pt x="160" y="81"/>
                  </a:cubicBezTo>
                  <a:cubicBezTo>
                    <a:pt x="160" y="81"/>
                    <a:pt x="160" y="81"/>
                    <a:pt x="160" y="81"/>
                  </a:cubicBezTo>
                  <a:cubicBezTo>
                    <a:pt x="160" y="81"/>
                    <a:pt x="160" y="81"/>
                    <a:pt x="159" y="81"/>
                  </a:cubicBezTo>
                  <a:cubicBezTo>
                    <a:pt x="159" y="81"/>
                    <a:pt x="159" y="80"/>
                    <a:pt x="159" y="80"/>
                  </a:cubicBezTo>
                  <a:cubicBezTo>
                    <a:pt x="159" y="80"/>
                    <a:pt x="158" y="80"/>
                    <a:pt x="158" y="79"/>
                  </a:cubicBezTo>
                  <a:cubicBezTo>
                    <a:pt x="158" y="79"/>
                    <a:pt x="158" y="79"/>
                    <a:pt x="158" y="79"/>
                  </a:cubicBezTo>
                  <a:cubicBezTo>
                    <a:pt x="158" y="79"/>
                    <a:pt x="158" y="79"/>
                    <a:pt x="158" y="79"/>
                  </a:cubicBezTo>
                  <a:cubicBezTo>
                    <a:pt x="158" y="79"/>
                    <a:pt x="157" y="79"/>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6" y="77"/>
                    <a:pt x="156" y="77"/>
                    <a:pt x="156" y="77"/>
                  </a:cubicBezTo>
                  <a:cubicBezTo>
                    <a:pt x="155" y="77"/>
                    <a:pt x="155" y="77"/>
                    <a:pt x="156" y="77"/>
                  </a:cubicBezTo>
                  <a:cubicBezTo>
                    <a:pt x="156" y="77"/>
                    <a:pt x="156" y="77"/>
                    <a:pt x="156" y="77"/>
                  </a:cubicBezTo>
                  <a:close/>
                  <a:moveTo>
                    <a:pt x="160" y="87"/>
                  </a:moveTo>
                  <a:cubicBezTo>
                    <a:pt x="160" y="87"/>
                    <a:pt x="160" y="87"/>
                    <a:pt x="160" y="87"/>
                  </a:cubicBezTo>
                  <a:cubicBezTo>
                    <a:pt x="161" y="88"/>
                    <a:pt x="161" y="88"/>
                    <a:pt x="162" y="89"/>
                  </a:cubicBezTo>
                  <a:cubicBezTo>
                    <a:pt x="162" y="90"/>
                    <a:pt x="163" y="91"/>
                    <a:pt x="161" y="91"/>
                  </a:cubicBezTo>
                  <a:cubicBezTo>
                    <a:pt x="161" y="91"/>
                    <a:pt x="161" y="91"/>
                    <a:pt x="161" y="91"/>
                  </a:cubicBezTo>
                  <a:cubicBezTo>
                    <a:pt x="161" y="92"/>
                    <a:pt x="162" y="92"/>
                    <a:pt x="162" y="92"/>
                  </a:cubicBezTo>
                  <a:cubicBezTo>
                    <a:pt x="162" y="92"/>
                    <a:pt x="162" y="92"/>
                    <a:pt x="163" y="92"/>
                  </a:cubicBezTo>
                  <a:cubicBezTo>
                    <a:pt x="163" y="92"/>
                    <a:pt x="164" y="93"/>
                    <a:pt x="164" y="93"/>
                  </a:cubicBezTo>
                  <a:cubicBezTo>
                    <a:pt x="165" y="93"/>
                    <a:pt x="165" y="94"/>
                    <a:pt x="165" y="94"/>
                  </a:cubicBezTo>
                  <a:cubicBezTo>
                    <a:pt x="165" y="94"/>
                    <a:pt x="165" y="94"/>
                    <a:pt x="165" y="94"/>
                  </a:cubicBezTo>
                  <a:cubicBezTo>
                    <a:pt x="166" y="93"/>
                    <a:pt x="166" y="93"/>
                    <a:pt x="165" y="92"/>
                  </a:cubicBezTo>
                  <a:cubicBezTo>
                    <a:pt x="165" y="92"/>
                    <a:pt x="165" y="92"/>
                    <a:pt x="164" y="92"/>
                  </a:cubicBezTo>
                  <a:cubicBezTo>
                    <a:pt x="164" y="92"/>
                    <a:pt x="164" y="92"/>
                    <a:pt x="164" y="92"/>
                  </a:cubicBezTo>
                  <a:cubicBezTo>
                    <a:pt x="163" y="92"/>
                    <a:pt x="164" y="91"/>
                    <a:pt x="164" y="91"/>
                  </a:cubicBezTo>
                  <a:cubicBezTo>
                    <a:pt x="163" y="91"/>
                    <a:pt x="163" y="91"/>
                    <a:pt x="163" y="91"/>
                  </a:cubicBezTo>
                  <a:cubicBezTo>
                    <a:pt x="163" y="91"/>
                    <a:pt x="162" y="89"/>
                    <a:pt x="162" y="89"/>
                  </a:cubicBezTo>
                  <a:cubicBezTo>
                    <a:pt x="162" y="88"/>
                    <a:pt x="161" y="88"/>
                    <a:pt x="161" y="87"/>
                  </a:cubicBezTo>
                  <a:cubicBezTo>
                    <a:pt x="161" y="87"/>
                    <a:pt x="160" y="87"/>
                    <a:pt x="160" y="87"/>
                  </a:cubicBezTo>
                  <a:cubicBezTo>
                    <a:pt x="160" y="87"/>
                    <a:pt x="160" y="87"/>
                    <a:pt x="160" y="87"/>
                  </a:cubicBezTo>
                  <a:cubicBezTo>
                    <a:pt x="160" y="86"/>
                    <a:pt x="160" y="86"/>
                    <a:pt x="160" y="87"/>
                  </a:cubicBezTo>
                  <a:close/>
                  <a:moveTo>
                    <a:pt x="164" y="87"/>
                  </a:moveTo>
                  <a:cubicBezTo>
                    <a:pt x="164" y="87"/>
                    <a:pt x="164" y="87"/>
                    <a:pt x="164" y="87"/>
                  </a:cubicBezTo>
                  <a:cubicBezTo>
                    <a:pt x="164" y="87"/>
                    <a:pt x="164" y="87"/>
                    <a:pt x="164" y="87"/>
                  </a:cubicBezTo>
                  <a:cubicBezTo>
                    <a:pt x="164" y="87"/>
                    <a:pt x="164" y="87"/>
                    <a:pt x="165" y="87"/>
                  </a:cubicBezTo>
                  <a:cubicBezTo>
                    <a:pt x="165" y="87"/>
                    <a:pt x="165" y="87"/>
                    <a:pt x="165" y="87"/>
                  </a:cubicBezTo>
                  <a:cubicBezTo>
                    <a:pt x="165" y="87"/>
                    <a:pt x="165" y="87"/>
                    <a:pt x="165" y="87"/>
                  </a:cubicBezTo>
                  <a:cubicBezTo>
                    <a:pt x="165" y="87"/>
                    <a:pt x="165" y="87"/>
                    <a:pt x="165" y="87"/>
                  </a:cubicBezTo>
                  <a:cubicBezTo>
                    <a:pt x="165" y="87"/>
                    <a:pt x="165" y="87"/>
                    <a:pt x="165" y="87"/>
                  </a:cubicBezTo>
                  <a:cubicBezTo>
                    <a:pt x="165" y="87"/>
                    <a:pt x="165" y="87"/>
                    <a:pt x="165" y="86"/>
                  </a:cubicBezTo>
                  <a:cubicBezTo>
                    <a:pt x="165" y="86"/>
                    <a:pt x="165" y="86"/>
                    <a:pt x="165" y="86"/>
                  </a:cubicBezTo>
                  <a:cubicBezTo>
                    <a:pt x="165" y="86"/>
                    <a:pt x="165" y="86"/>
                    <a:pt x="166" y="86"/>
                  </a:cubicBezTo>
                  <a:cubicBezTo>
                    <a:pt x="166"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4" y="86"/>
                    <a:pt x="164" y="86"/>
                    <a:pt x="164" y="86"/>
                  </a:cubicBezTo>
                  <a:cubicBezTo>
                    <a:pt x="164" y="86"/>
                    <a:pt x="164" y="86"/>
                    <a:pt x="164" y="87"/>
                  </a:cubicBezTo>
                  <a:cubicBezTo>
                    <a:pt x="163" y="87"/>
                    <a:pt x="164" y="87"/>
                    <a:pt x="164" y="87"/>
                  </a:cubicBezTo>
                  <a:cubicBezTo>
                    <a:pt x="164" y="87"/>
                    <a:pt x="164" y="87"/>
                    <a:pt x="164" y="87"/>
                  </a:cubicBezTo>
                  <a:close/>
                  <a:moveTo>
                    <a:pt x="129" y="78"/>
                  </a:moveTo>
                  <a:cubicBezTo>
                    <a:pt x="129" y="78"/>
                    <a:pt x="129" y="78"/>
                    <a:pt x="129" y="78"/>
                  </a:cubicBezTo>
                  <a:cubicBezTo>
                    <a:pt x="129" y="79"/>
                    <a:pt x="131" y="80"/>
                    <a:pt x="131" y="79"/>
                  </a:cubicBezTo>
                  <a:cubicBezTo>
                    <a:pt x="131" y="79"/>
                    <a:pt x="132" y="79"/>
                    <a:pt x="133" y="79"/>
                  </a:cubicBezTo>
                  <a:cubicBezTo>
                    <a:pt x="133" y="79"/>
                    <a:pt x="133" y="80"/>
                    <a:pt x="133" y="80"/>
                  </a:cubicBezTo>
                  <a:cubicBezTo>
                    <a:pt x="133" y="80"/>
                    <a:pt x="133" y="80"/>
                    <a:pt x="133" y="80"/>
                  </a:cubicBezTo>
                  <a:cubicBezTo>
                    <a:pt x="133" y="80"/>
                    <a:pt x="134" y="81"/>
                    <a:pt x="134" y="81"/>
                  </a:cubicBezTo>
                  <a:cubicBezTo>
                    <a:pt x="134" y="81"/>
                    <a:pt x="134" y="81"/>
                    <a:pt x="134" y="81"/>
                  </a:cubicBezTo>
                  <a:cubicBezTo>
                    <a:pt x="134" y="82"/>
                    <a:pt x="135" y="82"/>
                    <a:pt x="135" y="82"/>
                  </a:cubicBezTo>
                  <a:cubicBezTo>
                    <a:pt x="135" y="82"/>
                    <a:pt x="135" y="83"/>
                    <a:pt x="136" y="83"/>
                  </a:cubicBezTo>
                  <a:cubicBezTo>
                    <a:pt x="136" y="83"/>
                    <a:pt x="136" y="83"/>
                    <a:pt x="136" y="84"/>
                  </a:cubicBezTo>
                  <a:cubicBezTo>
                    <a:pt x="136" y="84"/>
                    <a:pt x="136" y="84"/>
                    <a:pt x="136" y="84"/>
                  </a:cubicBezTo>
                  <a:cubicBezTo>
                    <a:pt x="136" y="84"/>
                    <a:pt x="136" y="84"/>
                    <a:pt x="136" y="84"/>
                  </a:cubicBezTo>
                  <a:cubicBezTo>
                    <a:pt x="136" y="84"/>
                    <a:pt x="136" y="84"/>
                    <a:pt x="136" y="85"/>
                  </a:cubicBezTo>
                  <a:cubicBezTo>
                    <a:pt x="137" y="85"/>
                    <a:pt x="137" y="85"/>
                    <a:pt x="137" y="85"/>
                  </a:cubicBezTo>
                  <a:cubicBezTo>
                    <a:pt x="137" y="85"/>
                    <a:pt x="137" y="85"/>
                    <a:pt x="137" y="85"/>
                  </a:cubicBezTo>
                  <a:cubicBezTo>
                    <a:pt x="137" y="85"/>
                    <a:pt x="137" y="86"/>
                    <a:pt x="137" y="86"/>
                  </a:cubicBezTo>
                  <a:cubicBezTo>
                    <a:pt x="137" y="86"/>
                    <a:pt x="137" y="86"/>
                    <a:pt x="138" y="86"/>
                  </a:cubicBezTo>
                  <a:cubicBezTo>
                    <a:pt x="138" y="86"/>
                    <a:pt x="138" y="87"/>
                    <a:pt x="139" y="86"/>
                  </a:cubicBezTo>
                  <a:cubicBezTo>
                    <a:pt x="139" y="85"/>
                    <a:pt x="139" y="85"/>
                    <a:pt x="139" y="84"/>
                  </a:cubicBezTo>
                  <a:cubicBezTo>
                    <a:pt x="139" y="84"/>
                    <a:pt x="139" y="84"/>
                    <a:pt x="139" y="84"/>
                  </a:cubicBezTo>
                  <a:cubicBezTo>
                    <a:pt x="139" y="83"/>
                    <a:pt x="139" y="83"/>
                    <a:pt x="139" y="83"/>
                  </a:cubicBezTo>
                  <a:cubicBezTo>
                    <a:pt x="139" y="83"/>
                    <a:pt x="139" y="83"/>
                    <a:pt x="139" y="83"/>
                  </a:cubicBezTo>
                  <a:cubicBezTo>
                    <a:pt x="139" y="82"/>
                    <a:pt x="139"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1"/>
                    <a:pt x="138" y="81"/>
                  </a:cubicBezTo>
                  <a:cubicBezTo>
                    <a:pt x="138" y="81"/>
                    <a:pt x="138" y="81"/>
                    <a:pt x="138" y="81"/>
                  </a:cubicBezTo>
                  <a:cubicBezTo>
                    <a:pt x="137" y="80"/>
                    <a:pt x="137" y="80"/>
                    <a:pt x="137" y="80"/>
                  </a:cubicBezTo>
                  <a:cubicBezTo>
                    <a:pt x="137" y="80"/>
                    <a:pt x="137" y="80"/>
                    <a:pt x="137" y="80"/>
                  </a:cubicBezTo>
                  <a:cubicBezTo>
                    <a:pt x="137" y="80"/>
                    <a:pt x="137" y="80"/>
                    <a:pt x="137" y="80"/>
                  </a:cubicBezTo>
                  <a:cubicBezTo>
                    <a:pt x="136" y="80"/>
                    <a:pt x="136" y="81"/>
                    <a:pt x="137" y="81"/>
                  </a:cubicBezTo>
                  <a:cubicBezTo>
                    <a:pt x="137" y="81"/>
                    <a:pt x="137" y="81"/>
                    <a:pt x="137" y="81"/>
                  </a:cubicBezTo>
                  <a:cubicBezTo>
                    <a:pt x="137" y="81"/>
                    <a:pt x="137" y="82"/>
                    <a:pt x="137" y="82"/>
                  </a:cubicBezTo>
                  <a:cubicBezTo>
                    <a:pt x="137" y="81"/>
                    <a:pt x="137" y="81"/>
                    <a:pt x="137" y="81"/>
                  </a:cubicBezTo>
                  <a:cubicBezTo>
                    <a:pt x="137" y="81"/>
                    <a:pt x="136" y="81"/>
                    <a:pt x="136" y="82"/>
                  </a:cubicBezTo>
                  <a:cubicBezTo>
                    <a:pt x="136" y="82"/>
                    <a:pt x="136" y="82"/>
                    <a:pt x="136" y="82"/>
                  </a:cubicBezTo>
                  <a:cubicBezTo>
                    <a:pt x="136" y="82"/>
                    <a:pt x="135" y="81"/>
                    <a:pt x="135" y="81"/>
                  </a:cubicBezTo>
                  <a:cubicBezTo>
                    <a:pt x="134" y="81"/>
                    <a:pt x="135" y="80"/>
                    <a:pt x="135" y="80"/>
                  </a:cubicBezTo>
                  <a:cubicBezTo>
                    <a:pt x="136" y="80"/>
                    <a:pt x="135" y="80"/>
                    <a:pt x="135" y="80"/>
                  </a:cubicBezTo>
                  <a:cubicBezTo>
                    <a:pt x="135" y="80"/>
                    <a:pt x="136" y="79"/>
                    <a:pt x="136" y="79"/>
                  </a:cubicBezTo>
                  <a:cubicBezTo>
                    <a:pt x="137" y="79"/>
                    <a:pt x="137" y="79"/>
                    <a:pt x="137" y="78"/>
                  </a:cubicBezTo>
                  <a:cubicBezTo>
                    <a:pt x="137" y="78"/>
                    <a:pt x="136" y="77"/>
                    <a:pt x="136" y="76"/>
                  </a:cubicBezTo>
                  <a:cubicBezTo>
                    <a:pt x="135" y="75"/>
                    <a:pt x="135" y="75"/>
                    <a:pt x="135" y="75"/>
                  </a:cubicBezTo>
                  <a:cubicBezTo>
                    <a:pt x="134" y="74"/>
                    <a:pt x="134" y="74"/>
                    <a:pt x="134" y="73"/>
                  </a:cubicBezTo>
                  <a:cubicBezTo>
                    <a:pt x="134" y="73"/>
                    <a:pt x="133" y="73"/>
                    <a:pt x="133" y="73"/>
                  </a:cubicBezTo>
                  <a:cubicBezTo>
                    <a:pt x="133" y="73"/>
                    <a:pt x="133" y="73"/>
                    <a:pt x="133" y="73"/>
                  </a:cubicBezTo>
                  <a:cubicBezTo>
                    <a:pt x="133" y="73"/>
                    <a:pt x="133" y="73"/>
                    <a:pt x="133" y="73"/>
                  </a:cubicBezTo>
                  <a:cubicBezTo>
                    <a:pt x="132" y="73"/>
                    <a:pt x="132" y="73"/>
                    <a:pt x="132" y="73"/>
                  </a:cubicBezTo>
                  <a:cubicBezTo>
                    <a:pt x="132" y="72"/>
                    <a:pt x="132" y="73"/>
                    <a:pt x="132" y="73"/>
                  </a:cubicBezTo>
                  <a:cubicBezTo>
                    <a:pt x="132" y="73"/>
                    <a:pt x="132" y="73"/>
                    <a:pt x="132" y="74"/>
                  </a:cubicBezTo>
                  <a:cubicBezTo>
                    <a:pt x="132" y="74"/>
                    <a:pt x="132" y="74"/>
                    <a:pt x="132" y="74"/>
                  </a:cubicBezTo>
                  <a:cubicBezTo>
                    <a:pt x="132" y="74"/>
                    <a:pt x="132" y="75"/>
                    <a:pt x="132" y="75"/>
                  </a:cubicBezTo>
                  <a:cubicBezTo>
                    <a:pt x="132" y="75"/>
                    <a:pt x="132" y="76"/>
                    <a:pt x="132" y="76"/>
                  </a:cubicBezTo>
                  <a:cubicBezTo>
                    <a:pt x="132" y="77"/>
                    <a:pt x="130" y="78"/>
                    <a:pt x="129" y="78"/>
                  </a:cubicBezTo>
                  <a:close/>
                  <a:moveTo>
                    <a:pt x="137" y="61"/>
                  </a:moveTo>
                  <a:cubicBezTo>
                    <a:pt x="137" y="61"/>
                    <a:pt x="137" y="61"/>
                    <a:pt x="137" y="61"/>
                  </a:cubicBezTo>
                  <a:cubicBezTo>
                    <a:pt x="137" y="62"/>
                    <a:pt x="137" y="62"/>
                    <a:pt x="137" y="62"/>
                  </a:cubicBezTo>
                  <a:cubicBezTo>
                    <a:pt x="137" y="62"/>
                    <a:pt x="138" y="62"/>
                    <a:pt x="137" y="62"/>
                  </a:cubicBezTo>
                  <a:cubicBezTo>
                    <a:pt x="137" y="62"/>
                    <a:pt x="137" y="62"/>
                    <a:pt x="137" y="62"/>
                  </a:cubicBezTo>
                  <a:cubicBezTo>
                    <a:pt x="137" y="62"/>
                    <a:pt x="137" y="61"/>
                    <a:pt x="137" y="61"/>
                  </a:cubicBezTo>
                  <a:close/>
                  <a:moveTo>
                    <a:pt x="136" y="56"/>
                  </a:moveTo>
                  <a:cubicBezTo>
                    <a:pt x="137" y="56"/>
                    <a:pt x="137" y="56"/>
                    <a:pt x="137" y="56"/>
                  </a:cubicBezTo>
                  <a:cubicBezTo>
                    <a:pt x="137" y="56"/>
                    <a:pt x="137" y="57"/>
                    <a:pt x="137" y="57"/>
                  </a:cubicBezTo>
                  <a:cubicBezTo>
                    <a:pt x="137" y="57"/>
                    <a:pt x="138" y="57"/>
                    <a:pt x="138" y="57"/>
                  </a:cubicBezTo>
                  <a:cubicBezTo>
                    <a:pt x="138" y="57"/>
                    <a:pt x="138" y="57"/>
                    <a:pt x="138" y="57"/>
                  </a:cubicBezTo>
                  <a:cubicBezTo>
                    <a:pt x="138" y="57"/>
                    <a:pt x="138" y="57"/>
                    <a:pt x="138" y="57"/>
                  </a:cubicBezTo>
                  <a:cubicBezTo>
                    <a:pt x="138" y="57"/>
                    <a:pt x="138" y="57"/>
                    <a:pt x="138" y="57"/>
                  </a:cubicBezTo>
                  <a:cubicBezTo>
                    <a:pt x="138" y="57"/>
                    <a:pt x="138" y="57"/>
                    <a:pt x="138" y="57"/>
                  </a:cubicBezTo>
                  <a:cubicBezTo>
                    <a:pt x="138" y="58"/>
                    <a:pt x="138" y="58"/>
                    <a:pt x="138" y="58"/>
                  </a:cubicBezTo>
                  <a:cubicBezTo>
                    <a:pt x="138" y="58"/>
                    <a:pt x="138" y="58"/>
                    <a:pt x="138" y="58"/>
                  </a:cubicBezTo>
                  <a:cubicBezTo>
                    <a:pt x="138" y="58"/>
                    <a:pt x="139" y="58"/>
                    <a:pt x="139" y="58"/>
                  </a:cubicBezTo>
                  <a:cubicBezTo>
                    <a:pt x="139" y="58"/>
                    <a:pt x="139" y="58"/>
                    <a:pt x="139" y="58"/>
                  </a:cubicBezTo>
                  <a:cubicBezTo>
                    <a:pt x="139" y="58"/>
                    <a:pt x="139" y="58"/>
                    <a:pt x="140" y="59"/>
                  </a:cubicBezTo>
                  <a:cubicBezTo>
                    <a:pt x="140" y="59"/>
                    <a:pt x="141" y="59"/>
                    <a:pt x="141" y="59"/>
                  </a:cubicBezTo>
                  <a:cubicBezTo>
                    <a:pt x="141" y="59"/>
                    <a:pt x="141" y="60"/>
                    <a:pt x="141" y="60"/>
                  </a:cubicBezTo>
                  <a:cubicBezTo>
                    <a:pt x="141" y="60"/>
                    <a:pt x="141" y="60"/>
                    <a:pt x="141" y="60"/>
                  </a:cubicBezTo>
                  <a:cubicBezTo>
                    <a:pt x="140" y="60"/>
                    <a:pt x="140" y="61"/>
                    <a:pt x="141" y="61"/>
                  </a:cubicBezTo>
                  <a:cubicBezTo>
                    <a:pt x="141" y="61"/>
                    <a:pt x="141" y="61"/>
                    <a:pt x="141" y="61"/>
                  </a:cubicBezTo>
                  <a:cubicBezTo>
                    <a:pt x="141" y="61"/>
                    <a:pt x="141" y="61"/>
                    <a:pt x="141" y="61"/>
                  </a:cubicBezTo>
                  <a:cubicBezTo>
                    <a:pt x="141" y="62"/>
                    <a:pt x="141" y="62"/>
                    <a:pt x="141" y="62"/>
                  </a:cubicBezTo>
                  <a:cubicBezTo>
                    <a:pt x="141" y="62"/>
                    <a:pt x="141" y="62"/>
                    <a:pt x="141" y="62"/>
                  </a:cubicBezTo>
                  <a:cubicBezTo>
                    <a:pt x="140" y="63"/>
                    <a:pt x="140" y="63"/>
                    <a:pt x="140" y="64"/>
                  </a:cubicBezTo>
                  <a:cubicBezTo>
                    <a:pt x="140" y="64"/>
                    <a:pt x="140" y="64"/>
                    <a:pt x="140" y="64"/>
                  </a:cubicBezTo>
                  <a:cubicBezTo>
                    <a:pt x="140" y="64"/>
                    <a:pt x="139" y="64"/>
                    <a:pt x="139" y="64"/>
                  </a:cubicBezTo>
                  <a:cubicBezTo>
                    <a:pt x="139" y="64"/>
                    <a:pt x="139" y="65"/>
                    <a:pt x="140" y="65"/>
                  </a:cubicBezTo>
                  <a:cubicBezTo>
                    <a:pt x="140" y="65"/>
                    <a:pt x="140" y="65"/>
                    <a:pt x="140" y="65"/>
                  </a:cubicBezTo>
                  <a:cubicBezTo>
                    <a:pt x="140" y="65"/>
                    <a:pt x="140" y="65"/>
                    <a:pt x="140" y="65"/>
                  </a:cubicBezTo>
                  <a:cubicBezTo>
                    <a:pt x="140" y="65"/>
                    <a:pt x="140" y="65"/>
                    <a:pt x="141" y="65"/>
                  </a:cubicBezTo>
                  <a:cubicBezTo>
                    <a:pt x="141" y="66"/>
                    <a:pt x="141" y="66"/>
                    <a:pt x="141" y="65"/>
                  </a:cubicBezTo>
                  <a:cubicBezTo>
                    <a:pt x="141" y="65"/>
                    <a:pt x="141" y="65"/>
                    <a:pt x="141" y="64"/>
                  </a:cubicBezTo>
                  <a:cubicBezTo>
                    <a:pt x="141" y="64"/>
                    <a:pt x="141" y="64"/>
                    <a:pt x="141" y="64"/>
                  </a:cubicBezTo>
                  <a:cubicBezTo>
                    <a:pt x="141" y="63"/>
                    <a:pt x="141" y="62"/>
                    <a:pt x="141" y="62"/>
                  </a:cubicBezTo>
                  <a:cubicBezTo>
                    <a:pt x="141" y="62"/>
                    <a:pt x="142" y="62"/>
                    <a:pt x="142" y="61"/>
                  </a:cubicBezTo>
                  <a:cubicBezTo>
                    <a:pt x="142" y="62"/>
                    <a:pt x="142" y="62"/>
                    <a:pt x="142" y="62"/>
                  </a:cubicBezTo>
                  <a:cubicBezTo>
                    <a:pt x="143" y="62"/>
                    <a:pt x="143" y="61"/>
                    <a:pt x="142" y="61"/>
                  </a:cubicBezTo>
                  <a:cubicBezTo>
                    <a:pt x="142" y="61"/>
                    <a:pt x="142" y="60"/>
                    <a:pt x="142" y="60"/>
                  </a:cubicBezTo>
                  <a:cubicBezTo>
                    <a:pt x="142" y="60"/>
                    <a:pt x="142" y="60"/>
                    <a:pt x="142" y="60"/>
                  </a:cubicBezTo>
                  <a:cubicBezTo>
                    <a:pt x="142" y="60"/>
                    <a:pt x="142" y="60"/>
                    <a:pt x="142" y="60"/>
                  </a:cubicBezTo>
                  <a:cubicBezTo>
                    <a:pt x="142" y="60"/>
                    <a:pt x="142" y="59"/>
                    <a:pt x="142" y="59"/>
                  </a:cubicBezTo>
                  <a:cubicBezTo>
                    <a:pt x="142" y="59"/>
                    <a:pt x="142" y="59"/>
                    <a:pt x="142" y="59"/>
                  </a:cubicBezTo>
                  <a:cubicBezTo>
                    <a:pt x="142" y="59"/>
                    <a:pt x="142" y="59"/>
                    <a:pt x="142" y="59"/>
                  </a:cubicBezTo>
                  <a:cubicBezTo>
                    <a:pt x="142" y="59"/>
                    <a:pt x="142" y="59"/>
                    <a:pt x="142" y="59"/>
                  </a:cubicBezTo>
                  <a:cubicBezTo>
                    <a:pt x="142" y="59"/>
                    <a:pt x="141" y="59"/>
                    <a:pt x="140" y="58"/>
                  </a:cubicBezTo>
                  <a:cubicBezTo>
                    <a:pt x="140" y="58"/>
                    <a:pt x="140" y="58"/>
                    <a:pt x="140" y="58"/>
                  </a:cubicBezTo>
                  <a:cubicBezTo>
                    <a:pt x="140" y="58"/>
                    <a:pt x="140" y="58"/>
                    <a:pt x="140" y="57"/>
                  </a:cubicBezTo>
                  <a:cubicBezTo>
                    <a:pt x="139" y="57"/>
                    <a:pt x="139" y="57"/>
                    <a:pt x="139" y="57"/>
                  </a:cubicBezTo>
                  <a:cubicBezTo>
                    <a:pt x="139" y="57"/>
                    <a:pt x="139" y="57"/>
                    <a:pt x="138" y="57"/>
                  </a:cubicBezTo>
                  <a:cubicBezTo>
                    <a:pt x="138" y="57"/>
                    <a:pt x="138" y="57"/>
                    <a:pt x="138" y="57"/>
                  </a:cubicBezTo>
                  <a:cubicBezTo>
                    <a:pt x="138" y="56"/>
                    <a:pt x="138" y="56"/>
                    <a:pt x="138" y="56"/>
                  </a:cubicBezTo>
                  <a:cubicBezTo>
                    <a:pt x="138" y="56"/>
                    <a:pt x="137" y="56"/>
                    <a:pt x="137" y="56"/>
                  </a:cubicBezTo>
                  <a:cubicBezTo>
                    <a:pt x="137" y="56"/>
                    <a:pt x="137" y="56"/>
                    <a:pt x="137" y="56"/>
                  </a:cubicBezTo>
                  <a:cubicBezTo>
                    <a:pt x="136" y="56"/>
                    <a:pt x="136" y="56"/>
                    <a:pt x="136" y="56"/>
                  </a:cubicBezTo>
                  <a:cubicBezTo>
                    <a:pt x="135" y="56"/>
                    <a:pt x="135" y="55"/>
                    <a:pt x="135" y="56"/>
                  </a:cubicBezTo>
                  <a:cubicBezTo>
                    <a:pt x="134" y="56"/>
                    <a:pt x="134" y="56"/>
                    <a:pt x="135" y="56"/>
                  </a:cubicBezTo>
                  <a:cubicBezTo>
                    <a:pt x="135" y="56"/>
                    <a:pt x="136" y="56"/>
                    <a:pt x="136" y="56"/>
                  </a:cubicBezTo>
                  <a:close/>
                  <a:moveTo>
                    <a:pt x="167" y="84"/>
                  </a:moveTo>
                  <a:cubicBezTo>
                    <a:pt x="167" y="84"/>
                    <a:pt x="167" y="84"/>
                    <a:pt x="167" y="84"/>
                  </a:cubicBezTo>
                  <a:cubicBezTo>
                    <a:pt x="168" y="84"/>
                    <a:pt x="168" y="84"/>
                    <a:pt x="168" y="83"/>
                  </a:cubicBezTo>
                  <a:cubicBezTo>
                    <a:pt x="168" y="83"/>
                    <a:pt x="168" y="83"/>
                    <a:pt x="168" y="83"/>
                  </a:cubicBezTo>
                  <a:cubicBezTo>
                    <a:pt x="168" y="83"/>
                    <a:pt x="168" y="83"/>
                    <a:pt x="168" y="83"/>
                  </a:cubicBezTo>
                  <a:cubicBezTo>
                    <a:pt x="168" y="83"/>
                    <a:pt x="168" y="82"/>
                    <a:pt x="168" y="82"/>
                  </a:cubicBezTo>
                  <a:cubicBezTo>
                    <a:pt x="168" y="82"/>
                    <a:pt x="168" y="82"/>
                    <a:pt x="168" y="82"/>
                  </a:cubicBezTo>
                  <a:cubicBezTo>
                    <a:pt x="168" y="82"/>
                    <a:pt x="168" y="82"/>
                    <a:pt x="168" y="82"/>
                  </a:cubicBezTo>
                  <a:cubicBezTo>
                    <a:pt x="168" y="82"/>
                    <a:pt x="168" y="82"/>
                    <a:pt x="168" y="83"/>
                  </a:cubicBezTo>
                  <a:cubicBezTo>
                    <a:pt x="168" y="83"/>
                    <a:pt x="168" y="83"/>
                    <a:pt x="168" y="83"/>
                  </a:cubicBezTo>
                  <a:cubicBezTo>
                    <a:pt x="168" y="83"/>
                    <a:pt x="168" y="83"/>
                    <a:pt x="168" y="83"/>
                  </a:cubicBezTo>
                  <a:cubicBezTo>
                    <a:pt x="167" y="83"/>
                    <a:pt x="167" y="83"/>
                    <a:pt x="167" y="83"/>
                  </a:cubicBezTo>
                  <a:cubicBezTo>
                    <a:pt x="167" y="83"/>
                    <a:pt x="167" y="83"/>
                    <a:pt x="167" y="83"/>
                  </a:cubicBezTo>
                  <a:cubicBezTo>
                    <a:pt x="167" y="83"/>
                    <a:pt x="167" y="84"/>
                    <a:pt x="167" y="84"/>
                  </a:cubicBezTo>
                  <a:cubicBezTo>
                    <a:pt x="167" y="84"/>
                    <a:pt x="167" y="84"/>
                    <a:pt x="167" y="84"/>
                  </a:cubicBezTo>
                  <a:cubicBezTo>
                    <a:pt x="167" y="84"/>
                    <a:pt x="167" y="84"/>
                    <a:pt x="167" y="84"/>
                  </a:cubicBezTo>
                  <a:close/>
                  <a:moveTo>
                    <a:pt x="135" y="67"/>
                  </a:moveTo>
                  <a:cubicBezTo>
                    <a:pt x="135" y="67"/>
                    <a:pt x="135" y="67"/>
                    <a:pt x="135" y="67"/>
                  </a:cubicBezTo>
                  <a:cubicBezTo>
                    <a:pt x="135" y="66"/>
                    <a:pt x="134" y="67"/>
                    <a:pt x="134" y="67"/>
                  </a:cubicBezTo>
                  <a:cubicBezTo>
                    <a:pt x="134" y="67"/>
                    <a:pt x="134" y="67"/>
                    <a:pt x="134" y="67"/>
                  </a:cubicBezTo>
                  <a:cubicBezTo>
                    <a:pt x="135" y="67"/>
                    <a:pt x="135" y="67"/>
                    <a:pt x="135" y="67"/>
                  </a:cubicBezTo>
                  <a:close/>
                  <a:moveTo>
                    <a:pt x="137" y="63"/>
                  </a:moveTo>
                  <a:cubicBezTo>
                    <a:pt x="137" y="63"/>
                    <a:pt x="137" y="63"/>
                    <a:pt x="137" y="63"/>
                  </a:cubicBezTo>
                  <a:cubicBezTo>
                    <a:pt x="137" y="64"/>
                    <a:pt x="137" y="64"/>
                    <a:pt x="137" y="64"/>
                  </a:cubicBezTo>
                  <a:cubicBezTo>
                    <a:pt x="137" y="64"/>
                    <a:pt x="137" y="64"/>
                    <a:pt x="137" y="64"/>
                  </a:cubicBezTo>
                  <a:cubicBezTo>
                    <a:pt x="137" y="64"/>
                    <a:pt x="137" y="64"/>
                    <a:pt x="137" y="64"/>
                  </a:cubicBezTo>
                  <a:cubicBezTo>
                    <a:pt x="137" y="64"/>
                    <a:pt x="137" y="64"/>
                    <a:pt x="138" y="64"/>
                  </a:cubicBezTo>
                  <a:cubicBezTo>
                    <a:pt x="138" y="64"/>
                    <a:pt x="138" y="64"/>
                    <a:pt x="138" y="64"/>
                  </a:cubicBezTo>
                  <a:cubicBezTo>
                    <a:pt x="138" y="63"/>
                    <a:pt x="138" y="63"/>
                    <a:pt x="138" y="63"/>
                  </a:cubicBezTo>
                  <a:cubicBezTo>
                    <a:pt x="138" y="63"/>
                    <a:pt x="138" y="63"/>
                    <a:pt x="138" y="63"/>
                  </a:cubicBezTo>
                  <a:cubicBezTo>
                    <a:pt x="137" y="63"/>
                    <a:pt x="137" y="63"/>
                    <a:pt x="137" y="63"/>
                  </a:cubicBezTo>
                  <a:cubicBezTo>
                    <a:pt x="137" y="63"/>
                    <a:pt x="137" y="63"/>
                    <a:pt x="137" y="63"/>
                  </a:cubicBezTo>
                  <a:cubicBezTo>
                    <a:pt x="137" y="63"/>
                    <a:pt x="137" y="63"/>
                    <a:pt x="137" y="63"/>
                  </a:cubicBezTo>
                  <a:cubicBezTo>
                    <a:pt x="137" y="63"/>
                    <a:pt x="137" y="63"/>
                    <a:pt x="137" y="63"/>
                  </a:cubicBezTo>
                  <a:cubicBezTo>
                    <a:pt x="137" y="63"/>
                    <a:pt x="137" y="63"/>
                    <a:pt x="137" y="63"/>
                  </a:cubicBezTo>
                  <a:close/>
                  <a:moveTo>
                    <a:pt x="125" y="59"/>
                  </a:moveTo>
                  <a:cubicBezTo>
                    <a:pt x="125" y="59"/>
                    <a:pt x="126" y="59"/>
                    <a:pt x="126" y="59"/>
                  </a:cubicBezTo>
                  <a:cubicBezTo>
                    <a:pt x="126" y="59"/>
                    <a:pt x="126" y="60"/>
                    <a:pt x="126" y="60"/>
                  </a:cubicBezTo>
                  <a:cubicBezTo>
                    <a:pt x="127" y="60"/>
                    <a:pt x="128" y="60"/>
                    <a:pt x="128" y="59"/>
                  </a:cubicBezTo>
                  <a:cubicBezTo>
                    <a:pt x="129" y="59"/>
                    <a:pt x="129" y="59"/>
                    <a:pt x="130" y="59"/>
                  </a:cubicBezTo>
                  <a:cubicBezTo>
                    <a:pt x="130" y="58"/>
                    <a:pt x="131" y="58"/>
                    <a:pt x="131" y="58"/>
                  </a:cubicBezTo>
                  <a:cubicBezTo>
                    <a:pt x="132" y="58"/>
                    <a:pt x="132" y="58"/>
                    <a:pt x="132" y="58"/>
                  </a:cubicBezTo>
                  <a:cubicBezTo>
                    <a:pt x="133" y="58"/>
                    <a:pt x="133" y="58"/>
                    <a:pt x="133" y="58"/>
                  </a:cubicBezTo>
                  <a:cubicBezTo>
                    <a:pt x="133" y="59"/>
                    <a:pt x="134" y="59"/>
                    <a:pt x="134" y="59"/>
                  </a:cubicBezTo>
                  <a:cubicBezTo>
                    <a:pt x="134" y="59"/>
                    <a:pt x="135" y="59"/>
                    <a:pt x="134" y="59"/>
                  </a:cubicBezTo>
                  <a:cubicBezTo>
                    <a:pt x="134" y="58"/>
                    <a:pt x="134" y="58"/>
                    <a:pt x="134" y="58"/>
                  </a:cubicBezTo>
                  <a:cubicBezTo>
                    <a:pt x="133" y="57"/>
                    <a:pt x="133" y="57"/>
                    <a:pt x="133" y="57"/>
                  </a:cubicBezTo>
                  <a:cubicBezTo>
                    <a:pt x="133" y="57"/>
                    <a:pt x="132" y="58"/>
                    <a:pt x="132" y="58"/>
                  </a:cubicBezTo>
                  <a:cubicBezTo>
                    <a:pt x="131" y="58"/>
                    <a:pt x="131" y="58"/>
                    <a:pt x="131" y="58"/>
                  </a:cubicBezTo>
                  <a:cubicBezTo>
                    <a:pt x="130" y="58"/>
                    <a:pt x="130" y="58"/>
                    <a:pt x="130" y="58"/>
                  </a:cubicBezTo>
                  <a:cubicBezTo>
                    <a:pt x="130" y="58"/>
                    <a:pt x="130" y="57"/>
                    <a:pt x="130" y="57"/>
                  </a:cubicBezTo>
                  <a:cubicBezTo>
                    <a:pt x="130" y="57"/>
                    <a:pt x="130" y="57"/>
                    <a:pt x="130" y="57"/>
                  </a:cubicBezTo>
                  <a:cubicBezTo>
                    <a:pt x="130" y="57"/>
                    <a:pt x="130" y="57"/>
                    <a:pt x="130" y="57"/>
                  </a:cubicBezTo>
                  <a:cubicBezTo>
                    <a:pt x="129" y="57"/>
                    <a:pt x="129" y="58"/>
                    <a:pt x="129" y="58"/>
                  </a:cubicBezTo>
                  <a:cubicBezTo>
                    <a:pt x="129" y="58"/>
                    <a:pt x="128" y="57"/>
                    <a:pt x="128" y="57"/>
                  </a:cubicBezTo>
                  <a:cubicBezTo>
                    <a:pt x="128" y="57"/>
                    <a:pt x="128" y="57"/>
                    <a:pt x="128" y="57"/>
                  </a:cubicBezTo>
                  <a:cubicBezTo>
                    <a:pt x="128" y="57"/>
                    <a:pt x="128" y="57"/>
                    <a:pt x="127" y="57"/>
                  </a:cubicBezTo>
                  <a:cubicBezTo>
                    <a:pt x="127" y="58"/>
                    <a:pt x="127" y="58"/>
                    <a:pt x="127" y="58"/>
                  </a:cubicBezTo>
                  <a:cubicBezTo>
                    <a:pt x="127" y="58"/>
                    <a:pt x="127" y="58"/>
                    <a:pt x="127" y="58"/>
                  </a:cubicBezTo>
                  <a:cubicBezTo>
                    <a:pt x="127" y="58"/>
                    <a:pt x="127" y="58"/>
                    <a:pt x="126" y="58"/>
                  </a:cubicBezTo>
                  <a:cubicBezTo>
                    <a:pt x="126" y="58"/>
                    <a:pt x="126" y="58"/>
                    <a:pt x="126" y="58"/>
                  </a:cubicBezTo>
                  <a:cubicBezTo>
                    <a:pt x="125" y="58"/>
                    <a:pt x="124" y="58"/>
                    <a:pt x="124" y="58"/>
                  </a:cubicBezTo>
                  <a:cubicBezTo>
                    <a:pt x="124" y="58"/>
                    <a:pt x="124" y="58"/>
                    <a:pt x="124" y="58"/>
                  </a:cubicBezTo>
                  <a:cubicBezTo>
                    <a:pt x="124" y="58"/>
                    <a:pt x="124" y="58"/>
                    <a:pt x="124" y="58"/>
                  </a:cubicBezTo>
                  <a:cubicBezTo>
                    <a:pt x="123" y="58"/>
                    <a:pt x="123" y="58"/>
                    <a:pt x="124" y="58"/>
                  </a:cubicBezTo>
                  <a:cubicBezTo>
                    <a:pt x="124" y="58"/>
                    <a:pt x="125" y="59"/>
                    <a:pt x="125" y="59"/>
                  </a:cubicBezTo>
                  <a:close/>
                  <a:moveTo>
                    <a:pt x="140" y="74"/>
                  </a:moveTo>
                  <a:cubicBezTo>
                    <a:pt x="140" y="74"/>
                    <a:pt x="140" y="74"/>
                    <a:pt x="140" y="74"/>
                  </a:cubicBezTo>
                  <a:cubicBezTo>
                    <a:pt x="140" y="74"/>
                    <a:pt x="140" y="73"/>
                    <a:pt x="140" y="73"/>
                  </a:cubicBezTo>
                  <a:cubicBezTo>
                    <a:pt x="140" y="73"/>
                    <a:pt x="140" y="73"/>
                    <a:pt x="140" y="73"/>
                  </a:cubicBezTo>
                  <a:cubicBezTo>
                    <a:pt x="139" y="73"/>
                    <a:pt x="139" y="73"/>
                    <a:pt x="139" y="74"/>
                  </a:cubicBezTo>
                  <a:cubicBezTo>
                    <a:pt x="139" y="74"/>
                    <a:pt x="139" y="74"/>
                    <a:pt x="139" y="74"/>
                  </a:cubicBezTo>
                  <a:cubicBezTo>
                    <a:pt x="139" y="74"/>
                    <a:pt x="139" y="74"/>
                    <a:pt x="139" y="74"/>
                  </a:cubicBezTo>
                  <a:cubicBezTo>
                    <a:pt x="139" y="75"/>
                    <a:pt x="140" y="74"/>
                    <a:pt x="140" y="74"/>
                  </a:cubicBezTo>
                  <a:close/>
                  <a:moveTo>
                    <a:pt x="183" y="106"/>
                  </a:moveTo>
                  <a:cubicBezTo>
                    <a:pt x="183" y="106"/>
                    <a:pt x="183" y="106"/>
                    <a:pt x="183" y="106"/>
                  </a:cubicBezTo>
                  <a:cubicBezTo>
                    <a:pt x="183" y="107"/>
                    <a:pt x="183" y="107"/>
                    <a:pt x="183" y="107"/>
                  </a:cubicBezTo>
                  <a:cubicBezTo>
                    <a:pt x="182" y="107"/>
                    <a:pt x="183" y="107"/>
                    <a:pt x="184" y="107"/>
                  </a:cubicBezTo>
                  <a:cubicBezTo>
                    <a:pt x="184" y="107"/>
                    <a:pt x="184" y="107"/>
                    <a:pt x="184" y="107"/>
                  </a:cubicBezTo>
                  <a:cubicBezTo>
                    <a:pt x="184" y="106"/>
                    <a:pt x="184" y="106"/>
                    <a:pt x="184" y="106"/>
                  </a:cubicBezTo>
                  <a:cubicBezTo>
                    <a:pt x="183" y="106"/>
                    <a:pt x="183" y="106"/>
                    <a:pt x="183" y="106"/>
                  </a:cubicBezTo>
                  <a:close/>
                  <a:moveTo>
                    <a:pt x="177" y="111"/>
                  </a:moveTo>
                  <a:cubicBezTo>
                    <a:pt x="177" y="112"/>
                    <a:pt x="178" y="112"/>
                    <a:pt x="178" y="112"/>
                  </a:cubicBezTo>
                  <a:cubicBezTo>
                    <a:pt x="179" y="112"/>
                    <a:pt x="179" y="112"/>
                    <a:pt x="180" y="112"/>
                  </a:cubicBezTo>
                  <a:cubicBezTo>
                    <a:pt x="181" y="112"/>
                    <a:pt x="182" y="112"/>
                    <a:pt x="183" y="111"/>
                  </a:cubicBezTo>
                  <a:cubicBezTo>
                    <a:pt x="183" y="111"/>
                    <a:pt x="184" y="110"/>
                    <a:pt x="184" y="109"/>
                  </a:cubicBezTo>
                  <a:cubicBezTo>
                    <a:pt x="184" y="109"/>
                    <a:pt x="184" y="109"/>
                    <a:pt x="183" y="108"/>
                  </a:cubicBezTo>
                  <a:cubicBezTo>
                    <a:pt x="183" y="108"/>
                    <a:pt x="183" y="108"/>
                    <a:pt x="183" y="108"/>
                  </a:cubicBezTo>
                  <a:cubicBezTo>
                    <a:pt x="183" y="108"/>
                    <a:pt x="183" y="108"/>
                    <a:pt x="183" y="108"/>
                  </a:cubicBezTo>
                  <a:cubicBezTo>
                    <a:pt x="183" y="108"/>
                    <a:pt x="183" y="108"/>
                    <a:pt x="183" y="108"/>
                  </a:cubicBezTo>
                  <a:cubicBezTo>
                    <a:pt x="183" y="108"/>
                    <a:pt x="183" y="109"/>
                    <a:pt x="183" y="109"/>
                  </a:cubicBezTo>
                  <a:cubicBezTo>
                    <a:pt x="183" y="109"/>
                    <a:pt x="183" y="109"/>
                    <a:pt x="183" y="109"/>
                  </a:cubicBezTo>
                  <a:cubicBezTo>
                    <a:pt x="183" y="109"/>
                    <a:pt x="183" y="109"/>
                    <a:pt x="183" y="109"/>
                  </a:cubicBezTo>
                  <a:cubicBezTo>
                    <a:pt x="182" y="109"/>
                    <a:pt x="182" y="110"/>
                    <a:pt x="181" y="110"/>
                  </a:cubicBezTo>
                  <a:cubicBezTo>
                    <a:pt x="181" y="110"/>
                    <a:pt x="181" y="110"/>
                    <a:pt x="181" y="110"/>
                  </a:cubicBezTo>
                  <a:cubicBezTo>
                    <a:pt x="180" y="110"/>
                    <a:pt x="179" y="109"/>
                    <a:pt x="179" y="110"/>
                  </a:cubicBezTo>
                  <a:cubicBezTo>
                    <a:pt x="178" y="110"/>
                    <a:pt x="177" y="110"/>
                    <a:pt x="177" y="111"/>
                  </a:cubicBezTo>
                  <a:close/>
                  <a:moveTo>
                    <a:pt x="183" y="99"/>
                  </a:moveTo>
                  <a:cubicBezTo>
                    <a:pt x="183" y="99"/>
                    <a:pt x="183" y="99"/>
                    <a:pt x="183" y="99"/>
                  </a:cubicBezTo>
                  <a:cubicBezTo>
                    <a:pt x="183" y="99"/>
                    <a:pt x="184" y="99"/>
                    <a:pt x="184"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6" y="99"/>
                    <a:pt x="186" y="99"/>
                    <a:pt x="185" y="99"/>
                  </a:cubicBezTo>
                  <a:cubicBezTo>
                    <a:pt x="185" y="99"/>
                    <a:pt x="185" y="98"/>
                    <a:pt x="185" y="98"/>
                  </a:cubicBezTo>
                  <a:cubicBezTo>
                    <a:pt x="185" y="98"/>
                    <a:pt x="184" y="98"/>
                    <a:pt x="184" y="98"/>
                  </a:cubicBezTo>
                  <a:cubicBezTo>
                    <a:pt x="183" y="98"/>
                    <a:pt x="183" y="98"/>
                    <a:pt x="182" y="98"/>
                  </a:cubicBezTo>
                  <a:cubicBezTo>
                    <a:pt x="182" y="98"/>
                    <a:pt x="182" y="98"/>
                    <a:pt x="182" y="98"/>
                  </a:cubicBezTo>
                  <a:cubicBezTo>
                    <a:pt x="182" y="98"/>
                    <a:pt x="182" y="99"/>
                    <a:pt x="182" y="99"/>
                  </a:cubicBezTo>
                  <a:cubicBezTo>
                    <a:pt x="182" y="99"/>
                    <a:pt x="182" y="99"/>
                    <a:pt x="183" y="99"/>
                  </a:cubicBezTo>
                  <a:close/>
                  <a:moveTo>
                    <a:pt x="170" y="96"/>
                  </a:moveTo>
                  <a:cubicBezTo>
                    <a:pt x="170" y="96"/>
                    <a:pt x="170" y="96"/>
                    <a:pt x="170" y="96"/>
                  </a:cubicBezTo>
                  <a:cubicBezTo>
                    <a:pt x="170" y="96"/>
                    <a:pt x="170" y="96"/>
                    <a:pt x="170" y="96"/>
                  </a:cubicBezTo>
                  <a:cubicBezTo>
                    <a:pt x="170" y="96"/>
                    <a:pt x="170" y="96"/>
                    <a:pt x="170" y="96"/>
                  </a:cubicBezTo>
                  <a:cubicBezTo>
                    <a:pt x="170" y="96"/>
                    <a:pt x="170" y="96"/>
                    <a:pt x="170" y="97"/>
                  </a:cubicBezTo>
                  <a:cubicBezTo>
                    <a:pt x="170" y="97"/>
                    <a:pt x="170" y="97"/>
                    <a:pt x="170" y="97"/>
                  </a:cubicBezTo>
                  <a:cubicBezTo>
                    <a:pt x="170" y="97"/>
                    <a:pt x="170" y="97"/>
                    <a:pt x="171" y="96"/>
                  </a:cubicBezTo>
                  <a:cubicBezTo>
                    <a:pt x="171" y="96"/>
                    <a:pt x="171" y="96"/>
                    <a:pt x="171" y="96"/>
                  </a:cubicBezTo>
                  <a:cubicBezTo>
                    <a:pt x="171" y="96"/>
                    <a:pt x="172" y="96"/>
                    <a:pt x="172" y="96"/>
                  </a:cubicBezTo>
                  <a:cubicBezTo>
                    <a:pt x="172" y="96"/>
                    <a:pt x="172" y="96"/>
                    <a:pt x="172" y="96"/>
                  </a:cubicBezTo>
                  <a:cubicBezTo>
                    <a:pt x="173" y="96"/>
                    <a:pt x="173" y="96"/>
                    <a:pt x="173" y="96"/>
                  </a:cubicBezTo>
                  <a:cubicBezTo>
                    <a:pt x="173" y="96"/>
                    <a:pt x="173" y="96"/>
                    <a:pt x="173" y="96"/>
                  </a:cubicBezTo>
                  <a:cubicBezTo>
                    <a:pt x="173" y="97"/>
                    <a:pt x="174" y="97"/>
                    <a:pt x="174" y="97"/>
                  </a:cubicBezTo>
                  <a:cubicBezTo>
                    <a:pt x="175" y="97"/>
                    <a:pt x="173" y="97"/>
                    <a:pt x="173" y="98"/>
                  </a:cubicBezTo>
                  <a:cubicBezTo>
                    <a:pt x="173" y="98"/>
                    <a:pt x="173" y="98"/>
                    <a:pt x="173" y="98"/>
                  </a:cubicBezTo>
                  <a:cubicBezTo>
                    <a:pt x="173" y="99"/>
                    <a:pt x="172" y="98"/>
                    <a:pt x="172" y="99"/>
                  </a:cubicBezTo>
                  <a:cubicBezTo>
                    <a:pt x="172" y="99"/>
                    <a:pt x="172" y="99"/>
                    <a:pt x="172" y="99"/>
                  </a:cubicBezTo>
                  <a:cubicBezTo>
                    <a:pt x="172" y="99"/>
                    <a:pt x="172" y="99"/>
                    <a:pt x="171" y="99"/>
                  </a:cubicBezTo>
                  <a:cubicBezTo>
                    <a:pt x="171" y="100"/>
                    <a:pt x="171" y="100"/>
                    <a:pt x="171" y="100"/>
                  </a:cubicBezTo>
                  <a:cubicBezTo>
                    <a:pt x="171" y="100"/>
                    <a:pt x="171" y="101"/>
                    <a:pt x="171" y="101"/>
                  </a:cubicBezTo>
                  <a:cubicBezTo>
                    <a:pt x="171" y="101"/>
                    <a:pt x="172" y="101"/>
                    <a:pt x="172" y="101"/>
                  </a:cubicBezTo>
                  <a:cubicBezTo>
                    <a:pt x="172" y="100"/>
                    <a:pt x="172" y="100"/>
                    <a:pt x="172" y="100"/>
                  </a:cubicBezTo>
                  <a:cubicBezTo>
                    <a:pt x="173" y="100"/>
                    <a:pt x="173" y="100"/>
                    <a:pt x="174" y="99"/>
                  </a:cubicBezTo>
                  <a:cubicBezTo>
                    <a:pt x="174" y="99"/>
                    <a:pt x="174" y="99"/>
                    <a:pt x="174" y="98"/>
                  </a:cubicBezTo>
                  <a:cubicBezTo>
                    <a:pt x="174" y="98"/>
                    <a:pt x="175" y="98"/>
                    <a:pt x="175" y="98"/>
                  </a:cubicBezTo>
                  <a:cubicBezTo>
                    <a:pt x="175" y="97"/>
                    <a:pt x="175" y="96"/>
                    <a:pt x="175" y="95"/>
                  </a:cubicBezTo>
                  <a:cubicBezTo>
                    <a:pt x="175" y="95"/>
                    <a:pt x="174" y="95"/>
                    <a:pt x="174" y="95"/>
                  </a:cubicBezTo>
                  <a:cubicBezTo>
                    <a:pt x="173" y="95"/>
                    <a:pt x="173" y="95"/>
                    <a:pt x="173" y="95"/>
                  </a:cubicBezTo>
                  <a:cubicBezTo>
                    <a:pt x="172" y="95"/>
                    <a:pt x="171" y="95"/>
                    <a:pt x="171" y="94"/>
                  </a:cubicBezTo>
                  <a:cubicBezTo>
                    <a:pt x="170" y="94"/>
                    <a:pt x="170" y="94"/>
                    <a:pt x="170" y="94"/>
                  </a:cubicBezTo>
                  <a:cubicBezTo>
                    <a:pt x="170" y="94"/>
                    <a:pt x="170" y="95"/>
                    <a:pt x="170" y="95"/>
                  </a:cubicBezTo>
                  <a:cubicBezTo>
                    <a:pt x="170" y="95"/>
                    <a:pt x="170" y="95"/>
                    <a:pt x="170" y="96"/>
                  </a:cubicBezTo>
                  <a:close/>
                  <a:moveTo>
                    <a:pt x="176" y="92"/>
                  </a:moveTo>
                  <a:cubicBezTo>
                    <a:pt x="176" y="92"/>
                    <a:pt x="176" y="92"/>
                    <a:pt x="176" y="92"/>
                  </a:cubicBezTo>
                  <a:cubicBezTo>
                    <a:pt x="176" y="92"/>
                    <a:pt x="176" y="92"/>
                    <a:pt x="175" y="92"/>
                  </a:cubicBezTo>
                  <a:cubicBezTo>
                    <a:pt x="176" y="92"/>
                    <a:pt x="176" y="92"/>
                    <a:pt x="175" y="92"/>
                  </a:cubicBezTo>
                  <a:cubicBezTo>
                    <a:pt x="175" y="92"/>
                    <a:pt x="175" y="92"/>
                    <a:pt x="175" y="92"/>
                  </a:cubicBezTo>
                  <a:cubicBezTo>
                    <a:pt x="175" y="92"/>
                    <a:pt x="175" y="92"/>
                    <a:pt x="176" y="92"/>
                  </a:cubicBezTo>
                  <a:close/>
                  <a:moveTo>
                    <a:pt x="177" y="97"/>
                  </a:moveTo>
                  <a:cubicBezTo>
                    <a:pt x="178" y="97"/>
                    <a:pt x="178" y="97"/>
                    <a:pt x="178" y="97"/>
                  </a:cubicBezTo>
                  <a:cubicBezTo>
                    <a:pt x="178" y="97"/>
                    <a:pt x="178" y="97"/>
                    <a:pt x="178" y="96"/>
                  </a:cubicBezTo>
                  <a:cubicBezTo>
                    <a:pt x="178" y="96"/>
                    <a:pt x="178" y="96"/>
                    <a:pt x="178" y="96"/>
                  </a:cubicBezTo>
                  <a:cubicBezTo>
                    <a:pt x="178" y="96"/>
                    <a:pt x="178" y="96"/>
                    <a:pt x="178" y="96"/>
                  </a:cubicBezTo>
                  <a:cubicBezTo>
                    <a:pt x="178" y="97"/>
                    <a:pt x="179" y="97"/>
                    <a:pt x="179" y="96"/>
                  </a:cubicBezTo>
                  <a:cubicBezTo>
                    <a:pt x="179" y="96"/>
                    <a:pt x="179" y="96"/>
                    <a:pt x="179" y="96"/>
                  </a:cubicBezTo>
                  <a:cubicBezTo>
                    <a:pt x="179" y="96"/>
                    <a:pt x="178" y="96"/>
                    <a:pt x="178" y="96"/>
                  </a:cubicBezTo>
                  <a:cubicBezTo>
                    <a:pt x="178" y="96"/>
                    <a:pt x="178" y="96"/>
                    <a:pt x="177" y="96"/>
                  </a:cubicBezTo>
                  <a:cubicBezTo>
                    <a:pt x="177" y="96"/>
                    <a:pt x="177" y="96"/>
                    <a:pt x="177" y="97"/>
                  </a:cubicBezTo>
                  <a:cubicBezTo>
                    <a:pt x="177" y="97"/>
                    <a:pt x="177" y="97"/>
                    <a:pt x="177" y="97"/>
                  </a:cubicBezTo>
                  <a:cubicBezTo>
                    <a:pt x="177" y="97"/>
                    <a:pt x="177" y="97"/>
                    <a:pt x="177" y="97"/>
                  </a:cubicBezTo>
                  <a:close/>
                  <a:moveTo>
                    <a:pt x="299" y="182"/>
                  </a:move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300" y="182"/>
                    <a:pt x="300" y="182"/>
                  </a:cubicBezTo>
                  <a:cubicBezTo>
                    <a:pt x="300" y="182"/>
                    <a:pt x="300" y="182"/>
                    <a:pt x="300" y="182"/>
                  </a:cubicBezTo>
                  <a:cubicBezTo>
                    <a:pt x="300" y="182"/>
                    <a:pt x="300" y="182"/>
                    <a:pt x="299" y="182"/>
                  </a:cubicBezTo>
                  <a:cubicBezTo>
                    <a:pt x="300" y="182"/>
                    <a:pt x="299" y="182"/>
                    <a:pt x="299" y="182"/>
                  </a:cubicBezTo>
                  <a:close/>
                  <a:moveTo>
                    <a:pt x="297" y="185"/>
                  </a:move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5"/>
                    <a:pt x="297" y="185"/>
                  </a:cubicBezTo>
                  <a:cubicBezTo>
                    <a:pt x="297" y="185"/>
                    <a:pt x="297" y="185"/>
                    <a:pt x="297" y="185"/>
                  </a:cubicBezTo>
                  <a:cubicBezTo>
                    <a:pt x="297" y="185"/>
                    <a:pt x="297" y="185"/>
                    <a:pt x="297" y="185"/>
                  </a:cubicBezTo>
                  <a:close/>
                  <a:moveTo>
                    <a:pt x="298" y="182"/>
                  </a:move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3"/>
                    <a:pt x="298" y="183"/>
                  </a:cubicBezTo>
                  <a:cubicBezTo>
                    <a:pt x="298" y="182"/>
                    <a:pt x="298" y="182"/>
                    <a:pt x="298" y="182"/>
                  </a:cubicBezTo>
                  <a:close/>
                  <a:moveTo>
                    <a:pt x="298" y="184"/>
                  </a:moveTo>
                  <a:cubicBezTo>
                    <a:pt x="298" y="184"/>
                    <a:pt x="298" y="184"/>
                    <a:pt x="298" y="184"/>
                  </a:cubicBezTo>
                  <a:cubicBezTo>
                    <a:pt x="298" y="184"/>
                    <a:pt x="298" y="184"/>
                    <a:pt x="298" y="184"/>
                  </a:cubicBezTo>
                  <a:cubicBezTo>
                    <a:pt x="298" y="184"/>
                    <a:pt x="298" y="184"/>
                    <a:pt x="298" y="184"/>
                  </a:cubicBezTo>
                  <a:cubicBezTo>
                    <a:pt x="298" y="184"/>
                    <a:pt x="298" y="183"/>
                    <a:pt x="298" y="183"/>
                  </a:cubicBezTo>
                  <a:cubicBezTo>
                    <a:pt x="298" y="183"/>
                    <a:pt x="298" y="183"/>
                    <a:pt x="298" y="183"/>
                  </a:cubicBezTo>
                  <a:cubicBezTo>
                    <a:pt x="298" y="183"/>
                    <a:pt x="298" y="183"/>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lose/>
                  <a:moveTo>
                    <a:pt x="300" y="179"/>
                  </a:moveTo>
                  <a:cubicBezTo>
                    <a:pt x="300" y="178"/>
                    <a:pt x="299" y="178"/>
                    <a:pt x="298" y="179"/>
                  </a:cubicBezTo>
                  <a:cubicBezTo>
                    <a:pt x="298" y="179"/>
                    <a:pt x="298" y="179"/>
                    <a:pt x="298" y="180"/>
                  </a:cubicBezTo>
                  <a:cubicBezTo>
                    <a:pt x="298" y="180"/>
                    <a:pt x="298" y="180"/>
                    <a:pt x="298" y="180"/>
                  </a:cubicBezTo>
                  <a:cubicBezTo>
                    <a:pt x="298" y="180"/>
                    <a:pt x="298" y="180"/>
                    <a:pt x="298" y="181"/>
                  </a:cubicBezTo>
                  <a:cubicBezTo>
                    <a:pt x="298" y="181"/>
                    <a:pt x="298" y="181"/>
                    <a:pt x="298" y="181"/>
                  </a:cubicBezTo>
                  <a:cubicBezTo>
                    <a:pt x="298" y="181"/>
                    <a:pt x="299" y="181"/>
                    <a:pt x="299" y="181"/>
                  </a:cubicBezTo>
                  <a:cubicBezTo>
                    <a:pt x="299" y="181"/>
                    <a:pt x="300" y="180"/>
                    <a:pt x="300" y="180"/>
                  </a:cubicBezTo>
                  <a:cubicBezTo>
                    <a:pt x="300" y="180"/>
                    <a:pt x="300" y="179"/>
                    <a:pt x="300" y="179"/>
                  </a:cubicBezTo>
                  <a:close/>
                  <a:moveTo>
                    <a:pt x="300" y="175"/>
                  </a:moveTo>
                  <a:cubicBezTo>
                    <a:pt x="301" y="175"/>
                    <a:pt x="301" y="175"/>
                    <a:pt x="301" y="175"/>
                  </a:cubicBezTo>
                  <a:cubicBezTo>
                    <a:pt x="301" y="174"/>
                    <a:pt x="302" y="174"/>
                    <a:pt x="302" y="173"/>
                  </a:cubicBezTo>
                  <a:cubicBezTo>
                    <a:pt x="302" y="173"/>
                    <a:pt x="301" y="172"/>
                    <a:pt x="301" y="172"/>
                  </a:cubicBezTo>
                  <a:cubicBezTo>
                    <a:pt x="301" y="172"/>
                    <a:pt x="301"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3"/>
                  </a:cubicBezTo>
                  <a:cubicBezTo>
                    <a:pt x="300" y="173"/>
                    <a:pt x="299" y="173"/>
                    <a:pt x="299" y="173"/>
                  </a:cubicBezTo>
                  <a:cubicBezTo>
                    <a:pt x="299" y="173"/>
                    <a:pt x="299" y="173"/>
                    <a:pt x="299" y="173"/>
                  </a:cubicBezTo>
                  <a:cubicBezTo>
                    <a:pt x="299" y="174"/>
                    <a:pt x="299" y="174"/>
                    <a:pt x="299" y="174"/>
                  </a:cubicBezTo>
                  <a:cubicBezTo>
                    <a:pt x="299" y="174"/>
                    <a:pt x="299" y="175"/>
                    <a:pt x="299" y="175"/>
                  </a:cubicBezTo>
                  <a:cubicBezTo>
                    <a:pt x="299" y="175"/>
                    <a:pt x="300" y="175"/>
                    <a:pt x="300" y="175"/>
                  </a:cubicBezTo>
                  <a:cubicBezTo>
                    <a:pt x="300" y="175"/>
                    <a:pt x="300" y="175"/>
                    <a:pt x="300" y="175"/>
                  </a:cubicBezTo>
                  <a:cubicBezTo>
                    <a:pt x="300" y="175"/>
                    <a:pt x="300" y="175"/>
                    <a:pt x="300" y="175"/>
                  </a:cubicBezTo>
                  <a:close/>
                  <a:moveTo>
                    <a:pt x="282" y="143"/>
                  </a:move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0" y="142"/>
                    <a:pt x="280" y="142"/>
                    <a:pt x="280" y="142"/>
                  </a:cubicBezTo>
                  <a:cubicBezTo>
                    <a:pt x="280" y="142"/>
                    <a:pt x="280" y="142"/>
                    <a:pt x="280" y="142"/>
                  </a:cubicBezTo>
                  <a:cubicBezTo>
                    <a:pt x="280" y="143"/>
                    <a:pt x="280" y="143"/>
                    <a:pt x="280" y="143"/>
                  </a:cubicBezTo>
                  <a:cubicBezTo>
                    <a:pt x="280" y="143"/>
                    <a:pt x="280" y="143"/>
                    <a:pt x="280" y="143"/>
                  </a:cubicBezTo>
                  <a:cubicBezTo>
                    <a:pt x="280" y="143"/>
                    <a:pt x="281" y="143"/>
                    <a:pt x="281" y="143"/>
                  </a:cubicBezTo>
                  <a:cubicBezTo>
                    <a:pt x="281" y="143"/>
                    <a:pt x="281" y="143"/>
                    <a:pt x="281" y="143"/>
                  </a:cubicBezTo>
                  <a:cubicBezTo>
                    <a:pt x="281" y="143"/>
                    <a:pt x="281" y="143"/>
                    <a:pt x="281" y="143"/>
                  </a:cubicBezTo>
                  <a:cubicBezTo>
                    <a:pt x="281" y="143"/>
                    <a:pt x="281" y="143"/>
                    <a:pt x="281" y="143"/>
                  </a:cubicBezTo>
                  <a:cubicBezTo>
                    <a:pt x="281" y="144"/>
                    <a:pt x="282" y="144"/>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lose/>
                  <a:moveTo>
                    <a:pt x="284" y="144"/>
                  </a:moveTo>
                  <a:cubicBezTo>
                    <a:pt x="284" y="144"/>
                    <a:pt x="284" y="144"/>
                    <a:pt x="284" y="144"/>
                  </a:cubicBezTo>
                  <a:cubicBezTo>
                    <a:pt x="284" y="144"/>
                    <a:pt x="284" y="144"/>
                    <a:pt x="284" y="144"/>
                  </a:cubicBezTo>
                  <a:cubicBezTo>
                    <a:pt x="284" y="144"/>
                    <a:pt x="284" y="144"/>
                    <a:pt x="284" y="144"/>
                  </a:cubicBezTo>
                  <a:cubicBezTo>
                    <a:pt x="284" y="144"/>
                    <a:pt x="284"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5"/>
                  </a:cubicBezTo>
                  <a:cubicBezTo>
                    <a:pt x="283" y="145"/>
                    <a:pt x="283" y="145"/>
                    <a:pt x="283" y="145"/>
                  </a:cubicBezTo>
                  <a:cubicBezTo>
                    <a:pt x="283" y="145"/>
                    <a:pt x="283" y="145"/>
                    <a:pt x="283" y="145"/>
                  </a:cubicBezTo>
                  <a:cubicBezTo>
                    <a:pt x="283" y="145"/>
                    <a:pt x="283" y="145"/>
                    <a:pt x="283" y="145"/>
                  </a:cubicBezTo>
                  <a:cubicBezTo>
                    <a:pt x="283" y="145"/>
                    <a:pt x="283" y="145"/>
                    <a:pt x="283" y="145"/>
                  </a:cubicBezTo>
                  <a:cubicBezTo>
                    <a:pt x="283" y="145"/>
                    <a:pt x="284" y="145"/>
                    <a:pt x="283" y="145"/>
                  </a:cubicBezTo>
                  <a:cubicBezTo>
                    <a:pt x="283" y="145"/>
                    <a:pt x="283" y="145"/>
                    <a:pt x="283" y="145"/>
                  </a:cubicBezTo>
                  <a:cubicBezTo>
                    <a:pt x="283" y="145"/>
                    <a:pt x="283" y="145"/>
                    <a:pt x="284" y="145"/>
                  </a:cubicBezTo>
                  <a:cubicBezTo>
                    <a:pt x="284" y="145"/>
                    <a:pt x="284" y="145"/>
                    <a:pt x="284" y="145"/>
                  </a:cubicBezTo>
                  <a:cubicBezTo>
                    <a:pt x="284" y="145"/>
                    <a:pt x="284" y="145"/>
                    <a:pt x="284" y="144"/>
                  </a:cubicBezTo>
                  <a:cubicBezTo>
                    <a:pt x="284" y="144"/>
                    <a:pt x="284" y="144"/>
                    <a:pt x="284" y="144"/>
                  </a:cubicBezTo>
                  <a:close/>
                  <a:moveTo>
                    <a:pt x="255" y="135"/>
                  </a:moveTo>
                  <a:cubicBezTo>
                    <a:pt x="255" y="135"/>
                    <a:pt x="255" y="135"/>
                    <a:pt x="255" y="135"/>
                  </a:cubicBezTo>
                  <a:cubicBezTo>
                    <a:pt x="255" y="135"/>
                    <a:pt x="255" y="134"/>
                    <a:pt x="255" y="134"/>
                  </a:cubicBezTo>
                  <a:cubicBezTo>
                    <a:pt x="255" y="134"/>
                    <a:pt x="254" y="134"/>
                    <a:pt x="254" y="134"/>
                  </a:cubicBezTo>
                  <a:cubicBezTo>
                    <a:pt x="254" y="134"/>
                    <a:pt x="253" y="134"/>
                    <a:pt x="253" y="134"/>
                  </a:cubicBezTo>
                  <a:cubicBezTo>
                    <a:pt x="252" y="134"/>
                    <a:pt x="252" y="134"/>
                    <a:pt x="251" y="134"/>
                  </a:cubicBezTo>
                  <a:cubicBezTo>
                    <a:pt x="250" y="134"/>
                    <a:pt x="249" y="133"/>
                    <a:pt x="248" y="133"/>
                  </a:cubicBezTo>
                  <a:cubicBezTo>
                    <a:pt x="248" y="133"/>
                    <a:pt x="247" y="133"/>
                    <a:pt x="247" y="134"/>
                  </a:cubicBezTo>
                  <a:cubicBezTo>
                    <a:pt x="248" y="133"/>
                    <a:pt x="246" y="133"/>
                    <a:pt x="246" y="133"/>
                  </a:cubicBezTo>
                  <a:cubicBezTo>
                    <a:pt x="245" y="133"/>
                    <a:pt x="244" y="133"/>
                    <a:pt x="243" y="133"/>
                  </a:cubicBezTo>
                  <a:cubicBezTo>
                    <a:pt x="243" y="133"/>
                    <a:pt x="242" y="133"/>
                    <a:pt x="242" y="133"/>
                  </a:cubicBezTo>
                  <a:cubicBezTo>
                    <a:pt x="241" y="133"/>
                    <a:pt x="241" y="133"/>
                    <a:pt x="240" y="133"/>
                  </a:cubicBezTo>
                  <a:cubicBezTo>
                    <a:pt x="240" y="133"/>
                    <a:pt x="240" y="133"/>
                    <a:pt x="240" y="133"/>
                  </a:cubicBezTo>
                  <a:cubicBezTo>
                    <a:pt x="240" y="134"/>
                    <a:pt x="240" y="134"/>
                    <a:pt x="240" y="134"/>
                  </a:cubicBezTo>
                  <a:cubicBezTo>
                    <a:pt x="239" y="135"/>
                    <a:pt x="239" y="135"/>
                    <a:pt x="239" y="135"/>
                  </a:cubicBezTo>
                  <a:cubicBezTo>
                    <a:pt x="239" y="135"/>
                    <a:pt x="239" y="136"/>
                    <a:pt x="239" y="136"/>
                  </a:cubicBezTo>
                  <a:cubicBezTo>
                    <a:pt x="240" y="136"/>
                    <a:pt x="240" y="136"/>
                    <a:pt x="240" y="137"/>
                  </a:cubicBezTo>
                  <a:cubicBezTo>
                    <a:pt x="240" y="138"/>
                    <a:pt x="240" y="139"/>
                    <a:pt x="241" y="138"/>
                  </a:cubicBezTo>
                  <a:cubicBezTo>
                    <a:pt x="241" y="138"/>
                    <a:pt x="241" y="138"/>
                    <a:pt x="242" y="138"/>
                  </a:cubicBezTo>
                  <a:cubicBezTo>
                    <a:pt x="243" y="138"/>
                    <a:pt x="243" y="138"/>
                    <a:pt x="244" y="138"/>
                  </a:cubicBezTo>
                  <a:cubicBezTo>
                    <a:pt x="244" y="138"/>
                    <a:pt x="244" y="139"/>
                    <a:pt x="244" y="138"/>
                  </a:cubicBezTo>
                  <a:cubicBezTo>
                    <a:pt x="245" y="138"/>
                    <a:pt x="247" y="138"/>
                    <a:pt x="247" y="138"/>
                  </a:cubicBezTo>
                  <a:cubicBezTo>
                    <a:pt x="247" y="138"/>
                    <a:pt x="247" y="138"/>
                    <a:pt x="247" y="138"/>
                  </a:cubicBezTo>
                  <a:cubicBezTo>
                    <a:pt x="248" y="138"/>
                    <a:pt x="248" y="138"/>
                    <a:pt x="249" y="138"/>
                  </a:cubicBezTo>
                  <a:cubicBezTo>
                    <a:pt x="249" y="138"/>
                    <a:pt x="250" y="139"/>
                    <a:pt x="250" y="139"/>
                  </a:cubicBezTo>
                  <a:cubicBezTo>
                    <a:pt x="251" y="139"/>
                    <a:pt x="252" y="138"/>
                    <a:pt x="252" y="138"/>
                  </a:cubicBezTo>
                  <a:cubicBezTo>
                    <a:pt x="253" y="137"/>
                    <a:pt x="253" y="137"/>
                    <a:pt x="253" y="136"/>
                  </a:cubicBezTo>
                  <a:cubicBezTo>
                    <a:pt x="254" y="136"/>
                    <a:pt x="254" y="136"/>
                    <a:pt x="254" y="136"/>
                  </a:cubicBezTo>
                  <a:cubicBezTo>
                    <a:pt x="255" y="136"/>
                    <a:pt x="255" y="135"/>
                    <a:pt x="255" y="135"/>
                  </a:cubicBezTo>
                  <a:cubicBezTo>
                    <a:pt x="255" y="135"/>
                    <a:pt x="255" y="135"/>
                    <a:pt x="255" y="135"/>
                  </a:cubicBezTo>
                  <a:close/>
                  <a:moveTo>
                    <a:pt x="147" y="228"/>
                  </a:moveTo>
                  <a:cubicBezTo>
                    <a:pt x="147" y="227"/>
                    <a:pt x="147" y="227"/>
                    <a:pt x="147" y="226"/>
                  </a:cubicBezTo>
                  <a:cubicBezTo>
                    <a:pt x="147" y="226"/>
                    <a:pt x="147" y="226"/>
                    <a:pt x="146" y="226"/>
                  </a:cubicBezTo>
                  <a:cubicBezTo>
                    <a:pt x="146" y="225"/>
                    <a:pt x="145" y="225"/>
                    <a:pt x="144" y="225"/>
                  </a:cubicBezTo>
                  <a:cubicBezTo>
                    <a:pt x="144" y="224"/>
                    <a:pt x="143" y="223"/>
                    <a:pt x="142" y="222"/>
                  </a:cubicBezTo>
                  <a:cubicBezTo>
                    <a:pt x="141" y="222"/>
                    <a:pt x="140" y="221"/>
                    <a:pt x="138" y="221"/>
                  </a:cubicBezTo>
                  <a:cubicBezTo>
                    <a:pt x="138" y="221"/>
                    <a:pt x="137" y="220"/>
                    <a:pt x="136" y="220"/>
                  </a:cubicBezTo>
                  <a:cubicBezTo>
                    <a:pt x="136" y="220"/>
                    <a:pt x="135" y="220"/>
                    <a:pt x="134" y="220"/>
                  </a:cubicBezTo>
                  <a:cubicBezTo>
                    <a:pt x="133" y="220"/>
                    <a:pt x="132" y="220"/>
                    <a:pt x="132" y="220"/>
                  </a:cubicBezTo>
                  <a:cubicBezTo>
                    <a:pt x="130" y="221"/>
                    <a:pt x="131" y="220"/>
                    <a:pt x="130" y="220"/>
                  </a:cubicBezTo>
                  <a:cubicBezTo>
                    <a:pt x="130" y="219"/>
                    <a:pt x="128" y="218"/>
                    <a:pt x="128" y="219"/>
                  </a:cubicBezTo>
                  <a:cubicBezTo>
                    <a:pt x="127" y="219"/>
                    <a:pt x="126" y="220"/>
                    <a:pt x="125" y="220"/>
                  </a:cubicBezTo>
                  <a:cubicBezTo>
                    <a:pt x="125" y="221"/>
                    <a:pt x="124" y="221"/>
                    <a:pt x="124" y="221"/>
                  </a:cubicBezTo>
                  <a:cubicBezTo>
                    <a:pt x="123" y="221"/>
                    <a:pt x="122" y="221"/>
                    <a:pt x="121" y="221"/>
                  </a:cubicBezTo>
                  <a:cubicBezTo>
                    <a:pt x="120" y="222"/>
                    <a:pt x="119" y="222"/>
                    <a:pt x="119" y="223"/>
                  </a:cubicBezTo>
                  <a:cubicBezTo>
                    <a:pt x="118" y="223"/>
                    <a:pt x="117" y="223"/>
                    <a:pt x="117" y="224"/>
                  </a:cubicBezTo>
                  <a:cubicBezTo>
                    <a:pt x="116" y="224"/>
                    <a:pt x="116" y="225"/>
                    <a:pt x="115" y="226"/>
                  </a:cubicBezTo>
                  <a:cubicBezTo>
                    <a:pt x="115" y="226"/>
                    <a:pt x="115" y="226"/>
                    <a:pt x="115" y="226"/>
                  </a:cubicBezTo>
                  <a:cubicBezTo>
                    <a:pt x="115" y="227"/>
                    <a:pt x="115" y="227"/>
                    <a:pt x="114" y="227"/>
                  </a:cubicBezTo>
                  <a:cubicBezTo>
                    <a:pt x="113" y="227"/>
                    <a:pt x="111" y="227"/>
                    <a:pt x="110" y="226"/>
                  </a:cubicBezTo>
                  <a:cubicBezTo>
                    <a:pt x="110" y="225"/>
                    <a:pt x="108" y="225"/>
                    <a:pt x="108" y="225"/>
                  </a:cubicBezTo>
                  <a:cubicBezTo>
                    <a:pt x="108" y="225"/>
                    <a:pt x="107" y="224"/>
                    <a:pt x="107" y="224"/>
                  </a:cubicBezTo>
                  <a:cubicBezTo>
                    <a:pt x="107" y="224"/>
                    <a:pt x="106" y="224"/>
                    <a:pt x="106" y="224"/>
                  </a:cubicBezTo>
                  <a:cubicBezTo>
                    <a:pt x="106" y="224"/>
                    <a:pt x="106" y="224"/>
                    <a:pt x="106" y="224"/>
                  </a:cubicBezTo>
                  <a:cubicBezTo>
                    <a:pt x="106" y="224"/>
                    <a:pt x="106" y="225"/>
                    <a:pt x="106" y="225"/>
                  </a:cubicBezTo>
                  <a:cubicBezTo>
                    <a:pt x="106" y="226"/>
                    <a:pt x="105" y="225"/>
                    <a:pt x="105" y="225"/>
                  </a:cubicBezTo>
                  <a:cubicBezTo>
                    <a:pt x="104" y="225"/>
                    <a:pt x="102" y="226"/>
                    <a:pt x="102" y="225"/>
                  </a:cubicBezTo>
                  <a:cubicBezTo>
                    <a:pt x="102" y="225"/>
                    <a:pt x="102" y="224"/>
                    <a:pt x="102" y="224"/>
                  </a:cubicBezTo>
                  <a:cubicBezTo>
                    <a:pt x="101" y="224"/>
                    <a:pt x="100" y="223"/>
                    <a:pt x="99" y="223"/>
                  </a:cubicBezTo>
                  <a:cubicBezTo>
                    <a:pt x="99" y="223"/>
                    <a:pt x="98" y="222"/>
                    <a:pt x="98" y="221"/>
                  </a:cubicBezTo>
                  <a:cubicBezTo>
                    <a:pt x="98" y="221"/>
                    <a:pt x="98" y="221"/>
                    <a:pt x="98" y="221"/>
                  </a:cubicBezTo>
                  <a:cubicBezTo>
                    <a:pt x="98" y="221"/>
                    <a:pt x="98" y="221"/>
                    <a:pt x="98" y="221"/>
                  </a:cubicBezTo>
                  <a:cubicBezTo>
                    <a:pt x="98" y="221"/>
                    <a:pt x="98" y="221"/>
                    <a:pt x="98" y="221"/>
                  </a:cubicBezTo>
                  <a:cubicBezTo>
                    <a:pt x="97" y="220"/>
                    <a:pt x="95" y="219"/>
                    <a:pt x="94" y="218"/>
                  </a:cubicBezTo>
                  <a:cubicBezTo>
                    <a:pt x="93" y="217"/>
                    <a:pt x="93" y="217"/>
                    <a:pt x="92" y="216"/>
                  </a:cubicBezTo>
                  <a:cubicBezTo>
                    <a:pt x="91" y="215"/>
                    <a:pt x="90" y="215"/>
                    <a:pt x="90" y="213"/>
                  </a:cubicBezTo>
                  <a:cubicBezTo>
                    <a:pt x="90" y="213"/>
                    <a:pt x="90" y="213"/>
                    <a:pt x="90" y="212"/>
                  </a:cubicBezTo>
                  <a:cubicBezTo>
                    <a:pt x="90" y="212"/>
                    <a:pt x="89" y="211"/>
                    <a:pt x="88" y="211"/>
                  </a:cubicBezTo>
                  <a:cubicBezTo>
                    <a:pt x="88" y="210"/>
                    <a:pt x="88" y="211"/>
                    <a:pt x="88" y="211"/>
                  </a:cubicBezTo>
                  <a:cubicBezTo>
                    <a:pt x="88" y="212"/>
                    <a:pt x="87" y="212"/>
                    <a:pt x="86" y="213"/>
                  </a:cubicBezTo>
                  <a:cubicBezTo>
                    <a:pt x="86" y="213"/>
                    <a:pt x="85"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1"/>
                  </a:cubicBezTo>
                  <a:cubicBezTo>
                    <a:pt x="84" y="211"/>
                    <a:pt x="85" y="211"/>
                    <a:pt x="86" y="211"/>
                  </a:cubicBezTo>
                  <a:cubicBezTo>
                    <a:pt x="86" y="210"/>
                    <a:pt x="86" y="209"/>
                    <a:pt x="86" y="209"/>
                  </a:cubicBezTo>
                  <a:cubicBezTo>
                    <a:pt x="85" y="207"/>
                    <a:pt x="83" y="206"/>
                    <a:pt x="84" y="205"/>
                  </a:cubicBezTo>
                  <a:cubicBezTo>
                    <a:pt x="85" y="203"/>
                    <a:pt x="85" y="202"/>
                    <a:pt x="86" y="201"/>
                  </a:cubicBezTo>
                  <a:cubicBezTo>
                    <a:pt x="86" y="201"/>
                    <a:pt x="86" y="201"/>
                    <a:pt x="85" y="201"/>
                  </a:cubicBezTo>
                  <a:cubicBezTo>
                    <a:pt x="85" y="201"/>
                    <a:pt x="84" y="201"/>
                    <a:pt x="83" y="202"/>
                  </a:cubicBezTo>
                  <a:cubicBezTo>
                    <a:pt x="83" y="201"/>
                    <a:pt x="83" y="201"/>
                    <a:pt x="83" y="201"/>
                  </a:cubicBezTo>
                  <a:cubicBezTo>
                    <a:pt x="83" y="200"/>
                    <a:pt x="84" y="200"/>
                    <a:pt x="84" y="199"/>
                  </a:cubicBezTo>
                  <a:cubicBezTo>
                    <a:pt x="84" y="199"/>
                    <a:pt x="84" y="198"/>
                    <a:pt x="84" y="198"/>
                  </a:cubicBezTo>
                  <a:cubicBezTo>
                    <a:pt x="83" y="197"/>
                    <a:pt x="84" y="196"/>
                    <a:pt x="84" y="195"/>
                  </a:cubicBezTo>
                  <a:cubicBezTo>
                    <a:pt x="85" y="194"/>
                    <a:pt x="85" y="193"/>
                    <a:pt x="85" y="193"/>
                  </a:cubicBezTo>
                  <a:cubicBezTo>
                    <a:pt x="86" y="193"/>
                    <a:pt x="86" y="194"/>
                    <a:pt x="86" y="194"/>
                  </a:cubicBezTo>
                  <a:cubicBezTo>
                    <a:pt x="86" y="195"/>
                    <a:pt x="86" y="196"/>
                    <a:pt x="86" y="196"/>
                  </a:cubicBezTo>
                  <a:cubicBezTo>
                    <a:pt x="86" y="197"/>
                    <a:pt x="87" y="197"/>
                    <a:pt x="87" y="196"/>
                  </a:cubicBezTo>
                  <a:cubicBezTo>
                    <a:pt x="87" y="196"/>
                    <a:pt x="87" y="196"/>
                    <a:pt x="87" y="195"/>
                  </a:cubicBezTo>
                  <a:cubicBezTo>
                    <a:pt x="87" y="195"/>
                    <a:pt x="88" y="194"/>
                    <a:pt x="88" y="194"/>
                  </a:cubicBezTo>
                  <a:cubicBezTo>
                    <a:pt x="88" y="193"/>
                    <a:pt x="88" y="192"/>
                    <a:pt x="88" y="192"/>
                  </a:cubicBezTo>
                  <a:cubicBezTo>
                    <a:pt x="87" y="191"/>
                    <a:pt x="87" y="190"/>
                    <a:pt x="87" y="189"/>
                  </a:cubicBezTo>
                  <a:cubicBezTo>
                    <a:pt x="87" y="187"/>
                    <a:pt x="85" y="188"/>
                    <a:pt x="84" y="186"/>
                  </a:cubicBezTo>
                  <a:cubicBezTo>
                    <a:pt x="84" y="185"/>
                    <a:pt x="85" y="185"/>
                    <a:pt x="86" y="185"/>
                  </a:cubicBezTo>
                  <a:cubicBezTo>
                    <a:pt x="87" y="185"/>
                    <a:pt x="87" y="185"/>
                    <a:pt x="87" y="185"/>
                  </a:cubicBezTo>
                  <a:cubicBezTo>
                    <a:pt x="87" y="184"/>
                    <a:pt x="88" y="184"/>
                    <a:pt x="88" y="183"/>
                  </a:cubicBezTo>
                  <a:cubicBezTo>
                    <a:pt x="88" y="183"/>
                    <a:pt x="88" y="182"/>
                    <a:pt x="89" y="182"/>
                  </a:cubicBezTo>
                  <a:cubicBezTo>
                    <a:pt x="90" y="181"/>
                    <a:pt x="87" y="179"/>
                    <a:pt x="88" y="178"/>
                  </a:cubicBezTo>
                  <a:cubicBezTo>
                    <a:pt x="88" y="178"/>
                    <a:pt x="88" y="178"/>
                    <a:pt x="88" y="178"/>
                  </a:cubicBezTo>
                  <a:cubicBezTo>
                    <a:pt x="88" y="177"/>
                    <a:pt x="88" y="175"/>
                    <a:pt x="88" y="174"/>
                  </a:cubicBezTo>
                  <a:cubicBezTo>
                    <a:pt x="88" y="174"/>
                    <a:pt x="88" y="173"/>
                    <a:pt x="88" y="173"/>
                  </a:cubicBezTo>
                  <a:cubicBezTo>
                    <a:pt x="88" y="173"/>
                    <a:pt x="89" y="173"/>
                    <a:pt x="89" y="173"/>
                  </a:cubicBezTo>
                  <a:cubicBezTo>
                    <a:pt x="89" y="173"/>
                    <a:pt x="89" y="173"/>
                    <a:pt x="89" y="173"/>
                  </a:cubicBezTo>
                  <a:cubicBezTo>
                    <a:pt x="89" y="173"/>
                    <a:pt x="89" y="173"/>
                    <a:pt x="89" y="173"/>
                  </a:cubicBezTo>
                  <a:cubicBezTo>
                    <a:pt x="89" y="173"/>
                    <a:pt x="89" y="173"/>
                    <a:pt x="89" y="173"/>
                  </a:cubicBezTo>
                  <a:cubicBezTo>
                    <a:pt x="89" y="173"/>
                    <a:pt x="89" y="173"/>
                    <a:pt x="89" y="173"/>
                  </a:cubicBezTo>
                  <a:cubicBezTo>
                    <a:pt x="89" y="172"/>
                    <a:pt x="89" y="172"/>
                    <a:pt x="89" y="172"/>
                  </a:cubicBezTo>
                  <a:cubicBezTo>
                    <a:pt x="90" y="171"/>
                    <a:pt x="89" y="170"/>
                    <a:pt x="88" y="170"/>
                  </a:cubicBezTo>
                  <a:cubicBezTo>
                    <a:pt x="87" y="169"/>
                    <a:pt x="86" y="168"/>
                    <a:pt x="85" y="167"/>
                  </a:cubicBezTo>
                  <a:cubicBezTo>
                    <a:pt x="85" y="167"/>
                    <a:pt x="85" y="167"/>
                    <a:pt x="85" y="167"/>
                  </a:cubicBezTo>
                  <a:cubicBezTo>
                    <a:pt x="85" y="168"/>
                    <a:pt x="85" y="170"/>
                    <a:pt x="83" y="169"/>
                  </a:cubicBezTo>
                  <a:cubicBezTo>
                    <a:pt x="82" y="169"/>
                    <a:pt x="82" y="169"/>
                    <a:pt x="81" y="169"/>
                  </a:cubicBezTo>
                  <a:cubicBezTo>
                    <a:pt x="79" y="169"/>
                    <a:pt x="78" y="169"/>
                    <a:pt x="76" y="169"/>
                  </a:cubicBezTo>
                  <a:cubicBezTo>
                    <a:pt x="76" y="169"/>
                    <a:pt x="75" y="169"/>
                    <a:pt x="75" y="168"/>
                  </a:cubicBezTo>
                  <a:cubicBezTo>
                    <a:pt x="75" y="167"/>
                    <a:pt x="75" y="167"/>
                    <a:pt x="76" y="167"/>
                  </a:cubicBezTo>
                  <a:cubicBezTo>
                    <a:pt x="77" y="166"/>
                    <a:pt x="78" y="165"/>
                    <a:pt x="79" y="166"/>
                  </a:cubicBezTo>
                  <a:cubicBezTo>
                    <a:pt x="79" y="167"/>
                    <a:pt x="80" y="167"/>
                    <a:pt x="81" y="167"/>
                  </a:cubicBezTo>
                  <a:cubicBezTo>
                    <a:pt x="81" y="167"/>
                    <a:pt x="81" y="167"/>
                    <a:pt x="81" y="167"/>
                  </a:cubicBezTo>
                  <a:cubicBezTo>
                    <a:pt x="81" y="167"/>
                    <a:pt x="81" y="166"/>
                    <a:pt x="80" y="166"/>
                  </a:cubicBezTo>
                  <a:cubicBezTo>
                    <a:pt x="80" y="165"/>
                    <a:pt x="79" y="165"/>
                    <a:pt x="78" y="165"/>
                  </a:cubicBezTo>
                  <a:cubicBezTo>
                    <a:pt x="77" y="164"/>
                    <a:pt x="76" y="164"/>
                    <a:pt x="75" y="164"/>
                  </a:cubicBezTo>
                  <a:cubicBezTo>
                    <a:pt x="75" y="165"/>
                    <a:pt x="74" y="165"/>
                    <a:pt x="74" y="165"/>
                  </a:cubicBezTo>
                  <a:cubicBezTo>
                    <a:pt x="74" y="165"/>
                    <a:pt x="74" y="167"/>
                    <a:pt x="73" y="166"/>
                  </a:cubicBezTo>
                  <a:cubicBezTo>
                    <a:pt x="72" y="165"/>
                    <a:pt x="72" y="165"/>
                    <a:pt x="71" y="165"/>
                  </a:cubicBezTo>
                  <a:cubicBezTo>
                    <a:pt x="70" y="165"/>
                    <a:pt x="68" y="165"/>
                    <a:pt x="67" y="165"/>
                  </a:cubicBezTo>
                  <a:cubicBezTo>
                    <a:pt x="67" y="165"/>
                    <a:pt x="66" y="165"/>
                    <a:pt x="65" y="165"/>
                  </a:cubicBezTo>
                  <a:cubicBezTo>
                    <a:pt x="65" y="165"/>
                    <a:pt x="64" y="164"/>
                    <a:pt x="63" y="164"/>
                  </a:cubicBezTo>
                  <a:cubicBezTo>
                    <a:pt x="62" y="163"/>
                    <a:pt x="61" y="163"/>
                    <a:pt x="60" y="163"/>
                  </a:cubicBezTo>
                  <a:cubicBezTo>
                    <a:pt x="60" y="163"/>
                    <a:pt x="60" y="163"/>
                    <a:pt x="60" y="163"/>
                  </a:cubicBezTo>
                  <a:cubicBezTo>
                    <a:pt x="59" y="163"/>
                    <a:pt x="60" y="164"/>
                    <a:pt x="60" y="164"/>
                  </a:cubicBezTo>
                  <a:cubicBezTo>
                    <a:pt x="60" y="165"/>
                    <a:pt x="59" y="165"/>
                    <a:pt x="59" y="165"/>
                  </a:cubicBezTo>
                  <a:cubicBezTo>
                    <a:pt x="58" y="165"/>
                    <a:pt x="58" y="165"/>
                    <a:pt x="57" y="166"/>
                  </a:cubicBezTo>
                  <a:cubicBezTo>
                    <a:pt x="57" y="166"/>
                    <a:pt x="57" y="167"/>
                    <a:pt x="57" y="166"/>
                  </a:cubicBezTo>
                  <a:cubicBezTo>
                    <a:pt x="56" y="166"/>
                    <a:pt x="56" y="166"/>
                    <a:pt x="56" y="165"/>
                  </a:cubicBezTo>
                  <a:cubicBezTo>
                    <a:pt x="56" y="165"/>
                    <a:pt x="56" y="164"/>
                    <a:pt x="55" y="165"/>
                  </a:cubicBezTo>
                  <a:cubicBezTo>
                    <a:pt x="55" y="165"/>
                    <a:pt x="55" y="165"/>
                    <a:pt x="54" y="166"/>
                  </a:cubicBezTo>
                  <a:cubicBezTo>
                    <a:pt x="54" y="166"/>
                    <a:pt x="53" y="166"/>
                    <a:pt x="52" y="166"/>
                  </a:cubicBezTo>
                  <a:cubicBezTo>
                    <a:pt x="52" y="166"/>
                    <a:pt x="51" y="166"/>
                    <a:pt x="51" y="166"/>
                  </a:cubicBezTo>
                  <a:cubicBezTo>
                    <a:pt x="49" y="166"/>
                    <a:pt x="47" y="166"/>
                    <a:pt x="45" y="166"/>
                  </a:cubicBezTo>
                  <a:cubicBezTo>
                    <a:pt x="45" y="166"/>
                    <a:pt x="44" y="166"/>
                    <a:pt x="43" y="166"/>
                  </a:cubicBezTo>
                  <a:cubicBezTo>
                    <a:pt x="43" y="167"/>
                    <a:pt x="40" y="168"/>
                    <a:pt x="40" y="167"/>
                  </a:cubicBezTo>
                  <a:cubicBezTo>
                    <a:pt x="40" y="167"/>
                    <a:pt x="40" y="167"/>
                    <a:pt x="40" y="167"/>
                  </a:cubicBezTo>
                  <a:cubicBezTo>
                    <a:pt x="40" y="167"/>
                    <a:pt x="40" y="167"/>
                    <a:pt x="40" y="167"/>
                  </a:cubicBezTo>
                  <a:cubicBezTo>
                    <a:pt x="39" y="166"/>
                    <a:pt x="39" y="166"/>
                    <a:pt x="38" y="166"/>
                  </a:cubicBezTo>
                  <a:cubicBezTo>
                    <a:pt x="38" y="166"/>
                    <a:pt x="37" y="166"/>
                    <a:pt x="37" y="167"/>
                  </a:cubicBezTo>
                  <a:cubicBezTo>
                    <a:pt x="37" y="167"/>
                    <a:pt x="36" y="168"/>
                    <a:pt x="36" y="167"/>
                  </a:cubicBezTo>
                  <a:cubicBezTo>
                    <a:pt x="35" y="166"/>
                    <a:pt x="34" y="166"/>
                    <a:pt x="33" y="166"/>
                  </a:cubicBezTo>
                  <a:cubicBezTo>
                    <a:pt x="32" y="166"/>
                    <a:pt x="32" y="166"/>
                    <a:pt x="32" y="165"/>
                  </a:cubicBezTo>
                  <a:cubicBezTo>
                    <a:pt x="32" y="165"/>
                    <a:pt x="33" y="164"/>
                    <a:pt x="33" y="164"/>
                  </a:cubicBezTo>
                  <a:cubicBezTo>
                    <a:pt x="33" y="164"/>
                    <a:pt x="33" y="162"/>
                    <a:pt x="34" y="163"/>
                  </a:cubicBezTo>
                  <a:cubicBezTo>
                    <a:pt x="35" y="163"/>
                    <a:pt x="35" y="163"/>
                    <a:pt x="36" y="162"/>
                  </a:cubicBezTo>
                  <a:cubicBezTo>
                    <a:pt x="37" y="161"/>
                    <a:pt x="37" y="159"/>
                    <a:pt x="38" y="158"/>
                  </a:cubicBezTo>
                  <a:cubicBezTo>
                    <a:pt x="39" y="157"/>
                    <a:pt x="39" y="156"/>
                    <a:pt x="39" y="155"/>
                  </a:cubicBezTo>
                  <a:cubicBezTo>
                    <a:pt x="39" y="155"/>
                    <a:pt x="39" y="154"/>
                    <a:pt x="38" y="154"/>
                  </a:cubicBezTo>
                  <a:cubicBezTo>
                    <a:pt x="38" y="154"/>
                    <a:pt x="37" y="153"/>
                    <a:pt x="37" y="153"/>
                  </a:cubicBezTo>
                  <a:cubicBezTo>
                    <a:pt x="36" y="152"/>
                    <a:pt x="38" y="150"/>
                    <a:pt x="37" y="150"/>
                  </a:cubicBezTo>
                  <a:cubicBezTo>
                    <a:pt x="37" y="149"/>
                    <a:pt x="37" y="149"/>
                    <a:pt x="37" y="149"/>
                  </a:cubicBezTo>
                  <a:cubicBezTo>
                    <a:pt x="38" y="149"/>
                    <a:pt x="38" y="148"/>
                    <a:pt x="38" y="148"/>
                  </a:cubicBezTo>
                  <a:cubicBezTo>
                    <a:pt x="38" y="146"/>
                    <a:pt x="38" y="144"/>
                    <a:pt x="38" y="142"/>
                  </a:cubicBezTo>
                  <a:cubicBezTo>
                    <a:pt x="38" y="142"/>
                    <a:pt x="38" y="142"/>
                    <a:pt x="38" y="142"/>
                  </a:cubicBezTo>
                  <a:cubicBezTo>
                    <a:pt x="37" y="142"/>
                    <a:pt x="36" y="142"/>
                    <a:pt x="36" y="143"/>
                  </a:cubicBezTo>
                  <a:cubicBezTo>
                    <a:pt x="36" y="143"/>
                    <a:pt x="35" y="143"/>
                    <a:pt x="34" y="143"/>
                  </a:cubicBezTo>
                  <a:cubicBezTo>
                    <a:pt x="34" y="143"/>
                    <a:pt x="34" y="144"/>
                    <a:pt x="33" y="144"/>
                  </a:cubicBezTo>
                  <a:cubicBezTo>
                    <a:pt x="33" y="144"/>
                    <a:pt x="33" y="144"/>
                    <a:pt x="33" y="145"/>
                  </a:cubicBezTo>
                  <a:cubicBezTo>
                    <a:pt x="33" y="145"/>
                    <a:pt x="33" y="145"/>
                    <a:pt x="33" y="145"/>
                  </a:cubicBezTo>
                  <a:cubicBezTo>
                    <a:pt x="32" y="146"/>
                    <a:pt x="32" y="146"/>
                    <a:pt x="32" y="146"/>
                  </a:cubicBezTo>
                  <a:cubicBezTo>
                    <a:pt x="32" y="146"/>
                    <a:pt x="32" y="146"/>
                    <a:pt x="32" y="147"/>
                  </a:cubicBezTo>
                  <a:cubicBezTo>
                    <a:pt x="32" y="147"/>
                    <a:pt x="31" y="147"/>
                    <a:pt x="31" y="147"/>
                  </a:cubicBezTo>
                  <a:cubicBezTo>
                    <a:pt x="31" y="147"/>
                    <a:pt x="31" y="147"/>
                    <a:pt x="31" y="147"/>
                  </a:cubicBezTo>
                  <a:cubicBezTo>
                    <a:pt x="31" y="148"/>
                    <a:pt x="31" y="148"/>
                    <a:pt x="30" y="148"/>
                  </a:cubicBezTo>
                  <a:cubicBezTo>
                    <a:pt x="30" y="148"/>
                    <a:pt x="30" y="148"/>
                    <a:pt x="30" y="148"/>
                  </a:cubicBezTo>
                  <a:cubicBezTo>
                    <a:pt x="30" y="148"/>
                    <a:pt x="30" y="148"/>
                    <a:pt x="30" y="147"/>
                  </a:cubicBezTo>
                  <a:cubicBezTo>
                    <a:pt x="30" y="147"/>
                    <a:pt x="30" y="147"/>
                    <a:pt x="29" y="147"/>
                  </a:cubicBezTo>
                  <a:cubicBezTo>
                    <a:pt x="29" y="147"/>
                    <a:pt x="29" y="147"/>
                    <a:pt x="29" y="147"/>
                  </a:cubicBezTo>
                  <a:cubicBezTo>
                    <a:pt x="29" y="147"/>
                    <a:pt x="29" y="147"/>
                    <a:pt x="29" y="147"/>
                  </a:cubicBezTo>
                  <a:cubicBezTo>
                    <a:pt x="28" y="147"/>
                    <a:pt x="28" y="147"/>
                    <a:pt x="28" y="147"/>
                  </a:cubicBezTo>
                  <a:cubicBezTo>
                    <a:pt x="28" y="148"/>
                    <a:pt x="28"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11" y="149"/>
                    <a:pt x="11" y="149"/>
                    <a:pt x="11" y="149"/>
                  </a:cubicBezTo>
                  <a:cubicBezTo>
                    <a:pt x="10" y="149"/>
                    <a:pt x="10" y="149"/>
                    <a:pt x="10" y="149"/>
                  </a:cubicBezTo>
                  <a:cubicBezTo>
                    <a:pt x="10" y="149"/>
                    <a:pt x="10" y="149"/>
                    <a:pt x="10" y="149"/>
                  </a:cubicBezTo>
                  <a:cubicBezTo>
                    <a:pt x="11" y="155"/>
                    <a:pt x="11" y="155"/>
                    <a:pt x="11" y="155"/>
                  </a:cubicBezTo>
                  <a:cubicBezTo>
                    <a:pt x="8" y="155"/>
                    <a:pt x="8" y="155"/>
                    <a:pt x="8" y="155"/>
                  </a:cubicBezTo>
                  <a:cubicBezTo>
                    <a:pt x="7" y="155"/>
                    <a:pt x="7" y="155"/>
                    <a:pt x="7" y="155"/>
                  </a:cubicBezTo>
                  <a:cubicBezTo>
                    <a:pt x="7" y="155"/>
                    <a:pt x="7" y="155"/>
                    <a:pt x="7" y="155"/>
                  </a:cubicBezTo>
                  <a:cubicBezTo>
                    <a:pt x="10" y="158"/>
                    <a:pt x="10" y="158"/>
                    <a:pt x="10" y="158"/>
                  </a:cubicBezTo>
                  <a:cubicBezTo>
                    <a:pt x="10" y="158"/>
                    <a:pt x="10" y="158"/>
                    <a:pt x="10" y="158"/>
                  </a:cubicBezTo>
                  <a:cubicBezTo>
                    <a:pt x="11" y="158"/>
                    <a:pt x="11" y="158"/>
                    <a:pt x="11" y="158"/>
                  </a:cubicBezTo>
                  <a:cubicBezTo>
                    <a:pt x="11" y="158"/>
                    <a:pt x="13" y="160"/>
                    <a:pt x="14" y="160"/>
                  </a:cubicBezTo>
                  <a:cubicBezTo>
                    <a:pt x="14" y="160"/>
                    <a:pt x="14" y="160"/>
                    <a:pt x="14" y="161"/>
                  </a:cubicBezTo>
                  <a:cubicBezTo>
                    <a:pt x="15" y="161"/>
                    <a:pt x="15" y="161"/>
                    <a:pt x="15" y="162"/>
                  </a:cubicBezTo>
                  <a:cubicBezTo>
                    <a:pt x="15" y="162"/>
                    <a:pt x="16" y="162"/>
                    <a:pt x="16" y="162"/>
                  </a:cubicBezTo>
                  <a:cubicBezTo>
                    <a:pt x="17" y="162"/>
                    <a:pt x="18" y="163"/>
                    <a:pt x="18" y="163"/>
                  </a:cubicBezTo>
                  <a:cubicBezTo>
                    <a:pt x="19" y="164"/>
                    <a:pt x="18" y="165"/>
                    <a:pt x="18" y="165"/>
                  </a:cubicBezTo>
                  <a:cubicBezTo>
                    <a:pt x="5" y="166"/>
                    <a:pt x="5" y="166"/>
                    <a:pt x="5" y="166"/>
                  </a:cubicBezTo>
                  <a:cubicBezTo>
                    <a:pt x="5" y="166"/>
                    <a:pt x="5" y="166"/>
                    <a:pt x="5" y="166"/>
                  </a:cubicBezTo>
                  <a:cubicBezTo>
                    <a:pt x="5" y="166"/>
                    <a:pt x="5" y="166"/>
                    <a:pt x="5" y="166"/>
                  </a:cubicBezTo>
                  <a:cubicBezTo>
                    <a:pt x="5" y="166"/>
                    <a:pt x="1" y="173"/>
                    <a:pt x="1" y="174"/>
                  </a:cubicBezTo>
                  <a:cubicBezTo>
                    <a:pt x="1" y="174"/>
                    <a:pt x="1" y="174"/>
                    <a:pt x="1" y="174"/>
                  </a:cubicBezTo>
                  <a:cubicBezTo>
                    <a:pt x="1" y="174"/>
                    <a:pt x="1" y="174"/>
                    <a:pt x="1" y="174"/>
                  </a:cubicBezTo>
                  <a:cubicBezTo>
                    <a:pt x="1" y="175"/>
                    <a:pt x="2" y="177"/>
                    <a:pt x="2" y="178"/>
                  </a:cubicBezTo>
                  <a:cubicBezTo>
                    <a:pt x="1" y="180"/>
                    <a:pt x="1" y="180"/>
                    <a:pt x="1" y="180"/>
                  </a:cubicBezTo>
                  <a:cubicBezTo>
                    <a:pt x="0" y="180"/>
                    <a:pt x="0" y="180"/>
                    <a:pt x="0" y="180"/>
                  </a:cubicBezTo>
                  <a:cubicBezTo>
                    <a:pt x="1" y="180"/>
                    <a:pt x="2" y="181"/>
                    <a:pt x="2" y="181"/>
                  </a:cubicBezTo>
                  <a:cubicBezTo>
                    <a:pt x="3" y="182"/>
                    <a:pt x="3" y="182"/>
                    <a:pt x="4" y="183"/>
                  </a:cubicBezTo>
                  <a:cubicBezTo>
                    <a:pt x="4" y="183"/>
                    <a:pt x="4" y="183"/>
                    <a:pt x="5" y="183"/>
                  </a:cubicBezTo>
                  <a:cubicBezTo>
                    <a:pt x="6" y="184"/>
                    <a:pt x="6" y="185"/>
                    <a:pt x="7" y="185"/>
                  </a:cubicBezTo>
                  <a:cubicBezTo>
                    <a:pt x="8" y="185"/>
                    <a:pt x="9" y="186"/>
                    <a:pt x="9" y="186"/>
                  </a:cubicBezTo>
                  <a:cubicBezTo>
                    <a:pt x="10" y="186"/>
                    <a:pt x="10" y="186"/>
                    <a:pt x="11" y="186"/>
                  </a:cubicBezTo>
                  <a:cubicBezTo>
                    <a:pt x="13" y="186"/>
                    <a:pt x="14" y="186"/>
                    <a:pt x="16" y="186"/>
                  </a:cubicBezTo>
                  <a:cubicBezTo>
                    <a:pt x="17" y="186"/>
                    <a:pt x="18" y="186"/>
                    <a:pt x="19" y="186"/>
                  </a:cubicBezTo>
                  <a:cubicBezTo>
                    <a:pt x="19" y="186"/>
                    <a:pt x="20" y="187"/>
                    <a:pt x="20"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2" y="187"/>
                    <a:pt x="22" y="187"/>
                    <a:pt x="23" y="187"/>
                  </a:cubicBezTo>
                  <a:cubicBezTo>
                    <a:pt x="24" y="187"/>
                    <a:pt x="24" y="188"/>
                    <a:pt x="25" y="188"/>
                  </a:cubicBezTo>
                  <a:cubicBezTo>
                    <a:pt x="25" y="188"/>
                    <a:pt x="26" y="188"/>
                    <a:pt x="26" y="188"/>
                  </a:cubicBezTo>
                  <a:cubicBezTo>
                    <a:pt x="28" y="188"/>
                    <a:pt x="29" y="189"/>
                    <a:pt x="31" y="190"/>
                  </a:cubicBezTo>
                  <a:cubicBezTo>
                    <a:pt x="32" y="190"/>
                    <a:pt x="34" y="191"/>
                    <a:pt x="35" y="192"/>
                  </a:cubicBezTo>
                  <a:cubicBezTo>
                    <a:pt x="36" y="192"/>
                    <a:pt x="36" y="192"/>
                    <a:pt x="36" y="191"/>
                  </a:cubicBezTo>
                  <a:cubicBezTo>
                    <a:pt x="36" y="191"/>
                    <a:pt x="36" y="190"/>
                    <a:pt x="36" y="190"/>
                  </a:cubicBezTo>
                  <a:cubicBezTo>
                    <a:pt x="35" y="189"/>
                    <a:pt x="37" y="191"/>
                    <a:pt x="37" y="191"/>
                  </a:cubicBezTo>
                  <a:cubicBezTo>
                    <a:pt x="38" y="191"/>
                    <a:pt x="39" y="193"/>
                    <a:pt x="40" y="193"/>
                  </a:cubicBezTo>
                  <a:cubicBezTo>
                    <a:pt x="40" y="193"/>
                    <a:pt x="41" y="192"/>
                    <a:pt x="42" y="193"/>
                  </a:cubicBezTo>
                  <a:cubicBezTo>
                    <a:pt x="43" y="193"/>
                    <a:pt x="44" y="192"/>
                    <a:pt x="45" y="192"/>
                  </a:cubicBezTo>
                  <a:cubicBezTo>
                    <a:pt x="45" y="192"/>
                    <a:pt x="45" y="192"/>
                    <a:pt x="45" y="192"/>
                  </a:cubicBezTo>
                  <a:cubicBezTo>
                    <a:pt x="45" y="191"/>
                    <a:pt x="45" y="191"/>
                    <a:pt x="44" y="190"/>
                  </a:cubicBezTo>
                  <a:cubicBezTo>
                    <a:pt x="45" y="190"/>
                    <a:pt x="45" y="190"/>
                    <a:pt x="45" y="189"/>
                  </a:cubicBezTo>
                  <a:cubicBezTo>
                    <a:pt x="45" y="189"/>
                    <a:pt x="45" y="189"/>
                    <a:pt x="45" y="189"/>
                  </a:cubicBezTo>
                  <a:cubicBezTo>
                    <a:pt x="45" y="189"/>
                    <a:pt x="45" y="189"/>
                    <a:pt x="45" y="189"/>
                  </a:cubicBezTo>
                  <a:cubicBezTo>
                    <a:pt x="45" y="189"/>
                    <a:pt x="45" y="189"/>
                    <a:pt x="45" y="189"/>
                  </a:cubicBezTo>
                  <a:cubicBezTo>
                    <a:pt x="45" y="189"/>
                    <a:pt x="46" y="189"/>
                    <a:pt x="46" y="190"/>
                  </a:cubicBezTo>
                  <a:cubicBezTo>
                    <a:pt x="46" y="190"/>
                    <a:pt x="46" y="190"/>
                    <a:pt x="46" y="190"/>
                  </a:cubicBezTo>
                  <a:cubicBezTo>
                    <a:pt x="47" y="190"/>
                    <a:pt x="47" y="190"/>
                    <a:pt x="47" y="190"/>
                  </a:cubicBezTo>
                  <a:cubicBezTo>
                    <a:pt x="49" y="189"/>
                    <a:pt x="50" y="190"/>
                    <a:pt x="50" y="192"/>
                  </a:cubicBezTo>
                  <a:cubicBezTo>
                    <a:pt x="50" y="192"/>
                    <a:pt x="50" y="192"/>
                    <a:pt x="50" y="192"/>
                  </a:cubicBezTo>
                  <a:cubicBezTo>
                    <a:pt x="51" y="193"/>
                    <a:pt x="48" y="192"/>
                    <a:pt x="48" y="192"/>
                  </a:cubicBezTo>
                  <a:cubicBezTo>
                    <a:pt x="48" y="192"/>
                    <a:pt x="47" y="192"/>
                    <a:pt x="47" y="193"/>
                  </a:cubicBezTo>
                  <a:cubicBezTo>
                    <a:pt x="47" y="194"/>
                    <a:pt x="48" y="194"/>
                    <a:pt x="49" y="195"/>
                  </a:cubicBezTo>
                  <a:cubicBezTo>
                    <a:pt x="50" y="195"/>
                    <a:pt x="50" y="196"/>
                    <a:pt x="51" y="196"/>
                  </a:cubicBezTo>
                  <a:cubicBezTo>
                    <a:pt x="51" y="197"/>
                    <a:pt x="52" y="197"/>
                    <a:pt x="53" y="198"/>
                  </a:cubicBezTo>
                  <a:cubicBezTo>
                    <a:pt x="53" y="200"/>
                    <a:pt x="55" y="200"/>
                    <a:pt x="57" y="201"/>
                  </a:cubicBezTo>
                  <a:cubicBezTo>
                    <a:pt x="57" y="201"/>
                    <a:pt x="57" y="201"/>
                    <a:pt x="57" y="202"/>
                  </a:cubicBezTo>
                  <a:cubicBezTo>
                    <a:pt x="57" y="202"/>
                    <a:pt x="57" y="202"/>
                    <a:pt x="57" y="202"/>
                  </a:cubicBezTo>
                  <a:cubicBezTo>
                    <a:pt x="58" y="202"/>
                    <a:pt x="58" y="202"/>
                    <a:pt x="58" y="203"/>
                  </a:cubicBezTo>
                  <a:cubicBezTo>
                    <a:pt x="58" y="203"/>
                    <a:pt x="59" y="203"/>
                    <a:pt x="59" y="204"/>
                  </a:cubicBezTo>
                  <a:cubicBezTo>
                    <a:pt x="59" y="204"/>
                    <a:pt x="59" y="204"/>
                    <a:pt x="59" y="204"/>
                  </a:cubicBezTo>
                  <a:cubicBezTo>
                    <a:pt x="60" y="205"/>
                    <a:pt x="61" y="206"/>
                    <a:pt x="62" y="207"/>
                  </a:cubicBezTo>
                  <a:cubicBezTo>
                    <a:pt x="63" y="208"/>
                    <a:pt x="63" y="208"/>
                    <a:pt x="64" y="208"/>
                  </a:cubicBezTo>
                  <a:cubicBezTo>
                    <a:pt x="64" y="208"/>
                    <a:pt x="65" y="208"/>
                    <a:pt x="65" y="208"/>
                  </a:cubicBezTo>
                  <a:cubicBezTo>
                    <a:pt x="65" y="208"/>
                    <a:pt x="66" y="208"/>
                    <a:pt x="66" y="208"/>
                  </a:cubicBezTo>
                  <a:cubicBezTo>
                    <a:pt x="66" y="208"/>
                    <a:pt x="67" y="208"/>
                    <a:pt x="67" y="208"/>
                  </a:cubicBezTo>
                  <a:cubicBezTo>
                    <a:pt x="67" y="208"/>
                    <a:pt x="67" y="207"/>
                    <a:pt x="68" y="207"/>
                  </a:cubicBezTo>
                  <a:cubicBezTo>
                    <a:pt x="68" y="207"/>
                    <a:pt x="68" y="207"/>
                    <a:pt x="68" y="207"/>
                  </a:cubicBezTo>
                  <a:cubicBezTo>
                    <a:pt x="68" y="207"/>
                    <a:pt x="68" y="207"/>
                    <a:pt x="68" y="207"/>
                  </a:cubicBezTo>
                  <a:cubicBezTo>
                    <a:pt x="68" y="207"/>
                    <a:pt x="67" y="207"/>
                    <a:pt x="67" y="207"/>
                  </a:cubicBezTo>
                  <a:cubicBezTo>
                    <a:pt x="67" y="207"/>
                    <a:pt x="67" y="206"/>
                    <a:pt x="67" y="206"/>
                  </a:cubicBezTo>
                  <a:cubicBezTo>
                    <a:pt x="67" y="206"/>
                    <a:pt x="66" y="205"/>
                    <a:pt x="66" y="205"/>
                  </a:cubicBezTo>
                  <a:cubicBezTo>
                    <a:pt x="66" y="204"/>
                    <a:pt x="66" y="203"/>
                    <a:pt x="65" y="203"/>
                  </a:cubicBezTo>
                  <a:cubicBezTo>
                    <a:pt x="65" y="203"/>
                    <a:pt x="65" y="203"/>
                    <a:pt x="65" y="203"/>
                  </a:cubicBezTo>
                  <a:cubicBezTo>
                    <a:pt x="65" y="203"/>
                    <a:pt x="65" y="203"/>
                    <a:pt x="65" y="203"/>
                  </a:cubicBezTo>
                  <a:cubicBezTo>
                    <a:pt x="65" y="202"/>
                    <a:pt x="64" y="202"/>
                    <a:pt x="64" y="202"/>
                  </a:cubicBezTo>
                  <a:cubicBezTo>
                    <a:pt x="64" y="202"/>
                    <a:pt x="64" y="202"/>
                    <a:pt x="64" y="201"/>
                  </a:cubicBezTo>
                  <a:cubicBezTo>
                    <a:pt x="64" y="201"/>
                    <a:pt x="64" y="200"/>
                    <a:pt x="64" y="200"/>
                  </a:cubicBezTo>
                  <a:cubicBezTo>
                    <a:pt x="64" y="200"/>
                    <a:pt x="64" y="200"/>
                    <a:pt x="64" y="200"/>
                  </a:cubicBezTo>
                  <a:cubicBezTo>
                    <a:pt x="64" y="200"/>
                    <a:pt x="64" y="200"/>
                    <a:pt x="64" y="200"/>
                  </a:cubicBezTo>
                  <a:cubicBezTo>
                    <a:pt x="65" y="200"/>
                    <a:pt x="65" y="200"/>
                    <a:pt x="66" y="200"/>
                  </a:cubicBezTo>
                  <a:cubicBezTo>
                    <a:pt x="66" y="200"/>
                    <a:pt x="66" y="201"/>
                    <a:pt x="66" y="201"/>
                  </a:cubicBezTo>
                  <a:cubicBezTo>
                    <a:pt x="67" y="201"/>
                    <a:pt x="67" y="201"/>
                    <a:pt x="68" y="201"/>
                  </a:cubicBezTo>
                  <a:cubicBezTo>
                    <a:pt x="68" y="202"/>
                    <a:pt x="69" y="202"/>
                    <a:pt x="70" y="201"/>
                  </a:cubicBezTo>
                  <a:cubicBezTo>
                    <a:pt x="70" y="201"/>
                    <a:pt x="70" y="201"/>
                    <a:pt x="70" y="201"/>
                  </a:cubicBezTo>
                  <a:cubicBezTo>
                    <a:pt x="70" y="201"/>
                    <a:pt x="70" y="201"/>
                    <a:pt x="70" y="201"/>
                  </a:cubicBezTo>
                  <a:cubicBezTo>
                    <a:pt x="70" y="201"/>
                    <a:pt x="71"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3" y="202"/>
                    <a:pt x="73" y="202"/>
                    <a:pt x="73" y="203"/>
                  </a:cubicBezTo>
                  <a:cubicBezTo>
                    <a:pt x="73" y="204"/>
                    <a:pt x="73" y="205"/>
                    <a:pt x="74" y="205"/>
                  </a:cubicBezTo>
                  <a:cubicBezTo>
                    <a:pt x="74" y="205"/>
                    <a:pt x="74" y="206"/>
                    <a:pt x="74" y="206"/>
                  </a:cubicBezTo>
                  <a:cubicBezTo>
                    <a:pt x="74" y="207"/>
                    <a:pt x="74" y="207"/>
                    <a:pt x="74" y="207"/>
                  </a:cubicBezTo>
                  <a:cubicBezTo>
                    <a:pt x="75" y="208"/>
                    <a:pt x="75" y="208"/>
                    <a:pt x="75" y="208"/>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4" y="209"/>
                    <a:pt x="74" y="210"/>
                    <a:pt x="74" y="210"/>
                  </a:cubicBezTo>
                  <a:cubicBezTo>
                    <a:pt x="74" y="210"/>
                    <a:pt x="73" y="209"/>
                    <a:pt x="73" y="209"/>
                  </a:cubicBezTo>
                  <a:cubicBezTo>
                    <a:pt x="72" y="209"/>
                    <a:pt x="72" y="209"/>
                    <a:pt x="71" y="209"/>
                  </a:cubicBezTo>
                  <a:cubicBezTo>
                    <a:pt x="71" y="208"/>
                    <a:pt x="70" y="208"/>
                    <a:pt x="69" y="207"/>
                  </a:cubicBezTo>
                  <a:cubicBezTo>
                    <a:pt x="69" y="207"/>
                    <a:pt x="69" y="207"/>
                    <a:pt x="69" y="207"/>
                  </a:cubicBezTo>
                  <a:cubicBezTo>
                    <a:pt x="69" y="207"/>
                    <a:pt x="69" y="207"/>
                    <a:pt x="69" y="207"/>
                  </a:cubicBezTo>
                  <a:cubicBezTo>
                    <a:pt x="69" y="207"/>
                    <a:pt x="69" y="207"/>
                    <a:pt x="69" y="207"/>
                  </a:cubicBezTo>
                  <a:cubicBezTo>
                    <a:pt x="68" y="207"/>
                    <a:pt x="68" y="208"/>
                    <a:pt x="68" y="208"/>
                  </a:cubicBezTo>
                  <a:cubicBezTo>
                    <a:pt x="68" y="208"/>
                    <a:pt x="67" y="208"/>
                    <a:pt x="67" y="208"/>
                  </a:cubicBezTo>
                  <a:cubicBezTo>
                    <a:pt x="67" y="208"/>
                    <a:pt x="67" y="208"/>
                    <a:pt x="67" y="208"/>
                  </a:cubicBezTo>
                  <a:cubicBezTo>
                    <a:pt x="67" y="208"/>
                    <a:pt x="67" y="208"/>
                    <a:pt x="67" y="208"/>
                  </a:cubicBezTo>
                  <a:cubicBezTo>
                    <a:pt x="67" y="208"/>
                    <a:pt x="67" y="208"/>
                    <a:pt x="67" y="208"/>
                  </a:cubicBezTo>
                  <a:cubicBezTo>
                    <a:pt x="66" y="208"/>
                    <a:pt x="65" y="208"/>
                    <a:pt x="65" y="208"/>
                  </a:cubicBezTo>
                  <a:cubicBezTo>
                    <a:pt x="65" y="208"/>
                    <a:pt x="65" y="208"/>
                    <a:pt x="65" y="208"/>
                  </a:cubicBezTo>
                  <a:cubicBezTo>
                    <a:pt x="65" y="209"/>
                    <a:pt x="66" y="209"/>
                    <a:pt x="65" y="210"/>
                  </a:cubicBezTo>
                  <a:cubicBezTo>
                    <a:pt x="65" y="210"/>
                    <a:pt x="65" y="210"/>
                    <a:pt x="65" y="210"/>
                  </a:cubicBezTo>
                  <a:cubicBezTo>
                    <a:pt x="65" y="210"/>
                    <a:pt x="65" y="210"/>
                    <a:pt x="65" y="210"/>
                  </a:cubicBezTo>
                  <a:cubicBezTo>
                    <a:pt x="65" y="211"/>
                    <a:pt x="65" y="211"/>
                    <a:pt x="66" y="211"/>
                  </a:cubicBezTo>
                  <a:cubicBezTo>
                    <a:pt x="66" y="211"/>
                    <a:pt x="67" y="211"/>
                    <a:pt x="68" y="212"/>
                  </a:cubicBezTo>
                  <a:cubicBezTo>
                    <a:pt x="68" y="213"/>
                    <a:pt x="67" y="213"/>
                    <a:pt x="66" y="214"/>
                  </a:cubicBezTo>
                  <a:cubicBezTo>
                    <a:pt x="66" y="214"/>
                    <a:pt x="66" y="214"/>
                    <a:pt x="66" y="214"/>
                  </a:cubicBezTo>
                  <a:cubicBezTo>
                    <a:pt x="66" y="214"/>
                    <a:pt x="67" y="215"/>
                    <a:pt x="66" y="216"/>
                  </a:cubicBezTo>
                  <a:cubicBezTo>
                    <a:pt x="66" y="217"/>
                    <a:pt x="66" y="217"/>
                    <a:pt x="66" y="218"/>
                  </a:cubicBezTo>
                  <a:cubicBezTo>
                    <a:pt x="66" y="218"/>
                    <a:pt x="67" y="218"/>
                    <a:pt x="68" y="218"/>
                  </a:cubicBezTo>
                  <a:cubicBezTo>
                    <a:pt x="69" y="219"/>
                    <a:pt x="69" y="220"/>
                    <a:pt x="70" y="220"/>
                  </a:cubicBezTo>
                  <a:cubicBezTo>
                    <a:pt x="70" y="221"/>
                    <a:pt x="71" y="220"/>
                    <a:pt x="72" y="220"/>
                  </a:cubicBezTo>
                  <a:cubicBezTo>
                    <a:pt x="73" y="221"/>
                    <a:pt x="73" y="221"/>
                    <a:pt x="74" y="222"/>
                  </a:cubicBezTo>
                  <a:cubicBezTo>
                    <a:pt x="75" y="222"/>
                    <a:pt x="75" y="221"/>
                    <a:pt x="75" y="220"/>
                  </a:cubicBezTo>
                  <a:cubicBezTo>
                    <a:pt x="75" y="220"/>
                    <a:pt x="75" y="220"/>
                    <a:pt x="75" y="220"/>
                  </a:cubicBezTo>
                  <a:cubicBezTo>
                    <a:pt x="74" y="220"/>
                    <a:pt x="73" y="219"/>
                    <a:pt x="72" y="218"/>
                  </a:cubicBezTo>
                  <a:cubicBezTo>
                    <a:pt x="72" y="217"/>
                    <a:pt x="73" y="216"/>
                    <a:pt x="75" y="217"/>
                  </a:cubicBezTo>
                  <a:cubicBezTo>
                    <a:pt x="75" y="218"/>
                    <a:pt x="76" y="218"/>
                    <a:pt x="76" y="219"/>
                  </a:cubicBezTo>
                  <a:cubicBezTo>
                    <a:pt x="77" y="220"/>
                    <a:pt x="77" y="220"/>
                    <a:pt x="78" y="221"/>
                  </a:cubicBezTo>
                  <a:cubicBezTo>
                    <a:pt x="78" y="221"/>
                    <a:pt x="79" y="221"/>
                    <a:pt x="79" y="222"/>
                  </a:cubicBezTo>
                  <a:cubicBezTo>
                    <a:pt x="80" y="222"/>
                    <a:pt x="81" y="222"/>
                    <a:pt x="81" y="222"/>
                  </a:cubicBezTo>
                  <a:cubicBezTo>
                    <a:pt x="82" y="223"/>
                    <a:pt x="83" y="223"/>
                    <a:pt x="84" y="224"/>
                  </a:cubicBezTo>
                  <a:cubicBezTo>
                    <a:pt x="85" y="224"/>
                    <a:pt x="86" y="225"/>
                    <a:pt x="86" y="225"/>
                  </a:cubicBezTo>
                  <a:cubicBezTo>
                    <a:pt x="86" y="225"/>
                    <a:pt x="86" y="226"/>
                    <a:pt x="87" y="226"/>
                  </a:cubicBezTo>
                  <a:cubicBezTo>
                    <a:pt x="86" y="226"/>
                    <a:pt x="87" y="227"/>
                    <a:pt x="87" y="227"/>
                  </a:cubicBezTo>
                  <a:cubicBezTo>
                    <a:pt x="87" y="228"/>
                    <a:pt x="87" y="229"/>
                    <a:pt x="87" y="229"/>
                  </a:cubicBezTo>
                  <a:cubicBezTo>
                    <a:pt x="87" y="229"/>
                    <a:pt x="87" y="230"/>
                    <a:pt x="87" y="230"/>
                  </a:cubicBezTo>
                  <a:cubicBezTo>
                    <a:pt x="87" y="231"/>
                    <a:pt x="87" y="231"/>
                    <a:pt x="88" y="231"/>
                  </a:cubicBezTo>
                  <a:cubicBezTo>
                    <a:pt x="88" y="231"/>
                    <a:pt x="89" y="232"/>
                    <a:pt x="89" y="232"/>
                  </a:cubicBezTo>
                  <a:cubicBezTo>
                    <a:pt x="89" y="232"/>
                    <a:pt x="90" y="232"/>
                    <a:pt x="90" y="232"/>
                  </a:cubicBezTo>
                  <a:cubicBezTo>
                    <a:pt x="90" y="233"/>
                    <a:pt x="91" y="233"/>
                    <a:pt x="92" y="233"/>
                  </a:cubicBezTo>
                  <a:cubicBezTo>
                    <a:pt x="92" y="232"/>
                    <a:pt x="91" y="231"/>
                    <a:pt x="91" y="231"/>
                  </a:cubicBezTo>
                  <a:cubicBezTo>
                    <a:pt x="90" y="231"/>
                    <a:pt x="90" y="230"/>
                    <a:pt x="89" y="230"/>
                  </a:cubicBezTo>
                  <a:cubicBezTo>
                    <a:pt x="90" y="230"/>
                    <a:pt x="90" y="230"/>
                    <a:pt x="91" y="229"/>
                  </a:cubicBezTo>
                  <a:cubicBezTo>
                    <a:pt x="91" y="229"/>
                    <a:pt x="91" y="230"/>
                    <a:pt x="91" y="230"/>
                  </a:cubicBezTo>
                  <a:cubicBezTo>
                    <a:pt x="92" y="230"/>
                    <a:pt x="92" y="231"/>
                    <a:pt x="93" y="232"/>
                  </a:cubicBezTo>
                  <a:cubicBezTo>
                    <a:pt x="93" y="232"/>
                    <a:pt x="93" y="233"/>
                    <a:pt x="93" y="233"/>
                  </a:cubicBezTo>
                  <a:cubicBezTo>
                    <a:pt x="94" y="233"/>
                    <a:pt x="95" y="233"/>
                    <a:pt x="95" y="234"/>
                  </a:cubicBezTo>
                  <a:cubicBezTo>
                    <a:pt x="96" y="234"/>
                    <a:pt x="96" y="234"/>
                    <a:pt x="96" y="233"/>
                  </a:cubicBezTo>
                  <a:cubicBezTo>
                    <a:pt x="96" y="233"/>
                    <a:pt x="96" y="232"/>
                    <a:pt x="96" y="232"/>
                  </a:cubicBezTo>
                  <a:cubicBezTo>
                    <a:pt x="96" y="232"/>
                    <a:pt x="96" y="232"/>
                    <a:pt x="96" y="232"/>
                  </a:cubicBezTo>
                  <a:cubicBezTo>
                    <a:pt x="96" y="232"/>
                    <a:pt x="96" y="232"/>
                    <a:pt x="97" y="232"/>
                  </a:cubicBezTo>
                  <a:cubicBezTo>
                    <a:pt x="97" y="232"/>
                    <a:pt x="97" y="232"/>
                    <a:pt x="97" y="231"/>
                  </a:cubicBezTo>
                  <a:cubicBezTo>
                    <a:pt x="98" y="232"/>
                    <a:pt x="99" y="232"/>
                    <a:pt x="99" y="232"/>
                  </a:cubicBezTo>
                  <a:cubicBezTo>
                    <a:pt x="100" y="232"/>
                    <a:pt x="101" y="232"/>
                    <a:pt x="101" y="231"/>
                  </a:cubicBezTo>
                  <a:cubicBezTo>
                    <a:pt x="102" y="231"/>
                    <a:pt x="101" y="231"/>
                    <a:pt x="102" y="231"/>
                  </a:cubicBezTo>
                  <a:cubicBezTo>
                    <a:pt x="103" y="232"/>
                    <a:pt x="102" y="233"/>
                    <a:pt x="103" y="233"/>
                  </a:cubicBezTo>
                  <a:cubicBezTo>
                    <a:pt x="105" y="233"/>
                    <a:pt x="105" y="232"/>
                    <a:pt x="107" y="233"/>
                  </a:cubicBezTo>
                  <a:cubicBezTo>
                    <a:pt x="107" y="233"/>
                    <a:pt x="108" y="234"/>
                    <a:pt x="108" y="234"/>
                  </a:cubicBezTo>
                  <a:cubicBezTo>
                    <a:pt x="109" y="235"/>
                    <a:pt x="109" y="235"/>
                    <a:pt x="109" y="236"/>
                  </a:cubicBezTo>
                  <a:cubicBezTo>
                    <a:pt x="110" y="236"/>
                    <a:pt x="111" y="237"/>
                    <a:pt x="111" y="237"/>
                  </a:cubicBezTo>
                  <a:cubicBezTo>
                    <a:pt x="113" y="238"/>
                    <a:pt x="113" y="236"/>
                    <a:pt x="113" y="235"/>
                  </a:cubicBezTo>
                  <a:cubicBezTo>
                    <a:pt x="114" y="235"/>
                    <a:pt x="114" y="235"/>
                    <a:pt x="115" y="236"/>
                  </a:cubicBezTo>
                  <a:cubicBezTo>
                    <a:pt x="115" y="237"/>
                    <a:pt x="115" y="237"/>
                    <a:pt x="115" y="238"/>
                  </a:cubicBezTo>
                  <a:cubicBezTo>
                    <a:pt x="115" y="239"/>
                    <a:pt x="115" y="240"/>
                    <a:pt x="116" y="240"/>
                  </a:cubicBezTo>
                  <a:cubicBezTo>
                    <a:pt x="117" y="240"/>
                    <a:pt x="117" y="241"/>
                    <a:pt x="117" y="241"/>
                  </a:cubicBezTo>
                  <a:cubicBezTo>
                    <a:pt x="118" y="241"/>
                    <a:pt x="118" y="241"/>
                    <a:pt x="119" y="241"/>
                  </a:cubicBezTo>
                  <a:cubicBezTo>
                    <a:pt x="120" y="241"/>
                    <a:pt x="120" y="240"/>
                    <a:pt x="121" y="239"/>
                  </a:cubicBezTo>
                  <a:cubicBezTo>
                    <a:pt x="121" y="239"/>
                    <a:pt x="121" y="239"/>
                    <a:pt x="121" y="238"/>
                  </a:cubicBezTo>
                  <a:cubicBezTo>
                    <a:pt x="121" y="238"/>
                    <a:pt x="122" y="239"/>
                    <a:pt x="122" y="239"/>
                  </a:cubicBezTo>
                  <a:cubicBezTo>
                    <a:pt x="123" y="239"/>
                    <a:pt x="124" y="239"/>
                    <a:pt x="124" y="238"/>
                  </a:cubicBezTo>
                  <a:cubicBezTo>
                    <a:pt x="124" y="237"/>
                    <a:pt x="122" y="235"/>
                    <a:pt x="121" y="235"/>
                  </a:cubicBezTo>
                  <a:cubicBezTo>
                    <a:pt x="120" y="234"/>
                    <a:pt x="119" y="234"/>
                    <a:pt x="119" y="233"/>
                  </a:cubicBezTo>
                  <a:cubicBezTo>
                    <a:pt x="118" y="232"/>
                    <a:pt x="119" y="232"/>
                    <a:pt x="120" y="232"/>
                  </a:cubicBezTo>
                  <a:cubicBezTo>
                    <a:pt x="121" y="231"/>
                    <a:pt x="123" y="231"/>
                    <a:pt x="124" y="230"/>
                  </a:cubicBezTo>
                  <a:cubicBezTo>
                    <a:pt x="125" y="230"/>
                    <a:pt x="126" y="229"/>
                    <a:pt x="127" y="228"/>
                  </a:cubicBezTo>
                  <a:cubicBezTo>
                    <a:pt x="127" y="228"/>
                    <a:pt x="127" y="227"/>
                    <a:pt x="127" y="227"/>
                  </a:cubicBezTo>
                  <a:cubicBezTo>
                    <a:pt x="126" y="225"/>
                    <a:pt x="128" y="224"/>
                    <a:pt x="130" y="224"/>
                  </a:cubicBezTo>
                  <a:cubicBezTo>
                    <a:pt x="131" y="224"/>
                    <a:pt x="132" y="223"/>
                    <a:pt x="133" y="223"/>
                  </a:cubicBezTo>
                  <a:cubicBezTo>
                    <a:pt x="133" y="223"/>
                    <a:pt x="134" y="224"/>
                    <a:pt x="134" y="224"/>
                  </a:cubicBezTo>
                  <a:cubicBezTo>
                    <a:pt x="134" y="225"/>
                    <a:pt x="135" y="225"/>
                    <a:pt x="135" y="225"/>
                  </a:cubicBezTo>
                  <a:cubicBezTo>
                    <a:pt x="135" y="225"/>
                    <a:pt x="135" y="225"/>
                    <a:pt x="135" y="225"/>
                  </a:cubicBezTo>
                  <a:cubicBezTo>
                    <a:pt x="135" y="225"/>
                    <a:pt x="135" y="226"/>
                    <a:pt x="136" y="226"/>
                  </a:cubicBezTo>
                  <a:cubicBezTo>
                    <a:pt x="136" y="226"/>
                    <a:pt x="136" y="226"/>
                    <a:pt x="136" y="226"/>
                  </a:cubicBezTo>
                  <a:cubicBezTo>
                    <a:pt x="136" y="226"/>
                    <a:pt x="137" y="226"/>
                    <a:pt x="137" y="226"/>
                  </a:cubicBezTo>
                  <a:cubicBezTo>
                    <a:pt x="138" y="226"/>
                    <a:pt x="137" y="229"/>
                    <a:pt x="138" y="229"/>
                  </a:cubicBezTo>
                  <a:cubicBezTo>
                    <a:pt x="139" y="229"/>
                    <a:pt x="139" y="229"/>
                    <a:pt x="139" y="228"/>
                  </a:cubicBezTo>
                  <a:cubicBezTo>
                    <a:pt x="140" y="228"/>
                    <a:pt x="140" y="228"/>
                    <a:pt x="140" y="228"/>
                  </a:cubicBezTo>
                  <a:cubicBezTo>
                    <a:pt x="141" y="228"/>
                    <a:pt x="141" y="228"/>
                    <a:pt x="142" y="227"/>
                  </a:cubicBezTo>
                  <a:cubicBezTo>
                    <a:pt x="142" y="227"/>
                    <a:pt x="142" y="227"/>
                    <a:pt x="142" y="228"/>
                  </a:cubicBezTo>
                  <a:cubicBezTo>
                    <a:pt x="142" y="228"/>
                    <a:pt x="142" y="228"/>
                    <a:pt x="142" y="228"/>
                  </a:cubicBezTo>
                  <a:cubicBezTo>
                    <a:pt x="142" y="229"/>
                    <a:pt x="141" y="229"/>
                    <a:pt x="141" y="229"/>
                  </a:cubicBezTo>
                  <a:cubicBezTo>
                    <a:pt x="140" y="230"/>
                    <a:pt x="140" y="230"/>
                    <a:pt x="140" y="230"/>
                  </a:cubicBezTo>
                  <a:cubicBezTo>
                    <a:pt x="141" y="232"/>
                    <a:pt x="138" y="232"/>
                    <a:pt x="139" y="233"/>
                  </a:cubicBezTo>
                  <a:cubicBezTo>
                    <a:pt x="139" y="234"/>
                    <a:pt x="140" y="234"/>
                    <a:pt x="140" y="234"/>
                  </a:cubicBezTo>
                  <a:cubicBezTo>
                    <a:pt x="141" y="235"/>
                    <a:pt x="141" y="236"/>
                    <a:pt x="142" y="237"/>
                  </a:cubicBezTo>
                  <a:cubicBezTo>
                    <a:pt x="142" y="237"/>
                    <a:pt x="143" y="238"/>
                    <a:pt x="143" y="238"/>
                  </a:cubicBezTo>
                  <a:cubicBezTo>
                    <a:pt x="144" y="238"/>
                    <a:pt x="144" y="238"/>
                    <a:pt x="144" y="239"/>
                  </a:cubicBezTo>
                  <a:cubicBezTo>
                    <a:pt x="144" y="239"/>
                    <a:pt x="144" y="239"/>
                    <a:pt x="144" y="239"/>
                  </a:cubicBezTo>
                  <a:cubicBezTo>
                    <a:pt x="144" y="238"/>
                    <a:pt x="145" y="237"/>
                    <a:pt x="145" y="237"/>
                  </a:cubicBezTo>
                  <a:cubicBezTo>
                    <a:pt x="145" y="236"/>
                    <a:pt x="145" y="236"/>
                    <a:pt x="145" y="236"/>
                  </a:cubicBezTo>
                  <a:cubicBezTo>
                    <a:pt x="145" y="236"/>
                    <a:pt x="146" y="236"/>
                    <a:pt x="146" y="236"/>
                  </a:cubicBezTo>
                  <a:cubicBezTo>
                    <a:pt x="146" y="236"/>
                    <a:pt x="146" y="236"/>
                    <a:pt x="146" y="236"/>
                  </a:cubicBezTo>
                  <a:cubicBezTo>
                    <a:pt x="146" y="236"/>
                    <a:pt x="146" y="236"/>
                    <a:pt x="146" y="236"/>
                  </a:cubicBezTo>
                  <a:cubicBezTo>
                    <a:pt x="146" y="236"/>
                    <a:pt x="146" y="236"/>
                    <a:pt x="146" y="236"/>
                  </a:cubicBezTo>
                  <a:cubicBezTo>
                    <a:pt x="147" y="235"/>
                    <a:pt x="147" y="235"/>
                    <a:pt x="147" y="234"/>
                  </a:cubicBezTo>
                  <a:cubicBezTo>
                    <a:pt x="147" y="234"/>
                    <a:pt x="147" y="234"/>
                    <a:pt x="148" y="233"/>
                  </a:cubicBezTo>
                  <a:cubicBezTo>
                    <a:pt x="148" y="233"/>
                    <a:pt x="148" y="233"/>
                    <a:pt x="148" y="232"/>
                  </a:cubicBezTo>
                  <a:cubicBezTo>
                    <a:pt x="148" y="232"/>
                    <a:pt x="148" y="232"/>
                    <a:pt x="148" y="232"/>
                  </a:cubicBezTo>
                  <a:cubicBezTo>
                    <a:pt x="148" y="231"/>
                    <a:pt x="149" y="231"/>
                    <a:pt x="148" y="230"/>
                  </a:cubicBezTo>
                  <a:cubicBezTo>
                    <a:pt x="148" y="229"/>
                    <a:pt x="147" y="228"/>
                    <a:pt x="147" y="228"/>
                  </a:cubicBezTo>
                  <a:close/>
                  <a:moveTo>
                    <a:pt x="288" y="148"/>
                  </a:moveTo>
                  <a:cubicBezTo>
                    <a:pt x="288"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6" y="149"/>
                    <a:pt x="287" y="149"/>
                  </a:cubicBezTo>
                  <a:cubicBezTo>
                    <a:pt x="287" y="149"/>
                    <a:pt x="287" y="149"/>
                    <a:pt x="287" y="149"/>
                  </a:cubicBezTo>
                  <a:cubicBezTo>
                    <a:pt x="287" y="149"/>
                    <a:pt x="287" y="149"/>
                    <a:pt x="287" y="149"/>
                  </a:cubicBezTo>
                  <a:cubicBezTo>
                    <a:pt x="287" y="149"/>
                    <a:pt x="287" y="149"/>
                    <a:pt x="287" y="149"/>
                  </a:cubicBezTo>
                  <a:cubicBezTo>
                    <a:pt x="287" y="149"/>
                    <a:pt x="287" y="149"/>
                    <a:pt x="287" y="149"/>
                  </a:cubicBezTo>
                  <a:cubicBezTo>
                    <a:pt x="288" y="149"/>
                    <a:pt x="288" y="149"/>
                    <a:pt x="288" y="149"/>
                  </a:cubicBezTo>
                  <a:cubicBezTo>
                    <a:pt x="288" y="149"/>
                    <a:pt x="288" y="149"/>
                    <a:pt x="288" y="149"/>
                  </a:cubicBezTo>
                  <a:cubicBezTo>
                    <a:pt x="288" y="149"/>
                    <a:pt x="288" y="149"/>
                    <a:pt x="288" y="149"/>
                  </a:cubicBezTo>
                  <a:cubicBezTo>
                    <a:pt x="288" y="149"/>
                    <a:pt x="288" y="148"/>
                    <a:pt x="288" y="148"/>
                  </a:cubicBezTo>
                  <a:close/>
                  <a:moveTo>
                    <a:pt x="298" y="166"/>
                  </a:moveTo>
                  <a:cubicBezTo>
                    <a:pt x="297" y="167"/>
                    <a:pt x="297" y="167"/>
                    <a:pt x="298" y="167"/>
                  </a:cubicBezTo>
                  <a:cubicBezTo>
                    <a:pt x="298" y="167"/>
                    <a:pt x="298" y="167"/>
                    <a:pt x="298" y="167"/>
                  </a:cubicBezTo>
                  <a:cubicBezTo>
                    <a:pt x="298" y="168"/>
                    <a:pt x="298" y="167"/>
                    <a:pt x="298" y="168"/>
                  </a:cubicBezTo>
                  <a:cubicBezTo>
                    <a:pt x="298" y="168"/>
                    <a:pt x="299" y="168"/>
                    <a:pt x="299" y="168"/>
                  </a:cubicBezTo>
                  <a:cubicBezTo>
                    <a:pt x="299" y="169"/>
                    <a:pt x="299" y="169"/>
                    <a:pt x="299" y="169"/>
                  </a:cubicBezTo>
                  <a:cubicBezTo>
                    <a:pt x="300" y="169"/>
                    <a:pt x="300" y="169"/>
                    <a:pt x="300" y="169"/>
                  </a:cubicBezTo>
                  <a:cubicBezTo>
                    <a:pt x="300" y="169"/>
                    <a:pt x="300" y="169"/>
                    <a:pt x="300" y="169"/>
                  </a:cubicBezTo>
                  <a:cubicBezTo>
                    <a:pt x="301" y="169"/>
                    <a:pt x="301" y="169"/>
                    <a:pt x="302" y="169"/>
                  </a:cubicBezTo>
                  <a:cubicBezTo>
                    <a:pt x="302" y="169"/>
                    <a:pt x="301" y="168"/>
                    <a:pt x="301" y="168"/>
                  </a:cubicBezTo>
                  <a:cubicBezTo>
                    <a:pt x="301" y="167"/>
                    <a:pt x="301" y="167"/>
                    <a:pt x="301" y="167"/>
                  </a:cubicBezTo>
                  <a:cubicBezTo>
                    <a:pt x="301" y="167"/>
                    <a:pt x="301" y="167"/>
                    <a:pt x="301" y="167"/>
                  </a:cubicBezTo>
                  <a:cubicBezTo>
                    <a:pt x="301" y="167"/>
                    <a:pt x="301" y="167"/>
                    <a:pt x="301" y="167"/>
                  </a:cubicBezTo>
                  <a:cubicBezTo>
                    <a:pt x="301" y="167"/>
                    <a:pt x="300" y="166"/>
                    <a:pt x="300" y="166"/>
                  </a:cubicBezTo>
                  <a:cubicBezTo>
                    <a:pt x="300" y="166"/>
                    <a:pt x="300" y="166"/>
                    <a:pt x="299" y="165"/>
                  </a:cubicBezTo>
                  <a:cubicBezTo>
                    <a:pt x="299" y="165"/>
                    <a:pt x="299" y="165"/>
                    <a:pt x="299" y="165"/>
                  </a:cubicBezTo>
                  <a:cubicBezTo>
                    <a:pt x="299" y="165"/>
                    <a:pt x="298" y="165"/>
                    <a:pt x="297" y="165"/>
                  </a:cubicBezTo>
                  <a:cubicBezTo>
                    <a:pt x="297" y="166"/>
                    <a:pt x="298" y="166"/>
                    <a:pt x="298" y="166"/>
                  </a:cubicBezTo>
                  <a:close/>
                  <a:moveTo>
                    <a:pt x="153" y="138"/>
                  </a:moveTo>
                  <a:cubicBezTo>
                    <a:pt x="153" y="138"/>
                    <a:pt x="152" y="137"/>
                    <a:pt x="151" y="137"/>
                  </a:cubicBezTo>
                  <a:cubicBezTo>
                    <a:pt x="151" y="137"/>
                    <a:pt x="151" y="137"/>
                    <a:pt x="151" y="137"/>
                  </a:cubicBezTo>
                  <a:cubicBezTo>
                    <a:pt x="151" y="137"/>
                    <a:pt x="150" y="136"/>
                    <a:pt x="150" y="136"/>
                  </a:cubicBezTo>
                  <a:cubicBezTo>
                    <a:pt x="150" y="136"/>
                    <a:pt x="150" y="136"/>
                    <a:pt x="150" y="136"/>
                  </a:cubicBezTo>
                  <a:cubicBezTo>
                    <a:pt x="150" y="136"/>
                    <a:pt x="149" y="136"/>
                    <a:pt x="149" y="136"/>
                  </a:cubicBezTo>
                  <a:cubicBezTo>
                    <a:pt x="148" y="136"/>
                    <a:pt x="147" y="136"/>
                    <a:pt x="147" y="136"/>
                  </a:cubicBezTo>
                  <a:cubicBezTo>
                    <a:pt x="146" y="136"/>
                    <a:pt x="146" y="136"/>
                    <a:pt x="146" y="135"/>
                  </a:cubicBezTo>
                  <a:cubicBezTo>
                    <a:pt x="145" y="135"/>
                    <a:pt x="145" y="136"/>
                    <a:pt x="144" y="135"/>
                  </a:cubicBezTo>
                  <a:cubicBezTo>
                    <a:pt x="143" y="135"/>
                    <a:pt x="143" y="135"/>
                    <a:pt x="142" y="135"/>
                  </a:cubicBezTo>
                  <a:cubicBezTo>
                    <a:pt x="141" y="135"/>
                    <a:pt x="141" y="135"/>
                    <a:pt x="140" y="135"/>
                  </a:cubicBezTo>
                  <a:cubicBezTo>
                    <a:pt x="139" y="135"/>
                    <a:pt x="139" y="135"/>
                    <a:pt x="138" y="135"/>
                  </a:cubicBezTo>
                  <a:cubicBezTo>
                    <a:pt x="138" y="135"/>
                    <a:pt x="137" y="135"/>
                    <a:pt x="137" y="135"/>
                  </a:cubicBezTo>
                  <a:cubicBezTo>
                    <a:pt x="137" y="135"/>
                    <a:pt x="136" y="136"/>
                    <a:pt x="135" y="136"/>
                  </a:cubicBezTo>
                  <a:cubicBezTo>
                    <a:pt x="135" y="137"/>
                    <a:pt x="135" y="137"/>
                    <a:pt x="135" y="137"/>
                  </a:cubicBezTo>
                  <a:cubicBezTo>
                    <a:pt x="135" y="137"/>
                    <a:pt x="135" y="137"/>
                    <a:pt x="135" y="138"/>
                  </a:cubicBezTo>
                  <a:cubicBezTo>
                    <a:pt x="135" y="138"/>
                    <a:pt x="135" y="138"/>
                    <a:pt x="135" y="138"/>
                  </a:cubicBezTo>
                  <a:cubicBezTo>
                    <a:pt x="135" y="138"/>
                    <a:pt x="135" y="138"/>
                    <a:pt x="135" y="138"/>
                  </a:cubicBezTo>
                  <a:cubicBezTo>
                    <a:pt x="135" y="138"/>
                    <a:pt x="135" y="138"/>
                    <a:pt x="136" y="138"/>
                  </a:cubicBezTo>
                  <a:cubicBezTo>
                    <a:pt x="136" y="138"/>
                    <a:pt x="138" y="138"/>
                    <a:pt x="138" y="138"/>
                  </a:cubicBezTo>
                  <a:cubicBezTo>
                    <a:pt x="138" y="138"/>
                    <a:pt x="138" y="138"/>
                    <a:pt x="139" y="138"/>
                  </a:cubicBezTo>
                  <a:cubicBezTo>
                    <a:pt x="139" y="138"/>
                    <a:pt x="139" y="138"/>
                    <a:pt x="139" y="138"/>
                  </a:cubicBezTo>
                  <a:cubicBezTo>
                    <a:pt x="139" y="139"/>
                    <a:pt x="139" y="139"/>
                    <a:pt x="139" y="140"/>
                  </a:cubicBezTo>
                  <a:cubicBezTo>
                    <a:pt x="140" y="140"/>
                    <a:pt x="141" y="140"/>
                    <a:pt x="141" y="141"/>
                  </a:cubicBezTo>
                  <a:cubicBezTo>
                    <a:pt x="141" y="141"/>
                    <a:pt x="141" y="141"/>
                    <a:pt x="142" y="141"/>
                  </a:cubicBezTo>
                  <a:cubicBezTo>
                    <a:pt x="142" y="141"/>
                    <a:pt x="143" y="141"/>
                    <a:pt x="143" y="141"/>
                  </a:cubicBezTo>
                  <a:cubicBezTo>
                    <a:pt x="143" y="141"/>
                    <a:pt x="143" y="141"/>
                    <a:pt x="144" y="141"/>
                  </a:cubicBezTo>
                  <a:cubicBezTo>
                    <a:pt x="144" y="140"/>
                    <a:pt x="144" y="142"/>
                    <a:pt x="145" y="142"/>
                  </a:cubicBezTo>
                  <a:cubicBezTo>
                    <a:pt x="145" y="142"/>
                    <a:pt x="146" y="143"/>
                    <a:pt x="146" y="142"/>
                  </a:cubicBezTo>
                  <a:cubicBezTo>
                    <a:pt x="146" y="143"/>
                    <a:pt x="147" y="143"/>
                    <a:pt x="147" y="142"/>
                  </a:cubicBezTo>
                  <a:cubicBezTo>
                    <a:pt x="147" y="142"/>
                    <a:pt x="147" y="142"/>
                    <a:pt x="147" y="142"/>
                  </a:cubicBezTo>
                  <a:cubicBezTo>
                    <a:pt x="147" y="142"/>
                    <a:pt x="147" y="141"/>
                    <a:pt x="147" y="141"/>
                  </a:cubicBezTo>
                  <a:cubicBezTo>
                    <a:pt x="147" y="141"/>
                    <a:pt x="147" y="141"/>
                    <a:pt x="147" y="141"/>
                  </a:cubicBezTo>
                  <a:cubicBezTo>
                    <a:pt x="147" y="141"/>
                    <a:pt x="149" y="141"/>
                    <a:pt x="149" y="141"/>
                  </a:cubicBezTo>
                  <a:cubicBezTo>
                    <a:pt x="150" y="140"/>
                    <a:pt x="151" y="140"/>
                    <a:pt x="152" y="141"/>
                  </a:cubicBezTo>
                  <a:cubicBezTo>
                    <a:pt x="152" y="141"/>
                    <a:pt x="152" y="141"/>
                    <a:pt x="152" y="141"/>
                  </a:cubicBezTo>
                  <a:cubicBezTo>
                    <a:pt x="153" y="141"/>
                    <a:pt x="153" y="141"/>
                    <a:pt x="154" y="141"/>
                  </a:cubicBezTo>
                  <a:cubicBezTo>
                    <a:pt x="154" y="141"/>
                    <a:pt x="155" y="141"/>
                    <a:pt x="155" y="141"/>
                  </a:cubicBezTo>
                  <a:cubicBezTo>
                    <a:pt x="155" y="140"/>
                    <a:pt x="155" y="140"/>
                    <a:pt x="156" y="140"/>
                  </a:cubicBezTo>
                  <a:cubicBezTo>
                    <a:pt x="156" y="140"/>
                    <a:pt x="156" y="140"/>
                    <a:pt x="156" y="140"/>
                  </a:cubicBezTo>
                  <a:cubicBezTo>
                    <a:pt x="155" y="139"/>
                    <a:pt x="154" y="138"/>
                    <a:pt x="153" y="138"/>
                  </a:cubicBezTo>
                  <a:close/>
                  <a:moveTo>
                    <a:pt x="180" y="138"/>
                  </a:moveTo>
                  <a:cubicBezTo>
                    <a:pt x="180" y="138"/>
                    <a:pt x="180" y="138"/>
                    <a:pt x="180" y="138"/>
                  </a:cubicBezTo>
                  <a:cubicBezTo>
                    <a:pt x="180" y="138"/>
                    <a:pt x="180"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9"/>
                  </a:cubicBezTo>
                  <a:cubicBezTo>
                    <a:pt x="179" y="139"/>
                    <a:pt x="179" y="139"/>
                    <a:pt x="179" y="139"/>
                  </a:cubicBezTo>
                  <a:cubicBezTo>
                    <a:pt x="179" y="139"/>
                    <a:pt x="179" y="139"/>
                    <a:pt x="179" y="139"/>
                  </a:cubicBezTo>
                  <a:cubicBezTo>
                    <a:pt x="179" y="139"/>
                    <a:pt x="180" y="139"/>
                    <a:pt x="180" y="139"/>
                  </a:cubicBezTo>
                  <a:cubicBezTo>
                    <a:pt x="180" y="139"/>
                    <a:pt x="181" y="139"/>
                    <a:pt x="181" y="139"/>
                  </a:cubicBezTo>
                  <a:cubicBezTo>
                    <a:pt x="181" y="139"/>
                    <a:pt x="181" y="138"/>
                    <a:pt x="181" y="138"/>
                  </a:cubicBezTo>
                  <a:cubicBezTo>
                    <a:pt x="181" y="138"/>
                    <a:pt x="180" y="138"/>
                    <a:pt x="180" y="138"/>
                  </a:cubicBezTo>
                  <a:close/>
                  <a:moveTo>
                    <a:pt x="185" y="134"/>
                  </a:moveTo>
                  <a:cubicBezTo>
                    <a:pt x="185" y="134"/>
                    <a:pt x="185" y="134"/>
                    <a:pt x="185" y="134"/>
                  </a:cubicBezTo>
                  <a:cubicBezTo>
                    <a:pt x="185" y="133"/>
                    <a:pt x="185" y="133"/>
                    <a:pt x="185" y="133"/>
                  </a:cubicBezTo>
                  <a:cubicBezTo>
                    <a:pt x="184" y="133"/>
                    <a:pt x="184" y="133"/>
                    <a:pt x="184" y="133"/>
                  </a:cubicBezTo>
                  <a:cubicBezTo>
                    <a:pt x="184" y="133"/>
                    <a:pt x="184" y="133"/>
                    <a:pt x="184" y="133"/>
                  </a:cubicBezTo>
                  <a:cubicBezTo>
                    <a:pt x="183" y="133"/>
                    <a:pt x="183" y="133"/>
                    <a:pt x="183" y="133"/>
                  </a:cubicBezTo>
                  <a:cubicBezTo>
                    <a:pt x="183" y="133"/>
                    <a:pt x="183" y="133"/>
                    <a:pt x="183" y="133"/>
                  </a:cubicBezTo>
                  <a:cubicBezTo>
                    <a:pt x="183" y="134"/>
                    <a:pt x="183" y="134"/>
                    <a:pt x="183" y="134"/>
                  </a:cubicBezTo>
                  <a:cubicBezTo>
                    <a:pt x="184" y="134"/>
                    <a:pt x="184" y="134"/>
                    <a:pt x="184" y="134"/>
                  </a:cubicBezTo>
                  <a:cubicBezTo>
                    <a:pt x="184" y="134"/>
                    <a:pt x="184" y="134"/>
                    <a:pt x="185" y="134"/>
                  </a:cubicBezTo>
                  <a:close/>
                  <a:moveTo>
                    <a:pt x="296" y="156"/>
                  </a:moveTo>
                  <a:cubicBezTo>
                    <a:pt x="296" y="156"/>
                    <a:pt x="297" y="156"/>
                    <a:pt x="297" y="156"/>
                  </a:cubicBezTo>
                  <a:cubicBezTo>
                    <a:pt x="297" y="156"/>
                    <a:pt x="297" y="156"/>
                    <a:pt x="297" y="155"/>
                  </a:cubicBezTo>
                  <a:cubicBezTo>
                    <a:pt x="297" y="155"/>
                    <a:pt x="297" y="155"/>
                    <a:pt x="297" y="155"/>
                  </a:cubicBezTo>
                  <a:cubicBezTo>
                    <a:pt x="297" y="155"/>
                    <a:pt x="296" y="155"/>
                    <a:pt x="296" y="155"/>
                  </a:cubicBezTo>
                  <a:cubicBezTo>
                    <a:pt x="296" y="155"/>
                    <a:pt x="296" y="155"/>
                    <a:pt x="296" y="155"/>
                  </a:cubicBezTo>
                  <a:cubicBezTo>
                    <a:pt x="296" y="155"/>
                    <a:pt x="296" y="155"/>
                    <a:pt x="296" y="155"/>
                  </a:cubicBezTo>
                  <a:cubicBezTo>
                    <a:pt x="296" y="155"/>
                    <a:pt x="296" y="155"/>
                    <a:pt x="296" y="155"/>
                  </a:cubicBezTo>
                  <a:cubicBezTo>
                    <a:pt x="296" y="155"/>
                    <a:pt x="296" y="155"/>
                    <a:pt x="296" y="155"/>
                  </a:cubicBezTo>
                  <a:cubicBezTo>
                    <a:pt x="296" y="156"/>
                    <a:pt x="296" y="156"/>
                    <a:pt x="296" y="156"/>
                  </a:cubicBezTo>
                  <a:cubicBezTo>
                    <a:pt x="296" y="156"/>
                    <a:pt x="296" y="156"/>
                    <a:pt x="296" y="156"/>
                  </a:cubicBezTo>
                  <a:close/>
                  <a:moveTo>
                    <a:pt x="294" y="154"/>
                  </a:moveTo>
                  <a:cubicBezTo>
                    <a:pt x="294" y="154"/>
                    <a:pt x="293" y="153"/>
                    <a:pt x="294" y="153"/>
                  </a:cubicBezTo>
                  <a:cubicBezTo>
                    <a:pt x="294" y="153"/>
                    <a:pt x="294" y="153"/>
                    <a:pt x="294" y="153"/>
                  </a:cubicBezTo>
                  <a:cubicBezTo>
                    <a:pt x="295" y="153"/>
                    <a:pt x="294" y="153"/>
                    <a:pt x="295" y="153"/>
                  </a:cubicBezTo>
                  <a:cubicBezTo>
                    <a:pt x="295" y="153"/>
                    <a:pt x="296" y="153"/>
                    <a:pt x="297" y="153"/>
                  </a:cubicBezTo>
                  <a:cubicBezTo>
                    <a:pt x="297" y="153"/>
                    <a:pt x="297" y="152"/>
                    <a:pt x="297" y="152"/>
                  </a:cubicBezTo>
                  <a:cubicBezTo>
                    <a:pt x="296" y="152"/>
                    <a:pt x="296" y="152"/>
                    <a:pt x="296" y="152"/>
                  </a:cubicBezTo>
                  <a:cubicBezTo>
                    <a:pt x="295" y="152"/>
                    <a:pt x="295" y="151"/>
                    <a:pt x="295" y="151"/>
                  </a:cubicBezTo>
                  <a:cubicBezTo>
                    <a:pt x="295" y="150"/>
                    <a:pt x="294" y="150"/>
                    <a:pt x="294" y="151"/>
                  </a:cubicBezTo>
                  <a:cubicBezTo>
                    <a:pt x="294" y="151"/>
                    <a:pt x="294" y="151"/>
                    <a:pt x="294" y="152"/>
                  </a:cubicBezTo>
                  <a:cubicBezTo>
                    <a:pt x="294" y="152"/>
                    <a:pt x="294" y="152"/>
                    <a:pt x="294" y="152"/>
                  </a:cubicBezTo>
                  <a:cubicBezTo>
                    <a:pt x="294" y="152"/>
                    <a:pt x="294" y="152"/>
                    <a:pt x="294" y="152"/>
                  </a:cubicBezTo>
                  <a:cubicBezTo>
                    <a:pt x="294" y="152"/>
                    <a:pt x="294" y="152"/>
                    <a:pt x="294" y="152"/>
                  </a:cubicBezTo>
                  <a:cubicBezTo>
                    <a:pt x="294" y="152"/>
                    <a:pt x="294" y="152"/>
                    <a:pt x="294" y="152"/>
                  </a:cubicBezTo>
                  <a:cubicBezTo>
                    <a:pt x="294" y="153"/>
                    <a:pt x="293" y="152"/>
                    <a:pt x="293" y="152"/>
                  </a:cubicBezTo>
                  <a:cubicBezTo>
                    <a:pt x="292" y="153"/>
                    <a:pt x="292" y="151"/>
                    <a:pt x="291" y="152"/>
                  </a:cubicBezTo>
                  <a:cubicBezTo>
                    <a:pt x="291" y="153"/>
                    <a:pt x="292" y="154"/>
                    <a:pt x="292" y="154"/>
                  </a:cubicBezTo>
                  <a:cubicBezTo>
                    <a:pt x="292" y="155"/>
                    <a:pt x="292" y="155"/>
                    <a:pt x="292" y="155"/>
                  </a:cubicBezTo>
                  <a:cubicBezTo>
                    <a:pt x="292" y="155"/>
                    <a:pt x="293" y="155"/>
                    <a:pt x="293" y="155"/>
                  </a:cubicBezTo>
                  <a:cubicBezTo>
                    <a:pt x="293" y="156"/>
                    <a:pt x="293" y="156"/>
                    <a:pt x="293" y="156"/>
                  </a:cubicBezTo>
                  <a:cubicBezTo>
                    <a:pt x="294" y="155"/>
                    <a:pt x="293" y="155"/>
                    <a:pt x="294" y="154"/>
                  </a:cubicBezTo>
                  <a:close/>
                  <a:moveTo>
                    <a:pt x="295" y="190"/>
                  </a:moveTo>
                  <a:cubicBezTo>
                    <a:pt x="295" y="190"/>
                    <a:pt x="295" y="190"/>
                    <a:pt x="296" y="190"/>
                  </a:cubicBezTo>
                  <a:cubicBezTo>
                    <a:pt x="296" y="190"/>
                    <a:pt x="296" y="189"/>
                    <a:pt x="296" y="189"/>
                  </a:cubicBezTo>
                  <a:cubicBezTo>
                    <a:pt x="296" y="189"/>
                    <a:pt x="296" y="188"/>
                    <a:pt x="295" y="188"/>
                  </a:cubicBezTo>
                  <a:cubicBezTo>
                    <a:pt x="295" y="188"/>
                    <a:pt x="295" y="188"/>
                    <a:pt x="294" y="188"/>
                  </a:cubicBezTo>
                  <a:cubicBezTo>
                    <a:pt x="294" y="189"/>
                    <a:pt x="294" y="189"/>
                    <a:pt x="294" y="189"/>
                  </a:cubicBezTo>
                  <a:cubicBezTo>
                    <a:pt x="294" y="189"/>
                    <a:pt x="293" y="189"/>
                    <a:pt x="293" y="189"/>
                  </a:cubicBezTo>
                  <a:cubicBezTo>
                    <a:pt x="293" y="190"/>
                    <a:pt x="293" y="190"/>
                    <a:pt x="293" y="190"/>
                  </a:cubicBezTo>
                  <a:cubicBezTo>
                    <a:pt x="293" y="190"/>
                    <a:pt x="293" y="190"/>
                    <a:pt x="293" y="190"/>
                  </a:cubicBezTo>
                  <a:cubicBezTo>
                    <a:pt x="293" y="191"/>
                    <a:pt x="293" y="191"/>
                    <a:pt x="293" y="191"/>
                  </a:cubicBezTo>
                  <a:cubicBezTo>
                    <a:pt x="293" y="191"/>
                    <a:pt x="293" y="191"/>
                    <a:pt x="293" y="191"/>
                  </a:cubicBezTo>
                  <a:cubicBezTo>
                    <a:pt x="293" y="191"/>
                    <a:pt x="293" y="191"/>
                    <a:pt x="293" y="191"/>
                  </a:cubicBezTo>
                  <a:cubicBezTo>
                    <a:pt x="294" y="191"/>
                    <a:pt x="294" y="190"/>
                    <a:pt x="295" y="190"/>
                  </a:cubicBezTo>
                  <a:cubicBezTo>
                    <a:pt x="295" y="190"/>
                    <a:pt x="295" y="190"/>
                    <a:pt x="295" y="190"/>
                  </a:cubicBezTo>
                  <a:close/>
                  <a:moveTo>
                    <a:pt x="297" y="186"/>
                  </a:move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6" y="186"/>
                    <a:pt x="296" y="187"/>
                  </a:cubicBezTo>
                  <a:cubicBezTo>
                    <a:pt x="296" y="187"/>
                    <a:pt x="296" y="187"/>
                    <a:pt x="296" y="187"/>
                  </a:cubicBezTo>
                  <a:cubicBezTo>
                    <a:pt x="296" y="187"/>
                    <a:pt x="296" y="187"/>
                    <a:pt x="296" y="187"/>
                  </a:cubicBezTo>
                  <a:cubicBezTo>
                    <a:pt x="297" y="187"/>
                    <a:pt x="297" y="187"/>
                    <a:pt x="297" y="187"/>
                  </a:cubicBezTo>
                  <a:cubicBezTo>
                    <a:pt x="297" y="187"/>
                    <a:pt x="297" y="187"/>
                    <a:pt x="297" y="187"/>
                  </a:cubicBezTo>
                  <a:cubicBezTo>
                    <a:pt x="297" y="187"/>
                    <a:pt x="297" y="187"/>
                    <a:pt x="297" y="187"/>
                  </a:cubicBezTo>
                  <a:cubicBezTo>
                    <a:pt x="297" y="187"/>
                    <a:pt x="297" y="187"/>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lose/>
                  <a:moveTo>
                    <a:pt x="229" y="132"/>
                  </a:moveTo>
                  <a:cubicBezTo>
                    <a:pt x="229" y="132"/>
                    <a:pt x="228" y="131"/>
                    <a:pt x="228" y="131"/>
                  </a:cubicBezTo>
                  <a:cubicBezTo>
                    <a:pt x="228" y="131"/>
                    <a:pt x="227" y="131"/>
                    <a:pt x="226" y="130"/>
                  </a:cubicBezTo>
                  <a:cubicBezTo>
                    <a:pt x="226" y="130"/>
                    <a:pt x="226" y="130"/>
                    <a:pt x="225" y="130"/>
                  </a:cubicBezTo>
                  <a:cubicBezTo>
                    <a:pt x="225" y="129"/>
                    <a:pt x="225" y="129"/>
                    <a:pt x="224" y="129"/>
                  </a:cubicBezTo>
                  <a:cubicBezTo>
                    <a:pt x="224" y="129"/>
                    <a:pt x="223" y="129"/>
                    <a:pt x="223" y="129"/>
                  </a:cubicBezTo>
                  <a:cubicBezTo>
                    <a:pt x="223" y="129"/>
                    <a:pt x="222" y="129"/>
                    <a:pt x="222" y="129"/>
                  </a:cubicBezTo>
                  <a:cubicBezTo>
                    <a:pt x="222" y="129"/>
                    <a:pt x="222" y="129"/>
                    <a:pt x="222" y="129"/>
                  </a:cubicBezTo>
                  <a:cubicBezTo>
                    <a:pt x="221" y="128"/>
                    <a:pt x="220" y="130"/>
                    <a:pt x="220" y="128"/>
                  </a:cubicBezTo>
                  <a:cubicBezTo>
                    <a:pt x="220" y="128"/>
                    <a:pt x="220" y="128"/>
                    <a:pt x="219" y="128"/>
                  </a:cubicBezTo>
                  <a:cubicBezTo>
                    <a:pt x="219" y="129"/>
                    <a:pt x="219" y="128"/>
                    <a:pt x="219" y="129"/>
                  </a:cubicBezTo>
                  <a:cubicBezTo>
                    <a:pt x="218" y="129"/>
                    <a:pt x="218" y="128"/>
                    <a:pt x="217" y="128"/>
                  </a:cubicBezTo>
                  <a:cubicBezTo>
                    <a:pt x="216" y="128"/>
                    <a:pt x="217" y="128"/>
                    <a:pt x="217" y="128"/>
                  </a:cubicBezTo>
                  <a:cubicBezTo>
                    <a:pt x="218" y="127"/>
                    <a:pt x="218" y="128"/>
                    <a:pt x="219" y="128"/>
                  </a:cubicBezTo>
                  <a:cubicBezTo>
                    <a:pt x="220" y="128"/>
                    <a:pt x="221" y="127"/>
                    <a:pt x="220" y="126"/>
                  </a:cubicBezTo>
                  <a:cubicBezTo>
                    <a:pt x="220" y="126"/>
                    <a:pt x="220" y="126"/>
                    <a:pt x="220" y="126"/>
                  </a:cubicBezTo>
                  <a:cubicBezTo>
                    <a:pt x="219" y="126"/>
                    <a:pt x="218" y="126"/>
                    <a:pt x="217" y="126"/>
                  </a:cubicBezTo>
                  <a:cubicBezTo>
                    <a:pt x="217" y="126"/>
                    <a:pt x="216" y="126"/>
                    <a:pt x="216" y="126"/>
                  </a:cubicBezTo>
                  <a:cubicBezTo>
                    <a:pt x="214" y="126"/>
                    <a:pt x="215" y="125"/>
                    <a:pt x="214" y="124"/>
                  </a:cubicBezTo>
                  <a:cubicBezTo>
                    <a:pt x="214" y="124"/>
                    <a:pt x="214" y="123"/>
                    <a:pt x="213" y="123"/>
                  </a:cubicBezTo>
                  <a:cubicBezTo>
                    <a:pt x="213" y="123"/>
                    <a:pt x="209" y="123"/>
                    <a:pt x="209" y="122"/>
                  </a:cubicBezTo>
                  <a:cubicBezTo>
                    <a:pt x="209" y="122"/>
                    <a:pt x="209" y="122"/>
                    <a:pt x="209" y="122"/>
                  </a:cubicBezTo>
                  <a:cubicBezTo>
                    <a:pt x="208" y="122"/>
                    <a:pt x="207" y="122"/>
                    <a:pt x="206" y="122"/>
                  </a:cubicBezTo>
                  <a:cubicBezTo>
                    <a:pt x="206" y="122"/>
                    <a:pt x="206" y="121"/>
                    <a:pt x="205" y="121"/>
                  </a:cubicBezTo>
                  <a:cubicBezTo>
                    <a:pt x="205" y="121"/>
                    <a:pt x="204" y="120"/>
                    <a:pt x="203" y="120"/>
                  </a:cubicBezTo>
                  <a:cubicBezTo>
                    <a:pt x="203" y="120"/>
                    <a:pt x="202" y="121"/>
                    <a:pt x="202" y="121"/>
                  </a:cubicBezTo>
                  <a:cubicBezTo>
                    <a:pt x="202" y="122"/>
                    <a:pt x="201" y="122"/>
                    <a:pt x="200" y="122"/>
                  </a:cubicBezTo>
                  <a:cubicBezTo>
                    <a:pt x="200" y="121"/>
                    <a:pt x="199" y="121"/>
                    <a:pt x="199" y="121"/>
                  </a:cubicBezTo>
                  <a:cubicBezTo>
                    <a:pt x="198" y="121"/>
                    <a:pt x="197" y="122"/>
                    <a:pt x="197" y="122"/>
                  </a:cubicBezTo>
                  <a:cubicBezTo>
                    <a:pt x="197" y="122"/>
                    <a:pt x="197" y="122"/>
                    <a:pt x="197" y="122"/>
                  </a:cubicBezTo>
                  <a:cubicBezTo>
                    <a:pt x="197" y="122"/>
                    <a:pt x="197" y="122"/>
                    <a:pt x="197" y="123"/>
                  </a:cubicBezTo>
                  <a:cubicBezTo>
                    <a:pt x="196" y="123"/>
                    <a:pt x="196" y="123"/>
                    <a:pt x="196" y="123"/>
                  </a:cubicBezTo>
                  <a:cubicBezTo>
                    <a:pt x="196" y="123"/>
                    <a:pt x="196" y="123"/>
                    <a:pt x="196" y="123"/>
                  </a:cubicBezTo>
                  <a:cubicBezTo>
                    <a:pt x="196" y="124"/>
                    <a:pt x="196" y="124"/>
                    <a:pt x="196" y="124"/>
                  </a:cubicBezTo>
                  <a:cubicBezTo>
                    <a:pt x="196" y="124"/>
                    <a:pt x="197" y="125"/>
                    <a:pt x="197" y="125"/>
                  </a:cubicBezTo>
                  <a:cubicBezTo>
                    <a:pt x="197" y="125"/>
                    <a:pt x="197" y="125"/>
                    <a:pt x="197" y="126"/>
                  </a:cubicBezTo>
                  <a:cubicBezTo>
                    <a:pt x="197" y="126"/>
                    <a:pt x="197" y="126"/>
                    <a:pt x="197" y="126"/>
                  </a:cubicBezTo>
                  <a:cubicBezTo>
                    <a:pt x="197" y="126"/>
                    <a:pt x="197" y="126"/>
                    <a:pt x="197" y="126"/>
                  </a:cubicBezTo>
                  <a:cubicBezTo>
                    <a:pt x="197" y="126"/>
                    <a:pt x="197" y="126"/>
                    <a:pt x="197" y="125"/>
                  </a:cubicBezTo>
                  <a:cubicBezTo>
                    <a:pt x="197" y="125"/>
                    <a:pt x="197" y="125"/>
                    <a:pt x="197" y="125"/>
                  </a:cubicBezTo>
                  <a:cubicBezTo>
                    <a:pt x="196" y="124"/>
                    <a:pt x="196" y="124"/>
                    <a:pt x="196" y="123"/>
                  </a:cubicBezTo>
                  <a:cubicBezTo>
                    <a:pt x="196" y="123"/>
                    <a:pt x="196" y="123"/>
                    <a:pt x="196" y="123"/>
                  </a:cubicBezTo>
                  <a:cubicBezTo>
                    <a:pt x="196" y="123"/>
                    <a:pt x="196" y="123"/>
                    <a:pt x="196" y="123"/>
                  </a:cubicBezTo>
                  <a:cubicBezTo>
                    <a:pt x="196" y="123"/>
                    <a:pt x="195" y="123"/>
                    <a:pt x="195" y="123"/>
                  </a:cubicBezTo>
                  <a:cubicBezTo>
                    <a:pt x="195" y="123"/>
                    <a:pt x="195" y="123"/>
                    <a:pt x="195" y="123"/>
                  </a:cubicBezTo>
                  <a:cubicBezTo>
                    <a:pt x="194" y="123"/>
                    <a:pt x="193" y="123"/>
                    <a:pt x="193" y="123"/>
                  </a:cubicBezTo>
                  <a:cubicBezTo>
                    <a:pt x="192" y="122"/>
                    <a:pt x="191" y="123"/>
                    <a:pt x="191" y="122"/>
                  </a:cubicBezTo>
                  <a:cubicBezTo>
                    <a:pt x="191" y="122"/>
                    <a:pt x="191" y="122"/>
                    <a:pt x="191" y="122"/>
                  </a:cubicBezTo>
                  <a:cubicBezTo>
                    <a:pt x="190" y="122"/>
                    <a:pt x="188" y="121"/>
                    <a:pt x="187" y="121"/>
                  </a:cubicBezTo>
                  <a:cubicBezTo>
                    <a:pt x="186" y="121"/>
                    <a:pt x="184" y="121"/>
                    <a:pt x="183" y="121"/>
                  </a:cubicBezTo>
                  <a:cubicBezTo>
                    <a:pt x="183" y="121"/>
                    <a:pt x="183" y="121"/>
                    <a:pt x="183" y="121"/>
                  </a:cubicBezTo>
                  <a:cubicBezTo>
                    <a:pt x="182" y="122"/>
                    <a:pt x="182" y="122"/>
                    <a:pt x="181" y="122"/>
                  </a:cubicBezTo>
                  <a:cubicBezTo>
                    <a:pt x="180" y="122"/>
                    <a:pt x="180" y="123"/>
                    <a:pt x="180" y="123"/>
                  </a:cubicBezTo>
                  <a:cubicBezTo>
                    <a:pt x="180" y="123"/>
                    <a:pt x="180" y="124"/>
                    <a:pt x="180" y="124"/>
                  </a:cubicBezTo>
                  <a:cubicBezTo>
                    <a:pt x="181" y="124"/>
                    <a:pt x="181" y="124"/>
                    <a:pt x="182" y="124"/>
                  </a:cubicBezTo>
                  <a:cubicBezTo>
                    <a:pt x="183" y="124"/>
                    <a:pt x="183" y="124"/>
                    <a:pt x="184" y="125"/>
                  </a:cubicBezTo>
                  <a:cubicBezTo>
                    <a:pt x="184" y="125"/>
                    <a:pt x="184" y="125"/>
                    <a:pt x="185" y="125"/>
                  </a:cubicBezTo>
                  <a:cubicBezTo>
                    <a:pt x="185" y="125"/>
                    <a:pt x="185" y="125"/>
                    <a:pt x="185" y="125"/>
                  </a:cubicBezTo>
                  <a:cubicBezTo>
                    <a:pt x="186" y="125"/>
                    <a:pt x="186" y="125"/>
                    <a:pt x="186" y="126"/>
                  </a:cubicBezTo>
                  <a:cubicBezTo>
                    <a:pt x="186" y="126"/>
                    <a:pt x="187" y="126"/>
                    <a:pt x="187" y="126"/>
                  </a:cubicBezTo>
                  <a:cubicBezTo>
                    <a:pt x="187" y="126"/>
                    <a:pt x="187" y="127"/>
                    <a:pt x="187" y="127"/>
                  </a:cubicBezTo>
                  <a:cubicBezTo>
                    <a:pt x="187" y="127"/>
                    <a:pt x="187" y="127"/>
                    <a:pt x="187" y="127"/>
                  </a:cubicBezTo>
                  <a:cubicBezTo>
                    <a:pt x="187" y="127"/>
                    <a:pt x="187" y="127"/>
                    <a:pt x="187" y="127"/>
                  </a:cubicBezTo>
                  <a:cubicBezTo>
                    <a:pt x="187" y="128"/>
                    <a:pt x="187" y="128"/>
                    <a:pt x="187" y="128"/>
                  </a:cubicBezTo>
                  <a:cubicBezTo>
                    <a:pt x="188" y="129"/>
                    <a:pt x="187" y="129"/>
                    <a:pt x="187" y="129"/>
                  </a:cubicBezTo>
                  <a:cubicBezTo>
                    <a:pt x="186" y="130"/>
                    <a:pt x="187" y="130"/>
                    <a:pt x="187" y="130"/>
                  </a:cubicBezTo>
                  <a:cubicBezTo>
                    <a:pt x="186" y="131"/>
                    <a:pt x="184" y="130"/>
                    <a:pt x="183" y="130"/>
                  </a:cubicBezTo>
                  <a:cubicBezTo>
                    <a:pt x="183" y="130"/>
                    <a:pt x="182" y="130"/>
                    <a:pt x="182" y="131"/>
                  </a:cubicBezTo>
                  <a:cubicBezTo>
                    <a:pt x="182" y="131"/>
                    <a:pt x="183" y="131"/>
                    <a:pt x="183" y="131"/>
                  </a:cubicBezTo>
                  <a:cubicBezTo>
                    <a:pt x="183" y="132"/>
                    <a:pt x="184" y="132"/>
                    <a:pt x="184" y="132"/>
                  </a:cubicBezTo>
                  <a:cubicBezTo>
                    <a:pt x="184" y="132"/>
                    <a:pt x="185" y="132"/>
                    <a:pt x="186" y="132"/>
                  </a:cubicBezTo>
                  <a:cubicBezTo>
                    <a:pt x="186" y="132"/>
                    <a:pt x="186" y="133"/>
                    <a:pt x="186" y="133"/>
                  </a:cubicBezTo>
                  <a:cubicBezTo>
                    <a:pt x="187" y="133"/>
                    <a:pt x="187" y="132"/>
                    <a:pt x="188" y="132"/>
                  </a:cubicBezTo>
                  <a:cubicBezTo>
                    <a:pt x="188" y="132"/>
                    <a:pt x="188" y="132"/>
                    <a:pt x="188" y="132"/>
                  </a:cubicBezTo>
                  <a:cubicBezTo>
                    <a:pt x="188" y="131"/>
                    <a:pt x="189" y="132"/>
                    <a:pt x="190" y="132"/>
                  </a:cubicBezTo>
                  <a:cubicBezTo>
                    <a:pt x="190" y="132"/>
                    <a:pt x="190" y="132"/>
                    <a:pt x="190" y="132"/>
                  </a:cubicBezTo>
                  <a:cubicBezTo>
                    <a:pt x="190" y="132"/>
                    <a:pt x="190" y="132"/>
                    <a:pt x="190" y="132"/>
                  </a:cubicBezTo>
                  <a:cubicBezTo>
                    <a:pt x="191" y="132"/>
                    <a:pt x="191" y="133"/>
                    <a:pt x="191" y="133"/>
                  </a:cubicBezTo>
                  <a:cubicBezTo>
                    <a:pt x="190" y="133"/>
                    <a:pt x="189" y="134"/>
                    <a:pt x="189" y="134"/>
                  </a:cubicBezTo>
                  <a:cubicBezTo>
                    <a:pt x="188" y="134"/>
                    <a:pt x="188" y="134"/>
                    <a:pt x="188" y="135"/>
                  </a:cubicBezTo>
                  <a:cubicBezTo>
                    <a:pt x="188" y="135"/>
                    <a:pt x="186" y="135"/>
                    <a:pt x="185" y="135"/>
                  </a:cubicBezTo>
                  <a:cubicBezTo>
                    <a:pt x="185" y="135"/>
                    <a:pt x="184" y="134"/>
                    <a:pt x="184" y="134"/>
                  </a:cubicBezTo>
                  <a:cubicBezTo>
                    <a:pt x="184" y="134"/>
                    <a:pt x="183" y="135"/>
                    <a:pt x="183" y="135"/>
                  </a:cubicBezTo>
                  <a:cubicBezTo>
                    <a:pt x="182" y="135"/>
                    <a:pt x="182" y="134"/>
                    <a:pt x="181" y="134"/>
                  </a:cubicBezTo>
                  <a:cubicBezTo>
                    <a:pt x="180" y="134"/>
                    <a:pt x="180" y="134"/>
                    <a:pt x="179" y="134"/>
                  </a:cubicBezTo>
                  <a:cubicBezTo>
                    <a:pt x="179" y="133"/>
                    <a:pt x="179" y="133"/>
                    <a:pt x="179" y="133"/>
                  </a:cubicBezTo>
                  <a:cubicBezTo>
                    <a:pt x="178" y="133"/>
                    <a:pt x="178" y="133"/>
                    <a:pt x="178" y="133"/>
                  </a:cubicBezTo>
                  <a:cubicBezTo>
                    <a:pt x="177" y="133"/>
                    <a:pt x="176" y="134"/>
                    <a:pt x="175" y="133"/>
                  </a:cubicBezTo>
                  <a:cubicBezTo>
                    <a:pt x="175" y="133"/>
                    <a:pt x="175" y="133"/>
                    <a:pt x="174" y="133"/>
                  </a:cubicBezTo>
                  <a:cubicBezTo>
                    <a:pt x="174" y="133"/>
                    <a:pt x="173" y="133"/>
                    <a:pt x="173" y="133"/>
                  </a:cubicBezTo>
                  <a:cubicBezTo>
                    <a:pt x="173" y="133"/>
                    <a:pt x="172" y="133"/>
                    <a:pt x="172" y="133"/>
                  </a:cubicBezTo>
                  <a:cubicBezTo>
                    <a:pt x="172" y="134"/>
                    <a:pt x="172" y="134"/>
                    <a:pt x="172" y="134"/>
                  </a:cubicBezTo>
                  <a:cubicBezTo>
                    <a:pt x="171" y="135"/>
                    <a:pt x="172" y="135"/>
                    <a:pt x="172" y="136"/>
                  </a:cubicBezTo>
                  <a:cubicBezTo>
                    <a:pt x="172" y="136"/>
                    <a:pt x="172" y="136"/>
                    <a:pt x="172" y="136"/>
                  </a:cubicBezTo>
                  <a:cubicBezTo>
                    <a:pt x="172" y="136"/>
                    <a:pt x="172" y="137"/>
                    <a:pt x="173" y="137"/>
                  </a:cubicBezTo>
                  <a:cubicBezTo>
                    <a:pt x="173" y="138"/>
                    <a:pt x="173" y="138"/>
                    <a:pt x="174" y="138"/>
                  </a:cubicBezTo>
                  <a:cubicBezTo>
                    <a:pt x="174" y="138"/>
                    <a:pt x="174" y="138"/>
                    <a:pt x="174" y="138"/>
                  </a:cubicBezTo>
                  <a:cubicBezTo>
                    <a:pt x="175" y="137"/>
                    <a:pt x="175" y="138"/>
                    <a:pt x="176" y="138"/>
                  </a:cubicBezTo>
                  <a:cubicBezTo>
                    <a:pt x="176" y="138"/>
                    <a:pt x="177" y="138"/>
                    <a:pt x="177" y="138"/>
                  </a:cubicBezTo>
                  <a:cubicBezTo>
                    <a:pt x="177" y="139"/>
                    <a:pt x="177" y="139"/>
                    <a:pt x="178" y="139"/>
                  </a:cubicBezTo>
                  <a:cubicBezTo>
                    <a:pt x="178" y="139"/>
                    <a:pt x="178" y="139"/>
                    <a:pt x="178" y="139"/>
                  </a:cubicBezTo>
                  <a:cubicBezTo>
                    <a:pt x="178" y="139"/>
                    <a:pt x="178" y="139"/>
                    <a:pt x="178" y="139"/>
                  </a:cubicBezTo>
                  <a:cubicBezTo>
                    <a:pt x="179" y="139"/>
                    <a:pt x="179" y="139"/>
                    <a:pt x="179" y="139"/>
                  </a:cubicBezTo>
                  <a:cubicBezTo>
                    <a:pt x="178" y="138"/>
                    <a:pt x="179" y="138"/>
                    <a:pt x="179" y="137"/>
                  </a:cubicBezTo>
                  <a:cubicBezTo>
                    <a:pt x="180" y="137"/>
                    <a:pt x="180" y="137"/>
                    <a:pt x="180" y="137"/>
                  </a:cubicBezTo>
                  <a:cubicBezTo>
                    <a:pt x="180" y="137"/>
                    <a:pt x="181" y="137"/>
                    <a:pt x="181" y="137"/>
                  </a:cubicBezTo>
                  <a:cubicBezTo>
                    <a:pt x="181" y="137"/>
                    <a:pt x="182" y="136"/>
                    <a:pt x="183" y="137"/>
                  </a:cubicBezTo>
                  <a:cubicBezTo>
                    <a:pt x="183" y="137"/>
                    <a:pt x="186" y="138"/>
                    <a:pt x="186" y="138"/>
                  </a:cubicBezTo>
                  <a:cubicBezTo>
                    <a:pt x="186" y="138"/>
                    <a:pt x="186" y="138"/>
                    <a:pt x="186" y="138"/>
                  </a:cubicBezTo>
                  <a:cubicBezTo>
                    <a:pt x="187" y="138"/>
                    <a:pt x="187" y="138"/>
                    <a:pt x="188" y="137"/>
                  </a:cubicBezTo>
                  <a:cubicBezTo>
                    <a:pt x="189" y="136"/>
                    <a:pt x="190" y="137"/>
                    <a:pt x="191" y="137"/>
                  </a:cubicBezTo>
                  <a:cubicBezTo>
                    <a:pt x="192" y="137"/>
                    <a:pt x="193" y="136"/>
                    <a:pt x="194" y="137"/>
                  </a:cubicBezTo>
                  <a:cubicBezTo>
                    <a:pt x="195" y="137"/>
                    <a:pt x="197" y="137"/>
                    <a:pt x="197" y="139"/>
                  </a:cubicBezTo>
                  <a:cubicBezTo>
                    <a:pt x="197" y="139"/>
                    <a:pt x="197" y="139"/>
                    <a:pt x="197" y="139"/>
                  </a:cubicBezTo>
                  <a:cubicBezTo>
                    <a:pt x="197" y="139"/>
                    <a:pt x="197" y="139"/>
                    <a:pt x="197" y="139"/>
                  </a:cubicBezTo>
                  <a:cubicBezTo>
                    <a:pt x="197" y="139"/>
                    <a:pt x="197" y="139"/>
                    <a:pt x="197" y="139"/>
                  </a:cubicBezTo>
                  <a:cubicBezTo>
                    <a:pt x="197" y="139"/>
                    <a:pt x="197" y="139"/>
                    <a:pt x="197" y="139"/>
                  </a:cubicBezTo>
                  <a:cubicBezTo>
                    <a:pt x="197" y="139"/>
                    <a:pt x="198" y="139"/>
                    <a:pt x="198" y="139"/>
                  </a:cubicBezTo>
                  <a:cubicBezTo>
                    <a:pt x="198" y="139"/>
                    <a:pt x="198" y="139"/>
                    <a:pt x="198" y="139"/>
                  </a:cubicBezTo>
                  <a:cubicBezTo>
                    <a:pt x="198" y="139"/>
                    <a:pt x="198" y="140"/>
                    <a:pt x="198" y="140"/>
                  </a:cubicBezTo>
                  <a:cubicBezTo>
                    <a:pt x="198" y="141"/>
                    <a:pt x="198" y="141"/>
                    <a:pt x="198" y="141"/>
                  </a:cubicBezTo>
                  <a:cubicBezTo>
                    <a:pt x="198" y="141"/>
                    <a:pt x="199" y="141"/>
                    <a:pt x="199" y="141"/>
                  </a:cubicBezTo>
                  <a:cubicBezTo>
                    <a:pt x="200" y="141"/>
                    <a:pt x="200" y="142"/>
                    <a:pt x="200" y="143"/>
                  </a:cubicBezTo>
                  <a:cubicBezTo>
                    <a:pt x="200" y="143"/>
                    <a:pt x="200" y="143"/>
                    <a:pt x="200" y="143"/>
                  </a:cubicBezTo>
                  <a:cubicBezTo>
                    <a:pt x="201" y="143"/>
                    <a:pt x="201" y="142"/>
                    <a:pt x="201" y="141"/>
                  </a:cubicBezTo>
                  <a:cubicBezTo>
                    <a:pt x="202" y="140"/>
                    <a:pt x="202" y="140"/>
                    <a:pt x="203" y="140"/>
                  </a:cubicBezTo>
                  <a:cubicBezTo>
                    <a:pt x="203" y="139"/>
                    <a:pt x="203" y="139"/>
                    <a:pt x="203" y="139"/>
                  </a:cubicBezTo>
                  <a:cubicBezTo>
                    <a:pt x="204" y="138"/>
                    <a:pt x="203" y="138"/>
                    <a:pt x="204" y="138"/>
                  </a:cubicBezTo>
                  <a:cubicBezTo>
                    <a:pt x="204" y="138"/>
                    <a:pt x="204" y="137"/>
                    <a:pt x="204" y="137"/>
                  </a:cubicBezTo>
                  <a:cubicBezTo>
                    <a:pt x="204" y="137"/>
                    <a:pt x="204" y="136"/>
                    <a:pt x="204" y="136"/>
                  </a:cubicBezTo>
                  <a:cubicBezTo>
                    <a:pt x="205" y="137"/>
                    <a:pt x="204" y="137"/>
                    <a:pt x="205" y="137"/>
                  </a:cubicBezTo>
                  <a:cubicBezTo>
                    <a:pt x="205" y="137"/>
                    <a:pt x="205" y="137"/>
                    <a:pt x="205" y="137"/>
                  </a:cubicBezTo>
                  <a:cubicBezTo>
                    <a:pt x="205" y="135"/>
                    <a:pt x="207" y="136"/>
                    <a:pt x="207" y="136"/>
                  </a:cubicBezTo>
                  <a:cubicBezTo>
                    <a:pt x="207" y="135"/>
                    <a:pt x="207" y="135"/>
                    <a:pt x="208" y="135"/>
                  </a:cubicBezTo>
                  <a:cubicBezTo>
                    <a:pt x="208" y="136"/>
                    <a:pt x="208" y="136"/>
                    <a:pt x="208" y="136"/>
                  </a:cubicBezTo>
                  <a:cubicBezTo>
                    <a:pt x="208" y="136"/>
                    <a:pt x="208" y="136"/>
                    <a:pt x="208" y="136"/>
                  </a:cubicBezTo>
                  <a:cubicBezTo>
                    <a:pt x="209" y="136"/>
                    <a:pt x="209" y="137"/>
                    <a:pt x="210" y="137"/>
                  </a:cubicBezTo>
                  <a:cubicBezTo>
                    <a:pt x="210" y="138"/>
                    <a:pt x="210" y="138"/>
                    <a:pt x="211" y="137"/>
                  </a:cubicBezTo>
                  <a:cubicBezTo>
                    <a:pt x="211" y="137"/>
                    <a:pt x="212" y="137"/>
                    <a:pt x="212" y="137"/>
                  </a:cubicBezTo>
                  <a:cubicBezTo>
                    <a:pt x="213" y="136"/>
                    <a:pt x="213" y="135"/>
                    <a:pt x="214" y="135"/>
                  </a:cubicBezTo>
                  <a:cubicBezTo>
                    <a:pt x="214" y="135"/>
                    <a:pt x="214" y="135"/>
                    <a:pt x="214" y="135"/>
                  </a:cubicBezTo>
                  <a:cubicBezTo>
                    <a:pt x="214" y="135"/>
                    <a:pt x="214" y="135"/>
                    <a:pt x="215" y="134"/>
                  </a:cubicBezTo>
                  <a:cubicBezTo>
                    <a:pt x="215" y="134"/>
                    <a:pt x="215" y="134"/>
                    <a:pt x="216" y="134"/>
                  </a:cubicBezTo>
                  <a:cubicBezTo>
                    <a:pt x="216" y="134"/>
                    <a:pt x="216" y="135"/>
                    <a:pt x="216" y="135"/>
                  </a:cubicBezTo>
                  <a:cubicBezTo>
                    <a:pt x="216" y="135"/>
                    <a:pt x="217" y="135"/>
                    <a:pt x="217" y="135"/>
                  </a:cubicBezTo>
                  <a:cubicBezTo>
                    <a:pt x="217" y="134"/>
                    <a:pt x="217" y="135"/>
                    <a:pt x="218" y="135"/>
                  </a:cubicBezTo>
                  <a:cubicBezTo>
                    <a:pt x="218" y="135"/>
                    <a:pt x="218" y="135"/>
                    <a:pt x="218" y="135"/>
                  </a:cubicBezTo>
                  <a:cubicBezTo>
                    <a:pt x="219" y="135"/>
                    <a:pt x="219" y="135"/>
                    <a:pt x="220" y="135"/>
                  </a:cubicBezTo>
                  <a:cubicBezTo>
                    <a:pt x="220" y="135"/>
                    <a:pt x="220" y="134"/>
                    <a:pt x="221" y="134"/>
                  </a:cubicBezTo>
                  <a:cubicBezTo>
                    <a:pt x="221" y="134"/>
                    <a:pt x="222" y="135"/>
                    <a:pt x="222" y="135"/>
                  </a:cubicBezTo>
                  <a:cubicBezTo>
                    <a:pt x="222" y="135"/>
                    <a:pt x="222" y="135"/>
                    <a:pt x="222" y="135"/>
                  </a:cubicBezTo>
                  <a:cubicBezTo>
                    <a:pt x="223" y="135"/>
                    <a:pt x="224" y="136"/>
                    <a:pt x="224" y="136"/>
                  </a:cubicBezTo>
                  <a:cubicBezTo>
                    <a:pt x="225" y="136"/>
                    <a:pt x="226" y="136"/>
                    <a:pt x="226" y="136"/>
                  </a:cubicBezTo>
                  <a:cubicBezTo>
                    <a:pt x="226" y="136"/>
                    <a:pt x="227" y="136"/>
                    <a:pt x="227" y="136"/>
                  </a:cubicBezTo>
                  <a:cubicBezTo>
                    <a:pt x="227" y="136"/>
                    <a:pt x="227" y="135"/>
                    <a:pt x="228" y="135"/>
                  </a:cubicBezTo>
                  <a:cubicBezTo>
                    <a:pt x="228" y="136"/>
                    <a:pt x="228" y="134"/>
                    <a:pt x="229" y="134"/>
                  </a:cubicBezTo>
                  <a:cubicBezTo>
                    <a:pt x="229" y="134"/>
                    <a:pt x="230" y="133"/>
                    <a:pt x="229" y="132"/>
                  </a:cubicBezTo>
                  <a:cubicBezTo>
                    <a:pt x="229" y="132"/>
                    <a:pt x="229" y="132"/>
                    <a:pt x="229" y="132"/>
                  </a:cubicBezTo>
                  <a:close/>
                  <a:moveTo>
                    <a:pt x="297" y="158"/>
                  </a:moveTo>
                  <a:cubicBezTo>
                    <a:pt x="296" y="158"/>
                    <a:pt x="296" y="158"/>
                    <a:pt x="296" y="158"/>
                  </a:cubicBezTo>
                  <a:cubicBezTo>
                    <a:pt x="296" y="158"/>
                    <a:pt x="296" y="158"/>
                    <a:pt x="296" y="158"/>
                  </a:cubicBezTo>
                  <a:cubicBezTo>
                    <a:pt x="295" y="158"/>
                    <a:pt x="295" y="158"/>
                    <a:pt x="295" y="158"/>
                  </a:cubicBezTo>
                  <a:cubicBezTo>
                    <a:pt x="294" y="158"/>
                    <a:pt x="295" y="159"/>
                    <a:pt x="295" y="159"/>
                  </a:cubicBezTo>
                  <a:cubicBezTo>
                    <a:pt x="295" y="159"/>
                    <a:pt x="295" y="160"/>
                    <a:pt x="295" y="160"/>
                  </a:cubicBezTo>
                  <a:cubicBezTo>
                    <a:pt x="295" y="160"/>
                    <a:pt x="295" y="161"/>
                    <a:pt x="295" y="161"/>
                  </a:cubicBezTo>
                  <a:cubicBezTo>
                    <a:pt x="295" y="161"/>
                    <a:pt x="295" y="161"/>
                    <a:pt x="296" y="161"/>
                  </a:cubicBezTo>
                  <a:cubicBezTo>
                    <a:pt x="296" y="161"/>
                    <a:pt x="296" y="162"/>
                    <a:pt x="296" y="162"/>
                  </a:cubicBezTo>
                  <a:cubicBezTo>
                    <a:pt x="296" y="162"/>
                    <a:pt x="296" y="162"/>
                    <a:pt x="296" y="162"/>
                  </a:cubicBezTo>
                  <a:cubicBezTo>
                    <a:pt x="296" y="162"/>
                    <a:pt x="296" y="162"/>
                    <a:pt x="296" y="162"/>
                  </a:cubicBezTo>
                  <a:cubicBezTo>
                    <a:pt x="296" y="162"/>
                    <a:pt x="296" y="162"/>
                    <a:pt x="296" y="162"/>
                  </a:cubicBezTo>
                  <a:cubicBezTo>
                    <a:pt x="296" y="162"/>
                    <a:pt x="297" y="162"/>
                    <a:pt x="297" y="162"/>
                  </a:cubicBezTo>
                  <a:cubicBezTo>
                    <a:pt x="297" y="161"/>
                    <a:pt x="298" y="161"/>
                    <a:pt x="298" y="160"/>
                  </a:cubicBezTo>
                  <a:cubicBezTo>
                    <a:pt x="297" y="160"/>
                    <a:pt x="297" y="160"/>
                    <a:pt x="297" y="159"/>
                  </a:cubicBezTo>
                  <a:cubicBezTo>
                    <a:pt x="297" y="159"/>
                    <a:pt x="297" y="158"/>
                    <a:pt x="297" y="158"/>
                  </a:cubicBezTo>
                  <a:close/>
                  <a:moveTo>
                    <a:pt x="98" y="107"/>
                  </a:move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9" y="107"/>
                    <a:pt x="99" y="107"/>
                    <a:pt x="99" y="107"/>
                  </a:cubicBezTo>
                  <a:cubicBezTo>
                    <a:pt x="99" y="107"/>
                    <a:pt x="99" y="106"/>
                    <a:pt x="99" y="107"/>
                  </a:cubicBezTo>
                  <a:cubicBezTo>
                    <a:pt x="99" y="107"/>
                    <a:pt x="99" y="107"/>
                    <a:pt x="98" y="107"/>
                  </a:cubicBezTo>
                  <a:close/>
                  <a:moveTo>
                    <a:pt x="173" y="119"/>
                  </a:moveTo>
                  <a:cubicBezTo>
                    <a:pt x="174" y="119"/>
                    <a:pt x="173" y="118"/>
                    <a:pt x="172" y="118"/>
                  </a:cubicBezTo>
                  <a:cubicBezTo>
                    <a:pt x="172" y="118"/>
                    <a:pt x="171" y="117"/>
                    <a:pt x="171" y="117"/>
                  </a:cubicBezTo>
                  <a:cubicBezTo>
                    <a:pt x="170" y="117"/>
                    <a:pt x="170" y="117"/>
                    <a:pt x="169" y="117"/>
                  </a:cubicBezTo>
                  <a:cubicBezTo>
                    <a:pt x="169" y="116"/>
                    <a:pt x="169" y="116"/>
                    <a:pt x="168" y="115"/>
                  </a:cubicBezTo>
                  <a:cubicBezTo>
                    <a:pt x="168" y="115"/>
                    <a:pt x="167" y="115"/>
                    <a:pt x="166" y="114"/>
                  </a:cubicBezTo>
                  <a:cubicBezTo>
                    <a:pt x="165" y="114"/>
                    <a:pt x="165" y="114"/>
                    <a:pt x="165" y="114"/>
                  </a:cubicBezTo>
                  <a:cubicBezTo>
                    <a:pt x="164" y="114"/>
                    <a:pt x="163" y="114"/>
                    <a:pt x="163" y="114"/>
                  </a:cubicBezTo>
                  <a:cubicBezTo>
                    <a:pt x="162" y="114"/>
                    <a:pt x="162" y="114"/>
                    <a:pt x="162" y="114"/>
                  </a:cubicBezTo>
                  <a:cubicBezTo>
                    <a:pt x="161" y="114"/>
                    <a:pt x="161" y="114"/>
                    <a:pt x="161" y="114"/>
                  </a:cubicBezTo>
                  <a:cubicBezTo>
                    <a:pt x="160" y="114"/>
                    <a:pt x="160" y="114"/>
                    <a:pt x="160" y="113"/>
                  </a:cubicBezTo>
                  <a:cubicBezTo>
                    <a:pt x="159" y="113"/>
                    <a:pt x="159" y="113"/>
                    <a:pt x="160" y="112"/>
                  </a:cubicBezTo>
                  <a:cubicBezTo>
                    <a:pt x="160" y="112"/>
                    <a:pt x="160" y="110"/>
                    <a:pt x="159" y="110"/>
                  </a:cubicBezTo>
                  <a:cubicBezTo>
                    <a:pt x="158" y="110"/>
                    <a:pt x="158" y="110"/>
                    <a:pt x="157" y="110"/>
                  </a:cubicBezTo>
                  <a:cubicBezTo>
                    <a:pt x="157" y="110"/>
                    <a:pt x="157" y="111"/>
                    <a:pt x="156" y="111"/>
                  </a:cubicBezTo>
                  <a:cubicBezTo>
                    <a:pt x="156" y="111"/>
                    <a:pt x="156" y="111"/>
                    <a:pt x="155" y="111"/>
                  </a:cubicBezTo>
                  <a:cubicBezTo>
                    <a:pt x="155" y="111"/>
                    <a:pt x="155" y="111"/>
                    <a:pt x="155" y="111"/>
                  </a:cubicBezTo>
                  <a:cubicBezTo>
                    <a:pt x="155" y="111"/>
                    <a:pt x="155" y="111"/>
                    <a:pt x="155" y="111"/>
                  </a:cubicBezTo>
                  <a:cubicBezTo>
                    <a:pt x="155" y="111"/>
                    <a:pt x="153" y="110"/>
                    <a:pt x="153" y="110"/>
                  </a:cubicBezTo>
                  <a:cubicBezTo>
                    <a:pt x="152" y="109"/>
                    <a:pt x="151" y="110"/>
                    <a:pt x="151" y="110"/>
                  </a:cubicBezTo>
                  <a:cubicBezTo>
                    <a:pt x="151" y="110"/>
                    <a:pt x="150" y="110"/>
                    <a:pt x="150" y="110"/>
                  </a:cubicBezTo>
                  <a:cubicBezTo>
                    <a:pt x="150" y="109"/>
                    <a:pt x="149" y="109"/>
                    <a:pt x="149" y="109"/>
                  </a:cubicBezTo>
                  <a:cubicBezTo>
                    <a:pt x="148" y="109"/>
                    <a:pt x="148" y="108"/>
                    <a:pt x="148" y="108"/>
                  </a:cubicBezTo>
                  <a:cubicBezTo>
                    <a:pt x="147" y="108"/>
                    <a:pt x="146" y="108"/>
                    <a:pt x="146" y="107"/>
                  </a:cubicBezTo>
                  <a:cubicBezTo>
                    <a:pt x="145" y="106"/>
                    <a:pt x="144" y="106"/>
                    <a:pt x="143" y="105"/>
                  </a:cubicBezTo>
                  <a:cubicBezTo>
                    <a:pt x="143" y="105"/>
                    <a:pt x="142" y="105"/>
                    <a:pt x="142" y="105"/>
                  </a:cubicBezTo>
                  <a:cubicBezTo>
                    <a:pt x="141" y="104"/>
                    <a:pt x="140" y="104"/>
                    <a:pt x="139" y="103"/>
                  </a:cubicBezTo>
                  <a:cubicBezTo>
                    <a:pt x="139" y="103"/>
                    <a:pt x="139" y="103"/>
                    <a:pt x="139" y="103"/>
                  </a:cubicBezTo>
                  <a:cubicBezTo>
                    <a:pt x="138" y="102"/>
                    <a:pt x="138" y="101"/>
                    <a:pt x="137" y="101"/>
                  </a:cubicBezTo>
                  <a:cubicBezTo>
                    <a:pt x="137" y="100"/>
                    <a:pt x="136" y="100"/>
                    <a:pt x="136" y="100"/>
                  </a:cubicBezTo>
                  <a:cubicBezTo>
                    <a:pt x="136" y="100"/>
                    <a:pt x="136" y="100"/>
                    <a:pt x="135" y="99"/>
                  </a:cubicBezTo>
                  <a:cubicBezTo>
                    <a:pt x="135" y="99"/>
                    <a:pt x="134" y="99"/>
                    <a:pt x="133" y="99"/>
                  </a:cubicBezTo>
                  <a:cubicBezTo>
                    <a:pt x="133" y="98"/>
                    <a:pt x="133" y="98"/>
                    <a:pt x="132" y="98"/>
                  </a:cubicBezTo>
                  <a:cubicBezTo>
                    <a:pt x="132" y="98"/>
                    <a:pt x="131" y="97"/>
                    <a:pt x="131" y="98"/>
                  </a:cubicBezTo>
                  <a:cubicBezTo>
                    <a:pt x="130" y="98"/>
                    <a:pt x="130" y="98"/>
                    <a:pt x="129" y="98"/>
                  </a:cubicBezTo>
                  <a:cubicBezTo>
                    <a:pt x="129" y="98"/>
                    <a:pt x="128" y="98"/>
                    <a:pt x="128" y="98"/>
                  </a:cubicBezTo>
                  <a:cubicBezTo>
                    <a:pt x="128" y="99"/>
                    <a:pt x="129" y="99"/>
                    <a:pt x="130" y="99"/>
                  </a:cubicBezTo>
                  <a:cubicBezTo>
                    <a:pt x="130" y="99"/>
                    <a:pt x="131" y="99"/>
                    <a:pt x="131" y="99"/>
                  </a:cubicBezTo>
                  <a:cubicBezTo>
                    <a:pt x="131" y="99"/>
                    <a:pt x="132" y="99"/>
                    <a:pt x="132" y="99"/>
                  </a:cubicBezTo>
                  <a:cubicBezTo>
                    <a:pt x="132" y="99"/>
                    <a:pt x="132" y="100"/>
                    <a:pt x="133" y="100"/>
                  </a:cubicBezTo>
                  <a:cubicBezTo>
                    <a:pt x="133" y="100"/>
                    <a:pt x="133" y="100"/>
                    <a:pt x="133" y="100"/>
                  </a:cubicBezTo>
                  <a:cubicBezTo>
                    <a:pt x="134" y="100"/>
                    <a:pt x="134" y="101"/>
                    <a:pt x="135" y="101"/>
                  </a:cubicBezTo>
                  <a:cubicBezTo>
                    <a:pt x="135" y="101"/>
                    <a:pt x="136" y="102"/>
                    <a:pt x="136" y="102"/>
                  </a:cubicBezTo>
                  <a:cubicBezTo>
                    <a:pt x="136" y="103"/>
                    <a:pt x="137" y="103"/>
                    <a:pt x="137" y="103"/>
                  </a:cubicBezTo>
                  <a:cubicBezTo>
                    <a:pt x="138" y="103"/>
                    <a:pt x="138" y="104"/>
                    <a:pt x="139" y="104"/>
                  </a:cubicBezTo>
                  <a:cubicBezTo>
                    <a:pt x="138" y="104"/>
                    <a:pt x="138" y="104"/>
                    <a:pt x="137" y="103"/>
                  </a:cubicBezTo>
                  <a:cubicBezTo>
                    <a:pt x="137" y="103"/>
                    <a:pt x="136" y="103"/>
                    <a:pt x="136" y="103"/>
                  </a:cubicBezTo>
                  <a:cubicBezTo>
                    <a:pt x="136" y="102"/>
                    <a:pt x="135" y="102"/>
                    <a:pt x="135" y="102"/>
                  </a:cubicBezTo>
                  <a:cubicBezTo>
                    <a:pt x="135" y="102"/>
                    <a:pt x="134" y="101"/>
                    <a:pt x="134" y="101"/>
                  </a:cubicBezTo>
                  <a:cubicBezTo>
                    <a:pt x="133" y="101"/>
                    <a:pt x="133" y="101"/>
                    <a:pt x="132" y="100"/>
                  </a:cubicBezTo>
                  <a:cubicBezTo>
                    <a:pt x="132" y="100"/>
                    <a:pt x="131" y="100"/>
                    <a:pt x="131" y="100"/>
                  </a:cubicBezTo>
                  <a:cubicBezTo>
                    <a:pt x="130" y="100"/>
                    <a:pt x="130" y="99"/>
                    <a:pt x="129" y="99"/>
                  </a:cubicBezTo>
                  <a:cubicBezTo>
                    <a:pt x="128" y="99"/>
                    <a:pt x="128" y="99"/>
                    <a:pt x="127" y="99"/>
                  </a:cubicBezTo>
                  <a:cubicBezTo>
                    <a:pt x="126" y="99"/>
                    <a:pt x="126" y="99"/>
                    <a:pt x="125" y="99"/>
                  </a:cubicBezTo>
                  <a:cubicBezTo>
                    <a:pt x="124" y="99"/>
                    <a:pt x="124" y="99"/>
                    <a:pt x="123" y="99"/>
                  </a:cubicBezTo>
                  <a:cubicBezTo>
                    <a:pt x="123" y="98"/>
                    <a:pt x="122" y="98"/>
                    <a:pt x="122" y="98"/>
                  </a:cubicBezTo>
                  <a:cubicBezTo>
                    <a:pt x="122" y="97"/>
                    <a:pt x="121" y="97"/>
                    <a:pt x="121" y="97"/>
                  </a:cubicBezTo>
                  <a:cubicBezTo>
                    <a:pt x="120" y="96"/>
                    <a:pt x="120" y="96"/>
                    <a:pt x="119" y="96"/>
                  </a:cubicBezTo>
                  <a:cubicBezTo>
                    <a:pt x="119" y="96"/>
                    <a:pt x="118" y="95"/>
                    <a:pt x="118" y="95"/>
                  </a:cubicBezTo>
                  <a:cubicBezTo>
                    <a:pt x="117" y="95"/>
                    <a:pt x="117" y="95"/>
                    <a:pt x="116" y="94"/>
                  </a:cubicBezTo>
                  <a:cubicBezTo>
                    <a:pt x="116" y="94"/>
                    <a:pt x="115" y="94"/>
                    <a:pt x="115" y="94"/>
                  </a:cubicBezTo>
                  <a:cubicBezTo>
                    <a:pt x="114" y="95"/>
                    <a:pt x="114" y="94"/>
                    <a:pt x="114" y="94"/>
                  </a:cubicBezTo>
                  <a:cubicBezTo>
                    <a:pt x="114" y="94"/>
                    <a:pt x="114" y="94"/>
                    <a:pt x="114" y="94"/>
                  </a:cubicBezTo>
                  <a:cubicBezTo>
                    <a:pt x="113" y="94"/>
                    <a:pt x="112" y="94"/>
                    <a:pt x="111" y="94"/>
                  </a:cubicBezTo>
                  <a:cubicBezTo>
                    <a:pt x="111" y="93"/>
                    <a:pt x="111" y="93"/>
                    <a:pt x="111" y="93"/>
                  </a:cubicBezTo>
                  <a:cubicBezTo>
                    <a:pt x="111" y="93"/>
                    <a:pt x="110" y="93"/>
                    <a:pt x="110" y="93"/>
                  </a:cubicBezTo>
                  <a:cubicBezTo>
                    <a:pt x="109" y="93"/>
                    <a:pt x="109" y="93"/>
                    <a:pt x="109" y="93"/>
                  </a:cubicBezTo>
                  <a:cubicBezTo>
                    <a:pt x="109" y="93"/>
                    <a:pt x="108" y="93"/>
                    <a:pt x="107" y="93"/>
                  </a:cubicBezTo>
                  <a:cubicBezTo>
                    <a:pt x="106" y="93"/>
                    <a:pt x="105" y="94"/>
                    <a:pt x="104" y="92"/>
                  </a:cubicBezTo>
                  <a:cubicBezTo>
                    <a:pt x="104" y="92"/>
                    <a:pt x="104" y="92"/>
                    <a:pt x="104" y="92"/>
                  </a:cubicBezTo>
                  <a:cubicBezTo>
                    <a:pt x="103" y="93"/>
                    <a:pt x="100" y="93"/>
                    <a:pt x="98" y="92"/>
                  </a:cubicBezTo>
                  <a:cubicBezTo>
                    <a:pt x="98" y="92"/>
                    <a:pt x="98" y="92"/>
                    <a:pt x="97" y="92"/>
                  </a:cubicBezTo>
                  <a:cubicBezTo>
                    <a:pt x="96" y="93"/>
                    <a:pt x="96" y="92"/>
                    <a:pt x="95" y="92"/>
                  </a:cubicBezTo>
                  <a:cubicBezTo>
                    <a:pt x="94" y="92"/>
                    <a:pt x="94" y="93"/>
                    <a:pt x="93" y="93"/>
                  </a:cubicBezTo>
                  <a:cubicBezTo>
                    <a:pt x="93" y="93"/>
                    <a:pt x="93" y="93"/>
                    <a:pt x="92" y="93"/>
                  </a:cubicBezTo>
                  <a:cubicBezTo>
                    <a:pt x="92" y="94"/>
                    <a:pt x="91" y="94"/>
                    <a:pt x="90" y="94"/>
                  </a:cubicBezTo>
                  <a:cubicBezTo>
                    <a:pt x="90" y="94"/>
                    <a:pt x="90" y="94"/>
                    <a:pt x="89" y="94"/>
                  </a:cubicBezTo>
                  <a:cubicBezTo>
                    <a:pt x="89" y="94"/>
                    <a:pt x="88" y="94"/>
                    <a:pt x="88" y="94"/>
                  </a:cubicBezTo>
                  <a:cubicBezTo>
                    <a:pt x="87" y="94"/>
                    <a:pt x="86" y="94"/>
                    <a:pt x="85" y="94"/>
                  </a:cubicBezTo>
                  <a:cubicBezTo>
                    <a:pt x="85" y="94"/>
                    <a:pt x="84" y="95"/>
                    <a:pt x="84" y="95"/>
                  </a:cubicBezTo>
                  <a:cubicBezTo>
                    <a:pt x="83" y="95"/>
                    <a:pt x="82" y="96"/>
                    <a:pt x="81" y="96"/>
                  </a:cubicBezTo>
                  <a:cubicBezTo>
                    <a:pt x="80" y="96"/>
                    <a:pt x="80" y="97"/>
                    <a:pt x="79" y="97"/>
                  </a:cubicBezTo>
                  <a:cubicBezTo>
                    <a:pt x="79" y="98"/>
                    <a:pt x="79" y="98"/>
                    <a:pt x="78" y="98"/>
                  </a:cubicBezTo>
                  <a:cubicBezTo>
                    <a:pt x="78" y="98"/>
                    <a:pt x="78" y="98"/>
                    <a:pt x="78" y="98"/>
                  </a:cubicBezTo>
                  <a:cubicBezTo>
                    <a:pt x="77" y="99"/>
                    <a:pt x="77" y="99"/>
                    <a:pt x="76" y="100"/>
                  </a:cubicBezTo>
                  <a:cubicBezTo>
                    <a:pt x="76" y="100"/>
                    <a:pt x="76" y="100"/>
                    <a:pt x="76" y="101"/>
                  </a:cubicBezTo>
                  <a:cubicBezTo>
                    <a:pt x="76" y="101"/>
                    <a:pt x="76" y="101"/>
                    <a:pt x="75" y="101"/>
                  </a:cubicBezTo>
                  <a:cubicBezTo>
                    <a:pt x="75" y="101"/>
                    <a:pt x="75" y="101"/>
                    <a:pt x="75" y="102"/>
                  </a:cubicBezTo>
                  <a:cubicBezTo>
                    <a:pt x="75" y="102"/>
                    <a:pt x="74" y="102"/>
                    <a:pt x="75" y="102"/>
                  </a:cubicBezTo>
                  <a:cubicBezTo>
                    <a:pt x="75" y="102"/>
                    <a:pt x="75" y="103"/>
                    <a:pt x="75" y="103"/>
                  </a:cubicBezTo>
                  <a:cubicBezTo>
                    <a:pt x="75" y="103"/>
                    <a:pt x="75" y="103"/>
                    <a:pt x="76" y="103"/>
                  </a:cubicBezTo>
                  <a:cubicBezTo>
                    <a:pt x="77" y="104"/>
                    <a:pt x="75" y="104"/>
                    <a:pt x="75" y="104"/>
                  </a:cubicBezTo>
                  <a:cubicBezTo>
                    <a:pt x="75" y="104"/>
                    <a:pt x="74" y="104"/>
                    <a:pt x="74" y="104"/>
                  </a:cubicBezTo>
                  <a:cubicBezTo>
                    <a:pt x="72" y="103"/>
                    <a:pt x="72" y="105"/>
                    <a:pt x="71" y="105"/>
                  </a:cubicBezTo>
                  <a:cubicBezTo>
                    <a:pt x="71" y="105"/>
                    <a:pt x="71" y="105"/>
                    <a:pt x="71" y="105"/>
                  </a:cubicBezTo>
                  <a:cubicBezTo>
                    <a:pt x="71" y="105"/>
                    <a:pt x="70" y="105"/>
                    <a:pt x="70" y="105"/>
                  </a:cubicBezTo>
                  <a:cubicBezTo>
                    <a:pt x="70" y="105"/>
                    <a:pt x="70" y="105"/>
                    <a:pt x="70" y="105"/>
                  </a:cubicBezTo>
                  <a:cubicBezTo>
                    <a:pt x="70" y="106"/>
                    <a:pt x="71" y="106"/>
                    <a:pt x="71" y="106"/>
                  </a:cubicBezTo>
                  <a:cubicBezTo>
                    <a:pt x="71" y="106"/>
                    <a:pt x="72" y="106"/>
                    <a:pt x="73" y="105"/>
                  </a:cubicBezTo>
                  <a:cubicBezTo>
                    <a:pt x="73" y="105"/>
                    <a:pt x="73" y="105"/>
                    <a:pt x="73" y="105"/>
                  </a:cubicBezTo>
                  <a:cubicBezTo>
                    <a:pt x="74" y="105"/>
                    <a:pt x="74" y="105"/>
                    <a:pt x="75" y="105"/>
                  </a:cubicBezTo>
                  <a:cubicBezTo>
                    <a:pt x="75" y="106"/>
                    <a:pt x="76" y="106"/>
                    <a:pt x="76" y="105"/>
                  </a:cubicBezTo>
                  <a:cubicBezTo>
                    <a:pt x="76" y="104"/>
                    <a:pt x="79" y="106"/>
                    <a:pt x="79" y="104"/>
                  </a:cubicBezTo>
                  <a:cubicBezTo>
                    <a:pt x="79" y="104"/>
                    <a:pt x="80" y="104"/>
                    <a:pt x="80" y="103"/>
                  </a:cubicBezTo>
                  <a:cubicBezTo>
                    <a:pt x="80" y="102"/>
                    <a:pt x="81" y="102"/>
                    <a:pt x="82" y="102"/>
                  </a:cubicBezTo>
                  <a:cubicBezTo>
                    <a:pt x="83" y="102"/>
                    <a:pt x="83" y="102"/>
                    <a:pt x="83" y="102"/>
                  </a:cubicBezTo>
                  <a:cubicBezTo>
                    <a:pt x="83" y="102"/>
                    <a:pt x="84" y="102"/>
                    <a:pt x="85" y="102"/>
                  </a:cubicBezTo>
                  <a:cubicBezTo>
                    <a:pt x="85" y="101"/>
                    <a:pt x="86" y="101"/>
                    <a:pt x="87" y="101"/>
                  </a:cubicBezTo>
                  <a:cubicBezTo>
                    <a:pt x="88" y="100"/>
                    <a:pt x="87" y="100"/>
                    <a:pt x="88" y="99"/>
                  </a:cubicBezTo>
                  <a:cubicBezTo>
                    <a:pt x="88" y="99"/>
                    <a:pt x="89" y="99"/>
                    <a:pt x="89" y="99"/>
                  </a:cubicBezTo>
                  <a:cubicBezTo>
                    <a:pt x="90" y="98"/>
                    <a:pt x="90" y="98"/>
                    <a:pt x="90" y="98"/>
                  </a:cubicBezTo>
                  <a:cubicBezTo>
                    <a:pt x="90" y="98"/>
                    <a:pt x="90" y="98"/>
                    <a:pt x="90" y="98"/>
                  </a:cubicBezTo>
                  <a:cubicBezTo>
                    <a:pt x="90" y="98"/>
                    <a:pt x="90" y="98"/>
                    <a:pt x="91" y="97"/>
                  </a:cubicBezTo>
                  <a:cubicBezTo>
                    <a:pt x="91" y="97"/>
                    <a:pt x="93" y="97"/>
                    <a:pt x="93" y="97"/>
                  </a:cubicBezTo>
                  <a:cubicBezTo>
                    <a:pt x="94" y="97"/>
                    <a:pt x="94" y="97"/>
                    <a:pt x="94" y="97"/>
                  </a:cubicBezTo>
                  <a:cubicBezTo>
                    <a:pt x="95" y="97"/>
                    <a:pt x="95" y="97"/>
                    <a:pt x="96" y="97"/>
                  </a:cubicBezTo>
                  <a:cubicBezTo>
                    <a:pt x="97" y="98"/>
                    <a:pt x="98" y="97"/>
                    <a:pt x="98" y="97"/>
                  </a:cubicBezTo>
                  <a:cubicBezTo>
                    <a:pt x="99" y="97"/>
                    <a:pt x="100" y="98"/>
                    <a:pt x="100" y="98"/>
                  </a:cubicBezTo>
                  <a:cubicBezTo>
                    <a:pt x="100" y="98"/>
                    <a:pt x="100" y="98"/>
                    <a:pt x="101" y="98"/>
                  </a:cubicBezTo>
                  <a:cubicBezTo>
                    <a:pt x="101" y="98"/>
                    <a:pt x="101" y="99"/>
                    <a:pt x="100" y="99"/>
                  </a:cubicBezTo>
                  <a:cubicBezTo>
                    <a:pt x="100" y="99"/>
                    <a:pt x="100" y="99"/>
                    <a:pt x="100" y="99"/>
                  </a:cubicBezTo>
                  <a:cubicBezTo>
                    <a:pt x="99" y="99"/>
                    <a:pt x="98" y="100"/>
                    <a:pt x="98" y="99"/>
                  </a:cubicBezTo>
                  <a:cubicBezTo>
                    <a:pt x="97" y="99"/>
                    <a:pt x="97" y="99"/>
                    <a:pt x="97" y="100"/>
                  </a:cubicBezTo>
                  <a:cubicBezTo>
                    <a:pt x="97" y="100"/>
                    <a:pt x="97" y="100"/>
                    <a:pt x="97" y="100"/>
                  </a:cubicBezTo>
                  <a:cubicBezTo>
                    <a:pt x="97" y="100"/>
                    <a:pt x="98" y="101"/>
                    <a:pt x="99" y="101"/>
                  </a:cubicBezTo>
                  <a:cubicBezTo>
                    <a:pt x="99" y="101"/>
                    <a:pt x="99" y="102"/>
                    <a:pt x="100" y="102"/>
                  </a:cubicBezTo>
                  <a:cubicBezTo>
                    <a:pt x="101" y="102"/>
                    <a:pt x="101" y="103"/>
                    <a:pt x="102" y="103"/>
                  </a:cubicBezTo>
                  <a:cubicBezTo>
                    <a:pt x="103" y="103"/>
                    <a:pt x="103" y="101"/>
                    <a:pt x="103" y="102"/>
                  </a:cubicBezTo>
                  <a:cubicBezTo>
                    <a:pt x="104" y="103"/>
                    <a:pt x="104" y="103"/>
                    <a:pt x="104" y="103"/>
                  </a:cubicBezTo>
                  <a:cubicBezTo>
                    <a:pt x="104" y="103"/>
                    <a:pt x="106" y="102"/>
                    <a:pt x="106" y="102"/>
                  </a:cubicBezTo>
                  <a:cubicBezTo>
                    <a:pt x="106" y="102"/>
                    <a:pt x="106" y="102"/>
                    <a:pt x="106" y="102"/>
                  </a:cubicBezTo>
                  <a:cubicBezTo>
                    <a:pt x="106" y="102"/>
                    <a:pt x="106" y="102"/>
                    <a:pt x="106" y="102"/>
                  </a:cubicBezTo>
                  <a:cubicBezTo>
                    <a:pt x="107" y="102"/>
                    <a:pt x="107" y="102"/>
                    <a:pt x="107" y="103"/>
                  </a:cubicBezTo>
                  <a:cubicBezTo>
                    <a:pt x="108" y="103"/>
                    <a:pt x="107" y="103"/>
                    <a:pt x="108" y="104"/>
                  </a:cubicBezTo>
                  <a:cubicBezTo>
                    <a:pt x="109" y="104"/>
                    <a:pt x="110" y="103"/>
                    <a:pt x="110" y="103"/>
                  </a:cubicBezTo>
                  <a:cubicBezTo>
                    <a:pt x="111" y="103"/>
                    <a:pt x="112" y="103"/>
                    <a:pt x="112" y="103"/>
                  </a:cubicBezTo>
                  <a:cubicBezTo>
                    <a:pt x="113" y="104"/>
                    <a:pt x="112" y="104"/>
                    <a:pt x="112" y="104"/>
                  </a:cubicBezTo>
                  <a:cubicBezTo>
                    <a:pt x="112" y="104"/>
                    <a:pt x="112" y="104"/>
                    <a:pt x="112" y="104"/>
                  </a:cubicBezTo>
                  <a:cubicBezTo>
                    <a:pt x="112" y="105"/>
                    <a:pt x="113" y="104"/>
                    <a:pt x="113" y="104"/>
                  </a:cubicBezTo>
                  <a:cubicBezTo>
                    <a:pt x="114" y="104"/>
                    <a:pt x="115" y="104"/>
                    <a:pt x="115" y="105"/>
                  </a:cubicBezTo>
                  <a:cubicBezTo>
                    <a:pt x="115" y="105"/>
                    <a:pt x="115" y="105"/>
                    <a:pt x="116" y="105"/>
                  </a:cubicBezTo>
                  <a:cubicBezTo>
                    <a:pt x="116" y="105"/>
                    <a:pt x="116" y="105"/>
                    <a:pt x="117" y="105"/>
                  </a:cubicBezTo>
                  <a:cubicBezTo>
                    <a:pt x="117" y="106"/>
                    <a:pt x="117" y="105"/>
                    <a:pt x="118" y="106"/>
                  </a:cubicBezTo>
                  <a:cubicBezTo>
                    <a:pt x="118" y="106"/>
                    <a:pt x="119" y="106"/>
                    <a:pt x="119" y="106"/>
                  </a:cubicBezTo>
                  <a:cubicBezTo>
                    <a:pt x="120" y="106"/>
                    <a:pt x="120" y="106"/>
                    <a:pt x="120" y="106"/>
                  </a:cubicBezTo>
                  <a:cubicBezTo>
                    <a:pt x="121" y="106"/>
                    <a:pt x="121" y="106"/>
                    <a:pt x="121" y="106"/>
                  </a:cubicBezTo>
                  <a:cubicBezTo>
                    <a:pt x="122" y="107"/>
                    <a:pt x="122" y="107"/>
                    <a:pt x="123" y="107"/>
                  </a:cubicBezTo>
                  <a:cubicBezTo>
                    <a:pt x="124" y="107"/>
                    <a:pt x="125" y="107"/>
                    <a:pt x="126" y="107"/>
                  </a:cubicBezTo>
                  <a:cubicBezTo>
                    <a:pt x="127" y="108"/>
                    <a:pt x="129" y="107"/>
                    <a:pt x="129" y="107"/>
                  </a:cubicBezTo>
                  <a:cubicBezTo>
                    <a:pt x="130" y="107"/>
                    <a:pt x="131" y="108"/>
                    <a:pt x="131" y="109"/>
                  </a:cubicBezTo>
                  <a:cubicBezTo>
                    <a:pt x="131" y="109"/>
                    <a:pt x="132" y="110"/>
                    <a:pt x="132" y="111"/>
                  </a:cubicBezTo>
                  <a:cubicBezTo>
                    <a:pt x="132" y="112"/>
                    <a:pt x="133" y="112"/>
                    <a:pt x="133" y="113"/>
                  </a:cubicBezTo>
                  <a:cubicBezTo>
                    <a:pt x="134" y="113"/>
                    <a:pt x="134" y="113"/>
                    <a:pt x="134" y="113"/>
                  </a:cubicBezTo>
                  <a:cubicBezTo>
                    <a:pt x="134" y="113"/>
                    <a:pt x="134" y="113"/>
                    <a:pt x="135" y="114"/>
                  </a:cubicBezTo>
                  <a:cubicBezTo>
                    <a:pt x="135" y="114"/>
                    <a:pt x="135" y="114"/>
                    <a:pt x="135" y="114"/>
                  </a:cubicBezTo>
                  <a:cubicBezTo>
                    <a:pt x="136" y="114"/>
                    <a:pt x="136" y="115"/>
                    <a:pt x="136" y="115"/>
                  </a:cubicBezTo>
                  <a:cubicBezTo>
                    <a:pt x="136" y="115"/>
                    <a:pt x="137" y="116"/>
                    <a:pt x="138" y="116"/>
                  </a:cubicBezTo>
                  <a:cubicBezTo>
                    <a:pt x="138" y="116"/>
                    <a:pt x="138" y="116"/>
                    <a:pt x="138" y="115"/>
                  </a:cubicBezTo>
                  <a:cubicBezTo>
                    <a:pt x="138" y="115"/>
                    <a:pt x="139" y="115"/>
                    <a:pt x="139" y="115"/>
                  </a:cubicBezTo>
                  <a:cubicBezTo>
                    <a:pt x="140" y="115"/>
                    <a:pt x="141" y="115"/>
                    <a:pt x="142" y="115"/>
                  </a:cubicBezTo>
                  <a:cubicBezTo>
                    <a:pt x="142" y="115"/>
                    <a:pt x="143" y="115"/>
                    <a:pt x="143" y="115"/>
                  </a:cubicBezTo>
                  <a:cubicBezTo>
                    <a:pt x="144" y="116"/>
                    <a:pt x="144" y="116"/>
                    <a:pt x="144" y="116"/>
                  </a:cubicBezTo>
                  <a:cubicBezTo>
                    <a:pt x="144" y="117"/>
                    <a:pt x="145" y="117"/>
                    <a:pt x="145" y="117"/>
                  </a:cubicBezTo>
                  <a:cubicBezTo>
                    <a:pt x="145" y="118"/>
                    <a:pt x="145" y="119"/>
                    <a:pt x="144" y="119"/>
                  </a:cubicBezTo>
                  <a:cubicBezTo>
                    <a:pt x="144" y="119"/>
                    <a:pt x="143" y="119"/>
                    <a:pt x="143" y="119"/>
                  </a:cubicBezTo>
                  <a:cubicBezTo>
                    <a:pt x="142" y="120"/>
                    <a:pt x="141" y="121"/>
                    <a:pt x="141" y="121"/>
                  </a:cubicBezTo>
                  <a:cubicBezTo>
                    <a:pt x="140" y="122"/>
                    <a:pt x="140" y="122"/>
                    <a:pt x="140" y="123"/>
                  </a:cubicBezTo>
                  <a:cubicBezTo>
                    <a:pt x="140" y="123"/>
                    <a:pt x="140" y="123"/>
                    <a:pt x="140" y="123"/>
                  </a:cubicBezTo>
                  <a:cubicBezTo>
                    <a:pt x="140" y="123"/>
                    <a:pt x="140" y="123"/>
                    <a:pt x="140" y="123"/>
                  </a:cubicBezTo>
                  <a:cubicBezTo>
                    <a:pt x="140" y="123"/>
                    <a:pt x="141" y="123"/>
                    <a:pt x="141" y="123"/>
                  </a:cubicBezTo>
                  <a:cubicBezTo>
                    <a:pt x="141" y="122"/>
                    <a:pt x="142" y="123"/>
                    <a:pt x="143" y="123"/>
                  </a:cubicBezTo>
                  <a:cubicBezTo>
                    <a:pt x="144" y="123"/>
                    <a:pt x="144" y="123"/>
                    <a:pt x="144" y="122"/>
                  </a:cubicBezTo>
                  <a:cubicBezTo>
                    <a:pt x="145" y="122"/>
                    <a:pt x="145" y="122"/>
                    <a:pt x="146" y="122"/>
                  </a:cubicBezTo>
                  <a:cubicBezTo>
                    <a:pt x="148" y="122"/>
                    <a:pt x="148" y="121"/>
                    <a:pt x="149" y="122"/>
                  </a:cubicBezTo>
                  <a:cubicBezTo>
                    <a:pt x="150" y="122"/>
                    <a:pt x="151" y="122"/>
                    <a:pt x="152" y="121"/>
                  </a:cubicBezTo>
                  <a:cubicBezTo>
                    <a:pt x="152" y="121"/>
                    <a:pt x="153" y="121"/>
                    <a:pt x="153" y="121"/>
                  </a:cubicBezTo>
                  <a:cubicBezTo>
                    <a:pt x="154" y="121"/>
                    <a:pt x="154" y="121"/>
                    <a:pt x="155" y="122"/>
                  </a:cubicBezTo>
                  <a:cubicBezTo>
                    <a:pt x="155" y="122"/>
                    <a:pt x="156" y="122"/>
                    <a:pt x="156" y="121"/>
                  </a:cubicBezTo>
                  <a:cubicBezTo>
                    <a:pt x="157" y="121"/>
                    <a:pt x="157" y="122"/>
                    <a:pt x="158" y="122"/>
                  </a:cubicBezTo>
                  <a:cubicBezTo>
                    <a:pt x="159" y="122"/>
                    <a:pt x="159" y="122"/>
                    <a:pt x="160" y="122"/>
                  </a:cubicBezTo>
                  <a:cubicBezTo>
                    <a:pt x="160" y="122"/>
                    <a:pt x="161" y="123"/>
                    <a:pt x="161" y="123"/>
                  </a:cubicBezTo>
                  <a:cubicBezTo>
                    <a:pt x="162" y="123"/>
                    <a:pt x="162" y="123"/>
                    <a:pt x="162" y="123"/>
                  </a:cubicBezTo>
                  <a:cubicBezTo>
                    <a:pt x="163" y="123"/>
                    <a:pt x="163" y="122"/>
                    <a:pt x="164" y="122"/>
                  </a:cubicBezTo>
                  <a:cubicBezTo>
                    <a:pt x="164" y="122"/>
                    <a:pt x="164" y="122"/>
                    <a:pt x="164" y="122"/>
                  </a:cubicBezTo>
                  <a:cubicBezTo>
                    <a:pt x="164" y="122"/>
                    <a:pt x="165" y="122"/>
                    <a:pt x="165" y="122"/>
                  </a:cubicBezTo>
                  <a:cubicBezTo>
                    <a:pt x="165" y="122"/>
                    <a:pt x="165" y="122"/>
                    <a:pt x="166" y="122"/>
                  </a:cubicBezTo>
                  <a:cubicBezTo>
                    <a:pt x="166" y="122"/>
                    <a:pt x="167" y="121"/>
                    <a:pt x="168" y="121"/>
                  </a:cubicBezTo>
                  <a:cubicBezTo>
                    <a:pt x="169" y="121"/>
                    <a:pt x="169" y="121"/>
                    <a:pt x="170" y="121"/>
                  </a:cubicBezTo>
                  <a:cubicBezTo>
                    <a:pt x="170" y="120"/>
                    <a:pt x="171" y="120"/>
                    <a:pt x="172" y="120"/>
                  </a:cubicBezTo>
                  <a:cubicBezTo>
                    <a:pt x="172" y="120"/>
                    <a:pt x="172" y="120"/>
                    <a:pt x="173" y="119"/>
                  </a:cubicBezTo>
                  <a:close/>
                  <a:moveTo>
                    <a:pt x="88" y="107"/>
                  </a:moveTo>
                  <a:cubicBezTo>
                    <a:pt x="88" y="107"/>
                    <a:pt x="88" y="107"/>
                    <a:pt x="88" y="107"/>
                  </a:cubicBezTo>
                  <a:cubicBezTo>
                    <a:pt x="87" y="108"/>
                    <a:pt x="87" y="108"/>
                    <a:pt x="88" y="108"/>
                  </a:cubicBezTo>
                  <a:cubicBezTo>
                    <a:pt x="88" y="108"/>
                    <a:pt x="89" y="109"/>
                    <a:pt x="89" y="109"/>
                  </a:cubicBezTo>
                  <a:cubicBezTo>
                    <a:pt x="91" y="109"/>
                    <a:pt x="92" y="108"/>
                    <a:pt x="93" y="108"/>
                  </a:cubicBezTo>
                  <a:cubicBezTo>
                    <a:pt x="93" y="108"/>
                    <a:pt x="93" y="108"/>
                    <a:pt x="93" y="108"/>
                  </a:cubicBezTo>
                  <a:cubicBezTo>
                    <a:pt x="93" y="108"/>
                    <a:pt x="93" y="108"/>
                    <a:pt x="93" y="108"/>
                  </a:cubicBezTo>
                  <a:cubicBezTo>
                    <a:pt x="93" y="107"/>
                    <a:pt x="94" y="107"/>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5" y="108"/>
                    <a:pt x="95" y="108"/>
                    <a:pt x="95" y="108"/>
                  </a:cubicBezTo>
                  <a:cubicBezTo>
                    <a:pt x="95" y="108"/>
                    <a:pt x="95" y="107"/>
                    <a:pt x="95" y="107"/>
                  </a:cubicBezTo>
                  <a:cubicBezTo>
                    <a:pt x="95" y="107"/>
                    <a:pt x="95" y="107"/>
                    <a:pt x="95" y="107"/>
                  </a:cubicBezTo>
                  <a:cubicBezTo>
                    <a:pt x="95"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6"/>
                    <a:pt x="93" y="106"/>
                  </a:cubicBezTo>
                  <a:cubicBezTo>
                    <a:pt x="93" y="106"/>
                    <a:pt x="93" y="106"/>
                    <a:pt x="93" y="106"/>
                  </a:cubicBezTo>
                  <a:cubicBezTo>
                    <a:pt x="93" y="106"/>
                    <a:pt x="92" y="106"/>
                    <a:pt x="92" y="105"/>
                  </a:cubicBezTo>
                  <a:cubicBezTo>
                    <a:pt x="92" y="104"/>
                    <a:pt x="90" y="104"/>
                    <a:pt x="90" y="104"/>
                  </a:cubicBezTo>
                  <a:cubicBezTo>
                    <a:pt x="89" y="104"/>
                    <a:pt x="88" y="105"/>
                    <a:pt x="88" y="105"/>
                  </a:cubicBezTo>
                  <a:cubicBezTo>
                    <a:pt x="87" y="106"/>
                    <a:pt x="89" y="106"/>
                    <a:pt x="89" y="106"/>
                  </a:cubicBezTo>
                  <a:cubicBezTo>
                    <a:pt x="89" y="107"/>
                    <a:pt x="89" y="107"/>
                    <a:pt x="89" y="107"/>
                  </a:cubicBezTo>
                  <a:cubicBezTo>
                    <a:pt x="90" y="108"/>
                    <a:pt x="88" y="108"/>
                    <a:pt x="88" y="107"/>
                  </a:cubicBezTo>
                  <a:close/>
                  <a:moveTo>
                    <a:pt x="97" y="107"/>
                  </a:moveTo>
                  <a:cubicBezTo>
                    <a:pt x="97" y="107"/>
                    <a:pt x="97" y="107"/>
                    <a:pt x="97" y="107"/>
                  </a:cubicBezTo>
                  <a:cubicBezTo>
                    <a:pt x="97" y="107"/>
                    <a:pt x="97" y="108"/>
                    <a:pt x="97" y="108"/>
                  </a:cubicBezTo>
                  <a:cubicBezTo>
                    <a:pt x="97" y="108"/>
                    <a:pt x="97" y="108"/>
                    <a:pt x="97" y="108"/>
                  </a:cubicBezTo>
                  <a:cubicBezTo>
                    <a:pt x="97" y="108"/>
                    <a:pt x="97" y="108"/>
                    <a:pt x="97" y="108"/>
                  </a:cubicBezTo>
                  <a:cubicBezTo>
                    <a:pt x="97" y="108"/>
                    <a:pt x="97" y="108"/>
                    <a:pt x="97" y="108"/>
                  </a:cubicBezTo>
                  <a:cubicBezTo>
                    <a:pt x="97" y="108"/>
                    <a:pt x="97" y="108"/>
                    <a:pt x="97" y="108"/>
                  </a:cubicBezTo>
                  <a:cubicBezTo>
                    <a:pt x="97" y="108"/>
                    <a:pt x="98" y="108"/>
                    <a:pt x="98" y="108"/>
                  </a:cubicBezTo>
                  <a:cubicBezTo>
                    <a:pt x="98" y="108"/>
                    <a:pt x="97" y="108"/>
                    <a:pt x="97" y="108"/>
                  </a:cubicBezTo>
                  <a:cubicBezTo>
                    <a:pt x="97" y="107"/>
                    <a:pt x="97" y="107"/>
                    <a:pt x="97" y="107"/>
                  </a:cubicBezTo>
                  <a:cubicBezTo>
                    <a:pt x="97" y="107"/>
                    <a:pt x="97" y="107"/>
                    <a:pt x="97" y="107"/>
                  </a:cubicBezTo>
                  <a:close/>
                  <a:moveTo>
                    <a:pt x="99" y="107"/>
                  </a:moveTo>
                  <a:cubicBezTo>
                    <a:pt x="99" y="107"/>
                    <a:pt x="99" y="107"/>
                    <a:pt x="99" y="107"/>
                  </a:cubicBezTo>
                  <a:cubicBezTo>
                    <a:pt x="99" y="107"/>
                    <a:pt x="99" y="107"/>
                    <a:pt x="99" y="107"/>
                  </a:cubicBezTo>
                  <a:cubicBezTo>
                    <a:pt x="99" y="107"/>
                    <a:pt x="100" y="107"/>
                    <a:pt x="100" y="107"/>
                  </a:cubicBezTo>
                  <a:cubicBezTo>
                    <a:pt x="100" y="107"/>
                    <a:pt x="100" y="107"/>
                    <a:pt x="100" y="107"/>
                  </a:cubicBezTo>
                  <a:cubicBezTo>
                    <a:pt x="100" y="107"/>
                    <a:pt x="100" y="107"/>
                    <a:pt x="100" y="107"/>
                  </a:cubicBezTo>
                  <a:cubicBezTo>
                    <a:pt x="100" y="107"/>
                    <a:pt x="100" y="107"/>
                    <a:pt x="100" y="107"/>
                  </a:cubicBezTo>
                  <a:cubicBezTo>
                    <a:pt x="100" y="107"/>
                    <a:pt x="100" y="107"/>
                    <a:pt x="99" y="107"/>
                  </a:cubicBezTo>
                  <a:cubicBezTo>
                    <a:pt x="99" y="107"/>
                    <a:pt x="99" y="107"/>
                    <a:pt x="99" y="107"/>
                  </a:cubicBezTo>
                  <a:cubicBezTo>
                    <a:pt x="99" y="107"/>
                    <a:pt x="99" y="107"/>
                    <a:pt x="99" y="107"/>
                  </a:cubicBezTo>
                  <a:cubicBezTo>
                    <a:pt x="99" y="107"/>
                    <a:pt x="99" y="107"/>
                    <a:pt x="99" y="107"/>
                  </a:cubicBezTo>
                  <a:cubicBezTo>
                    <a:pt x="99" y="107"/>
                    <a:pt x="99" y="107"/>
                    <a:pt x="99" y="107"/>
                  </a:cubicBezTo>
                  <a:close/>
                  <a:moveTo>
                    <a:pt x="102" y="107"/>
                  </a:moveTo>
                  <a:cubicBezTo>
                    <a:pt x="102" y="107"/>
                    <a:pt x="102" y="107"/>
                    <a:pt x="102" y="107"/>
                  </a:cubicBezTo>
                  <a:cubicBezTo>
                    <a:pt x="102" y="107"/>
                    <a:pt x="102" y="107"/>
                    <a:pt x="102" y="107"/>
                  </a:cubicBezTo>
                  <a:cubicBezTo>
                    <a:pt x="102" y="107"/>
                    <a:pt x="103" y="107"/>
                    <a:pt x="103" y="107"/>
                  </a:cubicBezTo>
                  <a:cubicBezTo>
                    <a:pt x="103" y="107"/>
                    <a:pt x="103" y="107"/>
                    <a:pt x="103" y="107"/>
                  </a:cubicBezTo>
                  <a:cubicBezTo>
                    <a:pt x="103" y="107"/>
                    <a:pt x="103" y="107"/>
                    <a:pt x="103" y="107"/>
                  </a:cubicBezTo>
                  <a:cubicBezTo>
                    <a:pt x="104" y="107"/>
                    <a:pt x="104" y="107"/>
                    <a:pt x="104" y="107"/>
                  </a:cubicBezTo>
                  <a:cubicBezTo>
                    <a:pt x="104" y="107"/>
                    <a:pt x="104" y="107"/>
                    <a:pt x="104" y="106"/>
                  </a:cubicBezTo>
                  <a:cubicBezTo>
                    <a:pt x="104" y="106"/>
                    <a:pt x="104" y="106"/>
                    <a:pt x="104" y="106"/>
                  </a:cubicBezTo>
                  <a:cubicBezTo>
                    <a:pt x="104" y="106"/>
                    <a:pt x="104" y="106"/>
                    <a:pt x="104" y="106"/>
                  </a:cubicBezTo>
                  <a:cubicBezTo>
                    <a:pt x="104" y="106"/>
                    <a:pt x="104" y="106"/>
                    <a:pt x="103" y="106"/>
                  </a:cubicBezTo>
                  <a:cubicBezTo>
                    <a:pt x="103" y="106"/>
                    <a:pt x="103" y="106"/>
                    <a:pt x="103" y="107"/>
                  </a:cubicBezTo>
                  <a:cubicBezTo>
                    <a:pt x="103" y="107"/>
                    <a:pt x="103" y="107"/>
                    <a:pt x="103" y="107"/>
                  </a:cubicBezTo>
                  <a:cubicBezTo>
                    <a:pt x="103" y="107"/>
                    <a:pt x="103" y="107"/>
                    <a:pt x="103" y="107"/>
                  </a:cubicBezTo>
                  <a:cubicBezTo>
                    <a:pt x="103" y="107"/>
                    <a:pt x="103" y="107"/>
                    <a:pt x="103" y="107"/>
                  </a:cubicBezTo>
                  <a:cubicBezTo>
                    <a:pt x="103" y="107"/>
                    <a:pt x="103" y="107"/>
                    <a:pt x="103"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1" y="107"/>
                    <a:pt x="101" y="107"/>
                  </a:cubicBezTo>
                  <a:cubicBezTo>
                    <a:pt x="101" y="107"/>
                    <a:pt x="101" y="107"/>
                    <a:pt x="101" y="107"/>
                  </a:cubicBezTo>
                  <a:cubicBezTo>
                    <a:pt x="101" y="107"/>
                    <a:pt x="102" y="107"/>
                    <a:pt x="102" y="107"/>
                  </a:cubicBezTo>
                  <a:cubicBezTo>
                    <a:pt x="102" y="107"/>
                    <a:pt x="102" y="107"/>
                    <a:pt x="102" y="107"/>
                  </a:cubicBezTo>
                  <a:close/>
                  <a:moveTo>
                    <a:pt x="96" y="107"/>
                  </a:moveTo>
                  <a:cubicBezTo>
                    <a:pt x="96" y="107"/>
                    <a:pt x="96" y="107"/>
                    <a:pt x="96" y="108"/>
                  </a:cubicBezTo>
                  <a:cubicBezTo>
                    <a:pt x="95" y="108"/>
                    <a:pt x="95" y="108"/>
                    <a:pt x="96" y="108"/>
                  </a:cubicBezTo>
                  <a:cubicBezTo>
                    <a:pt x="96" y="108"/>
                    <a:pt x="96" y="108"/>
                    <a:pt x="96" y="108"/>
                  </a:cubicBezTo>
                  <a:cubicBezTo>
                    <a:pt x="96" y="108"/>
                    <a:pt x="96" y="107"/>
                    <a:pt x="96" y="107"/>
                  </a:cubicBezTo>
                  <a:close/>
                  <a:moveTo>
                    <a:pt x="106" y="129"/>
                  </a:moveTo>
                  <a:cubicBezTo>
                    <a:pt x="107" y="129"/>
                    <a:pt x="107" y="129"/>
                    <a:pt x="108" y="129"/>
                  </a:cubicBezTo>
                  <a:cubicBezTo>
                    <a:pt x="108" y="129"/>
                    <a:pt x="108" y="129"/>
                    <a:pt x="108" y="129"/>
                  </a:cubicBezTo>
                  <a:cubicBezTo>
                    <a:pt x="108" y="129"/>
                    <a:pt x="108" y="129"/>
                    <a:pt x="109" y="128"/>
                  </a:cubicBezTo>
                  <a:cubicBezTo>
                    <a:pt x="109" y="128"/>
                    <a:pt x="109" y="128"/>
                    <a:pt x="109" y="128"/>
                  </a:cubicBezTo>
                  <a:cubicBezTo>
                    <a:pt x="109" y="127"/>
                    <a:pt x="109" y="127"/>
                    <a:pt x="108" y="127"/>
                  </a:cubicBezTo>
                  <a:cubicBezTo>
                    <a:pt x="108" y="127"/>
                    <a:pt x="107" y="128"/>
                    <a:pt x="107" y="127"/>
                  </a:cubicBezTo>
                  <a:cubicBezTo>
                    <a:pt x="107" y="127"/>
                    <a:pt x="107" y="127"/>
                    <a:pt x="107" y="127"/>
                  </a:cubicBezTo>
                  <a:cubicBezTo>
                    <a:pt x="106" y="127"/>
                    <a:pt x="105" y="128"/>
                    <a:pt x="105" y="128"/>
                  </a:cubicBezTo>
                  <a:cubicBezTo>
                    <a:pt x="105" y="128"/>
                    <a:pt x="105" y="128"/>
                    <a:pt x="105" y="129"/>
                  </a:cubicBezTo>
                  <a:cubicBezTo>
                    <a:pt x="105" y="129"/>
                    <a:pt x="106" y="129"/>
                    <a:pt x="106" y="129"/>
                  </a:cubicBezTo>
                  <a:close/>
                  <a:moveTo>
                    <a:pt x="257" y="136"/>
                  </a:move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6" y="136"/>
                    <a:pt x="256" y="136"/>
                  </a:cubicBezTo>
                  <a:cubicBezTo>
                    <a:pt x="256" y="136"/>
                    <a:pt x="256" y="136"/>
                    <a:pt x="256" y="136"/>
                  </a:cubicBezTo>
                  <a:cubicBezTo>
                    <a:pt x="256" y="136"/>
                    <a:pt x="256" y="136"/>
                    <a:pt x="256" y="136"/>
                  </a:cubicBezTo>
                  <a:cubicBezTo>
                    <a:pt x="255" y="137"/>
                    <a:pt x="255" y="137"/>
                    <a:pt x="255" y="137"/>
                  </a:cubicBezTo>
                  <a:cubicBezTo>
                    <a:pt x="255" y="137"/>
                    <a:pt x="255" y="137"/>
                    <a:pt x="255" y="137"/>
                  </a:cubicBezTo>
                  <a:cubicBezTo>
                    <a:pt x="255" y="138"/>
                    <a:pt x="256" y="137"/>
                    <a:pt x="257" y="137"/>
                  </a:cubicBezTo>
                  <a:cubicBezTo>
                    <a:pt x="257" y="137"/>
                    <a:pt x="257" y="137"/>
                    <a:pt x="257" y="137"/>
                  </a:cubicBezTo>
                  <a:cubicBezTo>
                    <a:pt x="258" y="136"/>
                    <a:pt x="257" y="136"/>
                    <a:pt x="257" y="136"/>
                  </a:cubicBezTo>
                  <a:close/>
                  <a:moveTo>
                    <a:pt x="267" y="132"/>
                  </a:moveTo>
                  <a:cubicBezTo>
                    <a:pt x="267" y="132"/>
                    <a:pt x="267" y="132"/>
                    <a:pt x="267" y="132"/>
                  </a:cubicBezTo>
                  <a:cubicBezTo>
                    <a:pt x="267" y="132"/>
                    <a:pt x="267" y="132"/>
                    <a:pt x="267" y="132"/>
                  </a:cubicBezTo>
                  <a:cubicBezTo>
                    <a:pt x="267" y="132"/>
                    <a:pt x="266" y="132"/>
                    <a:pt x="266" y="132"/>
                  </a:cubicBezTo>
                  <a:cubicBezTo>
                    <a:pt x="266" y="132"/>
                    <a:pt x="266" y="132"/>
                    <a:pt x="266" y="132"/>
                  </a:cubicBezTo>
                  <a:cubicBezTo>
                    <a:pt x="266" y="132"/>
                    <a:pt x="266" y="133"/>
                    <a:pt x="266" y="133"/>
                  </a:cubicBezTo>
                  <a:cubicBezTo>
                    <a:pt x="266" y="133"/>
                    <a:pt x="266" y="133"/>
                    <a:pt x="266" y="133"/>
                  </a:cubicBezTo>
                  <a:cubicBezTo>
                    <a:pt x="266" y="133"/>
                    <a:pt x="266" y="133"/>
                    <a:pt x="266"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2"/>
                    <a:pt x="267" y="132"/>
                  </a:cubicBezTo>
                  <a:close/>
                  <a:moveTo>
                    <a:pt x="266" y="133"/>
                  </a:moveTo>
                  <a:cubicBezTo>
                    <a:pt x="266" y="133"/>
                    <a:pt x="266" y="133"/>
                    <a:pt x="266" y="133"/>
                  </a:cubicBezTo>
                  <a:cubicBezTo>
                    <a:pt x="266" y="133"/>
                    <a:pt x="266" y="133"/>
                    <a:pt x="266" y="133"/>
                  </a:cubicBezTo>
                  <a:cubicBezTo>
                    <a:pt x="266" y="133"/>
                    <a:pt x="266" y="133"/>
                    <a:pt x="266" y="133"/>
                  </a:cubicBezTo>
                  <a:cubicBezTo>
                    <a:pt x="265" y="133"/>
                    <a:pt x="265" y="133"/>
                    <a:pt x="265" y="133"/>
                  </a:cubicBezTo>
                  <a:cubicBezTo>
                    <a:pt x="265" y="133"/>
                    <a:pt x="265" y="133"/>
                    <a:pt x="265" y="133"/>
                  </a:cubicBezTo>
                  <a:cubicBezTo>
                    <a:pt x="265" y="133"/>
                    <a:pt x="265" y="133"/>
                    <a:pt x="264" y="133"/>
                  </a:cubicBezTo>
                  <a:cubicBezTo>
                    <a:pt x="264" y="133"/>
                    <a:pt x="264" y="134"/>
                    <a:pt x="265" y="134"/>
                  </a:cubicBezTo>
                  <a:cubicBezTo>
                    <a:pt x="265" y="134"/>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6" y="133"/>
                  </a:cubicBezTo>
                  <a:cubicBezTo>
                    <a:pt x="266" y="133"/>
                    <a:pt x="266" y="133"/>
                    <a:pt x="266" y="133"/>
                  </a:cubicBezTo>
                  <a:cubicBezTo>
                    <a:pt x="266" y="133"/>
                    <a:pt x="266" y="133"/>
                    <a:pt x="266" y="133"/>
                  </a:cubicBezTo>
                  <a:cubicBezTo>
                    <a:pt x="266" y="133"/>
                    <a:pt x="266" y="133"/>
                    <a:pt x="266" y="133"/>
                  </a:cubicBezTo>
                  <a:cubicBezTo>
                    <a:pt x="266" y="133"/>
                    <a:pt x="266" y="133"/>
                    <a:pt x="266" y="133"/>
                  </a:cubicBezTo>
                  <a:close/>
                  <a:moveTo>
                    <a:pt x="267" y="131"/>
                  </a:moveTo>
                  <a:cubicBezTo>
                    <a:pt x="266" y="131"/>
                    <a:pt x="266" y="131"/>
                    <a:pt x="266" y="131"/>
                  </a:cubicBezTo>
                  <a:cubicBezTo>
                    <a:pt x="266" y="131"/>
                    <a:pt x="266" y="131"/>
                    <a:pt x="266" y="131"/>
                  </a:cubicBezTo>
                  <a:cubicBezTo>
                    <a:pt x="266" y="131"/>
                    <a:pt x="266" y="131"/>
                    <a:pt x="266" y="131"/>
                  </a:cubicBezTo>
                  <a:cubicBezTo>
                    <a:pt x="266" y="131"/>
                    <a:pt x="266" y="131"/>
                    <a:pt x="266" y="131"/>
                  </a:cubicBezTo>
                  <a:cubicBezTo>
                    <a:pt x="267" y="131"/>
                    <a:pt x="267" y="131"/>
                    <a:pt x="267" y="131"/>
                  </a:cubicBezTo>
                  <a:cubicBezTo>
                    <a:pt x="267" y="131"/>
                    <a:pt x="267" y="131"/>
                    <a:pt x="267" y="131"/>
                  </a:cubicBezTo>
                  <a:cubicBezTo>
                    <a:pt x="267" y="131"/>
                    <a:pt x="267" y="131"/>
                    <a:pt x="267" y="131"/>
                  </a:cubicBezTo>
                  <a:close/>
                  <a:moveTo>
                    <a:pt x="264" y="140"/>
                  </a:moveTo>
                  <a:cubicBezTo>
                    <a:pt x="264" y="139"/>
                    <a:pt x="263" y="139"/>
                    <a:pt x="263" y="139"/>
                  </a:cubicBezTo>
                  <a:cubicBezTo>
                    <a:pt x="263" y="139"/>
                    <a:pt x="263" y="139"/>
                    <a:pt x="263" y="139"/>
                  </a:cubicBezTo>
                  <a:cubicBezTo>
                    <a:pt x="263" y="139"/>
                    <a:pt x="263"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1"/>
                  </a:cubicBezTo>
                  <a:cubicBezTo>
                    <a:pt x="262" y="141"/>
                    <a:pt x="263" y="141"/>
                    <a:pt x="263" y="140"/>
                  </a:cubicBezTo>
                  <a:cubicBezTo>
                    <a:pt x="263" y="140"/>
                    <a:pt x="263" y="140"/>
                    <a:pt x="264" y="140"/>
                  </a:cubicBezTo>
                  <a:cubicBezTo>
                    <a:pt x="264" y="140"/>
                    <a:pt x="264" y="140"/>
                    <a:pt x="264" y="140"/>
                  </a:cubicBezTo>
                  <a:cubicBezTo>
                    <a:pt x="264" y="140"/>
                    <a:pt x="264" y="140"/>
                    <a:pt x="264" y="140"/>
                  </a:cubicBezTo>
                  <a:cubicBezTo>
                    <a:pt x="264" y="140"/>
                    <a:pt x="264" y="140"/>
                    <a:pt x="264" y="140"/>
                  </a:cubicBezTo>
                  <a:cubicBezTo>
                    <a:pt x="265" y="140"/>
                    <a:pt x="265" y="140"/>
                    <a:pt x="264" y="140"/>
                  </a:cubicBezTo>
                  <a:cubicBezTo>
                    <a:pt x="264" y="140"/>
                    <a:pt x="264" y="140"/>
                    <a:pt x="264" y="140"/>
                  </a:cubicBezTo>
                  <a:close/>
                  <a:moveTo>
                    <a:pt x="258" y="135"/>
                  </a:move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7" y="134"/>
                    <a:pt x="257" y="135"/>
                    <a:pt x="257" y="135"/>
                  </a:cubicBezTo>
                  <a:cubicBezTo>
                    <a:pt x="257" y="135"/>
                    <a:pt x="257" y="135"/>
                    <a:pt x="257" y="135"/>
                  </a:cubicBezTo>
                  <a:cubicBezTo>
                    <a:pt x="257" y="135"/>
                    <a:pt x="257" y="135"/>
                    <a:pt x="257" y="135"/>
                  </a:cubicBezTo>
                  <a:cubicBezTo>
                    <a:pt x="257" y="135"/>
                    <a:pt x="257" y="135"/>
                    <a:pt x="257" y="135"/>
                  </a:cubicBezTo>
                  <a:cubicBezTo>
                    <a:pt x="258" y="135"/>
                    <a:pt x="258" y="135"/>
                    <a:pt x="258" y="135"/>
                  </a:cubicBezTo>
                  <a:cubicBezTo>
                    <a:pt x="258" y="135"/>
                    <a:pt x="258" y="135"/>
                    <a:pt x="258" y="135"/>
                  </a:cubicBezTo>
                  <a:cubicBezTo>
                    <a:pt x="258" y="135"/>
                    <a:pt x="258" y="135"/>
                    <a:pt x="258" y="135"/>
                  </a:cubicBezTo>
                  <a:cubicBezTo>
                    <a:pt x="258" y="135"/>
                    <a:pt x="258" y="135"/>
                    <a:pt x="258" y="135"/>
                  </a:cubicBezTo>
                  <a:close/>
                  <a:moveTo>
                    <a:pt x="262" y="135"/>
                  </a:moveTo>
                  <a:cubicBezTo>
                    <a:pt x="262" y="135"/>
                    <a:pt x="262" y="135"/>
                    <a:pt x="263" y="134"/>
                  </a:cubicBezTo>
                  <a:cubicBezTo>
                    <a:pt x="263" y="134"/>
                    <a:pt x="263" y="134"/>
                    <a:pt x="263" y="134"/>
                  </a:cubicBezTo>
                  <a:cubicBezTo>
                    <a:pt x="263" y="134"/>
                    <a:pt x="264" y="134"/>
                    <a:pt x="264" y="134"/>
                  </a:cubicBezTo>
                  <a:cubicBezTo>
                    <a:pt x="264" y="134"/>
                    <a:pt x="264" y="134"/>
                    <a:pt x="264" y="134"/>
                  </a:cubicBezTo>
                  <a:cubicBezTo>
                    <a:pt x="264" y="134"/>
                    <a:pt x="264" y="134"/>
                    <a:pt x="264" y="134"/>
                  </a:cubicBezTo>
                  <a:cubicBezTo>
                    <a:pt x="264" y="134"/>
                    <a:pt x="264" y="134"/>
                    <a:pt x="264" y="134"/>
                  </a:cubicBezTo>
                  <a:cubicBezTo>
                    <a:pt x="264" y="133"/>
                    <a:pt x="264" y="133"/>
                    <a:pt x="264" y="134"/>
                  </a:cubicBezTo>
                  <a:cubicBezTo>
                    <a:pt x="263" y="134"/>
                    <a:pt x="263" y="134"/>
                    <a:pt x="262" y="134"/>
                  </a:cubicBezTo>
                  <a:cubicBezTo>
                    <a:pt x="262" y="134"/>
                    <a:pt x="262" y="134"/>
                    <a:pt x="262" y="134"/>
                  </a:cubicBezTo>
                  <a:cubicBezTo>
                    <a:pt x="262" y="134"/>
                    <a:pt x="262" y="134"/>
                    <a:pt x="262" y="134"/>
                  </a:cubicBezTo>
                  <a:cubicBezTo>
                    <a:pt x="262" y="134"/>
                    <a:pt x="262" y="134"/>
                    <a:pt x="262" y="135"/>
                  </a:cubicBezTo>
                  <a:cubicBezTo>
                    <a:pt x="262" y="135"/>
                    <a:pt x="262" y="134"/>
                    <a:pt x="262" y="134"/>
                  </a:cubicBezTo>
                  <a:cubicBezTo>
                    <a:pt x="262" y="134"/>
                    <a:pt x="261" y="134"/>
                    <a:pt x="261" y="135"/>
                  </a:cubicBezTo>
                  <a:cubicBezTo>
                    <a:pt x="261" y="135"/>
                    <a:pt x="261" y="135"/>
                    <a:pt x="261" y="135"/>
                  </a:cubicBezTo>
                  <a:cubicBezTo>
                    <a:pt x="261" y="134"/>
                    <a:pt x="261" y="134"/>
                    <a:pt x="261" y="134"/>
                  </a:cubicBezTo>
                  <a:cubicBezTo>
                    <a:pt x="261" y="134"/>
                    <a:pt x="260" y="135"/>
                    <a:pt x="260" y="135"/>
                  </a:cubicBezTo>
                  <a:cubicBezTo>
                    <a:pt x="261" y="135"/>
                    <a:pt x="261" y="135"/>
                    <a:pt x="261" y="135"/>
                  </a:cubicBezTo>
                  <a:cubicBezTo>
                    <a:pt x="261" y="135"/>
                    <a:pt x="262" y="135"/>
                    <a:pt x="262" y="135"/>
                  </a:cubicBezTo>
                  <a:cubicBezTo>
                    <a:pt x="262" y="135"/>
                    <a:pt x="262" y="135"/>
                    <a:pt x="262" y="135"/>
                  </a:cubicBezTo>
                  <a:close/>
                  <a:moveTo>
                    <a:pt x="261" y="3"/>
                  </a:moveTo>
                  <a:cubicBezTo>
                    <a:pt x="261" y="3"/>
                    <a:pt x="262" y="3"/>
                    <a:pt x="262" y="3"/>
                  </a:cubicBezTo>
                  <a:cubicBezTo>
                    <a:pt x="262" y="3"/>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2" y="1"/>
                    <a:pt x="262" y="1"/>
                  </a:cubicBezTo>
                  <a:cubicBezTo>
                    <a:pt x="262" y="1"/>
                    <a:pt x="262" y="1"/>
                    <a:pt x="262" y="1"/>
                  </a:cubicBezTo>
                  <a:cubicBezTo>
                    <a:pt x="262" y="1"/>
                    <a:pt x="262" y="1"/>
                    <a:pt x="262"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0"/>
                    <a:pt x="263" y="0"/>
                  </a:cubicBezTo>
                  <a:cubicBezTo>
                    <a:pt x="263" y="0"/>
                    <a:pt x="263" y="0"/>
                    <a:pt x="263" y="0"/>
                  </a:cubicBezTo>
                  <a:cubicBezTo>
                    <a:pt x="263" y="0"/>
                    <a:pt x="263" y="0"/>
                    <a:pt x="263" y="0"/>
                  </a:cubicBezTo>
                  <a:cubicBezTo>
                    <a:pt x="263" y="0"/>
                    <a:pt x="263" y="0"/>
                    <a:pt x="263" y="0"/>
                  </a:cubicBezTo>
                  <a:cubicBezTo>
                    <a:pt x="263" y="1"/>
                    <a:pt x="263" y="0"/>
                    <a:pt x="264" y="0"/>
                  </a:cubicBezTo>
                  <a:cubicBezTo>
                    <a:pt x="264" y="0"/>
                    <a:pt x="264" y="0"/>
                    <a:pt x="264" y="0"/>
                  </a:cubicBezTo>
                  <a:cubicBezTo>
                    <a:pt x="264" y="0"/>
                    <a:pt x="264" y="1"/>
                    <a:pt x="264" y="1"/>
                  </a:cubicBezTo>
                  <a:cubicBezTo>
                    <a:pt x="264" y="1"/>
                    <a:pt x="264" y="0"/>
                    <a:pt x="264" y="0"/>
                  </a:cubicBezTo>
                  <a:cubicBezTo>
                    <a:pt x="264" y="0"/>
                    <a:pt x="264" y="0"/>
                    <a:pt x="264" y="0"/>
                  </a:cubicBezTo>
                  <a:cubicBezTo>
                    <a:pt x="264" y="0"/>
                    <a:pt x="264" y="0"/>
                    <a:pt x="264" y="0"/>
                  </a:cubicBezTo>
                  <a:cubicBezTo>
                    <a:pt x="264"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1"/>
                    <a:pt x="263" y="1"/>
                  </a:cubicBezTo>
                  <a:cubicBezTo>
                    <a:pt x="263" y="1"/>
                    <a:pt x="263" y="1"/>
                    <a:pt x="263" y="1"/>
                  </a:cubicBezTo>
                  <a:cubicBezTo>
                    <a:pt x="263"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1" y="2"/>
                    <a:pt x="261" y="2"/>
                  </a:cubicBezTo>
                  <a:cubicBezTo>
                    <a:pt x="261" y="2"/>
                    <a:pt x="261" y="3"/>
                    <a:pt x="261" y="3"/>
                  </a:cubicBezTo>
                  <a:cubicBezTo>
                    <a:pt x="261"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1" y="3"/>
                  </a:cubicBezTo>
                  <a:cubicBezTo>
                    <a:pt x="261" y="3"/>
                    <a:pt x="261" y="3"/>
                    <a:pt x="261" y="3"/>
                  </a:cubicBezTo>
                  <a:cubicBezTo>
                    <a:pt x="261" y="3"/>
                    <a:pt x="261" y="3"/>
                    <a:pt x="260" y="3"/>
                  </a:cubicBezTo>
                  <a:cubicBezTo>
                    <a:pt x="260" y="3"/>
                    <a:pt x="260" y="4"/>
                    <a:pt x="260" y="4"/>
                  </a:cubicBezTo>
                  <a:cubicBezTo>
                    <a:pt x="260" y="4"/>
                    <a:pt x="260" y="4"/>
                    <a:pt x="259" y="4"/>
                  </a:cubicBezTo>
                  <a:cubicBezTo>
                    <a:pt x="259" y="4"/>
                    <a:pt x="259" y="4"/>
                    <a:pt x="259" y="4"/>
                  </a:cubicBezTo>
                  <a:cubicBezTo>
                    <a:pt x="259" y="4"/>
                    <a:pt x="259" y="4"/>
                    <a:pt x="259" y="4"/>
                  </a:cubicBezTo>
                  <a:cubicBezTo>
                    <a:pt x="259" y="5"/>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5"/>
                    <a:pt x="259" y="5"/>
                  </a:cubicBezTo>
                  <a:cubicBezTo>
                    <a:pt x="259" y="5"/>
                    <a:pt x="259" y="5"/>
                    <a:pt x="259" y="5"/>
                  </a:cubicBezTo>
                  <a:cubicBezTo>
                    <a:pt x="259" y="5"/>
                    <a:pt x="259" y="5"/>
                    <a:pt x="260" y="5"/>
                  </a:cubicBezTo>
                  <a:cubicBezTo>
                    <a:pt x="260" y="4"/>
                    <a:pt x="260" y="4"/>
                    <a:pt x="260" y="4"/>
                  </a:cubicBezTo>
                  <a:cubicBezTo>
                    <a:pt x="260" y="4"/>
                    <a:pt x="261" y="4"/>
                    <a:pt x="261" y="4"/>
                  </a:cubicBezTo>
                  <a:cubicBezTo>
                    <a:pt x="261" y="4"/>
                    <a:pt x="261" y="3"/>
                    <a:pt x="261" y="3"/>
                  </a:cubicBezTo>
                  <a:close/>
                  <a:moveTo>
                    <a:pt x="258" y="3"/>
                  </a:moveTo>
                  <a:cubicBezTo>
                    <a:pt x="258" y="3"/>
                    <a:pt x="258" y="3"/>
                    <a:pt x="258" y="3"/>
                  </a:cubicBezTo>
                  <a:cubicBezTo>
                    <a:pt x="258" y="3"/>
                    <a:pt x="258" y="3"/>
                    <a:pt x="258" y="3"/>
                  </a:cubicBezTo>
                  <a:cubicBezTo>
                    <a:pt x="258" y="3"/>
                    <a:pt x="258" y="3"/>
                    <a:pt x="258" y="4"/>
                  </a:cubicBezTo>
                  <a:cubicBezTo>
                    <a:pt x="258" y="4"/>
                    <a:pt x="258" y="4"/>
                    <a:pt x="258" y="4"/>
                  </a:cubicBezTo>
                  <a:cubicBezTo>
                    <a:pt x="258" y="4"/>
                    <a:pt x="258" y="4"/>
                    <a:pt x="258" y="4"/>
                  </a:cubicBezTo>
                  <a:cubicBezTo>
                    <a:pt x="258" y="4"/>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9" y="3"/>
                    <a:pt x="259" y="3"/>
                    <a:pt x="259" y="3"/>
                  </a:cubicBezTo>
                  <a:cubicBezTo>
                    <a:pt x="259" y="3"/>
                    <a:pt x="259"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lose/>
                  <a:moveTo>
                    <a:pt x="259" y="3"/>
                  </a:moveTo>
                  <a:cubicBezTo>
                    <a:pt x="259" y="3"/>
                    <a:pt x="259" y="3"/>
                    <a:pt x="259" y="3"/>
                  </a:cubicBezTo>
                  <a:cubicBezTo>
                    <a:pt x="259" y="3"/>
                    <a:pt x="259" y="3"/>
                    <a:pt x="259" y="3"/>
                  </a:cubicBezTo>
                  <a:cubicBezTo>
                    <a:pt x="259" y="3"/>
                    <a:pt x="259" y="3"/>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3"/>
                    <a:pt x="259" y="3"/>
                    <a:pt x="259" y="3"/>
                  </a:cubicBezTo>
                  <a:cubicBezTo>
                    <a:pt x="259" y="3"/>
                    <a:pt x="259" y="3"/>
                    <a:pt x="259" y="3"/>
                  </a:cubicBezTo>
                  <a:close/>
                  <a:moveTo>
                    <a:pt x="315" y="179"/>
                  </a:moveTo>
                  <a:cubicBezTo>
                    <a:pt x="315" y="179"/>
                    <a:pt x="314" y="179"/>
                    <a:pt x="314" y="179"/>
                  </a:cubicBezTo>
                  <a:cubicBezTo>
                    <a:pt x="314" y="179"/>
                    <a:pt x="314" y="179"/>
                    <a:pt x="314" y="179"/>
                  </a:cubicBezTo>
                  <a:cubicBezTo>
                    <a:pt x="314" y="178"/>
                    <a:pt x="313" y="178"/>
                    <a:pt x="313" y="178"/>
                  </a:cubicBezTo>
                  <a:cubicBezTo>
                    <a:pt x="313" y="178"/>
                    <a:pt x="313" y="178"/>
                    <a:pt x="313" y="178"/>
                  </a:cubicBezTo>
                  <a:cubicBezTo>
                    <a:pt x="312" y="179"/>
                    <a:pt x="312" y="179"/>
                    <a:pt x="312" y="179"/>
                  </a:cubicBezTo>
                  <a:cubicBezTo>
                    <a:pt x="312" y="179"/>
                    <a:pt x="312" y="179"/>
                    <a:pt x="312" y="179"/>
                  </a:cubicBezTo>
                  <a:cubicBezTo>
                    <a:pt x="313" y="179"/>
                    <a:pt x="313" y="180"/>
                    <a:pt x="313" y="180"/>
                  </a:cubicBezTo>
                  <a:cubicBezTo>
                    <a:pt x="312" y="180"/>
                    <a:pt x="312" y="180"/>
                    <a:pt x="312" y="180"/>
                  </a:cubicBezTo>
                  <a:cubicBezTo>
                    <a:pt x="313" y="180"/>
                    <a:pt x="313" y="180"/>
                    <a:pt x="313" y="180"/>
                  </a:cubicBezTo>
                  <a:cubicBezTo>
                    <a:pt x="313" y="181"/>
                    <a:pt x="314" y="181"/>
                    <a:pt x="314" y="181"/>
                  </a:cubicBezTo>
                  <a:cubicBezTo>
                    <a:pt x="314" y="181"/>
                    <a:pt x="314" y="181"/>
                    <a:pt x="314" y="181"/>
                  </a:cubicBezTo>
                  <a:cubicBezTo>
                    <a:pt x="315" y="181"/>
                    <a:pt x="315" y="181"/>
                    <a:pt x="315" y="180"/>
                  </a:cubicBezTo>
                  <a:cubicBezTo>
                    <a:pt x="315" y="180"/>
                    <a:pt x="315" y="180"/>
                    <a:pt x="315" y="179"/>
                  </a:cubicBezTo>
                  <a:close/>
                  <a:moveTo>
                    <a:pt x="291" y="146"/>
                  </a:moveTo>
                  <a:cubicBezTo>
                    <a:pt x="291" y="146"/>
                    <a:pt x="292" y="146"/>
                    <a:pt x="292" y="146"/>
                  </a:cubicBezTo>
                  <a:cubicBezTo>
                    <a:pt x="292" y="145"/>
                    <a:pt x="292" y="145"/>
                    <a:pt x="292" y="145"/>
                  </a:cubicBezTo>
                  <a:cubicBezTo>
                    <a:pt x="292" y="145"/>
                    <a:pt x="292" y="145"/>
                    <a:pt x="291" y="145"/>
                  </a:cubicBezTo>
                  <a:cubicBezTo>
                    <a:pt x="291" y="145"/>
                    <a:pt x="291" y="145"/>
                    <a:pt x="291" y="145"/>
                  </a:cubicBezTo>
                  <a:cubicBezTo>
                    <a:pt x="291" y="144"/>
                    <a:pt x="291" y="144"/>
                    <a:pt x="291" y="144"/>
                  </a:cubicBezTo>
                  <a:cubicBezTo>
                    <a:pt x="290" y="144"/>
                    <a:pt x="290" y="145"/>
                    <a:pt x="290" y="145"/>
                  </a:cubicBezTo>
                  <a:cubicBezTo>
                    <a:pt x="290" y="145"/>
                    <a:pt x="290" y="145"/>
                    <a:pt x="290" y="145"/>
                  </a:cubicBezTo>
                  <a:cubicBezTo>
                    <a:pt x="290" y="146"/>
                    <a:pt x="290" y="146"/>
                    <a:pt x="290" y="146"/>
                  </a:cubicBezTo>
                  <a:cubicBezTo>
                    <a:pt x="290" y="146"/>
                    <a:pt x="290" y="146"/>
                    <a:pt x="290" y="146"/>
                  </a:cubicBezTo>
                  <a:cubicBezTo>
                    <a:pt x="290" y="147"/>
                    <a:pt x="291" y="146"/>
                    <a:pt x="291" y="146"/>
                  </a:cubicBezTo>
                  <a:cubicBezTo>
                    <a:pt x="291" y="146"/>
                    <a:pt x="291" y="146"/>
                    <a:pt x="291" y="146"/>
                  </a:cubicBezTo>
                  <a:close/>
                  <a:moveTo>
                    <a:pt x="291" y="141"/>
                  </a:moveTo>
                  <a:cubicBezTo>
                    <a:pt x="291" y="141"/>
                    <a:pt x="291" y="141"/>
                    <a:pt x="291" y="141"/>
                  </a:cubicBezTo>
                  <a:cubicBezTo>
                    <a:pt x="291" y="141"/>
                    <a:pt x="291" y="141"/>
                    <a:pt x="291" y="141"/>
                  </a:cubicBezTo>
                  <a:cubicBezTo>
                    <a:pt x="291" y="141"/>
                    <a:pt x="291" y="141"/>
                    <a:pt x="291" y="141"/>
                  </a:cubicBezTo>
                  <a:cubicBezTo>
                    <a:pt x="291" y="141"/>
                    <a:pt x="291" y="141"/>
                    <a:pt x="291" y="141"/>
                  </a:cubicBezTo>
                  <a:cubicBezTo>
                    <a:pt x="291" y="141"/>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39"/>
                  </a:cubicBezTo>
                  <a:cubicBezTo>
                    <a:pt x="291" y="139"/>
                    <a:pt x="290" y="139"/>
                    <a:pt x="290" y="139"/>
                  </a:cubicBezTo>
                  <a:cubicBezTo>
                    <a:pt x="290" y="139"/>
                    <a:pt x="290" y="139"/>
                    <a:pt x="290" y="140"/>
                  </a:cubicBezTo>
                  <a:cubicBezTo>
                    <a:pt x="290" y="140"/>
                    <a:pt x="290" y="140"/>
                    <a:pt x="290" y="140"/>
                  </a:cubicBezTo>
                  <a:cubicBezTo>
                    <a:pt x="290" y="140"/>
                    <a:pt x="290" y="140"/>
                    <a:pt x="290" y="140"/>
                  </a:cubicBezTo>
                  <a:cubicBezTo>
                    <a:pt x="289" y="140"/>
                    <a:pt x="289" y="141"/>
                    <a:pt x="290" y="141"/>
                  </a:cubicBezTo>
                  <a:cubicBezTo>
                    <a:pt x="290" y="141"/>
                    <a:pt x="290" y="141"/>
                    <a:pt x="290" y="141"/>
                  </a:cubicBezTo>
                  <a:cubicBezTo>
                    <a:pt x="291" y="141"/>
                    <a:pt x="291" y="141"/>
                    <a:pt x="291" y="141"/>
                  </a:cubicBezTo>
                  <a:close/>
                  <a:moveTo>
                    <a:pt x="280" y="136"/>
                  </a:move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79" y="136"/>
                    <a:pt x="279" y="136"/>
                  </a:cubicBezTo>
                  <a:cubicBezTo>
                    <a:pt x="279" y="136"/>
                    <a:pt x="278" y="136"/>
                    <a:pt x="278" y="136"/>
                  </a:cubicBezTo>
                  <a:cubicBezTo>
                    <a:pt x="278" y="136"/>
                    <a:pt x="278" y="136"/>
                    <a:pt x="278" y="137"/>
                  </a:cubicBezTo>
                  <a:cubicBezTo>
                    <a:pt x="278" y="137"/>
                    <a:pt x="278" y="137"/>
                    <a:pt x="278" y="137"/>
                  </a:cubicBezTo>
                  <a:cubicBezTo>
                    <a:pt x="278" y="137"/>
                    <a:pt x="278" y="137"/>
                    <a:pt x="278" y="137"/>
                  </a:cubicBezTo>
                  <a:cubicBezTo>
                    <a:pt x="278" y="137"/>
                    <a:pt x="278" y="137"/>
                    <a:pt x="279" y="137"/>
                  </a:cubicBezTo>
                  <a:cubicBezTo>
                    <a:pt x="279" y="137"/>
                    <a:pt x="279" y="137"/>
                    <a:pt x="279" y="137"/>
                  </a:cubicBezTo>
                  <a:cubicBezTo>
                    <a:pt x="279" y="137"/>
                    <a:pt x="279" y="137"/>
                    <a:pt x="279" y="137"/>
                  </a:cubicBezTo>
                  <a:cubicBezTo>
                    <a:pt x="280" y="137"/>
                    <a:pt x="280" y="137"/>
                    <a:pt x="280" y="136"/>
                  </a:cubicBezTo>
                  <a:close/>
                  <a:moveTo>
                    <a:pt x="281" y="137"/>
                  </a:moveTo>
                  <a:cubicBezTo>
                    <a:pt x="281" y="137"/>
                    <a:pt x="281" y="137"/>
                    <a:pt x="281" y="137"/>
                  </a:cubicBezTo>
                  <a:cubicBezTo>
                    <a:pt x="281" y="137"/>
                    <a:pt x="282" y="136"/>
                    <a:pt x="281" y="136"/>
                  </a:cubicBezTo>
                  <a:cubicBezTo>
                    <a:pt x="281" y="136"/>
                    <a:pt x="281" y="136"/>
                    <a:pt x="281" y="137"/>
                  </a:cubicBezTo>
                  <a:cubicBezTo>
                    <a:pt x="281" y="137"/>
                    <a:pt x="281" y="137"/>
                    <a:pt x="281" y="137"/>
                  </a:cubicBezTo>
                  <a:cubicBezTo>
                    <a:pt x="281" y="137"/>
                    <a:pt x="280" y="137"/>
                    <a:pt x="281" y="137"/>
                  </a:cubicBezTo>
                  <a:close/>
                  <a:moveTo>
                    <a:pt x="279" y="135"/>
                  </a:moveTo>
                  <a:cubicBezTo>
                    <a:pt x="279" y="135"/>
                    <a:pt x="280" y="135"/>
                    <a:pt x="280" y="135"/>
                  </a:cubicBezTo>
                  <a:cubicBezTo>
                    <a:pt x="280" y="135"/>
                    <a:pt x="280" y="135"/>
                    <a:pt x="281" y="134"/>
                  </a:cubicBezTo>
                  <a:cubicBezTo>
                    <a:pt x="281" y="134"/>
                    <a:pt x="281" y="134"/>
                    <a:pt x="280" y="134"/>
                  </a:cubicBezTo>
                  <a:cubicBezTo>
                    <a:pt x="280" y="134"/>
                    <a:pt x="279" y="135"/>
                    <a:pt x="278" y="135"/>
                  </a:cubicBezTo>
                  <a:cubicBezTo>
                    <a:pt x="278" y="135"/>
                    <a:pt x="278" y="135"/>
                    <a:pt x="278" y="135"/>
                  </a:cubicBezTo>
                  <a:cubicBezTo>
                    <a:pt x="278" y="135"/>
                    <a:pt x="278" y="136"/>
                    <a:pt x="278" y="136"/>
                  </a:cubicBezTo>
                  <a:cubicBezTo>
                    <a:pt x="278" y="136"/>
                    <a:pt x="278" y="136"/>
                    <a:pt x="278" y="136"/>
                  </a:cubicBezTo>
                  <a:cubicBezTo>
                    <a:pt x="278" y="136"/>
                    <a:pt x="278" y="136"/>
                    <a:pt x="278" y="136"/>
                  </a:cubicBezTo>
                  <a:cubicBezTo>
                    <a:pt x="279" y="136"/>
                    <a:pt x="279" y="135"/>
                    <a:pt x="279" y="135"/>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4" name="Freeform 66">
              <a:extLst>
                <a:ext uri="{FF2B5EF4-FFF2-40B4-BE49-F238E27FC236}">
                  <a16:creationId xmlns:a16="http://schemas.microsoft.com/office/drawing/2014/main" id="{56F34A4E-1009-471B-8523-C1B049466515}"/>
                </a:ext>
              </a:extLst>
            </p:cNvPr>
            <p:cNvSpPr>
              <a:spLocks noEditPoints="1"/>
            </p:cNvSpPr>
            <p:nvPr/>
          </p:nvSpPr>
          <p:spPr bwMode="auto">
            <a:xfrm>
              <a:off x="3240" y="323"/>
              <a:ext cx="1558" cy="1890"/>
            </a:xfrm>
            <a:custGeom>
              <a:avLst/>
              <a:gdLst>
                <a:gd name="T0" fmla="*/ 251 w 659"/>
                <a:gd name="T1" fmla="*/ 489 h 799"/>
                <a:gd name="T2" fmla="*/ 263 w 659"/>
                <a:gd name="T3" fmla="*/ 552 h 799"/>
                <a:gd name="T4" fmla="*/ 290 w 659"/>
                <a:gd name="T5" fmla="*/ 521 h 799"/>
                <a:gd name="T6" fmla="*/ 278 w 659"/>
                <a:gd name="T7" fmla="*/ 559 h 799"/>
                <a:gd name="T8" fmla="*/ 288 w 659"/>
                <a:gd name="T9" fmla="*/ 429 h 799"/>
                <a:gd name="T10" fmla="*/ 233 w 659"/>
                <a:gd name="T11" fmla="*/ 471 h 799"/>
                <a:gd name="T12" fmla="*/ 410 w 659"/>
                <a:gd name="T13" fmla="*/ 47 h 799"/>
                <a:gd name="T14" fmla="*/ 431 w 659"/>
                <a:gd name="T15" fmla="*/ 103 h 799"/>
                <a:gd name="T16" fmla="*/ 443 w 659"/>
                <a:gd name="T17" fmla="*/ 58 h 799"/>
                <a:gd name="T18" fmla="*/ 480 w 659"/>
                <a:gd name="T19" fmla="*/ 4 h 799"/>
                <a:gd name="T20" fmla="*/ 413 w 659"/>
                <a:gd name="T21" fmla="*/ 70 h 799"/>
                <a:gd name="T22" fmla="*/ 491 w 659"/>
                <a:gd name="T23" fmla="*/ 18 h 799"/>
                <a:gd name="T24" fmla="*/ 134 w 659"/>
                <a:gd name="T25" fmla="*/ 795 h 799"/>
                <a:gd name="T26" fmla="*/ 491 w 659"/>
                <a:gd name="T27" fmla="*/ 257 h 799"/>
                <a:gd name="T28" fmla="*/ 413 w 659"/>
                <a:gd name="T29" fmla="*/ 339 h 799"/>
                <a:gd name="T30" fmla="*/ 466 w 659"/>
                <a:gd name="T31" fmla="*/ 267 h 799"/>
                <a:gd name="T32" fmla="*/ 341 w 659"/>
                <a:gd name="T33" fmla="*/ 430 h 799"/>
                <a:gd name="T34" fmla="*/ 238 w 659"/>
                <a:gd name="T35" fmla="*/ 256 h 799"/>
                <a:gd name="T36" fmla="*/ 357 w 659"/>
                <a:gd name="T37" fmla="*/ 683 h 799"/>
                <a:gd name="T38" fmla="*/ 250 w 659"/>
                <a:gd name="T39" fmla="*/ 514 h 799"/>
                <a:gd name="T40" fmla="*/ 226 w 659"/>
                <a:gd name="T41" fmla="*/ 497 h 799"/>
                <a:gd name="T42" fmla="*/ 233 w 659"/>
                <a:gd name="T43" fmla="*/ 512 h 799"/>
                <a:gd name="T44" fmla="*/ 140 w 659"/>
                <a:gd name="T45" fmla="*/ 334 h 799"/>
                <a:gd name="T46" fmla="*/ 98 w 659"/>
                <a:gd name="T47" fmla="*/ 343 h 799"/>
                <a:gd name="T48" fmla="*/ 265 w 659"/>
                <a:gd name="T49" fmla="*/ 572 h 799"/>
                <a:gd name="T50" fmla="*/ 526 w 659"/>
                <a:gd name="T51" fmla="*/ 736 h 799"/>
                <a:gd name="T52" fmla="*/ 529 w 659"/>
                <a:gd name="T53" fmla="*/ 712 h 799"/>
                <a:gd name="T54" fmla="*/ 370 w 659"/>
                <a:gd name="T55" fmla="*/ 651 h 799"/>
                <a:gd name="T56" fmla="*/ 497 w 659"/>
                <a:gd name="T57" fmla="*/ 434 h 799"/>
                <a:gd name="T58" fmla="*/ 396 w 659"/>
                <a:gd name="T59" fmla="*/ 475 h 799"/>
                <a:gd name="T60" fmla="*/ 386 w 659"/>
                <a:gd name="T61" fmla="*/ 501 h 799"/>
                <a:gd name="T62" fmla="*/ 610 w 659"/>
                <a:gd name="T63" fmla="*/ 620 h 799"/>
                <a:gd name="T64" fmla="*/ 542 w 659"/>
                <a:gd name="T65" fmla="*/ 665 h 799"/>
                <a:gd name="T66" fmla="*/ 496 w 659"/>
                <a:gd name="T67" fmla="*/ 715 h 799"/>
                <a:gd name="T68" fmla="*/ 430 w 659"/>
                <a:gd name="T69" fmla="*/ 643 h 799"/>
                <a:gd name="T70" fmla="*/ 437 w 659"/>
                <a:gd name="T71" fmla="*/ 686 h 799"/>
                <a:gd name="T72" fmla="*/ 310 w 659"/>
                <a:gd name="T73" fmla="*/ 654 h 799"/>
                <a:gd name="T74" fmla="*/ 196 w 659"/>
                <a:gd name="T75" fmla="*/ 676 h 799"/>
                <a:gd name="T76" fmla="*/ 254 w 659"/>
                <a:gd name="T77" fmla="*/ 591 h 799"/>
                <a:gd name="T78" fmla="*/ 363 w 659"/>
                <a:gd name="T79" fmla="*/ 527 h 799"/>
                <a:gd name="T80" fmla="*/ 413 w 659"/>
                <a:gd name="T81" fmla="*/ 519 h 799"/>
                <a:gd name="T82" fmla="*/ 492 w 659"/>
                <a:gd name="T83" fmla="*/ 466 h 799"/>
                <a:gd name="T84" fmla="*/ 573 w 659"/>
                <a:gd name="T85" fmla="*/ 504 h 799"/>
                <a:gd name="T86" fmla="*/ 623 w 659"/>
                <a:gd name="T87" fmla="*/ 569 h 799"/>
                <a:gd name="T88" fmla="*/ 616 w 659"/>
                <a:gd name="T89" fmla="*/ 600 h 799"/>
                <a:gd name="T90" fmla="*/ 377 w 659"/>
                <a:gd name="T91" fmla="*/ 388 h 799"/>
                <a:gd name="T92" fmla="*/ 436 w 659"/>
                <a:gd name="T93" fmla="*/ 317 h 799"/>
                <a:gd name="T94" fmla="*/ 489 w 659"/>
                <a:gd name="T95" fmla="*/ 265 h 799"/>
                <a:gd name="T96" fmla="*/ 553 w 659"/>
                <a:gd name="T97" fmla="*/ 256 h 799"/>
                <a:gd name="T98" fmla="*/ 561 w 659"/>
                <a:gd name="T99" fmla="*/ 358 h 799"/>
                <a:gd name="T100" fmla="*/ 486 w 659"/>
                <a:gd name="T101" fmla="*/ 394 h 799"/>
                <a:gd name="T102" fmla="*/ 451 w 659"/>
                <a:gd name="T103" fmla="*/ 415 h 799"/>
                <a:gd name="T104" fmla="*/ 407 w 659"/>
                <a:gd name="T105" fmla="*/ 492 h 799"/>
                <a:gd name="T106" fmla="*/ 353 w 659"/>
                <a:gd name="T107" fmla="*/ 454 h 799"/>
                <a:gd name="T108" fmla="*/ 571 w 659"/>
                <a:gd name="T109" fmla="*/ 396 h 799"/>
                <a:gd name="T110" fmla="*/ 527 w 659"/>
                <a:gd name="T111" fmla="*/ 409 h 799"/>
                <a:gd name="T112" fmla="*/ 544 w 659"/>
                <a:gd name="T113" fmla="*/ 401 h 799"/>
                <a:gd name="T114" fmla="*/ 560 w 659"/>
                <a:gd name="T115" fmla="*/ 387 h 799"/>
                <a:gd name="T116" fmla="*/ 546 w 659"/>
                <a:gd name="T117" fmla="*/ 396 h 799"/>
                <a:gd name="T118" fmla="*/ 526 w 659"/>
                <a:gd name="T119" fmla="*/ 392 h 799"/>
                <a:gd name="T120" fmla="*/ 454 w 659"/>
                <a:gd name="T121" fmla="*/ 312 h 799"/>
                <a:gd name="T122" fmla="*/ 440 w 659"/>
                <a:gd name="T123" fmla="*/ 433 h 799"/>
                <a:gd name="T124" fmla="*/ 422 w 659"/>
                <a:gd name="T125" fmla="*/ 45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799">
                  <a:moveTo>
                    <a:pt x="32" y="694"/>
                  </a:moveTo>
                  <a:cubicBezTo>
                    <a:pt x="32" y="694"/>
                    <a:pt x="31" y="695"/>
                    <a:pt x="31" y="695"/>
                  </a:cubicBezTo>
                  <a:cubicBezTo>
                    <a:pt x="31" y="696"/>
                    <a:pt x="31" y="696"/>
                    <a:pt x="30" y="696"/>
                  </a:cubicBezTo>
                  <a:cubicBezTo>
                    <a:pt x="30" y="696"/>
                    <a:pt x="30" y="696"/>
                    <a:pt x="30" y="696"/>
                  </a:cubicBezTo>
                  <a:cubicBezTo>
                    <a:pt x="29" y="696"/>
                    <a:pt x="29" y="696"/>
                    <a:pt x="28" y="695"/>
                  </a:cubicBezTo>
                  <a:cubicBezTo>
                    <a:pt x="28" y="695"/>
                    <a:pt x="28" y="694"/>
                    <a:pt x="28" y="694"/>
                  </a:cubicBezTo>
                  <a:cubicBezTo>
                    <a:pt x="28" y="693"/>
                    <a:pt x="29" y="693"/>
                    <a:pt x="29" y="693"/>
                  </a:cubicBezTo>
                  <a:cubicBezTo>
                    <a:pt x="29" y="693"/>
                    <a:pt x="29" y="693"/>
                    <a:pt x="29" y="693"/>
                  </a:cubicBezTo>
                  <a:cubicBezTo>
                    <a:pt x="30" y="693"/>
                    <a:pt x="30" y="693"/>
                    <a:pt x="30" y="693"/>
                  </a:cubicBezTo>
                  <a:cubicBezTo>
                    <a:pt x="31" y="693"/>
                    <a:pt x="31" y="693"/>
                    <a:pt x="32" y="694"/>
                  </a:cubicBezTo>
                  <a:close/>
                  <a:moveTo>
                    <a:pt x="16" y="683"/>
                  </a:moveTo>
                  <a:cubicBezTo>
                    <a:pt x="16" y="683"/>
                    <a:pt x="15" y="683"/>
                    <a:pt x="15" y="683"/>
                  </a:cubicBezTo>
                  <a:cubicBezTo>
                    <a:pt x="15" y="683"/>
                    <a:pt x="15" y="684"/>
                    <a:pt x="15" y="684"/>
                  </a:cubicBezTo>
                  <a:cubicBezTo>
                    <a:pt x="15" y="684"/>
                    <a:pt x="15" y="683"/>
                    <a:pt x="15" y="683"/>
                  </a:cubicBezTo>
                  <a:cubicBezTo>
                    <a:pt x="16" y="683"/>
                    <a:pt x="16" y="683"/>
                    <a:pt x="16" y="683"/>
                  </a:cubicBezTo>
                  <a:cubicBezTo>
                    <a:pt x="15" y="684"/>
                    <a:pt x="15" y="684"/>
                    <a:pt x="16" y="684"/>
                  </a:cubicBezTo>
                  <a:cubicBezTo>
                    <a:pt x="16" y="684"/>
                    <a:pt x="16" y="685"/>
                    <a:pt x="17" y="685"/>
                  </a:cubicBezTo>
                  <a:cubicBezTo>
                    <a:pt x="17" y="685"/>
                    <a:pt x="17" y="685"/>
                    <a:pt x="17" y="685"/>
                  </a:cubicBezTo>
                  <a:cubicBezTo>
                    <a:pt x="17" y="685"/>
                    <a:pt x="17" y="685"/>
                    <a:pt x="17" y="684"/>
                  </a:cubicBezTo>
                  <a:cubicBezTo>
                    <a:pt x="18" y="684"/>
                    <a:pt x="18" y="683"/>
                    <a:pt x="17" y="683"/>
                  </a:cubicBezTo>
                  <a:cubicBezTo>
                    <a:pt x="17" y="683"/>
                    <a:pt x="17" y="683"/>
                    <a:pt x="16" y="683"/>
                  </a:cubicBezTo>
                  <a:close/>
                  <a:moveTo>
                    <a:pt x="6" y="685"/>
                  </a:moveTo>
                  <a:cubicBezTo>
                    <a:pt x="6" y="684"/>
                    <a:pt x="6" y="684"/>
                    <a:pt x="6" y="684"/>
                  </a:cubicBezTo>
                  <a:cubicBezTo>
                    <a:pt x="5" y="684"/>
                    <a:pt x="5" y="684"/>
                    <a:pt x="4" y="684"/>
                  </a:cubicBezTo>
                  <a:cubicBezTo>
                    <a:pt x="4" y="684"/>
                    <a:pt x="4" y="684"/>
                    <a:pt x="4" y="684"/>
                  </a:cubicBezTo>
                  <a:cubicBezTo>
                    <a:pt x="4" y="684"/>
                    <a:pt x="4" y="684"/>
                    <a:pt x="4" y="684"/>
                  </a:cubicBezTo>
                  <a:cubicBezTo>
                    <a:pt x="3" y="684"/>
                    <a:pt x="3" y="684"/>
                    <a:pt x="3" y="684"/>
                  </a:cubicBezTo>
                  <a:cubicBezTo>
                    <a:pt x="2" y="685"/>
                    <a:pt x="0" y="686"/>
                    <a:pt x="2" y="687"/>
                  </a:cubicBezTo>
                  <a:cubicBezTo>
                    <a:pt x="2" y="687"/>
                    <a:pt x="3" y="687"/>
                    <a:pt x="4" y="687"/>
                  </a:cubicBezTo>
                  <a:cubicBezTo>
                    <a:pt x="4" y="687"/>
                    <a:pt x="4" y="687"/>
                    <a:pt x="4" y="687"/>
                  </a:cubicBezTo>
                  <a:cubicBezTo>
                    <a:pt x="5" y="687"/>
                    <a:pt x="5" y="687"/>
                    <a:pt x="6" y="686"/>
                  </a:cubicBezTo>
                  <a:cubicBezTo>
                    <a:pt x="6" y="686"/>
                    <a:pt x="6" y="685"/>
                    <a:pt x="6" y="685"/>
                  </a:cubicBezTo>
                  <a:cubicBezTo>
                    <a:pt x="6" y="685"/>
                    <a:pt x="6" y="685"/>
                    <a:pt x="6" y="685"/>
                  </a:cubicBezTo>
                  <a:close/>
                  <a:moveTo>
                    <a:pt x="8" y="683"/>
                  </a:moveTo>
                  <a:cubicBezTo>
                    <a:pt x="7" y="683"/>
                    <a:pt x="7" y="683"/>
                    <a:pt x="7" y="683"/>
                  </a:cubicBezTo>
                  <a:cubicBezTo>
                    <a:pt x="7" y="683"/>
                    <a:pt x="7" y="683"/>
                    <a:pt x="7" y="683"/>
                  </a:cubicBezTo>
                  <a:cubicBezTo>
                    <a:pt x="7" y="683"/>
                    <a:pt x="6" y="683"/>
                    <a:pt x="6" y="683"/>
                  </a:cubicBezTo>
                  <a:cubicBezTo>
                    <a:pt x="6" y="683"/>
                    <a:pt x="6" y="683"/>
                    <a:pt x="6" y="683"/>
                  </a:cubicBezTo>
                  <a:cubicBezTo>
                    <a:pt x="6" y="683"/>
                    <a:pt x="6" y="683"/>
                    <a:pt x="6" y="683"/>
                  </a:cubicBezTo>
                  <a:cubicBezTo>
                    <a:pt x="5" y="683"/>
                    <a:pt x="5" y="683"/>
                    <a:pt x="5" y="683"/>
                  </a:cubicBezTo>
                  <a:cubicBezTo>
                    <a:pt x="5" y="683"/>
                    <a:pt x="5" y="683"/>
                    <a:pt x="5" y="683"/>
                  </a:cubicBezTo>
                  <a:cubicBezTo>
                    <a:pt x="5" y="683"/>
                    <a:pt x="5" y="684"/>
                    <a:pt x="5" y="684"/>
                  </a:cubicBezTo>
                  <a:cubicBezTo>
                    <a:pt x="5" y="684"/>
                    <a:pt x="5" y="684"/>
                    <a:pt x="5" y="684"/>
                  </a:cubicBezTo>
                  <a:cubicBezTo>
                    <a:pt x="5" y="684"/>
                    <a:pt x="5" y="684"/>
                    <a:pt x="5" y="684"/>
                  </a:cubicBezTo>
                  <a:cubicBezTo>
                    <a:pt x="5" y="684"/>
                    <a:pt x="5" y="684"/>
                    <a:pt x="5" y="684"/>
                  </a:cubicBezTo>
                  <a:cubicBezTo>
                    <a:pt x="6" y="684"/>
                    <a:pt x="6" y="684"/>
                    <a:pt x="6" y="684"/>
                  </a:cubicBezTo>
                  <a:cubicBezTo>
                    <a:pt x="7" y="684"/>
                    <a:pt x="7" y="684"/>
                    <a:pt x="7" y="684"/>
                  </a:cubicBezTo>
                  <a:cubicBezTo>
                    <a:pt x="8" y="684"/>
                    <a:pt x="8" y="684"/>
                    <a:pt x="8" y="683"/>
                  </a:cubicBezTo>
                  <a:cubicBezTo>
                    <a:pt x="8" y="683"/>
                    <a:pt x="8" y="683"/>
                    <a:pt x="8" y="683"/>
                  </a:cubicBezTo>
                  <a:close/>
                  <a:moveTo>
                    <a:pt x="233" y="467"/>
                  </a:moveTo>
                  <a:cubicBezTo>
                    <a:pt x="233" y="467"/>
                    <a:pt x="233" y="467"/>
                    <a:pt x="233" y="467"/>
                  </a:cubicBezTo>
                  <a:cubicBezTo>
                    <a:pt x="233" y="467"/>
                    <a:pt x="233" y="467"/>
                    <a:pt x="233" y="467"/>
                  </a:cubicBezTo>
                  <a:cubicBezTo>
                    <a:pt x="234" y="467"/>
                    <a:pt x="234" y="466"/>
                    <a:pt x="233" y="466"/>
                  </a:cubicBezTo>
                  <a:cubicBezTo>
                    <a:pt x="233" y="466"/>
                    <a:pt x="233" y="466"/>
                    <a:pt x="233" y="466"/>
                  </a:cubicBezTo>
                  <a:cubicBezTo>
                    <a:pt x="232" y="466"/>
                    <a:pt x="232" y="466"/>
                    <a:pt x="232" y="465"/>
                  </a:cubicBezTo>
                  <a:cubicBezTo>
                    <a:pt x="231" y="465"/>
                    <a:pt x="231" y="466"/>
                    <a:pt x="231" y="466"/>
                  </a:cubicBezTo>
                  <a:cubicBezTo>
                    <a:pt x="231" y="467"/>
                    <a:pt x="231" y="467"/>
                    <a:pt x="232" y="467"/>
                  </a:cubicBezTo>
                  <a:cubicBezTo>
                    <a:pt x="232" y="467"/>
                    <a:pt x="232" y="467"/>
                    <a:pt x="233" y="467"/>
                  </a:cubicBezTo>
                  <a:cubicBezTo>
                    <a:pt x="233" y="467"/>
                    <a:pt x="233" y="467"/>
                    <a:pt x="233" y="467"/>
                  </a:cubicBezTo>
                  <a:close/>
                  <a:moveTo>
                    <a:pt x="245" y="466"/>
                  </a:moveTo>
                  <a:cubicBezTo>
                    <a:pt x="246" y="467"/>
                    <a:pt x="245" y="467"/>
                    <a:pt x="246" y="467"/>
                  </a:cubicBezTo>
                  <a:cubicBezTo>
                    <a:pt x="246" y="468"/>
                    <a:pt x="246" y="468"/>
                    <a:pt x="246" y="468"/>
                  </a:cubicBezTo>
                  <a:cubicBezTo>
                    <a:pt x="246" y="468"/>
                    <a:pt x="246" y="468"/>
                    <a:pt x="246" y="468"/>
                  </a:cubicBezTo>
                  <a:cubicBezTo>
                    <a:pt x="245" y="468"/>
                    <a:pt x="245" y="468"/>
                    <a:pt x="244" y="469"/>
                  </a:cubicBezTo>
                  <a:cubicBezTo>
                    <a:pt x="244" y="469"/>
                    <a:pt x="244" y="469"/>
                    <a:pt x="245" y="470"/>
                  </a:cubicBezTo>
                  <a:cubicBezTo>
                    <a:pt x="245" y="470"/>
                    <a:pt x="245" y="470"/>
                    <a:pt x="245" y="470"/>
                  </a:cubicBezTo>
                  <a:cubicBezTo>
                    <a:pt x="245" y="470"/>
                    <a:pt x="245" y="470"/>
                    <a:pt x="245" y="470"/>
                  </a:cubicBezTo>
                  <a:cubicBezTo>
                    <a:pt x="245" y="470"/>
                    <a:pt x="245" y="470"/>
                    <a:pt x="245" y="470"/>
                  </a:cubicBezTo>
                  <a:cubicBezTo>
                    <a:pt x="245" y="470"/>
                    <a:pt x="245" y="471"/>
                    <a:pt x="245" y="471"/>
                  </a:cubicBezTo>
                  <a:cubicBezTo>
                    <a:pt x="246" y="471"/>
                    <a:pt x="248" y="471"/>
                    <a:pt x="247" y="472"/>
                  </a:cubicBezTo>
                  <a:cubicBezTo>
                    <a:pt x="246" y="472"/>
                    <a:pt x="247" y="473"/>
                    <a:pt x="246" y="474"/>
                  </a:cubicBezTo>
                  <a:cubicBezTo>
                    <a:pt x="245" y="474"/>
                    <a:pt x="245" y="475"/>
                    <a:pt x="245" y="475"/>
                  </a:cubicBezTo>
                  <a:cubicBezTo>
                    <a:pt x="246" y="475"/>
                    <a:pt x="246" y="476"/>
                    <a:pt x="246" y="476"/>
                  </a:cubicBezTo>
                  <a:cubicBezTo>
                    <a:pt x="246" y="476"/>
                    <a:pt x="246" y="476"/>
                    <a:pt x="246" y="476"/>
                  </a:cubicBezTo>
                  <a:cubicBezTo>
                    <a:pt x="246" y="476"/>
                    <a:pt x="246" y="476"/>
                    <a:pt x="246" y="476"/>
                  </a:cubicBezTo>
                  <a:cubicBezTo>
                    <a:pt x="245" y="476"/>
                    <a:pt x="244" y="475"/>
                    <a:pt x="244" y="476"/>
                  </a:cubicBezTo>
                  <a:cubicBezTo>
                    <a:pt x="244" y="476"/>
                    <a:pt x="244" y="476"/>
                    <a:pt x="244" y="477"/>
                  </a:cubicBezTo>
                  <a:cubicBezTo>
                    <a:pt x="244" y="478"/>
                    <a:pt x="242" y="478"/>
                    <a:pt x="241" y="478"/>
                  </a:cubicBezTo>
                  <a:cubicBezTo>
                    <a:pt x="241" y="478"/>
                    <a:pt x="241" y="478"/>
                    <a:pt x="241" y="478"/>
                  </a:cubicBezTo>
                  <a:cubicBezTo>
                    <a:pt x="241" y="478"/>
                    <a:pt x="241" y="479"/>
                    <a:pt x="242" y="479"/>
                  </a:cubicBezTo>
                  <a:cubicBezTo>
                    <a:pt x="242" y="479"/>
                    <a:pt x="242" y="479"/>
                    <a:pt x="242" y="479"/>
                  </a:cubicBezTo>
                  <a:cubicBezTo>
                    <a:pt x="242" y="479"/>
                    <a:pt x="242" y="479"/>
                    <a:pt x="242" y="479"/>
                  </a:cubicBezTo>
                  <a:cubicBezTo>
                    <a:pt x="242" y="479"/>
                    <a:pt x="242" y="479"/>
                    <a:pt x="242" y="479"/>
                  </a:cubicBezTo>
                  <a:cubicBezTo>
                    <a:pt x="242" y="479"/>
                    <a:pt x="243" y="479"/>
                    <a:pt x="243" y="479"/>
                  </a:cubicBezTo>
                  <a:cubicBezTo>
                    <a:pt x="243" y="479"/>
                    <a:pt x="243" y="479"/>
                    <a:pt x="243" y="480"/>
                  </a:cubicBezTo>
                  <a:cubicBezTo>
                    <a:pt x="243" y="480"/>
                    <a:pt x="243" y="480"/>
                    <a:pt x="243" y="480"/>
                  </a:cubicBezTo>
                  <a:cubicBezTo>
                    <a:pt x="244" y="480"/>
                    <a:pt x="245" y="480"/>
                    <a:pt x="245" y="481"/>
                  </a:cubicBezTo>
                  <a:cubicBezTo>
                    <a:pt x="245" y="481"/>
                    <a:pt x="245" y="481"/>
                    <a:pt x="245" y="481"/>
                  </a:cubicBezTo>
                  <a:cubicBezTo>
                    <a:pt x="246" y="481"/>
                    <a:pt x="247" y="480"/>
                    <a:pt x="248" y="479"/>
                  </a:cubicBezTo>
                  <a:cubicBezTo>
                    <a:pt x="248" y="479"/>
                    <a:pt x="249" y="479"/>
                    <a:pt x="249" y="479"/>
                  </a:cubicBezTo>
                  <a:cubicBezTo>
                    <a:pt x="249" y="479"/>
                    <a:pt x="249" y="480"/>
                    <a:pt x="248" y="480"/>
                  </a:cubicBezTo>
                  <a:cubicBezTo>
                    <a:pt x="248" y="481"/>
                    <a:pt x="247" y="481"/>
                    <a:pt x="247" y="483"/>
                  </a:cubicBezTo>
                  <a:cubicBezTo>
                    <a:pt x="247" y="483"/>
                    <a:pt x="246" y="484"/>
                    <a:pt x="246" y="484"/>
                  </a:cubicBezTo>
                  <a:cubicBezTo>
                    <a:pt x="246" y="484"/>
                    <a:pt x="246" y="485"/>
                    <a:pt x="246" y="485"/>
                  </a:cubicBezTo>
                  <a:cubicBezTo>
                    <a:pt x="246" y="486"/>
                    <a:pt x="246" y="487"/>
                    <a:pt x="245" y="487"/>
                  </a:cubicBezTo>
                  <a:cubicBezTo>
                    <a:pt x="244" y="488"/>
                    <a:pt x="244" y="489"/>
                    <a:pt x="244" y="490"/>
                  </a:cubicBezTo>
                  <a:cubicBezTo>
                    <a:pt x="244" y="491"/>
                    <a:pt x="244" y="492"/>
                    <a:pt x="244" y="493"/>
                  </a:cubicBezTo>
                  <a:cubicBezTo>
                    <a:pt x="243" y="493"/>
                    <a:pt x="243" y="493"/>
                    <a:pt x="243" y="494"/>
                  </a:cubicBezTo>
                  <a:cubicBezTo>
                    <a:pt x="243" y="495"/>
                    <a:pt x="243" y="495"/>
                    <a:pt x="243" y="496"/>
                  </a:cubicBezTo>
                  <a:cubicBezTo>
                    <a:pt x="242" y="496"/>
                    <a:pt x="242" y="497"/>
                    <a:pt x="242" y="498"/>
                  </a:cubicBezTo>
                  <a:cubicBezTo>
                    <a:pt x="242" y="498"/>
                    <a:pt x="242" y="498"/>
                    <a:pt x="242" y="498"/>
                  </a:cubicBezTo>
                  <a:cubicBezTo>
                    <a:pt x="243" y="498"/>
                    <a:pt x="244" y="498"/>
                    <a:pt x="244" y="497"/>
                  </a:cubicBezTo>
                  <a:cubicBezTo>
                    <a:pt x="245" y="496"/>
                    <a:pt x="245" y="496"/>
                    <a:pt x="245" y="496"/>
                  </a:cubicBezTo>
                  <a:cubicBezTo>
                    <a:pt x="244" y="495"/>
                    <a:pt x="245" y="494"/>
                    <a:pt x="245" y="493"/>
                  </a:cubicBezTo>
                  <a:cubicBezTo>
                    <a:pt x="245" y="492"/>
                    <a:pt x="246" y="492"/>
                    <a:pt x="246" y="491"/>
                  </a:cubicBezTo>
                  <a:cubicBezTo>
                    <a:pt x="246" y="491"/>
                    <a:pt x="246" y="490"/>
                    <a:pt x="246" y="489"/>
                  </a:cubicBezTo>
                  <a:cubicBezTo>
                    <a:pt x="246" y="488"/>
                    <a:pt x="247" y="487"/>
                    <a:pt x="248" y="486"/>
                  </a:cubicBezTo>
                  <a:cubicBezTo>
                    <a:pt x="248" y="487"/>
                    <a:pt x="247" y="489"/>
                    <a:pt x="247" y="490"/>
                  </a:cubicBezTo>
                  <a:cubicBezTo>
                    <a:pt x="247" y="490"/>
                    <a:pt x="247" y="490"/>
                    <a:pt x="247" y="490"/>
                  </a:cubicBezTo>
                  <a:cubicBezTo>
                    <a:pt x="248" y="490"/>
                    <a:pt x="249" y="489"/>
                    <a:pt x="249" y="488"/>
                  </a:cubicBezTo>
                  <a:cubicBezTo>
                    <a:pt x="250" y="489"/>
                    <a:pt x="250" y="490"/>
                    <a:pt x="251" y="489"/>
                  </a:cubicBezTo>
                  <a:cubicBezTo>
                    <a:pt x="251" y="489"/>
                    <a:pt x="251" y="488"/>
                    <a:pt x="251" y="487"/>
                  </a:cubicBezTo>
                  <a:cubicBezTo>
                    <a:pt x="251" y="488"/>
                    <a:pt x="251" y="488"/>
                    <a:pt x="252" y="488"/>
                  </a:cubicBezTo>
                  <a:cubicBezTo>
                    <a:pt x="252" y="489"/>
                    <a:pt x="252" y="489"/>
                    <a:pt x="253" y="489"/>
                  </a:cubicBezTo>
                  <a:cubicBezTo>
                    <a:pt x="253" y="489"/>
                    <a:pt x="253" y="489"/>
                    <a:pt x="253" y="489"/>
                  </a:cubicBezTo>
                  <a:cubicBezTo>
                    <a:pt x="253" y="489"/>
                    <a:pt x="252" y="489"/>
                    <a:pt x="252" y="489"/>
                  </a:cubicBezTo>
                  <a:cubicBezTo>
                    <a:pt x="251" y="489"/>
                    <a:pt x="250" y="490"/>
                    <a:pt x="250" y="491"/>
                  </a:cubicBezTo>
                  <a:cubicBezTo>
                    <a:pt x="250" y="492"/>
                    <a:pt x="250" y="493"/>
                    <a:pt x="251" y="493"/>
                  </a:cubicBezTo>
                  <a:cubicBezTo>
                    <a:pt x="251" y="494"/>
                    <a:pt x="252" y="494"/>
                    <a:pt x="252" y="494"/>
                  </a:cubicBezTo>
                  <a:cubicBezTo>
                    <a:pt x="252" y="494"/>
                    <a:pt x="253" y="494"/>
                    <a:pt x="253" y="494"/>
                  </a:cubicBezTo>
                  <a:cubicBezTo>
                    <a:pt x="252" y="495"/>
                    <a:pt x="252" y="495"/>
                    <a:pt x="252" y="495"/>
                  </a:cubicBezTo>
                  <a:cubicBezTo>
                    <a:pt x="252" y="496"/>
                    <a:pt x="252" y="496"/>
                    <a:pt x="251" y="496"/>
                  </a:cubicBezTo>
                  <a:cubicBezTo>
                    <a:pt x="251" y="497"/>
                    <a:pt x="251" y="498"/>
                    <a:pt x="250" y="498"/>
                  </a:cubicBezTo>
                  <a:cubicBezTo>
                    <a:pt x="250" y="498"/>
                    <a:pt x="249" y="499"/>
                    <a:pt x="249" y="499"/>
                  </a:cubicBezTo>
                  <a:cubicBezTo>
                    <a:pt x="249" y="500"/>
                    <a:pt x="249" y="501"/>
                    <a:pt x="248" y="501"/>
                  </a:cubicBezTo>
                  <a:cubicBezTo>
                    <a:pt x="248" y="501"/>
                    <a:pt x="248" y="502"/>
                    <a:pt x="249" y="502"/>
                  </a:cubicBezTo>
                  <a:cubicBezTo>
                    <a:pt x="248" y="502"/>
                    <a:pt x="247" y="502"/>
                    <a:pt x="247" y="503"/>
                  </a:cubicBezTo>
                  <a:cubicBezTo>
                    <a:pt x="247" y="503"/>
                    <a:pt x="247" y="503"/>
                    <a:pt x="247" y="503"/>
                  </a:cubicBezTo>
                  <a:cubicBezTo>
                    <a:pt x="247" y="504"/>
                    <a:pt x="248" y="507"/>
                    <a:pt x="249" y="505"/>
                  </a:cubicBezTo>
                  <a:cubicBezTo>
                    <a:pt x="250" y="505"/>
                    <a:pt x="250" y="504"/>
                    <a:pt x="251" y="505"/>
                  </a:cubicBezTo>
                  <a:cubicBezTo>
                    <a:pt x="252" y="505"/>
                    <a:pt x="253" y="506"/>
                    <a:pt x="253" y="506"/>
                  </a:cubicBezTo>
                  <a:cubicBezTo>
                    <a:pt x="253" y="506"/>
                    <a:pt x="254" y="506"/>
                    <a:pt x="254" y="506"/>
                  </a:cubicBezTo>
                  <a:cubicBezTo>
                    <a:pt x="254" y="506"/>
                    <a:pt x="254" y="506"/>
                    <a:pt x="254" y="506"/>
                  </a:cubicBezTo>
                  <a:cubicBezTo>
                    <a:pt x="254" y="506"/>
                    <a:pt x="254" y="506"/>
                    <a:pt x="254" y="506"/>
                  </a:cubicBezTo>
                  <a:cubicBezTo>
                    <a:pt x="254" y="505"/>
                    <a:pt x="254" y="505"/>
                    <a:pt x="254" y="505"/>
                  </a:cubicBezTo>
                  <a:cubicBezTo>
                    <a:pt x="253" y="504"/>
                    <a:pt x="253" y="503"/>
                    <a:pt x="253" y="503"/>
                  </a:cubicBezTo>
                  <a:cubicBezTo>
                    <a:pt x="254" y="503"/>
                    <a:pt x="255" y="505"/>
                    <a:pt x="256" y="505"/>
                  </a:cubicBezTo>
                  <a:cubicBezTo>
                    <a:pt x="256" y="505"/>
                    <a:pt x="257" y="505"/>
                    <a:pt x="257" y="505"/>
                  </a:cubicBezTo>
                  <a:cubicBezTo>
                    <a:pt x="258" y="505"/>
                    <a:pt x="258" y="505"/>
                    <a:pt x="259" y="505"/>
                  </a:cubicBezTo>
                  <a:cubicBezTo>
                    <a:pt x="259" y="505"/>
                    <a:pt x="259" y="504"/>
                    <a:pt x="259" y="504"/>
                  </a:cubicBezTo>
                  <a:cubicBezTo>
                    <a:pt x="259" y="504"/>
                    <a:pt x="259" y="504"/>
                    <a:pt x="259" y="503"/>
                  </a:cubicBezTo>
                  <a:cubicBezTo>
                    <a:pt x="259" y="503"/>
                    <a:pt x="261" y="503"/>
                    <a:pt x="261" y="503"/>
                  </a:cubicBezTo>
                  <a:cubicBezTo>
                    <a:pt x="262" y="503"/>
                    <a:pt x="264" y="503"/>
                    <a:pt x="265" y="503"/>
                  </a:cubicBezTo>
                  <a:cubicBezTo>
                    <a:pt x="264" y="503"/>
                    <a:pt x="263" y="503"/>
                    <a:pt x="263" y="504"/>
                  </a:cubicBezTo>
                  <a:cubicBezTo>
                    <a:pt x="262" y="504"/>
                    <a:pt x="263" y="505"/>
                    <a:pt x="262" y="505"/>
                  </a:cubicBezTo>
                  <a:cubicBezTo>
                    <a:pt x="261" y="505"/>
                    <a:pt x="261" y="506"/>
                    <a:pt x="261" y="506"/>
                  </a:cubicBezTo>
                  <a:cubicBezTo>
                    <a:pt x="261" y="507"/>
                    <a:pt x="260" y="508"/>
                    <a:pt x="260" y="508"/>
                  </a:cubicBezTo>
                  <a:cubicBezTo>
                    <a:pt x="260" y="509"/>
                    <a:pt x="259" y="509"/>
                    <a:pt x="259" y="509"/>
                  </a:cubicBezTo>
                  <a:cubicBezTo>
                    <a:pt x="260" y="510"/>
                    <a:pt x="260" y="510"/>
                    <a:pt x="260" y="511"/>
                  </a:cubicBezTo>
                  <a:cubicBezTo>
                    <a:pt x="260" y="512"/>
                    <a:pt x="261" y="512"/>
                    <a:pt x="261" y="513"/>
                  </a:cubicBezTo>
                  <a:cubicBezTo>
                    <a:pt x="261" y="513"/>
                    <a:pt x="261" y="513"/>
                    <a:pt x="261" y="513"/>
                  </a:cubicBezTo>
                  <a:cubicBezTo>
                    <a:pt x="262" y="513"/>
                    <a:pt x="262" y="513"/>
                    <a:pt x="262" y="513"/>
                  </a:cubicBezTo>
                  <a:cubicBezTo>
                    <a:pt x="262" y="513"/>
                    <a:pt x="262" y="513"/>
                    <a:pt x="263" y="513"/>
                  </a:cubicBezTo>
                  <a:cubicBezTo>
                    <a:pt x="263" y="514"/>
                    <a:pt x="264" y="513"/>
                    <a:pt x="265" y="513"/>
                  </a:cubicBezTo>
                  <a:cubicBezTo>
                    <a:pt x="265" y="513"/>
                    <a:pt x="268" y="512"/>
                    <a:pt x="267" y="513"/>
                  </a:cubicBezTo>
                  <a:cubicBezTo>
                    <a:pt x="267" y="513"/>
                    <a:pt x="267" y="514"/>
                    <a:pt x="267" y="514"/>
                  </a:cubicBezTo>
                  <a:cubicBezTo>
                    <a:pt x="267" y="514"/>
                    <a:pt x="267" y="515"/>
                    <a:pt x="266" y="515"/>
                  </a:cubicBezTo>
                  <a:cubicBezTo>
                    <a:pt x="266" y="515"/>
                    <a:pt x="267" y="517"/>
                    <a:pt x="266" y="517"/>
                  </a:cubicBezTo>
                  <a:cubicBezTo>
                    <a:pt x="266" y="517"/>
                    <a:pt x="265" y="517"/>
                    <a:pt x="265" y="517"/>
                  </a:cubicBezTo>
                  <a:cubicBezTo>
                    <a:pt x="265" y="518"/>
                    <a:pt x="265" y="519"/>
                    <a:pt x="265" y="519"/>
                  </a:cubicBezTo>
                  <a:cubicBezTo>
                    <a:pt x="265" y="520"/>
                    <a:pt x="264" y="520"/>
                    <a:pt x="264" y="520"/>
                  </a:cubicBezTo>
                  <a:cubicBezTo>
                    <a:pt x="264" y="522"/>
                    <a:pt x="266" y="523"/>
                    <a:pt x="267" y="525"/>
                  </a:cubicBezTo>
                  <a:cubicBezTo>
                    <a:pt x="266" y="525"/>
                    <a:pt x="265" y="525"/>
                    <a:pt x="265" y="525"/>
                  </a:cubicBezTo>
                  <a:cubicBezTo>
                    <a:pt x="265" y="524"/>
                    <a:pt x="264" y="524"/>
                    <a:pt x="264" y="524"/>
                  </a:cubicBezTo>
                  <a:cubicBezTo>
                    <a:pt x="263" y="524"/>
                    <a:pt x="263" y="524"/>
                    <a:pt x="263" y="525"/>
                  </a:cubicBezTo>
                  <a:cubicBezTo>
                    <a:pt x="263" y="525"/>
                    <a:pt x="263" y="525"/>
                    <a:pt x="263" y="525"/>
                  </a:cubicBezTo>
                  <a:cubicBezTo>
                    <a:pt x="263" y="525"/>
                    <a:pt x="262" y="525"/>
                    <a:pt x="262" y="524"/>
                  </a:cubicBezTo>
                  <a:cubicBezTo>
                    <a:pt x="261" y="524"/>
                    <a:pt x="261" y="524"/>
                    <a:pt x="261" y="525"/>
                  </a:cubicBezTo>
                  <a:cubicBezTo>
                    <a:pt x="260" y="525"/>
                    <a:pt x="260" y="525"/>
                    <a:pt x="259" y="525"/>
                  </a:cubicBezTo>
                  <a:cubicBezTo>
                    <a:pt x="259" y="525"/>
                    <a:pt x="258" y="525"/>
                    <a:pt x="257" y="525"/>
                  </a:cubicBezTo>
                  <a:cubicBezTo>
                    <a:pt x="257" y="525"/>
                    <a:pt x="257" y="525"/>
                    <a:pt x="256" y="525"/>
                  </a:cubicBezTo>
                  <a:cubicBezTo>
                    <a:pt x="256" y="525"/>
                    <a:pt x="256" y="525"/>
                    <a:pt x="256" y="526"/>
                  </a:cubicBezTo>
                  <a:cubicBezTo>
                    <a:pt x="254" y="526"/>
                    <a:pt x="254" y="527"/>
                    <a:pt x="253" y="528"/>
                  </a:cubicBezTo>
                  <a:cubicBezTo>
                    <a:pt x="252" y="529"/>
                    <a:pt x="250" y="528"/>
                    <a:pt x="249" y="530"/>
                  </a:cubicBezTo>
                  <a:cubicBezTo>
                    <a:pt x="248" y="531"/>
                    <a:pt x="249" y="531"/>
                    <a:pt x="250" y="531"/>
                  </a:cubicBezTo>
                  <a:cubicBezTo>
                    <a:pt x="250" y="531"/>
                    <a:pt x="251" y="531"/>
                    <a:pt x="251" y="531"/>
                  </a:cubicBezTo>
                  <a:cubicBezTo>
                    <a:pt x="251" y="530"/>
                    <a:pt x="252" y="530"/>
                    <a:pt x="252" y="530"/>
                  </a:cubicBezTo>
                  <a:cubicBezTo>
                    <a:pt x="252" y="529"/>
                    <a:pt x="253" y="529"/>
                    <a:pt x="254" y="529"/>
                  </a:cubicBezTo>
                  <a:cubicBezTo>
                    <a:pt x="254" y="530"/>
                    <a:pt x="254" y="530"/>
                    <a:pt x="254" y="530"/>
                  </a:cubicBezTo>
                  <a:cubicBezTo>
                    <a:pt x="253" y="530"/>
                    <a:pt x="253" y="531"/>
                    <a:pt x="254" y="531"/>
                  </a:cubicBezTo>
                  <a:cubicBezTo>
                    <a:pt x="254" y="531"/>
                    <a:pt x="255" y="532"/>
                    <a:pt x="254" y="532"/>
                  </a:cubicBezTo>
                  <a:cubicBezTo>
                    <a:pt x="254" y="532"/>
                    <a:pt x="254" y="532"/>
                    <a:pt x="254" y="533"/>
                  </a:cubicBezTo>
                  <a:cubicBezTo>
                    <a:pt x="253" y="533"/>
                    <a:pt x="254" y="534"/>
                    <a:pt x="254" y="534"/>
                  </a:cubicBezTo>
                  <a:cubicBezTo>
                    <a:pt x="255" y="534"/>
                    <a:pt x="255" y="534"/>
                    <a:pt x="255" y="534"/>
                  </a:cubicBezTo>
                  <a:cubicBezTo>
                    <a:pt x="255" y="535"/>
                    <a:pt x="255" y="535"/>
                    <a:pt x="255" y="536"/>
                  </a:cubicBezTo>
                  <a:cubicBezTo>
                    <a:pt x="254" y="536"/>
                    <a:pt x="254" y="537"/>
                    <a:pt x="253" y="538"/>
                  </a:cubicBezTo>
                  <a:cubicBezTo>
                    <a:pt x="252" y="538"/>
                    <a:pt x="252" y="539"/>
                    <a:pt x="251" y="539"/>
                  </a:cubicBezTo>
                  <a:cubicBezTo>
                    <a:pt x="251" y="540"/>
                    <a:pt x="251" y="540"/>
                    <a:pt x="250" y="540"/>
                  </a:cubicBezTo>
                  <a:cubicBezTo>
                    <a:pt x="248" y="540"/>
                    <a:pt x="247" y="541"/>
                    <a:pt x="245" y="541"/>
                  </a:cubicBezTo>
                  <a:cubicBezTo>
                    <a:pt x="244" y="540"/>
                    <a:pt x="243" y="542"/>
                    <a:pt x="242" y="542"/>
                  </a:cubicBezTo>
                  <a:cubicBezTo>
                    <a:pt x="242" y="542"/>
                    <a:pt x="242" y="542"/>
                    <a:pt x="242" y="542"/>
                  </a:cubicBezTo>
                  <a:cubicBezTo>
                    <a:pt x="243" y="543"/>
                    <a:pt x="243" y="543"/>
                    <a:pt x="244" y="543"/>
                  </a:cubicBezTo>
                  <a:cubicBezTo>
                    <a:pt x="244" y="543"/>
                    <a:pt x="244" y="543"/>
                    <a:pt x="244" y="544"/>
                  </a:cubicBezTo>
                  <a:cubicBezTo>
                    <a:pt x="244" y="544"/>
                    <a:pt x="244" y="544"/>
                    <a:pt x="244" y="544"/>
                  </a:cubicBezTo>
                  <a:cubicBezTo>
                    <a:pt x="244" y="544"/>
                    <a:pt x="244" y="544"/>
                    <a:pt x="244" y="544"/>
                  </a:cubicBezTo>
                  <a:cubicBezTo>
                    <a:pt x="244" y="544"/>
                    <a:pt x="244" y="544"/>
                    <a:pt x="244" y="544"/>
                  </a:cubicBezTo>
                  <a:cubicBezTo>
                    <a:pt x="244" y="545"/>
                    <a:pt x="245" y="545"/>
                    <a:pt x="245" y="546"/>
                  </a:cubicBezTo>
                  <a:cubicBezTo>
                    <a:pt x="245" y="546"/>
                    <a:pt x="245" y="546"/>
                    <a:pt x="245" y="546"/>
                  </a:cubicBezTo>
                  <a:cubicBezTo>
                    <a:pt x="245" y="546"/>
                    <a:pt x="246" y="547"/>
                    <a:pt x="246" y="546"/>
                  </a:cubicBezTo>
                  <a:cubicBezTo>
                    <a:pt x="247" y="546"/>
                    <a:pt x="248" y="545"/>
                    <a:pt x="249" y="545"/>
                  </a:cubicBezTo>
                  <a:cubicBezTo>
                    <a:pt x="250" y="545"/>
                    <a:pt x="250" y="544"/>
                    <a:pt x="251" y="544"/>
                  </a:cubicBezTo>
                  <a:cubicBezTo>
                    <a:pt x="251" y="545"/>
                    <a:pt x="251" y="546"/>
                    <a:pt x="251" y="546"/>
                  </a:cubicBezTo>
                  <a:cubicBezTo>
                    <a:pt x="250" y="547"/>
                    <a:pt x="251" y="547"/>
                    <a:pt x="251" y="547"/>
                  </a:cubicBezTo>
                  <a:cubicBezTo>
                    <a:pt x="251" y="547"/>
                    <a:pt x="252" y="547"/>
                    <a:pt x="253" y="547"/>
                  </a:cubicBezTo>
                  <a:cubicBezTo>
                    <a:pt x="253" y="547"/>
                    <a:pt x="253" y="547"/>
                    <a:pt x="253" y="547"/>
                  </a:cubicBezTo>
                  <a:cubicBezTo>
                    <a:pt x="252" y="547"/>
                    <a:pt x="253" y="547"/>
                    <a:pt x="253" y="547"/>
                  </a:cubicBezTo>
                  <a:cubicBezTo>
                    <a:pt x="253" y="547"/>
                    <a:pt x="254" y="547"/>
                    <a:pt x="254" y="547"/>
                  </a:cubicBezTo>
                  <a:cubicBezTo>
                    <a:pt x="255" y="547"/>
                    <a:pt x="256" y="545"/>
                    <a:pt x="256" y="547"/>
                  </a:cubicBezTo>
                  <a:cubicBezTo>
                    <a:pt x="256" y="547"/>
                    <a:pt x="257" y="547"/>
                    <a:pt x="257" y="547"/>
                  </a:cubicBezTo>
                  <a:cubicBezTo>
                    <a:pt x="258" y="548"/>
                    <a:pt x="258" y="548"/>
                    <a:pt x="258" y="549"/>
                  </a:cubicBezTo>
                  <a:cubicBezTo>
                    <a:pt x="259" y="550"/>
                    <a:pt x="260" y="549"/>
                    <a:pt x="262" y="550"/>
                  </a:cubicBezTo>
                  <a:cubicBezTo>
                    <a:pt x="262" y="550"/>
                    <a:pt x="262" y="549"/>
                    <a:pt x="262" y="549"/>
                  </a:cubicBezTo>
                  <a:cubicBezTo>
                    <a:pt x="262" y="549"/>
                    <a:pt x="262" y="549"/>
                    <a:pt x="262" y="549"/>
                  </a:cubicBezTo>
                  <a:cubicBezTo>
                    <a:pt x="262" y="548"/>
                    <a:pt x="263" y="548"/>
                    <a:pt x="263" y="548"/>
                  </a:cubicBezTo>
                  <a:cubicBezTo>
                    <a:pt x="263" y="548"/>
                    <a:pt x="263" y="548"/>
                    <a:pt x="263" y="548"/>
                  </a:cubicBezTo>
                  <a:cubicBezTo>
                    <a:pt x="264" y="548"/>
                    <a:pt x="264" y="548"/>
                    <a:pt x="264" y="548"/>
                  </a:cubicBezTo>
                  <a:cubicBezTo>
                    <a:pt x="264" y="548"/>
                    <a:pt x="264" y="548"/>
                    <a:pt x="264" y="548"/>
                  </a:cubicBezTo>
                  <a:cubicBezTo>
                    <a:pt x="265" y="548"/>
                    <a:pt x="266" y="547"/>
                    <a:pt x="268" y="546"/>
                  </a:cubicBezTo>
                  <a:cubicBezTo>
                    <a:pt x="267" y="547"/>
                    <a:pt x="267" y="547"/>
                    <a:pt x="267" y="548"/>
                  </a:cubicBezTo>
                  <a:cubicBezTo>
                    <a:pt x="266" y="548"/>
                    <a:pt x="266" y="548"/>
                    <a:pt x="266" y="548"/>
                  </a:cubicBezTo>
                  <a:cubicBezTo>
                    <a:pt x="265" y="549"/>
                    <a:pt x="265" y="549"/>
                    <a:pt x="264" y="549"/>
                  </a:cubicBezTo>
                  <a:cubicBezTo>
                    <a:pt x="263" y="550"/>
                    <a:pt x="263" y="551"/>
                    <a:pt x="263" y="552"/>
                  </a:cubicBezTo>
                  <a:cubicBezTo>
                    <a:pt x="263" y="552"/>
                    <a:pt x="263" y="553"/>
                    <a:pt x="263" y="553"/>
                  </a:cubicBezTo>
                  <a:cubicBezTo>
                    <a:pt x="263" y="554"/>
                    <a:pt x="263" y="553"/>
                    <a:pt x="263" y="553"/>
                  </a:cubicBezTo>
                  <a:cubicBezTo>
                    <a:pt x="263" y="553"/>
                    <a:pt x="262" y="553"/>
                    <a:pt x="262" y="553"/>
                  </a:cubicBezTo>
                  <a:cubicBezTo>
                    <a:pt x="261" y="553"/>
                    <a:pt x="260" y="553"/>
                    <a:pt x="260" y="553"/>
                  </a:cubicBezTo>
                  <a:cubicBezTo>
                    <a:pt x="259" y="553"/>
                    <a:pt x="258" y="552"/>
                    <a:pt x="258" y="552"/>
                  </a:cubicBezTo>
                  <a:cubicBezTo>
                    <a:pt x="256" y="551"/>
                    <a:pt x="254" y="552"/>
                    <a:pt x="253" y="552"/>
                  </a:cubicBezTo>
                  <a:cubicBezTo>
                    <a:pt x="252" y="551"/>
                    <a:pt x="251" y="552"/>
                    <a:pt x="251" y="552"/>
                  </a:cubicBezTo>
                  <a:cubicBezTo>
                    <a:pt x="251" y="553"/>
                    <a:pt x="250" y="554"/>
                    <a:pt x="249" y="554"/>
                  </a:cubicBezTo>
                  <a:cubicBezTo>
                    <a:pt x="249" y="554"/>
                    <a:pt x="249" y="554"/>
                    <a:pt x="249" y="554"/>
                  </a:cubicBezTo>
                  <a:cubicBezTo>
                    <a:pt x="248" y="555"/>
                    <a:pt x="248" y="557"/>
                    <a:pt x="247" y="558"/>
                  </a:cubicBezTo>
                  <a:cubicBezTo>
                    <a:pt x="246" y="559"/>
                    <a:pt x="246" y="559"/>
                    <a:pt x="245" y="560"/>
                  </a:cubicBezTo>
                  <a:cubicBezTo>
                    <a:pt x="245" y="560"/>
                    <a:pt x="244" y="560"/>
                    <a:pt x="243" y="560"/>
                  </a:cubicBezTo>
                  <a:cubicBezTo>
                    <a:pt x="243" y="560"/>
                    <a:pt x="243" y="561"/>
                    <a:pt x="243" y="561"/>
                  </a:cubicBezTo>
                  <a:cubicBezTo>
                    <a:pt x="242" y="562"/>
                    <a:pt x="242" y="562"/>
                    <a:pt x="241" y="563"/>
                  </a:cubicBezTo>
                  <a:cubicBezTo>
                    <a:pt x="241" y="563"/>
                    <a:pt x="240" y="563"/>
                    <a:pt x="240" y="564"/>
                  </a:cubicBezTo>
                  <a:cubicBezTo>
                    <a:pt x="239" y="564"/>
                    <a:pt x="238" y="564"/>
                    <a:pt x="237" y="564"/>
                  </a:cubicBezTo>
                  <a:cubicBezTo>
                    <a:pt x="237" y="565"/>
                    <a:pt x="236" y="565"/>
                    <a:pt x="236" y="566"/>
                  </a:cubicBezTo>
                  <a:cubicBezTo>
                    <a:pt x="236" y="566"/>
                    <a:pt x="236" y="567"/>
                    <a:pt x="237" y="566"/>
                  </a:cubicBezTo>
                  <a:cubicBezTo>
                    <a:pt x="237" y="566"/>
                    <a:pt x="238" y="566"/>
                    <a:pt x="238" y="566"/>
                  </a:cubicBezTo>
                  <a:cubicBezTo>
                    <a:pt x="238" y="565"/>
                    <a:pt x="239" y="565"/>
                    <a:pt x="239" y="565"/>
                  </a:cubicBezTo>
                  <a:cubicBezTo>
                    <a:pt x="239" y="566"/>
                    <a:pt x="239" y="566"/>
                    <a:pt x="239" y="566"/>
                  </a:cubicBezTo>
                  <a:cubicBezTo>
                    <a:pt x="240" y="567"/>
                    <a:pt x="241" y="567"/>
                    <a:pt x="241" y="566"/>
                  </a:cubicBezTo>
                  <a:cubicBezTo>
                    <a:pt x="241" y="566"/>
                    <a:pt x="242" y="566"/>
                    <a:pt x="241" y="566"/>
                  </a:cubicBezTo>
                  <a:cubicBezTo>
                    <a:pt x="241" y="565"/>
                    <a:pt x="241" y="565"/>
                    <a:pt x="241" y="565"/>
                  </a:cubicBezTo>
                  <a:cubicBezTo>
                    <a:pt x="242" y="565"/>
                    <a:pt x="242" y="565"/>
                    <a:pt x="242" y="565"/>
                  </a:cubicBezTo>
                  <a:cubicBezTo>
                    <a:pt x="243" y="565"/>
                    <a:pt x="244" y="564"/>
                    <a:pt x="244" y="564"/>
                  </a:cubicBezTo>
                  <a:cubicBezTo>
                    <a:pt x="245" y="564"/>
                    <a:pt x="245" y="564"/>
                    <a:pt x="246" y="563"/>
                  </a:cubicBezTo>
                  <a:cubicBezTo>
                    <a:pt x="246" y="563"/>
                    <a:pt x="246" y="562"/>
                    <a:pt x="247" y="563"/>
                  </a:cubicBezTo>
                  <a:cubicBezTo>
                    <a:pt x="247" y="563"/>
                    <a:pt x="247" y="563"/>
                    <a:pt x="247" y="563"/>
                  </a:cubicBezTo>
                  <a:cubicBezTo>
                    <a:pt x="248" y="563"/>
                    <a:pt x="248" y="563"/>
                    <a:pt x="249" y="563"/>
                  </a:cubicBezTo>
                  <a:cubicBezTo>
                    <a:pt x="250" y="563"/>
                    <a:pt x="251" y="562"/>
                    <a:pt x="252" y="563"/>
                  </a:cubicBezTo>
                  <a:cubicBezTo>
                    <a:pt x="252" y="563"/>
                    <a:pt x="253" y="563"/>
                    <a:pt x="253" y="563"/>
                  </a:cubicBezTo>
                  <a:cubicBezTo>
                    <a:pt x="254" y="564"/>
                    <a:pt x="254" y="564"/>
                    <a:pt x="254" y="565"/>
                  </a:cubicBezTo>
                  <a:cubicBezTo>
                    <a:pt x="255" y="565"/>
                    <a:pt x="256" y="565"/>
                    <a:pt x="256" y="565"/>
                  </a:cubicBezTo>
                  <a:cubicBezTo>
                    <a:pt x="256" y="564"/>
                    <a:pt x="256" y="563"/>
                    <a:pt x="256" y="563"/>
                  </a:cubicBezTo>
                  <a:cubicBezTo>
                    <a:pt x="257" y="563"/>
                    <a:pt x="257" y="563"/>
                    <a:pt x="257" y="563"/>
                  </a:cubicBezTo>
                  <a:cubicBezTo>
                    <a:pt x="258" y="562"/>
                    <a:pt x="258" y="561"/>
                    <a:pt x="257" y="561"/>
                  </a:cubicBezTo>
                  <a:cubicBezTo>
                    <a:pt x="257" y="561"/>
                    <a:pt x="259" y="559"/>
                    <a:pt x="259" y="559"/>
                  </a:cubicBezTo>
                  <a:cubicBezTo>
                    <a:pt x="260" y="559"/>
                    <a:pt x="261" y="559"/>
                    <a:pt x="262" y="559"/>
                  </a:cubicBezTo>
                  <a:cubicBezTo>
                    <a:pt x="262" y="559"/>
                    <a:pt x="263" y="558"/>
                    <a:pt x="263" y="558"/>
                  </a:cubicBezTo>
                  <a:cubicBezTo>
                    <a:pt x="263" y="558"/>
                    <a:pt x="264" y="558"/>
                    <a:pt x="265" y="558"/>
                  </a:cubicBezTo>
                  <a:cubicBezTo>
                    <a:pt x="266" y="558"/>
                    <a:pt x="266" y="558"/>
                    <a:pt x="266" y="559"/>
                  </a:cubicBezTo>
                  <a:cubicBezTo>
                    <a:pt x="266" y="560"/>
                    <a:pt x="267" y="560"/>
                    <a:pt x="268" y="560"/>
                  </a:cubicBezTo>
                  <a:cubicBezTo>
                    <a:pt x="268" y="560"/>
                    <a:pt x="269" y="560"/>
                    <a:pt x="269" y="560"/>
                  </a:cubicBezTo>
                  <a:cubicBezTo>
                    <a:pt x="270" y="560"/>
                    <a:pt x="271" y="560"/>
                    <a:pt x="271" y="560"/>
                  </a:cubicBezTo>
                  <a:cubicBezTo>
                    <a:pt x="273" y="560"/>
                    <a:pt x="274" y="559"/>
                    <a:pt x="273" y="558"/>
                  </a:cubicBezTo>
                  <a:cubicBezTo>
                    <a:pt x="274" y="558"/>
                    <a:pt x="275" y="558"/>
                    <a:pt x="275" y="558"/>
                  </a:cubicBezTo>
                  <a:cubicBezTo>
                    <a:pt x="276" y="558"/>
                    <a:pt x="276" y="558"/>
                    <a:pt x="277" y="558"/>
                  </a:cubicBezTo>
                  <a:cubicBezTo>
                    <a:pt x="278" y="558"/>
                    <a:pt x="279" y="557"/>
                    <a:pt x="280" y="558"/>
                  </a:cubicBezTo>
                  <a:cubicBezTo>
                    <a:pt x="280" y="558"/>
                    <a:pt x="281" y="557"/>
                    <a:pt x="281" y="557"/>
                  </a:cubicBezTo>
                  <a:cubicBezTo>
                    <a:pt x="282" y="557"/>
                    <a:pt x="283" y="556"/>
                    <a:pt x="283" y="557"/>
                  </a:cubicBezTo>
                  <a:cubicBezTo>
                    <a:pt x="283" y="557"/>
                    <a:pt x="283" y="557"/>
                    <a:pt x="283" y="558"/>
                  </a:cubicBezTo>
                  <a:cubicBezTo>
                    <a:pt x="283" y="558"/>
                    <a:pt x="285" y="558"/>
                    <a:pt x="286" y="558"/>
                  </a:cubicBezTo>
                  <a:cubicBezTo>
                    <a:pt x="286" y="558"/>
                    <a:pt x="286" y="558"/>
                    <a:pt x="287" y="557"/>
                  </a:cubicBezTo>
                  <a:cubicBezTo>
                    <a:pt x="287" y="557"/>
                    <a:pt x="288" y="558"/>
                    <a:pt x="289" y="558"/>
                  </a:cubicBezTo>
                  <a:cubicBezTo>
                    <a:pt x="290" y="558"/>
                    <a:pt x="290" y="557"/>
                    <a:pt x="291" y="557"/>
                  </a:cubicBezTo>
                  <a:cubicBezTo>
                    <a:pt x="292" y="557"/>
                    <a:pt x="293" y="558"/>
                    <a:pt x="294" y="558"/>
                  </a:cubicBezTo>
                  <a:cubicBezTo>
                    <a:pt x="295" y="558"/>
                    <a:pt x="295" y="557"/>
                    <a:pt x="296" y="557"/>
                  </a:cubicBezTo>
                  <a:cubicBezTo>
                    <a:pt x="297" y="557"/>
                    <a:pt x="297" y="557"/>
                    <a:pt x="298" y="557"/>
                  </a:cubicBezTo>
                  <a:cubicBezTo>
                    <a:pt x="299" y="557"/>
                    <a:pt x="300" y="556"/>
                    <a:pt x="300" y="556"/>
                  </a:cubicBezTo>
                  <a:cubicBezTo>
                    <a:pt x="301" y="556"/>
                    <a:pt x="301" y="556"/>
                    <a:pt x="301" y="556"/>
                  </a:cubicBezTo>
                  <a:cubicBezTo>
                    <a:pt x="301" y="555"/>
                    <a:pt x="301" y="555"/>
                    <a:pt x="302" y="555"/>
                  </a:cubicBezTo>
                  <a:cubicBezTo>
                    <a:pt x="302" y="554"/>
                    <a:pt x="303" y="554"/>
                    <a:pt x="303" y="554"/>
                  </a:cubicBezTo>
                  <a:cubicBezTo>
                    <a:pt x="303" y="554"/>
                    <a:pt x="304" y="554"/>
                    <a:pt x="304" y="554"/>
                  </a:cubicBezTo>
                  <a:cubicBezTo>
                    <a:pt x="305" y="554"/>
                    <a:pt x="305" y="553"/>
                    <a:pt x="305" y="553"/>
                  </a:cubicBezTo>
                  <a:cubicBezTo>
                    <a:pt x="306" y="553"/>
                    <a:pt x="306" y="553"/>
                    <a:pt x="306" y="553"/>
                  </a:cubicBezTo>
                  <a:cubicBezTo>
                    <a:pt x="306" y="552"/>
                    <a:pt x="305" y="551"/>
                    <a:pt x="306" y="550"/>
                  </a:cubicBezTo>
                  <a:cubicBezTo>
                    <a:pt x="306" y="550"/>
                    <a:pt x="306" y="550"/>
                    <a:pt x="306" y="550"/>
                  </a:cubicBezTo>
                  <a:cubicBezTo>
                    <a:pt x="305" y="550"/>
                    <a:pt x="305" y="550"/>
                    <a:pt x="304" y="550"/>
                  </a:cubicBezTo>
                  <a:cubicBezTo>
                    <a:pt x="303" y="550"/>
                    <a:pt x="302" y="551"/>
                    <a:pt x="302" y="551"/>
                  </a:cubicBezTo>
                  <a:cubicBezTo>
                    <a:pt x="301" y="551"/>
                    <a:pt x="300" y="551"/>
                    <a:pt x="300" y="551"/>
                  </a:cubicBezTo>
                  <a:cubicBezTo>
                    <a:pt x="298" y="551"/>
                    <a:pt x="299" y="550"/>
                    <a:pt x="299" y="550"/>
                  </a:cubicBezTo>
                  <a:cubicBezTo>
                    <a:pt x="298" y="549"/>
                    <a:pt x="298" y="549"/>
                    <a:pt x="298" y="549"/>
                  </a:cubicBezTo>
                  <a:cubicBezTo>
                    <a:pt x="297" y="549"/>
                    <a:pt x="297" y="549"/>
                    <a:pt x="297" y="548"/>
                  </a:cubicBezTo>
                  <a:cubicBezTo>
                    <a:pt x="297" y="548"/>
                    <a:pt x="296" y="548"/>
                    <a:pt x="296" y="548"/>
                  </a:cubicBezTo>
                  <a:cubicBezTo>
                    <a:pt x="296" y="548"/>
                    <a:pt x="297" y="548"/>
                    <a:pt x="297" y="548"/>
                  </a:cubicBezTo>
                  <a:cubicBezTo>
                    <a:pt x="298" y="547"/>
                    <a:pt x="300" y="548"/>
                    <a:pt x="300" y="547"/>
                  </a:cubicBezTo>
                  <a:cubicBezTo>
                    <a:pt x="300" y="546"/>
                    <a:pt x="300" y="546"/>
                    <a:pt x="300" y="546"/>
                  </a:cubicBezTo>
                  <a:cubicBezTo>
                    <a:pt x="300" y="546"/>
                    <a:pt x="299" y="546"/>
                    <a:pt x="298" y="545"/>
                  </a:cubicBezTo>
                  <a:cubicBezTo>
                    <a:pt x="298" y="545"/>
                    <a:pt x="298" y="545"/>
                    <a:pt x="298" y="545"/>
                  </a:cubicBezTo>
                  <a:cubicBezTo>
                    <a:pt x="299" y="545"/>
                    <a:pt x="299" y="545"/>
                    <a:pt x="299" y="544"/>
                  </a:cubicBezTo>
                  <a:cubicBezTo>
                    <a:pt x="300" y="544"/>
                    <a:pt x="301" y="545"/>
                    <a:pt x="301" y="545"/>
                  </a:cubicBezTo>
                  <a:cubicBezTo>
                    <a:pt x="302" y="545"/>
                    <a:pt x="303" y="545"/>
                    <a:pt x="304" y="544"/>
                  </a:cubicBezTo>
                  <a:cubicBezTo>
                    <a:pt x="304" y="544"/>
                    <a:pt x="304" y="543"/>
                    <a:pt x="304" y="543"/>
                  </a:cubicBezTo>
                  <a:cubicBezTo>
                    <a:pt x="303" y="543"/>
                    <a:pt x="303" y="543"/>
                    <a:pt x="303" y="543"/>
                  </a:cubicBezTo>
                  <a:cubicBezTo>
                    <a:pt x="302" y="542"/>
                    <a:pt x="303" y="542"/>
                    <a:pt x="303" y="541"/>
                  </a:cubicBezTo>
                  <a:cubicBezTo>
                    <a:pt x="303" y="541"/>
                    <a:pt x="304" y="542"/>
                    <a:pt x="305" y="542"/>
                  </a:cubicBezTo>
                  <a:cubicBezTo>
                    <a:pt x="305" y="541"/>
                    <a:pt x="305" y="541"/>
                    <a:pt x="306" y="541"/>
                  </a:cubicBezTo>
                  <a:cubicBezTo>
                    <a:pt x="306" y="541"/>
                    <a:pt x="306" y="541"/>
                    <a:pt x="307" y="541"/>
                  </a:cubicBezTo>
                  <a:cubicBezTo>
                    <a:pt x="307" y="540"/>
                    <a:pt x="307" y="540"/>
                    <a:pt x="307" y="539"/>
                  </a:cubicBezTo>
                  <a:cubicBezTo>
                    <a:pt x="307" y="538"/>
                    <a:pt x="307" y="538"/>
                    <a:pt x="308" y="537"/>
                  </a:cubicBezTo>
                  <a:cubicBezTo>
                    <a:pt x="309" y="537"/>
                    <a:pt x="309" y="536"/>
                    <a:pt x="309" y="535"/>
                  </a:cubicBezTo>
                  <a:cubicBezTo>
                    <a:pt x="308" y="535"/>
                    <a:pt x="308" y="533"/>
                    <a:pt x="308" y="532"/>
                  </a:cubicBezTo>
                  <a:cubicBezTo>
                    <a:pt x="308" y="532"/>
                    <a:pt x="308" y="532"/>
                    <a:pt x="307" y="532"/>
                  </a:cubicBezTo>
                  <a:cubicBezTo>
                    <a:pt x="307" y="532"/>
                    <a:pt x="306" y="531"/>
                    <a:pt x="306" y="530"/>
                  </a:cubicBezTo>
                  <a:cubicBezTo>
                    <a:pt x="305" y="530"/>
                    <a:pt x="305" y="530"/>
                    <a:pt x="305" y="530"/>
                  </a:cubicBezTo>
                  <a:cubicBezTo>
                    <a:pt x="304" y="530"/>
                    <a:pt x="303" y="530"/>
                    <a:pt x="303" y="529"/>
                  </a:cubicBezTo>
                  <a:cubicBezTo>
                    <a:pt x="302" y="529"/>
                    <a:pt x="300" y="529"/>
                    <a:pt x="299" y="529"/>
                  </a:cubicBezTo>
                  <a:cubicBezTo>
                    <a:pt x="298" y="529"/>
                    <a:pt x="297" y="529"/>
                    <a:pt x="296" y="529"/>
                  </a:cubicBezTo>
                  <a:cubicBezTo>
                    <a:pt x="296" y="530"/>
                    <a:pt x="295" y="531"/>
                    <a:pt x="295" y="531"/>
                  </a:cubicBezTo>
                  <a:cubicBezTo>
                    <a:pt x="295" y="531"/>
                    <a:pt x="295" y="531"/>
                    <a:pt x="295" y="531"/>
                  </a:cubicBezTo>
                  <a:cubicBezTo>
                    <a:pt x="295" y="531"/>
                    <a:pt x="295" y="531"/>
                    <a:pt x="295" y="531"/>
                  </a:cubicBezTo>
                  <a:cubicBezTo>
                    <a:pt x="295" y="531"/>
                    <a:pt x="294" y="530"/>
                    <a:pt x="294" y="530"/>
                  </a:cubicBezTo>
                  <a:cubicBezTo>
                    <a:pt x="293" y="530"/>
                    <a:pt x="293" y="530"/>
                    <a:pt x="292" y="530"/>
                  </a:cubicBezTo>
                  <a:cubicBezTo>
                    <a:pt x="292" y="529"/>
                    <a:pt x="293" y="529"/>
                    <a:pt x="294" y="528"/>
                  </a:cubicBezTo>
                  <a:cubicBezTo>
                    <a:pt x="294" y="528"/>
                    <a:pt x="294" y="528"/>
                    <a:pt x="294" y="527"/>
                  </a:cubicBezTo>
                  <a:cubicBezTo>
                    <a:pt x="294" y="527"/>
                    <a:pt x="295" y="527"/>
                    <a:pt x="295" y="526"/>
                  </a:cubicBezTo>
                  <a:cubicBezTo>
                    <a:pt x="295" y="526"/>
                    <a:pt x="295" y="525"/>
                    <a:pt x="295" y="525"/>
                  </a:cubicBezTo>
                  <a:cubicBezTo>
                    <a:pt x="294" y="524"/>
                    <a:pt x="294" y="523"/>
                    <a:pt x="293" y="523"/>
                  </a:cubicBezTo>
                  <a:cubicBezTo>
                    <a:pt x="292" y="522"/>
                    <a:pt x="291" y="522"/>
                    <a:pt x="291" y="521"/>
                  </a:cubicBezTo>
                  <a:cubicBezTo>
                    <a:pt x="290" y="521"/>
                    <a:pt x="290" y="521"/>
                    <a:pt x="290" y="521"/>
                  </a:cubicBezTo>
                  <a:cubicBezTo>
                    <a:pt x="290" y="521"/>
                    <a:pt x="289" y="521"/>
                    <a:pt x="289" y="520"/>
                  </a:cubicBezTo>
                  <a:cubicBezTo>
                    <a:pt x="289" y="520"/>
                    <a:pt x="289" y="520"/>
                    <a:pt x="289" y="520"/>
                  </a:cubicBezTo>
                  <a:cubicBezTo>
                    <a:pt x="288" y="520"/>
                    <a:pt x="288" y="520"/>
                    <a:pt x="288" y="519"/>
                  </a:cubicBezTo>
                  <a:cubicBezTo>
                    <a:pt x="289" y="519"/>
                    <a:pt x="290" y="520"/>
                    <a:pt x="291" y="520"/>
                  </a:cubicBezTo>
                  <a:cubicBezTo>
                    <a:pt x="292" y="521"/>
                    <a:pt x="292" y="521"/>
                    <a:pt x="293" y="520"/>
                  </a:cubicBezTo>
                  <a:cubicBezTo>
                    <a:pt x="293" y="520"/>
                    <a:pt x="293" y="520"/>
                    <a:pt x="293" y="520"/>
                  </a:cubicBezTo>
                  <a:cubicBezTo>
                    <a:pt x="293" y="520"/>
                    <a:pt x="292" y="520"/>
                    <a:pt x="292" y="519"/>
                  </a:cubicBezTo>
                  <a:cubicBezTo>
                    <a:pt x="292" y="520"/>
                    <a:pt x="292" y="518"/>
                    <a:pt x="292" y="518"/>
                  </a:cubicBezTo>
                  <a:cubicBezTo>
                    <a:pt x="291" y="518"/>
                    <a:pt x="291" y="517"/>
                    <a:pt x="291" y="516"/>
                  </a:cubicBezTo>
                  <a:cubicBezTo>
                    <a:pt x="291" y="516"/>
                    <a:pt x="291" y="515"/>
                    <a:pt x="291" y="514"/>
                  </a:cubicBezTo>
                  <a:cubicBezTo>
                    <a:pt x="291" y="514"/>
                    <a:pt x="291" y="513"/>
                    <a:pt x="290" y="513"/>
                  </a:cubicBezTo>
                  <a:cubicBezTo>
                    <a:pt x="289" y="513"/>
                    <a:pt x="289" y="512"/>
                    <a:pt x="288" y="511"/>
                  </a:cubicBezTo>
                  <a:cubicBezTo>
                    <a:pt x="288" y="510"/>
                    <a:pt x="287" y="509"/>
                    <a:pt x="287" y="509"/>
                  </a:cubicBezTo>
                  <a:cubicBezTo>
                    <a:pt x="286" y="509"/>
                    <a:pt x="285" y="509"/>
                    <a:pt x="285" y="509"/>
                  </a:cubicBezTo>
                  <a:cubicBezTo>
                    <a:pt x="284" y="508"/>
                    <a:pt x="284" y="508"/>
                    <a:pt x="283" y="508"/>
                  </a:cubicBezTo>
                  <a:cubicBezTo>
                    <a:pt x="282" y="508"/>
                    <a:pt x="281" y="507"/>
                    <a:pt x="281" y="506"/>
                  </a:cubicBezTo>
                  <a:cubicBezTo>
                    <a:pt x="281" y="506"/>
                    <a:pt x="281" y="505"/>
                    <a:pt x="280" y="505"/>
                  </a:cubicBezTo>
                  <a:cubicBezTo>
                    <a:pt x="280" y="504"/>
                    <a:pt x="280" y="503"/>
                    <a:pt x="280" y="502"/>
                  </a:cubicBezTo>
                  <a:cubicBezTo>
                    <a:pt x="280" y="501"/>
                    <a:pt x="279" y="501"/>
                    <a:pt x="279" y="500"/>
                  </a:cubicBezTo>
                  <a:cubicBezTo>
                    <a:pt x="279" y="499"/>
                    <a:pt x="279" y="499"/>
                    <a:pt x="279" y="498"/>
                  </a:cubicBezTo>
                  <a:cubicBezTo>
                    <a:pt x="279" y="497"/>
                    <a:pt x="278" y="496"/>
                    <a:pt x="278" y="495"/>
                  </a:cubicBezTo>
                  <a:cubicBezTo>
                    <a:pt x="278" y="495"/>
                    <a:pt x="277" y="495"/>
                    <a:pt x="277" y="495"/>
                  </a:cubicBezTo>
                  <a:cubicBezTo>
                    <a:pt x="276" y="495"/>
                    <a:pt x="276" y="494"/>
                    <a:pt x="276" y="493"/>
                  </a:cubicBezTo>
                  <a:cubicBezTo>
                    <a:pt x="276" y="493"/>
                    <a:pt x="276" y="493"/>
                    <a:pt x="276" y="493"/>
                  </a:cubicBezTo>
                  <a:cubicBezTo>
                    <a:pt x="275" y="492"/>
                    <a:pt x="275" y="492"/>
                    <a:pt x="274" y="491"/>
                  </a:cubicBezTo>
                  <a:cubicBezTo>
                    <a:pt x="274" y="491"/>
                    <a:pt x="273" y="491"/>
                    <a:pt x="273" y="490"/>
                  </a:cubicBezTo>
                  <a:cubicBezTo>
                    <a:pt x="272" y="490"/>
                    <a:pt x="270" y="489"/>
                    <a:pt x="269" y="489"/>
                  </a:cubicBezTo>
                  <a:cubicBezTo>
                    <a:pt x="268" y="489"/>
                    <a:pt x="267" y="490"/>
                    <a:pt x="267" y="490"/>
                  </a:cubicBezTo>
                  <a:cubicBezTo>
                    <a:pt x="266" y="490"/>
                    <a:pt x="265" y="491"/>
                    <a:pt x="264" y="490"/>
                  </a:cubicBezTo>
                  <a:cubicBezTo>
                    <a:pt x="264" y="490"/>
                    <a:pt x="264" y="490"/>
                    <a:pt x="263" y="490"/>
                  </a:cubicBezTo>
                  <a:cubicBezTo>
                    <a:pt x="263" y="490"/>
                    <a:pt x="261" y="490"/>
                    <a:pt x="260" y="490"/>
                  </a:cubicBezTo>
                  <a:cubicBezTo>
                    <a:pt x="260" y="489"/>
                    <a:pt x="260" y="489"/>
                    <a:pt x="260" y="488"/>
                  </a:cubicBezTo>
                  <a:cubicBezTo>
                    <a:pt x="260" y="488"/>
                    <a:pt x="260" y="488"/>
                    <a:pt x="260" y="488"/>
                  </a:cubicBezTo>
                  <a:cubicBezTo>
                    <a:pt x="261" y="488"/>
                    <a:pt x="263" y="489"/>
                    <a:pt x="264" y="489"/>
                  </a:cubicBezTo>
                  <a:cubicBezTo>
                    <a:pt x="265" y="489"/>
                    <a:pt x="265" y="489"/>
                    <a:pt x="265" y="488"/>
                  </a:cubicBezTo>
                  <a:cubicBezTo>
                    <a:pt x="265" y="488"/>
                    <a:pt x="266" y="488"/>
                    <a:pt x="266" y="488"/>
                  </a:cubicBezTo>
                  <a:cubicBezTo>
                    <a:pt x="266" y="487"/>
                    <a:pt x="266" y="487"/>
                    <a:pt x="267" y="487"/>
                  </a:cubicBezTo>
                  <a:cubicBezTo>
                    <a:pt x="267" y="488"/>
                    <a:pt x="267" y="487"/>
                    <a:pt x="268" y="487"/>
                  </a:cubicBezTo>
                  <a:cubicBezTo>
                    <a:pt x="269" y="486"/>
                    <a:pt x="269" y="487"/>
                    <a:pt x="270" y="486"/>
                  </a:cubicBezTo>
                  <a:cubicBezTo>
                    <a:pt x="271" y="485"/>
                    <a:pt x="269" y="485"/>
                    <a:pt x="269" y="484"/>
                  </a:cubicBezTo>
                  <a:cubicBezTo>
                    <a:pt x="269" y="484"/>
                    <a:pt x="269" y="484"/>
                    <a:pt x="268" y="484"/>
                  </a:cubicBezTo>
                  <a:cubicBezTo>
                    <a:pt x="268" y="484"/>
                    <a:pt x="267" y="485"/>
                    <a:pt x="266" y="485"/>
                  </a:cubicBezTo>
                  <a:cubicBezTo>
                    <a:pt x="266" y="485"/>
                    <a:pt x="264" y="485"/>
                    <a:pt x="265" y="484"/>
                  </a:cubicBezTo>
                  <a:cubicBezTo>
                    <a:pt x="266" y="483"/>
                    <a:pt x="267" y="483"/>
                    <a:pt x="268" y="483"/>
                  </a:cubicBezTo>
                  <a:cubicBezTo>
                    <a:pt x="268" y="484"/>
                    <a:pt x="269" y="483"/>
                    <a:pt x="269" y="483"/>
                  </a:cubicBezTo>
                  <a:cubicBezTo>
                    <a:pt x="270" y="482"/>
                    <a:pt x="270" y="482"/>
                    <a:pt x="270" y="481"/>
                  </a:cubicBezTo>
                  <a:cubicBezTo>
                    <a:pt x="271" y="481"/>
                    <a:pt x="272" y="481"/>
                    <a:pt x="272" y="480"/>
                  </a:cubicBezTo>
                  <a:cubicBezTo>
                    <a:pt x="272" y="480"/>
                    <a:pt x="273" y="480"/>
                    <a:pt x="273" y="479"/>
                  </a:cubicBezTo>
                  <a:cubicBezTo>
                    <a:pt x="273" y="479"/>
                    <a:pt x="274" y="478"/>
                    <a:pt x="274" y="478"/>
                  </a:cubicBezTo>
                  <a:cubicBezTo>
                    <a:pt x="275" y="478"/>
                    <a:pt x="275" y="477"/>
                    <a:pt x="275" y="476"/>
                  </a:cubicBezTo>
                  <a:cubicBezTo>
                    <a:pt x="275" y="475"/>
                    <a:pt x="275" y="474"/>
                    <a:pt x="275" y="473"/>
                  </a:cubicBezTo>
                  <a:cubicBezTo>
                    <a:pt x="275" y="473"/>
                    <a:pt x="277" y="471"/>
                    <a:pt x="277" y="471"/>
                  </a:cubicBezTo>
                  <a:cubicBezTo>
                    <a:pt x="278" y="471"/>
                    <a:pt x="280" y="470"/>
                    <a:pt x="279" y="469"/>
                  </a:cubicBezTo>
                  <a:cubicBezTo>
                    <a:pt x="278" y="469"/>
                    <a:pt x="278" y="469"/>
                    <a:pt x="277" y="468"/>
                  </a:cubicBezTo>
                  <a:cubicBezTo>
                    <a:pt x="276" y="468"/>
                    <a:pt x="276" y="468"/>
                    <a:pt x="276" y="468"/>
                  </a:cubicBezTo>
                  <a:cubicBezTo>
                    <a:pt x="275" y="468"/>
                    <a:pt x="274" y="468"/>
                    <a:pt x="273" y="467"/>
                  </a:cubicBezTo>
                  <a:cubicBezTo>
                    <a:pt x="272" y="467"/>
                    <a:pt x="271" y="467"/>
                    <a:pt x="270" y="467"/>
                  </a:cubicBezTo>
                  <a:cubicBezTo>
                    <a:pt x="269" y="467"/>
                    <a:pt x="269" y="467"/>
                    <a:pt x="268" y="467"/>
                  </a:cubicBezTo>
                  <a:cubicBezTo>
                    <a:pt x="268" y="467"/>
                    <a:pt x="267" y="467"/>
                    <a:pt x="267" y="467"/>
                  </a:cubicBezTo>
                  <a:cubicBezTo>
                    <a:pt x="266" y="467"/>
                    <a:pt x="266" y="467"/>
                    <a:pt x="265" y="467"/>
                  </a:cubicBezTo>
                  <a:cubicBezTo>
                    <a:pt x="265" y="467"/>
                    <a:pt x="265" y="467"/>
                    <a:pt x="264" y="467"/>
                  </a:cubicBezTo>
                  <a:cubicBezTo>
                    <a:pt x="264" y="467"/>
                    <a:pt x="264" y="467"/>
                    <a:pt x="264" y="467"/>
                  </a:cubicBezTo>
                  <a:cubicBezTo>
                    <a:pt x="264" y="468"/>
                    <a:pt x="263" y="468"/>
                    <a:pt x="262" y="468"/>
                  </a:cubicBezTo>
                  <a:cubicBezTo>
                    <a:pt x="261" y="469"/>
                    <a:pt x="260" y="469"/>
                    <a:pt x="259" y="469"/>
                  </a:cubicBezTo>
                  <a:cubicBezTo>
                    <a:pt x="260" y="469"/>
                    <a:pt x="258" y="469"/>
                    <a:pt x="258" y="469"/>
                  </a:cubicBezTo>
                  <a:cubicBezTo>
                    <a:pt x="258" y="469"/>
                    <a:pt x="259" y="468"/>
                    <a:pt x="259" y="468"/>
                  </a:cubicBezTo>
                  <a:cubicBezTo>
                    <a:pt x="260" y="467"/>
                    <a:pt x="261" y="466"/>
                    <a:pt x="262" y="466"/>
                  </a:cubicBezTo>
                  <a:cubicBezTo>
                    <a:pt x="262" y="466"/>
                    <a:pt x="262" y="466"/>
                    <a:pt x="262" y="466"/>
                  </a:cubicBezTo>
                  <a:cubicBezTo>
                    <a:pt x="262" y="465"/>
                    <a:pt x="259" y="465"/>
                    <a:pt x="259" y="465"/>
                  </a:cubicBezTo>
                  <a:cubicBezTo>
                    <a:pt x="259" y="464"/>
                    <a:pt x="259" y="464"/>
                    <a:pt x="260" y="463"/>
                  </a:cubicBezTo>
                  <a:cubicBezTo>
                    <a:pt x="261" y="463"/>
                    <a:pt x="262" y="463"/>
                    <a:pt x="263" y="462"/>
                  </a:cubicBezTo>
                  <a:cubicBezTo>
                    <a:pt x="263" y="462"/>
                    <a:pt x="263" y="462"/>
                    <a:pt x="264" y="462"/>
                  </a:cubicBezTo>
                  <a:cubicBezTo>
                    <a:pt x="264" y="462"/>
                    <a:pt x="265" y="461"/>
                    <a:pt x="265" y="461"/>
                  </a:cubicBezTo>
                  <a:cubicBezTo>
                    <a:pt x="266" y="460"/>
                    <a:pt x="266" y="460"/>
                    <a:pt x="267" y="459"/>
                  </a:cubicBezTo>
                  <a:cubicBezTo>
                    <a:pt x="267" y="459"/>
                    <a:pt x="268" y="459"/>
                    <a:pt x="268" y="458"/>
                  </a:cubicBezTo>
                  <a:cubicBezTo>
                    <a:pt x="269" y="457"/>
                    <a:pt x="269" y="457"/>
                    <a:pt x="268" y="456"/>
                  </a:cubicBezTo>
                  <a:cubicBezTo>
                    <a:pt x="268" y="456"/>
                    <a:pt x="269" y="455"/>
                    <a:pt x="269" y="455"/>
                  </a:cubicBezTo>
                  <a:cubicBezTo>
                    <a:pt x="269" y="455"/>
                    <a:pt x="269" y="455"/>
                    <a:pt x="269" y="455"/>
                  </a:cubicBezTo>
                  <a:cubicBezTo>
                    <a:pt x="269" y="455"/>
                    <a:pt x="269" y="455"/>
                    <a:pt x="269" y="455"/>
                  </a:cubicBezTo>
                  <a:cubicBezTo>
                    <a:pt x="269" y="454"/>
                    <a:pt x="269" y="454"/>
                    <a:pt x="268" y="454"/>
                  </a:cubicBezTo>
                  <a:cubicBezTo>
                    <a:pt x="268" y="454"/>
                    <a:pt x="268" y="454"/>
                    <a:pt x="268" y="454"/>
                  </a:cubicBezTo>
                  <a:cubicBezTo>
                    <a:pt x="267" y="454"/>
                    <a:pt x="267" y="455"/>
                    <a:pt x="266" y="455"/>
                  </a:cubicBezTo>
                  <a:cubicBezTo>
                    <a:pt x="265" y="455"/>
                    <a:pt x="264" y="454"/>
                    <a:pt x="264" y="455"/>
                  </a:cubicBezTo>
                  <a:cubicBezTo>
                    <a:pt x="263" y="456"/>
                    <a:pt x="262" y="455"/>
                    <a:pt x="262" y="455"/>
                  </a:cubicBezTo>
                  <a:cubicBezTo>
                    <a:pt x="261" y="455"/>
                    <a:pt x="260" y="456"/>
                    <a:pt x="260" y="455"/>
                  </a:cubicBezTo>
                  <a:cubicBezTo>
                    <a:pt x="259" y="455"/>
                    <a:pt x="258" y="456"/>
                    <a:pt x="257" y="457"/>
                  </a:cubicBezTo>
                  <a:cubicBezTo>
                    <a:pt x="257" y="456"/>
                    <a:pt x="257" y="455"/>
                    <a:pt x="257" y="455"/>
                  </a:cubicBezTo>
                  <a:cubicBezTo>
                    <a:pt x="256" y="455"/>
                    <a:pt x="256" y="455"/>
                    <a:pt x="256" y="455"/>
                  </a:cubicBezTo>
                  <a:cubicBezTo>
                    <a:pt x="256" y="456"/>
                    <a:pt x="255" y="456"/>
                    <a:pt x="255" y="457"/>
                  </a:cubicBezTo>
                  <a:cubicBezTo>
                    <a:pt x="255" y="456"/>
                    <a:pt x="255" y="456"/>
                    <a:pt x="254" y="455"/>
                  </a:cubicBezTo>
                  <a:cubicBezTo>
                    <a:pt x="254" y="455"/>
                    <a:pt x="253" y="454"/>
                    <a:pt x="253" y="455"/>
                  </a:cubicBezTo>
                  <a:cubicBezTo>
                    <a:pt x="253" y="455"/>
                    <a:pt x="253" y="455"/>
                    <a:pt x="252" y="455"/>
                  </a:cubicBezTo>
                  <a:cubicBezTo>
                    <a:pt x="252" y="456"/>
                    <a:pt x="252" y="456"/>
                    <a:pt x="251" y="457"/>
                  </a:cubicBezTo>
                  <a:cubicBezTo>
                    <a:pt x="251" y="457"/>
                    <a:pt x="250" y="458"/>
                    <a:pt x="251" y="459"/>
                  </a:cubicBezTo>
                  <a:cubicBezTo>
                    <a:pt x="250" y="459"/>
                    <a:pt x="250" y="459"/>
                    <a:pt x="250" y="459"/>
                  </a:cubicBezTo>
                  <a:cubicBezTo>
                    <a:pt x="250" y="459"/>
                    <a:pt x="250" y="460"/>
                    <a:pt x="250" y="460"/>
                  </a:cubicBezTo>
                  <a:cubicBezTo>
                    <a:pt x="250" y="460"/>
                    <a:pt x="250" y="461"/>
                    <a:pt x="249" y="462"/>
                  </a:cubicBezTo>
                  <a:cubicBezTo>
                    <a:pt x="249" y="462"/>
                    <a:pt x="249" y="462"/>
                    <a:pt x="249" y="462"/>
                  </a:cubicBezTo>
                  <a:cubicBezTo>
                    <a:pt x="250" y="463"/>
                    <a:pt x="251" y="463"/>
                    <a:pt x="251" y="464"/>
                  </a:cubicBezTo>
                  <a:cubicBezTo>
                    <a:pt x="251" y="464"/>
                    <a:pt x="252" y="464"/>
                    <a:pt x="252" y="465"/>
                  </a:cubicBezTo>
                  <a:cubicBezTo>
                    <a:pt x="252" y="465"/>
                    <a:pt x="251" y="465"/>
                    <a:pt x="251" y="464"/>
                  </a:cubicBezTo>
                  <a:cubicBezTo>
                    <a:pt x="251" y="464"/>
                    <a:pt x="250" y="464"/>
                    <a:pt x="250" y="464"/>
                  </a:cubicBezTo>
                  <a:cubicBezTo>
                    <a:pt x="250" y="464"/>
                    <a:pt x="250" y="464"/>
                    <a:pt x="249" y="464"/>
                  </a:cubicBezTo>
                  <a:cubicBezTo>
                    <a:pt x="249" y="464"/>
                    <a:pt x="249" y="464"/>
                    <a:pt x="248" y="464"/>
                  </a:cubicBezTo>
                  <a:cubicBezTo>
                    <a:pt x="248" y="464"/>
                    <a:pt x="248" y="463"/>
                    <a:pt x="247" y="463"/>
                  </a:cubicBezTo>
                  <a:cubicBezTo>
                    <a:pt x="247" y="463"/>
                    <a:pt x="247" y="463"/>
                    <a:pt x="247" y="463"/>
                  </a:cubicBezTo>
                  <a:cubicBezTo>
                    <a:pt x="247" y="463"/>
                    <a:pt x="247" y="464"/>
                    <a:pt x="247" y="465"/>
                  </a:cubicBezTo>
                  <a:cubicBezTo>
                    <a:pt x="246" y="464"/>
                    <a:pt x="246" y="464"/>
                    <a:pt x="245" y="464"/>
                  </a:cubicBezTo>
                  <a:cubicBezTo>
                    <a:pt x="245" y="465"/>
                    <a:pt x="245" y="465"/>
                    <a:pt x="245" y="466"/>
                  </a:cubicBezTo>
                  <a:close/>
                  <a:moveTo>
                    <a:pt x="279" y="559"/>
                  </a:moveTo>
                  <a:cubicBezTo>
                    <a:pt x="278" y="559"/>
                    <a:pt x="278" y="559"/>
                    <a:pt x="278" y="559"/>
                  </a:cubicBezTo>
                  <a:cubicBezTo>
                    <a:pt x="277" y="559"/>
                    <a:pt x="277" y="560"/>
                    <a:pt x="277" y="560"/>
                  </a:cubicBezTo>
                  <a:cubicBezTo>
                    <a:pt x="277" y="560"/>
                    <a:pt x="277" y="560"/>
                    <a:pt x="277" y="560"/>
                  </a:cubicBezTo>
                  <a:cubicBezTo>
                    <a:pt x="278" y="560"/>
                    <a:pt x="278" y="560"/>
                    <a:pt x="278" y="560"/>
                  </a:cubicBezTo>
                  <a:cubicBezTo>
                    <a:pt x="278" y="560"/>
                    <a:pt x="278" y="560"/>
                    <a:pt x="278" y="560"/>
                  </a:cubicBezTo>
                  <a:cubicBezTo>
                    <a:pt x="278" y="560"/>
                    <a:pt x="278" y="560"/>
                    <a:pt x="278" y="560"/>
                  </a:cubicBezTo>
                  <a:cubicBezTo>
                    <a:pt x="279" y="560"/>
                    <a:pt x="279" y="561"/>
                    <a:pt x="279" y="561"/>
                  </a:cubicBezTo>
                  <a:cubicBezTo>
                    <a:pt x="280" y="561"/>
                    <a:pt x="280" y="560"/>
                    <a:pt x="280" y="560"/>
                  </a:cubicBezTo>
                  <a:cubicBezTo>
                    <a:pt x="280" y="559"/>
                    <a:pt x="280" y="559"/>
                    <a:pt x="279" y="559"/>
                  </a:cubicBezTo>
                  <a:cubicBezTo>
                    <a:pt x="279" y="559"/>
                    <a:pt x="279" y="559"/>
                    <a:pt x="279" y="559"/>
                  </a:cubicBezTo>
                  <a:close/>
                  <a:moveTo>
                    <a:pt x="247" y="495"/>
                  </a:moveTo>
                  <a:cubicBezTo>
                    <a:pt x="247" y="496"/>
                    <a:pt x="247" y="496"/>
                    <a:pt x="248" y="496"/>
                  </a:cubicBezTo>
                  <a:cubicBezTo>
                    <a:pt x="248" y="495"/>
                    <a:pt x="248" y="494"/>
                    <a:pt x="248" y="493"/>
                  </a:cubicBezTo>
                  <a:cubicBezTo>
                    <a:pt x="248" y="493"/>
                    <a:pt x="248" y="493"/>
                    <a:pt x="248" y="493"/>
                  </a:cubicBezTo>
                  <a:cubicBezTo>
                    <a:pt x="248" y="493"/>
                    <a:pt x="248" y="493"/>
                    <a:pt x="247" y="493"/>
                  </a:cubicBezTo>
                  <a:cubicBezTo>
                    <a:pt x="247" y="493"/>
                    <a:pt x="246" y="494"/>
                    <a:pt x="246" y="494"/>
                  </a:cubicBezTo>
                  <a:cubicBezTo>
                    <a:pt x="246" y="494"/>
                    <a:pt x="246" y="495"/>
                    <a:pt x="247" y="495"/>
                  </a:cubicBezTo>
                  <a:cubicBezTo>
                    <a:pt x="247" y="495"/>
                    <a:pt x="247" y="495"/>
                    <a:pt x="247" y="495"/>
                  </a:cubicBezTo>
                  <a:cubicBezTo>
                    <a:pt x="247" y="495"/>
                    <a:pt x="247" y="495"/>
                    <a:pt x="247" y="495"/>
                  </a:cubicBezTo>
                  <a:cubicBezTo>
                    <a:pt x="247" y="495"/>
                    <a:pt x="247" y="495"/>
                    <a:pt x="247" y="495"/>
                  </a:cubicBezTo>
                  <a:close/>
                  <a:moveTo>
                    <a:pt x="237" y="459"/>
                  </a:moveTo>
                  <a:cubicBezTo>
                    <a:pt x="237" y="459"/>
                    <a:pt x="237" y="459"/>
                    <a:pt x="237" y="459"/>
                  </a:cubicBezTo>
                  <a:cubicBezTo>
                    <a:pt x="237" y="459"/>
                    <a:pt x="237" y="459"/>
                    <a:pt x="237" y="459"/>
                  </a:cubicBezTo>
                  <a:cubicBezTo>
                    <a:pt x="237" y="458"/>
                    <a:pt x="238" y="458"/>
                    <a:pt x="238" y="459"/>
                  </a:cubicBezTo>
                  <a:cubicBezTo>
                    <a:pt x="238" y="458"/>
                    <a:pt x="238" y="458"/>
                    <a:pt x="238" y="458"/>
                  </a:cubicBezTo>
                  <a:cubicBezTo>
                    <a:pt x="238" y="457"/>
                    <a:pt x="239" y="457"/>
                    <a:pt x="239" y="457"/>
                  </a:cubicBezTo>
                  <a:cubicBezTo>
                    <a:pt x="240" y="455"/>
                    <a:pt x="241" y="455"/>
                    <a:pt x="242" y="455"/>
                  </a:cubicBezTo>
                  <a:cubicBezTo>
                    <a:pt x="243" y="455"/>
                    <a:pt x="243" y="456"/>
                    <a:pt x="242" y="456"/>
                  </a:cubicBezTo>
                  <a:cubicBezTo>
                    <a:pt x="242" y="456"/>
                    <a:pt x="242" y="456"/>
                    <a:pt x="242" y="456"/>
                  </a:cubicBezTo>
                  <a:cubicBezTo>
                    <a:pt x="242" y="457"/>
                    <a:pt x="242" y="458"/>
                    <a:pt x="241" y="459"/>
                  </a:cubicBezTo>
                  <a:cubicBezTo>
                    <a:pt x="240" y="459"/>
                    <a:pt x="240" y="460"/>
                    <a:pt x="240" y="460"/>
                  </a:cubicBezTo>
                  <a:cubicBezTo>
                    <a:pt x="240" y="460"/>
                    <a:pt x="240" y="460"/>
                    <a:pt x="240" y="460"/>
                  </a:cubicBezTo>
                  <a:cubicBezTo>
                    <a:pt x="240" y="460"/>
                    <a:pt x="240" y="460"/>
                    <a:pt x="240" y="460"/>
                  </a:cubicBezTo>
                  <a:cubicBezTo>
                    <a:pt x="240" y="461"/>
                    <a:pt x="240" y="462"/>
                    <a:pt x="239" y="462"/>
                  </a:cubicBezTo>
                  <a:cubicBezTo>
                    <a:pt x="237" y="463"/>
                    <a:pt x="236" y="461"/>
                    <a:pt x="236" y="460"/>
                  </a:cubicBezTo>
                  <a:cubicBezTo>
                    <a:pt x="235" y="460"/>
                    <a:pt x="235" y="460"/>
                    <a:pt x="235" y="460"/>
                  </a:cubicBezTo>
                  <a:cubicBezTo>
                    <a:pt x="236" y="459"/>
                    <a:pt x="236" y="459"/>
                    <a:pt x="237" y="459"/>
                  </a:cubicBezTo>
                  <a:close/>
                  <a:moveTo>
                    <a:pt x="239" y="458"/>
                  </a:moveTo>
                  <a:cubicBezTo>
                    <a:pt x="240" y="458"/>
                    <a:pt x="240" y="458"/>
                    <a:pt x="240" y="458"/>
                  </a:cubicBezTo>
                  <a:cubicBezTo>
                    <a:pt x="240" y="458"/>
                    <a:pt x="240" y="458"/>
                    <a:pt x="240" y="458"/>
                  </a:cubicBezTo>
                  <a:cubicBezTo>
                    <a:pt x="240" y="458"/>
                    <a:pt x="240" y="458"/>
                    <a:pt x="239" y="458"/>
                  </a:cubicBezTo>
                  <a:close/>
                  <a:moveTo>
                    <a:pt x="238" y="461"/>
                  </a:moveTo>
                  <a:cubicBezTo>
                    <a:pt x="238" y="461"/>
                    <a:pt x="239" y="461"/>
                    <a:pt x="239" y="461"/>
                  </a:cubicBezTo>
                  <a:cubicBezTo>
                    <a:pt x="238" y="461"/>
                    <a:pt x="238" y="461"/>
                    <a:pt x="238" y="461"/>
                  </a:cubicBezTo>
                  <a:close/>
                  <a:moveTo>
                    <a:pt x="237" y="460"/>
                  </a:moveTo>
                  <a:cubicBezTo>
                    <a:pt x="237" y="460"/>
                    <a:pt x="237" y="460"/>
                    <a:pt x="237" y="460"/>
                  </a:cubicBezTo>
                  <a:cubicBezTo>
                    <a:pt x="237" y="460"/>
                    <a:pt x="237" y="460"/>
                    <a:pt x="237" y="460"/>
                  </a:cubicBezTo>
                  <a:cubicBezTo>
                    <a:pt x="237" y="460"/>
                    <a:pt x="237" y="460"/>
                    <a:pt x="237" y="460"/>
                  </a:cubicBezTo>
                  <a:close/>
                  <a:moveTo>
                    <a:pt x="240" y="492"/>
                  </a:moveTo>
                  <a:cubicBezTo>
                    <a:pt x="240" y="493"/>
                    <a:pt x="240" y="492"/>
                    <a:pt x="240" y="492"/>
                  </a:cubicBezTo>
                  <a:cubicBezTo>
                    <a:pt x="240" y="492"/>
                    <a:pt x="240" y="492"/>
                    <a:pt x="240" y="492"/>
                  </a:cubicBezTo>
                  <a:cubicBezTo>
                    <a:pt x="240" y="492"/>
                    <a:pt x="240" y="492"/>
                    <a:pt x="240" y="491"/>
                  </a:cubicBezTo>
                  <a:cubicBezTo>
                    <a:pt x="240" y="491"/>
                    <a:pt x="240" y="491"/>
                    <a:pt x="240" y="491"/>
                  </a:cubicBezTo>
                  <a:cubicBezTo>
                    <a:pt x="240" y="490"/>
                    <a:pt x="240" y="490"/>
                    <a:pt x="240" y="490"/>
                  </a:cubicBezTo>
                  <a:cubicBezTo>
                    <a:pt x="240" y="490"/>
                    <a:pt x="240" y="490"/>
                    <a:pt x="240" y="490"/>
                  </a:cubicBezTo>
                  <a:cubicBezTo>
                    <a:pt x="240" y="490"/>
                    <a:pt x="240" y="490"/>
                    <a:pt x="240" y="490"/>
                  </a:cubicBezTo>
                  <a:cubicBezTo>
                    <a:pt x="239" y="490"/>
                    <a:pt x="238" y="491"/>
                    <a:pt x="237" y="491"/>
                  </a:cubicBezTo>
                  <a:cubicBezTo>
                    <a:pt x="237" y="491"/>
                    <a:pt x="237" y="491"/>
                    <a:pt x="237" y="491"/>
                  </a:cubicBezTo>
                  <a:cubicBezTo>
                    <a:pt x="237" y="491"/>
                    <a:pt x="237" y="492"/>
                    <a:pt x="237" y="492"/>
                  </a:cubicBezTo>
                  <a:cubicBezTo>
                    <a:pt x="237" y="492"/>
                    <a:pt x="237" y="492"/>
                    <a:pt x="238" y="492"/>
                  </a:cubicBezTo>
                  <a:cubicBezTo>
                    <a:pt x="238" y="492"/>
                    <a:pt x="238" y="492"/>
                    <a:pt x="238" y="492"/>
                  </a:cubicBezTo>
                  <a:cubicBezTo>
                    <a:pt x="238" y="492"/>
                    <a:pt x="238" y="492"/>
                    <a:pt x="238" y="492"/>
                  </a:cubicBezTo>
                  <a:cubicBezTo>
                    <a:pt x="238" y="492"/>
                    <a:pt x="239" y="492"/>
                    <a:pt x="239" y="492"/>
                  </a:cubicBezTo>
                  <a:cubicBezTo>
                    <a:pt x="239" y="492"/>
                    <a:pt x="239" y="492"/>
                    <a:pt x="238" y="492"/>
                  </a:cubicBezTo>
                  <a:cubicBezTo>
                    <a:pt x="238" y="493"/>
                    <a:pt x="240" y="493"/>
                    <a:pt x="240" y="492"/>
                  </a:cubicBezTo>
                  <a:close/>
                  <a:moveTo>
                    <a:pt x="252" y="526"/>
                  </a:moveTo>
                  <a:cubicBezTo>
                    <a:pt x="252" y="526"/>
                    <a:pt x="253" y="525"/>
                    <a:pt x="254" y="525"/>
                  </a:cubicBezTo>
                  <a:cubicBezTo>
                    <a:pt x="254" y="525"/>
                    <a:pt x="254" y="525"/>
                    <a:pt x="254" y="525"/>
                  </a:cubicBezTo>
                  <a:cubicBezTo>
                    <a:pt x="254" y="525"/>
                    <a:pt x="255" y="525"/>
                    <a:pt x="255" y="525"/>
                  </a:cubicBezTo>
                  <a:cubicBezTo>
                    <a:pt x="255" y="524"/>
                    <a:pt x="254" y="524"/>
                    <a:pt x="254" y="524"/>
                  </a:cubicBezTo>
                  <a:cubicBezTo>
                    <a:pt x="254" y="524"/>
                    <a:pt x="254" y="524"/>
                    <a:pt x="253" y="524"/>
                  </a:cubicBezTo>
                  <a:cubicBezTo>
                    <a:pt x="253" y="524"/>
                    <a:pt x="253" y="524"/>
                    <a:pt x="253" y="524"/>
                  </a:cubicBezTo>
                  <a:cubicBezTo>
                    <a:pt x="253" y="523"/>
                    <a:pt x="253" y="523"/>
                    <a:pt x="253" y="523"/>
                  </a:cubicBezTo>
                  <a:cubicBezTo>
                    <a:pt x="253" y="523"/>
                    <a:pt x="253" y="523"/>
                    <a:pt x="252" y="523"/>
                  </a:cubicBezTo>
                  <a:cubicBezTo>
                    <a:pt x="252" y="523"/>
                    <a:pt x="251" y="523"/>
                    <a:pt x="251" y="523"/>
                  </a:cubicBezTo>
                  <a:cubicBezTo>
                    <a:pt x="251" y="523"/>
                    <a:pt x="251" y="523"/>
                    <a:pt x="251" y="523"/>
                  </a:cubicBezTo>
                  <a:cubicBezTo>
                    <a:pt x="250" y="523"/>
                    <a:pt x="250" y="524"/>
                    <a:pt x="250" y="524"/>
                  </a:cubicBezTo>
                  <a:cubicBezTo>
                    <a:pt x="250" y="524"/>
                    <a:pt x="250" y="524"/>
                    <a:pt x="250" y="524"/>
                  </a:cubicBezTo>
                  <a:cubicBezTo>
                    <a:pt x="250" y="525"/>
                    <a:pt x="251" y="525"/>
                    <a:pt x="251" y="524"/>
                  </a:cubicBezTo>
                  <a:cubicBezTo>
                    <a:pt x="251" y="525"/>
                    <a:pt x="251" y="525"/>
                    <a:pt x="251" y="525"/>
                  </a:cubicBezTo>
                  <a:cubicBezTo>
                    <a:pt x="251" y="525"/>
                    <a:pt x="252" y="525"/>
                    <a:pt x="252" y="526"/>
                  </a:cubicBezTo>
                  <a:close/>
                  <a:moveTo>
                    <a:pt x="267" y="452"/>
                  </a:moveTo>
                  <a:cubicBezTo>
                    <a:pt x="267" y="452"/>
                    <a:pt x="267" y="452"/>
                    <a:pt x="267" y="452"/>
                  </a:cubicBezTo>
                  <a:cubicBezTo>
                    <a:pt x="267" y="452"/>
                    <a:pt x="267" y="451"/>
                    <a:pt x="267" y="451"/>
                  </a:cubicBezTo>
                  <a:cubicBezTo>
                    <a:pt x="267" y="451"/>
                    <a:pt x="266" y="451"/>
                    <a:pt x="266" y="451"/>
                  </a:cubicBezTo>
                  <a:cubicBezTo>
                    <a:pt x="266" y="451"/>
                    <a:pt x="266" y="451"/>
                    <a:pt x="266" y="452"/>
                  </a:cubicBezTo>
                  <a:cubicBezTo>
                    <a:pt x="266" y="452"/>
                    <a:pt x="266" y="452"/>
                    <a:pt x="266" y="452"/>
                  </a:cubicBezTo>
                  <a:cubicBezTo>
                    <a:pt x="266" y="452"/>
                    <a:pt x="267" y="452"/>
                    <a:pt x="267" y="452"/>
                  </a:cubicBezTo>
                  <a:close/>
                  <a:moveTo>
                    <a:pt x="286" y="426"/>
                  </a:moveTo>
                  <a:cubicBezTo>
                    <a:pt x="286" y="426"/>
                    <a:pt x="286" y="426"/>
                    <a:pt x="287" y="426"/>
                  </a:cubicBezTo>
                  <a:cubicBezTo>
                    <a:pt x="287" y="426"/>
                    <a:pt x="287" y="426"/>
                    <a:pt x="287" y="425"/>
                  </a:cubicBezTo>
                  <a:cubicBezTo>
                    <a:pt x="287" y="425"/>
                    <a:pt x="287" y="424"/>
                    <a:pt x="287" y="424"/>
                  </a:cubicBezTo>
                  <a:cubicBezTo>
                    <a:pt x="287" y="424"/>
                    <a:pt x="287" y="424"/>
                    <a:pt x="286" y="424"/>
                  </a:cubicBezTo>
                  <a:cubicBezTo>
                    <a:pt x="286" y="424"/>
                    <a:pt x="286" y="425"/>
                    <a:pt x="286" y="425"/>
                  </a:cubicBezTo>
                  <a:cubicBezTo>
                    <a:pt x="286" y="425"/>
                    <a:pt x="286" y="425"/>
                    <a:pt x="286" y="425"/>
                  </a:cubicBezTo>
                  <a:cubicBezTo>
                    <a:pt x="286" y="425"/>
                    <a:pt x="286" y="426"/>
                    <a:pt x="286" y="426"/>
                  </a:cubicBezTo>
                  <a:close/>
                  <a:moveTo>
                    <a:pt x="290" y="424"/>
                  </a:moveTo>
                  <a:cubicBezTo>
                    <a:pt x="291" y="424"/>
                    <a:pt x="291" y="424"/>
                    <a:pt x="292" y="423"/>
                  </a:cubicBezTo>
                  <a:cubicBezTo>
                    <a:pt x="292" y="423"/>
                    <a:pt x="292" y="424"/>
                    <a:pt x="292" y="423"/>
                  </a:cubicBezTo>
                  <a:cubicBezTo>
                    <a:pt x="293" y="423"/>
                    <a:pt x="293" y="423"/>
                    <a:pt x="293" y="423"/>
                  </a:cubicBezTo>
                  <a:cubicBezTo>
                    <a:pt x="293" y="423"/>
                    <a:pt x="293" y="422"/>
                    <a:pt x="293" y="422"/>
                  </a:cubicBezTo>
                  <a:cubicBezTo>
                    <a:pt x="294" y="422"/>
                    <a:pt x="294" y="421"/>
                    <a:pt x="293" y="421"/>
                  </a:cubicBezTo>
                  <a:cubicBezTo>
                    <a:pt x="293" y="421"/>
                    <a:pt x="293" y="421"/>
                    <a:pt x="293" y="421"/>
                  </a:cubicBezTo>
                  <a:cubicBezTo>
                    <a:pt x="292" y="421"/>
                    <a:pt x="292" y="421"/>
                    <a:pt x="292" y="422"/>
                  </a:cubicBezTo>
                  <a:cubicBezTo>
                    <a:pt x="292" y="422"/>
                    <a:pt x="292" y="422"/>
                    <a:pt x="292" y="422"/>
                  </a:cubicBezTo>
                  <a:cubicBezTo>
                    <a:pt x="291" y="422"/>
                    <a:pt x="291" y="423"/>
                    <a:pt x="290" y="423"/>
                  </a:cubicBezTo>
                  <a:cubicBezTo>
                    <a:pt x="290" y="423"/>
                    <a:pt x="290" y="423"/>
                    <a:pt x="290" y="424"/>
                  </a:cubicBezTo>
                  <a:cubicBezTo>
                    <a:pt x="289" y="424"/>
                    <a:pt x="290" y="425"/>
                    <a:pt x="290" y="424"/>
                  </a:cubicBezTo>
                  <a:close/>
                  <a:moveTo>
                    <a:pt x="286" y="428"/>
                  </a:moveTo>
                  <a:cubicBezTo>
                    <a:pt x="286" y="428"/>
                    <a:pt x="286" y="428"/>
                    <a:pt x="286" y="428"/>
                  </a:cubicBezTo>
                  <a:cubicBezTo>
                    <a:pt x="287" y="428"/>
                    <a:pt x="287" y="429"/>
                    <a:pt x="288" y="429"/>
                  </a:cubicBezTo>
                  <a:cubicBezTo>
                    <a:pt x="288" y="429"/>
                    <a:pt x="288" y="429"/>
                    <a:pt x="288" y="429"/>
                  </a:cubicBezTo>
                  <a:cubicBezTo>
                    <a:pt x="288" y="429"/>
                    <a:pt x="288" y="430"/>
                    <a:pt x="288" y="431"/>
                  </a:cubicBezTo>
                  <a:cubicBezTo>
                    <a:pt x="288" y="431"/>
                    <a:pt x="288" y="431"/>
                    <a:pt x="289" y="431"/>
                  </a:cubicBezTo>
                  <a:cubicBezTo>
                    <a:pt x="289" y="430"/>
                    <a:pt x="289" y="429"/>
                    <a:pt x="289" y="429"/>
                  </a:cubicBezTo>
                  <a:cubicBezTo>
                    <a:pt x="289" y="429"/>
                    <a:pt x="289" y="429"/>
                    <a:pt x="289" y="428"/>
                  </a:cubicBezTo>
                  <a:cubicBezTo>
                    <a:pt x="290" y="428"/>
                    <a:pt x="290" y="428"/>
                    <a:pt x="290" y="427"/>
                  </a:cubicBezTo>
                  <a:cubicBezTo>
                    <a:pt x="290" y="427"/>
                    <a:pt x="290" y="427"/>
                    <a:pt x="289" y="427"/>
                  </a:cubicBezTo>
                  <a:cubicBezTo>
                    <a:pt x="289" y="427"/>
                    <a:pt x="289" y="427"/>
                    <a:pt x="289" y="427"/>
                  </a:cubicBezTo>
                  <a:cubicBezTo>
                    <a:pt x="288" y="426"/>
                    <a:pt x="288" y="427"/>
                    <a:pt x="288" y="427"/>
                  </a:cubicBezTo>
                  <a:cubicBezTo>
                    <a:pt x="288" y="427"/>
                    <a:pt x="288" y="427"/>
                    <a:pt x="288" y="427"/>
                  </a:cubicBezTo>
                  <a:cubicBezTo>
                    <a:pt x="287" y="427"/>
                    <a:pt x="286" y="427"/>
                    <a:pt x="286" y="427"/>
                  </a:cubicBezTo>
                  <a:cubicBezTo>
                    <a:pt x="285" y="427"/>
                    <a:pt x="285" y="428"/>
                    <a:pt x="286" y="428"/>
                  </a:cubicBezTo>
                  <a:close/>
                  <a:moveTo>
                    <a:pt x="266" y="449"/>
                  </a:moveTo>
                  <a:cubicBezTo>
                    <a:pt x="266" y="449"/>
                    <a:pt x="266" y="449"/>
                    <a:pt x="266" y="449"/>
                  </a:cubicBezTo>
                  <a:cubicBezTo>
                    <a:pt x="266" y="450"/>
                    <a:pt x="267" y="450"/>
                    <a:pt x="267" y="450"/>
                  </a:cubicBezTo>
                  <a:cubicBezTo>
                    <a:pt x="267" y="450"/>
                    <a:pt x="267" y="450"/>
                    <a:pt x="267" y="450"/>
                  </a:cubicBezTo>
                  <a:cubicBezTo>
                    <a:pt x="268" y="450"/>
                    <a:pt x="269" y="450"/>
                    <a:pt x="269" y="450"/>
                  </a:cubicBezTo>
                  <a:cubicBezTo>
                    <a:pt x="268" y="450"/>
                    <a:pt x="269" y="451"/>
                    <a:pt x="269" y="451"/>
                  </a:cubicBezTo>
                  <a:cubicBezTo>
                    <a:pt x="269" y="451"/>
                    <a:pt x="270" y="451"/>
                    <a:pt x="270" y="451"/>
                  </a:cubicBezTo>
                  <a:cubicBezTo>
                    <a:pt x="271" y="452"/>
                    <a:pt x="271" y="451"/>
                    <a:pt x="271" y="450"/>
                  </a:cubicBezTo>
                  <a:cubicBezTo>
                    <a:pt x="271" y="450"/>
                    <a:pt x="270" y="450"/>
                    <a:pt x="270" y="450"/>
                  </a:cubicBezTo>
                  <a:cubicBezTo>
                    <a:pt x="270" y="450"/>
                    <a:pt x="269" y="449"/>
                    <a:pt x="269" y="449"/>
                  </a:cubicBezTo>
                  <a:cubicBezTo>
                    <a:pt x="269" y="449"/>
                    <a:pt x="269" y="449"/>
                    <a:pt x="268" y="449"/>
                  </a:cubicBezTo>
                  <a:cubicBezTo>
                    <a:pt x="268" y="449"/>
                    <a:pt x="268" y="449"/>
                    <a:pt x="268" y="449"/>
                  </a:cubicBezTo>
                  <a:cubicBezTo>
                    <a:pt x="268" y="448"/>
                    <a:pt x="268" y="448"/>
                    <a:pt x="268" y="448"/>
                  </a:cubicBezTo>
                  <a:cubicBezTo>
                    <a:pt x="268" y="448"/>
                    <a:pt x="268" y="447"/>
                    <a:pt x="268" y="448"/>
                  </a:cubicBezTo>
                  <a:cubicBezTo>
                    <a:pt x="268" y="448"/>
                    <a:pt x="267" y="448"/>
                    <a:pt x="267" y="448"/>
                  </a:cubicBezTo>
                  <a:cubicBezTo>
                    <a:pt x="267" y="448"/>
                    <a:pt x="267" y="448"/>
                    <a:pt x="266" y="448"/>
                  </a:cubicBezTo>
                  <a:cubicBezTo>
                    <a:pt x="266" y="448"/>
                    <a:pt x="266" y="448"/>
                    <a:pt x="266" y="449"/>
                  </a:cubicBezTo>
                  <a:cubicBezTo>
                    <a:pt x="266" y="449"/>
                    <a:pt x="266" y="449"/>
                    <a:pt x="266" y="449"/>
                  </a:cubicBezTo>
                  <a:close/>
                  <a:moveTo>
                    <a:pt x="243" y="484"/>
                  </a:moveTo>
                  <a:cubicBezTo>
                    <a:pt x="243" y="484"/>
                    <a:pt x="243" y="484"/>
                    <a:pt x="243" y="483"/>
                  </a:cubicBezTo>
                  <a:cubicBezTo>
                    <a:pt x="243" y="483"/>
                    <a:pt x="243" y="483"/>
                    <a:pt x="243" y="483"/>
                  </a:cubicBezTo>
                  <a:cubicBezTo>
                    <a:pt x="244" y="483"/>
                    <a:pt x="244" y="483"/>
                    <a:pt x="244" y="483"/>
                  </a:cubicBezTo>
                  <a:cubicBezTo>
                    <a:pt x="244" y="483"/>
                    <a:pt x="243" y="482"/>
                    <a:pt x="243" y="482"/>
                  </a:cubicBezTo>
                  <a:cubicBezTo>
                    <a:pt x="243" y="482"/>
                    <a:pt x="243" y="482"/>
                    <a:pt x="243" y="482"/>
                  </a:cubicBezTo>
                  <a:cubicBezTo>
                    <a:pt x="243" y="482"/>
                    <a:pt x="243" y="482"/>
                    <a:pt x="243" y="482"/>
                  </a:cubicBezTo>
                  <a:cubicBezTo>
                    <a:pt x="243" y="482"/>
                    <a:pt x="243" y="482"/>
                    <a:pt x="243" y="482"/>
                  </a:cubicBezTo>
                  <a:cubicBezTo>
                    <a:pt x="244" y="482"/>
                    <a:pt x="243" y="481"/>
                    <a:pt x="242" y="482"/>
                  </a:cubicBezTo>
                  <a:cubicBezTo>
                    <a:pt x="242" y="482"/>
                    <a:pt x="242" y="482"/>
                    <a:pt x="242" y="482"/>
                  </a:cubicBezTo>
                  <a:cubicBezTo>
                    <a:pt x="242" y="482"/>
                    <a:pt x="242" y="481"/>
                    <a:pt x="241" y="481"/>
                  </a:cubicBezTo>
                  <a:cubicBezTo>
                    <a:pt x="241" y="481"/>
                    <a:pt x="241" y="481"/>
                    <a:pt x="241" y="481"/>
                  </a:cubicBezTo>
                  <a:cubicBezTo>
                    <a:pt x="241" y="481"/>
                    <a:pt x="241" y="481"/>
                    <a:pt x="241" y="481"/>
                  </a:cubicBezTo>
                  <a:cubicBezTo>
                    <a:pt x="241" y="481"/>
                    <a:pt x="241" y="481"/>
                    <a:pt x="241" y="481"/>
                  </a:cubicBezTo>
                  <a:cubicBezTo>
                    <a:pt x="241" y="481"/>
                    <a:pt x="241" y="481"/>
                    <a:pt x="241" y="481"/>
                  </a:cubicBezTo>
                  <a:cubicBezTo>
                    <a:pt x="240" y="481"/>
                    <a:pt x="240" y="481"/>
                    <a:pt x="240" y="481"/>
                  </a:cubicBezTo>
                  <a:cubicBezTo>
                    <a:pt x="239" y="481"/>
                    <a:pt x="239" y="482"/>
                    <a:pt x="240" y="482"/>
                  </a:cubicBezTo>
                  <a:cubicBezTo>
                    <a:pt x="240" y="482"/>
                    <a:pt x="240" y="482"/>
                    <a:pt x="240" y="482"/>
                  </a:cubicBezTo>
                  <a:cubicBezTo>
                    <a:pt x="240" y="482"/>
                    <a:pt x="240" y="482"/>
                    <a:pt x="241" y="482"/>
                  </a:cubicBezTo>
                  <a:cubicBezTo>
                    <a:pt x="241" y="482"/>
                    <a:pt x="241" y="482"/>
                    <a:pt x="242" y="483"/>
                  </a:cubicBezTo>
                  <a:cubicBezTo>
                    <a:pt x="241" y="483"/>
                    <a:pt x="241" y="483"/>
                    <a:pt x="240" y="483"/>
                  </a:cubicBezTo>
                  <a:cubicBezTo>
                    <a:pt x="240" y="483"/>
                    <a:pt x="240" y="483"/>
                    <a:pt x="239" y="484"/>
                  </a:cubicBezTo>
                  <a:cubicBezTo>
                    <a:pt x="239" y="484"/>
                    <a:pt x="239" y="484"/>
                    <a:pt x="240" y="484"/>
                  </a:cubicBezTo>
                  <a:cubicBezTo>
                    <a:pt x="241" y="485"/>
                    <a:pt x="242" y="484"/>
                    <a:pt x="243" y="484"/>
                  </a:cubicBezTo>
                  <a:close/>
                  <a:moveTo>
                    <a:pt x="242" y="473"/>
                  </a:moveTo>
                  <a:cubicBezTo>
                    <a:pt x="242" y="473"/>
                    <a:pt x="243" y="473"/>
                    <a:pt x="243" y="473"/>
                  </a:cubicBezTo>
                  <a:cubicBezTo>
                    <a:pt x="243" y="473"/>
                    <a:pt x="243" y="473"/>
                    <a:pt x="243" y="473"/>
                  </a:cubicBezTo>
                  <a:cubicBezTo>
                    <a:pt x="244" y="473"/>
                    <a:pt x="244" y="473"/>
                    <a:pt x="244" y="473"/>
                  </a:cubicBezTo>
                  <a:cubicBezTo>
                    <a:pt x="244" y="473"/>
                    <a:pt x="244" y="472"/>
                    <a:pt x="244" y="472"/>
                  </a:cubicBezTo>
                  <a:cubicBezTo>
                    <a:pt x="244" y="472"/>
                    <a:pt x="244" y="472"/>
                    <a:pt x="244" y="472"/>
                  </a:cubicBezTo>
                  <a:cubicBezTo>
                    <a:pt x="243" y="472"/>
                    <a:pt x="243" y="472"/>
                    <a:pt x="243" y="472"/>
                  </a:cubicBezTo>
                  <a:cubicBezTo>
                    <a:pt x="242" y="471"/>
                    <a:pt x="242" y="471"/>
                    <a:pt x="242" y="471"/>
                  </a:cubicBezTo>
                  <a:cubicBezTo>
                    <a:pt x="242" y="470"/>
                    <a:pt x="242" y="470"/>
                    <a:pt x="241" y="470"/>
                  </a:cubicBezTo>
                  <a:cubicBezTo>
                    <a:pt x="241" y="470"/>
                    <a:pt x="241" y="470"/>
                    <a:pt x="241" y="469"/>
                  </a:cubicBezTo>
                  <a:cubicBezTo>
                    <a:pt x="242" y="468"/>
                    <a:pt x="241" y="468"/>
                    <a:pt x="241" y="466"/>
                  </a:cubicBezTo>
                  <a:cubicBezTo>
                    <a:pt x="241" y="466"/>
                    <a:pt x="240" y="466"/>
                    <a:pt x="240" y="466"/>
                  </a:cubicBezTo>
                  <a:cubicBezTo>
                    <a:pt x="240" y="467"/>
                    <a:pt x="240" y="467"/>
                    <a:pt x="240" y="468"/>
                  </a:cubicBezTo>
                  <a:cubicBezTo>
                    <a:pt x="240" y="468"/>
                    <a:pt x="240" y="468"/>
                    <a:pt x="240" y="469"/>
                  </a:cubicBezTo>
                  <a:cubicBezTo>
                    <a:pt x="240" y="469"/>
                    <a:pt x="240" y="468"/>
                    <a:pt x="240" y="468"/>
                  </a:cubicBezTo>
                  <a:cubicBezTo>
                    <a:pt x="239" y="468"/>
                    <a:pt x="239" y="468"/>
                    <a:pt x="239" y="468"/>
                  </a:cubicBezTo>
                  <a:cubicBezTo>
                    <a:pt x="239" y="467"/>
                    <a:pt x="238" y="467"/>
                    <a:pt x="238" y="468"/>
                  </a:cubicBezTo>
                  <a:cubicBezTo>
                    <a:pt x="238" y="468"/>
                    <a:pt x="238" y="468"/>
                    <a:pt x="238" y="468"/>
                  </a:cubicBezTo>
                  <a:cubicBezTo>
                    <a:pt x="238" y="468"/>
                    <a:pt x="238" y="468"/>
                    <a:pt x="238" y="468"/>
                  </a:cubicBezTo>
                  <a:cubicBezTo>
                    <a:pt x="237" y="468"/>
                    <a:pt x="237" y="469"/>
                    <a:pt x="237" y="469"/>
                  </a:cubicBezTo>
                  <a:cubicBezTo>
                    <a:pt x="237" y="470"/>
                    <a:pt x="238" y="470"/>
                    <a:pt x="239" y="470"/>
                  </a:cubicBezTo>
                  <a:cubicBezTo>
                    <a:pt x="239" y="471"/>
                    <a:pt x="240" y="472"/>
                    <a:pt x="240" y="472"/>
                  </a:cubicBezTo>
                  <a:cubicBezTo>
                    <a:pt x="240" y="473"/>
                    <a:pt x="241" y="473"/>
                    <a:pt x="242" y="473"/>
                  </a:cubicBezTo>
                  <a:cubicBezTo>
                    <a:pt x="242" y="473"/>
                    <a:pt x="242" y="473"/>
                    <a:pt x="242" y="473"/>
                  </a:cubicBezTo>
                  <a:close/>
                  <a:moveTo>
                    <a:pt x="241" y="490"/>
                  </a:moveTo>
                  <a:cubicBezTo>
                    <a:pt x="242" y="490"/>
                    <a:pt x="243" y="489"/>
                    <a:pt x="243" y="489"/>
                  </a:cubicBezTo>
                  <a:cubicBezTo>
                    <a:pt x="243" y="488"/>
                    <a:pt x="243" y="488"/>
                    <a:pt x="243" y="488"/>
                  </a:cubicBezTo>
                  <a:cubicBezTo>
                    <a:pt x="243" y="488"/>
                    <a:pt x="242" y="488"/>
                    <a:pt x="242" y="488"/>
                  </a:cubicBezTo>
                  <a:cubicBezTo>
                    <a:pt x="242" y="488"/>
                    <a:pt x="242" y="489"/>
                    <a:pt x="241" y="489"/>
                  </a:cubicBezTo>
                  <a:cubicBezTo>
                    <a:pt x="241" y="489"/>
                    <a:pt x="241" y="489"/>
                    <a:pt x="241" y="489"/>
                  </a:cubicBezTo>
                  <a:cubicBezTo>
                    <a:pt x="241" y="489"/>
                    <a:pt x="241" y="489"/>
                    <a:pt x="240" y="490"/>
                  </a:cubicBezTo>
                  <a:cubicBezTo>
                    <a:pt x="240" y="490"/>
                    <a:pt x="241" y="491"/>
                    <a:pt x="241" y="490"/>
                  </a:cubicBezTo>
                  <a:close/>
                  <a:moveTo>
                    <a:pt x="232" y="469"/>
                  </a:moveTo>
                  <a:cubicBezTo>
                    <a:pt x="233" y="469"/>
                    <a:pt x="233" y="468"/>
                    <a:pt x="232" y="468"/>
                  </a:cubicBezTo>
                  <a:cubicBezTo>
                    <a:pt x="231" y="468"/>
                    <a:pt x="231" y="469"/>
                    <a:pt x="232" y="469"/>
                  </a:cubicBezTo>
                  <a:close/>
                  <a:moveTo>
                    <a:pt x="236" y="465"/>
                  </a:moveTo>
                  <a:cubicBezTo>
                    <a:pt x="236" y="465"/>
                    <a:pt x="236" y="465"/>
                    <a:pt x="236" y="465"/>
                  </a:cubicBezTo>
                  <a:cubicBezTo>
                    <a:pt x="236" y="465"/>
                    <a:pt x="236" y="465"/>
                    <a:pt x="237" y="465"/>
                  </a:cubicBezTo>
                  <a:cubicBezTo>
                    <a:pt x="237" y="465"/>
                    <a:pt x="237" y="465"/>
                    <a:pt x="237" y="465"/>
                  </a:cubicBezTo>
                  <a:cubicBezTo>
                    <a:pt x="238" y="464"/>
                    <a:pt x="238" y="464"/>
                    <a:pt x="238" y="463"/>
                  </a:cubicBezTo>
                  <a:cubicBezTo>
                    <a:pt x="238" y="463"/>
                    <a:pt x="237" y="463"/>
                    <a:pt x="237" y="463"/>
                  </a:cubicBezTo>
                  <a:cubicBezTo>
                    <a:pt x="237" y="463"/>
                    <a:pt x="237" y="463"/>
                    <a:pt x="236" y="463"/>
                  </a:cubicBezTo>
                  <a:cubicBezTo>
                    <a:pt x="236" y="463"/>
                    <a:pt x="236" y="463"/>
                    <a:pt x="236" y="463"/>
                  </a:cubicBezTo>
                  <a:cubicBezTo>
                    <a:pt x="235" y="463"/>
                    <a:pt x="235" y="464"/>
                    <a:pt x="235" y="465"/>
                  </a:cubicBezTo>
                  <a:cubicBezTo>
                    <a:pt x="235" y="465"/>
                    <a:pt x="235" y="465"/>
                    <a:pt x="236" y="465"/>
                  </a:cubicBezTo>
                  <a:close/>
                  <a:moveTo>
                    <a:pt x="239" y="475"/>
                  </a:moveTo>
                  <a:cubicBezTo>
                    <a:pt x="239" y="475"/>
                    <a:pt x="239" y="475"/>
                    <a:pt x="239" y="475"/>
                  </a:cubicBezTo>
                  <a:cubicBezTo>
                    <a:pt x="239" y="476"/>
                    <a:pt x="239" y="476"/>
                    <a:pt x="239" y="476"/>
                  </a:cubicBezTo>
                  <a:cubicBezTo>
                    <a:pt x="239" y="476"/>
                    <a:pt x="239" y="476"/>
                    <a:pt x="239" y="476"/>
                  </a:cubicBezTo>
                  <a:cubicBezTo>
                    <a:pt x="239" y="476"/>
                    <a:pt x="239" y="476"/>
                    <a:pt x="239" y="476"/>
                  </a:cubicBezTo>
                  <a:cubicBezTo>
                    <a:pt x="239" y="476"/>
                    <a:pt x="239" y="476"/>
                    <a:pt x="240" y="476"/>
                  </a:cubicBezTo>
                  <a:cubicBezTo>
                    <a:pt x="240" y="476"/>
                    <a:pt x="240" y="476"/>
                    <a:pt x="240" y="476"/>
                  </a:cubicBezTo>
                  <a:cubicBezTo>
                    <a:pt x="240" y="476"/>
                    <a:pt x="240" y="475"/>
                    <a:pt x="240" y="475"/>
                  </a:cubicBezTo>
                  <a:cubicBezTo>
                    <a:pt x="240" y="474"/>
                    <a:pt x="239" y="474"/>
                    <a:pt x="239" y="475"/>
                  </a:cubicBezTo>
                  <a:close/>
                  <a:moveTo>
                    <a:pt x="231" y="472"/>
                  </a:moveTo>
                  <a:cubicBezTo>
                    <a:pt x="231" y="472"/>
                    <a:pt x="231" y="472"/>
                    <a:pt x="231" y="472"/>
                  </a:cubicBezTo>
                  <a:cubicBezTo>
                    <a:pt x="231" y="473"/>
                    <a:pt x="232" y="473"/>
                    <a:pt x="232" y="473"/>
                  </a:cubicBezTo>
                  <a:cubicBezTo>
                    <a:pt x="232" y="472"/>
                    <a:pt x="232" y="471"/>
                    <a:pt x="233" y="471"/>
                  </a:cubicBezTo>
                  <a:cubicBezTo>
                    <a:pt x="233" y="470"/>
                    <a:pt x="232" y="470"/>
                    <a:pt x="232" y="471"/>
                  </a:cubicBezTo>
                  <a:cubicBezTo>
                    <a:pt x="231" y="471"/>
                    <a:pt x="231" y="472"/>
                    <a:pt x="231" y="472"/>
                  </a:cubicBezTo>
                  <a:cubicBezTo>
                    <a:pt x="231" y="472"/>
                    <a:pt x="231" y="472"/>
                    <a:pt x="231" y="472"/>
                  </a:cubicBezTo>
                  <a:close/>
                  <a:moveTo>
                    <a:pt x="466" y="473"/>
                  </a:moveTo>
                  <a:cubicBezTo>
                    <a:pt x="466" y="473"/>
                    <a:pt x="466" y="472"/>
                    <a:pt x="466" y="472"/>
                  </a:cubicBezTo>
                  <a:cubicBezTo>
                    <a:pt x="466" y="472"/>
                    <a:pt x="466" y="472"/>
                    <a:pt x="465" y="472"/>
                  </a:cubicBezTo>
                  <a:cubicBezTo>
                    <a:pt x="465" y="472"/>
                    <a:pt x="464" y="473"/>
                    <a:pt x="464" y="472"/>
                  </a:cubicBezTo>
                  <a:cubicBezTo>
                    <a:pt x="462" y="472"/>
                    <a:pt x="462" y="472"/>
                    <a:pt x="461" y="473"/>
                  </a:cubicBezTo>
                  <a:cubicBezTo>
                    <a:pt x="461" y="473"/>
                    <a:pt x="461" y="474"/>
                    <a:pt x="460" y="474"/>
                  </a:cubicBezTo>
                  <a:cubicBezTo>
                    <a:pt x="460" y="475"/>
                    <a:pt x="459" y="475"/>
                    <a:pt x="458" y="476"/>
                  </a:cubicBezTo>
                  <a:cubicBezTo>
                    <a:pt x="458" y="476"/>
                    <a:pt x="457" y="477"/>
                    <a:pt x="457" y="477"/>
                  </a:cubicBezTo>
                  <a:cubicBezTo>
                    <a:pt x="457" y="477"/>
                    <a:pt x="458" y="478"/>
                    <a:pt x="458" y="478"/>
                  </a:cubicBezTo>
                  <a:cubicBezTo>
                    <a:pt x="458" y="479"/>
                    <a:pt x="457" y="479"/>
                    <a:pt x="458" y="480"/>
                  </a:cubicBezTo>
                  <a:cubicBezTo>
                    <a:pt x="458" y="480"/>
                    <a:pt x="458" y="480"/>
                    <a:pt x="459" y="480"/>
                  </a:cubicBezTo>
                  <a:cubicBezTo>
                    <a:pt x="459" y="480"/>
                    <a:pt x="459" y="481"/>
                    <a:pt x="460" y="481"/>
                  </a:cubicBezTo>
                  <a:cubicBezTo>
                    <a:pt x="460" y="481"/>
                    <a:pt x="460" y="482"/>
                    <a:pt x="460" y="483"/>
                  </a:cubicBezTo>
                  <a:cubicBezTo>
                    <a:pt x="460" y="483"/>
                    <a:pt x="460" y="483"/>
                    <a:pt x="460" y="483"/>
                  </a:cubicBezTo>
                  <a:cubicBezTo>
                    <a:pt x="459" y="483"/>
                    <a:pt x="458" y="484"/>
                    <a:pt x="458" y="484"/>
                  </a:cubicBezTo>
                  <a:cubicBezTo>
                    <a:pt x="458" y="485"/>
                    <a:pt x="459" y="485"/>
                    <a:pt x="460" y="485"/>
                  </a:cubicBezTo>
                  <a:cubicBezTo>
                    <a:pt x="460" y="485"/>
                    <a:pt x="461" y="485"/>
                    <a:pt x="461" y="484"/>
                  </a:cubicBezTo>
                  <a:cubicBezTo>
                    <a:pt x="461" y="483"/>
                    <a:pt x="461" y="483"/>
                    <a:pt x="461" y="482"/>
                  </a:cubicBezTo>
                  <a:cubicBezTo>
                    <a:pt x="462" y="481"/>
                    <a:pt x="462" y="482"/>
                    <a:pt x="463" y="481"/>
                  </a:cubicBezTo>
                  <a:cubicBezTo>
                    <a:pt x="463" y="481"/>
                    <a:pt x="464" y="480"/>
                    <a:pt x="464" y="480"/>
                  </a:cubicBezTo>
                  <a:cubicBezTo>
                    <a:pt x="464" y="480"/>
                    <a:pt x="464" y="479"/>
                    <a:pt x="464" y="479"/>
                  </a:cubicBezTo>
                  <a:cubicBezTo>
                    <a:pt x="464" y="478"/>
                    <a:pt x="464" y="478"/>
                    <a:pt x="465" y="478"/>
                  </a:cubicBezTo>
                  <a:cubicBezTo>
                    <a:pt x="465" y="478"/>
                    <a:pt x="465" y="478"/>
                    <a:pt x="466" y="478"/>
                  </a:cubicBezTo>
                  <a:cubicBezTo>
                    <a:pt x="466" y="478"/>
                    <a:pt x="466" y="477"/>
                    <a:pt x="466" y="476"/>
                  </a:cubicBezTo>
                  <a:cubicBezTo>
                    <a:pt x="466" y="476"/>
                    <a:pt x="465" y="476"/>
                    <a:pt x="465" y="475"/>
                  </a:cubicBezTo>
                  <a:cubicBezTo>
                    <a:pt x="465" y="475"/>
                    <a:pt x="465" y="474"/>
                    <a:pt x="466" y="474"/>
                  </a:cubicBezTo>
                  <a:cubicBezTo>
                    <a:pt x="466" y="474"/>
                    <a:pt x="466" y="473"/>
                    <a:pt x="466" y="473"/>
                  </a:cubicBezTo>
                  <a:close/>
                  <a:moveTo>
                    <a:pt x="468" y="463"/>
                  </a:moveTo>
                  <a:cubicBezTo>
                    <a:pt x="468" y="463"/>
                    <a:pt x="468" y="463"/>
                    <a:pt x="468" y="463"/>
                  </a:cubicBezTo>
                  <a:cubicBezTo>
                    <a:pt x="468" y="463"/>
                    <a:pt x="468" y="463"/>
                    <a:pt x="468" y="463"/>
                  </a:cubicBezTo>
                  <a:cubicBezTo>
                    <a:pt x="468" y="463"/>
                    <a:pt x="468" y="462"/>
                    <a:pt x="468" y="462"/>
                  </a:cubicBezTo>
                  <a:cubicBezTo>
                    <a:pt x="468" y="462"/>
                    <a:pt x="468" y="462"/>
                    <a:pt x="468" y="462"/>
                  </a:cubicBezTo>
                  <a:cubicBezTo>
                    <a:pt x="467" y="462"/>
                    <a:pt x="467" y="462"/>
                    <a:pt x="467" y="462"/>
                  </a:cubicBezTo>
                  <a:cubicBezTo>
                    <a:pt x="467" y="462"/>
                    <a:pt x="467" y="462"/>
                    <a:pt x="467" y="462"/>
                  </a:cubicBezTo>
                  <a:cubicBezTo>
                    <a:pt x="467" y="462"/>
                    <a:pt x="467" y="462"/>
                    <a:pt x="467" y="462"/>
                  </a:cubicBezTo>
                  <a:cubicBezTo>
                    <a:pt x="467" y="462"/>
                    <a:pt x="467" y="462"/>
                    <a:pt x="467" y="463"/>
                  </a:cubicBezTo>
                  <a:cubicBezTo>
                    <a:pt x="467" y="463"/>
                    <a:pt x="467" y="463"/>
                    <a:pt x="467" y="463"/>
                  </a:cubicBezTo>
                  <a:cubicBezTo>
                    <a:pt x="467" y="464"/>
                    <a:pt x="468" y="464"/>
                    <a:pt x="468" y="463"/>
                  </a:cubicBezTo>
                  <a:close/>
                  <a:moveTo>
                    <a:pt x="468" y="471"/>
                  </a:moveTo>
                  <a:cubicBezTo>
                    <a:pt x="468" y="471"/>
                    <a:pt x="468" y="471"/>
                    <a:pt x="468" y="471"/>
                  </a:cubicBezTo>
                  <a:cubicBezTo>
                    <a:pt x="468" y="471"/>
                    <a:pt x="467" y="471"/>
                    <a:pt x="467" y="471"/>
                  </a:cubicBezTo>
                  <a:cubicBezTo>
                    <a:pt x="467" y="471"/>
                    <a:pt x="467" y="470"/>
                    <a:pt x="468" y="470"/>
                  </a:cubicBezTo>
                  <a:cubicBezTo>
                    <a:pt x="468" y="470"/>
                    <a:pt x="468" y="470"/>
                    <a:pt x="468" y="470"/>
                  </a:cubicBezTo>
                  <a:cubicBezTo>
                    <a:pt x="468" y="470"/>
                    <a:pt x="468" y="470"/>
                    <a:pt x="468" y="470"/>
                  </a:cubicBezTo>
                  <a:cubicBezTo>
                    <a:pt x="468" y="470"/>
                    <a:pt x="469" y="469"/>
                    <a:pt x="469" y="469"/>
                  </a:cubicBezTo>
                  <a:cubicBezTo>
                    <a:pt x="469" y="469"/>
                    <a:pt x="470" y="470"/>
                    <a:pt x="470" y="470"/>
                  </a:cubicBezTo>
                  <a:cubicBezTo>
                    <a:pt x="470" y="470"/>
                    <a:pt x="470" y="471"/>
                    <a:pt x="469" y="471"/>
                  </a:cubicBezTo>
                  <a:cubicBezTo>
                    <a:pt x="469" y="471"/>
                    <a:pt x="469" y="471"/>
                    <a:pt x="468" y="471"/>
                  </a:cubicBezTo>
                  <a:cubicBezTo>
                    <a:pt x="468" y="471"/>
                    <a:pt x="468" y="471"/>
                    <a:pt x="468" y="471"/>
                  </a:cubicBezTo>
                  <a:cubicBezTo>
                    <a:pt x="468" y="471"/>
                    <a:pt x="468" y="471"/>
                    <a:pt x="468" y="471"/>
                  </a:cubicBezTo>
                  <a:close/>
                  <a:moveTo>
                    <a:pt x="469" y="470"/>
                  </a:moveTo>
                  <a:cubicBezTo>
                    <a:pt x="469" y="470"/>
                    <a:pt x="469" y="470"/>
                    <a:pt x="469" y="470"/>
                  </a:cubicBezTo>
                  <a:cubicBezTo>
                    <a:pt x="469" y="470"/>
                    <a:pt x="469" y="470"/>
                    <a:pt x="469" y="470"/>
                  </a:cubicBezTo>
                  <a:cubicBezTo>
                    <a:pt x="469" y="470"/>
                    <a:pt x="469" y="470"/>
                    <a:pt x="469" y="470"/>
                  </a:cubicBezTo>
                  <a:close/>
                  <a:moveTo>
                    <a:pt x="429" y="506"/>
                  </a:moveTo>
                  <a:cubicBezTo>
                    <a:pt x="428" y="505"/>
                    <a:pt x="427" y="505"/>
                    <a:pt x="427" y="504"/>
                  </a:cubicBezTo>
                  <a:cubicBezTo>
                    <a:pt x="426" y="504"/>
                    <a:pt x="425" y="504"/>
                    <a:pt x="425" y="505"/>
                  </a:cubicBezTo>
                  <a:cubicBezTo>
                    <a:pt x="425" y="506"/>
                    <a:pt x="426" y="507"/>
                    <a:pt x="427" y="507"/>
                  </a:cubicBezTo>
                  <a:cubicBezTo>
                    <a:pt x="427" y="508"/>
                    <a:pt x="427" y="508"/>
                    <a:pt x="427" y="508"/>
                  </a:cubicBezTo>
                  <a:cubicBezTo>
                    <a:pt x="428" y="508"/>
                    <a:pt x="428" y="508"/>
                    <a:pt x="428" y="509"/>
                  </a:cubicBezTo>
                  <a:cubicBezTo>
                    <a:pt x="428" y="509"/>
                    <a:pt x="429" y="509"/>
                    <a:pt x="429" y="509"/>
                  </a:cubicBezTo>
                  <a:cubicBezTo>
                    <a:pt x="429" y="509"/>
                    <a:pt x="429" y="509"/>
                    <a:pt x="429" y="509"/>
                  </a:cubicBezTo>
                  <a:cubicBezTo>
                    <a:pt x="429" y="509"/>
                    <a:pt x="429" y="509"/>
                    <a:pt x="429" y="509"/>
                  </a:cubicBezTo>
                  <a:cubicBezTo>
                    <a:pt x="429" y="509"/>
                    <a:pt x="429" y="509"/>
                    <a:pt x="429" y="509"/>
                  </a:cubicBezTo>
                  <a:cubicBezTo>
                    <a:pt x="429" y="509"/>
                    <a:pt x="429" y="509"/>
                    <a:pt x="429" y="509"/>
                  </a:cubicBezTo>
                  <a:cubicBezTo>
                    <a:pt x="430" y="508"/>
                    <a:pt x="430" y="508"/>
                    <a:pt x="430" y="507"/>
                  </a:cubicBezTo>
                  <a:cubicBezTo>
                    <a:pt x="430" y="507"/>
                    <a:pt x="430" y="507"/>
                    <a:pt x="429" y="506"/>
                  </a:cubicBezTo>
                  <a:cubicBezTo>
                    <a:pt x="429" y="506"/>
                    <a:pt x="429" y="506"/>
                    <a:pt x="429" y="506"/>
                  </a:cubicBezTo>
                  <a:cubicBezTo>
                    <a:pt x="429" y="506"/>
                    <a:pt x="429" y="506"/>
                    <a:pt x="429" y="506"/>
                  </a:cubicBezTo>
                  <a:close/>
                  <a:moveTo>
                    <a:pt x="461" y="449"/>
                  </a:moveTo>
                  <a:cubicBezTo>
                    <a:pt x="461" y="449"/>
                    <a:pt x="462" y="449"/>
                    <a:pt x="463" y="448"/>
                  </a:cubicBezTo>
                  <a:cubicBezTo>
                    <a:pt x="463" y="448"/>
                    <a:pt x="464" y="448"/>
                    <a:pt x="464" y="448"/>
                  </a:cubicBezTo>
                  <a:cubicBezTo>
                    <a:pt x="464" y="447"/>
                    <a:pt x="464" y="447"/>
                    <a:pt x="464" y="447"/>
                  </a:cubicBezTo>
                  <a:cubicBezTo>
                    <a:pt x="464" y="446"/>
                    <a:pt x="462" y="446"/>
                    <a:pt x="462" y="446"/>
                  </a:cubicBezTo>
                  <a:cubicBezTo>
                    <a:pt x="461" y="447"/>
                    <a:pt x="460" y="447"/>
                    <a:pt x="460" y="448"/>
                  </a:cubicBezTo>
                  <a:cubicBezTo>
                    <a:pt x="460" y="448"/>
                    <a:pt x="459" y="449"/>
                    <a:pt x="459" y="449"/>
                  </a:cubicBezTo>
                  <a:cubicBezTo>
                    <a:pt x="459" y="450"/>
                    <a:pt x="460" y="450"/>
                    <a:pt x="460" y="450"/>
                  </a:cubicBezTo>
                  <a:cubicBezTo>
                    <a:pt x="460" y="450"/>
                    <a:pt x="461" y="450"/>
                    <a:pt x="461" y="450"/>
                  </a:cubicBezTo>
                  <a:cubicBezTo>
                    <a:pt x="461" y="450"/>
                    <a:pt x="462" y="450"/>
                    <a:pt x="461" y="449"/>
                  </a:cubicBezTo>
                  <a:close/>
                  <a:moveTo>
                    <a:pt x="448" y="480"/>
                  </a:moveTo>
                  <a:cubicBezTo>
                    <a:pt x="447" y="480"/>
                    <a:pt x="446" y="480"/>
                    <a:pt x="446" y="481"/>
                  </a:cubicBezTo>
                  <a:cubicBezTo>
                    <a:pt x="446" y="482"/>
                    <a:pt x="446" y="482"/>
                    <a:pt x="446" y="483"/>
                  </a:cubicBezTo>
                  <a:cubicBezTo>
                    <a:pt x="445" y="484"/>
                    <a:pt x="445" y="484"/>
                    <a:pt x="444" y="485"/>
                  </a:cubicBezTo>
                  <a:cubicBezTo>
                    <a:pt x="444" y="485"/>
                    <a:pt x="444" y="486"/>
                    <a:pt x="444" y="486"/>
                  </a:cubicBezTo>
                  <a:cubicBezTo>
                    <a:pt x="444" y="487"/>
                    <a:pt x="443" y="488"/>
                    <a:pt x="443" y="488"/>
                  </a:cubicBezTo>
                  <a:cubicBezTo>
                    <a:pt x="443" y="489"/>
                    <a:pt x="443" y="490"/>
                    <a:pt x="443" y="491"/>
                  </a:cubicBezTo>
                  <a:cubicBezTo>
                    <a:pt x="442" y="491"/>
                    <a:pt x="442" y="492"/>
                    <a:pt x="442" y="492"/>
                  </a:cubicBezTo>
                  <a:cubicBezTo>
                    <a:pt x="442" y="493"/>
                    <a:pt x="443" y="493"/>
                    <a:pt x="444" y="493"/>
                  </a:cubicBezTo>
                  <a:cubicBezTo>
                    <a:pt x="445" y="492"/>
                    <a:pt x="445" y="491"/>
                    <a:pt x="445" y="490"/>
                  </a:cubicBezTo>
                  <a:cubicBezTo>
                    <a:pt x="446" y="488"/>
                    <a:pt x="447" y="486"/>
                    <a:pt x="448" y="484"/>
                  </a:cubicBezTo>
                  <a:cubicBezTo>
                    <a:pt x="448" y="483"/>
                    <a:pt x="448" y="483"/>
                    <a:pt x="448" y="482"/>
                  </a:cubicBezTo>
                  <a:cubicBezTo>
                    <a:pt x="448" y="481"/>
                    <a:pt x="448" y="481"/>
                    <a:pt x="449" y="480"/>
                  </a:cubicBezTo>
                  <a:cubicBezTo>
                    <a:pt x="449" y="480"/>
                    <a:pt x="449" y="480"/>
                    <a:pt x="449" y="480"/>
                  </a:cubicBezTo>
                  <a:cubicBezTo>
                    <a:pt x="448" y="480"/>
                    <a:pt x="448" y="480"/>
                    <a:pt x="448" y="480"/>
                  </a:cubicBezTo>
                  <a:close/>
                  <a:moveTo>
                    <a:pt x="525" y="22"/>
                  </a:moveTo>
                  <a:cubicBezTo>
                    <a:pt x="525" y="21"/>
                    <a:pt x="526" y="20"/>
                    <a:pt x="526" y="19"/>
                  </a:cubicBezTo>
                  <a:cubicBezTo>
                    <a:pt x="526" y="19"/>
                    <a:pt x="525" y="19"/>
                    <a:pt x="525" y="19"/>
                  </a:cubicBezTo>
                  <a:cubicBezTo>
                    <a:pt x="525" y="19"/>
                    <a:pt x="524" y="19"/>
                    <a:pt x="524" y="19"/>
                  </a:cubicBezTo>
                  <a:cubicBezTo>
                    <a:pt x="524" y="20"/>
                    <a:pt x="524" y="20"/>
                    <a:pt x="524" y="20"/>
                  </a:cubicBezTo>
                  <a:cubicBezTo>
                    <a:pt x="524" y="20"/>
                    <a:pt x="524" y="21"/>
                    <a:pt x="524" y="21"/>
                  </a:cubicBezTo>
                  <a:cubicBezTo>
                    <a:pt x="524" y="22"/>
                    <a:pt x="524" y="22"/>
                    <a:pt x="525" y="22"/>
                  </a:cubicBezTo>
                  <a:close/>
                  <a:moveTo>
                    <a:pt x="406" y="45"/>
                  </a:moveTo>
                  <a:cubicBezTo>
                    <a:pt x="406" y="46"/>
                    <a:pt x="406" y="46"/>
                    <a:pt x="406" y="47"/>
                  </a:cubicBezTo>
                  <a:cubicBezTo>
                    <a:pt x="407" y="48"/>
                    <a:pt x="408" y="48"/>
                    <a:pt x="407" y="49"/>
                  </a:cubicBezTo>
                  <a:cubicBezTo>
                    <a:pt x="407" y="50"/>
                    <a:pt x="407" y="50"/>
                    <a:pt x="407" y="51"/>
                  </a:cubicBezTo>
                  <a:cubicBezTo>
                    <a:pt x="408" y="51"/>
                    <a:pt x="408" y="51"/>
                    <a:pt x="409" y="51"/>
                  </a:cubicBezTo>
                  <a:cubicBezTo>
                    <a:pt x="409" y="50"/>
                    <a:pt x="410" y="50"/>
                    <a:pt x="410" y="49"/>
                  </a:cubicBezTo>
                  <a:cubicBezTo>
                    <a:pt x="410" y="48"/>
                    <a:pt x="410" y="48"/>
                    <a:pt x="410" y="47"/>
                  </a:cubicBezTo>
                  <a:cubicBezTo>
                    <a:pt x="410" y="47"/>
                    <a:pt x="410" y="45"/>
                    <a:pt x="411" y="45"/>
                  </a:cubicBezTo>
                  <a:cubicBezTo>
                    <a:pt x="412" y="45"/>
                    <a:pt x="413" y="46"/>
                    <a:pt x="414" y="46"/>
                  </a:cubicBezTo>
                  <a:cubicBezTo>
                    <a:pt x="415" y="46"/>
                    <a:pt x="415" y="46"/>
                    <a:pt x="415" y="46"/>
                  </a:cubicBezTo>
                  <a:cubicBezTo>
                    <a:pt x="415" y="47"/>
                    <a:pt x="414" y="48"/>
                    <a:pt x="414" y="49"/>
                  </a:cubicBezTo>
                  <a:cubicBezTo>
                    <a:pt x="413" y="49"/>
                    <a:pt x="413" y="49"/>
                    <a:pt x="413" y="50"/>
                  </a:cubicBezTo>
                  <a:cubicBezTo>
                    <a:pt x="413" y="51"/>
                    <a:pt x="413" y="52"/>
                    <a:pt x="412" y="53"/>
                  </a:cubicBezTo>
                  <a:cubicBezTo>
                    <a:pt x="412" y="53"/>
                    <a:pt x="412" y="53"/>
                    <a:pt x="412" y="53"/>
                  </a:cubicBezTo>
                  <a:cubicBezTo>
                    <a:pt x="413" y="54"/>
                    <a:pt x="413" y="54"/>
                    <a:pt x="414" y="54"/>
                  </a:cubicBezTo>
                  <a:cubicBezTo>
                    <a:pt x="415" y="54"/>
                    <a:pt x="416" y="54"/>
                    <a:pt x="416" y="55"/>
                  </a:cubicBezTo>
                  <a:cubicBezTo>
                    <a:pt x="416" y="56"/>
                    <a:pt x="416" y="56"/>
                    <a:pt x="416" y="57"/>
                  </a:cubicBezTo>
                  <a:cubicBezTo>
                    <a:pt x="416" y="57"/>
                    <a:pt x="415" y="57"/>
                    <a:pt x="415" y="57"/>
                  </a:cubicBezTo>
                  <a:cubicBezTo>
                    <a:pt x="415" y="58"/>
                    <a:pt x="414" y="58"/>
                    <a:pt x="413" y="57"/>
                  </a:cubicBezTo>
                  <a:cubicBezTo>
                    <a:pt x="412" y="57"/>
                    <a:pt x="412" y="56"/>
                    <a:pt x="411" y="55"/>
                  </a:cubicBezTo>
                  <a:cubicBezTo>
                    <a:pt x="411" y="55"/>
                    <a:pt x="411" y="55"/>
                    <a:pt x="411" y="55"/>
                  </a:cubicBezTo>
                  <a:cubicBezTo>
                    <a:pt x="410" y="56"/>
                    <a:pt x="410" y="57"/>
                    <a:pt x="411" y="58"/>
                  </a:cubicBezTo>
                  <a:cubicBezTo>
                    <a:pt x="412" y="58"/>
                    <a:pt x="413" y="59"/>
                    <a:pt x="412" y="60"/>
                  </a:cubicBezTo>
                  <a:cubicBezTo>
                    <a:pt x="412" y="61"/>
                    <a:pt x="412" y="61"/>
                    <a:pt x="413" y="62"/>
                  </a:cubicBezTo>
                  <a:cubicBezTo>
                    <a:pt x="414" y="62"/>
                    <a:pt x="414" y="63"/>
                    <a:pt x="414" y="64"/>
                  </a:cubicBezTo>
                  <a:cubicBezTo>
                    <a:pt x="414" y="64"/>
                    <a:pt x="415" y="64"/>
                    <a:pt x="415" y="65"/>
                  </a:cubicBezTo>
                  <a:cubicBezTo>
                    <a:pt x="416" y="65"/>
                    <a:pt x="416" y="66"/>
                    <a:pt x="416" y="66"/>
                  </a:cubicBezTo>
                  <a:cubicBezTo>
                    <a:pt x="417" y="66"/>
                    <a:pt x="418" y="67"/>
                    <a:pt x="418" y="67"/>
                  </a:cubicBezTo>
                  <a:cubicBezTo>
                    <a:pt x="419" y="67"/>
                    <a:pt x="420" y="66"/>
                    <a:pt x="421" y="67"/>
                  </a:cubicBezTo>
                  <a:cubicBezTo>
                    <a:pt x="421" y="68"/>
                    <a:pt x="419" y="68"/>
                    <a:pt x="418" y="69"/>
                  </a:cubicBezTo>
                  <a:cubicBezTo>
                    <a:pt x="418" y="69"/>
                    <a:pt x="418" y="69"/>
                    <a:pt x="418" y="70"/>
                  </a:cubicBezTo>
                  <a:cubicBezTo>
                    <a:pt x="418" y="70"/>
                    <a:pt x="418" y="71"/>
                    <a:pt x="418" y="71"/>
                  </a:cubicBezTo>
                  <a:cubicBezTo>
                    <a:pt x="418" y="71"/>
                    <a:pt x="418" y="72"/>
                    <a:pt x="418" y="72"/>
                  </a:cubicBezTo>
                  <a:cubicBezTo>
                    <a:pt x="419" y="73"/>
                    <a:pt x="420" y="72"/>
                    <a:pt x="421" y="74"/>
                  </a:cubicBezTo>
                  <a:cubicBezTo>
                    <a:pt x="421" y="74"/>
                    <a:pt x="422" y="74"/>
                    <a:pt x="422" y="74"/>
                  </a:cubicBezTo>
                  <a:cubicBezTo>
                    <a:pt x="423" y="75"/>
                    <a:pt x="424" y="74"/>
                    <a:pt x="424" y="76"/>
                  </a:cubicBezTo>
                  <a:cubicBezTo>
                    <a:pt x="424" y="76"/>
                    <a:pt x="423" y="77"/>
                    <a:pt x="423" y="78"/>
                  </a:cubicBezTo>
                  <a:cubicBezTo>
                    <a:pt x="422" y="78"/>
                    <a:pt x="422" y="78"/>
                    <a:pt x="423" y="78"/>
                  </a:cubicBezTo>
                  <a:cubicBezTo>
                    <a:pt x="424" y="78"/>
                    <a:pt x="426" y="79"/>
                    <a:pt x="428" y="79"/>
                  </a:cubicBezTo>
                  <a:cubicBezTo>
                    <a:pt x="429" y="79"/>
                    <a:pt x="429" y="78"/>
                    <a:pt x="430" y="77"/>
                  </a:cubicBezTo>
                  <a:cubicBezTo>
                    <a:pt x="430" y="76"/>
                    <a:pt x="430" y="76"/>
                    <a:pt x="430" y="75"/>
                  </a:cubicBezTo>
                  <a:cubicBezTo>
                    <a:pt x="431" y="75"/>
                    <a:pt x="431" y="74"/>
                    <a:pt x="432" y="74"/>
                  </a:cubicBezTo>
                  <a:cubicBezTo>
                    <a:pt x="433" y="74"/>
                    <a:pt x="434" y="73"/>
                    <a:pt x="434" y="72"/>
                  </a:cubicBezTo>
                  <a:cubicBezTo>
                    <a:pt x="433" y="71"/>
                    <a:pt x="433" y="71"/>
                    <a:pt x="432" y="70"/>
                  </a:cubicBezTo>
                  <a:cubicBezTo>
                    <a:pt x="431" y="70"/>
                    <a:pt x="432" y="68"/>
                    <a:pt x="432" y="68"/>
                  </a:cubicBezTo>
                  <a:cubicBezTo>
                    <a:pt x="432" y="67"/>
                    <a:pt x="432" y="66"/>
                    <a:pt x="432" y="65"/>
                  </a:cubicBezTo>
                  <a:cubicBezTo>
                    <a:pt x="432" y="64"/>
                    <a:pt x="432" y="64"/>
                    <a:pt x="432" y="63"/>
                  </a:cubicBezTo>
                  <a:cubicBezTo>
                    <a:pt x="433" y="63"/>
                    <a:pt x="434" y="65"/>
                    <a:pt x="434" y="65"/>
                  </a:cubicBezTo>
                  <a:cubicBezTo>
                    <a:pt x="434" y="67"/>
                    <a:pt x="437" y="65"/>
                    <a:pt x="437" y="63"/>
                  </a:cubicBezTo>
                  <a:cubicBezTo>
                    <a:pt x="436" y="63"/>
                    <a:pt x="436" y="62"/>
                    <a:pt x="436" y="61"/>
                  </a:cubicBezTo>
                  <a:cubicBezTo>
                    <a:pt x="437" y="61"/>
                    <a:pt x="437" y="61"/>
                    <a:pt x="438" y="61"/>
                  </a:cubicBezTo>
                  <a:cubicBezTo>
                    <a:pt x="439" y="60"/>
                    <a:pt x="438" y="62"/>
                    <a:pt x="438" y="63"/>
                  </a:cubicBezTo>
                  <a:cubicBezTo>
                    <a:pt x="438" y="64"/>
                    <a:pt x="438" y="64"/>
                    <a:pt x="439" y="64"/>
                  </a:cubicBezTo>
                  <a:cubicBezTo>
                    <a:pt x="441" y="64"/>
                    <a:pt x="441" y="67"/>
                    <a:pt x="440" y="67"/>
                  </a:cubicBezTo>
                  <a:cubicBezTo>
                    <a:pt x="440" y="68"/>
                    <a:pt x="440" y="68"/>
                    <a:pt x="439" y="69"/>
                  </a:cubicBezTo>
                  <a:cubicBezTo>
                    <a:pt x="439" y="69"/>
                    <a:pt x="438" y="70"/>
                    <a:pt x="438" y="71"/>
                  </a:cubicBezTo>
                  <a:cubicBezTo>
                    <a:pt x="439" y="71"/>
                    <a:pt x="440" y="71"/>
                    <a:pt x="440" y="71"/>
                  </a:cubicBezTo>
                  <a:cubicBezTo>
                    <a:pt x="442" y="70"/>
                    <a:pt x="442" y="69"/>
                    <a:pt x="443" y="68"/>
                  </a:cubicBezTo>
                  <a:cubicBezTo>
                    <a:pt x="445" y="68"/>
                    <a:pt x="445" y="66"/>
                    <a:pt x="445" y="65"/>
                  </a:cubicBezTo>
                  <a:cubicBezTo>
                    <a:pt x="445" y="64"/>
                    <a:pt x="446" y="64"/>
                    <a:pt x="446" y="63"/>
                  </a:cubicBezTo>
                  <a:cubicBezTo>
                    <a:pt x="447" y="63"/>
                    <a:pt x="447" y="64"/>
                    <a:pt x="447" y="65"/>
                  </a:cubicBezTo>
                  <a:cubicBezTo>
                    <a:pt x="447" y="65"/>
                    <a:pt x="447" y="66"/>
                    <a:pt x="447" y="66"/>
                  </a:cubicBezTo>
                  <a:cubicBezTo>
                    <a:pt x="446" y="67"/>
                    <a:pt x="446" y="69"/>
                    <a:pt x="446" y="70"/>
                  </a:cubicBezTo>
                  <a:cubicBezTo>
                    <a:pt x="446" y="70"/>
                    <a:pt x="447" y="71"/>
                    <a:pt x="447" y="71"/>
                  </a:cubicBezTo>
                  <a:cubicBezTo>
                    <a:pt x="449" y="71"/>
                    <a:pt x="450" y="70"/>
                    <a:pt x="451" y="70"/>
                  </a:cubicBezTo>
                  <a:cubicBezTo>
                    <a:pt x="451" y="69"/>
                    <a:pt x="452" y="69"/>
                    <a:pt x="453" y="70"/>
                  </a:cubicBezTo>
                  <a:cubicBezTo>
                    <a:pt x="453" y="70"/>
                    <a:pt x="453" y="71"/>
                    <a:pt x="453" y="71"/>
                  </a:cubicBezTo>
                  <a:cubicBezTo>
                    <a:pt x="452" y="72"/>
                    <a:pt x="451" y="72"/>
                    <a:pt x="450" y="72"/>
                  </a:cubicBezTo>
                  <a:cubicBezTo>
                    <a:pt x="450" y="73"/>
                    <a:pt x="449" y="73"/>
                    <a:pt x="448" y="73"/>
                  </a:cubicBezTo>
                  <a:cubicBezTo>
                    <a:pt x="447" y="74"/>
                    <a:pt x="446" y="74"/>
                    <a:pt x="445" y="74"/>
                  </a:cubicBezTo>
                  <a:cubicBezTo>
                    <a:pt x="444" y="74"/>
                    <a:pt x="443" y="74"/>
                    <a:pt x="442" y="74"/>
                  </a:cubicBezTo>
                  <a:cubicBezTo>
                    <a:pt x="442" y="75"/>
                    <a:pt x="441" y="75"/>
                    <a:pt x="441" y="76"/>
                  </a:cubicBezTo>
                  <a:cubicBezTo>
                    <a:pt x="441" y="76"/>
                    <a:pt x="442" y="77"/>
                    <a:pt x="441" y="77"/>
                  </a:cubicBezTo>
                  <a:cubicBezTo>
                    <a:pt x="439" y="77"/>
                    <a:pt x="439" y="78"/>
                    <a:pt x="437" y="79"/>
                  </a:cubicBezTo>
                  <a:cubicBezTo>
                    <a:pt x="437" y="80"/>
                    <a:pt x="436" y="80"/>
                    <a:pt x="436" y="80"/>
                  </a:cubicBezTo>
                  <a:cubicBezTo>
                    <a:pt x="435" y="81"/>
                    <a:pt x="435" y="81"/>
                    <a:pt x="434" y="82"/>
                  </a:cubicBezTo>
                  <a:cubicBezTo>
                    <a:pt x="434" y="82"/>
                    <a:pt x="433" y="82"/>
                    <a:pt x="433" y="82"/>
                  </a:cubicBezTo>
                  <a:cubicBezTo>
                    <a:pt x="433" y="82"/>
                    <a:pt x="433" y="82"/>
                    <a:pt x="432" y="82"/>
                  </a:cubicBezTo>
                  <a:cubicBezTo>
                    <a:pt x="432" y="83"/>
                    <a:pt x="432" y="83"/>
                    <a:pt x="431" y="84"/>
                  </a:cubicBezTo>
                  <a:cubicBezTo>
                    <a:pt x="431" y="84"/>
                    <a:pt x="431" y="83"/>
                    <a:pt x="430" y="82"/>
                  </a:cubicBezTo>
                  <a:cubicBezTo>
                    <a:pt x="430" y="82"/>
                    <a:pt x="430" y="82"/>
                    <a:pt x="430" y="82"/>
                  </a:cubicBezTo>
                  <a:cubicBezTo>
                    <a:pt x="429" y="82"/>
                    <a:pt x="427" y="83"/>
                    <a:pt x="427" y="84"/>
                  </a:cubicBezTo>
                  <a:cubicBezTo>
                    <a:pt x="426" y="85"/>
                    <a:pt x="427" y="87"/>
                    <a:pt x="427" y="88"/>
                  </a:cubicBezTo>
                  <a:cubicBezTo>
                    <a:pt x="426" y="89"/>
                    <a:pt x="426" y="90"/>
                    <a:pt x="428" y="90"/>
                  </a:cubicBezTo>
                  <a:cubicBezTo>
                    <a:pt x="428" y="90"/>
                    <a:pt x="429" y="90"/>
                    <a:pt x="430" y="90"/>
                  </a:cubicBezTo>
                  <a:cubicBezTo>
                    <a:pt x="430" y="90"/>
                    <a:pt x="430" y="90"/>
                    <a:pt x="431" y="89"/>
                  </a:cubicBezTo>
                  <a:cubicBezTo>
                    <a:pt x="431" y="89"/>
                    <a:pt x="431" y="89"/>
                    <a:pt x="431" y="89"/>
                  </a:cubicBezTo>
                  <a:cubicBezTo>
                    <a:pt x="431" y="89"/>
                    <a:pt x="434" y="89"/>
                    <a:pt x="434" y="89"/>
                  </a:cubicBezTo>
                  <a:cubicBezTo>
                    <a:pt x="434" y="89"/>
                    <a:pt x="435" y="89"/>
                    <a:pt x="436" y="89"/>
                  </a:cubicBezTo>
                  <a:cubicBezTo>
                    <a:pt x="437" y="88"/>
                    <a:pt x="438" y="87"/>
                    <a:pt x="439" y="87"/>
                  </a:cubicBezTo>
                  <a:cubicBezTo>
                    <a:pt x="440" y="87"/>
                    <a:pt x="440" y="87"/>
                    <a:pt x="441" y="87"/>
                  </a:cubicBezTo>
                  <a:cubicBezTo>
                    <a:pt x="441" y="87"/>
                    <a:pt x="442" y="87"/>
                    <a:pt x="443" y="87"/>
                  </a:cubicBezTo>
                  <a:cubicBezTo>
                    <a:pt x="445" y="88"/>
                    <a:pt x="447" y="87"/>
                    <a:pt x="449" y="86"/>
                  </a:cubicBezTo>
                  <a:cubicBezTo>
                    <a:pt x="450" y="86"/>
                    <a:pt x="450" y="85"/>
                    <a:pt x="451" y="85"/>
                  </a:cubicBezTo>
                  <a:cubicBezTo>
                    <a:pt x="451" y="86"/>
                    <a:pt x="451" y="86"/>
                    <a:pt x="451" y="87"/>
                  </a:cubicBezTo>
                  <a:cubicBezTo>
                    <a:pt x="450" y="87"/>
                    <a:pt x="450" y="87"/>
                    <a:pt x="449" y="88"/>
                  </a:cubicBezTo>
                  <a:cubicBezTo>
                    <a:pt x="448" y="88"/>
                    <a:pt x="447" y="90"/>
                    <a:pt x="445" y="90"/>
                  </a:cubicBezTo>
                  <a:cubicBezTo>
                    <a:pt x="444" y="90"/>
                    <a:pt x="443" y="90"/>
                    <a:pt x="443" y="90"/>
                  </a:cubicBezTo>
                  <a:cubicBezTo>
                    <a:pt x="442" y="90"/>
                    <a:pt x="442" y="90"/>
                    <a:pt x="441" y="90"/>
                  </a:cubicBezTo>
                  <a:cubicBezTo>
                    <a:pt x="440" y="91"/>
                    <a:pt x="440" y="91"/>
                    <a:pt x="439" y="91"/>
                  </a:cubicBezTo>
                  <a:cubicBezTo>
                    <a:pt x="438" y="91"/>
                    <a:pt x="436" y="91"/>
                    <a:pt x="436" y="92"/>
                  </a:cubicBezTo>
                  <a:cubicBezTo>
                    <a:pt x="435" y="93"/>
                    <a:pt x="438" y="94"/>
                    <a:pt x="439" y="94"/>
                  </a:cubicBezTo>
                  <a:cubicBezTo>
                    <a:pt x="440" y="94"/>
                    <a:pt x="440" y="94"/>
                    <a:pt x="441" y="94"/>
                  </a:cubicBezTo>
                  <a:cubicBezTo>
                    <a:pt x="442" y="94"/>
                    <a:pt x="443" y="95"/>
                    <a:pt x="443" y="96"/>
                  </a:cubicBezTo>
                  <a:cubicBezTo>
                    <a:pt x="443" y="96"/>
                    <a:pt x="444" y="96"/>
                    <a:pt x="444" y="97"/>
                  </a:cubicBezTo>
                  <a:cubicBezTo>
                    <a:pt x="443" y="97"/>
                    <a:pt x="442" y="97"/>
                    <a:pt x="441" y="98"/>
                  </a:cubicBezTo>
                  <a:cubicBezTo>
                    <a:pt x="441" y="98"/>
                    <a:pt x="439" y="97"/>
                    <a:pt x="439" y="98"/>
                  </a:cubicBezTo>
                  <a:cubicBezTo>
                    <a:pt x="438" y="98"/>
                    <a:pt x="437" y="97"/>
                    <a:pt x="437" y="97"/>
                  </a:cubicBezTo>
                  <a:cubicBezTo>
                    <a:pt x="436" y="96"/>
                    <a:pt x="435" y="97"/>
                    <a:pt x="435" y="97"/>
                  </a:cubicBezTo>
                  <a:cubicBezTo>
                    <a:pt x="434" y="97"/>
                    <a:pt x="434" y="96"/>
                    <a:pt x="433" y="95"/>
                  </a:cubicBezTo>
                  <a:cubicBezTo>
                    <a:pt x="432" y="95"/>
                    <a:pt x="432" y="95"/>
                    <a:pt x="431" y="95"/>
                  </a:cubicBezTo>
                  <a:cubicBezTo>
                    <a:pt x="430" y="95"/>
                    <a:pt x="429" y="95"/>
                    <a:pt x="429" y="95"/>
                  </a:cubicBezTo>
                  <a:cubicBezTo>
                    <a:pt x="428" y="95"/>
                    <a:pt x="428" y="96"/>
                    <a:pt x="428" y="96"/>
                  </a:cubicBezTo>
                  <a:cubicBezTo>
                    <a:pt x="427" y="97"/>
                    <a:pt x="428" y="97"/>
                    <a:pt x="428" y="97"/>
                  </a:cubicBezTo>
                  <a:cubicBezTo>
                    <a:pt x="428" y="98"/>
                    <a:pt x="428" y="98"/>
                    <a:pt x="429" y="98"/>
                  </a:cubicBezTo>
                  <a:cubicBezTo>
                    <a:pt x="430" y="98"/>
                    <a:pt x="429" y="99"/>
                    <a:pt x="429" y="100"/>
                  </a:cubicBezTo>
                  <a:cubicBezTo>
                    <a:pt x="429" y="100"/>
                    <a:pt x="429" y="101"/>
                    <a:pt x="430" y="101"/>
                  </a:cubicBezTo>
                  <a:cubicBezTo>
                    <a:pt x="430" y="102"/>
                    <a:pt x="430" y="102"/>
                    <a:pt x="431" y="103"/>
                  </a:cubicBezTo>
                  <a:cubicBezTo>
                    <a:pt x="431" y="103"/>
                    <a:pt x="431" y="104"/>
                    <a:pt x="431" y="104"/>
                  </a:cubicBezTo>
                  <a:cubicBezTo>
                    <a:pt x="431" y="105"/>
                    <a:pt x="431" y="105"/>
                    <a:pt x="432" y="105"/>
                  </a:cubicBezTo>
                  <a:cubicBezTo>
                    <a:pt x="432" y="105"/>
                    <a:pt x="432" y="105"/>
                    <a:pt x="433" y="105"/>
                  </a:cubicBezTo>
                  <a:cubicBezTo>
                    <a:pt x="433" y="105"/>
                    <a:pt x="433" y="106"/>
                    <a:pt x="433" y="106"/>
                  </a:cubicBezTo>
                  <a:cubicBezTo>
                    <a:pt x="434" y="107"/>
                    <a:pt x="434" y="107"/>
                    <a:pt x="435" y="108"/>
                  </a:cubicBezTo>
                  <a:cubicBezTo>
                    <a:pt x="436" y="109"/>
                    <a:pt x="436" y="110"/>
                    <a:pt x="436" y="111"/>
                  </a:cubicBezTo>
                  <a:cubicBezTo>
                    <a:pt x="436" y="111"/>
                    <a:pt x="436" y="111"/>
                    <a:pt x="437" y="111"/>
                  </a:cubicBezTo>
                  <a:cubicBezTo>
                    <a:pt x="437" y="112"/>
                    <a:pt x="438" y="112"/>
                    <a:pt x="439" y="112"/>
                  </a:cubicBezTo>
                  <a:cubicBezTo>
                    <a:pt x="440" y="111"/>
                    <a:pt x="440" y="111"/>
                    <a:pt x="441" y="110"/>
                  </a:cubicBezTo>
                  <a:cubicBezTo>
                    <a:pt x="441" y="110"/>
                    <a:pt x="444" y="111"/>
                    <a:pt x="445" y="111"/>
                  </a:cubicBezTo>
                  <a:cubicBezTo>
                    <a:pt x="445" y="111"/>
                    <a:pt x="446" y="111"/>
                    <a:pt x="446" y="112"/>
                  </a:cubicBezTo>
                  <a:cubicBezTo>
                    <a:pt x="446" y="112"/>
                    <a:pt x="446" y="112"/>
                    <a:pt x="446" y="112"/>
                  </a:cubicBezTo>
                  <a:cubicBezTo>
                    <a:pt x="446" y="113"/>
                    <a:pt x="445" y="113"/>
                    <a:pt x="445" y="113"/>
                  </a:cubicBezTo>
                  <a:cubicBezTo>
                    <a:pt x="445" y="114"/>
                    <a:pt x="444" y="114"/>
                    <a:pt x="443" y="114"/>
                  </a:cubicBezTo>
                  <a:cubicBezTo>
                    <a:pt x="442" y="114"/>
                    <a:pt x="441" y="115"/>
                    <a:pt x="441" y="116"/>
                  </a:cubicBezTo>
                  <a:cubicBezTo>
                    <a:pt x="441" y="119"/>
                    <a:pt x="443" y="118"/>
                    <a:pt x="444" y="119"/>
                  </a:cubicBezTo>
                  <a:cubicBezTo>
                    <a:pt x="445" y="120"/>
                    <a:pt x="446" y="121"/>
                    <a:pt x="446" y="122"/>
                  </a:cubicBezTo>
                  <a:cubicBezTo>
                    <a:pt x="446" y="123"/>
                    <a:pt x="445" y="124"/>
                    <a:pt x="446" y="124"/>
                  </a:cubicBezTo>
                  <a:cubicBezTo>
                    <a:pt x="446" y="125"/>
                    <a:pt x="446" y="125"/>
                    <a:pt x="447" y="125"/>
                  </a:cubicBezTo>
                  <a:cubicBezTo>
                    <a:pt x="447" y="125"/>
                    <a:pt x="447" y="125"/>
                    <a:pt x="447" y="125"/>
                  </a:cubicBezTo>
                  <a:cubicBezTo>
                    <a:pt x="448" y="124"/>
                    <a:pt x="448" y="125"/>
                    <a:pt x="449" y="125"/>
                  </a:cubicBezTo>
                  <a:cubicBezTo>
                    <a:pt x="450" y="125"/>
                    <a:pt x="450" y="124"/>
                    <a:pt x="451" y="124"/>
                  </a:cubicBezTo>
                  <a:cubicBezTo>
                    <a:pt x="451" y="124"/>
                    <a:pt x="451" y="123"/>
                    <a:pt x="451" y="123"/>
                  </a:cubicBezTo>
                  <a:cubicBezTo>
                    <a:pt x="451" y="123"/>
                    <a:pt x="452" y="122"/>
                    <a:pt x="452" y="122"/>
                  </a:cubicBezTo>
                  <a:cubicBezTo>
                    <a:pt x="452" y="122"/>
                    <a:pt x="452" y="122"/>
                    <a:pt x="452" y="122"/>
                  </a:cubicBezTo>
                  <a:cubicBezTo>
                    <a:pt x="452" y="121"/>
                    <a:pt x="451" y="121"/>
                    <a:pt x="451" y="120"/>
                  </a:cubicBezTo>
                  <a:cubicBezTo>
                    <a:pt x="451" y="119"/>
                    <a:pt x="451" y="118"/>
                    <a:pt x="451" y="117"/>
                  </a:cubicBezTo>
                  <a:cubicBezTo>
                    <a:pt x="451" y="117"/>
                    <a:pt x="452" y="116"/>
                    <a:pt x="453" y="115"/>
                  </a:cubicBezTo>
                  <a:cubicBezTo>
                    <a:pt x="453" y="115"/>
                    <a:pt x="453" y="114"/>
                    <a:pt x="453" y="113"/>
                  </a:cubicBezTo>
                  <a:cubicBezTo>
                    <a:pt x="453" y="112"/>
                    <a:pt x="454" y="110"/>
                    <a:pt x="454" y="110"/>
                  </a:cubicBezTo>
                  <a:cubicBezTo>
                    <a:pt x="455" y="109"/>
                    <a:pt x="455" y="108"/>
                    <a:pt x="455" y="108"/>
                  </a:cubicBezTo>
                  <a:cubicBezTo>
                    <a:pt x="455" y="107"/>
                    <a:pt x="455" y="105"/>
                    <a:pt x="456" y="104"/>
                  </a:cubicBezTo>
                  <a:cubicBezTo>
                    <a:pt x="456" y="104"/>
                    <a:pt x="457" y="103"/>
                    <a:pt x="457" y="103"/>
                  </a:cubicBezTo>
                  <a:cubicBezTo>
                    <a:pt x="457" y="102"/>
                    <a:pt x="456" y="102"/>
                    <a:pt x="456" y="102"/>
                  </a:cubicBezTo>
                  <a:cubicBezTo>
                    <a:pt x="456" y="101"/>
                    <a:pt x="456" y="100"/>
                    <a:pt x="457" y="99"/>
                  </a:cubicBezTo>
                  <a:cubicBezTo>
                    <a:pt x="458" y="98"/>
                    <a:pt x="459" y="99"/>
                    <a:pt x="460" y="99"/>
                  </a:cubicBezTo>
                  <a:cubicBezTo>
                    <a:pt x="460" y="98"/>
                    <a:pt x="460" y="98"/>
                    <a:pt x="461" y="98"/>
                  </a:cubicBezTo>
                  <a:cubicBezTo>
                    <a:pt x="462" y="96"/>
                    <a:pt x="462" y="95"/>
                    <a:pt x="462" y="93"/>
                  </a:cubicBezTo>
                  <a:cubicBezTo>
                    <a:pt x="462" y="92"/>
                    <a:pt x="462" y="91"/>
                    <a:pt x="462" y="90"/>
                  </a:cubicBezTo>
                  <a:cubicBezTo>
                    <a:pt x="462" y="90"/>
                    <a:pt x="462" y="89"/>
                    <a:pt x="462" y="89"/>
                  </a:cubicBezTo>
                  <a:cubicBezTo>
                    <a:pt x="460" y="87"/>
                    <a:pt x="461" y="86"/>
                    <a:pt x="461" y="84"/>
                  </a:cubicBezTo>
                  <a:cubicBezTo>
                    <a:pt x="461" y="84"/>
                    <a:pt x="461" y="84"/>
                    <a:pt x="462" y="84"/>
                  </a:cubicBezTo>
                  <a:cubicBezTo>
                    <a:pt x="463" y="83"/>
                    <a:pt x="463" y="85"/>
                    <a:pt x="464" y="85"/>
                  </a:cubicBezTo>
                  <a:cubicBezTo>
                    <a:pt x="465" y="85"/>
                    <a:pt x="466" y="82"/>
                    <a:pt x="466" y="81"/>
                  </a:cubicBezTo>
                  <a:cubicBezTo>
                    <a:pt x="466" y="81"/>
                    <a:pt x="466" y="81"/>
                    <a:pt x="466" y="81"/>
                  </a:cubicBezTo>
                  <a:cubicBezTo>
                    <a:pt x="465" y="81"/>
                    <a:pt x="466" y="79"/>
                    <a:pt x="467" y="79"/>
                  </a:cubicBezTo>
                  <a:cubicBezTo>
                    <a:pt x="467" y="78"/>
                    <a:pt x="467" y="77"/>
                    <a:pt x="466" y="76"/>
                  </a:cubicBezTo>
                  <a:cubicBezTo>
                    <a:pt x="466" y="75"/>
                    <a:pt x="465" y="74"/>
                    <a:pt x="465" y="73"/>
                  </a:cubicBezTo>
                  <a:cubicBezTo>
                    <a:pt x="465" y="73"/>
                    <a:pt x="465" y="72"/>
                    <a:pt x="465" y="72"/>
                  </a:cubicBezTo>
                  <a:cubicBezTo>
                    <a:pt x="465" y="72"/>
                    <a:pt x="467" y="71"/>
                    <a:pt x="467" y="71"/>
                  </a:cubicBezTo>
                  <a:cubicBezTo>
                    <a:pt x="468" y="70"/>
                    <a:pt x="469" y="69"/>
                    <a:pt x="469" y="68"/>
                  </a:cubicBezTo>
                  <a:cubicBezTo>
                    <a:pt x="470" y="68"/>
                    <a:pt x="470" y="67"/>
                    <a:pt x="470" y="67"/>
                  </a:cubicBezTo>
                  <a:cubicBezTo>
                    <a:pt x="470" y="67"/>
                    <a:pt x="471" y="67"/>
                    <a:pt x="471" y="66"/>
                  </a:cubicBezTo>
                  <a:cubicBezTo>
                    <a:pt x="472" y="65"/>
                    <a:pt x="472" y="66"/>
                    <a:pt x="473" y="65"/>
                  </a:cubicBezTo>
                  <a:cubicBezTo>
                    <a:pt x="473" y="65"/>
                    <a:pt x="473" y="65"/>
                    <a:pt x="474" y="65"/>
                  </a:cubicBezTo>
                  <a:cubicBezTo>
                    <a:pt x="474" y="65"/>
                    <a:pt x="475" y="65"/>
                    <a:pt x="476" y="65"/>
                  </a:cubicBezTo>
                  <a:cubicBezTo>
                    <a:pt x="476" y="65"/>
                    <a:pt x="477" y="65"/>
                    <a:pt x="477" y="65"/>
                  </a:cubicBezTo>
                  <a:cubicBezTo>
                    <a:pt x="478" y="64"/>
                    <a:pt x="479" y="65"/>
                    <a:pt x="480" y="64"/>
                  </a:cubicBezTo>
                  <a:cubicBezTo>
                    <a:pt x="481" y="64"/>
                    <a:pt x="481" y="62"/>
                    <a:pt x="481" y="61"/>
                  </a:cubicBezTo>
                  <a:cubicBezTo>
                    <a:pt x="481" y="61"/>
                    <a:pt x="481" y="61"/>
                    <a:pt x="481" y="61"/>
                  </a:cubicBezTo>
                  <a:cubicBezTo>
                    <a:pt x="480" y="61"/>
                    <a:pt x="480" y="61"/>
                    <a:pt x="479" y="61"/>
                  </a:cubicBezTo>
                  <a:cubicBezTo>
                    <a:pt x="478" y="61"/>
                    <a:pt x="478" y="60"/>
                    <a:pt x="478" y="60"/>
                  </a:cubicBezTo>
                  <a:cubicBezTo>
                    <a:pt x="477" y="60"/>
                    <a:pt x="477" y="59"/>
                    <a:pt x="476" y="59"/>
                  </a:cubicBezTo>
                  <a:cubicBezTo>
                    <a:pt x="475" y="59"/>
                    <a:pt x="474" y="58"/>
                    <a:pt x="474" y="58"/>
                  </a:cubicBezTo>
                  <a:cubicBezTo>
                    <a:pt x="474" y="57"/>
                    <a:pt x="473" y="57"/>
                    <a:pt x="472" y="57"/>
                  </a:cubicBezTo>
                  <a:cubicBezTo>
                    <a:pt x="471" y="56"/>
                    <a:pt x="472" y="56"/>
                    <a:pt x="471" y="55"/>
                  </a:cubicBezTo>
                  <a:cubicBezTo>
                    <a:pt x="471" y="55"/>
                    <a:pt x="470" y="54"/>
                    <a:pt x="469" y="54"/>
                  </a:cubicBezTo>
                  <a:cubicBezTo>
                    <a:pt x="469" y="53"/>
                    <a:pt x="469" y="52"/>
                    <a:pt x="468" y="51"/>
                  </a:cubicBezTo>
                  <a:cubicBezTo>
                    <a:pt x="468" y="50"/>
                    <a:pt x="468" y="50"/>
                    <a:pt x="467" y="50"/>
                  </a:cubicBezTo>
                  <a:cubicBezTo>
                    <a:pt x="466" y="50"/>
                    <a:pt x="466" y="50"/>
                    <a:pt x="465" y="50"/>
                  </a:cubicBezTo>
                  <a:cubicBezTo>
                    <a:pt x="465" y="50"/>
                    <a:pt x="464" y="49"/>
                    <a:pt x="463" y="48"/>
                  </a:cubicBezTo>
                  <a:cubicBezTo>
                    <a:pt x="462" y="47"/>
                    <a:pt x="463" y="45"/>
                    <a:pt x="463" y="43"/>
                  </a:cubicBezTo>
                  <a:cubicBezTo>
                    <a:pt x="463" y="42"/>
                    <a:pt x="461" y="41"/>
                    <a:pt x="461" y="39"/>
                  </a:cubicBezTo>
                  <a:cubicBezTo>
                    <a:pt x="461" y="38"/>
                    <a:pt x="461" y="36"/>
                    <a:pt x="460" y="36"/>
                  </a:cubicBezTo>
                  <a:cubicBezTo>
                    <a:pt x="459" y="35"/>
                    <a:pt x="458" y="36"/>
                    <a:pt x="457" y="37"/>
                  </a:cubicBezTo>
                  <a:cubicBezTo>
                    <a:pt x="456" y="38"/>
                    <a:pt x="457" y="40"/>
                    <a:pt x="457" y="41"/>
                  </a:cubicBezTo>
                  <a:cubicBezTo>
                    <a:pt x="457" y="42"/>
                    <a:pt x="456" y="43"/>
                    <a:pt x="456" y="44"/>
                  </a:cubicBezTo>
                  <a:cubicBezTo>
                    <a:pt x="456" y="44"/>
                    <a:pt x="456" y="44"/>
                    <a:pt x="456" y="45"/>
                  </a:cubicBezTo>
                  <a:cubicBezTo>
                    <a:pt x="456" y="46"/>
                    <a:pt x="455" y="46"/>
                    <a:pt x="455" y="45"/>
                  </a:cubicBezTo>
                  <a:cubicBezTo>
                    <a:pt x="455" y="45"/>
                    <a:pt x="455" y="44"/>
                    <a:pt x="455" y="44"/>
                  </a:cubicBezTo>
                  <a:cubicBezTo>
                    <a:pt x="455" y="42"/>
                    <a:pt x="455" y="40"/>
                    <a:pt x="455" y="38"/>
                  </a:cubicBezTo>
                  <a:cubicBezTo>
                    <a:pt x="455" y="37"/>
                    <a:pt x="456" y="36"/>
                    <a:pt x="456" y="35"/>
                  </a:cubicBezTo>
                  <a:cubicBezTo>
                    <a:pt x="456" y="34"/>
                    <a:pt x="456" y="33"/>
                    <a:pt x="456" y="33"/>
                  </a:cubicBezTo>
                  <a:cubicBezTo>
                    <a:pt x="456" y="33"/>
                    <a:pt x="456" y="32"/>
                    <a:pt x="455" y="32"/>
                  </a:cubicBezTo>
                  <a:cubicBezTo>
                    <a:pt x="455" y="31"/>
                    <a:pt x="455" y="31"/>
                    <a:pt x="454" y="30"/>
                  </a:cubicBezTo>
                  <a:cubicBezTo>
                    <a:pt x="454" y="29"/>
                    <a:pt x="453" y="28"/>
                    <a:pt x="452" y="29"/>
                  </a:cubicBezTo>
                  <a:cubicBezTo>
                    <a:pt x="451" y="29"/>
                    <a:pt x="450" y="30"/>
                    <a:pt x="450" y="30"/>
                  </a:cubicBezTo>
                  <a:cubicBezTo>
                    <a:pt x="450" y="30"/>
                    <a:pt x="449" y="31"/>
                    <a:pt x="449" y="31"/>
                  </a:cubicBezTo>
                  <a:cubicBezTo>
                    <a:pt x="449" y="31"/>
                    <a:pt x="449" y="31"/>
                    <a:pt x="449" y="30"/>
                  </a:cubicBezTo>
                  <a:cubicBezTo>
                    <a:pt x="449" y="30"/>
                    <a:pt x="449" y="30"/>
                    <a:pt x="449" y="30"/>
                  </a:cubicBezTo>
                  <a:cubicBezTo>
                    <a:pt x="449" y="30"/>
                    <a:pt x="449" y="30"/>
                    <a:pt x="449" y="29"/>
                  </a:cubicBezTo>
                  <a:cubicBezTo>
                    <a:pt x="449" y="29"/>
                    <a:pt x="448" y="28"/>
                    <a:pt x="448" y="28"/>
                  </a:cubicBezTo>
                  <a:cubicBezTo>
                    <a:pt x="448" y="28"/>
                    <a:pt x="448" y="28"/>
                    <a:pt x="448" y="28"/>
                  </a:cubicBezTo>
                  <a:cubicBezTo>
                    <a:pt x="447" y="27"/>
                    <a:pt x="447" y="26"/>
                    <a:pt x="448" y="26"/>
                  </a:cubicBezTo>
                  <a:cubicBezTo>
                    <a:pt x="448" y="26"/>
                    <a:pt x="448" y="26"/>
                    <a:pt x="448" y="25"/>
                  </a:cubicBezTo>
                  <a:cubicBezTo>
                    <a:pt x="447" y="25"/>
                    <a:pt x="446" y="24"/>
                    <a:pt x="445" y="24"/>
                  </a:cubicBezTo>
                  <a:cubicBezTo>
                    <a:pt x="445" y="24"/>
                    <a:pt x="445" y="25"/>
                    <a:pt x="444" y="25"/>
                  </a:cubicBezTo>
                  <a:cubicBezTo>
                    <a:pt x="444" y="25"/>
                    <a:pt x="444" y="25"/>
                    <a:pt x="444" y="26"/>
                  </a:cubicBezTo>
                  <a:cubicBezTo>
                    <a:pt x="444" y="26"/>
                    <a:pt x="444" y="27"/>
                    <a:pt x="443" y="27"/>
                  </a:cubicBezTo>
                  <a:cubicBezTo>
                    <a:pt x="442" y="28"/>
                    <a:pt x="443" y="30"/>
                    <a:pt x="442" y="32"/>
                  </a:cubicBezTo>
                  <a:cubicBezTo>
                    <a:pt x="441" y="33"/>
                    <a:pt x="441" y="34"/>
                    <a:pt x="442" y="36"/>
                  </a:cubicBezTo>
                  <a:cubicBezTo>
                    <a:pt x="443" y="36"/>
                    <a:pt x="442" y="38"/>
                    <a:pt x="442" y="39"/>
                  </a:cubicBezTo>
                  <a:cubicBezTo>
                    <a:pt x="442" y="39"/>
                    <a:pt x="442" y="40"/>
                    <a:pt x="442" y="41"/>
                  </a:cubicBezTo>
                  <a:cubicBezTo>
                    <a:pt x="443" y="42"/>
                    <a:pt x="443" y="43"/>
                    <a:pt x="442" y="44"/>
                  </a:cubicBezTo>
                  <a:cubicBezTo>
                    <a:pt x="442" y="44"/>
                    <a:pt x="441" y="45"/>
                    <a:pt x="441" y="46"/>
                  </a:cubicBezTo>
                  <a:cubicBezTo>
                    <a:pt x="440" y="47"/>
                    <a:pt x="441" y="47"/>
                    <a:pt x="442" y="48"/>
                  </a:cubicBezTo>
                  <a:cubicBezTo>
                    <a:pt x="442" y="49"/>
                    <a:pt x="443" y="49"/>
                    <a:pt x="443" y="50"/>
                  </a:cubicBezTo>
                  <a:cubicBezTo>
                    <a:pt x="443" y="51"/>
                    <a:pt x="443" y="51"/>
                    <a:pt x="443" y="52"/>
                  </a:cubicBezTo>
                  <a:cubicBezTo>
                    <a:pt x="444" y="54"/>
                    <a:pt x="446" y="55"/>
                    <a:pt x="444" y="57"/>
                  </a:cubicBezTo>
                  <a:cubicBezTo>
                    <a:pt x="444" y="57"/>
                    <a:pt x="444" y="58"/>
                    <a:pt x="444" y="58"/>
                  </a:cubicBezTo>
                  <a:cubicBezTo>
                    <a:pt x="443" y="58"/>
                    <a:pt x="443" y="58"/>
                    <a:pt x="443" y="58"/>
                  </a:cubicBezTo>
                  <a:cubicBezTo>
                    <a:pt x="442" y="57"/>
                    <a:pt x="442" y="57"/>
                    <a:pt x="443" y="57"/>
                  </a:cubicBezTo>
                  <a:cubicBezTo>
                    <a:pt x="443" y="56"/>
                    <a:pt x="443" y="55"/>
                    <a:pt x="442" y="55"/>
                  </a:cubicBezTo>
                  <a:cubicBezTo>
                    <a:pt x="442" y="54"/>
                    <a:pt x="441" y="54"/>
                    <a:pt x="441" y="53"/>
                  </a:cubicBezTo>
                  <a:cubicBezTo>
                    <a:pt x="441" y="53"/>
                    <a:pt x="441" y="53"/>
                    <a:pt x="440" y="52"/>
                  </a:cubicBezTo>
                  <a:cubicBezTo>
                    <a:pt x="440" y="52"/>
                    <a:pt x="439" y="52"/>
                    <a:pt x="438" y="52"/>
                  </a:cubicBezTo>
                  <a:cubicBezTo>
                    <a:pt x="438" y="52"/>
                    <a:pt x="438" y="52"/>
                    <a:pt x="437" y="52"/>
                  </a:cubicBezTo>
                  <a:cubicBezTo>
                    <a:pt x="437" y="52"/>
                    <a:pt x="437" y="52"/>
                    <a:pt x="436" y="52"/>
                  </a:cubicBezTo>
                  <a:cubicBezTo>
                    <a:pt x="436" y="51"/>
                    <a:pt x="436" y="51"/>
                    <a:pt x="437" y="51"/>
                  </a:cubicBezTo>
                  <a:cubicBezTo>
                    <a:pt x="438" y="50"/>
                    <a:pt x="438" y="49"/>
                    <a:pt x="438" y="48"/>
                  </a:cubicBezTo>
                  <a:cubicBezTo>
                    <a:pt x="439" y="46"/>
                    <a:pt x="439" y="45"/>
                    <a:pt x="438" y="44"/>
                  </a:cubicBezTo>
                  <a:cubicBezTo>
                    <a:pt x="438" y="43"/>
                    <a:pt x="437" y="42"/>
                    <a:pt x="438" y="41"/>
                  </a:cubicBezTo>
                  <a:cubicBezTo>
                    <a:pt x="438" y="40"/>
                    <a:pt x="438" y="39"/>
                    <a:pt x="438" y="39"/>
                  </a:cubicBezTo>
                  <a:cubicBezTo>
                    <a:pt x="438" y="37"/>
                    <a:pt x="438" y="36"/>
                    <a:pt x="437" y="35"/>
                  </a:cubicBezTo>
                  <a:cubicBezTo>
                    <a:pt x="436" y="35"/>
                    <a:pt x="435" y="34"/>
                    <a:pt x="434" y="34"/>
                  </a:cubicBezTo>
                  <a:cubicBezTo>
                    <a:pt x="434" y="34"/>
                    <a:pt x="433" y="33"/>
                    <a:pt x="433" y="33"/>
                  </a:cubicBezTo>
                  <a:cubicBezTo>
                    <a:pt x="432" y="33"/>
                    <a:pt x="432" y="34"/>
                    <a:pt x="431" y="35"/>
                  </a:cubicBezTo>
                  <a:cubicBezTo>
                    <a:pt x="431" y="35"/>
                    <a:pt x="431" y="35"/>
                    <a:pt x="431" y="36"/>
                  </a:cubicBezTo>
                  <a:cubicBezTo>
                    <a:pt x="431" y="36"/>
                    <a:pt x="430" y="37"/>
                    <a:pt x="430" y="38"/>
                  </a:cubicBezTo>
                  <a:cubicBezTo>
                    <a:pt x="429" y="39"/>
                    <a:pt x="428" y="41"/>
                    <a:pt x="428" y="43"/>
                  </a:cubicBezTo>
                  <a:cubicBezTo>
                    <a:pt x="429" y="45"/>
                    <a:pt x="430" y="46"/>
                    <a:pt x="430" y="47"/>
                  </a:cubicBezTo>
                  <a:cubicBezTo>
                    <a:pt x="430" y="48"/>
                    <a:pt x="430" y="48"/>
                    <a:pt x="430" y="49"/>
                  </a:cubicBezTo>
                  <a:cubicBezTo>
                    <a:pt x="429" y="49"/>
                    <a:pt x="428" y="50"/>
                    <a:pt x="428" y="48"/>
                  </a:cubicBezTo>
                  <a:cubicBezTo>
                    <a:pt x="428" y="47"/>
                    <a:pt x="428" y="47"/>
                    <a:pt x="428" y="46"/>
                  </a:cubicBezTo>
                  <a:cubicBezTo>
                    <a:pt x="428" y="45"/>
                    <a:pt x="427" y="45"/>
                    <a:pt x="427" y="44"/>
                  </a:cubicBezTo>
                  <a:cubicBezTo>
                    <a:pt x="427" y="44"/>
                    <a:pt x="427" y="43"/>
                    <a:pt x="427" y="43"/>
                  </a:cubicBezTo>
                  <a:cubicBezTo>
                    <a:pt x="426" y="42"/>
                    <a:pt x="426" y="42"/>
                    <a:pt x="425" y="42"/>
                  </a:cubicBezTo>
                  <a:cubicBezTo>
                    <a:pt x="425" y="42"/>
                    <a:pt x="424" y="42"/>
                    <a:pt x="424" y="42"/>
                  </a:cubicBezTo>
                  <a:cubicBezTo>
                    <a:pt x="424" y="41"/>
                    <a:pt x="424" y="41"/>
                    <a:pt x="425" y="40"/>
                  </a:cubicBezTo>
                  <a:cubicBezTo>
                    <a:pt x="426" y="40"/>
                    <a:pt x="426" y="39"/>
                    <a:pt x="425" y="38"/>
                  </a:cubicBezTo>
                  <a:cubicBezTo>
                    <a:pt x="424" y="38"/>
                    <a:pt x="424" y="38"/>
                    <a:pt x="424" y="39"/>
                  </a:cubicBezTo>
                  <a:cubicBezTo>
                    <a:pt x="423" y="39"/>
                    <a:pt x="421" y="39"/>
                    <a:pt x="420" y="40"/>
                  </a:cubicBezTo>
                  <a:cubicBezTo>
                    <a:pt x="419" y="40"/>
                    <a:pt x="419" y="38"/>
                    <a:pt x="419" y="38"/>
                  </a:cubicBezTo>
                  <a:cubicBezTo>
                    <a:pt x="420" y="37"/>
                    <a:pt x="421" y="37"/>
                    <a:pt x="421" y="37"/>
                  </a:cubicBezTo>
                  <a:cubicBezTo>
                    <a:pt x="422" y="37"/>
                    <a:pt x="422" y="37"/>
                    <a:pt x="423" y="36"/>
                  </a:cubicBezTo>
                  <a:cubicBezTo>
                    <a:pt x="423" y="36"/>
                    <a:pt x="423" y="35"/>
                    <a:pt x="424" y="35"/>
                  </a:cubicBezTo>
                  <a:cubicBezTo>
                    <a:pt x="425" y="34"/>
                    <a:pt x="426" y="34"/>
                    <a:pt x="427" y="34"/>
                  </a:cubicBezTo>
                  <a:cubicBezTo>
                    <a:pt x="427" y="34"/>
                    <a:pt x="427" y="34"/>
                    <a:pt x="427" y="34"/>
                  </a:cubicBezTo>
                  <a:cubicBezTo>
                    <a:pt x="428" y="33"/>
                    <a:pt x="428" y="33"/>
                    <a:pt x="428" y="32"/>
                  </a:cubicBezTo>
                  <a:cubicBezTo>
                    <a:pt x="428" y="32"/>
                    <a:pt x="428" y="32"/>
                    <a:pt x="428" y="31"/>
                  </a:cubicBezTo>
                  <a:cubicBezTo>
                    <a:pt x="428" y="31"/>
                    <a:pt x="428" y="31"/>
                    <a:pt x="428" y="31"/>
                  </a:cubicBezTo>
                  <a:cubicBezTo>
                    <a:pt x="427" y="30"/>
                    <a:pt x="427" y="30"/>
                    <a:pt x="427" y="30"/>
                  </a:cubicBezTo>
                  <a:cubicBezTo>
                    <a:pt x="426" y="30"/>
                    <a:pt x="426" y="29"/>
                    <a:pt x="425" y="29"/>
                  </a:cubicBezTo>
                  <a:cubicBezTo>
                    <a:pt x="425" y="29"/>
                    <a:pt x="423" y="30"/>
                    <a:pt x="423" y="30"/>
                  </a:cubicBezTo>
                  <a:cubicBezTo>
                    <a:pt x="423" y="31"/>
                    <a:pt x="422" y="31"/>
                    <a:pt x="422" y="32"/>
                  </a:cubicBezTo>
                  <a:cubicBezTo>
                    <a:pt x="421" y="32"/>
                    <a:pt x="421" y="32"/>
                    <a:pt x="420" y="32"/>
                  </a:cubicBezTo>
                  <a:cubicBezTo>
                    <a:pt x="419" y="33"/>
                    <a:pt x="418" y="33"/>
                    <a:pt x="417" y="32"/>
                  </a:cubicBezTo>
                  <a:cubicBezTo>
                    <a:pt x="417" y="31"/>
                    <a:pt x="417" y="31"/>
                    <a:pt x="416" y="30"/>
                  </a:cubicBezTo>
                  <a:cubicBezTo>
                    <a:pt x="416" y="30"/>
                    <a:pt x="416" y="30"/>
                    <a:pt x="416" y="30"/>
                  </a:cubicBezTo>
                  <a:cubicBezTo>
                    <a:pt x="415" y="32"/>
                    <a:pt x="415" y="34"/>
                    <a:pt x="416" y="35"/>
                  </a:cubicBezTo>
                  <a:cubicBezTo>
                    <a:pt x="416" y="35"/>
                    <a:pt x="417" y="36"/>
                    <a:pt x="417" y="37"/>
                  </a:cubicBezTo>
                  <a:cubicBezTo>
                    <a:pt x="416" y="37"/>
                    <a:pt x="416" y="37"/>
                    <a:pt x="415" y="37"/>
                  </a:cubicBezTo>
                  <a:cubicBezTo>
                    <a:pt x="414" y="37"/>
                    <a:pt x="414" y="36"/>
                    <a:pt x="414" y="35"/>
                  </a:cubicBezTo>
                  <a:cubicBezTo>
                    <a:pt x="414" y="35"/>
                    <a:pt x="414" y="34"/>
                    <a:pt x="413" y="34"/>
                  </a:cubicBezTo>
                  <a:cubicBezTo>
                    <a:pt x="413" y="33"/>
                    <a:pt x="413" y="32"/>
                    <a:pt x="413" y="32"/>
                  </a:cubicBezTo>
                  <a:cubicBezTo>
                    <a:pt x="412" y="31"/>
                    <a:pt x="411" y="31"/>
                    <a:pt x="411" y="32"/>
                  </a:cubicBezTo>
                  <a:cubicBezTo>
                    <a:pt x="410" y="32"/>
                    <a:pt x="409" y="33"/>
                    <a:pt x="409" y="34"/>
                  </a:cubicBezTo>
                  <a:cubicBezTo>
                    <a:pt x="409" y="35"/>
                    <a:pt x="410" y="36"/>
                    <a:pt x="410" y="38"/>
                  </a:cubicBezTo>
                  <a:cubicBezTo>
                    <a:pt x="410" y="38"/>
                    <a:pt x="409" y="39"/>
                    <a:pt x="408" y="39"/>
                  </a:cubicBezTo>
                  <a:cubicBezTo>
                    <a:pt x="408" y="40"/>
                    <a:pt x="407" y="40"/>
                    <a:pt x="407" y="40"/>
                  </a:cubicBezTo>
                  <a:cubicBezTo>
                    <a:pt x="406" y="41"/>
                    <a:pt x="406" y="41"/>
                    <a:pt x="406" y="42"/>
                  </a:cubicBezTo>
                  <a:cubicBezTo>
                    <a:pt x="406" y="42"/>
                    <a:pt x="406" y="42"/>
                    <a:pt x="406" y="43"/>
                  </a:cubicBezTo>
                  <a:cubicBezTo>
                    <a:pt x="407" y="43"/>
                    <a:pt x="407" y="44"/>
                    <a:pt x="406" y="45"/>
                  </a:cubicBezTo>
                  <a:close/>
                  <a:moveTo>
                    <a:pt x="528" y="61"/>
                  </a:moveTo>
                  <a:cubicBezTo>
                    <a:pt x="528" y="61"/>
                    <a:pt x="528" y="61"/>
                    <a:pt x="528" y="61"/>
                  </a:cubicBezTo>
                  <a:cubicBezTo>
                    <a:pt x="529" y="61"/>
                    <a:pt x="529" y="61"/>
                    <a:pt x="529" y="61"/>
                  </a:cubicBezTo>
                  <a:cubicBezTo>
                    <a:pt x="529" y="61"/>
                    <a:pt x="530" y="61"/>
                    <a:pt x="530" y="61"/>
                  </a:cubicBezTo>
                  <a:cubicBezTo>
                    <a:pt x="530" y="61"/>
                    <a:pt x="530" y="61"/>
                    <a:pt x="530" y="60"/>
                  </a:cubicBezTo>
                  <a:cubicBezTo>
                    <a:pt x="531" y="60"/>
                    <a:pt x="531" y="60"/>
                    <a:pt x="531" y="60"/>
                  </a:cubicBezTo>
                  <a:cubicBezTo>
                    <a:pt x="532" y="60"/>
                    <a:pt x="532" y="60"/>
                    <a:pt x="533" y="59"/>
                  </a:cubicBezTo>
                  <a:cubicBezTo>
                    <a:pt x="535" y="59"/>
                    <a:pt x="536" y="60"/>
                    <a:pt x="538" y="60"/>
                  </a:cubicBezTo>
                  <a:cubicBezTo>
                    <a:pt x="539" y="59"/>
                    <a:pt x="539" y="59"/>
                    <a:pt x="538" y="58"/>
                  </a:cubicBezTo>
                  <a:cubicBezTo>
                    <a:pt x="537" y="58"/>
                    <a:pt x="536" y="58"/>
                    <a:pt x="535" y="57"/>
                  </a:cubicBezTo>
                  <a:cubicBezTo>
                    <a:pt x="535" y="57"/>
                    <a:pt x="535" y="57"/>
                    <a:pt x="534" y="57"/>
                  </a:cubicBezTo>
                  <a:cubicBezTo>
                    <a:pt x="534" y="57"/>
                    <a:pt x="533" y="57"/>
                    <a:pt x="533" y="57"/>
                  </a:cubicBezTo>
                  <a:cubicBezTo>
                    <a:pt x="533" y="58"/>
                    <a:pt x="533" y="58"/>
                    <a:pt x="532" y="58"/>
                  </a:cubicBezTo>
                  <a:cubicBezTo>
                    <a:pt x="532" y="58"/>
                    <a:pt x="531" y="58"/>
                    <a:pt x="531" y="59"/>
                  </a:cubicBezTo>
                  <a:cubicBezTo>
                    <a:pt x="530" y="59"/>
                    <a:pt x="530" y="59"/>
                    <a:pt x="530" y="59"/>
                  </a:cubicBezTo>
                  <a:cubicBezTo>
                    <a:pt x="530" y="59"/>
                    <a:pt x="530" y="59"/>
                    <a:pt x="530" y="59"/>
                  </a:cubicBezTo>
                  <a:cubicBezTo>
                    <a:pt x="530" y="59"/>
                    <a:pt x="530" y="59"/>
                    <a:pt x="530" y="59"/>
                  </a:cubicBezTo>
                  <a:cubicBezTo>
                    <a:pt x="529" y="60"/>
                    <a:pt x="529" y="60"/>
                    <a:pt x="528" y="60"/>
                  </a:cubicBezTo>
                  <a:cubicBezTo>
                    <a:pt x="527" y="60"/>
                    <a:pt x="527" y="61"/>
                    <a:pt x="528" y="61"/>
                  </a:cubicBezTo>
                  <a:close/>
                  <a:moveTo>
                    <a:pt x="476" y="72"/>
                  </a:moveTo>
                  <a:cubicBezTo>
                    <a:pt x="477" y="72"/>
                    <a:pt x="477" y="72"/>
                    <a:pt x="478" y="72"/>
                  </a:cubicBezTo>
                  <a:cubicBezTo>
                    <a:pt x="478" y="73"/>
                    <a:pt x="479" y="73"/>
                    <a:pt x="479" y="74"/>
                  </a:cubicBezTo>
                  <a:cubicBezTo>
                    <a:pt x="479" y="74"/>
                    <a:pt x="480" y="75"/>
                    <a:pt x="479" y="76"/>
                  </a:cubicBezTo>
                  <a:cubicBezTo>
                    <a:pt x="479" y="76"/>
                    <a:pt x="479" y="77"/>
                    <a:pt x="479" y="77"/>
                  </a:cubicBezTo>
                  <a:cubicBezTo>
                    <a:pt x="479" y="78"/>
                    <a:pt x="480" y="78"/>
                    <a:pt x="480" y="78"/>
                  </a:cubicBezTo>
                  <a:cubicBezTo>
                    <a:pt x="481" y="78"/>
                    <a:pt x="481" y="78"/>
                    <a:pt x="481" y="78"/>
                  </a:cubicBezTo>
                  <a:cubicBezTo>
                    <a:pt x="482" y="77"/>
                    <a:pt x="483" y="77"/>
                    <a:pt x="484" y="77"/>
                  </a:cubicBezTo>
                  <a:cubicBezTo>
                    <a:pt x="484" y="77"/>
                    <a:pt x="485" y="77"/>
                    <a:pt x="485" y="77"/>
                  </a:cubicBezTo>
                  <a:cubicBezTo>
                    <a:pt x="486" y="76"/>
                    <a:pt x="487" y="76"/>
                    <a:pt x="488" y="76"/>
                  </a:cubicBezTo>
                  <a:cubicBezTo>
                    <a:pt x="488" y="76"/>
                    <a:pt x="488" y="76"/>
                    <a:pt x="488" y="76"/>
                  </a:cubicBezTo>
                  <a:cubicBezTo>
                    <a:pt x="488" y="75"/>
                    <a:pt x="488" y="73"/>
                    <a:pt x="489" y="72"/>
                  </a:cubicBezTo>
                  <a:cubicBezTo>
                    <a:pt x="489" y="72"/>
                    <a:pt x="489" y="72"/>
                    <a:pt x="489" y="72"/>
                  </a:cubicBezTo>
                  <a:cubicBezTo>
                    <a:pt x="491" y="72"/>
                    <a:pt x="490" y="70"/>
                    <a:pt x="491" y="70"/>
                  </a:cubicBezTo>
                  <a:cubicBezTo>
                    <a:pt x="492" y="69"/>
                    <a:pt x="492" y="69"/>
                    <a:pt x="492" y="68"/>
                  </a:cubicBezTo>
                  <a:cubicBezTo>
                    <a:pt x="491" y="68"/>
                    <a:pt x="491" y="68"/>
                    <a:pt x="490" y="68"/>
                  </a:cubicBezTo>
                  <a:cubicBezTo>
                    <a:pt x="489" y="68"/>
                    <a:pt x="488" y="68"/>
                    <a:pt x="488" y="67"/>
                  </a:cubicBezTo>
                  <a:cubicBezTo>
                    <a:pt x="488" y="66"/>
                    <a:pt x="487" y="66"/>
                    <a:pt x="487" y="66"/>
                  </a:cubicBezTo>
                  <a:cubicBezTo>
                    <a:pt x="487" y="66"/>
                    <a:pt x="487" y="66"/>
                    <a:pt x="486" y="66"/>
                  </a:cubicBezTo>
                  <a:cubicBezTo>
                    <a:pt x="486" y="66"/>
                    <a:pt x="485" y="67"/>
                    <a:pt x="484" y="67"/>
                  </a:cubicBezTo>
                  <a:cubicBezTo>
                    <a:pt x="483" y="67"/>
                    <a:pt x="482" y="67"/>
                    <a:pt x="481" y="67"/>
                  </a:cubicBezTo>
                  <a:cubicBezTo>
                    <a:pt x="479" y="67"/>
                    <a:pt x="479" y="69"/>
                    <a:pt x="477" y="69"/>
                  </a:cubicBezTo>
                  <a:cubicBezTo>
                    <a:pt x="477" y="69"/>
                    <a:pt x="477" y="69"/>
                    <a:pt x="476" y="69"/>
                  </a:cubicBezTo>
                  <a:cubicBezTo>
                    <a:pt x="476" y="69"/>
                    <a:pt x="476" y="70"/>
                    <a:pt x="475" y="70"/>
                  </a:cubicBezTo>
                  <a:cubicBezTo>
                    <a:pt x="475" y="70"/>
                    <a:pt x="474" y="70"/>
                    <a:pt x="474" y="70"/>
                  </a:cubicBezTo>
                  <a:cubicBezTo>
                    <a:pt x="474" y="71"/>
                    <a:pt x="474" y="72"/>
                    <a:pt x="474" y="72"/>
                  </a:cubicBezTo>
                  <a:cubicBezTo>
                    <a:pt x="475" y="72"/>
                    <a:pt x="475" y="72"/>
                    <a:pt x="476" y="72"/>
                  </a:cubicBezTo>
                  <a:close/>
                  <a:moveTo>
                    <a:pt x="474" y="4"/>
                  </a:moveTo>
                  <a:cubicBezTo>
                    <a:pt x="475" y="4"/>
                    <a:pt x="476" y="5"/>
                    <a:pt x="477" y="5"/>
                  </a:cubicBezTo>
                  <a:cubicBezTo>
                    <a:pt x="478" y="5"/>
                    <a:pt x="479" y="5"/>
                    <a:pt x="480" y="4"/>
                  </a:cubicBezTo>
                  <a:cubicBezTo>
                    <a:pt x="481" y="3"/>
                    <a:pt x="482" y="2"/>
                    <a:pt x="480" y="1"/>
                  </a:cubicBezTo>
                  <a:cubicBezTo>
                    <a:pt x="480" y="1"/>
                    <a:pt x="480" y="1"/>
                    <a:pt x="480" y="1"/>
                  </a:cubicBezTo>
                  <a:cubicBezTo>
                    <a:pt x="480" y="1"/>
                    <a:pt x="480" y="1"/>
                    <a:pt x="480" y="1"/>
                  </a:cubicBezTo>
                  <a:cubicBezTo>
                    <a:pt x="480" y="1"/>
                    <a:pt x="480" y="1"/>
                    <a:pt x="480" y="1"/>
                  </a:cubicBezTo>
                  <a:cubicBezTo>
                    <a:pt x="480" y="1"/>
                    <a:pt x="480" y="1"/>
                    <a:pt x="480" y="1"/>
                  </a:cubicBezTo>
                  <a:cubicBezTo>
                    <a:pt x="478" y="1"/>
                    <a:pt x="477" y="2"/>
                    <a:pt x="476" y="1"/>
                  </a:cubicBezTo>
                  <a:cubicBezTo>
                    <a:pt x="475" y="1"/>
                    <a:pt x="475" y="0"/>
                    <a:pt x="474" y="1"/>
                  </a:cubicBezTo>
                  <a:cubicBezTo>
                    <a:pt x="473" y="1"/>
                    <a:pt x="473" y="2"/>
                    <a:pt x="473" y="2"/>
                  </a:cubicBezTo>
                  <a:cubicBezTo>
                    <a:pt x="473" y="3"/>
                    <a:pt x="474" y="3"/>
                    <a:pt x="474" y="4"/>
                  </a:cubicBezTo>
                  <a:close/>
                  <a:moveTo>
                    <a:pt x="462" y="17"/>
                  </a:moveTo>
                  <a:cubicBezTo>
                    <a:pt x="462" y="17"/>
                    <a:pt x="463" y="17"/>
                    <a:pt x="463" y="17"/>
                  </a:cubicBezTo>
                  <a:cubicBezTo>
                    <a:pt x="463" y="16"/>
                    <a:pt x="463" y="16"/>
                    <a:pt x="463" y="15"/>
                  </a:cubicBezTo>
                  <a:cubicBezTo>
                    <a:pt x="463" y="15"/>
                    <a:pt x="462" y="14"/>
                    <a:pt x="462" y="14"/>
                  </a:cubicBezTo>
                  <a:cubicBezTo>
                    <a:pt x="462" y="14"/>
                    <a:pt x="462" y="14"/>
                    <a:pt x="462" y="14"/>
                  </a:cubicBezTo>
                  <a:cubicBezTo>
                    <a:pt x="462" y="14"/>
                    <a:pt x="461" y="14"/>
                    <a:pt x="461" y="14"/>
                  </a:cubicBezTo>
                  <a:cubicBezTo>
                    <a:pt x="461" y="14"/>
                    <a:pt x="461" y="14"/>
                    <a:pt x="461" y="14"/>
                  </a:cubicBezTo>
                  <a:cubicBezTo>
                    <a:pt x="460" y="14"/>
                    <a:pt x="460" y="14"/>
                    <a:pt x="460" y="14"/>
                  </a:cubicBezTo>
                  <a:cubicBezTo>
                    <a:pt x="460" y="14"/>
                    <a:pt x="460" y="14"/>
                    <a:pt x="460" y="14"/>
                  </a:cubicBezTo>
                  <a:cubicBezTo>
                    <a:pt x="459" y="15"/>
                    <a:pt x="459" y="15"/>
                    <a:pt x="459" y="16"/>
                  </a:cubicBezTo>
                  <a:cubicBezTo>
                    <a:pt x="459" y="16"/>
                    <a:pt x="459" y="17"/>
                    <a:pt x="460" y="17"/>
                  </a:cubicBezTo>
                  <a:cubicBezTo>
                    <a:pt x="460" y="18"/>
                    <a:pt x="462" y="17"/>
                    <a:pt x="462" y="17"/>
                  </a:cubicBezTo>
                  <a:close/>
                  <a:moveTo>
                    <a:pt x="518" y="63"/>
                  </a:moveTo>
                  <a:cubicBezTo>
                    <a:pt x="518" y="64"/>
                    <a:pt x="518" y="64"/>
                    <a:pt x="518" y="65"/>
                  </a:cubicBezTo>
                  <a:cubicBezTo>
                    <a:pt x="518" y="65"/>
                    <a:pt x="519" y="65"/>
                    <a:pt x="519" y="65"/>
                  </a:cubicBezTo>
                  <a:cubicBezTo>
                    <a:pt x="519" y="66"/>
                    <a:pt x="518" y="66"/>
                    <a:pt x="518" y="66"/>
                  </a:cubicBezTo>
                  <a:cubicBezTo>
                    <a:pt x="518" y="67"/>
                    <a:pt x="519" y="67"/>
                    <a:pt x="519" y="67"/>
                  </a:cubicBezTo>
                  <a:cubicBezTo>
                    <a:pt x="519" y="67"/>
                    <a:pt x="519" y="67"/>
                    <a:pt x="519" y="67"/>
                  </a:cubicBezTo>
                  <a:cubicBezTo>
                    <a:pt x="519" y="67"/>
                    <a:pt x="519" y="67"/>
                    <a:pt x="519" y="67"/>
                  </a:cubicBezTo>
                  <a:cubicBezTo>
                    <a:pt x="519" y="68"/>
                    <a:pt x="520" y="68"/>
                    <a:pt x="521" y="68"/>
                  </a:cubicBezTo>
                  <a:cubicBezTo>
                    <a:pt x="521" y="67"/>
                    <a:pt x="521" y="67"/>
                    <a:pt x="521" y="66"/>
                  </a:cubicBezTo>
                  <a:cubicBezTo>
                    <a:pt x="521" y="66"/>
                    <a:pt x="521" y="66"/>
                    <a:pt x="521" y="66"/>
                  </a:cubicBezTo>
                  <a:cubicBezTo>
                    <a:pt x="521" y="65"/>
                    <a:pt x="521" y="65"/>
                    <a:pt x="521" y="65"/>
                  </a:cubicBezTo>
                  <a:cubicBezTo>
                    <a:pt x="520" y="65"/>
                    <a:pt x="520" y="65"/>
                    <a:pt x="520" y="65"/>
                  </a:cubicBezTo>
                  <a:cubicBezTo>
                    <a:pt x="520" y="65"/>
                    <a:pt x="520" y="65"/>
                    <a:pt x="520" y="64"/>
                  </a:cubicBezTo>
                  <a:cubicBezTo>
                    <a:pt x="520" y="64"/>
                    <a:pt x="520" y="64"/>
                    <a:pt x="519" y="64"/>
                  </a:cubicBezTo>
                  <a:cubicBezTo>
                    <a:pt x="519" y="63"/>
                    <a:pt x="520" y="63"/>
                    <a:pt x="520" y="63"/>
                  </a:cubicBezTo>
                  <a:cubicBezTo>
                    <a:pt x="520" y="62"/>
                    <a:pt x="518" y="62"/>
                    <a:pt x="518" y="63"/>
                  </a:cubicBezTo>
                  <a:close/>
                  <a:moveTo>
                    <a:pt x="473" y="52"/>
                  </a:moveTo>
                  <a:cubicBezTo>
                    <a:pt x="473" y="52"/>
                    <a:pt x="473" y="52"/>
                    <a:pt x="473" y="52"/>
                  </a:cubicBezTo>
                  <a:cubicBezTo>
                    <a:pt x="472" y="52"/>
                    <a:pt x="472" y="52"/>
                    <a:pt x="471" y="53"/>
                  </a:cubicBezTo>
                  <a:cubicBezTo>
                    <a:pt x="471" y="54"/>
                    <a:pt x="472" y="55"/>
                    <a:pt x="473" y="55"/>
                  </a:cubicBezTo>
                  <a:cubicBezTo>
                    <a:pt x="474" y="56"/>
                    <a:pt x="476" y="57"/>
                    <a:pt x="477" y="54"/>
                  </a:cubicBezTo>
                  <a:cubicBezTo>
                    <a:pt x="477" y="54"/>
                    <a:pt x="477" y="54"/>
                    <a:pt x="477" y="54"/>
                  </a:cubicBezTo>
                  <a:cubicBezTo>
                    <a:pt x="477" y="53"/>
                    <a:pt x="476" y="53"/>
                    <a:pt x="475" y="53"/>
                  </a:cubicBezTo>
                  <a:cubicBezTo>
                    <a:pt x="475" y="53"/>
                    <a:pt x="474" y="52"/>
                    <a:pt x="473" y="52"/>
                  </a:cubicBezTo>
                  <a:close/>
                  <a:moveTo>
                    <a:pt x="504" y="91"/>
                  </a:moveTo>
                  <a:cubicBezTo>
                    <a:pt x="505" y="91"/>
                    <a:pt x="506" y="91"/>
                    <a:pt x="506" y="90"/>
                  </a:cubicBezTo>
                  <a:cubicBezTo>
                    <a:pt x="507" y="89"/>
                    <a:pt x="505" y="88"/>
                    <a:pt x="505" y="87"/>
                  </a:cubicBezTo>
                  <a:cubicBezTo>
                    <a:pt x="505" y="87"/>
                    <a:pt x="505" y="87"/>
                    <a:pt x="504" y="87"/>
                  </a:cubicBezTo>
                  <a:cubicBezTo>
                    <a:pt x="504" y="87"/>
                    <a:pt x="503" y="88"/>
                    <a:pt x="502" y="88"/>
                  </a:cubicBezTo>
                  <a:cubicBezTo>
                    <a:pt x="502" y="88"/>
                    <a:pt x="501" y="88"/>
                    <a:pt x="500" y="88"/>
                  </a:cubicBezTo>
                  <a:cubicBezTo>
                    <a:pt x="500" y="88"/>
                    <a:pt x="499" y="88"/>
                    <a:pt x="499" y="89"/>
                  </a:cubicBezTo>
                  <a:cubicBezTo>
                    <a:pt x="499" y="89"/>
                    <a:pt x="499" y="89"/>
                    <a:pt x="499" y="89"/>
                  </a:cubicBezTo>
                  <a:cubicBezTo>
                    <a:pt x="498" y="89"/>
                    <a:pt x="497" y="88"/>
                    <a:pt x="496" y="88"/>
                  </a:cubicBezTo>
                  <a:cubicBezTo>
                    <a:pt x="496" y="87"/>
                    <a:pt x="495" y="87"/>
                    <a:pt x="494" y="86"/>
                  </a:cubicBezTo>
                  <a:cubicBezTo>
                    <a:pt x="494" y="85"/>
                    <a:pt x="494" y="84"/>
                    <a:pt x="493" y="84"/>
                  </a:cubicBezTo>
                  <a:cubicBezTo>
                    <a:pt x="493" y="82"/>
                    <a:pt x="496" y="82"/>
                    <a:pt x="497" y="81"/>
                  </a:cubicBezTo>
                  <a:cubicBezTo>
                    <a:pt x="498" y="81"/>
                    <a:pt x="497" y="80"/>
                    <a:pt x="497" y="79"/>
                  </a:cubicBezTo>
                  <a:cubicBezTo>
                    <a:pt x="496" y="79"/>
                    <a:pt x="494" y="74"/>
                    <a:pt x="493" y="75"/>
                  </a:cubicBezTo>
                  <a:cubicBezTo>
                    <a:pt x="493" y="76"/>
                    <a:pt x="493" y="76"/>
                    <a:pt x="492" y="76"/>
                  </a:cubicBezTo>
                  <a:cubicBezTo>
                    <a:pt x="492" y="77"/>
                    <a:pt x="492" y="77"/>
                    <a:pt x="491" y="78"/>
                  </a:cubicBezTo>
                  <a:cubicBezTo>
                    <a:pt x="490" y="79"/>
                    <a:pt x="489" y="80"/>
                    <a:pt x="487" y="80"/>
                  </a:cubicBezTo>
                  <a:cubicBezTo>
                    <a:pt x="485" y="79"/>
                    <a:pt x="484" y="79"/>
                    <a:pt x="482" y="79"/>
                  </a:cubicBezTo>
                  <a:cubicBezTo>
                    <a:pt x="482" y="80"/>
                    <a:pt x="481" y="80"/>
                    <a:pt x="481" y="81"/>
                  </a:cubicBezTo>
                  <a:cubicBezTo>
                    <a:pt x="480" y="81"/>
                    <a:pt x="479" y="81"/>
                    <a:pt x="479" y="82"/>
                  </a:cubicBezTo>
                  <a:cubicBezTo>
                    <a:pt x="478" y="82"/>
                    <a:pt x="478" y="83"/>
                    <a:pt x="478" y="83"/>
                  </a:cubicBezTo>
                  <a:cubicBezTo>
                    <a:pt x="479" y="84"/>
                    <a:pt x="480" y="84"/>
                    <a:pt x="481" y="85"/>
                  </a:cubicBezTo>
                  <a:cubicBezTo>
                    <a:pt x="481" y="85"/>
                    <a:pt x="481" y="86"/>
                    <a:pt x="482" y="86"/>
                  </a:cubicBezTo>
                  <a:cubicBezTo>
                    <a:pt x="482" y="86"/>
                    <a:pt x="483" y="86"/>
                    <a:pt x="484" y="86"/>
                  </a:cubicBezTo>
                  <a:cubicBezTo>
                    <a:pt x="486" y="86"/>
                    <a:pt x="484" y="89"/>
                    <a:pt x="484" y="89"/>
                  </a:cubicBezTo>
                  <a:cubicBezTo>
                    <a:pt x="483" y="90"/>
                    <a:pt x="484" y="91"/>
                    <a:pt x="483" y="92"/>
                  </a:cubicBezTo>
                  <a:cubicBezTo>
                    <a:pt x="483" y="93"/>
                    <a:pt x="481" y="94"/>
                    <a:pt x="480" y="95"/>
                  </a:cubicBezTo>
                  <a:cubicBezTo>
                    <a:pt x="480" y="96"/>
                    <a:pt x="480" y="96"/>
                    <a:pt x="479" y="97"/>
                  </a:cubicBezTo>
                  <a:cubicBezTo>
                    <a:pt x="479" y="97"/>
                    <a:pt x="478" y="97"/>
                    <a:pt x="478" y="98"/>
                  </a:cubicBezTo>
                  <a:cubicBezTo>
                    <a:pt x="477" y="98"/>
                    <a:pt x="477" y="98"/>
                    <a:pt x="478" y="98"/>
                  </a:cubicBezTo>
                  <a:cubicBezTo>
                    <a:pt x="478" y="99"/>
                    <a:pt x="478" y="99"/>
                    <a:pt x="478" y="100"/>
                  </a:cubicBezTo>
                  <a:cubicBezTo>
                    <a:pt x="478" y="100"/>
                    <a:pt x="478" y="101"/>
                    <a:pt x="478" y="101"/>
                  </a:cubicBezTo>
                  <a:cubicBezTo>
                    <a:pt x="479" y="102"/>
                    <a:pt x="480" y="102"/>
                    <a:pt x="480" y="101"/>
                  </a:cubicBezTo>
                  <a:cubicBezTo>
                    <a:pt x="481" y="101"/>
                    <a:pt x="481" y="101"/>
                    <a:pt x="482" y="101"/>
                  </a:cubicBezTo>
                  <a:cubicBezTo>
                    <a:pt x="482" y="101"/>
                    <a:pt x="482" y="100"/>
                    <a:pt x="482" y="100"/>
                  </a:cubicBezTo>
                  <a:cubicBezTo>
                    <a:pt x="483" y="99"/>
                    <a:pt x="484" y="100"/>
                    <a:pt x="485" y="100"/>
                  </a:cubicBezTo>
                  <a:cubicBezTo>
                    <a:pt x="486" y="100"/>
                    <a:pt x="487" y="99"/>
                    <a:pt x="488" y="98"/>
                  </a:cubicBezTo>
                  <a:cubicBezTo>
                    <a:pt x="489" y="97"/>
                    <a:pt x="490" y="97"/>
                    <a:pt x="492" y="96"/>
                  </a:cubicBezTo>
                  <a:cubicBezTo>
                    <a:pt x="492" y="96"/>
                    <a:pt x="493" y="95"/>
                    <a:pt x="493" y="95"/>
                  </a:cubicBezTo>
                  <a:cubicBezTo>
                    <a:pt x="494" y="95"/>
                    <a:pt x="494" y="98"/>
                    <a:pt x="494" y="98"/>
                  </a:cubicBezTo>
                  <a:cubicBezTo>
                    <a:pt x="493" y="99"/>
                    <a:pt x="493" y="99"/>
                    <a:pt x="493" y="100"/>
                  </a:cubicBezTo>
                  <a:cubicBezTo>
                    <a:pt x="492" y="100"/>
                    <a:pt x="493" y="102"/>
                    <a:pt x="492" y="102"/>
                  </a:cubicBezTo>
                  <a:cubicBezTo>
                    <a:pt x="491" y="103"/>
                    <a:pt x="491" y="104"/>
                    <a:pt x="491" y="105"/>
                  </a:cubicBezTo>
                  <a:cubicBezTo>
                    <a:pt x="491" y="105"/>
                    <a:pt x="491" y="106"/>
                    <a:pt x="492" y="106"/>
                  </a:cubicBezTo>
                  <a:cubicBezTo>
                    <a:pt x="493" y="107"/>
                    <a:pt x="493" y="106"/>
                    <a:pt x="494" y="105"/>
                  </a:cubicBezTo>
                  <a:cubicBezTo>
                    <a:pt x="494" y="104"/>
                    <a:pt x="494" y="104"/>
                    <a:pt x="495" y="103"/>
                  </a:cubicBezTo>
                  <a:cubicBezTo>
                    <a:pt x="495" y="102"/>
                    <a:pt x="495" y="101"/>
                    <a:pt x="497" y="101"/>
                  </a:cubicBezTo>
                  <a:cubicBezTo>
                    <a:pt x="498" y="100"/>
                    <a:pt x="499" y="99"/>
                    <a:pt x="500" y="98"/>
                  </a:cubicBezTo>
                  <a:cubicBezTo>
                    <a:pt x="500" y="98"/>
                    <a:pt x="501" y="97"/>
                    <a:pt x="501" y="97"/>
                  </a:cubicBezTo>
                  <a:cubicBezTo>
                    <a:pt x="501" y="96"/>
                    <a:pt x="501" y="95"/>
                    <a:pt x="502" y="94"/>
                  </a:cubicBezTo>
                  <a:cubicBezTo>
                    <a:pt x="503" y="93"/>
                    <a:pt x="503" y="91"/>
                    <a:pt x="504" y="91"/>
                  </a:cubicBezTo>
                  <a:close/>
                  <a:moveTo>
                    <a:pt x="406" y="62"/>
                  </a:moveTo>
                  <a:cubicBezTo>
                    <a:pt x="407" y="63"/>
                    <a:pt x="407" y="65"/>
                    <a:pt x="407" y="66"/>
                  </a:cubicBezTo>
                  <a:cubicBezTo>
                    <a:pt x="406" y="66"/>
                    <a:pt x="407" y="66"/>
                    <a:pt x="407" y="66"/>
                  </a:cubicBezTo>
                  <a:cubicBezTo>
                    <a:pt x="407" y="67"/>
                    <a:pt x="407" y="67"/>
                    <a:pt x="407" y="67"/>
                  </a:cubicBezTo>
                  <a:cubicBezTo>
                    <a:pt x="408" y="68"/>
                    <a:pt x="408" y="69"/>
                    <a:pt x="408" y="70"/>
                  </a:cubicBezTo>
                  <a:cubicBezTo>
                    <a:pt x="408" y="70"/>
                    <a:pt x="409" y="70"/>
                    <a:pt x="410" y="71"/>
                  </a:cubicBezTo>
                  <a:cubicBezTo>
                    <a:pt x="410" y="71"/>
                    <a:pt x="410" y="71"/>
                    <a:pt x="410" y="71"/>
                  </a:cubicBezTo>
                  <a:cubicBezTo>
                    <a:pt x="411" y="71"/>
                    <a:pt x="410" y="72"/>
                    <a:pt x="410" y="73"/>
                  </a:cubicBezTo>
                  <a:cubicBezTo>
                    <a:pt x="410" y="73"/>
                    <a:pt x="411" y="74"/>
                    <a:pt x="411" y="74"/>
                  </a:cubicBezTo>
                  <a:cubicBezTo>
                    <a:pt x="411" y="74"/>
                    <a:pt x="411" y="74"/>
                    <a:pt x="411" y="74"/>
                  </a:cubicBezTo>
                  <a:cubicBezTo>
                    <a:pt x="412" y="75"/>
                    <a:pt x="413" y="75"/>
                    <a:pt x="413" y="76"/>
                  </a:cubicBezTo>
                  <a:cubicBezTo>
                    <a:pt x="413" y="77"/>
                    <a:pt x="413" y="78"/>
                    <a:pt x="414" y="78"/>
                  </a:cubicBezTo>
                  <a:cubicBezTo>
                    <a:pt x="415" y="78"/>
                    <a:pt x="415" y="78"/>
                    <a:pt x="415" y="78"/>
                  </a:cubicBezTo>
                  <a:cubicBezTo>
                    <a:pt x="415" y="76"/>
                    <a:pt x="414" y="74"/>
                    <a:pt x="413" y="73"/>
                  </a:cubicBezTo>
                  <a:cubicBezTo>
                    <a:pt x="413" y="72"/>
                    <a:pt x="413" y="71"/>
                    <a:pt x="413" y="70"/>
                  </a:cubicBezTo>
                  <a:cubicBezTo>
                    <a:pt x="412" y="69"/>
                    <a:pt x="412" y="69"/>
                    <a:pt x="411" y="68"/>
                  </a:cubicBezTo>
                  <a:cubicBezTo>
                    <a:pt x="410" y="68"/>
                    <a:pt x="410" y="68"/>
                    <a:pt x="409" y="67"/>
                  </a:cubicBezTo>
                  <a:cubicBezTo>
                    <a:pt x="409" y="66"/>
                    <a:pt x="408" y="66"/>
                    <a:pt x="409" y="65"/>
                  </a:cubicBezTo>
                  <a:cubicBezTo>
                    <a:pt x="409" y="63"/>
                    <a:pt x="410" y="62"/>
                    <a:pt x="409" y="61"/>
                  </a:cubicBezTo>
                  <a:cubicBezTo>
                    <a:pt x="408" y="60"/>
                    <a:pt x="408" y="61"/>
                    <a:pt x="408" y="60"/>
                  </a:cubicBezTo>
                  <a:cubicBezTo>
                    <a:pt x="408" y="60"/>
                    <a:pt x="408" y="59"/>
                    <a:pt x="407" y="59"/>
                  </a:cubicBezTo>
                  <a:cubicBezTo>
                    <a:pt x="407" y="59"/>
                    <a:pt x="405" y="58"/>
                    <a:pt x="405" y="59"/>
                  </a:cubicBezTo>
                  <a:cubicBezTo>
                    <a:pt x="404" y="60"/>
                    <a:pt x="405" y="62"/>
                    <a:pt x="406" y="62"/>
                  </a:cubicBezTo>
                  <a:close/>
                  <a:moveTo>
                    <a:pt x="554" y="21"/>
                  </a:moveTo>
                  <a:cubicBezTo>
                    <a:pt x="554" y="21"/>
                    <a:pt x="555" y="21"/>
                    <a:pt x="555" y="21"/>
                  </a:cubicBezTo>
                  <a:cubicBezTo>
                    <a:pt x="556" y="20"/>
                    <a:pt x="556" y="20"/>
                    <a:pt x="557" y="19"/>
                  </a:cubicBezTo>
                  <a:cubicBezTo>
                    <a:pt x="558" y="19"/>
                    <a:pt x="558" y="18"/>
                    <a:pt x="559" y="18"/>
                  </a:cubicBezTo>
                  <a:cubicBezTo>
                    <a:pt x="560" y="17"/>
                    <a:pt x="561" y="17"/>
                    <a:pt x="562" y="16"/>
                  </a:cubicBezTo>
                  <a:cubicBezTo>
                    <a:pt x="563" y="16"/>
                    <a:pt x="564" y="15"/>
                    <a:pt x="564" y="14"/>
                  </a:cubicBezTo>
                  <a:cubicBezTo>
                    <a:pt x="564" y="14"/>
                    <a:pt x="564" y="14"/>
                    <a:pt x="563" y="14"/>
                  </a:cubicBezTo>
                  <a:cubicBezTo>
                    <a:pt x="563" y="14"/>
                    <a:pt x="563" y="14"/>
                    <a:pt x="562" y="14"/>
                  </a:cubicBezTo>
                  <a:cubicBezTo>
                    <a:pt x="562" y="14"/>
                    <a:pt x="562" y="14"/>
                    <a:pt x="562" y="14"/>
                  </a:cubicBezTo>
                  <a:cubicBezTo>
                    <a:pt x="561" y="14"/>
                    <a:pt x="560" y="13"/>
                    <a:pt x="559" y="14"/>
                  </a:cubicBezTo>
                  <a:cubicBezTo>
                    <a:pt x="558" y="15"/>
                    <a:pt x="556" y="16"/>
                    <a:pt x="555" y="17"/>
                  </a:cubicBezTo>
                  <a:cubicBezTo>
                    <a:pt x="553" y="17"/>
                    <a:pt x="549" y="19"/>
                    <a:pt x="551" y="21"/>
                  </a:cubicBezTo>
                  <a:cubicBezTo>
                    <a:pt x="552" y="21"/>
                    <a:pt x="553" y="21"/>
                    <a:pt x="554" y="21"/>
                  </a:cubicBezTo>
                  <a:close/>
                  <a:moveTo>
                    <a:pt x="458" y="22"/>
                  </a:moveTo>
                  <a:cubicBezTo>
                    <a:pt x="459" y="23"/>
                    <a:pt x="459" y="23"/>
                    <a:pt x="459" y="23"/>
                  </a:cubicBezTo>
                  <a:cubicBezTo>
                    <a:pt x="460" y="24"/>
                    <a:pt x="459" y="24"/>
                    <a:pt x="459" y="25"/>
                  </a:cubicBezTo>
                  <a:cubicBezTo>
                    <a:pt x="459" y="25"/>
                    <a:pt x="459" y="25"/>
                    <a:pt x="459" y="25"/>
                  </a:cubicBezTo>
                  <a:cubicBezTo>
                    <a:pt x="460" y="25"/>
                    <a:pt x="460" y="26"/>
                    <a:pt x="461" y="26"/>
                  </a:cubicBezTo>
                  <a:cubicBezTo>
                    <a:pt x="461" y="26"/>
                    <a:pt x="461" y="26"/>
                    <a:pt x="461" y="27"/>
                  </a:cubicBezTo>
                  <a:cubicBezTo>
                    <a:pt x="459" y="27"/>
                    <a:pt x="458" y="27"/>
                    <a:pt x="459" y="29"/>
                  </a:cubicBezTo>
                  <a:cubicBezTo>
                    <a:pt x="459" y="30"/>
                    <a:pt x="460" y="30"/>
                    <a:pt x="460" y="31"/>
                  </a:cubicBezTo>
                  <a:cubicBezTo>
                    <a:pt x="460" y="32"/>
                    <a:pt x="460" y="32"/>
                    <a:pt x="461" y="32"/>
                  </a:cubicBezTo>
                  <a:cubicBezTo>
                    <a:pt x="461" y="33"/>
                    <a:pt x="462" y="32"/>
                    <a:pt x="463" y="33"/>
                  </a:cubicBezTo>
                  <a:cubicBezTo>
                    <a:pt x="463" y="33"/>
                    <a:pt x="463" y="33"/>
                    <a:pt x="463" y="34"/>
                  </a:cubicBezTo>
                  <a:cubicBezTo>
                    <a:pt x="464" y="34"/>
                    <a:pt x="464" y="34"/>
                    <a:pt x="465" y="34"/>
                  </a:cubicBezTo>
                  <a:cubicBezTo>
                    <a:pt x="466" y="34"/>
                    <a:pt x="467" y="34"/>
                    <a:pt x="468" y="34"/>
                  </a:cubicBezTo>
                  <a:cubicBezTo>
                    <a:pt x="469" y="34"/>
                    <a:pt x="470" y="35"/>
                    <a:pt x="471" y="34"/>
                  </a:cubicBezTo>
                  <a:cubicBezTo>
                    <a:pt x="472" y="34"/>
                    <a:pt x="472" y="33"/>
                    <a:pt x="474" y="33"/>
                  </a:cubicBezTo>
                  <a:cubicBezTo>
                    <a:pt x="474" y="33"/>
                    <a:pt x="475" y="33"/>
                    <a:pt x="475" y="33"/>
                  </a:cubicBezTo>
                  <a:cubicBezTo>
                    <a:pt x="475" y="32"/>
                    <a:pt x="475" y="32"/>
                    <a:pt x="476" y="32"/>
                  </a:cubicBezTo>
                  <a:cubicBezTo>
                    <a:pt x="476" y="32"/>
                    <a:pt x="477" y="32"/>
                    <a:pt x="477" y="32"/>
                  </a:cubicBezTo>
                  <a:cubicBezTo>
                    <a:pt x="478" y="32"/>
                    <a:pt x="479" y="33"/>
                    <a:pt x="480" y="33"/>
                  </a:cubicBezTo>
                  <a:cubicBezTo>
                    <a:pt x="481" y="33"/>
                    <a:pt x="482" y="32"/>
                    <a:pt x="482" y="32"/>
                  </a:cubicBezTo>
                  <a:cubicBezTo>
                    <a:pt x="483" y="31"/>
                    <a:pt x="483" y="31"/>
                    <a:pt x="484" y="32"/>
                  </a:cubicBezTo>
                  <a:cubicBezTo>
                    <a:pt x="484" y="33"/>
                    <a:pt x="484" y="34"/>
                    <a:pt x="483" y="34"/>
                  </a:cubicBezTo>
                  <a:cubicBezTo>
                    <a:pt x="482" y="35"/>
                    <a:pt x="481" y="37"/>
                    <a:pt x="479" y="36"/>
                  </a:cubicBezTo>
                  <a:cubicBezTo>
                    <a:pt x="478" y="35"/>
                    <a:pt x="477" y="35"/>
                    <a:pt x="476" y="36"/>
                  </a:cubicBezTo>
                  <a:cubicBezTo>
                    <a:pt x="476" y="37"/>
                    <a:pt x="476" y="37"/>
                    <a:pt x="476" y="37"/>
                  </a:cubicBezTo>
                  <a:cubicBezTo>
                    <a:pt x="477" y="37"/>
                    <a:pt x="477" y="37"/>
                    <a:pt x="478" y="37"/>
                  </a:cubicBezTo>
                  <a:cubicBezTo>
                    <a:pt x="478" y="37"/>
                    <a:pt x="478" y="37"/>
                    <a:pt x="478" y="38"/>
                  </a:cubicBezTo>
                  <a:cubicBezTo>
                    <a:pt x="479" y="38"/>
                    <a:pt x="479" y="39"/>
                    <a:pt x="479" y="39"/>
                  </a:cubicBezTo>
                  <a:cubicBezTo>
                    <a:pt x="478" y="40"/>
                    <a:pt x="478" y="40"/>
                    <a:pt x="477" y="39"/>
                  </a:cubicBezTo>
                  <a:cubicBezTo>
                    <a:pt x="477" y="39"/>
                    <a:pt x="474" y="39"/>
                    <a:pt x="474" y="38"/>
                  </a:cubicBezTo>
                  <a:cubicBezTo>
                    <a:pt x="474" y="38"/>
                    <a:pt x="474" y="38"/>
                    <a:pt x="474" y="38"/>
                  </a:cubicBezTo>
                  <a:cubicBezTo>
                    <a:pt x="473" y="38"/>
                    <a:pt x="472" y="38"/>
                    <a:pt x="471" y="38"/>
                  </a:cubicBezTo>
                  <a:cubicBezTo>
                    <a:pt x="470" y="38"/>
                    <a:pt x="469" y="38"/>
                    <a:pt x="468" y="38"/>
                  </a:cubicBezTo>
                  <a:cubicBezTo>
                    <a:pt x="468" y="38"/>
                    <a:pt x="467" y="38"/>
                    <a:pt x="467" y="38"/>
                  </a:cubicBezTo>
                  <a:cubicBezTo>
                    <a:pt x="468" y="39"/>
                    <a:pt x="469" y="40"/>
                    <a:pt x="470" y="40"/>
                  </a:cubicBezTo>
                  <a:cubicBezTo>
                    <a:pt x="471" y="41"/>
                    <a:pt x="472" y="42"/>
                    <a:pt x="473" y="43"/>
                  </a:cubicBezTo>
                  <a:cubicBezTo>
                    <a:pt x="474" y="43"/>
                    <a:pt x="475" y="43"/>
                    <a:pt x="475" y="43"/>
                  </a:cubicBezTo>
                  <a:cubicBezTo>
                    <a:pt x="476" y="43"/>
                    <a:pt x="476" y="42"/>
                    <a:pt x="477" y="43"/>
                  </a:cubicBezTo>
                  <a:cubicBezTo>
                    <a:pt x="477" y="44"/>
                    <a:pt x="477" y="44"/>
                    <a:pt x="477" y="45"/>
                  </a:cubicBezTo>
                  <a:cubicBezTo>
                    <a:pt x="477" y="45"/>
                    <a:pt x="477" y="46"/>
                    <a:pt x="477" y="46"/>
                  </a:cubicBezTo>
                  <a:cubicBezTo>
                    <a:pt x="478" y="47"/>
                    <a:pt x="480" y="45"/>
                    <a:pt x="481" y="45"/>
                  </a:cubicBezTo>
                  <a:cubicBezTo>
                    <a:pt x="482" y="45"/>
                    <a:pt x="484" y="46"/>
                    <a:pt x="485" y="45"/>
                  </a:cubicBezTo>
                  <a:cubicBezTo>
                    <a:pt x="486" y="44"/>
                    <a:pt x="488" y="45"/>
                    <a:pt x="489" y="46"/>
                  </a:cubicBezTo>
                  <a:cubicBezTo>
                    <a:pt x="489" y="46"/>
                    <a:pt x="490" y="46"/>
                    <a:pt x="491" y="46"/>
                  </a:cubicBezTo>
                  <a:cubicBezTo>
                    <a:pt x="491" y="45"/>
                    <a:pt x="492" y="45"/>
                    <a:pt x="492" y="46"/>
                  </a:cubicBezTo>
                  <a:cubicBezTo>
                    <a:pt x="493" y="46"/>
                    <a:pt x="492" y="47"/>
                    <a:pt x="492" y="47"/>
                  </a:cubicBezTo>
                  <a:cubicBezTo>
                    <a:pt x="492" y="48"/>
                    <a:pt x="491" y="49"/>
                    <a:pt x="491" y="50"/>
                  </a:cubicBezTo>
                  <a:cubicBezTo>
                    <a:pt x="492" y="51"/>
                    <a:pt x="494" y="52"/>
                    <a:pt x="495" y="52"/>
                  </a:cubicBezTo>
                  <a:cubicBezTo>
                    <a:pt x="495" y="52"/>
                    <a:pt x="496" y="52"/>
                    <a:pt x="496" y="52"/>
                  </a:cubicBezTo>
                  <a:cubicBezTo>
                    <a:pt x="497" y="51"/>
                    <a:pt x="497" y="50"/>
                    <a:pt x="498" y="50"/>
                  </a:cubicBezTo>
                  <a:cubicBezTo>
                    <a:pt x="499" y="50"/>
                    <a:pt x="500" y="50"/>
                    <a:pt x="500" y="49"/>
                  </a:cubicBezTo>
                  <a:cubicBezTo>
                    <a:pt x="500" y="48"/>
                    <a:pt x="499" y="48"/>
                    <a:pt x="500" y="47"/>
                  </a:cubicBezTo>
                  <a:cubicBezTo>
                    <a:pt x="500" y="47"/>
                    <a:pt x="501" y="47"/>
                    <a:pt x="501" y="46"/>
                  </a:cubicBezTo>
                  <a:cubicBezTo>
                    <a:pt x="502" y="46"/>
                    <a:pt x="502" y="45"/>
                    <a:pt x="502" y="45"/>
                  </a:cubicBezTo>
                  <a:cubicBezTo>
                    <a:pt x="503" y="44"/>
                    <a:pt x="505" y="45"/>
                    <a:pt x="506" y="46"/>
                  </a:cubicBezTo>
                  <a:cubicBezTo>
                    <a:pt x="506" y="46"/>
                    <a:pt x="506" y="47"/>
                    <a:pt x="507" y="47"/>
                  </a:cubicBezTo>
                  <a:cubicBezTo>
                    <a:pt x="509" y="47"/>
                    <a:pt x="510" y="46"/>
                    <a:pt x="510" y="45"/>
                  </a:cubicBezTo>
                  <a:cubicBezTo>
                    <a:pt x="511" y="44"/>
                    <a:pt x="512" y="44"/>
                    <a:pt x="512" y="43"/>
                  </a:cubicBezTo>
                  <a:cubicBezTo>
                    <a:pt x="512" y="42"/>
                    <a:pt x="512" y="42"/>
                    <a:pt x="511" y="42"/>
                  </a:cubicBezTo>
                  <a:cubicBezTo>
                    <a:pt x="510" y="41"/>
                    <a:pt x="511" y="40"/>
                    <a:pt x="512" y="39"/>
                  </a:cubicBezTo>
                  <a:cubicBezTo>
                    <a:pt x="513" y="38"/>
                    <a:pt x="515" y="38"/>
                    <a:pt x="515" y="37"/>
                  </a:cubicBezTo>
                  <a:cubicBezTo>
                    <a:pt x="515" y="36"/>
                    <a:pt x="515" y="35"/>
                    <a:pt x="515" y="34"/>
                  </a:cubicBezTo>
                  <a:cubicBezTo>
                    <a:pt x="516" y="33"/>
                    <a:pt x="517" y="33"/>
                    <a:pt x="518" y="32"/>
                  </a:cubicBezTo>
                  <a:cubicBezTo>
                    <a:pt x="519" y="31"/>
                    <a:pt x="520" y="30"/>
                    <a:pt x="521" y="29"/>
                  </a:cubicBezTo>
                  <a:cubicBezTo>
                    <a:pt x="522" y="28"/>
                    <a:pt x="521" y="26"/>
                    <a:pt x="521" y="25"/>
                  </a:cubicBezTo>
                  <a:cubicBezTo>
                    <a:pt x="521" y="25"/>
                    <a:pt x="521" y="24"/>
                    <a:pt x="521" y="23"/>
                  </a:cubicBezTo>
                  <a:cubicBezTo>
                    <a:pt x="521" y="23"/>
                    <a:pt x="521" y="22"/>
                    <a:pt x="521" y="22"/>
                  </a:cubicBezTo>
                  <a:cubicBezTo>
                    <a:pt x="520" y="21"/>
                    <a:pt x="516" y="23"/>
                    <a:pt x="517" y="20"/>
                  </a:cubicBezTo>
                  <a:cubicBezTo>
                    <a:pt x="517" y="20"/>
                    <a:pt x="516" y="20"/>
                    <a:pt x="516" y="20"/>
                  </a:cubicBezTo>
                  <a:cubicBezTo>
                    <a:pt x="516" y="20"/>
                    <a:pt x="516" y="20"/>
                    <a:pt x="515" y="21"/>
                  </a:cubicBezTo>
                  <a:cubicBezTo>
                    <a:pt x="515" y="21"/>
                    <a:pt x="514" y="21"/>
                    <a:pt x="514" y="21"/>
                  </a:cubicBezTo>
                  <a:cubicBezTo>
                    <a:pt x="513" y="20"/>
                    <a:pt x="512" y="20"/>
                    <a:pt x="511" y="21"/>
                  </a:cubicBezTo>
                  <a:cubicBezTo>
                    <a:pt x="509" y="21"/>
                    <a:pt x="508" y="20"/>
                    <a:pt x="507" y="20"/>
                  </a:cubicBezTo>
                  <a:cubicBezTo>
                    <a:pt x="507" y="19"/>
                    <a:pt x="507" y="18"/>
                    <a:pt x="507" y="18"/>
                  </a:cubicBezTo>
                  <a:cubicBezTo>
                    <a:pt x="506" y="17"/>
                    <a:pt x="505" y="17"/>
                    <a:pt x="504" y="17"/>
                  </a:cubicBezTo>
                  <a:cubicBezTo>
                    <a:pt x="503" y="16"/>
                    <a:pt x="503" y="16"/>
                    <a:pt x="503" y="15"/>
                  </a:cubicBezTo>
                  <a:cubicBezTo>
                    <a:pt x="503" y="15"/>
                    <a:pt x="503" y="14"/>
                    <a:pt x="503" y="14"/>
                  </a:cubicBezTo>
                  <a:cubicBezTo>
                    <a:pt x="503" y="14"/>
                    <a:pt x="503" y="14"/>
                    <a:pt x="503" y="14"/>
                  </a:cubicBezTo>
                  <a:cubicBezTo>
                    <a:pt x="502" y="15"/>
                    <a:pt x="501" y="15"/>
                    <a:pt x="501" y="16"/>
                  </a:cubicBezTo>
                  <a:cubicBezTo>
                    <a:pt x="500" y="16"/>
                    <a:pt x="500" y="16"/>
                    <a:pt x="500" y="16"/>
                  </a:cubicBezTo>
                  <a:cubicBezTo>
                    <a:pt x="500" y="16"/>
                    <a:pt x="500" y="15"/>
                    <a:pt x="500" y="15"/>
                  </a:cubicBezTo>
                  <a:cubicBezTo>
                    <a:pt x="500" y="15"/>
                    <a:pt x="499" y="14"/>
                    <a:pt x="499" y="14"/>
                  </a:cubicBezTo>
                  <a:cubicBezTo>
                    <a:pt x="499" y="14"/>
                    <a:pt x="499" y="14"/>
                    <a:pt x="499" y="14"/>
                  </a:cubicBezTo>
                  <a:cubicBezTo>
                    <a:pt x="498" y="15"/>
                    <a:pt x="498" y="16"/>
                    <a:pt x="498" y="17"/>
                  </a:cubicBezTo>
                  <a:cubicBezTo>
                    <a:pt x="497" y="18"/>
                    <a:pt x="496" y="18"/>
                    <a:pt x="496" y="19"/>
                  </a:cubicBezTo>
                  <a:cubicBezTo>
                    <a:pt x="496" y="19"/>
                    <a:pt x="495" y="19"/>
                    <a:pt x="495" y="19"/>
                  </a:cubicBezTo>
                  <a:cubicBezTo>
                    <a:pt x="495" y="21"/>
                    <a:pt x="494" y="20"/>
                    <a:pt x="494" y="20"/>
                  </a:cubicBezTo>
                  <a:cubicBezTo>
                    <a:pt x="493" y="19"/>
                    <a:pt x="493" y="19"/>
                    <a:pt x="493" y="19"/>
                  </a:cubicBezTo>
                  <a:cubicBezTo>
                    <a:pt x="493" y="19"/>
                    <a:pt x="491" y="20"/>
                    <a:pt x="491" y="19"/>
                  </a:cubicBezTo>
                  <a:cubicBezTo>
                    <a:pt x="491" y="19"/>
                    <a:pt x="491" y="18"/>
                    <a:pt x="491" y="18"/>
                  </a:cubicBezTo>
                  <a:cubicBezTo>
                    <a:pt x="491" y="17"/>
                    <a:pt x="490" y="17"/>
                    <a:pt x="491" y="16"/>
                  </a:cubicBezTo>
                  <a:cubicBezTo>
                    <a:pt x="492" y="15"/>
                    <a:pt x="493" y="14"/>
                    <a:pt x="493" y="13"/>
                  </a:cubicBezTo>
                  <a:cubicBezTo>
                    <a:pt x="493" y="12"/>
                    <a:pt x="492" y="11"/>
                    <a:pt x="492" y="10"/>
                  </a:cubicBezTo>
                  <a:cubicBezTo>
                    <a:pt x="491" y="10"/>
                    <a:pt x="490" y="10"/>
                    <a:pt x="489" y="10"/>
                  </a:cubicBezTo>
                  <a:cubicBezTo>
                    <a:pt x="489" y="10"/>
                    <a:pt x="489" y="10"/>
                    <a:pt x="488" y="10"/>
                  </a:cubicBezTo>
                  <a:cubicBezTo>
                    <a:pt x="488" y="10"/>
                    <a:pt x="488" y="11"/>
                    <a:pt x="489" y="11"/>
                  </a:cubicBezTo>
                  <a:cubicBezTo>
                    <a:pt x="489" y="11"/>
                    <a:pt x="488" y="12"/>
                    <a:pt x="488" y="12"/>
                  </a:cubicBezTo>
                  <a:cubicBezTo>
                    <a:pt x="487" y="12"/>
                    <a:pt x="487" y="12"/>
                    <a:pt x="487" y="12"/>
                  </a:cubicBezTo>
                  <a:cubicBezTo>
                    <a:pt x="485" y="13"/>
                    <a:pt x="486" y="14"/>
                    <a:pt x="487" y="15"/>
                  </a:cubicBezTo>
                  <a:cubicBezTo>
                    <a:pt x="487" y="15"/>
                    <a:pt x="488" y="16"/>
                    <a:pt x="488" y="16"/>
                  </a:cubicBezTo>
                  <a:cubicBezTo>
                    <a:pt x="487" y="17"/>
                    <a:pt x="487" y="18"/>
                    <a:pt x="487" y="18"/>
                  </a:cubicBezTo>
                  <a:cubicBezTo>
                    <a:pt x="487" y="19"/>
                    <a:pt x="488" y="21"/>
                    <a:pt x="488" y="22"/>
                  </a:cubicBezTo>
                  <a:cubicBezTo>
                    <a:pt x="487" y="23"/>
                    <a:pt x="487" y="23"/>
                    <a:pt x="488" y="24"/>
                  </a:cubicBezTo>
                  <a:cubicBezTo>
                    <a:pt x="488" y="25"/>
                    <a:pt x="489" y="25"/>
                    <a:pt x="488" y="26"/>
                  </a:cubicBezTo>
                  <a:cubicBezTo>
                    <a:pt x="487" y="26"/>
                    <a:pt x="486" y="26"/>
                    <a:pt x="486" y="27"/>
                  </a:cubicBezTo>
                  <a:cubicBezTo>
                    <a:pt x="486" y="26"/>
                    <a:pt x="486" y="25"/>
                    <a:pt x="485" y="24"/>
                  </a:cubicBezTo>
                  <a:cubicBezTo>
                    <a:pt x="485" y="24"/>
                    <a:pt x="485" y="23"/>
                    <a:pt x="485" y="23"/>
                  </a:cubicBezTo>
                  <a:cubicBezTo>
                    <a:pt x="484" y="23"/>
                    <a:pt x="484" y="23"/>
                    <a:pt x="484" y="22"/>
                  </a:cubicBezTo>
                  <a:cubicBezTo>
                    <a:pt x="484" y="21"/>
                    <a:pt x="484" y="21"/>
                    <a:pt x="483" y="21"/>
                  </a:cubicBezTo>
                  <a:cubicBezTo>
                    <a:pt x="483" y="21"/>
                    <a:pt x="483" y="20"/>
                    <a:pt x="483" y="19"/>
                  </a:cubicBezTo>
                  <a:cubicBezTo>
                    <a:pt x="483" y="19"/>
                    <a:pt x="483" y="18"/>
                    <a:pt x="482" y="18"/>
                  </a:cubicBezTo>
                  <a:cubicBezTo>
                    <a:pt x="482" y="17"/>
                    <a:pt x="481" y="18"/>
                    <a:pt x="480" y="18"/>
                  </a:cubicBezTo>
                  <a:cubicBezTo>
                    <a:pt x="478" y="18"/>
                    <a:pt x="476" y="18"/>
                    <a:pt x="476" y="16"/>
                  </a:cubicBezTo>
                  <a:cubicBezTo>
                    <a:pt x="476" y="16"/>
                    <a:pt x="475" y="15"/>
                    <a:pt x="474" y="15"/>
                  </a:cubicBezTo>
                  <a:cubicBezTo>
                    <a:pt x="473" y="14"/>
                    <a:pt x="473" y="13"/>
                    <a:pt x="472" y="12"/>
                  </a:cubicBezTo>
                  <a:cubicBezTo>
                    <a:pt x="472" y="12"/>
                    <a:pt x="470" y="12"/>
                    <a:pt x="470" y="12"/>
                  </a:cubicBezTo>
                  <a:cubicBezTo>
                    <a:pt x="470" y="11"/>
                    <a:pt x="470" y="10"/>
                    <a:pt x="469" y="9"/>
                  </a:cubicBezTo>
                  <a:cubicBezTo>
                    <a:pt x="469" y="9"/>
                    <a:pt x="468" y="9"/>
                    <a:pt x="468" y="9"/>
                  </a:cubicBezTo>
                  <a:cubicBezTo>
                    <a:pt x="467" y="9"/>
                    <a:pt x="467" y="10"/>
                    <a:pt x="466" y="11"/>
                  </a:cubicBezTo>
                  <a:cubicBezTo>
                    <a:pt x="466" y="12"/>
                    <a:pt x="466" y="13"/>
                    <a:pt x="467" y="13"/>
                  </a:cubicBezTo>
                  <a:cubicBezTo>
                    <a:pt x="467" y="14"/>
                    <a:pt x="467" y="14"/>
                    <a:pt x="467" y="14"/>
                  </a:cubicBezTo>
                  <a:cubicBezTo>
                    <a:pt x="468" y="15"/>
                    <a:pt x="468" y="15"/>
                    <a:pt x="469" y="16"/>
                  </a:cubicBezTo>
                  <a:cubicBezTo>
                    <a:pt x="469" y="16"/>
                    <a:pt x="469" y="17"/>
                    <a:pt x="469" y="17"/>
                  </a:cubicBezTo>
                  <a:cubicBezTo>
                    <a:pt x="469" y="17"/>
                    <a:pt x="468" y="18"/>
                    <a:pt x="468" y="19"/>
                  </a:cubicBezTo>
                  <a:cubicBezTo>
                    <a:pt x="468" y="19"/>
                    <a:pt x="468" y="19"/>
                    <a:pt x="468" y="20"/>
                  </a:cubicBezTo>
                  <a:cubicBezTo>
                    <a:pt x="467" y="21"/>
                    <a:pt x="466" y="19"/>
                    <a:pt x="466" y="19"/>
                  </a:cubicBezTo>
                  <a:cubicBezTo>
                    <a:pt x="466" y="18"/>
                    <a:pt x="465" y="18"/>
                    <a:pt x="465" y="17"/>
                  </a:cubicBezTo>
                  <a:cubicBezTo>
                    <a:pt x="465" y="17"/>
                    <a:pt x="465" y="17"/>
                    <a:pt x="465" y="18"/>
                  </a:cubicBezTo>
                  <a:cubicBezTo>
                    <a:pt x="465" y="18"/>
                    <a:pt x="465" y="18"/>
                    <a:pt x="465" y="19"/>
                  </a:cubicBezTo>
                  <a:cubicBezTo>
                    <a:pt x="465" y="20"/>
                    <a:pt x="465" y="20"/>
                    <a:pt x="465" y="21"/>
                  </a:cubicBezTo>
                  <a:cubicBezTo>
                    <a:pt x="465" y="22"/>
                    <a:pt x="465" y="23"/>
                    <a:pt x="464" y="24"/>
                  </a:cubicBezTo>
                  <a:cubicBezTo>
                    <a:pt x="464" y="23"/>
                    <a:pt x="464" y="22"/>
                    <a:pt x="463" y="22"/>
                  </a:cubicBezTo>
                  <a:cubicBezTo>
                    <a:pt x="462" y="20"/>
                    <a:pt x="461" y="21"/>
                    <a:pt x="459" y="20"/>
                  </a:cubicBezTo>
                  <a:cubicBezTo>
                    <a:pt x="458" y="20"/>
                    <a:pt x="456" y="20"/>
                    <a:pt x="457" y="21"/>
                  </a:cubicBezTo>
                  <a:cubicBezTo>
                    <a:pt x="457" y="22"/>
                    <a:pt x="458" y="22"/>
                    <a:pt x="458" y="22"/>
                  </a:cubicBezTo>
                  <a:close/>
                  <a:moveTo>
                    <a:pt x="318" y="682"/>
                  </a:moveTo>
                  <a:cubicBezTo>
                    <a:pt x="318" y="682"/>
                    <a:pt x="318" y="682"/>
                    <a:pt x="318" y="682"/>
                  </a:cubicBezTo>
                  <a:cubicBezTo>
                    <a:pt x="318" y="681"/>
                    <a:pt x="318" y="681"/>
                    <a:pt x="318" y="681"/>
                  </a:cubicBezTo>
                  <a:cubicBezTo>
                    <a:pt x="317" y="681"/>
                    <a:pt x="317" y="680"/>
                    <a:pt x="317" y="680"/>
                  </a:cubicBezTo>
                  <a:cubicBezTo>
                    <a:pt x="317" y="680"/>
                    <a:pt x="317" y="680"/>
                    <a:pt x="316" y="680"/>
                  </a:cubicBezTo>
                  <a:cubicBezTo>
                    <a:pt x="316" y="680"/>
                    <a:pt x="315" y="681"/>
                    <a:pt x="315" y="681"/>
                  </a:cubicBezTo>
                  <a:cubicBezTo>
                    <a:pt x="314" y="681"/>
                    <a:pt x="314" y="681"/>
                    <a:pt x="314" y="681"/>
                  </a:cubicBezTo>
                  <a:cubicBezTo>
                    <a:pt x="313" y="682"/>
                    <a:pt x="314" y="682"/>
                    <a:pt x="315" y="682"/>
                  </a:cubicBezTo>
                  <a:cubicBezTo>
                    <a:pt x="316" y="683"/>
                    <a:pt x="315" y="683"/>
                    <a:pt x="316" y="683"/>
                  </a:cubicBezTo>
                  <a:cubicBezTo>
                    <a:pt x="317" y="683"/>
                    <a:pt x="319" y="683"/>
                    <a:pt x="319" y="683"/>
                  </a:cubicBezTo>
                  <a:cubicBezTo>
                    <a:pt x="319" y="682"/>
                    <a:pt x="319" y="682"/>
                    <a:pt x="318" y="682"/>
                  </a:cubicBezTo>
                  <a:close/>
                  <a:moveTo>
                    <a:pt x="309" y="683"/>
                  </a:moveTo>
                  <a:cubicBezTo>
                    <a:pt x="309" y="683"/>
                    <a:pt x="308" y="683"/>
                    <a:pt x="308" y="684"/>
                  </a:cubicBezTo>
                  <a:cubicBezTo>
                    <a:pt x="307" y="684"/>
                    <a:pt x="306" y="683"/>
                    <a:pt x="306" y="683"/>
                  </a:cubicBezTo>
                  <a:cubicBezTo>
                    <a:pt x="305" y="684"/>
                    <a:pt x="305" y="684"/>
                    <a:pt x="304" y="685"/>
                  </a:cubicBezTo>
                  <a:cubicBezTo>
                    <a:pt x="304" y="685"/>
                    <a:pt x="304" y="686"/>
                    <a:pt x="304" y="686"/>
                  </a:cubicBezTo>
                  <a:cubicBezTo>
                    <a:pt x="305" y="686"/>
                    <a:pt x="304" y="687"/>
                    <a:pt x="304" y="687"/>
                  </a:cubicBezTo>
                  <a:cubicBezTo>
                    <a:pt x="305" y="688"/>
                    <a:pt x="306" y="688"/>
                    <a:pt x="306" y="688"/>
                  </a:cubicBezTo>
                  <a:cubicBezTo>
                    <a:pt x="307" y="688"/>
                    <a:pt x="307" y="687"/>
                    <a:pt x="308" y="687"/>
                  </a:cubicBezTo>
                  <a:cubicBezTo>
                    <a:pt x="308" y="687"/>
                    <a:pt x="308" y="686"/>
                    <a:pt x="308" y="686"/>
                  </a:cubicBezTo>
                  <a:cubicBezTo>
                    <a:pt x="308" y="685"/>
                    <a:pt x="309" y="685"/>
                    <a:pt x="310" y="685"/>
                  </a:cubicBezTo>
                  <a:cubicBezTo>
                    <a:pt x="310" y="685"/>
                    <a:pt x="310" y="685"/>
                    <a:pt x="310" y="685"/>
                  </a:cubicBezTo>
                  <a:cubicBezTo>
                    <a:pt x="310" y="685"/>
                    <a:pt x="311" y="684"/>
                    <a:pt x="311" y="684"/>
                  </a:cubicBezTo>
                  <a:cubicBezTo>
                    <a:pt x="311" y="684"/>
                    <a:pt x="311" y="684"/>
                    <a:pt x="311" y="684"/>
                  </a:cubicBezTo>
                  <a:cubicBezTo>
                    <a:pt x="311" y="684"/>
                    <a:pt x="311" y="684"/>
                    <a:pt x="311" y="684"/>
                  </a:cubicBezTo>
                  <a:cubicBezTo>
                    <a:pt x="310" y="684"/>
                    <a:pt x="310" y="683"/>
                    <a:pt x="309" y="683"/>
                  </a:cubicBezTo>
                  <a:close/>
                  <a:moveTo>
                    <a:pt x="96" y="796"/>
                  </a:moveTo>
                  <a:cubicBezTo>
                    <a:pt x="96" y="796"/>
                    <a:pt x="96" y="797"/>
                    <a:pt x="96" y="797"/>
                  </a:cubicBezTo>
                  <a:cubicBezTo>
                    <a:pt x="95" y="797"/>
                    <a:pt x="95" y="798"/>
                    <a:pt x="95" y="798"/>
                  </a:cubicBezTo>
                  <a:cubicBezTo>
                    <a:pt x="95" y="798"/>
                    <a:pt x="95" y="798"/>
                    <a:pt x="95" y="799"/>
                  </a:cubicBezTo>
                  <a:cubicBezTo>
                    <a:pt x="95" y="799"/>
                    <a:pt x="96" y="799"/>
                    <a:pt x="96" y="799"/>
                  </a:cubicBezTo>
                  <a:cubicBezTo>
                    <a:pt x="97" y="799"/>
                    <a:pt x="97" y="798"/>
                    <a:pt x="97" y="797"/>
                  </a:cubicBezTo>
                  <a:cubicBezTo>
                    <a:pt x="98" y="797"/>
                    <a:pt x="97" y="796"/>
                    <a:pt x="96" y="796"/>
                  </a:cubicBezTo>
                  <a:close/>
                  <a:moveTo>
                    <a:pt x="99" y="787"/>
                  </a:moveTo>
                  <a:cubicBezTo>
                    <a:pt x="99" y="787"/>
                    <a:pt x="99" y="787"/>
                    <a:pt x="99" y="787"/>
                  </a:cubicBezTo>
                  <a:cubicBezTo>
                    <a:pt x="98" y="787"/>
                    <a:pt x="97" y="787"/>
                    <a:pt x="97" y="788"/>
                  </a:cubicBezTo>
                  <a:cubicBezTo>
                    <a:pt x="97" y="789"/>
                    <a:pt x="98" y="790"/>
                    <a:pt x="99" y="791"/>
                  </a:cubicBezTo>
                  <a:cubicBezTo>
                    <a:pt x="98" y="791"/>
                    <a:pt x="99" y="791"/>
                    <a:pt x="99" y="791"/>
                  </a:cubicBezTo>
                  <a:cubicBezTo>
                    <a:pt x="99" y="791"/>
                    <a:pt x="99" y="791"/>
                    <a:pt x="99" y="791"/>
                  </a:cubicBezTo>
                  <a:cubicBezTo>
                    <a:pt x="99" y="791"/>
                    <a:pt x="99" y="791"/>
                    <a:pt x="99" y="791"/>
                  </a:cubicBezTo>
                  <a:cubicBezTo>
                    <a:pt x="99" y="791"/>
                    <a:pt x="100" y="791"/>
                    <a:pt x="100" y="791"/>
                  </a:cubicBezTo>
                  <a:cubicBezTo>
                    <a:pt x="100" y="791"/>
                    <a:pt x="100" y="790"/>
                    <a:pt x="100" y="790"/>
                  </a:cubicBezTo>
                  <a:cubicBezTo>
                    <a:pt x="100" y="789"/>
                    <a:pt x="100" y="789"/>
                    <a:pt x="100" y="789"/>
                  </a:cubicBezTo>
                  <a:cubicBezTo>
                    <a:pt x="100" y="788"/>
                    <a:pt x="99" y="788"/>
                    <a:pt x="99" y="787"/>
                  </a:cubicBezTo>
                  <a:close/>
                  <a:moveTo>
                    <a:pt x="297" y="690"/>
                  </a:moveTo>
                  <a:cubicBezTo>
                    <a:pt x="297" y="690"/>
                    <a:pt x="297" y="690"/>
                    <a:pt x="297" y="690"/>
                  </a:cubicBezTo>
                  <a:cubicBezTo>
                    <a:pt x="296" y="690"/>
                    <a:pt x="296" y="689"/>
                    <a:pt x="295" y="690"/>
                  </a:cubicBezTo>
                  <a:cubicBezTo>
                    <a:pt x="295" y="690"/>
                    <a:pt x="295" y="690"/>
                    <a:pt x="294" y="691"/>
                  </a:cubicBezTo>
                  <a:cubicBezTo>
                    <a:pt x="294" y="691"/>
                    <a:pt x="294" y="691"/>
                    <a:pt x="294" y="691"/>
                  </a:cubicBezTo>
                  <a:cubicBezTo>
                    <a:pt x="293" y="691"/>
                    <a:pt x="293" y="691"/>
                    <a:pt x="293" y="692"/>
                  </a:cubicBezTo>
                  <a:cubicBezTo>
                    <a:pt x="293" y="692"/>
                    <a:pt x="293" y="693"/>
                    <a:pt x="293" y="693"/>
                  </a:cubicBezTo>
                  <a:cubicBezTo>
                    <a:pt x="295" y="694"/>
                    <a:pt x="295" y="692"/>
                    <a:pt x="297" y="692"/>
                  </a:cubicBezTo>
                  <a:cubicBezTo>
                    <a:pt x="297" y="692"/>
                    <a:pt x="298" y="691"/>
                    <a:pt x="298" y="691"/>
                  </a:cubicBezTo>
                  <a:cubicBezTo>
                    <a:pt x="298" y="690"/>
                    <a:pt x="298" y="690"/>
                    <a:pt x="297" y="690"/>
                  </a:cubicBezTo>
                  <a:close/>
                  <a:moveTo>
                    <a:pt x="135" y="791"/>
                  </a:moveTo>
                  <a:cubicBezTo>
                    <a:pt x="135" y="791"/>
                    <a:pt x="135" y="791"/>
                    <a:pt x="135" y="791"/>
                  </a:cubicBezTo>
                  <a:cubicBezTo>
                    <a:pt x="136" y="791"/>
                    <a:pt x="136" y="791"/>
                    <a:pt x="135" y="791"/>
                  </a:cubicBezTo>
                  <a:cubicBezTo>
                    <a:pt x="135" y="791"/>
                    <a:pt x="135" y="791"/>
                    <a:pt x="135" y="791"/>
                  </a:cubicBezTo>
                  <a:cubicBezTo>
                    <a:pt x="135" y="791"/>
                    <a:pt x="135" y="791"/>
                    <a:pt x="135" y="790"/>
                  </a:cubicBezTo>
                  <a:cubicBezTo>
                    <a:pt x="135" y="790"/>
                    <a:pt x="135" y="790"/>
                    <a:pt x="135" y="790"/>
                  </a:cubicBezTo>
                  <a:cubicBezTo>
                    <a:pt x="135" y="791"/>
                    <a:pt x="134" y="791"/>
                    <a:pt x="134" y="791"/>
                  </a:cubicBezTo>
                  <a:cubicBezTo>
                    <a:pt x="133" y="792"/>
                    <a:pt x="132" y="793"/>
                    <a:pt x="132" y="794"/>
                  </a:cubicBezTo>
                  <a:cubicBezTo>
                    <a:pt x="132" y="795"/>
                    <a:pt x="130" y="795"/>
                    <a:pt x="130" y="795"/>
                  </a:cubicBezTo>
                  <a:cubicBezTo>
                    <a:pt x="130" y="796"/>
                    <a:pt x="131" y="796"/>
                    <a:pt x="132" y="796"/>
                  </a:cubicBezTo>
                  <a:cubicBezTo>
                    <a:pt x="132" y="797"/>
                    <a:pt x="133" y="796"/>
                    <a:pt x="133" y="796"/>
                  </a:cubicBezTo>
                  <a:cubicBezTo>
                    <a:pt x="133" y="796"/>
                    <a:pt x="134" y="795"/>
                    <a:pt x="134" y="795"/>
                  </a:cubicBezTo>
                  <a:cubicBezTo>
                    <a:pt x="134" y="795"/>
                    <a:pt x="135" y="794"/>
                    <a:pt x="135" y="794"/>
                  </a:cubicBezTo>
                  <a:cubicBezTo>
                    <a:pt x="136" y="793"/>
                    <a:pt x="136" y="793"/>
                    <a:pt x="136" y="792"/>
                  </a:cubicBezTo>
                  <a:cubicBezTo>
                    <a:pt x="136" y="792"/>
                    <a:pt x="136" y="792"/>
                    <a:pt x="136" y="792"/>
                  </a:cubicBezTo>
                  <a:cubicBezTo>
                    <a:pt x="135" y="792"/>
                    <a:pt x="135" y="791"/>
                    <a:pt x="135" y="791"/>
                  </a:cubicBezTo>
                  <a:close/>
                  <a:moveTo>
                    <a:pt x="121" y="794"/>
                  </a:moveTo>
                  <a:cubicBezTo>
                    <a:pt x="121" y="794"/>
                    <a:pt x="121" y="794"/>
                    <a:pt x="120" y="794"/>
                  </a:cubicBezTo>
                  <a:cubicBezTo>
                    <a:pt x="120" y="794"/>
                    <a:pt x="118" y="794"/>
                    <a:pt x="118" y="794"/>
                  </a:cubicBezTo>
                  <a:cubicBezTo>
                    <a:pt x="117" y="795"/>
                    <a:pt x="116" y="795"/>
                    <a:pt x="116" y="796"/>
                  </a:cubicBezTo>
                  <a:cubicBezTo>
                    <a:pt x="116" y="797"/>
                    <a:pt x="116" y="798"/>
                    <a:pt x="117" y="798"/>
                  </a:cubicBezTo>
                  <a:cubicBezTo>
                    <a:pt x="117" y="798"/>
                    <a:pt x="119" y="798"/>
                    <a:pt x="120" y="798"/>
                  </a:cubicBezTo>
                  <a:cubicBezTo>
                    <a:pt x="120" y="797"/>
                    <a:pt x="120" y="797"/>
                    <a:pt x="121" y="797"/>
                  </a:cubicBezTo>
                  <a:cubicBezTo>
                    <a:pt x="121" y="796"/>
                    <a:pt x="121" y="796"/>
                    <a:pt x="121" y="796"/>
                  </a:cubicBezTo>
                  <a:cubicBezTo>
                    <a:pt x="122" y="795"/>
                    <a:pt x="122" y="795"/>
                    <a:pt x="121" y="794"/>
                  </a:cubicBezTo>
                  <a:close/>
                  <a:moveTo>
                    <a:pt x="113" y="791"/>
                  </a:moveTo>
                  <a:cubicBezTo>
                    <a:pt x="113" y="791"/>
                    <a:pt x="112" y="791"/>
                    <a:pt x="112" y="791"/>
                  </a:cubicBezTo>
                  <a:cubicBezTo>
                    <a:pt x="111" y="791"/>
                    <a:pt x="111" y="792"/>
                    <a:pt x="110" y="792"/>
                  </a:cubicBezTo>
                  <a:cubicBezTo>
                    <a:pt x="109" y="792"/>
                    <a:pt x="109" y="792"/>
                    <a:pt x="108" y="792"/>
                  </a:cubicBezTo>
                  <a:cubicBezTo>
                    <a:pt x="108" y="792"/>
                    <a:pt x="107" y="792"/>
                    <a:pt x="107" y="793"/>
                  </a:cubicBezTo>
                  <a:cubicBezTo>
                    <a:pt x="106" y="793"/>
                    <a:pt x="106" y="794"/>
                    <a:pt x="106" y="794"/>
                  </a:cubicBezTo>
                  <a:cubicBezTo>
                    <a:pt x="107" y="795"/>
                    <a:pt x="107" y="795"/>
                    <a:pt x="108" y="795"/>
                  </a:cubicBezTo>
                  <a:cubicBezTo>
                    <a:pt x="108" y="795"/>
                    <a:pt x="109" y="795"/>
                    <a:pt x="109" y="795"/>
                  </a:cubicBezTo>
                  <a:cubicBezTo>
                    <a:pt x="110" y="794"/>
                    <a:pt x="111" y="794"/>
                    <a:pt x="112" y="794"/>
                  </a:cubicBezTo>
                  <a:cubicBezTo>
                    <a:pt x="113" y="794"/>
                    <a:pt x="114" y="793"/>
                    <a:pt x="114" y="793"/>
                  </a:cubicBezTo>
                  <a:cubicBezTo>
                    <a:pt x="114" y="792"/>
                    <a:pt x="114" y="792"/>
                    <a:pt x="114" y="792"/>
                  </a:cubicBezTo>
                  <a:cubicBezTo>
                    <a:pt x="114" y="791"/>
                    <a:pt x="114" y="791"/>
                    <a:pt x="113" y="791"/>
                  </a:cubicBezTo>
                  <a:close/>
                  <a:moveTo>
                    <a:pt x="140" y="786"/>
                  </a:moveTo>
                  <a:cubicBezTo>
                    <a:pt x="139" y="786"/>
                    <a:pt x="138" y="786"/>
                    <a:pt x="137" y="787"/>
                  </a:cubicBezTo>
                  <a:cubicBezTo>
                    <a:pt x="137" y="787"/>
                    <a:pt x="136" y="788"/>
                    <a:pt x="136" y="788"/>
                  </a:cubicBezTo>
                  <a:cubicBezTo>
                    <a:pt x="136" y="789"/>
                    <a:pt x="136" y="789"/>
                    <a:pt x="137" y="788"/>
                  </a:cubicBezTo>
                  <a:cubicBezTo>
                    <a:pt x="137" y="788"/>
                    <a:pt x="138" y="788"/>
                    <a:pt x="138" y="788"/>
                  </a:cubicBezTo>
                  <a:cubicBezTo>
                    <a:pt x="139" y="788"/>
                    <a:pt x="139" y="788"/>
                    <a:pt x="140" y="788"/>
                  </a:cubicBezTo>
                  <a:cubicBezTo>
                    <a:pt x="141" y="787"/>
                    <a:pt x="140" y="786"/>
                    <a:pt x="140" y="786"/>
                  </a:cubicBezTo>
                  <a:close/>
                  <a:moveTo>
                    <a:pt x="112" y="748"/>
                  </a:moveTo>
                  <a:cubicBezTo>
                    <a:pt x="111" y="748"/>
                    <a:pt x="110" y="748"/>
                    <a:pt x="109" y="748"/>
                  </a:cubicBezTo>
                  <a:cubicBezTo>
                    <a:pt x="109" y="748"/>
                    <a:pt x="108" y="748"/>
                    <a:pt x="108" y="748"/>
                  </a:cubicBezTo>
                  <a:cubicBezTo>
                    <a:pt x="108" y="748"/>
                    <a:pt x="107" y="749"/>
                    <a:pt x="108" y="749"/>
                  </a:cubicBezTo>
                  <a:cubicBezTo>
                    <a:pt x="108" y="750"/>
                    <a:pt x="109" y="750"/>
                    <a:pt x="109" y="750"/>
                  </a:cubicBezTo>
                  <a:cubicBezTo>
                    <a:pt x="110" y="750"/>
                    <a:pt x="110" y="750"/>
                    <a:pt x="111" y="750"/>
                  </a:cubicBezTo>
                  <a:cubicBezTo>
                    <a:pt x="111" y="750"/>
                    <a:pt x="112" y="750"/>
                    <a:pt x="112" y="749"/>
                  </a:cubicBezTo>
                  <a:cubicBezTo>
                    <a:pt x="112" y="749"/>
                    <a:pt x="112" y="749"/>
                    <a:pt x="112" y="748"/>
                  </a:cubicBezTo>
                  <a:cubicBezTo>
                    <a:pt x="112" y="748"/>
                    <a:pt x="112" y="748"/>
                    <a:pt x="112" y="748"/>
                  </a:cubicBezTo>
                  <a:close/>
                  <a:moveTo>
                    <a:pt x="345" y="404"/>
                  </a:moveTo>
                  <a:cubicBezTo>
                    <a:pt x="345" y="404"/>
                    <a:pt x="345" y="404"/>
                    <a:pt x="345" y="404"/>
                  </a:cubicBezTo>
                  <a:cubicBezTo>
                    <a:pt x="346" y="404"/>
                    <a:pt x="346" y="404"/>
                    <a:pt x="347" y="404"/>
                  </a:cubicBezTo>
                  <a:cubicBezTo>
                    <a:pt x="347" y="404"/>
                    <a:pt x="347" y="404"/>
                    <a:pt x="347" y="404"/>
                  </a:cubicBezTo>
                  <a:cubicBezTo>
                    <a:pt x="347" y="404"/>
                    <a:pt x="347" y="404"/>
                    <a:pt x="347" y="403"/>
                  </a:cubicBezTo>
                  <a:cubicBezTo>
                    <a:pt x="347" y="403"/>
                    <a:pt x="347" y="403"/>
                    <a:pt x="347" y="403"/>
                  </a:cubicBezTo>
                  <a:cubicBezTo>
                    <a:pt x="347" y="403"/>
                    <a:pt x="346" y="403"/>
                    <a:pt x="346" y="403"/>
                  </a:cubicBezTo>
                  <a:cubicBezTo>
                    <a:pt x="346" y="403"/>
                    <a:pt x="346" y="403"/>
                    <a:pt x="346" y="403"/>
                  </a:cubicBezTo>
                  <a:cubicBezTo>
                    <a:pt x="346" y="403"/>
                    <a:pt x="346" y="403"/>
                    <a:pt x="346" y="403"/>
                  </a:cubicBezTo>
                  <a:cubicBezTo>
                    <a:pt x="346" y="403"/>
                    <a:pt x="346" y="403"/>
                    <a:pt x="346" y="403"/>
                  </a:cubicBezTo>
                  <a:cubicBezTo>
                    <a:pt x="346" y="402"/>
                    <a:pt x="345" y="402"/>
                    <a:pt x="345" y="403"/>
                  </a:cubicBezTo>
                  <a:cubicBezTo>
                    <a:pt x="345" y="403"/>
                    <a:pt x="345" y="403"/>
                    <a:pt x="345" y="403"/>
                  </a:cubicBezTo>
                  <a:cubicBezTo>
                    <a:pt x="345" y="403"/>
                    <a:pt x="345" y="403"/>
                    <a:pt x="345" y="403"/>
                  </a:cubicBezTo>
                  <a:cubicBezTo>
                    <a:pt x="345" y="403"/>
                    <a:pt x="345" y="404"/>
                    <a:pt x="345" y="404"/>
                  </a:cubicBezTo>
                  <a:close/>
                  <a:moveTo>
                    <a:pt x="349" y="402"/>
                  </a:moveTo>
                  <a:cubicBezTo>
                    <a:pt x="349" y="402"/>
                    <a:pt x="349" y="402"/>
                    <a:pt x="349" y="402"/>
                  </a:cubicBezTo>
                  <a:cubicBezTo>
                    <a:pt x="350" y="402"/>
                    <a:pt x="350" y="401"/>
                    <a:pt x="349" y="401"/>
                  </a:cubicBezTo>
                  <a:cubicBezTo>
                    <a:pt x="349" y="401"/>
                    <a:pt x="349" y="401"/>
                    <a:pt x="349" y="401"/>
                  </a:cubicBezTo>
                  <a:cubicBezTo>
                    <a:pt x="348" y="401"/>
                    <a:pt x="348" y="402"/>
                    <a:pt x="349" y="402"/>
                  </a:cubicBezTo>
                  <a:close/>
                  <a:moveTo>
                    <a:pt x="521" y="247"/>
                  </a:moveTo>
                  <a:cubicBezTo>
                    <a:pt x="521" y="247"/>
                    <a:pt x="520" y="248"/>
                    <a:pt x="520" y="248"/>
                  </a:cubicBezTo>
                  <a:cubicBezTo>
                    <a:pt x="520" y="249"/>
                    <a:pt x="519" y="249"/>
                    <a:pt x="519" y="249"/>
                  </a:cubicBezTo>
                  <a:cubicBezTo>
                    <a:pt x="518" y="249"/>
                    <a:pt x="518" y="249"/>
                    <a:pt x="517" y="249"/>
                  </a:cubicBezTo>
                  <a:cubicBezTo>
                    <a:pt x="517" y="250"/>
                    <a:pt x="518" y="250"/>
                    <a:pt x="518" y="250"/>
                  </a:cubicBezTo>
                  <a:cubicBezTo>
                    <a:pt x="519" y="250"/>
                    <a:pt x="520" y="250"/>
                    <a:pt x="520" y="251"/>
                  </a:cubicBezTo>
                  <a:cubicBezTo>
                    <a:pt x="521" y="251"/>
                    <a:pt x="521" y="251"/>
                    <a:pt x="522" y="251"/>
                  </a:cubicBezTo>
                  <a:cubicBezTo>
                    <a:pt x="522" y="251"/>
                    <a:pt x="523" y="251"/>
                    <a:pt x="523" y="251"/>
                  </a:cubicBezTo>
                  <a:cubicBezTo>
                    <a:pt x="524" y="251"/>
                    <a:pt x="524" y="252"/>
                    <a:pt x="524" y="251"/>
                  </a:cubicBezTo>
                  <a:cubicBezTo>
                    <a:pt x="525" y="251"/>
                    <a:pt x="525" y="251"/>
                    <a:pt x="525" y="250"/>
                  </a:cubicBezTo>
                  <a:cubicBezTo>
                    <a:pt x="525" y="250"/>
                    <a:pt x="525" y="250"/>
                    <a:pt x="525" y="250"/>
                  </a:cubicBezTo>
                  <a:cubicBezTo>
                    <a:pt x="525" y="250"/>
                    <a:pt x="525" y="250"/>
                    <a:pt x="525" y="250"/>
                  </a:cubicBezTo>
                  <a:cubicBezTo>
                    <a:pt x="525" y="250"/>
                    <a:pt x="525" y="250"/>
                    <a:pt x="524" y="250"/>
                  </a:cubicBezTo>
                  <a:cubicBezTo>
                    <a:pt x="524" y="250"/>
                    <a:pt x="524" y="250"/>
                    <a:pt x="524" y="250"/>
                  </a:cubicBezTo>
                  <a:cubicBezTo>
                    <a:pt x="523" y="250"/>
                    <a:pt x="523" y="250"/>
                    <a:pt x="523" y="249"/>
                  </a:cubicBezTo>
                  <a:cubicBezTo>
                    <a:pt x="523" y="249"/>
                    <a:pt x="522" y="248"/>
                    <a:pt x="522" y="248"/>
                  </a:cubicBezTo>
                  <a:cubicBezTo>
                    <a:pt x="522" y="248"/>
                    <a:pt x="521" y="247"/>
                    <a:pt x="521" y="247"/>
                  </a:cubicBezTo>
                  <a:close/>
                  <a:moveTo>
                    <a:pt x="482" y="271"/>
                  </a:moveTo>
                  <a:cubicBezTo>
                    <a:pt x="482" y="271"/>
                    <a:pt x="483" y="271"/>
                    <a:pt x="483" y="270"/>
                  </a:cubicBezTo>
                  <a:cubicBezTo>
                    <a:pt x="483" y="270"/>
                    <a:pt x="482" y="269"/>
                    <a:pt x="481" y="269"/>
                  </a:cubicBezTo>
                  <a:cubicBezTo>
                    <a:pt x="482" y="269"/>
                    <a:pt x="482" y="268"/>
                    <a:pt x="482" y="268"/>
                  </a:cubicBezTo>
                  <a:cubicBezTo>
                    <a:pt x="482" y="268"/>
                    <a:pt x="482" y="267"/>
                    <a:pt x="482" y="266"/>
                  </a:cubicBezTo>
                  <a:cubicBezTo>
                    <a:pt x="482" y="266"/>
                    <a:pt x="481" y="266"/>
                    <a:pt x="480" y="266"/>
                  </a:cubicBezTo>
                  <a:cubicBezTo>
                    <a:pt x="479" y="266"/>
                    <a:pt x="479" y="268"/>
                    <a:pt x="479" y="268"/>
                  </a:cubicBezTo>
                  <a:cubicBezTo>
                    <a:pt x="479" y="268"/>
                    <a:pt x="480" y="269"/>
                    <a:pt x="480" y="269"/>
                  </a:cubicBezTo>
                  <a:cubicBezTo>
                    <a:pt x="479" y="269"/>
                    <a:pt x="479" y="270"/>
                    <a:pt x="479" y="270"/>
                  </a:cubicBezTo>
                  <a:cubicBezTo>
                    <a:pt x="480" y="271"/>
                    <a:pt x="481" y="271"/>
                    <a:pt x="482" y="271"/>
                  </a:cubicBezTo>
                  <a:close/>
                  <a:moveTo>
                    <a:pt x="496" y="263"/>
                  </a:moveTo>
                  <a:cubicBezTo>
                    <a:pt x="496" y="263"/>
                    <a:pt x="496" y="263"/>
                    <a:pt x="496" y="263"/>
                  </a:cubicBezTo>
                  <a:cubicBezTo>
                    <a:pt x="495" y="263"/>
                    <a:pt x="495" y="263"/>
                    <a:pt x="495" y="263"/>
                  </a:cubicBezTo>
                  <a:cubicBezTo>
                    <a:pt x="495" y="264"/>
                    <a:pt x="495" y="264"/>
                    <a:pt x="495" y="264"/>
                  </a:cubicBezTo>
                  <a:cubicBezTo>
                    <a:pt x="495" y="264"/>
                    <a:pt x="495" y="265"/>
                    <a:pt x="496" y="265"/>
                  </a:cubicBezTo>
                  <a:cubicBezTo>
                    <a:pt x="496" y="265"/>
                    <a:pt x="496" y="265"/>
                    <a:pt x="497" y="265"/>
                  </a:cubicBezTo>
                  <a:cubicBezTo>
                    <a:pt x="497" y="265"/>
                    <a:pt x="497" y="265"/>
                    <a:pt x="497" y="265"/>
                  </a:cubicBezTo>
                  <a:cubicBezTo>
                    <a:pt x="498" y="265"/>
                    <a:pt x="498" y="265"/>
                    <a:pt x="498" y="265"/>
                  </a:cubicBezTo>
                  <a:cubicBezTo>
                    <a:pt x="498" y="265"/>
                    <a:pt x="498" y="264"/>
                    <a:pt x="498" y="264"/>
                  </a:cubicBezTo>
                  <a:cubicBezTo>
                    <a:pt x="499" y="263"/>
                    <a:pt x="498" y="263"/>
                    <a:pt x="497" y="263"/>
                  </a:cubicBezTo>
                  <a:cubicBezTo>
                    <a:pt x="497" y="263"/>
                    <a:pt x="496" y="263"/>
                    <a:pt x="496" y="263"/>
                  </a:cubicBezTo>
                  <a:close/>
                  <a:moveTo>
                    <a:pt x="502" y="256"/>
                  </a:moveTo>
                  <a:cubicBezTo>
                    <a:pt x="502" y="256"/>
                    <a:pt x="502" y="256"/>
                    <a:pt x="502" y="256"/>
                  </a:cubicBezTo>
                  <a:cubicBezTo>
                    <a:pt x="503" y="256"/>
                    <a:pt x="503" y="256"/>
                    <a:pt x="503" y="255"/>
                  </a:cubicBezTo>
                  <a:cubicBezTo>
                    <a:pt x="503" y="255"/>
                    <a:pt x="503" y="255"/>
                    <a:pt x="503" y="255"/>
                  </a:cubicBezTo>
                  <a:cubicBezTo>
                    <a:pt x="503" y="255"/>
                    <a:pt x="503" y="255"/>
                    <a:pt x="502" y="255"/>
                  </a:cubicBezTo>
                  <a:cubicBezTo>
                    <a:pt x="502" y="255"/>
                    <a:pt x="502" y="255"/>
                    <a:pt x="502" y="255"/>
                  </a:cubicBezTo>
                  <a:cubicBezTo>
                    <a:pt x="501" y="255"/>
                    <a:pt x="500" y="256"/>
                    <a:pt x="499" y="256"/>
                  </a:cubicBezTo>
                  <a:cubicBezTo>
                    <a:pt x="499" y="256"/>
                    <a:pt x="499" y="256"/>
                    <a:pt x="499" y="256"/>
                  </a:cubicBezTo>
                  <a:cubicBezTo>
                    <a:pt x="499" y="256"/>
                    <a:pt x="498" y="256"/>
                    <a:pt x="498" y="256"/>
                  </a:cubicBezTo>
                  <a:cubicBezTo>
                    <a:pt x="497" y="256"/>
                    <a:pt x="497" y="257"/>
                    <a:pt x="497" y="257"/>
                  </a:cubicBezTo>
                  <a:cubicBezTo>
                    <a:pt x="496" y="257"/>
                    <a:pt x="496" y="257"/>
                    <a:pt x="496" y="257"/>
                  </a:cubicBezTo>
                  <a:cubicBezTo>
                    <a:pt x="496" y="256"/>
                    <a:pt x="496" y="256"/>
                    <a:pt x="495" y="256"/>
                  </a:cubicBezTo>
                  <a:cubicBezTo>
                    <a:pt x="494" y="256"/>
                    <a:pt x="492" y="257"/>
                    <a:pt x="491" y="257"/>
                  </a:cubicBezTo>
                  <a:cubicBezTo>
                    <a:pt x="491" y="257"/>
                    <a:pt x="490" y="257"/>
                    <a:pt x="491" y="258"/>
                  </a:cubicBezTo>
                  <a:cubicBezTo>
                    <a:pt x="491" y="258"/>
                    <a:pt x="492" y="258"/>
                    <a:pt x="492" y="259"/>
                  </a:cubicBezTo>
                  <a:cubicBezTo>
                    <a:pt x="493" y="259"/>
                    <a:pt x="493" y="259"/>
                    <a:pt x="493" y="260"/>
                  </a:cubicBezTo>
                  <a:cubicBezTo>
                    <a:pt x="494" y="260"/>
                    <a:pt x="495" y="260"/>
                    <a:pt x="496" y="260"/>
                  </a:cubicBezTo>
                  <a:cubicBezTo>
                    <a:pt x="496" y="260"/>
                    <a:pt x="497" y="259"/>
                    <a:pt x="497" y="259"/>
                  </a:cubicBezTo>
                  <a:cubicBezTo>
                    <a:pt x="498" y="258"/>
                    <a:pt x="499" y="258"/>
                    <a:pt x="500" y="257"/>
                  </a:cubicBezTo>
                  <a:cubicBezTo>
                    <a:pt x="500" y="257"/>
                    <a:pt x="501" y="257"/>
                    <a:pt x="502" y="256"/>
                  </a:cubicBezTo>
                  <a:close/>
                  <a:moveTo>
                    <a:pt x="499" y="262"/>
                  </a:moveTo>
                  <a:cubicBezTo>
                    <a:pt x="500" y="263"/>
                    <a:pt x="501" y="261"/>
                    <a:pt x="502" y="261"/>
                  </a:cubicBezTo>
                  <a:cubicBezTo>
                    <a:pt x="502" y="261"/>
                    <a:pt x="502" y="260"/>
                    <a:pt x="502" y="260"/>
                  </a:cubicBezTo>
                  <a:cubicBezTo>
                    <a:pt x="503" y="260"/>
                    <a:pt x="503" y="260"/>
                    <a:pt x="503" y="259"/>
                  </a:cubicBezTo>
                  <a:cubicBezTo>
                    <a:pt x="503" y="259"/>
                    <a:pt x="503" y="258"/>
                    <a:pt x="503" y="258"/>
                  </a:cubicBezTo>
                  <a:cubicBezTo>
                    <a:pt x="503" y="258"/>
                    <a:pt x="502" y="258"/>
                    <a:pt x="502" y="258"/>
                  </a:cubicBezTo>
                  <a:cubicBezTo>
                    <a:pt x="501" y="258"/>
                    <a:pt x="500" y="258"/>
                    <a:pt x="500" y="259"/>
                  </a:cubicBezTo>
                  <a:cubicBezTo>
                    <a:pt x="500" y="260"/>
                    <a:pt x="500" y="260"/>
                    <a:pt x="499" y="260"/>
                  </a:cubicBezTo>
                  <a:cubicBezTo>
                    <a:pt x="499" y="260"/>
                    <a:pt x="499" y="261"/>
                    <a:pt x="499" y="261"/>
                  </a:cubicBezTo>
                  <a:cubicBezTo>
                    <a:pt x="498" y="262"/>
                    <a:pt x="499" y="262"/>
                    <a:pt x="499" y="262"/>
                  </a:cubicBezTo>
                  <a:close/>
                  <a:moveTo>
                    <a:pt x="514" y="248"/>
                  </a:moveTo>
                  <a:cubicBezTo>
                    <a:pt x="514" y="248"/>
                    <a:pt x="514" y="248"/>
                    <a:pt x="514" y="248"/>
                  </a:cubicBezTo>
                  <a:cubicBezTo>
                    <a:pt x="513" y="248"/>
                    <a:pt x="513" y="249"/>
                    <a:pt x="514" y="249"/>
                  </a:cubicBezTo>
                  <a:cubicBezTo>
                    <a:pt x="514" y="249"/>
                    <a:pt x="514" y="249"/>
                    <a:pt x="514" y="249"/>
                  </a:cubicBezTo>
                  <a:cubicBezTo>
                    <a:pt x="515" y="249"/>
                    <a:pt x="515" y="248"/>
                    <a:pt x="514" y="248"/>
                  </a:cubicBezTo>
                  <a:close/>
                  <a:moveTo>
                    <a:pt x="415" y="313"/>
                  </a:moveTo>
                  <a:cubicBezTo>
                    <a:pt x="415" y="313"/>
                    <a:pt x="415" y="313"/>
                    <a:pt x="415" y="313"/>
                  </a:cubicBezTo>
                  <a:cubicBezTo>
                    <a:pt x="416" y="313"/>
                    <a:pt x="416" y="312"/>
                    <a:pt x="415" y="312"/>
                  </a:cubicBezTo>
                  <a:cubicBezTo>
                    <a:pt x="415" y="312"/>
                    <a:pt x="415" y="312"/>
                    <a:pt x="415" y="312"/>
                  </a:cubicBezTo>
                  <a:cubicBezTo>
                    <a:pt x="414" y="312"/>
                    <a:pt x="414" y="312"/>
                    <a:pt x="414" y="313"/>
                  </a:cubicBezTo>
                  <a:cubicBezTo>
                    <a:pt x="414" y="313"/>
                    <a:pt x="414" y="313"/>
                    <a:pt x="414" y="313"/>
                  </a:cubicBezTo>
                  <a:cubicBezTo>
                    <a:pt x="414" y="314"/>
                    <a:pt x="415" y="314"/>
                    <a:pt x="415" y="313"/>
                  </a:cubicBezTo>
                  <a:close/>
                  <a:moveTo>
                    <a:pt x="408" y="348"/>
                  </a:moveTo>
                  <a:cubicBezTo>
                    <a:pt x="408" y="349"/>
                    <a:pt x="408" y="349"/>
                    <a:pt x="408" y="349"/>
                  </a:cubicBezTo>
                  <a:cubicBezTo>
                    <a:pt x="409" y="349"/>
                    <a:pt x="409" y="349"/>
                    <a:pt x="409" y="348"/>
                  </a:cubicBezTo>
                  <a:cubicBezTo>
                    <a:pt x="409" y="348"/>
                    <a:pt x="410" y="347"/>
                    <a:pt x="409" y="347"/>
                  </a:cubicBezTo>
                  <a:cubicBezTo>
                    <a:pt x="409" y="347"/>
                    <a:pt x="409" y="347"/>
                    <a:pt x="409" y="347"/>
                  </a:cubicBezTo>
                  <a:cubicBezTo>
                    <a:pt x="408" y="347"/>
                    <a:pt x="408" y="347"/>
                    <a:pt x="408" y="347"/>
                  </a:cubicBezTo>
                  <a:cubicBezTo>
                    <a:pt x="408" y="347"/>
                    <a:pt x="408" y="347"/>
                    <a:pt x="408" y="347"/>
                  </a:cubicBezTo>
                  <a:cubicBezTo>
                    <a:pt x="408" y="347"/>
                    <a:pt x="408" y="347"/>
                    <a:pt x="408" y="347"/>
                  </a:cubicBezTo>
                  <a:cubicBezTo>
                    <a:pt x="408" y="348"/>
                    <a:pt x="407" y="348"/>
                    <a:pt x="407" y="348"/>
                  </a:cubicBezTo>
                  <a:cubicBezTo>
                    <a:pt x="407" y="348"/>
                    <a:pt x="407" y="348"/>
                    <a:pt x="408" y="348"/>
                  </a:cubicBezTo>
                  <a:cubicBezTo>
                    <a:pt x="408" y="348"/>
                    <a:pt x="408" y="349"/>
                    <a:pt x="408" y="348"/>
                  </a:cubicBezTo>
                  <a:close/>
                  <a:moveTo>
                    <a:pt x="414" y="344"/>
                  </a:moveTo>
                  <a:cubicBezTo>
                    <a:pt x="414" y="344"/>
                    <a:pt x="415" y="344"/>
                    <a:pt x="415" y="343"/>
                  </a:cubicBezTo>
                  <a:cubicBezTo>
                    <a:pt x="415" y="343"/>
                    <a:pt x="415" y="343"/>
                    <a:pt x="415" y="343"/>
                  </a:cubicBezTo>
                  <a:cubicBezTo>
                    <a:pt x="414" y="342"/>
                    <a:pt x="414" y="342"/>
                    <a:pt x="413" y="343"/>
                  </a:cubicBezTo>
                  <a:cubicBezTo>
                    <a:pt x="413" y="343"/>
                    <a:pt x="412" y="343"/>
                    <a:pt x="412" y="343"/>
                  </a:cubicBezTo>
                  <a:cubicBezTo>
                    <a:pt x="412" y="344"/>
                    <a:pt x="412" y="344"/>
                    <a:pt x="412" y="344"/>
                  </a:cubicBezTo>
                  <a:cubicBezTo>
                    <a:pt x="413" y="345"/>
                    <a:pt x="413" y="345"/>
                    <a:pt x="414" y="344"/>
                  </a:cubicBezTo>
                  <a:close/>
                  <a:moveTo>
                    <a:pt x="370" y="384"/>
                  </a:moveTo>
                  <a:cubicBezTo>
                    <a:pt x="370" y="384"/>
                    <a:pt x="370" y="385"/>
                    <a:pt x="370" y="385"/>
                  </a:cubicBezTo>
                  <a:cubicBezTo>
                    <a:pt x="370" y="385"/>
                    <a:pt x="370" y="385"/>
                    <a:pt x="370" y="385"/>
                  </a:cubicBezTo>
                  <a:cubicBezTo>
                    <a:pt x="371" y="386"/>
                    <a:pt x="371" y="385"/>
                    <a:pt x="371" y="385"/>
                  </a:cubicBezTo>
                  <a:cubicBezTo>
                    <a:pt x="371" y="384"/>
                    <a:pt x="371" y="384"/>
                    <a:pt x="371" y="384"/>
                  </a:cubicBezTo>
                  <a:cubicBezTo>
                    <a:pt x="371" y="384"/>
                    <a:pt x="370" y="384"/>
                    <a:pt x="370" y="384"/>
                  </a:cubicBezTo>
                  <a:cubicBezTo>
                    <a:pt x="370" y="384"/>
                    <a:pt x="370" y="384"/>
                    <a:pt x="370" y="384"/>
                  </a:cubicBezTo>
                  <a:cubicBezTo>
                    <a:pt x="370" y="384"/>
                    <a:pt x="370" y="384"/>
                    <a:pt x="370" y="384"/>
                  </a:cubicBezTo>
                  <a:cubicBezTo>
                    <a:pt x="370" y="384"/>
                    <a:pt x="370" y="384"/>
                    <a:pt x="370" y="384"/>
                  </a:cubicBezTo>
                  <a:cubicBezTo>
                    <a:pt x="370" y="384"/>
                    <a:pt x="370" y="384"/>
                    <a:pt x="370" y="384"/>
                  </a:cubicBezTo>
                  <a:close/>
                  <a:moveTo>
                    <a:pt x="419" y="305"/>
                  </a:moveTo>
                  <a:cubicBezTo>
                    <a:pt x="418" y="305"/>
                    <a:pt x="417" y="306"/>
                    <a:pt x="416" y="307"/>
                  </a:cubicBezTo>
                  <a:cubicBezTo>
                    <a:pt x="416" y="307"/>
                    <a:pt x="416" y="307"/>
                    <a:pt x="416" y="308"/>
                  </a:cubicBezTo>
                  <a:cubicBezTo>
                    <a:pt x="416" y="308"/>
                    <a:pt x="416" y="308"/>
                    <a:pt x="416" y="309"/>
                  </a:cubicBezTo>
                  <a:cubicBezTo>
                    <a:pt x="415" y="309"/>
                    <a:pt x="415" y="309"/>
                    <a:pt x="416" y="310"/>
                  </a:cubicBezTo>
                  <a:cubicBezTo>
                    <a:pt x="417" y="310"/>
                    <a:pt x="417" y="309"/>
                    <a:pt x="418" y="308"/>
                  </a:cubicBezTo>
                  <a:cubicBezTo>
                    <a:pt x="418" y="308"/>
                    <a:pt x="418" y="307"/>
                    <a:pt x="419" y="307"/>
                  </a:cubicBezTo>
                  <a:cubicBezTo>
                    <a:pt x="419" y="307"/>
                    <a:pt x="419" y="306"/>
                    <a:pt x="419" y="306"/>
                  </a:cubicBezTo>
                  <a:cubicBezTo>
                    <a:pt x="419" y="306"/>
                    <a:pt x="419" y="306"/>
                    <a:pt x="419" y="306"/>
                  </a:cubicBezTo>
                  <a:cubicBezTo>
                    <a:pt x="419" y="306"/>
                    <a:pt x="419" y="306"/>
                    <a:pt x="419" y="306"/>
                  </a:cubicBezTo>
                  <a:cubicBezTo>
                    <a:pt x="419" y="305"/>
                    <a:pt x="419" y="305"/>
                    <a:pt x="419" y="305"/>
                  </a:cubicBezTo>
                  <a:close/>
                  <a:moveTo>
                    <a:pt x="351" y="401"/>
                  </a:moveTo>
                  <a:cubicBezTo>
                    <a:pt x="351" y="401"/>
                    <a:pt x="352" y="401"/>
                    <a:pt x="352" y="401"/>
                  </a:cubicBezTo>
                  <a:cubicBezTo>
                    <a:pt x="352" y="401"/>
                    <a:pt x="352" y="401"/>
                    <a:pt x="352" y="401"/>
                  </a:cubicBezTo>
                  <a:cubicBezTo>
                    <a:pt x="352" y="401"/>
                    <a:pt x="352" y="401"/>
                    <a:pt x="353" y="401"/>
                  </a:cubicBezTo>
                  <a:cubicBezTo>
                    <a:pt x="353" y="401"/>
                    <a:pt x="353" y="400"/>
                    <a:pt x="353" y="400"/>
                  </a:cubicBezTo>
                  <a:cubicBezTo>
                    <a:pt x="353" y="400"/>
                    <a:pt x="353" y="400"/>
                    <a:pt x="353" y="400"/>
                  </a:cubicBezTo>
                  <a:cubicBezTo>
                    <a:pt x="353" y="400"/>
                    <a:pt x="352" y="399"/>
                    <a:pt x="352" y="400"/>
                  </a:cubicBezTo>
                  <a:cubicBezTo>
                    <a:pt x="352" y="400"/>
                    <a:pt x="351" y="400"/>
                    <a:pt x="351" y="400"/>
                  </a:cubicBezTo>
                  <a:cubicBezTo>
                    <a:pt x="350" y="400"/>
                    <a:pt x="350" y="401"/>
                    <a:pt x="351" y="401"/>
                  </a:cubicBezTo>
                  <a:close/>
                  <a:moveTo>
                    <a:pt x="440" y="288"/>
                  </a:moveTo>
                  <a:cubicBezTo>
                    <a:pt x="441" y="287"/>
                    <a:pt x="441" y="286"/>
                    <a:pt x="442" y="285"/>
                  </a:cubicBezTo>
                  <a:cubicBezTo>
                    <a:pt x="444" y="284"/>
                    <a:pt x="443" y="281"/>
                    <a:pt x="441" y="283"/>
                  </a:cubicBezTo>
                  <a:cubicBezTo>
                    <a:pt x="440" y="283"/>
                    <a:pt x="440" y="284"/>
                    <a:pt x="439" y="285"/>
                  </a:cubicBezTo>
                  <a:cubicBezTo>
                    <a:pt x="439" y="285"/>
                    <a:pt x="438" y="286"/>
                    <a:pt x="438" y="286"/>
                  </a:cubicBezTo>
                  <a:cubicBezTo>
                    <a:pt x="438" y="287"/>
                    <a:pt x="436" y="289"/>
                    <a:pt x="437" y="290"/>
                  </a:cubicBezTo>
                  <a:cubicBezTo>
                    <a:pt x="437" y="290"/>
                    <a:pt x="437" y="290"/>
                    <a:pt x="438" y="290"/>
                  </a:cubicBezTo>
                  <a:cubicBezTo>
                    <a:pt x="438" y="290"/>
                    <a:pt x="439" y="289"/>
                    <a:pt x="440" y="288"/>
                  </a:cubicBezTo>
                  <a:close/>
                  <a:moveTo>
                    <a:pt x="371" y="388"/>
                  </a:moveTo>
                  <a:cubicBezTo>
                    <a:pt x="371" y="388"/>
                    <a:pt x="371" y="388"/>
                    <a:pt x="371" y="388"/>
                  </a:cubicBezTo>
                  <a:cubicBezTo>
                    <a:pt x="371" y="388"/>
                    <a:pt x="371" y="388"/>
                    <a:pt x="371" y="388"/>
                  </a:cubicBezTo>
                  <a:cubicBezTo>
                    <a:pt x="371" y="389"/>
                    <a:pt x="372" y="389"/>
                    <a:pt x="373" y="388"/>
                  </a:cubicBezTo>
                  <a:cubicBezTo>
                    <a:pt x="373" y="388"/>
                    <a:pt x="373" y="388"/>
                    <a:pt x="373" y="387"/>
                  </a:cubicBezTo>
                  <a:cubicBezTo>
                    <a:pt x="373" y="387"/>
                    <a:pt x="373" y="387"/>
                    <a:pt x="373" y="387"/>
                  </a:cubicBezTo>
                  <a:cubicBezTo>
                    <a:pt x="372" y="387"/>
                    <a:pt x="372" y="387"/>
                    <a:pt x="372" y="387"/>
                  </a:cubicBezTo>
                  <a:cubicBezTo>
                    <a:pt x="372" y="386"/>
                    <a:pt x="371" y="386"/>
                    <a:pt x="371" y="387"/>
                  </a:cubicBezTo>
                  <a:cubicBezTo>
                    <a:pt x="371" y="387"/>
                    <a:pt x="371" y="387"/>
                    <a:pt x="371" y="388"/>
                  </a:cubicBezTo>
                  <a:cubicBezTo>
                    <a:pt x="371" y="388"/>
                    <a:pt x="371" y="388"/>
                    <a:pt x="371" y="388"/>
                  </a:cubicBezTo>
                  <a:close/>
                  <a:moveTo>
                    <a:pt x="376" y="384"/>
                  </a:moveTo>
                  <a:cubicBezTo>
                    <a:pt x="376" y="384"/>
                    <a:pt x="376" y="384"/>
                    <a:pt x="376" y="384"/>
                  </a:cubicBezTo>
                  <a:cubicBezTo>
                    <a:pt x="377" y="384"/>
                    <a:pt x="378" y="384"/>
                    <a:pt x="378" y="384"/>
                  </a:cubicBezTo>
                  <a:cubicBezTo>
                    <a:pt x="379" y="384"/>
                    <a:pt x="380" y="384"/>
                    <a:pt x="380" y="383"/>
                  </a:cubicBezTo>
                  <a:cubicBezTo>
                    <a:pt x="380" y="383"/>
                    <a:pt x="380" y="383"/>
                    <a:pt x="380" y="382"/>
                  </a:cubicBezTo>
                  <a:cubicBezTo>
                    <a:pt x="381" y="382"/>
                    <a:pt x="380" y="381"/>
                    <a:pt x="380" y="382"/>
                  </a:cubicBezTo>
                  <a:cubicBezTo>
                    <a:pt x="379" y="382"/>
                    <a:pt x="379" y="382"/>
                    <a:pt x="378" y="382"/>
                  </a:cubicBezTo>
                  <a:cubicBezTo>
                    <a:pt x="378" y="383"/>
                    <a:pt x="378" y="382"/>
                    <a:pt x="377" y="382"/>
                  </a:cubicBezTo>
                  <a:cubicBezTo>
                    <a:pt x="377" y="382"/>
                    <a:pt x="376" y="382"/>
                    <a:pt x="376" y="382"/>
                  </a:cubicBezTo>
                  <a:cubicBezTo>
                    <a:pt x="376" y="382"/>
                    <a:pt x="375" y="383"/>
                    <a:pt x="375" y="383"/>
                  </a:cubicBezTo>
                  <a:cubicBezTo>
                    <a:pt x="375" y="383"/>
                    <a:pt x="375" y="383"/>
                    <a:pt x="375" y="384"/>
                  </a:cubicBezTo>
                  <a:cubicBezTo>
                    <a:pt x="375" y="384"/>
                    <a:pt x="375" y="384"/>
                    <a:pt x="375" y="384"/>
                  </a:cubicBezTo>
                  <a:cubicBezTo>
                    <a:pt x="375" y="385"/>
                    <a:pt x="376" y="385"/>
                    <a:pt x="376" y="384"/>
                  </a:cubicBezTo>
                  <a:close/>
                  <a:moveTo>
                    <a:pt x="413" y="341"/>
                  </a:moveTo>
                  <a:cubicBezTo>
                    <a:pt x="413" y="340"/>
                    <a:pt x="413" y="340"/>
                    <a:pt x="413" y="340"/>
                  </a:cubicBezTo>
                  <a:cubicBezTo>
                    <a:pt x="413" y="339"/>
                    <a:pt x="413" y="339"/>
                    <a:pt x="413" y="339"/>
                  </a:cubicBezTo>
                  <a:cubicBezTo>
                    <a:pt x="413" y="339"/>
                    <a:pt x="412" y="339"/>
                    <a:pt x="412" y="339"/>
                  </a:cubicBezTo>
                  <a:cubicBezTo>
                    <a:pt x="412" y="339"/>
                    <a:pt x="412" y="339"/>
                    <a:pt x="412" y="340"/>
                  </a:cubicBezTo>
                  <a:cubicBezTo>
                    <a:pt x="412" y="340"/>
                    <a:pt x="412" y="340"/>
                    <a:pt x="412" y="340"/>
                  </a:cubicBezTo>
                  <a:cubicBezTo>
                    <a:pt x="412" y="340"/>
                    <a:pt x="412" y="340"/>
                    <a:pt x="412" y="340"/>
                  </a:cubicBezTo>
                  <a:cubicBezTo>
                    <a:pt x="412" y="341"/>
                    <a:pt x="412" y="341"/>
                    <a:pt x="413" y="341"/>
                  </a:cubicBezTo>
                  <a:close/>
                  <a:moveTo>
                    <a:pt x="400" y="361"/>
                  </a:moveTo>
                  <a:cubicBezTo>
                    <a:pt x="400" y="361"/>
                    <a:pt x="401" y="361"/>
                    <a:pt x="401" y="362"/>
                  </a:cubicBezTo>
                  <a:cubicBezTo>
                    <a:pt x="401" y="362"/>
                    <a:pt x="401" y="362"/>
                    <a:pt x="401" y="362"/>
                  </a:cubicBezTo>
                  <a:cubicBezTo>
                    <a:pt x="401" y="362"/>
                    <a:pt x="401" y="362"/>
                    <a:pt x="401" y="362"/>
                  </a:cubicBezTo>
                  <a:cubicBezTo>
                    <a:pt x="401" y="362"/>
                    <a:pt x="401" y="362"/>
                    <a:pt x="402" y="362"/>
                  </a:cubicBezTo>
                  <a:cubicBezTo>
                    <a:pt x="402" y="362"/>
                    <a:pt x="403" y="362"/>
                    <a:pt x="403" y="361"/>
                  </a:cubicBezTo>
                  <a:cubicBezTo>
                    <a:pt x="403" y="361"/>
                    <a:pt x="403" y="361"/>
                    <a:pt x="403" y="361"/>
                  </a:cubicBezTo>
                  <a:cubicBezTo>
                    <a:pt x="403" y="361"/>
                    <a:pt x="403" y="361"/>
                    <a:pt x="404" y="361"/>
                  </a:cubicBezTo>
                  <a:cubicBezTo>
                    <a:pt x="404" y="361"/>
                    <a:pt x="405" y="360"/>
                    <a:pt x="404" y="360"/>
                  </a:cubicBezTo>
                  <a:cubicBezTo>
                    <a:pt x="404" y="360"/>
                    <a:pt x="404" y="360"/>
                    <a:pt x="404" y="360"/>
                  </a:cubicBezTo>
                  <a:cubicBezTo>
                    <a:pt x="403" y="360"/>
                    <a:pt x="403" y="360"/>
                    <a:pt x="403" y="360"/>
                  </a:cubicBezTo>
                  <a:cubicBezTo>
                    <a:pt x="403" y="360"/>
                    <a:pt x="403" y="360"/>
                    <a:pt x="402" y="360"/>
                  </a:cubicBezTo>
                  <a:cubicBezTo>
                    <a:pt x="402" y="360"/>
                    <a:pt x="402" y="360"/>
                    <a:pt x="402" y="360"/>
                  </a:cubicBezTo>
                  <a:cubicBezTo>
                    <a:pt x="402" y="360"/>
                    <a:pt x="401" y="360"/>
                    <a:pt x="401" y="360"/>
                  </a:cubicBezTo>
                  <a:cubicBezTo>
                    <a:pt x="400" y="360"/>
                    <a:pt x="399" y="360"/>
                    <a:pt x="399" y="361"/>
                  </a:cubicBezTo>
                  <a:cubicBezTo>
                    <a:pt x="399" y="361"/>
                    <a:pt x="399" y="361"/>
                    <a:pt x="400" y="361"/>
                  </a:cubicBezTo>
                  <a:close/>
                  <a:moveTo>
                    <a:pt x="377" y="381"/>
                  </a:moveTo>
                  <a:cubicBezTo>
                    <a:pt x="377" y="380"/>
                    <a:pt x="378" y="380"/>
                    <a:pt x="378" y="380"/>
                  </a:cubicBezTo>
                  <a:cubicBezTo>
                    <a:pt x="378" y="380"/>
                    <a:pt x="378" y="380"/>
                    <a:pt x="378" y="380"/>
                  </a:cubicBezTo>
                  <a:cubicBezTo>
                    <a:pt x="379" y="379"/>
                    <a:pt x="379" y="379"/>
                    <a:pt x="378" y="379"/>
                  </a:cubicBezTo>
                  <a:cubicBezTo>
                    <a:pt x="377" y="379"/>
                    <a:pt x="377" y="379"/>
                    <a:pt x="376" y="379"/>
                  </a:cubicBezTo>
                  <a:cubicBezTo>
                    <a:pt x="376" y="379"/>
                    <a:pt x="376" y="380"/>
                    <a:pt x="375" y="380"/>
                  </a:cubicBezTo>
                  <a:cubicBezTo>
                    <a:pt x="375" y="380"/>
                    <a:pt x="375" y="381"/>
                    <a:pt x="375" y="381"/>
                  </a:cubicBezTo>
                  <a:cubicBezTo>
                    <a:pt x="376" y="381"/>
                    <a:pt x="377" y="381"/>
                    <a:pt x="377" y="381"/>
                  </a:cubicBezTo>
                  <a:close/>
                  <a:moveTo>
                    <a:pt x="407" y="356"/>
                  </a:moveTo>
                  <a:cubicBezTo>
                    <a:pt x="407" y="356"/>
                    <a:pt x="407" y="356"/>
                    <a:pt x="407" y="356"/>
                  </a:cubicBezTo>
                  <a:cubicBezTo>
                    <a:pt x="406" y="356"/>
                    <a:pt x="406" y="356"/>
                    <a:pt x="405" y="357"/>
                  </a:cubicBezTo>
                  <a:cubicBezTo>
                    <a:pt x="405" y="357"/>
                    <a:pt x="405" y="358"/>
                    <a:pt x="405" y="358"/>
                  </a:cubicBezTo>
                  <a:cubicBezTo>
                    <a:pt x="406" y="358"/>
                    <a:pt x="407" y="358"/>
                    <a:pt x="407" y="357"/>
                  </a:cubicBezTo>
                  <a:cubicBezTo>
                    <a:pt x="408" y="357"/>
                    <a:pt x="408" y="356"/>
                    <a:pt x="407" y="356"/>
                  </a:cubicBezTo>
                  <a:close/>
                  <a:moveTo>
                    <a:pt x="432" y="299"/>
                  </a:moveTo>
                  <a:cubicBezTo>
                    <a:pt x="430" y="299"/>
                    <a:pt x="428" y="300"/>
                    <a:pt x="427" y="302"/>
                  </a:cubicBezTo>
                  <a:cubicBezTo>
                    <a:pt x="426" y="303"/>
                    <a:pt x="425" y="302"/>
                    <a:pt x="424" y="302"/>
                  </a:cubicBezTo>
                  <a:cubicBezTo>
                    <a:pt x="424" y="303"/>
                    <a:pt x="422" y="304"/>
                    <a:pt x="422" y="304"/>
                  </a:cubicBezTo>
                  <a:cubicBezTo>
                    <a:pt x="422" y="306"/>
                    <a:pt x="423" y="306"/>
                    <a:pt x="424" y="305"/>
                  </a:cubicBezTo>
                  <a:cubicBezTo>
                    <a:pt x="426" y="305"/>
                    <a:pt x="426" y="304"/>
                    <a:pt x="427" y="303"/>
                  </a:cubicBezTo>
                  <a:cubicBezTo>
                    <a:pt x="428" y="303"/>
                    <a:pt x="428" y="303"/>
                    <a:pt x="429" y="303"/>
                  </a:cubicBezTo>
                  <a:cubicBezTo>
                    <a:pt x="429" y="303"/>
                    <a:pt x="429" y="302"/>
                    <a:pt x="429" y="302"/>
                  </a:cubicBezTo>
                  <a:cubicBezTo>
                    <a:pt x="430" y="301"/>
                    <a:pt x="430" y="302"/>
                    <a:pt x="431" y="302"/>
                  </a:cubicBezTo>
                  <a:cubicBezTo>
                    <a:pt x="432" y="302"/>
                    <a:pt x="433" y="302"/>
                    <a:pt x="433" y="302"/>
                  </a:cubicBezTo>
                  <a:cubicBezTo>
                    <a:pt x="433" y="301"/>
                    <a:pt x="433" y="300"/>
                    <a:pt x="432" y="299"/>
                  </a:cubicBezTo>
                  <a:cubicBezTo>
                    <a:pt x="432" y="299"/>
                    <a:pt x="432" y="298"/>
                    <a:pt x="432" y="299"/>
                  </a:cubicBezTo>
                  <a:close/>
                  <a:moveTo>
                    <a:pt x="462" y="276"/>
                  </a:moveTo>
                  <a:cubicBezTo>
                    <a:pt x="461" y="277"/>
                    <a:pt x="459" y="278"/>
                    <a:pt x="461" y="278"/>
                  </a:cubicBezTo>
                  <a:cubicBezTo>
                    <a:pt x="462" y="279"/>
                    <a:pt x="465" y="279"/>
                    <a:pt x="465" y="278"/>
                  </a:cubicBezTo>
                  <a:cubicBezTo>
                    <a:pt x="466" y="277"/>
                    <a:pt x="467" y="277"/>
                    <a:pt x="466" y="276"/>
                  </a:cubicBezTo>
                  <a:cubicBezTo>
                    <a:pt x="466" y="275"/>
                    <a:pt x="466" y="275"/>
                    <a:pt x="466" y="275"/>
                  </a:cubicBezTo>
                  <a:cubicBezTo>
                    <a:pt x="466" y="275"/>
                    <a:pt x="466" y="275"/>
                    <a:pt x="466" y="275"/>
                  </a:cubicBezTo>
                  <a:cubicBezTo>
                    <a:pt x="466" y="275"/>
                    <a:pt x="466" y="274"/>
                    <a:pt x="466" y="274"/>
                  </a:cubicBezTo>
                  <a:cubicBezTo>
                    <a:pt x="465" y="274"/>
                    <a:pt x="465" y="274"/>
                    <a:pt x="465" y="274"/>
                  </a:cubicBezTo>
                  <a:cubicBezTo>
                    <a:pt x="465" y="274"/>
                    <a:pt x="465" y="274"/>
                    <a:pt x="465" y="274"/>
                  </a:cubicBezTo>
                  <a:cubicBezTo>
                    <a:pt x="465" y="274"/>
                    <a:pt x="464" y="275"/>
                    <a:pt x="465" y="275"/>
                  </a:cubicBezTo>
                  <a:cubicBezTo>
                    <a:pt x="465" y="275"/>
                    <a:pt x="465" y="275"/>
                    <a:pt x="465" y="275"/>
                  </a:cubicBezTo>
                  <a:cubicBezTo>
                    <a:pt x="465" y="275"/>
                    <a:pt x="465" y="275"/>
                    <a:pt x="464" y="275"/>
                  </a:cubicBezTo>
                  <a:cubicBezTo>
                    <a:pt x="464" y="276"/>
                    <a:pt x="462" y="275"/>
                    <a:pt x="462" y="276"/>
                  </a:cubicBezTo>
                  <a:close/>
                  <a:moveTo>
                    <a:pt x="466" y="177"/>
                  </a:moveTo>
                  <a:cubicBezTo>
                    <a:pt x="466" y="178"/>
                    <a:pt x="467" y="178"/>
                    <a:pt x="467" y="178"/>
                  </a:cubicBezTo>
                  <a:cubicBezTo>
                    <a:pt x="468" y="178"/>
                    <a:pt x="468" y="178"/>
                    <a:pt x="468" y="178"/>
                  </a:cubicBezTo>
                  <a:cubicBezTo>
                    <a:pt x="468" y="177"/>
                    <a:pt x="468" y="176"/>
                    <a:pt x="468" y="176"/>
                  </a:cubicBezTo>
                  <a:cubicBezTo>
                    <a:pt x="468" y="176"/>
                    <a:pt x="468" y="175"/>
                    <a:pt x="468" y="175"/>
                  </a:cubicBezTo>
                  <a:cubicBezTo>
                    <a:pt x="468" y="175"/>
                    <a:pt x="468" y="174"/>
                    <a:pt x="468" y="174"/>
                  </a:cubicBezTo>
                  <a:cubicBezTo>
                    <a:pt x="467" y="174"/>
                    <a:pt x="467" y="174"/>
                    <a:pt x="466" y="174"/>
                  </a:cubicBezTo>
                  <a:cubicBezTo>
                    <a:pt x="466" y="175"/>
                    <a:pt x="466" y="175"/>
                    <a:pt x="466" y="176"/>
                  </a:cubicBezTo>
                  <a:cubicBezTo>
                    <a:pt x="466" y="176"/>
                    <a:pt x="466" y="176"/>
                    <a:pt x="467" y="176"/>
                  </a:cubicBezTo>
                  <a:cubicBezTo>
                    <a:pt x="467" y="176"/>
                    <a:pt x="467" y="177"/>
                    <a:pt x="467" y="177"/>
                  </a:cubicBezTo>
                  <a:cubicBezTo>
                    <a:pt x="467" y="177"/>
                    <a:pt x="467" y="177"/>
                    <a:pt x="466" y="177"/>
                  </a:cubicBezTo>
                  <a:close/>
                  <a:moveTo>
                    <a:pt x="510" y="252"/>
                  </a:moveTo>
                  <a:cubicBezTo>
                    <a:pt x="510" y="252"/>
                    <a:pt x="510" y="252"/>
                    <a:pt x="510" y="252"/>
                  </a:cubicBezTo>
                  <a:cubicBezTo>
                    <a:pt x="510" y="252"/>
                    <a:pt x="510" y="252"/>
                    <a:pt x="510" y="252"/>
                  </a:cubicBezTo>
                  <a:cubicBezTo>
                    <a:pt x="510" y="252"/>
                    <a:pt x="510" y="251"/>
                    <a:pt x="510" y="251"/>
                  </a:cubicBezTo>
                  <a:cubicBezTo>
                    <a:pt x="510" y="251"/>
                    <a:pt x="509" y="251"/>
                    <a:pt x="509" y="251"/>
                  </a:cubicBezTo>
                  <a:cubicBezTo>
                    <a:pt x="509" y="251"/>
                    <a:pt x="509" y="251"/>
                    <a:pt x="509" y="251"/>
                  </a:cubicBezTo>
                  <a:cubicBezTo>
                    <a:pt x="509" y="251"/>
                    <a:pt x="509" y="251"/>
                    <a:pt x="509" y="251"/>
                  </a:cubicBezTo>
                  <a:cubicBezTo>
                    <a:pt x="508" y="251"/>
                    <a:pt x="508" y="251"/>
                    <a:pt x="508" y="251"/>
                  </a:cubicBezTo>
                  <a:cubicBezTo>
                    <a:pt x="507" y="251"/>
                    <a:pt x="507" y="251"/>
                    <a:pt x="507" y="251"/>
                  </a:cubicBezTo>
                  <a:cubicBezTo>
                    <a:pt x="507" y="252"/>
                    <a:pt x="507" y="253"/>
                    <a:pt x="507" y="253"/>
                  </a:cubicBezTo>
                  <a:cubicBezTo>
                    <a:pt x="507" y="254"/>
                    <a:pt x="508" y="254"/>
                    <a:pt x="508" y="253"/>
                  </a:cubicBezTo>
                  <a:cubicBezTo>
                    <a:pt x="508" y="253"/>
                    <a:pt x="508" y="253"/>
                    <a:pt x="508" y="253"/>
                  </a:cubicBezTo>
                  <a:cubicBezTo>
                    <a:pt x="508" y="253"/>
                    <a:pt x="508" y="253"/>
                    <a:pt x="508" y="253"/>
                  </a:cubicBezTo>
                  <a:cubicBezTo>
                    <a:pt x="509" y="253"/>
                    <a:pt x="509" y="253"/>
                    <a:pt x="509" y="253"/>
                  </a:cubicBezTo>
                  <a:cubicBezTo>
                    <a:pt x="509" y="253"/>
                    <a:pt x="510" y="252"/>
                    <a:pt x="510" y="252"/>
                  </a:cubicBezTo>
                  <a:close/>
                  <a:moveTo>
                    <a:pt x="504" y="258"/>
                  </a:moveTo>
                  <a:cubicBezTo>
                    <a:pt x="505" y="258"/>
                    <a:pt x="505" y="258"/>
                    <a:pt x="506" y="259"/>
                  </a:cubicBezTo>
                  <a:cubicBezTo>
                    <a:pt x="506" y="259"/>
                    <a:pt x="507" y="259"/>
                    <a:pt x="507" y="259"/>
                  </a:cubicBezTo>
                  <a:cubicBezTo>
                    <a:pt x="508" y="259"/>
                    <a:pt x="508" y="259"/>
                    <a:pt x="508" y="258"/>
                  </a:cubicBezTo>
                  <a:cubicBezTo>
                    <a:pt x="508" y="258"/>
                    <a:pt x="508" y="258"/>
                    <a:pt x="508" y="258"/>
                  </a:cubicBezTo>
                  <a:cubicBezTo>
                    <a:pt x="508" y="258"/>
                    <a:pt x="508" y="258"/>
                    <a:pt x="508" y="258"/>
                  </a:cubicBezTo>
                  <a:cubicBezTo>
                    <a:pt x="508" y="258"/>
                    <a:pt x="508" y="258"/>
                    <a:pt x="508" y="258"/>
                  </a:cubicBezTo>
                  <a:cubicBezTo>
                    <a:pt x="509" y="258"/>
                    <a:pt x="509" y="258"/>
                    <a:pt x="509" y="258"/>
                  </a:cubicBezTo>
                  <a:cubicBezTo>
                    <a:pt x="509" y="258"/>
                    <a:pt x="508" y="258"/>
                    <a:pt x="508" y="258"/>
                  </a:cubicBezTo>
                  <a:cubicBezTo>
                    <a:pt x="509" y="257"/>
                    <a:pt x="508" y="257"/>
                    <a:pt x="508" y="257"/>
                  </a:cubicBezTo>
                  <a:cubicBezTo>
                    <a:pt x="508" y="257"/>
                    <a:pt x="508" y="257"/>
                    <a:pt x="508" y="257"/>
                  </a:cubicBezTo>
                  <a:cubicBezTo>
                    <a:pt x="507" y="256"/>
                    <a:pt x="507" y="256"/>
                    <a:pt x="506" y="255"/>
                  </a:cubicBezTo>
                  <a:cubicBezTo>
                    <a:pt x="505" y="255"/>
                    <a:pt x="504" y="255"/>
                    <a:pt x="504" y="256"/>
                  </a:cubicBezTo>
                  <a:cubicBezTo>
                    <a:pt x="504" y="257"/>
                    <a:pt x="504" y="257"/>
                    <a:pt x="504" y="258"/>
                  </a:cubicBezTo>
                  <a:close/>
                  <a:moveTo>
                    <a:pt x="466" y="268"/>
                  </a:moveTo>
                  <a:cubicBezTo>
                    <a:pt x="466" y="268"/>
                    <a:pt x="466" y="268"/>
                    <a:pt x="465" y="268"/>
                  </a:cubicBezTo>
                  <a:cubicBezTo>
                    <a:pt x="465" y="268"/>
                    <a:pt x="465" y="268"/>
                    <a:pt x="465" y="268"/>
                  </a:cubicBezTo>
                  <a:cubicBezTo>
                    <a:pt x="464" y="269"/>
                    <a:pt x="465" y="269"/>
                    <a:pt x="465" y="269"/>
                  </a:cubicBezTo>
                  <a:cubicBezTo>
                    <a:pt x="465" y="269"/>
                    <a:pt x="466" y="269"/>
                    <a:pt x="466" y="269"/>
                  </a:cubicBezTo>
                  <a:cubicBezTo>
                    <a:pt x="466" y="269"/>
                    <a:pt x="466" y="269"/>
                    <a:pt x="466" y="269"/>
                  </a:cubicBezTo>
                  <a:cubicBezTo>
                    <a:pt x="466" y="269"/>
                    <a:pt x="467" y="269"/>
                    <a:pt x="467" y="268"/>
                  </a:cubicBezTo>
                  <a:cubicBezTo>
                    <a:pt x="467" y="268"/>
                    <a:pt x="467" y="268"/>
                    <a:pt x="467" y="267"/>
                  </a:cubicBezTo>
                  <a:cubicBezTo>
                    <a:pt x="467" y="267"/>
                    <a:pt x="466" y="266"/>
                    <a:pt x="466" y="267"/>
                  </a:cubicBezTo>
                  <a:cubicBezTo>
                    <a:pt x="466" y="267"/>
                    <a:pt x="466" y="267"/>
                    <a:pt x="466" y="267"/>
                  </a:cubicBezTo>
                  <a:cubicBezTo>
                    <a:pt x="466" y="267"/>
                    <a:pt x="466" y="267"/>
                    <a:pt x="466" y="267"/>
                  </a:cubicBezTo>
                  <a:cubicBezTo>
                    <a:pt x="466" y="267"/>
                    <a:pt x="466" y="267"/>
                    <a:pt x="466" y="267"/>
                  </a:cubicBezTo>
                  <a:cubicBezTo>
                    <a:pt x="466" y="267"/>
                    <a:pt x="466" y="268"/>
                    <a:pt x="466" y="268"/>
                  </a:cubicBezTo>
                  <a:close/>
                  <a:moveTo>
                    <a:pt x="458" y="282"/>
                  </a:moveTo>
                  <a:cubicBezTo>
                    <a:pt x="458" y="281"/>
                    <a:pt x="458" y="281"/>
                    <a:pt x="457" y="280"/>
                  </a:cubicBezTo>
                  <a:cubicBezTo>
                    <a:pt x="457" y="280"/>
                    <a:pt x="457" y="279"/>
                    <a:pt x="456" y="279"/>
                  </a:cubicBezTo>
                  <a:cubicBezTo>
                    <a:pt x="455" y="279"/>
                    <a:pt x="455" y="278"/>
                    <a:pt x="454" y="278"/>
                  </a:cubicBezTo>
                  <a:cubicBezTo>
                    <a:pt x="453" y="278"/>
                    <a:pt x="453" y="278"/>
                    <a:pt x="452" y="279"/>
                  </a:cubicBezTo>
                  <a:cubicBezTo>
                    <a:pt x="452" y="279"/>
                    <a:pt x="451" y="280"/>
                    <a:pt x="451" y="281"/>
                  </a:cubicBezTo>
                  <a:cubicBezTo>
                    <a:pt x="451" y="282"/>
                    <a:pt x="450" y="282"/>
                    <a:pt x="449" y="282"/>
                  </a:cubicBezTo>
                  <a:cubicBezTo>
                    <a:pt x="449" y="283"/>
                    <a:pt x="449" y="283"/>
                    <a:pt x="450" y="284"/>
                  </a:cubicBezTo>
                  <a:cubicBezTo>
                    <a:pt x="450" y="284"/>
                    <a:pt x="450" y="285"/>
                    <a:pt x="450" y="285"/>
                  </a:cubicBezTo>
                  <a:cubicBezTo>
                    <a:pt x="450" y="285"/>
                    <a:pt x="449" y="286"/>
                    <a:pt x="449" y="286"/>
                  </a:cubicBezTo>
                  <a:cubicBezTo>
                    <a:pt x="449" y="286"/>
                    <a:pt x="449" y="286"/>
                    <a:pt x="449" y="287"/>
                  </a:cubicBezTo>
                  <a:cubicBezTo>
                    <a:pt x="450" y="287"/>
                    <a:pt x="451" y="287"/>
                    <a:pt x="451" y="288"/>
                  </a:cubicBezTo>
                  <a:cubicBezTo>
                    <a:pt x="451" y="289"/>
                    <a:pt x="451" y="289"/>
                    <a:pt x="451" y="289"/>
                  </a:cubicBezTo>
                  <a:cubicBezTo>
                    <a:pt x="452" y="289"/>
                    <a:pt x="453" y="287"/>
                    <a:pt x="453" y="287"/>
                  </a:cubicBezTo>
                  <a:cubicBezTo>
                    <a:pt x="454" y="286"/>
                    <a:pt x="455" y="286"/>
                    <a:pt x="456" y="285"/>
                  </a:cubicBezTo>
                  <a:cubicBezTo>
                    <a:pt x="456" y="285"/>
                    <a:pt x="457" y="285"/>
                    <a:pt x="457" y="284"/>
                  </a:cubicBezTo>
                  <a:cubicBezTo>
                    <a:pt x="457" y="284"/>
                    <a:pt x="457" y="283"/>
                    <a:pt x="457" y="283"/>
                  </a:cubicBezTo>
                  <a:cubicBezTo>
                    <a:pt x="457" y="282"/>
                    <a:pt x="458" y="282"/>
                    <a:pt x="458" y="282"/>
                  </a:cubicBezTo>
                  <a:close/>
                  <a:moveTo>
                    <a:pt x="474" y="265"/>
                  </a:moveTo>
                  <a:cubicBezTo>
                    <a:pt x="474" y="265"/>
                    <a:pt x="473" y="265"/>
                    <a:pt x="473" y="265"/>
                  </a:cubicBezTo>
                  <a:cubicBezTo>
                    <a:pt x="473" y="264"/>
                    <a:pt x="472" y="264"/>
                    <a:pt x="472" y="265"/>
                  </a:cubicBezTo>
                  <a:cubicBezTo>
                    <a:pt x="472" y="266"/>
                    <a:pt x="472" y="267"/>
                    <a:pt x="472" y="268"/>
                  </a:cubicBezTo>
                  <a:cubicBezTo>
                    <a:pt x="472" y="269"/>
                    <a:pt x="473" y="269"/>
                    <a:pt x="474" y="269"/>
                  </a:cubicBezTo>
                  <a:cubicBezTo>
                    <a:pt x="475" y="269"/>
                    <a:pt x="475" y="268"/>
                    <a:pt x="474" y="267"/>
                  </a:cubicBezTo>
                  <a:cubicBezTo>
                    <a:pt x="474" y="267"/>
                    <a:pt x="474" y="267"/>
                    <a:pt x="474" y="266"/>
                  </a:cubicBezTo>
                  <a:cubicBezTo>
                    <a:pt x="474" y="266"/>
                    <a:pt x="474" y="266"/>
                    <a:pt x="474" y="265"/>
                  </a:cubicBezTo>
                  <a:close/>
                  <a:moveTo>
                    <a:pt x="436" y="295"/>
                  </a:moveTo>
                  <a:cubicBezTo>
                    <a:pt x="436" y="295"/>
                    <a:pt x="436" y="295"/>
                    <a:pt x="436" y="294"/>
                  </a:cubicBezTo>
                  <a:cubicBezTo>
                    <a:pt x="436" y="294"/>
                    <a:pt x="436" y="293"/>
                    <a:pt x="436" y="292"/>
                  </a:cubicBezTo>
                  <a:cubicBezTo>
                    <a:pt x="436" y="292"/>
                    <a:pt x="436" y="292"/>
                    <a:pt x="436" y="291"/>
                  </a:cubicBezTo>
                  <a:cubicBezTo>
                    <a:pt x="436" y="291"/>
                    <a:pt x="436" y="291"/>
                    <a:pt x="436" y="290"/>
                  </a:cubicBezTo>
                  <a:cubicBezTo>
                    <a:pt x="436" y="289"/>
                    <a:pt x="436" y="289"/>
                    <a:pt x="435" y="289"/>
                  </a:cubicBezTo>
                  <a:cubicBezTo>
                    <a:pt x="435" y="288"/>
                    <a:pt x="435" y="288"/>
                    <a:pt x="435" y="289"/>
                  </a:cubicBezTo>
                  <a:cubicBezTo>
                    <a:pt x="434" y="289"/>
                    <a:pt x="433" y="290"/>
                    <a:pt x="433" y="291"/>
                  </a:cubicBezTo>
                  <a:cubicBezTo>
                    <a:pt x="433" y="291"/>
                    <a:pt x="433" y="291"/>
                    <a:pt x="433" y="291"/>
                  </a:cubicBezTo>
                  <a:cubicBezTo>
                    <a:pt x="433" y="292"/>
                    <a:pt x="431" y="292"/>
                    <a:pt x="431" y="292"/>
                  </a:cubicBezTo>
                  <a:cubicBezTo>
                    <a:pt x="430" y="292"/>
                    <a:pt x="430" y="292"/>
                    <a:pt x="429" y="292"/>
                  </a:cubicBezTo>
                  <a:cubicBezTo>
                    <a:pt x="429" y="293"/>
                    <a:pt x="428" y="294"/>
                    <a:pt x="429" y="294"/>
                  </a:cubicBezTo>
                  <a:cubicBezTo>
                    <a:pt x="429" y="295"/>
                    <a:pt x="431" y="294"/>
                    <a:pt x="431" y="294"/>
                  </a:cubicBezTo>
                  <a:cubicBezTo>
                    <a:pt x="431" y="294"/>
                    <a:pt x="432" y="294"/>
                    <a:pt x="432" y="293"/>
                  </a:cubicBezTo>
                  <a:cubicBezTo>
                    <a:pt x="432" y="293"/>
                    <a:pt x="433" y="293"/>
                    <a:pt x="433" y="293"/>
                  </a:cubicBezTo>
                  <a:cubicBezTo>
                    <a:pt x="434" y="293"/>
                    <a:pt x="432" y="294"/>
                    <a:pt x="432" y="294"/>
                  </a:cubicBezTo>
                  <a:cubicBezTo>
                    <a:pt x="430" y="295"/>
                    <a:pt x="435" y="296"/>
                    <a:pt x="436" y="295"/>
                  </a:cubicBezTo>
                  <a:close/>
                  <a:moveTo>
                    <a:pt x="434" y="300"/>
                  </a:moveTo>
                  <a:cubicBezTo>
                    <a:pt x="435" y="300"/>
                    <a:pt x="436" y="300"/>
                    <a:pt x="436" y="299"/>
                  </a:cubicBezTo>
                  <a:cubicBezTo>
                    <a:pt x="436" y="299"/>
                    <a:pt x="437" y="298"/>
                    <a:pt x="437" y="299"/>
                  </a:cubicBezTo>
                  <a:cubicBezTo>
                    <a:pt x="437" y="299"/>
                    <a:pt x="437" y="300"/>
                    <a:pt x="438" y="300"/>
                  </a:cubicBezTo>
                  <a:cubicBezTo>
                    <a:pt x="438" y="300"/>
                    <a:pt x="439" y="300"/>
                    <a:pt x="440" y="300"/>
                  </a:cubicBezTo>
                  <a:cubicBezTo>
                    <a:pt x="440" y="300"/>
                    <a:pt x="440" y="299"/>
                    <a:pt x="440" y="299"/>
                  </a:cubicBezTo>
                  <a:cubicBezTo>
                    <a:pt x="441" y="298"/>
                    <a:pt x="442" y="298"/>
                    <a:pt x="443" y="298"/>
                  </a:cubicBezTo>
                  <a:cubicBezTo>
                    <a:pt x="443" y="298"/>
                    <a:pt x="443" y="297"/>
                    <a:pt x="443" y="297"/>
                  </a:cubicBezTo>
                  <a:cubicBezTo>
                    <a:pt x="444" y="296"/>
                    <a:pt x="445" y="296"/>
                    <a:pt x="446" y="295"/>
                  </a:cubicBezTo>
                  <a:cubicBezTo>
                    <a:pt x="446" y="295"/>
                    <a:pt x="446" y="294"/>
                    <a:pt x="446" y="293"/>
                  </a:cubicBezTo>
                  <a:cubicBezTo>
                    <a:pt x="446" y="293"/>
                    <a:pt x="445" y="293"/>
                    <a:pt x="445" y="293"/>
                  </a:cubicBezTo>
                  <a:cubicBezTo>
                    <a:pt x="445" y="293"/>
                    <a:pt x="445" y="292"/>
                    <a:pt x="445" y="291"/>
                  </a:cubicBezTo>
                  <a:cubicBezTo>
                    <a:pt x="445" y="291"/>
                    <a:pt x="444" y="291"/>
                    <a:pt x="444" y="291"/>
                  </a:cubicBezTo>
                  <a:cubicBezTo>
                    <a:pt x="444" y="291"/>
                    <a:pt x="444" y="291"/>
                    <a:pt x="444" y="291"/>
                  </a:cubicBezTo>
                  <a:cubicBezTo>
                    <a:pt x="443" y="291"/>
                    <a:pt x="443" y="291"/>
                    <a:pt x="443" y="291"/>
                  </a:cubicBezTo>
                  <a:cubicBezTo>
                    <a:pt x="443" y="291"/>
                    <a:pt x="443" y="292"/>
                    <a:pt x="443" y="291"/>
                  </a:cubicBezTo>
                  <a:cubicBezTo>
                    <a:pt x="443" y="291"/>
                    <a:pt x="443" y="291"/>
                    <a:pt x="443" y="291"/>
                  </a:cubicBezTo>
                  <a:cubicBezTo>
                    <a:pt x="443" y="292"/>
                    <a:pt x="443" y="292"/>
                    <a:pt x="443" y="293"/>
                  </a:cubicBezTo>
                  <a:cubicBezTo>
                    <a:pt x="443" y="293"/>
                    <a:pt x="443" y="293"/>
                    <a:pt x="443" y="293"/>
                  </a:cubicBezTo>
                  <a:cubicBezTo>
                    <a:pt x="444" y="293"/>
                    <a:pt x="443" y="294"/>
                    <a:pt x="442" y="293"/>
                  </a:cubicBezTo>
                  <a:cubicBezTo>
                    <a:pt x="442" y="293"/>
                    <a:pt x="442" y="294"/>
                    <a:pt x="441" y="294"/>
                  </a:cubicBezTo>
                  <a:cubicBezTo>
                    <a:pt x="441" y="294"/>
                    <a:pt x="441" y="294"/>
                    <a:pt x="441" y="295"/>
                  </a:cubicBezTo>
                  <a:cubicBezTo>
                    <a:pt x="441" y="295"/>
                    <a:pt x="440" y="296"/>
                    <a:pt x="439" y="296"/>
                  </a:cubicBezTo>
                  <a:cubicBezTo>
                    <a:pt x="439" y="295"/>
                    <a:pt x="439" y="295"/>
                    <a:pt x="439" y="294"/>
                  </a:cubicBezTo>
                  <a:cubicBezTo>
                    <a:pt x="440" y="293"/>
                    <a:pt x="440" y="293"/>
                    <a:pt x="440" y="292"/>
                  </a:cubicBezTo>
                  <a:cubicBezTo>
                    <a:pt x="440" y="292"/>
                    <a:pt x="440" y="292"/>
                    <a:pt x="439" y="292"/>
                  </a:cubicBezTo>
                  <a:cubicBezTo>
                    <a:pt x="438" y="292"/>
                    <a:pt x="438" y="293"/>
                    <a:pt x="437" y="294"/>
                  </a:cubicBezTo>
                  <a:cubicBezTo>
                    <a:pt x="437" y="295"/>
                    <a:pt x="437" y="297"/>
                    <a:pt x="436" y="298"/>
                  </a:cubicBezTo>
                  <a:cubicBezTo>
                    <a:pt x="435" y="298"/>
                    <a:pt x="434" y="299"/>
                    <a:pt x="434" y="300"/>
                  </a:cubicBezTo>
                  <a:cubicBezTo>
                    <a:pt x="434" y="300"/>
                    <a:pt x="434" y="300"/>
                    <a:pt x="434" y="300"/>
                  </a:cubicBezTo>
                  <a:close/>
                  <a:moveTo>
                    <a:pt x="448" y="289"/>
                  </a:moveTo>
                  <a:cubicBezTo>
                    <a:pt x="448" y="289"/>
                    <a:pt x="447" y="289"/>
                    <a:pt x="447" y="289"/>
                  </a:cubicBezTo>
                  <a:cubicBezTo>
                    <a:pt x="447" y="289"/>
                    <a:pt x="447" y="289"/>
                    <a:pt x="447" y="288"/>
                  </a:cubicBezTo>
                  <a:cubicBezTo>
                    <a:pt x="446" y="288"/>
                    <a:pt x="446" y="288"/>
                    <a:pt x="446" y="288"/>
                  </a:cubicBezTo>
                  <a:cubicBezTo>
                    <a:pt x="446" y="288"/>
                    <a:pt x="446" y="288"/>
                    <a:pt x="446" y="288"/>
                  </a:cubicBezTo>
                  <a:cubicBezTo>
                    <a:pt x="445" y="289"/>
                    <a:pt x="445" y="290"/>
                    <a:pt x="446" y="290"/>
                  </a:cubicBezTo>
                  <a:cubicBezTo>
                    <a:pt x="446" y="291"/>
                    <a:pt x="447" y="291"/>
                    <a:pt x="447" y="291"/>
                  </a:cubicBezTo>
                  <a:cubicBezTo>
                    <a:pt x="448" y="291"/>
                    <a:pt x="448" y="290"/>
                    <a:pt x="448" y="290"/>
                  </a:cubicBezTo>
                  <a:cubicBezTo>
                    <a:pt x="448" y="290"/>
                    <a:pt x="448" y="290"/>
                    <a:pt x="448" y="289"/>
                  </a:cubicBezTo>
                  <a:close/>
                  <a:moveTo>
                    <a:pt x="468" y="274"/>
                  </a:moveTo>
                  <a:cubicBezTo>
                    <a:pt x="469" y="274"/>
                    <a:pt x="469" y="274"/>
                    <a:pt x="470" y="273"/>
                  </a:cubicBezTo>
                  <a:cubicBezTo>
                    <a:pt x="470" y="273"/>
                    <a:pt x="470" y="273"/>
                    <a:pt x="470" y="273"/>
                  </a:cubicBezTo>
                  <a:cubicBezTo>
                    <a:pt x="470" y="272"/>
                    <a:pt x="470" y="272"/>
                    <a:pt x="471" y="271"/>
                  </a:cubicBezTo>
                  <a:cubicBezTo>
                    <a:pt x="471" y="271"/>
                    <a:pt x="471" y="271"/>
                    <a:pt x="470" y="271"/>
                  </a:cubicBezTo>
                  <a:cubicBezTo>
                    <a:pt x="470" y="271"/>
                    <a:pt x="470" y="271"/>
                    <a:pt x="470" y="271"/>
                  </a:cubicBezTo>
                  <a:cubicBezTo>
                    <a:pt x="470" y="270"/>
                    <a:pt x="469" y="270"/>
                    <a:pt x="468" y="270"/>
                  </a:cubicBezTo>
                  <a:cubicBezTo>
                    <a:pt x="467" y="270"/>
                    <a:pt x="466" y="270"/>
                    <a:pt x="466" y="271"/>
                  </a:cubicBezTo>
                  <a:cubicBezTo>
                    <a:pt x="466" y="272"/>
                    <a:pt x="467" y="272"/>
                    <a:pt x="467" y="273"/>
                  </a:cubicBezTo>
                  <a:cubicBezTo>
                    <a:pt x="467" y="273"/>
                    <a:pt x="468" y="274"/>
                    <a:pt x="468" y="274"/>
                  </a:cubicBezTo>
                  <a:close/>
                  <a:moveTo>
                    <a:pt x="343" y="439"/>
                  </a:moveTo>
                  <a:cubicBezTo>
                    <a:pt x="343" y="439"/>
                    <a:pt x="343" y="439"/>
                    <a:pt x="343" y="439"/>
                  </a:cubicBezTo>
                  <a:cubicBezTo>
                    <a:pt x="344" y="439"/>
                    <a:pt x="345" y="439"/>
                    <a:pt x="345" y="438"/>
                  </a:cubicBezTo>
                  <a:cubicBezTo>
                    <a:pt x="345" y="438"/>
                    <a:pt x="344" y="438"/>
                    <a:pt x="344" y="438"/>
                  </a:cubicBezTo>
                  <a:cubicBezTo>
                    <a:pt x="344" y="438"/>
                    <a:pt x="344" y="438"/>
                    <a:pt x="344" y="438"/>
                  </a:cubicBezTo>
                  <a:cubicBezTo>
                    <a:pt x="344" y="438"/>
                    <a:pt x="344" y="438"/>
                    <a:pt x="343" y="438"/>
                  </a:cubicBezTo>
                  <a:cubicBezTo>
                    <a:pt x="343" y="438"/>
                    <a:pt x="343" y="438"/>
                    <a:pt x="343" y="438"/>
                  </a:cubicBezTo>
                  <a:cubicBezTo>
                    <a:pt x="342" y="438"/>
                    <a:pt x="342" y="438"/>
                    <a:pt x="343" y="438"/>
                  </a:cubicBezTo>
                  <a:cubicBezTo>
                    <a:pt x="343" y="438"/>
                    <a:pt x="343" y="439"/>
                    <a:pt x="343" y="439"/>
                  </a:cubicBezTo>
                  <a:close/>
                  <a:moveTo>
                    <a:pt x="342" y="425"/>
                  </a:moveTo>
                  <a:cubicBezTo>
                    <a:pt x="342" y="425"/>
                    <a:pt x="342" y="425"/>
                    <a:pt x="342" y="425"/>
                  </a:cubicBezTo>
                  <a:cubicBezTo>
                    <a:pt x="342" y="425"/>
                    <a:pt x="342" y="425"/>
                    <a:pt x="342" y="425"/>
                  </a:cubicBezTo>
                  <a:cubicBezTo>
                    <a:pt x="342" y="424"/>
                    <a:pt x="341" y="424"/>
                    <a:pt x="341" y="425"/>
                  </a:cubicBezTo>
                  <a:cubicBezTo>
                    <a:pt x="341" y="425"/>
                    <a:pt x="341" y="425"/>
                    <a:pt x="341" y="425"/>
                  </a:cubicBezTo>
                  <a:cubicBezTo>
                    <a:pt x="341" y="425"/>
                    <a:pt x="341" y="425"/>
                    <a:pt x="341" y="425"/>
                  </a:cubicBezTo>
                  <a:cubicBezTo>
                    <a:pt x="341" y="426"/>
                    <a:pt x="342" y="426"/>
                    <a:pt x="342" y="425"/>
                  </a:cubicBezTo>
                  <a:close/>
                  <a:moveTo>
                    <a:pt x="341" y="430"/>
                  </a:moveTo>
                  <a:cubicBezTo>
                    <a:pt x="341" y="430"/>
                    <a:pt x="341" y="430"/>
                    <a:pt x="341" y="430"/>
                  </a:cubicBezTo>
                  <a:cubicBezTo>
                    <a:pt x="341" y="430"/>
                    <a:pt x="341" y="430"/>
                    <a:pt x="341" y="430"/>
                  </a:cubicBezTo>
                  <a:cubicBezTo>
                    <a:pt x="341" y="430"/>
                    <a:pt x="341" y="431"/>
                    <a:pt x="341" y="431"/>
                  </a:cubicBezTo>
                  <a:cubicBezTo>
                    <a:pt x="341" y="431"/>
                    <a:pt x="341" y="431"/>
                    <a:pt x="341" y="431"/>
                  </a:cubicBezTo>
                  <a:cubicBezTo>
                    <a:pt x="342" y="431"/>
                    <a:pt x="342" y="431"/>
                    <a:pt x="342" y="431"/>
                  </a:cubicBezTo>
                  <a:cubicBezTo>
                    <a:pt x="342" y="431"/>
                    <a:pt x="342" y="431"/>
                    <a:pt x="342" y="431"/>
                  </a:cubicBezTo>
                  <a:cubicBezTo>
                    <a:pt x="342" y="431"/>
                    <a:pt x="342" y="431"/>
                    <a:pt x="342" y="430"/>
                  </a:cubicBezTo>
                  <a:cubicBezTo>
                    <a:pt x="342" y="430"/>
                    <a:pt x="342" y="430"/>
                    <a:pt x="342" y="430"/>
                  </a:cubicBezTo>
                  <a:cubicBezTo>
                    <a:pt x="342" y="430"/>
                    <a:pt x="342" y="430"/>
                    <a:pt x="342" y="430"/>
                  </a:cubicBezTo>
                  <a:cubicBezTo>
                    <a:pt x="342" y="430"/>
                    <a:pt x="342" y="430"/>
                    <a:pt x="342" y="430"/>
                  </a:cubicBezTo>
                  <a:cubicBezTo>
                    <a:pt x="342" y="429"/>
                    <a:pt x="342" y="429"/>
                    <a:pt x="342" y="429"/>
                  </a:cubicBezTo>
                  <a:cubicBezTo>
                    <a:pt x="341" y="429"/>
                    <a:pt x="341" y="429"/>
                    <a:pt x="341" y="430"/>
                  </a:cubicBezTo>
                  <a:close/>
                  <a:moveTo>
                    <a:pt x="416" y="727"/>
                  </a:moveTo>
                  <a:cubicBezTo>
                    <a:pt x="415" y="727"/>
                    <a:pt x="415" y="727"/>
                    <a:pt x="415" y="727"/>
                  </a:cubicBezTo>
                  <a:cubicBezTo>
                    <a:pt x="414" y="727"/>
                    <a:pt x="414" y="727"/>
                    <a:pt x="414" y="727"/>
                  </a:cubicBezTo>
                  <a:cubicBezTo>
                    <a:pt x="413" y="727"/>
                    <a:pt x="412" y="727"/>
                    <a:pt x="412" y="728"/>
                  </a:cubicBezTo>
                  <a:cubicBezTo>
                    <a:pt x="412" y="728"/>
                    <a:pt x="412" y="729"/>
                    <a:pt x="413" y="729"/>
                  </a:cubicBezTo>
                  <a:cubicBezTo>
                    <a:pt x="413" y="729"/>
                    <a:pt x="413" y="729"/>
                    <a:pt x="414" y="729"/>
                  </a:cubicBezTo>
                  <a:cubicBezTo>
                    <a:pt x="414" y="729"/>
                    <a:pt x="414" y="729"/>
                    <a:pt x="415" y="729"/>
                  </a:cubicBezTo>
                  <a:cubicBezTo>
                    <a:pt x="415" y="729"/>
                    <a:pt x="415" y="729"/>
                    <a:pt x="415" y="729"/>
                  </a:cubicBezTo>
                  <a:cubicBezTo>
                    <a:pt x="415" y="729"/>
                    <a:pt x="416" y="728"/>
                    <a:pt x="416" y="728"/>
                  </a:cubicBezTo>
                  <a:cubicBezTo>
                    <a:pt x="416" y="728"/>
                    <a:pt x="416" y="727"/>
                    <a:pt x="416" y="727"/>
                  </a:cubicBezTo>
                  <a:close/>
                  <a:moveTo>
                    <a:pt x="268" y="575"/>
                  </a:moveTo>
                  <a:cubicBezTo>
                    <a:pt x="268" y="575"/>
                    <a:pt x="268" y="575"/>
                    <a:pt x="268" y="575"/>
                  </a:cubicBezTo>
                  <a:cubicBezTo>
                    <a:pt x="268" y="575"/>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70" y="574"/>
                    <a:pt x="270" y="574"/>
                  </a:cubicBezTo>
                  <a:cubicBezTo>
                    <a:pt x="270" y="574"/>
                    <a:pt x="270" y="574"/>
                    <a:pt x="270" y="574"/>
                  </a:cubicBezTo>
                  <a:cubicBezTo>
                    <a:pt x="270" y="574"/>
                    <a:pt x="270" y="574"/>
                    <a:pt x="270" y="575"/>
                  </a:cubicBezTo>
                  <a:cubicBezTo>
                    <a:pt x="270" y="575"/>
                    <a:pt x="270" y="575"/>
                    <a:pt x="270" y="575"/>
                  </a:cubicBezTo>
                  <a:cubicBezTo>
                    <a:pt x="270" y="575"/>
                    <a:pt x="270" y="575"/>
                    <a:pt x="270" y="575"/>
                  </a:cubicBezTo>
                  <a:cubicBezTo>
                    <a:pt x="270" y="575"/>
                    <a:pt x="270" y="575"/>
                    <a:pt x="270" y="575"/>
                  </a:cubicBezTo>
                  <a:cubicBezTo>
                    <a:pt x="270" y="575"/>
                    <a:pt x="270" y="575"/>
                    <a:pt x="270" y="575"/>
                  </a:cubicBezTo>
                  <a:cubicBezTo>
                    <a:pt x="270" y="575"/>
                    <a:pt x="270"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8" y="575"/>
                    <a:pt x="268" y="575"/>
                  </a:cubicBezTo>
                  <a:cubicBezTo>
                    <a:pt x="268" y="575"/>
                    <a:pt x="268" y="575"/>
                    <a:pt x="268" y="575"/>
                  </a:cubicBezTo>
                  <a:close/>
                  <a:moveTo>
                    <a:pt x="268" y="575"/>
                  </a:moveTo>
                  <a:cubicBezTo>
                    <a:pt x="269" y="575"/>
                    <a:pt x="269" y="575"/>
                    <a:pt x="269" y="575"/>
                  </a:cubicBezTo>
                  <a:cubicBezTo>
                    <a:pt x="268" y="575"/>
                    <a:pt x="268" y="575"/>
                    <a:pt x="268" y="575"/>
                  </a:cubicBezTo>
                  <a:cubicBezTo>
                    <a:pt x="268" y="575"/>
                    <a:pt x="268" y="575"/>
                    <a:pt x="268" y="575"/>
                  </a:cubicBezTo>
                  <a:close/>
                  <a:moveTo>
                    <a:pt x="230" y="258"/>
                  </a:moveTo>
                  <a:cubicBezTo>
                    <a:pt x="230" y="258"/>
                    <a:pt x="230" y="258"/>
                    <a:pt x="230" y="258"/>
                  </a:cubicBezTo>
                  <a:cubicBezTo>
                    <a:pt x="230" y="258"/>
                    <a:pt x="230" y="258"/>
                    <a:pt x="230" y="258"/>
                  </a:cubicBezTo>
                  <a:cubicBezTo>
                    <a:pt x="230" y="258"/>
                    <a:pt x="230" y="258"/>
                    <a:pt x="230" y="258"/>
                  </a:cubicBezTo>
                  <a:cubicBezTo>
                    <a:pt x="230" y="258"/>
                    <a:pt x="231" y="258"/>
                    <a:pt x="231" y="258"/>
                  </a:cubicBezTo>
                  <a:cubicBezTo>
                    <a:pt x="231" y="258"/>
                    <a:pt x="231" y="258"/>
                    <a:pt x="231" y="258"/>
                  </a:cubicBezTo>
                  <a:cubicBezTo>
                    <a:pt x="231" y="258"/>
                    <a:pt x="231" y="258"/>
                    <a:pt x="231" y="258"/>
                  </a:cubicBezTo>
                  <a:cubicBezTo>
                    <a:pt x="231" y="257"/>
                    <a:pt x="231" y="257"/>
                    <a:pt x="231" y="257"/>
                  </a:cubicBezTo>
                  <a:cubicBezTo>
                    <a:pt x="231" y="257"/>
                    <a:pt x="232" y="257"/>
                    <a:pt x="232" y="257"/>
                  </a:cubicBezTo>
                  <a:cubicBezTo>
                    <a:pt x="232" y="257"/>
                    <a:pt x="232" y="257"/>
                    <a:pt x="232" y="257"/>
                  </a:cubicBezTo>
                  <a:cubicBezTo>
                    <a:pt x="232" y="257"/>
                    <a:pt x="232" y="257"/>
                    <a:pt x="232" y="257"/>
                  </a:cubicBezTo>
                  <a:cubicBezTo>
                    <a:pt x="232" y="257"/>
                    <a:pt x="232" y="257"/>
                    <a:pt x="232" y="257"/>
                  </a:cubicBezTo>
                  <a:cubicBezTo>
                    <a:pt x="232" y="256"/>
                    <a:pt x="232" y="256"/>
                    <a:pt x="232" y="256"/>
                  </a:cubicBezTo>
                  <a:cubicBezTo>
                    <a:pt x="233" y="256"/>
                    <a:pt x="233" y="256"/>
                    <a:pt x="233" y="256"/>
                  </a:cubicBezTo>
                  <a:cubicBezTo>
                    <a:pt x="233" y="256"/>
                    <a:pt x="233"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5"/>
                    <a:pt x="234" y="255"/>
                  </a:cubicBezTo>
                  <a:cubicBezTo>
                    <a:pt x="234" y="255"/>
                    <a:pt x="234" y="255"/>
                    <a:pt x="234" y="255"/>
                  </a:cubicBezTo>
                  <a:cubicBezTo>
                    <a:pt x="235" y="255"/>
                    <a:pt x="235" y="255"/>
                    <a:pt x="235" y="255"/>
                  </a:cubicBezTo>
                  <a:cubicBezTo>
                    <a:pt x="235" y="255"/>
                    <a:pt x="235" y="255"/>
                    <a:pt x="235" y="255"/>
                  </a:cubicBezTo>
                  <a:cubicBezTo>
                    <a:pt x="236" y="255"/>
                    <a:pt x="236" y="255"/>
                    <a:pt x="236" y="255"/>
                  </a:cubicBezTo>
                  <a:cubicBezTo>
                    <a:pt x="236" y="255"/>
                    <a:pt x="236" y="255"/>
                    <a:pt x="236" y="255"/>
                  </a:cubicBezTo>
                  <a:cubicBezTo>
                    <a:pt x="236" y="255"/>
                    <a:pt x="236" y="254"/>
                    <a:pt x="237" y="254"/>
                  </a:cubicBezTo>
                  <a:cubicBezTo>
                    <a:pt x="237" y="254"/>
                    <a:pt x="237" y="254"/>
                    <a:pt x="237" y="254"/>
                  </a:cubicBezTo>
                  <a:cubicBezTo>
                    <a:pt x="237" y="254"/>
                    <a:pt x="237" y="254"/>
                    <a:pt x="237" y="254"/>
                  </a:cubicBezTo>
                  <a:cubicBezTo>
                    <a:pt x="237" y="254"/>
                    <a:pt x="237" y="254"/>
                    <a:pt x="237" y="254"/>
                  </a:cubicBezTo>
                  <a:cubicBezTo>
                    <a:pt x="237" y="254"/>
                    <a:pt x="237" y="254"/>
                    <a:pt x="237" y="254"/>
                  </a:cubicBezTo>
                  <a:cubicBezTo>
                    <a:pt x="237" y="253"/>
                    <a:pt x="237" y="253"/>
                    <a:pt x="237" y="253"/>
                  </a:cubicBezTo>
                  <a:cubicBezTo>
                    <a:pt x="237" y="253"/>
                    <a:pt x="237" y="253"/>
                    <a:pt x="237" y="253"/>
                  </a:cubicBezTo>
                  <a:cubicBezTo>
                    <a:pt x="237" y="253"/>
                    <a:pt x="237" y="253"/>
                    <a:pt x="237" y="252"/>
                  </a:cubicBezTo>
                  <a:cubicBezTo>
                    <a:pt x="238" y="252"/>
                    <a:pt x="238" y="252"/>
                    <a:pt x="238" y="251"/>
                  </a:cubicBezTo>
                  <a:cubicBezTo>
                    <a:pt x="238" y="251"/>
                    <a:pt x="239" y="251"/>
                    <a:pt x="239" y="251"/>
                  </a:cubicBezTo>
                  <a:cubicBezTo>
                    <a:pt x="239" y="250"/>
                    <a:pt x="239" y="250"/>
                    <a:pt x="239" y="250"/>
                  </a:cubicBezTo>
                  <a:cubicBezTo>
                    <a:pt x="239" y="250"/>
                    <a:pt x="240" y="250"/>
                    <a:pt x="240" y="250"/>
                  </a:cubicBezTo>
                  <a:cubicBezTo>
                    <a:pt x="240" y="250"/>
                    <a:pt x="240" y="250"/>
                    <a:pt x="240" y="250"/>
                  </a:cubicBezTo>
                  <a:cubicBezTo>
                    <a:pt x="240" y="250"/>
                    <a:pt x="241" y="250"/>
                    <a:pt x="241" y="250"/>
                  </a:cubicBezTo>
                  <a:cubicBezTo>
                    <a:pt x="241" y="250"/>
                    <a:pt x="241" y="250"/>
                    <a:pt x="242" y="250"/>
                  </a:cubicBezTo>
                  <a:cubicBezTo>
                    <a:pt x="242" y="250"/>
                    <a:pt x="242" y="250"/>
                    <a:pt x="242" y="250"/>
                  </a:cubicBezTo>
                  <a:cubicBezTo>
                    <a:pt x="242" y="250"/>
                    <a:pt x="242" y="250"/>
                    <a:pt x="242" y="250"/>
                  </a:cubicBezTo>
                  <a:cubicBezTo>
                    <a:pt x="242" y="250"/>
                    <a:pt x="242" y="250"/>
                    <a:pt x="243" y="250"/>
                  </a:cubicBezTo>
                  <a:cubicBezTo>
                    <a:pt x="243" y="251"/>
                    <a:pt x="242" y="251"/>
                    <a:pt x="242" y="251"/>
                  </a:cubicBezTo>
                  <a:cubicBezTo>
                    <a:pt x="242" y="251"/>
                    <a:pt x="242" y="251"/>
                    <a:pt x="242" y="252"/>
                  </a:cubicBezTo>
                  <a:cubicBezTo>
                    <a:pt x="242" y="252"/>
                    <a:pt x="242" y="252"/>
                    <a:pt x="242" y="252"/>
                  </a:cubicBezTo>
                  <a:cubicBezTo>
                    <a:pt x="242" y="252"/>
                    <a:pt x="242" y="253"/>
                    <a:pt x="242" y="253"/>
                  </a:cubicBezTo>
                  <a:cubicBezTo>
                    <a:pt x="242" y="253"/>
                    <a:pt x="242" y="254"/>
                    <a:pt x="242" y="254"/>
                  </a:cubicBezTo>
                  <a:cubicBezTo>
                    <a:pt x="242" y="254"/>
                    <a:pt x="241" y="254"/>
                    <a:pt x="241" y="255"/>
                  </a:cubicBezTo>
                  <a:cubicBezTo>
                    <a:pt x="241" y="255"/>
                    <a:pt x="241" y="255"/>
                    <a:pt x="240" y="255"/>
                  </a:cubicBezTo>
                  <a:cubicBezTo>
                    <a:pt x="240" y="255"/>
                    <a:pt x="240" y="255"/>
                    <a:pt x="239" y="255"/>
                  </a:cubicBezTo>
                  <a:cubicBezTo>
                    <a:pt x="239" y="255"/>
                    <a:pt x="239" y="255"/>
                    <a:pt x="238" y="255"/>
                  </a:cubicBezTo>
                  <a:cubicBezTo>
                    <a:pt x="238" y="255"/>
                    <a:pt x="238" y="255"/>
                    <a:pt x="238" y="255"/>
                  </a:cubicBezTo>
                  <a:cubicBezTo>
                    <a:pt x="238" y="255"/>
                    <a:pt x="238" y="256"/>
                    <a:pt x="238" y="256"/>
                  </a:cubicBezTo>
                  <a:cubicBezTo>
                    <a:pt x="237" y="256"/>
                    <a:pt x="237" y="255"/>
                    <a:pt x="237" y="255"/>
                  </a:cubicBezTo>
                  <a:cubicBezTo>
                    <a:pt x="237" y="255"/>
                    <a:pt x="236" y="255"/>
                    <a:pt x="236" y="256"/>
                  </a:cubicBezTo>
                  <a:cubicBezTo>
                    <a:pt x="236" y="256"/>
                    <a:pt x="235" y="256"/>
                    <a:pt x="235" y="256"/>
                  </a:cubicBezTo>
                  <a:cubicBezTo>
                    <a:pt x="235" y="256"/>
                    <a:pt x="235" y="256"/>
                    <a:pt x="235" y="256"/>
                  </a:cubicBezTo>
                  <a:cubicBezTo>
                    <a:pt x="235" y="256"/>
                    <a:pt x="235" y="256"/>
                    <a:pt x="235" y="256"/>
                  </a:cubicBezTo>
                  <a:cubicBezTo>
                    <a:pt x="235" y="256"/>
                    <a:pt x="235" y="256"/>
                    <a:pt x="234" y="256"/>
                  </a:cubicBezTo>
                  <a:cubicBezTo>
                    <a:pt x="234" y="256"/>
                    <a:pt x="234" y="257"/>
                    <a:pt x="234" y="257"/>
                  </a:cubicBezTo>
                  <a:cubicBezTo>
                    <a:pt x="234" y="257"/>
                    <a:pt x="234" y="257"/>
                    <a:pt x="234" y="257"/>
                  </a:cubicBezTo>
                  <a:cubicBezTo>
                    <a:pt x="234" y="257"/>
                    <a:pt x="234" y="257"/>
                    <a:pt x="234" y="257"/>
                  </a:cubicBezTo>
                  <a:cubicBezTo>
                    <a:pt x="234" y="257"/>
                    <a:pt x="234" y="257"/>
                    <a:pt x="233" y="257"/>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2" y="258"/>
                  </a:cubicBezTo>
                  <a:cubicBezTo>
                    <a:pt x="232" y="258"/>
                    <a:pt x="232" y="258"/>
                    <a:pt x="232" y="258"/>
                  </a:cubicBezTo>
                  <a:cubicBezTo>
                    <a:pt x="232" y="258"/>
                    <a:pt x="232" y="258"/>
                    <a:pt x="232" y="259"/>
                  </a:cubicBezTo>
                  <a:cubicBezTo>
                    <a:pt x="232" y="259"/>
                    <a:pt x="232" y="259"/>
                    <a:pt x="232" y="259"/>
                  </a:cubicBezTo>
                  <a:cubicBezTo>
                    <a:pt x="231" y="259"/>
                    <a:pt x="231" y="259"/>
                    <a:pt x="231" y="259"/>
                  </a:cubicBezTo>
                  <a:cubicBezTo>
                    <a:pt x="231" y="259"/>
                    <a:pt x="230" y="259"/>
                    <a:pt x="230" y="259"/>
                  </a:cubicBezTo>
                  <a:cubicBezTo>
                    <a:pt x="230" y="259"/>
                    <a:pt x="230" y="259"/>
                    <a:pt x="230" y="258"/>
                  </a:cubicBezTo>
                  <a:cubicBezTo>
                    <a:pt x="230" y="258"/>
                    <a:pt x="230" y="258"/>
                    <a:pt x="230" y="258"/>
                  </a:cubicBezTo>
                  <a:close/>
                  <a:moveTo>
                    <a:pt x="236" y="255"/>
                  </a:moveTo>
                  <a:cubicBezTo>
                    <a:pt x="236" y="255"/>
                    <a:pt x="236" y="255"/>
                    <a:pt x="236" y="255"/>
                  </a:cubicBezTo>
                  <a:cubicBezTo>
                    <a:pt x="236" y="255"/>
                    <a:pt x="236" y="255"/>
                    <a:pt x="237" y="255"/>
                  </a:cubicBezTo>
                  <a:cubicBezTo>
                    <a:pt x="237" y="255"/>
                    <a:pt x="237" y="255"/>
                    <a:pt x="237" y="255"/>
                  </a:cubicBezTo>
                  <a:cubicBezTo>
                    <a:pt x="237" y="255"/>
                    <a:pt x="237" y="255"/>
                    <a:pt x="237" y="255"/>
                  </a:cubicBezTo>
                  <a:cubicBezTo>
                    <a:pt x="237" y="255"/>
                    <a:pt x="237" y="254"/>
                    <a:pt x="237" y="254"/>
                  </a:cubicBezTo>
                  <a:cubicBezTo>
                    <a:pt x="237" y="254"/>
                    <a:pt x="237" y="254"/>
                    <a:pt x="237" y="254"/>
                  </a:cubicBezTo>
                  <a:cubicBezTo>
                    <a:pt x="237" y="254"/>
                    <a:pt x="236" y="255"/>
                    <a:pt x="236" y="255"/>
                  </a:cubicBezTo>
                  <a:close/>
                  <a:moveTo>
                    <a:pt x="359" y="670"/>
                  </a:moveTo>
                  <a:cubicBezTo>
                    <a:pt x="359" y="670"/>
                    <a:pt x="360" y="670"/>
                    <a:pt x="360" y="669"/>
                  </a:cubicBezTo>
                  <a:cubicBezTo>
                    <a:pt x="360" y="669"/>
                    <a:pt x="360" y="668"/>
                    <a:pt x="359" y="668"/>
                  </a:cubicBezTo>
                  <a:cubicBezTo>
                    <a:pt x="359" y="668"/>
                    <a:pt x="359" y="668"/>
                    <a:pt x="358" y="668"/>
                  </a:cubicBezTo>
                  <a:cubicBezTo>
                    <a:pt x="358" y="668"/>
                    <a:pt x="358" y="668"/>
                    <a:pt x="358" y="669"/>
                  </a:cubicBezTo>
                  <a:cubicBezTo>
                    <a:pt x="357" y="669"/>
                    <a:pt x="357" y="670"/>
                    <a:pt x="357" y="670"/>
                  </a:cubicBezTo>
                  <a:cubicBezTo>
                    <a:pt x="357" y="671"/>
                    <a:pt x="358" y="671"/>
                    <a:pt x="359" y="670"/>
                  </a:cubicBezTo>
                  <a:close/>
                  <a:moveTo>
                    <a:pt x="425" y="703"/>
                  </a:moveTo>
                  <a:cubicBezTo>
                    <a:pt x="424" y="703"/>
                    <a:pt x="423" y="703"/>
                    <a:pt x="423" y="704"/>
                  </a:cubicBezTo>
                  <a:cubicBezTo>
                    <a:pt x="422" y="704"/>
                    <a:pt x="422" y="704"/>
                    <a:pt x="421" y="704"/>
                  </a:cubicBezTo>
                  <a:cubicBezTo>
                    <a:pt x="421" y="704"/>
                    <a:pt x="421" y="705"/>
                    <a:pt x="420" y="705"/>
                  </a:cubicBezTo>
                  <a:cubicBezTo>
                    <a:pt x="419" y="705"/>
                    <a:pt x="419" y="704"/>
                    <a:pt x="418" y="704"/>
                  </a:cubicBezTo>
                  <a:cubicBezTo>
                    <a:pt x="418" y="704"/>
                    <a:pt x="418" y="704"/>
                    <a:pt x="418" y="704"/>
                  </a:cubicBezTo>
                  <a:cubicBezTo>
                    <a:pt x="417" y="705"/>
                    <a:pt x="417" y="705"/>
                    <a:pt x="416" y="706"/>
                  </a:cubicBezTo>
                  <a:cubicBezTo>
                    <a:pt x="414" y="706"/>
                    <a:pt x="414" y="705"/>
                    <a:pt x="413" y="705"/>
                  </a:cubicBezTo>
                  <a:cubicBezTo>
                    <a:pt x="412" y="704"/>
                    <a:pt x="411" y="704"/>
                    <a:pt x="410" y="705"/>
                  </a:cubicBezTo>
                  <a:cubicBezTo>
                    <a:pt x="409" y="705"/>
                    <a:pt x="408" y="705"/>
                    <a:pt x="407" y="705"/>
                  </a:cubicBezTo>
                  <a:cubicBezTo>
                    <a:pt x="406" y="705"/>
                    <a:pt x="406" y="705"/>
                    <a:pt x="405" y="704"/>
                  </a:cubicBezTo>
                  <a:cubicBezTo>
                    <a:pt x="404" y="704"/>
                    <a:pt x="404" y="704"/>
                    <a:pt x="403" y="704"/>
                  </a:cubicBezTo>
                  <a:cubicBezTo>
                    <a:pt x="403" y="704"/>
                    <a:pt x="402" y="704"/>
                    <a:pt x="401" y="704"/>
                  </a:cubicBezTo>
                  <a:cubicBezTo>
                    <a:pt x="401" y="704"/>
                    <a:pt x="400" y="705"/>
                    <a:pt x="399" y="705"/>
                  </a:cubicBezTo>
                  <a:cubicBezTo>
                    <a:pt x="399" y="705"/>
                    <a:pt x="399" y="704"/>
                    <a:pt x="398" y="705"/>
                  </a:cubicBezTo>
                  <a:cubicBezTo>
                    <a:pt x="397" y="705"/>
                    <a:pt x="397" y="706"/>
                    <a:pt x="397" y="707"/>
                  </a:cubicBezTo>
                  <a:cubicBezTo>
                    <a:pt x="396" y="707"/>
                    <a:pt x="397" y="708"/>
                    <a:pt x="397" y="708"/>
                  </a:cubicBezTo>
                  <a:cubicBezTo>
                    <a:pt x="397" y="708"/>
                    <a:pt x="396" y="709"/>
                    <a:pt x="397" y="709"/>
                  </a:cubicBezTo>
                  <a:cubicBezTo>
                    <a:pt x="397" y="710"/>
                    <a:pt x="399" y="710"/>
                    <a:pt x="400" y="710"/>
                  </a:cubicBezTo>
                  <a:cubicBezTo>
                    <a:pt x="400" y="710"/>
                    <a:pt x="400" y="711"/>
                    <a:pt x="400" y="711"/>
                  </a:cubicBezTo>
                  <a:cubicBezTo>
                    <a:pt x="401" y="711"/>
                    <a:pt x="403" y="711"/>
                    <a:pt x="404" y="711"/>
                  </a:cubicBezTo>
                  <a:cubicBezTo>
                    <a:pt x="405" y="712"/>
                    <a:pt x="405" y="713"/>
                    <a:pt x="406" y="714"/>
                  </a:cubicBezTo>
                  <a:cubicBezTo>
                    <a:pt x="406" y="714"/>
                    <a:pt x="408" y="714"/>
                    <a:pt x="408" y="715"/>
                  </a:cubicBezTo>
                  <a:cubicBezTo>
                    <a:pt x="409" y="715"/>
                    <a:pt x="409" y="715"/>
                    <a:pt x="409" y="715"/>
                  </a:cubicBezTo>
                  <a:cubicBezTo>
                    <a:pt x="410" y="716"/>
                    <a:pt x="410" y="716"/>
                    <a:pt x="411" y="716"/>
                  </a:cubicBezTo>
                  <a:cubicBezTo>
                    <a:pt x="411" y="716"/>
                    <a:pt x="414" y="715"/>
                    <a:pt x="414" y="716"/>
                  </a:cubicBezTo>
                  <a:cubicBezTo>
                    <a:pt x="414" y="716"/>
                    <a:pt x="414" y="716"/>
                    <a:pt x="414" y="717"/>
                  </a:cubicBezTo>
                  <a:cubicBezTo>
                    <a:pt x="414" y="717"/>
                    <a:pt x="414" y="718"/>
                    <a:pt x="415" y="718"/>
                  </a:cubicBezTo>
                  <a:cubicBezTo>
                    <a:pt x="415" y="718"/>
                    <a:pt x="416" y="719"/>
                    <a:pt x="417" y="719"/>
                  </a:cubicBezTo>
                  <a:cubicBezTo>
                    <a:pt x="418" y="719"/>
                    <a:pt x="419" y="719"/>
                    <a:pt x="420" y="720"/>
                  </a:cubicBezTo>
                  <a:cubicBezTo>
                    <a:pt x="421" y="720"/>
                    <a:pt x="422" y="719"/>
                    <a:pt x="422" y="718"/>
                  </a:cubicBezTo>
                  <a:cubicBezTo>
                    <a:pt x="422" y="718"/>
                    <a:pt x="421" y="718"/>
                    <a:pt x="421" y="717"/>
                  </a:cubicBezTo>
                  <a:cubicBezTo>
                    <a:pt x="421" y="716"/>
                    <a:pt x="422" y="715"/>
                    <a:pt x="422" y="714"/>
                  </a:cubicBezTo>
                  <a:cubicBezTo>
                    <a:pt x="422" y="714"/>
                    <a:pt x="422" y="713"/>
                    <a:pt x="422" y="713"/>
                  </a:cubicBezTo>
                  <a:cubicBezTo>
                    <a:pt x="422" y="713"/>
                    <a:pt x="422" y="713"/>
                    <a:pt x="422" y="713"/>
                  </a:cubicBezTo>
                  <a:cubicBezTo>
                    <a:pt x="421" y="712"/>
                    <a:pt x="421" y="712"/>
                    <a:pt x="421" y="712"/>
                  </a:cubicBezTo>
                  <a:cubicBezTo>
                    <a:pt x="420" y="711"/>
                    <a:pt x="422" y="710"/>
                    <a:pt x="422" y="710"/>
                  </a:cubicBezTo>
                  <a:cubicBezTo>
                    <a:pt x="422" y="710"/>
                    <a:pt x="422" y="709"/>
                    <a:pt x="422" y="709"/>
                  </a:cubicBezTo>
                  <a:cubicBezTo>
                    <a:pt x="422" y="708"/>
                    <a:pt x="423" y="708"/>
                    <a:pt x="423" y="707"/>
                  </a:cubicBezTo>
                  <a:cubicBezTo>
                    <a:pt x="424" y="707"/>
                    <a:pt x="424" y="706"/>
                    <a:pt x="424" y="706"/>
                  </a:cubicBezTo>
                  <a:cubicBezTo>
                    <a:pt x="425" y="706"/>
                    <a:pt x="425" y="705"/>
                    <a:pt x="425" y="705"/>
                  </a:cubicBezTo>
                  <a:cubicBezTo>
                    <a:pt x="425" y="704"/>
                    <a:pt x="425" y="703"/>
                    <a:pt x="425" y="703"/>
                  </a:cubicBezTo>
                  <a:cubicBezTo>
                    <a:pt x="425" y="703"/>
                    <a:pt x="425" y="703"/>
                    <a:pt x="425" y="703"/>
                  </a:cubicBezTo>
                  <a:close/>
                  <a:moveTo>
                    <a:pt x="378" y="650"/>
                  </a:moveTo>
                  <a:cubicBezTo>
                    <a:pt x="377" y="650"/>
                    <a:pt x="375" y="651"/>
                    <a:pt x="375" y="652"/>
                  </a:cubicBezTo>
                  <a:cubicBezTo>
                    <a:pt x="375" y="652"/>
                    <a:pt x="375" y="652"/>
                    <a:pt x="375" y="652"/>
                  </a:cubicBezTo>
                  <a:cubicBezTo>
                    <a:pt x="375" y="653"/>
                    <a:pt x="375" y="653"/>
                    <a:pt x="375" y="653"/>
                  </a:cubicBezTo>
                  <a:cubicBezTo>
                    <a:pt x="375" y="653"/>
                    <a:pt x="375" y="653"/>
                    <a:pt x="375" y="653"/>
                  </a:cubicBezTo>
                  <a:cubicBezTo>
                    <a:pt x="375" y="653"/>
                    <a:pt x="375" y="653"/>
                    <a:pt x="376" y="653"/>
                  </a:cubicBezTo>
                  <a:cubicBezTo>
                    <a:pt x="376" y="653"/>
                    <a:pt x="376" y="653"/>
                    <a:pt x="376" y="653"/>
                  </a:cubicBezTo>
                  <a:cubicBezTo>
                    <a:pt x="377" y="653"/>
                    <a:pt x="377" y="652"/>
                    <a:pt x="377" y="652"/>
                  </a:cubicBezTo>
                  <a:cubicBezTo>
                    <a:pt x="378" y="652"/>
                    <a:pt x="378" y="652"/>
                    <a:pt x="379" y="652"/>
                  </a:cubicBezTo>
                  <a:cubicBezTo>
                    <a:pt x="380" y="652"/>
                    <a:pt x="381" y="652"/>
                    <a:pt x="381" y="651"/>
                  </a:cubicBezTo>
                  <a:cubicBezTo>
                    <a:pt x="380" y="650"/>
                    <a:pt x="379" y="650"/>
                    <a:pt x="378" y="650"/>
                  </a:cubicBezTo>
                  <a:close/>
                  <a:moveTo>
                    <a:pt x="370" y="672"/>
                  </a:moveTo>
                  <a:cubicBezTo>
                    <a:pt x="369" y="672"/>
                    <a:pt x="370" y="670"/>
                    <a:pt x="369" y="670"/>
                  </a:cubicBezTo>
                  <a:cubicBezTo>
                    <a:pt x="368" y="669"/>
                    <a:pt x="367" y="670"/>
                    <a:pt x="367" y="669"/>
                  </a:cubicBezTo>
                  <a:cubicBezTo>
                    <a:pt x="367" y="668"/>
                    <a:pt x="367" y="668"/>
                    <a:pt x="366" y="668"/>
                  </a:cubicBezTo>
                  <a:cubicBezTo>
                    <a:pt x="365" y="668"/>
                    <a:pt x="365" y="669"/>
                    <a:pt x="364" y="669"/>
                  </a:cubicBezTo>
                  <a:cubicBezTo>
                    <a:pt x="364" y="670"/>
                    <a:pt x="363" y="670"/>
                    <a:pt x="363" y="671"/>
                  </a:cubicBezTo>
                  <a:cubicBezTo>
                    <a:pt x="362" y="671"/>
                    <a:pt x="362" y="671"/>
                    <a:pt x="361" y="672"/>
                  </a:cubicBezTo>
                  <a:cubicBezTo>
                    <a:pt x="361" y="672"/>
                    <a:pt x="361" y="672"/>
                    <a:pt x="361" y="673"/>
                  </a:cubicBezTo>
                  <a:cubicBezTo>
                    <a:pt x="360" y="674"/>
                    <a:pt x="359" y="674"/>
                    <a:pt x="358" y="673"/>
                  </a:cubicBezTo>
                  <a:cubicBezTo>
                    <a:pt x="358" y="672"/>
                    <a:pt x="358" y="672"/>
                    <a:pt x="357" y="672"/>
                  </a:cubicBezTo>
                  <a:cubicBezTo>
                    <a:pt x="357" y="672"/>
                    <a:pt x="357" y="672"/>
                    <a:pt x="357" y="672"/>
                  </a:cubicBezTo>
                  <a:cubicBezTo>
                    <a:pt x="356" y="673"/>
                    <a:pt x="356" y="673"/>
                    <a:pt x="356" y="674"/>
                  </a:cubicBezTo>
                  <a:cubicBezTo>
                    <a:pt x="356" y="674"/>
                    <a:pt x="356" y="675"/>
                    <a:pt x="357" y="675"/>
                  </a:cubicBezTo>
                  <a:cubicBezTo>
                    <a:pt x="358" y="676"/>
                    <a:pt x="357" y="677"/>
                    <a:pt x="357" y="677"/>
                  </a:cubicBezTo>
                  <a:cubicBezTo>
                    <a:pt x="358" y="678"/>
                    <a:pt x="359" y="678"/>
                    <a:pt x="359" y="678"/>
                  </a:cubicBezTo>
                  <a:cubicBezTo>
                    <a:pt x="359" y="679"/>
                    <a:pt x="359" y="680"/>
                    <a:pt x="359" y="680"/>
                  </a:cubicBezTo>
                  <a:cubicBezTo>
                    <a:pt x="359" y="681"/>
                    <a:pt x="358" y="681"/>
                    <a:pt x="358" y="681"/>
                  </a:cubicBezTo>
                  <a:cubicBezTo>
                    <a:pt x="357" y="682"/>
                    <a:pt x="357" y="682"/>
                    <a:pt x="357" y="683"/>
                  </a:cubicBezTo>
                  <a:cubicBezTo>
                    <a:pt x="357" y="684"/>
                    <a:pt x="358" y="683"/>
                    <a:pt x="360" y="683"/>
                  </a:cubicBezTo>
                  <a:cubicBezTo>
                    <a:pt x="359" y="685"/>
                    <a:pt x="359" y="686"/>
                    <a:pt x="358" y="687"/>
                  </a:cubicBezTo>
                  <a:cubicBezTo>
                    <a:pt x="357" y="687"/>
                    <a:pt x="357" y="688"/>
                    <a:pt x="357" y="689"/>
                  </a:cubicBezTo>
                  <a:cubicBezTo>
                    <a:pt x="358" y="689"/>
                    <a:pt x="358" y="690"/>
                    <a:pt x="358" y="691"/>
                  </a:cubicBezTo>
                  <a:cubicBezTo>
                    <a:pt x="358" y="691"/>
                    <a:pt x="358" y="691"/>
                    <a:pt x="358" y="692"/>
                  </a:cubicBezTo>
                  <a:cubicBezTo>
                    <a:pt x="359" y="692"/>
                    <a:pt x="359" y="693"/>
                    <a:pt x="359" y="693"/>
                  </a:cubicBezTo>
                  <a:cubicBezTo>
                    <a:pt x="359" y="694"/>
                    <a:pt x="359" y="695"/>
                    <a:pt x="360" y="695"/>
                  </a:cubicBezTo>
                  <a:cubicBezTo>
                    <a:pt x="361" y="695"/>
                    <a:pt x="361" y="694"/>
                    <a:pt x="362" y="694"/>
                  </a:cubicBezTo>
                  <a:cubicBezTo>
                    <a:pt x="363" y="694"/>
                    <a:pt x="363" y="695"/>
                    <a:pt x="364" y="694"/>
                  </a:cubicBezTo>
                  <a:cubicBezTo>
                    <a:pt x="364" y="693"/>
                    <a:pt x="363" y="691"/>
                    <a:pt x="366" y="691"/>
                  </a:cubicBezTo>
                  <a:cubicBezTo>
                    <a:pt x="366" y="691"/>
                    <a:pt x="366" y="691"/>
                    <a:pt x="366" y="691"/>
                  </a:cubicBezTo>
                  <a:cubicBezTo>
                    <a:pt x="366" y="691"/>
                    <a:pt x="366" y="692"/>
                    <a:pt x="366" y="692"/>
                  </a:cubicBezTo>
                  <a:cubicBezTo>
                    <a:pt x="366" y="692"/>
                    <a:pt x="366" y="692"/>
                    <a:pt x="366" y="692"/>
                  </a:cubicBezTo>
                  <a:cubicBezTo>
                    <a:pt x="367" y="692"/>
                    <a:pt x="368" y="692"/>
                    <a:pt x="369" y="691"/>
                  </a:cubicBezTo>
                  <a:cubicBezTo>
                    <a:pt x="369" y="691"/>
                    <a:pt x="369" y="690"/>
                    <a:pt x="369" y="690"/>
                  </a:cubicBezTo>
                  <a:cubicBezTo>
                    <a:pt x="369" y="689"/>
                    <a:pt x="369" y="688"/>
                    <a:pt x="370" y="688"/>
                  </a:cubicBezTo>
                  <a:cubicBezTo>
                    <a:pt x="370" y="687"/>
                    <a:pt x="371" y="686"/>
                    <a:pt x="370" y="685"/>
                  </a:cubicBezTo>
                  <a:cubicBezTo>
                    <a:pt x="370" y="684"/>
                    <a:pt x="370" y="683"/>
                    <a:pt x="370" y="682"/>
                  </a:cubicBezTo>
                  <a:cubicBezTo>
                    <a:pt x="370" y="681"/>
                    <a:pt x="371" y="681"/>
                    <a:pt x="370" y="680"/>
                  </a:cubicBezTo>
                  <a:cubicBezTo>
                    <a:pt x="370" y="679"/>
                    <a:pt x="370" y="678"/>
                    <a:pt x="369" y="678"/>
                  </a:cubicBezTo>
                  <a:cubicBezTo>
                    <a:pt x="367" y="677"/>
                    <a:pt x="370" y="676"/>
                    <a:pt x="370" y="676"/>
                  </a:cubicBezTo>
                  <a:cubicBezTo>
                    <a:pt x="371" y="676"/>
                    <a:pt x="372" y="676"/>
                    <a:pt x="372" y="675"/>
                  </a:cubicBezTo>
                  <a:cubicBezTo>
                    <a:pt x="372" y="674"/>
                    <a:pt x="370" y="673"/>
                    <a:pt x="370" y="672"/>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1" y="517"/>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2" y="516"/>
                  </a:cubicBezTo>
                  <a:cubicBezTo>
                    <a:pt x="252" y="516"/>
                    <a:pt x="252" y="516"/>
                    <a:pt x="252" y="516"/>
                  </a:cubicBezTo>
                  <a:cubicBezTo>
                    <a:pt x="252" y="516"/>
                    <a:pt x="252" y="516"/>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3" y="515"/>
                  </a:cubicBezTo>
                  <a:cubicBezTo>
                    <a:pt x="253" y="515"/>
                    <a:pt x="253" y="515"/>
                    <a:pt x="253" y="515"/>
                  </a:cubicBezTo>
                  <a:cubicBezTo>
                    <a:pt x="253" y="515"/>
                    <a:pt x="253" y="515"/>
                    <a:pt x="253" y="515"/>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1"/>
                    <a:pt x="253" y="511"/>
                    <a:pt x="253" y="511"/>
                  </a:cubicBezTo>
                  <a:cubicBezTo>
                    <a:pt x="253" y="511"/>
                    <a:pt x="253" y="511"/>
                    <a:pt x="253" y="511"/>
                  </a:cubicBezTo>
                  <a:cubicBezTo>
                    <a:pt x="253" y="511"/>
                    <a:pt x="253" y="511"/>
                    <a:pt x="253" y="511"/>
                  </a:cubicBezTo>
                  <a:cubicBezTo>
                    <a:pt x="253" y="511"/>
                    <a:pt x="252" y="512"/>
                    <a:pt x="252" y="512"/>
                  </a:cubicBezTo>
                  <a:cubicBezTo>
                    <a:pt x="252" y="512"/>
                    <a:pt x="252" y="512"/>
                    <a:pt x="252" y="512"/>
                  </a:cubicBezTo>
                  <a:cubicBezTo>
                    <a:pt x="252" y="512"/>
                    <a:pt x="252" y="512"/>
                    <a:pt x="252" y="512"/>
                  </a:cubicBezTo>
                  <a:cubicBezTo>
                    <a:pt x="252" y="512"/>
                    <a:pt x="252" y="512"/>
                    <a:pt x="252" y="512"/>
                  </a:cubicBezTo>
                  <a:cubicBezTo>
                    <a:pt x="252" y="512"/>
                    <a:pt x="251" y="512"/>
                    <a:pt x="251" y="512"/>
                  </a:cubicBezTo>
                  <a:cubicBezTo>
                    <a:pt x="251" y="512"/>
                    <a:pt x="251" y="512"/>
                    <a:pt x="251" y="512"/>
                  </a:cubicBezTo>
                  <a:cubicBezTo>
                    <a:pt x="251" y="512"/>
                    <a:pt x="251" y="512"/>
                    <a:pt x="251" y="512"/>
                  </a:cubicBezTo>
                  <a:cubicBezTo>
                    <a:pt x="251" y="512"/>
                    <a:pt x="251" y="512"/>
                    <a:pt x="251" y="512"/>
                  </a:cubicBezTo>
                  <a:cubicBezTo>
                    <a:pt x="251" y="512"/>
                    <a:pt x="251" y="512"/>
                    <a:pt x="251" y="512"/>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0" y="513"/>
                  </a:cubicBezTo>
                  <a:cubicBezTo>
                    <a:pt x="250" y="513"/>
                    <a:pt x="250" y="513"/>
                    <a:pt x="250" y="513"/>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49" y="514"/>
                    <a:pt x="249" y="514"/>
                  </a:cubicBezTo>
                  <a:cubicBezTo>
                    <a:pt x="249" y="514"/>
                    <a:pt x="249" y="514"/>
                    <a:pt x="249" y="514"/>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8" y="516"/>
                    <a:pt x="248" y="516"/>
                    <a:pt x="248" y="516"/>
                  </a:cubicBezTo>
                  <a:cubicBezTo>
                    <a:pt x="248" y="516"/>
                    <a:pt x="248" y="516"/>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195" y="535"/>
                  </a:moveTo>
                  <a:cubicBezTo>
                    <a:pt x="195" y="535"/>
                    <a:pt x="195" y="535"/>
                    <a:pt x="195" y="535"/>
                  </a:cubicBezTo>
                  <a:cubicBezTo>
                    <a:pt x="195" y="534"/>
                    <a:pt x="196" y="534"/>
                    <a:pt x="197" y="533"/>
                  </a:cubicBezTo>
                  <a:cubicBezTo>
                    <a:pt x="198" y="533"/>
                    <a:pt x="199" y="533"/>
                    <a:pt x="199" y="534"/>
                  </a:cubicBezTo>
                  <a:cubicBezTo>
                    <a:pt x="199" y="534"/>
                    <a:pt x="201" y="534"/>
                    <a:pt x="200" y="534"/>
                  </a:cubicBezTo>
                  <a:cubicBezTo>
                    <a:pt x="200" y="534"/>
                    <a:pt x="200" y="534"/>
                    <a:pt x="200" y="533"/>
                  </a:cubicBezTo>
                  <a:cubicBezTo>
                    <a:pt x="200" y="533"/>
                    <a:pt x="200" y="533"/>
                    <a:pt x="201" y="532"/>
                  </a:cubicBezTo>
                  <a:cubicBezTo>
                    <a:pt x="201" y="532"/>
                    <a:pt x="202" y="532"/>
                    <a:pt x="202" y="531"/>
                  </a:cubicBezTo>
                  <a:cubicBezTo>
                    <a:pt x="202" y="531"/>
                    <a:pt x="203" y="531"/>
                    <a:pt x="203" y="531"/>
                  </a:cubicBezTo>
                  <a:cubicBezTo>
                    <a:pt x="203" y="531"/>
                    <a:pt x="204" y="530"/>
                    <a:pt x="204" y="530"/>
                  </a:cubicBezTo>
                  <a:cubicBezTo>
                    <a:pt x="205" y="530"/>
                    <a:pt x="205" y="530"/>
                    <a:pt x="206" y="531"/>
                  </a:cubicBezTo>
                  <a:cubicBezTo>
                    <a:pt x="207" y="531"/>
                    <a:pt x="209" y="530"/>
                    <a:pt x="210" y="530"/>
                  </a:cubicBezTo>
                  <a:cubicBezTo>
                    <a:pt x="210" y="529"/>
                    <a:pt x="210" y="529"/>
                    <a:pt x="210" y="529"/>
                  </a:cubicBezTo>
                  <a:cubicBezTo>
                    <a:pt x="209" y="528"/>
                    <a:pt x="208" y="529"/>
                    <a:pt x="207" y="530"/>
                  </a:cubicBezTo>
                  <a:cubicBezTo>
                    <a:pt x="207" y="530"/>
                    <a:pt x="206" y="530"/>
                    <a:pt x="206" y="530"/>
                  </a:cubicBezTo>
                  <a:cubicBezTo>
                    <a:pt x="205" y="530"/>
                    <a:pt x="205" y="530"/>
                    <a:pt x="205" y="529"/>
                  </a:cubicBezTo>
                  <a:cubicBezTo>
                    <a:pt x="205" y="529"/>
                    <a:pt x="205" y="529"/>
                    <a:pt x="204" y="529"/>
                  </a:cubicBezTo>
                  <a:cubicBezTo>
                    <a:pt x="204" y="529"/>
                    <a:pt x="203" y="529"/>
                    <a:pt x="203" y="529"/>
                  </a:cubicBezTo>
                  <a:cubicBezTo>
                    <a:pt x="202" y="529"/>
                    <a:pt x="202" y="529"/>
                    <a:pt x="202" y="529"/>
                  </a:cubicBezTo>
                  <a:cubicBezTo>
                    <a:pt x="202" y="529"/>
                    <a:pt x="202" y="529"/>
                    <a:pt x="202" y="529"/>
                  </a:cubicBezTo>
                  <a:cubicBezTo>
                    <a:pt x="202" y="529"/>
                    <a:pt x="202" y="529"/>
                    <a:pt x="203" y="529"/>
                  </a:cubicBezTo>
                  <a:cubicBezTo>
                    <a:pt x="203" y="529"/>
                    <a:pt x="204" y="528"/>
                    <a:pt x="204" y="528"/>
                  </a:cubicBezTo>
                  <a:cubicBezTo>
                    <a:pt x="205" y="527"/>
                    <a:pt x="205" y="527"/>
                    <a:pt x="205" y="527"/>
                  </a:cubicBezTo>
                  <a:cubicBezTo>
                    <a:pt x="206" y="526"/>
                    <a:pt x="206" y="525"/>
                    <a:pt x="206" y="525"/>
                  </a:cubicBezTo>
                  <a:cubicBezTo>
                    <a:pt x="206" y="525"/>
                    <a:pt x="206" y="524"/>
                    <a:pt x="206" y="524"/>
                  </a:cubicBezTo>
                  <a:cubicBezTo>
                    <a:pt x="207" y="524"/>
                    <a:pt x="207" y="523"/>
                    <a:pt x="207" y="523"/>
                  </a:cubicBezTo>
                  <a:cubicBezTo>
                    <a:pt x="208" y="523"/>
                    <a:pt x="208" y="524"/>
                    <a:pt x="209" y="523"/>
                  </a:cubicBezTo>
                  <a:cubicBezTo>
                    <a:pt x="210" y="523"/>
                    <a:pt x="210" y="523"/>
                    <a:pt x="210" y="522"/>
                  </a:cubicBezTo>
                  <a:cubicBezTo>
                    <a:pt x="209" y="522"/>
                    <a:pt x="209" y="523"/>
                    <a:pt x="208" y="523"/>
                  </a:cubicBezTo>
                  <a:cubicBezTo>
                    <a:pt x="207" y="523"/>
                    <a:pt x="207" y="522"/>
                    <a:pt x="206" y="522"/>
                  </a:cubicBezTo>
                  <a:cubicBezTo>
                    <a:pt x="204" y="522"/>
                    <a:pt x="205" y="521"/>
                    <a:pt x="205" y="520"/>
                  </a:cubicBezTo>
                  <a:cubicBezTo>
                    <a:pt x="204" y="520"/>
                    <a:pt x="203" y="521"/>
                    <a:pt x="203" y="520"/>
                  </a:cubicBezTo>
                  <a:cubicBezTo>
                    <a:pt x="202" y="520"/>
                    <a:pt x="202" y="520"/>
                    <a:pt x="202" y="520"/>
                  </a:cubicBezTo>
                  <a:cubicBezTo>
                    <a:pt x="202" y="519"/>
                    <a:pt x="201" y="519"/>
                    <a:pt x="201" y="518"/>
                  </a:cubicBezTo>
                  <a:cubicBezTo>
                    <a:pt x="201" y="518"/>
                    <a:pt x="201" y="517"/>
                    <a:pt x="201" y="517"/>
                  </a:cubicBezTo>
                  <a:cubicBezTo>
                    <a:pt x="202" y="517"/>
                    <a:pt x="204" y="516"/>
                    <a:pt x="204" y="515"/>
                  </a:cubicBezTo>
                  <a:cubicBezTo>
                    <a:pt x="204" y="515"/>
                    <a:pt x="204" y="514"/>
                    <a:pt x="204" y="514"/>
                  </a:cubicBezTo>
                  <a:cubicBezTo>
                    <a:pt x="204" y="514"/>
                    <a:pt x="205" y="515"/>
                    <a:pt x="205" y="514"/>
                  </a:cubicBezTo>
                  <a:cubicBezTo>
                    <a:pt x="206" y="514"/>
                    <a:pt x="207" y="513"/>
                    <a:pt x="205" y="513"/>
                  </a:cubicBezTo>
                  <a:cubicBezTo>
                    <a:pt x="204" y="513"/>
                    <a:pt x="204" y="513"/>
                    <a:pt x="203" y="513"/>
                  </a:cubicBezTo>
                  <a:cubicBezTo>
                    <a:pt x="202" y="513"/>
                    <a:pt x="202" y="512"/>
                    <a:pt x="202" y="512"/>
                  </a:cubicBezTo>
                  <a:cubicBezTo>
                    <a:pt x="202" y="512"/>
                    <a:pt x="201" y="512"/>
                    <a:pt x="201" y="511"/>
                  </a:cubicBezTo>
                  <a:cubicBezTo>
                    <a:pt x="201" y="511"/>
                    <a:pt x="202" y="511"/>
                    <a:pt x="202" y="511"/>
                  </a:cubicBezTo>
                  <a:cubicBezTo>
                    <a:pt x="202" y="511"/>
                    <a:pt x="203" y="511"/>
                    <a:pt x="203" y="511"/>
                  </a:cubicBezTo>
                  <a:cubicBezTo>
                    <a:pt x="203" y="512"/>
                    <a:pt x="204" y="512"/>
                    <a:pt x="204" y="511"/>
                  </a:cubicBezTo>
                  <a:cubicBezTo>
                    <a:pt x="204" y="510"/>
                    <a:pt x="204" y="510"/>
                    <a:pt x="203" y="510"/>
                  </a:cubicBezTo>
                  <a:cubicBezTo>
                    <a:pt x="203" y="510"/>
                    <a:pt x="203" y="510"/>
                    <a:pt x="203" y="510"/>
                  </a:cubicBezTo>
                  <a:cubicBezTo>
                    <a:pt x="203" y="509"/>
                    <a:pt x="203" y="509"/>
                    <a:pt x="202" y="508"/>
                  </a:cubicBezTo>
                  <a:cubicBezTo>
                    <a:pt x="202" y="508"/>
                    <a:pt x="202" y="508"/>
                    <a:pt x="202" y="508"/>
                  </a:cubicBezTo>
                  <a:cubicBezTo>
                    <a:pt x="203" y="507"/>
                    <a:pt x="204" y="508"/>
                    <a:pt x="205" y="508"/>
                  </a:cubicBezTo>
                  <a:cubicBezTo>
                    <a:pt x="206" y="508"/>
                    <a:pt x="206" y="507"/>
                    <a:pt x="207" y="507"/>
                  </a:cubicBezTo>
                  <a:cubicBezTo>
                    <a:pt x="208" y="508"/>
                    <a:pt x="209" y="508"/>
                    <a:pt x="209" y="508"/>
                  </a:cubicBezTo>
                  <a:cubicBezTo>
                    <a:pt x="210" y="508"/>
                    <a:pt x="211" y="508"/>
                    <a:pt x="210" y="509"/>
                  </a:cubicBezTo>
                  <a:cubicBezTo>
                    <a:pt x="210" y="510"/>
                    <a:pt x="211" y="509"/>
                    <a:pt x="212" y="509"/>
                  </a:cubicBezTo>
                  <a:cubicBezTo>
                    <a:pt x="212" y="509"/>
                    <a:pt x="214" y="509"/>
                    <a:pt x="214" y="509"/>
                  </a:cubicBezTo>
                  <a:cubicBezTo>
                    <a:pt x="215" y="509"/>
                    <a:pt x="215" y="509"/>
                    <a:pt x="215" y="509"/>
                  </a:cubicBezTo>
                  <a:cubicBezTo>
                    <a:pt x="215" y="509"/>
                    <a:pt x="215" y="509"/>
                    <a:pt x="215" y="508"/>
                  </a:cubicBezTo>
                  <a:cubicBezTo>
                    <a:pt x="216" y="508"/>
                    <a:pt x="216" y="508"/>
                    <a:pt x="216" y="508"/>
                  </a:cubicBezTo>
                  <a:cubicBezTo>
                    <a:pt x="216" y="508"/>
                    <a:pt x="216" y="508"/>
                    <a:pt x="216" y="508"/>
                  </a:cubicBezTo>
                  <a:cubicBezTo>
                    <a:pt x="217" y="508"/>
                    <a:pt x="217" y="507"/>
                    <a:pt x="218" y="507"/>
                  </a:cubicBezTo>
                  <a:cubicBezTo>
                    <a:pt x="219" y="506"/>
                    <a:pt x="219" y="506"/>
                    <a:pt x="220" y="506"/>
                  </a:cubicBezTo>
                  <a:cubicBezTo>
                    <a:pt x="220" y="506"/>
                    <a:pt x="220" y="506"/>
                    <a:pt x="220" y="506"/>
                  </a:cubicBezTo>
                  <a:cubicBezTo>
                    <a:pt x="220" y="506"/>
                    <a:pt x="221" y="504"/>
                    <a:pt x="220" y="505"/>
                  </a:cubicBezTo>
                  <a:cubicBezTo>
                    <a:pt x="219" y="505"/>
                    <a:pt x="219" y="505"/>
                    <a:pt x="219" y="505"/>
                  </a:cubicBezTo>
                  <a:cubicBezTo>
                    <a:pt x="219" y="505"/>
                    <a:pt x="219" y="505"/>
                    <a:pt x="219" y="505"/>
                  </a:cubicBezTo>
                  <a:cubicBezTo>
                    <a:pt x="218" y="505"/>
                    <a:pt x="218" y="505"/>
                    <a:pt x="218" y="505"/>
                  </a:cubicBezTo>
                  <a:cubicBezTo>
                    <a:pt x="217" y="505"/>
                    <a:pt x="217" y="504"/>
                    <a:pt x="216" y="504"/>
                  </a:cubicBezTo>
                  <a:cubicBezTo>
                    <a:pt x="215" y="504"/>
                    <a:pt x="216" y="503"/>
                    <a:pt x="216" y="503"/>
                  </a:cubicBezTo>
                  <a:cubicBezTo>
                    <a:pt x="216" y="502"/>
                    <a:pt x="217" y="502"/>
                    <a:pt x="218" y="502"/>
                  </a:cubicBezTo>
                  <a:cubicBezTo>
                    <a:pt x="218" y="501"/>
                    <a:pt x="219" y="501"/>
                    <a:pt x="219" y="501"/>
                  </a:cubicBezTo>
                  <a:cubicBezTo>
                    <a:pt x="218" y="500"/>
                    <a:pt x="218" y="500"/>
                    <a:pt x="218" y="500"/>
                  </a:cubicBezTo>
                  <a:cubicBezTo>
                    <a:pt x="218" y="499"/>
                    <a:pt x="219" y="498"/>
                    <a:pt x="219" y="498"/>
                  </a:cubicBezTo>
                  <a:cubicBezTo>
                    <a:pt x="220" y="498"/>
                    <a:pt x="220" y="498"/>
                    <a:pt x="221" y="498"/>
                  </a:cubicBezTo>
                  <a:cubicBezTo>
                    <a:pt x="222" y="498"/>
                    <a:pt x="222" y="497"/>
                    <a:pt x="223" y="497"/>
                  </a:cubicBezTo>
                  <a:cubicBezTo>
                    <a:pt x="223" y="497"/>
                    <a:pt x="224" y="497"/>
                    <a:pt x="224" y="498"/>
                  </a:cubicBezTo>
                  <a:cubicBezTo>
                    <a:pt x="225" y="499"/>
                    <a:pt x="225" y="498"/>
                    <a:pt x="226" y="497"/>
                  </a:cubicBezTo>
                  <a:cubicBezTo>
                    <a:pt x="226" y="497"/>
                    <a:pt x="226" y="497"/>
                    <a:pt x="226" y="497"/>
                  </a:cubicBezTo>
                  <a:cubicBezTo>
                    <a:pt x="227" y="498"/>
                    <a:pt x="227" y="499"/>
                    <a:pt x="226" y="499"/>
                  </a:cubicBezTo>
                  <a:cubicBezTo>
                    <a:pt x="226" y="499"/>
                    <a:pt x="226" y="500"/>
                    <a:pt x="227" y="500"/>
                  </a:cubicBezTo>
                  <a:cubicBezTo>
                    <a:pt x="227" y="500"/>
                    <a:pt x="227" y="500"/>
                    <a:pt x="227" y="499"/>
                  </a:cubicBezTo>
                  <a:cubicBezTo>
                    <a:pt x="228" y="499"/>
                    <a:pt x="228" y="498"/>
                    <a:pt x="228" y="497"/>
                  </a:cubicBezTo>
                  <a:cubicBezTo>
                    <a:pt x="229" y="496"/>
                    <a:pt x="229" y="496"/>
                    <a:pt x="230" y="496"/>
                  </a:cubicBezTo>
                  <a:cubicBezTo>
                    <a:pt x="231" y="497"/>
                    <a:pt x="232" y="497"/>
                    <a:pt x="232" y="498"/>
                  </a:cubicBezTo>
                  <a:cubicBezTo>
                    <a:pt x="232" y="498"/>
                    <a:pt x="232" y="499"/>
                    <a:pt x="231" y="499"/>
                  </a:cubicBezTo>
                  <a:cubicBezTo>
                    <a:pt x="230" y="498"/>
                    <a:pt x="229" y="499"/>
                    <a:pt x="229" y="500"/>
                  </a:cubicBezTo>
                  <a:cubicBezTo>
                    <a:pt x="229" y="500"/>
                    <a:pt x="229" y="500"/>
                    <a:pt x="229" y="500"/>
                  </a:cubicBezTo>
                  <a:cubicBezTo>
                    <a:pt x="229" y="500"/>
                    <a:pt x="229" y="500"/>
                    <a:pt x="229" y="500"/>
                  </a:cubicBezTo>
                  <a:cubicBezTo>
                    <a:pt x="229" y="500"/>
                    <a:pt x="229" y="500"/>
                    <a:pt x="229" y="500"/>
                  </a:cubicBezTo>
                  <a:cubicBezTo>
                    <a:pt x="229" y="500"/>
                    <a:pt x="229" y="501"/>
                    <a:pt x="229" y="501"/>
                  </a:cubicBezTo>
                  <a:cubicBezTo>
                    <a:pt x="229" y="500"/>
                    <a:pt x="229" y="500"/>
                    <a:pt x="229" y="500"/>
                  </a:cubicBezTo>
                  <a:cubicBezTo>
                    <a:pt x="230" y="500"/>
                    <a:pt x="231" y="500"/>
                    <a:pt x="231" y="500"/>
                  </a:cubicBezTo>
                  <a:cubicBezTo>
                    <a:pt x="232" y="500"/>
                    <a:pt x="232" y="499"/>
                    <a:pt x="233" y="499"/>
                  </a:cubicBezTo>
                  <a:cubicBezTo>
                    <a:pt x="233" y="499"/>
                    <a:pt x="234" y="498"/>
                    <a:pt x="234" y="498"/>
                  </a:cubicBezTo>
                  <a:cubicBezTo>
                    <a:pt x="234" y="498"/>
                    <a:pt x="235" y="499"/>
                    <a:pt x="236" y="498"/>
                  </a:cubicBezTo>
                  <a:cubicBezTo>
                    <a:pt x="236" y="498"/>
                    <a:pt x="237" y="498"/>
                    <a:pt x="237" y="498"/>
                  </a:cubicBezTo>
                  <a:cubicBezTo>
                    <a:pt x="238" y="498"/>
                    <a:pt x="238" y="498"/>
                    <a:pt x="238" y="498"/>
                  </a:cubicBezTo>
                  <a:cubicBezTo>
                    <a:pt x="238" y="499"/>
                    <a:pt x="239" y="499"/>
                    <a:pt x="239" y="499"/>
                  </a:cubicBezTo>
                  <a:cubicBezTo>
                    <a:pt x="240" y="499"/>
                    <a:pt x="240" y="500"/>
                    <a:pt x="240" y="500"/>
                  </a:cubicBezTo>
                  <a:cubicBezTo>
                    <a:pt x="240" y="501"/>
                    <a:pt x="241" y="502"/>
                    <a:pt x="241" y="503"/>
                  </a:cubicBezTo>
                  <a:cubicBezTo>
                    <a:pt x="241" y="504"/>
                    <a:pt x="241" y="504"/>
                    <a:pt x="242" y="504"/>
                  </a:cubicBezTo>
                  <a:cubicBezTo>
                    <a:pt x="242" y="505"/>
                    <a:pt x="242" y="505"/>
                    <a:pt x="242" y="506"/>
                  </a:cubicBezTo>
                  <a:cubicBezTo>
                    <a:pt x="242" y="506"/>
                    <a:pt x="243" y="506"/>
                    <a:pt x="244" y="506"/>
                  </a:cubicBezTo>
                  <a:cubicBezTo>
                    <a:pt x="244" y="507"/>
                    <a:pt x="244" y="508"/>
                    <a:pt x="243" y="508"/>
                  </a:cubicBezTo>
                  <a:cubicBezTo>
                    <a:pt x="243" y="509"/>
                    <a:pt x="243" y="509"/>
                    <a:pt x="243" y="508"/>
                  </a:cubicBezTo>
                  <a:cubicBezTo>
                    <a:pt x="243" y="508"/>
                    <a:pt x="243" y="508"/>
                    <a:pt x="243" y="508"/>
                  </a:cubicBezTo>
                  <a:cubicBezTo>
                    <a:pt x="243" y="507"/>
                    <a:pt x="242" y="508"/>
                    <a:pt x="242" y="509"/>
                  </a:cubicBezTo>
                  <a:cubicBezTo>
                    <a:pt x="242" y="509"/>
                    <a:pt x="242" y="510"/>
                    <a:pt x="243" y="510"/>
                  </a:cubicBezTo>
                  <a:cubicBezTo>
                    <a:pt x="243" y="511"/>
                    <a:pt x="243" y="511"/>
                    <a:pt x="242" y="512"/>
                  </a:cubicBezTo>
                  <a:cubicBezTo>
                    <a:pt x="242" y="512"/>
                    <a:pt x="241" y="512"/>
                    <a:pt x="241" y="511"/>
                  </a:cubicBezTo>
                  <a:cubicBezTo>
                    <a:pt x="240" y="511"/>
                    <a:pt x="240" y="513"/>
                    <a:pt x="239" y="513"/>
                  </a:cubicBezTo>
                  <a:cubicBezTo>
                    <a:pt x="239" y="513"/>
                    <a:pt x="239" y="514"/>
                    <a:pt x="239" y="514"/>
                  </a:cubicBezTo>
                  <a:cubicBezTo>
                    <a:pt x="238" y="514"/>
                    <a:pt x="238" y="514"/>
                    <a:pt x="237" y="514"/>
                  </a:cubicBezTo>
                  <a:cubicBezTo>
                    <a:pt x="237" y="514"/>
                    <a:pt x="237" y="515"/>
                    <a:pt x="237" y="515"/>
                  </a:cubicBezTo>
                  <a:cubicBezTo>
                    <a:pt x="237" y="515"/>
                    <a:pt x="237" y="515"/>
                    <a:pt x="237" y="515"/>
                  </a:cubicBezTo>
                  <a:cubicBezTo>
                    <a:pt x="237" y="515"/>
                    <a:pt x="237" y="515"/>
                    <a:pt x="237" y="515"/>
                  </a:cubicBezTo>
                  <a:cubicBezTo>
                    <a:pt x="236" y="515"/>
                    <a:pt x="235" y="515"/>
                    <a:pt x="235" y="515"/>
                  </a:cubicBezTo>
                  <a:cubicBezTo>
                    <a:pt x="235" y="516"/>
                    <a:pt x="236" y="517"/>
                    <a:pt x="236" y="518"/>
                  </a:cubicBezTo>
                  <a:cubicBezTo>
                    <a:pt x="236" y="518"/>
                    <a:pt x="236" y="519"/>
                    <a:pt x="236" y="519"/>
                  </a:cubicBezTo>
                  <a:cubicBezTo>
                    <a:pt x="235" y="520"/>
                    <a:pt x="236" y="520"/>
                    <a:pt x="236" y="520"/>
                  </a:cubicBezTo>
                  <a:cubicBezTo>
                    <a:pt x="237" y="521"/>
                    <a:pt x="236" y="522"/>
                    <a:pt x="236" y="522"/>
                  </a:cubicBezTo>
                  <a:cubicBezTo>
                    <a:pt x="236" y="523"/>
                    <a:pt x="236" y="523"/>
                    <a:pt x="236" y="523"/>
                  </a:cubicBezTo>
                  <a:cubicBezTo>
                    <a:pt x="235" y="523"/>
                    <a:pt x="235" y="523"/>
                    <a:pt x="235" y="524"/>
                  </a:cubicBezTo>
                  <a:cubicBezTo>
                    <a:pt x="235" y="524"/>
                    <a:pt x="235" y="524"/>
                    <a:pt x="236" y="524"/>
                  </a:cubicBezTo>
                  <a:cubicBezTo>
                    <a:pt x="236" y="524"/>
                    <a:pt x="236" y="524"/>
                    <a:pt x="236" y="524"/>
                  </a:cubicBezTo>
                  <a:cubicBezTo>
                    <a:pt x="236" y="524"/>
                    <a:pt x="236" y="524"/>
                    <a:pt x="237" y="524"/>
                  </a:cubicBezTo>
                  <a:cubicBezTo>
                    <a:pt x="237" y="524"/>
                    <a:pt x="237" y="525"/>
                    <a:pt x="237" y="525"/>
                  </a:cubicBezTo>
                  <a:cubicBezTo>
                    <a:pt x="236" y="526"/>
                    <a:pt x="237" y="526"/>
                    <a:pt x="237" y="526"/>
                  </a:cubicBezTo>
                  <a:cubicBezTo>
                    <a:pt x="237" y="527"/>
                    <a:pt x="237" y="527"/>
                    <a:pt x="237" y="527"/>
                  </a:cubicBezTo>
                  <a:cubicBezTo>
                    <a:pt x="237" y="527"/>
                    <a:pt x="237" y="527"/>
                    <a:pt x="237" y="527"/>
                  </a:cubicBezTo>
                  <a:cubicBezTo>
                    <a:pt x="237" y="528"/>
                    <a:pt x="237" y="528"/>
                    <a:pt x="237" y="528"/>
                  </a:cubicBezTo>
                  <a:cubicBezTo>
                    <a:pt x="237" y="529"/>
                    <a:pt x="236" y="529"/>
                    <a:pt x="236" y="529"/>
                  </a:cubicBezTo>
                  <a:cubicBezTo>
                    <a:pt x="236" y="530"/>
                    <a:pt x="236" y="530"/>
                    <a:pt x="236" y="530"/>
                  </a:cubicBezTo>
                  <a:cubicBezTo>
                    <a:pt x="235" y="530"/>
                    <a:pt x="235" y="531"/>
                    <a:pt x="235" y="531"/>
                  </a:cubicBezTo>
                  <a:cubicBezTo>
                    <a:pt x="235" y="532"/>
                    <a:pt x="236" y="533"/>
                    <a:pt x="235" y="533"/>
                  </a:cubicBezTo>
                  <a:cubicBezTo>
                    <a:pt x="234" y="533"/>
                    <a:pt x="234" y="534"/>
                    <a:pt x="233" y="534"/>
                  </a:cubicBezTo>
                  <a:cubicBezTo>
                    <a:pt x="232" y="535"/>
                    <a:pt x="232" y="535"/>
                    <a:pt x="233" y="536"/>
                  </a:cubicBezTo>
                  <a:cubicBezTo>
                    <a:pt x="233" y="537"/>
                    <a:pt x="233" y="537"/>
                    <a:pt x="233" y="537"/>
                  </a:cubicBezTo>
                  <a:cubicBezTo>
                    <a:pt x="233" y="537"/>
                    <a:pt x="233" y="537"/>
                    <a:pt x="233" y="537"/>
                  </a:cubicBezTo>
                  <a:cubicBezTo>
                    <a:pt x="232" y="537"/>
                    <a:pt x="231" y="537"/>
                    <a:pt x="230" y="537"/>
                  </a:cubicBezTo>
                  <a:cubicBezTo>
                    <a:pt x="229" y="537"/>
                    <a:pt x="228" y="537"/>
                    <a:pt x="227" y="537"/>
                  </a:cubicBezTo>
                  <a:cubicBezTo>
                    <a:pt x="227" y="537"/>
                    <a:pt x="227" y="537"/>
                    <a:pt x="227" y="537"/>
                  </a:cubicBezTo>
                  <a:cubicBezTo>
                    <a:pt x="227" y="537"/>
                    <a:pt x="227" y="537"/>
                    <a:pt x="227" y="537"/>
                  </a:cubicBezTo>
                  <a:cubicBezTo>
                    <a:pt x="227" y="538"/>
                    <a:pt x="227" y="538"/>
                    <a:pt x="226" y="538"/>
                  </a:cubicBezTo>
                  <a:cubicBezTo>
                    <a:pt x="226" y="537"/>
                    <a:pt x="225" y="538"/>
                    <a:pt x="225" y="538"/>
                  </a:cubicBezTo>
                  <a:cubicBezTo>
                    <a:pt x="224" y="538"/>
                    <a:pt x="224" y="538"/>
                    <a:pt x="223" y="538"/>
                  </a:cubicBezTo>
                  <a:cubicBezTo>
                    <a:pt x="223" y="538"/>
                    <a:pt x="222" y="538"/>
                    <a:pt x="222" y="538"/>
                  </a:cubicBezTo>
                  <a:cubicBezTo>
                    <a:pt x="221" y="538"/>
                    <a:pt x="221" y="538"/>
                    <a:pt x="220" y="538"/>
                  </a:cubicBezTo>
                  <a:cubicBezTo>
                    <a:pt x="220" y="538"/>
                    <a:pt x="220" y="539"/>
                    <a:pt x="220" y="539"/>
                  </a:cubicBezTo>
                  <a:cubicBezTo>
                    <a:pt x="219" y="540"/>
                    <a:pt x="218" y="539"/>
                    <a:pt x="217" y="540"/>
                  </a:cubicBezTo>
                  <a:cubicBezTo>
                    <a:pt x="217" y="541"/>
                    <a:pt x="217" y="541"/>
                    <a:pt x="217" y="541"/>
                  </a:cubicBezTo>
                  <a:cubicBezTo>
                    <a:pt x="216" y="541"/>
                    <a:pt x="216" y="541"/>
                    <a:pt x="215" y="541"/>
                  </a:cubicBezTo>
                  <a:cubicBezTo>
                    <a:pt x="215" y="541"/>
                    <a:pt x="215" y="541"/>
                    <a:pt x="215" y="541"/>
                  </a:cubicBezTo>
                  <a:cubicBezTo>
                    <a:pt x="215" y="541"/>
                    <a:pt x="215" y="541"/>
                    <a:pt x="214" y="541"/>
                  </a:cubicBezTo>
                  <a:cubicBezTo>
                    <a:pt x="214" y="541"/>
                    <a:pt x="214" y="540"/>
                    <a:pt x="214" y="540"/>
                  </a:cubicBezTo>
                  <a:cubicBezTo>
                    <a:pt x="214" y="539"/>
                    <a:pt x="213" y="540"/>
                    <a:pt x="213" y="541"/>
                  </a:cubicBezTo>
                  <a:cubicBezTo>
                    <a:pt x="213" y="541"/>
                    <a:pt x="213" y="541"/>
                    <a:pt x="213" y="541"/>
                  </a:cubicBezTo>
                  <a:cubicBezTo>
                    <a:pt x="212" y="542"/>
                    <a:pt x="211" y="543"/>
                    <a:pt x="210" y="543"/>
                  </a:cubicBezTo>
                  <a:cubicBezTo>
                    <a:pt x="210" y="544"/>
                    <a:pt x="209" y="545"/>
                    <a:pt x="208" y="545"/>
                  </a:cubicBezTo>
                  <a:cubicBezTo>
                    <a:pt x="208" y="544"/>
                    <a:pt x="207" y="544"/>
                    <a:pt x="206" y="544"/>
                  </a:cubicBezTo>
                  <a:cubicBezTo>
                    <a:pt x="205" y="544"/>
                    <a:pt x="204" y="544"/>
                    <a:pt x="204" y="544"/>
                  </a:cubicBezTo>
                  <a:cubicBezTo>
                    <a:pt x="203" y="543"/>
                    <a:pt x="203" y="543"/>
                    <a:pt x="202" y="543"/>
                  </a:cubicBezTo>
                  <a:cubicBezTo>
                    <a:pt x="201" y="543"/>
                    <a:pt x="201" y="543"/>
                    <a:pt x="200" y="543"/>
                  </a:cubicBezTo>
                  <a:cubicBezTo>
                    <a:pt x="200" y="543"/>
                    <a:pt x="200" y="543"/>
                    <a:pt x="200" y="543"/>
                  </a:cubicBezTo>
                  <a:cubicBezTo>
                    <a:pt x="200" y="542"/>
                    <a:pt x="201" y="542"/>
                    <a:pt x="201" y="541"/>
                  </a:cubicBezTo>
                  <a:cubicBezTo>
                    <a:pt x="201" y="541"/>
                    <a:pt x="201" y="541"/>
                    <a:pt x="201" y="541"/>
                  </a:cubicBezTo>
                  <a:cubicBezTo>
                    <a:pt x="200" y="541"/>
                    <a:pt x="200" y="542"/>
                    <a:pt x="199" y="542"/>
                  </a:cubicBezTo>
                  <a:cubicBezTo>
                    <a:pt x="199" y="542"/>
                    <a:pt x="197" y="542"/>
                    <a:pt x="198" y="541"/>
                  </a:cubicBezTo>
                  <a:cubicBezTo>
                    <a:pt x="198" y="541"/>
                    <a:pt x="198" y="541"/>
                    <a:pt x="198" y="541"/>
                  </a:cubicBezTo>
                  <a:cubicBezTo>
                    <a:pt x="199" y="540"/>
                    <a:pt x="199" y="540"/>
                    <a:pt x="200" y="540"/>
                  </a:cubicBezTo>
                  <a:cubicBezTo>
                    <a:pt x="200" y="540"/>
                    <a:pt x="200" y="539"/>
                    <a:pt x="200" y="539"/>
                  </a:cubicBezTo>
                  <a:cubicBezTo>
                    <a:pt x="199" y="539"/>
                    <a:pt x="199" y="539"/>
                    <a:pt x="198" y="540"/>
                  </a:cubicBezTo>
                  <a:cubicBezTo>
                    <a:pt x="198" y="540"/>
                    <a:pt x="197" y="540"/>
                    <a:pt x="197" y="540"/>
                  </a:cubicBezTo>
                  <a:cubicBezTo>
                    <a:pt x="197" y="540"/>
                    <a:pt x="196" y="539"/>
                    <a:pt x="196" y="539"/>
                  </a:cubicBezTo>
                  <a:cubicBezTo>
                    <a:pt x="196" y="539"/>
                    <a:pt x="196" y="539"/>
                    <a:pt x="196" y="539"/>
                  </a:cubicBezTo>
                  <a:cubicBezTo>
                    <a:pt x="195" y="539"/>
                    <a:pt x="195" y="539"/>
                    <a:pt x="195" y="538"/>
                  </a:cubicBezTo>
                  <a:cubicBezTo>
                    <a:pt x="196" y="538"/>
                    <a:pt x="196" y="537"/>
                    <a:pt x="197" y="537"/>
                  </a:cubicBezTo>
                  <a:cubicBezTo>
                    <a:pt x="198" y="537"/>
                    <a:pt x="198" y="537"/>
                    <a:pt x="199" y="537"/>
                  </a:cubicBezTo>
                  <a:cubicBezTo>
                    <a:pt x="199" y="536"/>
                    <a:pt x="200" y="536"/>
                    <a:pt x="200" y="536"/>
                  </a:cubicBezTo>
                  <a:cubicBezTo>
                    <a:pt x="199" y="536"/>
                    <a:pt x="198" y="536"/>
                    <a:pt x="197" y="536"/>
                  </a:cubicBezTo>
                  <a:cubicBezTo>
                    <a:pt x="196" y="536"/>
                    <a:pt x="196" y="536"/>
                    <a:pt x="195" y="535"/>
                  </a:cubicBezTo>
                  <a:close/>
                  <a:moveTo>
                    <a:pt x="233" y="512"/>
                  </a:moveTo>
                  <a:cubicBezTo>
                    <a:pt x="233" y="512"/>
                    <a:pt x="233" y="512"/>
                    <a:pt x="233" y="513"/>
                  </a:cubicBezTo>
                  <a:cubicBezTo>
                    <a:pt x="233" y="513"/>
                    <a:pt x="234" y="513"/>
                    <a:pt x="234" y="513"/>
                  </a:cubicBezTo>
                  <a:cubicBezTo>
                    <a:pt x="234" y="513"/>
                    <a:pt x="234" y="513"/>
                    <a:pt x="234" y="513"/>
                  </a:cubicBezTo>
                  <a:cubicBezTo>
                    <a:pt x="234" y="513"/>
                    <a:pt x="235" y="513"/>
                    <a:pt x="235" y="513"/>
                  </a:cubicBezTo>
                  <a:cubicBezTo>
                    <a:pt x="235" y="513"/>
                    <a:pt x="235" y="513"/>
                    <a:pt x="235" y="513"/>
                  </a:cubicBezTo>
                  <a:cubicBezTo>
                    <a:pt x="234" y="513"/>
                    <a:pt x="234" y="513"/>
                    <a:pt x="234" y="513"/>
                  </a:cubicBezTo>
                  <a:cubicBezTo>
                    <a:pt x="234" y="513"/>
                    <a:pt x="233" y="513"/>
                    <a:pt x="233" y="512"/>
                  </a:cubicBezTo>
                  <a:close/>
                  <a:moveTo>
                    <a:pt x="231" y="509"/>
                  </a:moveTo>
                  <a:cubicBezTo>
                    <a:pt x="231" y="509"/>
                    <a:pt x="232" y="509"/>
                    <a:pt x="232" y="509"/>
                  </a:cubicBezTo>
                  <a:cubicBezTo>
                    <a:pt x="232" y="509"/>
                    <a:pt x="232" y="509"/>
                    <a:pt x="232" y="509"/>
                  </a:cubicBezTo>
                  <a:cubicBezTo>
                    <a:pt x="231" y="509"/>
                    <a:pt x="231" y="509"/>
                    <a:pt x="231" y="509"/>
                  </a:cubicBezTo>
                  <a:close/>
                  <a:moveTo>
                    <a:pt x="228" y="508"/>
                  </a:moveTo>
                  <a:cubicBezTo>
                    <a:pt x="228" y="508"/>
                    <a:pt x="228" y="508"/>
                    <a:pt x="228" y="508"/>
                  </a:cubicBezTo>
                  <a:cubicBezTo>
                    <a:pt x="229" y="508"/>
                    <a:pt x="229" y="508"/>
                    <a:pt x="230" y="508"/>
                  </a:cubicBezTo>
                  <a:cubicBezTo>
                    <a:pt x="230" y="508"/>
                    <a:pt x="230" y="508"/>
                    <a:pt x="230" y="508"/>
                  </a:cubicBezTo>
                  <a:cubicBezTo>
                    <a:pt x="230" y="508"/>
                    <a:pt x="230" y="508"/>
                    <a:pt x="229" y="508"/>
                  </a:cubicBezTo>
                  <a:cubicBezTo>
                    <a:pt x="229" y="508"/>
                    <a:pt x="229" y="508"/>
                    <a:pt x="228" y="508"/>
                  </a:cubicBezTo>
                  <a:close/>
                  <a:moveTo>
                    <a:pt x="228" y="508"/>
                  </a:moveTo>
                  <a:cubicBezTo>
                    <a:pt x="228" y="508"/>
                    <a:pt x="228" y="508"/>
                    <a:pt x="228" y="508"/>
                  </a:cubicBezTo>
                  <a:cubicBezTo>
                    <a:pt x="228" y="508"/>
                    <a:pt x="228" y="508"/>
                    <a:pt x="228" y="508"/>
                  </a:cubicBezTo>
                  <a:cubicBezTo>
                    <a:pt x="228" y="508"/>
                    <a:pt x="228" y="508"/>
                    <a:pt x="228" y="508"/>
                  </a:cubicBezTo>
                  <a:cubicBezTo>
                    <a:pt x="228" y="508"/>
                    <a:pt x="228" y="508"/>
                    <a:pt x="228" y="508"/>
                  </a:cubicBezTo>
                  <a:cubicBezTo>
                    <a:pt x="228" y="508"/>
                    <a:pt x="228" y="508"/>
                    <a:pt x="228" y="508"/>
                  </a:cubicBezTo>
                  <a:close/>
                  <a:moveTo>
                    <a:pt x="226" y="503"/>
                  </a:moveTo>
                  <a:cubicBezTo>
                    <a:pt x="226" y="503"/>
                    <a:pt x="226" y="503"/>
                    <a:pt x="226" y="503"/>
                  </a:cubicBezTo>
                  <a:cubicBezTo>
                    <a:pt x="226" y="503"/>
                    <a:pt x="226" y="503"/>
                    <a:pt x="226" y="502"/>
                  </a:cubicBezTo>
                  <a:cubicBezTo>
                    <a:pt x="226" y="502"/>
                    <a:pt x="226" y="503"/>
                    <a:pt x="226" y="503"/>
                  </a:cubicBezTo>
                  <a:cubicBezTo>
                    <a:pt x="226" y="503"/>
                    <a:pt x="226" y="503"/>
                    <a:pt x="226" y="503"/>
                  </a:cubicBezTo>
                  <a:close/>
                  <a:moveTo>
                    <a:pt x="225" y="503"/>
                  </a:moveTo>
                  <a:cubicBezTo>
                    <a:pt x="225" y="503"/>
                    <a:pt x="225" y="503"/>
                    <a:pt x="225" y="503"/>
                  </a:cubicBezTo>
                  <a:cubicBezTo>
                    <a:pt x="225" y="504"/>
                    <a:pt x="225" y="504"/>
                    <a:pt x="225" y="504"/>
                  </a:cubicBezTo>
                  <a:cubicBezTo>
                    <a:pt x="226" y="504"/>
                    <a:pt x="226" y="503"/>
                    <a:pt x="226" y="503"/>
                  </a:cubicBezTo>
                  <a:cubicBezTo>
                    <a:pt x="226" y="503"/>
                    <a:pt x="225" y="503"/>
                    <a:pt x="225" y="503"/>
                  </a:cubicBezTo>
                  <a:close/>
                  <a:moveTo>
                    <a:pt x="224" y="504"/>
                  </a:moveTo>
                  <a:cubicBezTo>
                    <a:pt x="224" y="504"/>
                    <a:pt x="224" y="503"/>
                    <a:pt x="225" y="503"/>
                  </a:cubicBezTo>
                  <a:cubicBezTo>
                    <a:pt x="225" y="503"/>
                    <a:pt x="224" y="503"/>
                    <a:pt x="224" y="503"/>
                  </a:cubicBezTo>
                  <a:cubicBezTo>
                    <a:pt x="224" y="504"/>
                    <a:pt x="224" y="504"/>
                    <a:pt x="224" y="504"/>
                  </a:cubicBezTo>
                  <a:close/>
                  <a:moveTo>
                    <a:pt x="224" y="510"/>
                  </a:moveTo>
                  <a:cubicBezTo>
                    <a:pt x="224" y="511"/>
                    <a:pt x="225" y="511"/>
                    <a:pt x="226" y="511"/>
                  </a:cubicBezTo>
                  <a:cubicBezTo>
                    <a:pt x="226" y="511"/>
                    <a:pt x="226" y="511"/>
                    <a:pt x="226" y="511"/>
                  </a:cubicBezTo>
                  <a:cubicBezTo>
                    <a:pt x="226" y="511"/>
                    <a:pt x="227" y="511"/>
                    <a:pt x="227" y="510"/>
                  </a:cubicBezTo>
                  <a:cubicBezTo>
                    <a:pt x="227" y="510"/>
                    <a:pt x="227" y="510"/>
                    <a:pt x="227" y="510"/>
                  </a:cubicBezTo>
                  <a:cubicBezTo>
                    <a:pt x="226" y="511"/>
                    <a:pt x="226" y="511"/>
                    <a:pt x="226" y="511"/>
                  </a:cubicBezTo>
                  <a:cubicBezTo>
                    <a:pt x="225" y="511"/>
                    <a:pt x="224" y="511"/>
                    <a:pt x="224" y="510"/>
                  </a:cubicBezTo>
                  <a:close/>
                  <a:moveTo>
                    <a:pt x="222" y="507"/>
                  </a:moveTo>
                  <a:cubicBezTo>
                    <a:pt x="222" y="507"/>
                    <a:pt x="222" y="507"/>
                    <a:pt x="222" y="507"/>
                  </a:cubicBezTo>
                  <a:cubicBezTo>
                    <a:pt x="222" y="507"/>
                    <a:pt x="222" y="507"/>
                    <a:pt x="222" y="507"/>
                  </a:cubicBezTo>
                  <a:cubicBezTo>
                    <a:pt x="222" y="507"/>
                    <a:pt x="222" y="507"/>
                    <a:pt x="222" y="507"/>
                  </a:cubicBezTo>
                  <a:close/>
                  <a:moveTo>
                    <a:pt x="221" y="508"/>
                  </a:moveTo>
                  <a:cubicBezTo>
                    <a:pt x="221" y="508"/>
                    <a:pt x="221" y="508"/>
                    <a:pt x="221" y="508"/>
                  </a:cubicBezTo>
                  <a:cubicBezTo>
                    <a:pt x="222" y="508"/>
                    <a:pt x="222" y="508"/>
                    <a:pt x="222" y="508"/>
                  </a:cubicBezTo>
                  <a:cubicBezTo>
                    <a:pt x="222" y="509"/>
                    <a:pt x="222" y="509"/>
                    <a:pt x="222" y="509"/>
                  </a:cubicBezTo>
                  <a:cubicBezTo>
                    <a:pt x="222" y="509"/>
                    <a:pt x="222" y="509"/>
                    <a:pt x="222" y="509"/>
                  </a:cubicBezTo>
                  <a:cubicBezTo>
                    <a:pt x="222" y="508"/>
                    <a:pt x="221" y="508"/>
                    <a:pt x="221" y="508"/>
                  </a:cubicBezTo>
                  <a:close/>
                  <a:moveTo>
                    <a:pt x="128" y="371"/>
                  </a:moveTo>
                  <a:cubicBezTo>
                    <a:pt x="128" y="371"/>
                    <a:pt x="127" y="371"/>
                    <a:pt x="127" y="371"/>
                  </a:cubicBezTo>
                  <a:cubicBezTo>
                    <a:pt x="127" y="371"/>
                    <a:pt x="127" y="371"/>
                    <a:pt x="126" y="372"/>
                  </a:cubicBezTo>
                  <a:cubicBezTo>
                    <a:pt x="125" y="372"/>
                    <a:pt x="126" y="373"/>
                    <a:pt x="127" y="373"/>
                  </a:cubicBezTo>
                  <a:cubicBezTo>
                    <a:pt x="127" y="373"/>
                    <a:pt x="127" y="373"/>
                    <a:pt x="127" y="373"/>
                  </a:cubicBezTo>
                  <a:cubicBezTo>
                    <a:pt x="128" y="373"/>
                    <a:pt x="128" y="373"/>
                    <a:pt x="129" y="373"/>
                  </a:cubicBezTo>
                  <a:cubicBezTo>
                    <a:pt x="129" y="372"/>
                    <a:pt x="129" y="372"/>
                    <a:pt x="129" y="372"/>
                  </a:cubicBezTo>
                  <a:cubicBezTo>
                    <a:pt x="129" y="371"/>
                    <a:pt x="129" y="371"/>
                    <a:pt x="128" y="371"/>
                  </a:cubicBezTo>
                  <a:close/>
                  <a:moveTo>
                    <a:pt x="190" y="340"/>
                  </a:moveTo>
                  <a:cubicBezTo>
                    <a:pt x="189" y="339"/>
                    <a:pt x="189" y="339"/>
                    <a:pt x="188" y="339"/>
                  </a:cubicBezTo>
                  <a:cubicBezTo>
                    <a:pt x="187" y="339"/>
                    <a:pt x="186" y="338"/>
                    <a:pt x="185" y="338"/>
                  </a:cubicBezTo>
                  <a:cubicBezTo>
                    <a:pt x="185" y="338"/>
                    <a:pt x="182" y="339"/>
                    <a:pt x="182" y="339"/>
                  </a:cubicBezTo>
                  <a:cubicBezTo>
                    <a:pt x="182" y="338"/>
                    <a:pt x="183" y="338"/>
                    <a:pt x="183" y="337"/>
                  </a:cubicBezTo>
                  <a:cubicBezTo>
                    <a:pt x="183" y="337"/>
                    <a:pt x="183" y="336"/>
                    <a:pt x="183" y="336"/>
                  </a:cubicBezTo>
                  <a:cubicBezTo>
                    <a:pt x="183" y="336"/>
                    <a:pt x="183" y="336"/>
                    <a:pt x="183" y="336"/>
                  </a:cubicBezTo>
                  <a:cubicBezTo>
                    <a:pt x="183" y="335"/>
                    <a:pt x="182" y="335"/>
                    <a:pt x="182" y="335"/>
                  </a:cubicBezTo>
                  <a:cubicBezTo>
                    <a:pt x="182" y="335"/>
                    <a:pt x="181" y="335"/>
                    <a:pt x="181" y="335"/>
                  </a:cubicBezTo>
                  <a:cubicBezTo>
                    <a:pt x="181" y="335"/>
                    <a:pt x="180" y="335"/>
                    <a:pt x="180" y="335"/>
                  </a:cubicBezTo>
                  <a:cubicBezTo>
                    <a:pt x="179" y="334"/>
                    <a:pt x="181" y="333"/>
                    <a:pt x="182" y="332"/>
                  </a:cubicBezTo>
                  <a:cubicBezTo>
                    <a:pt x="182" y="332"/>
                    <a:pt x="183" y="332"/>
                    <a:pt x="183" y="331"/>
                  </a:cubicBezTo>
                  <a:cubicBezTo>
                    <a:pt x="183" y="331"/>
                    <a:pt x="182" y="329"/>
                    <a:pt x="182" y="329"/>
                  </a:cubicBezTo>
                  <a:cubicBezTo>
                    <a:pt x="181" y="329"/>
                    <a:pt x="181" y="329"/>
                    <a:pt x="180" y="329"/>
                  </a:cubicBezTo>
                  <a:cubicBezTo>
                    <a:pt x="180" y="329"/>
                    <a:pt x="179" y="329"/>
                    <a:pt x="179" y="328"/>
                  </a:cubicBezTo>
                  <a:cubicBezTo>
                    <a:pt x="179" y="327"/>
                    <a:pt x="179" y="326"/>
                    <a:pt x="180" y="326"/>
                  </a:cubicBezTo>
                  <a:cubicBezTo>
                    <a:pt x="180" y="326"/>
                    <a:pt x="181" y="326"/>
                    <a:pt x="181" y="326"/>
                  </a:cubicBezTo>
                  <a:cubicBezTo>
                    <a:pt x="180" y="325"/>
                    <a:pt x="182" y="325"/>
                    <a:pt x="183" y="324"/>
                  </a:cubicBezTo>
                  <a:cubicBezTo>
                    <a:pt x="183" y="324"/>
                    <a:pt x="182" y="324"/>
                    <a:pt x="182" y="324"/>
                  </a:cubicBezTo>
                  <a:cubicBezTo>
                    <a:pt x="180" y="325"/>
                    <a:pt x="179" y="324"/>
                    <a:pt x="177" y="325"/>
                  </a:cubicBezTo>
                  <a:cubicBezTo>
                    <a:pt x="177" y="326"/>
                    <a:pt x="176" y="326"/>
                    <a:pt x="176" y="327"/>
                  </a:cubicBezTo>
                  <a:cubicBezTo>
                    <a:pt x="175" y="328"/>
                    <a:pt x="175" y="327"/>
                    <a:pt x="174" y="327"/>
                  </a:cubicBezTo>
                  <a:cubicBezTo>
                    <a:pt x="174" y="327"/>
                    <a:pt x="174" y="327"/>
                    <a:pt x="173" y="327"/>
                  </a:cubicBezTo>
                  <a:cubicBezTo>
                    <a:pt x="173" y="327"/>
                    <a:pt x="174" y="326"/>
                    <a:pt x="174" y="326"/>
                  </a:cubicBezTo>
                  <a:cubicBezTo>
                    <a:pt x="174" y="325"/>
                    <a:pt x="174" y="325"/>
                    <a:pt x="174" y="324"/>
                  </a:cubicBezTo>
                  <a:cubicBezTo>
                    <a:pt x="173" y="324"/>
                    <a:pt x="172" y="324"/>
                    <a:pt x="173" y="323"/>
                  </a:cubicBezTo>
                  <a:cubicBezTo>
                    <a:pt x="173" y="323"/>
                    <a:pt x="173" y="323"/>
                    <a:pt x="172" y="322"/>
                  </a:cubicBezTo>
                  <a:cubicBezTo>
                    <a:pt x="172" y="322"/>
                    <a:pt x="172" y="322"/>
                    <a:pt x="171" y="322"/>
                  </a:cubicBezTo>
                  <a:cubicBezTo>
                    <a:pt x="171" y="322"/>
                    <a:pt x="171" y="322"/>
                    <a:pt x="171" y="322"/>
                  </a:cubicBezTo>
                  <a:cubicBezTo>
                    <a:pt x="170" y="322"/>
                    <a:pt x="170" y="322"/>
                    <a:pt x="169" y="322"/>
                  </a:cubicBezTo>
                  <a:cubicBezTo>
                    <a:pt x="168" y="322"/>
                    <a:pt x="166" y="322"/>
                    <a:pt x="166" y="323"/>
                  </a:cubicBezTo>
                  <a:cubicBezTo>
                    <a:pt x="166" y="324"/>
                    <a:pt x="166" y="324"/>
                    <a:pt x="166" y="325"/>
                  </a:cubicBezTo>
                  <a:cubicBezTo>
                    <a:pt x="167" y="325"/>
                    <a:pt x="167" y="327"/>
                    <a:pt x="165" y="327"/>
                  </a:cubicBezTo>
                  <a:cubicBezTo>
                    <a:pt x="165" y="327"/>
                    <a:pt x="164" y="328"/>
                    <a:pt x="164" y="328"/>
                  </a:cubicBezTo>
                  <a:cubicBezTo>
                    <a:pt x="163" y="328"/>
                    <a:pt x="162" y="328"/>
                    <a:pt x="161" y="328"/>
                  </a:cubicBezTo>
                  <a:cubicBezTo>
                    <a:pt x="161" y="327"/>
                    <a:pt x="161" y="327"/>
                    <a:pt x="161" y="326"/>
                  </a:cubicBezTo>
                  <a:cubicBezTo>
                    <a:pt x="161" y="326"/>
                    <a:pt x="161" y="326"/>
                    <a:pt x="161" y="326"/>
                  </a:cubicBezTo>
                  <a:cubicBezTo>
                    <a:pt x="159" y="327"/>
                    <a:pt x="159" y="328"/>
                    <a:pt x="158" y="329"/>
                  </a:cubicBezTo>
                  <a:cubicBezTo>
                    <a:pt x="158" y="329"/>
                    <a:pt x="157" y="329"/>
                    <a:pt x="157" y="328"/>
                  </a:cubicBezTo>
                  <a:cubicBezTo>
                    <a:pt x="157" y="328"/>
                    <a:pt x="157" y="327"/>
                    <a:pt x="156" y="327"/>
                  </a:cubicBezTo>
                  <a:cubicBezTo>
                    <a:pt x="156" y="326"/>
                    <a:pt x="156" y="326"/>
                    <a:pt x="155" y="326"/>
                  </a:cubicBezTo>
                  <a:cubicBezTo>
                    <a:pt x="154" y="325"/>
                    <a:pt x="151" y="325"/>
                    <a:pt x="151" y="327"/>
                  </a:cubicBezTo>
                  <a:cubicBezTo>
                    <a:pt x="150" y="329"/>
                    <a:pt x="152" y="329"/>
                    <a:pt x="152" y="331"/>
                  </a:cubicBezTo>
                  <a:cubicBezTo>
                    <a:pt x="152" y="333"/>
                    <a:pt x="152" y="334"/>
                    <a:pt x="151" y="335"/>
                  </a:cubicBezTo>
                  <a:cubicBezTo>
                    <a:pt x="151" y="335"/>
                    <a:pt x="151" y="336"/>
                    <a:pt x="150" y="336"/>
                  </a:cubicBezTo>
                  <a:cubicBezTo>
                    <a:pt x="150" y="336"/>
                    <a:pt x="150" y="335"/>
                    <a:pt x="150" y="335"/>
                  </a:cubicBezTo>
                  <a:cubicBezTo>
                    <a:pt x="150" y="334"/>
                    <a:pt x="150" y="334"/>
                    <a:pt x="150" y="333"/>
                  </a:cubicBezTo>
                  <a:cubicBezTo>
                    <a:pt x="150" y="332"/>
                    <a:pt x="148" y="332"/>
                    <a:pt x="149" y="330"/>
                  </a:cubicBezTo>
                  <a:cubicBezTo>
                    <a:pt x="149" y="329"/>
                    <a:pt x="149" y="329"/>
                    <a:pt x="149" y="328"/>
                  </a:cubicBezTo>
                  <a:cubicBezTo>
                    <a:pt x="149" y="327"/>
                    <a:pt x="148" y="326"/>
                    <a:pt x="147" y="325"/>
                  </a:cubicBezTo>
                  <a:cubicBezTo>
                    <a:pt x="147" y="325"/>
                    <a:pt x="147" y="325"/>
                    <a:pt x="147" y="325"/>
                  </a:cubicBezTo>
                  <a:cubicBezTo>
                    <a:pt x="146" y="325"/>
                    <a:pt x="144" y="325"/>
                    <a:pt x="143" y="326"/>
                  </a:cubicBezTo>
                  <a:cubicBezTo>
                    <a:pt x="142" y="326"/>
                    <a:pt x="141" y="328"/>
                    <a:pt x="141" y="329"/>
                  </a:cubicBezTo>
                  <a:cubicBezTo>
                    <a:pt x="141" y="329"/>
                    <a:pt x="141" y="330"/>
                    <a:pt x="142" y="330"/>
                  </a:cubicBezTo>
                  <a:cubicBezTo>
                    <a:pt x="142" y="332"/>
                    <a:pt x="141" y="331"/>
                    <a:pt x="140" y="332"/>
                  </a:cubicBezTo>
                  <a:cubicBezTo>
                    <a:pt x="140" y="333"/>
                    <a:pt x="140" y="333"/>
                    <a:pt x="140" y="334"/>
                  </a:cubicBezTo>
                  <a:cubicBezTo>
                    <a:pt x="140" y="334"/>
                    <a:pt x="140" y="334"/>
                    <a:pt x="140" y="335"/>
                  </a:cubicBezTo>
                  <a:cubicBezTo>
                    <a:pt x="139" y="334"/>
                    <a:pt x="139" y="334"/>
                    <a:pt x="139" y="334"/>
                  </a:cubicBezTo>
                  <a:cubicBezTo>
                    <a:pt x="138" y="333"/>
                    <a:pt x="138" y="334"/>
                    <a:pt x="138" y="333"/>
                  </a:cubicBezTo>
                  <a:cubicBezTo>
                    <a:pt x="138" y="332"/>
                    <a:pt x="138" y="332"/>
                    <a:pt x="138" y="331"/>
                  </a:cubicBezTo>
                  <a:cubicBezTo>
                    <a:pt x="138" y="331"/>
                    <a:pt x="136" y="329"/>
                    <a:pt x="137" y="329"/>
                  </a:cubicBezTo>
                  <a:cubicBezTo>
                    <a:pt x="137" y="328"/>
                    <a:pt x="137" y="326"/>
                    <a:pt x="138" y="325"/>
                  </a:cubicBezTo>
                  <a:cubicBezTo>
                    <a:pt x="138" y="325"/>
                    <a:pt x="137" y="325"/>
                    <a:pt x="137" y="325"/>
                  </a:cubicBezTo>
                  <a:cubicBezTo>
                    <a:pt x="136" y="325"/>
                    <a:pt x="136" y="325"/>
                    <a:pt x="135" y="325"/>
                  </a:cubicBezTo>
                  <a:cubicBezTo>
                    <a:pt x="135" y="325"/>
                    <a:pt x="134" y="325"/>
                    <a:pt x="134" y="325"/>
                  </a:cubicBezTo>
                  <a:cubicBezTo>
                    <a:pt x="133" y="326"/>
                    <a:pt x="132" y="326"/>
                    <a:pt x="132" y="327"/>
                  </a:cubicBezTo>
                  <a:cubicBezTo>
                    <a:pt x="132" y="327"/>
                    <a:pt x="132" y="328"/>
                    <a:pt x="132" y="329"/>
                  </a:cubicBezTo>
                  <a:cubicBezTo>
                    <a:pt x="132" y="329"/>
                    <a:pt x="132" y="330"/>
                    <a:pt x="132" y="330"/>
                  </a:cubicBezTo>
                  <a:cubicBezTo>
                    <a:pt x="132" y="331"/>
                    <a:pt x="133" y="331"/>
                    <a:pt x="133" y="332"/>
                  </a:cubicBezTo>
                  <a:cubicBezTo>
                    <a:pt x="134" y="333"/>
                    <a:pt x="133" y="333"/>
                    <a:pt x="133" y="334"/>
                  </a:cubicBezTo>
                  <a:cubicBezTo>
                    <a:pt x="133" y="335"/>
                    <a:pt x="133" y="336"/>
                    <a:pt x="133" y="336"/>
                  </a:cubicBezTo>
                  <a:cubicBezTo>
                    <a:pt x="132" y="336"/>
                    <a:pt x="132" y="336"/>
                    <a:pt x="132" y="336"/>
                  </a:cubicBezTo>
                  <a:cubicBezTo>
                    <a:pt x="132" y="336"/>
                    <a:pt x="130" y="337"/>
                    <a:pt x="130" y="336"/>
                  </a:cubicBezTo>
                  <a:cubicBezTo>
                    <a:pt x="130" y="336"/>
                    <a:pt x="130" y="336"/>
                    <a:pt x="129" y="335"/>
                  </a:cubicBezTo>
                  <a:cubicBezTo>
                    <a:pt x="129" y="335"/>
                    <a:pt x="128" y="335"/>
                    <a:pt x="128" y="335"/>
                  </a:cubicBezTo>
                  <a:cubicBezTo>
                    <a:pt x="127" y="336"/>
                    <a:pt x="127" y="337"/>
                    <a:pt x="127" y="338"/>
                  </a:cubicBezTo>
                  <a:cubicBezTo>
                    <a:pt x="126" y="338"/>
                    <a:pt x="125" y="338"/>
                    <a:pt x="125" y="339"/>
                  </a:cubicBezTo>
                  <a:cubicBezTo>
                    <a:pt x="125" y="340"/>
                    <a:pt x="124" y="340"/>
                    <a:pt x="124" y="339"/>
                  </a:cubicBezTo>
                  <a:cubicBezTo>
                    <a:pt x="124" y="339"/>
                    <a:pt x="123" y="338"/>
                    <a:pt x="123" y="338"/>
                  </a:cubicBezTo>
                  <a:cubicBezTo>
                    <a:pt x="123" y="337"/>
                    <a:pt x="123" y="336"/>
                    <a:pt x="124" y="335"/>
                  </a:cubicBezTo>
                  <a:cubicBezTo>
                    <a:pt x="124" y="335"/>
                    <a:pt x="124" y="335"/>
                    <a:pt x="124" y="335"/>
                  </a:cubicBezTo>
                  <a:cubicBezTo>
                    <a:pt x="124" y="334"/>
                    <a:pt x="124" y="333"/>
                    <a:pt x="124" y="333"/>
                  </a:cubicBezTo>
                  <a:cubicBezTo>
                    <a:pt x="123" y="332"/>
                    <a:pt x="121" y="333"/>
                    <a:pt x="122" y="332"/>
                  </a:cubicBezTo>
                  <a:cubicBezTo>
                    <a:pt x="123" y="332"/>
                    <a:pt x="123" y="331"/>
                    <a:pt x="123" y="331"/>
                  </a:cubicBezTo>
                  <a:cubicBezTo>
                    <a:pt x="123" y="331"/>
                    <a:pt x="123" y="330"/>
                    <a:pt x="123" y="330"/>
                  </a:cubicBezTo>
                  <a:cubicBezTo>
                    <a:pt x="123" y="330"/>
                    <a:pt x="124" y="330"/>
                    <a:pt x="124" y="329"/>
                  </a:cubicBezTo>
                  <a:cubicBezTo>
                    <a:pt x="126" y="328"/>
                    <a:pt x="124" y="327"/>
                    <a:pt x="123" y="326"/>
                  </a:cubicBezTo>
                  <a:cubicBezTo>
                    <a:pt x="124" y="326"/>
                    <a:pt x="124" y="325"/>
                    <a:pt x="124" y="325"/>
                  </a:cubicBezTo>
                  <a:cubicBezTo>
                    <a:pt x="123" y="324"/>
                    <a:pt x="122" y="324"/>
                    <a:pt x="121" y="324"/>
                  </a:cubicBezTo>
                  <a:cubicBezTo>
                    <a:pt x="120" y="323"/>
                    <a:pt x="120" y="322"/>
                    <a:pt x="119" y="322"/>
                  </a:cubicBezTo>
                  <a:cubicBezTo>
                    <a:pt x="118" y="321"/>
                    <a:pt x="119" y="320"/>
                    <a:pt x="118" y="319"/>
                  </a:cubicBezTo>
                  <a:cubicBezTo>
                    <a:pt x="118" y="319"/>
                    <a:pt x="117" y="319"/>
                    <a:pt x="116" y="319"/>
                  </a:cubicBezTo>
                  <a:cubicBezTo>
                    <a:pt x="116" y="320"/>
                    <a:pt x="115" y="320"/>
                    <a:pt x="114" y="320"/>
                  </a:cubicBezTo>
                  <a:cubicBezTo>
                    <a:pt x="113" y="319"/>
                    <a:pt x="113" y="319"/>
                    <a:pt x="112" y="319"/>
                  </a:cubicBezTo>
                  <a:cubicBezTo>
                    <a:pt x="112" y="318"/>
                    <a:pt x="111" y="318"/>
                    <a:pt x="110" y="319"/>
                  </a:cubicBezTo>
                  <a:cubicBezTo>
                    <a:pt x="110" y="319"/>
                    <a:pt x="110" y="319"/>
                    <a:pt x="110" y="320"/>
                  </a:cubicBezTo>
                  <a:cubicBezTo>
                    <a:pt x="110" y="320"/>
                    <a:pt x="110" y="320"/>
                    <a:pt x="110" y="320"/>
                  </a:cubicBezTo>
                  <a:cubicBezTo>
                    <a:pt x="111" y="320"/>
                    <a:pt x="112" y="321"/>
                    <a:pt x="114" y="321"/>
                  </a:cubicBezTo>
                  <a:cubicBezTo>
                    <a:pt x="115" y="321"/>
                    <a:pt x="115" y="321"/>
                    <a:pt x="115" y="322"/>
                  </a:cubicBezTo>
                  <a:cubicBezTo>
                    <a:pt x="114" y="322"/>
                    <a:pt x="114" y="322"/>
                    <a:pt x="112" y="322"/>
                  </a:cubicBezTo>
                  <a:cubicBezTo>
                    <a:pt x="112" y="322"/>
                    <a:pt x="112" y="322"/>
                    <a:pt x="112" y="323"/>
                  </a:cubicBezTo>
                  <a:cubicBezTo>
                    <a:pt x="113" y="323"/>
                    <a:pt x="115" y="324"/>
                    <a:pt x="115" y="324"/>
                  </a:cubicBezTo>
                  <a:cubicBezTo>
                    <a:pt x="116" y="325"/>
                    <a:pt x="116" y="325"/>
                    <a:pt x="117" y="326"/>
                  </a:cubicBezTo>
                  <a:cubicBezTo>
                    <a:pt x="117" y="326"/>
                    <a:pt x="117" y="326"/>
                    <a:pt x="117" y="327"/>
                  </a:cubicBezTo>
                  <a:cubicBezTo>
                    <a:pt x="117" y="327"/>
                    <a:pt x="116" y="327"/>
                    <a:pt x="116" y="327"/>
                  </a:cubicBezTo>
                  <a:cubicBezTo>
                    <a:pt x="115" y="326"/>
                    <a:pt x="114" y="326"/>
                    <a:pt x="114" y="325"/>
                  </a:cubicBezTo>
                  <a:cubicBezTo>
                    <a:pt x="113" y="325"/>
                    <a:pt x="113" y="325"/>
                    <a:pt x="113" y="325"/>
                  </a:cubicBezTo>
                  <a:cubicBezTo>
                    <a:pt x="112" y="326"/>
                    <a:pt x="112" y="326"/>
                    <a:pt x="112" y="326"/>
                  </a:cubicBezTo>
                  <a:cubicBezTo>
                    <a:pt x="112" y="326"/>
                    <a:pt x="112" y="326"/>
                    <a:pt x="111" y="326"/>
                  </a:cubicBezTo>
                  <a:cubicBezTo>
                    <a:pt x="111" y="326"/>
                    <a:pt x="111" y="325"/>
                    <a:pt x="111" y="325"/>
                  </a:cubicBezTo>
                  <a:cubicBezTo>
                    <a:pt x="111" y="325"/>
                    <a:pt x="111" y="324"/>
                    <a:pt x="110" y="324"/>
                  </a:cubicBezTo>
                  <a:cubicBezTo>
                    <a:pt x="109" y="323"/>
                    <a:pt x="108" y="322"/>
                    <a:pt x="107" y="323"/>
                  </a:cubicBezTo>
                  <a:cubicBezTo>
                    <a:pt x="107" y="323"/>
                    <a:pt x="107" y="323"/>
                    <a:pt x="107" y="323"/>
                  </a:cubicBezTo>
                  <a:cubicBezTo>
                    <a:pt x="107" y="324"/>
                    <a:pt x="107" y="324"/>
                    <a:pt x="107" y="325"/>
                  </a:cubicBezTo>
                  <a:cubicBezTo>
                    <a:pt x="106" y="324"/>
                    <a:pt x="104" y="322"/>
                    <a:pt x="104" y="323"/>
                  </a:cubicBezTo>
                  <a:cubicBezTo>
                    <a:pt x="103" y="325"/>
                    <a:pt x="104" y="326"/>
                    <a:pt x="105" y="327"/>
                  </a:cubicBezTo>
                  <a:cubicBezTo>
                    <a:pt x="104" y="327"/>
                    <a:pt x="103" y="327"/>
                    <a:pt x="103" y="328"/>
                  </a:cubicBezTo>
                  <a:cubicBezTo>
                    <a:pt x="103" y="328"/>
                    <a:pt x="103" y="328"/>
                    <a:pt x="104" y="328"/>
                  </a:cubicBezTo>
                  <a:cubicBezTo>
                    <a:pt x="104" y="329"/>
                    <a:pt x="105" y="329"/>
                    <a:pt x="106" y="330"/>
                  </a:cubicBezTo>
                  <a:cubicBezTo>
                    <a:pt x="105" y="330"/>
                    <a:pt x="105" y="330"/>
                    <a:pt x="105" y="331"/>
                  </a:cubicBezTo>
                  <a:cubicBezTo>
                    <a:pt x="105" y="331"/>
                    <a:pt x="105" y="331"/>
                    <a:pt x="104" y="331"/>
                  </a:cubicBezTo>
                  <a:cubicBezTo>
                    <a:pt x="104" y="332"/>
                    <a:pt x="103" y="331"/>
                    <a:pt x="103" y="331"/>
                  </a:cubicBezTo>
                  <a:cubicBezTo>
                    <a:pt x="102" y="330"/>
                    <a:pt x="101" y="329"/>
                    <a:pt x="100" y="330"/>
                  </a:cubicBezTo>
                  <a:cubicBezTo>
                    <a:pt x="100" y="330"/>
                    <a:pt x="100" y="330"/>
                    <a:pt x="100" y="330"/>
                  </a:cubicBezTo>
                  <a:cubicBezTo>
                    <a:pt x="100" y="331"/>
                    <a:pt x="100" y="331"/>
                    <a:pt x="101" y="331"/>
                  </a:cubicBezTo>
                  <a:cubicBezTo>
                    <a:pt x="101" y="332"/>
                    <a:pt x="101" y="332"/>
                    <a:pt x="101" y="332"/>
                  </a:cubicBezTo>
                  <a:cubicBezTo>
                    <a:pt x="100" y="332"/>
                    <a:pt x="100" y="332"/>
                    <a:pt x="99" y="332"/>
                  </a:cubicBezTo>
                  <a:cubicBezTo>
                    <a:pt x="99" y="332"/>
                    <a:pt x="99" y="332"/>
                    <a:pt x="99" y="331"/>
                  </a:cubicBezTo>
                  <a:cubicBezTo>
                    <a:pt x="99" y="331"/>
                    <a:pt x="98" y="331"/>
                    <a:pt x="97" y="331"/>
                  </a:cubicBezTo>
                  <a:cubicBezTo>
                    <a:pt x="95" y="331"/>
                    <a:pt x="96" y="333"/>
                    <a:pt x="98" y="333"/>
                  </a:cubicBezTo>
                  <a:cubicBezTo>
                    <a:pt x="99" y="333"/>
                    <a:pt x="100" y="335"/>
                    <a:pt x="101" y="335"/>
                  </a:cubicBezTo>
                  <a:cubicBezTo>
                    <a:pt x="101" y="336"/>
                    <a:pt x="102" y="335"/>
                    <a:pt x="102" y="335"/>
                  </a:cubicBezTo>
                  <a:cubicBezTo>
                    <a:pt x="103" y="334"/>
                    <a:pt x="103" y="334"/>
                    <a:pt x="104" y="334"/>
                  </a:cubicBezTo>
                  <a:cubicBezTo>
                    <a:pt x="105" y="334"/>
                    <a:pt x="105" y="334"/>
                    <a:pt x="105" y="333"/>
                  </a:cubicBezTo>
                  <a:cubicBezTo>
                    <a:pt x="106" y="333"/>
                    <a:pt x="106" y="333"/>
                    <a:pt x="106" y="333"/>
                  </a:cubicBezTo>
                  <a:cubicBezTo>
                    <a:pt x="107" y="332"/>
                    <a:pt x="107" y="332"/>
                    <a:pt x="108" y="332"/>
                  </a:cubicBezTo>
                  <a:cubicBezTo>
                    <a:pt x="108" y="332"/>
                    <a:pt x="108" y="333"/>
                    <a:pt x="109" y="333"/>
                  </a:cubicBezTo>
                  <a:cubicBezTo>
                    <a:pt x="110" y="333"/>
                    <a:pt x="111" y="334"/>
                    <a:pt x="112" y="334"/>
                  </a:cubicBezTo>
                  <a:cubicBezTo>
                    <a:pt x="112" y="334"/>
                    <a:pt x="114" y="333"/>
                    <a:pt x="114" y="334"/>
                  </a:cubicBezTo>
                  <a:cubicBezTo>
                    <a:pt x="114" y="334"/>
                    <a:pt x="114" y="334"/>
                    <a:pt x="115" y="334"/>
                  </a:cubicBezTo>
                  <a:cubicBezTo>
                    <a:pt x="115" y="334"/>
                    <a:pt x="115" y="334"/>
                    <a:pt x="116" y="334"/>
                  </a:cubicBezTo>
                  <a:cubicBezTo>
                    <a:pt x="116" y="334"/>
                    <a:pt x="116" y="334"/>
                    <a:pt x="116" y="334"/>
                  </a:cubicBezTo>
                  <a:cubicBezTo>
                    <a:pt x="117" y="334"/>
                    <a:pt x="117" y="334"/>
                    <a:pt x="117" y="334"/>
                  </a:cubicBezTo>
                  <a:cubicBezTo>
                    <a:pt x="117" y="334"/>
                    <a:pt x="116" y="335"/>
                    <a:pt x="117" y="335"/>
                  </a:cubicBezTo>
                  <a:cubicBezTo>
                    <a:pt x="118" y="336"/>
                    <a:pt x="118" y="336"/>
                    <a:pt x="119" y="336"/>
                  </a:cubicBezTo>
                  <a:cubicBezTo>
                    <a:pt x="121" y="336"/>
                    <a:pt x="118" y="338"/>
                    <a:pt x="117" y="338"/>
                  </a:cubicBezTo>
                  <a:cubicBezTo>
                    <a:pt x="117" y="338"/>
                    <a:pt x="116" y="338"/>
                    <a:pt x="115" y="338"/>
                  </a:cubicBezTo>
                  <a:cubicBezTo>
                    <a:pt x="114" y="338"/>
                    <a:pt x="114" y="338"/>
                    <a:pt x="113" y="338"/>
                  </a:cubicBezTo>
                  <a:cubicBezTo>
                    <a:pt x="112" y="339"/>
                    <a:pt x="112" y="339"/>
                    <a:pt x="112" y="340"/>
                  </a:cubicBezTo>
                  <a:cubicBezTo>
                    <a:pt x="111" y="340"/>
                    <a:pt x="111" y="340"/>
                    <a:pt x="111" y="340"/>
                  </a:cubicBezTo>
                  <a:cubicBezTo>
                    <a:pt x="112" y="340"/>
                    <a:pt x="113" y="340"/>
                    <a:pt x="113" y="340"/>
                  </a:cubicBezTo>
                  <a:cubicBezTo>
                    <a:pt x="114" y="341"/>
                    <a:pt x="114" y="341"/>
                    <a:pt x="115" y="341"/>
                  </a:cubicBezTo>
                  <a:cubicBezTo>
                    <a:pt x="115" y="341"/>
                    <a:pt x="116" y="341"/>
                    <a:pt x="116" y="341"/>
                  </a:cubicBezTo>
                  <a:cubicBezTo>
                    <a:pt x="116" y="341"/>
                    <a:pt x="117" y="341"/>
                    <a:pt x="117" y="340"/>
                  </a:cubicBezTo>
                  <a:cubicBezTo>
                    <a:pt x="117" y="340"/>
                    <a:pt x="117" y="340"/>
                    <a:pt x="118" y="339"/>
                  </a:cubicBezTo>
                  <a:cubicBezTo>
                    <a:pt x="118" y="339"/>
                    <a:pt x="118" y="339"/>
                    <a:pt x="118" y="339"/>
                  </a:cubicBezTo>
                  <a:cubicBezTo>
                    <a:pt x="119" y="339"/>
                    <a:pt x="119" y="339"/>
                    <a:pt x="119" y="339"/>
                  </a:cubicBezTo>
                  <a:cubicBezTo>
                    <a:pt x="119" y="340"/>
                    <a:pt x="118" y="341"/>
                    <a:pt x="117" y="342"/>
                  </a:cubicBezTo>
                  <a:cubicBezTo>
                    <a:pt x="116" y="343"/>
                    <a:pt x="115" y="342"/>
                    <a:pt x="113" y="342"/>
                  </a:cubicBezTo>
                  <a:cubicBezTo>
                    <a:pt x="113" y="342"/>
                    <a:pt x="112" y="342"/>
                    <a:pt x="111" y="343"/>
                  </a:cubicBezTo>
                  <a:cubicBezTo>
                    <a:pt x="110" y="343"/>
                    <a:pt x="109" y="341"/>
                    <a:pt x="108" y="341"/>
                  </a:cubicBezTo>
                  <a:cubicBezTo>
                    <a:pt x="108" y="341"/>
                    <a:pt x="108" y="341"/>
                    <a:pt x="108" y="341"/>
                  </a:cubicBezTo>
                  <a:cubicBezTo>
                    <a:pt x="107" y="342"/>
                    <a:pt x="108" y="343"/>
                    <a:pt x="106" y="342"/>
                  </a:cubicBezTo>
                  <a:cubicBezTo>
                    <a:pt x="105" y="342"/>
                    <a:pt x="105" y="342"/>
                    <a:pt x="104" y="342"/>
                  </a:cubicBezTo>
                  <a:cubicBezTo>
                    <a:pt x="103" y="342"/>
                    <a:pt x="103" y="342"/>
                    <a:pt x="102" y="343"/>
                  </a:cubicBezTo>
                  <a:cubicBezTo>
                    <a:pt x="102" y="343"/>
                    <a:pt x="101" y="343"/>
                    <a:pt x="100" y="343"/>
                  </a:cubicBezTo>
                  <a:cubicBezTo>
                    <a:pt x="99" y="343"/>
                    <a:pt x="98" y="343"/>
                    <a:pt x="98" y="343"/>
                  </a:cubicBezTo>
                  <a:cubicBezTo>
                    <a:pt x="97" y="343"/>
                    <a:pt x="97" y="343"/>
                    <a:pt x="97" y="343"/>
                  </a:cubicBezTo>
                  <a:cubicBezTo>
                    <a:pt x="98" y="344"/>
                    <a:pt x="98" y="344"/>
                    <a:pt x="98" y="344"/>
                  </a:cubicBezTo>
                  <a:cubicBezTo>
                    <a:pt x="99" y="344"/>
                    <a:pt x="99" y="345"/>
                    <a:pt x="99" y="345"/>
                  </a:cubicBezTo>
                  <a:cubicBezTo>
                    <a:pt x="100" y="346"/>
                    <a:pt x="101" y="346"/>
                    <a:pt x="102" y="346"/>
                  </a:cubicBezTo>
                  <a:cubicBezTo>
                    <a:pt x="103" y="347"/>
                    <a:pt x="105" y="346"/>
                    <a:pt x="106" y="347"/>
                  </a:cubicBezTo>
                  <a:cubicBezTo>
                    <a:pt x="107" y="347"/>
                    <a:pt x="107" y="347"/>
                    <a:pt x="108" y="347"/>
                  </a:cubicBezTo>
                  <a:cubicBezTo>
                    <a:pt x="109" y="347"/>
                    <a:pt x="110" y="347"/>
                    <a:pt x="111" y="347"/>
                  </a:cubicBezTo>
                  <a:cubicBezTo>
                    <a:pt x="112" y="348"/>
                    <a:pt x="110" y="348"/>
                    <a:pt x="110" y="349"/>
                  </a:cubicBezTo>
                  <a:cubicBezTo>
                    <a:pt x="110" y="350"/>
                    <a:pt x="111" y="350"/>
                    <a:pt x="111" y="351"/>
                  </a:cubicBezTo>
                  <a:cubicBezTo>
                    <a:pt x="112" y="351"/>
                    <a:pt x="112" y="352"/>
                    <a:pt x="113" y="353"/>
                  </a:cubicBezTo>
                  <a:cubicBezTo>
                    <a:pt x="113" y="353"/>
                    <a:pt x="114" y="352"/>
                    <a:pt x="114" y="352"/>
                  </a:cubicBezTo>
                  <a:cubicBezTo>
                    <a:pt x="115" y="352"/>
                    <a:pt x="116" y="351"/>
                    <a:pt x="117" y="351"/>
                  </a:cubicBezTo>
                  <a:cubicBezTo>
                    <a:pt x="116" y="353"/>
                    <a:pt x="113" y="353"/>
                    <a:pt x="112" y="355"/>
                  </a:cubicBezTo>
                  <a:cubicBezTo>
                    <a:pt x="112" y="355"/>
                    <a:pt x="112" y="355"/>
                    <a:pt x="112" y="355"/>
                  </a:cubicBezTo>
                  <a:cubicBezTo>
                    <a:pt x="114" y="356"/>
                    <a:pt x="115" y="355"/>
                    <a:pt x="117" y="354"/>
                  </a:cubicBezTo>
                  <a:cubicBezTo>
                    <a:pt x="117" y="354"/>
                    <a:pt x="118" y="354"/>
                    <a:pt x="119" y="354"/>
                  </a:cubicBezTo>
                  <a:cubicBezTo>
                    <a:pt x="119" y="354"/>
                    <a:pt x="119" y="354"/>
                    <a:pt x="119" y="355"/>
                  </a:cubicBezTo>
                  <a:cubicBezTo>
                    <a:pt x="120" y="355"/>
                    <a:pt x="120" y="355"/>
                    <a:pt x="119" y="356"/>
                  </a:cubicBezTo>
                  <a:cubicBezTo>
                    <a:pt x="118" y="356"/>
                    <a:pt x="118" y="356"/>
                    <a:pt x="117" y="356"/>
                  </a:cubicBezTo>
                  <a:cubicBezTo>
                    <a:pt x="116" y="357"/>
                    <a:pt x="116" y="357"/>
                    <a:pt x="115" y="357"/>
                  </a:cubicBezTo>
                  <a:cubicBezTo>
                    <a:pt x="115" y="357"/>
                    <a:pt x="114" y="356"/>
                    <a:pt x="114" y="356"/>
                  </a:cubicBezTo>
                  <a:cubicBezTo>
                    <a:pt x="113" y="356"/>
                    <a:pt x="113" y="357"/>
                    <a:pt x="113" y="357"/>
                  </a:cubicBezTo>
                  <a:cubicBezTo>
                    <a:pt x="113" y="357"/>
                    <a:pt x="113" y="358"/>
                    <a:pt x="112" y="358"/>
                  </a:cubicBezTo>
                  <a:cubicBezTo>
                    <a:pt x="112" y="358"/>
                    <a:pt x="111" y="358"/>
                    <a:pt x="111" y="359"/>
                  </a:cubicBezTo>
                  <a:cubicBezTo>
                    <a:pt x="110" y="359"/>
                    <a:pt x="109" y="359"/>
                    <a:pt x="109" y="359"/>
                  </a:cubicBezTo>
                  <a:cubicBezTo>
                    <a:pt x="108" y="359"/>
                    <a:pt x="108" y="358"/>
                    <a:pt x="107" y="358"/>
                  </a:cubicBezTo>
                  <a:cubicBezTo>
                    <a:pt x="107" y="358"/>
                    <a:pt x="107" y="358"/>
                    <a:pt x="107" y="358"/>
                  </a:cubicBezTo>
                  <a:cubicBezTo>
                    <a:pt x="106" y="359"/>
                    <a:pt x="106" y="360"/>
                    <a:pt x="106" y="361"/>
                  </a:cubicBezTo>
                  <a:cubicBezTo>
                    <a:pt x="107" y="362"/>
                    <a:pt x="106" y="364"/>
                    <a:pt x="107" y="364"/>
                  </a:cubicBezTo>
                  <a:cubicBezTo>
                    <a:pt x="108" y="364"/>
                    <a:pt x="109" y="364"/>
                    <a:pt x="110" y="364"/>
                  </a:cubicBezTo>
                  <a:cubicBezTo>
                    <a:pt x="111" y="364"/>
                    <a:pt x="112" y="364"/>
                    <a:pt x="113" y="364"/>
                  </a:cubicBezTo>
                  <a:cubicBezTo>
                    <a:pt x="114" y="364"/>
                    <a:pt x="114" y="364"/>
                    <a:pt x="115" y="364"/>
                  </a:cubicBezTo>
                  <a:cubicBezTo>
                    <a:pt x="116" y="363"/>
                    <a:pt x="116" y="363"/>
                    <a:pt x="117" y="363"/>
                  </a:cubicBezTo>
                  <a:cubicBezTo>
                    <a:pt x="118" y="363"/>
                    <a:pt x="118" y="364"/>
                    <a:pt x="119" y="364"/>
                  </a:cubicBezTo>
                  <a:cubicBezTo>
                    <a:pt x="119" y="364"/>
                    <a:pt x="119" y="364"/>
                    <a:pt x="119" y="364"/>
                  </a:cubicBezTo>
                  <a:cubicBezTo>
                    <a:pt x="120" y="363"/>
                    <a:pt x="121" y="363"/>
                    <a:pt x="122" y="364"/>
                  </a:cubicBezTo>
                  <a:cubicBezTo>
                    <a:pt x="122" y="364"/>
                    <a:pt x="122" y="364"/>
                    <a:pt x="123" y="364"/>
                  </a:cubicBezTo>
                  <a:cubicBezTo>
                    <a:pt x="123" y="364"/>
                    <a:pt x="124" y="364"/>
                    <a:pt x="124" y="364"/>
                  </a:cubicBezTo>
                  <a:cubicBezTo>
                    <a:pt x="126" y="363"/>
                    <a:pt x="125" y="365"/>
                    <a:pt x="125" y="366"/>
                  </a:cubicBezTo>
                  <a:cubicBezTo>
                    <a:pt x="125" y="366"/>
                    <a:pt x="124" y="367"/>
                    <a:pt x="125" y="367"/>
                  </a:cubicBezTo>
                  <a:cubicBezTo>
                    <a:pt x="125" y="368"/>
                    <a:pt x="126" y="368"/>
                    <a:pt x="127" y="369"/>
                  </a:cubicBezTo>
                  <a:cubicBezTo>
                    <a:pt x="127" y="369"/>
                    <a:pt x="127" y="369"/>
                    <a:pt x="128" y="370"/>
                  </a:cubicBezTo>
                  <a:cubicBezTo>
                    <a:pt x="128" y="370"/>
                    <a:pt x="129" y="370"/>
                    <a:pt x="129" y="369"/>
                  </a:cubicBezTo>
                  <a:cubicBezTo>
                    <a:pt x="130" y="369"/>
                    <a:pt x="130" y="368"/>
                    <a:pt x="130" y="367"/>
                  </a:cubicBezTo>
                  <a:cubicBezTo>
                    <a:pt x="131" y="368"/>
                    <a:pt x="132" y="368"/>
                    <a:pt x="132" y="368"/>
                  </a:cubicBezTo>
                  <a:cubicBezTo>
                    <a:pt x="133" y="369"/>
                    <a:pt x="134" y="369"/>
                    <a:pt x="135" y="370"/>
                  </a:cubicBezTo>
                  <a:cubicBezTo>
                    <a:pt x="135" y="371"/>
                    <a:pt x="135" y="371"/>
                    <a:pt x="136" y="371"/>
                  </a:cubicBezTo>
                  <a:cubicBezTo>
                    <a:pt x="137" y="371"/>
                    <a:pt x="139" y="371"/>
                    <a:pt x="140" y="371"/>
                  </a:cubicBezTo>
                  <a:cubicBezTo>
                    <a:pt x="141" y="372"/>
                    <a:pt x="142" y="371"/>
                    <a:pt x="143" y="371"/>
                  </a:cubicBezTo>
                  <a:cubicBezTo>
                    <a:pt x="144" y="371"/>
                    <a:pt x="144" y="371"/>
                    <a:pt x="144" y="370"/>
                  </a:cubicBezTo>
                  <a:cubicBezTo>
                    <a:pt x="144" y="370"/>
                    <a:pt x="144" y="369"/>
                    <a:pt x="144" y="368"/>
                  </a:cubicBezTo>
                  <a:cubicBezTo>
                    <a:pt x="144" y="369"/>
                    <a:pt x="145" y="369"/>
                    <a:pt x="146" y="369"/>
                  </a:cubicBezTo>
                  <a:cubicBezTo>
                    <a:pt x="146" y="370"/>
                    <a:pt x="147" y="369"/>
                    <a:pt x="147" y="369"/>
                  </a:cubicBezTo>
                  <a:cubicBezTo>
                    <a:pt x="149" y="369"/>
                    <a:pt x="150" y="367"/>
                    <a:pt x="150" y="366"/>
                  </a:cubicBezTo>
                  <a:cubicBezTo>
                    <a:pt x="150" y="366"/>
                    <a:pt x="151" y="366"/>
                    <a:pt x="152" y="366"/>
                  </a:cubicBezTo>
                  <a:cubicBezTo>
                    <a:pt x="152" y="366"/>
                    <a:pt x="152" y="367"/>
                    <a:pt x="152" y="367"/>
                  </a:cubicBezTo>
                  <a:cubicBezTo>
                    <a:pt x="152" y="367"/>
                    <a:pt x="152" y="367"/>
                    <a:pt x="152" y="367"/>
                  </a:cubicBezTo>
                  <a:cubicBezTo>
                    <a:pt x="152" y="367"/>
                    <a:pt x="153" y="367"/>
                    <a:pt x="153" y="367"/>
                  </a:cubicBezTo>
                  <a:cubicBezTo>
                    <a:pt x="154" y="367"/>
                    <a:pt x="154" y="366"/>
                    <a:pt x="154" y="366"/>
                  </a:cubicBezTo>
                  <a:cubicBezTo>
                    <a:pt x="155" y="366"/>
                    <a:pt x="156" y="365"/>
                    <a:pt x="157" y="365"/>
                  </a:cubicBezTo>
                  <a:cubicBezTo>
                    <a:pt x="157" y="365"/>
                    <a:pt x="158" y="365"/>
                    <a:pt x="158" y="364"/>
                  </a:cubicBezTo>
                  <a:cubicBezTo>
                    <a:pt x="158" y="365"/>
                    <a:pt x="158" y="365"/>
                    <a:pt x="158" y="365"/>
                  </a:cubicBezTo>
                  <a:cubicBezTo>
                    <a:pt x="159" y="365"/>
                    <a:pt x="160" y="365"/>
                    <a:pt x="161" y="365"/>
                  </a:cubicBezTo>
                  <a:cubicBezTo>
                    <a:pt x="161" y="365"/>
                    <a:pt x="161" y="365"/>
                    <a:pt x="161" y="365"/>
                  </a:cubicBezTo>
                  <a:cubicBezTo>
                    <a:pt x="161" y="365"/>
                    <a:pt x="162" y="364"/>
                    <a:pt x="163" y="364"/>
                  </a:cubicBezTo>
                  <a:cubicBezTo>
                    <a:pt x="164" y="363"/>
                    <a:pt x="164" y="363"/>
                    <a:pt x="165" y="362"/>
                  </a:cubicBezTo>
                  <a:cubicBezTo>
                    <a:pt x="166" y="361"/>
                    <a:pt x="166" y="361"/>
                    <a:pt x="167" y="360"/>
                  </a:cubicBezTo>
                  <a:cubicBezTo>
                    <a:pt x="168" y="360"/>
                    <a:pt x="168" y="359"/>
                    <a:pt x="169" y="359"/>
                  </a:cubicBezTo>
                  <a:cubicBezTo>
                    <a:pt x="169" y="359"/>
                    <a:pt x="170" y="359"/>
                    <a:pt x="170" y="359"/>
                  </a:cubicBezTo>
                  <a:cubicBezTo>
                    <a:pt x="171" y="359"/>
                    <a:pt x="172" y="359"/>
                    <a:pt x="172" y="359"/>
                  </a:cubicBezTo>
                  <a:cubicBezTo>
                    <a:pt x="173" y="358"/>
                    <a:pt x="173" y="358"/>
                    <a:pt x="174" y="358"/>
                  </a:cubicBezTo>
                  <a:cubicBezTo>
                    <a:pt x="174" y="358"/>
                    <a:pt x="174" y="357"/>
                    <a:pt x="174" y="356"/>
                  </a:cubicBezTo>
                  <a:cubicBezTo>
                    <a:pt x="174" y="356"/>
                    <a:pt x="175" y="355"/>
                    <a:pt x="175" y="356"/>
                  </a:cubicBezTo>
                  <a:cubicBezTo>
                    <a:pt x="175" y="356"/>
                    <a:pt x="175" y="357"/>
                    <a:pt x="175" y="357"/>
                  </a:cubicBezTo>
                  <a:cubicBezTo>
                    <a:pt x="175" y="357"/>
                    <a:pt x="175" y="357"/>
                    <a:pt x="176" y="357"/>
                  </a:cubicBezTo>
                  <a:cubicBezTo>
                    <a:pt x="177" y="357"/>
                    <a:pt x="178" y="357"/>
                    <a:pt x="179" y="357"/>
                  </a:cubicBezTo>
                  <a:cubicBezTo>
                    <a:pt x="180" y="356"/>
                    <a:pt x="179" y="353"/>
                    <a:pt x="181" y="353"/>
                  </a:cubicBezTo>
                  <a:cubicBezTo>
                    <a:pt x="181" y="353"/>
                    <a:pt x="181" y="353"/>
                    <a:pt x="181" y="352"/>
                  </a:cubicBezTo>
                  <a:cubicBezTo>
                    <a:pt x="182" y="352"/>
                    <a:pt x="181" y="351"/>
                    <a:pt x="181" y="351"/>
                  </a:cubicBezTo>
                  <a:cubicBezTo>
                    <a:pt x="181" y="350"/>
                    <a:pt x="181" y="350"/>
                    <a:pt x="182" y="350"/>
                  </a:cubicBezTo>
                  <a:cubicBezTo>
                    <a:pt x="182" y="350"/>
                    <a:pt x="183" y="351"/>
                    <a:pt x="183" y="351"/>
                  </a:cubicBezTo>
                  <a:cubicBezTo>
                    <a:pt x="183" y="352"/>
                    <a:pt x="184" y="352"/>
                    <a:pt x="184" y="352"/>
                  </a:cubicBezTo>
                  <a:cubicBezTo>
                    <a:pt x="184" y="352"/>
                    <a:pt x="184" y="353"/>
                    <a:pt x="184" y="352"/>
                  </a:cubicBezTo>
                  <a:cubicBezTo>
                    <a:pt x="185" y="352"/>
                    <a:pt x="186" y="351"/>
                    <a:pt x="186" y="351"/>
                  </a:cubicBezTo>
                  <a:cubicBezTo>
                    <a:pt x="187" y="350"/>
                    <a:pt x="186" y="350"/>
                    <a:pt x="186" y="349"/>
                  </a:cubicBezTo>
                  <a:cubicBezTo>
                    <a:pt x="186" y="348"/>
                    <a:pt x="185" y="347"/>
                    <a:pt x="184" y="347"/>
                  </a:cubicBezTo>
                  <a:cubicBezTo>
                    <a:pt x="183" y="346"/>
                    <a:pt x="183" y="345"/>
                    <a:pt x="184" y="345"/>
                  </a:cubicBezTo>
                  <a:cubicBezTo>
                    <a:pt x="184" y="344"/>
                    <a:pt x="185" y="344"/>
                    <a:pt x="185" y="343"/>
                  </a:cubicBezTo>
                  <a:cubicBezTo>
                    <a:pt x="185" y="343"/>
                    <a:pt x="185" y="343"/>
                    <a:pt x="185" y="343"/>
                  </a:cubicBezTo>
                  <a:cubicBezTo>
                    <a:pt x="184" y="343"/>
                    <a:pt x="185" y="342"/>
                    <a:pt x="185" y="342"/>
                  </a:cubicBezTo>
                  <a:cubicBezTo>
                    <a:pt x="186" y="341"/>
                    <a:pt x="187" y="342"/>
                    <a:pt x="187" y="341"/>
                  </a:cubicBezTo>
                  <a:cubicBezTo>
                    <a:pt x="188" y="341"/>
                    <a:pt x="189" y="341"/>
                    <a:pt x="190" y="340"/>
                  </a:cubicBezTo>
                  <a:cubicBezTo>
                    <a:pt x="190" y="340"/>
                    <a:pt x="190" y="340"/>
                    <a:pt x="190" y="340"/>
                  </a:cubicBezTo>
                  <a:close/>
                  <a:moveTo>
                    <a:pt x="265" y="571"/>
                  </a:moveTo>
                  <a:cubicBezTo>
                    <a:pt x="265" y="571"/>
                    <a:pt x="265" y="571"/>
                    <a:pt x="265" y="571"/>
                  </a:cubicBezTo>
                  <a:cubicBezTo>
                    <a:pt x="265" y="571"/>
                    <a:pt x="265" y="571"/>
                    <a:pt x="264" y="571"/>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2"/>
                  </a:cubicBezTo>
                  <a:cubicBezTo>
                    <a:pt x="264" y="573"/>
                    <a:pt x="265" y="573"/>
                    <a:pt x="265" y="573"/>
                  </a:cubicBezTo>
                  <a:cubicBezTo>
                    <a:pt x="265" y="573"/>
                    <a:pt x="265" y="572"/>
                    <a:pt x="265" y="572"/>
                  </a:cubicBezTo>
                  <a:cubicBezTo>
                    <a:pt x="265" y="572"/>
                    <a:pt x="265" y="572"/>
                    <a:pt x="265" y="572"/>
                  </a:cubicBezTo>
                  <a:cubicBezTo>
                    <a:pt x="265" y="572"/>
                    <a:pt x="265" y="572"/>
                    <a:pt x="265" y="572"/>
                  </a:cubicBezTo>
                  <a:cubicBezTo>
                    <a:pt x="265" y="572"/>
                    <a:pt x="265" y="572"/>
                    <a:pt x="265" y="572"/>
                  </a:cubicBezTo>
                  <a:cubicBezTo>
                    <a:pt x="265" y="572"/>
                    <a:pt x="265" y="572"/>
                    <a:pt x="265" y="571"/>
                  </a:cubicBezTo>
                  <a:close/>
                  <a:moveTo>
                    <a:pt x="266" y="572"/>
                  </a:moveTo>
                  <a:cubicBezTo>
                    <a:pt x="266" y="572"/>
                    <a:pt x="266" y="572"/>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2"/>
                    <a:pt x="267" y="572"/>
                    <a:pt x="267" y="572"/>
                  </a:cubicBezTo>
                  <a:cubicBezTo>
                    <a:pt x="267" y="572"/>
                    <a:pt x="267" y="572"/>
                    <a:pt x="267" y="572"/>
                  </a:cubicBezTo>
                  <a:cubicBezTo>
                    <a:pt x="267" y="572"/>
                    <a:pt x="267" y="572"/>
                    <a:pt x="266" y="572"/>
                  </a:cubicBezTo>
                  <a:cubicBezTo>
                    <a:pt x="266" y="572"/>
                    <a:pt x="266" y="572"/>
                    <a:pt x="266" y="572"/>
                  </a:cubicBezTo>
                  <a:close/>
                  <a:moveTo>
                    <a:pt x="474" y="707"/>
                  </a:moveTo>
                  <a:cubicBezTo>
                    <a:pt x="475" y="708"/>
                    <a:pt x="475" y="708"/>
                    <a:pt x="476" y="708"/>
                  </a:cubicBezTo>
                  <a:cubicBezTo>
                    <a:pt x="476" y="708"/>
                    <a:pt x="476" y="708"/>
                    <a:pt x="476" y="708"/>
                  </a:cubicBezTo>
                  <a:cubicBezTo>
                    <a:pt x="476" y="708"/>
                    <a:pt x="476" y="708"/>
                    <a:pt x="477" y="708"/>
                  </a:cubicBezTo>
                  <a:cubicBezTo>
                    <a:pt x="477" y="708"/>
                    <a:pt x="477" y="708"/>
                    <a:pt x="477" y="707"/>
                  </a:cubicBezTo>
                  <a:cubicBezTo>
                    <a:pt x="477" y="707"/>
                    <a:pt x="477" y="706"/>
                    <a:pt x="476" y="705"/>
                  </a:cubicBezTo>
                  <a:cubicBezTo>
                    <a:pt x="476" y="705"/>
                    <a:pt x="475" y="705"/>
                    <a:pt x="475" y="704"/>
                  </a:cubicBezTo>
                  <a:cubicBezTo>
                    <a:pt x="475" y="703"/>
                    <a:pt x="475" y="703"/>
                    <a:pt x="475" y="703"/>
                  </a:cubicBezTo>
                  <a:cubicBezTo>
                    <a:pt x="474" y="702"/>
                    <a:pt x="474" y="702"/>
                    <a:pt x="473" y="702"/>
                  </a:cubicBezTo>
                  <a:cubicBezTo>
                    <a:pt x="473" y="702"/>
                    <a:pt x="473" y="702"/>
                    <a:pt x="473" y="703"/>
                  </a:cubicBezTo>
                  <a:cubicBezTo>
                    <a:pt x="472" y="703"/>
                    <a:pt x="472" y="704"/>
                    <a:pt x="471" y="704"/>
                  </a:cubicBezTo>
                  <a:cubicBezTo>
                    <a:pt x="471" y="704"/>
                    <a:pt x="471" y="704"/>
                    <a:pt x="471" y="704"/>
                  </a:cubicBezTo>
                  <a:cubicBezTo>
                    <a:pt x="471" y="705"/>
                    <a:pt x="471" y="706"/>
                    <a:pt x="471" y="706"/>
                  </a:cubicBezTo>
                  <a:cubicBezTo>
                    <a:pt x="471" y="707"/>
                    <a:pt x="472" y="707"/>
                    <a:pt x="472" y="707"/>
                  </a:cubicBezTo>
                  <a:cubicBezTo>
                    <a:pt x="473" y="707"/>
                    <a:pt x="474" y="706"/>
                    <a:pt x="474" y="707"/>
                  </a:cubicBezTo>
                  <a:close/>
                  <a:moveTo>
                    <a:pt x="475" y="709"/>
                  </a:moveTo>
                  <a:cubicBezTo>
                    <a:pt x="474" y="709"/>
                    <a:pt x="474" y="709"/>
                    <a:pt x="474" y="709"/>
                  </a:cubicBezTo>
                  <a:cubicBezTo>
                    <a:pt x="474" y="710"/>
                    <a:pt x="474" y="710"/>
                    <a:pt x="474" y="710"/>
                  </a:cubicBezTo>
                  <a:cubicBezTo>
                    <a:pt x="474" y="710"/>
                    <a:pt x="474" y="710"/>
                    <a:pt x="474" y="711"/>
                  </a:cubicBezTo>
                  <a:cubicBezTo>
                    <a:pt x="474" y="711"/>
                    <a:pt x="474" y="711"/>
                    <a:pt x="475" y="711"/>
                  </a:cubicBezTo>
                  <a:cubicBezTo>
                    <a:pt x="475" y="712"/>
                    <a:pt x="475" y="712"/>
                    <a:pt x="475" y="712"/>
                  </a:cubicBezTo>
                  <a:cubicBezTo>
                    <a:pt x="475" y="712"/>
                    <a:pt x="476" y="712"/>
                    <a:pt x="477" y="711"/>
                  </a:cubicBezTo>
                  <a:cubicBezTo>
                    <a:pt x="477" y="711"/>
                    <a:pt x="477" y="711"/>
                    <a:pt x="477" y="710"/>
                  </a:cubicBezTo>
                  <a:cubicBezTo>
                    <a:pt x="477" y="710"/>
                    <a:pt x="477" y="710"/>
                    <a:pt x="477" y="710"/>
                  </a:cubicBezTo>
                  <a:cubicBezTo>
                    <a:pt x="477" y="709"/>
                    <a:pt x="476" y="709"/>
                    <a:pt x="475" y="709"/>
                  </a:cubicBezTo>
                  <a:close/>
                  <a:moveTo>
                    <a:pt x="495" y="726"/>
                  </a:moveTo>
                  <a:cubicBezTo>
                    <a:pt x="495" y="726"/>
                    <a:pt x="495" y="726"/>
                    <a:pt x="495" y="726"/>
                  </a:cubicBezTo>
                  <a:cubicBezTo>
                    <a:pt x="495" y="726"/>
                    <a:pt x="495" y="726"/>
                    <a:pt x="495" y="726"/>
                  </a:cubicBezTo>
                  <a:cubicBezTo>
                    <a:pt x="495" y="726"/>
                    <a:pt x="494" y="726"/>
                    <a:pt x="494" y="726"/>
                  </a:cubicBezTo>
                  <a:cubicBezTo>
                    <a:pt x="494" y="727"/>
                    <a:pt x="495" y="727"/>
                    <a:pt x="496" y="727"/>
                  </a:cubicBezTo>
                  <a:cubicBezTo>
                    <a:pt x="496" y="727"/>
                    <a:pt x="496" y="727"/>
                    <a:pt x="496" y="727"/>
                  </a:cubicBezTo>
                  <a:cubicBezTo>
                    <a:pt x="496" y="727"/>
                    <a:pt x="496" y="726"/>
                    <a:pt x="496" y="726"/>
                  </a:cubicBezTo>
                  <a:cubicBezTo>
                    <a:pt x="496" y="725"/>
                    <a:pt x="495" y="725"/>
                    <a:pt x="495" y="726"/>
                  </a:cubicBezTo>
                  <a:close/>
                  <a:moveTo>
                    <a:pt x="536" y="733"/>
                  </a:moveTo>
                  <a:cubicBezTo>
                    <a:pt x="536" y="733"/>
                    <a:pt x="536" y="733"/>
                    <a:pt x="536" y="733"/>
                  </a:cubicBezTo>
                  <a:cubicBezTo>
                    <a:pt x="536" y="732"/>
                    <a:pt x="535" y="732"/>
                    <a:pt x="535" y="733"/>
                  </a:cubicBezTo>
                  <a:cubicBezTo>
                    <a:pt x="535" y="733"/>
                    <a:pt x="535" y="733"/>
                    <a:pt x="535" y="733"/>
                  </a:cubicBezTo>
                  <a:cubicBezTo>
                    <a:pt x="534" y="734"/>
                    <a:pt x="534" y="735"/>
                    <a:pt x="535" y="735"/>
                  </a:cubicBezTo>
                  <a:cubicBezTo>
                    <a:pt x="535" y="735"/>
                    <a:pt x="535" y="735"/>
                    <a:pt x="536" y="735"/>
                  </a:cubicBezTo>
                  <a:cubicBezTo>
                    <a:pt x="536" y="735"/>
                    <a:pt x="536" y="735"/>
                    <a:pt x="536" y="735"/>
                  </a:cubicBezTo>
                  <a:cubicBezTo>
                    <a:pt x="536" y="734"/>
                    <a:pt x="537" y="734"/>
                    <a:pt x="537" y="733"/>
                  </a:cubicBezTo>
                  <a:cubicBezTo>
                    <a:pt x="537" y="733"/>
                    <a:pt x="537" y="733"/>
                    <a:pt x="536" y="733"/>
                  </a:cubicBezTo>
                  <a:close/>
                  <a:moveTo>
                    <a:pt x="547" y="725"/>
                  </a:moveTo>
                  <a:cubicBezTo>
                    <a:pt x="547" y="725"/>
                    <a:pt x="547" y="725"/>
                    <a:pt x="547" y="725"/>
                  </a:cubicBezTo>
                  <a:cubicBezTo>
                    <a:pt x="546" y="725"/>
                    <a:pt x="545" y="725"/>
                    <a:pt x="544" y="725"/>
                  </a:cubicBezTo>
                  <a:cubicBezTo>
                    <a:pt x="544" y="726"/>
                    <a:pt x="544" y="726"/>
                    <a:pt x="543" y="726"/>
                  </a:cubicBezTo>
                  <a:cubicBezTo>
                    <a:pt x="543" y="726"/>
                    <a:pt x="542" y="726"/>
                    <a:pt x="542" y="727"/>
                  </a:cubicBezTo>
                  <a:cubicBezTo>
                    <a:pt x="541" y="727"/>
                    <a:pt x="540" y="728"/>
                    <a:pt x="540" y="729"/>
                  </a:cubicBezTo>
                  <a:cubicBezTo>
                    <a:pt x="540" y="729"/>
                    <a:pt x="539" y="730"/>
                    <a:pt x="540" y="731"/>
                  </a:cubicBezTo>
                  <a:cubicBezTo>
                    <a:pt x="540" y="731"/>
                    <a:pt x="541" y="731"/>
                    <a:pt x="541" y="731"/>
                  </a:cubicBezTo>
                  <a:cubicBezTo>
                    <a:pt x="542" y="731"/>
                    <a:pt x="542" y="730"/>
                    <a:pt x="543" y="730"/>
                  </a:cubicBezTo>
                  <a:cubicBezTo>
                    <a:pt x="543" y="730"/>
                    <a:pt x="543" y="729"/>
                    <a:pt x="544" y="729"/>
                  </a:cubicBezTo>
                  <a:cubicBezTo>
                    <a:pt x="545" y="729"/>
                    <a:pt x="545" y="728"/>
                    <a:pt x="545" y="728"/>
                  </a:cubicBezTo>
                  <a:cubicBezTo>
                    <a:pt x="546" y="727"/>
                    <a:pt x="547" y="726"/>
                    <a:pt x="547" y="725"/>
                  </a:cubicBezTo>
                  <a:cubicBezTo>
                    <a:pt x="548" y="725"/>
                    <a:pt x="547" y="725"/>
                    <a:pt x="547" y="725"/>
                  </a:cubicBezTo>
                  <a:cubicBezTo>
                    <a:pt x="547" y="725"/>
                    <a:pt x="547" y="725"/>
                    <a:pt x="547" y="725"/>
                  </a:cubicBezTo>
                  <a:close/>
                  <a:moveTo>
                    <a:pt x="515" y="711"/>
                  </a:moveTo>
                  <a:cubicBezTo>
                    <a:pt x="514" y="712"/>
                    <a:pt x="515" y="713"/>
                    <a:pt x="516" y="714"/>
                  </a:cubicBezTo>
                  <a:cubicBezTo>
                    <a:pt x="517" y="714"/>
                    <a:pt x="519" y="715"/>
                    <a:pt x="519" y="715"/>
                  </a:cubicBezTo>
                  <a:cubicBezTo>
                    <a:pt x="519" y="715"/>
                    <a:pt x="519" y="715"/>
                    <a:pt x="519" y="715"/>
                  </a:cubicBezTo>
                  <a:cubicBezTo>
                    <a:pt x="519" y="715"/>
                    <a:pt x="519" y="714"/>
                    <a:pt x="519" y="714"/>
                  </a:cubicBezTo>
                  <a:cubicBezTo>
                    <a:pt x="520" y="714"/>
                    <a:pt x="520" y="713"/>
                    <a:pt x="519" y="713"/>
                  </a:cubicBezTo>
                  <a:cubicBezTo>
                    <a:pt x="519" y="713"/>
                    <a:pt x="518" y="713"/>
                    <a:pt x="518" y="713"/>
                  </a:cubicBezTo>
                  <a:cubicBezTo>
                    <a:pt x="517" y="712"/>
                    <a:pt x="517" y="712"/>
                    <a:pt x="517" y="711"/>
                  </a:cubicBezTo>
                  <a:cubicBezTo>
                    <a:pt x="517" y="711"/>
                    <a:pt x="515" y="709"/>
                    <a:pt x="515" y="711"/>
                  </a:cubicBezTo>
                  <a:close/>
                  <a:moveTo>
                    <a:pt x="468" y="691"/>
                  </a:moveTo>
                  <a:cubicBezTo>
                    <a:pt x="468" y="691"/>
                    <a:pt x="467" y="690"/>
                    <a:pt x="467" y="689"/>
                  </a:cubicBezTo>
                  <a:cubicBezTo>
                    <a:pt x="467" y="689"/>
                    <a:pt x="468" y="689"/>
                    <a:pt x="468" y="689"/>
                  </a:cubicBezTo>
                  <a:cubicBezTo>
                    <a:pt x="467" y="688"/>
                    <a:pt x="466" y="688"/>
                    <a:pt x="465" y="688"/>
                  </a:cubicBezTo>
                  <a:cubicBezTo>
                    <a:pt x="465" y="688"/>
                    <a:pt x="465" y="688"/>
                    <a:pt x="465" y="688"/>
                  </a:cubicBezTo>
                  <a:cubicBezTo>
                    <a:pt x="465" y="689"/>
                    <a:pt x="465" y="689"/>
                    <a:pt x="465" y="689"/>
                  </a:cubicBezTo>
                  <a:cubicBezTo>
                    <a:pt x="466" y="690"/>
                    <a:pt x="466" y="690"/>
                    <a:pt x="466" y="691"/>
                  </a:cubicBezTo>
                  <a:cubicBezTo>
                    <a:pt x="466" y="691"/>
                    <a:pt x="466" y="691"/>
                    <a:pt x="466" y="691"/>
                  </a:cubicBezTo>
                  <a:cubicBezTo>
                    <a:pt x="466" y="691"/>
                    <a:pt x="466" y="692"/>
                    <a:pt x="467" y="692"/>
                  </a:cubicBezTo>
                  <a:cubicBezTo>
                    <a:pt x="467" y="692"/>
                    <a:pt x="467" y="692"/>
                    <a:pt x="468" y="692"/>
                  </a:cubicBezTo>
                  <a:cubicBezTo>
                    <a:pt x="468" y="692"/>
                    <a:pt x="469" y="692"/>
                    <a:pt x="469" y="693"/>
                  </a:cubicBezTo>
                  <a:cubicBezTo>
                    <a:pt x="469" y="693"/>
                    <a:pt x="470" y="692"/>
                    <a:pt x="469" y="692"/>
                  </a:cubicBezTo>
                  <a:cubicBezTo>
                    <a:pt x="469" y="692"/>
                    <a:pt x="469" y="691"/>
                    <a:pt x="468" y="691"/>
                  </a:cubicBezTo>
                  <a:close/>
                  <a:moveTo>
                    <a:pt x="525" y="705"/>
                  </a:moveTo>
                  <a:cubicBezTo>
                    <a:pt x="524" y="705"/>
                    <a:pt x="524" y="706"/>
                    <a:pt x="525" y="706"/>
                  </a:cubicBezTo>
                  <a:cubicBezTo>
                    <a:pt x="525" y="706"/>
                    <a:pt x="525" y="706"/>
                    <a:pt x="525" y="706"/>
                  </a:cubicBezTo>
                  <a:cubicBezTo>
                    <a:pt x="525" y="706"/>
                    <a:pt x="525" y="706"/>
                    <a:pt x="525" y="706"/>
                  </a:cubicBezTo>
                  <a:cubicBezTo>
                    <a:pt x="525" y="707"/>
                    <a:pt x="525" y="707"/>
                    <a:pt x="525" y="707"/>
                  </a:cubicBezTo>
                  <a:cubicBezTo>
                    <a:pt x="527" y="707"/>
                    <a:pt x="527" y="706"/>
                    <a:pt x="528" y="705"/>
                  </a:cubicBezTo>
                  <a:cubicBezTo>
                    <a:pt x="528" y="704"/>
                    <a:pt x="527" y="704"/>
                    <a:pt x="527" y="703"/>
                  </a:cubicBezTo>
                  <a:cubicBezTo>
                    <a:pt x="527" y="703"/>
                    <a:pt x="527" y="702"/>
                    <a:pt x="527" y="702"/>
                  </a:cubicBezTo>
                  <a:cubicBezTo>
                    <a:pt x="526" y="701"/>
                    <a:pt x="525" y="701"/>
                    <a:pt x="524" y="702"/>
                  </a:cubicBezTo>
                  <a:cubicBezTo>
                    <a:pt x="524" y="702"/>
                    <a:pt x="524" y="703"/>
                    <a:pt x="524" y="703"/>
                  </a:cubicBezTo>
                  <a:cubicBezTo>
                    <a:pt x="525" y="703"/>
                    <a:pt x="525" y="703"/>
                    <a:pt x="525" y="704"/>
                  </a:cubicBezTo>
                  <a:cubicBezTo>
                    <a:pt x="525" y="704"/>
                    <a:pt x="525" y="705"/>
                    <a:pt x="525" y="705"/>
                  </a:cubicBezTo>
                  <a:cubicBezTo>
                    <a:pt x="525" y="705"/>
                    <a:pt x="525" y="705"/>
                    <a:pt x="525" y="705"/>
                  </a:cubicBezTo>
                  <a:close/>
                  <a:moveTo>
                    <a:pt x="527" y="735"/>
                  </a:moveTo>
                  <a:cubicBezTo>
                    <a:pt x="527" y="735"/>
                    <a:pt x="527" y="735"/>
                    <a:pt x="527" y="735"/>
                  </a:cubicBezTo>
                  <a:cubicBezTo>
                    <a:pt x="527" y="735"/>
                    <a:pt x="527" y="735"/>
                    <a:pt x="527" y="735"/>
                  </a:cubicBezTo>
                  <a:cubicBezTo>
                    <a:pt x="527" y="735"/>
                    <a:pt x="527" y="735"/>
                    <a:pt x="527" y="735"/>
                  </a:cubicBezTo>
                  <a:cubicBezTo>
                    <a:pt x="527" y="735"/>
                    <a:pt x="526" y="735"/>
                    <a:pt x="527" y="735"/>
                  </a:cubicBezTo>
                  <a:cubicBezTo>
                    <a:pt x="526" y="735"/>
                    <a:pt x="526" y="736"/>
                    <a:pt x="526" y="736"/>
                  </a:cubicBezTo>
                  <a:cubicBezTo>
                    <a:pt x="526" y="736"/>
                    <a:pt x="526" y="736"/>
                    <a:pt x="525" y="737"/>
                  </a:cubicBezTo>
                  <a:cubicBezTo>
                    <a:pt x="525" y="737"/>
                    <a:pt x="524" y="736"/>
                    <a:pt x="523" y="736"/>
                  </a:cubicBezTo>
                  <a:cubicBezTo>
                    <a:pt x="523" y="736"/>
                    <a:pt x="523" y="735"/>
                    <a:pt x="522" y="735"/>
                  </a:cubicBezTo>
                  <a:cubicBezTo>
                    <a:pt x="522" y="734"/>
                    <a:pt x="521" y="734"/>
                    <a:pt x="520" y="734"/>
                  </a:cubicBezTo>
                  <a:cubicBezTo>
                    <a:pt x="520" y="734"/>
                    <a:pt x="520" y="734"/>
                    <a:pt x="520" y="735"/>
                  </a:cubicBezTo>
                  <a:cubicBezTo>
                    <a:pt x="520" y="734"/>
                    <a:pt x="516" y="733"/>
                    <a:pt x="516" y="733"/>
                  </a:cubicBezTo>
                  <a:cubicBezTo>
                    <a:pt x="515" y="733"/>
                    <a:pt x="514" y="733"/>
                    <a:pt x="513" y="734"/>
                  </a:cubicBezTo>
                  <a:cubicBezTo>
                    <a:pt x="512" y="735"/>
                    <a:pt x="511" y="735"/>
                    <a:pt x="510" y="735"/>
                  </a:cubicBezTo>
                  <a:cubicBezTo>
                    <a:pt x="510" y="735"/>
                    <a:pt x="509" y="735"/>
                    <a:pt x="509" y="734"/>
                  </a:cubicBezTo>
                  <a:cubicBezTo>
                    <a:pt x="508" y="734"/>
                    <a:pt x="508" y="733"/>
                    <a:pt x="508" y="733"/>
                  </a:cubicBezTo>
                  <a:cubicBezTo>
                    <a:pt x="508" y="733"/>
                    <a:pt x="507" y="732"/>
                    <a:pt x="507" y="732"/>
                  </a:cubicBezTo>
                  <a:cubicBezTo>
                    <a:pt x="505" y="732"/>
                    <a:pt x="506" y="733"/>
                    <a:pt x="505" y="733"/>
                  </a:cubicBezTo>
                  <a:cubicBezTo>
                    <a:pt x="504" y="733"/>
                    <a:pt x="504" y="733"/>
                    <a:pt x="503" y="732"/>
                  </a:cubicBezTo>
                  <a:cubicBezTo>
                    <a:pt x="502" y="732"/>
                    <a:pt x="502" y="732"/>
                    <a:pt x="502" y="733"/>
                  </a:cubicBezTo>
                  <a:cubicBezTo>
                    <a:pt x="502" y="733"/>
                    <a:pt x="501" y="733"/>
                    <a:pt x="501" y="734"/>
                  </a:cubicBezTo>
                  <a:cubicBezTo>
                    <a:pt x="501" y="734"/>
                    <a:pt x="500" y="734"/>
                    <a:pt x="500" y="735"/>
                  </a:cubicBezTo>
                  <a:cubicBezTo>
                    <a:pt x="500" y="735"/>
                    <a:pt x="499" y="736"/>
                    <a:pt x="500" y="736"/>
                  </a:cubicBezTo>
                  <a:cubicBezTo>
                    <a:pt x="500" y="736"/>
                    <a:pt x="501" y="736"/>
                    <a:pt x="501" y="736"/>
                  </a:cubicBezTo>
                  <a:cubicBezTo>
                    <a:pt x="502" y="736"/>
                    <a:pt x="502" y="737"/>
                    <a:pt x="503" y="737"/>
                  </a:cubicBezTo>
                  <a:cubicBezTo>
                    <a:pt x="504" y="738"/>
                    <a:pt x="506" y="737"/>
                    <a:pt x="508" y="737"/>
                  </a:cubicBezTo>
                  <a:cubicBezTo>
                    <a:pt x="509" y="737"/>
                    <a:pt x="510" y="737"/>
                    <a:pt x="511" y="737"/>
                  </a:cubicBezTo>
                  <a:cubicBezTo>
                    <a:pt x="511" y="737"/>
                    <a:pt x="512" y="738"/>
                    <a:pt x="512" y="738"/>
                  </a:cubicBezTo>
                  <a:cubicBezTo>
                    <a:pt x="512" y="739"/>
                    <a:pt x="512" y="739"/>
                    <a:pt x="512" y="739"/>
                  </a:cubicBezTo>
                  <a:cubicBezTo>
                    <a:pt x="512" y="739"/>
                    <a:pt x="513" y="740"/>
                    <a:pt x="514" y="740"/>
                  </a:cubicBezTo>
                  <a:cubicBezTo>
                    <a:pt x="515" y="739"/>
                    <a:pt x="515" y="739"/>
                    <a:pt x="515" y="739"/>
                  </a:cubicBezTo>
                  <a:cubicBezTo>
                    <a:pt x="516" y="738"/>
                    <a:pt x="517" y="738"/>
                    <a:pt x="518" y="738"/>
                  </a:cubicBezTo>
                  <a:cubicBezTo>
                    <a:pt x="519" y="738"/>
                    <a:pt x="520" y="738"/>
                    <a:pt x="521" y="738"/>
                  </a:cubicBezTo>
                  <a:cubicBezTo>
                    <a:pt x="522" y="738"/>
                    <a:pt x="523" y="738"/>
                    <a:pt x="524" y="738"/>
                  </a:cubicBezTo>
                  <a:cubicBezTo>
                    <a:pt x="524" y="738"/>
                    <a:pt x="525" y="738"/>
                    <a:pt x="525" y="738"/>
                  </a:cubicBezTo>
                  <a:cubicBezTo>
                    <a:pt x="525" y="738"/>
                    <a:pt x="526" y="738"/>
                    <a:pt x="526" y="738"/>
                  </a:cubicBezTo>
                  <a:cubicBezTo>
                    <a:pt x="526" y="738"/>
                    <a:pt x="527" y="738"/>
                    <a:pt x="527" y="738"/>
                  </a:cubicBezTo>
                  <a:cubicBezTo>
                    <a:pt x="527" y="737"/>
                    <a:pt x="527" y="737"/>
                    <a:pt x="528" y="737"/>
                  </a:cubicBezTo>
                  <a:cubicBezTo>
                    <a:pt x="528" y="737"/>
                    <a:pt x="528" y="736"/>
                    <a:pt x="528" y="736"/>
                  </a:cubicBezTo>
                  <a:cubicBezTo>
                    <a:pt x="528" y="735"/>
                    <a:pt x="528" y="735"/>
                    <a:pt x="528" y="735"/>
                  </a:cubicBezTo>
                  <a:cubicBezTo>
                    <a:pt x="528" y="735"/>
                    <a:pt x="528" y="735"/>
                    <a:pt x="528" y="735"/>
                  </a:cubicBezTo>
                  <a:cubicBezTo>
                    <a:pt x="528" y="735"/>
                    <a:pt x="528" y="735"/>
                    <a:pt x="527" y="735"/>
                  </a:cubicBezTo>
                  <a:close/>
                  <a:moveTo>
                    <a:pt x="529" y="698"/>
                  </a:moveTo>
                  <a:cubicBezTo>
                    <a:pt x="530" y="698"/>
                    <a:pt x="530" y="698"/>
                    <a:pt x="531" y="697"/>
                  </a:cubicBezTo>
                  <a:cubicBezTo>
                    <a:pt x="531" y="696"/>
                    <a:pt x="531" y="695"/>
                    <a:pt x="530" y="694"/>
                  </a:cubicBezTo>
                  <a:cubicBezTo>
                    <a:pt x="529" y="694"/>
                    <a:pt x="528" y="693"/>
                    <a:pt x="527" y="694"/>
                  </a:cubicBezTo>
                  <a:cubicBezTo>
                    <a:pt x="526" y="694"/>
                    <a:pt x="524" y="694"/>
                    <a:pt x="524" y="696"/>
                  </a:cubicBezTo>
                  <a:cubicBezTo>
                    <a:pt x="523" y="696"/>
                    <a:pt x="524" y="697"/>
                    <a:pt x="525" y="697"/>
                  </a:cubicBezTo>
                  <a:cubicBezTo>
                    <a:pt x="525" y="697"/>
                    <a:pt x="526" y="696"/>
                    <a:pt x="526" y="696"/>
                  </a:cubicBezTo>
                  <a:cubicBezTo>
                    <a:pt x="526" y="696"/>
                    <a:pt x="526" y="696"/>
                    <a:pt x="527" y="696"/>
                  </a:cubicBezTo>
                  <a:cubicBezTo>
                    <a:pt x="528" y="695"/>
                    <a:pt x="528" y="696"/>
                    <a:pt x="529" y="696"/>
                  </a:cubicBezTo>
                  <a:cubicBezTo>
                    <a:pt x="528" y="697"/>
                    <a:pt x="527" y="697"/>
                    <a:pt x="527" y="698"/>
                  </a:cubicBezTo>
                  <a:cubicBezTo>
                    <a:pt x="527" y="698"/>
                    <a:pt x="528" y="698"/>
                    <a:pt x="529" y="698"/>
                  </a:cubicBezTo>
                  <a:close/>
                  <a:moveTo>
                    <a:pt x="525" y="680"/>
                  </a:moveTo>
                  <a:cubicBezTo>
                    <a:pt x="525" y="680"/>
                    <a:pt x="525" y="680"/>
                    <a:pt x="524" y="680"/>
                  </a:cubicBezTo>
                  <a:cubicBezTo>
                    <a:pt x="524" y="680"/>
                    <a:pt x="524" y="680"/>
                    <a:pt x="524" y="680"/>
                  </a:cubicBezTo>
                  <a:cubicBezTo>
                    <a:pt x="524" y="680"/>
                    <a:pt x="524" y="680"/>
                    <a:pt x="524" y="680"/>
                  </a:cubicBezTo>
                  <a:cubicBezTo>
                    <a:pt x="523" y="680"/>
                    <a:pt x="522" y="680"/>
                    <a:pt x="522" y="681"/>
                  </a:cubicBezTo>
                  <a:cubicBezTo>
                    <a:pt x="522" y="682"/>
                    <a:pt x="523" y="682"/>
                    <a:pt x="524" y="682"/>
                  </a:cubicBezTo>
                  <a:cubicBezTo>
                    <a:pt x="524" y="682"/>
                    <a:pt x="525" y="682"/>
                    <a:pt x="525" y="681"/>
                  </a:cubicBezTo>
                  <a:cubicBezTo>
                    <a:pt x="525" y="681"/>
                    <a:pt x="525" y="681"/>
                    <a:pt x="525" y="681"/>
                  </a:cubicBezTo>
                  <a:cubicBezTo>
                    <a:pt x="525" y="681"/>
                    <a:pt x="525" y="680"/>
                    <a:pt x="525" y="680"/>
                  </a:cubicBezTo>
                  <a:close/>
                  <a:moveTo>
                    <a:pt x="521" y="685"/>
                  </a:moveTo>
                  <a:cubicBezTo>
                    <a:pt x="520" y="685"/>
                    <a:pt x="519" y="685"/>
                    <a:pt x="518" y="685"/>
                  </a:cubicBezTo>
                  <a:cubicBezTo>
                    <a:pt x="518" y="685"/>
                    <a:pt x="517" y="685"/>
                    <a:pt x="516" y="686"/>
                  </a:cubicBezTo>
                  <a:cubicBezTo>
                    <a:pt x="516" y="686"/>
                    <a:pt x="516" y="687"/>
                    <a:pt x="516" y="687"/>
                  </a:cubicBezTo>
                  <a:cubicBezTo>
                    <a:pt x="517" y="688"/>
                    <a:pt x="518" y="688"/>
                    <a:pt x="518" y="688"/>
                  </a:cubicBezTo>
                  <a:cubicBezTo>
                    <a:pt x="519" y="689"/>
                    <a:pt x="520" y="688"/>
                    <a:pt x="520" y="688"/>
                  </a:cubicBezTo>
                  <a:cubicBezTo>
                    <a:pt x="520" y="688"/>
                    <a:pt x="521" y="687"/>
                    <a:pt x="521" y="687"/>
                  </a:cubicBezTo>
                  <a:cubicBezTo>
                    <a:pt x="521" y="687"/>
                    <a:pt x="521" y="686"/>
                    <a:pt x="521" y="686"/>
                  </a:cubicBezTo>
                  <a:cubicBezTo>
                    <a:pt x="521" y="686"/>
                    <a:pt x="522" y="686"/>
                    <a:pt x="522" y="686"/>
                  </a:cubicBezTo>
                  <a:cubicBezTo>
                    <a:pt x="522" y="685"/>
                    <a:pt x="522" y="685"/>
                    <a:pt x="521" y="685"/>
                  </a:cubicBezTo>
                  <a:close/>
                  <a:moveTo>
                    <a:pt x="520" y="717"/>
                  </a:moveTo>
                  <a:cubicBezTo>
                    <a:pt x="520" y="717"/>
                    <a:pt x="520" y="718"/>
                    <a:pt x="520" y="718"/>
                  </a:cubicBezTo>
                  <a:cubicBezTo>
                    <a:pt x="520" y="718"/>
                    <a:pt x="521" y="718"/>
                    <a:pt x="521" y="718"/>
                  </a:cubicBezTo>
                  <a:cubicBezTo>
                    <a:pt x="520" y="718"/>
                    <a:pt x="520" y="719"/>
                    <a:pt x="520" y="719"/>
                  </a:cubicBezTo>
                  <a:cubicBezTo>
                    <a:pt x="520" y="720"/>
                    <a:pt x="521" y="720"/>
                    <a:pt x="521" y="719"/>
                  </a:cubicBezTo>
                  <a:cubicBezTo>
                    <a:pt x="522" y="719"/>
                    <a:pt x="523" y="719"/>
                    <a:pt x="522" y="718"/>
                  </a:cubicBezTo>
                  <a:cubicBezTo>
                    <a:pt x="522" y="717"/>
                    <a:pt x="521" y="717"/>
                    <a:pt x="520" y="717"/>
                  </a:cubicBezTo>
                  <a:close/>
                  <a:moveTo>
                    <a:pt x="510" y="704"/>
                  </a:moveTo>
                  <a:cubicBezTo>
                    <a:pt x="510" y="704"/>
                    <a:pt x="510" y="704"/>
                    <a:pt x="510" y="704"/>
                  </a:cubicBezTo>
                  <a:cubicBezTo>
                    <a:pt x="510" y="703"/>
                    <a:pt x="510" y="703"/>
                    <a:pt x="509" y="703"/>
                  </a:cubicBezTo>
                  <a:cubicBezTo>
                    <a:pt x="509" y="702"/>
                    <a:pt x="509" y="701"/>
                    <a:pt x="508" y="700"/>
                  </a:cubicBezTo>
                  <a:cubicBezTo>
                    <a:pt x="507" y="700"/>
                    <a:pt x="506" y="700"/>
                    <a:pt x="505" y="700"/>
                  </a:cubicBezTo>
                  <a:cubicBezTo>
                    <a:pt x="505" y="699"/>
                    <a:pt x="504" y="699"/>
                    <a:pt x="503" y="699"/>
                  </a:cubicBezTo>
                  <a:cubicBezTo>
                    <a:pt x="503" y="698"/>
                    <a:pt x="502" y="698"/>
                    <a:pt x="501" y="698"/>
                  </a:cubicBezTo>
                  <a:cubicBezTo>
                    <a:pt x="501" y="698"/>
                    <a:pt x="501" y="697"/>
                    <a:pt x="500" y="697"/>
                  </a:cubicBezTo>
                  <a:cubicBezTo>
                    <a:pt x="500" y="697"/>
                    <a:pt x="500" y="697"/>
                    <a:pt x="500" y="697"/>
                  </a:cubicBezTo>
                  <a:cubicBezTo>
                    <a:pt x="500" y="697"/>
                    <a:pt x="499" y="698"/>
                    <a:pt x="499" y="699"/>
                  </a:cubicBezTo>
                  <a:cubicBezTo>
                    <a:pt x="499" y="699"/>
                    <a:pt x="500" y="700"/>
                    <a:pt x="500" y="700"/>
                  </a:cubicBezTo>
                  <a:cubicBezTo>
                    <a:pt x="500" y="700"/>
                    <a:pt x="500" y="701"/>
                    <a:pt x="500" y="701"/>
                  </a:cubicBezTo>
                  <a:cubicBezTo>
                    <a:pt x="501" y="701"/>
                    <a:pt x="502" y="702"/>
                    <a:pt x="502" y="702"/>
                  </a:cubicBezTo>
                  <a:cubicBezTo>
                    <a:pt x="503" y="703"/>
                    <a:pt x="503" y="704"/>
                    <a:pt x="504" y="703"/>
                  </a:cubicBezTo>
                  <a:cubicBezTo>
                    <a:pt x="505" y="703"/>
                    <a:pt x="506" y="703"/>
                    <a:pt x="506" y="704"/>
                  </a:cubicBezTo>
                  <a:cubicBezTo>
                    <a:pt x="507" y="704"/>
                    <a:pt x="507" y="705"/>
                    <a:pt x="507" y="705"/>
                  </a:cubicBezTo>
                  <a:cubicBezTo>
                    <a:pt x="507" y="706"/>
                    <a:pt x="508" y="706"/>
                    <a:pt x="508" y="707"/>
                  </a:cubicBezTo>
                  <a:cubicBezTo>
                    <a:pt x="508" y="708"/>
                    <a:pt x="508" y="708"/>
                    <a:pt x="508" y="708"/>
                  </a:cubicBezTo>
                  <a:cubicBezTo>
                    <a:pt x="508" y="709"/>
                    <a:pt x="508" y="709"/>
                    <a:pt x="509" y="709"/>
                  </a:cubicBezTo>
                  <a:cubicBezTo>
                    <a:pt x="510" y="710"/>
                    <a:pt x="510" y="710"/>
                    <a:pt x="511" y="710"/>
                  </a:cubicBezTo>
                  <a:cubicBezTo>
                    <a:pt x="511" y="710"/>
                    <a:pt x="511" y="710"/>
                    <a:pt x="511" y="710"/>
                  </a:cubicBezTo>
                  <a:cubicBezTo>
                    <a:pt x="511" y="710"/>
                    <a:pt x="511" y="710"/>
                    <a:pt x="511" y="710"/>
                  </a:cubicBezTo>
                  <a:cubicBezTo>
                    <a:pt x="512" y="710"/>
                    <a:pt x="512" y="710"/>
                    <a:pt x="512" y="710"/>
                  </a:cubicBezTo>
                  <a:cubicBezTo>
                    <a:pt x="512" y="710"/>
                    <a:pt x="512" y="710"/>
                    <a:pt x="512" y="710"/>
                  </a:cubicBezTo>
                  <a:cubicBezTo>
                    <a:pt x="512" y="710"/>
                    <a:pt x="513" y="709"/>
                    <a:pt x="513" y="708"/>
                  </a:cubicBezTo>
                  <a:cubicBezTo>
                    <a:pt x="513" y="708"/>
                    <a:pt x="513" y="708"/>
                    <a:pt x="513" y="708"/>
                  </a:cubicBezTo>
                  <a:cubicBezTo>
                    <a:pt x="513" y="708"/>
                    <a:pt x="513" y="708"/>
                    <a:pt x="513" y="708"/>
                  </a:cubicBezTo>
                  <a:cubicBezTo>
                    <a:pt x="513" y="708"/>
                    <a:pt x="513" y="708"/>
                    <a:pt x="513" y="708"/>
                  </a:cubicBezTo>
                  <a:cubicBezTo>
                    <a:pt x="512" y="707"/>
                    <a:pt x="512" y="707"/>
                    <a:pt x="511" y="707"/>
                  </a:cubicBezTo>
                  <a:cubicBezTo>
                    <a:pt x="511" y="707"/>
                    <a:pt x="510" y="707"/>
                    <a:pt x="510" y="707"/>
                  </a:cubicBezTo>
                  <a:cubicBezTo>
                    <a:pt x="510" y="707"/>
                    <a:pt x="510" y="706"/>
                    <a:pt x="510" y="706"/>
                  </a:cubicBezTo>
                  <a:cubicBezTo>
                    <a:pt x="510" y="705"/>
                    <a:pt x="510" y="704"/>
                    <a:pt x="510" y="704"/>
                  </a:cubicBezTo>
                  <a:close/>
                  <a:moveTo>
                    <a:pt x="535" y="712"/>
                  </a:moveTo>
                  <a:cubicBezTo>
                    <a:pt x="535" y="712"/>
                    <a:pt x="535" y="712"/>
                    <a:pt x="535" y="712"/>
                  </a:cubicBezTo>
                  <a:cubicBezTo>
                    <a:pt x="535" y="711"/>
                    <a:pt x="535" y="711"/>
                    <a:pt x="534" y="711"/>
                  </a:cubicBezTo>
                  <a:cubicBezTo>
                    <a:pt x="533" y="711"/>
                    <a:pt x="532" y="710"/>
                    <a:pt x="531" y="710"/>
                  </a:cubicBezTo>
                  <a:cubicBezTo>
                    <a:pt x="531" y="711"/>
                    <a:pt x="530" y="711"/>
                    <a:pt x="530" y="711"/>
                  </a:cubicBezTo>
                  <a:cubicBezTo>
                    <a:pt x="529" y="712"/>
                    <a:pt x="529" y="712"/>
                    <a:pt x="529" y="712"/>
                  </a:cubicBezTo>
                  <a:cubicBezTo>
                    <a:pt x="530" y="713"/>
                    <a:pt x="530" y="713"/>
                    <a:pt x="530" y="713"/>
                  </a:cubicBezTo>
                  <a:cubicBezTo>
                    <a:pt x="530" y="713"/>
                    <a:pt x="531" y="712"/>
                    <a:pt x="531" y="712"/>
                  </a:cubicBezTo>
                  <a:cubicBezTo>
                    <a:pt x="532" y="713"/>
                    <a:pt x="533" y="713"/>
                    <a:pt x="534" y="713"/>
                  </a:cubicBezTo>
                  <a:cubicBezTo>
                    <a:pt x="534" y="713"/>
                    <a:pt x="534" y="713"/>
                    <a:pt x="534" y="713"/>
                  </a:cubicBezTo>
                  <a:cubicBezTo>
                    <a:pt x="535" y="713"/>
                    <a:pt x="535" y="713"/>
                    <a:pt x="535" y="712"/>
                  </a:cubicBezTo>
                  <a:cubicBezTo>
                    <a:pt x="535" y="712"/>
                    <a:pt x="535" y="712"/>
                    <a:pt x="535" y="712"/>
                  </a:cubicBezTo>
                  <a:close/>
                  <a:moveTo>
                    <a:pt x="526" y="715"/>
                  </a:moveTo>
                  <a:cubicBezTo>
                    <a:pt x="526" y="715"/>
                    <a:pt x="526" y="715"/>
                    <a:pt x="527" y="714"/>
                  </a:cubicBezTo>
                  <a:cubicBezTo>
                    <a:pt x="527" y="714"/>
                    <a:pt x="527" y="714"/>
                    <a:pt x="527" y="714"/>
                  </a:cubicBezTo>
                  <a:cubicBezTo>
                    <a:pt x="527" y="714"/>
                    <a:pt x="527" y="714"/>
                    <a:pt x="528" y="714"/>
                  </a:cubicBezTo>
                  <a:cubicBezTo>
                    <a:pt x="528" y="714"/>
                    <a:pt x="528" y="713"/>
                    <a:pt x="528" y="713"/>
                  </a:cubicBezTo>
                  <a:cubicBezTo>
                    <a:pt x="527" y="713"/>
                    <a:pt x="527" y="713"/>
                    <a:pt x="527" y="713"/>
                  </a:cubicBezTo>
                  <a:cubicBezTo>
                    <a:pt x="527" y="713"/>
                    <a:pt x="527" y="713"/>
                    <a:pt x="527" y="713"/>
                  </a:cubicBezTo>
                  <a:cubicBezTo>
                    <a:pt x="527" y="713"/>
                    <a:pt x="527" y="713"/>
                    <a:pt x="527" y="713"/>
                  </a:cubicBezTo>
                  <a:cubicBezTo>
                    <a:pt x="527" y="713"/>
                    <a:pt x="527" y="713"/>
                    <a:pt x="527" y="713"/>
                  </a:cubicBezTo>
                  <a:cubicBezTo>
                    <a:pt x="526" y="713"/>
                    <a:pt x="526" y="713"/>
                    <a:pt x="526" y="713"/>
                  </a:cubicBezTo>
                  <a:cubicBezTo>
                    <a:pt x="526" y="713"/>
                    <a:pt x="526" y="713"/>
                    <a:pt x="526" y="713"/>
                  </a:cubicBezTo>
                  <a:cubicBezTo>
                    <a:pt x="526" y="713"/>
                    <a:pt x="526" y="713"/>
                    <a:pt x="526" y="713"/>
                  </a:cubicBezTo>
                  <a:cubicBezTo>
                    <a:pt x="526" y="713"/>
                    <a:pt x="526" y="714"/>
                    <a:pt x="525" y="714"/>
                  </a:cubicBezTo>
                  <a:cubicBezTo>
                    <a:pt x="525" y="714"/>
                    <a:pt x="525" y="715"/>
                    <a:pt x="526" y="715"/>
                  </a:cubicBezTo>
                  <a:close/>
                  <a:moveTo>
                    <a:pt x="518" y="717"/>
                  </a:moveTo>
                  <a:cubicBezTo>
                    <a:pt x="518" y="717"/>
                    <a:pt x="518" y="717"/>
                    <a:pt x="518" y="717"/>
                  </a:cubicBezTo>
                  <a:cubicBezTo>
                    <a:pt x="518" y="717"/>
                    <a:pt x="518" y="717"/>
                    <a:pt x="517" y="717"/>
                  </a:cubicBezTo>
                  <a:cubicBezTo>
                    <a:pt x="517" y="717"/>
                    <a:pt x="517" y="718"/>
                    <a:pt x="517" y="718"/>
                  </a:cubicBezTo>
                  <a:cubicBezTo>
                    <a:pt x="517" y="718"/>
                    <a:pt x="517" y="719"/>
                    <a:pt x="516" y="719"/>
                  </a:cubicBezTo>
                  <a:cubicBezTo>
                    <a:pt x="516" y="719"/>
                    <a:pt x="516" y="719"/>
                    <a:pt x="516" y="719"/>
                  </a:cubicBezTo>
                  <a:cubicBezTo>
                    <a:pt x="517" y="720"/>
                    <a:pt x="517" y="720"/>
                    <a:pt x="518" y="720"/>
                  </a:cubicBezTo>
                  <a:cubicBezTo>
                    <a:pt x="518" y="720"/>
                    <a:pt x="519" y="719"/>
                    <a:pt x="519" y="719"/>
                  </a:cubicBezTo>
                  <a:cubicBezTo>
                    <a:pt x="519" y="718"/>
                    <a:pt x="519" y="718"/>
                    <a:pt x="519" y="718"/>
                  </a:cubicBezTo>
                  <a:cubicBezTo>
                    <a:pt x="519" y="718"/>
                    <a:pt x="519" y="718"/>
                    <a:pt x="518" y="718"/>
                  </a:cubicBezTo>
                  <a:cubicBezTo>
                    <a:pt x="519" y="718"/>
                    <a:pt x="519" y="717"/>
                    <a:pt x="518" y="717"/>
                  </a:cubicBezTo>
                  <a:close/>
                  <a:moveTo>
                    <a:pt x="513" y="700"/>
                  </a:moveTo>
                  <a:cubicBezTo>
                    <a:pt x="513" y="700"/>
                    <a:pt x="513" y="700"/>
                    <a:pt x="513" y="700"/>
                  </a:cubicBezTo>
                  <a:cubicBezTo>
                    <a:pt x="513" y="700"/>
                    <a:pt x="513" y="700"/>
                    <a:pt x="513" y="700"/>
                  </a:cubicBezTo>
                  <a:cubicBezTo>
                    <a:pt x="513" y="700"/>
                    <a:pt x="513" y="701"/>
                    <a:pt x="513" y="701"/>
                  </a:cubicBezTo>
                  <a:cubicBezTo>
                    <a:pt x="513" y="702"/>
                    <a:pt x="514" y="702"/>
                    <a:pt x="514" y="701"/>
                  </a:cubicBezTo>
                  <a:cubicBezTo>
                    <a:pt x="514" y="701"/>
                    <a:pt x="515" y="700"/>
                    <a:pt x="514" y="700"/>
                  </a:cubicBezTo>
                  <a:cubicBezTo>
                    <a:pt x="514" y="699"/>
                    <a:pt x="514" y="699"/>
                    <a:pt x="513" y="699"/>
                  </a:cubicBezTo>
                  <a:cubicBezTo>
                    <a:pt x="512" y="699"/>
                    <a:pt x="513" y="700"/>
                    <a:pt x="513" y="700"/>
                  </a:cubicBezTo>
                  <a:close/>
                  <a:moveTo>
                    <a:pt x="510" y="714"/>
                  </a:moveTo>
                  <a:cubicBezTo>
                    <a:pt x="509" y="714"/>
                    <a:pt x="508" y="715"/>
                    <a:pt x="509" y="715"/>
                  </a:cubicBezTo>
                  <a:cubicBezTo>
                    <a:pt x="509" y="715"/>
                    <a:pt x="510" y="715"/>
                    <a:pt x="510" y="716"/>
                  </a:cubicBezTo>
                  <a:cubicBezTo>
                    <a:pt x="510" y="717"/>
                    <a:pt x="511" y="717"/>
                    <a:pt x="511" y="716"/>
                  </a:cubicBezTo>
                  <a:cubicBezTo>
                    <a:pt x="511" y="715"/>
                    <a:pt x="510" y="715"/>
                    <a:pt x="510" y="714"/>
                  </a:cubicBezTo>
                  <a:close/>
                  <a:moveTo>
                    <a:pt x="529" y="723"/>
                  </a:moveTo>
                  <a:cubicBezTo>
                    <a:pt x="529" y="723"/>
                    <a:pt x="529" y="723"/>
                    <a:pt x="529" y="723"/>
                  </a:cubicBezTo>
                  <a:cubicBezTo>
                    <a:pt x="528" y="723"/>
                    <a:pt x="528" y="723"/>
                    <a:pt x="528" y="724"/>
                  </a:cubicBezTo>
                  <a:cubicBezTo>
                    <a:pt x="528" y="724"/>
                    <a:pt x="528" y="724"/>
                    <a:pt x="528" y="724"/>
                  </a:cubicBezTo>
                  <a:cubicBezTo>
                    <a:pt x="528" y="724"/>
                    <a:pt x="528" y="725"/>
                    <a:pt x="528" y="725"/>
                  </a:cubicBezTo>
                  <a:cubicBezTo>
                    <a:pt x="529" y="725"/>
                    <a:pt x="529" y="725"/>
                    <a:pt x="529" y="724"/>
                  </a:cubicBezTo>
                  <a:cubicBezTo>
                    <a:pt x="529" y="724"/>
                    <a:pt x="529" y="724"/>
                    <a:pt x="529" y="724"/>
                  </a:cubicBezTo>
                  <a:cubicBezTo>
                    <a:pt x="529" y="724"/>
                    <a:pt x="530" y="724"/>
                    <a:pt x="530" y="724"/>
                  </a:cubicBezTo>
                  <a:cubicBezTo>
                    <a:pt x="530" y="724"/>
                    <a:pt x="530" y="724"/>
                    <a:pt x="530" y="724"/>
                  </a:cubicBezTo>
                  <a:cubicBezTo>
                    <a:pt x="530" y="724"/>
                    <a:pt x="530" y="724"/>
                    <a:pt x="530" y="724"/>
                  </a:cubicBezTo>
                  <a:cubicBezTo>
                    <a:pt x="531" y="723"/>
                    <a:pt x="530" y="723"/>
                    <a:pt x="530" y="723"/>
                  </a:cubicBezTo>
                  <a:cubicBezTo>
                    <a:pt x="530" y="722"/>
                    <a:pt x="529" y="722"/>
                    <a:pt x="529" y="723"/>
                  </a:cubicBezTo>
                  <a:close/>
                  <a:moveTo>
                    <a:pt x="516" y="679"/>
                  </a:moveTo>
                  <a:cubicBezTo>
                    <a:pt x="516" y="679"/>
                    <a:pt x="516" y="679"/>
                    <a:pt x="516" y="679"/>
                  </a:cubicBezTo>
                  <a:cubicBezTo>
                    <a:pt x="515" y="678"/>
                    <a:pt x="513" y="677"/>
                    <a:pt x="513" y="679"/>
                  </a:cubicBezTo>
                  <a:cubicBezTo>
                    <a:pt x="513" y="679"/>
                    <a:pt x="514" y="680"/>
                    <a:pt x="514" y="680"/>
                  </a:cubicBezTo>
                  <a:cubicBezTo>
                    <a:pt x="515" y="680"/>
                    <a:pt x="516" y="680"/>
                    <a:pt x="516" y="679"/>
                  </a:cubicBezTo>
                  <a:cubicBezTo>
                    <a:pt x="516" y="679"/>
                    <a:pt x="516" y="679"/>
                    <a:pt x="516" y="679"/>
                  </a:cubicBezTo>
                  <a:close/>
                  <a:moveTo>
                    <a:pt x="510" y="724"/>
                  </a:moveTo>
                  <a:cubicBezTo>
                    <a:pt x="510" y="724"/>
                    <a:pt x="510" y="724"/>
                    <a:pt x="510" y="723"/>
                  </a:cubicBezTo>
                  <a:cubicBezTo>
                    <a:pt x="510" y="723"/>
                    <a:pt x="510" y="723"/>
                    <a:pt x="510" y="723"/>
                  </a:cubicBezTo>
                  <a:cubicBezTo>
                    <a:pt x="511" y="723"/>
                    <a:pt x="511" y="723"/>
                    <a:pt x="511" y="723"/>
                  </a:cubicBezTo>
                  <a:cubicBezTo>
                    <a:pt x="512" y="722"/>
                    <a:pt x="512" y="722"/>
                    <a:pt x="511" y="722"/>
                  </a:cubicBezTo>
                  <a:cubicBezTo>
                    <a:pt x="511" y="721"/>
                    <a:pt x="511" y="721"/>
                    <a:pt x="510" y="721"/>
                  </a:cubicBezTo>
                  <a:cubicBezTo>
                    <a:pt x="510" y="721"/>
                    <a:pt x="510" y="722"/>
                    <a:pt x="510" y="722"/>
                  </a:cubicBezTo>
                  <a:cubicBezTo>
                    <a:pt x="510" y="722"/>
                    <a:pt x="510" y="722"/>
                    <a:pt x="510" y="722"/>
                  </a:cubicBezTo>
                  <a:cubicBezTo>
                    <a:pt x="510" y="723"/>
                    <a:pt x="510" y="723"/>
                    <a:pt x="509" y="723"/>
                  </a:cubicBezTo>
                  <a:cubicBezTo>
                    <a:pt x="509" y="723"/>
                    <a:pt x="509" y="723"/>
                    <a:pt x="509" y="723"/>
                  </a:cubicBezTo>
                  <a:cubicBezTo>
                    <a:pt x="509" y="724"/>
                    <a:pt x="509" y="724"/>
                    <a:pt x="510" y="724"/>
                  </a:cubicBezTo>
                  <a:close/>
                  <a:moveTo>
                    <a:pt x="510" y="717"/>
                  </a:moveTo>
                  <a:cubicBezTo>
                    <a:pt x="510" y="717"/>
                    <a:pt x="510" y="717"/>
                    <a:pt x="510" y="718"/>
                  </a:cubicBezTo>
                  <a:cubicBezTo>
                    <a:pt x="510" y="718"/>
                    <a:pt x="510" y="718"/>
                    <a:pt x="510" y="718"/>
                  </a:cubicBezTo>
                  <a:cubicBezTo>
                    <a:pt x="510" y="718"/>
                    <a:pt x="510" y="718"/>
                    <a:pt x="510" y="718"/>
                  </a:cubicBezTo>
                  <a:cubicBezTo>
                    <a:pt x="510" y="718"/>
                    <a:pt x="510" y="718"/>
                    <a:pt x="510" y="718"/>
                  </a:cubicBezTo>
                  <a:cubicBezTo>
                    <a:pt x="510"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7"/>
                    <a:pt x="511" y="717"/>
                  </a:cubicBezTo>
                  <a:cubicBezTo>
                    <a:pt x="511" y="717"/>
                    <a:pt x="510" y="717"/>
                    <a:pt x="510" y="717"/>
                  </a:cubicBezTo>
                  <a:close/>
                  <a:moveTo>
                    <a:pt x="405" y="516"/>
                  </a:moveTo>
                  <a:cubicBezTo>
                    <a:pt x="405" y="516"/>
                    <a:pt x="406" y="516"/>
                    <a:pt x="407" y="516"/>
                  </a:cubicBezTo>
                  <a:cubicBezTo>
                    <a:pt x="407" y="516"/>
                    <a:pt x="408" y="515"/>
                    <a:pt x="407" y="514"/>
                  </a:cubicBezTo>
                  <a:cubicBezTo>
                    <a:pt x="407" y="514"/>
                    <a:pt x="407" y="514"/>
                    <a:pt x="406" y="514"/>
                  </a:cubicBezTo>
                  <a:cubicBezTo>
                    <a:pt x="406" y="514"/>
                    <a:pt x="406" y="514"/>
                    <a:pt x="406" y="514"/>
                  </a:cubicBezTo>
                  <a:cubicBezTo>
                    <a:pt x="406" y="514"/>
                    <a:pt x="406" y="514"/>
                    <a:pt x="405" y="515"/>
                  </a:cubicBezTo>
                  <a:cubicBezTo>
                    <a:pt x="405" y="515"/>
                    <a:pt x="405" y="515"/>
                    <a:pt x="405" y="515"/>
                  </a:cubicBezTo>
                  <a:cubicBezTo>
                    <a:pt x="404" y="515"/>
                    <a:pt x="404" y="516"/>
                    <a:pt x="405" y="516"/>
                  </a:cubicBezTo>
                  <a:close/>
                  <a:moveTo>
                    <a:pt x="361" y="657"/>
                  </a:moveTo>
                  <a:cubicBezTo>
                    <a:pt x="360" y="657"/>
                    <a:pt x="360" y="658"/>
                    <a:pt x="360" y="659"/>
                  </a:cubicBezTo>
                  <a:cubicBezTo>
                    <a:pt x="361" y="659"/>
                    <a:pt x="361" y="660"/>
                    <a:pt x="361" y="661"/>
                  </a:cubicBezTo>
                  <a:cubicBezTo>
                    <a:pt x="361" y="661"/>
                    <a:pt x="361" y="661"/>
                    <a:pt x="361" y="662"/>
                  </a:cubicBezTo>
                  <a:cubicBezTo>
                    <a:pt x="361" y="662"/>
                    <a:pt x="362" y="662"/>
                    <a:pt x="362" y="662"/>
                  </a:cubicBezTo>
                  <a:cubicBezTo>
                    <a:pt x="363" y="662"/>
                    <a:pt x="364" y="663"/>
                    <a:pt x="363" y="664"/>
                  </a:cubicBezTo>
                  <a:cubicBezTo>
                    <a:pt x="362" y="664"/>
                    <a:pt x="362" y="665"/>
                    <a:pt x="362" y="666"/>
                  </a:cubicBezTo>
                  <a:cubicBezTo>
                    <a:pt x="362" y="666"/>
                    <a:pt x="364" y="667"/>
                    <a:pt x="364" y="667"/>
                  </a:cubicBezTo>
                  <a:cubicBezTo>
                    <a:pt x="365" y="667"/>
                    <a:pt x="366" y="668"/>
                    <a:pt x="367" y="667"/>
                  </a:cubicBezTo>
                  <a:cubicBezTo>
                    <a:pt x="367" y="667"/>
                    <a:pt x="367" y="666"/>
                    <a:pt x="367" y="666"/>
                  </a:cubicBezTo>
                  <a:cubicBezTo>
                    <a:pt x="367" y="665"/>
                    <a:pt x="368" y="666"/>
                    <a:pt x="368" y="665"/>
                  </a:cubicBezTo>
                  <a:cubicBezTo>
                    <a:pt x="369" y="664"/>
                    <a:pt x="368" y="662"/>
                    <a:pt x="369" y="661"/>
                  </a:cubicBezTo>
                  <a:cubicBezTo>
                    <a:pt x="369" y="660"/>
                    <a:pt x="369" y="660"/>
                    <a:pt x="370" y="659"/>
                  </a:cubicBezTo>
                  <a:cubicBezTo>
                    <a:pt x="370" y="659"/>
                    <a:pt x="370" y="658"/>
                    <a:pt x="370" y="658"/>
                  </a:cubicBezTo>
                  <a:cubicBezTo>
                    <a:pt x="370" y="656"/>
                    <a:pt x="371" y="655"/>
                    <a:pt x="370" y="654"/>
                  </a:cubicBezTo>
                  <a:cubicBezTo>
                    <a:pt x="370" y="653"/>
                    <a:pt x="370" y="653"/>
                    <a:pt x="370" y="653"/>
                  </a:cubicBezTo>
                  <a:cubicBezTo>
                    <a:pt x="370" y="653"/>
                    <a:pt x="370" y="653"/>
                    <a:pt x="370" y="653"/>
                  </a:cubicBezTo>
                  <a:cubicBezTo>
                    <a:pt x="370" y="652"/>
                    <a:pt x="370" y="652"/>
                    <a:pt x="370" y="651"/>
                  </a:cubicBezTo>
                  <a:cubicBezTo>
                    <a:pt x="371" y="651"/>
                    <a:pt x="371" y="650"/>
                    <a:pt x="370" y="650"/>
                  </a:cubicBezTo>
                  <a:cubicBezTo>
                    <a:pt x="370" y="649"/>
                    <a:pt x="371" y="648"/>
                    <a:pt x="369" y="648"/>
                  </a:cubicBezTo>
                  <a:cubicBezTo>
                    <a:pt x="369" y="648"/>
                    <a:pt x="368" y="649"/>
                    <a:pt x="367" y="649"/>
                  </a:cubicBezTo>
                  <a:cubicBezTo>
                    <a:pt x="367" y="649"/>
                    <a:pt x="367" y="650"/>
                    <a:pt x="367" y="650"/>
                  </a:cubicBezTo>
                  <a:cubicBezTo>
                    <a:pt x="368" y="651"/>
                    <a:pt x="368" y="650"/>
                    <a:pt x="368" y="651"/>
                  </a:cubicBezTo>
                  <a:cubicBezTo>
                    <a:pt x="368" y="651"/>
                    <a:pt x="368" y="652"/>
                    <a:pt x="368" y="652"/>
                  </a:cubicBezTo>
                  <a:cubicBezTo>
                    <a:pt x="367" y="652"/>
                    <a:pt x="366" y="652"/>
                    <a:pt x="366" y="652"/>
                  </a:cubicBezTo>
                  <a:cubicBezTo>
                    <a:pt x="365" y="652"/>
                    <a:pt x="365" y="653"/>
                    <a:pt x="365" y="653"/>
                  </a:cubicBezTo>
                  <a:cubicBezTo>
                    <a:pt x="364" y="653"/>
                    <a:pt x="363" y="653"/>
                    <a:pt x="363" y="653"/>
                  </a:cubicBezTo>
                  <a:cubicBezTo>
                    <a:pt x="362" y="653"/>
                    <a:pt x="362" y="655"/>
                    <a:pt x="361" y="655"/>
                  </a:cubicBezTo>
                  <a:cubicBezTo>
                    <a:pt x="361" y="655"/>
                    <a:pt x="360" y="656"/>
                    <a:pt x="361" y="656"/>
                  </a:cubicBezTo>
                  <a:cubicBezTo>
                    <a:pt x="361" y="656"/>
                    <a:pt x="361" y="657"/>
                    <a:pt x="361" y="657"/>
                  </a:cubicBezTo>
                  <a:cubicBezTo>
                    <a:pt x="361" y="657"/>
                    <a:pt x="361" y="657"/>
                    <a:pt x="361" y="657"/>
                  </a:cubicBezTo>
                  <a:cubicBezTo>
                    <a:pt x="361" y="657"/>
                    <a:pt x="361" y="657"/>
                    <a:pt x="361" y="657"/>
                  </a:cubicBezTo>
                  <a:close/>
                  <a:moveTo>
                    <a:pt x="486" y="387"/>
                  </a:moveTo>
                  <a:cubicBezTo>
                    <a:pt x="486" y="387"/>
                    <a:pt x="486" y="387"/>
                    <a:pt x="486" y="387"/>
                  </a:cubicBezTo>
                  <a:cubicBezTo>
                    <a:pt x="487" y="387"/>
                    <a:pt x="487" y="387"/>
                    <a:pt x="487" y="387"/>
                  </a:cubicBezTo>
                  <a:cubicBezTo>
                    <a:pt x="487" y="386"/>
                    <a:pt x="487" y="386"/>
                    <a:pt x="487" y="385"/>
                  </a:cubicBezTo>
                  <a:cubicBezTo>
                    <a:pt x="487" y="385"/>
                    <a:pt x="487" y="385"/>
                    <a:pt x="487" y="385"/>
                  </a:cubicBezTo>
                  <a:cubicBezTo>
                    <a:pt x="487" y="385"/>
                    <a:pt x="487" y="385"/>
                    <a:pt x="486" y="385"/>
                  </a:cubicBezTo>
                  <a:cubicBezTo>
                    <a:pt x="486" y="385"/>
                    <a:pt x="486" y="386"/>
                    <a:pt x="486" y="386"/>
                  </a:cubicBezTo>
                  <a:cubicBezTo>
                    <a:pt x="486" y="387"/>
                    <a:pt x="486" y="387"/>
                    <a:pt x="486" y="387"/>
                  </a:cubicBezTo>
                  <a:close/>
                  <a:moveTo>
                    <a:pt x="485" y="388"/>
                  </a:moveTo>
                  <a:cubicBezTo>
                    <a:pt x="485" y="388"/>
                    <a:pt x="484" y="388"/>
                    <a:pt x="484" y="388"/>
                  </a:cubicBezTo>
                  <a:cubicBezTo>
                    <a:pt x="484" y="389"/>
                    <a:pt x="484" y="389"/>
                    <a:pt x="484" y="389"/>
                  </a:cubicBezTo>
                  <a:cubicBezTo>
                    <a:pt x="484" y="389"/>
                    <a:pt x="484" y="390"/>
                    <a:pt x="485" y="390"/>
                  </a:cubicBezTo>
                  <a:cubicBezTo>
                    <a:pt x="485" y="390"/>
                    <a:pt x="485" y="390"/>
                    <a:pt x="485" y="390"/>
                  </a:cubicBezTo>
                  <a:cubicBezTo>
                    <a:pt x="485" y="390"/>
                    <a:pt x="485" y="390"/>
                    <a:pt x="485" y="390"/>
                  </a:cubicBezTo>
                  <a:cubicBezTo>
                    <a:pt x="485" y="390"/>
                    <a:pt x="486" y="390"/>
                    <a:pt x="486" y="390"/>
                  </a:cubicBezTo>
                  <a:cubicBezTo>
                    <a:pt x="486" y="390"/>
                    <a:pt x="486" y="389"/>
                    <a:pt x="487" y="389"/>
                  </a:cubicBezTo>
                  <a:cubicBezTo>
                    <a:pt x="487" y="389"/>
                    <a:pt x="487" y="389"/>
                    <a:pt x="487" y="389"/>
                  </a:cubicBezTo>
                  <a:cubicBezTo>
                    <a:pt x="488" y="389"/>
                    <a:pt x="487" y="388"/>
                    <a:pt x="486" y="388"/>
                  </a:cubicBezTo>
                  <a:cubicBezTo>
                    <a:pt x="486" y="388"/>
                    <a:pt x="486" y="388"/>
                    <a:pt x="486" y="388"/>
                  </a:cubicBezTo>
                  <a:cubicBezTo>
                    <a:pt x="486" y="388"/>
                    <a:pt x="486" y="388"/>
                    <a:pt x="486" y="388"/>
                  </a:cubicBezTo>
                  <a:cubicBezTo>
                    <a:pt x="486" y="388"/>
                    <a:pt x="486" y="388"/>
                    <a:pt x="486" y="388"/>
                  </a:cubicBezTo>
                  <a:cubicBezTo>
                    <a:pt x="486" y="387"/>
                    <a:pt x="485" y="387"/>
                    <a:pt x="485" y="388"/>
                  </a:cubicBezTo>
                  <a:cubicBezTo>
                    <a:pt x="485" y="388"/>
                    <a:pt x="485" y="388"/>
                    <a:pt x="485" y="388"/>
                  </a:cubicBezTo>
                  <a:close/>
                  <a:moveTo>
                    <a:pt x="474" y="434"/>
                  </a:moveTo>
                  <a:cubicBezTo>
                    <a:pt x="473" y="434"/>
                    <a:pt x="473" y="434"/>
                    <a:pt x="473" y="434"/>
                  </a:cubicBezTo>
                  <a:cubicBezTo>
                    <a:pt x="473" y="433"/>
                    <a:pt x="472" y="433"/>
                    <a:pt x="472" y="433"/>
                  </a:cubicBezTo>
                  <a:cubicBezTo>
                    <a:pt x="471" y="434"/>
                    <a:pt x="471" y="434"/>
                    <a:pt x="471" y="435"/>
                  </a:cubicBezTo>
                  <a:cubicBezTo>
                    <a:pt x="472" y="435"/>
                    <a:pt x="472" y="435"/>
                    <a:pt x="472" y="435"/>
                  </a:cubicBezTo>
                  <a:cubicBezTo>
                    <a:pt x="472" y="435"/>
                    <a:pt x="472" y="435"/>
                    <a:pt x="472" y="435"/>
                  </a:cubicBezTo>
                  <a:cubicBezTo>
                    <a:pt x="472" y="435"/>
                    <a:pt x="472" y="435"/>
                    <a:pt x="473" y="435"/>
                  </a:cubicBezTo>
                  <a:cubicBezTo>
                    <a:pt x="473" y="436"/>
                    <a:pt x="473" y="436"/>
                    <a:pt x="474" y="436"/>
                  </a:cubicBezTo>
                  <a:cubicBezTo>
                    <a:pt x="474" y="437"/>
                    <a:pt x="475" y="437"/>
                    <a:pt x="475" y="438"/>
                  </a:cubicBezTo>
                  <a:cubicBezTo>
                    <a:pt x="476" y="438"/>
                    <a:pt x="477" y="439"/>
                    <a:pt x="478" y="438"/>
                  </a:cubicBezTo>
                  <a:cubicBezTo>
                    <a:pt x="478" y="438"/>
                    <a:pt x="478" y="438"/>
                    <a:pt x="478" y="438"/>
                  </a:cubicBezTo>
                  <a:cubicBezTo>
                    <a:pt x="478" y="437"/>
                    <a:pt x="477" y="437"/>
                    <a:pt x="476" y="436"/>
                  </a:cubicBezTo>
                  <a:cubicBezTo>
                    <a:pt x="476" y="436"/>
                    <a:pt x="476" y="436"/>
                    <a:pt x="476" y="436"/>
                  </a:cubicBezTo>
                  <a:cubicBezTo>
                    <a:pt x="476" y="436"/>
                    <a:pt x="476" y="436"/>
                    <a:pt x="475" y="436"/>
                  </a:cubicBezTo>
                  <a:cubicBezTo>
                    <a:pt x="475" y="435"/>
                    <a:pt x="475" y="435"/>
                    <a:pt x="475" y="435"/>
                  </a:cubicBezTo>
                  <a:cubicBezTo>
                    <a:pt x="475" y="435"/>
                    <a:pt x="475" y="435"/>
                    <a:pt x="475" y="435"/>
                  </a:cubicBezTo>
                  <a:cubicBezTo>
                    <a:pt x="475" y="435"/>
                    <a:pt x="476" y="434"/>
                    <a:pt x="476" y="434"/>
                  </a:cubicBezTo>
                  <a:cubicBezTo>
                    <a:pt x="476" y="434"/>
                    <a:pt x="476" y="434"/>
                    <a:pt x="476" y="434"/>
                  </a:cubicBezTo>
                  <a:cubicBezTo>
                    <a:pt x="476" y="434"/>
                    <a:pt x="476" y="434"/>
                    <a:pt x="476" y="434"/>
                  </a:cubicBezTo>
                  <a:cubicBezTo>
                    <a:pt x="476" y="434"/>
                    <a:pt x="476" y="434"/>
                    <a:pt x="476" y="434"/>
                  </a:cubicBezTo>
                  <a:cubicBezTo>
                    <a:pt x="477" y="435"/>
                    <a:pt x="477" y="434"/>
                    <a:pt x="477" y="434"/>
                  </a:cubicBezTo>
                  <a:cubicBezTo>
                    <a:pt x="477" y="433"/>
                    <a:pt x="477" y="433"/>
                    <a:pt x="477" y="433"/>
                  </a:cubicBezTo>
                  <a:cubicBezTo>
                    <a:pt x="477" y="432"/>
                    <a:pt x="476" y="432"/>
                    <a:pt x="475" y="431"/>
                  </a:cubicBezTo>
                  <a:cubicBezTo>
                    <a:pt x="475" y="431"/>
                    <a:pt x="474" y="432"/>
                    <a:pt x="475" y="432"/>
                  </a:cubicBezTo>
                  <a:cubicBezTo>
                    <a:pt x="475" y="432"/>
                    <a:pt x="475" y="432"/>
                    <a:pt x="475" y="432"/>
                  </a:cubicBezTo>
                  <a:cubicBezTo>
                    <a:pt x="474" y="433"/>
                    <a:pt x="474" y="433"/>
                    <a:pt x="475" y="434"/>
                  </a:cubicBezTo>
                  <a:cubicBezTo>
                    <a:pt x="474" y="434"/>
                    <a:pt x="474" y="434"/>
                    <a:pt x="474" y="434"/>
                  </a:cubicBezTo>
                  <a:close/>
                  <a:moveTo>
                    <a:pt x="518" y="358"/>
                  </a:moveTo>
                  <a:cubicBezTo>
                    <a:pt x="518" y="358"/>
                    <a:pt x="518" y="358"/>
                    <a:pt x="518" y="358"/>
                  </a:cubicBezTo>
                  <a:cubicBezTo>
                    <a:pt x="518" y="357"/>
                    <a:pt x="518" y="357"/>
                    <a:pt x="518" y="357"/>
                  </a:cubicBezTo>
                  <a:cubicBezTo>
                    <a:pt x="517" y="357"/>
                    <a:pt x="517" y="357"/>
                    <a:pt x="516" y="358"/>
                  </a:cubicBezTo>
                  <a:cubicBezTo>
                    <a:pt x="516" y="358"/>
                    <a:pt x="516" y="358"/>
                    <a:pt x="516" y="358"/>
                  </a:cubicBezTo>
                  <a:cubicBezTo>
                    <a:pt x="515" y="358"/>
                    <a:pt x="515" y="359"/>
                    <a:pt x="515" y="359"/>
                  </a:cubicBezTo>
                  <a:cubicBezTo>
                    <a:pt x="515" y="359"/>
                    <a:pt x="515" y="360"/>
                    <a:pt x="516" y="360"/>
                  </a:cubicBezTo>
                  <a:cubicBezTo>
                    <a:pt x="516" y="360"/>
                    <a:pt x="516" y="360"/>
                    <a:pt x="516" y="360"/>
                  </a:cubicBezTo>
                  <a:cubicBezTo>
                    <a:pt x="516" y="360"/>
                    <a:pt x="516" y="360"/>
                    <a:pt x="516" y="360"/>
                  </a:cubicBezTo>
                  <a:cubicBezTo>
                    <a:pt x="516" y="360"/>
                    <a:pt x="516" y="360"/>
                    <a:pt x="517" y="360"/>
                  </a:cubicBezTo>
                  <a:cubicBezTo>
                    <a:pt x="517" y="360"/>
                    <a:pt x="517" y="360"/>
                    <a:pt x="517" y="360"/>
                  </a:cubicBezTo>
                  <a:cubicBezTo>
                    <a:pt x="517" y="361"/>
                    <a:pt x="517" y="361"/>
                    <a:pt x="518" y="361"/>
                  </a:cubicBezTo>
                  <a:cubicBezTo>
                    <a:pt x="518" y="361"/>
                    <a:pt x="518" y="360"/>
                    <a:pt x="518" y="360"/>
                  </a:cubicBezTo>
                  <a:cubicBezTo>
                    <a:pt x="518" y="360"/>
                    <a:pt x="518" y="360"/>
                    <a:pt x="518" y="359"/>
                  </a:cubicBezTo>
                  <a:cubicBezTo>
                    <a:pt x="519" y="359"/>
                    <a:pt x="519" y="359"/>
                    <a:pt x="519" y="359"/>
                  </a:cubicBezTo>
                  <a:cubicBezTo>
                    <a:pt x="519" y="359"/>
                    <a:pt x="519" y="358"/>
                    <a:pt x="519" y="358"/>
                  </a:cubicBezTo>
                  <a:cubicBezTo>
                    <a:pt x="519" y="358"/>
                    <a:pt x="519" y="358"/>
                    <a:pt x="519" y="358"/>
                  </a:cubicBezTo>
                  <a:cubicBezTo>
                    <a:pt x="519" y="358"/>
                    <a:pt x="518" y="358"/>
                    <a:pt x="518" y="358"/>
                  </a:cubicBezTo>
                  <a:close/>
                  <a:moveTo>
                    <a:pt x="491" y="431"/>
                  </a:moveTo>
                  <a:cubicBezTo>
                    <a:pt x="491" y="431"/>
                    <a:pt x="491" y="431"/>
                    <a:pt x="491" y="432"/>
                  </a:cubicBezTo>
                  <a:cubicBezTo>
                    <a:pt x="490" y="432"/>
                    <a:pt x="491" y="433"/>
                    <a:pt x="491" y="433"/>
                  </a:cubicBezTo>
                  <a:cubicBezTo>
                    <a:pt x="491" y="433"/>
                    <a:pt x="492" y="433"/>
                    <a:pt x="492" y="433"/>
                  </a:cubicBezTo>
                  <a:cubicBezTo>
                    <a:pt x="492" y="432"/>
                    <a:pt x="492" y="432"/>
                    <a:pt x="492" y="432"/>
                  </a:cubicBezTo>
                  <a:cubicBezTo>
                    <a:pt x="492" y="432"/>
                    <a:pt x="492" y="432"/>
                    <a:pt x="492" y="432"/>
                  </a:cubicBezTo>
                  <a:cubicBezTo>
                    <a:pt x="492" y="432"/>
                    <a:pt x="491" y="431"/>
                    <a:pt x="491" y="431"/>
                  </a:cubicBezTo>
                  <a:close/>
                  <a:moveTo>
                    <a:pt x="487" y="432"/>
                  </a:moveTo>
                  <a:cubicBezTo>
                    <a:pt x="487" y="432"/>
                    <a:pt x="487" y="432"/>
                    <a:pt x="487" y="432"/>
                  </a:cubicBezTo>
                  <a:cubicBezTo>
                    <a:pt x="486" y="432"/>
                    <a:pt x="486" y="433"/>
                    <a:pt x="487" y="433"/>
                  </a:cubicBezTo>
                  <a:cubicBezTo>
                    <a:pt x="487" y="433"/>
                    <a:pt x="487" y="433"/>
                    <a:pt x="487" y="433"/>
                  </a:cubicBezTo>
                  <a:cubicBezTo>
                    <a:pt x="487" y="433"/>
                    <a:pt x="487" y="433"/>
                    <a:pt x="487" y="433"/>
                  </a:cubicBezTo>
                  <a:cubicBezTo>
                    <a:pt x="488" y="433"/>
                    <a:pt x="488" y="432"/>
                    <a:pt x="487" y="432"/>
                  </a:cubicBezTo>
                  <a:cubicBezTo>
                    <a:pt x="487" y="432"/>
                    <a:pt x="487" y="432"/>
                    <a:pt x="487" y="432"/>
                  </a:cubicBezTo>
                  <a:close/>
                  <a:moveTo>
                    <a:pt x="501" y="441"/>
                  </a:moveTo>
                  <a:cubicBezTo>
                    <a:pt x="501" y="441"/>
                    <a:pt x="501" y="441"/>
                    <a:pt x="501" y="441"/>
                  </a:cubicBezTo>
                  <a:cubicBezTo>
                    <a:pt x="501" y="441"/>
                    <a:pt x="501" y="441"/>
                    <a:pt x="501" y="441"/>
                  </a:cubicBezTo>
                  <a:cubicBezTo>
                    <a:pt x="502" y="441"/>
                    <a:pt x="502" y="440"/>
                    <a:pt x="501" y="440"/>
                  </a:cubicBezTo>
                  <a:cubicBezTo>
                    <a:pt x="501" y="440"/>
                    <a:pt x="501" y="440"/>
                    <a:pt x="501" y="440"/>
                  </a:cubicBezTo>
                  <a:cubicBezTo>
                    <a:pt x="501" y="440"/>
                    <a:pt x="501" y="440"/>
                    <a:pt x="501" y="440"/>
                  </a:cubicBezTo>
                  <a:cubicBezTo>
                    <a:pt x="501" y="439"/>
                    <a:pt x="500" y="439"/>
                    <a:pt x="500" y="440"/>
                  </a:cubicBezTo>
                  <a:cubicBezTo>
                    <a:pt x="500" y="440"/>
                    <a:pt x="500" y="440"/>
                    <a:pt x="500" y="440"/>
                  </a:cubicBezTo>
                  <a:cubicBezTo>
                    <a:pt x="499" y="441"/>
                    <a:pt x="500" y="441"/>
                    <a:pt x="500" y="441"/>
                  </a:cubicBezTo>
                  <a:cubicBezTo>
                    <a:pt x="500" y="441"/>
                    <a:pt x="501" y="441"/>
                    <a:pt x="501" y="441"/>
                  </a:cubicBezTo>
                  <a:close/>
                  <a:moveTo>
                    <a:pt x="495" y="436"/>
                  </a:moveTo>
                  <a:cubicBezTo>
                    <a:pt x="495" y="436"/>
                    <a:pt x="494" y="435"/>
                    <a:pt x="495" y="435"/>
                  </a:cubicBezTo>
                  <a:cubicBezTo>
                    <a:pt x="495" y="435"/>
                    <a:pt x="495" y="434"/>
                    <a:pt x="496" y="434"/>
                  </a:cubicBezTo>
                  <a:cubicBezTo>
                    <a:pt x="496" y="434"/>
                    <a:pt x="496" y="434"/>
                    <a:pt x="497" y="434"/>
                  </a:cubicBezTo>
                  <a:cubicBezTo>
                    <a:pt x="497" y="434"/>
                    <a:pt x="497" y="434"/>
                    <a:pt x="497" y="434"/>
                  </a:cubicBezTo>
                  <a:cubicBezTo>
                    <a:pt x="497" y="434"/>
                    <a:pt x="497" y="434"/>
                    <a:pt x="497" y="434"/>
                  </a:cubicBezTo>
                  <a:cubicBezTo>
                    <a:pt x="497" y="434"/>
                    <a:pt x="497" y="434"/>
                    <a:pt x="498" y="434"/>
                  </a:cubicBezTo>
                  <a:cubicBezTo>
                    <a:pt x="498" y="434"/>
                    <a:pt x="497" y="435"/>
                    <a:pt x="497" y="435"/>
                  </a:cubicBezTo>
                  <a:cubicBezTo>
                    <a:pt x="496" y="436"/>
                    <a:pt x="495" y="436"/>
                    <a:pt x="495" y="436"/>
                  </a:cubicBezTo>
                  <a:close/>
                  <a:moveTo>
                    <a:pt x="495" y="435"/>
                  </a:moveTo>
                  <a:cubicBezTo>
                    <a:pt x="495" y="435"/>
                    <a:pt x="495" y="435"/>
                    <a:pt x="495" y="435"/>
                  </a:cubicBezTo>
                  <a:cubicBezTo>
                    <a:pt x="495" y="435"/>
                    <a:pt x="495" y="435"/>
                    <a:pt x="495" y="435"/>
                  </a:cubicBezTo>
                  <a:cubicBezTo>
                    <a:pt x="495" y="435"/>
                    <a:pt x="495" y="435"/>
                    <a:pt x="495" y="435"/>
                  </a:cubicBezTo>
                  <a:close/>
                  <a:moveTo>
                    <a:pt x="242" y="405"/>
                  </a:moveTo>
                  <a:cubicBezTo>
                    <a:pt x="243" y="405"/>
                    <a:pt x="243" y="404"/>
                    <a:pt x="242" y="403"/>
                  </a:cubicBezTo>
                  <a:cubicBezTo>
                    <a:pt x="241" y="403"/>
                    <a:pt x="241" y="405"/>
                    <a:pt x="242" y="405"/>
                  </a:cubicBezTo>
                  <a:close/>
                  <a:moveTo>
                    <a:pt x="238" y="400"/>
                  </a:moveTo>
                  <a:cubicBezTo>
                    <a:pt x="239" y="400"/>
                    <a:pt x="239" y="400"/>
                    <a:pt x="239" y="399"/>
                  </a:cubicBezTo>
                  <a:cubicBezTo>
                    <a:pt x="239" y="399"/>
                    <a:pt x="239" y="399"/>
                    <a:pt x="239" y="399"/>
                  </a:cubicBezTo>
                  <a:cubicBezTo>
                    <a:pt x="239" y="398"/>
                    <a:pt x="239" y="398"/>
                    <a:pt x="239" y="398"/>
                  </a:cubicBezTo>
                  <a:cubicBezTo>
                    <a:pt x="239" y="397"/>
                    <a:pt x="238" y="397"/>
                    <a:pt x="238" y="397"/>
                  </a:cubicBezTo>
                  <a:cubicBezTo>
                    <a:pt x="237" y="397"/>
                    <a:pt x="237" y="397"/>
                    <a:pt x="237" y="398"/>
                  </a:cubicBezTo>
                  <a:cubicBezTo>
                    <a:pt x="237" y="398"/>
                    <a:pt x="237" y="398"/>
                    <a:pt x="237" y="399"/>
                  </a:cubicBezTo>
                  <a:cubicBezTo>
                    <a:pt x="237" y="399"/>
                    <a:pt x="237" y="399"/>
                    <a:pt x="237" y="399"/>
                  </a:cubicBezTo>
                  <a:cubicBezTo>
                    <a:pt x="238" y="399"/>
                    <a:pt x="238" y="400"/>
                    <a:pt x="238" y="400"/>
                  </a:cubicBezTo>
                  <a:close/>
                  <a:moveTo>
                    <a:pt x="241" y="409"/>
                  </a:moveTo>
                  <a:cubicBezTo>
                    <a:pt x="241" y="409"/>
                    <a:pt x="241" y="409"/>
                    <a:pt x="241" y="409"/>
                  </a:cubicBezTo>
                  <a:cubicBezTo>
                    <a:pt x="241" y="410"/>
                    <a:pt x="243" y="410"/>
                    <a:pt x="243" y="409"/>
                  </a:cubicBezTo>
                  <a:cubicBezTo>
                    <a:pt x="243" y="409"/>
                    <a:pt x="243" y="408"/>
                    <a:pt x="243" y="408"/>
                  </a:cubicBezTo>
                  <a:cubicBezTo>
                    <a:pt x="243" y="408"/>
                    <a:pt x="242" y="407"/>
                    <a:pt x="242" y="408"/>
                  </a:cubicBezTo>
                  <a:cubicBezTo>
                    <a:pt x="241" y="408"/>
                    <a:pt x="241" y="408"/>
                    <a:pt x="241" y="409"/>
                  </a:cubicBezTo>
                  <a:close/>
                  <a:moveTo>
                    <a:pt x="240" y="396"/>
                  </a:moveTo>
                  <a:cubicBezTo>
                    <a:pt x="239" y="397"/>
                    <a:pt x="240" y="398"/>
                    <a:pt x="241" y="399"/>
                  </a:cubicBezTo>
                  <a:cubicBezTo>
                    <a:pt x="241" y="399"/>
                    <a:pt x="242" y="400"/>
                    <a:pt x="242" y="400"/>
                  </a:cubicBezTo>
                  <a:cubicBezTo>
                    <a:pt x="242" y="400"/>
                    <a:pt x="242" y="401"/>
                    <a:pt x="242" y="401"/>
                  </a:cubicBezTo>
                  <a:cubicBezTo>
                    <a:pt x="242" y="401"/>
                    <a:pt x="242" y="401"/>
                    <a:pt x="242" y="401"/>
                  </a:cubicBezTo>
                  <a:cubicBezTo>
                    <a:pt x="242" y="401"/>
                    <a:pt x="242" y="401"/>
                    <a:pt x="242" y="401"/>
                  </a:cubicBezTo>
                  <a:cubicBezTo>
                    <a:pt x="243" y="402"/>
                    <a:pt x="243" y="402"/>
                    <a:pt x="243" y="402"/>
                  </a:cubicBezTo>
                  <a:cubicBezTo>
                    <a:pt x="243" y="402"/>
                    <a:pt x="243" y="402"/>
                    <a:pt x="244" y="402"/>
                  </a:cubicBezTo>
                  <a:cubicBezTo>
                    <a:pt x="244" y="403"/>
                    <a:pt x="246" y="401"/>
                    <a:pt x="245" y="401"/>
                  </a:cubicBezTo>
                  <a:cubicBezTo>
                    <a:pt x="245" y="401"/>
                    <a:pt x="244" y="400"/>
                    <a:pt x="244" y="400"/>
                  </a:cubicBezTo>
                  <a:cubicBezTo>
                    <a:pt x="244" y="400"/>
                    <a:pt x="244" y="400"/>
                    <a:pt x="244" y="400"/>
                  </a:cubicBezTo>
                  <a:cubicBezTo>
                    <a:pt x="244" y="400"/>
                    <a:pt x="244" y="400"/>
                    <a:pt x="244" y="400"/>
                  </a:cubicBezTo>
                  <a:cubicBezTo>
                    <a:pt x="244" y="400"/>
                    <a:pt x="244" y="400"/>
                    <a:pt x="244" y="400"/>
                  </a:cubicBezTo>
                  <a:cubicBezTo>
                    <a:pt x="244" y="399"/>
                    <a:pt x="243" y="399"/>
                    <a:pt x="243" y="399"/>
                  </a:cubicBezTo>
                  <a:cubicBezTo>
                    <a:pt x="243" y="398"/>
                    <a:pt x="243" y="397"/>
                    <a:pt x="243" y="396"/>
                  </a:cubicBezTo>
                  <a:cubicBezTo>
                    <a:pt x="242" y="396"/>
                    <a:pt x="241" y="396"/>
                    <a:pt x="240" y="396"/>
                  </a:cubicBezTo>
                  <a:close/>
                  <a:moveTo>
                    <a:pt x="499" y="458"/>
                  </a:moveTo>
                  <a:cubicBezTo>
                    <a:pt x="499" y="458"/>
                    <a:pt x="499" y="458"/>
                    <a:pt x="499" y="458"/>
                  </a:cubicBezTo>
                  <a:cubicBezTo>
                    <a:pt x="499" y="458"/>
                    <a:pt x="499" y="458"/>
                    <a:pt x="500" y="458"/>
                  </a:cubicBezTo>
                  <a:cubicBezTo>
                    <a:pt x="500" y="458"/>
                    <a:pt x="501" y="457"/>
                    <a:pt x="501" y="457"/>
                  </a:cubicBezTo>
                  <a:cubicBezTo>
                    <a:pt x="502" y="457"/>
                    <a:pt x="502" y="457"/>
                    <a:pt x="503" y="457"/>
                  </a:cubicBezTo>
                  <a:cubicBezTo>
                    <a:pt x="503" y="457"/>
                    <a:pt x="503" y="456"/>
                    <a:pt x="503" y="456"/>
                  </a:cubicBezTo>
                  <a:cubicBezTo>
                    <a:pt x="502" y="456"/>
                    <a:pt x="502" y="456"/>
                    <a:pt x="502" y="456"/>
                  </a:cubicBezTo>
                  <a:cubicBezTo>
                    <a:pt x="502" y="455"/>
                    <a:pt x="501" y="455"/>
                    <a:pt x="501" y="455"/>
                  </a:cubicBezTo>
                  <a:cubicBezTo>
                    <a:pt x="501" y="455"/>
                    <a:pt x="500" y="455"/>
                    <a:pt x="499" y="454"/>
                  </a:cubicBezTo>
                  <a:cubicBezTo>
                    <a:pt x="499" y="454"/>
                    <a:pt x="499" y="454"/>
                    <a:pt x="499" y="454"/>
                  </a:cubicBezTo>
                  <a:cubicBezTo>
                    <a:pt x="499" y="454"/>
                    <a:pt x="499" y="454"/>
                    <a:pt x="499" y="454"/>
                  </a:cubicBezTo>
                  <a:cubicBezTo>
                    <a:pt x="499" y="455"/>
                    <a:pt x="498" y="455"/>
                    <a:pt x="498" y="455"/>
                  </a:cubicBezTo>
                  <a:cubicBezTo>
                    <a:pt x="498" y="455"/>
                    <a:pt x="497" y="455"/>
                    <a:pt x="497" y="455"/>
                  </a:cubicBezTo>
                  <a:cubicBezTo>
                    <a:pt x="496" y="455"/>
                    <a:pt x="495" y="456"/>
                    <a:pt x="494" y="456"/>
                  </a:cubicBezTo>
                  <a:cubicBezTo>
                    <a:pt x="494" y="456"/>
                    <a:pt x="494" y="457"/>
                    <a:pt x="494" y="457"/>
                  </a:cubicBezTo>
                  <a:cubicBezTo>
                    <a:pt x="495" y="457"/>
                    <a:pt x="496" y="457"/>
                    <a:pt x="497" y="457"/>
                  </a:cubicBezTo>
                  <a:cubicBezTo>
                    <a:pt x="497" y="457"/>
                    <a:pt x="497" y="457"/>
                    <a:pt x="497" y="457"/>
                  </a:cubicBezTo>
                  <a:cubicBezTo>
                    <a:pt x="497" y="457"/>
                    <a:pt x="498" y="457"/>
                    <a:pt x="498" y="457"/>
                  </a:cubicBezTo>
                  <a:cubicBezTo>
                    <a:pt x="498" y="457"/>
                    <a:pt x="498" y="457"/>
                    <a:pt x="498" y="457"/>
                  </a:cubicBezTo>
                  <a:cubicBezTo>
                    <a:pt x="498" y="457"/>
                    <a:pt x="498" y="457"/>
                    <a:pt x="498" y="457"/>
                  </a:cubicBezTo>
                  <a:cubicBezTo>
                    <a:pt x="498" y="457"/>
                    <a:pt x="498" y="458"/>
                    <a:pt x="499" y="458"/>
                  </a:cubicBezTo>
                  <a:close/>
                  <a:moveTo>
                    <a:pt x="504" y="454"/>
                  </a:moveTo>
                  <a:cubicBezTo>
                    <a:pt x="503" y="454"/>
                    <a:pt x="503" y="454"/>
                    <a:pt x="503" y="454"/>
                  </a:cubicBezTo>
                  <a:cubicBezTo>
                    <a:pt x="502" y="454"/>
                    <a:pt x="502" y="455"/>
                    <a:pt x="503" y="455"/>
                  </a:cubicBezTo>
                  <a:cubicBezTo>
                    <a:pt x="503" y="455"/>
                    <a:pt x="503" y="455"/>
                    <a:pt x="504" y="455"/>
                  </a:cubicBezTo>
                  <a:cubicBezTo>
                    <a:pt x="504" y="455"/>
                    <a:pt x="504" y="454"/>
                    <a:pt x="504" y="454"/>
                  </a:cubicBezTo>
                  <a:close/>
                  <a:moveTo>
                    <a:pt x="392" y="471"/>
                  </a:moveTo>
                  <a:cubicBezTo>
                    <a:pt x="391" y="471"/>
                    <a:pt x="391" y="471"/>
                    <a:pt x="391" y="471"/>
                  </a:cubicBezTo>
                  <a:cubicBezTo>
                    <a:pt x="391" y="471"/>
                    <a:pt x="390" y="472"/>
                    <a:pt x="390" y="471"/>
                  </a:cubicBezTo>
                  <a:cubicBezTo>
                    <a:pt x="389" y="472"/>
                    <a:pt x="389" y="472"/>
                    <a:pt x="388" y="472"/>
                  </a:cubicBezTo>
                  <a:cubicBezTo>
                    <a:pt x="388" y="473"/>
                    <a:pt x="387" y="473"/>
                    <a:pt x="386" y="473"/>
                  </a:cubicBezTo>
                  <a:cubicBezTo>
                    <a:pt x="386" y="473"/>
                    <a:pt x="385" y="473"/>
                    <a:pt x="384" y="473"/>
                  </a:cubicBezTo>
                  <a:cubicBezTo>
                    <a:pt x="384" y="473"/>
                    <a:pt x="383" y="473"/>
                    <a:pt x="382" y="474"/>
                  </a:cubicBezTo>
                  <a:cubicBezTo>
                    <a:pt x="382" y="475"/>
                    <a:pt x="381" y="475"/>
                    <a:pt x="380" y="476"/>
                  </a:cubicBezTo>
                  <a:cubicBezTo>
                    <a:pt x="380" y="476"/>
                    <a:pt x="380" y="476"/>
                    <a:pt x="380" y="476"/>
                  </a:cubicBezTo>
                  <a:cubicBezTo>
                    <a:pt x="380" y="477"/>
                    <a:pt x="380" y="477"/>
                    <a:pt x="380" y="478"/>
                  </a:cubicBezTo>
                  <a:cubicBezTo>
                    <a:pt x="380" y="478"/>
                    <a:pt x="380" y="478"/>
                    <a:pt x="379" y="478"/>
                  </a:cubicBezTo>
                  <a:cubicBezTo>
                    <a:pt x="379" y="479"/>
                    <a:pt x="379" y="479"/>
                    <a:pt x="378" y="479"/>
                  </a:cubicBezTo>
                  <a:cubicBezTo>
                    <a:pt x="377" y="479"/>
                    <a:pt x="377" y="479"/>
                    <a:pt x="377" y="479"/>
                  </a:cubicBezTo>
                  <a:cubicBezTo>
                    <a:pt x="376" y="479"/>
                    <a:pt x="375" y="479"/>
                    <a:pt x="375" y="480"/>
                  </a:cubicBezTo>
                  <a:cubicBezTo>
                    <a:pt x="375" y="480"/>
                    <a:pt x="375" y="480"/>
                    <a:pt x="374" y="480"/>
                  </a:cubicBezTo>
                  <a:cubicBezTo>
                    <a:pt x="374" y="480"/>
                    <a:pt x="374" y="480"/>
                    <a:pt x="374" y="480"/>
                  </a:cubicBezTo>
                  <a:cubicBezTo>
                    <a:pt x="373" y="481"/>
                    <a:pt x="372" y="480"/>
                    <a:pt x="371" y="480"/>
                  </a:cubicBezTo>
                  <a:cubicBezTo>
                    <a:pt x="370" y="481"/>
                    <a:pt x="370" y="482"/>
                    <a:pt x="369" y="482"/>
                  </a:cubicBezTo>
                  <a:cubicBezTo>
                    <a:pt x="369" y="482"/>
                    <a:pt x="368" y="483"/>
                    <a:pt x="368" y="483"/>
                  </a:cubicBezTo>
                  <a:cubicBezTo>
                    <a:pt x="368" y="484"/>
                    <a:pt x="369" y="484"/>
                    <a:pt x="369" y="484"/>
                  </a:cubicBezTo>
                  <a:cubicBezTo>
                    <a:pt x="370" y="484"/>
                    <a:pt x="371" y="485"/>
                    <a:pt x="372" y="485"/>
                  </a:cubicBezTo>
                  <a:cubicBezTo>
                    <a:pt x="372" y="485"/>
                    <a:pt x="372" y="485"/>
                    <a:pt x="372" y="485"/>
                  </a:cubicBezTo>
                  <a:cubicBezTo>
                    <a:pt x="372" y="484"/>
                    <a:pt x="372" y="483"/>
                    <a:pt x="373" y="482"/>
                  </a:cubicBezTo>
                  <a:cubicBezTo>
                    <a:pt x="373" y="481"/>
                    <a:pt x="373" y="481"/>
                    <a:pt x="374" y="481"/>
                  </a:cubicBezTo>
                  <a:cubicBezTo>
                    <a:pt x="374" y="481"/>
                    <a:pt x="375" y="481"/>
                    <a:pt x="375" y="481"/>
                  </a:cubicBezTo>
                  <a:cubicBezTo>
                    <a:pt x="375" y="480"/>
                    <a:pt x="376" y="480"/>
                    <a:pt x="376" y="480"/>
                  </a:cubicBezTo>
                  <a:cubicBezTo>
                    <a:pt x="377" y="480"/>
                    <a:pt x="377" y="480"/>
                    <a:pt x="378" y="480"/>
                  </a:cubicBezTo>
                  <a:cubicBezTo>
                    <a:pt x="378" y="480"/>
                    <a:pt x="379" y="481"/>
                    <a:pt x="380" y="481"/>
                  </a:cubicBezTo>
                  <a:cubicBezTo>
                    <a:pt x="380" y="481"/>
                    <a:pt x="381" y="481"/>
                    <a:pt x="381" y="481"/>
                  </a:cubicBezTo>
                  <a:cubicBezTo>
                    <a:pt x="381" y="481"/>
                    <a:pt x="382" y="480"/>
                    <a:pt x="383" y="481"/>
                  </a:cubicBezTo>
                  <a:cubicBezTo>
                    <a:pt x="383" y="481"/>
                    <a:pt x="384" y="481"/>
                    <a:pt x="384" y="481"/>
                  </a:cubicBezTo>
                  <a:cubicBezTo>
                    <a:pt x="385" y="481"/>
                    <a:pt x="386" y="481"/>
                    <a:pt x="387" y="481"/>
                  </a:cubicBezTo>
                  <a:cubicBezTo>
                    <a:pt x="387" y="481"/>
                    <a:pt x="388" y="480"/>
                    <a:pt x="388" y="480"/>
                  </a:cubicBezTo>
                  <a:cubicBezTo>
                    <a:pt x="388" y="480"/>
                    <a:pt x="388" y="479"/>
                    <a:pt x="388" y="479"/>
                  </a:cubicBezTo>
                  <a:cubicBezTo>
                    <a:pt x="389" y="479"/>
                    <a:pt x="389" y="478"/>
                    <a:pt x="389" y="478"/>
                  </a:cubicBezTo>
                  <a:cubicBezTo>
                    <a:pt x="389" y="478"/>
                    <a:pt x="390" y="477"/>
                    <a:pt x="390" y="476"/>
                  </a:cubicBezTo>
                  <a:cubicBezTo>
                    <a:pt x="390" y="476"/>
                    <a:pt x="390" y="475"/>
                    <a:pt x="390" y="475"/>
                  </a:cubicBezTo>
                  <a:cubicBezTo>
                    <a:pt x="389" y="474"/>
                    <a:pt x="391" y="472"/>
                    <a:pt x="392" y="471"/>
                  </a:cubicBezTo>
                  <a:cubicBezTo>
                    <a:pt x="392" y="471"/>
                    <a:pt x="392" y="471"/>
                    <a:pt x="392" y="471"/>
                  </a:cubicBezTo>
                  <a:close/>
                  <a:moveTo>
                    <a:pt x="396" y="476"/>
                  </a:moveTo>
                  <a:cubicBezTo>
                    <a:pt x="396" y="475"/>
                    <a:pt x="396" y="475"/>
                    <a:pt x="396" y="475"/>
                  </a:cubicBezTo>
                  <a:cubicBezTo>
                    <a:pt x="396" y="475"/>
                    <a:pt x="396" y="475"/>
                    <a:pt x="396" y="475"/>
                  </a:cubicBezTo>
                  <a:cubicBezTo>
                    <a:pt x="396" y="475"/>
                    <a:pt x="396" y="475"/>
                    <a:pt x="396" y="475"/>
                  </a:cubicBezTo>
                  <a:cubicBezTo>
                    <a:pt x="395" y="475"/>
                    <a:pt x="395" y="475"/>
                    <a:pt x="395" y="475"/>
                  </a:cubicBezTo>
                  <a:cubicBezTo>
                    <a:pt x="395" y="475"/>
                    <a:pt x="395" y="475"/>
                    <a:pt x="395" y="475"/>
                  </a:cubicBezTo>
                  <a:cubicBezTo>
                    <a:pt x="395" y="475"/>
                    <a:pt x="395" y="475"/>
                    <a:pt x="395" y="475"/>
                  </a:cubicBezTo>
                  <a:cubicBezTo>
                    <a:pt x="394" y="476"/>
                    <a:pt x="393" y="476"/>
                    <a:pt x="393" y="477"/>
                  </a:cubicBezTo>
                  <a:cubicBezTo>
                    <a:pt x="393" y="477"/>
                    <a:pt x="393" y="477"/>
                    <a:pt x="393" y="477"/>
                  </a:cubicBezTo>
                  <a:cubicBezTo>
                    <a:pt x="394" y="478"/>
                    <a:pt x="395" y="477"/>
                    <a:pt x="395" y="477"/>
                  </a:cubicBezTo>
                  <a:cubicBezTo>
                    <a:pt x="396" y="477"/>
                    <a:pt x="396" y="476"/>
                    <a:pt x="396" y="476"/>
                  </a:cubicBezTo>
                  <a:close/>
                  <a:moveTo>
                    <a:pt x="403" y="505"/>
                  </a:moveTo>
                  <a:cubicBezTo>
                    <a:pt x="403" y="504"/>
                    <a:pt x="404" y="504"/>
                    <a:pt x="405" y="503"/>
                  </a:cubicBezTo>
                  <a:cubicBezTo>
                    <a:pt x="405" y="503"/>
                    <a:pt x="405" y="503"/>
                    <a:pt x="405" y="503"/>
                  </a:cubicBezTo>
                  <a:cubicBezTo>
                    <a:pt x="405" y="503"/>
                    <a:pt x="405" y="502"/>
                    <a:pt x="404" y="501"/>
                  </a:cubicBezTo>
                  <a:cubicBezTo>
                    <a:pt x="404" y="500"/>
                    <a:pt x="406" y="500"/>
                    <a:pt x="407" y="499"/>
                  </a:cubicBezTo>
                  <a:cubicBezTo>
                    <a:pt x="407" y="499"/>
                    <a:pt x="407" y="499"/>
                    <a:pt x="407" y="499"/>
                  </a:cubicBezTo>
                  <a:cubicBezTo>
                    <a:pt x="407" y="498"/>
                    <a:pt x="408" y="495"/>
                    <a:pt x="406" y="494"/>
                  </a:cubicBezTo>
                  <a:cubicBezTo>
                    <a:pt x="405" y="493"/>
                    <a:pt x="403" y="494"/>
                    <a:pt x="402" y="495"/>
                  </a:cubicBezTo>
                  <a:cubicBezTo>
                    <a:pt x="401" y="495"/>
                    <a:pt x="400" y="495"/>
                    <a:pt x="400" y="495"/>
                  </a:cubicBezTo>
                  <a:cubicBezTo>
                    <a:pt x="399" y="496"/>
                    <a:pt x="399" y="496"/>
                    <a:pt x="399" y="496"/>
                  </a:cubicBezTo>
                  <a:cubicBezTo>
                    <a:pt x="400" y="497"/>
                    <a:pt x="400" y="497"/>
                    <a:pt x="400" y="497"/>
                  </a:cubicBezTo>
                  <a:cubicBezTo>
                    <a:pt x="400" y="497"/>
                    <a:pt x="401" y="498"/>
                    <a:pt x="401" y="498"/>
                  </a:cubicBezTo>
                  <a:cubicBezTo>
                    <a:pt x="401" y="498"/>
                    <a:pt x="402" y="499"/>
                    <a:pt x="401" y="499"/>
                  </a:cubicBezTo>
                  <a:cubicBezTo>
                    <a:pt x="400" y="499"/>
                    <a:pt x="400" y="499"/>
                    <a:pt x="399" y="499"/>
                  </a:cubicBezTo>
                  <a:cubicBezTo>
                    <a:pt x="399" y="499"/>
                    <a:pt x="399" y="499"/>
                    <a:pt x="399" y="499"/>
                  </a:cubicBezTo>
                  <a:cubicBezTo>
                    <a:pt x="398" y="499"/>
                    <a:pt x="398" y="499"/>
                    <a:pt x="398" y="499"/>
                  </a:cubicBezTo>
                  <a:cubicBezTo>
                    <a:pt x="398" y="498"/>
                    <a:pt x="397" y="498"/>
                    <a:pt x="397" y="497"/>
                  </a:cubicBezTo>
                  <a:cubicBezTo>
                    <a:pt x="396" y="496"/>
                    <a:pt x="395" y="497"/>
                    <a:pt x="394" y="498"/>
                  </a:cubicBezTo>
                  <a:cubicBezTo>
                    <a:pt x="393" y="498"/>
                    <a:pt x="392" y="498"/>
                    <a:pt x="393" y="499"/>
                  </a:cubicBezTo>
                  <a:cubicBezTo>
                    <a:pt x="393" y="500"/>
                    <a:pt x="395" y="500"/>
                    <a:pt x="396" y="500"/>
                  </a:cubicBezTo>
                  <a:cubicBezTo>
                    <a:pt x="395" y="500"/>
                    <a:pt x="395" y="500"/>
                    <a:pt x="395" y="500"/>
                  </a:cubicBezTo>
                  <a:cubicBezTo>
                    <a:pt x="395" y="501"/>
                    <a:pt x="396" y="502"/>
                    <a:pt x="395" y="502"/>
                  </a:cubicBezTo>
                  <a:cubicBezTo>
                    <a:pt x="394" y="502"/>
                    <a:pt x="394" y="503"/>
                    <a:pt x="395" y="503"/>
                  </a:cubicBezTo>
                  <a:cubicBezTo>
                    <a:pt x="395" y="504"/>
                    <a:pt x="395" y="504"/>
                    <a:pt x="396" y="504"/>
                  </a:cubicBezTo>
                  <a:cubicBezTo>
                    <a:pt x="397" y="504"/>
                    <a:pt x="397" y="504"/>
                    <a:pt x="398" y="504"/>
                  </a:cubicBezTo>
                  <a:cubicBezTo>
                    <a:pt x="398" y="504"/>
                    <a:pt x="399" y="505"/>
                    <a:pt x="399" y="505"/>
                  </a:cubicBezTo>
                  <a:cubicBezTo>
                    <a:pt x="400" y="505"/>
                    <a:pt x="400" y="505"/>
                    <a:pt x="399" y="506"/>
                  </a:cubicBezTo>
                  <a:cubicBezTo>
                    <a:pt x="399" y="506"/>
                    <a:pt x="399" y="506"/>
                    <a:pt x="399" y="507"/>
                  </a:cubicBezTo>
                  <a:cubicBezTo>
                    <a:pt x="399" y="507"/>
                    <a:pt x="399" y="507"/>
                    <a:pt x="400" y="507"/>
                  </a:cubicBezTo>
                  <a:cubicBezTo>
                    <a:pt x="400" y="507"/>
                    <a:pt x="401" y="507"/>
                    <a:pt x="402" y="507"/>
                  </a:cubicBezTo>
                  <a:cubicBezTo>
                    <a:pt x="402" y="506"/>
                    <a:pt x="402" y="505"/>
                    <a:pt x="403" y="505"/>
                  </a:cubicBezTo>
                  <a:close/>
                  <a:moveTo>
                    <a:pt x="393" y="511"/>
                  </a:moveTo>
                  <a:cubicBezTo>
                    <a:pt x="393" y="512"/>
                    <a:pt x="393" y="512"/>
                    <a:pt x="394" y="512"/>
                  </a:cubicBezTo>
                  <a:cubicBezTo>
                    <a:pt x="395" y="512"/>
                    <a:pt x="396" y="512"/>
                    <a:pt x="397" y="512"/>
                  </a:cubicBezTo>
                  <a:cubicBezTo>
                    <a:pt x="398" y="512"/>
                    <a:pt x="398" y="512"/>
                    <a:pt x="399" y="512"/>
                  </a:cubicBezTo>
                  <a:cubicBezTo>
                    <a:pt x="399" y="512"/>
                    <a:pt x="399" y="513"/>
                    <a:pt x="400" y="512"/>
                  </a:cubicBezTo>
                  <a:cubicBezTo>
                    <a:pt x="400" y="512"/>
                    <a:pt x="400" y="512"/>
                    <a:pt x="400" y="512"/>
                  </a:cubicBezTo>
                  <a:cubicBezTo>
                    <a:pt x="400" y="511"/>
                    <a:pt x="401" y="511"/>
                    <a:pt x="401" y="510"/>
                  </a:cubicBezTo>
                  <a:cubicBezTo>
                    <a:pt x="401" y="510"/>
                    <a:pt x="401" y="509"/>
                    <a:pt x="401" y="509"/>
                  </a:cubicBezTo>
                  <a:cubicBezTo>
                    <a:pt x="400" y="508"/>
                    <a:pt x="399" y="509"/>
                    <a:pt x="398" y="510"/>
                  </a:cubicBezTo>
                  <a:cubicBezTo>
                    <a:pt x="398" y="510"/>
                    <a:pt x="398" y="511"/>
                    <a:pt x="397" y="511"/>
                  </a:cubicBezTo>
                  <a:cubicBezTo>
                    <a:pt x="397" y="511"/>
                    <a:pt x="396" y="510"/>
                    <a:pt x="396" y="510"/>
                  </a:cubicBezTo>
                  <a:cubicBezTo>
                    <a:pt x="396" y="510"/>
                    <a:pt x="395" y="510"/>
                    <a:pt x="395" y="509"/>
                  </a:cubicBezTo>
                  <a:cubicBezTo>
                    <a:pt x="395" y="509"/>
                    <a:pt x="395" y="509"/>
                    <a:pt x="395" y="509"/>
                  </a:cubicBezTo>
                  <a:cubicBezTo>
                    <a:pt x="396" y="509"/>
                    <a:pt x="396" y="508"/>
                    <a:pt x="395" y="509"/>
                  </a:cubicBezTo>
                  <a:cubicBezTo>
                    <a:pt x="395" y="508"/>
                    <a:pt x="394" y="508"/>
                    <a:pt x="394" y="508"/>
                  </a:cubicBezTo>
                  <a:cubicBezTo>
                    <a:pt x="393" y="508"/>
                    <a:pt x="393" y="508"/>
                    <a:pt x="393" y="509"/>
                  </a:cubicBezTo>
                  <a:cubicBezTo>
                    <a:pt x="392" y="509"/>
                    <a:pt x="393" y="510"/>
                    <a:pt x="393" y="510"/>
                  </a:cubicBezTo>
                  <a:cubicBezTo>
                    <a:pt x="393" y="510"/>
                    <a:pt x="394" y="510"/>
                    <a:pt x="393" y="511"/>
                  </a:cubicBezTo>
                  <a:cubicBezTo>
                    <a:pt x="393" y="511"/>
                    <a:pt x="393" y="511"/>
                    <a:pt x="393" y="511"/>
                  </a:cubicBezTo>
                  <a:close/>
                  <a:moveTo>
                    <a:pt x="403" y="508"/>
                  </a:moveTo>
                  <a:cubicBezTo>
                    <a:pt x="403" y="508"/>
                    <a:pt x="403" y="508"/>
                    <a:pt x="403" y="508"/>
                  </a:cubicBezTo>
                  <a:cubicBezTo>
                    <a:pt x="403" y="509"/>
                    <a:pt x="404" y="508"/>
                    <a:pt x="404" y="508"/>
                  </a:cubicBezTo>
                  <a:cubicBezTo>
                    <a:pt x="404" y="508"/>
                    <a:pt x="404" y="508"/>
                    <a:pt x="404" y="508"/>
                  </a:cubicBezTo>
                  <a:cubicBezTo>
                    <a:pt x="404" y="508"/>
                    <a:pt x="404" y="508"/>
                    <a:pt x="404" y="508"/>
                  </a:cubicBezTo>
                  <a:cubicBezTo>
                    <a:pt x="405" y="507"/>
                    <a:pt x="404" y="507"/>
                    <a:pt x="404" y="507"/>
                  </a:cubicBezTo>
                  <a:cubicBezTo>
                    <a:pt x="403" y="507"/>
                    <a:pt x="403" y="507"/>
                    <a:pt x="403" y="507"/>
                  </a:cubicBezTo>
                  <a:cubicBezTo>
                    <a:pt x="403" y="507"/>
                    <a:pt x="402" y="508"/>
                    <a:pt x="402" y="508"/>
                  </a:cubicBezTo>
                  <a:cubicBezTo>
                    <a:pt x="402" y="508"/>
                    <a:pt x="402" y="508"/>
                    <a:pt x="402" y="508"/>
                  </a:cubicBezTo>
                  <a:cubicBezTo>
                    <a:pt x="402" y="508"/>
                    <a:pt x="403" y="509"/>
                    <a:pt x="403" y="508"/>
                  </a:cubicBezTo>
                  <a:close/>
                  <a:moveTo>
                    <a:pt x="390" y="507"/>
                  </a:moveTo>
                  <a:cubicBezTo>
                    <a:pt x="390" y="507"/>
                    <a:pt x="390" y="508"/>
                    <a:pt x="390" y="508"/>
                  </a:cubicBezTo>
                  <a:cubicBezTo>
                    <a:pt x="390" y="508"/>
                    <a:pt x="390" y="509"/>
                    <a:pt x="390" y="509"/>
                  </a:cubicBezTo>
                  <a:cubicBezTo>
                    <a:pt x="390" y="509"/>
                    <a:pt x="390" y="509"/>
                    <a:pt x="390" y="509"/>
                  </a:cubicBezTo>
                  <a:cubicBezTo>
                    <a:pt x="390" y="509"/>
                    <a:pt x="390" y="509"/>
                    <a:pt x="390" y="509"/>
                  </a:cubicBezTo>
                  <a:cubicBezTo>
                    <a:pt x="390" y="509"/>
                    <a:pt x="390" y="509"/>
                    <a:pt x="390" y="509"/>
                  </a:cubicBezTo>
                  <a:cubicBezTo>
                    <a:pt x="389" y="509"/>
                    <a:pt x="389" y="510"/>
                    <a:pt x="389" y="510"/>
                  </a:cubicBezTo>
                  <a:cubicBezTo>
                    <a:pt x="389" y="511"/>
                    <a:pt x="390" y="511"/>
                    <a:pt x="390" y="510"/>
                  </a:cubicBezTo>
                  <a:cubicBezTo>
                    <a:pt x="390" y="510"/>
                    <a:pt x="391" y="510"/>
                    <a:pt x="391" y="510"/>
                  </a:cubicBezTo>
                  <a:cubicBezTo>
                    <a:pt x="391" y="510"/>
                    <a:pt x="391" y="509"/>
                    <a:pt x="391" y="509"/>
                  </a:cubicBezTo>
                  <a:cubicBezTo>
                    <a:pt x="391" y="509"/>
                    <a:pt x="391" y="509"/>
                    <a:pt x="391" y="508"/>
                  </a:cubicBezTo>
                  <a:cubicBezTo>
                    <a:pt x="391" y="508"/>
                    <a:pt x="391" y="507"/>
                    <a:pt x="391" y="507"/>
                  </a:cubicBezTo>
                  <a:cubicBezTo>
                    <a:pt x="391" y="506"/>
                    <a:pt x="390" y="506"/>
                    <a:pt x="390" y="507"/>
                  </a:cubicBezTo>
                  <a:close/>
                  <a:moveTo>
                    <a:pt x="390" y="498"/>
                  </a:moveTo>
                  <a:cubicBezTo>
                    <a:pt x="390" y="497"/>
                    <a:pt x="390" y="497"/>
                    <a:pt x="390" y="496"/>
                  </a:cubicBezTo>
                  <a:cubicBezTo>
                    <a:pt x="390" y="496"/>
                    <a:pt x="390" y="496"/>
                    <a:pt x="390" y="496"/>
                  </a:cubicBezTo>
                  <a:cubicBezTo>
                    <a:pt x="390" y="496"/>
                    <a:pt x="390" y="496"/>
                    <a:pt x="389" y="495"/>
                  </a:cubicBezTo>
                  <a:cubicBezTo>
                    <a:pt x="389" y="495"/>
                    <a:pt x="388" y="496"/>
                    <a:pt x="389" y="496"/>
                  </a:cubicBezTo>
                  <a:cubicBezTo>
                    <a:pt x="389" y="497"/>
                    <a:pt x="389" y="497"/>
                    <a:pt x="389" y="497"/>
                  </a:cubicBezTo>
                  <a:cubicBezTo>
                    <a:pt x="388" y="498"/>
                    <a:pt x="389" y="498"/>
                    <a:pt x="390" y="498"/>
                  </a:cubicBezTo>
                  <a:close/>
                  <a:moveTo>
                    <a:pt x="377" y="481"/>
                  </a:moveTo>
                  <a:cubicBezTo>
                    <a:pt x="377" y="481"/>
                    <a:pt x="377" y="482"/>
                    <a:pt x="377" y="482"/>
                  </a:cubicBezTo>
                  <a:cubicBezTo>
                    <a:pt x="376" y="481"/>
                    <a:pt x="376" y="481"/>
                    <a:pt x="376" y="482"/>
                  </a:cubicBezTo>
                  <a:cubicBezTo>
                    <a:pt x="376" y="482"/>
                    <a:pt x="375" y="482"/>
                    <a:pt x="375" y="482"/>
                  </a:cubicBezTo>
                  <a:cubicBezTo>
                    <a:pt x="374" y="483"/>
                    <a:pt x="374" y="483"/>
                    <a:pt x="374" y="483"/>
                  </a:cubicBezTo>
                  <a:cubicBezTo>
                    <a:pt x="373" y="484"/>
                    <a:pt x="373" y="484"/>
                    <a:pt x="374" y="485"/>
                  </a:cubicBezTo>
                  <a:cubicBezTo>
                    <a:pt x="374" y="485"/>
                    <a:pt x="375" y="485"/>
                    <a:pt x="376" y="484"/>
                  </a:cubicBezTo>
                  <a:cubicBezTo>
                    <a:pt x="376" y="484"/>
                    <a:pt x="376" y="484"/>
                    <a:pt x="376" y="484"/>
                  </a:cubicBezTo>
                  <a:cubicBezTo>
                    <a:pt x="376" y="484"/>
                    <a:pt x="376" y="483"/>
                    <a:pt x="376" y="483"/>
                  </a:cubicBezTo>
                  <a:cubicBezTo>
                    <a:pt x="376" y="483"/>
                    <a:pt x="377" y="483"/>
                    <a:pt x="377" y="482"/>
                  </a:cubicBezTo>
                  <a:cubicBezTo>
                    <a:pt x="377" y="482"/>
                    <a:pt x="377" y="482"/>
                    <a:pt x="377" y="482"/>
                  </a:cubicBezTo>
                  <a:cubicBezTo>
                    <a:pt x="377" y="482"/>
                    <a:pt x="377" y="481"/>
                    <a:pt x="377" y="481"/>
                  </a:cubicBezTo>
                  <a:close/>
                  <a:moveTo>
                    <a:pt x="381" y="503"/>
                  </a:moveTo>
                  <a:cubicBezTo>
                    <a:pt x="382" y="504"/>
                    <a:pt x="382" y="504"/>
                    <a:pt x="382" y="504"/>
                  </a:cubicBezTo>
                  <a:cubicBezTo>
                    <a:pt x="383" y="505"/>
                    <a:pt x="384" y="505"/>
                    <a:pt x="384" y="506"/>
                  </a:cubicBezTo>
                  <a:cubicBezTo>
                    <a:pt x="385" y="506"/>
                    <a:pt x="386" y="506"/>
                    <a:pt x="386" y="506"/>
                  </a:cubicBezTo>
                  <a:cubicBezTo>
                    <a:pt x="387" y="507"/>
                    <a:pt x="388" y="507"/>
                    <a:pt x="389" y="506"/>
                  </a:cubicBezTo>
                  <a:cubicBezTo>
                    <a:pt x="390" y="506"/>
                    <a:pt x="391" y="505"/>
                    <a:pt x="391" y="504"/>
                  </a:cubicBezTo>
                  <a:cubicBezTo>
                    <a:pt x="391" y="504"/>
                    <a:pt x="390" y="503"/>
                    <a:pt x="390" y="503"/>
                  </a:cubicBezTo>
                  <a:cubicBezTo>
                    <a:pt x="390" y="503"/>
                    <a:pt x="390" y="503"/>
                    <a:pt x="390" y="503"/>
                  </a:cubicBezTo>
                  <a:cubicBezTo>
                    <a:pt x="390" y="502"/>
                    <a:pt x="390" y="502"/>
                    <a:pt x="390" y="502"/>
                  </a:cubicBezTo>
                  <a:cubicBezTo>
                    <a:pt x="390" y="501"/>
                    <a:pt x="390" y="500"/>
                    <a:pt x="389" y="500"/>
                  </a:cubicBezTo>
                  <a:cubicBezTo>
                    <a:pt x="388" y="500"/>
                    <a:pt x="387" y="501"/>
                    <a:pt x="387" y="501"/>
                  </a:cubicBezTo>
                  <a:cubicBezTo>
                    <a:pt x="387" y="501"/>
                    <a:pt x="386" y="501"/>
                    <a:pt x="386" y="501"/>
                  </a:cubicBezTo>
                  <a:cubicBezTo>
                    <a:pt x="385" y="500"/>
                    <a:pt x="384" y="501"/>
                    <a:pt x="383" y="501"/>
                  </a:cubicBezTo>
                  <a:cubicBezTo>
                    <a:pt x="383" y="501"/>
                    <a:pt x="382" y="501"/>
                    <a:pt x="382" y="501"/>
                  </a:cubicBezTo>
                  <a:cubicBezTo>
                    <a:pt x="382" y="502"/>
                    <a:pt x="382" y="502"/>
                    <a:pt x="382" y="503"/>
                  </a:cubicBezTo>
                  <a:cubicBezTo>
                    <a:pt x="382" y="503"/>
                    <a:pt x="381" y="503"/>
                    <a:pt x="381" y="503"/>
                  </a:cubicBezTo>
                  <a:close/>
                  <a:moveTo>
                    <a:pt x="440" y="652"/>
                  </a:moveTo>
                  <a:cubicBezTo>
                    <a:pt x="440" y="652"/>
                    <a:pt x="441" y="652"/>
                    <a:pt x="441" y="652"/>
                  </a:cubicBezTo>
                  <a:cubicBezTo>
                    <a:pt x="441" y="652"/>
                    <a:pt x="441" y="653"/>
                    <a:pt x="441" y="653"/>
                  </a:cubicBezTo>
                  <a:cubicBezTo>
                    <a:pt x="442" y="653"/>
                    <a:pt x="442" y="653"/>
                    <a:pt x="443" y="653"/>
                  </a:cubicBezTo>
                  <a:cubicBezTo>
                    <a:pt x="443" y="653"/>
                    <a:pt x="443" y="653"/>
                    <a:pt x="443" y="653"/>
                  </a:cubicBezTo>
                  <a:cubicBezTo>
                    <a:pt x="443" y="652"/>
                    <a:pt x="443" y="652"/>
                    <a:pt x="443" y="651"/>
                  </a:cubicBezTo>
                  <a:cubicBezTo>
                    <a:pt x="442" y="651"/>
                    <a:pt x="442" y="650"/>
                    <a:pt x="442" y="649"/>
                  </a:cubicBezTo>
                  <a:cubicBezTo>
                    <a:pt x="442" y="649"/>
                    <a:pt x="442" y="649"/>
                    <a:pt x="442" y="648"/>
                  </a:cubicBezTo>
                  <a:cubicBezTo>
                    <a:pt x="442" y="648"/>
                    <a:pt x="441" y="648"/>
                    <a:pt x="440" y="648"/>
                  </a:cubicBezTo>
                  <a:cubicBezTo>
                    <a:pt x="440" y="648"/>
                    <a:pt x="439" y="648"/>
                    <a:pt x="439" y="648"/>
                  </a:cubicBezTo>
                  <a:cubicBezTo>
                    <a:pt x="438" y="648"/>
                    <a:pt x="437" y="648"/>
                    <a:pt x="437" y="648"/>
                  </a:cubicBezTo>
                  <a:cubicBezTo>
                    <a:pt x="436" y="648"/>
                    <a:pt x="436" y="648"/>
                    <a:pt x="436" y="648"/>
                  </a:cubicBezTo>
                  <a:cubicBezTo>
                    <a:pt x="436" y="648"/>
                    <a:pt x="436" y="648"/>
                    <a:pt x="436" y="648"/>
                  </a:cubicBezTo>
                  <a:cubicBezTo>
                    <a:pt x="436" y="650"/>
                    <a:pt x="438" y="650"/>
                    <a:pt x="439" y="650"/>
                  </a:cubicBezTo>
                  <a:cubicBezTo>
                    <a:pt x="439" y="651"/>
                    <a:pt x="439" y="652"/>
                    <a:pt x="440" y="652"/>
                  </a:cubicBezTo>
                  <a:close/>
                  <a:moveTo>
                    <a:pt x="421" y="631"/>
                  </a:moveTo>
                  <a:cubicBezTo>
                    <a:pt x="421" y="630"/>
                    <a:pt x="421" y="630"/>
                    <a:pt x="421" y="629"/>
                  </a:cubicBezTo>
                  <a:cubicBezTo>
                    <a:pt x="421" y="629"/>
                    <a:pt x="420" y="628"/>
                    <a:pt x="420" y="628"/>
                  </a:cubicBezTo>
                  <a:cubicBezTo>
                    <a:pt x="418" y="627"/>
                    <a:pt x="418" y="628"/>
                    <a:pt x="417" y="629"/>
                  </a:cubicBezTo>
                  <a:cubicBezTo>
                    <a:pt x="417" y="630"/>
                    <a:pt x="417" y="630"/>
                    <a:pt x="417" y="631"/>
                  </a:cubicBezTo>
                  <a:cubicBezTo>
                    <a:pt x="417" y="632"/>
                    <a:pt x="417" y="632"/>
                    <a:pt x="417" y="633"/>
                  </a:cubicBezTo>
                  <a:cubicBezTo>
                    <a:pt x="417" y="634"/>
                    <a:pt x="417" y="634"/>
                    <a:pt x="418" y="635"/>
                  </a:cubicBezTo>
                  <a:cubicBezTo>
                    <a:pt x="418" y="635"/>
                    <a:pt x="419" y="636"/>
                    <a:pt x="420" y="636"/>
                  </a:cubicBezTo>
                  <a:cubicBezTo>
                    <a:pt x="420" y="636"/>
                    <a:pt x="420" y="636"/>
                    <a:pt x="420" y="636"/>
                  </a:cubicBezTo>
                  <a:cubicBezTo>
                    <a:pt x="420" y="635"/>
                    <a:pt x="420" y="635"/>
                    <a:pt x="420" y="635"/>
                  </a:cubicBezTo>
                  <a:cubicBezTo>
                    <a:pt x="420" y="635"/>
                    <a:pt x="420" y="635"/>
                    <a:pt x="421" y="635"/>
                  </a:cubicBezTo>
                  <a:cubicBezTo>
                    <a:pt x="421" y="633"/>
                    <a:pt x="421" y="632"/>
                    <a:pt x="420" y="631"/>
                  </a:cubicBezTo>
                  <a:cubicBezTo>
                    <a:pt x="420" y="631"/>
                    <a:pt x="421" y="631"/>
                    <a:pt x="421" y="631"/>
                  </a:cubicBezTo>
                  <a:cubicBezTo>
                    <a:pt x="421" y="631"/>
                    <a:pt x="421" y="631"/>
                    <a:pt x="421" y="631"/>
                  </a:cubicBezTo>
                  <a:close/>
                  <a:moveTo>
                    <a:pt x="659" y="581"/>
                  </a:moveTo>
                  <a:cubicBezTo>
                    <a:pt x="659" y="581"/>
                    <a:pt x="659" y="581"/>
                    <a:pt x="659" y="581"/>
                  </a:cubicBezTo>
                  <a:cubicBezTo>
                    <a:pt x="659" y="582"/>
                    <a:pt x="658" y="583"/>
                    <a:pt x="657" y="584"/>
                  </a:cubicBezTo>
                  <a:cubicBezTo>
                    <a:pt x="656" y="584"/>
                    <a:pt x="655" y="585"/>
                    <a:pt x="655" y="586"/>
                  </a:cubicBezTo>
                  <a:cubicBezTo>
                    <a:pt x="655" y="586"/>
                    <a:pt x="655" y="588"/>
                    <a:pt x="655" y="589"/>
                  </a:cubicBezTo>
                  <a:cubicBezTo>
                    <a:pt x="655" y="589"/>
                    <a:pt x="656" y="589"/>
                    <a:pt x="656" y="589"/>
                  </a:cubicBezTo>
                  <a:cubicBezTo>
                    <a:pt x="656" y="589"/>
                    <a:pt x="656" y="589"/>
                    <a:pt x="657" y="590"/>
                  </a:cubicBezTo>
                  <a:cubicBezTo>
                    <a:pt x="657" y="590"/>
                    <a:pt x="657" y="591"/>
                    <a:pt x="657" y="591"/>
                  </a:cubicBezTo>
                  <a:cubicBezTo>
                    <a:pt x="657" y="591"/>
                    <a:pt x="657" y="592"/>
                    <a:pt x="657" y="592"/>
                  </a:cubicBezTo>
                  <a:cubicBezTo>
                    <a:pt x="657" y="592"/>
                    <a:pt x="657" y="593"/>
                    <a:pt x="657" y="593"/>
                  </a:cubicBezTo>
                  <a:cubicBezTo>
                    <a:pt x="657" y="593"/>
                    <a:pt x="657" y="593"/>
                    <a:pt x="657" y="593"/>
                  </a:cubicBezTo>
                  <a:cubicBezTo>
                    <a:pt x="656" y="594"/>
                    <a:pt x="656" y="595"/>
                    <a:pt x="656" y="596"/>
                  </a:cubicBezTo>
                  <a:cubicBezTo>
                    <a:pt x="656" y="597"/>
                    <a:pt x="656" y="598"/>
                    <a:pt x="655" y="599"/>
                  </a:cubicBezTo>
                  <a:cubicBezTo>
                    <a:pt x="654" y="599"/>
                    <a:pt x="653" y="600"/>
                    <a:pt x="652" y="599"/>
                  </a:cubicBezTo>
                  <a:cubicBezTo>
                    <a:pt x="651" y="599"/>
                    <a:pt x="651" y="599"/>
                    <a:pt x="651" y="599"/>
                  </a:cubicBezTo>
                  <a:cubicBezTo>
                    <a:pt x="651" y="599"/>
                    <a:pt x="650" y="599"/>
                    <a:pt x="650" y="599"/>
                  </a:cubicBezTo>
                  <a:cubicBezTo>
                    <a:pt x="649" y="599"/>
                    <a:pt x="649" y="599"/>
                    <a:pt x="648" y="600"/>
                  </a:cubicBezTo>
                  <a:cubicBezTo>
                    <a:pt x="648" y="600"/>
                    <a:pt x="648" y="601"/>
                    <a:pt x="647" y="601"/>
                  </a:cubicBezTo>
                  <a:cubicBezTo>
                    <a:pt x="647" y="601"/>
                    <a:pt x="647" y="601"/>
                    <a:pt x="647" y="601"/>
                  </a:cubicBezTo>
                  <a:cubicBezTo>
                    <a:pt x="647" y="602"/>
                    <a:pt x="646" y="602"/>
                    <a:pt x="645" y="603"/>
                  </a:cubicBezTo>
                  <a:cubicBezTo>
                    <a:pt x="645" y="603"/>
                    <a:pt x="645" y="603"/>
                    <a:pt x="645" y="603"/>
                  </a:cubicBezTo>
                  <a:cubicBezTo>
                    <a:pt x="645" y="603"/>
                    <a:pt x="645" y="603"/>
                    <a:pt x="645" y="603"/>
                  </a:cubicBezTo>
                  <a:cubicBezTo>
                    <a:pt x="645" y="603"/>
                    <a:pt x="645" y="603"/>
                    <a:pt x="645" y="604"/>
                  </a:cubicBezTo>
                  <a:cubicBezTo>
                    <a:pt x="645" y="604"/>
                    <a:pt x="645" y="604"/>
                    <a:pt x="644" y="605"/>
                  </a:cubicBezTo>
                  <a:cubicBezTo>
                    <a:pt x="644" y="606"/>
                    <a:pt x="644" y="607"/>
                    <a:pt x="644" y="607"/>
                  </a:cubicBezTo>
                  <a:cubicBezTo>
                    <a:pt x="643" y="607"/>
                    <a:pt x="643" y="607"/>
                    <a:pt x="642" y="607"/>
                  </a:cubicBezTo>
                  <a:cubicBezTo>
                    <a:pt x="642" y="607"/>
                    <a:pt x="642" y="607"/>
                    <a:pt x="641" y="607"/>
                  </a:cubicBezTo>
                  <a:cubicBezTo>
                    <a:pt x="641" y="606"/>
                    <a:pt x="640" y="607"/>
                    <a:pt x="639" y="607"/>
                  </a:cubicBezTo>
                  <a:cubicBezTo>
                    <a:pt x="639" y="607"/>
                    <a:pt x="638" y="607"/>
                    <a:pt x="637" y="607"/>
                  </a:cubicBezTo>
                  <a:cubicBezTo>
                    <a:pt x="637" y="607"/>
                    <a:pt x="636" y="607"/>
                    <a:pt x="635" y="607"/>
                  </a:cubicBezTo>
                  <a:cubicBezTo>
                    <a:pt x="635" y="608"/>
                    <a:pt x="634" y="608"/>
                    <a:pt x="634" y="608"/>
                  </a:cubicBezTo>
                  <a:cubicBezTo>
                    <a:pt x="634" y="608"/>
                    <a:pt x="634" y="609"/>
                    <a:pt x="634" y="609"/>
                  </a:cubicBezTo>
                  <a:cubicBezTo>
                    <a:pt x="634" y="609"/>
                    <a:pt x="634" y="609"/>
                    <a:pt x="633" y="609"/>
                  </a:cubicBezTo>
                  <a:cubicBezTo>
                    <a:pt x="632" y="610"/>
                    <a:pt x="631" y="609"/>
                    <a:pt x="630" y="610"/>
                  </a:cubicBezTo>
                  <a:cubicBezTo>
                    <a:pt x="630" y="610"/>
                    <a:pt x="629" y="611"/>
                    <a:pt x="629" y="611"/>
                  </a:cubicBezTo>
                  <a:cubicBezTo>
                    <a:pt x="629" y="611"/>
                    <a:pt x="629" y="611"/>
                    <a:pt x="628" y="611"/>
                  </a:cubicBezTo>
                  <a:cubicBezTo>
                    <a:pt x="628" y="612"/>
                    <a:pt x="627" y="612"/>
                    <a:pt x="626" y="612"/>
                  </a:cubicBezTo>
                  <a:cubicBezTo>
                    <a:pt x="625" y="612"/>
                    <a:pt x="624" y="612"/>
                    <a:pt x="623" y="613"/>
                  </a:cubicBezTo>
                  <a:cubicBezTo>
                    <a:pt x="623" y="613"/>
                    <a:pt x="623" y="613"/>
                    <a:pt x="622" y="613"/>
                  </a:cubicBezTo>
                  <a:cubicBezTo>
                    <a:pt x="621" y="612"/>
                    <a:pt x="620" y="612"/>
                    <a:pt x="619" y="613"/>
                  </a:cubicBezTo>
                  <a:cubicBezTo>
                    <a:pt x="618" y="614"/>
                    <a:pt x="618" y="614"/>
                    <a:pt x="617" y="614"/>
                  </a:cubicBezTo>
                  <a:cubicBezTo>
                    <a:pt x="617" y="614"/>
                    <a:pt x="616" y="614"/>
                    <a:pt x="616" y="613"/>
                  </a:cubicBezTo>
                  <a:cubicBezTo>
                    <a:pt x="616" y="613"/>
                    <a:pt x="616" y="612"/>
                    <a:pt x="616" y="613"/>
                  </a:cubicBezTo>
                  <a:cubicBezTo>
                    <a:pt x="615" y="613"/>
                    <a:pt x="615" y="613"/>
                    <a:pt x="615" y="614"/>
                  </a:cubicBezTo>
                  <a:cubicBezTo>
                    <a:pt x="616" y="614"/>
                    <a:pt x="616" y="615"/>
                    <a:pt x="615" y="616"/>
                  </a:cubicBezTo>
                  <a:cubicBezTo>
                    <a:pt x="615" y="617"/>
                    <a:pt x="614" y="618"/>
                    <a:pt x="613" y="619"/>
                  </a:cubicBezTo>
                  <a:cubicBezTo>
                    <a:pt x="613" y="619"/>
                    <a:pt x="612" y="619"/>
                    <a:pt x="611" y="618"/>
                  </a:cubicBezTo>
                  <a:cubicBezTo>
                    <a:pt x="611" y="618"/>
                    <a:pt x="612" y="617"/>
                    <a:pt x="612" y="616"/>
                  </a:cubicBezTo>
                  <a:cubicBezTo>
                    <a:pt x="613" y="616"/>
                    <a:pt x="613" y="616"/>
                    <a:pt x="613" y="615"/>
                  </a:cubicBezTo>
                  <a:cubicBezTo>
                    <a:pt x="614" y="614"/>
                    <a:pt x="614" y="614"/>
                    <a:pt x="613" y="615"/>
                  </a:cubicBezTo>
                  <a:cubicBezTo>
                    <a:pt x="613" y="615"/>
                    <a:pt x="612" y="615"/>
                    <a:pt x="612" y="615"/>
                  </a:cubicBezTo>
                  <a:cubicBezTo>
                    <a:pt x="612" y="616"/>
                    <a:pt x="610" y="616"/>
                    <a:pt x="610" y="617"/>
                  </a:cubicBezTo>
                  <a:cubicBezTo>
                    <a:pt x="610" y="617"/>
                    <a:pt x="609" y="618"/>
                    <a:pt x="609" y="618"/>
                  </a:cubicBezTo>
                  <a:cubicBezTo>
                    <a:pt x="609" y="618"/>
                    <a:pt x="608" y="618"/>
                    <a:pt x="608" y="618"/>
                  </a:cubicBezTo>
                  <a:cubicBezTo>
                    <a:pt x="607" y="618"/>
                    <a:pt x="608" y="618"/>
                    <a:pt x="607" y="619"/>
                  </a:cubicBezTo>
                  <a:cubicBezTo>
                    <a:pt x="607" y="619"/>
                    <a:pt x="607" y="619"/>
                    <a:pt x="606" y="619"/>
                  </a:cubicBezTo>
                  <a:cubicBezTo>
                    <a:pt x="606" y="619"/>
                    <a:pt x="605" y="619"/>
                    <a:pt x="605" y="619"/>
                  </a:cubicBezTo>
                  <a:cubicBezTo>
                    <a:pt x="604" y="619"/>
                    <a:pt x="604" y="618"/>
                    <a:pt x="604" y="618"/>
                  </a:cubicBezTo>
                  <a:cubicBezTo>
                    <a:pt x="603" y="618"/>
                    <a:pt x="603" y="619"/>
                    <a:pt x="603" y="619"/>
                  </a:cubicBezTo>
                  <a:cubicBezTo>
                    <a:pt x="602" y="619"/>
                    <a:pt x="602" y="619"/>
                    <a:pt x="602" y="619"/>
                  </a:cubicBezTo>
                  <a:cubicBezTo>
                    <a:pt x="601" y="619"/>
                    <a:pt x="601" y="619"/>
                    <a:pt x="601" y="619"/>
                  </a:cubicBezTo>
                  <a:cubicBezTo>
                    <a:pt x="599" y="619"/>
                    <a:pt x="600" y="619"/>
                    <a:pt x="600" y="619"/>
                  </a:cubicBezTo>
                  <a:cubicBezTo>
                    <a:pt x="601" y="621"/>
                    <a:pt x="604" y="620"/>
                    <a:pt x="605" y="621"/>
                  </a:cubicBezTo>
                  <a:cubicBezTo>
                    <a:pt x="606" y="621"/>
                    <a:pt x="606" y="621"/>
                    <a:pt x="607" y="622"/>
                  </a:cubicBezTo>
                  <a:cubicBezTo>
                    <a:pt x="607" y="622"/>
                    <a:pt x="608" y="622"/>
                    <a:pt x="608" y="622"/>
                  </a:cubicBezTo>
                  <a:cubicBezTo>
                    <a:pt x="608" y="623"/>
                    <a:pt x="608" y="623"/>
                    <a:pt x="608" y="624"/>
                  </a:cubicBezTo>
                  <a:cubicBezTo>
                    <a:pt x="608" y="625"/>
                    <a:pt x="609" y="624"/>
                    <a:pt x="610" y="624"/>
                  </a:cubicBezTo>
                  <a:cubicBezTo>
                    <a:pt x="610" y="625"/>
                    <a:pt x="611" y="626"/>
                    <a:pt x="611" y="626"/>
                  </a:cubicBezTo>
                  <a:cubicBezTo>
                    <a:pt x="611" y="627"/>
                    <a:pt x="612" y="628"/>
                    <a:pt x="612" y="628"/>
                  </a:cubicBezTo>
                  <a:cubicBezTo>
                    <a:pt x="613" y="629"/>
                    <a:pt x="614" y="629"/>
                    <a:pt x="615" y="628"/>
                  </a:cubicBezTo>
                  <a:cubicBezTo>
                    <a:pt x="615" y="628"/>
                    <a:pt x="615" y="628"/>
                    <a:pt x="615" y="628"/>
                  </a:cubicBezTo>
                  <a:cubicBezTo>
                    <a:pt x="613" y="626"/>
                    <a:pt x="611" y="624"/>
                    <a:pt x="610" y="623"/>
                  </a:cubicBezTo>
                  <a:cubicBezTo>
                    <a:pt x="610" y="623"/>
                    <a:pt x="609" y="622"/>
                    <a:pt x="609" y="622"/>
                  </a:cubicBezTo>
                  <a:cubicBezTo>
                    <a:pt x="609" y="622"/>
                    <a:pt x="609" y="621"/>
                    <a:pt x="609" y="621"/>
                  </a:cubicBezTo>
                  <a:cubicBezTo>
                    <a:pt x="609" y="621"/>
                    <a:pt x="609" y="620"/>
                    <a:pt x="609" y="620"/>
                  </a:cubicBezTo>
                  <a:cubicBezTo>
                    <a:pt x="608" y="620"/>
                    <a:pt x="609" y="620"/>
                    <a:pt x="608" y="619"/>
                  </a:cubicBezTo>
                  <a:cubicBezTo>
                    <a:pt x="608" y="619"/>
                    <a:pt x="609" y="619"/>
                    <a:pt x="609" y="619"/>
                  </a:cubicBezTo>
                  <a:cubicBezTo>
                    <a:pt x="610" y="619"/>
                    <a:pt x="610" y="619"/>
                    <a:pt x="610" y="620"/>
                  </a:cubicBezTo>
                  <a:cubicBezTo>
                    <a:pt x="610" y="620"/>
                    <a:pt x="611" y="621"/>
                    <a:pt x="611" y="621"/>
                  </a:cubicBezTo>
                  <a:cubicBezTo>
                    <a:pt x="611" y="621"/>
                    <a:pt x="611" y="623"/>
                    <a:pt x="612" y="624"/>
                  </a:cubicBezTo>
                  <a:cubicBezTo>
                    <a:pt x="613" y="625"/>
                    <a:pt x="614" y="627"/>
                    <a:pt x="615" y="628"/>
                  </a:cubicBezTo>
                  <a:cubicBezTo>
                    <a:pt x="616" y="628"/>
                    <a:pt x="617" y="628"/>
                    <a:pt x="618" y="627"/>
                  </a:cubicBezTo>
                  <a:cubicBezTo>
                    <a:pt x="618" y="627"/>
                    <a:pt x="618" y="627"/>
                    <a:pt x="618" y="627"/>
                  </a:cubicBezTo>
                  <a:cubicBezTo>
                    <a:pt x="619" y="627"/>
                    <a:pt x="621" y="628"/>
                    <a:pt x="621" y="627"/>
                  </a:cubicBezTo>
                  <a:cubicBezTo>
                    <a:pt x="621" y="627"/>
                    <a:pt x="621" y="626"/>
                    <a:pt x="622" y="627"/>
                  </a:cubicBezTo>
                  <a:cubicBezTo>
                    <a:pt x="623" y="627"/>
                    <a:pt x="623" y="627"/>
                    <a:pt x="624" y="627"/>
                  </a:cubicBezTo>
                  <a:cubicBezTo>
                    <a:pt x="625" y="626"/>
                    <a:pt x="627" y="626"/>
                    <a:pt x="628" y="627"/>
                  </a:cubicBezTo>
                  <a:cubicBezTo>
                    <a:pt x="628" y="627"/>
                    <a:pt x="627" y="628"/>
                    <a:pt x="627" y="629"/>
                  </a:cubicBezTo>
                  <a:cubicBezTo>
                    <a:pt x="626" y="629"/>
                    <a:pt x="626" y="630"/>
                    <a:pt x="626" y="631"/>
                  </a:cubicBezTo>
                  <a:cubicBezTo>
                    <a:pt x="625" y="631"/>
                    <a:pt x="624" y="631"/>
                    <a:pt x="623" y="632"/>
                  </a:cubicBezTo>
                  <a:cubicBezTo>
                    <a:pt x="622" y="632"/>
                    <a:pt x="621" y="631"/>
                    <a:pt x="620" y="631"/>
                  </a:cubicBezTo>
                  <a:cubicBezTo>
                    <a:pt x="618" y="631"/>
                    <a:pt x="617" y="631"/>
                    <a:pt x="616" y="632"/>
                  </a:cubicBezTo>
                  <a:cubicBezTo>
                    <a:pt x="615" y="632"/>
                    <a:pt x="615" y="633"/>
                    <a:pt x="615" y="633"/>
                  </a:cubicBezTo>
                  <a:cubicBezTo>
                    <a:pt x="614" y="633"/>
                    <a:pt x="613" y="633"/>
                    <a:pt x="613" y="634"/>
                  </a:cubicBezTo>
                  <a:cubicBezTo>
                    <a:pt x="612" y="634"/>
                    <a:pt x="612" y="634"/>
                    <a:pt x="612" y="634"/>
                  </a:cubicBezTo>
                  <a:cubicBezTo>
                    <a:pt x="610" y="633"/>
                    <a:pt x="609" y="635"/>
                    <a:pt x="607" y="635"/>
                  </a:cubicBezTo>
                  <a:cubicBezTo>
                    <a:pt x="607" y="636"/>
                    <a:pt x="606" y="636"/>
                    <a:pt x="606" y="636"/>
                  </a:cubicBezTo>
                  <a:cubicBezTo>
                    <a:pt x="606" y="636"/>
                    <a:pt x="606" y="636"/>
                    <a:pt x="606" y="636"/>
                  </a:cubicBezTo>
                  <a:cubicBezTo>
                    <a:pt x="605" y="637"/>
                    <a:pt x="604" y="637"/>
                    <a:pt x="604" y="637"/>
                  </a:cubicBezTo>
                  <a:cubicBezTo>
                    <a:pt x="603" y="638"/>
                    <a:pt x="598" y="638"/>
                    <a:pt x="598" y="636"/>
                  </a:cubicBezTo>
                  <a:cubicBezTo>
                    <a:pt x="598" y="636"/>
                    <a:pt x="598" y="635"/>
                    <a:pt x="598" y="634"/>
                  </a:cubicBezTo>
                  <a:cubicBezTo>
                    <a:pt x="598" y="634"/>
                    <a:pt x="599" y="633"/>
                    <a:pt x="598" y="632"/>
                  </a:cubicBezTo>
                  <a:cubicBezTo>
                    <a:pt x="598" y="632"/>
                    <a:pt x="598" y="631"/>
                    <a:pt x="597" y="631"/>
                  </a:cubicBezTo>
                  <a:cubicBezTo>
                    <a:pt x="597" y="630"/>
                    <a:pt x="596" y="630"/>
                    <a:pt x="596" y="630"/>
                  </a:cubicBezTo>
                  <a:cubicBezTo>
                    <a:pt x="596" y="629"/>
                    <a:pt x="596" y="629"/>
                    <a:pt x="595" y="629"/>
                  </a:cubicBezTo>
                  <a:cubicBezTo>
                    <a:pt x="595" y="629"/>
                    <a:pt x="595" y="629"/>
                    <a:pt x="594" y="629"/>
                  </a:cubicBezTo>
                  <a:cubicBezTo>
                    <a:pt x="594" y="629"/>
                    <a:pt x="592" y="629"/>
                    <a:pt x="591" y="629"/>
                  </a:cubicBezTo>
                  <a:cubicBezTo>
                    <a:pt x="591" y="629"/>
                    <a:pt x="590" y="629"/>
                    <a:pt x="589" y="629"/>
                  </a:cubicBezTo>
                  <a:cubicBezTo>
                    <a:pt x="589" y="629"/>
                    <a:pt x="589" y="629"/>
                    <a:pt x="589" y="628"/>
                  </a:cubicBezTo>
                  <a:cubicBezTo>
                    <a:pt x="590" y="628"/>
                    <a:pt x="590" y="627"/>
                    <a:pt x="591" y="626"/>
                  </a:cubicBezTo>
                  <a:cubicBezTo>
                    <a:pt x="591" y="626"/>
                    <a:pt x="591" y="626"/>
                    <a:pt x="591" y="626"/>
                  </a:cubicBezTo>
                  <a:cubicBezTo>
                    <a:pt x="592" y="625"/>
                    <a:pt x="593" y="625"/>
                    <a:pt x="593" y="625"/>
                  </a:cubicBezTo>
                  <a:cubicBezTo>
                    <a:pt x="594" y="624"/>
                    <a:pt x="594" y="624"/>
                    <a:pt x="595" y="624"/>
                  </a:cubicBezTo>
                  <a:cubicBezTo>
                    <a:pt x="596" y="624"/>
                    <a:pt x="596" y="624"/>
                    <a:pt x="597" y="623"/>
                  </a:cubicBezTo>
                  <a:cubicBezTo>
                    <a:pt x="597" y="623"/>
                    <a:pt x="599" y="623"/>
                    <a:pt x="598" y="622"/>
                  </a:cubicBezTo>
                  <a:cubicBezTo>
                    <a:pt x="598" y="622"/>
                    <a:pt x="598" y="621"/>
                    <a:pt x="598" y="621"/>
                  </a:cubicBezTo>
                  <a:cubicBezTo>
                    <a:pt x="597" y="620"/>
                    <a:pt x="597" y="620"/>
                    <a:pt x="597" y="620"/>
                  </a:cubicBezTo>
                  <a:cubicBezTo>
                    <a:pt x="596" y="620"/>
                    <a:pt x="594" y="620"/>
                    <a:pt x="594" y="619"/>
                  </a:cubicBezTo>
                  <a:cubicBezTo>
                    <a:pt x="593" y="618"/>
                    <a:pt x="593" y="618"/>
                    <a:pt x="592" y="618"/>
                  </a:cubicBezTo>
                  <a:cubicBezTo>
                    <a:pt x="591" y="619"/>
                    <a:pt x="591" y="619"/>
                    <a:pt x="590" y="619"/>
                  </a:cubicBezTo>
                  <a:cubicBezTo>
                    <a:pt x="590" y="619"/>
                    <a:pt x="589" y="619"/>
                    <a:pt x="589" y="619"/>
                  </a:cubicBezTo>
                  <a:cubicBezTo>
                    <a:pt x="589" y="619"/>
                    <a:pt x="588" y="619"/>
                    <a:pt x="588" y="619"/>
                  </a:cubicBezTo>
                  <a:cubicBezTo>
                    <a:pt x="587" y="619"/>
                    <a:pt x="586" y="618"/>
                    <a:pt x="585" y="618"/>
                  </a:cubicBezTo>
                  <a:cubicBezTo>
                    <a:pt x="585" y="618"/>
                    <a:pt x="585" y="617"/>
                    <a:pt x="585" y="617"/>
                  </a:cubicBezTo>
                  <a:cubicBezTo>
                    <a:pt x="587" y="616"/>
                    <a:pt x="583" y="616"/>
                    <a:pt x="582" y="616"/>
                  </a:cubicBezTo>
                  <a:cubicBezTo>
                    <a:pt x="581" y="616"/>
                    <a:pt x="580" y="616"/>
                    <a:pt x="579" y="615"/>
                  </a:cubicBezTo>
                  <a:cubicBezTo>
                    <a:pt x="579" y="614"/>
                    <a:pt x="580" y="614"/>
                    <a:pt x="580" y="614"/>
                  </a:cubicBezTo>
                  <a:cubicBezTo>
                    <a:pt x="581" y="614"/>
                    <a:pt x="581" y="614"/>
                    <a:pt x="582" y="614"/>
                  </a:cubicBezTo>
                  <a:cubicBezTo>
                    <a:pt x="582" y="614"/>
                    <a:pt x="583" y="614"/>
                    <a:pt x="584" y="614"/>
                  </a:cubicBezTo>
                  <a:cubicBezTo>
                    <a:pt x="585" y="614"/>
                    <a:pt x="586" y="614"/>
                    <a:pt x="587" y="614"/>
                  </a:cubicBezTo>
                  <a:cubicBezTo>
                    <a:pt x="588" y="613"/>
                    <a:pt x="588" y="613"/>
                    <a:pt x="589" y="613"/>
                  </a:cubicBezTo>
                  <a:cubicBezTo>
                    <a:pt x="588" y="613"/>
                    <a:pt x="587" y="613"/>
                    <a:pt x="587" y="613"/>
                  </a:cubicBezTo>
                  <a:cubicBezTo>
                    <a:pt x="586" y="612"/>
                    <a:pt x="585" y="612"/>
                    <a:pt x="584" y="612"/>
                  </a:cubicBezTo>
                  <a:cubicBezTo>
                    <a:pt x="584" y="612"/>
                    <a:pt x="583" y="610"/>
                    <a:pt x="583" y="611"/>
                  </a:cubicBezTo>
                  <a:cubicBezTo>
                    <a:pt x="582" y="611"/>
                    <a:pt x="582" y="612"/>
                    <a:pt x="581" y="612"/>
                  </a:cubicBezTo>
                  <a:cubicBezTo>
                    <a:pt x="580" y="612"/>
                    <a:pt x="580" y="612"/>
                    <a:pt x="579" y="612"/>
                  </a:cubicBezTo>
                  <a:cubicBezTo>
                    <a:pt x="578" y="612"/>
                    <a:pt x="577" y="613"/>
                    <a:pt x="577" y="613"/>
                  </a:cubicBezTo>
                  <a:cubicBezTo>
                    <a:pt x="576" y="613"/>
                    <a:pt x="576" y="613"/>
                    <a:pt x="575" y="613"/>
                  </a:cubicBezTo>
                  <a:cubicBezTo>
                    <a:pt x="574" y="613"/>
                    <a:pt x="574" y="613"/>
                    <a:pt x="573" y="613"/>
                  </a:cubicBezTo>
                  <a:cubicBezTo>
                    <a:pt x="572" y="613"/>
                    <a:pt x="572" y="614"/>
                    <a:pt x="572" y="615"/>
                  </a:cubicBezTo>
                  <a:cubicBezTo>
                    <a:pt x="572" y="615"/>
                    <a:pt x="572" y="616"/>
                    <a:pt x="572" y="617"/>
                  </a:cubicBezTo>
                  <a:cubicBezTo>
                    <a:pt x="572" y="617"/>
                    <a:pt x="571" y="618"/>
                    <a:pt x="571" y="618"/>
                  </a:cubicBezTo>
                  <a:cubicBezTo>
                    <a:pt x="571" y="618"/>
                    <a:pt x="571" y="619"/>
                    <a:pt x="571" y="619"/>
                  </a:cubicBezTo>
                  <a:cubicBezTo>
                    <a:pt x="570" y="619"/>
                    <a:pt x="568" y="619"/>
                    <a:pt x="569" y="620"/>
                  </a:cubicBezTo>
                  <a:cubicBezTo>
                    <a:pt x="569" y="620"/>
                    <a:pt x="569" y="621"/>
                    <a:pt x="568" y="621"/>
                  </a:cubicBezTo>
                  <a:cubicBezTo>
                    <a:pt x="568" y="621"/>
                    <a:pt x="567" y="622"/>
                    <a:pt x="567" y="622"/>
                  </a:cubicBezTo>
                  <a:cubicBezTo>
                    <a:pt x="566" y="623"/>
                    <a:pt x="566" y="623"/>
                    <a:pt x="566" y="623"/>
                  </a:cubicBezTo>
                  <a:cubicBezTo>
                    <a:pt x="565" y="624"/>
                    <a:pt x="564" y="624"/>
                    <a:pt x="563" y="623"/>
                  </a:cubicBezTo>
                  <a:cubicBezTo>
                    <a:pt x="563" y="624"/>
                    <a:pt x="562" y="625"/>
                    <a:pt x="563" y="626"/>
                  </a:cubicBezTo>
                  <a:cubicBezTo>
                    <a:pt x="563" y="626"/>
                    <a:pt x="564" y="627"/>
                    <a:pt x="564" y="627"/>
                  </a:cubicBezTo>
                  <a:cubicBezTo>
                    <a:pt x="564" y="628"/>
                    <a:pt x="563" y="628"/>
                    <a:pt x="563" y="628"/>
                  </a:cubicBezTo>
                  <a:cubicBezTo>
                    <a:pt x="563" y="628"/>
                    <a:pt x="563" y="628"/>
                    <a:pt x="562" y="628"/>
                  </a:cubicBezTo>
                  <a:cubicBezTo>
                    <a:pt x="562" y="628"/>
                    <a:pt x="562" y="629"/>
                    <a:pt x="562" y="629"/>
                  </a:cubicBezTo>
                  <a:cubicBezTo>
                    <a:pt x="562" y="629"/>
                    <a:pt x="562" y="629"/>
                    <a:pt x="562" y="630"/>
                  </a:cubicBezTo>
                  <a:cubicBezTo>
                    <a:pt x="563" y="630"/>
                    <a:pt x="563" y="630"/>
                    <a:pt x="563" y="630"/>
                  </a:cubicBezTo>
                  <a:cubicBezTo>
                    <a:pt x="562" y="631"/>
                    <a:pt x="562" y="632"/>
                    <a:pt x="561" y="632"/>
                  </a:cubicBezTo>
                  <a:cubicBezTo>
                    <a:pt x="561" y="633"/>
                    <a:pt x="560" y="633"/>
                    <a:pt x="560" y="633"/>
                  </a:cubicBezTo>
                  <a:cubicBezTo>
                    <a:pt x="559" y="633"/>
                    <a:pt x="558" y="633"/>
                    <a:pt x="558" y="634"/>
                  </a:cubicBezTo>
                  <a:cubicBezTo>
                    <a:pt x="557" y="634"/>
                    <a:pt x="557" y="634"/>
                    <a:pt x="557" y="634"/>
                  </a:cubicBezTo>
                  <a:cubicBezTo>
                    <a:pt x="556" y="634"/>
                    <a:pt x="555" y="634"/>
                    <a:pt x="555" y="634"/>
                  </a:cubicBezTo>
                  <a:cubicBezTo>
                    <a:pt x="555" y="634"/>
                    <a:pt x="555" y="635"/>
                    <a:pt x="555" y="635"/>
                  </a:cubicBezTo>
                  <a:cubicBezTo>
                    <a:pt x="554" y="635"/>
                    <a:pt x="554" y="635"/>
                    <a:pt x="553" y="636"/>
                  </a:cubicBezTo>
                  <a:cubicBezTo>
                    <a:pt x="552" y="637"/>
                    <a:pt x="553" y="637"/>
                    <a:pt x="553" y="638"/>
                  </a:cubicBezTo>
                  <a:cubicBezTo>
                    <a:pt x="553" y="638"/>
                    <a:pt x="554" y="638"/>
                    <a:pt x="553" y="639"/>
                  </a:cubicBezTo>
                  <a:cubicBezTo>
                    <a:pt x="553" y="640"/>
                    <a:pt x="553" y="640"/>
                    <a:pt x="553" y="641"/>
                  </a:cubicBezTo>
                  <a:cubicBezTo>
                    <a:pt x="553" y="641"/>
                    <a:pt x="553" y="642"/>
                    <a:pt x="553" y="642"/>
                  </a:cubicBezTo>
                  <a:cubicBezTo>
                    <a:pt x="552" y="643"/>
                    <a:pt x="553" y="643"/>
                    <a:pt x="552" y="644"/>
                  </a:cubicBezTo>
                  <a:cubicBezTo>
                    <a:pt x="552" y="644"/>
                    <a:pt x="552" y="644"/>
                    <a:pt x="552" y="644"/>
                  </a:cubicBezTo>
                  <a:cubicBezTo>
                    <a:pt x="552" y="645"/>
                    <a:pt x="552" y="645"/>
                    <a:pt x="552" y="645"/>
                  </a:cubicBezTo>
                  <a:cubicBezTo>
                    <a:pt x="552" y="645"/>
                    <a:pt x="553" y="645"/>
                    <a:pt x="553" y="645"/>
                  </a:cubicBezTo>
                  <a:cubicBezTo>
                    <a:pt x="553" y="646"/>
                    <a:pt x="552" y="646"/>
                    <a:pt x="552" y="646"/>
                  </a:cubicBezTo>
                  <a:cubicBezTo>
                    <a:pt x="552" y="647"/>
                    <a:pt x="551" y="648"/>
                    <a:pt x="550" y="649"/>
                  </a:cubicBezTo>
                  <a:cubicBezTo>
                    <a:pt x="550" y="649"/>
                    <a:pt x="549" y="649"/>
                    <a:pt x="549" y="649"/>
                  </a:cubicBezTo>
                  <a:cubicBezTo>
                    <a:pt x="549" y="649"/>
                    <a:pt x="549" y="650"/>
                    <a:pt x="548" y="650"/>
                  </a:cubicBezTo>
                  <a:cubicBezTo>
                    <a:pt x="547" y="650"/>
                    <a:pt x="547" y="650"/>
                    <a:pt x="546" y="651"/>
                  </a:cubicBezTo>
                  <a:cubicBezTo>
                    <a:pt x="545" y="652"/>
                    <a:pt x="545" y="652"/>
                    <a:pt x="545" y="653"/>
                  </a:cubicBezTo>
                  <a:cubicBezTo>
                    <a:pt x="545" y="653"/>
                    <a:pt x="545" y="654"/>
                    <a:pt x="545" y="654"/>
                  </a:cubicBezTo>
                  <a:cubicBezTo>
                    <a:pt x="545" y="654"/>
                    <a:pt x="545" y="655"/>
                    <a:pt x="545" y="655"/>
                  </a:cubicBezTo>
                  <a:cubicBezTo>
                    <a:pt x="545" y="656"/>
                    <a:pt x="545" y="657"/>
                    <a:pt x="544" y="657"/>
                  </a:cubicBezTo>
                  <a:cubicBezTo>
                    <a:pt x="543" y="658"/>
                    <a:pt x="542" y="658"/>
                    <a:pt x="541" y="659"/>
                  </a:cubicBezTo>
                  <a:cubicBezTo>
                    <a:pt x="542" y="659"/>
                    <a:pt x="542" y="659"/>
                    <a:pt x="542" y="659"/>
                  </a:cubicBezTo>
                  <a:cubicBezTo>
                    <a:pt x="542" y="659"/>
                    <a:pt x="543" y="660"/>
                    <a:pt x="543" y="660"/>
                  </a:cubicBezTo>
                  <a:cubicBezTo>
                    <a:pt x="544" y="660"/>
                    <a:pt x="544" y="660"/>
                    <a:pt x="544" y="661"/>
                  </a:cubicBezTo>
                  <a:cubicBezTo>
                    <a:pt x="545" y="661"/>
                    <a:pt x="544" y="662"/>
                    <a:pt x="545" y="662"/>
                  </a:cubicBezTo>
                  <a:cubicBezTo>
                    <a:pt x="545" y="663"/>
                    <a:pt x="546" y="663"/>
                    <a:pt x="546" y="664"/>
                  </a:cubicBezTo>
                  <a:cubicBezTo>
                    <a:pt x="546" y="664"/>
                    <a:pt x="546" y="664"/>
                    <a:pt x="546" y="664"/>
                  </a:cubicBezTo>
                  <a:cubicBezTo>
                    <a:pt x="546" y="664"/>
                    <a:pt x="545" y="664"/>
                    <a:pt x="545" y="664"/>
                  </a:cubicBezTo>
                  <a:cubicBezTo>
                    <a:pt x="544" y="664"/>
                    <a:pt x="544" y="664"/>
                    <a:pt x="544" y="664"/>
                  </a:cubicBezTo>
                  <a:cubicBezTo>
                    <a:pt x="543" y="665"/>
                    <a:pt x="543" y="665"/>
                    <a:pt x="542" y="665"/>
                  </a:cubicBezTo>
                  <a:cubicBezTo>
                    <a:pt x="542" y="665"/>
                    <a:pt x="541" y="665"/>
                    <a:pt x="541" y="664"/>
                  </a:cubicBezTo>
                  <a:cubicBezTo>
                    <a:pt x="541" y="664"/>
                    <a:pt x="541" y="664"/>
                    <a:pt x="541" y="664"/>
                  </a:cubicBezTo>
                  <a:cubicBezTo>
                    <a:pt x="541" y="664"/>
                    <a:pt x="540" y="663"/>
                    <a:pt x="540" y="663"/>
                  </a:cubicBezTo>
                  <a:cubicBezTo>
                    <a:pt x="540" y="663"/>
                    <a:pt x="539" y="663"/>
                    <a:pt x="539" y="663"/>
                  </a:cubicBezTo>
                  <a:cubicBezTo>
                    <a:pt x="538" y="663"/>
                    <a:pt x="537" y="663"/>
                    <a:pt x="536" y="664"/>
                  </a:cubicBezTo>
                  <a:cubicBezTo>
                    <a:pt x="536" y="664"/>
                    <a:pt x="535" y="664"/>
                    <a:pt x="534" y="665"/>
                  </a:cubicBezTo>
                  <a:cubicBezTo>
                    <a:pt x="534" y="665"/>
                    <a:pt x="534" y="665"/>
                    <a:pt x="534" y="665"/>
                  </a:cubicBezTo>
                  <a:cubicBezTo>
                    <a:pt x="534" y="665"/>
                    <a:pt x="534" y="665"/>
                    <a:pt x="533" y="665"/>
                  </a:cubicBezTo>
                  <a:cubicBezTo>
                    <a:pt x="533" y="665"/>
                    <a:pt x="532" y="666"/>
                    <a:pt x="532" y="666"/>
                  </a:cubicBezTo>
                  <a:cubicBezTo>
                    <a:pt x="532" y="666"/>
                    <a:pt x="532" y="666"/>
                    <a:pt x="532" y="666"/>
                  </a:cubicBezTo>
                  <a:cubicBezTo>
                    <a:pt x="532" y="666"/>
                    <a:pt x="532" y="666"/>
                    <a:pt x="532" y="666"/>
                  </a:cubicBezTo>
                  <a:cubicBezTo>
                    <a:pt x="532" y="666"/>
                    <a:pt x="532" y="666"/>
                    <a:pt x="532" y="666"/>
                  </a:cubicBezTo>
                  <a:cubicBezTo>
                    <a:pt x="532" y="666"/>
                    <a:pt x="532" y="666"/>
                    <a:pt x="532" y="666"/>
                  </a:cubicBezTo>
                  <a:cubicBezTo>
                    <a:pt x="532" y="667"/>
                    <a:pt x="532" y="667"/>
                    <a:pt x="532" y="667"/>
                  </a:cubicBezTo>
                  <a:cubicBezTo>
                    <a:pt x="532" y="667"/>
                    <a:pt x="532" y="667"/>
                    <a:pt x="532" y="667"/>
                  </a:cubicBezTo>
                  <a:cubicBezTo>
                    <a:pt x="532" y="667"/>
                    <a:pt x="532" y="668"/>
                    <a:pt x="532" y="668"/>
                  </a:cubicBezTo>
                  <a:cubicBezTo>
                    <a:pt x="532" y="668"/>
                    <a:pt x="532" y="668"/>
                    <a:pt x="533" y="668"/>
                  </a:cubicBezTo>
                  <a:cubicBezTo>
                    <a:pt x="533" y="668"/>
                    <a:pt x="533" y="668"/>
                    <a:pt x="533" y="668"/>
                  </a:cubicBezTo>
                  <a:cubicBezTo>
                    <a:pt x="533" y="669"/>
                    <a:pt x="533" y="669"/>
                    <a:pt x="533" y="670"/>
                  </a:cubicBezTo>
                  <a:cubicBezTo>
                    <a:pt x="533" y="671"/>
                    <a:pt x="532" y="672"/>
                    <a:pt x="531" y="672"/>
                  </a:cubicBezTo>
                  <a:cubicBezTo>
                    <a:pt x="531" y="672"/>
                    <a:pt x="531" y="672"/>
                    <a:pt x="531" y="672"/>
                  </a:cubicBezTo>
                  <a:cubicBezTo>
                    <a:pt x="531" y="672"/>
                    <a:pt x="531" y="673"/>
                    <a:pt x="530" y="673"/>
                  </a:cubicBezTo>
                  <a:cubicBezTo>
                    <a:pt x="530" y="673"/>
                    <a:pt x="530" y="673"/>
                    <a:pt x="530" y="673"/>
                  </a:cubicBezTo>
                  <a:cubicBezTo>
                    <a:pt x="530" y="673"/>
                    <a:pt x="530" y="673"/>
                    <a:pt x="530" y="673"/>
                  </a:cubicBezTo>
                  <a:cubicBezTo>
                    <a:pt x="530" y="673"/>
                    <a:pt x="530" y="673"/>
                    <a:pt x="530" y="673"/>
                  </a:cubicBezTo>
                  <a:cubicBezTo>
                    <a:pt x="531" y="674"/>
                    <a:pt x="531" y="675"/>
                    <a:pt x="530" y="675"/>
                  </a:cubicBezTo>
                  <a:cubicBezTo>
                    <a:pt x="529" y="676"/>
                    <a:pt x="528" y="677"/>
                    <a:pt x="527" y="677"/>
                  </a:cubicBezTo>
                  <a:cubicBezTo>
                    <a:pt x="526" y="677"/>
                    <a:pt x="525" y="677"/>
                    <a:pt x="525" y="677"/>
                  </a:cubicBezTo>
                  <a:cubicBezTo>
                    <a:pt x="524" y="677"/>
                    <a:pt x="523" y="676"/>
                    <a:pt x="523" y="676"/>
                  </a:cubicBezTo>
                  <a:cubicBezTo>
                    <a:pt x="523" y="676"/>
                    <a:pt x="522" y="676"/>
                    <a:pt x="522" y="676"/>
                  </a:cubicBezTo>
                  <a:cubicBezTo>
                    <a:pt x="521" y="676"/>
                    <a:pt x="520" y="676"/>
                    <a:pt x="520" y="675"/>
                  </a:cubicBezTo>
                  <a:cubicBezTo>
                    <a:pt x="519" y="675"/>
                    <a:pt x="519" y="675"/>
                    <a:pt x="519" y="675"/>
                  </a:cubicBezTo>
                  <a:cubicBezTo>
                    <a:pt x="518" y="675"/>
                    <a:pt x="518" y="675"/>
                    <a:pt x="517" y="676"/>
                  </a:cubicBezTo>
                  <a:cubicBezTo>
                    <a:pt x="517" y="676"/>
                    <a:pt x="516" y="677"/>
                    <a:pt x="515" y="677"/>
                  </a:cubicBezTo>
                  <a:cubicBezTo>
                    <a:pt x="514" y="677"/>
                    <a:pt x="513" y="675"/>
                    <a:pt x="512" y="676"/>
                  </a:cubicBezTo>
                  <a:cubicBezTo>
                    <a:pt x="511" y="676"/>
                    <a:pt x="511" y="677"/>
                    <a:pt x="510" y="678"/>
                  </a:cubicBezTo>
                  <a:cubicBezTo>
                    <a:pt x="509" y="678"/>
                    <a:pt x="508" y="679"/>
                    <a:pt x="508" y="679"/>
                  </a:cubicBezTo>
                  <a:cubicBezTo>
                    <a:pt x="507" y="679"/>
                    <a:pt x="507" y="679"/>
                    <a:pt x="507" y="678"/>
                  </a:cubicBezTo>
                  <a:cubicBezTo>
                    <a:pt x="507" y="678"/>
                    <a:pt x="507" y="678"/>
                    <a:pt x="507" y="678"/>
                  </a:cubicBezTo>
                  <a:cubicBezTo>
                    <a:pt x="506" y="679"/>
                    <a:pt x="505" y="679"/>
                    <a:pt x="506" y="679"/>
                  </a:cubicBezTo>
                  <a:cubicBezTo>
                    <a:pt x="506" y="680"/>
                    <a:pt x="507" y="680"/>
                    <a:pt x="507" y="680"/>
                  </a:cubicBezTo>
                  <a:cubicBezTo>
                    <a:pt x="507" y="681"/>
                    <a:pt x="508" y="681"/>
                    <a:pt x="508" y="681"/>
                  </a:cubicBezTo>
                  <a:cubicBezTo>
                    <a:pt x="509" y="681"/>
                    <a:pt x="509" y="682"/>
                    <a:pt x="510" y="682"/>
                  </a:cubicBezTo>
                  <a:cubicBezTo>
                    <a:pt x="510" y="682"/>
                    <a:pt x="510" y="683"/>
                    <a:pt x="510" y="683"/>
                  </a:cubicBezTo>
                  <a:cubicBezTo>
                    <a:pt x="510" y="683"/>
                    <a:pt x="510" y="683"/>
                    <a:pt x="510" y="683"/>
                  </a:cubicBezTo>
                  <a:cubicBezTo>
                    <a:pt x="510" y="683"/>
                    <a:pt x="510" y="684"/>
                    <a:pt x="510" y="683"/>
                  </a:cubicBezTo>
                  <a:cubicBezTo>
                    <a:pt x="509" y="683"/>
                    <a:pt x="508" y="683"/>
                    <a:pt x="507" y="683"/>
                  </a:cubicBezTo>
                  <a:cubicBezTo>
                    <a:pt x="507" y="683"/>
                    <a:pt x="507" y="683"/>
                    <a:pt x="507" y="683"/>
                  </a:cubicBezTo>
                  <a:cubicBezTo>
                    <a:pt x="506" y="683"/>
                    <a:pt x="506" y="682"/>
                    <a:pt x="506" y="682"/>
                  </a:cubicBezTo>
                  <a:cubicBezTo>
                    <a:pt x="505" y="683"/>
                    <a:pt x="505" y="683"/>
                    <a:pt x="506" y="683"/>
                  </a:cubicBezTo>
                  <a:cubicBezTo>
                    <a:pt x="506" y="683"/>
                    <a:pt x="506" y="684"/>
                    <a:pt x="507" y="684"/>
                  </a:cubicBezTo>
                  <a:cubicBezTo>
                    <a:pt x="507" y="684"/>
                    <a:pt x="508" y="686"/>
                    <a:pt x="507" y="686"/>
                  </a:cubicBezTo>
                  <a:cubicBezTo>
                    <a:pt x="506" y="686"/>
                    <a:pt x="506" y="686"/>
                    <a:pt x="505" y="686"/>
                  </a:cubicBezTo>
                  <a:cubicBezTo>
                    <a:pt x="505" y="685"/>
                    <a:pt x="505" y="685"/>
                    <a:pt x="505" y="685"/>
                  </a:cubicBezTo>
                  <a:cubicBezTo>
                    <a:pt x="505" y="684"/>
                    <a:pt x="504" y="684"/>
                    <a:pt x="503" y="684"/>
                  </a:cubicBezTo>
                  <a:cubicBezTo>
                    <a:pt x="503" y="684"/>
                    <a:pt x="503" y="684"/>
                    <a:pt x="503" y="683"/>
                  </a:cubicBezTo>
                  <a:cubicBezTo>
                    <a:pt x="503" y="683"/>
                    <a:pt x="503" y="683"/>
                    <a:pt x="503" y="683"/>
                  </a:cubicBezTo>
                  <a:cubicBezTo>
                    <a:pt x="502" y="683"/>
                    <a:pt x="502" y="683"/>
                    <a:pt x="501" y="683"/>
                  </a:cubicBezTo>
                  <a:cubicBezTo>
                    <a:pt x="501" y="684"/>
                    <a:pt x="501" y="684"/>
                    <a:pt x="502" y="685"/>
                  </a:cubicBezTo>
                  <a:cubicBezTo>
                    <a:pt x="503" y="685"/>
                    <a:pt x="503" y="686"/>
                    <a:pt x="502" y="686"/>
                  </a:cubicBezTo>
                  <a:cubicBezTo>
                    <a:pt x="502" y="687"/>
                    <a:pt x="499" y="685"/>
                    <a:pt x="499" y="685"/>
                  </a:cubicBezTo>
                  <a:cubicBezTo>
                    <a:pt x="499" y="685"/>
                    <a:pt x="499" y="684"/>
                    <a:pt x="499" y="684"/>
                  </a:cubicBezTo>
                  <a:cubicBezTo>
                    <a:pt x="499" y="683"/>
                    <a:pt x="499" y="683"/>
                    <a:pt x="498" y="683"/>
                  </a:cubicBezTo>
                  <a:cubicBezTo>
                    <a:pt x="498" y="682"/>
                    <a:pt x="498" y="681"/>
                    <a:pt x="498" y="681"/>
                  </a:cubicBezTo>
                  <a:cubicBezTo>
                    <a:pt x="497" y="681"/>
                    <a:pt x="497" y="681"/>
                    <a:pt x="497" y="680"/>
                  </a:cubicBezTo>
                  <a:cubicBezTo>
                    <a:pt x="497" y="680"/>
                    <a:pt x="497" y="680"/>
                    <a:pt x="498" y="679"/>
                  </a:cubicBezTo>
                  <a:cubicBezTo>
                    <a:pt x="498" y="680"/>
                    <a:pt x="497" y="680"/>
                    <a:pt x="496" y="680"/>
                  </a:cubicBezTo>
                  <a:cubicBezTo>
                    <a:pt x="496" y="680"/>
                    <a:pt x="495" y="680"/>
                    <a:pt x="495" y="681"/>
                  </a:cubicBezTo>
                  <a:cubicBezTo>
                    <a:pt x="494" y="681"/>
                    <a:pt x="495" y="682"/>
                    <a:pt x="494" y="682"/>
                  </a:cubicBezTo>
                  <a:cubicBezTo>
                    <a:pt x="494" y="683"/>
                    <a:pt x="494" y="684"/>
                    <a:pt x="494" y="685"/>
                  </a:cubicBezTo>
                  <a:cubicBezTo>
                    <a:pt x="494" y="685"/>
                    <a:pt x="494" y="685"/>
                    <a:pt x="493" y="685"/>
                  </a:cubicBezTo>
                  <a:cubicBezTo>
                    <a:pt x="493" y="685"/>
                    <a:pt x="493" y="686"/>
                    <a:pt x="493" y="686"/>
                  </a:cubicBezTo>
                  <a:cubicBezTo>
                    <a:pt x="494" y="686"/>
                    <a:pt x="494" y="687"/>
                    <a:pt x="494" y="687"/>
                  </a:cubicBezTo>
                  <a:cubicBezTo>
                    <a:pt x="495" y="687"/>
                    <a:pt x="495" y="687"/>
                    <a:pt x="495" y="688"/>
                  </a:cubicBezTo>
                  <a:cubicBezTo>
                    <a:pt x="496" y="688"/>
                    <a:pt x="496" y="689"/>
                    <a:pt x="496" y="689"/>
                  </a:cubicBezTo>
                  <a:cubicBezTo>
                    <a:pt x="497" y="690"/>
                    <a:pt x="496" y="690"/>
                    <a:pt x="497" y="691"/>
                  </a:cubicBezTo>
                  <a:cubicBezTo>
                    <a:pt x="497" y="691"/>
                    <a:pt x="497" y="692"/>
                    <a:pt x="498" y="692"/>
                  </a:cubicBezTo>
                  <a:cubicBezTo>
                    <a:pt x="498" y="693"/>
                    <a:pt x="500" y="694"/>
                    <a:pt x="500" y="695"/>
                  </a:cubicBezTo>
                  <a:cubicBezTo>
                    <a:pt x="500" y="695"/>
                    <a:pt x="499" y="696"/>
                    <a:pt x="498" y="696"/>
                  </a:cubicBezTo>
                  <a:cubicBezTo>
                    <a:pt x="497" y="696"/>
                    <a:pt x="497" y="695"/>
                    <a:pt x="497" y="694"/>
                  </a:cubicBezTo>
                  <a:cubicBezTo>
                    <a:pt x="497" y="694"/>
                    <a:pt x="494" y="695"/>
                    <a:pt x="495" y="695"/>
                  </a:cubicBezTo>
                  <a:cubicBezTo>
                    <a:pt x="496" y="696"/>
                    <a:pt x="496" y="696"/>
                    <a:pt x="496" y="696"/>
                  </a:cubicBezTo>
                  <a:cubicBezTo>
                    <a:pt x="497" y="697"/>
                    <a:pt x="497" y="698"/>
                    <a:pt x="496" y="698"/>
                  </a:cubicBezTo>
                  <a:cubicBezTo>
                    <a:pt x="496" y="698"/>
                    <a:pt x="495" y="698"/>
                    <a:pt x="495" y="698"/>
                  </a:cubicBezTo>
                  <a:cubicBezTo>
                    <a:pt x="494" y="698"/>
                    <a:pt x="494" y="698"/>
                    <a:pt x="494" y="698"/>
                  </a:cubicBezTo>
                  <a:cubicBezTo>
                    <a:pt x="494" y="698"/>
                    <a:pt x="494" y="698"/>
                    <a:pt x="493" y="698"/>
                  </a:cubicBezTo>
                  <a:cubicBezTo>
                    <a:pt x="493" y="698"/>
                    <a:pt x="493" y="698"/>
                    <a:pt x="492" y="699"/>
                  </a:cubicBezTo>
                  <a:cubicBezTo>
                    <a:pt x="493" y="699"/>
                    <a:pt x="493" y="699"/>
                    <a:pt x="493" y="699"/>
                  </a:cubicBezTo>
                  <a:cubicBezTo>
                    <a:pt x="494" y="699"/>
                    <a:pt x="495" y="699"/>
                    <a:pt x="495" y="700"/>
                  </a:cubicBezTo>
                  <a:cubicBezTo>
                    <a:pt x="496" y="700"/>
                    <a:pt x="497" y="700"/>
                    <a:pt x="497" y="700"/>
                  </a:cubicBezTo>
                  <a:cubicBezTo>
                    <a:pt x="498" y="701"/>
                    <a:pt x="499" y="701"/>
                    <a:pt x="499" y="701"/>
                  </a:cubicBezTo>
                  <a:cubicBezTo>
                    <a:pt x="500" y="701"/>
                    <a:pt x="501" y="701"/>
                    <a:pt x="501" y="702"/>
                  </a:cubicBezTo>
                  <a:cubicBezTo>
                    <a:pt x="502" y="702"/>
                    <a:pt x="503" y="704"/>
                    <a:pt x="503" y="704"/>
                  </a:cubicBezTo>
                  <a:cubicBezTo>
                    <a:pt x="504" y="704"/>
                    <a:pt x="505" y="705"/>
                    <a:pt x="505" y="706"/>
                  </a:cubicBezTo>
                  <a:cubicBezTo>
                    <a:pt x="505" y="706"/>
                    <a:pt x="505" y="706"/>
                    <a:pt x="505" y="707"/>
                  </a:cubicBezTo>
                  <a:cubicBezTo>
                    <a:pt x="505" y="707"/>
                    <a:pt x="505" y="708"/>
                    <a:pt x="505" y="708"/>
                  </a:cubicBezTo>
                  <a:cubicBezTo>
                    <a:pt x="506" y="708"/>
                    <a:pt x="506" y="709"/>
                    <a:pt x="506" y="709"/>
                  </a:cubicBezTo>
                  <a:cubicBezTo>
                    <a:pt x="507" y="710"/>
                    <a:pt x="506" y="710"/>
                    <a:pt x="505" y="711"/>
                  </a:cubicBezTo>
                  <a:cubicBezTo>
                    <a:pt x="505" y="711"/>
                    <a:pt x="505" y="711"/>
                    <a:pt x="505" y="711"/>
                  </a:cubicBezTo>
                  <a:cubicBezTo>
                    <a:pt x="504" y="711"/>
                    <a:pt x="503" y="711"/>
                    <a:pt x="503" y="710"/>
                  </a:cubicBezTo>
                  <a:cubicBezTo>
                    <a:pt x="502" y="710"/>
                    <a:pt x="501" y="709"/>
                    <a:pt x="500" y="709"/>
                  </a:cubicBezTo>
                  <a:cubicBezTo>
                    <a:pt x="500" y="710"/>
                    <a:pt x="499" y="710"/>
                    <a:pt x="499" y="710"/>
                  </a:cubicBezTo>
                  <a:cubicBezTo>
                    <a:pt x="499" y="710"/>
                    <a:pt x="498" y="710"/>
                    <a:pt x="498" y="710"/>
                  </a:cubicBezTo>
                  <a:cubicBezTo>
                    <a:pt x="498" y="710"/>
                    <a:pt x="498" y="710"/>
                    <a:pt x="498" y="710"/>
                  </a:cubicBezTo>
                  <a:cubicBezTo>
                    <a:pt x="497" y="709"/>
                    <a:pt x="497" y="709"/>
                    <a:pt x="497" y="711"/>
                  </a:cubicBezTo>
                  <a:cubicBezTo>
                    <a:pt x="498" y="711"/>
                    <a:pt x="498" y="711"/>
                    <a:pt x="498" y="711"/>
                  </a:cubicBezTo>
                  <a:cubicBezTo>
                    <a:pt x="498" y="711"/>
                    <a:pt x="498" y="712"/>
                    <a:pt x="498" y="712"/>
                  </a:cubicBezTo>
                  <a:cubicBezTo>
                    <a:pt x="499" y="713"/>
                    <a:pt x="500" y="713"/>
                    <a:pt x="500" y="713"/>
                  </a:cubicBezTo>
                  <a:cubicBezTo>
                    <a:pt x="500" y="714"/>
                    <a:pt x="502" y="715"/>
                    <a:pt x="501" y="715"/>
                  </a:cubicBezTo>
                  <a:cubicBezTo>
                    <a:pt x="500" y="715"/>
                    <a:pt x="499" y="715"/>
                    <a:pt x="498" y="715"/>
                  </a:cubicBezTo>
                  <a:cubicBezTo>
                    <a:pt x="497" y="715"/>
                    <a:pt x="497" y="715"/>
                    <a:pt x="496" y="715"/>
                  </a:cubicBezTo>
                  <a:cubicBezTo>
                    <a:pt x="496" y="715"/>
                    <a:pt x="496" y="714"/>
                    <a:pt x="496" y="714"/>
                  </a:cubicBezTo>
                  <a:cubicBezTo>
                    <a:pt x="495" y="714"/>
                    <a:pt x="495" y="714"/>
                    <a:pt x="494" y="715"/>
                  </a:cubicBezTo>
                  <a:cubicBezTo>
                    <a:pt x="494" y="715"/>
                    <a:pt x="494" y="716"/>
                    <a:pt x="495" y="716"/>
                  </a:cubicBezTo>
                  <a:cubicBezTo>
                    <a:pt x="495" y="716"/>
                    <a:pt x="495" y="717"/>
                    <a:pt x="495" y="717"/>
                  </a:cubicBezTo>
                  <a:cubicBezTo>
                    <a:pt x="496" y="717"/>
                    <a:pt x="496" y="718"/>
                    <a:pt x="496" y="718"/>
                  </a:cubicBezTo>
                  <a:cubicBezTo>
                    <a:pt x="496" y="719"/>
                    <a:pt x="497" y="720"/>
                    <a:pt x="497" y="720"/>
                  </a:cubicBezTo>
                  <a:cubicBezTo>
                    <a:pt x="497" y="721"/>
                    <a:pt x="498" y="722"/>
                    <a:pt x="497" y="724"/>
                  </a:cubicBezTo>
                  <a:cubicBezTo>
                    <a:pt x="497" y="724"/>
                    <a:pt x="497" y="724"/>
                    <a:pt x="497" y="724"/>
                  </a:cubicBezTo>
                  <a:cubicBezTo>
                    <a:pt x="496" y="723"/>
                    <a:pt x="496" y="723"/>
                    <a:pt x="496" y="723"/>
                  </a:cubicBezTo>
                  <a:cubicBezTo>
                    <a:pt x="495" y="722"/>
                    <a:pt x="495" y="722"/>
                    <a:pt x="494" y="722"/>
                  </a:cubicBezTo>
                  <a:cubicBezTo>
                    <a:pt x="494" y="722"/>
                    <a:pt x="494" y="721"/>
                    <a:pt x="494" y="721"/>
                  </a:cubicBezTo>
                  <a:cubicBezTo>
                    <a:pt x="494" y="720"/>
                    <a:pt x="494" y="720"/>
                    <a:pt x="493" y="721"/>
                  </a:cubicBezTo>
                  <a:cubicBezTo>
                    <a:pt x="493" y="721"/>
                    <a:pt x="492" y="721"/>
                    <a:pt x="492" y="721"/>
                  </a:cubicBezTo>
                  <a:cubicBezTo>
                    <a:pt x="492" y="722"/>
                    <a:pt x="492" y="722"/>
                    <a:pt x="492" y="722"/>
                  </a:cubicBezTo>
                  <a:cubicBezTo>
                    <a:pt x="491" y="723"/>
                    <a:pt x="491" y="724"/>
                    <a:pt x="490" y="724"/>
                  </a:cubicBezTo>
                  <a:cubicBezTo>
                    <a:pt x="490" y="724"/>
                    <a:pt x="490" y="724"/>
                    <a:pt x="490" y="724"/>
                  </a:cubicBezTo>
                  <a:cubicBezTo>
                    <a:pt x="490" y="723"/>
                    <a:pt x="490" y="723"/>
                    <a:pt x="490" y="722"/>
                  </a:cubicBezTo>
                  <a:cubicBezTo>
                    <a:pt x="490" y="722"/>
                    <a:pt x="490" y="721"/>
                    <a:pt x="490" y="720"/>
                  </a:cubicBezTo>
                  <a:cubicBezTo>
                    <a:pt x="490" y="720"/>
                    <a:pt x="489" y="720"/>
                    <a:pt x="489" y="720"/>
                  </a:cubicBezTo>
                  <a:cubicBezTo>
                    <a:pt x="488" y="719"/>
                    <a:pt x="488" y="719"/>
                    <a:pt x="487" y="719"/>
                  </a:cubicBezTo>
                  <a:cubicBezTo>
                    <a:pt x="487" y="719"/>
                    <a:pt x="487" y="719"/>
                    <a:pt x="487" y="719"/>
                  </a:cubicBezTo>
                  <a:cubicBezTo>
                    <a:pt x="487" y="719"/>
                    <a:pt x="487" y="720"/>
                    <a:pt x="487" y="720"/>
                  </a:cubicBezTo>
                  <a:cubicBezTo>
                    <a:pt x="486" y="721"/>
                    <a:pt x="486" y="720"/>
                    <a:pt x="485" y="720"/>
                  </a:cubicBezTo>
                  <a:cubicBezTo>
                    <a:pt x="485" y="719"/>
                    <a:pt x="485" y="719"/>
                    <a:pt x="484" y="718"/>
                  </a:cubicBezTo>
                  <a:cubicBezTo>
                    <a:pt x="484" y="718"/>
                    <a:pt x="484" y="718"/>
                    <a:pt x="484" y="717"/>
                  </a:cubicBezTo>
                  <a:cubicBezTo>
                    <a:pt x="483" y="717"/>
                    <a:pt x="484" y="717"/>
                    <a:pt x="484" y="717"/>
                  </a:cubicBezTo>
                  <a:cubicBezTo>
                    <a:pt x="484" y="716"/>
                    <a:pt x="484" y="716"/>
                    <a:pt x="484" y="716"/>
                  </a:cubicBezTo>
                  <a:cubicBezTo>
                    <a:pt x="484" y="715"/>
                    <a:pt x="484" y="714"/>
                    <a:pt x="485" y="714"/>
                  </a:cubicBezTo>
                  <a:cubicBezTo>
                    <a:pt x="485" y="713"/>
                    <a:pt x="483" y="712"/>
                    <a:pt x="483" y="712"/>
                  </a:cubicBezTo>
                  <a:cubicBezTo>
                    <a:pt x="482" y="712"/>
                    <a:pt x="482" y="712"/>
                    <a:pt x="481" y="711"/>
                  </a:cubicBezTo>
                  <a:cubicBezTo>
                    <a:pt x="481" y="711"/>
                    <a:pt x="479" y="710"/>
                    <a:pt x="479" y="709"/>
                  </a:cubicBezTo>
                  <a:cubicBezTo>
                    <a:pt x="479" y="709"/>
                    <a:pt x="479" y="708"/>
                    <a:pt x="479" y="708"/>
                  </a:cubicBezTo>
                  <a:cubicBezTo>
                    <a:pt x="480" y="708"/>
                    <a:pt x="480" y="707"/>
                    <a:pt x="480" y="707"/>
                  </a:cubicBezTo>
                  <a:cubicBezTo>
                    <a:pt x="480" y="706"/>
                    <a:pt x="481" y="706"/>
                    <a:pt x="482" y="706"/>
                  </a:cubicBezTo>
                  <a:cubicBezTo>
                    <a:pt x="483" y="706"/>
                    <a:pt x="483" y="706"/>
                    <a:pt x="483" y="706"/>
                  </a:cubicBezTo>
                  <a:cubicBezTo>
                    <a:pt x="484" y="706"/>
                    <a:pt x="484" y="706"/>
                    <a:pt x="485" y="706"/>
                  </a:cubicBezTo>
                  <a:cubicBezTo>
                    <a:pt x="486" y="706"/>
                    <a:pt x="487" y="705"/>
                    <a:pt x="488" y="706"/>
                  </a:cubicBezTo>
                  <a:cubicBezTo>
                    <a:pt x="488" y="706"/>
                    <a:pt x="489" y="707"/>
                    <a:pt x="489" y="707"/>
                  </a:cubicBezTo>
                  <a:cubicBezTo>
                    <a:pt x="490" y="707"/>
                    <a:pt x="491" y="707"/>
                    <a:pt x="491" y="707"/>
                  </a:cubicBezTo>
                  <a:cubicBezTo>
                    <a:pt x="492" y="707"/>
                    <a:pt x="493" y="708"/>
                    <a:pt x="494" y="707"/>
                  </a:cubicBezTo>
                  <a:cubicBezTo>
                    <a:pt x="494" y="707"/>
                    <a:pt x="494" y="707"/>
                    <a:pt x="494" y="707"/>
                  </a:cubicBezTo>
                  <a:cubicBezTo>
                    <a:pt x="495" y="706"/>
                    <a:pt x="495" y="706"/>
                    <a:pt x="494" y="706"/>
                  </a:cubicBezTo>
                  <a:cubicBezTo>
                    <a:pt x="494" y="705"/>
                    <a:pt x="493" y="706"/>
                    <a:pt x="492" y="705"/>
                  </a:cubicBezTo>
                  <a:cubicBezTo>
                    <a:pt x="491" y="705"/>
                    <a:pt x="491" y="705"/>
                    <a:pt x="490" y="704"/>
                  </a:cubicBezTo>
                  <a:cubicBezTo>
                    <a:pt x="489" y="704"/>
                    <a:pt x="487" y="703"/>
                    <a:pt x="486" y="704"/>
                  </a:cubicBezTo>
                  <a:cubicBezTo>
                    <a:pt x="486" y="704"/>
                    <a:pt x="486" y="704"/>
                    <a:pt x="485" y="704"/>
                  </a:cubicBezTo>
                  <a:cubicBezTo>
                    <a:pt x="485" y="704"/>
                    <a:pt x="484" y="704"/>
                    <a:pt x="484" y="704"/>
                  </a:cubicBezTo>
                  <a:cubicBezTo>
                    <a:pt x="484" y="704"/>
                    <a:pt x="482" y="703"/>
                    <a:pt x="482" y="703"/>
                  </a:cubicBezTo>
                  <a:cubicBezTo>
                    <a:pt x="481" y="704"/>
                    <a:pt x="480" y="705"/>
                    <a:pt x="479" y="704"/>
                  </a:cubicBezTo>
                  <a:cubicBezTo>
                    <a:pt x="478" y="704"/>
                    <a:pt x="479" y="703"/>
                    <a:pt x="479" y="703"/>
                  </a:cubicBezTo>
                  <a:cubicBezTo>
                    <a:pt x="479" y="702"/>
                    <a:pt x="478" y="701"/>
                    <a:pt x="478" y="701"/>
                  </a:cubicBezTo>
                  <a:cubicBezTo>
                    <a:pt x="478" y="700"/>
                    <a:pt x="478" y="699"/>
                    <a:pt x="477" y="699"/>
                  </a:cubicBezTo>
                  <a:cubicBezTo>
                    <a:pt x="477" y="698"/>
                    <a:pt x="476" y="698"/>
                    <a:pt x="476" y="698"/>
                  </a:cubicBezTo>
                  <a:cubicBezTo>
                    <a:pt x="475" y="698"/>
                    <a:pt x="475" y="697"/>
                    <a:pt x="475" y="697"/>
                  </a:cubicBezTo>
                  <a:cubicBezTo>
                    <a:pt x="475" y="696"/>
                    <a:pt x="474" y="696"/>
                    <a:pt x="474" y="695"/>
                  </a:cubicBezTo>
                  <a:cubicBezTo>
                    <a:pt x="474" y="695"/>
                    <a:pt x="473" y="694"/>
                    <a:pt x="472" y="694"/>
                  </a:cubicBezTo>
                  <a:cubicBezTo>
                    <a:pt x="472" y="693"/>
                    <a:pt x="471" y="693"/>
                    <a:pt x="471" y="693"/>
                  </a:cubicBezTo>
                  <a:cubicBezTo>
                    <a:pt x="471" y="692"/>
                    <a:pt x="471" y="692"/>
                    <a:pt x="471" y="692"/>
                  </a:cubicBezTo>
                  <a:cubicBezTo>
                    <a:pt x="470" y="691"/>
                    <a:pt x="470" y="691"/>
                    <a:pt x="470" y="690"/>
                  </a:cubicBezTo>
                  <a:cubicBezTo>
                    <a:pt x="470" y="690"/>
                    <a:pt x="470" y="690"/>
                    <a:pt x="470" y="689"/>
                  </a:cubicBezTo>
                  <a:cubicBezTo>
                    <a:pt x="470" y="689"/>
                    <a:pt x="470" y="689"/>
                    <a:pt x="470" y="689"/>
                  </a:cubicBezTo>
                  <a:cubicBezTo>
                    <a:pt x="470" y="689"/>
                    <a:pt x="470" y="689"/>
                    <a:pt x="470" y="689"/>
                  </a:cubicBezTo>
                  <a:cubicBezTo>
                    <a:pt x="470" y="689"/>
                    <a:pt x="470" y="689"/>
                    <a:pt x="470" y="689"/>
                  </a:cubicBezTo>
                  <a:cubicBezTo>
                    <a:pt x="470" y="689"/>
                    <a:pt x="470" y="689"/>
                    <a:pt x="470" y="689"/>
                  </a:cubicBezTo>
                  <a:cubicBezTo>
                    <a:pt x="470" y="689"/>
                    <a:pt x="470" y="688"/>
                    <a:pt x="470" y="688"/>
                  </a:cubicBezTo>
                  <a:cubicBezTo>
                    <a:pt x="469" y="687"/>
                    <a:pt x="469" y="687"/>
                    <a:pt x="468" y="686"/>
                  </a:cubicBezTo>
                  <a:cubicBezTo>
                    <a:pt x="468" y="685"/>
                    <a:pt x="467" y="685"/>
                    <a:pt x="466" y="684"/>
                  </a:cubicBezTo>
                  <a:cubicBezTo>
                    <a:pt x="466" y="684"/>
                    <a:pt x="466" y="684"/>
                    <a:pt x="466" y="684"/>
                  </a:cubicBezTo>
                  <a:cubicBezTo>
                    <a:pt x="467" y="683"/>
                    <a:pt x="463" y="684"/>
                    <a:pt x="462" y="683"/>
                  </a:cubicBezTo>
                  <a:cubicBezTo>
                    <a:pt x="462" y="683"/>
                    <a:pt x="462" y="682"/>
                    <a:pt x="462" y="682"/>
                  </a:cubicBezTo>
                  <a:cubicBezTo>
                    <a:pt x="463" y="681"/>
                    <a:pt x="463" y="681"/>
                    <a:pt x="463" y="680"/>
                  </a:cubicBezTo>
                  <a:cubicBezTo>
                    <a:pt x="463" y="679"/>
                    <a:pt x="463" y="679"/>
                    <a:pt x="463" y="678"/>
                  </a:cubicBezTo>
                  <a:cubicBezTo>
                    <a:pt x="462" y="677"/>
                    <a:pt x="462" y="676"/>
                    <a:pt x="463" y="675"/>
                  </a:cubicBezTo>
                  <a:cubicBezTo>
                    <a:pt x="463" y="675"/>
                    <a:pt x="463" y="675"/>
                    <a:pt x="463" y="675"/>
                  </a:cubicBezTo>
                  <a:cubicBezTo>
                    <a:pt x="463" y="674"/>
                    <a:pt x="463" y="674"/>
                    <a:pt x="463" y="673"/>
                  </a:cubicBezTo>
                  <a:cubicBezTo>
                    <a:pt x="463" y="672"/>
                    <a:pt x="463" y="671"/>
                    <a:pt x="463" y="671"/>
                  </a:cubicBezTo>
                  <a:cubicBezTo>
                    <a:pt x="463" y="670"/>
                    <a:pt x="464" y="670"/>
                    <a:pt x="464" y="670"/>
                  </a:cubicBezTo>
                  <a:cubicBezTo>
                    <a:pt x="464" y="669"/>
                    <a:pt x="464" y="669"/>
                    <a:pt x="464" y="668"/>
                  </a:cubicBezTo>
                  <a:cubicBezTo>
                    <a:pt x="464" y="668"/>
                    <a:pt x="464" y="668"/>
                    <a:pt x="465" y="667"/>
                  </a:cubicBezTo>
                  <a:cubicBezTo>
                    <a:pt x="465" y="667"/>
                    <a:pt x="465" y="667"/>
                    <a:pt x="465" y="667"/>
                  </a:cubicBezTo>
                  <a:cubicBezTo>
                    <a:pt x="466" y="666"/>
                    <a:pt x="465" y="667"/>
                    <a:pt x="465" y="666"/>
                  </a:cubicBezTo>
                  <a:cubicBezTo>
                    <a:pt x="465" y="666"/>
                    <a:pt x="464" y="665"/>
                    <a:pt x="463" y="665"/>
                  </a:cubicBezTo>
                  <a:cubicBezTo>
                    <a:pt x="463" y="665"/>
                    <a:pt x="463" y="665"/>
                    <a:pt x="463" y="665"/>
                  </a:cubicBezTo>
                  <a:cubicBezTo>
                    <a:pt x="463" y="665"/>
                    <a:pt x="463" y="664"/>
                    <a:pt x="462" y="664"/>
                  </a:cubicBezTo>
                  <a:cubicBezTo>
                    <a:pt x="462" y="664"/>
                    <a:pt x="462" y="664"/>
                    <a:pt x="462" y="663"/>
                  </a:cubicBezTo>
                  <a:cubicBezTo>
                    <a:pt x="462" y="662"/>
                    <a:pt x="460" y="661"/>
                    <a:pt x="459" y="661"/>
                  </a:cubicBezTo>
                  <a:cubicBezTo>
                    <a:pt x="458" y="660"/>
                    <a:pt x="458" y="659"/>
                    <a:pt x="457" y="658"/>
                  </a:cubicBezTo>
                  <a:cubicBezTo>
                    <a:pt x="457" y="657"/>
                    <a:pt x="456" y="657"/>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5"/>
                  </a:cubicBezTo>
                  <a:cubicBezTo>
                    <a:pt x="455" y="655"/>
                    <a:pt x="454" y="654"/>
                    <a:pt x="453" y="654"/>
                  </a:cubicBezTo>
                  <a:cubicBezTo>
                    <a:pt x="453" y="654"/>
                    <a:pt x="453" y="654"/>
                    <a:pt x="453" y="654"/>
                  </a:cubicBezTo>
                  <a:cubicBezTo>
                    <a:pt x="453" y="654"/>
                    <a:pt x="452" y="654"/>
                    <a:pt x="452" y="654"/>
                  </a:cubicBezTo>
                  <a:cubicBezTo>
                    <a:pt x="451" y="654"/>
                    <a:pt x="450" y="654"/>
                    <a:pt x="449" y="654"/>
                  </a:cubicBezTo>
                  <a:cubicBezTo>
                    <a:pt x="448" y="654"/>
                    <a:pt x="447" y="653"/>
                    <a:pt x="446" y="652"/>
                  </a:cubicBezTo>
                  <a:cubicBezTo>
                    <a:pt x="446" y="652"/>
                    <a:pt x="446" y="652"/>
                    <a:pt x="446" y="652"/>
                  </a:cubicBezTo>
                  <a:cubicBezTo>
                    <a:pt x="447" y="652"/>
                    <a:pt x="447" y="652"/>
                    <a:pt x="447" y="652"/>
                  </a:cubicBezTo>
                  <a:cubicBezTo>
                    <a:pt x="447" y="652"/>
                    <a:pt x="447" y="652"/>
                    <a:pt x="447" y="651"/>
                  </a:cubicBezTo>
                  <a:cubicBezTo>
                    <a:pt x="447" y="651"/>
                    <a:pt x="447" y="651"/>
                    <a:pt x="447" y="651"/>
                  </a:cubicBezTo>
                  <a:cubicBezTo>
                    <a:pt x="446" y="650"/>
                    <a:pt x="446" y="650"/>
                    <a:pt x="445" y="650"/>
                  </a:cubicBezTo>
                  <a:cubicBezTo>
                    <a:pt x="444" y="649"/>
                    <a:pt x="443" y="648"/>
                    <a:pt x="442" y="647"/>
                  </a:cubicBezTo>
                  <a:cubicBezTo>
                    <a:pt x="441" y="647"/>
                    <a:pt x="441" y="646"/>
                    <a:pt x="440" y="646"/>
                  </a:cubicBezTo>
                  <a:cubicBezTo>
                    <a:pt x="439" y="646"/>
                    <a:pt x="439" y="646"/>
                    <a:pt x="438" y="646"/>
                  </a:cubicBezTo>
                  <a:cubicBezTo>
                    <a:pt x="437" y="646"/>
                    <a:pt x="436" y="646"/>
                    <a:pt x="435" y="646"/>
                  </a:cubicBezTo>
                  <a:cubicBezTo>
                    <a:pt x="434" y="646"/>
                    <a:pt x="433" y="646"/>
                    <a:pt x="433" y="645"/>
                  </a:cubicBezTo>
                  <a:cubicBezTo>
                    <a:pt x="433" y="644"/>
                    <a:pt x="433" y="644"/>
                    <a:pt x="432" y="643"/>
                  </a:cubicBezTo>
                  <a:cubicBezTo>
                    <a:pt x="431" y="643"/>
                    <a:pt x="431" y="643"/>
                    <a:pt x="430" y="643"/>
                  </a:cubicBezTo>
                  <a:cubicBezTo>
                    <a:pt x="430" y="643"/>
                    <a:pt x="429" y="643"/>
                    <a:pt x="429" y="643"/>
                  </a:cubicBezTo>
                  <a:cubicBezTo>
                    <a:pt x="429" y="642"/>
                    <a:pt x="429" y="642"/>
                    <a:pt x="429" y="641"/>
                  </a:cubicBezTo>
                  <a:cubicBezTo>
                    <a:pt x="428" y="641"/>
                    <a:pt x="428" y="641"/>
                    <a:pt x="427" y="641"/>
                  </a:cubicBezTo>
                  <a:cubicBezTo>
                    <a:pt x="426" y="641"/>
                    <a:pt x="426" y="641"/>
                    <a:pt x="426" y="641"/>
                  </a:cubicBezTo>
                  <a:cubicBezTo>
                    <a:pt x="426" y="640"/>
                    <a:pt x="426" y="640"/>
                    <a:pt x="426" y="640"/>
                  </a:cubicBezTo>
                  <a:cubicBezTo>
                    <a:pt x="426" y="640"/>
                    <a:pt x="426" y="639"/>
                    <a:pt x="426" y="639"/>
                  </a:cubicBezTo>
                  <a:cubicBezTo>
                    <a:pt x="426" y="638"/>
                    <a:pt x="426" y="638"/>
                    <a:pt x="426" y="638"/>
                  </a:cubicBezTo>
                  <a:cubicBezTo>
                    <a:pt x="427" y="638"/>
                    <a:pt x="427" y="638"/>
                    <a:pt x="428" y="638"/>
                  </a:cubicBezTo>
                  <a:cubicBezTo>
                    <a:pt x="428" y="637"/>
                    <a:pt x="429" y="638"/>
                    <a:pt x="429" y="637"/>
                  </a:cubicBezTo>
                  <a:cubicBezTo>
                    <a:pt x="429" y="637"/>
                    <a:pt x="428" y="637"/>
                    <a:pt x="427" y="636"/>
                  </a:cubicBezTo>
                  <a:cubicBezTo>
                    <a:pt x="426" y="635"/>
                    <a:pt x="426" y="635"/>
                    <a:pt x="425" y="634"/>
                  </a:cubicBezTo>
                  <a:cubicBezTo>
                    <a:pt x="424" y="634"/>
                    <a:pt x="424" y="634"/>
                    <a:pt x="424" y="633"/>
                  </a:cubicBezTo>
                  <a:cubicBezTo>
                    <a:pt x="424" y="632"/>
                    <a:pt x="423" y="632"/>
                    <a:pt x="423" y="632"/>
                  </a:cubicBezTo>
                  <a:cubicBezTo>
                    <a:pt x="423" y="631"/>
                    <a:pt x="423" y="630"/>
                    <a:pt x="423" y="630"/>
                  </a:cubicBezTo>
                  <a:cubicBezTo>
                    <a:pt x="423" y="629"/>
                    <a:pt x="422" y="628"/>
                    <a:pt x="422" y="628"/>
                  </a:cubicBezTo>
                  <a:cubicBezTo>
                    <a:pt x="422" y="627"/>
                    <a:pt x="421" y="627"/>
                    <a:pt x="421" y="626"/>
                  </a:cubicBezTo>
                  <a:cubicBezTo>
                    <a:pt x="421" y="626"/>
                    <a:pt x="421" y="626"/>
                    <a:pt x="421" y="625"/>
                  </a:cubicBezTo>
                  <a:cubicBezTo>
                    <a:pt x="421" y="625"/>
                    <a:pt x="421" y="625"/>
                    <a:pt x="421" y="625"/>
                  </a:cubicBezTo>
                  <a:cubicBezTo>
                    <a:pt x="421" y="625"/>
                    <a:pt x="420" y="625"/>
                    <a:pt x="420" y="625"/>
                  </a:cubicBezTo>
                  <a:cubicBezTo>
                    <a:pt x="419" y="625"/>
                    <a:pt x="418" y="625"/>
                    <a:pt x="418" y="626"/>
                  </a:cubicBezTo>
                  <a:cubicBezTo>
                    <a:pt x="418" y="626"/>
                    <a:pt x="417" y="626"/>
                    <a:pt x="417" y="627"/>
                  </a:cubicBezTo>
                  <a:cubicBezTo>
                    <a:pt x="417" y="627"/>
                    <a:pt x="417" y="627"/>
                    <a:pt x="417" y="627"/>
                  </a:cubicBezTo>
                  <a:cubicBezTo>
                    <a:pt x="417" y="628"/>
                    <a:pt x="417" y="628"/>
                    <a:pt x="416" y="629"/>
                  </a:cubicBezTo>
                  <a:cubicBezTo>
                    <a:pt x="416" y="629"/>
                    <a:pt x="415" y="629"/>
                    <a:pt x="415" y="630"/>
                  </a:cubicBezTo>
                  <a:cubicBezTo>
                    <a:pt x="415" y="630"/>
                    <a:pt x="415" y="630"/>
                    <a:pt x="415" y="630"/>
                  </a:cubicBezTo>
                  <a:cubicBezTo>
                    <a:pt x="415" y="630"/>
                    <a:pt x="414" y="631"/>
                    <a:pt x="414" y="631"/>
                  </a:cubicBezTo>
                  <a:cubicBezTo>
                    <a:pt x="414" y="631"/>
                    <a:pt x="414" y="631"/>
                    <a:pt x="413" y="631"/>
                  </a:cubicBezTo>
                  <a:cubicBezTo>
                    <a:pt x="413" y="632"/>
                    <a:pt x="413" y="632"/>
                    <a:pt x="412" y="632"/>
                  </a:cubicBezTo>
                  <a:cubicBezTo>
                    <a:pt x="411" y="632"/>
                    <a:pt x="412" y="631"/>
                    <a:pt x="412" y="630"/>
                  </a:cubicBezTo>
                  <a:cubicBezTo>
                    <a:pt x="412" y="629"/>
                    <a:pt x="411" y="629"/>
                    <a:pt x="411" y="629"/>
                  </a:cubicBezTo>
                  <a:cubicBezTo>
                    <a:pt x="411" y="629"/>
                    <a:pt x="411" y="629"/>
                    <a:pt x="411" y="629"/>
                  </a:cubicBezTo>
                  <a:cubicBezTo>
                    <a:pt x="410" y="629"/>
                    <a:pt x="410" y="629"/>
                    <a:pt x="410" y="629"/>
                  </a:cubicBezTo>
                  <a:cubicBezTo>
                    <a:pt x="410" y="628"/>
                    <a:pt x="410" y="628"/>
                    <a:pt x="410" y="628"/>
                  </a:cubicBezTo>
                  <a:cubicBezTo>
                    <a:pt x="410" y="628"/>
                    <a:pt x="410" y="626"/>
                    <a:pt x="410" y="626"/>
                  </a:cubicBezTo>
                  <a:cubicBezTo>
                    <a:pt x="410" y="625"/>
                    <a:pt x="410" y="625"/>
                    <a:pt x="410" y="625"/>
                  </a:cubicBezTo>
                  <a:cubicBezTo>
                    <a:pt x="410" y="625"/>
                    <a:pt x="410" y="625"/>
                    <a:pt x="410" y="625"/>
                  </a:cubicBezTo>
                  <a:cubicBezTo>
                    <a:pt x="410" y="625"/>
                    <a:pt x="410" y="625"/>
                    <a:pt x="410" y="625"/>
                  </a:cubicBezTo>
                  <a:cubicBezTo>
                    <a:pt x="410" y="624"/>
                    <a:pt x="411" y="624"/>
                    <a:pt x="411" y="623"/>
                  </a:cubicBezTo>
                  <a:cubicBezTo>
                    <a:pt x="412" y="623"/>
                    <a:pt x="412" y="623"/>
                    <a:pt x="413" y="622"/>
                  </a:cubicBezTo>
                  <a:cubicBezTo>
                    <a:pt x="414" y="622"/>
                    <a:pt x="413" y="621"/>
                    <a:pt x="412" y="621"/>
                  </a:cubicBezTo>
                  <a:cubicBezTo>
                    <a:pt x="412" y="621"/>
                    <a:pt x="412" y="621"/>
                    <a:pt x="411" y="621"/>
                  </a:cubicBezTo>
                  <a:cubicBezTo>
                    <a:pt x="411" y="621"/>
                    <a:pt x="411" y="621"/>
                    <a:pt x="411" y="621"/>
                  </a:cubicBezTo>
                  <a:cubicBezTo>
                    <a:pt x="411" y="621"/>
                    <a:pt x="411" y="621"/>
                    <a:pt x="411" y="621"/>
                  </a:cubicBezTo>
                  <a:cubicBezTo>
                    <a:pt x="411" y="621"/>
                    <a:pt x="411" y="621"/>
                    <a:pt x="411" y="621"/>
                  </a:cubicBezTo>
                  <a:cubicBezTo>
                    <a:pt x="410" y="620"/>
                    <a:pt x="409" y="620"/>
                    <a:pt x="408" y="620"/>
                  </a:cubicBezTo>
                  <a:cubicBezTo>
                    <a:pt x="407" y="620"/>
                    <a:pt x="407" y="620"/>
                    <a:pt x="406" y="621"/>
                  </a:cubicBezTo>
                  <a:cubicBezTo>
                    <a:pt x="406" y="621"/>
                    <a:pt x="405" y="621"/>
                    <a:pt x="405" y="621"/>
                  </a:cubicBezTo>
                  <a:cubicBezTo>
                    <a:pt x="405" y="621"/>
                    <a:pt x="404" y="621"/>
                    <a:pt x="404" y="621"/>
                  </a:cubicBezTo>
                  <a:cubicBezTo>
                    <a:pt x="403" y="621"/>
                    <a:pt x="403" y="622"/>
                    <a:pt x="403" y="622"/>
                  </a:cubicBezTo>
                  <a:cubicBezTo>
                    <a:pt x="402" y="622"/>
                    <a:pt x="401" y="622"/>
                    <a:pt x="401" y="623"/>
                  </a:cubicBezTo>
                  <a:cubicBezTo>
                    <a:pt x="400" y="623"/>
                    <a:pt x="399" y="623"/>
                    <a:pt x="399" y="624"/>
                  </a:cubicBezTo>
                  <a:cubicBezTo>
                    <a:pt x="398" y="624"/>
                    <a:pt x="397" y="624"/>
                    <a:pt x="397" y="625"/>
                  </a:cubicBezTo>
                  <a:cubicBezTo>
                    <a:pt x="397" y="625"/>
                    <a:pt x="398" y="626"/>
                    <a:pt x="398" y="626"/>
                  </a:cubicBezTo>
                  <a:cubicBezTo>
                    <a:pt x="398" y="627"/>
                    <a:pt x="398" y="627"/>
                    <a:pt x="399" y="628"/>
                  </a:cubicBezTo>
                  <a:cubicBezTo>
                    <a:pt x="399" y="628"/>
                    <a:pt x="399" y="628"/>
                    <a:pt x="399" y="629"/>
                  </a:cubicBezTo>
                  <a:cubicBezTo>
                    <a:pt x="399" y="629"/>
                    <a:pt x="398" y="629"/>
                    <a:pt x="398" y="630"/>
                  </a:cubicBezTo>
                  <a:cubicBezTo>
                    <a:pt x="398" y="630"/>
                    <a:pt x="397" y="630"/>
                    <a:pt x="397" y="631"/>
                  </a:cubicBezTo>
                  <a:cubicBezTo>
                    <a:pt x="397" y="631"/>
                    <a:pt x="397" y="631"/>
                    <a:pt x="397" y="632"/>
                  </a:cubicBezTo>
                  <a:cubicBezTo>
                    <a:pt x="397" y="632"/>
                    <a:pt x="398" y="633"/>
                    <a:pt x="398" y="634"/>
                  </a:cubicBezTo>
                  <a:cubicBezTo>
                    <a:pt x="398" y="634"/>
                    <a:pt x="398" y="635"/>
                    <a:pt x="397" y="636"/>
                  </a:cubicBezTo>
                  <a:cubicBezTo>
                    <a:pt x="397" y="636"/>
                    <a:pt x="399" y="637"/>
                    <a:pt x="400" y="637"/>
                  </a:cubicBezTo>
                  <a:cubicBezTo>
                    <a:pt x="400" y="637"/>
                    <a:pt x="400" y="638"/>
                    <a:pt x="400" y="638"/>
                  </a:cubicBezTo>
                  <a:cubicBezTo>
                    <a:pt x="401" y="638"/>
                    <a:pt x="401" y="639"/>
                    <a:pt x="402" y="639"/>
                  </a:cubicBezTo>
                  <a:cubicBezTo>
                    <a:pt x="402" y="639"/>
                    <a:pt x="403" y="639"/>
                    <a:pt x="404" y="640"/>
                  </a:cubicBezTo>
                  <a:cubicBezTo>
                    <a:pt x="404" y="640"/>
                    <a:pt x="405" y="641"/>
                    <a:pt x="406" y="641"/>
                  </a:cubicBezTo>
                  <a:cubicBezTo>
                    <a:pt x="406" y="642"/>
                    <a:pt x="407" y="642"/>
                    <a:pt x="407" y="642"/>
                  </a:cubicBezTo>
                  <a:cubicBezTo>
                    <a:pt x="407" y="643"/>
                    <a:pt x="407" y="643"/>
                    <a:pt x="408" y="644"/>
                  </a:cubicBezTo>
                  <a:cubicBezTo>
                    <a:pt x="408" y="644"/>
                    <a:pt x="409" y="645"/>
                    <a:pt x="409" y="645"/>
                  </a:cubicBezTo>
                  <a:cubicBezTo>
                    <a:pt x="410" y="647"/>
                    <a:pt x="411" y="648"/>
                    <a:pt x="413" y="649"/>
                  </a:cubicBezTo>
                  <a:cubicBezTo>
                    <a:pt x="413" y="649"/>
                    <a:pt x="413" y="650"/>
                    <a:pt x="413" y="650"/>
                  </a:cubicBezTo>
                  <a:cubicBezTo>
                    <a:pt x="413" y="651"/>
                    <a:pt x="413" y="651"/>
                    <a:pt x="414" y="651"/>
                  </a:cubicBezTo>
                  <a:cubicBezTo>
                    <a:pt x="414" y="652"/>
                    <a:pt x="414" y="652"/>
                    <a:pt x="414" y="653"/>
                  </a:cubicBezTo>
                  <a:cubicBezTo>
                    <a:pt x="414" y="653"/>
                    <a:pt x="414" y="654"/>
                    <a:pt x="414" y="654"/>
                  </a:cubicBezTo>
                  <a:cubicBezTo>
                    <a:pt x="415" y="654"/>
                    <a:pt x="415" y="655"/>
                    <a:pt x="415" y="655"/>
                  </a:cubicBezTo>
                  <a:cubicBezTo>
                    <a:pt x="415" y="656"/>
                    <a:pt x="416" y="656"/>
                    <a:pt x="416" y="657"/>
                  </a:cubicBezTo>
                  <a:cubicBezTo>
                    <a:pt x="417" y="657"/>
                    <a:pt x="417" y="657"/>
                    <a:pt x="417" y="658"/>
                  </a:cubicBezTo>
                  <a:cubicBezTo>
                    <a:pt x="418" y="658"/>
                    <a:pt x="418" y="658"/>
                    <a:pt x="418" y="659"/>
                  </a:cubicBezTo>
                  <a:cubicBezTo>
                    <a:pt x="419" y="659"/>
                    <a:pt x="419" y="659"/>
                    <a:pt x="419" y="660"/>
                  </a:cubicBezTo>
                  <a:cubicBezTo>
                    <a:pt x="420" y="660"/>
                    <a:pt x="421" y="660"/>
                    <a:pt x="421" y="660"/>
                  </a:cubicBezTo>
                  <a:cubicBezTo>
                    <a:pt x="422" y="661"/>
                    <a:pt x="422" y="662"/>
                    <a:pt x="423" y="662"/>
                  </a:cubicBezTo>
                  <a:cubicBezTo>
                    <a:pt x="423" y="662"/>
                    <a:pt x="424" y="662"/>
                    <a:pt x="424" y="662"/>
                  </a:cubicBezTo>
                  <a:cubicBezTo>
                    <a:pt x="425" y="663"/>
                    <a:pt x="427" y="662"/>
                    <a:pt x="428" y="663"/>
                  </a:cubicBezTo>
                  <a:cubicBezTo>
                    <a:pt x="429" y="663"/>
                    <a:pt x="431" y="662"/>
                    <a:pt x="432" y="663"/>
                  </a:cubicBezTo>
                  <a:cubicBezTo>
                    <a:pt x="432" y="663"/>
                    <a:pt x="434" y="664"/>
                    <a:pt x="434" y="665"/>
                  </a:cubicBezTo>
                  <a:cubicBezTo>
                    <a:pt x="434" y="665"/>
                    <a:pt x="434" y="666"/>
                    <a:pt x="433" y="666"/>
                  </a:cubicBezTo>
                  <a:cubicBezTo>
                    <a:pt x="433" y="667"/>
                    <a:pt x="432" y="666"/>
                    <a:pt x="432" y="667"/>
                  </a:cubicBezTo>
                  <a:cubicBezTo>
                    <a:pt x="431" y="667"/>
                    <a:pt x="430" y="667"/>
                    <a:pt x="431" y="668"/>
                  </a:cubicBezTo>
                  <a:cubicBezTo>
                    <a:pt x="432" y="668"/>
                    <a:pt x="433" y="669"/>
                    <a:pt x="434" y="669"/>
                  </a:cubicBezTo>
                  <a:cubicBezTo>
                    <a:pt x="435" y="670"/>
                    <a:pt x="437" y="669"/>
                    <a:pt x="438" y="670"/>
                  </a:cubicBezTo>
                  <a:cubicBezTo>
                    <a:pt x="438" y="670"/>
                    <a:pt x="439" y="670"/>
                    <a:pt x="439" y="671"/>
                  </a:cubicBezTo>
                  <a:cubicBezTo>
                    <a:pt x="439" y="671"/>
                    <a:pt x="440" y="671"/>
                    <a:pt x="440" y="671"/>
                  </a:cubicBezTo>
                  <a:cubicBezTo>
                    <a:pt x="440" y="673"/>
                    <a:pt x="442" y="672"/>
                    <a:pt x="443" y="673"/>
                  </a:cubicBezTo>
                  <a:cubicBezTo>
                    <a:pt x="443" y="673"/>
                    <a:pt x="444" y="674"/>
                    <a:pt x="444" y="674"/>
                  </a:cubicBezTo>
                  <a:cubicBezTo>
                    <a:pt x="445" y="674"/>
                    <a:pt x="446" y="675"/>
                    <a:pt x="446" y="675"/>
                  </a:cubicBezTo>
                  <a:cubicBezTo>
                    <a:pt x="447" y="676"/>
                    <a:pt x="449" y="676"/>
                    <a:pt x="449" y="677"/>
                  </a:cubicBezTo>
                  <a:cubicBezTo>
                    <a:pt x="450" y="679"/>
                    <a:pt x="451" y="678"/>
                    <a:pt x="452" y="679"/>
                  </a:cubicBezTo>
                  <a:cubicBezTo>
                    <a:pt x="452" y="679"/>
                    <a:pt x="453" y="679"/>
                    <a:pt x="454" y="680"/>
                  </a:cubicBezTo>
                  <a:cubicBezTo>
                    <a:pt x="455" y="681"/>
                    <a:pt x="454" y="681"/>
                    <a:pt x="454" y="682"/>
                  </a:cubicBezTo>
                  <a:cubicBezTo>
                    <a:pt x="454" y="683"/>
                    <a:pt x="455" y="685"/>
                    <a:pt x="454" y="686"/>
                  </a:cubicBezTo>
                  <a:cubicBezTo>
                    <a:pt x="454" y="686"/>
                    <a:pt x="453" y="687"/>
                    <a:pt x="452" y="687"/>
                  </a:cubicBezTo>
                  <a:cubicBezTo>
                    <a:pt x="452" y="687"/>
                    <a:pt x="450" y="687"/>
                    <a:pt x="450" y="686"/>
                  </a:cubicBezTo>
                  <a:cubicBezTo>
                    <a:pt x="450" y="685"/>
                    <a:pt x="449" y="685"/>
                    <a:pt x="449" y="684"/>
                  </a:cubicBezTo>
                  <a:cubicBezTo>
                    <a:pt x="449" y="684"/>
                    <a:pt x="448" y="684"/>
                    <a:pt x="448" y="684"/>
                  </a:cubicBezTo>
                  <a:cubicBezTo>
                    <a:pt x="448" y="683"/>
                    <a:pt x="449" y="682"/>
                    <a:pt x="449" y="682"/>
                  </a:cubicBezTo>
                  <a:cubicBezTo>
                    <a:pt x="449" y="680"/>
                    <a:pt x="448" y="680"/>
                    <a:pt x="447" y="681"/>
                  </a:cubicBezTo>
                  <a:cubicBezTo>
                    <a:pt x="446" y="681"/>
                    <a:pt x="445" y="681"/>
                    <a:pt x="444" y="680"/>
                  </a:cubicBezTo>
                  <a:cubicBezTo>
                    <a:pt x="444" y="680"/>
                    <a:pt x="444" y="680"/>
                    <a:pt x="443" y="679"/>
                  </a:cubicBezTo>
                  <a:cubicBezTo>
                    <a:pt x="443" y="679"/>
                    <a:pt x="440" y="679"/>
                    <a:pt x="440" y="680"/>
                  </a:cubicBezTo>
                  <a:cubicBezTo>
                    <a:pt x="440" y="680"/>
                    <a:pt x="440" y="681"/>
                    <a:pt x="440" y="681"/>
                  </a:cubicBezTo>
                  <a:cubicBezTo>
                    <a:pt x="439" y="682"/>
                    <a:pt x="438" y="682"/>
                    <a:pt x="438" y="683"/>
                  </a:cubicBezTo>
                  <a:cubicBezTo>
                    <a:pt x="438" y="684"/>
                    <a:pt x="437" y="685"/>
                    <a:pt x="437" y="686"/>
                  </a:cubicBezTo>
                  <a:cubicBezTo>
                    <a:pt x="436" y="686"/>
                    <a:pt x="436" y="686"/>
                    <a:pt x="436" y="686"/>
                  </a:cubicBezTo>
                  <a:cubicBezTo>
                    <a:pt x="435" y="687"/>
                    <a:pt x="436" y="688"/>
                    <a:pt x="437" y="688"/>
                  </a:cubicBezTo>
                  <a:cubicBezTo>
                    <a:pt x="437" y="689"/>
                    <a:pt x="438" y="688"/>
                    <a:pt x="439" y="689"/>
                  </a:cubicBezTo>
                  <a:cubicBezTo>
                    <a:pt x="439" y="689"/>
                    <a:pt x="439" y="689"/>
                    <a:pt x="439" y="690"/>
                  </a:cubicBezTo>
                  <a:cubicBezTo>
                    <a:pt x="439" y="690"/>
                    <a:pt x="440" y="691"/>
                    <a:pt x="440" y="691"/>
                  </a:cubicBezTo>
                  <a:cubicBezTo>
                    <a:pt x="441" y="692"/>
                    <a:pt x="441" y="693"/>
                    <a:pt x="441" y="694"/>
                  </a:cubicBezTo>
                  <a:cubicBezTo>
                    <a:pt x="441" y="694"/>
                    <a:pt x="441" y="695"/>
                    <a:pt x="441" y="695"/>
                  </a:cubicBezTo>
                  <a:cubicBezTo>
                    <a:pt x="440" y="696"/>
                    <a:pt x="440" y="696"/>
                    <a:pt x="440" y="697"/>
                  </a:cubicBezTo>
                  <a:cubicBezTo>
                    <a:pt x="440" y="697"/>
                    <a:pt x="438" y="697"/>
                    <a:pt x="438" y="697"/>
                  </a:cubicBezTo>
                  <a:cubicBezTo>
                    <a:pt x="436" y="698"/>
                    <a:pt x="437" y="700"/>
                    <a:pt x="436" y="702"/>
                  </a:cubicBezTo>
                  <a:cubicBezTo>
                    <a:pt x="436" y="702"/>
                    <a:pt x="436" y="702"/>
                    <a:pt x="435" y="703"/>
                  </a:cubicBezTo>
                  <a:cubicBezTo>
                    <a:pt x="435" y="703"/>
                    <a:pt x="434" y="704"/>
                    <a:pt x="434" y="704"/>
                  </a:cubicBezTo>
                  <a:cubicBezTo>
                    <a:pt x="432" y="705"/>
                    <a:pt x="432" y="705"/>
                    <a:pt x="432" y="706"/>
                  </a:cubicBezTo>
                  <a:cubicBezTo>
                    <a:pt x="432" y="707"/>
                    <a:pt x="432" y="707"/>
                    <a:pt x="431" y="707"/>
                  </a:cubicBezTo>
                  <a:cubicBezTo>
                    <a:pt x="431" y="708"/>
                    <a:pt x="429" y="708"/>
                    <a:pt x="428" y="707"/>
                  </a:cubicBezTo>
                  <a:cubicBezTo>
                    <a:pt x="427" y="707"/>
                    <a:pt x="427" y="706"/>
                    <a:pt x="427" y="705"/>
                  </a:cubicBezTo>
                  <a:cubicBezTo>
                    <a:pt x="426" y="704"/>
                    <a:pt x="427" y="704"/>
                    <a:pt x="428" y="703"/>
                  </a:cubicBezTo>
                  <a:cubicBezTo>
                    <a:pt x="428" y="702"/>
                    <a:pt x="428" y="702"/>
                    <a:pt x="428" y="701"/>
                  </a:cubicBezTo>
                  <a:cubicBezTo>
                    <a:pt x="429" y="701"/>
                    <a:pt x="429" y="700"/>
                    <a:pt x="430" y="699"/>
                  </a:cubicBezTo>
                  <a:cubicBezTo>
                    <a:pt x="430" y="699"/>
                    <a:pt x="430" y="698"/>
                    <a:pt x="430" y="698"/>
                  </a:cubicBezTo>
                  <a:cubicBezTo>
                    <a:pt x="430" y="698"/>
                    <a:pt x="432" y="697"/>
                    <a:pt x="431" y="696"/>
                  </a:cubicBezTo>
                  <a:cubicBezTo>
                    <a:pt x="431" y="695"/>
                    <a:pt x="431" y="695"/>
                    <a:pt x="431" y="694"/>
                  </a:cubicBezTo>
                  <a:cubicBezTo>
                    <a:pt x="431" y="693"/>
                    <a:pt x="431" y="693"/>
                    <a:pt x="431" y="692"/>
                  </a:cubicBezTo>
                  <a:cubicBezTo>
                    <a:pt x="431" y="691"/>
                    <a:pt x="432" y="691"/>
                    <a:pt x="431" y="690"/>
                  </a:cubicBezTo>
                  <a:cubicBezTo>
                    <a:pt x="430" y="690"/>
                    <a:pt x="430" y="689"/>
                    <a:pt x="430" y="689"/>
                  </a:cubicBezTo>
                  <a:cubicBezTo>
                    <a:pt x="430" y="688"/>
                    <a:pt x="429" y="688"/>
                    <a:pt x="429" y="687"/>
                  </a:cubicBezTo>
                  <a:cubicBezTo>
                    <a:pt x="429" y="686"/>
                    <a:pt x="429" y="686"/>
                    <a:pt x="429" y="686"/>
                  </a:cubicBezTo>
                  <a:cubicBezTo>
                    <a:pt x="428" y="685"/>
                    <a:pt x="429" y="685"/>
                    <a:pt x="429" y="685"/>
                  </a:cubicBezTo>
                  <a:cubicBezTo>
                    <a:pt x="429" y="684"/>
                    <a:pt x="428" y="684"/>
                    <a:pt x="428" y="684"/>
                  </a:cubicBezTo>
                  <a:cubicBezTo>
                    <a:pt x="428" y="684"/>
                    <a:pt x="428" y="684"/>
                    <a:pt x="428" y="684"/>
                  </a:cubicBezTo>
                  <a:cubicBezTo>
                    <a:pt x="428" y="684"/>
                    <a:pt x="427" y="684"/>
                    <a:pt x="427" y="684"/>
                  </a:cubicBezTo>
                  <a:cubicBezTo>
                    <a:pt x="426" y="684"/>
                    <a:pt x="426" y="684"/>
                    <a:pt x="425" y="684"/>
                  </a:cubicBezTo>
                  <a:cubicBezTo>
                    <a:pt x="425" y="684"/>
                    <a:pt x="424" y="684"/>
                    <a:pt x="424" y="684"/>
                  </a:cubicBezTo>
                  <a:cubicBezTo>
                    <a:pt x="424" y="683"/>
                    <a:pt x="424" y="683"/>
                    <a:pt x="424" y="683"/>
                  </a:cubicBezTo>
                  <a:cubicBezTo>
                    <a:pt x="424" y="681"/>
                    <a:pt x="421" y="682"/>
                    <a:pt x="421" y="680"/>
                  </a:cubicBezTo>
                  <a:cubicBezTo>
                    <a:pt x="421" y="680"/>
                    <a:pt x="422" y="679"/>
                    <a:pt x="421" y="679"/>
                  </a:cubicBezTo>
                  <a:cubicBezTo>
                    <a:pt x="421" y="679"/>
                    <a:pt x="420" y="678"/>
                    <a:pt x="420" y="678"/>
                  </a:cubicBezTo>
                  <a:cubicBezTo>
                    <a:pt x="420" y="678"/>
                    <a:pt x="420" y="677"/>
                    <a:pt x="419" y="677"/>
                  </a:cubicBezTo>
                  <a:cubicBezTo>
                    <a:pt x="419" y="677"/>
                    <a:pt x="418" y="677"/>
                    <a:pt x="418" y="677"/>
                  </a:cubicBezTo>
                  <a:cubicBezTo>
                    <a:pt x="418" y="677"/>
                    <a:pt x="417" y="677"/>
                    <a:pt x="417" y="676"/>
                  </a:cubicBezTo>
                  <a:cubicBezTo>
                    <a:pt x="417" y="676"/>
                    <a:pt x="417" y="675"/>
                    <a:pt x="417" y="675"/>
                  </a:cubicBezTo>
                  <a:cubicBezTo>
                    <a:pt x="417" y="675"/>
                    <a:pt x="415" y="674"/>
                    <a:pt x="414" y="674"/>
                  </a:cubicBezTo>
                  <a:cubicBezTo>
                    <a:pt x="414" y="674"/>
                    <a:pt x="412" y="674"/>
                    <a:pt x="412" y="673"/>
                  </a:cubicBezTo>
                  <a:cubicBezTo>
                    <a:pt x="412" y="672"/>
                    <a:pt x="411" y="673"/>
                    <a:pt x="411" y="672"/>
                  </a:cubicBezTo>
                  <a:cubicBezTo>
                    <a:pt x="410" y="672"/>
                    <a:pt x="411" y="670"/>
                    <a:pt x="410" y="670"/>
                  </a:cubicBezTo>
                  <a:cubicBezTo>
                    <a:pt x="409" y="670"/>
                    <a:pt x="408" y="671"/>
                    <a:pt x="407" y="670"/>
                  </a:cubicBezTo>
                  <a:cubicBezTo>
                    <a:pt x="407" y="670"/>
                    <a:pt x="406" y="670"/>
                    <a:pt x="405" y="670"/>
                  </a:cubicBezTo>
                  <a:cubicBezTo>
                    <a:pt x="403" y="670"/>
                    <a:pt x="403" y="669"/>
                    <a:pt x="402" y="668"/>
                  </a:cubicBezTo>
                  <a:cubicBezTo>
                    <a:pt x="401" y="668"/>
                    <a:pt x="399" y="668"/>
                    <a:pt x="398" y="667"/>
                  </a:cubicBezTo>
                  <a:cubicBezTo>
                    <a:pt x="398" y="666"/>
                    <a:pt x="397" y="666"/>
                    <a:pt x="397" y="665"/>
                  </a:cubicBezTo>
                  <a:cubicBezTo>
                    <a:pt x="397" y="665"/>
                    <a:pt x="396" y="665"/>
                    <a:pt x="396" y="664"/>
                  </a:cubicBezTo>
                  <a:cubicBezTo>
                    <a:pt x="395" y="664"/>
                    <a:pt x="395" y="663"/>
                    <a:pt x="394" y="662"/>
                  </a:cubicBezTo>
                  <a:cubicBezTo>
                    <a:pt x="394" y="662"/>
                    <a:pt x="394" y="661"/>
                    <a:pt x="393" y="660"/>
                  </a:cubicBezTo>
                  <a:cubicBezTo>
                    <a:pt x="392" y="660"/>
                    <a:pt x="392" y="660"/>
                    <a:pt x="391" y="659"/>
                  </a:cubicBezTo>
                  <a:cubicBezTo>
                    <a:pt x="391" y="658"/>
                    <a:pt x="391" y="658"/>
                    <a:pt x="390" y="657"/>
                  </a:cubicBezTo>
                  <a:cubicBezTo>
                    <a:pt x="390" y="657"/>
                    <a:pt x="390" y="657"/>
                    <a:pt x="390" y="657"/>
                  </a:cubicBezTo>
                  <a:cubicBezTo>
                    <a:pt x="390" y="656"/>
                    <a:pt x="388" y="656"/>
                    <a:pt x="387" y="656"/>
                  </a:cubicBezTo>
                  <a:cubicBezTo>
                    <a:pt x="386" y="656"/>
                    <a:pt x="387" y="655"/>
                    <a:pt x="386" y="654"/>
                  </a:cubicBezTo>
                  <a:cubicBezTo>
                    <a:pt x="386" y="654"/>
                    <a:pt x="385" y="653"/>
                    <a:pt x="385" y="653"/>
                  </a:cubicBezTo>
                  <a:cubicBezTo>
                    <a:pt x="385" y="652"/>
                    <a:pt x="384" y="652"/>
                    <a:pt x="383" y="651"/>
                  </a:cubicBezTo>
                  <a:cubicBezTo>
                    <a:pt x="383" y="651"/>
                    <a:pt x="383" y="650"/>
                    <a:pt x="382" y="650"/>
                  </a:cubicBezTo>
                  <a:cubicBezTo>
                    <a:pt x="381" y="649"/>
                    <a:pt x="381" y="649"/>
                    <a:pt x="381" y="649"/>
                  </a:cubicBezTo>
                  <a:cubicBezTo>
                    <a:pt x="380" y="648"/>
                    <a:pt x="381" y="647"/>
                    <a:pt x="381" y="646"/>
                  </a:cubicBezTo>
                  <a:cubicBezTo>
                    <a:pt x="380" y="646"/>
                    <a:pt x="379" y="646"/>
                    <a:pt x="379" y="645"/>
                  </a:cubicBezTo>
                  <a:cubicBezTo>
                    <a:pt x="379" y="644"/>
                    <a:pt x="379" y="644"/>
                    <a:pt x="378" y="643"/>
                  </a:cubicBezTo>
                  <a:cubicBezTo>
                    <a:pt x="378" y="642"/>
                    <a:pt x="378" y="641"/>
                    <a:pt x="377" y="641"/>
                  </a:cubicBezTo>
                  <a:cubicBezTo>
                    <a:pt x="377" y="641"/>
                    <a:pt x="377" y="640"/>
                    <a:pt x="377" y="640"/>
                  </a:cubicBezTo>
                  <a:cubicBezTo>
                    <a:pt x="377" y="639"/>
                    <a:pt x="377" y="639"/>
                    <a:pt x="376" y="638"/>
                  </a:cubicBezTo>
                  <a:cubicBezTo>
                    <a:pt x="376" y="638"/>
                    <a:pt x="376" y="638"/>
                    <a:pt x="376" y="638"/>
                  </a:cubicBezTo>
                  <a:cubicBezTo>
                    <a:pt x="376" y="637"/>
                    <a:pt x="375" y="637"/>
                    <a:pt x="374" y="637"/>
                  </a:cubicBezTo>
                  <a:cubicBezTo>
                    <a:pt x="374" y="637"/>
                    <a:pt x="373" y="637"/>
                    <a:pt x="373" y="636"/>
                  </a:cubicBezTo>
                  <a:cubicBezTo>
                    <a:pt x="372" y="635"/>
                    <a:pt x="370" y="634"/>
                    <a:pt x="368" y="634"/>
                  </a:cubicBezTo>
                  <a:cubicBezTo>
                    <a:pt x="368" y="634"/>
                    <a:pt x="367" y="634"/>
                    <a:pt x="367" y="634"/>
                  </a:cubicBezTo>
                  <a:cubicBezTo>
                    <a:pt x="366" y="634"/>
                    <a:pt x="366" y="633"/>
                    <a:pt x="366" y="633"/>
                  </a:cubicBezTo>
                  <a:cubicBezTo>
                    <a:pt x="366" y="633"/>
                    <a:pt x="366" y="633"/>
                    <a:pt x="366" y="633"/>
                  </a:cubicBezTo>
                  <a:cubicBezTo>
                    <a:pt x="365" y="633"/>
                    <a:pt x="364" y="633"/>
                    <a:pt x="364" y="634"/>
                  </a:cubicBezTo>
                  <a:cubicBezTo>
                    <a:pt x="363" y="634"/>
                    <a:pt x="362" y="635"/>
                    <a:pt x="362" y="635"/>
                  </a:cubicBezTo>
                  <a:cubicBezTo>
                    <a:pt x="361" y="635"/>
                    <a:pt x="361" y="636"/>
                    <a:pt x="360" y="636"/>
                  </a:cubicBezTo>
                  <a:cubicBezTo>
                    <a:pt x="359" y="636"/>
                    <a:pt x="359" y="637"/>
                    <a:pt x="359" y="638"/>
                  </a:cubicBezTo>
                  <a:cubicBezTo>
                    <a:pt x="358" y="638"/>
                    <a:pt x="358" y="639"/>
                    <a:pt x="357" y="639"/>
                  </a:cubicBezTo>
                  <a:cubicBezTo>
                    <a:pt x="357" y="639"/>
                    <a:pt x="356" y="639"/>
                    <a:pt x="356" y="639"/>
                  </a:cubicBezTo>
                  <a:cubicBezTo>
                    <a:pt x="355" y="639"/>
                    <a:pt x="354" y="639"/>
                    <a:pt x="353" y="640"/>
                  </a:cubicBezTo>
                  <a:cubicBezTo>
                    <a:pt x="353" y="640"/>
                    <a:pt x="353" y="640"/>
                    <a:pt x="353" y="640"/>
                  </a:cubicBezTo>
                  <a:cubicBezTo>
                    <a:pt x="353" y="640"/>
                    <a:pt x="353" y="640"/>
                    <a:pt x="353" y="640"/>
                  </a:cubicBezTo>
                  <a:cubicBezTo>
                    <a:pt x="352" y="640"/>
                    <a:pt x="352" y="640"/>
                    <a:pt x="351" y="641"/>
                  </a:cubicBezTo>
                  <a:cubicBezTo>
                    <a:pt x="350" y="641"/>
                    <a:pt x="349" y="641"/>
                    <a:pt x="349" y="642"/>
                  </a:cubicBezTo>
                  <a:cubicBezTo>
                    <a:pt x="348" y="642"/>
                    <a:pt x="348" y="643"/>
                    <a:pt x="347" y="643"/>
                  </a:cubicBezTo>
                  <a:cubicBezTo>
                    <a:pt x="347" y="643"/>
                    <a:pt x="346" y="644"/>
                    <a:pt x="346" y="644"/>
                  </a:cubicBezTo>
                  <a:cubicBezTo>
                    <a:pt x="345" y="644"/>
                    <a:pt x="345" y="644"/>
                    <a:pt x="344" y="644"/>
                  </a:cubicBezTo>
                  <a:cubicBezTo>
                    <a:pt x="343" y="645"/>
                    <a:pt x="344" y="646"/>
                    <a:pt x="343" y="646"/>
                  </a:cubicBezTo>
                  <a:cubicBezTo>
                    <a:pt x="343" y="647"/>
                    <a:pt x="342" y="647"/>
                    <a:pt x="342" y="647"/>
                  </a:cubicBezTo>
                  <a:cubicBezTo>
                    <a:pt x="342" y="647"/>
                    <a:pt x="341" y="648"/>
                    <a:pt x="340" y="648"/>
                  </a:cubicBezTo>
                  <a:cubicBezTo>
                    <a:pt x="340" y="648"/>
                    <a:pt x="338" y="648"/>
                    <a:pt x="337" y="648"/>
                  </a:cubicBezTo>
                  <a:cubicBezTo>
                    <a:pt x="336" y="647"/>
                    <a:pt x="336" y="646"/>
                    <a:pt x="335" y="646"/>
                  </a:cubicBezTo>
                  <a:cubicBezTo>
                    <a:pt x="334" y="645"/>
                    <a:pt x="334" y="645"/>
                    <a:pt x="333" y="644"/>
                  </a:cubicBezTo>
                  <a:cubicBezTo>
                    <a:pt x="332" y="644"/>
                    <a:pt x="332" y="644"/>
                    <a:pt x="331" y="644"/>
                  </a:cubicBezTo>
                  <a:cubicBezTo>
                    <a:pt x="330" y="643"/>
                    <a:pt x="330" y="643"/>
                    <a:pt x="329" y="643"/>
                  </a:cubicBezTo>
                  <a:cubicBezTo>
                    <a:pt x="328" y="642"/>
                    <a:pt x="328" y="643"/>
                    <a:pt x="327" y="643"/>
                  </a:cubicBezTo>
                  <a:cubicBezTo>
                    <a:pt x="326" y="644"/>
                    <a:pt x="325" y="644"/>
                    <a:pt x="324" y="644"/>
                  </a:cubicBezTo>
                  <a:cubicBezTo>
                    <a:pt x="323" y="644"/>
                    <a:pt x="323" y="643"/>
                    <a:pt x="323" y="643"/>
                  </a:cubicBezTo>
                  <a:cubicBezTo>
                    <a:pt x="322" y="643"/>
                    <a:pt x="322" y="642"/>
                    <a:pt x="322" y="642"/>
                  </a:cubicBezTo>
                  <a:cubicBezTo>
                    <a:pt x="321" y="642"/>
                    <a:pt x="320" y="642"/>
                    <a:pt x="320" y="641"/>
                  </a:cubicBezTo>
                  <a:cubicBezTo>
                    <a:pt x="319" y="641"/>
                    <a:pt x="317" y="643"/>
                    <a:pt x="317" y="643"/>
                  </a:cubicBezTo>
                  <a:cubicBezTo>
                    <a:pt x="316" y="644"/>
                    <a:pt x="316" y="644"/>
                    <a:pt x="315" y="644"/>
                  </a:cubicBezTo>
                  <a:cubicBezTo>
                    <a:pt x="314" y="645"/>
                    <a:pt x="313" y="645"/>
                    <a:pt x="312" y="645"/>
                  </a:cubicBezTo>
                  <a:cubicBezTo>
                    <a:pt x="312" y="646"/>
                    <a:pt x="311" y="647"/>
                    <a:pt x="311" y="648"/>
                  </a:cubicBezTo>
                  <a:cubicBezTo>
                    <a:pt x="311" y="650"/>
                    <a:pt x="310" y="651"/>
                    <a:pt x="310" y="652"/>
                  </a:cubicBezTo>
                  <a:cubicBezTo>
                    <a:pt x="311" y="653"/>
                    <a:pt x="311" y="653"/>
                    <a:pt x="310" y="654"/>
                  </a:cubicBezTo>
                  <a:cubicBezTo>
                    <a:pt x="310" y="654"/>
                    <a:pt x="310" y="654"/>
                    <a:pt x="310" y="654"/>
                  </a:cubicBezTo>
                  <a:cubicBezTo>
                    <a:pt x="310" y="654"/>
                    <a:pt x="310" y="654"/>
                    <a:pt x="310" y="654"/>
                  </a:cubicBezTo>
                  <a:cubicBezTo>
                    <a:pt x="310" y="654"/>
                    <a:pt x="310" y="654"/>
                    <a:pt x="310" y="654"/>
                  </a:cubicBezTo>
                  <a:cubicBezTo>
                    <a:pt x="310" y="654"/>
                    <a:pt x="310" y="654"/>
                    <a:pt x="310" y="654"/>
                  </a:cubicBezTo>
                  <a:cubicBezTo>
                    <a:pt x="310" y="655"/>
                    <a:pt x="310" y="655"/>
                    <a:pt x="310" y="656"/>
                  </a:cubicBezTo>
                  <a:cubicBezTo>
                    <a:pt x="310" y="656"/>
                    <a:pt x="310" y="657"/>
                    <a:pt x="309" y="657"/>
                  </a:cubicBezTo>
                  <a:cubicBezTo>
                    <a:pt x="309" y="657"/>
                    <a:pt x="308" y="658"/>
                    <a:pt x="308" y="658"/>
                  </a:cubicBezTo>
                  <a:cubicBezTo>
                    <a:pt x="308" y="659"/>
                    <a:pt x="308" y="659"/>
                    <a:pt x="308" y="659"/>
                  </a:cubicBezTo>
                  <a:cubicBezTo>
                    <a:pt x="309" y="661"/>
                    <a:pt x="308" y="662"/>
                    <a:pt x="308" y="663"/>
                  </a:cubicBezTo>
                  <a:cubicBezTo>
                    <a:pt x="307" y="663"/>
                    <a:pt x="307" y="663"/>
                    <a:pt x="307" y="664"/>
                  </a:cubicBezTo>
                  <a:cubicBezTo>
                    <a:pt x="306" y="664"/>
                    <a:pt x="305" y="664"/>
                    <a:pt x="304" y="665"/>
                  </a:cubicBezTo>
                  <a:cubicBezTo>
                    <a:pt x="304" y="665"/>
                    <a:pt x="303" y="666"/>
                    <a:pt x="303" y="666"/>
                  </a:cubicBezTo>
                  <a:cubicBezTo>
                    <a:pt x="302" y="666"/>
                    <a:pt x="301" y="667"/>
                    <a:pt x="300" y="667"/>
                  </a:cubicBezTo>
                  <a:cubicBezTo>
                    <a:pt x="299" y="667"/>
                    <a:pt x="298" y="667"/>
                    <a:pt x="298" y="667"/>
                  </a:cubicBezTo>
                  <a:cubicBezTo>
                    <a:pt x="297" y="668"/>
                    <a:pt x="295" y="668"/>
                    <a:pt x="295" y="668"/>
                  </a:cubicBezTo>
                  <a:cubicBezTo>
                    <a:pt x="294" y="669"/>
                    <a:pt x="293" y="669"/>
                    <a:pt x="291" y="669"/>
                  </a:cubicBezTo>
                  <a:cubicBezTo>
                    <a:pt x="290" y="669"/>
                    <a:pt x="290" y="672"/>
                    <a:pt x="290" y="673"/>
                  </a:cubicBezTo>
                  <a:cubicBezTo>
                    <a:pt x="290" y="674"/>
                    <a:pt x="288" y="673"/>
                    <a:pt x="287" y="673"/>
                  </a:cubicBezTo>
                  <a:cubicBezTo>
                    <a:pt x="287" y="674"/>
                    <a:pt x="285" y="675"/>
                    <a:pt x="285" y="676"/>
                  </a:cubicBezTo>
                  <a:cubicBezTo>
                    <a:pt x="285" y="676"/>
                    <a:pt x="284" y="677"/>
                    <a:pt x="284" y="677"/>
                  </a:cubicBezTo>
                  <a:cubicBezTo>
                    <a:pt x="284" y="678"/>
                    <a:pt x="283" y="678"/>
                    <a:pt x="283" y="678"/>
                  </a:cubicBezTo>
                  <a:cubicBezTo>
                    <a:pt x="283" y="678"/>
                    <a:pt x="282" y="678"/>
                    <a:pt x="282" y="678"/>
                  </a:cubicBezTo>
                  <a:cubicBezTo>
                    <a:pt x="281" y="678"/>
                    <a:pt x="281" y="679"/>
                    <a:pt x="281" y="680"/>
                  </a:cubicBezTo>
                  <a:cubicBezTo>
                    <a:pt x="280" y="681"/>
                    <a:pt x="280" y="682"/>
                    <a:pt x="278" y="684"/>
                  </a:cubicBezTo>
                  <a:cubicBezTo>
                    <a:pt x="277" y="684"/>
                    <a:pt x="277" y="685"/>
                    <a:pt x="276" y="685"/>
                  </a:cubicBezTo>
                  <a:cubicBezTo>
                    <a:pt x="277" y="686"/>
                    <a:pt x="277" y="686"/>
                    <a:pt x="278" y="686"/>
                  </a:cubicBezTo>
                  <a:cubicBezTo>
                    <a:pt x="278" y="687"/>
                    <a:pt x="278" y="687"/>
                    <a:pt x="278" y="687"/>
                  </a:cubicBezTo>
                  <a:cubicBezTo>
                    <a:pt x="278" y="688"/>
                    <a:pt x="278" y="688"/>
                    <a:pt x="279" y="689"/>
                  </a:cubicBezTo>
                  <a:cubicBezTo>
                    <a:pt x="279" y="689"/>
                    <a:pt x="280" y="690"/>
                    <a:pt x="280" y="690"/>
                  </a:cubicBezTo>
                  <a:cubicBezTo>
                    <a:pt x="281" y="691"/>
                    <a:pt x="281" y="691"/>
                    <a:pt x="282" y="691"/>
                  </a:cubicBezTo>
                  <a:cubicBezTo>
                    <a:pt x="282" y="692"/>
                    <a:pt x="282" y="693"/>
                    <a:pt x="281" y="693"/>
                  </a:cubicBezTo>
                  <a:cubicBezTo>
                    <a:pt x="280" y="694"/>
                    <a:pt x="279" y="695"/>
                    <a:pt x="278" y="695"/>
                  </a:cubicBezTo>
                  <a:cubicBezTo>
                    <a:pt x="277" y="695"/>
                    <a:pt x="276" y="696"/>
                    <a:pt x="276" y="697"/>
                  </a:cubicBezTo>
                  <a:cubicBezTo>
                    <a:pt x="276" y="697"/>
                    <a:pt x="276" y="697"/>
                    <a:pt x="276" y="698"/>
                  </a:cubicBezTo>
                  <a:cubicBezTo>
                    <a:pt x="276" y="699"/>
                    <a:pt x="274" y="700"/>
                    <a:pt x="274" y="701"/>
                  </a:cubicBezTo>
                  <a:cubicBezTo>
                    <a:pt x="273" y="702"/>
                    <a:pt x="273" y="702"/>
                    <a:pt x="273" y="702"/>
                  </a:cubicBezTo>
                  <a:cubicBezTo>
                    <a:pt x="272" y="703"/>
                    <a:pt x="272" y="703"/>
                    <a:pt x="273" y="704"/>
                  </a:cubicBezTo>
                  <a:cubicBezTo>
                    <a:pt x="273" y="706"/>
                    <a:pt x="272" y="706"/>
                    <a:pt x="270" y="706"/>
                  </a:cubicBezTo>
                  <a:cubicBezTo>
                    <a:pt x="268" y="706"/>
                    <a:pt x="267" y="707"/>
                    <a:pt x="266" y="708"/>
                  </a:cubicBezTo>
                  <a:cubicBezTo>
                    <a:pt x="265" y="708"/>
                    <a:pt x="262" y="708"/>
                    <a:pt x="262" y="709"/>
                  </a:cubicBezTo>
                  <a:cubicBezTo>
                    <a:pt x="262" y="710"/>
                    <a:pt x="262" y="711"/>
                    <a:pt x="261" y="711"/>
                  </a:cubicBezTo>
                  <a:cubicBezTo>
                    <a:pt x="260" y="711"/>
                    <a:pt x="261" y="713"/>
                    <a:pt x="260" y="713"/>
                  </a:cubicBezTo>
                  <a:cubicBezTo>
                    <a:pt x="260" y="714"/>
                    <a:pt x="259" y="713"/>
                    <a:pt x="258" y="713"/>
                  </a:cubicBezTo>
                  <a:cubicBezTo>
                    <a:pt x="257" y="713"/>
                    <a:pt x="256" y="712"/>
                    <a:pt x="256" y="711"/>
                  </a:cubicBezTo>
                  <a:cubicBezTo>
                    <a:pt x="256" y="712"/>
                    <a:pt x="255" y="712"/>
                    <a:pt x="255" y="712"/>
                  </a:cubicBezTo>
                  <a:cubicBezTo>
                    <a:pt x="254" y="713"/>
                    <a:pt x="253" y="715"/>
                    <a:pt x="252" y="714"/>
                  </a:cubicBezTo>
                  <a:cubicBezTo>
                    <a:pt x="251" y="712"/>
                    <a:pt x="249" y="713"/>
                    <a:pt x="248" y="713"/>
                  </a:cubicBezTo>
                  <a:cubicBezTo>
                    <a:pt x="247" y="713"/>
                    <a:pt x="246" y="714"/>
                    <a:pt x="245" y="714"/>
                  </a:cubicBezTo>
                  <a:cubicBezTo>
                    <a:pt x="244" y="714"/>
                    <a:pt x="244" y="713"/>
                    <a:pt x="244" y="713"/>
                  </a:cubicBezTo>
                  <a:cubicBezTo>
                    <a:pt x="243" y="712"/>
                    <a:pt x="242" y="712"/>
                    <a:pt x="242" y="712"/>
                  </a:cubicBezTo>
                  <a:cubicBezTo>
                    <a:pt x="242" y="712"/>
                    <a:pt x="242" y="712"/>
                    <a:pt x="242" y="712"/>
                  </a:cubicBezTo>
                  <a:cubicBezTo>
                    <a:pt x="241" y="712"/>
                    <a:pt x="240" y="712"/>
                    <a:pt x="239" y="713"/>
                  </a:cubicBezTo>
                  <a:cubicBezTo>
                    <a:pt x="238" y="713"/>
                    <a:pt x="237" y="713"/>
                    <a:pt x="237" y="713"/>
                  </a:cubicBezTo>
                  <a:cubicBezTo>
                    <a:pt x="236" y="713"/>
                    <a:pt x="236" y="714"/>
                    <a:pt x="236" y="714"/>
                  </a:cubicBezTo>
                  <a:cubicBezTo>
                    <a:pt x="235" y="715"/>
                    <a:pt x="234" y="715"/>
                    <a:pt x="233" y="715"/>
                  </a:cubicBezTo>
                  <a:cubicBezTo>
                    <a:pt x="232" y="715"/>
                    <a:pt x="231" y="716"/>
                    <a:pt x="230" y="716"/>
                  </a:cubicBezTo>
                  <a:cubicBezTo>
                    <a:pt x="230" y="716"/>
                    <a:pt x="229" y="716"/>
                    <a:pt x="228" y="716"/>
                  </a:cubicBezTo>
                  <a:cubicBezTo>
                    <a:pt x="227" y="717"/>
                    <a:pt x="227" y="716"/>
                    <a:pt x="227" y="717"/>
                  </a:cubicBezTo>
                  <a:cubicBezTo>
                    <a:pt x="227" y="718"/>
                    <a:pt x="226" y="718"/>
                    <a:pt x="226" y="719"/>
                  </a:cubicBezTo>
                  <a:cubicBezTo>
                    <a:pt x="226" y="719"/>
                    <a:pt x="225" y="719"/>
                    <a:pt x="225" y="719"/>
                  </a:cubicBezTo>
                  <a:cubicBezTo>
                    <a:pt x="224" y="719"/>
                    <a:pt x="223" y="719"/>
                    <a:pt x="223" y="720"/>
                  </a:cubicBezTo>
                  <a:cubicBezTo>
                    <a:pt x="222" y="720"/>
                    <a:pt x="221" y="720"/>
                    <a:pt x="221" y="720"/>
                  </a:cubicBezTo>
                  <a:cubicBezTo>
                    <a:pt x="220" y="719"/>
                    <a:pt x="220" y="719"/>
                    <a:pt x="220" y="718"/>
                  </a:cubicBezTo>
                  <a:cubicBezTo>
                    <a:pt x="219" y="717"/>
                    <a:pt x="218" y="717"/>
                    <a:pt x="218" y="717"/>
                  </a:cubicBezTo>
                  <a:cubicBezTo>
                    <a:pt x="217" y="716"/>
                    <a:pt x="217" y="715"/>
                    <a:pt x="217" y="714"/>
                  </a:cubicBezTo>
                  <a:cubicBezTo>
                    <a:pt x="217" y="712"/>
                    <a:pt x="216" y="712"/>
                    <a:pt x="215" y="710"/>
                  </a:cubicBezTo>
                  <a:cubicBezTo>
                    <a:pt x="215" y="710"/>
                    <a:pt x="215" y="709"/>
                    <a:pt x="215" y="709"/>
                  </a:cubicBezTo>
                  <a:cubicBezTo>
                    <a:pt x="214" y="709"/>
                    <a:pt x="214" y="709"/>
                    <a:pt x="213" y="709"/>
                  </a:cubicBezTo>
                  <a:cubicBezTo>
                    <a:pt x="213" y="709"/>
                    <a:pt x="213" y="709"/>
                    <a:pt x="212" y="709"/>
                  </a:cubicBezTo>
                  <a:cubicBezTo>
                    <a:pt x="211" y="708"/>
                    <a:pt x="210" y="708"/>
                    <a:pt x="209" y="707"/>
                  </a:cubicBezTo>
                  <a:cubicBezTo>
                    <a:pt x="209" y="707"/>
                    <a:pt x="208" y="707"/>
                    <a:pt x="208" y="707"/>
                  </a:cubicBezTo>
                  <a:cubicBezTo>
                    <a:pt x="208" y="707"/>
                    <a:pt x="208" y="707"/>
                    <a:pt x="208" y="707"/>
                  </a:cubicBezTo>
                  <a:cubicBezTo>
                    <a:pt x="208" y="707"/>
                    <a:pt x="208" y="706"/>
                    <a:pt x="208" y="706"/>
                  </a:cubicBezTo>
                  <a:cubicBezTo>
                    <a:pt x="208" y="706"/>
                    <a:pt x="208" y="705"/>
                    <a:pt x="208" y="704"/>
                  </a:cubicBezTo>
                  <a:cubicBezTo>
                    <a:pt x="208" y="704"/>
                    <a:pt x="208" y="704"/>
                    <a:pt x="208" y="704"/>
                  </a:cubicBezTo>
                  <a:cubicBezTo>
                    <a:pt x="208" y="704"/>
                    <a:pt x="208" y="704"/>
                    <a:pt x="208" y="704"/>
                  </a:cubicBezTo>
                  <a:cubicBezTo>
                    <a:pt x="207" y="703"/>
                    <a:pt x="207" y="703"/>
                    <a:pt x="208" y="702"/>
                  </a:cubicBezTo>
                  <a:cubicBezTo>
                    <a:pt x="209" y="701"/>
                    <a:pt x="209" y="700"/>
                    <a:pt x="210" y="699"/>
                  </a:cubicBezTo>
                  <a:cubicBezTo>
                    <a:pt x="209" y="699"/>
                    <a:pt x="209" y="700"/>
                    <a:pt x="208" y="701"/>
                  </a:cubicBezTo>
                  <a:cubicBezTo>
                    <a:pt x="208" y="701"/>
                    <a:pt x="208" y="701"/>
                    <a:pt x="208" y="701"/>
                  </a:cubicBezTo>
                  <a:cubicBezTo>
                    <a:pt x="208" y="702"/>
                    <a:pt x="207" y="703"/>
                    <a:pt x="207" y="703"/>
                  </a:cubicBezTo>
                  <a:cubicBezTo>
                    <a:pt x="207" y="703"/>
                    <a:pt x="207" y="703"/>
                    <a:pt x="208" y="704"/>
                  </a:cubicBezTo>
                  <a:cubicBezTo>
                    <a:pt x="208" y="704"/>
                    <a:pt x="208" y="705"/>
                    <a:pt x="208" y="705"/>
                  </a:cubicBezTo>
                  <a:cubicBezTo>
                    <a:pt x="208" y="706"/>
                    <a:pt x="208" y="706"/>
                    <a:pt x="208" y="707"/>
                  </a:cubicBezTo>
                  <a:cubicBezTo>
                    <a:pt x="207" y="707"/>
                    <a:pt x="207" y="707"/>
                    <a:pt x="207" y="708"/>
                  </a:cubicBezTo>
                  <a:cubicBezTo>
                    <a:pt x="206" y="708"/>
                    <a:pt x="205" y="708"/>
                    <a:pt x="204" y="708"/>
                  </a:cubicBezTo>
                  <a:cubicBezTo>
                    <a:pt x="203" y="708"/>
                    <a:pt x="203" y="708"/>
                    <a:pt x="202" y="708"/>
                  </a:cubicBezTo>
                  <a:cubicBezTo>
                    <a:pt x="202" y="708"/>
                    <a:pt x="201" y="708"/>
                    <a:pt x="201" y="708"/>
                  </a:cubicBezTo>
                  <a:cubicBezTo>
                    <a:pt x="201" y="708"/>
                    <a:pt x="200" y="708"/>
                    <a:pt x="200" y="708"/>
                  </a:cubicBezTo>
                  <a:cubicBezTo>
                    <a:pt x="200" y="708"/>
                    <a:pt x="199" y="708"/>
                    <a:pt x="199" y="708"/>
                  </a:cubicBezTo>
                  <a:cubicBezTo>
                    <a:pt x="198" y="708"/>
                    <a:pt x="198" y="708"/>
                    <a:pt x="197" y="708"/>
                  </a:cubicBezTo>
                  <a:cubicBezTo>
                    <a:pt x="197" y="708"/>
                    <a:pt x="197" y="707"/>
                    <a:pt x="196" y="707"/>
                  </a:cubicBezTo>
                  <a:cubicBezTo>
                    <a:pt x="196" y="707"/>
                    <a:pt x="195" y="707"/>
                    <a:pt x="194" y="707"/>
                  </a:cubicBezTo>
                  <a:cubicBezTo>
                    <a:pt x="194" y="707"/>
                    <a:pt x="193" y="707"/>
                    <a:pt x="193" y="707"/>
                  </a:cubicBezTo>
                  <a:cubicBezTo>
                    <a:pt x="192" y="707"/>
                    <a:pt x="192" y="707"/>
                    <a:pt x="192" y="707"/>
                  </a:cubicBezTo>
                  <a:cubicBezTo>
                    <a:pt x="192" y="707"/>
                    <a:pt x="192" y="706"/>
                    <a:pt x="193" y="706"/>
                  </a:cubicBezTo>
                  <a:cubicBezTo>
                    <a:pt x="193" y="705"/>
                    <a:pt x="193" y="704"/>
                    <a:pt x="193" y="703"/>
                  </a:cubicBezTo>
                  <a:cubicBezTo>
                    <a:pt x="193" y="702"/>
                    <a:pt x="193" y="701"/>
                    <a:pt x="194" y="699"/>
                  </a:cubicBezTo>
                  <a:cubicBezTo>
                    <a:pt x="194" y="698"/>
                    <a:pt x="196" y="697"/>
                    <a:pt x="195" y="695"/>
                  </a:cubicBezTo>
                  <a:cubicBezTo>
                    <a:pt x="195" y="695"/>
                    <a:pt x="195" y="695"/>
                    <a:pt x="195" y="694"/>
                  </a:cubicBezTo>
                  <a:cubicBezTo>
                    <a:pt x="195" y="694"/>
                    <a:pt x="195" y="694"/>
                    <a:pt x="195" y="693"/>
                  </a:cubicBezTo>
                  <a:cubicBezTo>
                    <a:pt x="194" y="694"/>
                    <a:pt x="193" y="694"/>
                    <a:pt x="191" y="694"/>
                  </a:cubicBezTo>
                  <a:cubicBezTo>
                    <a:pt x="190" y="694"/>
                    <a:pt x="192" y="691"/>
                    <a:pt x="193" y="691"/>
                  </a:cubicBezTo>
                  <a:cubicBezTo>
                    <a:pt x="193" y="690"/>
                    <a:pt x="194" y="690"/>
                    <a:pt x="194" y="689"/>
                  </a:cubicBezTo>
                  <a:cubicBezTo>
                    <a:pt x="194" y="688"/>
                    <a:pt x="193" y="689"/>
                    <a:pt x="193" y="689"/>
                  </a:cubicBezTo>
                  <a:cubicBezTo>
                    <a:pt x="192" y="690"/>
                    <a:pt x="191" y="690"/>
                    <a:pt x="191" y="690"/>
                  </a:cubicBezTo>
                  <a:cubicBezTo>
                    <a:pt x="190" y="691"/>
                    <a:pt x="188" y="691"/>
                    <a:pt x="189" y="690"/>
                  </a:cubicBezTo>
                  <a:cubicBezTo>
                    <a:pt x="189" y="689"/>
                    <a:pt x="189" y="688"/>
                    <a:pt x="189" y="688"/>
                  </a:cubicBezTo>
                  <a:cubicBezTo>
                    <a:pt x="189" y="687"/>
                    <a:pt x="189" y="687"/>
                    <a:pt x="189" y="686"/>
                  </a:cubicBezTo>
                  <a:cubicBezTo>
                    <a:pt x="189" y="685"/>
                    <a:pt x="189" y="684"/>
                    <a:pt x="190" y="684"/>
                  </a:cubicBezTo>
                  <a:cubicBezTo>
                    <a:pt x="190" y="683"/>
                    <a:pt x="191" y="683"/>
                    <a:pt x="191" y="683"/>
                  </a:cubicBezTo>
                  <a:cubicBezTo>
                    <a:pt x="192" y="682"/>
                    <a:pt x="192" y="682"/>
                    <a:pt x="193" y="681"/>
                  </a:cubicBezTo>
                  <a:cubicBezTo>
                    <a:pt x="193" y="680"/>
                    <a:pt x="195" y="679"/>
                    <a:pt x="195" y="678"/>
                  </a:cubicBezTo>
                  <a:cubicBezTo>
                    <a:pt x="195" y="677"/>
                    <a:pt x="195" y="677"/>
                    <a:pt x="196" y="676"/>
                  </a:cubicBezTo>
                  <a:cubicBezTo>
                    <a:pt x="197" y="675"/>
                    <a:pt x="196" y="675"/>
                    <a:pt x="196" y="675"/>
                  </a:cubicBezTo>
                  <a:cubicBezTo>
                    <a:pt x="196" y="674"/>
                    <a:pt x="196" y="674"/>
                    <a:pt x="196" y="673"/>
                  </a:cubicBezTo>
                  <a:cubicBezTo>
                    <a:pt x="196" y="672"/>
                    <a:pt x="198" y="671"/>
                    <a:pt x="199" y="669"/>
                  </a:cubicBezTo>
                  <a:cubicBezTo>
                    <a:pt x="198" y="669"/>
                    <a:pt x="198" y="669"/>
                    <a:pt x="198" y="668"/>
                  </a:cubicBezTo>
                  <a:cubicBezTo>
                    <a:pt x="198" y="668"/>
                    <a:pt x="198" y="668"/>
                    <a:pt x="198" y="667"/>
                  </a:cubicBezTo>
                  <a:cubicBezTo>
                    <a:pt x="199" y="666"/>
                    <a:pt x="199" y="666"/>
                    <a:pt x="200" y="665"/>
                  </a:cubicBezTo>
                  <a:cubicBezTo>
                    <a:pt x="200" y="664"/>
                    <a:pt x="200" y="662"/>
                    <a:pt x="199" y="661"/>
                  </a:cubicBezTo>
                  <a:cubicBezTo>
                    <a:pt x="199" y="660"/>
                    <a:pt x="199" y="659"/>
                    <a:pt x="198" y="659"/>
                  </a:cubicBezTo>
                  <a:cubicBezTo>
                    <a:pt x="198" y="658"/>
                    <a:pt x="199" y="658"/>
                    <a:pt x="198" y="657"/>
                  </a:cubicBezTo>
                  <a:cubicBezTo>
                    <a:pt x="198" y="657"/>
                    <a:pt x="198" y="657"/>
                    <a:pt x="198" y="657"/>
                  </a:cubicBezTo>
                  <a:cubicBezTo>
                    <a:pt x="198" y="656"/>
                    <a:pt x="198" y="655"/>
                    <a:pt x="198" y="655"/>
                  </a:cubicBezTo>
                  <a:cubicBezTo>
                    <a:pt x="198" y="654"/>
                    <a:pt x="198" y="654"/>
                    <a:pt x="199" y="654"/>
                  </a:cubicBezTo>
                  <a:cubicBezTo>
                    <a:pt x="199" y="654"/>
                    <a:pt x="199" y="654"/>
                    <a:pt x="199" y="654"/>
                  </a:cubicBezTo>
                  <a:cubicBezTo>
                    <a:pt x="199" y="654"/>
                    <a:pt x="199" y="654"/>
                    <a:pt x="199" y="654"/>
                  </a:cubicBezTo>
                  <a:cubicBezTo>
                    <a:pt x="199" y="654"/>
                    <a:pt x="199" y="654"/>
                    <a:pt x="199" y="654"/>
                  </a:cubicBezTo>
                  <a:cubicBezTo>
                    <a:pt x="199" y="654"/>
                    <a:pt x="199" y="654"/>
                    <a:pt x="199" y="654"/>
                  </a:cubicBezTo>
                  <a:cubicBezTo>
                    <a:pt x="199" y="653"/>
                    <a:pt x="199" y="653"/>
                    <a:pt x="199" y="653"/>
                  </a:cubicBezTo>
                  <a:cubicBezTo>
                    <a:pt x="199" y="653"/>
                    <a:pt x="200" y="653"/>
                    <a:pt x="200" y="652"/>
                  </a:cubicBezTo>
                  <a:cubicBezTo>
                    <a:pt x="200" y="652"/>
                    <a:pt x="200" y="651"/>
                    <a:pt x="200" y="651"/>
                  </a:cubicBezTo>
                  <a:cubicBezTo>
                    <a:pt x="200" y="650"/>
                    <a:pt x="200" y="649"/>
                    <a:pt x="200" y="649"/>
                  </a:cubicBezTo>
                  <a:cubicBezTo>
                    <a:pt x="200" y="648"/>
                    <a:pt x="200" y="648"/>
                    <a:pt x="199" y="648"/>
                  </a:cubicBezTo>
                  <a:cubicBezTo>
                    <a:pt x="198" y="648"/>
                    <a:pt x="198" y="647"/>
                    <a:pt x="198" y="646"/>
                  </a:cubicBezTo>
                  <a:cubicBezTo>
                    <a:pt x="198" y="646"/>
                    <a:pt x="197" y="644"/>
                    <a:pt x="197" y="644"/>
                  </a:cubicBezTo>
                  <a:cubicBezTo>
                    <a:pt x="196" y="644"/>
                    <a:pt x="196" y="644"/>
                    <a:pt x="196" y="643"/>
                  </a:cubicBezTo>
                  <a:cubicBezTo>
                    <a:pt x="196" y="643"/>
                    <a:pt x="196" y="641"/>
                    <a:pt x="197" y="641"/>
                  </a:cubicBezTo>
                  <a:cubicBezTo>
                    <a:pt x="197" y="641"/>
                    <a:pt x="198" y="641"/>
                    <a:pt x="198" y="641"/>
                  </a:cubicBezTo>
                  <a:cubicBezTo>
                    <a:pt x="199" y="641"/>
                    <a:pt x="199" y="641"/>
                    <a:pt x="200" y="640"/>
                  </a:cubicBezTo>
                  <a:cubicBezTo>
                    <a:pt x="200" y="640"/>
                    <a:pt x="200" y="640"/>
                    <a:pt x="200" y="640"/>
                  </a:cubicBezTo>
                  <a:cubicBezTo>
                    <a:pt x="201" y="640"/>
                    <a:pt x="201" y="640"/>
                    <a:pt x="202" y="640"/>
                  </a:cubicBezTo>
                  <a:cubicBezTo>
                    <a:pt x="203" y="640"/>
                    <a:pt x="204" y="640"/>
                    <a:pt x="204" y="640"/>
                  </a:cubicBezTo>
                  <a:cubicBezTo>
                    <a:pt x="205" y="640"/>
                    <a:pt x="205" y="640"/>
                    <a:pt x="205" y="639"/>
                  </a:cubicBezTo>
                  <a:cubicBezTo>
                    <a:pt x="205" y="639"/>
                    <a:pt x="205" y="638"/>
                    <a:pt x="206" y="638"/>
                  </a:cubicBezTo>
                  <a:cubicBezTo>
                    <a:pt x="206" y="638"/>
                    <a:pt x="207" y="638"/>
                    <a:pt x="207" y="637"/>
                  </a:cubicBezTo>
                  <a:cubicBezTo>
                    <a:pt x="207" y="637"/>
                    <a:pt x="207" y="637"/>
                    <a:pt x="208" y="637"/>
                  </a:cubicBezTo>
                  <a:cubicBezTo>
                    <a:pt x="208" y="637"/>
                    <a:pt x="209" y="636"/>
                    <a:pt x="209" y="636"/>
                  </a:cubicBezTo>
                  <a:cubicBezTo>
                    <a:pt x="210" y="636"/>
                    <a:pt x="211" y="636"/>
                    <a:pt x="212" y="636"/>
                  </a:cubicBezTo>
                  <a:cubicBezTo>
                    <a:pt x="212" y="636"/>
                    <a:pt x="213" y="636"/>
                    <a:pt x="214" y="636"/>
                  </a:cubicBezTo>
                  <a:cubicBezTo>
                    <a:pt x="215" y="636"/>
                    <a:pt x="215" y="637"/>
                    <a:pt x="216" y="637"/>
                  </a:cubicBezTo>
                  <a:cubicBezTo>
                    <a:pt x="217" y="638"/>
                    <a:pt x="217" y="638"/>
                    <a:pt x="218" y="637"/>
                  </a:cubicBezTo>
                  <a:cubicBezTo>
                    <a:pt x="218" y="637"/>
                    <a:pt x="218" y="637"/>
                    <a:pt x="218" y="637"/>
                  </a:cubicBezTo>
                  <a:cubicBezTo>
                    <a:pt x="219" y="637"/>
                    <a:pt x="220" y="637"/>
                    <a:pt x="220" y="637"/>
                  </a:cubicBezTo>
                  <a:cubicBezTo>
                    <a:pt x="220" y="637"/>
                    <a:pt x="221" y="637"/>
                    <a:pt x="221" y="638"/>
                  </a:cubicBezTo>
                  <a:cubicBezTo>
                    <a:pt x="222" y="638"/>
                    <a:pt x="222" y="638"/>
                    <a:pt x="223" y="638"/>
                  </a:cubicBezTo>
                  <a:cubicBezTo>
                    <a:pt x="224" y="637"/>
                    <a:pt x="224" y="637"/>
                    <a:pt x="225" y="637"/>
                  </a:cubicBezTo>
                  <a:cubicBezTo>
                    <a:pt x="226" y="637"/>
                    <a:pt x="227" y="636"/>
                    <a:pt x="228" y="636"/>
                  </a:cubicBezTo>
                  <a:cubicBezTo>
                    <a:pt x="229" y="636"/>
                    <a:pt x="230" y="637"/>
                    <a:pt x="232" y="638"/>
                  </a:cubicBezTo>
                  <a:cubicBezTo>
                    <a:pt x="233" y="639"/>
                    <a:pt x="235" y="639"/>
                    <a:pt x="236" y="639"/>
                  </a:cubicBezTo>
                  <a:cubicBezTo>
                    <a:pt x="238" y="639"/>
                    <a:pt x="240" y="640"/>
                    <a:pt x="242" y="640"/>
                  </a:cubicBezTo>
                  <a:cubicBezTo>
                    <a:pt x="243" y="640"/>
                    <a:pt x="244" y="640"/>
                    <a:pt x="245" y="640"/>
                  </a:cubicBezTo>
                  <a:cubicBezTo>
                    <a:pt x="245" y="640"/>
                    <a:pt x="246" y="640"/>
                    <a:pt x="246" y="639"/>
                  </a:cubicBezTo>
                  <a:cubicBezTo>
                    <a:pt x="247" y="639"/>
                    <a:pt x="247" y="639"/>
                    <a:pt x="247" y="639"/>
                  </a:cubicBezTo>
                  <a:cubicBezTo>
                    <a:pt x="248" y="639"/>
                    <a:pt x="250" y="639"/>
                    <a:pt x="251" y="640"/>
                  </a:cubicBezTo>
                  <a:cubicBezTo>
                    <a:pt x="251" y="640"/>
                    <a:pt x="251" y="640"/>
                    <a:pt x="251" y="641"/>
                  </a:cubicBezTo>
                  <a:cubicBezTo>
                    <a:pt x="252" y="641"/>
                    <a:pt x="252" y="641"/>
                    <a:pt x="252" y="641"/>
                  </a:cubicBezTo>
                  <a:cubicBezTo>
                    <a:pt x="253" y="641"/>
                    <a:pt x="254" y="642"/>
                    <a:pt x="255" y="642"/>
                  </a:cubicBezTo>
                  <a:cubicBezTo>
                    <a:pt x="256" y="641"/>
                    <a:pt x="257" y="640"/>
                    <a:pt x="259" y="640"/>
                  </a:cubicBezTo>
                  <a:cubicBezTo>
                    <a:pt x="259" y="640"/>
                    <a:pt x="260" y="641"/>
                    <a:pt x="260" y="641"/>
                  </a:cubicBezTo>
                  <a:cubicBezTo>
                    <a:pt x="260" y="642"/>
                    <a:pt x="261" y="642"/>
                    <a:pt x="262" y="642"/>
                  </a:cubicBezTo>
                  <a:cubicBezTo>
                    <a:pt x="263" y="643"/>
                    <a:pt x="265" y="643"/>
                    <a:pt x="265" y="642"/>
                  </a:cubicBezTo>
                  <a:cubicBezTo>
                    <a:pt x="266" y="642"/>
                    <a:pt x="266" y="641"/>
                    <a:pt x="267" y="641"/>
                  </a:cubicBezTo>
                  <a:cubicBezTo>
                    <a:pt x="267" y="641"/>
                    <a:pt x="267" y="641"/>
                    <a:pt x="267" y="641"/>
                  </a:cubicBezTo>
                  <a:cubicBezTo>
                    <a:pt x="267" y="641"/>
                    <a:pt x="267" y="641"/>
                    <a:pt x="267" y="641"/>
                  </a:cubicBezTo>
                  <a:cubicBezTo>
                    <a:pt x="267" y="641"/>
                    <a:pt x="267" y="641"/>
                    <a:pt x="268" y="642"/>
                  </a:cubicBezTo>
                  <a:cubicBezTo>
                    <a:pt x="268" y="642"/>
                    <a:pt x="268" y="642"/>
                    <a:pt x="268" y="642"/>
                  </a:cubicBezTo>
                  <a:cubicBezTo>
                    <a:pt x="267" y="641"/>
                    <a:pt x="267" y="641"/>
                    <a:pt x="267" y="641"/>
                  </a:cubicBezTo>
                  <a:cubicBezTo>
                    <a:pt x="267" y="641"/>
                    <a:pt x="267" y="641"/>
                    <a:pt x="267" y="641"/>
                  </a:cubicBezTo>
                  <a:cubicBezTo>
                    <a:pt x="267" y="641"/>
                    <a:pt x="267" y="641"/>
                    <a:pt x="267" y="641"/>
                  </a:cubicBezTo>
                  <a:cubicBezTo>
                    <a:pt x="267" y="640"/>
                    <a:pt x="267" y="641"/>
                    <a:pt x="268" y="641"/>
                  </a:cubicBezTo>
                  <a:cubicBezTo>
                    <a:pt x="269" y="641"/>
                    <a:pt x="269" y="640"/>
                    <a:pt x="270" y="639"/>
                  </a:cubicBezTo>
                  <a:cubicBezTo>
                    <a:pt x="270" y="638"/>
                    <a:pt x="271" y="638"/>
                    <a:pt x="271" y="637"/>
                  </a:cubicBezTo>
                  <a:cubicBezTo>
                    <a:pt x="272" y="636"/>
                    <a:pt x="272" y="635"/>
                    <a:pt x="272" y="634"/>
                  </a:cubicBezTo>
                  <a:cubicBezTo>
                    <a:pt x="272" y="633"/>
                    <a:pt x="272" y="633"/>
                    <a:pt x="272" y="632"/>
                  </a:cubicBezTo>
                  <a:cubicBezTo>
                    <a:pt x="273" y="631"/>
                    <a:pt x="273" y="631"/>
                    <a:pt x="273" y="630"/>
                  </a:cubicBezTo>
                  <a:cubicBezTo>
                    <a:pt x="273" y="629"/>
                    <a:pt x="274" y="628"/>
                    <a:pt x="275" y="627"/>
                  </a:cubicBezTo>
                  <a:cubicBezTo>
                    <a:pt x="275" y="627"/>
                    <a:pt x="274" y="626"/>
                    <a:pt x="273" y="626"/>
                  </a:cubicBezTo>
                  <a:cubicBezTo>
                    <a:pt x="273" y="625"/>
                    <a:pt x="273" y="624"/>
                    <a:pt x="273" y="624"/>
                  </a:cubicBezTo>
                  <a:cubicBezTo>
                    <a:pt x="273" y="623"/>
                    <a:pt x="273" y="622"/>
                    <a:pt x="273" y="621"/>
                  </a:cubicBezTo>
                  <a:cubicBezTo>
                    <a:pt x="274" y="621"/>
                    <a:pt x="274" y="620"/>
                    <a:pt x="274" y="619"/>
                  </a:cubicBezTo>
                  <a:cubicBezTo>
                    <a:pt x="274" y="618"/>
                    <a:pt x="275" y="618"/>
                    <a:pt x="276" y="618"/>
                  </a:cubicBezTo>
                  <a:cubicBezTo>
                    <a:pt x="277" y="618"/>
                    <a:pt x="279" y="620"/>
                    <a:pt x="279" y="620"/>
                  </a:cubicBezTo>
                  <a:cubicBezTo>
                    <a:pt x="280" y="621"/>
                    <a:pt x="280" y="622"/>
                    <a:pt x="281" y="623"/>
                  </a:cubicBezTo>
                  <a:cubicBezTo>
                    <a:pt x="281" y="623"/>
                    <a:pt x="281" y="623"/>
                    <a:pt x="282" y="623"/>
                  </a:cubicBezTo>
                  <a:cubicBezTo>
                    <a:pt x="281" y="621"/>
                    <a:pt x="280" y="619"/>
                    <a:pt x="278" y="618"/>
                  </a:cubicBezTo>
                  <a:cubicBezTo>
                    <a:pt x="278" y="617"/>
                    <a:pt x="277" y="616"/>
                    <a:pt x="276" y="616"/>
                  </a:cubicBezTo>
                  <a:cubicBezTo>
                    <a:pt x="276" y="615"/>
                    <a:pt x="276" y="615"/>
                    <a:pt x="275" y="615"/>
                  </a:cubicBezTo>
                  <a:cubicBezTo>
                    <a:pt x="275" y="615"/>
                    <a:pt x="275" y="614"/>
                    <a:pt x="275" y="614"/>
                  </a:cubicBezTo>
                  <a:cubicBezTo>
                    <a:pt x="276" y="613"/>
                    <a:pt x="276" y="611"/>
                    <a:pt x="275" y="611"/>
                  </a:cubicBezTo>
                  <a:cubicBezTo>
                    <a:pt x="275" y="610"/>
                    <a:pt x="273" y="609"/>
                    <a:pt x="272" y="609"/>
                  </a:cubicBezTo>
                  <a:cubicBezTo>
                    <a:pt x="272" y="609"/>
                    <a:pt x="271" y="609"/>
                    <a:pt x="270" y="608"/>
                  </a:cubicBezTo>
                  <a:cubicBezTo>
                    <a:pt x="270" y="608"/>
                    <a:pt x="270" y="607"/>
                    <a:pt x="270" y="607"/>
                  </a:cubicBezTo>
                  <a:cubicBezTo>
                    <a:pt x="269" y="606"/>
                    <a:pt x="268" y="606"/>
                    <a:pt x="267" y="606"/>
                  </a:cubicBezTo>
                  <a:cubicBezTo>
                    <a:pt x="266" y="605"/>
                    <a:pt x="267" y="604"/>
                    <a:pt x="267" y="603"/>
                  </a:cubicBezTo>
                  <a:cubicBezTo>
                    <a:pt x="268" y="603"/>
                    <a:pt x="268" y="602"/>
                    <a:pt x="268" y="602"/>
                  </a:cubicBezTo>
                  <a:cubicBezTo>
                    <a:pt x="269" y="601"/>
                    <a:pt x="268" y="601"/>
                    <a:pt x="268" y="600"/>
                  </a:cubicBezTo>
                  <a:cubicBezTo>
                    <a:pt x="268" y="600"/>
                    <a:pt x="268" y="599"/>
                    <a:pt x="268" y="599"/>
                  </a:cubicBezTo>
                  <a:cubicBezTo>
                    <a:pt x="268" y="598"/>
                    <a:pt x="270" y="598"/>
                    <a:pt x="270" y="598"/>
                  </a:cubicBezTo>
                  <a:cubicBezTo>
                    <a:pt x="270" y="598"/>
                    <a:pt x="268" y="597"/>
                    <a:pt x="268" y="597"/>
                  </a:cubicBezTo>
                  <a:cubicBezTo>
                    <a:pt x="267" y="597"/>
                    <a:pt x="267" y="598"/>
                    <a:pt x="266" y="599"/>
                  </a:cubicBezTo>
                  <a:cubicBezTo>
                    <a:pt x="265" y="599"/>
                    <a:pt x="265" y="598"/>
                    <a:pt x="264" y="598"/>
                  </a:cubicBezTo>
                  <a:cubicBezTo>
                    <a:pt x="264" y="597"/>
                    <a:pt x="264" y="597"/>
                    <a:pt x="264" y="596"/>
                  </a:cubicBezTo>
                  <a:cubicBezTo>
                    <a:pt x="265" y="596"/>
                    <a:pt x="265" y="596"/>
                    <a:pt x="265" y="596"/>
                  </a:cubicBezTo>
                  <a:cubicBezTo>
                    <a:pt x="264" y="595"/>
                    <a:pt x="264" y="595"/>
                    <a:pt x="264" y="595"/>
                  </a:cubicBezTo>
                  <a:cubicBezTo>
                    <a:pt x="264" y="594"/>
                    <a:pt x="262" y="595"/>
                    <a:pt x="262" y="594"/>
                  </a:cubicBezTo>
                  <a:cubicBezTo>
                    <a:pt x="262" y="594"/>
                    <a:pt x="262" y="594"/>
                    <a:pt x="262" y="594"/>
                  </a:cubicBezTo>
                  <a:cubicBezTo>
                    <a:pt x="261" y="593"/>
                    <a:pt x="261" y="593"/>
                    <a:pt x="261" y="594"/>
                  </a:cubicBezTo>
                  <a:cubicBezTo>
                    <a:pt x="261" y="594"/>
                    <a:pt x="261" y="594"/>
                    <a:pt x="261" y="594"/>
                  </a:cubicBezTo>
                  <a:cubicBezTo>
                    <a:pt x="261" y="594"/>
                    <a:pt x="260" y="594"/>
                    <a:pt x="260" y="595"/>
                  </a:cubicBezTo>
                  <a:cubicBezTo>
                    <a:pt x="259" y="595"/>
                    <a:pt x="259" y="594"/>
                    <a:pt x="258" y="594"/>
                  </a:cubicBezTo>
                  <a:cubicBezTo>
                    <a:pt x="258" y="594"/>
                    <a:pt x="257" y="593"/>
                    <a:pt x="257" y="593"/>
                  </a:cubicBezTo>
                  <a:cubicBezTo>
                    <a:pt x="256" y="592"/>
                    <a:pt x="256" y="592"/>
                    <a:pt x="256" y="592"/>
                  </a:cubicBezTo>
                  <a:cubicBezTo>
                    <a:pt x="256" y="591"/>
                    <a:pt x="255" y="591"/>
                    <a:pt x="254" y="591"/>
                  </a:cubicBezTo>
                  <a:cubicBezTo>
                    <a:pt x="254" y="591"/>
                    <a:pt x="253" y="591"/>
                    <a:pt x="253" y="591"/>
                  </a:cubicBezTo>
                  <a:cubicBezTo>
                    <a:pt x="252" y="590"/>
                    <a:pt x="251" y="591"/>
                    <a:pt x="250" y="591"/>
                  </a:cubicBezTo>
                  <a:cubicBezTo>
                    <a:pt x="250" y="591"/>
                    <a:pt x="248" y="591"/>
                    <a:pt x="248" y="591"/>
                  </a:cubicBezTo>
                  <a:cubicBezTo>
                    <a:pt x="248" y="590"/>
                    <a:pt x="247" y="590"/>
                    <a:pt x="247" y="589"/>
                  </a:cubicBezTo>
                  <a:cubicBezTo>
                    <a:pt x="246" y="589"/>
                    <a:pt x="246" y="589"/>
                    <a:pt x="246" y="589"/>
                  </a:cubicBezTo>
                  <a:cubicBezTo>
                    <a:pt x="245" y="588"/>
                    <a:pt x="246" y="588"/>
                    <a:pt x="246" y="588"/>
                  </a:cubicBezTo>
                  <a:cubicBezTo>
                    <a:pt x="247" y="588"/>
                    <a:pt x="248" y="587"/>
                    <a:pt x="247" y="586"/>
                  </a:cubicBezTo>
                  <a:cubicBezTo>
                    <a:pt x="247" y="586"/>
                    <a:pt x="246" y="585"/>
                    <a:pt x="246" y="585"/>
                  </a:cubicBezTo>
                  <a:cubicBezTo>
                    <a:pt x="245" y="585"/>
                    <a:pt x="243" y="584"/>
                    <a:pt x="243" y="583"/>
                  </a:cubicBezTo>
                  <a:cubicBezTo>
                    <a:pt x="244" y="582"/>
                    <a:pt x="245" y="582"/>
                    <a:pt x="246" y="582"/>
                  </a:cubicBezTo>
                  <a:cubicBezTo>
                    <a:pt x="247" y="582"/>
                    <a:pt x="247" y="581"/>
                    <a:pt x="248" y="581"/>
                  </a:cubicBezTo>
                  <a:cubicBezTo>
                    <a:pt x="249" y="581"/>
                    <a:pt x="250" y="581"/>
                    <a:pt x="250" y="580"/>
                  </a:cubicBezTo>
                  <a:cubicBezTo>
                    <a:pt x="251" y="580"/>
                    <a:pt x="251" y="580"/>
                    <a:pt x="252" y="581"/>
                  </a:cubicBezTo>
                  <a:cubicBezTo>
                    <a:pt x="253" y="581"/>
                    <a:pt x="253" y="581"/>
                    <a:pt x="253" y="580"/>
                  </a:cubicBezTo>
                  <a:cubicBezTo>
                    <a:pt x="254" y="580"/>
                    <a:pt x="254" y="580"/>
                    <a:pt x="254" y="580"/>
                  </a:cubicBezTo>
                  <a:cubicBezTo>
                    <a:pt x="254" y="580"/>
                    <a:pt x="255" y="580"/>
                    <a:pt x="256" y="580"/>
                  </a:cubicBezTo>
                  <a:cubicBezTo>
                    <a:pt x="257" y="581"/>
                    <a:pt x="258" y="580"/>
                    <a:pt x="259" y="579"/>
                  </a:cubicBezTo>
                  <a:cubicBezTo>
                    <a:pt x="259" y="578"/>
                    <a:pt x="261" y="579"/>
                    <a:pt x="261" y="579"/>
                  </a:cubicBezTo>
                  <a:cubicBezTo>
                    <a:pt x="262" y="580"/>
                    <a:pt x="262" y="580"/>
                    <a:pt x="263" y="580"/>
                  </a:cubicBezTo>
                  <a:cubicBezTo>
                    <a:pt x="263" y="581"/>
                    <a:pt x="263" y="581"/>
                    <a:pt x="263" y="582"/>
                  </a:cubicBezTo>
                  <a:cubicBezTo>
                    <a:pt x="265" y="583"/>
                    <a:pt x="265" y="581"/>
                    <a:pt x="266" y="582"/>
                  </a:cubicBezTo>
                  <a:cubicBezTo>
                    <a:pt x="268" y="582"/>
                    <a:pt x="270" y="582"/>
                    <a:pt x="272" y="581"/>
                  </a:cubicBezTo>
                  <a:cubicBezTo>
                    <a:pt x="272" y="581"/>
                    <a:pt x="273" y="581"/>
                    <a:pt x="273" y="581"/>
                  </a:cubicBezTo>
                  <a:cubicBezTo>
                    <a:pt x="274" y="582"/>
                    <a:pt x="274" y="582"/>
                    <a:pt x="274" y="582"/>
                  </a:cubicBezTo>
                  <a:cubicBezTo>
                    <a:pt x="274" y="582"/>
                    <a:pt x="276" y="582"/>
                    <a:pt x="276" y="582"/>
                  </a:cubicBezTo>
                  <a:cubicBezTo>
                    <a:pt x="275" y="581"/>
                    <a:pt x="275" y="581"/>
                    <a:pt x="275" y="580"/>
                  </a:cubicBezTo>
                  <a:cubicBezTo>
                    <a:pt x="275" y="580"/>
                    <a:pt x="275" y="579"/>
                    <a:pt x="275" y="578"/>
                  </a:cubicBezTo>
                  <a:cubicBezTo>
                    <a:pt x="275" y="577"/>
                    <a:pt x="274" y="577"/>
                    <a:pt x="274" y="577"/>
                  </a:cubicBezTo>
                  <a:cubicBezTo>
                    <a:pt x="274" y="576"/>
                    <a:pt x="274" y="576"/>
                    <a:pt x="274" y="576"/>
                  </a:cubicBezTo>
                  <a:cubicBezTo>
                    <a:pt x="274" y="575"/>
                    <a:pt x="274" y="574"/>
                    <a:pt x="273" y="574"/>
                  </a:cubicBezTo>
                  <a:cubicBezTo>
                    <a:pt x="273" y="574"/>
                    <a:pt x="272" y="573"/>
                    <a:pt x="273" y="573"/>
                  </a:cubicBezTo>
                  <a:cubicBezTo>
                    <a:pt x="273" y="572"/>
                    <a:pt x="272" y="571"/>
                    <a:pt x="273" y="570"/>
                  </a:cubicBezTo>
                  <a:cubicBezTo>
                    <a:pt x="275" y="570"/>
                    <a:pt x="276" y="570"/>
                    <a:pt x="277" y="570"/>
                  </a:cubicBezTo>
                  <a:cubicBezTo>
                    <a:pt x="278" y="569"/>
                    <a:pt x="279" y="569"/>
                    <a:pt x="279" y="570"/>
                  </a:cubicBezTo>
                  <a:cubicBezTo>
                    <a:pt x="279" y="571"/>
                    <a:pt x="279" y="572"/>
                    <a:pt x="280" y="573"/>
                  </a:cubicBezTo>
                  <a:cubicBezTo>
                    <a:pt x="280" y="573"/>
                    <a:pt x="281" y="574"/>
                    <a:pt x="282" y="573"/>
                  </a:cubicBezTo>
                  <a:cubicBezTo>
                    <a:pt x="283" y="573"/>
                    <a:pt x="283" y="574"/>
                    <a:pt x="285" y="574"/>
                  </a:cubicBezTo>
                  <a:cubicBezTo>
                    <a:pt x="286" y="574"/>
                    <a:pt x="287" y="574"/>
                    <a:pt x="287" y="574"/>
                  </a:cubicBezTo>
                  <a:cubicBezTo>
                    <a:pt x="288" y="574"/>
                    <a:pt x="290" y="575"/>
                    <a:pt x="290" y="574"/>
                  </a:cubicBezTo>
                  <a:cubicBezTo>
                    <a:pt x="291" y="574"/>
                    <a:pt x="291" y="574"/>
                    <a:pt x="292" y="573"/>
                  </a:cubicBezTo>
                  <a:cubicBezTo>
                    <a:pt x="292" y="573"/>
                    <a:pt x="292" y="573"/>
                    <a:pt x="291" y="573"/>
                  </a:cubicBezTo>
                  <a:cubicBezTo>
                    <a:pt x="291" y="572"/>
                    <a:pt x="290" y="572"/>
                    <a:pt x="291" y="571"/>
                  </a:cubicBezTo>
                  <a:cubicBezTo>
                    <a:pt x="292" y="570"/>
                    <a:pt x="294" y="568"/>
                    <a:pt x="296" y="568"/>
                  </a:cubicBezTo>
                  <a:cubicBezTo>
                    <a:pt x="297" y="568"/>
                    <a:pt x="299" y="568"/>
                    <a:pt x="300" y="568"/>
                  </a:cubicBezTo>
                  <a:cubicBezTo>
                    <a:pt x="301" y="568"/>
                    <a:pt x="302" y="568"/>
                    <a:pt x="303" y="567"/>
                  </a:cubicBezTo>
                  <a:cubicBezTo>
                    <a:pt x="303" y="567"/>
                    <a:pt x="303" y="566"/>
                    <a:pt x="303" y="566"/>
                  </a:cubicBezTo>
                  <a:cubicBezTo>
                    <a:pt x="304" y="565"/>
                    <a:pt x="306" y="564"/>
                    <a:pt x="306" y="562"/>
                  </a:cubicBezTo>
                  <a:cubicBezTo>
                    <a:pt x="306" y="562"/>
                    <a:pt x="306" y="561"/>
                    <a:pt x="306" y="561"/>
                  </a:cubicBezTo>
                  <a:cubicBezTo>
                    <a:pt x="306" y="560"/>
                    <a:pt x="306" y="560"/>
                    <a:pt x="306" y="559"/>
                  </a:cubicBezTo>
                  <a:cubicBezTo>
                    <a:pt x="306" y="558"/>
                    <a:pt x="306" y="558"/>
                    <a:pt x="307" y="557"/>
                  </a:cubicBezTo>
                  <a:cubicBezTo>
                    <a:pt x="308" y="557"/>
                    <a:pt x="308" y="556"/>
                    <a:pt x="309" y="556"/>
                  </a:cubicBezTo>
                  <a:cubicBezTo>
                    <a:pt x="310" y="556"/>
                    <a:pt x="310" y="556"/>
                    <a:pt x="310" y="556"/>
                  </a:cubicBezTo>
                  <a:cubicBezTo>
                    <a:pt x="311" y="556"/>
                    <a:pt x="311" y="556"/>
                    <a:pt x="312" y="555"/>
                  </a:cubicBezTo>
                  <a:cubicBezTo>
                    <a:pt x="312" y="555"/>
                    <a:pt x="314" y="555"/>
                    <a:pt x="314" y="554"/>
                  </a:cubicBezTo>
                  <a:cubicBezTo>
                    <a:pt x="315" y="554"/>
                    <a:pt x="315" y="554"/>
                    <a:pt x="315" y="554"/>
                  </a:cubicBezTo>
                  <a:cubicBezTo>
                    <a:pt x="315" y="554"/>
                    <a:pt x="315" y="553"/>
                    <a:pt x="315" y="553"/>
                  </a:cubicBezTo>
                  <a:cubicBezTo>
                    <a:pt x="316" y="553"/>
                    <a:pt x="317" y="553"/>
                    <a:pt x="317" y="552"/>
                  </a:cubicBezTo>
                  <a:cubicBezTo>
                    <a:pt x="318" y="551"/>
                    <a:pt x="318" y="551"/>
                    <a:pt x="319" y="551"/>
                  </a:cubicBezTo>
                  <a:cubicBezTo>
                    <a:pt x="319" y="551"/>
                    <a:pt x="319" y="551"/>
                    <a:pt x="320" y="551"/>
                  </a:cubicBezTo>
                  <a:cubicBezTo>
                    <a:pt x="319" y="551"/>
                    <a:pt x="319" y="551"/>
                    <a:pt x="319" y="551"/>
                  </a:cubicBezTo>
                  <a:cubicBezTo>
                    <a:pt x="319" y="551"/>
                    <a:pt x="319" y="551"/>
                    <a:pt x="319" y="551"/>
                  </a:cubicBezTo>
                  <a:cubicBezTo>
                    <a:pt x="320" y="551"/>
                    <a:pt x="321" y="552"/>
                    <a:pt x="322" y="552"/>
                  </a:cubicBezTo>
                  <a:cubicBezTo>
                    <a:pt x="323" y="552"/>
                    <a:pt x="324" y="552"/>
                    <a:pt x="325" y="552"/>
                  </a:cubicBezTo>
                  <a:cubicBezTo>
                    <a:pt x="325" y="550"/>
                    <a:pt x="322" y="550"/>
                    <a:pt x="321" y="550"/>
                  </a:cubicBezTo>
                  <a:cubicBezTo>
                    <a:pt x="320" y="549"/>
                    <a:pt x="320" y="548"/>
                    <a:pt x="321" y="548"/>
                  </a:cubicBezTo>
                  <a:cubicBezTo>
                    <a:pt x="322" y="548"/>
                    <a:pt x="323" y="549"/>
                    <a:pt x="324" y="549"/>
                  </a:cubicBezTo>
                  <a:cubicBezTo>
                    <a:pt x="324" y="550"/>
                    <a:pt x="325" y="550"/>
                    <a:pt x="326" y="551"/>
                  </a:cubicBezTo>
                  <a:cubicBezTo>
                    <a:pt x="326" y="552"/>
                    <a:pt x="327" y="551"/>
                    <a:pt x="327" y="550"/>
                  </a:cubicBezTo>
                  <a:cubicBezTo>
                    <a:pt x="326" y="550"/>
                    <a:pt x="326" y="549"/>
                    <a:pt x="326" y="549"/>
                  </a:cubicBezTo>
                  <a:cubicBezTo>
                    <a:pt x="326" y="549"/>
                    <a:pt x="326" y="549"/>
                    <a:pt x="326" y="549"/>
                  </a:cubicBezTo>
                  <a:cubicBezTo>
                    <a:pt x="326" y="548"/>
                    <a:pt x="327" y="548"/>
                    <a:pt x="328" y="548"/>
                  </a:cubicBezTo>
                  <a:cubicBezTo>
                    <a:pt x="328" y="548"/>
                    <a:pt x="328" y="548"/>
                    <a:pt x="329" y="547"/>
                  </a:cubicBezTo>
                  <a:cubicBezTo>
                    <a:pt x="329" y="547"/>
                    <a:pt x="329" y="547"/>
                    <a:pt x="329" y="547"/>
                  </a:cubicBezTo>
                  <a:cubicBezTo>
                    <a:pt x="328" y="547"/>
                    <a:pt x="328" y="547"/>
                    <a:pt x="328" y="547"/>
                  </a:cubicBezTo>
                  <a:cubicBezTo>
                    <a:pt x="327" y="547"/>
                    <a:pt x="327" y="546"/>
                    <a:pt x="326" y="546"/>
                  </a:cubicBezTo>
                  <a:cubicBezTo>
                    <a:pt x="326" y="545"/>
                    <a:pt x="325" y="545"/>
                    <a:pt x="325" y="544"/>
                  </a:cubicBezTo>
                  <a:cubicBezTo>
                    <a:pt x="325" y="544"/>
                    <a:pt x="326" y="543"/>
                    <a:pt x="326" y="543"/>
                  </a:cubicBezTo>
                  <a:cubicBezTo>
                    <a:pt x="326" y="543"/>
                    <a:pt x="327" y="542"/>
                    <a:pt x="327" y="542"/>
                  </a:cubicBezTo>
                  <a:cubicBezTo>
                    <a:pt x="328" y="541"/>
                    <a:pt x="329" y="540"/>
                    <a:pt x="330" y="540"/>
                  </a:cubicBezTo>
                  <a:cubicBezTo>
                    <a:pt x="330" y="540"/>
                    <a:pt x="330" y="539"/>
                    <a:pt x="330" y="539"/>
                  </a:cubicBezTo>
                  <a:cubicBezTo>
                    <a:pt x="330" y="539"/>
                    <a:pt x="330" y="539"/>
                    <a:pt x="330" y="538"/>
                  </a:cubicBezTo>
                  <a:cubicBezTo>
                    <a:pt x="330" y="538"/>
                    <a:pt x="330" y="537"/>
                    <a:pt x="330" y="537"/>
                  </a:cubicBezTo>
                  <a:cubicBezTo>
                    <a:pt x="330" y="536"/>
                    <a:pt x="331" y="536"/>
                    <a:pt x="331" y="535"/>
                  </a:cubicBezTo>
                  <a:cubicBezTo>
                    <a:pt x="331" y="534"/>
                    <a:pt x="332" y="534"/>
                    <a:pt x="332" y="534"/>
                  </a:cubicBezTo>
                  <a:cubicBezTo>
                    <a:pt x="332" y="534"/>
                    <a:pt x="332" y="533"/>
                    <a:pt x="332" y="532"/>
                  </a:cubicBezTo>
                  <a:cubicBezTo>
                    <a:pt x="332" y="532"/>
                    <a:pt x="333" y="531"/>
                    <a:pt x="333" y="531"/>
                  </a:cubicBezTo>
                  <a:cubicBezTo>
                    <a:pt x="334" y="531"/>
                    <a:pt x="334" y="532"/>
                    <a:pt x="334" y="532"/>
                  </a:cubicBezTo>
                  <a:cubicBezTo>
                    <a:pt x="335" y="533"/>
                    <a:pt x="336" y="531"/>
                    <a:pt x="337" y="531"/>
                  </a:cubicBezTo>
                  <a:cubicBezTo>
                    <a:pt x="337" y="531"/>
                    <a:pt x="338" y="531"/>
                    <a:pt x="339" y="530"/>
                  </a:cubicBezTo>
                  <a:cubicBezTo>
                    <a:pt x="339" y="530"/>
                    <a:pt x="340" y="529"/>
                    <a:pt x="340" y="529"/>
                  </a:cubicBezTo>
                  <a:cubicBezTo>
                    <a:pt x="341" y="528"/>
                    <a:pt x="341" y="528"/>
                    <a:pt x="343" y="528"/>
                  </a:cubicBezTo>
                  <a:cubicBezTo>
                    <a:pt x="343" y="528"/>
                    <a:pt x="343" y="528"/>
                    <a:pt x="344" y="528"/>
                  </a:cubicBezTo>
                  <a:cubicBezTo>
                    <a:pt x="344" y="528"/>
                    <a:pt x="344" y="528"/>
                    <a:pt x="344" y="527"/>
                  </a:cubicBezTo>
                  <a:cubicBezTo>
                    <a:pt x="345" y="527"/>
                    <a:pt x="345" y="527"/>
                    <a:pt x="345" y="528"/>
                  </a:cubicBezTo>
                  <a:cubicBezTo>
                    <a:pt x="346" y="528"/>
                    <a:pt x="347" y="528"/>
                    <a:pt x="348" y="527"/>
                  </a:cubicBezTo>
                  <a:cubicBezTo>
                    <a:pt x="348" y="527"/>
                    <a:pt x="348" y="527"/>
                    <a:pt x="348" y="527"/>
                  </a:cubicBezTo>
                  <a:cubicBezTo>
                    <a:pt x="349" y="526"/>
                    <a:pt x="351" y="526"/>
                    <a:pt x="352" y="526"/>
                  </a:cubicBezTo>
                  <a:cubicBezTo>
                    <a:pt x="352" y="526"/>
                    <a:pt x="353" y="527"/>
                    <a:pt x="353" y="527"/>
                  </a:cubicBezTo>
                  <a:cubicBezTo>
                    <a:pt x="354" y="528"/>
                    <a:pt x="354" y="528"/>
                    <a:pt x="354" y="528"/>
                  </a:cubicBezTo>
                  <a:cubicBezTo>
                    <a:pt x="354" y="529"/>
                    <a:pt x="355" y="529"/>
                    <a:pt x="356" y="529"/>
                  </a:cubicBezTo>
                  <a:cubicBezTo>
                    <a:pt x="356" y="529"/>
                    <a:pt x="356" y="529"/>
                    <a:pt x="357" y="529"/>
                  </a:cubicBezTo>
                  <a:cubicBezTo>
                    <a:pt x="357" y="530"/>
                    <a:pt x="357" y="530"/>
                    <a:pt x="357" y="530"/>
                  </a:cubicBezTo>
                  <a:cubicBezTo>
                    <a:pt x="357" y="530"/>
                    <a:pt x="358" y="530"/>
                    <a:pt x="358" y="530"/>
                  </a:cubicBezTo>
                  <a:cubicBezTo>
                    <a:pt x="358" y="530"/>
                    <a:pt x="358" y="529"/>
                    <a:pt x="358" y="529"/>
                  </a:cubicBezTo>
                  <a:cubicBezTo>
                    <a:pt x="358" y="529"/>
                    <a:pt x="358" y="529"/>
                    <a:pt x="358" y="529"/>
                  </a:cubicBezTo>
                  <a:cubicBezTo>
                    <a:pt x="357" y="528"/>
                    <a:pt x="356" y="527"/>
                    <a:pt x="355" y="527"/>
                  </a:cubicBezTo>
                  <a:cubicBezTo>
                    <a:pt x="355" y="527"/>
                    <a:pt x="355" y="526"/>
                    <a:pt x="354" y="526"/>
                  </a:cubicBezTo>
                  <a:cubicBezTo>
                    <a:pt x="354" y="525"/>
                    <a:pt x="354" y="524"/>
                    <a:pt x="354" y="524"/>
                  </a:cubicBezTo>
                  <a:cubicBezTo>
                    <a:pt x="355" y="523"/>
                    <a:pt x="357" y="524"/>
                    <a:pt x="358" y="524"/>
                  </a:cubicBezTo>
                  <a:cubicBezTo>
                    <a:pt x="359" y="524"/>
                    <a:pt x="361" y="523"/>
                    <a:pt x="362" y="524"/>
                  </a:cubicBezTo>
                  <a:cubicBezTo>
                    <a:pt x="364" y="524"/>
                    <a:pt x="362" y="526"/>
                    <a:pt x="363" y="527"/>
                  </a:cubicBezTo>
                  <a:cubicBezTo>
                    <a:pt x="363" y="527"/>
                    <a:pt x="363" y="528"/>
                    <a:pt x="363" y="528"/>
                  </a:cubicBezTo>
                  <a:cubicBezTo>
                    <a:pt x="364" y="528"/>
                    <a:pt x="365" y="528"/>
                    <a:pt x="365" y="527"/>
                  </a:cubicBezTo>
                  <a:cubicBezTo>
                    <a:pt x="365" y="527"/>
                    <a:pt x="365" y="526"/>
                    <a:pt x="365" y="526"/>
                  </a:cubicBezTo>
                  <a:cubicBezTo>
                    <a:pt x="364" y="526"/>
                    <a:pt x="364" y="525"/>
                    <a:pt x="364" y="525"/>
                  </a:cubicBezTo>
                  <a:cubicBezTo>
                    <a:pt x="365" y="524"/>
                    <a:pt x="366" y="524"/>
                    <a:pt x="366" y="525"/>
                  </a:cubicBezTo>
                  <a:cubicBezTo>
                    <a:pt x="366" y="525"/>
                    <a:pt x="367" y="525"/>
                    <a:pt x="367" y="525"/>
                  </a:cubicBezTo>
                  <a:cubicBezTo>
                    <a:pt x="367" y="526"/>
                    <a:pt x="367" y="527"/>
                    <a:pt x="368" y="528"/>
                  </a:cubicBezTo>
                  <a:cubicBezTo>
                    <a:pt x="368" y="528"/>
                    <a:pt x="368" y="528"/>
                    <a:pt x="368" y="528"/>
                  </a:cubicBezTo>
                  <a:cubicBezTo>
                    <a:pt x="368" y="529"/>
                    <a:pt x="369" y="529"/>
                    <a:pt x="370" y="528"/>
                  </a:cubicBezTo>
                  <a:cubicBezTo>
                    <a:pt x="370" y="528"/>
                    <a:pt x="370" y="527"/>
                    <a:pt x="370" y="527"/>
                  </a:cubicBezTo>
                  <a:cubicBezTo>
                    <a:pt x="369" y="526"/>
                    <a:pt x="369" y="525"/>
                    <a:pt x="369" y="525"/>
                  </a:cubicBezTo>
                  <a:cubicBezTo>
                    <a:pt x="369" y="524"/>
                    <a:pt x="368" y="523"/>
                    <a:pt x="370" y="522"/>
                  </a:cubicBezTo>
                  <a:cubicBezTo>
                    <a:pt x="370" y="522"/>
                    <a:pt x="370" y="522"/>
                    <a:pt x="371" y="522"/>
                  </a:cubicBezTo>
                  <a:cubicBezTo>
                    <a:pt x="372" y="522"/>
                    <a:pt x="372" y="522"/>
                    <a:pt x="374" y="522"/>
                  </a:cubicBezTo>
                  <a:cubicBezTo>
                    <a:pt x="374" y="522"/>
                    <a:pt x="375" y="522"/>
                    <a:pt x="376" y="523"/>
                  </a:cubicBezTo>
                  <a:cubicBezTo>
                    <a:pt x="376" y="523"/>
                    <a:pt x="376" y="523"/>
                    <a:pt x="376" y="523"/>
                  </a:cubicBezTo>
                  <a:cubicBezTo>
                    <a:pt x="377" y="523"/>
                    <a:pt x="378" y="524"/>
                    <a:pt x="377" y="523"/>
                  </a:cubicBezTo>
                  <a:cubicBezTo>
                    <a:pt x="377" y="523"/>
                    <a:pt x="376" y="523"/>
                    <a:pt x="376" y="522"/>
                  </a:cubicBezTo>
                  <a:cubicBezTo>
                    <a:pt x="376" y="521"/>
                    <a:pt x="375" y="521"/>
                    <a:pt x="374" y="521"/>
                  </a:cubicBezTo>
                  <a:cubicBezTo>
                    <a:pt x="373" y="521"/>
                    <a:pt x="372" y="521"/>
                    <a:pt x="371" y="520"/>
                  </a:cubicBezTo>
                  <a:cubicBezTo>
                    <a:pt x="371" y="520"/>
                    <a:pt x="371" y="520"/>
                    <a:pt x="371" y="520"/>
                  </a:cubicBezTo>
                  <a:cubicBezTo>
                    <a:pt x="372" y="519"/>
                    <a:pt x="374" y="518"/>
                    <a:pt x="372" y="517"/>
                  </a:cubicBezTo>
                  <a:cubicBezTo>
                    <a:pt x="372" y="517"/>
                    <a:pt x="372" y="517"/>
                    <a:pt x="371" y="517"/>
                  </a:cubicBezTo>
                  <a:cubicBezTo>
                    <a:pt x="371" y="516"/>
                    <a:pt x="371" y="516"/>
                    <a:pt x="370" y="516"/>
                  </a:cubicBezTo>
                  <a:cubicBezTo>
                    <a:pt x="370" y="516"/>
                    <a:pt x="370" y="515"/>
                    <a:pt x="370" y="515"/>
                  </a:cubicBezTo>
                  <a:cubicBezTo>
                    <a:pt x="371" y="514"/>
                    <a:pt x="374" y="513"/>
                    <a:pt x="372" y="512"/>
                  </a:cubicBezTo>
                  <a:cubicBezTo>
                    <a:pt x="371" y="511"/>
                    <a:pt x="371" y="511"/>
                    <a:pt x="371" y="510"/>
                  </a:cubicBezTo>
                  <a:cubicBezTo>
                    <a:pt x="372" y="509"/>
                    <a:pt x="370" y="509"/>
                    <a:pt x="370" y="508"/>
                  </a:cubicBezTo>
                  <a:cubicBezTo>
                    <a:pt x="369" y="508"/>
                    <a:pt x="369" y="508"/>
                    <a:pt x="369" y="507"/>
                  </a:cubicBezTo>
                  <a:cubicBezTo>
                    <a:pt x="369" y="507"/>
                    <a:pt x="369" y="507"/>
                    <a:pt x="369" y="507"/>
                  </a:cubicBezTo>
                  <a:cubicBezTo>
                    <a:pt x="369" y="507"/>
                    <a:pt x="369" y="507"/>
                    <a:pt x="369" y="507"/>
                  </a:cubicBezTo>
                  <a:cubicBezTo>
                    <a:pt x="369" y="507"/>
                    <a:pt x="369" y="506"/>
                    <a:pt x="369" y="506"/>
                  </a:cubicBezTo>
                  <a:cubicBezTo>
                    <a:pt x="370" y="505"/>
                    <a:pt x="370" y="505"/>
                    <a:pt x="370" y="505"/>
                  </a:cubicBezTo>
                  <a:cubicBezTo>
                    <a:pt x="370" y="503"/>
                    <a:pt x="369" y="502"/>
                    <a:pt x="370" y="501"/>
                  </a:cubicBezTo>
                  <a:cubicBezTo>
                    <a:pt x="370" y="499"/>
                    <a:pt x="368" y="501"/>
                    <a:pt x="367" y="501"/>
                  </a:cubicBezTo>
                  <a:cubicBezTo>
                    <a:pt x="366" y="501"/>
                    <a:pt x="365" y="501"/>
                    <a:pt x="365" y="500"/>
                  </a:cubicBezTo>
                  <a:cubicBezTo>
                    <a:pt x="365" y="499"/>
                    <a:pt x="366" y="498"/>
                    <a:pt x="366" y="497"/>
                  </a:cubicBezTo>
                  <a:cubicBezTo>
                    <a:pt x="367" y="497"/>
                    <a:pt x="367" y="497"/>
                    <a:pt x="368" y="496"/>
                  </a:cubicBezTo>
                  <a:cubicBezTo>
                    <a:pt x="369" y="496"/>
                    <a:pt x="368" y="495"/>
                    <a:pt x="368" y="494"/>
                  </a:cubicBezTo>
                  <a:cubicBezTo>
                    <a:pt x="368" y="493"/>
                    <a:pt x="367" y="492"/>
                    <a:pt x="368" y="491"/>
                  </a:cubicBezTo>
                  <a:cubicBezTo>
                    <a:pt x="368" y="490"/>
                    <a:pt x="369" y="490"/>
                    <a:pt x="368" y="489"/>
                  </a:cubicBezTo>
                  <a:cubicBezTo>
                    <a:pt x="368" y="489"/>
                    <a:pt x="368" y="489"/>
                    <a:pt x="368" y="489"/>
                  </a:cubicBezTo>
                  <a:cubicBezTo>
                    <a:pt x="367" y="487"/>
                    <a:pt x="371" y="486"/>
                    <a:pt x="372" y="488"/>
                  </a:cubicBezTo>
                  <a:cubicBezTo>
                    <a:pt x="372" y="489"/>
                    <a:pt x="374" y="487"/>
                    <a:pt x="374" y="487"/>
                  </a:cubicBezTo>
                  <a:cubicBezTo>
                    <a:pt x="375" y="486"/>
                    <a:pt x="375" y="486"/>
                    <a:pt x="376" y="486"/>
                  </a:cubicBezTo>
                  <a:cubicBezTo>
                    <a:pt x="377" y="486"/>
                    <a:pt x="377" y="487"/>
                    <a:pt x="377" y="488"/>
                  </a:cubicBezTo>
                  <a:cubicBezTo>
                    <a:pt x="377" y="488"/>
                    <a:pt x="379" y="489"/>
                    <a:pt x="378" y="488"/>
                  </a:cubicBezTo>
                  <a:cubicBezTo>
                    <a:pt x="378" y="488"/>
                    <a:pt x="378" y="487"/>
                    <a:pt x="378" y="487"/>
                  </a:cubicBezTo>
                  <a:cubicBezTo>
                    <a:pt x="378" y="487"/>
                    <a:pt x="379" y="486"/>
                    <a:pt x="378" y="485"/>
                  </a:cubicBezTo>
                  <a:cubicBezTo>
                    <a:pt x="377" y="485"/>
                    <a:pt x="377" y="484"/>
                    <a:pt x="377" y="483"/>
                  </a:cubicBezTo>
                  <a:cubicBezTo>
                    <a:pt x="378" y="482"/>
                    <a:pt x="379" y="482"/>
                    <a:pt x="380" y="482"/>
                  </a:cubicBezTo>
                  <a:cubicBezTo>
                    <a:pt x="381" y="482"/>
                    <a:pt x="383" y="482"/>
                    <a:pt x="385" y="482"/>
                  </a:cubicBezTo>
                  <a:cubicBezTo>
                    <a:pt x="385" y="482"/>
                    <a:pt x="387" y="483"/>
                    <a:pt x="387" y="484"/>
                  </a:cubicBezTo>
                  <a:cubicBezTo>
                    <a:pt x="387" y="484"/>
                    <a:pt x="387" y="486"/>
                    <a:pt x="388" y="486"/>
                  </a:cubicBezTo>
                  <a:cubicBezTo>
                    <a:pt x="388" y="486"/>
                    <a:pt x="389" y="486"/>
                    <a:pt x="389" y="487"/>
                  </a:cubicBezTo>
                  <a:cubicBezTo>
                    <a:pt x="389" y="487"/>
                    <a:pt x="389" y="488"/>
                    <a:pt x="389" y="488"/>
                  </a:cubicBezTo>
                  <a:cubicBezTo>
                    <a:pt x="389" y="489"/>
                    <a:pt x="389" y="489"/>
                    <a:pt x="389" y="489"/>
                  </a:cubicBezTo>
                  <a:cubicBezTo>
                    <a:pt x="390" y="489"/>
                    <a:pt x="390" y="488"/>
                    <a:pt x="391" y="488"/>
                  </a:cubicBezTo>
                  <a:cubicBezTo>
                    <a:pt x="391" y="488"/>
                    <a:pt x="392" y="488"/>
                    <a:pt x="393" y="489"/>
                  </a:cubicBezTo>
                  <a:cubicBezTo>
                    <a:pt x="393" y="489"/>
                    <a:pt x="394" y="490"/>
                    <a:pt x="394" y="490"/>
                  </a:cubicBezTo>
                  <a:cubicBezTo>
                    <a:pt x="393" y="491"/>
                    <a:pt x="393" y="491"/>
                    <a:pt x="392" y="491"/>
                  </a:cubicBezTo>
                  <a:cubicBezTo>
                    <a:pt x="392" y="491"/>
                    <a:pt x="391" y="492"/>
                    <a:pt x="390" y="492"/>
                  </a:cubicBezTo>
                  <a:cubicBezTo>
                    <a:pt x="389" y="492"/>
                    <a:pt x="388" y="492"/>
                    <a:pt x="388" y="492"/>
                  </a:cubicBezTo>
                  <a:cubicBezTo>
                    <a:pt x="387" y="492"/>
                    <a:pt x="386" y="492"/>
                    <a:pt x="386" y="493"/>
                  </a:cubicBezTo>
                  <a:cubicBezTo>
                    <a:pt x="386" y="494"/>
                    <a:pt x="387" y="494"/>
                    <a:pt x="387" y="495"/>
                  </a:cubicBezTo>
                  <a:cubicBezTo>
                    <a:pt x="387" y="495"/>
                    <a:pt x="386" y="496"/>
                    <a:pt x="386" y="496"/>
                  </a:cubicBezTo>
                  <a:cubicBezTo>
                    <a:pt x="386" y="497"/>
                    <a:pt x="385" y="497"/>
                    <a:pt x="385" y="497"/>
                  </a:cubicBezTo>
                  <a:cubicBezTo>
                    <a:pt x="384" y="498"/>
                    <a:pt x="383" y="498"/>
                    <a:pt x="383" y="499"/>
                  </a:cubicBezTo>
                  <a:cubicBezTo>
                    <a:pt x="382" y="500"/>
                    <a:pt x="382" y="500"/>
                    <a:pt x="381" y="501"/>
                  </a:cubicBezTo>
                  <a:cubicBezTo>
                    <a:pt x="380" y="501"/>
                    <a:pt x="380" y="501"/>
                    <a:pt x="379" y="501"/>
                  </a:cubicBezTo>
                  <a:cubicBezTo>
                    <a:pt x="378" y="501"/>
                    <a:pt x="379" y="502"/>
                    <a:pt x="379" y="502"/>
                  </a:cubicBezTo>
                  <a:cubicBezTo>
                    <a:pt x="379" y="503"/>
                    <a:pt x="379" y="503"/>
                    <a:pt x="379" y="504"/>
                  </a:cubicBezTo>
                  <a:cubicBezTo>
                    <a:pt x="378" y="505"/>
                    <a:pt x="377" y="505"/>
                    <a:pt x="378" y="506"/>
                  </a:cubicBezTo>
                  <a:cubicBezTo>
                    <a:pt x="379" y="506"/>
                    <a:pt x="379" y="506"/>
                    <a:pt x="380" y="507"/>
                  </a:cubicBezTo>
                  <a:cubicBezTo>
                    <a:pt x="380" y="507"/>
                    <a:pt x="380" y="508"/>
                    <a:pt x="380" y="508"/>
                  </a:cubicBezTo>
                  <a:cubicBezTo>
                    <a:pt x="380" y="508"/>
                    <a:pt x="380" y="508"/>
                    <a:pt x="380" y="508"/>
                  </a:cubicBezTo>
                  <a:cubicBezTo>
                    <a:pt x="380" y="508"/>
                    <a:pt x="380" y="508"/>
                    <a:pt x="380" y="508"/>
                  </a:cubicBezTo>
                  <a:cubicBezTo>
                    <a:pt x="380" y="508"/>
                    <a:pt x="380" y="508"/>
                    <a:pt x="380" y="508"/>
                  </a:cubicBezTo>
                  <a:cubicBezTo>
                    <a:pt x="380" y="508"/>
                    <a:pt x="380" y="508"/>
                    <a:pt x="380" y="508"/>
                  </a:cubicBezTo>
                  <a:cubicBezTo>
                    <a:pt x="380" y="509"/>
                    <a:pt x="381" y="510"/>
                    <a:pt x="382" y="510"/>
                  </a:cubicBezTo>
                  <a:cubicBezTo>
                    <a:pt x="383" y="511"/>
                    <a:pt x="384" y="512"/>
                    <a:pt x="384" y="512"/>
                  </a:cubicBezTo>
                  <a:cubicBezTo>
                    <a:pt x="384" y="512"/>
                    <a:pt x="384" y="512"/>
                    <a:pt x="384" y="512"/>
                  </a:cubicBezTo>
                  <a:cubicBezTo>
                    <a:pt x="383" y="513"/>
                    <a:pt x="380" y="514"/>
                    <a:pt x="381" y="514"/>
                  </a:cubicBezTo>
                  <a:cubicBezTo>
                    <a:pt x="382" y="515"/>
                    <a:pt x="383" y="516"/>
                    <a:pt x="383" y="516"/>
                  </a:cubicBezTo>
                  <a:cubicBezTo>
                    <a:pt x="384" y="516"/>
                    <a:pt x="384" y="516"/>
                    <a:pt x="385" y="515"/>
                  </a:cubicBezTo>
                  <a:cubicBezTo>
                    <a:pt x="385" y="515"/>
                    <a:pt x="386" y="515"/>
                    <a:pt x="386" y="514"/>
                  </a:cubicBezTo>
                  <a:cubicBezTo>
                    <a:pt x="387" y="514"/>
                    <a:pt x="387" y="514"/>
                    <a:pt x="388" y="514"/>
                  </a:cubicBezTo>
                  <a:cubicBezTo>
                    <a:pt x="388" y="515"/>
                    <a:pt x="389" y="516"/>
                    <a:pt x="390" y="516"/>
                  </a:cubicBezTo>
                  <a:cubicBezTo>
                    <a:pt x="391" y="515"/>
                    <a:pt x="392" y="515"/>
                    <a:pt x="392" y="515"/>
                  </a:cubicBezTo>
                  <a:cubicBezTo>
                    <a:pt x="393" y="516"/>
                    <a:pt x="392" y="517"/>
                    <a:pt x="391" y="518"/>
                  </a:cubicBezTo>
                  <a:cubicBezTo>
                    <a:pt x="391" y="518"/>
                    <a:pt x="390" y="518"/>
                    <a:pt x="390" y="518"/>
                  </a:cubicBezTo>
                  <a:cubicBezTo>
                    <a:pt x="390" y="519"/>
                    <a:pt x="389" y="518"/>
                    <a:pt x="389" y="519"/>
                  </a:cubicBezTo>
                  <a:cubicBezTo>
                    <a:pt x="388" y="519"/>
                    <a:pt x="391" y="520"/>
                    <a:pt x="390" y="520"/>
                  </a:cubicBezTo>
                  <a:cubicBezTo>
                    <a:pt x="391" y="520"/>
                    <a:pt x="392" y="520"/>
                    <a:pt x="392" y="520"/>
                  </a:cubicBezTo>
                  <a:cubicBezTo>
                    <a:pt x="393" y="520"/>
                    <a:pt x="394" y="520"/>
                    <a:pt x="395" y="520"/>
                  </a:cubicBezTo>
                  <a:cubicBezTo>
                    <a:pt x="396" y="520"/>
                    <a:pt x="397" y="520"/>
                    <a:pt x="397" y="519"/>
                  </a:cubicBezTo>
                  <a:cubicBezTo>
                    <a:pt x="398" y="519"/>
                    <a:pt x="398" y="518"/>
                    <a:pt x="398" y="518"/>
                  </a:cubicBezTo>
                  <a:cubicBezTo>
                    <a:pt x="398" y="518"/>
                    <a:pt x="399" y="518"/>
                    <a:pt x="400" y="518"/>
                  </a:cubicBezTo>
                  <a:cubicBezTo>
                    <a:pt x="401" y="518"/>
                    <a:pt x="402" y="518"/>
                    <a:pt x="402" y="517"/>
                  </a:cubicBezTo>
                  <a:cubicBezTo>
                    <a:pt x="403" y="516"/>
                    <a:pt x="404" y="516"/>
                    <a:pt x="405" y="516"/>
                  </a:cubicBezTo>
                  <a:cubicBezTo>
                    <a:pt x="406" y="516"/>
                    <a:pt x="406" y="516"/>
                    <a:pt x="407" y="516"/>
                  </a:cubicBezTo>
                  <a:cubicBezTo>
                    <a:pt x="408" y="516"/>
                    <a:pt x="409" y="516"/>
                    <a:pt x="410" y="515"/>
                  </a:cubicBezTo>
                  <a:cubicBezTo>
                    <a:pt x="411" y="514"/>
                    <a:pt x="411" y="514"/>
                    <a:pt x="411" y="513"/>
                  </a:cubicBezTo>
                  <a:cubicBezTo>
                    <a:pt x="411" y="512"/>
                    <a:pt x="411" y="512"/>
                    <a:pt x="411" y="512"/>
                  </a:cubicBezTo>
                  <a:cubicBezTo>
                    <a:pt x="412" y="511"/>
                    <a:pt x="413" y="511"/>
                    <a:pt x="414" y="511"/>
                  </a:cubicBezTo>
                  <a:cubicBezTo>
                    <a:pt x="415" y="511"/>
                    <a:pt x="416" y="512"/>
                    <a:pt x="415" y="512"/>
                  </a:cubicBezTo>
                  <a:cubicBezTo>
                    <a:pt x="415" y="514"/>
                    <a:pt x="416" y="515"/>
                    <a:pt x="415" y="516"/>
                  </a:cubicBezTo>
                  <a:cubicBezTo>
                    <a:pt x="415" y="516"/>
                    <a:pt x="415" y="516"/>
                    <a:pt x="414" y="516"/>
                  </a:cubicBezTo>
                  <a:cubicBezTo>
                    <a:pt x="414" y="516"/>
                    <a:pt x="414" y="517"/>
                    <a:pt x="413" y="517"/>
                  </a:cubicBezTo>
                  <a:cubicBezTo>
                    <a:pt x="413" y="517"/>
                    <a:pt x="412" y="517"/>
                    <a:pt x="412" y="517"/>
                  </a:cubicBezTo>
                  <a:cubicBezTo>
                    <a:pt x="412" y="518"/>
                    <a:pt x="413" y="518"/>
                    <a:pt x="413" y="519"/>
                  </a:cubicBezTo>
                  <a:cubicBezTo>
                    <a:pt x="414" y="519"/>
                    <a:pt x="415" y="519"/>
                    <a:pt x="415" y="520"/>
                  </a:cubicBezTo>
                  <a:cubicBezTo>
                    <a:pt x="415" y="520"/>
                    <a:pt x="416" y="520"/>
                    <a:pt x="416" y="521"/>
                  </a:cubicBezTo>
                  <a:cubicBezTo>
                    <a:pt x="417" y="521"/>
                    <a:pt x="418" y="521"/>
                    <a:pt x="418" y="522"/>
                  </a:cubicBezTo>
                  <a:cubicBezTo>
                    <a:pt x="417" y="524"/>
                    <a:pt x="417" y="524"/>
                    <a:pt x="419" y="524"/>
                  </a:cubicBezTo>
                  <a:cubicBezTo>
                    <a:pt x="420" y="524"/>
                    <a:pt x="420" y="524"/>
                    <a:pt x="421" y="525"/>
                  </a:cubicBezTo>
                  <a:cubicBezTo>
                    <a:pt x="422" y="525"/>
                    <a:pt x="423" y="525"/>
                    <a:pt x="424" y="525"/>
                  </a:cubicBezTo>
                  <a:cubicBezTo>
                    <a:pt x="424" y="525"/>
                    <a:pt x="424" y="524"/>
                    <a:pt x="424" y="524"/>
                  </a:cubicBezTo>
                  <a:cubicBezTo>
                    <a:pt x="424" y="524"/>
                    <a:pt x="424" y="524"/>
                    <a:pt x="425" y="524"/>
                  </a:cubicBezTo>
                  <a:cubicBezTo>
                    <a:pt x="425" y="524"/>
                    <a:pt x="425" y="524"/>
                    <a:pt x="425" y="524"/>
                  </a:cubicBezTo>
                  <a:cubicBezTo>
                    <a:pt x="425" y="523"/>
                    <a:pt x="426" y="522"/>
                    <a:pt x="427" y="521"/>
                  </a:cubicBezTo>
                  <a:cubicBezTo>
                    <a:pt x="427" y="521"/>
                    <a:pt x="427" y="520"/>
                    <a:pt x="427" y="520"/>
                  </a:cubicBezTo>
                  <a:cubicBezTo>
                    <a:pt x="429" y="519"/>
                    <a:pt x="430" y="520"/>
                    <a:pt x="432" y="520"/>
                  </a:cubicBezTo>
                  <a:cubicBezTo>
                    <a:pt x="432" y="518"/>
                    <a:pt x="434" y="518"/>
                    <a:pt x="436" y="518"/>
                  </a:cubicBezTo>
                  <a:cubicBezTo>
                    <a:pt x="437" y="518"/>
                    <a:pt x="437" y="517"/>
                    <a:pt x="438" y="517"/>
                  </a:cubicBezTo>
                  <a:cubicBezTo>
                    <a:pt x="439" y="516"/>
                    <a:pt x="439" y="516"/>
                    <a:pt x="439" y="515"/>
                  </a:cubicBezTo>
                  <a:cubicBezTo>
                    <a:pt x="439" y="515"/>
                    <a:pt x="440" y="514"/>
                    <a:pt x="441" y="514"/>
                  </a:cubicBezTo>
                  <a:cubicBezTo>
                    <a:pt x="442" y="513"/>
                    <a:pt x="443" y="514"/>
                    <a:pt x="444" y="514"/>
                  </a:cubicBezTo>
                  <a:cubicBezTo>
                    <a:pt x="444" y="514"/>
                    <a:pt x="445" y="513"/>
                    <a:pt x="445" y="512"/>
                  </a:cubicBezTo>
                  <a:cubicBezTo>
                    <a:pt x="445" y="512"/>
                    <a:pt x="446" y="512"/>
                    <a:pt x="446" y="511"/>
                  </a:cubicBezTo>
                  <a:cubicBezTo>
                    <a:pt x="447" y="511"/>
                    <a:pt x="447" y="511"/>
                    <a:pt x="448" y="511"/>
                  </a:cubicBezTo>
                  <a:cubicBezTo>
                    <a:pt x="448" y="511"/>
                    <a:pt x="449" y="510"/>
                    <a:pt x="449" y="510"/>
                  </a:cubicBezTo>
                  <a:cubicBezTo>
                    <a:pt x="450" y="510"/>
                    <a:pt x="451" y="510"/>
                    <a:pt x="452" y="510"/>
                  </a:cubicBezTo>
                  <a:cubicBezTo>
                    <a:pt x="453" y="510"/>
                    <a:pt x="454" y="510"/>
                    <a:pt x="455" y="510"/>
                  </a:cubicBezTo>
                  <a:cubicBezTo>
                    <a:pt x="455" y="509"/>
                    <a:pt x="456" y="509"/>
                    <a:pt x="456" y="509"/>
                  </a:cubicBezTo>
                  <a:cubicBezTo>
                    <a:pt x="457" y="509"/>
                    <a:pt x="457" y="509"/>
                    <a:pt x="457" y="509"/>
                  </a:cubicBezTo>
                  <a:cubicBezTo>
                    <a:pt x="458" y="510"/>
                    <a:pt x="459" y="510"/>
                    <a:pt x="460" y="510"/>
                  </a:cubicBezTo>
                  <a:cubicBezTo>
                    <a:pt x="460" y="510"/>
                    <a:pt x="463" y="511"/>
                    <a:pt x="462" y="512"/>
                  </a:cubicBezTo>
                  <a:cubicBezTo>
                    <a:pt x="462" y="512"/>
                    <a:pt x="461" y="513"/>
                    <a:pt x="461" y="513"/>
                  </a:cubicBezTo>
                  <a:cubicBezTo>
                    <a:pt x="460" y="513"/>
                    <a:pt x="459" y="513"/>
                    <a:pt x="459" y="514"/>
                  </a:cubicBezTo>
                  <a:cubicBezTo>
                    <a:pt x="459" y="515"/>
                    <a:pt x="460" y="515"/>
                    <a:pt x="460" y="515"/>
                  </a:cubicBezTo>
                  <a:cubicBezTo>
                    <a:pt x="461" y="516"/>
                    <a:pt x="462" y="516"/>
                    <a:pt x="462" y="516"/>
                  </a:cubicBezTo>
                  <a:cubicBezTo>
                    <a:pt x="463" y="516"/>
                    <a:pt x="463" y="517"/>
                    <a:pt x="463" y="517"/>
                  </a:cubicBezTo>
                  <a:cubicBezTo>
                    <a:pt x="465" y="516"/>
                    <a:pt x="466" y="516"/>
                    <a:pt x="467" y="515"/>
                  </a:cubicBezTo>
                  <a:cubicBezTo>
                    <a:pt x="468" y="515"/>
                    <a:pt x="470" y="514"/>
                    <a:pt x="471" y="514"/>
                  </a:cubicBezTo>
                  <a:cubicBezTo>
                    <a:pt x="471" y="513"/>
                    <a:pt x="472" y="514"/>
                    <a:pt x="472" y="514"/>
                  </a:cubicBezTo>
                  <a:cubicBezTo>
                    <a:pt x="471" y="515"/>
                    <a:pt x="468" y="516"/>
                    <a:pt x="467" y="517"/>
                  </a:cubicBezTo>
                  <a:cubicBezTo>
                    <a:pt x="468" y="517"/>
                    <a:pt x="470" y="516"/>
                    <a:pt x="471" y="516"/>
                  </a:cubicBezTo>
                  <a:cubicBezTo>
                    <a:pt x="472" y="515"/>
                    <a:pt x="474" y="515"/>
                    <a:pt x="475" y="514"/>
                  </a:cubicBezTo>
                  <a:cubicBezTo>
                    <a:pt x="475" y="514"/>
                    <a:pt x="476" y="514"/>
                    <a:pt x="476" y="514"/>
                  </a:cubicBezTo>
                  <a:cubicBezTo>
                    <a:pt x="477" y="515"/>
                    <a:pt x="477" y="515"/>
                    <a:pt x="478" y="515"/>
                  </a:cubicBezTo>
                  <a:cubicBezTo>
                    <a:pt x="480" y="514"/>
                    <a:pt x="481" y="515"/>
                    <a:pt x="482" y="515"/>
                  </a:cubicBezTo>
                  <a:cubicBezTo>
                    <a:pt x="484" y="515"/>
                    <a:pt x="485" y="515"/>
                    <a:pt x="487" y="515"/>
                  </a:cubicBezTo>
                  <a:cubicBezTo>
                    <a:pt x="489" y="515"/>
                    <a:pt x="490" y="515"/>
                    <a:pt x="492" y="515"/>
                  </a:cubicBezTo>
                  <a:cubicBezTo>
                    <a:pt x="493" y="515"/>
                    <a:pt x="494" y="515"/>
                    <a:pt x="495" y="515"/>
                  </a:cubicBezTo>
                  <a:cubicBezTo>
                    <a:pt x="495" y="514"/>
                    <a:pt x="496" y="514"/>
                    <a:pt x="496" y="514"/>
                  </a:cubicBezTo>
                  <a:cubicBezTo>
                    <a:pt x="497" y="514"/>
                    <a:pt x="497" y="515"/>
                    <a:pt x="498" y="515"/>
                  </a:cubicBezTo>
                  <a:cubicBezTo>
                    <a:pt x="498" y="515"/>
                    <a:pt x="498" y="515"/>
                    <a:pt x="498" y="515"/>
                  </a:cubicBezTo>
                  <a:cubicBezTo>
                    <a:pt x="499" y="514"/>
                    <a:pt x="499" y="514"/>
                    <a:pt x="499" y="514"/>
                  </a:cubicBezTo>
                  <a:cubicBezTo>
                    <a:pt x="499" y="513"/>
                    <a:pt x="499" y="513"/>
                    <a:pt x="499" y="512"/>
                  </a:cubicBezTo>
                  <a:cubicBezTo>
                    <a:pt x="499" y="511"/>
                    <a:pt x="499" y="511"/>
                    <a:pt x="500" y="511"/>
                  </a:cubicBezTo>
                  <a:cubicBezTo>
                    <a:pt x="500" y="509"/>
                    <a:pt x="499" y="509"/>
                    <a:pt x="498" y="508"/>
                  </a:cubicBezTo>
                  <a:cubicBezTo>
                    <a:pt x="498" y="508"/>
                    <a:pt x="497" y="508"/>
                    <a:pt x="497" y="507"/>
                  </a:cubicBezTo>
                  <a:cubicBezTo>
                    <a:pt x="497" y="507"/>
                    <a:pt x="497" y="506"/>
                    <a:pt x="496" y="506"/>
                  </a:cubicBezTo>
                  <a:cubicBezTo>
                    <a:pt x="495" y="507"/>
                    <a:pt x="494" y="507"/>
                    <a:pt x="493" y="507"/>
                  </a:cubicBezTo>
                  <a:cubicBezTo>
                    <a:pt x="492" y="507"/>
                    <a:pt x="492" y="506"/>
                    <a:pt x="490" y="506"/>
                  </a:cubicBezTo>
                  <a:cubicBezTo>
                    <a:pt x="490" y="505"/>
                    <a:pt x="490" y="505"/>
                    <a:pt x="489" y="504"/>
                  </a:cubicBezTo>
                  <a:cubicBezTo>
                    <a:pt x="488" y="504"/>
                    <a:pt x="487" y="504"/>
                    <a:pt x="486" y="503"/>
                  </a:cubicBezTo>
                  <a:cubicBezTo>
                    <a:pt x="485" y="503"/>
                    <a:pt x="486" y="502"/>
                    <a:pt x="486" y="502"/>
                  </a:cubicBezTo>
                  <a:cubicBezTo>
                    <a:pt x="486" y="500"/>
                    <a:pt x="485" y="500"/>
                    <a:pt x="484" y="499"/>
                  </a:cubicBezTo>
                  <a:cubicBezTo>
                    <a:pt x="484" y="499"/>
                    <a:pt x="484" y="498"/>
                    <a:pt x="484" y="498"/>
                  </a:cubicBezTo>
                  <a:cubicBezTo>
                    <a:pt x="484" y="497"/>
                    <a:pt x="484" y="497"/>
                    <a:pt x="484" y="496"/>
                  </a:cubicBezTo>
                  <a:cubicBezTo>
                    <a:pt x="484" y="496"/>
                    <a:pt x="484" y="496"/>
                    <a:pt x="484" y="496"/>
                  </a:cubicBezTo>
                  <a:cubicBezTo>
                    <a:pt x="484" y="496"/>
                    <a:pt x="484" y="496"/>
                    <a:pt x="484" y="495"/>
                  </a:cubicBezTo>
                  <a:cubicBezTo>
                    <a:pt x="484" y="495"/>
                    <a:pt x="484" y="494"/>
                    <a:pt x="484" y="493"/>
                  </a:cubicBezTo>
                  <a:cubicBezTo>
                    <a:pt x="485" y="493"/>
                    <a:pt x="484" y="492"/>
                    <a:pt x="484" y="492"/>
                  </a:cubicBezTo>
                  <a:cubicBezTo>
                    <a:pt x="483" y="491"/>
                    <a:pt x="483" y="490"/>
                    <a:pt x="484" y="489"/>
                  </a:cubicBezTo>
                  <a:cubicBezTo>
                    <a:pt x="485" y="489"/>
                    <a:pt x="485" y="488"/>
                    <a:pt x="485" y="487"/>
                  </a:cubicBezTo>
                  <a:cubicBezTo>
                    <a:pt x="485" y="487"/>
                    <a:pt x="485" y="487"/>
                    <a:pt x="485" y="486"/>
                  </a:cubicBezTo>
                  <a:cubicBezTo>
                    <a:pt x="486" y="485"/>
                    <a:pt x="487" y="484"/>
                    <a:pt x="487" y="483"/>
                  </a:cubicBezTo>
                  <a:cubicBezTo>
                    <a:pt x="488" y="482"/>
                    <a:pt x="487" y="481"/>
                    <a:pt x="488" y="480"/>
                  </a:cubicBezTo>
                  <a:cubicBezTo>
                    <a:pt x="488" y="480"/>
                    <a:pt x="489" y="479"/>
                    <a:pt x="489" y="478"/>
                  </a:cubicBezTo>
                  <a:cubicBezTo>
                    <a:pt x="489" y="478"/>
                    <a:pt x="489" y="477"/>
                    <a:pt x="489" y="477"/>
                  </a:cubicBezTo>
                  <a:cubicBezTo>
                    <a:pt x="490" y="476"/>
                    <a:pt x="491" y="476"/>
                    <a:pt x="493" y="475"/>
                  </a:cubicBezTo>
                  <a:cubicBezTo>
                    <a:pt x="494" y="474"/>
                    <a:pt x="496" y="474"/>
                    <a:pt x="497" y="473"/>
                  </a:cubicBezTo>
                  <a:cubicBezTo>
                    <a:pt x="498" y="473"/>
                    <a:pt x="499" y="472"/>
                    <a:pt x="499" y="473"/>
                  </a:cubicBezTo>
                  <a:cubicBezTo>
                    <a:pt x="501" y="473"/>
                    <a:pt x="499" y="474"/>
                    <a:pt x="500" y="476"/>
                  </a:cubicBezTo>
                  <a:cubicBezTo>
                    <a:pt x="501" y="476"/>
                    <a:pt x="501" y="477"/>
                    <a:pt x="502" y="477"/>
                  </a:cubicBezTo>
                  <a:cubicBezTo>
                    <a:pt x="502" y="478"/>
                    <a:pt x="502" y="479"/>
                    <a:pt x="503" y="479"/>
                  </a:cubicBezTo>
                  <a:cubicBezTo>
                    <a:pt x="504" y="480"/>
                    <a:pt x="505" y="480"/>
                    <a:pt x="505" y="481"/>
                  </a:cubicBezTo>
                  <a:cubicBezTo>
                    <a:pt x="505" y="484"/>
                    <a:pt x="509" y="485"/>
                    <a:pt x="510" y="483"/>
                  </a:cubicBezTo>
                  <a:cubicBezTo>
                    <a:pt x="511" y="482"/>
                    <a:pt x="512" y="482"/>
                    <a:pt x="512" y="481"/>
                  </a:cubicBezTo>
                  <a:cubicBezTo>
                    <a:pt x="512" y="480"/>
                    <a:pt x="513" y="479"/>
                    <a:pt x="513" y="479"/>
                  </a:cubicBezTo>
                  <a:cubicBezTo>
                    <a:pt x="513" y="478"/>
                    <a:pt x="514" y="478"/>
                    <a:pt x="514" y="477"/>
                  </a:cubicBezTo>
                  <a:cubicBezTo>
                    <a:pt x="515" y="476"/>
                    <a:pt x="514" y="476"/>
                    <a:pt x="514" y="475"/>
                  </a:cubicBezTo>
                  <a:cubicBezTo>
                    <a:pt x="514" y="474"/>
                    <a:pt x="514" y="474"/>
                    <a:pt x="514" y="473"/>
                  </a:cubicBezTo>
                  <a:cubicBezTo>
                    <a:pt x="514" y="472"/>
                    <a:pt x="514" y="472"/>
                    <a:pt x="514" y="472"/>
                  </a:cubicBezTo>
                  <a:cubicBezTo>
                    <a:pt x="514" y="472"/>
                    <a:pt x="514" y="471"/>
                    <a:pt x="514" y="471"/>
                  </a:cubicBezTo>
                  <a:cubicBezTo>
                    <a:pt x="515" y="471"/>
                    <a:pt x="515" y="471"/>
                    <a:pt x="515" y="471"/>
                  </a:cubicBezTo>
                  <a:cubicBezTo>
                    <a:pt x="515" y="471"/>
                    <a:pt x="515" y="471"/>
                    <a:pt x="515" y="471"/>
                  </a:cubicBezTo>
                  <a:cubicBezTo>
                    <a:pt x="515" y="471"/>
                    <a:pt x="514" y="471"/>
                    <a:pt x="514" y="472"/>
                  </a:cubicBezTo>
                  <a:cubicBezTo>
                    <a:pt x="514" y="472"/>
                    <a:pt x="514" y="472"/>
                    <a:pt x="514" y="472"/>
                  </a:cubicBezTo>
                  <a:cubicBezTo>
                    <a:pt x="514" y="471"/>
                    <a:pt x="514" y="471"/>
                    <a:pt x="514" y="471"/>
                  </a:cubicBezTo>
                  <a:cubicBezTo>
                    <a:pt x="514" y="470"/>
                    <a:pt x="514" y="469"/>
                    <a:pt x="515" y="468"/>
                  </a:cubicBezTo>
                  <a:cubicBezTo>
                    <a:pt x="516" y="467"/>
                    <a:pt x="516" y="466"/>
                    <a:pt x="515" y="465"/>
                  </a:cubicBezTo>
                  <a:cubicBezTo>
                    <a:pt x="515" y="465"/>
                    <a:pt x="515" y="464"/>
                    <a:pt x="515" y="464"/>
                  </a:cubicBezTo>
                  <a:cubicBezTo>
                    <a:pt x="515" y="464"/>
                    <a:pt x="513" y="465"/>
                    <a:pt x="513" y="465"/>
                  </a:cubicBezTo>
                  <a:cubicBezTo>
                    <a:pt x="512" y="465"/>
                    <a:pt x="512" y="467"/>
                    <a:pt x="511" y="467"/>
                  </a:cubicBezTo>
                  <a:cubicBezTo>
                    <a:pt x="511" y="467"/>
                    <a:pt x="510" y="466"/>
                    <a:pt x="510" y="466"/>
                  </a:cubicBezTo>
                  <a:cubicBezTo>
                    <a:pt x="510" y="465"/>
                    <a:pt x="509" y="465"/>
                    <a:pt x="508" y="464"/>
                  </a:cubicBezTo>
                  <a:cubicBezTo>
                    <a:pt x="508" y="464"/>
                    <a:pt x="507" y="463"/>
                    <a:pt x="507" y="462"/>
                  </a:cubicBezTo>
                  <a:cubicBezTo>
                    <a:pt x="506" y="462"/>
                    <a:pt x="505" y="462"/>
                    <a:pt x="504" y="463"/>
                  </a:cubicBezTo>
                  <a:cubicBezTo>
                    <a:pt x="503" y="463"/>
                    <a:pt x="502" y="462"/>
                    <a:pt x="502" y="463"/>
                  </a:cubicBezTo>
                  <a:cubicBezTo>
                    <a:pt x="502" y="464"/>
                    <a:pt x="501" y="464"/>
                    <a:pt x="501" y="465"/>
                  </a:cubicBezTo>
                  <a:cubicBezTo>
                    <a:pt x="500" y="465"/>
                    <a:pt x="499" y="466"/>
                    <a:pt x="498" y="467"/>
                  </a:cubicBezTo>
                  <a:cubicBezTo>
                    <a:pt x="498" y="467"/>
                    <a:pt x="497" y="467"/>
                    <a:pt x="497" y="467"/>
                  </a:cubicBezTo>
                  <a:cubicBezTo>
                    <a:pt x="496" y="468"/>
                    <a:pt x="496" y="468"/>
                    <a:pt x="495" y="469"/>
                  </a:cubicBezTo>
                  <a:cubicBezTo>
                    <a:pt x="495" y="470"/>
                    <a:pt x="495" y="471"/>
                    <a:pt x="494" y="471"/>
                  </a:cubicBezTo>
                  <a:cubicBezTo>
                    <a:pt x="493" y="471"/>
                    <a:pt x="492" y="471"/>
                    <a:pt x="492" y="471"/>
                  </a:cubicBezTo>
                  <a:cubicBezTo>
                    <a:pt x="491" y="470"/>
                    <a:pt x="492" y="469"/>
                    <a:pt x="493" y="469"/>
                  </a:cubicBezTo>
                  <a:cubicBezTo>
                    <a:pt x="493" y="468"/>
                    <a:pt x="495" y="467"/>
                    <a:pt x="493" y="466"/>
                  </a:cubicBezTo>
                  <a:cubicBezTo>
                    <a:pt x="493" y="466"/>
                    <a:pt x="492" y="466"/>
                    <a:pt x="492" y="466"/>
                  </a:cubicBezTo>
                  <a:cubicBezTo>
                    <a:pt x="492" y="465"/>
                    <a:pt x="491" y="465"/>
                    <a:pt x="492" y="464"/>
                  </a:cubicBezTo>
                  <a:cubicBezTo>
                    <a:pt x="492" y="464"/>
                    <a:pt x="492" y="463"/>
                    <a:pt x="492" y="462"/>
                  </a:cubicBezTo>
                  <a:cubicBezTo>
                    <a:pt x="492" y="462"/>
                    <a:pt x="492" y="462"/>
                    <a:pt x="492" y="461"/>
                  </a:cubicBezTo>
                  <a:cubicBezTo>
                    <a:pt x="492" y="461"/>
                    <a:pt x="493" y="461"/>
                    <a:pt x="493" y="461"/>
                  </a:cubicBezTo>
                  <a:cubicBezTo>
                    <a:pt x="494" y="462"/>
                    <a:pt x="496" y="460"/>
                    <a:pt x="497" y="460"/>
                  </a:cubicBezTo>
                  <a:cubicBezTo>
                    <a:pt x="497" y="460"/>
                    <a:pt x="498" y="460"/>
                    <a:pt x="498" y="460"/>
                  </a:cubicBezTo>
                  <a:cubicBezTo>
                    <a:pt x="498" y="460"/>
                    <a:pt x="499" y="460"/>
                    <a:pt x="499" y="460"/>
                  </a:cubicBezTo>
                  <a:cubicBezTo>
                    <a:pt x="500" y="460"/>
                    <a:pt x="501" y="460"/>
                    <a:pt x="502" y="460"/>
                  </a:cubicBezTo>
                  <a:cubicBezTo>
                    <a:pt x="503" y="459"/>
                    <a:pt x="504" y="459"/>
                    <a:pt x="504" y="460"/>
                  </a:cubicBezTo>
                  <a:cubicBezTo>
                    <a:pt x="505" y="460"/>
                    <a:pt x="505" y="460"/>
                    <a:pt x="505" y="460"/>
                  </a:cubicBezTo>
                  <a:cubicBezTo>
                    <a:pt x="506" y="461"/>
                    <a:pt x="506" y="461"/>
                    <a:pt x="507" y="461"/>
                  </a:cubicBezTo>
                  <a:cubicBezTo>
                    <a:pt x="508" y="461"/>
                    <a:pt x="509" y="460"/>
                    <a:pt x="510" y="459"/>
                  </a:cubicBezTo>
                  <a:cubicBezTo>
                    <a:pt x="508" y="459"/>
                    <a:pt x="507" y="459"/>
                    <a:pt x="506" y="458"/>
                  </a:cubicBezTo>
                  <a:cubicBezTo>
                    <a:pt x="506" y="458"/>
                    <a:pt x="506" y="458"/>
                    <a:pt x="506" y="458"/>
                  </a:cubicBezTo>
                  <a:cubicBezTo>
                    <a:pt x="506" y="457"/>
                    <a:pt x="506" y="457"/>
                    <a:pt x="506" y="456"/>
                  </a:cubicBezTo>
                  <a:cubicBezTo>
                    <a:pt x="506" y="456"/>
                    <a:pt x="506" y="455"/>
                    <a:pt x="506" y="455"/>
                  </a:cubicBezTo>
                  <a:cubicBezTo>
                    <a:pt x="506" y="454"/>
                    <a:pt x="506" y="453"/>
                    <a:pt x="507" y="453"/>
                  </a:cubicBezTo>
                  <a:cubicBezTo>
                    <a:pt x="507" y="452"/>
                    <a:pt x="507" y="452"/>
                    <a:pt x="508" y="452"/>
                  </a:cubicBezTo>
                  <a:cubicBezTo>
                    <a:pt x="508" y="451"/>
                    <a:pt x="508" y="451"/>
                    <a:pt x="508" y="451"/>
                  </a:cubicBezTo>
                  <a:cubicBezTo>
                    <a:pt x="509" y="450"/>
                    <a:pt x="509" y="450"/>
                    <a:pt x="510" y="450"/>
                  </a:cubicBezTo>
                  <a:cubicBezTo>
                    <a:pt x="511" y="449"/>
                    <a:pt x="512" y="450"/>
                    <a:pt x="513" y="449"/>
                  </a:cubicBezTo>
                  <a:cubicBezTo>
                    <a:pt x="513" y="448"/>
                    <a:pt x="513" y="448"/>
                    <a:pt x="513" y="448"/>
                  </a:cubicBezTo>
                  <a:cubicBezTo>
                    <a:pt x="514" y="448"/>
                    <a:pt x="514" y="448"/>
                    <a:pt x="514" y="448"/>
                  </a:cubicBezTo>
                  <a:cubicBezTo>
                    <a:pt x="515" y="448"/>
                    <a:pt x="515" y="448"/>
                    <a:pt x="515" y="448"/>
                  </a:cubicBezTo>
                  <a:cubicBezTo>
                    <a:pt x="516" y="447"/>
                    <a:pt x="517" y="448"/>
                    <a:pt x="517" y="447"/>
                  </a:cubicBezTo>
                  <a:cubicBezTo>
                    <a:pt x="518" y="446"/>
                    <a:pt x="520" y="448"/>
                    <a:pt x="521" y="447"/>
                  </a:cubicBezTo>
                  <a:cubicBezTo>
                    <a:pt x="522" y="447"/>
                    <a:pt x="522" y="447"/>
                    <a:pt x="522" y="447"/>
                  </a:cubicBezTo>
                  <a:cubicBezTo>
                    <a:pt x="524" y="447"/>
                    <a:pt x="524" y="446"/>
                    <a:pt x="525" y="445"/>
                  </a:cubicBezTo>
                  <a:cubicBezTo>
                    <a:pt x="525" y="445"/>
                    <a:pt x="526" y="444"/>
                    <a:pt x="527" y="445"/>
                  </a:cubicBezTo>
                  <a:cubicBezTo>
                    <a:pt x="528" y="446"/>
                    <a:pt x="529" y="446"/>
                    <a:pt x="530" y="446"/>
                  </a:cubicBezTo>
                  <a:cubicBezTo>
                    <a:pt x="531" y="446"/>
                    <a:pt x="532" y="446"/>
                    <a:pt x="533" y="446"/>
                  </a:cubicBezTo>
                  <a:cubicBezTo>
                    <a:pt x="533" y="446"/>
                    <a:pt x="535" y="446"/>
                    <a:pt x="535" y="446"/>
                  </a:cubicBezTo>
                  <a:cubicBezTo>
                    <a:pt x="535" y="447"/>
                    <a:pt x="536" y="447"/>
                    <a:pt x="536" y="448"/>
                  </a:cubicBezTo>
                  <a:cubicBezTo>
                    <a:pt x="537" y="449"/>
                    <a:pt x="539" y="450"/>
                    <a:pt x="540" y="449"/>
                  </a:cubicBezTo>
                  <a:cubicBezTo>
                    <a:pt x="542" y="448"/>
                    <a:pt x="543" y="449"/>
                    <a:pt x="545" y="449"/>
                  </a:cubicBezTo>
                  <a:cubicBezTo>
                    <a:pt x="545" y="449"/>
                    <a:pt x="546" y="449"/>
                    <a:pt x="547" y="449"/>
                  </a:cubicBezTo>
                  <a:cubicBezTo>
                    <a:pt x="547" y="449"/>
                    <a:pt x="547" y="449"/>
                    <a:pt x="547" y="449"/>
                  </a:cubicBezTo>
                  <a:cubicBezTo>
                    <a:pt x="547" y="449"/>
                    <a:pt x="547" y="450"/>
                    <a:pt x="548" y="450"/>
                  </a:cubicBezTo>
                  <a:cubicBezTo>
                    <a:pt x="547" y="450"/>
                    <a:pt x="547" y="450"/>
                    <a:pt x="547" y="450"/>
                  </a:cubicBezTo>
                  <a:cubicBezTo>
                    <a:pt x="547" y="451"/>
                    <a:pt x="545" y="451"/>
                    <a:pt x="545" y="452"/>
                  </a:cubicBezTo>
                  <a:cubicBezTo>
                    <a:pt x="545" y="452"/>
                    <a:pt x="545" y="453"/>
                    <a:pt x="545" y="454"/>
                  </a:cubicBezTo>
                  <a:cubicBezTo>
                    <a:pt x="545" y="454"/>
                    <a:pt x="545" y="454"/>
                    <a:pt x="545" y="455"/>
                  </a:cubicBezTo>
                  <a:cubicBezTo>
                    <a:pt x="544" y="455"/>
                    <a:pt x="544" y="455"/>
                    <a:pt x="544" y="455"/>
                  </a:cubicBezTo>
                  <a:cubicBezTo>
                    <a:pt x="543" y="455"/>
                    <a:pt x="542" y="455"/>
                    <a:pt x="542" y="456"/>
                  </a:cubicBezTo>
                  <a:cubicBezTo>
                    <a:pt x="541" y="456"/>
                    <a:pt x="541" y="456"/>
                    <a:pt x="541" y="456"/>
                  </a:cubicBezTo>
                  <a:cubicBezTo>
                    <a:pt x="541" y="456"/>
                    <a:pt x="540" y="456"/>
                    <a:pt x="540" y="456"/>
                  </a:cubicBezTo>
                  <a:cubicBezTo>
                    <a:pt x="539" y="456"/>
                    <a:pt x="539" y="456"/>
                    <a:pt x="539" y="457"/>
                  </a:cubicBezTo>
                  <a:cubicBezTo>
                    <a:pt x="538" y="457"/>
                    <a:pt x="538" y="458"/>
                    <a:pt x="539" y="459"/>
                  </a:cubicBezTo>
                  <a:cubicBezTo>
                    <a:pt x="539" y="460"/>
                    <a:pt x="540" y="461"/>
                    <a:pt x="540" y="463"/>
                  </a:cubicBezTo>
                  <a:cubicBezTo>
                    <a:pt x="540" y="463"/>
                    <a:pt x="539" y="464"/>
                    <a:pt x="540" y="465"/>
                  </a:cubicBezTo>
                  <a:cubicBezTo>
                    <a:pt x="541" y="465"/>
                    <a:pt x="541" y="464"/>
                    <a:pt x="542" y="464"/>
                  </a:cubicBezTo>
                  <a:cubicBezTo>
                    <a:pt x="542" y="465"/>
                    <a:pt x="542" y="465"/>
                    <a:pt x="543" y="466"/>
                  </a:cubicBezTo>
                  <a:cubicBezTo>
                    <a:pt x="543" y="466"/>
                    <a:pt x="543" y="467"/>
                    <a:pt x="543" y="467"/>
                  </a:cubicBezTo>
                  <a:cubicBezTo>
                    <a:pt x="543" y="468"/>
                    <a:pt x="543" y="468"/>
                    <a:pt x="543" y="468"/>
                  </a:cubicBezTo>
                  <a:cubicBezTo>
                    <a:pt x="543" y="469"/>
                    <a:pt x="544" y="469"/>
                    <a:pt x="544" y="469"/>
                  </a:cubicBezTo>
                  <a:cubicBezTo>
                    <a:pt x="544" y="470"/>
                    <a:pt x="544" y="470"/>
                    <a:pt x="544" y="471"/>
                  </a:cubicBezTo>
                  <a:cubicBezTo>
                    <a:pt x="544" y="471"/>
                    <a:pt x="545" y="472"/>
                    <a:pt x="545" y="472"/>
                  </a:cubicBezTo>
                  <a:cubicBezTo>
                    <a:pt x="546" y="472"/>
                    <a:pt x="546" y="472"/>
                    <a:pt x="546" y="472"/>
                  </a:cubicBezTo>
                  <a:cubicBezTo>
                    <a:pt x="546" y="472"/>
                    <a:pt x="546" y="472"/>
                    <a:pt x="547" y="472"/>
                  </a:cubicBezTo>
                  <a:cubicBezTo>
                    <a:pt x="547" y="472"/>
                    <a:pt x="547" y="472"/>
                    <a:pt x="547" y="472"/>
                  </a:cubicBezTo>
                  <a:cubicBezTo>
                    <a:pt x="546" y="474"/>
                    <a:pt x="545" y="475"/>
                    <a:pt x="544" y="475"/>
                  </a:cubicBezTo>
                  <a:cubicBezTo>
                    <a:pt x="543" y="476"/>
                    <a:pt x="543" y="477"/>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4" y="478"/>
                    <a:pt x="544" y="479"/>
                    <a:pt x="544" y="479"/>
                  </a:cubicBezTo>
                  <a:cubicBezTo>
                    <a:pt x="544" y="479"/>
                    <a:pt x="544" y="479"/>
                    <a:pt x="544" y="479"/>
                  </a:cubicBezTo>
                  <a:cubicBezTo>
                    <a:pt x="544" y="479"/>
                    <a:pt x="544" y="479"/>
                    <a:pt x="544" y="480"/>
                  </a:cubicBezTo>
                  <a:cubicBezTo>
                    <a:pt x="544" y="480"/>
                    <a:pt x="544" y="480"/>
                    <a:pt x="544" y="480"/>
                  </a:cubicBezTo>
                  <a:cubicBezTo>
                    <a:pt x="545" y="480"/>
                    <a:pt x="544" y="480"/>
                    <a:pt x="544" y="481"/>
                  </a:cubicBezTo>
                  <a:cubicBezTo>
                    <a:pt x="544" y="481"/>
                    <a:pt x="544" y="481"/>
                    <a:pt x="544" y="481"/>
                  </a:cubicBezTo>
                  <a:cubicBezTo>
                    <a:pt x="544" y="481"/>
                    <a:pt x="544" y="482"/>
                    <a:pt x="544" y="482"/>
                  </a:cubicBezTo>
                  <a:cubicBezTo>
                    <a:pt x="545" y="483"/>
                    <a:pt x="545" y="483"/>
                    <a:pt x="545" y="484"/>
                  </a:cubicBezTo>
                  <a:cubicBezTo>
                    <a:pt x="544" y="484"/>
                    <a:pt x="544" y="485"/>
                    <a:pt x="545" y="485"/>
                  </a:cubicBezTo>
                  <a:cubicBezTo>
                    <a:pt x="545" y="485"/>
                    <a:pt x="545" y="485"/>
                    <a:pt x="545" y="486"/>
                  </a:cubicBezTo>
                  <a:cubicBezTo>
                    <a:pt x="545" y="486"/>
                    <a:pt x="545" y="486"/>
                    <a:pt x="545" y="486"/>
                  </a:cubicBezTo>
                  <a:cubicBezTo>
                    <a:pt x="546" y="486"/>
                    <a:pt x="546" y="487"/>
                    <a:pt x="546" y="488"/>
                  </a:cubicBezTo>
                  <a:cubicBezTo>
                    <a:pt x="546" y="488"/>
                    <a:pt x="546" y="489"/>
                    <a:pt x="547" y="489"/>
                  </a:cubicBezTo>
                  <a:cubicBezTo>
                    <a:pt x="547" y="489"/>
                    <a:pt x="547" y="490"/>
                    <a:pt x="547" y="491"/>
                  </a:cubicBezTo>
                  <a:cubicBezTo>
                    <a:pt x="547" y="491"/>
                    <a:pt x="548" y="492"/>
                    <a:pt x="548" y="492"/>
                  </a:cubicBezTo>
                  <a:cubicBezTo>
                    <a:pt x="549" y="495"/>
                    <a:pt x="549" y="495"/>
                    <a:pt x="548" y="495"/>
                  </a:cubicBezTo>
                  <a:cubicBezTo>
                    <a:pt x="548" y="495"/>
                    <a:pt x="548" y="495"/>
                    <a:pt x="548" y="495"/>
                  </a:cubicBezTo>
                  <a:cubicBezTo>
                    <a:pt x="548" y="495"/>
                    <a:pt x="548" y="495"/>
                    <a:pt x="548" y="495"/>
                  </a:cubicBezTo>
                  <a:cubicBezTo>
                    <a:pt x="549" y="495"/>
                    <a:pt x="549" y="495"/>
                    <a:pt x="549" y="495"/>
                  </a:cubicBezTo>
                  <a:cubicBezTo>
                    <a:pt x="549" y="495"/>
                    <a:pt x="550" y="495"/>
                    <a:pt x="550" y="495"/>
                  </a:cubicBezTo>
                  <a:cubicBezTo>
                    <a:pt x="551" y="495"/>
                    <a:pt x="551" y="495"/>
                    <a:pt x="552" y="495"/>
                  </a:cubicBezTo>
                  <a:cubicBezTo>
                    <a:pt x="552" y="495"/>
                    <a:pt x="552" y="495"/>
                    <a:pt x="552" y="495"/>
                  </a:cubicBezTo>
                  <a:cubicBezTo>
                    <a:pt x="553" y="495"/>
                    <a:pt x="553" y="495"/>
                    <a:pt x="553" y="495"/>
                  </a:cubicBezTo>
                  <a:cubicBezTo>
                    <a:pt x="553" y="495"/>
                    <a:pt x="553" y="495"/>
                    <a:pt x="553" y="495"/>
                  </a:cubicBezTo>
                  <a:cubicBezTo>
                    <a:pt x="553" y="496"/>
                    <a:pt x="554" y="497"/>
                    <a:pt x="555" y="497"/>
                  </a:cubicBezTo>
                  <a:cubicBezTo>
                    <a:pt x="555" y="497"/>
                    <a:pt x="555" y="498"/>
                    <a:pt x="555" y="498"/>
                  </a:cubicBezTo>
                  <a:cubicBezTo>
                    <a:pt x="556" y="498"/>
                    <a:pt x="556" y="497"/>
                    <a:pt x="557" y="497"/>
                  </a:cubicBezTo>
                  <a:cubicBezTo>
                    <a:pt x="557" y="497"/>
                    <a:pt x="558" y="497"/>
                    <a:pt x="558" y="497"/>
                  </a:cubicBezTo>
                  <a:cubicBezTo>
                    <a:pt x="558" y="497"/>
                    <a:pt x="558" y="497"/>
                    <a:pt x="558" y="497"/>
                  </a:cubicBezTo>
                  <a:cubicBezTo>
                    <a:pt x="558" y="497"/>
                    <a:pt x="558" y="497"/>
                    <a:pt x="558" y="497"/>
                  </a:cubicBezTo>
                  <a:cubicBezTo>
                    <a:pt x="559" y="497"/>
                    <a:pt x="559" y="498"/>
                    <a:pt x="559" y="499"/>
                  </a:cubicBezTo>
                  <a:cubicBezTo>
                    <a:pt x="560" y="499"/>
                    <a:pt x="560" y="499"/>
                    <a:pt x="560" y="499"/>
                  </a:cubicBezTo>
                  <a:cubicBezTo>
                    <a:pt x="560" y="500"/>
                    <a:pt x="560" y="500"/>
                    <a:pt x="561" y="500"/>
                  </a:cubicBezTo>
                  <a:cubicBezTo>
                    <a:pt x="561" y="500"/>
                    <a:pt x="562" y="500"/>
                    <a:pt x="562" y="499"/>
                  </a:cubicBezTo>
                  <a:cubicBezTo>
                    <a:pt x="563" y="499"/>
                    <a:pt x="563" y="499"/>
                    <a:pt x="563" y="499"/>
                  </a:cubicBezTo>
                  <a:cubicBezTo>
                    <a:pt x="564" y="499"/>
                    <a:pt x="565" y="498"/>
                    <a:pt x="566" y="498"/>
                  </a:cubicBezTo>
                  <a:cubicBezTo>
                    <a:pt x="566" y="498"/>
                    <a:pt x="567" y="498"/>
                    <a:pt x="567" y="499"/>
                  </a:cubicBezTo>
                  <a:cubicBezTo>
                    <a:pt x="567" y="499"/>
                    <a:pt x="568" y="499"/>
                    <a:pt x="568" y="499"/>
                  </a:cubicBezTo>
                  <a:cubicBezTo>
                    <a:pt x="569" y="499"/>
                    <a:pt x="570" y="500"/>
                    <a:pt x="571" y="500"/>
                  </a:cubicBezTo>
                  <a:cubicBezTo>
                    <a:pt x="572" y="500"/>
                    <a:pt x="573" y="501"/>
                    <a:pt x="573" y="502"/>
                  </a:cubicBezTo>
                  <a:cubicBezTo>
                    <a:pt x="573" y="502"/>
                    <a:pt x="573" y="502"/>
                    <a:pt x="573" y="502"/>
                  </a:cubicBezTo>
                  <a:cubicBezTo>
                    <a:pt x="573" y="502"/>
                    <a:pt x="573" y="502"/>
                    <a:pt x="573" y="502"/>
                  </a:cubicBezTo>
                  <a:cubicBezTo>
                    <a:pt x="573" y="502"/>
                    <a:pt x="573" y="502"/>
                    <a:pt x="573" y="502"/>
                  </a:cubicBezTo>
                  <a:cubicBezTo>
                    <a:pt x="573" y="503"/>
                    <a:pt x="573" y="503"/>
                    <a:pt x="573" y="504"/>
                  </a:cubicBezTo>
                  <a:cubicBezTo>
                    <a:pt x="573" y="504"/>
                    <a:pt x="573" y="505"/>
                    <a:pt x="573" y="505"/>
                  </a:cubicBezTo>
                  <a:cubicBezTo>
                    <a:pt x="573" y="506"/>
                    <a:pt x="573" y="506"/>
                    <a:pt x="573" y="506"/>
                  </a:cubicBezTo>
                  <a:cubicBezTo>
                    <a:pt x="573" y="506"/>
                    <a:pt x="574" y="506"/>
                    <a:pt x="574" y="506"/>
                  </a:cubicBezTo>
                  <a:cubicBezTo>
                    <a:pt x="574" y="507"/>
                    <a:pt x="575" y="507"/>
                    <a:pt x="575" y="508"/>
                  </a:cubicBezTo>
                  <a:cubicBezTo>
                    <a:pt x="574" y="509"/>
                    <a:pt x="575" y="510"/>
                    <a:pt x="575" y="511"/>
                  </a:cubicBezTo>
                  <a:cubicBezTo>
                    <a:pt x="576" y="512"/>
                    <a:pt x="576" y="513"/>
                    <a:pt x="577" y="514"/>
                  </a:cubicBezTo>
                  <a:cubicBezTo>
                    <a:pt x="577" y="514"/>
                    <a:pt x="577" y="514"/>
                    <a:pt x="577" y="515"/>
                  </a:cubicBezTo>
                  <a:cubicBezTo>
                    <a:pt x="577" y="515"/>
                    <a:pt x="577" y="516"/>
                    <a:pt x="577" y="516"/>
                  </a:cubicBezTo>
                  <a:cubicBezTo>
                    <a:pt x="577" y="516"/>
                    <a:pt x="577" y="516"/>
                    <a:pt x="578" y="517"/>
                  </a:cubicBezTo>
                  <a:cubicBezTo>
                    <a:pt x="578" y="517"/>
                    <a:pt x="578" y="517"/>
                    <a:pt x="578" y="517"/>
                  </a:cubicBezTo>
                  <a:cubicBezTo>
                    <a:pt x="579" y="517"/>
                    <a:pt x="579" y="518"/>
                    <a:pt x="579" y="518"/>
                  </a:cubicBezTo>
                  <a:cubicBezTo>
                    <a:pt x="579" y="518"/>
                    <a:pt x="579" y="519"/>
                    <a:pt x="579" y="519"/>
                  </a:cubicBezTo>
                  <a:cubicBezTo>
                    <a:pt x="579" y="519"/>
                    <a:pt x="580" y="519"/>
                    <a:pt x="580" y="519"/>
                  </a:cubicBezTo>
                  <a:cubicBezTo>
                    <a:pt x="580" y="520"/>
                    <a:pt x="581" y="520"/>
                    <a:pt x="581" y="521"/>
                  </a:cubicBezTo>
                  <a:cubicBezTo>
                    <a:pt x="581" y="521"/>
                    <a:pt x="581" y="521"/>
                    <a:pt x="581" y="522"/>
                  </a:cubicBezTo>
                  <a:cubicBezTo>
                    <a:pt x="581" y="522"/>
                    <a:pt x="581" y="522"/>
                    <a:pt x="581" y="522"/>
                  </a:cubicBezTo>
                  <a:cubicBezTo>
                    <a:pt x="582" y="523"/>
                    <a:pt x="582" y="523"/>
                    <a:pt x="583" y="524"/>
                  </a:cubicBezTo>
                  <a:cubicBezTo>
                    <a:pt x="584" y="524"/>
                    <a:pt x="584" y="524"/>
                    <a:pt x="585" y="524"/>
                  </a:cubicBezTo>
                  <a:cubicBezTo>
                    <a:pt x="585" y="525"/>
                    <a:pt x="586" y="525"/>
                    <a:pt x="586" y="525"/>
                  </a:cubicBezTo>
                  <a:cubicBezTo>
                    <a:pt x="587" y="526"/>
                    <a:pt x="589" y="527"/>
                    <a:pt x="589" y="528"/>
                  </a:cubicBezTo>
                  <a:cubicBezTo>
                    <a:pt x="589" y="529"/>
                    <a:pt x="588" y="530"/>
                    <a:pt x="589" y="530"/>
                  </a:cubicBezTo>
                  <a:cubicBezTo>
                    <a:pt x="589" y="530"/>
                    <a:pt x="589" y="530"/>
                    <a:pt x="589" y="530"/>
                  </a:cubicBezTo>
                  <a:cubicBezTo>
                    <a:pt x="590" y="530"/>
                    <a:pt x="590" y="531"/>
                    <a:pt x="590" y="531"/>
                  </a:cubicBezTo>
                  <a:cubicBezTo>
                    <a:pt x="590" y="531"/>
                    <a:pt x="590" y="531"/>
                    <a:pt x="590" y="531"/>
                  </a:cubicBezTo>
                  <a:cubicBezTo>
                    <a:pt x="590" y="531"/>
                    <a:pt x="590" y="531"/>
                    <a:pt x="590" y="531"/>
                  </a:cubicBezTo>
                  <a:cubicBezTo>
                    <a:pt x="590" y="531"/>
                    <a:pt x="590" y="531"/>
                    <a:pt x="590" y="531"/>
                  </a:cubicBezTo>
                  <a:cubicBezTo>
                    <a:pt x="590" y="531"/>
                    <a:pt x="590" y="531"/>
                    <a:pt x="590" y="531"/>
                  </a:cubicBezTo>
                  <a:cubicBezTo>
                    <a:pt x="590" y="532"/>
                    <a:pt x="590" y="532"/>
                    <a:pt x="590" y="532"/>
                  </a:cubicBezTo>
                  <a:cubicBezTo>
                    <a:pt x="589" y="532"/>
                    <a:pt x="589" y="532"/>
                    <a:pt x="589" y="533"/>
                  </a:cubicBezTo>
                  <a:cubicBezTo>
                    <a:pt x="589" y="533"/>
                    <a:pt x="589" y="533"/>
                    <a:pt x="589" y="533"/>
                  </a:cubicBezTo>
                  <a:cubicBezTo>
                    <a:pt x="588" y="533"/>
                    <a:pt x="588" y="534"/>
                    <a:pt x="586" y="535"/>
                  </a:cubicBezTo>
                  <a:cubicBezTo>
                    <a:pt x="586" y="535"/>
                    <a:pt x="586" y="535"/>
                    <a:pt x="586" y="535"/>
                  </a:cubicBezTo>
                  <a:cubicBezTo>
                    <a:pt x="586" y="535"/>
                    <a:pt x="586" y="535"/>
                    <a:pt x="585" y="535"/>
                  </a:cubicBezTo>
                  <a:cubicBezTo>
                    <a:pt x="585" y="535"/>
                    <a:pt x="585" y="535"/>
                    <a:pt x="585" y="535"/>
                  </a:cubicBezTo>
                  <a:cubicBezTo>
                    <a:pt x="585" y="535"/>
                    <a:pt x="585" y="535"/>
                    <a:pt x="585" y="535"/>
                  </a:cubicBezTo>
                  <a:cubicBezTo>
                    <a:pt x="585" y="535"/>
                    <a:pt x="584" y="535"/>
                    <a:pt x="584" y="535"/>
                  </a:cubicBezTo>
                  <a:cubicBezTo>
                    <a:pt x="584" y="535"/>
                    <a:pt x="584" y="535"/>
                    <a:pt x="584" y="535"/>
                  </a:cubicBezTo>
                  <a:cubicBezTo>
                    <a:pt x="584" y="535"/>
                    <a:pt x="583" y="536"/>
                    <a:pt x="583" y="536"/>
                  </a:cubicBezTo>
                  <a:cubicBezTo>
                    <a:pt x="582" y="536"/>
                    <a:pt x="582" y="535"/>
                    <a:pt x="582" y="535"/>
                  </a:cubicBezTo>
                  <a:cubicBezTo>
                    <a:pt x="581" y="534"/>
                    <a:pt x="581" y="534"/>
                    <a:pt x="581" y="534"/>
                  </a:cubicBezTo>
                  <a:cubicBezTo>
                    <a:pt x="581" y="534"/>
                    <a:pt x="581" y="534"/>
                    <a:pt x="581" y="534"/>
                  </a:cubicBezTo>
                  <a:cubicBezTo>
                    <a:pt x="580" y="534"/>
                    <a:pt x="579" y="535"/>
                    <a:pt x="579" y="535"/>
                  </a:cubicBezTo>
                  <a:cubicBezTo>
                    <a:pt x="578" y="536"/>
                    <a:pt x="578" y="536"/>
                    <a:pt x="579" y="537"/>
                  </a:cubicBezTo>
                  <a:cubicBezTo>
                    <a:pt x="579" y="537"/>
                    <a:pt x="579" y="537"/>
                    <a:pt x="579" y="538"/>
                  </a:cubicBezTo>
                  <a:cubicBezTo>
                    <a:pt x="579" y="538"/>
                    <a:pt x="579" y="538"/>
                    <a:pt x="579" y="538"/>
                  </a:cubicBezTo>
                  <a:cubicBezTo>
                    <a:pt x="579" y="538"/>
                    <a:pt x="579" y="538"/>
                    <a:pt x="580" y="538"/>
                  </a:cubicBezTo>
                  <a:cubicBezTo>
                    <a:pt x="580" y="539"/>
                    <a:pt x="580" y="540"/>
                    <a:pt x="580" y="540"/>
                  </a:cubicBezTo>
                  <a:cubicBezTo>
                    <a:pt x="580" y="541"/>
                    <a:pt x="580" y="541"/>
                    <a:pt x="580" y="541"/>
                  </a:cubicBezTo>
                  <a:cubicBezTo>
                    <a:pt x="580" y="542"/>
                    <a:pt x="580" y="542"/>
                    <a:pt x="580" y="543"/>
                  </a:cubicBezTo>
                  <a:cubicBezTo>
                    <a:pt x="580" y="543"/>
                    <a:pt x="581" y="543"/>
                    <a:pt x="581" y="544"/>
                  </a:cubicBezTo>
                  <a:cubicBezTo>
                    <a:pt x="581" y="544"/>
                    <a:pt x="581" y="544"/>
                    <a:pt x="581" y="544"/>
                  </a:cubicBezTo>
                  <a:cubicBezTo>
                    <a:pt x="582" y="545"/>
                    <a:pt x="582" y="546"/>
                    <a:pt x="582" y="546"/>
                  </a:cubicBezTo>
                  <a:cubicBezTo>
                    <a:pt x="581" y="547"/>
                    <a:pt x="581" y="547"/>
                    <a:pt x="581" y="547"/>
                  </a:cubicBezTo>
                  <a:cubicBezTo>
                    <a:pt x="581" y="547"/>
                    <a:pt x="581" y="547"/>
                    <a:pt x="581" y="547"/>
                  </a:cubicBezTo>
                  <a:cubicBezTo>
                    <a:pt x="581" y="547"/>
                    <a:pt x="581" y="547"/>
                    <a:pt x="582" y="547"/>
                  </a:cubicBezTo>
                  <a:cubicBezTo>
                    <a:pt x="582" y="547"/>
                    <a:pt x="583" y="547"/>
                    <a:pt x="583" y="547"/>
                  </a:cubicBezTo>
                  <a:cubicBezTo>
                    <a:pt x="583" y="547"/>
                    <a:pt x="584" y="547"/>
                    <a:pt x="584" y="547"/>
                  </a:cubicBezTo>
                  <a:cubicBezTo>
                    <a:pt x="584" y="547"/>
                    <a:pt x="585" y="547"/>
                    <a:pt x="585" y="547"/>
                  </a:cubicBezTo>
                  <a:cubicBezTo>
                    <a:pt x="585" y="547"/>
                    <a:pt x="585" y="547"/>
                    <a:pt x="585" y="547"/>
                  </a:cubicBezTo>
                  <a:cubicBezTo>
                    <a:pt x="585" y="547"/>
                    <a:pt x="586" y="546"/>
                    <a:pt x="586" y="545"/>
                  </a:cubicBezTo>
                  <a:cubicBezTo>
                    <a:pt x="585" y="545"/>
                    <a:pt x="586" y="545"/>
                    <a:pt x="586" y="545"/>
                  </a:cubicBezTo>
                  <a:cubicBezTo>
                    <a:pt x="586" y="544"/>
                    <a:pt x="587" y="544"/>
                    <a:pt x="587" y="544"/>
                  </a:cubicBezTo>
                  <a:cubicBezTo>
                    <a:pt x="588" y="544"/>
                    <a:pt x="589" y="544"/>
                    <a:pt x="589" y="545"/>
                  </a:cubicBezTo>
                  <a:cubicBezTo>
                    <a:pt x="590" y="545"/>
                    <a:pt x="590" y="545"/>
                    <a:pt x="591" y="545"/>
                  </a:cubicBezTo>
                  <a:cubicBezTo>
                    <a:pt x="591" y="545"/>
                    <a:pt x="591" y="545"/>
                    <a:pt x="592" y="545"/>
                  </a:cubicBezTo>
                  <a:cubicBezTo>
                    <a:pt x="593" y="546"/>
                    <a:pt x="594" y="546"/>
                    <a:pt x="595" y="546"/>
                  </a:cubicBezTo>
                  <a:cubicBezTo>
                    <a:pt x="595" y="546"/>
                    <a:pt x="595" y="546"/>
                    <a:pt x="596" y="546"/>
                  </a:cubicBezTo>
                  <a:cubicBezTo>
                    <a:pt x="596" y="546"/>
                    <a:pt x="596" y="546"/>
                    <a:pt x="596" y="546"/>
                  </a:cubicBezTo>
                  <a:cubicBezTo>
                    <a:pt x="597" y="546"/>
                    <a:pt x="597" y="546"/>
                    <a:pt x="597" y="546"/>
                  </a:cubicBezTo>
                  <a:cubicBezTo>
                    <a:pt x="597" y="546"/>
                    <a:pt x="598" y="546"/>
                    <a:pt x="598" y="545"/>
                  </a:cubicBezTo>
                  <a:cubicBezTo>
                    <a:pt x="599" y="545"/>
                    <a:pt x="599" y="545"/>
                    <a:pt x="599" y="545"/>
                  </a:cubicBezTo>
                  <a:cubicBezTo>
                    <a:pt x="600" y="545"/>
                    <a:pt x="600" y="545"/>
                    <a:pt x="601" y="545"/>
                  </a:cubicBezTo>
                  <a:cubicBezTo>
                    <a:pt x="601" y="545"/>
                    <a:pt x="602" y="545"/>
                    <a:pt x="602" y="546"/>
                  </a:cubicBezTo>
                  <a:cubicBezTo>
                    <a:pt x="602" y="547"/>
                    <a:pt x="602" y="547"/>
                    <a:pt x="603" y="548"/>
                  </a:cubicBezTo>
                  <a:cubicBezTo>
                    <a:pt x="603" y="548"/>
                    <a:pt x="603" y="548"/>
                    <a:pt x="603" y="549"/>
                  </a:cubicBezTo>
                  <a:cubicBezTo>
                    <a:pt x="603" y="549"/>
                    <a:pt x="604" y="550"/>
                    <a:pt x="604" y="550"/>
                  </a:cubicBezTo>
                  <a:cubicBezTo>
                    <a:pt x="604" y="550"/>
                    <a:pt x="604" y="550"/>
                    <a:pt x="604" y="550"/>
                  </a:cubicBezTo>
                  <a:cubicBezTo>
                    <a:pt x="604" y="550"/>
                    <a:pt x="604" y="550"/>
                    <a:pt x="604" y="550"/>
                  </a:cubicBezTo>
                  <a:cubicBezTo>
                    <a:pt x="605" y="550"/>
                    <a:pt x="605" y="550"/>
                    <a:pt x="605" y="550"/>
                  </a:cubicBezTo>
                  <a:cubicBezTo>
                    <a:pt x="605" y="550"/>
                    <a:pt x="605" y="550"/>
                    <a:pt x="605" y="550"/>
                  </a:cubicBezTo>
                  <a:cubicBezTo>
                    <a:pt x="605" y="551"/>
                    <a:pt x="605" y="551"/>
                    <a:pt x="605" y="551"/>
                  </a:cubicBezTo>
                  <a:cubicBezTo>
                    <a:pt x="605" y="551"/>
                    <a:pt x="605" y="551"/>
                    <a:pt x="605" y="551"/>
                  </a:cubicBezTo>
                  <a:cubicBezTo>
                    <a:pt x="604" y="552"/>
                    <a:pt x="604" y="552"/>
                    <a:pt x="604" y="553"/>
                  </a:cubicBezTo>
                  <a:cubicBezTo>
                    <a:pt x="603" y="553"/>
                    <a:pt x="604" y="554"/>
                    <a:pt x="605" y="555"/>
                  </a:cubicBezTo>
                  <a:cubicBezTo>
                    <a:pt x="605" y="555"/>
                    <a:pt x="605" y="555"/>
                    <a:pt x="605" y="555"/>
                  </a:cubicBezTo>
                  <a:cubicBezTo>
                    <a:pt x="605" y="556"/>
                    <a:pt x="606" y="556"/>
                    <a:pt x="607" y="556"/>
                  </a:cubicBezTo>
                  <a:cubicBezTo>
                    <a:pt x="608" y="556"/>
                    <a:pt x="608" y="556"/>
                    <a:pt x="608" y="556"/>
                  </a:cubicBezTo>
                  <a:cubicBezTo>
                    <a:pt x="608" y="556"/>
                    <a:pt x="608" y="556"/>
                    <a:pt x="609" y="556"/>
                  </a:cubicBezTo>
                  <a:cubicBezTo>
                    <a:pt x="609" y="556"/>
                    <a:pt x="609" y="556"/>
                    <a:pt x="609" y="556"/>
                  </a:cubicBezTo>
                  <a:cubicBezTo>
                    <a:pt x="609" y="556"/>
                    <a:pt x="609" y="556"/>
                    <a:pt x="610" y="556"/>
                  </a:cubicBezTo>
                  <a:cubicBezTo>
                    <a:pt x="610" y="556"/>
                    <a:pt x="611" y="556"/>
                    <a:pt x="611" y="556"/>
                  </a:cubicBezTo>
                  <a:cubicBezTo>
                    <a:pt x="612" y="556"/>
                    <a:pt x="612" y="556"/>
                    <a:pt x="613" y="556"/>
                  </a:cubicBezTo>
                  <a:cubicBezTo>
                    <a:pt x="613" y="557"/>
                    <a:pt x="613" y="557"/>
                    <a:pt x="613" y="557"/>
                  </a:cubicBezTo>
                  <a:cubicBezTo>
                    <a:pt x="613" y="557"/>
                    <a:pt x="614" y="557"/>
                    <a:pt x="614" y="558"/>
                  </a:cubicBezTo>
                  <a:cubicBezTo>
                    <a:pt x="614" y="558"/>
                    <a:pt x="614" y="558"/>
                    <a:pt x="614" y="558"/>
                  </a:cubicBezTo>
                  <a:cubicBezTo>
                    <a:pt x="614" y="558"/>
                    <a:pt x="614" y="558"/>
                    <a:pt x="614" y="558"/>
                  </a:cubicBezTo>
                  <a:cubicBezTo>
                    <a:pt x="613" y="558"/>
                    <a:pt x="613" y="559"/>
                    <a:pt x="613" y="559"/>
                  </a:cubicBezTo>
                  <a:cubicBezTo>
                    <a:pt x="613" y="559"/>
                    <a:pt x="614" y="559"/>
                    <a:pt x="614" y="559"/>
                  </a:cubicBezTo>
                  <a:cubicBezTo>
                    <a:pt x="614" y="560"/>
                    <a:pt x="615" y="560"/>
                    <a:pt x="615" y="560"/>
                  </a:cubicBezTo>
                  <a:cubicBezTo>
                    <a:pt x="615" y="561"/>
                    <a:pt x="615" y="561"/>
                    <a:pt x="615" y="561"/>
                  </a:cubicBezTo>
                  <a:cubicBezTo>
                    <a:pt x="615" y="562"/>
                    <a:pt x="615" y="562"/>
                    <a:pt x="615" y="562"/>
                  </a:cubicBezTo>
                  <a:cubicBezTo>
                    <a:pt x="615" y="563"/>
                    <a:pt x="615" y="563"/>
                    <a:pt x="615" y="563"/>
                  </a:cubicBezTo>
                  <a:cubicBezTo>
                    <a:pt x="615" y="563"/>
                    <a:pt x="615" y="563"/>
                    <a:pt x="615" y="563"/>
                  </a:cubicBezTo>
                  <a:cubicBezTo>
                    <a:pt x="616" y="564"/>
                    <a:pt x="616" y="564"/>
                    <a:pt x="616" y="564"/>
                  </a:cubicBezTo>
                  <a:cubicBezTo>
                    <a:pt x="616" y="566"/>
                    <a:pt x="618" y="568"/>
                    <a:pt x="620" y="569"/>
                  </a:cubicBezTo>
                  <a:cubicBezTo>
                    <a:pt x="620" y="569"/>
                    <a:pt x="620" y="569"/>
                    <a:pt x="620" y="569"/>
                  </a:cubicBezTo>
                  <a:cubicBezTo>
                    <a:pt x="621" y="568"/>
                    <a:pt x="621" y="568"/>
                    <a:pt x="621" y="568"/>
                  </a:cubicBezTo>
                  <a:cubicBezTo>
                    <a:pt x="621" y="568"/>
                    <a:pt x="622" y="568"/>
                    <a:pt x="622" y="568"/>
                  </a:cubicBezTo>
                  <a:cubicBezTo>
                    <a:pt x="622" y="568"/>
                    <a:pt x="622" y="568"/>
                    <a:pt x="623" y="568"/>
                  </a:cubicBezTo>
                  <a:cubicBezTo>
                    <a:pt x="623" y="568"/>
                    <a:pt x="623" y="569"/>
                    <a:pt x="623" y="569"/>
                  </a:cubicBezTo>
                  <a:cubicBezTo>
                    <a:pt x="623" y="569"/>
                    <a:pt x="623" y="569"/>
                    <a:pt x="623" y="569"/>
                  </a:cubicBezTo>
                  <a:cubicBezTo>
                    <a:pt x="624" y="569"/>
                    <a:pt x="624" y="569"/>
                    <a:pt x="625" y="568"/>
                  </a:cubicBezTo>
                  <a:cubicBezTo>
                    <a:pt x="625" y="568"/>
                    <a:pt x="626" y="568"/>
                    <a:pt x="626" y="568"/>
                  </a:cubicBezTo>
                  <a:cubicBezTo>
                    <a:pt x="627" y="568"/>
                    <a:pt x="627" y="568"/>
                    <a:pt x="628" y="569"/>
                  </a:cubicBezTo>
                  <a:cubicBezTo>
                    <a:pt x="628" y="569"/>
                    <a:pt x="628" y="569"/>
                    <a:pt x="629" y="569"/>
                  </a:cubicBezTo>
                  <a:cubicBezTo>
                    <a:pt x="629" y="569"/>
                    <a:pt x="629" y="569"/>
                    <a:pt x="630" y="569"/>
                  </a:cubicBezTo>
                  <a:cubicBezTo>
                    <a:pt x="630" y="569"/>
                    <a:pt x="630" y="569"/>
                    <a:pt x="630" y="569"/>
                  </a:cubicBezTo>
                  <a:cubicBezTo>
                    <a:pt x="631" y="568"/>
                    <a:pt x="633" y="567"/>
                    <a:pt x="634" y="567"/>
                  </a:cubicBezTo>
                  <a:cubicBezTo>
                    <a:pt x="634" y="567"/>
                    <a:pt x="634" y="567"/>
                    <a:pt x="634" y="568"/>
                  </a:cubicBezTo>
                  <a:cubicBezTo>
                    <a:pt x="634" y="568"/>
                    <a:pt x="634" y="568"/>
                    <a:pt x="634" y="568"/>
                  </a:cubicBezTo>
                  <a:cubicBezTo>
                    <a:pt x="634" y="569"/>
                    <a:pt x="634" y="570"/>
                    <a:pt x="635" y="570"/>
                  </a:cubicBezTo>
                  <a:cubicBezTo>
                    <a:pt x="635" y="571"/>
                    <a:pt x="636" y="571"/>
                    <a:pt x="637" y="572"/>
                  </a:cubicBezTo>
                  <a:cubicBezTo>
                    <a:pt x="637" y="572"/>
                    <a:pt x="637" y="572"/>
                    <a:pt x="638" y="572"/>
                  </a:cubicBezTo>
                  <a:cubicBezTo>
                    <a:pt x="638" y="572"/>
                    <a:pt x="639" y="573"/>
                    <a:pt x="639" y="574"/>
                  </a:cubicBezTo>
                  <a:cubicBezTo>
                    <a:pt x="639" y="574"/>
                    <a:pt x="639" y="574"/>
                    <a:pt x="639" y="574"/>
                  </a:cubicBezTo>
                  <a:cubicBezTo>
                    <a:pt x="639" y="574"/>
                    <a:pt x="639" y="574"/>
                    <a:pt x="639" y="574"/>
                  </a:cubicBezTo>
                  <a:cubicBezTo>
                    <a:pt x="639" y="574"/>
                    <a:pt x="640" y="574"/>
                    <a:pt x="640" y="574"/>
                  </a:cubicBezTo>
                  <a:cubicBezTo>
                    <a:pt x="640" y="574"/>
                    <a:pt x="640" y="574"/>
                    <a:pt x="641" y="574"/>
                  </a:cubicBezTo>
                  <a:cubicBezTo>
                    <a:pt x="641" y="574"/>
                    <a:pt x="641" y="574"/>
                    <a:pt x="641" y="574"/>
                  </a:cubicBezTo>
                  <a:cubicBezTo>
                    <a:pt x="641" y="574"/>
                    <a:pt x="641"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3" y="574"/>
                    <a:pt x="643" y="574"/>
                    <a:pt x="643" y="574"/>
                  </a:cubicBezTo>
                  <a:cubicBezTo>
                    <a:pt x="643" y="574"/>
                    <a:pt x="644" y="574"/>
                    <a:pt x="644" y="574"/>
                  </a:cubicBezTo>
                  <a:cubicBezTo>
                    <a:pt x="644" y="574"/>
                    <a:pt x="644" y="574"/>
                    <a:pt x="644" y="574"/>
                  </a:cubicBezTo>
                  <a:cubicBezTo>
                    <a:pt x="644" y="574"/>
                    <a:pt x="645" y="574"/>
                    <a:pt x="645" y="574"/>
                  </a:cubicBezTo>
                  <a:cubicBezTo>
                    <a:pt x="645" y="574"/>
                    <a:pt x="647" y="574"/>
                    <a:pt x="647" y="575"/>
                  </a:cubicBezTo>
                  <a:cubicBezTo>
                    <a:pt x="647" y="575"/>
                    <a:pt x="648" y="575"/>
                    <a:pt x="648" y="575"/>
                  </a:cubicBezTo>
                  <a:cubicBezTo>
                    <a:pt x="648" y="575"/>
                    <a:pt x="648" y="575"/>
                    <a:pt x="648" y="575"/>
                  </a:cubicBezTo>
                  <a:cubicBezTo>
                    <a:pt x="648" y="576"/>
                    <a:pt x="648" y="576"/>
                    <a:pt x="648" y="576"/>
                  </a:cubicBezTo>
                  <a:cubicBezTo>
                    <a:pt x="649" y="576"/>
                    <a:pt x="649" y="576"/>
                    <a:pt x="649" y="575"/>
                  </a:cubicBezTo>
                  <a:cubicBezTo>
                    <a:pt x="649" y="575"/>
                    <a:pt x="649"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1" y="575"/>
                    <a:pt x="651" y="575"/>
                    <a:pt x="651" y="575"/>
                  </a:cubicBezTo>
                  <a:cubicBezTo>
                    <a:pt x="651" y="575"/>
                    <a:pt x="651" y="576"/>
                    <a:pt x="652" y="576"/>
                  </a:cubicBezTo>
                  <a:cubicBezTo>
                    <a:pt x="652" y="576"/>
                    <a:pt x="652" y="576"/>
                    <a:pt x="652" y="576"/>
                  </a:cubicBezTo>
                  <a:cubicBezTo>
                    <a:pt x="652" y="576"/>
                    <a:pt x="652" y="576"/>
                    <a:pt x="652" y="576"/>
                  </a:cubicBezTo>
                  <a:cubicBezTo>
                    <a:pt x="653" y="576"/>
                    <a:pt x="653" y="577"/>
                    <a:pt x="654" y="577"/>
                  </a:cubicBezTo>
                  <a:cubicBezTo>
                    <a:pt x="654" y="577"/>
                    <a:pt x="655" y="577"/>
                    <a:pt x="655" y="577"/>
                  </a:cubicBezTo>
                  <a:cubicBezTo>
                    <a:pt x="656" y="577"/>
                    <a:pt x="656" y="577"/>
                    <a:pt x="657" y="577"/>
                  </a:cubicBezTo>
                  <a:cubicBezTo>
                    <a:pt x="657" y="577"/>
                    <a:pt x="657" y="577"/>
                    <a:pt x="657" y="577"/>
                  </a:cubicBezTo>
                  <a:cubicBezTo>
                    <a:pt x="658" y="577"/>
                    <a:pt x="658" y="577"/>
                    <a:pt x="659" y="578"/>
                  </a:cubicBezTo>
                  <a:cubicBezTo>
                    <a:pt x="659" y="578"/>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80"/>
                    <a:pt x="659" y="580"/>
                    <a:pt x="659" y="580"/>
                  </a:cubicBezTo>
                  <a:cubicBezTo>
                    <a:pt x="659" y="580"/>
                    <a:pt x="659" y="580"/>
                    <a:pt x="659" y="581"/>
                  </a:cubicBezTo>
                  <a:close/>
                  <a:moveTo>
                    <a:pt x="598" y="586"/>
                  </a:moveTo>
                  <a:cubicBezTo>
                    <a:pt x="598" y="587"/>
                    <a:pt x="599" y="587"/>
                    <a:pt x="600" y="587"/>
                  </a:cubicBezTo>
                  <a:cubicBezTo>
                    <a:pt x="601" y="586"/>
                    <a:pt x="601" y="587"/>
                    <a:pt x="602" y="588"/>
                  </a:cubicBezTo>
                  <a:cubicBezTo>
                    <a:pt x="603" y="588"/>
                    <a:pt x="605" y="589"/>
                    <a:pt x="605" y="590"/>
                  </a:cubicBezTo>
                  <a:cubicBezTo>
                    <a:pt x="605" y="590"/>
                    <a:pt x="605" y="590"/>
                    <a:pt x="605" y="590"/>
                  </a:cubicBezTo>
                  <a:cubicBezTo>
                    <a:pt x="606" y="590"/>
                    <a:pt x="606" y="591"/>
                    <a:pt x="607" y="591"/>
                  </a:cubicBezTo>
                  <a:cubicBezTo>
                    <a:pt x="607" y="591"/>
                    <a:pt x="608" y="591"/>
                    <a:pt x="608" y="591"/>
                  </a:cubicBezTo>
                  <a:cubicBezTo>
                    <a:pt x="608" y="591"/>
                    <a:pt x="609" y="591"/>
                    <a:pt x="609" y="590"/>
                  </a:cubicBezTo>
                  <a:cubicBezTo>
                    <a:pt x="609" y="590"/>
                    <a:pt x="609" y="590"/>
                    <a:pt x="609" y="590"/>
                  </a:cubicBezTo>
                  <a:cubicBezTo>
                    <a:pt x="609" y="590"/>
                    <a:pt x="608" y="590"/>
                    <a:pt x="608" y="590"/>
                  </a:cubicBezTo>
                  <a:cubicBezTo>
                    <a:pt x="608" y="590"/>
                    <a:pt x="608" y="590"/>
                    <a:pt x="608" y="590"/>
                  </a:cubicBezTo>
                  <a:cubicBezTo>
                    <a:pt x="608" y="590"/>
                    <a:pt x="608" y="590"/>
                    <a:pt x="608" y="590"/>
                  </a:cubicBezTo>
                  <a:cubicBezTo>
                    <a:pt x="607" y="590"/>
                    <a:pt x="607" y="590"/>
                    <a:pt x="606" y="589"/>
                  </a:cubicBezTo>
                  <a:cubicBezTo>
                    <a:pt x="606" y="589"/>
                    <a:pt x="606" y="588"/>
                    <a:pt x="606" y="588"/>
                  </a:cubicBezTo>
                  <a:cubicBezTo>
                    <a:pt x="606" y="588"/>
                    <a:pt x="606" y="588"/>
                    <a:pt x="605" y="587"/>
                  </a:cubicBezTo>
                  <a:cubicBezTo>
                    <a:pt x="605" y="587"/>
                    <a:pt x="604" y="587"/>
                    <a:pt x="604" y="586"/>
                  </a:cubicBezTo>
                  <a:cubicBezTo>
                    <a:pt x="603" y="586"/>
                    <a:pt x="602" y="585"/>
                    <a:pt x="601" y="585"/>
                  </a:cubicBezTo>
                  <a:cubicBezTo>
                    <a:pt x="600" y="585"/>
                    <a:pt x="600" y="585"/>
                    <a:pt x="599" y="585"/>
                  </a:cubicBezTo>
                  <a:cubicBezTo>
                    <a:pt x="599" y="585"/>
                    <a:pt x="598" y="584"/>
                    <a:pt x="598" y="584"/>
                  </a:cubicBezTo>
                  <a:cubicBezTo>
                    <a:pt x="597" y="584"/>
                    <a:pt x="597" y="584"/>
                    <a:pt x="596" y="583"/>
                  </a:cubicBezTo>
                  <a:cubicBezTo>
                    <a:pt x="596" y="583"/>
                    <a:pt x="595" y="584"/>
                    <a:pt x="595" y="583"/>
                  </a:cubicBezTo>
                  <a:cubicBezTo>
                    <a:pt x="595" y="583"/>
                    <a:pt x="594" y="583"/>
                    <a:pt x="594" y="583"/>
                  </a:cubicBezTo>
                  <a:cubicBezTo>
                    <a:pt x="594" y="582"/>
                    <a:pt x="594" y="582"/>
                    <a:pt x="593" y="582"/>
                  </a:cubicBezTo>
                  <a:cubicBezTo>
                    <a:pt x="592" y="581"/>
                    <a:pt x="592" y="579"/>
                    <a:pt x="592" y="579"/>
                  </a:cubicBezTo>
                  <a:cubicBezTo>
                    <a:pt x="593" y="578"/>
                    <a:pt x="593" y="577"/>
                    <a:pt x="593" y="576"/>
                  </a:cubicBezTo>
                  <a:cubicBezTo>
                    <a:pt x="593" y="576"/>
                    <a:pt x="592" y="576"/>
                    <a:pt x="592" y="576"/>
                  </a:cubicBezTo>
                  <a:cubicBezTo>
                    <a:pt x="591" y="577"/>
                    <a:pt x="591" y="577"/>
                    <a:pt x="590" y="578"/>
                  </a:cubicBezTo>
                  <a:cubicBezTo>
                    <a:pt x="589" y="578"/>
                    <a:pt x="589" y="579"/>
                    <a:pt x="589" y="580"/>
                  </a:cubicBezTo>
                  <a:cubicBezTo>
                    <a:pt x="589" y="580"/>
                    <a:pt x="590" y="580"/>
                    <a:pt x="590" y="581"/>
                  </a:cubicBezTo>
                  <a:cubicBezTo>
                    <a:pt x="590" y="581"/>
                    <a:pt x="587" y="581"/>
                    <a:pt x="587" y="580"/>
                  </a:cubicBezTo>
                  <a:cubicBezTo>
                    <a:pt x="587" y="580"/>
                    <a:pt x="586" y="580"/>
                    <a:pt x="586" y="579"/>
                  </a:cubicBezTo>
                  <a:cubicBezTo>
                    <a:pt x="586" y="579"/>
                    <a:pt x="585" y="579"/>
                    <a:pt x="584" y="579"/>
                  </a:cubicBezTo>
                  <a:cubicBezTo>
                    <a:pt x="584" y="579"/>
                    <a:pt x="583" y="579"/>
                    <a:pt x="582" y="579"/>
                  </a:cubicBezTo>
                  <a:cubicBezTo>
                    <a:pt x="582" y="579"/>
                    <a:pt x="581" y="579"/>
                    <a:pt x="580" y="579"/>
                  </a:cubicBezTo>
                  <a:cubicBezTo>
                    <a:pt x="580" y="578"/>
                    <a:pt x="579" y="578"/>
                    <a:pt x="579" y="578"/>
                  </a:cubicBezTo>
                  <a:cubicBezTo>
                    <a:pt x="578" y="579"/>
                    <a:pt x="579" y="579"/>
                    <a:pt x="579" y="579"/>
                  </a:cubicBezTo>
                  <a:cubicBezTo>
                    <a:pt x="580" y="580"/>
                    <a:pt x="581" y="580"/>
                    <a:pt x="582" y="581"/>
                  </a:cubicBezTo>
                  <a:cubicBezTo>
                    <a:pt x="582" y="581"/>
                    <a:pt x="582" y="581"/>
                    <a:pt x="582" y="581"/>
                  </a:cubicBezTo>
                  <a:cubicBezTo>
                    <a:pt x="583" y="581"/>
                    <a:pt x="586" y="581"/>
                    <a:pt x="586" y="583"/>
                  </a:cubicBezTo>
                  <a:cubicBezTo>
                    <a:pt x="586" y="583"/>
                    <a:pt x="586" y="583"/>
                    <a:pt x="586" y="583"/>
                  </a:cubicBezTo>
                  <a:cubicBezTo>
                    <a:pt x="586" y="583"/>
                    <a:pt x="587" y="583"/>
                    <a:pt x="587" y="583"/>
                  </a:cubicBezTo>
                  <a:cubicBezTo>
                    <a:pt x="588" y="583"/>
                    <a:pt x="588" y="583"/>
                    <a:pt x="588" y="583"/>
                  </a:cubicBezTo>
                  <a:cubicBezTo>
                    <a:pt x="589" y="583"/>
                    <a:pt x="589" y="583"/>
                    <a:pt x="589" y="583"/>
                  </a:cubicBezTo>
                  <a:cubicBezTo>
                    <a:pt x="590" y="582"/>
                    <a:pt x="591" y="583"/>
                    <a:pt x="592" y="584"/>
                  </a:cubicBezTo>
                  <a:cubicBezTo>
                    <a:pt x="592" y="584"/>
                    <a:pt x="592" y="584"/>
                    <a:pt x="593" y="584"/>
                  </a:cubicBezTo>
                  <a:cubicBezTo>
                    <a:pt x="594" y="584"/>
                    <a:pt x="594" y="585"/>
                    <a:pt x="595" y="585"/>
                  </a:cubicBezTo>
                  <a:cubicBezTo>
                    <a:pt x="595" y="585"/>
                    <a:pt x="595" y="585"/>
                    <a:pt x="596" y="585"/>
                  </a:cubicBezTo>
                  <a:cubicBezTo>
                    <a:pt x="596" y="585"/>
                    <a:pt x="596" y="585"/>
                    <a:pt x="596" y="586"/>
                  </a:cubicBezTo>
                  <a:cubicBezTo>
                    <a:pt x="597" y="586"/>
                    <a:pt x="597" y="586"/>
                    <a:pt x="598" y="586"/>
                  </a:cubicBezTo>
                  <a:close/>
                  <a:moveTo>
                    <a:pt x="617" y="600"/>
                  </a:moveTo>
                  <a:cubicBezTo>
                    <a:pt x="617" y="600"/>
                    <a:pt x="616" y="600"/>
                    <a:pt x="616" y="600"/>
                  </a:cubicBezTo>
                  <a:cubicBezTo>
                    <a:pt x="616" y="600"/>
                    <a:pt x="616" y="600"/>
                    <a:pt x="615" y="600"/>
                  </a:cubicBezTo>
                  <a:cubicBezTo>
                    <a:pt x="615" y="599"/>
                    <a:pt x="615" y="599"/>
                    <a:pt x="615" y="599"/>
                  </a:cubicBezTo>
                  <a:cubicBezTo>
                    <a:pt x="615" y="598"/>
                    <a:pt x="615" y="598"/>
                    <a:pt x="615" y="598"/>
                  </a:cubicBezTo>
                  <a:cubicBezTo>
                    <a:pt x="615" y="597"/>
                    <a:pt x="615" y="597"/>
                    <a:pt x="615" y="596"/>
                  </a:cubicBezTo>
                  <a:cubicBezTo>
                    <a:pt x="616" y="596"/>
                    <a:pt x="616" y="595"/>
                    <a:pt x="616" y="595"/>
                  </a:cubicBezTo>
                  <a:cubicBezTo>
                    <a:pt x="615" y="594"/>
                    <a:pt x="615" y="594"/>
                    <a:pt x="615" y="593"/>
                  </a:cubicBezTo>
                  <a:cubicBezTo>
                    <a:pt x="615" y="593"/>
                    <a:pt x="615" y="593"/>
                    <a:pt x="615" y="592"/>
                  </a:cubicBezTo>
                  <a:cubicBezTo>
                    <a:pt x="615" y="592"/>
                    <a:pt x="614" y="592"/>
                    <a:pt x="614" y="593"/>
                  </a:cubicBezTo>
                  <a:cubicBezTo>
                    <a:pt x="614" y="593"/>
                    <a:pt x="614" y="593"/>
                    <a:pt x="614" y="593"/>
                  </a:cubicBezTo>
                  <a:cubicBezTo>
                    <a:pt x="614" y="594"/>
                    <a:pt x="614" y="594"/>
                    <a:pt x="614" y="595"/>
                  </a:cubicBezTo>
                  <a:cubicBezTo>
                    <a:pt x="614" y="595"/>
                    <a:pt x="613" y="596"/>
                    <a:pt x="613" y="596"/>
                  </a:cubicBezTo>
                  <a:cubicBezTo>
                    <a:pt x="613" y="597"/>
                    <a:pt x="614" y="597"/>
                    <a:pt x="613" y="598"/>
                  </a:cubicBezTo>
                  <a:cubicBezTo>
                    <a:pt x="613" y="598"/>
                    <a:pt x="614" y="599"/>
                    <a:pt x="613" y="599"/>
                  </a:cubicBezTo>
                  <a:cubicBezTo>
                    <a:pt x="613" y="599"/>
                    <a:pt x="613" y="599"/>
                    <a:pt x="613" y="599"/>
                  </a:cubicBezTo>
                  <a:cubicBezTo>
                    <a:pt x="613" y="600"/>
                    <a:pt x="612" y="600"/>
                    <a:pt x="612" y="601"/>
                  </a:cubicBezTo>
                  <a:cubicBezTo>
                    <a:pt x="612" y="601"/>
                    <a:pt x="611" y="600"/>
                    <a:pt x="610" y="600"/>
                  </a:cubicBezTo>
                  <a:cubicBezTo>
                    <a:pt x="609" y="600"/>
                    <a:pt x="609" y="600"/>
                    <a:pt x="608" y="601"/>
                  </a:cubicBezTo>
                  <a:cubicBezTo>
                    <a:pt x="607" y="601"/>
                    <a:pt x="606" y="600"/>
                    <a:pt x="605" y="601"/>
                  </a:cubicBezTo>
                  <a:cubicBezTo>
                    <a:pt x="605" y="601"/>
                    <a:pt x="604" y="601"/>
                    <a:pt x="604" y="601"/>
                  </a:cubicBezTo>
                  <a:cubicBezTo>
                    <a:pt x="603" y="602"/>
                    <a:pt x="603" y="602"/>
                    <a:pt x="602" y="602"/>
                  </a:cubicBezTo>
                  <a:cubicBezTo>
                    <a:pt x="602" y="602"/>
                    <a:pt x="602" y="603"/>
                    <a:pt x="602" y="603"/>
                  </a:cubicBezTo>
                  <a:cubicBezTo>
                    <a:pt x="602" y="604"/>
                    <a:pt x="602" y="604"/>
                    <a:pt x="602" y="604"/>
                  </a:cubicBezTo>
                  <a:cubicBezTo>
                    <a:pt x="602" y="605"/>
                    <a:pt x="601" y="605"/>
                    <a:pt x="601" y="606"/>
                  </a:cubicBezTo>
                  <a:cubicBezTo>
                    <a:pt x="601" y="606"/>
                    <a:pt x="600" y="607"/>
                    <a:pt x="600" y="607"/>
                  </a:cubicBezTo>
                  <a:cubicBezTo>
                    <a:pt x="600" y="608"/>
                    <a:pt x="600" y="608"/>
                    <a:pt x="599" y="609"/>
                  </a:cubicBezTo>
                  <a:cubicBezTo>
                    <a:pt x="599" y="609"/>
                    <a:pt x="598" y="609"/>
                    <a:pt x="598" y="609"/>
                  </a:cubicBezTo>
                  <a:cubicBezTo>
                    <a:pt x="598" y="609"/>
                    <a:pt x="598" y="609"/>
                    <a:pt x="597" y="609"/>
                  </a:cubicBezTo>
                  <a:cubicBezTo>
                    <a:pt x="597" y="609"/>
                    <a:pt x="597" y="609"/>
                    <a:pt x="597" y="610"/>
                  </a:cubicBezTo>
                  <a:cubicBezTo>
                    <a:pt x="597" y="610"/>
                    <a:pt x="597" y="610"/>
                    <a:pt x="597" y="610"/>
                  </a:cubicBezTo>
                  <a:cubicBezTo>
                    <a:pt x="597" y="610"/>
                    <a:pt x="597" y="610"/>
                    <a:pt x="597" y="610"/>
                  </a:cubicBezTo>
                  <a:cubicBezTo>
                    <a:pt x="597" y="610"/>
                    <a:pt x="597" y="610"/>
                    <a:pt x="597" y="610"/>
                  </a:cubicBezTo>
                  <a:cubicBezTo>
                    <a:pt x="597" y="610"/>
                    <a:pt x="597" y="610"/>
                    <a:pt x="597" y="610"/>
                  </a:cubicBezTo>
                  <a:cubicBezTo>
                    <a:pt x="598" y="610"/>
                    <a:pt x="598" y="610"/>
                    <a:pt x="598" y="610"/>
                  </a:cubicBezTo>
                  <a:cubicBezTo>
                    <a:pt x="598" y="610"/>
                    <a:pt x="598" y="610"/>
                    <a:pt x="598" y="610"/>
                  </a:cubicBezTo>
                  <a:cubicBezTo>
                    <a:pt x="598" y="610"/>
                    <a:pt x="600" y="610"/>
                    <a:pt x="600" y="610"/>
                  </a:cubicBezTo>
                  <a:cubicBezTo>
                    <a:pt x="600" y="610"/>
                    <a:pt x="600" y="610"/>
                    <a:pt x="600" y="610"/>
                  </a:cubicBezTo>
                  <a:cubicBezTo>
                    <a:pt x="601" y="609"/>
                    <a:pt x="601" y="608"/>
                    <a:pt x="601" y="607"/>
                  </a:cubicBezTo>
                  <a:cubicBezTo>
                    <a:pt x="602" y="607"/>
                    <a:pt x="602" y="607"/>
                    <a:pt x="602" y="607"/>
                  </a:cubicBezTo>
                  <a:cubicBezTo>
                    <a:pt x="603" y="606"/>
                    <a:pt x="603" y="606"/>
                    <a:pt x="603" y="605"/>
                  </a:cubicBezTo>
                  <a:cubicBezTo>
                    <a:pt x="603" y="605"/>
                    <a:pt x="605" y="604"/>
                    <a:pt x="606" y="604"/>
                  </a:cubicBezTo>
                  <a:cubicBezTo>
                    <a:pt x="606" y="604"/>
                    <a:pt x="606" y="604"/>
                    <a:pt x="607" y="603"/>
                  </a:cubicBezTo>
                  <a:cubicBezTo>
                    <a:pt x="607" y="603"/>
                    <a:pt x="607" y="603"/>
                    <a:pt x="607" y="603"/>
                  </a:cubicBezTo>
                  <a:cubicBezTo>
                    <a:pt x="607" y="603"/>
                    <a:pt x="607" y="603"/>
                    <a:pt x="608" y="602"/>
                  </a:cubicBezTo>
                  <a:cubicBezTo>
                    <a:pt x="609" y="602"/>
                    <a:pt x="609" y="603"/>
                    <a:pt x="610" y="603"/>
                  </a:cubicBezTo>
                  <a:cubicBezTo>
                    <a:pt x="610" y="603"/>
                    <a:pt x="612" y="605"/>
                    <a:pt x="613" y="604"/>
                  </a:cubicBezTo>
                  <a:cubicBezTo>
                    <a:pt x="614" y="603"/>
                    <a:pt x="615" y="603"/>
                    <a:pt x="616" y="601"/>
                  </a:cubicBezTo>
                  <a:cubicBezTo>
                    <a:pt x="616" y="601"/>
                    <a:pt x="617" y="601"/>
                    <a:pt x="617" y="600"/>
                  </a:cubicBezTo>
                  <a:close/>
                  <a:moveTo>
                    <a:pt x="343" y="410"/>
                  </a:moveTo>
                  <a:cubicBezTo>
                    <a:pt x="343" y="410"/>
                    <a:pt x="343" y="409"/>
                    <a:pt x="343" y="409"/>
                  </a:cubicBezTo>
                  <a:cubicBezTo>
                    <a:pt x="345" y="409"/>
                    <a:pt x="346" y="409"/>
                    <a:pt x="348" y="408"/>
                  </a:cubicBezTo>
                  <a:cubicBezTo>
                    <a:pt x="349" y="408"/>
                    <a:pt x="350" y="408"/>
                    <a:pt x="351" y="409"/>
                  </a:cubicBezTo>
                  <a:cubicBezTo>
                    <a:pt x="352" y="410"/>
                    <a:pt x="353" y="409"/>
                    <a:pt x="354" y="409"/>
                  </a:cubicBezTo>
                  <a:cubicBezTo>
                    <a:pt x="355" y="409"/>
                    <a:pt x="356" y="410"/>
                    <a:pt x="357" y="409"/>
                  </a:cubicBezTo>
                  <a:cubicBezTo>
                    <a:pt x="357" y="409"/>
                    <a:pt x="358" y="409"/>
                    <a:pt x="358" y="409"/>
                  </a:cubicBezTo>
                  <a:cubicBezTo>
                    <a:pt x="360" y="408"/>
                    <a:pt x="358" y="408"/>
                    <a:pt x="357" y="408"/>
                  </a:cubicBezTo>
                  <a:cubicBezTo>
                    <a:pt x="356" y="408"/>
                    <a:pt x="355" y="408"/>
                    <a:pt x="354" y="408"/>
                  </a:cubicBezTo>
                  <a:cubicBezTo>
                    <a:pt x="353" y="408"/>
                    <a:pt x="353" y="408"/>
                    <a:pt x="353" y="408"/>
                  </a:cubicBezTo>
                  <a:cubicBezTo>
                    <a:pt x="353" y="407"/>
                    <a:pt x="352" y="407"/>
                    <a:pt x="352" y="407"/>
                  </a:cubicBezTo>
                  <a:cubicBezTo>
                    <a:pt x="351" y="407"/>
                    <a:pt x="351" y="406"/>
                    <a:pt x="350" y="406"/>
                  </a:cubicBezTo>
                  <a:cubicBezTo>
                    <a:pt x="350" y="407"/>
                    <a:pt x="349" y="407"/>
                    <a:pt x="348" y="407"/>
                  </a:cubicBezTo>
                  <a:cubicBezTo>
                    <a:pt x="348" y="407"/>
                    <a:pt x="346" y="407"/>
                    <a:pt x="346" y="406"/>
                  </a:cubicBezTo>
                  <a:cubicBezTo>
                    <a:pt x="346" y="406"/>
                    <a:pt x="346" y="406"/>
                    <a:pt x="346" y="406"/>
                  </a:cubicBezTo>
                  <a:cubicBezTo>
                    <a:pt x="346" y="406"/>
                    <a:pt x="346" y="406"/>
                    <a:pt x="346" y="406"/>
                  </a:cubicBezTo>
                  <a:cubicBezTo>
                    <a:pt x="347" y="405"/>
                    <a:pt x="347" y="405"/>
                    <a:pt x="347" y="405"/>
                  </a:cubicBezTo>
                  <a:cubicBezTo>
                    <a:pt x="348" y="404"/>
                    <a:pt x="348" y="404"/>
                    <a:pt x="349" y="403"/>
                  </a:cubicBezTo>
                  <a:cubicBezTo>
                    <a:pt x="349" y="403"/>
                    <a:pt x="349" y="403"/>
                    <a:pt x="349" y="403"/>
                  </a:cubicBezTo>
                  <a:cubicBezTo>
                    <a:pt x="350" y="403"/>
                    <a:pt x="350" y="403"/>
                    <a:pt x="350" y="404"/>
                  </a:cubicBezTo>
                  <a:cubicBezTo>
                    <a:pt x="351" y="404"/>
                    <a:pt x="350" y="404"/>
                    <a:pt x="351" y="404"/>
                  </a:cubicBezTo>
                  <a:cubicBezTo>
                    <a:pt x="352" y="404"/>
                    <a:pt x="353" y="404"/>
                    <a:pt x="353" y="403"/>
                  </a:cubicBezTo>
                  <a:cubicBezTo>
                    <a:pt x="353" y="403"/>
                    <a:pt x="353" y="402"/>
                    <a:pt x="353" y="402"/>
                  </a:cubicBezTo>
                  <a:cubicBezTo>
                    <a:pt x="355" y="402"/>
                    <a:pt x="356" y="403"/>
                    <a:pt x="357" y="401"/>
                  </a:cubicBezTo>
                  <a:cubicBezTo>
                    <a:pt x="357" y="401"/>
                    <a:pt x="358" y="400"/>
                    <a:pt x="358" y="400"/>
                  </a:cubicBezTo>
                  <a:cubicBezTo>
                    <a:pt x="359" y="400"/>
                    <a:pt x="360" y="401"/>
                    <a:pt x="360" y="401"/>
                  </a:cubicBezTo>
                  <a:cubicBezTo>
                    <a:pt x="361" y="402"/>
                    <a:pt x="360" y="403"/>
                    <a:pt x="361" y="404"/>
                  </a:cubicBezTo>
                  <a:cubicBezTo>
                    <a:pt x="361" y="403"/>
                    <a:pt x="361" y="402"/>
                    <a:pt x="361" y="401"/>
                  </a:cubicBezTo>
                  <a:cubicBezTo>
                    <a:pt x="361" y="400"/>
                    <a:pt x="360" y="400"/>
                    <a:pt x="359" y="399"/>
                  </a:cubicBezTo>
                  <a:cubicBezTo>
                    <a:pt x="359" y="398"/>
                    <a:pt x="358" y="398"/>
                    <a:pt x="357" y="398"/>
                  </a:cubicBezTo>
                  <a:cubicBezTo>
                    <a:pt x="356" y="397"/>
                    <a:pt x="356" y="397"/>
                    <a:pt x="355" y="397"/>
                  </a:cubicBezTo>
                  <a:cubicBezTo>
                    <a:pt x="354" y="397"/>
                    <a:pt x="354" y="397"/>
                    <a:pt x="354" y="396"/>
                  </a:cubicBezTo>
                  <a:cubicBezTo>
                    <a:pt x="354" y="395"/>
                    <a:pt x="356" y="395"/>
                    <a:pt x="356" y="396"/>
                  </a:cubicBezTo>
                  <a:cubicBezTo>
                    <a:pt x="357" y="396"/>
                    <a:pt x="357" y="396"/>
                    <a:pt x="358" y="396"/>
                  </a:cubicBezTo>
                  <a:cubicBezTo>
                    <a:pt x="359" y="397"/>
                    <a:pt x="360" y="397"/>
                    <a:pt x="361" y="397"/>
                  </a:cubicBezTo>
                  <a:cubicBezTo>
                    <a:pt x="362" y="397"/>
                    <a:pt x="364" y="399"/>
                    <a:pt x="364" y="399"/>
                  </a:cubicBezTo>
                  <a:cubicBezTo>
                    <a:pt x="366" y="399"/>
                    <a:pt x="366" y="398"/>
                    <a:pt x="366" y="397"/>
                  </a:cubicBezTo>
                  <a:cubicBezTo>
                    <a:pt x="367" y="396"/>
                    <a:pt x="368" y="396"/>
                    <a:pt x="368" y="396"/>
                  </a:cubicBezTo>
                  <a:cubicBezTo>
                    <a:pt x="368" y="396"/>
                    <a:pt x="366" y="396"/>
                    <a:pt x="366" y="396"/>
                  </a:cubicBezTo>
                  <a:cubicBezTo>
                    <a:pt x="366" y="395"/>
                    <a:pt x="366" y="395"/>
                    <a:pt x="365" y="395"/>
                  </a:cubicBezTo>
                  <a:cubicBezTo>
                    <a:pt x="364" y="395"/>
                    <a:pt x="364" y="395"/>
                    <a:pt x="363" y="395"/>
                  </a:cubicBezTo>
                  <a:cubicBezTo>
                    <a:pt x="362" y="395"/>
                    <a:pt x="362" y="394"/>
                    <a:pt x="362" y="394"/>
                  </a:cubicBezTo>
                  <a:cubicBezTo>
                    <a:pt x="362" y="393"/>
                    <a:pt x="362" y="392"/>
                    <a:pt x="363" y="392"/>
                  </a:cubicBezTo>
                  <a:cubicBezTo>
                    <a:pt x="364" y="392"/>
                    <a:pt x="365" y="392"/>
                    <a:pt x="365" y="392"/>
                  </a:cubicBezTo>
                  <a:cubicBezTo>
                    <a:pt x="366" y="393"/>
                    <a:pt x="367" y="393"/>
                    <a:pt x="368" y="393"/>
                  </a:cubicBezTo>
                  <a:cubicBezTo>
                    <a:pt x="369" y="393"/>
                    <a:pt x="370" y="393"/>
                    <a:pt x="370" y="393"/>
                  </a:cubicBezTo>
                  <a:cubicBezTo>
                    <a:pt x="371" y="393"/>
                    <a:pt x="371" y="394"/>
                    <a:pt x="371" y="395"/>
                  </a:cubicBezTo>
                  <a:cubicBezTo>
                    <a:pt x="372" y="395"/>
                    <a:pt x="372" y="396"/>
                    <a:pt x="373" y="396"/>
                  </a:cubicBezTo>
                  <a:cubicBezTo>
                    <a:pt x="374" y="397"/>
                    <a:pt x="375" y="396"/>
                    <a:pt x="374" y="396"/>
                  </a:cubicBezTo>
                  <a:cubicBezTo>
                    <a:pt x="374" y="395"/>
                    <a:pt x="374" y="395"/>
                    <a:pt x="374" y="395"/>
                  </a:cubicBezTo>
                  <a:cubicBezTo>
                    <a:pt x="373" y="394"/>
                    <a:pt x="372" y="394"/>
                    <a:pt x="371" y="393"/>
                  </a:cubicBezTo>
                  <a:cubicBezTo>
                    <a:pt x="371" y="393"/>
                    <a:pt x="371" y="393"/>
                    <a:pt x="371" y="393"/>
                  </a:cubicBezTo>
                  <a:cubicBezTo>
                    <a:pt x="371" y="392"/>
                    <a:pt x="371" y="391"/>
                    <a:pt x="371" y="391"/>
                  </a:cubicBezTo>
                  <a:cubicBezTo>
                    <a:pt x="372" y="391"/>
                    <a:pt x="372" y="392"/>
                    <a:pt x="373" y="392"/>
                  </a:cubicBezTo>
                  <a:cubicBezTo>
                    <a:pt x="373" y="392"/>
                    <a:pt x="374" y="393"/>
                    <a:pt x="375" y="393"/>
                  </a:cubicBezTo>
                  <a:cubicBezTo>
                    <a:pt x="375" y="393"/>
                    <a:pt x="376" y="394"/>
                    <a:pt x="376" y="394"/>
                  </a:cubicBezTo>
                  <a:cubicBezTo>
                    <a:pt x="377" y="394"/>
                    <a:pt x="377" y="394"/>
                    <a:pt x="377" y="394"/>
                  </a:cubicBezTo>
                  <a:cubicBezTo>
                    <a:pt x="377" y="395"/>
                    <a:pt x="378" y="394"/>
                    <a:pt x="377" y="394"/>
                  </a:cubicBezTo>
                  <a:cubicBezTo>
                    <a:pt x="377" y="393"/>
                    <a:pt x="376" y="393"/>
                    <a:pt x="376" y="392"/>
                  </a:cubicBezTo>
                  <a:cubicBezTo>
                    <a:pt x="376" y="392"/>
                    <a:pt x="375" y="392"/>
                    <a:pt x="375" y="391"/>
                  </a:cubicBezTo>
                  <a:cubicBezTo>
                    <a:pt x="374" y="391"/>
                    <a:pt x="373" y="391"/>
                    <a:pt x="372" y="391"/>
                  </a:cubicBezTo>
                  <a:cubicBezTo>
                    <a:pt x="372" y="389"/>
                    <a:pt x="373" y="389"/>
                    <a:pt x="374" y="390"/>
                  </a:cubicBezTo>
                  <a:cubicBezTo>
                    <a:pt x="375" y="390"/>
                    <a:pt x="376" y="390"/>
                    <a:pt x="377" y="389"/>
                  </a:cubicBezTo>
                  <a:cubicBezTo>
                    <a:pt x="378" y="388"/>
                    <a:pt x="376" y="388"/>
                    <a:pt x="377" y="388"/>
                  </a:cubicBezTo>
                  <a:cubicBezTo>
                    <a:pt x="377" y="387"/>
                    <a:pt x="377" y="387"/>
                    <a:pt x="377" y="387"/>
                  </a:cubicBezTo>
                  <a:cubicBezTo>
                    <a:pt x="378" y="387"/>
                    <a:pt x="379" y="386"/>
                    <a:pt x="379" y="386"/>
                  </a:cubicBezTo>
                  <a:cubicBezTo>
                    <a:pt x="380" y="386"/>
                    <a:pt x="381" y="386"/>
                    <a:pt x="381" y="387"/>
                  </a:cubicBezTo>
                  <a:cubicBezTo>
                    <a:pt x="381" y="387"/>
                    <a:pt x="382" y="386"/>
                    <a:pt x="382" y="386"/>
                  </a:cubicBezTo>
                  <a:cubicBezTo>
                    <a:pt x="384" y="385"/>
                    <a:pt x="382" y="385"/>
                    <a:pt x="382" y="385"/>
                  </a:cubicBezTo>
                  <a:cubicBezTo>
                    <a:pt x="381" y="384"/>
                    <a:pt x="383" y="383"/>
                    <a:pt x="383" y="383"/>
                  </a:cubicBezTo>
                  <a:cubicBezTo>
                    <a:pt x="384" y="383"/>
                    <a:pt x="384" y="382"/>
                    <a:pt x="385" y="382"/>
                  </a:cubicBezTo>
                  <a:cubicBezTo>
                    <a:pt x="385" y="382"/>
                    <a:pt x="386" y="382"/>
                    <a:pt x="387" y="383"/>
                  </a:cubicBezTo>
                  <a:cubicBezTo>
                    <a:pt x="387" y="383"/>
                    <a:pt x="387" y="384"/>
                    <a:pt x="387" y="385"/>
                  </a:cubicBezTo>
                  <a:cubicBezTo>
                    <a:pt x="387" y="385"/>
                    <a:pt x="388" y="386"/>
                    <a:pt x="388" y="387"/>
                  </a:cubicBezTo>
                  <a:cubicBezTo>
                    <a:pt x="388" y="388"/>
                    <a:pt x="388" y="388"/>
                    <a:pt x="387" y="388"/>
                  </a:cubicBezTo>
                  <a:cubicBezTo>
                    <a:pt x="387" y="389"/>
                    <a:pt x="386" y="389"/>
                    <a:pt x="386" y="389"/>
                  </a:cubicBezTo>
                  <a:cubicBezTo>
                    <a:pt x="386" y="390"/>
                    <a:pt x="386" y="390"/>
                    <a:pt x="385" y="390"/>
                  </a:cubicBezTo>
                  <a:cubicBezTo>
                    <a:pt x="386" y="390"/>
                    <a:pt x="387" y="389"/>
                    <a:pt x="388" y="388"/>
                  </a:cubicBezTo>
                  <a:cubicBezTo>
                    <a:pt x="389" y="388"/>
                    <a:pt x="390" y="388"/>
                    <a:pt x="390" y="387"/>
                  </a:cubicBezTo>
                  <a:cubicBezTo>
                    <a:pt x="390" y="386"/>
                    <a:pt x="392" y="385"/>
                    <a:pt x="393" y="385"/>
                  </a:cubicBezTo>
                  <a:cubicBezTo>
                    <a:pt x="394" y="386"/>
                    <a:pt x="394" y="388"/>
                    <a:pt x="396" y="388"/>
                  </a:cubicBezTo>
                  <a:cubicBezTo>
                    <a:pt x="396" y="387"/>
                    <a:pt x="396" y="386"/>
                    <a:pt x="396" y="385"/>
                  </a:cubicBezTo>
                  <a:cubicBezTo>
                    <a:pt x="396" y="385"/>
                    <a:pt x="396" y="385"/>
                    <a:pt x="396" y="385"/>
                  </a:cubicBezTo>
                  <a:cubicBezTo>
                    <a:pt x="397" y="384"/>
                    <a:pt x="396" y="383"/>
                    <a:pt x="396" y="383"/>
                  </a:cubicBezTo>
                  <a:cubicBezTo>
                    <a:pt x="396" y="383"/>
                    <a:pt x="397" y="382"/>
                    <a:pt x="397" y="382"/>
                  </a:cubicBezTo>
                  <a:cubicBezTo>
                    <a:pt x="398" y="381"/>
                    <a:pt x="398" y="381"/>
                    <a:pt x="399" y="381"/>
                  </a:cubicBezTo>
                  <a:cubicBezTo>
                    <a:pt x="400" y="380"/>
                    <a:pt x="400" y="380"/>
                    <a:pt x="400" y="380"/>
                  </a:cubicBezTo>
                  <a:cubicBezTo>
                    <a:pt x="401" y="380"/>
                    <a:pt x="401" y="379"/>
                    <a:pt x="400" y="379"/>
                  </a:cubicBezTo>
                  <a:cubicBezTo>
                    <a:pt x="400" y="379"/>
                    <a:pt x="400" y="379"/>
                    <a:pt x="399" y="379"/>
                  </a:cubicBezTo>
                  <a:cubicBezTo>
                    <a:pt x="399" y="378"/>
                    <a:pt x="400" y="377"/>
                    <a:pt x="400" y="376"/>
                  </a:cubicBezTo>
                  <a:cubicBezTo>
                    <a:pt x="401" y="376"/>
                    <a:pt x="401" y="376"/>
                    <a:pt x="402" y="375"/>
                  </a:cubicBezTo>
                  <a:cubicBezTo>
                    <a:pt x="401" y="375"/>
                    <a:pt x="401" y="375"/>
                    <a:pt x="401" y="375"/>
                  </a:cubicBezTo>
                  <a:cubicBezTo>
                    <a:pt x="400" y="375"/>
                    <a:pt x="400" y="375"/>
                    <a:pt x="399" y="375"/>
                  </a:cubicBezTo>
                  <a:cubicBezTo>
                    <a:pt x="398" y="375"/>
                    <a:pt x="398" y="376"/>
                    <a:pt x="397" y="377"/>
                  </a:cubicBezTo>
                  <a:cubicBezTo>
                    <a:pt x="396" y="377"/>
                    <a:pt x="397" y="378"/>
                    <a:pt x="396" y="379"/>
                  </a:cubicBezTo>
                  <a:cubicBezTo>
                    <a:pt x="396" y="379"/>
                    <a:pt x="395" y="379"/>
                    <a:pt x="396" y="380"/>
                  </a:cubicBezTo>
                  <a:cubicBezTo>
                    <a:pt x="396" y="380"/>
                    <a:pt x="396" y="380"/>
                    <a:pt x="396" y="380"/>
                  </a:cubicBezTo>
                  <a:cubicBezTo>
                    <a:pt x="396" y="380"/>
                    <a:pt x="396" y="380"/>
                    <a:pt x="396" y="381"/>
                  </a:cubicBezTo>
                  <a:cubicBezTo>
                    <a:pt x="395" y="382"/>
                    <a:pt x="394" y="383"/>
                    <a:pt x="393" y="383"/>
                  </a:cubicBezTo>
                  <a:cubicBezTo>
                    <a:pt x="392" y="383"/>
                    <a:pt x="390" y="384"/>
                    <a:pt x="389" y="384"/>
                  </a:cubicBezTo>
                  <a:cubicBezTo>
                    <a:pt x="389" y="384"/>
                    <a:pt x="389" y="384"/>
                    <a:pt x="389" y="383"/>
                  </a:cubicBezTo>
                  <a:cubicBezTo>
                    <a:pt x="389" y="383"/>
                    <a:pt x="389" y="382"/>
                    <a:pt x="389" y="382"/>
                  </a:cubicBezTo>
                  <a:cubicBezTo>
                    <a:pt x="389" y="381"/>
                    <a:pt x="389" y="381"/>
                    <a:pt x="390" y="381"/>
                  </a:cubicBezTo>
                  <a:cubicBezTo>
                    <a:pt x="389" y="381"/>
                    <a:pt x="389" y="381"/>
                    <a:pt x="388" y="381"/>
                  </a:cubicBezTo>
                  <a:cubicBezTo>
                    <a:pt x="388" y="381"/>
                    <a:pt x="387" y="381"/>
                    <a:pt x="387" y="381"/>
                  </a:cubicBezTo>
                  <a:cubicBezTo>
                    <a:pt x="386" y="381"/>
                    <a:pt x="386" y="381"/>
                    <a:pt x="386" y="381"/>
                  </a:cubicBezTo>
                  <a:cubicBezTo>
                    <a:pt x="387" y="380"/>
                    <a:pt x="388" y="379"/>
                    <a:pt x="388" y="378"/>
                  </a:cubicBezTo>
                  <a:cubicBezTo>
                    <a:pt x="389" y="377"/>
                    <a:pt x="389" y="376"/>
                    <a:pt x="390" y="376"/>
                  </a:cubicBezTo>
                  <a:cubicBezTo>
                    <a:pt x="391" y="374"/>
                    <a:pt x="391" y="372"/>
                    <a:pt x="393" y="372"/>
                  </a:cubicBezTo>
                  <a:cubicBezTo>
                    <a:pt x="394" y="371"/>
                    <a:pt x="394" y="371"/>
                    <a:pt x="394" y="370"/>
                  </a:cubicBezTo>
                  <a:cubicBezTo>
                    <a:pt x="395" y="369"/>
                    <a:pt x="396" y="369"/>
                    <a:pt x="396" y="369"/>
                  </a:cubicBezTo>
                  <a:cubicBezTo>
                    <a:pt x="396" y="367"/>
                    <a:pt x="398" y="368"/>
                    <a:pt x="399" y="368"/>
                  </a:cubicBezTo>
                  <a:cubicBezTo>
                    <a:pt x="399" y="368"/>
                    <a:pt x="399" y="368"/>
                    <a:pt x="399" y="368"/>
                  </a:cubicBezTo>
                  <a:cubicBezTo>
                    <a:pt x="399" y="368"/>
                    <a:pt x="399" y="370"/>
                    <a:pt x="400" y="369"/>
                  </a:cubicBezTo>
                  <a:cubicBezTo>
                    <a:pt x="400" y="369"/>
                    <a:pt x="400" y="369"/>
                    <a:pt x="400" y="369"/>
                  </a:cubicBezTo>
                  <a:cubicBezTo>
                    <a:pt x="400" y="369"/>
                    <a:pt x="401" y="368"/>
                    <a:pt x="401" y="368"/>
                  </a:cubicBezTo>
                  <a:cubicBezTo>
                    <a:pt x="402" y="367"/>
                    <a:pt x="402" y="366"/>
                    <a:pt x="402" y="365"/>
                  </a:cubicBezTo>
                  <a:cubicBezTo>
                    <a:pt x="402" y="365"/>
                    <a:pt x="402" y="365"/>
                    <a:pt x="402" y="365"/>
                  </a:cubicBezTo>
                  <a:cubicBezTo>
                    <a:pt x="402" y="364"/>
                    <a:pt x="403" y="364"/>
                    <a:pt x="403" y="364"/>
                  </a:cubicBezTo>
                  <a:cubicBezTo>
                    <a:pt x="404" y="364"/>
                    <a:pt x="404" y="364"/>
                    <a:pt x="404" y="363"/>
                  </a:cubicBezTo>
                  <a:cubicBezTo>
                    <a:pt x="404" y="363"/>
                    <a:pt x="404" y="362"/>
                    <a:pt x="405" y="362"/>
                  </a:cubicBezTo>
                  <a:cubicBezTo>
                    <a:pt x="405" y="361"/>
                    <a:pt x="406" y="359"/>
                    <a:pt x="407" y="359"/>
                  </a:cubicBezTo>
                  <a:cubicBezTo>
                    <a:pt x="408" y="359"/>
                    <a:pt x="408" y="360"/>
                    <a:pt x="409" y="359"/>
                  </a:cubicBezTo>
                  <a:cubicBezTo>
                    <a:pt x="409" y="359"/>
                    <a:pt x="409" y="359"/>
                    <a:pt x="410" y="359"/>
                  </a:cubicBezTo>
                  <a:cubicBezTo>
                    <a:pt x="411" y="358"/>
                    <a:pt x="412" y="359"/>
                    <a:pt x="412" y="358"/>
                  </a:cubicBezTo>
                  <a:cubicBezTo>
                    <a:pt x="413" y="358"/>
                    <a:pt x="414" y="357"/>
                    <a:pt x="414" y="356"/>
                  </a:cubicBezTo>
                  <a:cubicBezTo>
                    <a:pt x="413" y="356"/>
                    <a:pt x="411" y="358"/>
                    <a:pt x="411" y="356"/>
                  </a:cubicBezTo>
                  <a:cubicBezTo>
                    <a:pt x="411" y="355"/>
                    <a:pt x="411" y="355"/>
                    <a:pt x="410" y="354"/>
                  </a:cubicBezTo>
                  <a:cubicBezTo>
                    <a:pt x="410" y="354"/>
                    <a:pt x="410" y="354"/>
                    <a:pt x="410" y="353"/>
                  </a:cubicBezTo>
                  <a:cubicBezTo>
                    <a:pt x="410" y="353"/>
                    <a:pt x="411" y="353"/>
                    <a:pt x="412" y="352"/>
                  </a:cubicBezTo>
                  <a:cubicBezTo>
                    <a:pt x="413" y="352"/>
                    <a:pt x="412" y="351"/>
                    <a:pt x="412" y="351"/>
                  </a:cubicBezTo>
                  <a:cubicBezTo>
                    <a:pt x="412" y="350"/>
                    <a:pt x="412" y="350"/>
                    <a:pt x="412" y="350"/>
                  </a:cubicBezTo>
                  <a:cubicBezTo>
                    <a:pt x="412" y="349"/>
                    <a:pt x="414" y="350"/>
                    <a:pt x="414" y="348"/>
                  </a:cubicBezTo>
                  <a:cubicBezTo>
                    <a:pt x="414" y="347"/>
                    <a:pt x="414" y="346"/>
                    <a:pt x="415" y="346"/>
                  </a:cubicBezTo>
                  <a:cubicBezTo>
                    <a:pt x="415" y="345"/>
                    <a:pt x="416" y="345"/>
                    <a:pt x="416" y="345"/>
                  </a:cubicBezTo>
                  <a:cubicBezTo>
                    <a:pt x="417" y="345"/>
                    <a:pt x="417" y="345"/>
                    <a:pt x="417" y="344"/>
                  </a:cubicBezTo>
                  <a:cubicBezTo>
                    <a:pt x="418" y="343"/>
                    <a:pt x="417" y="342"/>
                    <a:pt x="416" y="342"/>
                  </a:cubicBezTo>
                  <a:cubicBezTo>
                    <a:pt x="415" y="342"/>
                    <a:pt x="414" y="341"/>
                    <a:pt x="415" y="340"/>
                  </a:cubicBezTo>
                  <a:cubicBezTo>
                    <a:pt x="415" y="340"/>
                    <a:pt x="416" y="339"/>
                    <a:pt x="417" y="340"/>
                  </a:cubicBezTo>
                  <a:cubicBezTo>
                    <a:pt x="418" y="340"/>
                    <a:pt x="419" y="340"/>
                    <a:pt x="420" y="340"/>
                  </a:cubicBezTo>
                  <a:cubicBezTo>
                    <a:pt x="420" y="340"/>
                    <a:pt x="420" y="341"/>
                    <a:pt x="421" y="341"/>
                  </a:cubicBezTo>
                  <a:cubicBezTo>
                    <a:pt x="422" y="340"/>
                    <a:pt x="423" y="340"/>
                    <a:pt x="423" y="340"/>
                  </a:cubicBezTo>
                  <a:cubicBezTo>
                    <a:pt x="424" y="339"/>
                    <a:pt x="422" y="339"/>
                    <a:pt x="422" y="339"/>
                  </a:cubicBezTo>
                  <a:cubicBezTo>
                    <a:pt x="422" y="339"/>
                    <a:pt x="421" y="339"/>
                    <a:pt x="420" y="339"/>
                  </a:cubicBezTo>
                  <a:cubicBezTo>
                    <a:pt x="420" y="339"/>
                    <a:pt x="419" y="338"/>
                    <a:pt x="419" y="338"/>
                  </a:cubicBezTo>
                  <a:cubicBezTo>
                    <a:pt x="419" y="337"/>
                    <a:pt x="418" y="337"/>
                    <a:pt x="418" y="337"/>
                  </a:cubicBezTo>
                  <a:cubicBezTo>
                    <a:pt x="417" y="337"/>
                    <a:pt x="416" y="337"/>
                    <a:pt x="416" y="336"/>
                  </a:cubicBezTo>
                  <a:cubicBezTo>
                    <a:pt x="416" y="336"/>
                    <a:pt x="416" y="336"/>
                    <a:pt x="417" y="335"/>
                  </a:cubicBezTo>
                  <a:cubicBezTo>
                    <a:pt x="417" y="335"/>
                    <a:pt x="419" y="334"/>
                    <a:pt x="419" y="333"/>
                  </a:cubicBezTo>
                  <a:cubicBezTo>
                    <a:pt x="419" y="333"/>
                    <a:pt x="419" y="332"/>
                    <a:pt x="420" y="331"/>
                  </a:cubicBezTo>
                  <a:cubicBezTo>
                    <a:pt x="420" y="331"/>
                    <a:pt x="420" y="330"/>
                    <a:pt x="421" y="330"/>
                  </a:cubicBezTo>
                  <a:cubicBezTo>
                    <a:pt x="421" y="329"/>
                    <a:pt x="423" y="328"/>
                    <a:pt x="421" y="328"/>
                  </a:cubicBezTo>
                  <a:cubicBezTo>
                    <a:pt x="421" y="328"/>
                    <a:pt x="420" y="327"/>
                    <a:pt x="421" y="327"/>
                  </a:cubicBezTo>
                  <a:cubicBezTo>
                    <a:pt x="422" y="326"/>
                    <a:pt x="423" y="326"/>
                    <a:pt x="425" y="325"/>
                  </a:cubicBezTo>
                  <a:cubicBezTo>
                    <a:pt x="425" y="325"/>
                    <a:pt x="427" y="325"/>
                    <a:pt x="428" y="325"/>
                  </a:cubicBezTo>
                  <a:cubicBezTo>
                    <a:pt x="428" y="324"/>
                    <a:pt x="428" y="324"/>
                    <a:pt x="429" y="323"/>
                  </a:cubicBezTo>
                  <a:cubicBezTo>
                    <a:pt x="429" y="323"/>
                    <a:pt x="430" y="323"/>
                    <a:pt x="430" y="323"/>
                  </a:cubicBezTo>
                  <a:cubicBezTo>
                    <a:pt x="431" y="323"/>
                    <a:pt x="432" y="323"/>
                    <a:pt x="432" y="323"/>
                  </a:cubicBezTo>
                  <a:cubicBezTo>
                    <a:pt x="434" y="323"/>
                    <a:pt x="435" y="321"/>
                    <a:pt x="436" y="322"/>
                  </a:cubicBezTo>
                  <a:cubicBezTo>
                    <a:pt x="436" y="323"/>
                    <a:pt x="436" y="324"/>
                    <a:pt x="437" y="324"/>
                  </a:cubicBezTo>
                  <a:cubicBezTo>
                    <a:pt x="437" y="324"/>
                    <a:pt x="437" y="324"/>
                    <a:pt x="437" y="324"/>
                  </a:cubicBezTo>
                  <a:cubicBezTo>
                    <a:pt x="437" y="324"/>
                    <a:pt x="437" y="323"/>
                    <a:pt x="436" y="323"/>
                  </a:cubicBezTo>
                  <a:cubicBezTo>
                    <a:pt x="436" y="323"/>
                    <a:pt x="436" y="323"/>
                    <a:pt x="436" y="322"/>
                  </a:cubicBezTo>
                  <a:cubicBezTo>
                    <a:pt x="435" y="322"/>
                    <a:pt x="436" y="321"/>
                    <a:pt x="435" y="321"/>
                  </a:cubicBezTo>
                  <a:cubicBezTo>
                    <a:pt x="435" y="321"/>
                    <a:pt x="434" y="321"/>
                    <a:pt x="434" y="321"/>
                  </a:cubicBezTo>
                  <a:cubicBezTo>
                    <a:pt x="434" y="321"/>
                    <a:pt x="433" y="320"/>
                    <a:pt x="432" y="321"/>
                  </a:cubicBezTo>
                  <a:cubicBezTo>
                    <a:pt x="432" y="321"/>
                    <a:pt x="431" y="321"/>
                    <a:pt x="431" y="321"/>
                  </a:cubicBezTo>
                  <a:cubicBezTo>
                    <a:pt x="430" y="322"/>
                    <a:pt x="429" y="321"/>
                    <a:pt x="428" y="321"/>
                  </a:cubicBezTo>
                  <a:cubicBezTo>
                    <a:pt x="428" y="321"/>
                    <a:pt x="428" y="321"/>
                    <a:pt x="428" y="321"/>
                  </a:cubicBezTo>
                  <a:cubicBezTo>
                    <a:pt x="428" y="320"/>
                    <a:pt x="429" y="320"/>
                    <a:pt x="429" y="320"/>
                  </a:cubicBezTo>
                  <a:cubicBezTo>
                    <a:pt x="430" y="319"/>
                    <a:pt x="430" y="319"/>
                    <a:pt x="431" y="318"/>
                  </a:cubicBezTo>
                  <a:cubicBezTo>
                    <a:pt x="431" y="318"/>
                    <a:pt x="432" y="318"/>
                    <a:pt x="432" y="318"/>
                  </a:cubicBezTo>
                  <a:cubicBezTo>
                    <a:pt x="432" y="317"/>
                    <a:pt x="432" y="317"/>
                    <a:pt x="432" y="317"/>
                  </a:cubicBezTo>
                  <a:cubicBezTo>
                    <a:pt x="432" y="316"/>
                    <a:pt x="434" y="314"/>
                    <a:pt x="434" y="316"/>
                  </a:cubicBezTo>
                  <a:cubicBezTo>
                    <a:pt x="434" y="317"/>
                    <a:pt x="435" y="317"/>
                    <a:pt x="436" y="317"/>
                  </a:cubicBezTo>
                  <a:cubicBezTo>
                    <a:pt x="436" y="317"/>
                    <a:pt x="438" y="318"/>
                    <a:pt x="438" y="317"/>
                  </a:cubicBezTo>
                  <a:cubicBezTo>
                    <a:pt x="437" y="316"/>
                    <a:pt x="436" y="315"/>
                    <a:pt x="435" y="314"/>
                  </a:cubicBezTo>
                  <a:cubicBezTo>
                    <a:pt x="435" y="313"/>
                    <a:pt x="435" y="313"/>
                    <a:pt x="436" y="313"/>
                  </a:cubicBezTo>
                  <a:cubicBezTo>
                    <a:pt x="437" y="312"/>
                    <a:pt x="435" y="312"/>
                    <a:pt x="435" y="312"/>
                  </a:cubicBezTo>
                  <a:cubicBezTo>
                    <a:pt x="435" y="312"/>
                    <a:pt x="435" y="312"/>
                    <a:pt x="435" y="312"/>
                  </a:cubicBezTo>
                  <a:cubicBezTo>
                    <a:pt x="434" y="313"/>
                    <a:pt x="434" y="313"/>
                    <a:pt x="433" y="313"/>
                  </a:cubicBezTo>
                  <a:cubicBezTo>
                    <a:pt x="433" y="313"/>
                    <a:pt x="433" y="312"/>
                    <a:pt x="433" y="312"/>
                  </a:cubicBezTo>
                  <a:cubicBezTo>
                    <a:pt x="434" y="311"/>
                    <a:pt x="433" y="310"/>
                    <a:pt x="434" y="309"/>
                  </a:cubicBezTo>
                  <a:cubicBezTo>
                    <a:pt x="434" y="309"/>
                    <a:pt x="434" y="308"/>
                    <a:pt x="435" y="309"/>
                  </a:cubicBezTo>
                  <a:cubicBezTo>
                    <a:pt x="435" y="309"/>
                    <a:pt x="436" y="309"/>
                    <a:pt x="436" y="310"/>
                  </a:cubicBezTo>
                  <a:cubicBezTo>
                    <a:pt x="436" y="310"/>
                    <a:pt x="438" y="309"/>
                    <a:pt x="438" y="309"/>
                  </a:cubicBezTo>
                  <a:cubicBezTo>
                    <a:pt x="439" y="309"/>
                    <a:pt x="439" y="309"/>
                    <a:pt x="440" y="308"/>
                  </a:cubicBezTo>
                  <a:cubicBezTo>
                    <a:pt x="440" y="308"/>
                    <a:pt x="439" y="307"/>
                    <a:pt x="439" y="307"/>
                  </a:cubicBezTo>
                  <a:cubicBezTo>
                    <a:pt x="438" y="307"/>
                    <a:pt x="438" y="307"/>
                    <a:pt x="437" y="307"/>
                  </a:cubicBezTo>
                  <a:cubicBezTo>
                    <a:pt x="437" y="307"/>
                    <a:pt x="436" y="307"/>
                    <a:pt x="435" y="306"/>
                  </a:cubicBezTo>
                  <a:cubicBezTo>
                    <a:pt x="435" y="304"/>
                    <a:pt x="436" y="304"/>
                    <a:pt x="438" y="304"/>
                  </a:cubicBezTo>
                  <a:cubicBezTo>
                    <a:pt x="438" y="304"/>
                    <a:pt x="439" y="305"/>
                    <a:pt x="439" y="305"/>
                  </a:cubicBezTo>
                  <a:cubicBezTo>
                    <a:pt x="440" y="305"/>
                    <a:pt x="440" y="304"/>
                    <a:pt x="441" y="304"/>
                  </a:cubicBezTo>
                  <a:cubicBezTo>
                    <a:pt x="441" y="304"/>
                    <a:pt x="442" y="304"/>
                    <a:pt x="443" y="305"/>
                  </a:cubicBezTo>
                  <a:cubicBezTo>
                    <a:pt x="443" y="305"/>
                    <a:pt x="443" y="306"/>
                    <a:pt x="443" y="307"/>
                  </a:cubicBezTo>
                  <a:cubicBezTo>
                    <a:pt x="444" y="308"/>
                    <a:pt x="444" y="306"/>
                    <a:pt x="444" y="305"/>
                  </a:cubicBezTo>
                  <a:cubicBezTo>
                    <a:pt x="444" y="305"/>
                    <a:pt x="445" y="305"/>
                    <a:pt x="445" y="305"/>
                  </a:cubicBezTo>
                  <a:cubicBezTo>
                    <a:pt x="446" y="305"/>
                    <a:pt x="446" y="304"/>
                    <a:pt x="446" y="303"/>
                  </a:cubicBezTo>
                  <a:cubicBezTo>
                    <a:pt x="446" y="303"/>
                    <a:pt x="447" y="302"/>
                    <a:pt x="448" y="302"/>
                  </a:cubicBezTo>
                  <a:cubicBezTo>
                    <a:pt x="448" y="302"/>
                    <a:pt x="449" y="302"/>
                    <a:pt x="450" y="302"/>
                  </a:cubicBezTo>
                  <a:cubicBezTo>
                    <a:pt x="451" y="302"/>
                    <a:pt x="451" y="303"/>
                    <a:pt x="451" y="303"/>
                  </a:cubicBezTo>
                  <a:cubicBezTo>
                    <a:pt x="452" y="303"/>
                    <a:pt x="452" y="304"/>
                    <a:pt x="452" y="304"/>
                  </a:cubicBezTo>
                  <a:cubicBezTo>
                    <a:pt x="452" y="303"/>
                    <a:pt x="452" y="301"/>
                    <a:pt x="453" y="301"/>
                  </a:cubicBezTo>
                  <a:cubicBezTo>
                    <a:pt x="453" y="301"/>
                    <a:pt x="454" y="300"/>
                    <a:pt x="454" y="300"/>
                  </a:cubicBezTo>
                  <a:cubicBezTo>
                    <a:pt x="454" y="299"/>
                    <a:pt x="453" y="299"/>
                    <a:pt x="453" y="299"/>
                  </a:cubicBezTo>
                  <a:cubicBezTo>
                    <a:pt x="451" y="299"/>
                    <a:pt x="450" y="300"/>
                    <a:pt x="448" y="300"/>
                  </a:cubicBezTo>
                  <a:cubicBezTo>
                    <a:pt x="447" y="300"/>
                    <a:pt x="446" y="301"/>
                    <a:pt x="445" y="300"/>
                  </a:cubicBezTo>
                  <a:cubicBezTo>
                    <a:pt x="445" y="300"/>
                    <a:pt x="444" y="300"/>
                    <a:pt x="444" y="299"/>
                  </a:cubicBezTo>
                  <a:cubicBezTo>
                    <a:pt x="445" y="298"/>
                    <a:pt x="446" y="298"/>
                    <a:pt x="446" y="298"/>
                  </a:cubicBezTo>
                  <a:cubicBezTo>
                    <a:pt x="447" y="297"/>
                    <a:pt x="448" y="294"/>
                    <a:pt x="450" y="295"/>
                  </a:cubicBezTo>
                  <a:cubicBezTo>
                    <a:pt x="451" y="295"/>
                    <a:pt x="451" y="295"/>
                    <a:pt x="452" y="295"/>
                  </a:cubicBezTo>
                  <a:cubicBezTo>
                    <a:pt x="452" y="295"/>
                    <a:pt x="453" y="294"/>
                    <a:pt x="453" y="294"/>
                  </a:cubicBezTo>
                  <a:cubicBezTo>
                    <a:pt x="453" y="294"/>
                    <a:pt x="454" y="293"/>
                    <a:pt x="454" y="293"/>
                  </a:cubicBezTo>
                  <a:cubicBezTo>
                    <a:pt x="454" y="293"/>
                    <a:pt x="454" y="293"/>
                    <a:pt x="454" y="292"/>
                  </a:cubicBezTo>
                  <a:cubicBezTo>
                    <a:pt x="454" y="292"/>
                    <a:pt x="456" y="291"/>
                    <a:pt x="455" y="290"/>
                  </a:cubicBezTo>
                  <a:cubicBezTo>
                    <a:pt x="455" y="290"/>
                    <a:pt x="454" y="290"/>
                    <a:pt x="455" y="289"/>
                  </a:cubicBezTo>
                  <a:cubicBezTo>
                    <a:pt x="455" y="288"/>
                    <a:pt x="457" y="287"/>
                    <a:pt x="458" y="287"/>
                  </a:cubicBezTo>
                  <a:cubicBezTo>
                    <a:pt x="459" y="287"/>
                    <a:pt x="459" y="284"/>
                    <a:pt x="459" y="284"/>
                  </a:cubicBezTo>
                  <a:cubicBezTo>
                    <a:pt x="459" y="283"/>
                    <a:pt x="460" y="282"/>
                    <a:pt x="460" y="282"/>
                  </a:cubicBezTo>
                  <a:cubicBezTo>
                    <a:pt x="460" y="282"/>
                    <a:pt x="461" y="282"/>
                    <a:pt x="461" y="282"/>
                  </a:cubicBezTo>
                  <a:cubicBezTo>
                    <a:pt x="461" y="282"/>
                    <a:pt x="461" y="282"/>
                    <a:pt x="462" y="282"/>
                  </a:cubicBezTo>
                  <a:cubicBezTo>
                    <a:pt x="462" y="282"/>
                    <a:pt x="462" y="283"/>
                    <a:pt x="462" y="284"/>
                  </a:cubicBezTo>
                  <a:cubicBezTo>
                    <a:pt x="462" y="284"/>
                    <a:pt x="462" y="286"/>
                    <a:pt x="463" y="285"/>
                  </a:cubicBezTo>
                  <a:cubicBezTo>
                    <a:pt x="463" y="285"/>
                    <a:pt x="463" y="284"/>
                    <a:pt x="464" y="284"/>
                  </a:cubicBezTo>
                  <a:cubicBezTo>
                    <a:pt x="464" y="284"/>
                    <a:pt x="464" y="284"/>
                    <a:pt x="464" y="284"/>
                  </a:cubicBezTo>
                  <a:cubicBezTo>
                    <a:pt x="464" y="284"/>
                    <a:pt x="463" y="283"/>
                    <a:pt x="463" y="283"/>
                  </a:cubicBezTo>
                  <a:cubicBezTo>
                    <a:pt x="463" y="282"/>
                    <a:pt x="463" y="282"/>
                    <a:pt x="463" y="282"/>
                  </a:cubicBezTo>
                  <a:cubicBezTo>
                    <a:pt x="462" y="281"/>
                    <a:pt x="464" y="280"/>
                    <a:pt x="465" y="280"/>
                  </a:cubicBezTo>
                  <a:cubicBezTo>
                    <a:pt x="466" y="281"/>
                    <a:pt x="467" y="281"/>
                    <a:pt x="467" y="282"/>
                  </a:cubicBezTo>
                  <a:cubicBezTo>
                    <a:pt x="467" y="283"/>
                    <a:pt x="467" y="284"/>
                    <a:pt x="468" y="285"/>
                  </a:cubicBezTo>
                  <a:cubicBezTo>
                    <a:pt x="469" y="285"/>
                    <a:pt x="469" y="286"/>
                    <a:pt x="469" y="286"/>
                  </a:cubicBezTo>
                  <a:cubicBezTo>
                    <a:pt x="469" y="287"/>
                    <a:pt x="471" y="286"/>
                    <a:pt x="471" y="285"/>
                  </a:cubicBezTo>
                  <a:cubicBezTo>
                    <a:pt x="471" y="285"/>
                    <a:pt x="470" y="284"/>
                    <a:pt x="470" y="284"/>
                  </a:cubicBezTo>
                  <a:cubicBezTo>
                    <a:pt x="470" y="284"/>
                    <a:pt x="469" y="283"/>
                    <a:pt x="468" y="282"/>
                  </a:cubicBezTo>
                  <a:cubicBezTo>
                    <a:pt x="468" y="282"/>
                    <a:pt x="468" y="282"/>
                    <a:pt x="468" y="281"/>
                  </a:cubicBezTo>
                  <a:cubicBezTo>
                    <a:pt x="468" y="280"/>
                    <a:pt x="467" y="280"/>
                    <a:pt x="467" y="279"/>
                  </a:cubicBezTo>
                  <a:cubicBezTo>
                    <a:pt x="467" y="279"/>
                    <a:pt x="467" y="278"/>
                    <a:pt x="467" y="278"/>
                  </a:cubicBezTo>
                  <a:cubicBezTo>
                    <a:pt x="468" y="277"/>
                    <a:pt x="469" y="277"/>
                    <a:pt x="469" y="276"/>
                  </a:cubicBezTo>
                  <a:cubicBezTo>
                    <a:pt x="469" y="276"/>
                    <a:pt x="470" y="276"/>
                    <a:pt x="470" y="276"/>
                  </a:cubicBezTo>
                  <a:cubicBezTo>
                    <a:pt x="470" y="275"/>
                    <a:pt x="471" y="275"/>
                    <a:pt x="472" y="275"/>
                  </a:cubicBezTo>
                  <a:cubicBezTo>
                    <a:pt x="472" y="276"/>
                    <a:pt x="473" y="276"/>
                    <a:pt x="472" y="277"/>
                  </a:cubicBezTo>
                  <a:cubicBezTo>
                    <a:pt x="472" y="277"/>
                    <a:pt x="472" y="278"/>
                    <a:pt x="473" y="279"/>
                  </a:cubicBezTo>
                  <a:cubicBezTo>
                    <a:pt x="473" y="278"/>
                    <a:pt x="473" y="277"/>
                    <a:pt x="473" y="277"/>
                  </a:cubicBezTo>
                  <a:cubicBezTo>
                    <a:pt x="473" y="276"/>
                    <a:pt x="474" y="276"/>
                    <a:pt x="474" y="276"/>
                  </a:cubicBezTo>
                  <a:cubicBezTo>
                    <a:pt x="475" y="275"/>
                    <a:pt x="476" y="274"/>
                    <a:pt x="477" y="273"/>
                  </a:cubicBezTo>
                  <a:cubicBezTo>
                    <a:pt x="478" y="272"/>
                    <a:pt x="479" y="274"/>
                    <a:pt x="479" y="275"/>
                  </a:cubicBezTo>
                  <a:cubicBezTo>
                    <a:pt x="479" y="276"/>
                    <a:pt x="478" y="277"/>
                    <a:pt x="478" y="277"/>
                  </a:cubicBezTo>
                  <a:cubicBezTo>
                    <a:pt x="478" y="278"/>
                    <a:pt x="478" y="278"/>
                    <a:pt x="478" y="279"/>
                  </a:cubicBezTo>
                  <a:cubicBezTo>
                    <a:pt x="477" y="280"/>
                    <a:pt x="477" y="281"/>
                    <a:pt x="476" y="282"/>
                  </a:cubicBezTo>
                  <a:cubicBezTo>
                    <a:pt x="476" y="282"/>
                    <a:pt x="474" y="284"/>
                    <a:pt x="475" y="284"/>
                  </a:cubicBezTo>
                  <a:cubicBezTo>
                    <a:pt x="475" y="284"/>
                    <a:pt x="476" y="283"/>
                    <a:pt x="476" y="283"/>
                  </a:cubicBezTo>
                  <a:cubicBezTo>
                    <a:pt x="477" y="282"/>
                    <a:pt x="477" y="282"/>
                    <a:pt x="477" y="282"/>
                  </a:cubicBezTo>
                  <a:cubicBezTo>
                    <a:pt x="478" y="281"/>
                    <a:pt x="479" y="281"/>
                    <a:pt x="479" y="280"/>
                  </a:cubicBezTo>
                  <a:cubicBezTo>
                    <a:pt x="479" y="279"/>
                    <a:pt x="480" y="279"/>
                    <a:pt x="480" y="279"/>
                  </a:cubicBezTo>
                  <a:cubicBezTo>
                    <a:pt x="481" y="279"/>
                    <a:pt x="480" y="280"/>
                    <a:pt x="481" y="280"/>
                  </a:cubicBezTo>
                  <a:cubicBezTo>
                    <a:pt x="482" y="279"/>
                    <a:pt x="482" y="280"/>
                    <a:pt x="482" y="280"/>
                  </a:cubicBezTo>
                  <a:cubicBezTo>
                    <a:pt x="483" y="280"/>
                    <a:pt x="483" y="279"/>
                    <a:pt x="482" y="279"/>
                  </a:cubicBezTo>
                  <a:cubicBezTo>
                    <a:pt x="482" y="279"/>
                    <a:pt x="481" y="278"/>
                    <a:pt x="481" y="278"/>
                  </a:cubicBezTo>
                  <a:cubicBezTo>
                    <a:pt x="481" y="278"/>
                    <a:pt x="481" y="278"/>
                    <a:pt x="481" y="278"/>
                  </a:cubicBezTo>
                  <a:cubicBezTo>
                    <a:pt x="481" y="277"/>
                    <a:pt x="481" y="277"/>
                    <a:pt x="480" y="277"/>
                  </a:cubicBezTo>
                  <a:cubicBezTo>
                    <a:pt x="480" y="277"/>
                    <a:pt x="479" y="276"/>
                    <a:pt x="479" y="276"/>
                  </a:cubicBezTo>
                  <a:cubicBezTo>
                    <a:pt x="480" y="275"/>
                    <a:pt x="481" y="275"/>
                    <a:pt x="481" y="274"/>
                  </a:cubicBezTo>
                  <a:cubicBezTo>
                    <a:pt x="481" y="273"/>
                    <a:pt x="482" y="273"/>
                    <a:pt x="482" y="272"/>
                  </a:cubicBezTo>
                  <a:cubicBezTo>
                    <a:pt x="483" y="272"/>
                    <a:pt x="484" y="272"/>
                    <a:pt x="484" y="272"/>
                  </a:cubicBezTo>
                  <a:cubicBezTo>
                    <a:pt x="484" y="273"/>
                    <a:pt x="484" y="274"/>
                    <a:pt x="484" y="274"/>
                  </a:cubicBezTo>
                  <a:cubicBezTo>
                    <a:pt x="485" y="274"/>
                    <a:pt x="485" y="273"/>
                    <a:pt x="485" y="272"/>
                  </a:cubicBezTo>
                  <a:cubicBezTo>
                    <a:pt x="485" y="272"/>
                    <a:pt x="485" y="272"/>
                    <a:pt x="485" y="272"/>
                  </a:cubicBezTo>
                  <a:cubicBezTo>
                    <a:pt x="486" y="272"/>
                    <a:pt x="486" y="272"/>
                    <a:pt x="486" y="272"/>
                  </a:cubicBezTo>
                  <a:cubicBezTo>
                    <a:pt x="486" y="272"/>
                    <a:pt x="487" y="273"/>
                    <a:pt x="487" y="273"/>
                  </a:cubicBezTo>
                  <a:cubicBezTo>
                    <a:pt x="488" y="273"/>
                    <a:pt x="488" y="273"/>
                    <a:pt x="489" y="274"/>
                  </a:cubicBezTo>
                  <a:cubicBezTo>
                    <a:pt x="490" y="274"/>
                    <a:pt x="489" y="275"/>
                    <a:pt x="490" y="276"/>
                  </a:cubicBezTo>
                  <a:cubicBezTo>
                    <a:pt x="490" y="276"/>
                    <a:pt x="491" y="276"/>
                    <a:pt x="491" y="275"/>
                  </a:cubicBezTo>
                  <a:cubicBezTo>
                    <a:pt x="490" y="275"/>
                    <a:pt x="490" y="274"/>
                    <a:pt x="490" y="274"/>
                  </a:cubicBezTo>
                  <a:cubicBezTo>
                    <a:pt x="490" y="274"/>
                    <a:pt x="490" y="273"/>
                    <a:pt x="490" y="273"/>
                  </a:cubicBezTo>
                  <a:cubicBezTo>
                    <a:pt x="490" y="273"/>
                    <a:pt x="490" y="272"/>
                    <a:pt x="489" y="271"/>
                  </a:cubicBezTo>
                  <a:cubicBezTo>
                    <a:pt x="489" y="271"/>
                    <a:pt x="489" y="271"/>
                    <a:pt x="489" y="271"/>
                  </a:cubicBezTo>
                  <a:cubicBezTo>
                    <a:pt x="490" y="271"/>
                    <a:pt x="491" y="270"/>
                    <a:pt x="490" y="270"/>
                  </a:cubicBezTo>
                  <a:cubicBezTo>
                    <a:pt x="489" y="270"/>
                    <a:pt x="488" y="270"/>
                    <a:pt x="487" y="269"/>
                  </a:cubicBezTo>
                  <a:cubicBezTo>
                    <a:pt x="487" y="269"/>
                    <a:pt x="487" y="269"/>
                    <a:pt x="486" y="269"/>
                  </a:cubicBezTo>
                  <a:cubicBezTo>
                    <a:pt x="486" y="269"/>
                    <a:pt x="485" y="269"/>
                    <a:pt x="485" y="269"/>
                  </a:cubicBezTo>
                  <a:cubicBezTo>
                    <a:pt x="485" y="268"/>
                    <a:pt x="485" y="268"/>
                    <a:pt x="485" y="267"/>
                  </a:cubicBezTo>
                  <a:cubicBezTo>
                    <a:pt x="485" y="266"/>
                    <a:pt x="484" y="267"/>
                    <a:pt x="484" y="266"/>
                  </a:cubicBezTo>
                  <a:cubicBezTo>
                    <a:pt x="484" y="265"/>
                    <a:pt x="484" y="265"/>
                    <a:pt x="485" y="265"/>
                  </a:cubicBezTo>
                  <a:cubicBezTo>
                    <a:pt x="485" y="265"/>
                    <a:pt x="486" y="265"/>
                    <a:pt x="487" y="264"/>
                  </a:cubicBezTo>
                  <a:cubicBezTo>
                    <a:pt x="487" y="264"/>
                    <a:pt x="487" y="264"/>
                    <a:pt x="487" y="264"/>
                  </a:cubicBezTo>
                  <a:cubicBezTo>
                    <a:pt x="488" y="264"/>
                    <a:pt x="488" y="265"/>
                    <a:pt x="489" y="265"/>
                  </a:cubicBezTo>
                  <a:cubicBezTo>
                    <a:pt x="489" y="265"/>
                    <a:pt x="490" y="264"/>
                    <a:pt x="490" y="264"/>
                  </a:cubicBezTo>
                  <a:cubicBezTo>
                    <a:pt x="492" y="264"/>
                    <a:pt x="493" y="265"/>
                    <a:pt x="493" y="266"/>
                  </a:cubicBezTo>
                  <a:cubicBezTo>
                    <a:pt x="494" y="266"/>
                    <a:pt x="494" y="266"/>
                    <a:pt x="495" y="266"/>
                  </a:cubicBezTo>
                  <a:cubicBezTo>
                    <a:pt x="496" y="267"/>
                    <a:pt x="497" y="267"/>
                    <a:pt x="498" y="267"/>
                  </a:cubicBezTo>
                  <a:cubicBezTo>
                    <a:pt x="498" y="267"/>
                    <a:pt x="500" y="268"/>
                    <a:pt x="500" y="268"/>
                  </a:cubicBezTo>
                  <a:cubicBezTo>
                    <a:pt x="500" y="269"/>
                    <a:pt x="498" y="269"/>
                    <a:pt x="500" y="270"/>
                  </a:cubicBezTo>
                  <a:cubicBezTo>
                    <a:pt x="500" y="270"/>
                    <a:pt x="500" y="270"/>
                    <a:pt x="501" y="270"/>
                  </a:cubicBezTo>
                  <a:cubicBezTo>
                    <a:pt x="501" y="270"/>
                    <a:pt x="501" y="271"/>
                    <a:pt x="501" y="271"/>
                  </a:cubicBezTo>
                  <a:cubicBezTo>
                    <a:pt x="501" y="272"/>
                    <a:pt x="502" y="272"/>
                    <a:pt x="503" y="272"/>
                  </a:cubicBezTo>
                  <a:cubicBezTo>
                    <a:pt x="503" y="272"/>
                    <a:pt x="503" y="272"/>
                    <a:pt x="503" y="272"/>
                  </a:cubicBezTo>
                  <a:cubicBezTo>
                    <a:pt x="503" y="272"/>
                    <a:pt x="503" y="272"/>
                    <a:pt x="503" y="272"/>
                  </a:cubicBezTo>
                  <a:cubicBezTo>
                    <a:pt x="503" y="271"/>
                    <a:pt x="503" y="270"/>
                    <a:pt x="503" y="270"/>
                  </a:cubicBezTo>
                  <a:cubicBezTo>
                    <a:pt x="503" y="269"/>
                    <a:pt x="502" y="269"/>
                    <a:pt x="502" y="268"/>
                  </a:cubicBezTo>
                  <a:cubicBezTo>
                    <a:pt x="502" y="268"/>
                    <a:pt x="502" y="267"/>
                    <a:pt x="502" y="267"/>
                  </a:cubicBezTo>
                  <a:cubicBezTo>
                    <a:pt x="501" y="267"/>
                    <a:pt x="501" y="266"/>
                    <a:pt x="501" y="266"/>
                  </a:cubicBezTo>
                  <a:cubicBezTo>
                    <a:pt x="502" y="265"/>
                    <a:pt x="504" y="265"/>
                    <a:pt x="504" y="264"/>
                  </a:cubicBezTo>
                  <a:cubicBezTo>
                    <a:pt x="504" y="264"/>
                    <a:pt x="504" y="263"/>
                    <a:pt x="504" y="262"/>
                  </a:cubicBezTo>
                  <a:cubicBezTo>
                    <a:pt x="505" y="262"/>
                    <a:pt x="506" y="263"/>
                    <a:pt x="506" y="262"/>
                  </a:cubicBezTo>
                  <a:cubicBezTo>
                    <a:pt x="506" y="262"/>
                    <a:pt x="506" y="261"/>
                    <a:pt x="506" y="261"/>
                  </a:cubicBezTo>
                  <a:cubicBezTo>
                    <a:pt x="507" y="259"/>
                    <a:pt x="509" y="262"/>
                    <a:pt x="510" y="262"/>
                  </a:cubicBezTo>
                  <a:cubicBezTo>
                    <a:pt x="509" y="261"/>
                    <a:pt x="509" y="258"/>
                    <a:pt x="511" y="259"/>
                  </a:cubicBezTo>
                  <a:cubicBezTo>
                    <a:pt x="511" y="259"/>
                    <a:pt x="512" y="259"/>
                    <a:pt x="512" y="259"/>
                  </a:cubicBezTo>
                  <a:cubicBezTo>
                    <a:pt x="512" y="258"/>
                    <a:pt x="512" y="257"/>
                    <a:pt x="511" y="256"/>
                  </a:cubicBezTo>
                  <a:cubicBezTo>
                    <a:pt x="511" y="256"/>
                    <a:pt x="510" y="256"/>
                    <a:pt x="510" y="256"/>
                  </a:cubicBezTo>
                  <a:cubicBezTo>
                    <a:pt x="510" y="255"/>
                    <a:pt x="510" y="254"/>
                    <a:pt x="511" y="254"/>
                  </a:cubicBezTo>
                  <a:cubicBezTo>
                    <a:pt x="511" y="254"/>
                    <a:pt x="511" y="254"/>
                    <a:pt x="512" y="254"/>
                  </a:cubicBezTo>
                  <a:cubicBezTo>
                    <a:pt x="512" y="254"/>
                    <a:pt x="512" y="255"/>
                    <a:pt x="512" y="255"/>
                  </a:cubicBezTo>
                  <a:cubicBezTo>
                    <a:pt x="512" y="255"/>
                    <a:pt x="512" y="254"/>
                    <a:pt x="513" y="254"/>
                  </a:cubicBezTo>
                  <a:cubicBezTo>
                    <a:pt x="513" y="254"/>
                    <a:pt x="513" y="254"/>
                    <a:pt x="513" y="254"/>
                  </a:cubicBezTo>
                  <a:cubicBezTo>
                    <a:pt x="512" y="253"/>
                    <a:pt x="513" y="252"/>
                    <a:pt x="514" y="252"/>
                  </a:cubicBezTo>
                  <a:cubicBezTo>
                    <a:pt x="515" y="252"/>
                    <a:pt x="517" y="253"/>
                    <a:pt x="517" y="253"/>
                  </a:cubicBezTo>
                  <a:cubicBezTo>
                    <a:pt x="517" y="254"/>
                    <a:pt x="517" y="254"/>
                    <a:pt x="517" y="255"/>
                  </a:cubicBezTo>
                  <a:cubicBezTo>
                    <a:pt x="517" y="255"/>
                    <a:pt x="517" y="255"/>
                    <a:pt x="517" y="256"/>
                  </a:cubicBezTo>
                  <a:cubicBezTo>
                    <a:pt x="518" y="255"/>
                    <a:pt x="518" y="254"/>
                    <a:pt x="519" y="253"/>
                  </a:cubicBezTo>
                  <a:cubicBezTo>
                    <a:pt x="519" y="252"/>
                    <a:pt x="519" y="252"/>
                    <a:pt x="519" y="252"/>
                  </a:cubicBezTo>
                  <a:cubicBezTo>
                    <a:pt x="520" y="253"/>
                    <a:pt x="520" y="254"/>
                    <a:pt x="521" y="254"/>
                  </a:cubicBezTo>
                  <a:cubicBezTo>
                    <a:pt x="521" y="255"/>
                    <a:pt x="522" y="255"/>
                    <a:pt x="521" y="256"/>
                  </a:cubicBezTo>
                  <a:cubicBezTo>
                    <a:pt x="521" y="256"/>
                    <a:pt x="521" y="257"/>
                    <a:pt x="520" y="257"/>
                  </a:cubicBezTo>
                  <a:cubicBezTo>
                    <a:pt x="520" y="258"/>
                    <a:pt x="520" y="258"/>
                    <a:pt x="520" y="259"/>
                  </a:cubicBezTo>
                  <a:cubicBezTo>
                    <a:pt x="519" y="259"/>
                    <a:pt x="517" y="260"/>
                    <a:pt x="517" y="261"/>
                  </a:cubicBezTo>
                  <a:cubicBezTo>
                    <a:pt x="518" y="262"/>
                    <a:pt x="518" y="263"/>
                    <a:pt x="517" y="264"/>
                  </a:cubicBezTo>
                  <a:cubicBezTo>
                    <a:pt x="517" y="264"/>
                    <a:pt x="518" y="265"/>
                    <a:pt x="517" y="266"/>
                  </a:cubicBezTo>
                  <a:cubicBezTo>
                    <a:pt x="517" y="266"/>
                    <a:pt x="516" y="266"/>
                    <a:pt x="516" y="266"/>
                  </a:cubicBezTo>
                  <a:cubicBezTo>
                    <a:pt x="515" y="267"/>
                    <a:pt x="515" y="267"/>
                    <a:pt x="515" y="268"/>
                  </a:cubicBezTo>
                  <a:cubicBezTo>
                    <a:pt x="516" y="269"/>
                    <a:pt x="515" y="270"/>
                    <a:pt x="515" y="271"/>
                  </a:cubicBezTo>
                  <a:cubicBezTo>
                    <a:pt x="516" y="271"/>
                    <a:pt x="516" y="270"/>
                    <a:pt x="517" y="270"/>
                  </a:cubicBezTo>
                  <a:cubicBezTo>
                    <a:pt x="517" y="269"/>
                    <a:pt x="518" y="269"/>
                    <a:pt x="519" y="269"/>
                  </a:cubicBezTo>
                  <a:cubicBezTo>
                    <a:pt x="519" y="268"/>
                    <a:pt x="520" y="267"/>
                    <a:pt x="520" y="266"/>
                  </a:cubicBezTo>
                  <a:cubicBezTo>
                    <a:pt x="520" y="266"/>
                    <a:pt x="520" y="265"/>
                    <a:pt x="520" y="264"/>
                  </a:cubicBezTo>
                  <a:cubicBezTo>
                    <a:pt x="520" y="263"/>
                    <a:pt x="521" y="263"/>
                    <a:pt x="521" y="262"/>
                  </a:cubicBezTo>
                  <a:cubicBezTo>
                    <a:pt x="522" y="261"/>
                    <a:pt x="522" y="260"/>
                    <a:pt x="523" y="259"/>
                  </a:cubicBezTo>
                  <a:cubicBezTo>
                    <a:pt x="524" y="259"/>
                    <a:pt x="524" y="259"/>
                    <a:pt x="524" y="258"/>
                  </a:cubicBezTo>
                  <a:cubicBezTo>
                    <a:pt x="525" y="257"/>
                    <a:pt x="525" y="257"/>
                    <a:pt x="525" y="256"/>
                  </a:cubicBezTo>
                  <a:cubicBezTo>
                    <a:pt x="525" y="256"/>
                    <a:pt x="525" y="256"/>
                    <a:pt x="526" y="255"/>
                  </a:cubicBezTo>
                  <a:cubicBezTo>
                    <a:pt x="527" y="255"/>
                    <a:pt x="527" y="254"/>
                    <a:pt x="527" y="254"/>
                  </a:cubicBezTo>
                  <a:cubicBezTo>
                    <a:pt x="527" y="253"/>
                    <a:pt x="527" y="253"/>
                    <a:pt x="527" y="253"/>
                  </a:cubicBezTo>
                  <a:cubicBezTo>
                    <a:pt x="528" y="252"/>
                    <a:pt x="529" y="251"/>
                    <a:pt x="530" y="253"/>
                  </a:cubicBezTo>
                  <a:cubicBezTo>
                    <a:pt x="530" y="253"/>
                    <a:pt x="530" y="254"/>
                    <a:pt x="529" y="255"/>
                  </a:cubicBezTo>
                  <a:cubicBezTo>
                    <a:pt x="529" y="256"/>
                    <a:pt x="529" y="257"/>
                    <a:pt x="528" y="257"/>
                  </a:cubicBezTo>
                  <a:cubicBezTo>
                    <a:pt x="528" y="258"/>
                    <a:pt x="527" y="259"/>
                    <a:pt x="527" y="259"/>
                  </a:cubicBezTo>
                  <a:cubicBezTo>
                    <a:pt x="528" y="259"/>
                    <a:pt x="528" y="259"/>
                    <a:pt x="528" y="260"/>
                  </a:cubicBezTo>
                  <a:cubicBezTo>
                    <a:pt x="528" y="260"/>
                    <a:pt x="528" y="261"/>
                    <a:pt x="527" y="261"/>
                  </a:cubicBezTo>
                  <a:cubicBezTo>
                    <a:pt x="527" y="262"/>
                    <a:pt x="527" y="262"/>
                    <a:pt x="526" y="262"/>
                  </a:cubicBezTo>
                  <a:cubicBezTo>
                    <a:pt x="527" y="263"/>
                    <a:pt x="527" y="263"/>
                    <a:pt x="527" y="264"/>
                  </a:cubicBezTo>
                  <a:cubicBezTo>
                    <a:pt x="527" y="263"/>
                    <a:pt x="528" y="263"/>
                    <a:pt x="528" y="263"/>
                  </a:cubicBezTo>
                  <a:cubicBezTo>
                    <a:pt x="528" y="263"/>
                    <a:pt x="529" y="262"/>
                    <a:pt x="529" y="262"/>
                  </a:cubicBezTo>
                  <a:cubicBezTo>
                    <a:pt x="529" y="262"/>
                    <a:pt x="530" y="262"/>
                    <a:pt x="530" y="262"/>
                  </a:cubicBezTo>
                  <a:cubicBezTo>
                    <a:pt x="530" y="262"/>
                    <a:pt x="531" y="263"/>
                    <a:pt x="531" y="262"/>
                  </a:cubicBezTo>
                  <a:cubicBezTo>
                    <a:pt x="531" y="262"/>
                    <a:pt x="531" y="261"/>
                    <a:pt x="532" y="261"/>
                  </a:cubicBezTo>
                  <a:cubicBezTo>
                    <a:pt x="533" y="260"/>
                    <a:pt x="532" y="259"/>
                    <a:pt x="533" y="258"/>
                  </a:cubicBezTo>
                  <a:cubicBezTo>
                    <a:pt x="533" y="257"/>
                    <a:pt x="534" y="257"/>
                    <a:pt x="534" y="256"/>
                  </a:cubicBezTo>
                  <a:cubicBezTo>
                    <a:pt x="534" y="256"/>
                    <a:pt x="534" y="255"/>
                    <a:pt x="534" y="255"/>
                  </a:cubicBezTo>
                  <a:cubicBezTo>
                    <a:pt x="534" y="255"/>
                    <a:pt x="536" y="255"/>
                    <a:pt x="535" y="254"/>
                  </a:cubicBezTo>
                  <a:cubicBezTo>
                    <a:pt x="535" y="254"/>
                    <a:pt x="534" y="254"/>
                    <a:pt x="534" y="254"/>
                  </a:cubicBezTo>
                  <a:cubicBezTo>
                    <a:pt x="533" y="253"/>
                    <a:pt x="533" y="252"/>
                    <a:pt x="534" y="252"/>
                  </a:cubicBezTo>
                  <a:cubicBezTo>
                    <a:pt x="535" y="251"/>
                    <a:pt x="535" y="251"/>
                    <a:pt x="536" y="251"/>
                  </a:cubicBezTo>
                  <a:cubicBezTo>
                    <a:pt x="536" y="252"/>
                    <a:pt x="536" y="252"/>
                    <a:pt x="537" y="252"/>
                  </a:cubicBezTo>
                  <a:cubicBezTo>
                    <a:pt x="538" y="252"/>
                    <a:pt x="537" y="250"/>
                    <a:pt x="537" y="250"/>
                  </a:cubicBezTo>
                  <a:cubicBezTo>
                    <a:pt x="537" y="250"/>
                    <a:pt x="537" y="250"/>
                    <a:pt x="536" y="249"/>
                  </a:cubicBezTo>
                  <a:cubicBezTo>
                    <a:pt x="536" y="249"/>
                    <a:pt x="537" y="248"/>
                    <a:pt x="538" y="248"/>
                  </a:cubicBezTo>
                  <a:cubicBezTo>
                    <a:pt x="538" y="248"/>
                    <a:pt x="539" y="248"/>
                    <a:pt x="539" y="249"/>
                  </a:cubicBezTo>
                  <a:cubicBezTo>
                    <a:pt x="540" y="249"/>
                    <a:pt x="540" y="250"/>
                    <a:pt x="540" y="249"/>
                  </a:cubicBezTo>
                  <a:cubicBezTo>
                    <a:pt x="540" y="248"/>
                    <a:pt x="540" y="247"/>
                    <a:pt x="541" y="247"/>
                  </a:cubicBezTo>
                  <a:cubicBezTo>
                    <a:pt x="542" y="247"/>
                    <a:pt x="543" y="248"/>
                    <a:pt x="543" y="249"/>
                  </a:cubicBezTo>
                  <a:cubicBezTo>
                    <a:pt x="543" y="249"/>
                    <a:pt x="543" y="250"/>
                    <a:pt x="543" y="250"/>
                  </a:cubicBezTo>
                  <a:cubicBezTo>
                    <a:pt x="541" y="252"/>
                    <a:pt x="543" y="251"/>
                    <a:pt x="544" y="251"/>
                  </a:cubicBezTo>
                  <a:cubicBezTo>
                    <a:pt x="545" y="252"/>
                    <a:pt x="544" y="252"/>
                    <a:pt x="544" y="253"/>
                  </a:cubicBezTo>
                  <a:cubicBezTo>
                    <a:pt x="544" y="254"/>
                    <a:pt x="543" y="255"/>
                    <a:pt x="542" y="255"/>
                  </a:cubicBezTo>
                  <a:cubicBezTo>
                    <a:pt x="542" y="255"/>
                    <a:pt x="541" y="255"/>
                    <a:pt x="541" y="255"/>
                  </a:cubicBezTo>
                  <a:cubicBezTo>
                    <a:pt x="540" y="255"/>
                    <a:pt x="539" y="255"/>
                    <a:pt x="540" y="255"/>
                  </a:cubicBezTo>
                  <a:cubicBezTo>
                    <a:pt x="540" y="256"/>
                    <a:pt x="541" y="256"/>
                    <a:pt x="541" y="257"/>
                  </a:cubicBezTo>
                  <a:cubicBezTo>
                    <a:pt x="541" y="257"/>
                    <a:pt x="541" y="257"/>
                    <a:pt x="540" y="257"/>
                  </a:cubicBezTo>
                  <a:cubicBezTo>
                    <a:pt x="540" y="257"/>
                    <a:pt x="540" y="257"/>
                    <a:pt x="540" y="258"/>
                  </a:cubicBezTo>
                  <a:cubicBezTo>
                    <a:pt x="540" y="258"/>
                    <a:pt x="540" y="259"/>
                    <a:pt x="539" y="259"/>
                  </a:cubicBezTo>
                  <a:cubicBezTo>
                    <a:pt x="540" y="259"/>
                    <a:pt x="541" y="258"/>
                    <a:pt x="541" y="258"/>
                  </a:cubicBezTo>
                  <a:cubicBezTo>
                    <a:pt x="542" y="257"/>
                    <a:pt x="542" y="257"/>
                    <a:pt x="543" y="258"/>
                  </a:cubicBezTo>
                  <a:cubicBezTo>
                    <a:pt x="543" y="258"/>
                    <a:pt x="543" y="258"/>
                    <a:pt x="543" y="258"/>
                  </a:cubicBezTo>
                  <a:cubicBezTo>
                    <a:pt x="543" y="259"/>
                    <a:pt x="542" y="261"/>
                    <a:pt x="541" y="261"/>
                  </a:cubicBezTo>
                  <a:cubicBezTo>
                    <a:pt x="540" y="261"/>
                    <a:pt x="539" y="261"/>
                    <a:pt x="539" y="262"/>
                  </a:cubicBezTo>
                  <a:cubicBezTo>
                    <a:pt x="538" y="262"/>
                    <a:pt x="538" y="262"/>
                    <a:pt x="539" y="262"/>
                  </a:cubicBezTo>
                  <a:cubicBezTo>
                    <a:pt x="539" y="262"/>
                    <a:pt x="540" y="262"/>
                    <a:pt x="540" y="262"/>
                  </a:cubicBezTo>
                  <a:cubicBezTo>
                    <a:pt x="541" y="262"/>
                    <a:pt x="542" y="262"/>
                    <a:pt x="543" y="262"/>
                  </a:cubicBezTo>
                  <a:cubicBezTo>
                    <a:pt x="543" y="262"/>
                    <a:pt x="544" y="262"/>
                    <a:pt x="544" y="262"/>
                  </a:cubicBezTo>
                  <a:cubicBezTo>
                    <a:pt x="544" y="262"/>
                    <a:pt x="546" y="263"/>
                    <a:pt x="546" y="262"/>
                  </a:cubicBezTo>
                  <a:cubicBezTo>
                    <a:pt x="546" y="261"/>
                    <a:pt x="546" y="261"/>
                    <a:pt x="546" y="260"/>
                  </a:cubicBezTo>
                  <a:cubicBezTo>
                    <a:pt x="545" y="260"/>
                    <a:pt x="545" y="259"/>
                    <a:pt x="545" y="259"/>
                  </a:cubicBezTo>
                  <a:cubicBezTo>
                    <a:pt x="545" y="258"/>
                    <a:pt x="545" y="258"/>
                    <a:pt x="546" y="257"/>
                  </a:cubicBezTo>
                  <a:cubicBezTo>
                    <a:pt x="546" y="257"/>
                    <a:pt x="546" y="257"/>
                    <a:pt x="547" y="257"/>
                  </a:cubicBezTo>
                  <a:cubicBezTo>
                    <a:pt x="547" y="256"/>
                    <a:pt x="547" y="256"/>
                    <a:pt x="548" y="255"/>
                  </a:cubicBezTo>
                  <a:cubicBezTo>
                    <a:pt x="548" y="254"/>
                    <a:pt x="550" y="254"/>
                    <a:pt x="551" y="254"/>
                  </a:cubicBezTo>
                  <a:cubicBezTo>
                    <a:pt x="552" y="254"/>
                    <a:pt x="553" y="254"/>
                    <a:pt x="553" y="256"/>
                  </a:cubicBezTo>
                  <a:cubicBezTo>
                    <a:pt x="553" y="256"/>
                    <a:pt x="553" y="257"/>
                    <a:pt x="552" y="257"/>
                  </a:cubicBezTo>
                  <a:cubicBezTo>
                    <a:pt x="551" y="257"/>
                    <a:pt x="552" y="259"/>
                    <a:pt x="553" y="259"/>
                  </a:cubicBezTo>
                  <a:cubicBezTo>
                    <a:pt x="553" y="259"/>
                    <a:pt x="553" y="259"/>
                    <a:pt x="553" y="259"/>
                  </a:cubicBezTo>
                  <a:cubicBezTo>
                    <a:pt x="554" y="259"/>
                    <a:pt x="554" y="259"/>
                    <a:pt x="554" y="259"/>
                  </a:cubicBezTo>
                  <a:cubicBezTo>
                    <a:pt x="554" y="259"/>
                    <a:pt x="554" y="258"/>
                    <a:pt x="554" y="258"/>
                  </a:cubicBezTo>
                  <a:cubicBezTo>
                    <a:pt x="554" y="257"/>
                    <a:pt x="555" y="257"/>
                    <a:pt x="556" y="257"/>
                  </a:cubicBezTo>
                  <a:cubicBezTo>
                    <a:pt x="557" y="257"/>
                    <a:pt x="558" y="257"/>
                    <a:pt x="559" y="257"/>
                  </a:cubicBezTo>
                  <a:cubicBezTo>
                    <a:pt x="560" y="257"/>
                    <a:pt x="560" y="258"/>
                    <a:pt x="560" y="258"/>
                  </a:cubicBezTo>
                  <a:cubicBezTo>
                    <a:pt x="560" y="258"/>
                    <a:pt x="560" y="258"/>
                    <a:pt x="560" y="258"/>
                  </a:cubicBezTo>
                  <a:cubicBezTo>
                    <a:pt x="560" y="259"/>
                    <a:pt x="560" y="259"/>
                    <a:pt x="560" y="259"/>
                  </a:cubicBezTo>
                  <a:cubicBezTo>
                    <a:pt x="559" y="259"/>
                    <a:pt x="558" y="260"/>
                    <a:pt x="558" y="261"/>
                  </a:cubicBezTo>
                  <a:cubicBezTo>
                    <a:pt x="557" y="262"/>
                    <a:pt x="559" y="261"/>
                    <a:pt x="559" y="261"/>
                  </a:cubicBezTo>
                  <a:cubicBezTo>
                    <a:pt x="559" y="260"/>
                    <a:pt x="559" y="260"/>
                    <a:pt x="559" y="260"/>
                  </a:cubicBezTo>
                  <a:cubicBezTo>
                    <a:pt x="560" y="259"/>
                    <a:pt x="562" y="259"/>
                    <a:pt x="563" y="259"/>
                  </a:cubicBezTo>
                  <a:cubicBezTo>
                    <a:pt x="564" y="260"/>
                    <a:pt x="564" y="261"/>
                    <a:pt x="565" y="261"/>
                  </a:cubicBezTo>
                  <a:cubicBezTo>
                    <a:pt x="566" y="261"/>
                    <a:pt x="567" y="261"/>
                    <a:pt x="568" y="261"/>
                  </a:cubicBezTo>
                  <a:cubicBezTo>
                    <a:pt x="569" y="262"/>
                    <a:pt x="569" y="263"/>
                    <a:pt x="569" y="264"/>
                  </a:cubicBezTo>
                  <a:cubicBezTo>
                    <a:pt x="569" y="264"/>
                    <a:pt x="569" y="264"/>
                    <a:pt x="569" y="264"/>
                  </a:cubicBezTo>
                  <a:cubicBezTo>
                    <a:pt x="568" y="264"/>
                    <a:pt x="567" y="264"/>
                    <a:pt x="567" y="264"/>
                  </a:cubicBezTo>
                  <a:cubicBezTo>
                    <a:pt x="567" y="265"/>
                    <a:pt x="566" y="265"/>
                    <a:pt x="566" y="265"/>
                  </a:cubicBezTo>
                  <a:cubicBezTo>
                    <a:pt x="566" y="265"/>
                    <a:pt x="565" y="265"/>
                    <a:pt x="564" y="266"/>
                  </a:cubicBezTo>
                  <a:cubicBezTo>
                    <a:pt x="563" y="266"/>
                    <a:pt x="562" y="268"/>
                    <a:pt x="561" y="269"/>
                  </a:cubicBezTo>
                  <a:cubicBezTo>
                    <a:pt x="560" y="269"/>
                    <a:pt x="559" y="269"/>
                    <a:pt x="559" y="269"/>
                  </a:cubicBezTo>
                  <a:cubicBezTo>
                    <a:pt x="559" y="269"/>
                    <a:pt x="558" y="269"/>
                    <a:pt x="558" y="269"/>
                  </a:cubicBezTo>
                  <a:cubicBezTo>
                    <a:pt x="557" y="268"/>
                    <a:pt x="557" y="269"/>
                    <a:pt x="556" y="269"/>
                  </a:cubicBezTo>
                  <a:cubicBezTo>
                    <a:pt x="556" y="269"/>
                    <a:pt x="555" y="269"/>
                    <a:pt x="555" y="269"/>
                  </a:cubicBezTo>
                  <a:cubicBezTo>
                    <a:pt x="554" y="269"/>
                    <a:pt x="553" y="267"/>
                    <a:pt x="553" y="268"/>
                  </a:cubicBezTo>
                  <a:cubicBezTo>
                    <a:pt x="553" y="268"/>
                    <a:pt x="552" y="268"/>
                    <a:pt x="552" y="268"/>
                  </a:cubicBezTo>
                  <a:cubicBezTo>
                    <a:pt x="551" y="268"/>
                    <a:pt x="550" y="268"/>
                    <a:pt x="549" y="268"/>
                  </a:cubicBezTo>
                  <a:cubicBezTo>
                    <a:pt x="548" y="268"/>
                    <a:pt x="547" y="268"/>
                    <a:pt x="547" y="268"/>
                  </a:cubicBezTo>
                  <a:cubicBezTo>
                    <a:pt x="546" y="268"/>
                    <a:pt x="546" y="268"/>
                    <a:pt x="546" y="268"/>
                  </a:cubicBezTo>
                  <a:cubicBezTo>
                    <a:pt x="546" y="268"/>
                    <a:pt x="546" y="269"/>
                    <a:pt x="547" y="269"/>
                  </a:cubicBezTo>
                  <a:cubicBezTo>
                    <a:pt x="547" y="269"/>
                    <a:pt x="547" y="269"/>
                    <a:pt x="548" y="270"/>
                  </a:cubicBezTo>
                  <a:cubicBezTo>
                    <a:pt x="548" y="271"/>
                    <a:pt x="550" y="270"/>
                    <a:pt x="551" y="270"/>
                  </a:cubicBezTo>
                  <a:cubicBezTo>
                    <a:pt x="552" y="270"/>
                    <a:pt x="553" y="270"/>
                    <a:pt x="554" y="272"/>
                  </a:cubicBezTo>
                  <a:cubicBezTo>
                    <a:pt x="554" y="272"/>
                    <a:pt x="554" y="273"/>
                    <a:pt x="554" y="273"/>
                  </a:cubicBezTo>
                  <a:cubicBezTo>
                    <a:pt x="555" y="274"/>
                    <a:pt x="555" y="274"/>
                    <a:pt x="555" y="274"/>
                  </a:cubicBezTo>
                  <a:cubicBezTo>
                    <a:pt x="555" y="275"/>
                    <a:pt x="554" y="276"/>
                    <a:pt x="554" y="277"/>
                  </a:cubicBezTo>
                  <a:cubicBezTo>
                    <a:pt x="555" y="276"/>
                    <a:pt x="555" y="275"/>
                    <a:pt x="556" y="275"/>
                  </a:cubicBezTo>
                  <a:cubicBezTo>
                    <a:pt x="556" y="275"/>
                    <a:pt x="556" y="275"/>
                    <a:pt x="556" y="275"/>
                  </a:cubicBezTo>
                  <a:cubicBezTo>
                    <a:pt x="557" y="276"/>
                    <a:pt x="557" y="276"/>
                    <a:pt x="558" y="277"/>
                  </a:cubicBezTo>
                  <a:cubicBezTo>
                    <a:pt x="558" y="277"/>
                    <a:pt x="559" y="277"/>
                    <a:pt x="559" y="276"/>
                  </a:cubicBezTo>
                  <a:cubicBezTo>
                    <a:pt x="559" y="276"/>
                    <a:pt x="559" y="275"/>
                    <a:pt x="559" y="274"/>
                  </a:cubicBezTo>
                  <a:cubicBezTo>
                    <a:pt x="559" y="274"/>
                    <a:pt x="559" y="274"/>
                    <a:pt x="560" y="274"/>
                  </a:cubicBezTo>
                  <a:cubicBezTo>
                    <a:pt x="560" y="274"/>
                    <a:pt x="561" y="275"/>
                    <a:pt x="561" y="275"/>
                  </a:cubicBezTo>
                  <a:cubicBezTo>
                    <a:pt x="561" y="275"/>
                    <a:pt x="562" y="274"/>
                    <a:pt x="562" y="274"/>
                  </a:cubicBezTo>
                  <a:cubicBezTo>
                    <a:pt x="563" y="274"/>
                    <a:pt x="563" y="274"/>
                    <a:pt x="563" y="275"/>
                  </a:cubicBezTo>
                  <a:cubicBezTo>
                    <a:pt x="564" y="275"/>
                    <a:pt x="564" y="275"/>
                    <a:pt x="564" y="275"/>
                  </a:cubicBezTo>
                  <a:cubicBezTo>
                    <a:pt x="565" y="276"/>
                    <a:pt x="565" y="276"/>
                    <a:pt x="566" y="276"/>
                  </a:cubicBezTo>
                  <a:cubicBezTo>
                    <a:pt x="566" y="276"/>
                    <a:pt x="567" y="276"/>
                    <a:pt x="568" y="276"/>
                  </a:cubicBezTo>
                  <a:cubicBezTo>
                    <a:pt x="568" y="276"/>
                    <a:pt x="568" y="276"/>
                    <a:pt x="568" y="276"/>
                  </a:cubicBezTo>
                  <a:cubicBezTo>
                    <a:pt x="567" y="276"/>
                    <a:pt x="567" y="276"/>
                    <a:pt x="567" y="277"/>
                  </a:cubicBezTo>
                  <a:cubicBezTo>
                    <a:pt x="567" y="277"/>
                    <a:pt x="567" y="277"/>
                    <a:pt x="566" y="277"/>
                  </a:cubicBezTo>
                  <a:cubicBezTo>
                    <a:pt x="566" y="278"/>
                    <a:pt x="566" y="278"/>
                    <a:pt x="565" y="278"/>
                  </a:cubicBezTo>
                  <a:cubicBezTo>
                    <a:pt x="565" y="279"/>
                    <a:pt x="564" y="279"/>
                    <a:pt x="564" y="280"/>
                  </a:cubicBezTo>
                  <a:cubicBezTo>
                    <a:pt x="564" y="280"/>
                    <a:pt x="564" y="280"/>
                    <a:pt x="564" y="280"/>
                  </a:cubicBezTo>
                  <a:cubicBezTo>
                    <a:pt x="563" y="280"/>
                    <a:pt x="562" y="279"/>
                    <a:pt x="562" y="279"/>
                  </a:cubicBezTo>
                  <a:cubicBezTo>
                    <a:pt x="562" y="279"/>
                    <a:pt x="561" y="279"/>
                    <a:pt x="561" y="279"/>
                  </a:cubicBezTo>
                  <a:cubicBezTo>
                    <a:pt x="561" y="279"/>
                    <a:pt x="561" y="279"/>
                    <a:pt x="561" y="279"/>
                  </a:cubicBezTo>
                  <a:cubicBezTo>
                    <a:pt x="560" y="279"/>
                    <a:pt x="560" y="280"/>
                    <a:pt x="559" y="280"/>
                  </a:cubicBezTo>
                  <a:cubicBezTo>
                    <a:pt x="559" y="281"/>
                    <a:pt x="559" y="282"/>
                    <a:pt x="559" y="283"/>
                  </a:cubicBezTo>
                  <a:cubicBezTo>
                    <a:pt x="559" y="283"/>
                    <a:pt x="559" y="283"/>
                    <a:pt x="559" y="283"/>
                  </a:cubicBezTo>
                  <a:cubicBezTo>
                    <a:pt x="559" y="284"/>
                    <a:pt x="558" y="284"/>
                    <a:pt x="557" y="284"/>
                  </a:cubicBezTo>
                  <a:cubicBezTo>
                    <a:pt x="556" y="284"/>
                    <a:pt x="556" y="284"/>
                    <a:pt x="556" y="284"/>
                  </a:cubicBezTo>
                  <a:cubicBezTo>
                    <a:pt x="554" y="285"/>
                    <a:pt x="554" y="286"/>
                    <a:pt x="553" y="287"/>
                  </a:cubicBezTo>
                  <a:cubicBezTo>
                    <a:pt x="553" y="287"/>
                    <a:pt x="553" y="288"/>
                    <a:pt x="552" y="288"/>
                  </a:cubicBezTo>
                  <a:cubicBezTo>
                    <a:pt x="552" y="288"/>
                    <a:pt x="552" y="288"/>
                    <a:pt x="552" y="289"/>
                  </a:cubicBezTo>
                  <a:cubicBezTo>
                    <a:pt x="552" y="289"/>
                    <a:pt x="552" y="289"/>
                    <a:pt x="552" y="289"/>
                  </a:cubicBezTo>
                  <a:cubicBezTo>
                    <a:pt x="552" y="290"/>
                    <a:pt x="552" y="290"/>
                    <a:pt x="552" y="290"/>
                  </a:cubicBezTo>
                  <a:cubicBezTo>
                    <a:pt x="552" y="290"/>
                    <a:pt x="552" y="290"/>
                    <a:pt x="552" y="290"/>
                  </a:cubicBezTo>
                  <a:cubicBezTo>
                    <a:pt x="552" y="290"/>
                    <a:pt x="552" y="290"/>
                    <a:pt x="552" y="290"/>
                  </a:cubicBezTo>
                  <a:cubicBezTo>
                    <a:pt x="551" y="291"/>
                    <a:pt x="550" y="291"/>
                    <a:pt x="549" y="292"/>
                  </a:cubicBezTo>
                  <a:cubicBezTo>
                    <a:pt x="549" y="292"/>
                    <a:pt x="548" y="292"/>
                    <a:pt x="548" y="292"/>
                  </a:cubicBezTo>
                  <a:cubicBezTo>
                    <a:pt x="548" y="292"/>
                    <a:pt x="548" y="293"/>
                    <a:pt x="548" y="294"/>
                  </a:cubicBezTo>
                  <a:cubicBezTo>
                    <a:pt x="548" y="294"/>
                    <a:pt x="548" y="294"/>
                    <a:pt x="548" y="294"/>
                  </a:cubicBezTo>
                  <a:cubicBezTo>
                    <a:pt x="547" y="295"/>
                    <a:pt x="547" y="295"/>
                    <a:pt x="547" y="296"/>
                  </a:cubicBezTo>
                  <a:cubicBezTo>
                    <a:pt x="547" y="297"/>
                    <a:pt x="547" y="298"/>
                    <a:pt x="547" y="299"/>
                  </a:cubicBezTo>
                  <a:cubicBezTo>
                    <a:pt x="547" y="299"/>
                    <a:pt x="547" y="300"/>
                    <a:pt x="547" y="301"/>
                  </a:cubicBezTo>
                  <a:cubicBezTo>
                    <a:pt x="548" y="301"/>
                    <a:pt x="548" y="301"/>
                    <a:pt x="548" y="301"/>
                  </a:cubicBezTo>
                  <a:cubicBezTo>
                    <a:pt x="548" y="303"/>
                    <a:pt x="549" y="304"/>
                    <a:pt x="549" y="305"/>
                  </a:cubicBezTo>
                  <a:cubicBezTo>
                    <a:pt x="549" y="305"/>
                    <a:pt x="549" y="305"/>
                    <a:pt x="550" y="305"/>
                  </a:cubicBezTo>
                  <a:cubicBezTo>
                    <a:pt x="550" y="305"/>
                    <a:pt x="550" y="305"/>
                    <a:pt x="551" y="305"/>
                  </a:cubicBezTo>
                  <a:cubicBezTo>
                    <a:pt x="551" y="305"/>
                    <a:pt x="552" y="305"/>
                    <a:pt x="552" y="306"/>
                  </a:cubicBezTo>
                  <a:cubicBezTo>
                    <a:pt x="552" y="307"/>
                    <a:pt x="553" y="308"/>
                    <a:pt x="553" y="308"/>
                  </a:cubicBezTo>
                  <a:cubicBezTo>
                    <a:pt x="554" y="309"/>
                    <a:pt x="554" y="310"/>
                    <a:pt x="555" y="311"/>
                  </a:cubicBezTo>
                  <a:cubicBezTo>
                    <a:pt x="555" y="311"/>
                    <a:pt x="556" y="312"/>
                    <a:pt x="556" y="312"/>
                  </a:cubicBezTo>
                  <a:cubicBezTo>
                    <a:pt x="556" y="312"/>
                    <a:pt x="556" y="312"/>
                    <a:pt x="557" y="312"/>
                  </a:cubicBezTo>
                  <a:cubicBezTo>
                    <a:pt x="557" y="313"/>
                    <a:pt x="557" y="313"/>
                    <a:pt x="557" y="313"/>
                  </a:cubicBezTo>
                  <a:cubicBezTo>
                    <a:pt x="558" y="313"/>
                    <a:pt x="559" y="314"/>
                    <a:pt x="559" y="315"/>
                  </a:cubicBezTo>
                  <a:cubicBezTo>
                    <a:pt x="559" y="317"/>
                    <a:pt x="558" y="318"/>
                    <a:pt x="557" y="319"/>
                  </a:cubicBezTo>
                  <a:cubicBezTo>
                    <a:pt x="557" y="319"/>
                    <a:pt x="557" y="319"/>
                    <a:pt x="557" y="319"/>
                  </a:cubicBezTo>
                  <a:cubicBezTo>
                    <a:pt x="556" y="320"/>
                    <a:pt x="556" y="321"/>
                    <a:pt x="556" y="321"/>
                  </a:cubicBezTo>
                  <a:cubicBezTo>
                    <a:pt x="556" y="322"/>
                    <a:pt x="556" y="322"/>
                    <a:pt x="556" y="322"/>
                  </a:cubicBezTo>
                  <a:cubicBezTo>
                    <a:pt x="555" y="323"/>
                    <a:pt x="555" y="325"/>
                    <a:pt x="554" y="326"/>
                  </a:cubicBezTo>
                  <a:cubicBezTo>
                    <a:pt x="556" y="327"/>
                    <a:pt x="557" y="329"/>
                    <a:pt x="557" y="331"/>
                  </a:cubicBezTo>
                  <a:cubicBezTo>
                    <a:pt x="557" y="332"/>
                    <a:pt x="557" y="332"/>
                    <a:pt x="558" y="333"/>
                  </a:cubicBezTo>
                  <a:cubicBezTo>
                    <a:pt x="558" y="333"/>
                    <a:pt x="558" y="333"/>
                    <a:pt x="558" y="333"/>
                  </a:cubicBezTo>
                  <a:cubicBezTo>
                    <a:pt x="558" y="333"/>
                    <a:pt x="558" y="333"/>
                    <a:pt x="558" y="333"/>
                  </a:cubicBezTo>
                  <a:cubicBezTo>
                    <a:pt x="558" y="333"/>
                    <a:pt x="558" y="333"/>
                    <a:pt x="558" y="333"/>
                  </a:cubicBezTo>
                  <a:cubicBezTo>
                    <a:pt x="558" y="334"/>
                    <a:pt x="559" y="335"/>
                    <a:pt x="559" y="336"/>
                  </a:cubicBezTo>
                  <a:cubicBezTo>
                    <a:pt x="560" y="338"/>
                    <a:pt x="561" y="340"/>
                    <a:pt x="561" y="342"/>
                  </a:cubicBezTo>
                  <a:cubicBezTo>
                    <a:pt x="562" y="343"/>
                    <a:pt x="562" y="343"/>
                    <a:pt x="562" y="344"/>
                  </a:cubicBezTo>
                  <a:cubicBezTo>
                    <a:pt x="563" y="345"/>
                    <a:pt x="563" y="346"/>
                    <a:pt x="563" y="347"/>
                  </a:cubicBezTo>
                  <a:cubicBezTo>
                    <a:pt x="563" y="348"/>
                    <a:pt x="563" y="349"/>
                    <a:pt x="562" y="349"/>
                  </a:cubicBezTo>
                  <a:cubicBezTo>
                    <a:pt x="562" y="350"/>
                    <a:pt x="562" y="350"/>
                    <a:pt x="562" y="350"/>
                  </a:cubicBezTo>
                  <a:cubicBezTo>
                    <a:pt x="562" y="351"/>
                    <a:pt x="562" y="351"/>
                    <a:pt x="561" y="351"/>
                  </a:cubicBezTo>
                  <a:cubicBezTo>
                    <a:pt x="561" y="353"/>
                    <a:pt x="560" y="355"/>
                    <a:pt x="561" y="356"/>
                  </a:cubicBezTo>
                  <a:cubicBezTo>
                    <a:pt x="561" y="356"/>
                    <a:pt x="561" y="356"/>
                    <a:pt x="562" y="357"/>
                  </a:cubicBezTo>
                  <a:cubicBezTo>
                    <a:pt x="562" y="357"/>
                    <a:pt x="563" y="357"/>
                    <a:pt x="562" y="358"/>
                  </a:cubicBezTo>
                  <a:cubicBezTo>
                    <a:pt x="562" y="358"/>
                    <a:pt x="562" y="358"/>
                    <a:pt x="562" y="358"/>
                  </a:cubicBezTo>
                  <a:cubicBezTo>
                    <a:pt x="562" y="358"/>
                    <a:pt x="561" y="358"/>
                    <a:pt x="561" y="358"/>
                  </a:cubicBezTo>
                  <a:cubicBezTo>
                    <a:pt x="561" y="359"/>
                    <a:pt x="561" y="359"/>
                    <a:pt x="561" y="360"/>
                  </a:cubicBezTo>
                  <a:cubicBezTo>
                    <a:pt x="561" y="361"/>
                    <a:pt x="561" y="363"/>
                    <a:pt x="563" y="364"/>
                  </a:cubicBezTo>
                  <a:cubicBezTo>
                    <a:pt x="563" y="364"/>
                    <a:pt x="563" y="364"/>
                    <a:pt x="563" y="365"/>
                  </a:cubicBezTo>
                  <a:cubicBezTo>
                    <a:pt x="563" y="365"/>
                    <a:pt x="564" y="365"/>
                    <a:pt x="564" y="366"/>
                  </a:cubicBezTo>
                  <a:cubicBezTo>
                    <a:pt x="564" y="367"/>
                    <a:pt x="564" y="368"/>
                    <a:pt x="564" y="368"/>
                  </a:cubicBezTo>
                  <a:cubicBezTo>
                    <a:pt x="564" y="369"/>
                    <a:pt x="564" y="369"/>
                    <a:pt x="564" y="369"/>
                  </a:cubicBezTo>
                  <a:cubicBezTo>
                    <a:pt x="563" y="370"/>
                    <a:pt x="564" y="371"/>
                    <a:pt x="564" y="372"/>
                  </a:cubicBezTo>
                  <a:cubicBezTo>
                    <a:pt x="565" y="373"/>
                    <a:pt x="565" y="373"/>
                    <a:pt x="565" y="374"/>
                  </a:cubicBezTo>
                  <a:cubicBezTo>
                    <a:pt x="566" y="374"/>
                    <a:pt x="566" y="375"/>
                    <a:pt x="566" y="376"/>
                  </a:cubicBezTo>
                  <a:cubicBezTo>
                    <a:pt x="567" y="377"/>
                    <a:pt x="567" y="378"/>
                    <a:pt x="566" y="380"/>
                  </a:cubicBezTo>
                  <a:cubicBezTo>
                    <a:pt x="566" y="380"/>
                    <a:pt x="565" y="380"/>
                    <a:pt x="565" y="381"/>
                  </a:cubicBezTo>
                  <a:cubicBezTo>
                    <a:pt x="565" y="381"/>
                    <a:pt x="565" y="382"/>
                    <a:pt x="565" y="383"/>
                  </a:cubicBezTo>
                  <a:cubicBezTo>
                    <a:pt x="565" y="383"/>
                    <a:pt x="565" y="383"/>
                    <a:pt x="565" y="383"/>
                  </a:cubicBezTo>
                  <a:cubicBezTo>
                    <a:pt x="565" y="383"/>
                    <a:pt x="565" y="383"/>
                    <a:pt x="565" y="383"/>
                  </a:cubicBezTo>
                  <a:cubicBezTo>
                    <a:pt x="566" y="384"/>
                    <a:pt x="566" y="385"/>
                    <a:pt x="566" y="386"/>
                  </a:cubicBezTo>
                  <a:cubicBezTo>
                    <a:pt x="566" y="386"/>
                    <a:pt x="566" y="386"/>
                    <a:pt x="566" y="386"/>
                  </a:cubicBezTo>
                  <a:cubicBezTo>
                    <a:pt x="567" y="387"/>
                    <a:pt x="568" y="388"/>
                    <a:pt x="568" y="390"/>
                  </a:cubicBezTo>
                  <a:cubicBezTo>
                    <a:pt x="568" y="390"/>
                    <a:pt x="568" y="390"/>
                    <a:pt x="569" y="390"/>
                  </a:cubicBezTo>
                  <a:cubicBezTo>
                    <a:pt x="569" y="390"/>
                    <a:pt x="569" y="390"/>
                    <a:pt x="569" y="390"/>
                  </a:cubicBezTo>
                  <a:cubicBezTo>
                    <a:pt x="570" y="390"/>
                    <a:pt x="571" y="390"/>
                    <a:pt x="571" y="390"/>
                  </a:cubicBezTo>
                  <a:cubicBezTo>
                    <a:pt x="571" y="391"/>
                    <a:pt x="571" y="391"/>
                    <a:pt x="572" y="391"/>
                  </a:cubicBezTo>
                  <a:cubicBezTo>
                    <a:pt x="572" y="392"/>
                    <a:pt x="572" y="392"/>
                    <a:pt x="572" y="392"/>
                  </a:cubicBezTo>
                  <a:cubicBezTo>
                    <a:pt x="572" y="392"/>
                    <a:pt x="572" y="392"/>
                    <a:pt x="572" y="392"/>
                  </a:cubicBezTo>
                  <a:cubicBezTo>
                    <a:pt x="573" y="393"/>
                    <a:pt x="573" y="393"/>
                    <a:pt x="573" y="393"/>
                  </a:cubicBezTo>
                  <a:cubicBezTo>
                    <a:pt x="573" y="393"/>
                    <a:pt x="573" y="393"/>
                    <a:pt x="573" y="393"/>
                  </a:cubicBezTo>
                  <a:cubicBezTo>
                    <a:pt x="573" y="393"/>
                    <a:pt x="573" y="393"/>
                    <a:pt x="573" y="393"/>
                  </a:cubicBezTo>
                  <a:cubicBezTo>
                    <a:pt x="573" y="393"/>
                    <a:pt x="573" y="393"/>
                    <a:pt x="573" y="393"/>
                  </a:cubicBezTo>
                  <a:cubicBezTo>
                    <a:pt x="573" y="393"/>
                    <a:pt x="573" y="394"/>
                    <a:pt x="573" y="394"/>
                  </a:cubicBezTo>
                  <a:cubicBezTo>
                    <a:pt x="575" y="396"/>
                    <a:pt x="574" y="398"/>
                    <a:pt x="573" y="400"/>
                  </a:cubicBezTo>
                  <a:cubicBezTo>
                    <a:pt x="572" y="404"/>
                    <a:pt x="570" y="406"/>
                    <a:pt x="568" y="409"/>
                  </a:cubicBezTo>
                  <a:cubicBezTo>
                    <a:pt x="567" y="411"/>
                    <a:pt x="565" y="412"/>
                    <a:pt x="564" y="414"/>
                  </a:cubicBezTo>
                  <a:cubicBezTo>
                    <a:pt x="564" y="414"/>
                    <a:pt x="564" y="415"/>
                    <a:pt x="564" y="415"/>
                  </a:cubicBezTo>
                  <a:cubicBezTo>
                    <a:pt x="562" y="417"/>
                    <a:pt x="561" y="418"/>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59" y="421"/>
                    <a:pt x="559" y="421"/>
                    <a:pt x="559" y="421"/>
                  </a:cubicBezTo>
                  <a:cubicBezTo>
                    <a:pt x="558" y="422"/>
                    <a:pt x="557" y="422"/>
                    <a:pt x="556" y="423"/>
                  </a:cubicBezTo>
                  <a:cubicBezTo>
                    <a:pt x="555" y="424"/>
                    <a:pt x="555" y="424"/>
                    <a:pt x="554" y="425"/>
                  </a:cubicBezTo>
                  <a:cubicBezTo>
                    <a:pt x="554" y="425"/>
                    <a:pt x="553" y="425"/>
                    <a:pt x="553" y="425"/>
                  </a:cubicBezTo>
                  <a:cubicBezTo>
                    <a:pt x="552" y="426"/>
                    <a:pt x="550" y="428"/>
                    <a:pt x="550" y="429"/>
                  </a:cubicBezTo>
                  <a:cubicBezTo>
                    <a:pt x="549" y="430"/>
                    <a:pt x="549" y="431"/>
                    <a:pt x="548" y="433"/>
                  </a:cubicBezTo>
                  <a:cubicBezTo>
                    <a:pt x="548" y="433"/>
                    <a:pt x="547" y="432"/>
                    <a:pt x="547" y="432"/>
                  </a:cubicBezTo>
                  <a:cubicBezTo>
                    <a:pt x="547" y="432"/>
                    <a:pt x="545" y="431"/>
                    <a:pt x="545" y="432"/>
                  </a:cubicBezTo>
                  <a:cubicBezTo>
                    <a:pt x="545" y="433"/>
                    <a:pt x="544" y="433"/>
                    <a:pt x="544" y="433"/>
                  </a:cubicBezTo>
                  <a:cubicBezTo>
                    <a:pt x="543" y="434"/>
                    <a:pt x="542" y="433"/>
                    <a:pt x="541" y="433"/>
                  </a:cubicBezTo>
                  <a:cubicBezTo>
                    <a:pt x="540" y="433"/>
                    <a:pt x="539" y="432"/>
                    <a:pt x="538" y="433"/>
                  </a:cubicBezTo>
                  <a:cubicBezTo>
                    <a:pt x="538" y="433"/>
                    <a:pt x="538" y="433"/>
                    <a:pt x="538" y="433"/>
                  </a:cubicBezTo>
                  <a:cubicBezTo>
                    <a:pt x="538" y="433"/>
                    <a:pt x="537" y="433"/>
                    <a:pt x="537" y="433"/>
                  </a:cubicBezTo>
                  <a:cubicBezTo>
                    <a:pt x="536" y="433"/>
                    <a:pt x="536" y="433"/>
                    <a:pt x="535" y="433"/>
                  </a:cubicBezTo>
                  <a:cubicBezTo>
                    <a:pt x="535" y="433"/>
                    <a:pt x="535" y="433"/>
                    <a:pt x="535" y="433"/>
                  </a:cubicBezTo>
                  <a:cubicBezTo>
                    <a:pt x="534" y="434"/>
                    <a:pt x="534" y="434"/>
                    <a:pt x="533" y="434"/>
                  </a:cubicBezTo>
                  <a:cubicBezTo>
                    <a:pt x="533" y="434"/>
                    <a:pt x="533" y="434"/>
                    <a:pt x="533" y="434"/>
                  </a:cubicBezTo>
                  <a:cubicBezTo>
                    <a:pt x="532" y="434"/>
                    <a:pt x="532" y="433"/>
                    <a:pt x="531" y="433"/>
                  </a:cubicBezTo>
                  <a:cubicBezTo>
                    <a:pt x="530" y="434"/>
                    <a:pt x="530" y="433"/>
                    <a:pt x="528" y="432"/>
                  </a:cubicBezTo>
                  <a:cubicBezTo>
                    <a:pt x="528" y="432"/>
                    <a:pt x="528" y="432"/>
                    <a:pt x="528" y="433"/>
                  </a:cubicBezTo>
                  <a:cubicBezTo>
                    <a:pt x="528" y="433"/>
                    <a:pt x="528" y="434"/>
                    <a:pt x="528" y="434"/>
                  </a:cubicBezTo>
                  <a:cubicBezTo>
                    <a:pt x="527" y="434"/>
                    <a:pt x="527" y="434"/>
                    <a:pt x="527" y="434"/>
                  </a:cubicBezTo>
                  <a:cubicBezTo>
                    <a:pt x="526" y="434"/>
                    <a:pt x="526" y="434"/>
                    <a:pt x="526" y="434"/>
                  </a:cubicBezTo>
                  <a:cubicBezTo>
                    <a:pt x="526" y="434"/>
                    <a:pt x="525" y="434"/>
                    <a:pt x="524" y="435"/>
                  </a:cubicBezTo>
                  <a:cubicBezTo>
                    <a:pt x="524" y="435"/>
                    <a:pt x="523" y="436"/>
                    <a:pt x="522" y="435"/>
                  </a:cubicBezTo>
                  <a:cubicBezTo>
                    <a:pt x="521" y="435"/>
                    <a:pt x="520" y="435"/>
                    <a:pt x="519" y="436"/>
                  </a:cubicBezTo>
                  <a:cubicBezTo>
                    <a:pt x="519" y="436"/>
                    <a:pt x="519" y="436"/>
                    <a:pt x="518" y="436"/>
                  </a:cubicBezTo>
                  <a:cubicBezTo>
                    <a:pt x="518" y="437"/>
                    <a:pt x="517" y="438"/>
                    <a:pt x="516" y="438"/>
                  </a:cubicBezTo>
                  <a:cubicBezTo>
                    <a:pt x="516" y="438"/>
                    <a:pt x="515" y="438"/>
                    <a:pt x="515" y="438"/>
                  </a:cubicBezTo>
                  <a:cubicBezTo>
                    <a:pt x="514" y="438"/>
                    <a:pt x="514" y="439"/>
                    <a:pt x="513" y="439"/>
                  </a:cubicBezTo>
                  <a:cubicBezTo>
                    <a:pt x="513" y="439"/>
                    <a:pt x="512" y="439"/>
                    <a:pt x="512" y="439"/>
                  </a:cubicBezTo>
                  <a:cubicBezTo>
                    <a:pt x="511" y="439"/>
                    <a:pt x="511" y="439"/>
                    <a:pt x="510" y="439"/>
                  </a:cubicBezTo>
                  <a:cubicBezTo>
                    <a:pt x="510" y="439"/>
                    <a:pt x="509" y="440"/>
                    <a:pt x="508" y="440"/>
                  </a:cubicBezTo>
                  <a:cubicBezTo>
                    <a:pt x="507" y="440"/>
                    <a:pt x="507" y="440"/>
                    <a:pt x="506" y="440"/>
                  </a:cubicBezTo>
                  <a:cubicBezTo>
                    <a:pt x="505" y="440"/>
                    <a:pt x="505" y="441"/>
                    <a:pt x="505" y="441"/>
                  </a:cubicBezTo>
                  <a:cubicBezTo>
                    <a:pt x="504" y="442"/>
                    <a:pt x="503" y="442"/>
                    <a:pt x="503" y="441"/>
                  </a:cubicBezTo>
                  <a:cubicBezTo>
                    <a:pt x="503" y="440"/>
                    <a:pt x="503" y="440"/>
                    <a:pt x="503" y="439"/>
                  </a:cubicBezTo>
                  <a:cubicBezTo>
                    <a:pt x="503" y="438"/>
                    <a:pt x="502" y="437"/>
                    <a:pt x="502" y="437"/>
                  </a:cubicBezTo>
                  <a:cubicBezTo>
                    <a:pt x="502" y="436"/>
                    <a:pt x="502" y="436"/>
                    <a:pt x="502" y="435"/>
                  </a:cubicBezTo>
                  <a:cubicBezTo>
                    <a:pt x="502" y="434"/>
                    <a:pt x="503" y="434"/>
                    <a:pt x="503" y="433"/>
                  </a:cubicBezTo>
                  <a:cubicBezTo>
                    <a:pt x="502" y="433"/>
                    <a:pt x="502" y="434"/>
                    <a:pt x="501" y="434"/>
                  </a:cubicBezTo>
                  <a:cubicBezTo>
                    <a:pt x="501" y="434"/>
                    <a:pt x="500" y="435"/>
                    <a:pt x="500" y="435"/>
                  </a:cubicBezTo>
                  <a:cubicBezTo>
                    <a:pt x="500" y="435"/>
                    <a:pt x="499" y="434"/>
                    <a:pt x="499" y="434"/>
                  </a:cubicBezTo>
                  <a:cubicBezTo>
                    <a:pt x="499" y="434"/>
                    <a:pt x="499" y="433"/>
                    <a:pt x="499" y="433"/>
                  </a:cubicBezTo>
                  <a:cubicBezTo>
                    <a:pt x="499" y="433"/>
                    <a:pt x="499" y="433"/>
                    <a:pt x="498" y="433"/>
                  </a:cubicBezTo>
                  <a:cubicBezTo>
                    <a:pt x="498" y="433"/>
                    <a:pt x="497" y="432"/>
                    <a:pt x="496" y="432"/>
                  </a:cubicBezTo>
                  <a:cubicBezTo>
                    <a:pt x="495" y="432"/>
                    <a:pt x="494" y="432"/>
                    <a:pt x="494" y="431"/>
                  </a:cubicBezTo>
                  <a:cubicBezTo>
                    <a:pt x="494" y="431"/>
                    <a:pt x="494" y="431"/>
                    <a:pt x="493" y="431"/>
                  </a:cubicBezTo>
                  <a:cubicBezTo>
                    <a:pt x="493" y="429"/>
                    <a:pt x="492" y="430"/>
                    <a:pt x="491" y="430"/>
                  </a:cubicBezTo>
                  <a:cubicBezTo>
                    <a:pt x="490" y="431"/>
                    <a:pt x="490" y="430"/>
                    <a:pt x="489" y="431"/>
                  </a:cubicBezTo>
                  <a:cubicBezTo>
                    <a:pt x="488" y="431"/>
                    <a:pt x="487" y="431"/>
                    <a:pt x="487" y="430"/>
                  </a:cubicBezTo>
                  <a:cubicBezTo>
                    <a:pt x="486" y="430"/>
                    <a:pt x="486" y="429"/>
                    <a:pt x="486" y="428"/>
                  </a:cubicBezTo>
                  <a:cubicBezTo>
                    <a:pt x="486" y="428"/>
                    <a:pt x="487" y="427"/>
                    <a:pt x="487" y="427"/>
                  </a:cubicBezTo>
                  <a:cubicBezTo>
                    <a:pt x="487" y="426"/>
                    <a:pt x="486" y="426"/>
                    <a:pt x="486" y="425"/>
                  </a:cubicBezTo>
                  <a:cubicBezTo>
                    <a:pt x="486" y="424"/>
                    <a:pt x="486" y="423"/>
                    <a:pt x="486" y="422"/>
                  </a:cubicBezTo>
                  <a:cubicBezTo>
                    <a:pt x="487" y="422"/>
                    <a:pt x="487" y="421"/>
                    <a:pt x="487" y="421"/>
                  </a:cubicBezTo>
                  <a:cubicBezTo>
                    <a:pt x="488" y="420"/>
                    <a:pt x="488" y="420"/>
                    <a:pt x="488" y="419"/>
                  </a:cubicBezTo>
                  <a:cubicBezTo>
                    <a:pt x="488" y="418"/>
                    <a:pt x="488" y="418"/>
                    <a:pt x="488" y="417"/>
                  </a:cubicBezTo>
                  <a:cubicBezTo>
                    <a:pt x="489" y="417"/>
                    <a:pt x="490" y="417"/>
                    <a:pt x="489" y="416"/>
                  </a:cubicBezTo>
                  <a:cubicBezTo>
                    <a:pt x="488" y="415"/>
                    <a:pt x="488" y="415"/>
                    <a:pt x="488" y="414"/>
                  </a:cubicBezTo>
                  <a:cubicBezTo>
                    <a:pt x="488" y="412"/>
                    <a:pt x="487" y="411"/>
                    <a:pt x="486" y="410"/>
                  </a:cubicBezTo>
                  <a:cubicBezTo>
                    <a:pt x="486" y="410"/>
                    <a:pt x="486" y="409"/>
                    <a:pt x="486" y="409"/>
                  </a:cubicBezTo>
                  <a:cubicBezTo>
                    <a:pt x="487" y="409"/>
                    <a:pt x="487" y="408"/>
                    <a:pt x="487" y="407"/>
                  </a:cubicBezTo>
                  <a:cubicBezTo>
                    <a:pt x="487" y="407"/>
                    <a:pt x="486" y="406"/>
                    <a:pt x="486" y="406"/>
                  </a:cubicBezTo>
                  <a:cubicBezTo>
                    <a:pt x="486" y="405"/>
                    <a:pt x="487" y="404"/>
                    <a:pt x="487" y="403"/>
                  </a:cubicBezTo>
                  <a:cubicBezTo>
                    <a:pt x="487" y="403"/>
                    <a:pt x="486" y="402"/>
                    <a:pt x="485" y="402"/>
                  </a:cubicBezTo>
                  <a:cubicBezTo>
                    <a:pt x="485" y="402"/>
                    <a:pt x="484" y="402"/>
                    <a:pt x="484" y="402"/>
                  </a:cubicBezTo>
                  <a:cubicBezTo>
                    <a:pt x="485" y="401"/>
                    <a:pt x="485" y="401"/>
                    <a:pt x="485" y="400"/>
                  </a:cubicBezTo>
                  <a:cubicBezTo>
                    <a:pt x="485" y="399"/>
                    <a:pt x="486" y="398"/>
                    <a:pt x="485" y="398"/>
                  </a:cubicBezTo>
                  <a:cubicBezTo>
                    <a:pt x="485" y="398"/>
                    <a:pt x="485" y="397"/>
                    <a:pt x="485" y="397"/>
                  </a:cubicBezTo>
                  <a:cubicBezTo>
                    <a:pt x="485" y="396"/>
                    <a:pt x="486" y="395"/>
                    <a:pt x="486" y="394"/>
                  </a:cubicBezTo>
                  <a:cubicBezTo>
                    <a:pt x="486" y="392"/>
                    <a:pt x="488" y="392"/>
                    <a:pt x="489" y="390"/>
                  </a:cubicBezTo>
                  <a:cubicBezTo>
                    <a:pt x="489" y="390"/>
                    <a:pt x="489" y="388"/>
                    <a:pt x="489" y="388"/>
                  </a:cubicBezTo>
                  <a:cubicBezTo>
                    <a:pt x="490" y="389"/>
                    <a:pt x="491" y="389"/>
                    <a:pt x="491" y="390"/>
                  </a:cubicBezTo>
                  <a:cubicBezTo>
                    <a:pt x="492" y="390"/>
                    <a:pt x="493" y="389"/>
                    <a:pt x="494" y="388"/>
                  </a:cubicBezTo>
                  <a:cubicBezTo>
                    <a:pt x="495" y="388"/>
                    <a:pt x="496" y="387"/>
                    <a:pt x="495" y="386"/>
                  </a:cubicBezTo>
                  <a:cubicBezTo>
                    <a:pt x="495" y="386"/>
                    <a:pt x="495" y="385"/>
                    <a:pt x="495" y="385"/>
                  </a:cubicBezTo>
                  <a:cubicBezTo>
                    <a:pt x="495" y="385"/>
                    <a:pt x="495" y="385"/>
                    <a:pt x="495" y="385"/>
                  </a:cubicBezTo>
                  <a:cubicBezTo>
                    <a:pt x="495" y="384"/>
                    <a:pt x="496" y="384"/>
                    <a:pt x="496" y="383"/>
                  </a:cubicBezTo>
                  <a:cubicBezTo>
                    <a:pt x="496" y="383"/>
                    <a:pt x="496" y="382"/>
                    <a:pt x="497" y="382"/>
                  </a:cubicBezTo>
                  <a:cubicBezTo>
                    <a:pt x="498" y="381"/>
                    <a:pt x="499" y="382"/>
                    <a:pt x="501" y="382"/>
                  </a:cubicBezTo>
                  <a:cubicBezTo>
                    <a:pt x="500" y="382"/>
                    <a:pt x="500" y="381"/>
                    <a:pt x="500" y="381"/>
                  </a:cubicBezTo>
                  <a:cubicBezTo>
                    <a:pt x="500" y="380"/>
                    <a:pt x="501" y="379"/>
                    <a:pt x="501" y="379"/>
                  </a:cubicBezTo>
                  <a:cubicBezTo>
                    <a:pt x="502" y="379"/>
                    <a:pt x="502" y="378"/>
                    <a:pt x="503" y="378"/>
                  </a:cubicBezTo>
                  <a:cubicBezTo>
                    <a:pt x="504" y="378"/>
                    <a:pt x="503" y="377"/>
                    <a:pt x="503" y="376"/>
                  </a:cubicBezTo>
                  <a:cubicBezTo>
                    <a:pt x="504" y="376"/>
                    <a:pt x="504" y="374"/>
                    <a:pt x="505" y="375"/>
                  </a:cubicBezTo>
                  <a:cubicBezTo>
                    <a:pt x="506" y="375"/>
                    <a:pt x="507" y="375"/>
                    <a:pt x="507" y="374"/>
                  </a:cubicBezTo>
                  <a:cubicBezTo>
                    <a:pt x="507" y="373"/>
                    <a:pt x="507" y="373"/>
                    <a:pt x="507" y="373"/>
                  </a:cubicBezTo>
                  <a:cubicBezTo>
                    <a:pt x="507" y="372"/>
                    <a:pt x="508" y="372"/>
                    <a:pt x="508" y="371"/>
                  </a:cubicBezTo>
                  <a:cubicBezTo>
                    <a:pt x="509" y="371"/>
                    <a:pt x="510" y="370"/>
                    <a:pt x="511" y="369"/>
                  </a:cubicBezTo>
                  <a:cubicBezTo>
                    <a:pt x="511" y="368"/>
                    <a:pt x="511" y="368"/>
                    <a:pt x="512" y="367"/>
                  </a:cubicBezTo>
                  <a:cubicBezTo>
                    <a:pt x="513" y="367"/>
                    <a:pt x="512" y="366"/>
                    <a:pt x="513" y="365"/>
                  </a:cubicBezTo>
                  <a:cubicBezTo>
                    <a:pt x="513" y="365"/>
                    <a:pt x="514" y="364"/>
                    <a:pt x="514" y="364"/>
                  </a:cubicBezTo>
                  <a:cubicBezTo>
                    <a:pt x="515" y="363"/>
                    <a:pt x="515" y="362"/>
                    <a:pt x="517" y="362"/>
                  </a:cubicBezTo>
                  <a:cubicBezTo>
                    <a:pt x="518" y="362"/>
                    <a:pt x="518" y="362"/>
                    <a:pt x="519" y="362"/>
                  </a:cubicBezTo>
                  <a:cubicBezTo>
                    <a:pt x="520" y="363"/>
                    <a:pt x="520" y="363"/>
                    <a:pt x="521" y="363"/>
                  </a:cubicBezTo>
                  <a:cubicBezTo>
                    <a:pt x="521" y="362"/>
                    <a:pt x="520" y="362"/>
                    <a:pt x="521" y="361"/>
                  </a:cubicBezTo>
                  <a:cubicBezTo>
                    <a:pt x="521" y="361"/>
                    <a:pt x="522" y="361"/>
                    <a:pt x="522" y="361"/>
                  </a:cubicBezTo>
                  <a:cubicBezTo>
                    <a:pt x="522" y="360"/>
                    <a:pt x="520" y="359"/>
                    <a:pt x="520" y="358"/>
                  </a:cubicBezTo>
                  <a:cubicBezTo>
                    <a:pt x="520" y="357"/>
                    <a:pt x="521" y="356"/>
                    <a:pt x="521" y="355"/>
                  </a:cubicBezTo>
                  <a:cubicBezTo>
                    <a:pt x="521" y="355"/>
                    <a:pt x="520" y="355"/>
                    <a:pt x="521" y="354"/>
                  </a:cubicBezTo>
                  <a:cubicBezTo>
                    <a:pt x="521" y="354"/>
                    <a:pt x="521" y="353"/>
                    <a:pt x="521" y="353"/>
                  </a:cubicBezTo>
                  <a:cubicBezTo>
                    <a:pt x="521" y="353"/>
                    <a:pt x="521" y="352"/>
                    <a:pt x="521" y="352"/>
                  </a:cubicBezTo>
                  <a:cubicBezTo>
                    <a:pt x="520" y="352"/>
                    <a:pt x="520" y="352"/>
                    <a:pt x="520" y="351"/>
                  </a:cubicBezTo>
                  <a:cubicBezTo>
                    <a:pt x="519" y="351"/>
                    <a:pt x="519" y="351"/>
                    <a:pt x="518" y="351"/>
                  </a:cubicBezTo>
                  <a:cubicBezTo>
                    <a:pt x="517" y="351"/>
                    <a:pt x="516" y="351"/>
                    <a:pt x="516" y="351"/>
                  </a:cubicBezTo>
                  <a:cubicBezTo>
                    <a:pt x="515" y="350"/>
                    <a:pt x="515" y="350"/>
                    <a:pt x="515" y="349"/>
                  </a:cubicBezTo>
                  <a:cubicBezTo>
                    <a:pt x="514" y="349"/>
                    <a:pt x="513" y="348"/>
                    <a:pt x="512" y="348"/>
                  </a:cubicBezTo>
                  <a:cubicBezTo>
                    <a:pt x="512" y="348"/>
                    <a:pt x="512" y="348"/>
                    <a:pt x="511" y="348"/>
                  </a:cubicBezTo>
                  <a:cubicBezTo>
                    <a:pt x="511" y="348"/>
                    <a:pt x="511" y="348"/>
                    <a:pt x="511" y="348"/>
                  </a:cubicBezTo>
                  <a:cubicBezTo>
                    <a:pt x="510" y="348"/>
                    <a:pt x="509" y="348"/>
                    <a:pt x="508" y="347"/>
                  </a:cubicBezTo>
                  <a:cubicBezTo>
                    <a:pt x="508" y="347"/>
                    <a:pt x="508" y="346"/>
                    <a:pt x="507" y="347"/>
                  </a:cubicBezTo>
                  <a:cubicBezTo>
                    <a:pt x="506" y="347"/>
                    <a:pt x="506" y="347"/>
                    <a:pt x="505" y="348"/>
                  </a:cubicBezTo>
                  <a:cubicBezTo>
                    <a:pt x="504" y="348"/>
                    <a:pt x="504" y="348"/>
                    <a:pt x="503" y="347"/>
                  </a:cubicBezTo>
                  <a:cubicBezTo>
                    <a:pt x="503" y="348"/>
                    <a:pt x="503" y="348"/>
                    <a:pt x="502" y="348"/>
                  </a:cubicBezTo>
                  <a:cubicBezTo>
                    <a:pt x="502" y="348"/>
                    <a:pt x="501" y="348"/>
                    <a:pt x="501" y="348"/>
                  </a:cubicBezTo>
                  <a:cubicBezTo>
                    <a:pt x="500" y="347"/>
                    <a:pt x="500" y="347"/>
                    <a:pt x="499" y="347"/>
                  </a:cubicBezTo>
                  <a:cubicBezTo>
                    <a:pt x="498" y="348"/>
                    <a:pt x="498" y="348"/>
                    <a:pt x="497" y="348"/>
                  </a:cubicBezTo>
                  <a:cubicBezTo>
                    <a:pt x="497" y="348"/>
                    <a:pt x="497" y="347"/>
                    <a:pt x="497" y="347"/>
                  </a:cubicBezTo>
                  <a:cubicBezTo>
                    <a:pt x="497" y="347"/>
                    <a:pt x="497" y="347"/>
                    <a:pt x="497" y="347"/>
                  </a:cubicBezTo>
                  <a:cubicBezTo>
                    <a:pt x="497" y="346"/>
                    <a:pt x="497" y="345"/>
                    <a:pt x="496" y="346"/>
                  </a:cubicBezTo>
                  <a:cubicBezTo>
                    <a:pt x="496" y="347"/>
                    <a:pt x="496" y="348"/>
                    <a:pt x="495" y="348"/>
                  </a:cubicBezTo>
                  <a:cubicBezTo>
                    <a:pt x="495" y="349"/>
                    <a:pt x="495" y="349"/>
                    <a:pt x="494" y="349"/>
                  </a:cubicBezTo>
                  <a:cubicBezTo>
                    <a:pt x="493" y="349"/>
                    <a:pt x="493" y="349"/>
                    <a:pt x="492" y="349"/>
                  </a:cubicBezTo>
                  <a:cubicBezTo>
                    <a:pt x="492" y="350"/>
                    <a:pt x="491" y="350"/>
                    <a:pt x="491" y="350"/>
                  </a:cubicBezTo>
                  <a:cubicBezTo>
                    <a:pt x="492" y="351"/>
                    <a:pt x="492" y="352"/>
                    <a:pt x="491" y="353"/>
                  </a:cubicBezTo>
                  <a:cubicBezTo>
                    <a:pt x="491" y="353"/>
                    <a:pt x="490" y="353"/>
                    <a:pt x="490" y="353"/>
                  </a:cubicBezTo>
                  <a:cubicBezTo>
                    <a:pt x="489" y="353"/>
                    <a:pt x="489" y="355"/>
                    <a:pt x="489" y="355"/>
                  </a:cubicBezTo>
                  <a:cubicBezTo>
                    <a:pt x="489" y="355"/>
                    <a:pt x="489" y="355"/>
                    <a:pt x="489" y="355"/>
                  </a:cubicBezTo>
                  <a:cubicBezTo>
                    <a:pt x="488" y="355"/>
                    <a:pt x="488" y="355"/>
                    <a:pt x="488" y="355"/>
                  </a:cubicBezTo>
                  <a:cubicBezTo>
                    <a:pt x="488" y="356"/>
                    <a:pt x="488" y="356"/>
                    <a:pt x="487" y="356"/>
                  </a:cubicBezTo>
                  <a:cubicBezTo>
                    <a:pt x="488" y="356"/>
                    <a:pt x="488" y="357"/>
                    <a:pt x="488" y="357"/>
                  </a:cubicBezTo>
                  <a:cubicBezTo>
                    <a:pt x="489" y="357"/>
                    <a:pt x="489" y="357"/>
                    <a:pt x="489" y="358"/>
                  </a:cubicBezTo>
                  <a:cubicBezTo>
                    <a:pt x="489" y="358"/>
                    <a:pt x="489" y="359"/>
                    <a:pt x="488" y="359"/>
                  </a:cubicBezTo>
                  <a:cubicBezTo>
                    <a:pt x="488" y="360"/>
                    <a:pt x="487" y="360"/>
                    <a:pt x="487" y="361"/>
                  </a:cubicBezTo>
                  <a:cubicBezTo>
                    <a:pt x="487" y="362"/>
                    <a:pt x="487" y="364"/>
                    <a:pt x="486" y="364"/>
                  </a:cubicBezTo>
                  <a:cubicBezTo>
                    <a:pt x="485" y="365"/>
                    <a:pt x="485" y="365"/>
                    <a:pt x="484" y="365"/>
                  </a:cubicBezTo>
                  <a:cubicBezTo>
                    <a:pt x="485" y="365"/>
                    <a:pt x="485" y="365"/>
                    <a:pt x="485" y="365"/>
                  </a:cubicBezTo>
                  <a:cubicBezTo>
                    <a:pt x="485" y="365"/>
                    <a:pt x="486" y="365"/>
                    <a:pt x="487" y="365"/>
                  </a:cubicBezTo>
                  <a:cubicBezTo>
                    <a:pt x="488" y="366"/>
                    <a:pt x="488" y="366"/>
                    <a:pt x="489" y="366"/>
                  </a:cubicBezTo>
                  <a:cubicBezTo>
                    <a:pt x="489" y="366"/>
                    <a:pt x="489" y="367"/>
                    <a:pt x="489" y="367"/>
                  </a:cubicBezTo>
                  <a:cubicBezTo>
                    <a:pt x="490" y="368"/>
                    <a:pt x="489" y="368"/>
                    <a:pt x="489" y="368"/>
                  </a:cubicBezTo>
                  <a:cubicBezTo>
                    <a:pt x="489" y="368"/>
                    <a:pt x="487" y="368"/>
                    <a:pt x="489" y="369"/>
                  </a:cubicBezTo>
                  <a:cubicBezTo>
                    <a:pt x="489" y="369"/>
                    <a:pt x="489" y="369"/>
                    <a:pt x="490" y="369"/>
                  </a:cubicBezTo>
                  <a:cubicBezTo>
                    <a:pt x="490" y="370"/>
                    <a:pt x="490" y="370"/>
                    <a:pt x="490" y="370"/>
                  </a:cubicBezTo>
                  <a:cubicBezTo>
                    <a:pt x="490" y="370"/>
                    <a:pt x="490" y="371"/>
                    <a:pt x="489" y="371"/>
                  </a:cubicBezTo>
                  <a:cubicBezTo>
                    <a:pt x="489" y="371"/>
                    <a:pt x="489" y="371"/>
                    <a:pt x="488" y="372"/>
                  </a:cubicBezTo>
                  <a:cubicBezTo>
                    <a:pt x="488" y="372"/>
                    <a:pt x="487" y="372"/>
                    <a:pt x="487" y="372"/>
                  </a:cubicBezTo>
                  <a:cubicBezTo>
                    <a:pt x="486" y="372"/>
                    <a:pt x="486" y="373"/>
                    <a:pt x="486" y="373"/>
                  </a:cubicBezTo>
                  <a:cubicBezTo>
                    <a:pt x="485" y="374"/>
                    <a:pt x="484" y="374"/>
                    <a:pt x="484" y="375"/>
                  </a:cubicBezTo>
                  <a:cubicBezTo>
                    <a:pt x="484" y="376"/>
                    <a:pt x="484" y="376"/>
                    <a:pt x="484" y="377"/>
                  </a:cubicBezTo>
                  <a:cubicBezTo>
                    <a:pt x="484" y="377"/>
                    <a:pt x="484" y="378"/>
                    <a:pt x="483" y="378"/>
                  </a:cubicBezTo>
                  <a:cubicBezTo>
                    <a:pt x="482" y="379"/>
                    <a:pt x="482" y="379"/>
                    <a:pt x="481" y="380"/>
                  </a:cubicBezTo>
                  <a:cubicBezTo>
                    <a:pt x="480" y="381"/>
                    <a:pt x="479" y="381"/>
                    <a:pt x="479" y="382"/>
                  </a:cubicBezTo>
                  <a:cubicBezTo>
                    <a:pt x="479" y="382"/>
                    <a:pt x="478" y="382"/>
                    <a:pt x="478" y="382"/>
                  </a:cubicBezTo>
                  <a:cubicBezTo>
                    <a:pt x="478" y="382"/>
                    <a:pt x="478" y="382"/>
                    <a:pt x="478" y="382"/>
                  </a:cubicBezTo>
                  <a:cubicBezTo>
                    <a:pt x="477" y="381"/>
                    <a:pt x="477" y="382"/>
                    <a:pt x="477" y="382"/>
                  </a:cubicBezTo>
                  <a:cubicBezTo>
                    <a:pt x="477" y="383"/>
                    <a:pt x="477" y="383"/>
                    <a:pt x="477" y="384"/>
                  </a:cubicBezTo>
                  <a:cubicBezTo>
                    <a:pt x="477" y="384"/>
                    <a:pt x="476" y="384"/>
                    <a:pt x="476" y="384"/>
                  </a:cubicBezTo>
                  <a:cubicBezTo>
                    <a:pt x="476" y="384"/>
                    <a:pt x="475" y="384"/>
                    <a:pt x="475" y="385"/>
                  </a:cubicBezTo>
                  <a:cubicBezTo>
                    <a:pt x="474" y="385"/>
                    <a:pt x="473" y="385"/>
                    <a:pt x="473" y="386"/>
                  </a:cubicBezTo>
                  <a:cubicBezTo>
                    <a:pt x="473" y="386"/>
                    <a:pt x="473" y="386"/>
                    <a:pt x="472" y="386"/>
                  </a:cubicBezTo>
                  <a:cubicBezTo>
                    <a:pt x="471" y="386"/>
                    <a:pt x="470" y="387"/>
                    <a:pt x="470" y="388"/>
                  </a:cubicBezTo>
                  <a:cubicBezTo>
                    <a:pt x="470" y="388"/>
                    <a:pt x="469" y="390"/>
                    <a:pt x="469" y="390"/>
                  </a:cubicBezTo>
                  <a:cubicBezTo>
                    <a:pt x="468" y="391"/>
                    <a:pt x="466" y="389"/>
                    <a:pt x="465" y="391"/>
                  </a:cubicBezTo>
                  <a:cubicBezTo>
                    <a:pt x="465" y="392"/>
                    <a:pt x="464" y="391"/>
                    <a:pt x="463" y="391"/>
                  </a:cubicBezTo>
                  <a:cubicBezTo>
                    <a:pt x="462" y="391"/>
                    <a:pt x="460" y="392"/>
                    <a:pt x="461" y="393"/>
                  </a:cubicBezTo>
                  <a:cubicBezTo>
                    <a:pt x="461" y="393"/>
                    <a:pt x="462" y="393"/>
                    <a:pt x="462" y="394"/>
                  </a:cubicBezTo>
                  <a:cubicBezTo>
                    <a:pt x="462" y="394"/>
                    <a:pt x="461" y="394"/>
                    <a:pt x="461" y="395"/>
                  </a:cubicBezTo>
                  <a:cubicBezTo>
                    <a:pt x="461" y="395"/>
                    <a:pt x="460" y="396"/>
                    <a:pt x="459" y="396"/>
                  </a:cubicBezTo>
                  <a:cubicBezTo>
                    <a:pt x="458" y="396"/>
                    <a:pt x="457" y="396"/>
                    <a:pt x="457" y="397"/>
                  </a:cubicBezTo>
                  <a:cubicBezTo>
                    <a:pt x="457" y="398"/>
                    <a:pt x="457" y="399"/>
                    <a:pt x="457" y="399"/>
                  </a:cubicBezTo>
                  <a:cubicBezTo>
                    <a:pt x="457" y="399"/>
                    <a:pt x="456" y="400"/>
                    <a:pt x="456" y="400"/>
                  </a:cubicBezTo>
                  <a:cubicBezTo>
                    <a:pt x="455" y="400"/>
                    <a:pt x="455" y="401"/>
                    <a:pt x="454" y="401"/>
                  </a:cubicBezTo>
                  <a:cubicBezTo>
                    <a:pt x="454" y="402"/>
                    <a:pt x="453" y="402"/>
                    <a:pt x="452" y="402"/>
                  </a:cubicBezTo>
                  <a:cubicBezTo>
                    <a:pt x="452" y="403"/>
                    <a:pt x="453" y="403"/>
                    <a:pt x="453" y="404"/>
                  </a:cubicBezTo>
                  <a:cubicBezTo>
                    <a:pt x="453" y="405"/>
                    <a:pt x="452" y="405"/>
                    <a:pt x="452" y="406"/>
                  </a:cubicBezTo>
                  <a:cubicBezTo>
                    <a:pt x="452" y="407"/>
                    <a:pt x="452" y="407"/>
                    <a:pt x="452" y="408"/>
                  </a:cubicBezTo>
                  <a:cubicBezTo>
                    <a:pt x="453" y="409"/>
                    <a:pt x="451" y="411"/>
                    <a:pt x="452" y="412"/>
                  </a:cubicBezTo>
                  <a:cubicBezTo>
                    <a:pt x="453" y="413"/>
                    <a:pt x="453" y="413"/>
                    <a:pt x="453" y="415"/>
                  </a:cubicBezTo>
                  <a:cubicBezTo>
                    <a:pt x="453" y="415"/>
                    <a:pt x="453" y="415"/>
                    <a:pt x="453" y="415"/>
                  </a:cubicBezTo>
                  <a:cubicBezTo>
                    <a:pt x="452" y="415"/>
                    <a:pt x="451" y="415"/>
                    <a:pt x="451" y="415"/>
                  </a:cubicBezTo>
                  <a:cubicBezTo>
                    <a:pt x="451" y="415"/>
                    <a:pt x="451" y="416"/>
                    <a:pt x="451" y="417"/>
                  </a:cubicBezTo>
                  <a:cubicBezTo>
                    <a:pt x="450" y="417"/>
                    <a:pt x="450" y="418"/>
                    <a:pt x="450" y="419"/>
                  </a:cubicBezTo>
                  <a:cubicBezTo>
                    <a:pt x="450" y="419"/>
                    <a:pt x="449" y="419"/>
                    <a:pt x="450" y="419"/>
                  </a:cubicBezTo>
                  <a:cubicBezTo>
                    <a:pt x="450" y="419"/>
                    <a:pt x="450" y="419"/>
                    <a:pt x="450" y="419"/>
                  </a:cubicBezTo>
                  <a:cubicBezTo>
                    <a:pt x="451" y="420"/>
                    <a:pt x="451" y="420"/>
                    <a:pt x="450" y="421"/>
                  </a:cubicBezTo>
                  <a:cubicBezTo>
                    <a:pt x="450" y="421"/>
                    <a:pt x="450" y="422"/>
                    <a:pt x="450" y="422"/>
                  </a:cubicBezTo>
                  <a:cubicBezTo>
                    <a:pt x="450" y="422"/>
                    <a:pt x="450" y="423"/>
                    <a:pt x="450" y="423"/>
                  </a:cubicBezTo>
                  <a:cubicBezTo>
                    <a:pt x="451" y="424"/>
                    <a:pt x="450" y="424"/>
                    <a:pt x="449" y="425"/>
                  </a:cubicBezTo>
                  <a:cubicBezTo>
                    <a:pt x="450" y="425"/>
                    <a:pt x="450" y="425"/>
                    <a:pt x="451" y="426"/>
                  </a:cubicBezTo>
                  <a:cubicBezTo>
                    <a:pt x="451" y="426"/>
                    <a:pt x="450" y="428"/>
                    <a:pt x="451" y="428"/>
                  </a:cubicBezTo>
                  <a:cubicBezTo>
                    <a:pt x="451" y="429"/>
                    <a:pt x="452" y="430"/>
                    <a:pt x="453" y="430"/>
                  </a:cubicBezTo>
                  <a:cubicBezTo>
                    <a:pt x="453" y="430"/>
                    <a:pt x="453" y="430"/>
                    <a:pt x="454" y="430"/>
                  </a:cubicBezTo>
                  <a:cubicBezTo>
                    <a:pt x="454" y="430"/>
                    <a:pt x="454" y="430"/>
                    <a:pt x="455" y="431"/>
                  </a:cubicBezTo>
                  <a:cubicBezTo>
                    <a:pt x="455" y="430"/>
                    <a:pt x="455" y="430"/>
                    <a:pt x="455" y="430"/>
                  </a:cubicBezTo>
                  <a:cubicBezTo>
                    <a:pt x="455" y="430"/>
                    <a:pt x="455" y="430"/>
                    <a:pt x="456" y="430"/>
                  </a:cubicBezTo>
                  <a:cubicBezTo>
                    <a:pt x="456" y="429"/>
                    <a:pt x="457" y="430"/>
                    <a:pt x="458" y="430"/>
                  </a:cubicBezTo>
                  <a:cubicBezTo>
                    <a:pt x="459" y="431"/>
                    <a:pt x="459" y="432"/>
                    <a:pt x="459" y="433"/>
                  </a:cubicBezTo>
                  <a:cubicBezTo>
                    <a:pt x="460" y="434"/>
                    <a:pt x="460" y="434"/>
                    <a:pt x="461" y="434"/>
                  </a:cubicBezTo>
                  <a:cubicBezTo>
                    <a:pt x="461" y="435"/>
                    <a:pt x="461" y="435"/>
                    <a:pt x="462" y="436"/>
                  </a:cubicBezTo>
                  <a:cubicBezTo>
                    <a:pt x="462" y="436"/>
                    <a:pt x="462" y="436"/>
                    <a:pt x="462" y="436"/>
                  </a:cubicBezTo>
                  <a:cubicBezTo>
                    <a:pt x="462" y="437"/>
                    <a:pt x="463" y="437"/>
                    <a:pt x="464" y="438"/>
                  </a:cubicBezTo>
                  <a:cubicBezTo>
                    <a:pt x="464" y="438"/>
                    <a:pt x="464" y="438"/>
                    <a:pt x="464" y="439"/>
                  </a:cubicBezTo>
                  <a:cubicBezTo>
                    <a:pt x="464" y="439"/>
                    <a:pt x="464" y="440"/>
                    <a:pt x="465" y="440"/>
                  </a:cubicBezTo>
                  <a:cubicBezTo>
                    <a:pt x="465" y="441"/>
                    <a:pt x="465" y="441"/>
                    <a:pt x="465" y="442"/>
                  </a:cubicBezTo>
                  <a:cubicBezTo>
                    <a:pt x="465" y="442"/>
                    <a:pt x="465" y="443"/>
                    <a:pt x="464" y="443"/>
                  </a:cubicBezTo>
                  <a:cubicBezTo>
                    <a:pt x="463" y="443"/>
                    <a:pt x="463" y="444"/>
                    <a:pt x="462" y="444"/>
                  </a:cubicBezTo>
                  <a:cubicBezTo>
                    <a:pt x="462" y="446"/>
                    <a:pt x="460" y="446"/>
                    <a:pt x="459" y="448"/>
                  </a:cubicBezTo>
                  <a:cubicBezTo>
                    <a:pt x="459" y="448"/>
                    <a:pt x="457" y="449"/>
                    <a:pt x="457" y="449"/>
                  </a:cubicBezTo>
                  <a:cubicBezTo>
                    <a:pt x="456" y="448"/>
                    <a:pt x="455" y="448"/>
                    <a:pt x="455" y="447"/>
                  </a:cubicBezTo>
                  <a:cubicBezTo>
                    <a:pt x="455" y="447"/>
                    <a:pt x="455" y="446"/>
                    <a:pt x="454" y="446"/>
                  </a:cubicBezTo>
                  <a:cubicBezTo>
                    <a:pt x="454" y="446"/>
                    <a:pt x="453" y="445"/>
                    <a:pt x="453" y="445"/>
                  </a:cubicBezTo>
                  <a:cubicBezTo>
                    <a:pt x="452" y="446"/>
                    <a:pt x="451" y="446"/>
                    <a:pt x="451" y="446"/>
                  </a:cubicBezTo>
                  <a:cubicBezTo>
                    <a:pt x="451" y="446"/>
                    <a:pt x="450" y="445"/>
                    <a:pt x="449" y="445"/>
                  </a:cubicBezTo>
                  <a:cubicBezTo>
                    <a:pt x="449" y="445"/>
                    <a:pt x="449" y="445"/>
                    <a:pt x="449" y="445"/>
                  </a:cubicBezTo>
                  <a:cubicBezTo>
                    <a:pt x="449" y="445"/>
                    <a:pt x="448" y="445"/>
                    <a:pt x="447" y="445"/>
                  </a:cubicBezTo>
                  <a:cubicBezTo>
                    <a:pt x="447" y="445"/>
                    <a:pt x="446" y="445"/>
                    <a:pt x="446" y="445"/>
                  </a:cubicBezTo>
                  <a:cubicBezTo>
                    <a:pt x="445" y="445"/>
                    <a:pt x="444" y="446"/>
                    <a:pt x="443" y="446"/>
                  </a:cubicBezTo>
                  <a:cubicBezTo>
                    <a:pt x="443" y="446"/>
                    <a:pt x="442" y="446"/>
                    <a:pt x="442" y="446"/>
                  </a:cubicBezTo>
                  <a:cubicBezTo>
                    <a:pt x="441" y="446"/>
                    <a:pt x="440" y="446"/>
                    <a:pt x="440" y="447"/>
                  </a:cubicBezTo>
                  <a:cubicBezTo>
                    <a:pt x="440" y="447"/>
                    <a:pt x="441" y="447"/>
                    <a:pt x="442" y="448"/>
                  </a:cubicBezTo>
                  <a:cubicBezTo>
                    <a:pt x="443" y="448"/>
                    <a:pt x="444" y="448"/>
                    <a:pt x="445" y="448"/>
                  </a:cubicBezTo>
                  <a:cubicBezTo>
                    <a:pt x="446" y="447"/>
                    <a:pt x="447" y="447"/>
                    <a:pt x="448" y="447"/>
                  </a:cubicBezTo>
                  <a:cubicBezTo>
                    <a:pt x="449" y="448"/>
                    <a:pt x="448" y="448"/>
                    <a:pt x="449" y="448"/>
                  </a:cubicBezTo>
                  <a:cubicBezTo>
                    <a:pt x="449" y="448"/>
                    <a:pt x="450" y="449"/>
                    <a:pt x="450" y="449"/>
                  </a:cubicBezTo>
                  <a:cubicBezTo>
                    <a:pt x="451" y="449"/>
                    <a:pt x="452" y="451"/>
                    <a:pt x="452" y="450"/>
                  </a:cubicBezTo>
                  <a:cubicBezTo>
                    <a:pt x="453" y="450"/>
                    <a:pt x="453" y="450"/>
                    <a:pt x="454" y="450"/>
                  </a:cubicBezTo>
                  <a:cubicBezTo>
                    <a:pt x="455" y="450"/>
                    <a:pt x="455" y="449"/>
                    <a:pt x="456" y="449"/>
                  </a:cubicBezTo>
                  <a:cubicBezTo>
                    <a:pt x="457" y="449"/>
                    <a:pt x="461" y="450"/>
                    <a:pt x="460" y="452"/>
                  </a:cubicBezTo>
                  <a:cubicBezTo>
                    <a:pt x="460" y="452"/>
                    <a:pt x="460" y="453"/>
                    <a:pt x="459" y="453"/>
                  </a:cubicBezTo>
                  <a:cubicBezTo>
                    <a:pt x="459" y="453"/>
                    <a:pt x="458" y="453"/>
                    <a:pt x="457" y="454"/>
                  </a:cubicBezTo>
                  <a:cubicBezTo>
                    <a:pt x="457" y="454"/>
                    <a:pt x="456" y="455"/>
                    <a:pt x="456" y="455"/>
                  </a:cubicBezTo>
                  <a:cubicBezTo>
                    <a:pt x="455" y="456"/>
                    <a:pt x="455" y="456"/>
                    <a:pt x="454" y="456"/>
                  </a:cubicBezTo>
                  <a:cubicBezTo>
                    <a:pt x="454" y="456"/>
                    <a:pt x="454" y="456"/>
                    <a:pt x="454" y="456"/>
                  </a:cubicBezTo>
                  <a:cubicBezTo>
                    <a:pt x="454" y="455"/>
                    <a:pt x="454" y="455"/>
                    <a:pt x="454" y="454"/>
                  </a:cubicBezTo>
                  <a:cubicBezTo>
                    <a:pt x="453" y="454"/>
                    <a:pt x="452" y="456"/>
                    <a:pt x="452" y="457"/>
                  </a:cubicBezTo>
                  <a:cubicBezTo>
                    <a:pt x="451" y="458"/>
                    <a:pt x="450" y="458"/>
                    <a:pt x="450" y="458"/>
                  </a:cubicBezTo>
                  <a:cubicBezTo>
                    <a:pt x="449" y="458"/>
                    <a:pt x="449" y="459"/>
                    <a:pt x="449" y="459"/>
                  </a:cubicBezTo>
                  <a:cubicBezTo>
                    <a:pt x="448" y="459"/>
                    <a:pt x="448" y="459"/>
                    <a:pt x="448" y="459"/>
                  </a:cubicBezTo>
                  <a:cubicBezTo>
                    <a:pt x="447" y="459"/>
                    <a:pt x="447" y="460"/>
                    <a:pt x="446" y="460"/>
                  </a:cubicBezTo>
                  <a:cubicBezTo>
                    <a:pt x="446" y="460"/>
                    <a:pt x="446" y="460"/>
                    <a:pt x="446" y="460"/>
                  </a:cubicBezTo>
                  <a:cubicBezTo>
                    <a:pt x="446" y="460"/>
                    <a:pt x="446" y="461"/>
                    <a:pt x="446" y="461"/>
                  </a:cubicBezTo>
                  <a:cubicBezTo>
                    <a:pt x="446" y="461"/>
                    <a:pt x="446" y="461"/>
                    <a:pt x="446" y="461"/>
                  </a:cubicBezTo>
                  <a:cubicBezTo>
                    <a:pt x="447" y="461"/>
                    <a:pt x="447" y="461"/>
                    <a:pt x="447" y="461"/>
                  </a:cubicBezTo>
                  <a:cubicBezTo>
                    <a:pt x="447" y="462"/>
                    <a:pt x="447" y="462"/>
                    <a:pt x="447" y="463"/>
                  </a:cubicBezTo>
                  <a:cubicBezTo>
                    <a:pt x="447" y="464"/>
                    <a:pt x="445" y="464"/>
                    <a:pt x="444" y="464"/>
                  </a:cubicBezTo>
                  <a:cubicBezTo>
                    <a:pt x="445" y="464"/>
                    <a:pt x="446" y="464"/>
                    <a:pt x="447" y="465"/>
                  </a:cubicBezTo>
                  <a:cubicBezTo>
                    <a:pt x="447" y="465"/>
                    <a:pt x="447" y="465"/>
                    <a:pt x="447" y="465"/>
                  </a:cubicBezTo>
                  <a:cubicBezTo>
                    <a:pt x="447" y="466"/>
                    <a:pt x="446" y="468"/>
                    <a:pt x="446" y="468"/>
                  </a:cubicBezTo>
                  <a:cubicBezTo>
                    <a:pt x="447" y="469"/>
                    <a:pt x="446" y="470"/>
                    <a:pt x="446" y="470"/>
                  </a:cubicBezTo>
                  <a:cubicBezTo>
                    <a:pt x="445" y="470"/>
                    <a:pt x="445" y="470"/>
                    <a:pt x="444" y="470"/>
                  </a:cubicBezTo>
                  <a:cubicBezTo>
                    <a:pt x="443" y="469"/>
                    <a:pt x="444" y="470"/>
                    <a:pt x="444" y="471"/>
                  </a:cubicBezTo>
                  <a:cubicBezTo>
                    <a:pt x="444" y="471"/>
                    <a:pt x="443" y="472"/>
                    <a:pt x="444" y="473"/>
                  </a:cubicBezTo>
                  <a:cubicBezTo>
                    <a:pt x="444" y="473"/>
                    <a:pt x="444" y="473"/>
                    <a:pt x="445" y="473"/>
                  </a:cubicBezTo>
                  <a:cubicBezTo>
                    <a:pt x="445" y="474"/>
                    <a:pt x="443" y="475"/>
                    <a:pt x="444" y="476"/>
                  </a:cubicBezTo>
                  <a:cubicBezTo>
                    <a:pt x="444" y="476"/>
                    <a:pt x="444" y="476"/>
                    <a:pt x="444" y="477"/>
                  </a:cubicBezTo>
                  <a:cubicBezTo>
                    <a:pt x="444" y="477"/>
                    <a:pt x="444" y="478"/>
                    <a:pt x="444" y="478"/>
                  </a:cubicBezTo>
                  <a:cubicBezTo>
                    <a:pt x="443" y="478"/>
                    <a:pt x="443" y="478"/>
                    <a:pt x="442" y="479"/>
                  </a:cubicBezTo>
                  <a:cubicBezTo>
                    <a:pt x="442" y="480"/>
                    <a:pt x="441" y="481"/>
                    <a:pt x="442" y="482"/>
                  </a:cubicBezTo>
                  <a:cubicBezTo>
                    <a:pt x="443" y="482"/>
                    <a:pt x="444" y="483"/>
                    <a:pt x="443" y="483"/>
                  </a:cubicBezTo>
                  <a:cubicBezTo>
                    <a:pt x="442" y="484"/>
                    <a:pt x="442" y="485"/>
                    <a:pt x="442" y="486"/>
                  </a:cubicBezTo>
                  <a:cubicBezTo>
                    <a:pt x="442" y="486"/>
                    <a:pt x="442" y="487"/>
                    <a:pt x="442" y="487"/>
                  </a:cubicBezTo>
                  <a:cubicBezTo>
                    <a:pt x="441" y="488"/>
                    <a:pt x="441" y="488"/>
                    <a:pt x="441" y="489"/>
                  </a:cubicBezTo>
                  <a:cubicBezTo>
                    <a:pt x="440" y="489"/>
                    <a:pt x="439" y="490"/>
                    <a:pt x="440" y="490"/>
                  </a:cubicBezTo>
                  <a:cubicBezTo>
                    <a:pt x="440" y="491"/>
                    <a:pt x="440" y="492"/>
                    <a:pt x="439" y="493"/>
                  </a:cubicBezTo>
                  <a:cubicBezTo>
                    <a:pt x="439" y="494"/>
                    <a:pt x="438" y="495"/>
                    <a:pt x="437" y="495"/>
                  </a:cubicBezTo>
                  <a:cubicBezTo>
                    <a:pt x="435" y="495"/>
                    <a:pt x="436" y="494"/>
                    <a:pt x="435" y="493"/>
                  </a:cubicBezTo>
                  <a:cubicBezTo>
                    <a:pt x="434" y="493"/>
                    <a:pt x="433" y="494"/>
                    <a:pt x="432" y="494"/>
                  </a:cubicBezTo>
                  <a:cubicBezTo>
                    <a:pt x="432" y="495"/>
                    <a:pt x="432" y="495"/>
                    <a:pt x="431" y="495"/>
                  </a:cubicBezTo>
                  <a:cubicBezTo>
                    <a:pt x="430" y="495"/>
                    <a:pt x="429" y="494"/>
                    <a:pt x="428" y="495"/>
                  </a:cubicBezTo>
                  <a:cubicBezTo>
                    <a:pt x="428" y="495"/>
                    <a:pt x="427" y="494"/>
                    <a:pt x="427" y="494"/>
                  </a:cubicBezTo>
                  <a:cubicBezTo>
                    <a:pt x="427" y="494"/>
                    <a:pt x="427" y="495"/>
                    <a:pt x="427" y="495"/>
                  </a:cubicBezTo>
                  <a:cubicBezTo>
                    <a:pt x="426" y="496"/>
                    <a:pt x="425" y="496"/>
                    <a:pt x="424" y="496"/>
                  </a:cubicBezTo>
                  <a:cubicBezTo>
                    <a:pt x="423" y="496"/>
                    <a:pt x="423" y="496"/>
                    <a:pt x="422" y="497"/>
                  </a:cubicBezTo>
                  <a:cubicBezTo>
                    <a:pt x="422" y="497"/>
                    <a:pt x="422" y="497"/>
                    <a:pt x="421" y="498"/>
                  </a:cubicBezTo>
                  <a:cubicBezTo>
                    <a:pt x="421" y="498"/>
                    <a:pt x="421" y="498"/>
                    <a:pt x="421" y="498"/>
                  </a:cubicBezTo>
                  <a:cubicBezTo>
                    <a:pt x="421" y="498"/>
                    <a:pt x="421" y="499"/>
                    <a:pt x="421" y="499"/>
                  </a:cubicBezTo>
                  <a:cubicBezTo>
                    <a:pt x="421" y="499"/>
                    <a:pt x="421" y="499"/>
                    <a:pt x="422" y="500"/>
                  </a:cubicBezTo>
                  <a:cubicBezTo>
                    <a:pt x="422" y="500"/>
                    <a:pt x="422" y="501"/>
                    <a:pt x="421" y="501"/>
                  </a:cubicBezTo>
                  <a:cubicBezTo>
                    <a:pt x="421" y="502"/>
                    <a:pt x="420" y="502"/>
                    <a:pt x="419" y="502"/>
                  </a:cubicBezTo>
                  <a:cubicBezTo>
                    <a:pt x="418" y="502"/>
                    <a:pt x="418" y="502"/>
                    <a:pt x="417" y="502"/>
                  </a:cubicBezTo>
                  <a:cubicBezTo>
                    <a:pt x="416" y="502"/>
                    <a:pt x="415" y="502"/>
                    <a:pt x="414" y="502"/>
                  </a:cubicBezTo>
                  <a:cubicBezTo>
                    <a:pt x="414" y="502"/>
                    <a:pt x="413" y="502"/>
                    <a:pt x="412" y="502"/>
                  </a:cubicBezTo>
                  <a:cubicBezTo>
                    <a:pt x="412" y="502"/>
                    <a:pt x="412" y="502"/>
                    <a:pt x="411" y="502"/>
                  </a:cubicBezTo>
                  <a:cubicBezTo>
                    <a:pt x="411" y="502"/>
                    <a:pt x="411" y="502"/>
                    <a:pt x="410" y="502"/>
                  </a:cubicBezTo>
                  <a:cubicBezTo>
                    <a:pt x="410" y="502"/>
                    <a:pt x="409" y="501"/>
                    <a:pt x="409" y="501"/>
                  </a:cubicBezTo>
                  <a:cubicBezTo>
                    <a:pt x="409" y="501"/>
                    <a:pt x="408" y="500"/>
                    <a:pt x="409" y="500"/>
                  </a:cubicBezTo>
                  <a:cubicBezTo>
                    <a:pt x="410" y="499"/>
                    <a:pt x="409" y="497"/>
                    <a:pt x="410" y="496"/>
                  </a:cubicBezTo>
                  <a:cubicBezTo>
                    <a:pt x="410" y="495"/>
                    <a:pt x="408" y="495"/>
                    <a:pt x="408" y="495"/>
                  </a:cubicBezTo>
                  <a:cubicBezTo>
                    <a:pt x="407" y="494"/>
                    <a:pt x="408" y="494"/>
                    <a:pt x="407" y="494"/>
                  </a:cubicBezTo>
                  <a:cubicBezTo>
                    <a:pt x="407" y="493"/>
                    <a:pt x="407" y="493"/>
                    <a:pt x="407" y="492"/>
                  </a:cubicBezTo>
                  <a:cubicBezTo>
                    <a:pt x="407" y="492"/>
                    <a:pt x="407" y="492"/>
                    <a:pt x="407" y="492"/>
                  </a:cubicBezTo>
                  <a:cubicBezTo>
                    <a:pt x="406" y="492"/>
                    <a:pt x="406" y="491"/>
                    <a:pt x="407" y="491"/>
                  </a:cubicBezTo>
                  <a:cubicBezTo>
                    <a:pt x="407" y="491"/>
                    <a:pt x="407" y="491"/>
                    <a:pt x="407" y="491"/>
                  </a:cubicBezTo>
                  <a:cubicBezTo>
                    <a:pt x="408" y="491"/>
                    <a:pt x="409" y="491"/>
                    <a:pt x="410" y="490"/>
                  </a:cubicBezTo>
                  <a:cubicBezTo>
                    <a:pt x="410" y="490"/>
                    <a:pt x="411" y="490"/>
                    <a:pt x="411" y="490"/>
                  </a:cubicBezTo>
                  <a:cubicBezTo>
                    <a:pt x="410" y="489"/>
                    <a:pt x="411" y="487"/>
                    <a:pt x="410" y="486"/>
                  </a:cubicBezTo>
                  <a:cubicBezTo>
                    <a:pt x="409" y="487"/>
                    <a:pt x="408" y="488"/>
                    <a:pt x="408" y="486"/>
                  </a:cubicBezTo>
                  <a:cubicBezTo>
                    <a:pt x="408" y="486"/>
                    <a:pt x="407" y="485"/>
                    <a:pt x="406" y="484"/>
                  </a:cubicBezTo>
                  <a:cubicBezTo>
                    <a:pt x="406" y="484"/>
                    <a:pt x="406" y="484"/>
                    <a:pt x="406" y="484"/>
                  </a:cubicBezTo>
                  <a:cubicBezTo>
                    <a:pt x="406" y="483"/>
                    <a:pt x="405" y="483"/>
                    <a:pt x="405" y="482"/>
                  </a:cubicBezTo>
                  <a:cubicBezTo>
                    <a:pt x="405" y="482"/>
                    <a:pt x="405" y="481"/>
                    <a:pt x="405" y="480"/>
                  </a:cubicBezTo>
                  <a:cubicBezTo>
                    <a:pt x="404" y="480"/>
                    <a:pt x="404" y="479"/>
                    <a:pt x="403" y="479"/>
                  </a:cubicBezTo>
                  <a:cubicBezTo>
                    <a:pt x="403" y="478"/>
                    <a:pt x="402" y="477"/>
                    <a:pt x="402" y="476"/>
                  </a:cubicBezTo>
                  <a:cubicBezTo>
                    <a:pt x="402" y="475"/>
                    <a:pt x="401" y="475"/>
                    <a:pt x="401" y="474"/>
                  </a:cubicBezTo>
                  <a:cubicBezTo>
                    <a:pt x="401" y="473"/>
                    <a:pt x="401" y="472"/>
                    <a:pt x="400" y="472"/>
                  </a:cubicBezTo>
                  <a:cubicBezTo>
                    <a:pt x="400" y="472"/>
                    <a:pt x="399" y="472"/>
                    <a:pt x="399" y="472"/>
                  </a:cubicBezTo>
                  <a:cubicBezTo>
                    <a:pt x="399" y="472"/>
                    <a:pt x="399" y="471"/>
                    <a:pt x="399" y="471"/>
                  </a:cubicBezTo>
                  <a:cubicBezTo>
                    <a:pt x="399" y="471"/>
                    <a:pt x="399" y="470"/>
                    <a:pt x="399" y="469"/>
                  </a:cubicBezTo>
                  <a:cubicBezTo>
                    <a:pt x="399" y="469"/>
                    <a:pt x="400" y="469"/>
                    <a:pt x="400" y="469"/>
                  </a:cubicBezTo>
                  <a:cubicBezTo>
                    <a:pt x="401" y="468"/>
                    <a:pt x="400" y="468"/>
                    <a:pt x="400" y="467"/>
                  </a:cubicBezTo>
                  <a:cubicBezTo>
                    <a:pt x="400" y="466"/>
                    <a:pt x="400" y="466"/>
                    <a:pt x="401" y="465"/>
                  </a:cubicBezTo>
                  <a:cubicBezTo>
                    <a:pt x="401" y="464"/>
                    <a:pt x="402" y="464"/>
                    <a:pt x="401" y="463"/>
                  </a:cubicBezTo>
                  <a:cubicBezTo>
                    <a:pt x="401" y="463"/>
                    <a:pt x="400" y="462"/>
                    <a:pt x="400" y="462"/>
                  </a:cubicBezTo>
                  <a:cubicBezTo>
                    <a:pt x="400" y="461"/>
                    <a:pt x="400" y="462"/>
                    <a:pt x="400" y="462"/>
                  </a:cubicBezTo>
                  <a:cubicBezTo>
                    <a:pt x="400" y="462"/>
                    <a:pt x="400" y="463"/>
                    <a:pt x="400" y="463"/>
                  </a:cubicBezTo>
                  <a:cubicBezTo>
                    <a:pt x="400" y="463"/>
                    <a:pt x="400" y="464"/>
                    <a:pt x="399" y="464"/>
                  </a:cubicBezTo>
                  <a:cubicBezTo>
                    <a:pt x="399" y="464"/>
                    <a:pt x="399" y="463"/>
                    <a:pt x="399" y="463"/>
                  </a:cubicBezTo>
                  <a:cubicBezTo>
                    <a:pt x="399" y="462"/>
                    <a:pt x="398" y="461"/>
                    <a:pt x="398" y="461"/>
                  </a:cubicBezTo>
                  <a:cubicBezTo>
                    <a:pt x="397" y="461"/>
                    <a:pt x="397" y="460"/>
                    <a:pt x="397" y="459"/>
                  </a:cubicBezTo>
                  <a:cubicBezTo>
                    <a:pt x="397" y="458"/>
                    <a:pt x="396" y="458"/>
                    <a:pt x="396" y="457"/>
                  </a:cubicBezTo>
                  <a:cubicBezTo>
                    <a:pt x="396" y="456"/>
                    <a:pt x="396" y="455"/>
                    <a:pt x="396" y="454"/>
                  </a:cubicBezTo>
                  <a:cubicBezTo>
                    <a:pt x="396" y="453"/>
                    <a:pt x="396" y="453"/>
                    <a:pt x="397" y="453"/>
                  </a:cubicBezTo>
                  <a:cubicBezTo>
                    <a:pt x="397" y="452"/>
                    <a:pt x="399" y="452"/>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0"/>
                    <a:pt x="397" y="450"/>
                    <a:pt x="397" y="450"/>
                  </a:cubicBezTo>
                  <a:cubicBezTo>
                    <a:pt x="396" y="450"/>
                    <a:pt x="395" y="450"/>
                    <a:pt x="394" y="449"/>
                  </a:cubicBezTo>
                  <a:cubicBezTo>
                    <a:pt x="394" y="449"/>
                    <a:pt x="394" y="448"/>
                    <a:pt x="394" y="448"/>
                  </a:cubicBezTo>
                  <a:cubicBezTo>
                    <a:pt x="394" y="447"/>
                    <a:pt x="393" y="447"/>
                    <a:pt x="393" y="446"/>
                  </a:cubicBezTo>
                  <a:cubicBezTo>
                    <a:pt x="392" y="446"/>
                    <a:pt x="393" y="445"/>
                    <a:pt x="393" y="444"/>
                  </a:cubicBezTo>
                  <a:cubicBezTo>
                    <a:pt x="393" y="444"/>
                    <a:pt x="393" y="444"/>
                    <a:pt x="393" y="443"/>
                  </a:cubicBezTo>
                  <a:cubicBezTo>
                    <a:pt x="393" y="443"/>
                    <a:pt x="393" y="443"/>
                    <a:pt x="393" y="443"/>
                  </a:cubicBezTo>
                  <a:cubicBezTo>
                    <a:pt x="393" y="442"/>
                    <a:pt x="393" y="441"/>
                    <a:pt x="394" y="441"/>
                  </a:cubicBezTo>
                  <a:cubicBezTo>
                    <a:pt x="394" y="440"/>
                    <a:pt x="395" y="440"/>
                    <a:pt x="394" y="440"/>
                  </a:cubicBezTo>
                  <a:cubicBezTo>
                    <a:pt x="394" y="439"/>
                    <a:pt x="394" y="439"/>
                    <a:pt x="394" y="439"/>
                  </a:cubicBezTo>
                  <a:cubicBezTo>
                    <a:pt x="394" y="438"/>
                    <a:pt x="392" y="439"/>
                    <a:pt x="392" y="440"/>
                  </a:cubicBezTo>
                  <a:cubicBezTo>
                    <a:pt x="392" y="440"/>
                    <a:pt x="392" y="441"/>
                    <a:pt x="392" y="441"/>
                  </a:cubicBezTo>
                  <a:cubicBezTo>
                    <a:pt x="391" y="442"/>
                    <a:pt x="391" y="443"/>
                    <a:pt x="391" y="444"/>
                  </a:cubicBezTo>
                  <a:cubicBezTo>
                    <a:pt x="391" y="444"/>
                    <a:pt x="390" y="444"/>
                    <a:pt x="390" y="444"/>
                  </a:cubicBezTo>
                  <a:cubicBezTo>
                    <a:pt x="389" y="445"/>
                    <a:pt x="388" y="447"/>
                    <a:pt x="390" y="447"/>
                  </a:cubicBezTo>
                  <a:cubicBezTo>
                    <a:pt x="391" y="447"/>
                    <a:pt x="391" y="448"/>
                    <a:pt x="391" y="449"/>
                  </a:cubicBezTo>
                  <a:cubicBezTo>
                    <a:pt x="391" y="449"/>
                    <a:pt x="390" y="450"/>
                    <a:pt x="390" y="450"/>
                  </a:cubicBezTo>
                  <a:cubicBezTo>
                    <a:pt x="389" y="450"/>
                    <a:pt x="389" y="450"/>
                    <a:pt x="389" y="451"/>
                  </a:cubicBezTo>
                  <a:cubicBezTo>
                    <a:pt x="388" y="451"/>
                    <a:pt x="388" y="451"/>
                    <a:pt x="388" y="451"/>
                  </a:cubicBezTo>
                  <a:cubicBezTo>
                    <a:pt x="388" y="451"/>
                    <a:pt x="388" y="451"/>
                    <a:pt x="388" y="451"/>
                  </a:cubicBezTo>
                  <a:cubicBezTo>
                    <a:pt x="387" y="451"/>
                    <a:pt x="387" y="450"/>
                    <a:pt x="386" y="450"/>
                  </a:cubicBezTo>
                  <a:cubicBezTo>
                    <a:pt x="386" y="450"/>
                    <a:pt x="385" y="450"/>
                    <a:pt x="386" y="450"/>
                  </a:cubicBezTo>
                  <a:cubicBezTo>
                    <a:pt x="386" y="451"/>
                    <a:pt x="386" y="452"/>
                    <a:pt x="386" y="452"/>
                  </a:cubicBezTo>
                  <a:cubicBezTo>
                    <a:pt x="386" y="453"/>
                    <a:pt x="384" y="455"/>
                    <a:pt x="384" y="454"/>
                  </a:cubicBezTo>
                  <a:cubicBezTo>
                    <a:pt x="384" y="453"/>
                    <a:pt x="384" y="453"/>
                    <a:pt x="384" y="453"/>
                  </a:cubicBezTo>
                  <a:cubicBezTo>
                    <a:pt x="384" y="452"/>
                    <a:pt x="384" y="452"/>
                    <a:pt x="383" y="452"/>
                  </a:cubicBezTo>
                  <a:cubicBezTo>
                    <a:pt x="383" y="451"/>
                    <a:pt x="382" y="450"/>
                    <a:pt x="381" y="449"/>
                  </a:cubicBezTo>
                  <a:cubicBezTo>
                    <a:pt x="381" y="449"/>
                    <a:pt x="381" y="448"/>
                    <a:pt x="381" y="448"/>
                  </a:cubicBezTo>
                  <a:cubicBezTo>
                    <a:pt x="381" y="447"/>
                    <a:pt x="380" y="445"/>
                    <a:pt x="379" y="446"/>
                  </a:cubicBezTo>
                  <a:cubicBezTo>
                    <a:pt x="377" y="447"/>
                    <a:pt x="378" y="448"/>
                    <a:pt x="379" y="449"/>
                  </a:cubicBezTo>
                  <a:cubicBezTo>
                    <a:pt x="379" y="450"/>
                    <a:pt x="380" y="450"/>
                    <a:pt x="380" y="451"/>
                  </a:cubicBezTo>
                  <a:cubicBezTo>
                    <a:pt x="380" y="451"/>
                    <a:pt x="380" y="452"/>
                    <a:pt x="380" y="452"/>
                  </a:cubicBezTo>
                  <a:cubicBezTo>
                    <a:pt x="380" y="453"/>
                    <a:pt x="381" y="453"/>
                    <a:pt x="381" y="453"/>
                  </a:cubicBezTo>
                  <a:cubicBezTo>
                    <a:pt x="381" y="453"/>
                    <a:pt x="381" y="454"/>
                    <a:pt x="381" y="454"/>
                  </a:cubicBezTo>
                  <a:cubicBezTo>
                    <a:pt x="381" y="454"/>
                    <a:pt x="381" y="455"/>
                    <a:pt x="380" y="455"/>
                  </a:cubicBezTo>
                  <a:cubicBezTo>
                    <a:pt x="380" y="455"/>
                    <a:pt x="379" y="455"/>
                    <a:pt x="379" y="455"/>
                  </a:cubicBezTo>
                  <a:cubicBezTo>
                    <a:pt x="378" y="455"/>
                    <a:pt x="378" y="455"/>
                    <a:pt x="378" y="455"/>
                  </a:cubicBezTo>
                  <a:cubicBezTo>
                    <a:pt x="377" y="455"/>
                    <a:pt x="377" y="456"/>
                    <a:pt x="377" y="456"/>
                  </a:cubicBezTo>
                  <a:cubicBezTo>
                    <a:pt x="377" y="457"/>
                    <a:pt x="377" y="458"/>
                    <a:pt x="376" y="458"/>
                  </a:cubicBezTo>
                  <a:cubicBezTo>
                    <a:pt x="376" y="459"/>
                    <a:pt x="375" y="459"/>
                    <a:pt x="375" y="460"/>
                  </a:cubicBezTo>
                  <a:cubicBezTo>
                    <a:pt x="374" y="460"/>
                    <a:pt x="374" y="460"/>
                    <a:pt x="374" y="460"/>
                  </a:cubicBezTo>
                  <a:cubicBezTo>
                    <a:pt x="374" y="460"/>
                    <a:pt x="374" y="460"/>
                    <a:pt x="373" y="460"/>
                  </a:cubicBezTo>
                  <a:cubicBezTo>
                    <a:pt x="373" y="460"/>
                    <a:pt x="373" y="459"/>
                    <a:pt x="373" y="459"/>
                  </a:cubicBezTo>
                  <a:cubicBezTo>
                    <a:pt x="373" y="459"/>
                    <a:pt x="373" y="459"/>
                    <a:pt x="373" y="459"/>
                  </a:cubicBezTo>
                  <a:cubicBezTo>
                    <a:pt x="373" y="460"/>
                    <a:pt x="373" y="461"/>
                    <a:pt x="373" y="462"/>
                  </a:cubicBezTo>
                  <a:cubicBezTo>
                    <a:pt x="373" y="462"/>
                    <a:pt x="373" y="462"/>
                    <a:pt x="372" y="462"/>
                  </a:cubicBezTo>
                  <a:cubicBezTo>
                    <a:pt x="371" y="462"/>
                    <a:pt x="370" y="463"/>
                    <a:pt x="369" y="463"/>
                  </a:cubicBezTo>
                  <a:cubicBezTo>
                    <a:pt x="369" y="463"/>
                    <a:pt x="369" y="463"/>
                    <a:pt x="369" y="463"/>
                  </a:cubicBezTo>
                  <a:cubicBezTo>
                    <a:pt x="368" y="463"/>
                    <a:pt x="369" y="462"/>
                    <a:pt x="368" y="463"/>
                  </a:cubicBezTo>
                  <a:cubicBezTo>
                    <a:pt x="367" y="463"/>
                    <a:pt x="367" y="463"/>
                    <a:pt x="366" y="464"/>
                  </a:cubicBezTo>
                  <a:cubicBezTo>
                    <a:pt x="366" y="464"/>
                    <a:pt x="366" y="464"/>
                    <a:pt x="366" y="464"/>
                  </a:cubicBezTo>
                  <a:cubicBezTo>
                    <a:pt x="365" y="464"/>
                    <a:pt x="365" y="464"/>
                    <a:pt x="364" y="465"/>
                  </a:cubicBezTo>
                  <a:cubicBezTo>
                    <a:pt x="364" y="465"/>
                    <a:pt x="363" y="466"/>
                    <a:pt x="363" y="466"/>
                  </a:cubicBezTo>
                  <a:cubicBezTo>
                    <a:pt x="362" y="467"/>
                    <a:pt x="361" y="466"/>
                    <a:pt x="360" y="466"/>
                  </a:cubicBezTo>
                  <a:cubicBezTo>
                    <a:pt x="359" y="466"/>
                    <a:pt x="359" y="465"/>
                    <a:pt x="358" y="465"/>
                  </a:cubicBezTo>
                  <a:cubicBezTo>
                    <a:pt x="358" y="465"/>
                    <a:pt x="358" y="464"/>
                    <a:pt x="358" y="464"/>
                  </a:cubicBezTo>
                  <a:cubicBezTo>
                    <a:pt x="358" y="463"/>
                    <a:pt x="356" y="462"/>
                    <a:pt x="356" y="463"/>
                  </a:cubicBezTo>
                  <a:cubicBezTo>
                    <a:pt x="356" y="463"/>
                    <a:pt x="356" y="463"/>
                    <a:pt x="356" y="464"/>
                  </a:cubicBezTo>
                  <a:cubicBezTo>
                    <a:pt x="356" y="464"/>
                    <a:pt x="356" y="465"/>
                    <a:pt x="355" y="465"/>
                  </a:cubicBezTo>
                  <a:cubicBezTo>
                    <a:pt x="355" y="466"/>
                    <a:pt x="354" y="466"/>
                    <a:pt x="354" y="465"/>
                  </a:cubicBezTo>
                  <a:cubicBezTo>
                    <a:pt x="353" y="465"/>
                    <a:pt x="353" y="465"/>
                    <a:pt x="353" y="465"/>
                  </a:cubicBezTo>
                  <a:cubicBezTo>
                    <a:pt x="353" y="464"/>
                    <a:pt x="353" y="464"/>
                    <a:pt x="353" y="463"/>
                  </a:cubicBezTo>
                  <a:cubicBezTo>
                    <a:pt x="353" y="463"/>
                    <a:pt x="353" y="462"/>
                    <a:pt x="352" y="462"/>
                  </a:cubicBezTo>
                  <a:cubicBezTo>
                    <a:pt x="352" y="461"/>
                    <a:pt x="351" y="461"/>
                    <a:pt x="350" y="460"/>
                  </a:cubicBezTo>
                  <a:cubicBezTo>
                    <a:pt x="350" y="460"/>
                    <a:pt x="349" y="460"/>
                    <a:pt x="349" y="460"/>
                  </a:cubicBezTo>
                  <a:cubicBezTo>
                    <a:pt x="349" y="459"/>
                    <a:pt x="349" y="459"/>
                    <a:pt x="348" y="459"/>
                  </a:cubicBezTo>
                  <a:cubicBezTo>
                    <a:pt x="348" y="459"/>
                    <a:pt x="348" y="459"/>
                    <a:pt x="348" y="458"/>
                  </a:cubicBezTo>
                  <a:cubicBezTo>
                    <a:pt x="347" y="458"/>
                    <a:pt x="347" y="458"/>
                    <a:pt x="346" y="458"/>
                  </a:cubicBezTo>
                  <a:cubicBezTo>
                    <a:pt x="346" y="458"/>
                    <a:pt x="345" y="458"/>
                    <a:pt x="345" y="458"/>
                  </a:cubicBezTo>
                  <a:cubicBezTo>
                    <a:pt x="345" y="457"/>
                    <a:pt x="345" y="456"/>
                    <a:pt x="344" y="456"/>
                  </a:cubicBezTo>
                  <a:cubicBezTo>
                    <a:pt x="344" y="455"/>
                    <a:pt x="344" y="453"/>
                    <a:pt x="345" y="453"/>
                  </a:cubicBezTo>
                  <a:cubicBezTo>
                    <a:pt x="345" y="452"/>
                    <a:pt x="346" y="452"/>
                    <a:pt x="347" y="452"/>
                  </a:cubicBezTo>
                  <a:cubicBezTo>
                    <a:pt x="348" y="452"/>
                    <a:pt x="349" y="453"/>
                    <a:pt x="350" y="454"/>
                  </a:cubicBezTo>
                  <a:cubicBezTo>
                    <a:pt x="351" y="454"/>
                    <a:pt x="352" y="454"/>
                    <a:pt x="353" y="454"/>
                  </a:cubicBezTo>
                  <a:cubicBezTo>
                    <a:pt x="354" y="454"/>
                    <a:pt x="353" y="453"/>
                    <a:pt x="353" y="452"/>
                  </a:cubicBezTo>
                  <a:cubicBezTo>
                    <a:pt x="353" y="452"/>
                    <a:pt x="353" y="452"/>
                    <a:pt x="354" y="451"/>
                  </a:cubicBezTo>
                  <a:cubicBezTo>
                    <a:pt x="354" y="451"/>
                    <a:pt x="354" y="451"/>
                    <a:pt x="354" y="451"/>
                  </a:cubicBezTo>
                  <a:cubicBezTo>
                    <a:pt x="355" y="451"/>
                    <a:pt x="355" y="450"/>
                    <a:pt x="354" y="450"/>
                  </a:cubicBezTo>
                  <a:cubicBezTo>
                    <a:pt x="352" y="450"/>
                    <a:pt x="352" y="451"/>
                    <a:pt x="351" y="452"/>
                  </a:cubicBezTo>
                  <a:cubicBezTo>
                    <a:pt x="351" y="452"/>
                    <a:pt x="351" y="452"/>
                    <a:pt x="351" y="452"/>
                  </a:cubicBezTo>
                  <a:cubicBezTo>
                    <a:pt x="350" y="451"/>
                    <a:pt x="349" y="450"/>
                    <a:pt x="351" y="449"/>
                  </a:cubicBezTo>
                  <a:cubicBezTo>
                    <a:pt x="351" y="449"/>
                    <a:pt x="351" y="448"/>
                    <a:pt x="352" y="448"/>
                  </a:cubicBezTo>
                  <a:cubicBezTo>
                    <a:pt x="352" y="448"/>
                    <a:pt x="352" y="447"/>
                    <a:pt x="352" y="447"/>
                  </a:cubicBezTo>
                  <a:cubicBezTo>
                    <a:pt x="352" y="447"/>
                    <a:pt x="352" y="446"/>
                    <a:pt x="352" y="446"/>
                  </a:cubicBezTo>
                  <a:cubicBezTo>
                    <a:pt x="352" y="446"/>
                    <a:pt x="351" y="446"/>
                    <a:pt x="351" y="446"/>
                  </a:cubicBezTo>
                  <a:cubicBezTo>
                    <a:pt x="351" y="445"/>
                    <a:pt x="351" y="445"/>
                    <a:pt x="351" y="445"/>
                  </a:cubicBezTo>
                  <a:cubicBezTo>
                    <a:pt x="351" y="445"/>
                    <a:pt x="350" y="444"/>
                    <a:pt x="350" y="444"/>
                  </a:cubicBezTo>
                  <a:cubicBezTo>
                    <a:pt x="350" y="444"/>
                    <a:pt x="350" y="444"/>
                    <a:pt x="349" y="444"/>
                  </a:cubicBezTo>
                  <a:cubicBezTo>
                    <a:pt x="349" y="445"/>
                    <a:pt x="349" y="445"/>
                    <a:pt x="348" y="446"/>
                  </a:cubicBezTo>
                  <a:cubicBezTo>
                    <a:pt x="348" y="446"/>
                    <a:pt x="348" y="446"/>
                    <a:pt x="347" y="446"/>
                  </a:cubicBezTo>
                  <a:cubicBezTo>
                    <a:pt x="347" y="447"/>
                    <a:pt x="347" y="447"/>
                    <a:pt x="346" y="447"/>
                  </a:cubicBezTo>
                  <a:cubicBezTo>
                    <a:pt x="346" y="447"/>
                    <a:pt x="346" y="446"/>
                    <a:pt x="345" y="446"/>
                  </a:cubicBezTo>
                  <a:cubicBezTo>
                    <a:pt x="345" y="446"/>
                    <a:pt x="344" y="445"/>
                    <a:pt x="344" y="445"/>
                  </a:cubicBezTo>
                  <a:cubicBezTo>
                    <a:pt x="343" y="444"/>
                    <a:pt x="344" y="444"/>
                    <a:pt x="344" y="443"/>
                  </a:cubicBezTo>
                  <a:cubicBezTo>
                    <a:pt x="344" y="443"/>
                    <a:pt x="344" y="442"/>
                    <a:pt x="344" y="441"/>
                  </a:cubicBezTo>
                  <a:cubicBezTo>
                    <a:pt x="344" y="441"/>
                    <a:pt x="345" y="441"/>
                    <a:pt x="345" y="440"/>
                  </a:cubicBezTo>
                  <a:cubicBezTo>
                    <a:pt x="346" y="440"/>
                    <a:pt x="346" y="441"/>
                    <a:pt x="347" y="440"/>
                  </a:cubicBezTo>
                  <a:cubicBezTo>
                    <a:pt x="347" y="440"/>
                    <a:pt x="347" y="440"/>
                    <a:pt x="348" y="440"/>
                  </a:cubicBezTo>
                  <a:cubicBezTo>
                    <a:pt x="348" y="440"/>
                    <a:pt x="349" y="440"/>
                    <a:pt x="350" y="441"/>
                  </a:cubicBezTo>
                  <a:cubicBezTo>
                    <a:pt x="350" y="441"/>
                    <a:pt x="350" y="440"/>
                    <a:pt x="350" y="440"/>
                  </a:cubicBezTo>
                  <a:cubicBezTo>
                    <a:pt x="351" y="440"/>
                    <a:pt x="351" y="439"/>
                    <a:pt x="351" y="439"/>
                  </a:cubicBezTo>
                  <a:cubicBezTo>
                    <a:pt x="351" y="439"/>
                    <a:pt x="352" y="439"/>
                    <a:pt x="353" y="439"/>
                  </a:cubicBezTo>
                  <a:cubicBezTo>
                    <a:pt x="352" y="438"/>
                    <a:pt x="352" y="438"/>
                    <a:pt x="352" y="438"/>
                  </a:cubicBezTo>
                  <a:cubicBezTo>
                    <a:pt x="351" y="438"/>
                    <a:pt x="351" y="438"/>
                    <a:pt x="351" y="438"/>
                  </a:cubicBezTo>
                  <a:cubicBezTo>
                    <a:pt x="351" y="438"/>
                    <a:pt x="350" y="437"/>
                    <a:pt x="350" y="437"/>
                  </a:cubicBezTo>
                  <a:cubicBezTo>
                    <a:pt x="350" y="437"/>
                    <a:pt x="349" y="437"/>
                    <a:pt x="350" y="436"/>
                  </a:cubicBezTo>
                  <a:cubicBezTo>
                    <a:pt x="350" y="436"/>
                    <a:pt x="352" y="436"/>
                    <a:pt x="352" y="434"/>
                  </a:cubicBezTo>
                  <a:cubicBezTo>
                    <a:pt x="352" y="434"/>
                    <a:pt x="352" y="434"/>
                    <a:pt x="352" y="433"/>
                  </a:cubicBezTo>
                  <a:cubicBezTo>
                    <a:pt x="353" y="433"/>
                    <a:pt x="352" y="432"/>
                    <a:pt x="353" y="432"/>
                  </a:cubicBezTo>
                  <a:cubicBezTo>
                    <a:pt x="353" y="431"/>
                    <a:pt x="354" y="431"/>
                    <a:pt x="354" y="432"/>
                  </a:cubicBezTo>
                  <a:cubicBezTo>
                    <a:pt x="355" y="432"/>
                    <a:pt x="355" y="432"/>
                    <a:pt x="355" y="433"/>
                  </a:cubicBezTo>
                  <a:cubicBezTo>
                    <a:pt x="356" y="433"/>
                    <a:pt x="356" y="433"/>
                    <a:pt x="356" y="432"/>
                  </a:cubicBezTo>
                  <a:cubicBezTo>
                    <a:pt x="356" y="432"/>
                    <a:pt x="356" y="432"/>
                    <a:pt x="356" y="432"/>
                  </a:cubicBezTo>
                  <a:cubicBezTo>
                    <a:pt x="356" y="432"/>
                    <a:pt x="356" y="431"/>
                    <a:pt x="356" y="431"/>
                  </a:cubicBezTo>
                  <a:cubicBezTo>
                    <a:pt x="356" y="430"/>
                    <a:pt x="357" y="430"/>
                    <a:pt x="357" y="430"/>
                  </a:cubicBezTo>
                  <a:cubicBezTo>
                    <a:pt x="357" y="430"/>
                    <a:pt x="358" y="429"/>
                    <a:pt x="358" y="429"/>
                  </a:cubicBezTo>
                  <a:cubicBezTo>
                    <a:pt x="358" y="429"/>
                    <a:pt x="358" y="428"/>
                    <a:pt x="358" y="429"/>
                  </a:cubicBezTo>
                  <a:cubicBezTo>
                    <a:pt x="358" y="429"/>
                    <a:pt x="358" y="429"/>
                    <a:pt x="358" y="429"/>
                  </a:cubicBezTo>
                  <a:cubicBezTo>
                    <a:pt x="356" y="428"/>
                    <a:pt x="355" y="429"/>
                    <a:pt x="354" y="429"/>
                  </a:cubicBezTo>
                  <a:cubicBezTo>
                    <a:pt x="354" y="430"/>
                    <a:pt x="353" y="430"/>
                    <a:pt x="353" y="431"/>
                  </a:cubicBezTo>
                  <a:cubicBezTo>
                    <a:pt x="353" y="431"/>
                    <a:pt x="353" y="431"/>
                    <a:pt x="353" y="431"/>
                  </a:cubicBezTo>
                  <a:cubicBezTo>
                    <a:pt x="352" y="431"/>
                    <a:pt x="351" y="431"/>
                    <a:pt x="351" y="432"/>
                  </a:cubicBezTo>
                  <a:cubicBezTo>
                    <a:pt x="351" y="433"/>
                    <a:pt x="351" y="433"/>
                    <a:pt x="350" y="433"/>
                  </a:cubicBezTo>
                  <a:cubicBezTo>
                    <a:pt x="350" y="434"/>
                    <a:pt x="348" y="435"/>
                    <a:pt x="348" y="434"/>
                  </a:cubicBezTo>
                  <a:cubicBezTo>
                    <a:pt x="348" y="433"/>
                    <a:pt x="349" y="430"/>
                    <a:pt x="348" y="430"/>
                  </a:cubicBezTo>
                  <a:cubicBezTo>
                    <a:pt x="347" y="429"/>
                    <a:pt x="347" y="429"/>
                    <a:pt x="348" y="428"/>
                  </a:cubicBezTo>
                  <a:cubicBezTo>
                    <a:pt x="349" y="428"/>
                    <a:pt x="350" y="425"/>
                    <a:pt x="348" y="425"/>
                  </a:cubicBezTo>
                  <a:cubicBezTo>
                    <a:pt x="346" y="425"/>
                    <a:pt x="347" y="428"/>
                    <a:pt x="345" y="427"/>
                  </a:cubicBezTo>
                  <a:cubicBezTo>
                    <a:pt x="344" y="427"/>
                    <a:pt x="343" y="427"/>
                    <a:pt x="344" y="426"/>
                  </a:cubicBezTo>
                  <a:cubicBezTo>
                    <a:pt x="344" y="425"/>
                    <a:pt x="345" y="426"/>
                    <a:pt x="346" y="425"/>
                  </a:cubicBezTo>
                  <a:cubicBezTo>
                    <a:pt x="346" y="425"/>
                    <a:pt x="346" y="424"/>
                    <a:pt x="346" y="423"/>
                  </a:cubicBezTo>
                  <a:cubicBezTo>
                    <a:pt x="346" y="423"/>
                    <a:pt x="347" y="423"/>
                    <a:pt x="347" y="422"/>
                  </a:cubicBezTo>
                  <a:cubicBezTo>
                    <a:pt x="346" y="422"/>
                    <a:pt x="346" y="422"/>
                    <a:pt x="345" y="423"/>
                  </a:cubicBezTo>
                  <a:cubicBezTo>
                    <a:pt x="345" y="423"/>
                    <a:pt x="345" y="423"/>
                    <a:pt x="345" y="423"/>
                  </a:cubicBezTo>
                  <a:cubicBezTo>
                    <a:pt x="344" y="423"/>
                    <a:pt x="344" y="423"/>
                    <a:pt x="343" y="423"/>
                  </a:cubicBezTo>
                  <a:cubicBezTo>
                    <a:pt x="343" y="423"/>
                    <a:pt x="343" y="423"/>
                    <a:pt x="343" y="423"/>
                  </a:cubicBezTo>
                  <a:cubicBezTo>
                    <a:pt x="343" y="422"/>
                    <a:pt x="342" y="420"/>
                    <a:pt x="344" y="420"/>
                  </a:cubicBezTo>
                  <a:cubicBezTo>
                    <a:pt x="344" y="420"/>
                    <a:pt x="345" y="420"/>
                    <a:pt x="345" y="420"/>
                  </a:cubicBezTo>
                  <a:cubicBezTo>
                    <a:pt x="346" y="420"/>
                    <a:pt x="346" y="422"/>
                    <a:pt x="347" y="421"/>
                  </a:cubicBezTo>
                  <a:cubicBezTo>
                    <a:pt x="347" y="420"/>
                    <a:pt x="347" y="420"/>
                    <a:pt x="347" y="420"/>
                  </a:cubicBezTo>
                  <a:cubicBezTo>
                    <a:pt x="348" y="420"/>
                    <a:pt x="349" y="420"/>
                    <a:pt x="349" y="420"/>
                  </a:cubicBezTo>
                  <a:cubicBezTo>
                    <a:pt x="350" y="420"/>
                    <a:pt x="351" y="420"/>
                    <a:pt x="352" y="420"/>
                  </a:cubicBezTo>
                  <a:cubicBezTo>
                    <a:pt x="353" y="420"/>
                    <a:pt x="353" y="420"/>
                    <a:pt x="353" y="421"/>
                  </a:cubicBezTo>
                  <a:cubicBezTo>
                    <a:pt x="354" y="421"/>
                    <a:pt x="353" y="422"/>
                    <a:pt x="355" y="421"/>
                  </a:cubicBezTo>
                  <a:cubicBezTo>
                    <a:pt x="355" y="421"/>
                    <a:pt x="355" y="421"/>
                    <a:pt x="356" y="421"/>
                  </a:cubicBezTo>
                  <a:cubicBezTo>
                    <a:pt x="356" y="420"/>
                    <a:pt x="356" y="421"/>
                    <a:pt x="357" y="420"/>
                  </a:cubicBezTo>
                  <a:cubicBezTo>
                    <a:pt x="357" y="420"/>
                    <a:pt x="357" y="420"/>
                    <a:pt x="357" y="420"/>
                  </a:cubicBezTo>
                  <a:cubicBezTo>
                    <a:pt x="358" y="419"/>
                    <a:pt x="358" y="420"/>
                    <a:pt x="359" y="420"/>
                  </a:cubicBezTo>
                  <a:cubicBezTo>
                    <a:pt x="360" y="420"/>
                    <a:pt x="359" y="421"/>
                    <a:pt x="359" y="422"/>
                  </a:cubicBezTo>
                  <a:cubicBezTo>
                    <a:pt x="359" y="422"/>
                    <a:pt x="359" y="422"/>
                    <a:pt x="358" y="423"/>
                  </a:cubicBezTo>
                  <a:cubicBezTo>
                    <a:pt x="359" y="422"/>
                    <a:pt x="360" y="424"/>
                    <a:pt x="361" y="422"/>
                  </a:cubicBezTo>
                  <a:cubicBezTo>
                    <a:pt x="362" y="422"/>
                    <a:pt x="361" y="421"/>
                    <a:pt x="362" y="420"/>
                  </a:cubicBezTo>
                  <a:cubicBezTo>
                    <a:pt x="362" y="420"/>
                    <a:pt x="363" y="420"/>
                    <a:pt x="363" y="420"/>
                  </a:cubicBezTo>
                  <a:cubicBezTo>
                    <a:pt x="363" y="420"/>
                    <a:pt x="364" y="420"/>
                    <a:pt x="364" y="419"/>
                  </a:cubicBezTo>
                  <a:cubicBezTo>
                    <a:pt x="364" y="419"/>
                    <a:pt x="366" y="418"/>
                    <a:pt x="365" y="418"/>
                  </a:cubicBezTo>
                  <a:cubicBezTo>
                    <a:pt x="365" y="418"/>
                    <a:pt x="365" y="418"/>
                    <a:pt x="365" y="418"/>
                  </a:cubicBezTo>
                  <a:cubicBezTo>
                    <a:pt x="365" y="417"/>
                    <a:pt x="363" y="418"/>
                    <a:pt x="363" y="418"/>
                  </a:cubicBezTo>
                  <a:cubicBezTo>
                    <a:pt x="362" y="418"/>
                    <a:pt x="362" y="417"/>
                    <a:pt x="362" y="417"/>
                  </a:cubicBezTo>
                  <a:cubicBezTo>
                    <a:pt x="362" y="416"/>
                    <a:pt x="362" y="416"/>
                    <a:pt x="361" y="417"/>
                  </a:cubicBezTo>
                  <a:cubicBezTo>
                    <a:pt x="360" y="418"/>
                    <a:pt x="359" y="418"/>
                    <a:pt x="358" y="418"/>
                  </a:cubicBezTo>
                  <a:cubicBezTo>
                    <a:pt x="358" y="418"/>
                    <a:pt x="358" y="418"/>
                    <a:pt x="357" y="418"/>
                  </a:cubicBezTo>
                  <a:cubicBezTo>
                    <a:pt x="357" y="418"/>
                    <a:pt x="357" y="417"/>
                    <a:pt x="357" y="417"/>
                  </a:cubicBezTo>
                  <a:cubicBezTo>
                    <a:pt x="356" y="417"/>
                    <a:pt x="356" y="417"/>
                    <a:pt x="356" y="418"/>
                  </a:cubicBezTo>
                  <a:cubicBezTo>
                    <a:pt x="355" y="418"/>
                    <a:pt x="355" y="419"/>
                    <a:pt x="354" y="418"/>
                  </a:cubicBezTo>
                  <a:cubicBezTo>
                    <a:pt x="354" y="418"/>
                    <a:pt x="353" y="418"/>
                    <a:pt x="352" y="418"/>
                  </a:cubicBezTo>
                  <a:cubicBezTo>
                    <a:pt x="351" y="418"/>
                    <a:pt x="351" y="418"/>
                    <a:pt x="350" y="418"/>
                  </a:cubicBezTo>
                  <a:cubicBezTo>
                    <a:pt x="349" y="419"/>
                    <a:pt x="348" y="419"/>
                    <a:pt x="346" y="419"/>
                  </a:cubicBezTo>
                  <a:cubicBezTo>
                    <a:pt x="346" y="419"/>
                    <a:pt x="345" y="419"/>
                    <a:pt x="345" y="418"/>
                  </a:cubicBezTo>
                  <a:cubicBezTo>
                    <a:pt x="344" y="418"/>
                    <a:pt x="343" y="418"/>
                    <a:pt x="344" y="417"/>
                  </a:cubicBezTo>
                  <a:cubicBezTo>
                    <a:pt x="344" y="417"/>
                    <a:pt x="344" y="416"/>
                    <a:pt x="344" y="416"/>
                  </a:cubicBezTo>
                  <a:cubicBezTo>
                    <a:pt x="345" y="416"/>
                    <a:pt x="345" y="416"/>
                    <a:pt x="345" y="416"/>
                  </a:cubicBezTo>
                  <a:cubicBezTo>
                    <a:pt x="345" y="416"/>
                    <a:pt x="345" y="415"/>
                    <a:pt x="345" y="415"/>
                  </a:cubicBezTo>
                  <a:cubicBezTo>
                    <a:pt x="343" y="415"/>
                    <a:pt x="343" y="414"/>
                    <a:pt x="344" y="414"/>
                  </a:cubicBezTo>
                  <a:cubicBezTo>
                    <a:pt x="345" y="414"/>
                    <a:pt x="347" y="414"/>
                    <a:pt x="348" y="414"/>
                  </a:cubicBezTo>
                  <a:cubicBezTo>
                    <a:pt x="349" y="414"/>
                    <a:pt x="350" y="414"/>
                    <a:pt x="351" y="414"/>
                  </a:cubicBezTo>
                  <a:cubicBezTo>
                    <a:pt x="352" y="414"/>
                    <a:pt x="353" y="414"/>
                    <a:pt x="352" y="414"/>
                  </a:cubicBezTo>
                  <a:cubicBezTo>
                    <a:pt x="351" y="413"/>
                    <a:pt x="351" y="413"/>
                    <a:pt x="351" y="413"/>
                  </a:cubicBezTo>
                  <a:cubicBezTo>
                    <a:pt x="349" y="412"/>
                    <a:pt x="348" y="413"/>
                    <a:pt x="347" y="413"/>
                  </a:cubicBezTo>
                  <a:cubicBezTo>
                    <a:pt x="346" y="413"/>
                    <a:pt x="346" y="413"/>
                    <a:pt x="346" y="413"/>
                  </a:cubicBezTo>
                  <a:cubicBezTo>
                    <a:pt x="346" y="412"/>
                    <a:pt x="345" y="412"/>
                    <a:pt x="345" y="411"/>
                  </a:cubicBezTo>
                  <a:cubicBezTo>
                    <a:pt x="345" y="411"/>
                    <a:pt x="345" y="411"/>
                    <a:pt x="344" y="410"/>
                  </a:cubicBezTo>
                  <a:cubicBezTo>
                    <a:pt x="344" y="410"/>
                    <a:pt x="343" y="410"/>
                    <a:pt x="343" y="410"/>
                  </a:cubicBezTo>
                  <a:close/>
                  <a:moveTo>
                    <a:pt x="569" y="396"/>
                  </a:moveTo>
                  <a:cubicBezTo>
                    <a:pt x="569" y="396"/>
                    <a:pt x="569" y="396"/>
                    <a:pt x="570" y="397"/>
                  </a:cubicBezTo>
                  <a:cubicBezTo>
                    <a:pt x="570" y="397"/>
                    <a:pt x="570" y="397"/>
                    <a:pt x="571" y="396"/>
                  </a:cubicBezTo>
                  <a:cubicBezTo>
                    <a:pt x="571" y="396"/>
                    <a:pt x="571" y="396"/>
                    <a:pt x="571" y="395"/>
                  </a:cubicBezTo>
                  <a:cubicBezTo>
                    <a:pt x="571" y="395"/>
                    <a:pt x="571" y="394"/>
                    <a:pt x="572" y="394"/>
                  </a:cubicBezTo>
                  <a:cubicBezTo>
                    <a:pt x="572" y="393"/>
                    <a:pt x="572" y="393"/>
                    <a:pt x="572" y="393"/>
                  </a:cubicBezTo>
                  <a:cubicBezTo>
                    <a:pt x="572" y="393"/>
                    <a:pt x="573" y="393"/>
                    <a:pt x="572" y="393"/>
                  </a:cubicBezTo>
                  <a:cubicBezTo>
                    <a:pt x="572" y="392"/>
                    <a:pt x="571" y="393"/>
                    <a:pt x="571" y="393"/>
                  </a:cubicBezTo>
                  <a:cubicBezTo>
                    <a:pt x="570" y="393"/>
                    <a:pt x="570" y="393"/>
                    <a:pt x="570" y="394"/>
                  </a:cubicBezTo>
                  <a:cubicBezTo>
                    <a:pt x="570" y="394"/>
                    <a:pt x="570" y="395"/>
                    <a:pt x="569" y="395"/>
                  </a:cubicBezTo>
                  <a:cubicBezTo>
                    <a:pt x="569" y="395"/>
                    <a:pt x="569" y="395"/>
                    <a:pt x="569" y="396"/>
                  </a:cubicBezTo>
                  <a:close/>
                  <a:moveTo>
                    <a:pt x="506" y="406"/>
                  </a:moveTo>
                  <a:cubicBezTo>
                    <a:pt x="506" y="407"/>
                    <a:pt x="506" y="407"/>
                    <a:pt x="507" y="407"/>
                  </a:cubicBezTo>
                  <a:cubicBezTo>
                    <a:pt x="508" y="407"/>
                    <a:pt x="509" y="407"/>
                    <a:pt x="510" y="408"/>
                  </a:cubicBezTo>
                  <a:cubicBezTo>
                    <a:pt x="510" y="408"/>
                    <a:pt x="510" y="408"/>
                    <a:pt x="510" y="408"/>
                  </a:cubicBezTo>
                  <a:cubicBezTo>
                    <a:pt x="510" y="408"/>
                    <a:pt x="510" y="408"/>
                    <a:pt x="510" y="408"/>
                  </a:cubicBezTo>
                  <a:cubicBezTo>
                    <a:pt x="510" y="408"/>
                    <a:pt x="510" y="408"/>
                    <a:pt x="510" y="408"/>
                  </a:cubicBezTo>
                  <a:cubicBezTo>
                    <a:pt x="510" y="408"/>
                    <a:pt x="510" y="408"/>
                    <a:pt x="510" y="408"/>
                  </a:cubicBezTo>
                  <a:cubicBezTo>
                    <a:pt x="511" y="409"/>
                    <a:pt x="511" y="410"/>
                    <a:pt x="510" y="411"/>
                  </a:cubicBezTo>
                  <a:cubicBezTo>
                    <a:pt x="510" y="412"/>
                    <a:pt x="510" y="413"/>
                    <a:pt x="511" y="413"/>
                  </a:cubicBezTo>
                  <a:cubicBezTo>
                    <a:pt x="511" y="413"/>
                    <a:pt x="512" y="412"/>
                    <a:pt x="512" y="412"/>
                  </a:cubicBezTo>
                  <a:cubicBezTo>
                    <a:pt x="512" y="411"/>
                    <a:pt x="513" y="411"/>
                    <a:pt x="513" y="410"/>
                  </a:cubicBezTo>
                  <a:cubicBezTo>
                    <a:pt x="514" y="410"/>
                    <a:pt x="514" y="409"/>
                    <a:pt x="514" y="409"/>
                  </a:cubicBezTo>
                  <a:cubicBezTo>
                    <a:pt x="514" y="409"/>
                    <a:pt x="515" y="408"/>
                    <a:pt x="516" y="409"/>
                  </a:cubicBezTo>
                  <a:cubicBezTo>
                    <a:pt x="516" y="409"/>
                    <a:pt x="517" y="409"/>
                    <a:pt x="517" y="409"/>
                  </a:cubicBezTo>
                  <a:cubicBezTo>
                    <a:pt x="518" y="408"/>
                    <a:pt x="517" y="408"/>
                    <a:pt x="517" y="407"/>
                  </a:cubicBezTo>
                  <a:cubicBezTo>
                    <a:pt x="517" y="406"/>
                    <a:pt x="517" y="406"/>
                    <a:pt x="517" y="405"/>
                  </a:cubicBezTo>
                  <a:cubicBezTo>
                    <a:pt x="517" y="405"/>
                    <a:pt x="517" y="405"/>
                    <a:pt x="517" y="405"/>
                  </a:cubicBezTo>
                  <a:cubicBezTo>
                    <a:pt x="516" y="405"/>
                    <a:pt x="515" y="405"/>
                    <a:pt x="515" y="406"/>
                  </a:cubicBezTo>
                  <a:cubicBezTo>
                    <a:pt x="515" y="406"/>
                    <a:pt x="515" y="406"/>
                    <a:pt x="515" y="407"/>
                  </a:cubicBezTo>
                  <a:cubicBezTo>
                    <a:pt x="515" y="407"/>
                    <a:pt x="515" y="407"/>
                    <a:pt x="515" y="407"/>
                  </a:cubicBezTo>
                  <a:cubicBezTo>
                    <a:pt x="514" y="407"/>
                    <a:pt x="512" y="407"/>
                    <a:pt x="512" y="406"/>
                  </a:cubicBezTo>
                  <a:cubicBezTo>
                    <a:pt x="512" y="406"/>
                    <a:pt x="511" y="405"/>
                    <a:pt x="510" y="405"/>
                  </a:cubicBezTo>
                  <a:cubicBezTo>
                    <a:pt x="510" y="405"/>
                    <a:pt x="510" y="405"/>
                    <a:pt x="510" y="406"/>
                  </a:cubicBezTo>
                  <a:cubicBezTo>
                    <a:pt x="509" y="406"/>
                    <a:pt x="508" y="405"/>
                    <a:pt x="507" y="405"/>
                  </a:cubicBezTo>
                  <a:cubicBezTo>
                    <a:pt x="507" y="405"/>
                    <a:pt x="506" y="405"/>
                    <a:pt x="506" y="406"/>
                  </a:cubicBezTo>
                  <a:cubicBezTo>
                    <a:pt x="506" y="406"/>
                    <a:pt x="506" y="406"/>
                    <a:pt x="506" y="406"/>
                  </a:cubicBezTo>
                  <a:close/>
                  <a:moveTo>
                    <a:pt x="518" y="414"/>
                  </a:moveTo>
                  <a:cubicBezTo>
                    <a:pt x="518" y="413"/>
                    <a:pt x="518" y="413"/>
                    <a:pt x="517" y="413"/>
                  </a:cubicBezTo>
                  <a:cubicBezTo>
                    <a:pt x="517" y="413"/>
                    <a:pt x="517" y="413"/>
                    <a:pt x="516" y="413"/>
                  </a:cubicBezTo>
                  <a:cubicBezTo>
                    <a:pt x="516" y="414"/>
                    <a:pt x="515" y="414"/>
                    <a:pt x="514" y="414"/>
                  </a:cubicBezTo>
                  <a:cubicBezTo>
                    <a:pt x="514" y="414"/>
                    <a:pt x="514" y="415"/>
                    <a:pt x="514" y="415"/>
                  </a:cubicBezTo>
                  <a:cubicBezTo>
                    <a:pt x="514" y="416"/>
                    <a:pt x="513" y="416"/>
                    <a:pt x="512" y="416"/>
                  </a:cubicBezTo>
                  <a:cubicBezTo>
                    <a:pt x="511" y="416"/>
                    <a:pt x="510" y="416"/>
                    <a:pt x="510" y="415"/>
                  </a:cubicBezTo>
                  <a:cubicBezTo>
                    <a:pt x="510" y="414"/>
                    <a:pt x="510" y="414"/>
                    <a:pt x="510" y="413"/>
                  </a:cubicBezTo>
                  <a:cubicBezTo>
                    <a:pt x="510" y="413"/>
                    <a:pt x="509" y="413"/>
                    <a:pt x="509" y="413"/>
                  </a:cubicBezTo>
                  <a:cubicBezTo>
                    <a:pt x="508" y="413"/>
                    <a:pt x="507" y="415"/>
                    <a:pt x="507" y="415"/>
                  </a:cubicBezTo>
                  <a:cubicBezTo>
                    <a:pt x="507" y="416"/>
                    <a:pt x="508" y="417"/>
                    <a:pt x="507" y="418"/>
                  </a:cubicBezTo>
                  <a:cubicBezTo>
                    <a:pt x="506" y="418"/>
                    <a:pt x="506" y="418"/>
                    <a:pt x="506" y="419"/>
                  </a:cubicBezTo>
                  <a:cubicBezTo>
                    <a:pt x="506" y="419"/>
                    <a:pt x="506" y="419"/>
                    <a:pt x="506" y="419"/>
                  </a:cubicBezTo>
                  <a:cubicBezTo>
                    <a:pt x="506" y="419"/>
                    <a:pt x="506" y="419"/>
                    <a:pt x="506" y="419"/>
                  </a:cubicBezTo>
                  <a:cubicBezTo>
                    <a:pt x="506" y="419"/>
                    <a:pt x="506" y="419"/>
                    <a:pt x="506" y="420"/>
                  </a:cubicBezTo>
                  <a:cubicBezTo>
                    <a:pt x="506" y="420"/>
                    <a:pt x="506" y="420"/>
                    <a:pt x="506" y="420"/>
                  </a:cubicBezTo>
                  <a:cubicBezTo>
                    <a:pt x="507" y="420"/>
                    <a:pt x="507" y="421"/>
                    <a:pt x="508" y="420"/>
                  </a:cubicBezTo>
                  <a:cubicBezTo>
                    <a:pt x="509" y="420"/>
                    <a:pt x="508" y="417"/>
                    <a:pt x="509" y="417"/>
                  </a:cubicBezTo>
                  <a:cubicBezTo>
                    <a:pt x="510" y="418"/>
                    <a:pt x="511" y="419"/>
                    <a:pt x="512" y="420"/>
                  </a:cubicBezTo>
                  <a:cubicBezTo>
                    <a:pt x="512" y="420"/>
                    <a:pt x="513" y="420"/>
                    <a:pt x="514" y="420"/>
                  </a:cubicBezTo>
                  <a:cubicBezTo>
                    <a:pt x="514" y="420"/>
                    <a:pt x="515" y="420"/>
                    <a:pt x="515" y="419"/>
                  </a:cubicBezTo>
                  <a:cubicBezTo>
                    <a:pt x="515" y="419"/>
                    <a:pt x="515" y="419"/>
                    <a:pt x="515" y="419"/>
                  </a:cubicBezTo>
                  <a:cubicBezTo>
                    <a:pt x="515" y="419"/>
                    <a:pt x="516" y="419"/>
                    <a:pt x="516" y="419"/>
                  </a:cubicBezTo>
                  <a:cubicBezTo>
                    <a:pt x="516" y="418"/>
                    <a:pt x="516" y="418"/>
                    <a:pt x="516" y="418"/>
                  </a:cubicBezTo>
                  <a:cubicBezTo>
                    <a:pt x="516" y="417"/>
                    <a:pt x="515" y="418"/>
                    <a:pt x="515" y="418"/>
                  </a:cubicBezTo>
                  <a:cubicBezTo>
                    <a:pt x="515" y="418"/>
                    <a:pt x="514" y="418"/>
                    <a:pt x="514" y="418"/>
                  </a:cubicBezTo>
                  <a:cubicBezTo>
                    <a:pt x="514" y="419"/>
                    <a:pt x="513" y="419"/>
                    <a:pt x="513" y="419"/>
                  </a:cubicBezTo>
                  <a:cubicBezTo>
                    <a:pt x="513" y="418"/>
                    <a:pt x="514" y="418"/>
                    <a:pt x="514" y="417"/>
                  </a:cubicBezTo>
                  <a:cubicBezTo>
                    <a:pt x="514" y="417"/>
                    <a:pt x="515" y="417"/>
                    <a:pt x="515" y="417"/>
                  </a:cubicBezTo>
                  <a:cubicBezTo>
                    <a:pt x="516" y="416"/>
                    <a:pt x="516" y="416"/>
                    <a:pt x="517" y="416"/>
                  </a:cubicBezTo>
                  <a:cubicBezTo>
                    <a:pt x="517" y="416"/>
                    <a:pt x="517" y="415"/>
                    <a:pt x="517" y="415"/>
                  </a:cubicBezTo>
                  <a:cubicBezTo>
                    <a:pt x="517" y="415"/>
                    <a:pt x="518" y="414"/>
                    <a:pt x="518" y="414"/>
                  </a:cubicBezTo>
                  <a:close/>
                  <a:moveTo>
                    <a:pt x="520" y="418"/>
                  </a:moveTo>
                  <a:cubicBezTo>
                    <a:pt x="520" y="418"/>
                    <a:pt x="520" y="418"/>
                    <a:pt x="519" y="418"/>
                  </a:cubicBezTo>
                  <a:cubicBezTo>
                    <a:pt x="519" y="418"/>
                    <a:pt x="519" y="418"/>
                    <a:pt x="519" y="418"/>
                  </a:cubicBezTo>
                  <a:cubicBezTo>
                    <a:pt x="519" y="418"/>
                    <a:pt x="519" y="418"/>
                    <a:pt x="519" y="418"/>
                  </a:cubicBezTo>
                  <a:cubicBezTo>
                    <a:pt x="519" y="418"/>
                    <a:pt x="518" y="418"/>
                    <a:pt x="518" y="418"/>
                  </a:cubicBezTo>
                  <a:cubicBezTo>
                    <a:pt x="518" y="418"/>
                    <a:pt x="518" y="419"/>
                    <a:pt x="518" y="419"/>
                  </a:cubicBezTo>
                  <a:cubicBezTo>
                    <a:pt x="518" y="419"/>
                    <a:pt x="518" y="419"/>
                    <a:pt x="519" y="419"/>
                  </a:cubicBezTo>
                  <a:cubicBezTo>
                    <a:pt x="519" y="420"/>
                    <a:pt x="519" y="420"/>
                    <a:pt x="520" y="420"/>
                  </a:cubicBezTo>
                  <a:cubicBezTo>
                    <a:pt x="520" y="419"/>
                    <a:pt x="520" y="419"/>
                    <a:pt x="520" y="418"/>
                  </a:cubicBezTo>
                  <a:close/>
                  <a:moveTo>
                    <a:pt x="523" y="397"/>
                  </a:moveTo>
                  <a:cubicBezTo>
                    <a:pt x="523" y="397"/>
                    <a:pt x="524" y="397"/>
                    <a:pt x="524" y="397"/>
                  </a:cubicBezTo>
                  <a:cubicBezTo>
                    <a:pt x="524" y="397"/>
                    <a:pt x="524" y="397"/>
                    <a:pt x="524" y="397"/>
                  </a:cubicBezTo>
                  <a:cubicBezTo>
                    <a:pt x="524" y="397"/>
                    <a:pt x="524" y="397"/>
                    <a:pt x="524" y="396"/>
                  </a:cubicBezTo>
                  <a:cubicBezTo>
                    <a:pt x="524" y="396"/>
                    <a:pt x="523" y="396"/>
                    <a:pt x="523" y="396"/>
                  </a:cubicBezTo>
                  <a:cubicBezTo>
                    <a:pt x="522" y="395"/>
                    <a:pt x="522" y="394"/>
                    <a:pt x="522" y="394"/>
                  </a:cubicBezTo>
                  <a:cubicBezTo>
                    <a:pt x="523" y="394"/>
                    <a:pt x="523" y="394"/>
                    <a:pt x="523" y="393"/>
                  </a:cubicBezTo>
                  <a:cubicBezTo>
                    <a:pt x="523" y="393"/>
                    <a:pt x="523" y="392"/>
                    <a:pt x="523" y="392"/>
                  </a:cubicBezTo>
                  <a:cubicBezTo>
                    <a:pt x="523" y="391"/>
                    <a:pt x="523" y="391"/>
                    <a:pt x="523" y="391"/>
                  </a:cubicBezTo>
                  <a:cubicBezTo>
                    <a:pt x="523" y="389"/>
                    <a:pt x="522" y="389"/>
                    <a:pt x="521" y="388"/>
                  </a:cubicBezTo>
                  <a:cubicBezTo>
                    <a:pt x="521" y="388"/>
                    <a:pt x="520" y="388"/>
                    <a:pt x="520" y="389"/>
                  </a:cubicBezTo>
                  <a:cubicBezTo>
                    <a:pt x="520" y="389"/>
                    <a:pt x="520" y="390"/>
                    <a:pt x="521" y="390"/>
                  </a:cubicBezTo>
                  <a:cubicBezTo>
                    <a:pt x="521" y="391"/>
                    <a:pt x="521" y="391"/>
                    <a:pt x="520" y="392"/>
                  </a:cubicBezTo>
                  <a:cubicBezTo>
                    <a:pt x="520" y="392"/>
                    <a:pt x="520" y="392"/>
                    <a:pt x="520" y="393"/>
                  </a:cubicBezTo>
                  <a:cubicBezTo>
                    <a:pt x="520" y="393"/>
                    <a:pt x="520" y="394"/>
                    <a:pt x="520" y="395"/>
                  </a:cubicBezTo>
                  <a:cubicBezTo>
                    <a:pt x="520" y="395"/>
                    <a:pt x="520" y="395"/>
                    <a:pt x="521" y="395"/>
                  </a:cubicBezTo>
                  <a:cubicBezTo>
                    <a:pt x="521" y="396"/>
                    <a:pt x="522" y="396"/>
                    <a:pt x="522" y="396"/>
                  </a:cubicBezTo>
                  <a:cubicBezTo>
                    <a:pt x="522" y="397"/>
                    <a:pt x="523" y="397"/>
                    <a:pt x="523" y="397"/>
                  </a:cubicBezTo>
                  <a:close/>
                  <a:moveTo>
                    <a:pt x="529" y="421"/>
                  </a:moveTo>
                  <a:cubicBezTo>
                    <a:pt x="529" y="421"/>
                    <a:pt x="529" y="421"/>
                    <a:pt x="529" y="421"/>
                  </a:cubicBezTo>
                  <a:cubicBezTo>
                    <a:pt x="529" y="421"/>
                    <a:pt x="529" y="420"/>
                    <a:pt x="528" y="420"/>
                  </a:cubicBezTo>
                  <a:cubicBezTo>
                    <a:pt x="528" y="420"/>
                    <a:pt x="527" y="420"/>
                    <a:pt x="527" y="420"/>
                  </a:cubicBezTo>
                  <a:cubicBezTo>
                    <a:pt x="526" y="420"/>
                    <a:pt x="526" y="419"/>
                    <a:pt x="526" y="419"/>
                  </a:cubicBezTo>
                  <a:cubicBezTo>
                    <a:pt x="525" y="419"/>
                    <a:pt x="526" y="418"/>
                    <a:pt x="525" y="418"/>
                  </a:cubicBezTo>
                  <a:cubicBezTo>
                    <a:pt x="525" y="418"/>
                    <a:pt x="525" y="417"/>
                    <a:pt x="525" y="417"/>
                  </a:cubicBezTo>
                  <a:cubicBezTo>
                    <a:pt x="525" y="417"/>
                    <a:pt x="525" y="416"/>
                    <a:pt x="526" y="416"/>
                  </a:cubicBezTo>
                  <a:cubicBezTo>
                    <a:pt x="526" y="416"/>
                    <a:pt x="526" y="417"/>
                    <a:pt x="527" y="417"/>
                  </a:cubicBezTo>
                  <a:cubicBezTo>
                    <a:pt x="527" y="417"/>
                    <a:pt x="527" y="417"/>
                    <a:pt x="527" y="416"/>
                  </a:cubicBezTo>
                  <a:cubicBezTo>
                    <a:pt x="527" y="416"/>
                    <a:pt x="527" y="416"/>
                    <a:pt x="527" y="415"/>
                  </a:cubicBezTo>
                  <a:cubicBezTo>
                    <a:pt x="527" y="415"/>
                    <a:pt x="527" y="415"/>
                    <a:pt x="527" y="415"/>
                  </a:cubicBezTo>
                  <a:cubicBezTo>
                    <a:pt x="527" y="414"/>
                    <a:pt x="527" y="414"/>
                    <a:pt x="527" y="414"/>
                  </a:cubicBezTo>
                  <a:cubicBezTo>
                    <a:pt x="527" y="413"/>
                    <a:pt x="528" y="412"/>
                    <a:pt x="528" y="411"/>
                  </a:cubicBezTo>
                  <a:cubicBezTo>
                    <a:pt x="528" y="411"/>
                    <a:pt x="528" y="411"/>
                    <a:pt x="527" y="411"/>
                  </a:cubicBezTo>
                  <a:cubicBezTo>
                    <a:pt x="527" y="411"/>
                    <a:pt x="527" y="411"/>
                    <a:pt x="527" y="411"/>
                  </a:cubicBezTo>
                  <a:cubicBezTo>
                    <a:pt x="526" y="411"/>
                    <a:pt x="525" y="410"/>
                    <a:pt x="526" y="410"/>
                  </a:cubicBezTo>
                  <a:cubicBezTo>
                    <a:pt x="526" y="409"/>
                    <a:pt x="526" y="409"/>
                    <a:pt x="527" y="409"/>
                  </a:cubicBezTo>
                  <a:cubicBezTo>
                    <a:pt x="527" y="408"/>
                    <a:pt x="528" y="407"/>
                    <a:pt x="529" y="407"/>
                  </a:cubicBezTo>
                  <a:cubicBezTo>
                    <a:pt x="529" y="407"/>
                    <a:pt x="529" y="407"/>
                    <a:pt x="529" y="406"/>
                  </a:cubicBezTo>
                  <a:cubicBezTo>
                    <a:pt x="529" y="406"/>
                    <a:pt x="531" y="404"/>
                    <a:pt x="530" y="403"/>
                  </a:cubicBezTo>
                  <a:cubicBezTo>
                    <a:pt x="529" y="403"/>
                    <a:pt x="529" y="403"/>
                    <a:pt x="528" y="404"/>
                  </a:cubicBezTo>
                  <a:cubicBezTo>
                    <a:pt x="528" y="404"/>
                    <a:pt x="527" y="405"/>
                    <a:pt x="527" y="405"/>
                  </a:cubicBezTo>
                  <a:cubicBezTo>
                    <a:pt x="527" y="406"/>
                    <a:pt x="527" y="406"/>
                    <a:pt x="526" y="406"/>
                  </a:cubicBezTo>
                  <a:cubicBezTo>
                    <a:pt x="526" y="406"/>
                    <a:pt x="526" y="406"/>
                    <a:pt x="526" y="407"/>
                  </a:cubicBezTo>
                  <a:cubicBezTo>
                    <a:pt x="525" y="407"/>
                    <a:pt x="525" y="408"/>
                    <a:pt x="525" y="408"/>
                  </a:cubicBezTo>
                  <a:cubicBezTo>
                    <a:pt x="525" y="409"/>
                    <a:pt x="524" y="409"/>
                    <a:pt x="524" y="410"/>
                  </a:cubicBezTo>
                  <a:cubicBezTo>
                    <a:pt x="523" y="410"/>
                    <a:pt x="523" y="412"/>
                    <a:pt x="523" y="412"/>
                  </a:cubicBezTo>
                  <a:cubicBezTo>
                    <a:pt x="523" y="412"/>
                    <a:pt x="523" y="412"/>
                    <a:pt x="523" y="412"/>
                  </a:cubicBezTo>
                  <a:cubicBezTo>
                    <a:pt x="522" y="413"/>
                    <a:pt x="522" y="413"/>
                    <a:pt x="522" y="413"/>
                  </a:cubicBezTo>
                  <a:cubicBezTo>
                    <a:pt x="523" y="414"/>
                    <a:pt x="523" y="414"/>
                    <a:pt x="523" y="415"/>
                  </a:cubicBezTo>
                  <a:cubicBezTo>
                    <a:pt x="523" y="415"/>
                    <a:pt x="522" y="415"/>
                    <a:pt x="522" y="416"/>
                  </a:cubicBezTo>
                  <a:cubicBezTo>
                    <a:pt x="522" y="416"/>
                    <a:pt x="523" y="417"/>
                    <a:pt x="523" y="417"/>
                  </a:cubicBezTo>
                  <a:cubicBezTo>
                    <a:pt x="523" y="417"/>
                    <a:pt x="523" y="417"/>
                    <a:pt x="523" y="417"/>
                  </a:cubicBezTo>
                  <a:cubicBezTo>
                    <a:pt x="523" y="417"/>
                    <a:pt x="523" y="419"/>
                    <a:pt x="523" y="419"/>
                  </a:cubicBezTo>
                  <a:cubicBezTo>
                    <a:pt x="523" y="420"/>
                    <a:pt x="523" y="420"/>
                    <a:pt x="523" y="420"/>
                  </a:cubicBezTo>
                  <a:cubicBezTo>
                    <a:pt x="523" y="420"/>
                    <a:pt x="523" y="421"/>
                    <a:pt x="523" y="421"/>
                  </a:cubicBezTo>
                  <a:cubicBezTo>
                    <a:pt x="523" y="421"/>
                    <a:pt x="523" y="421"/>
                    <a:pt x="523" y="421"/>
                  </a:cubicBezTo>
                  <a:cubicBezTo>
                    <a:pt x="523" y="421"/>
                    <a:pt x="523" y="421"/>
                    <a:pt x="524" y="421"/>
                  </a:cubicBezTo>
                  <a:cubicBezTo>
                    <a:pt x="524" y="421"/>
                    <a:pt x="524" y="422"/>
                    <a:pt x="524" y="422"/>
                  </a:cubicBezTo>
                  <a:cubicBezTo>
                    <a:pt x="524" y="422"/>
                    <a:pt x="524" y="423"/>
                    <a:pt x="524" y="423"/>
                  </a:cubicBezTo>
                  <a:cubicBezTo>
                    <a:pt x="524" y="423"/>
                    <a:pt x="524" y="423"/>
                    <a:pt x="524" y="424"/>
                  </a:cubicBezTo>
                  <a:cubicBezTo>
                    <a:pt x="524" y="424"/>
                    <a:pt x="526" y="425"/>
                    <a:pt x="527" y="425"/>
                  </a:cubicBezTo>
                  <a:cubicBezTo>
                    <a:pt x="527" y="425"/>
                    <a:pt x="527" y="425"/>
                    <a:pt x="527" y="425"/>
                  </a:cubicBezTo>
                  <a:cubicBezTo>
                    <a:pt x="527" y="424"/>
                    <a:pt x="527" y="424"/>
                    <a:pt x="527" y="424"/>
                  </a:cubicBezTo>
                  <a:cubicBezTo>
                    <a:pt x="527" y="424"/>
                    <a:pt x="526" y="423"/>
                    <a:pt x="526" y="423"/>
                  </a:cubicBezTo>
                  <a:cubicBezTo>
                    <a:pt x="525" y="422"/>
                    <a:pt x="526" y="422"/>
                    <a:pt x="527" y="422"/>
                  </a:cubicBezTo>
                  <a:cubicBezTo>
                    <a:pt x="528" y="423"/>
                    <a:pt x="529" y="422"/>
                    <a:pt x="529" y="421"/>
                  </a:cubicBezTo>
                  <a:close/>
                  <a:moveTo>
                    <a:pt x="534" y="414"/>
                  </a:moveTo>
                  <a:cubicBezTo>
                    <a:pt x="533" y="414"/>
                    <a:pt x="533" y="412"/>
                    <a:pt x="532" y="412"/>
                  </a:cubicBezTo>
                  <a:cubicBezTo>
                    <a:pt x="532" y="412"/>
                    <a:pt x="532" y="412"/>
                    <a:pt x="531" y="412"/>
                  </a:cubicBezTo>
                  <a:cubicBezTo>
                    <a:pt x="531" y="412"/>
                    <a:pt x="531" y="412"/>
                    <a:pt x="531" y="412"/>
                  </a:cubicBezTo>
                  <a:cubicBezTo>
                    <a:pt x="530" y="412"/>
                    <a:pt x="530" y="412"/>
                    <a:pt x="530" y="412"/>
                  </a:cubicBezTo>
                  <a:cubicBezTo>
                    <a:pt x="529" y="412"/>
                    <a:pt x="529" y="413"/>
                    <a:pt x="529" y="414"/>
                  </a:cubicBezTo>
                  <a:cubicBezTo>
                    <a:pt x="529" y="414"/>
                    <a:pt x="529" y="415"/>
                    <a:pt x="529" y="415"/>
                  </a:cubicBezTo>
                  <a:cubicBezTo>
                    <a:pt x="529" y="415"/>
                    <a:pt x="530" y="416"/>
                    <a:pt x="531" y="416"/>
                  </a:cubicBezTo>
                  <a:cubicBezTo>
                    <a:pt x="531" y="416"/>
                    <a:pt x="531" y="416"/>
                    <a:pt x="531" y="416"/>
                  </a:cubicBezTo>
                  <a:cubicBezTo>
                    <a:pt x="531" y="415"/>
                    <a:pt x="531" y="415"/>
                    <a:pt x="531" y="415"/>
                  </a:cubicBezTo>
                  <a:cubicBezTo>
                    <a:pt x="531" y="414"/>
                    <a:pt x="530" y="413"/>
                    <a:pt x="531" y="413"/>
                  </a:cubicBezTo>
                  <a:cubicBezTo>
                    <a:pt x="531" y="413"/>
                    <a:pt x="531" y="414"/>
                    <a:pt x="532" y="414"/>
                  </a:cubicBezTo>
                  <a:cubicBezTo>
                    <a:pt x="532" y="414"/>
                    <a:pt x="533" y="414"/>
                    <a:pt x="533" y="414"/>
                  </a:cubicBezTo>
                  <a:cubicBezTo>
                    <a:pt x="533" y="415"/>
                    <a:pt x="533" y="415"/>
                    <a:pt x="533" y="414"/>
                  </a:cubicBezTo>
                  <a:cubicBezTo>
                    <a:pt x="533" y="415"/>
                    <a:pt x="533" y="415"/>
                    <a:pt x="534" y="415"/>
                  </a:cubicBezTo>
                  <a:cubicBezTo>
                    <a:pt x="534" y="415"/>
                    <a:pt x="534" y="414"/>
                    <a:pt x="534" y="414"/>
                  </a:cubicBezTo>
                  <a:close/>
                  <a:moveTo>
                    <a:pt x="535" y="413"/>
                  </a:moveTo>
                  <a:cubicBezTo>
                    <a:pt x="535" y="413"/>
                    <a:pt x="535" y="413"/>
                    <a:pt x="535" y="413"/>
                  </a:cubicBezTo>
                  <a:cubicBezTo>
                    <a:pt x="535" y="413"/>
                    <a:pt x="535" y="414"/>
                    <a:pt x="535" y="414"/>
                  </a:cubicBezTo>
                  <a:cubicBezTo>
                    <a:pt x="535" y="414"/>
                    <a:pt x="536" y="414"/>
                    <a:pt x="536" y="414"/>
                  </a:cubicBezTo>
                  <a:cubicBezTo>
                    <a:pt x="537" y="414"/>
                    <a:pt x="537" y="412"/>
                    <a:pt x="536" y="411"/>
                  </a:cubicBezTo>
                  <a:cubicBezTo>
                    <a:pt x="536" y="411"/>
                    <a:pt x="536" y="411"/>
                    <a:pt x="536" y="411"/>
                  </a:cubicBezTo>
                  <a:cubicBezTo>
                    <a:pt x="536" y="411"/>
                    <a:pt x="535" y="410"/>
                    <a:pt x="535" y="410"/>
                  </a:cubicBezTo>
                  <a:cubicBezTo>
                    <a:pt x="535" y="410"/>
                    <a:pt x="534" y="409"/>
                    <a:pt x="534" y="409"/>
                  </a:cubicBezTo>
                  <a:cubicBezTo>
                    <a:pt x="533" y="410"/>
                    <a:pt x="533" y="410"/>
                    <a:pt x="533" y="410"/>
                  </a:cubicBezTo>
                  <a:cubicBezTo>
                    <a:pt x="533" y="411"/>
                    <a:pt x="533" y="411"/>
                    <a:pt x="533" y="411"/>
                  </a:cubicBezTo>
                  <a:cubicBezTo>
                    <a:pt x="533" y="412"/>
                    <a:pt x="534" y="412"/>
                    <a:pt x="534" y="412"/>
                  </a:cubicBezTo>
                  <a:cubicBezTo>
                    <a:pt x="534" y="412"/>
                    <a:pt x="535" y="412"/>
                    <a:pt x="535" y="413"/>
                  </a:cubicBezTo>
                  <a:close/>
                  <a:moveTo>
                    <a:pt x="537" y="420"/>
                  </a:moveTo>
                  <a:cubicBezTo>
                    <a:pt x="537" y="420"/>
                    <a:pt x="536" y="420"/>
                    <a:pt x="536" y="420"/>
                  </a:cubicBezTo>
                  <a:cubicBezTo>
                    <a:pt x="536" y="420"/>
                    <a:pt x="536" y="420"/>
                    <a:pt x="536" y="420"/>
                  </a:cubicBezTo>
                  <a:cubicBezTo>
                    <a:pt x="536" y="420"/>
                    <a:pt x="536" y="420"/>
                    <a:pt x="536" y="420"/>
                  </a:cubicBezTo>
                  <a:cubicBezTo>
                    <a:pt x="535" y="420"/>
                    <a:pt x="535" y="420"/>
                    <a:pt x="535" y="420"/>
                  </a:cubicBezTo>
                  <a:cubicBezTo>
                    <a:pt x="535" y="420"/>
                    <a:pt x="535" y="420"/>
                    <a:pt x="535" y="420"/>
                  </a:cubicBezTo>
                  <a:cubicBezTo>
                    <a:pt x="535" y="420"/>
                    <a:pt x="535" y="420"/>
                    <a:pt x="535" y="420"/>
                  </a:cubicBezTo>
                  <a:cubicBezTo>
                    <a:pt x="535" y="420"/>
                    <a:pt x="535" y="420"/>
                    <a:pt x="535" y="420"/>
                  </a:cubicBezTo>
                  <a:cubicBezTo>
                    <a:pt x="535" y="421"/>
                    <a:pt x="535" y="421"/>
                    <a:pt x="535" y="421"/>
                  </a:cubicBezTo>
                  <a:cubicBezTo>
                    <a:pt x="535" y="421"/>
                    <a:pt x="534" y="421"/>
                    <a:pt x="534" y="422"/>
                  </a:cubicBezTo>
                  <a:cubicBezTo>
                    <a:pt x="534" y="422"/>
                    <a:pt x="534" y="422"/>
                    <a:pt x="535" y="422"/>
                  </a:cubicBezTo>
                  <a:cubicBezTo>
                    <a:pt x="535" y="423"/>
                    <a:pt x="535" y="422"/>
                    <a:pt x="535" y="422"/>
                  </a:cubicBezTo>
                  <a:cubicBezTo>
                    <a:pt x="536" y="422"/>
                    <a:pt x="536" y="422"/>
                    <a:pt x="536" y="422"/>
                  </a:cubicBezTo>
                  <a:cubicBezTo>
                    <a:pt x="537" y="422"/>
                    <a:pt x="537" y="422"/>
                    <a:pt x="537" y="421"/>
                  </a:cubicBezTo>
                  <a:cubicBezTo>
                    <a:pt x="537" y="421"/>
                    <a:pt x="537" y="421"/>
                    <a:pt x="537" y="420"/>
                  </a:cubicBezTo>
                  <a:close/>
                  <a:moveTo>
                    <a:pt x="539" y="410"/>
                  </a:moveTo>
                  <a:cubicBezTo>
                    <a:pt x="539" y="409"/>
                    <a:pt x="539" y="409"/>
                    <a:pt x="539" y="409"/>
                  </a:cubicBezTo>
                  <a:cubicBezTo>
                    <a:pt x="539" y="409"/>
                    <a:pt x="539" y="409"/>
                    <a:pt x="539" y="409"/>
                  </a:cubicBezTo>
                  <a:cubicBezTo>
                    <a:pt x="539" y="409"/>
                    <a:pt x="539" y="409"/>
                    <a:pt x="539" y="409"/>
                  </a:cubicBezTo>
                  <a:cubicBezTo>
                    <a:pt x="539" y="409"/>
                    <a:pt x="539" y="409"/>
                    <a:pt x="539" y="408"/>
                  </a:cubicBezTo>
                  <a:cubicBezTo>
                    <a:pt x="539" y="408"/>
                    <a:pt x="539" y="408"/>
                    <a:pt x="539" y="408"/>
                  </a:cubicBezTo>
                  <a:cubicBezTo>
                    <a:pt x="538" y="407"/>
                    <a:pt x="538" y="408"/>
                    <a:pt x="538" y="408"/>
                  </a:cubicBezTo>
                  <a:cubicBezTo>
                    <a:pt x="538" y="408"/>
                    <a:pt x="537" y="408"/>
                    <a:pt x="537" y="408"/>
                  </a:cubicBezTo>
                  <a:cubicBezTo>
                    <a:pt x="537" y="408"/>
                    <a:pt x="537" y="408"/>
                    <a:pt x="537" y="408"/>
                  </a:cubicBezTo>
                  <a:cubicBezTo>
                    <a:pt x="536" y="409"/>
                    <a:pt x="536" y="409"/>
                    <a:pt x="537" y="409"/>
                  </a:cubicBezTo>
                  <a:cubicBezTo>
                    <a:pt x="537" y="410"/>
                    <a:pt x="537" y="410"/>
                    <a:pt x="537" y="410"/>
                  </a:cubicBezTo>
                  <a:cubicBezTo>
                    <a:pt x="537" y="410"/>
                    <a:pt x="537" y="410"/>
                    <a:pt x="538" y="410"/>
                  </a:cubicBezTo>
                  <a:cubicBezTo>
                    <a:pt x="538" y="410"/>
                    <a:pt x="538" y="410"/>
                    <a:pt x="538" y="410"/>
                  </a:cubicBezTo>
                  <a:cubicBezTo>
                    <a:pt x="538" y="410"/>
                    <a:pt x="538" y="410"/>
                    <a:pt x="538" y="410"/>
                  </a:cubicBezTo>
                  <a:cubicBezTo>
                    <a:pt x="538" y="410"/>
                    <a:pt x="538" y="411"/>
                    <a:pt x="538" y="411"/>
                  </a:cubicBezTo>
                  <a:cubicBezTo>
                    <a:pt x="538" y="411"/>
                    <a:pt x="538" y="411"/>
                    <a:pt x="538" y="411"/>
                  </a:cubicBezTo>
                  <a:cubicBezTo>
                    <a:pt x="538" y="411"/>
                    <a:pt x="538" y="411"/>
                    <a:pt x="538" y="411"/>
                  </a:cubicBezTo>
                  <a:cubicBezTo>
                    <a:pt x="539" y="411"/>
                    <a:pt x="539" y="410"/>
                    <a:pt x="539" y="410"/>
                  </a:cubicBezTo>
                  <a:close/>
                  <a:moveTo>
                    <a:pt x="558" y="415"/>
                  </a:moveTo>
                  <a:cubicBezTo>
                    <a:pt x="558" y="414"/>
                    <a:pt x="558" y="414"/>
                    <a:pt x="558" y="414"/>
                  </a:cubicBezTo>
                  <a:cubicBezTo>
                    <a:pt x="557" y="414"/>
                    <a:pt x="556" y="415"/>
                    <a:pt x="556" y="414"/>
                  </a:cubicBezTo>
                  <a:cubicBezTo>
                    <a:pt x="556" y="414"/>
                    <a:pt x="556" y="413"/>
                    <a:pt x="555" y="413"/>
                  </a:cubicBezTo>
                  <a:cubicBezTo>
                    <a:pt x="555" y="413"/>
                    <a:pt x="555" y="412"/>
                    <a:pt x="554" y="412"/>
                  </a:cubicBezTo>
                  <a:cubicBezTo>
                    <a:pt x="554" y="411"/>
                    <a:pt x="555" y="410"/>
                    <a:pt x="555" y="409"/>
                  </a:cubicBezTo>
                  <a:cubicBezTo>
                    <a:pt x="554" y="408"/>
                    <a:pt x="554" y="407"/>
                    <a:pt x="554" y="406"/>
                  </a:cubicBezTo>
                  <a:cubicBezTo>
                    <a:pt x="554" y="406"/>
                    <a:pt x="553" y="406"/>
                    <a:pt x="553" y="406"/>
                  </a:cubicBezTo>
                  <a:cubicBezTo>
                    <a:pt x="552" y="406"/>
                    <a:pt x="554" y="404"/>
                    <a:pt x="554" y="404"/>
                  </a:cubicBezTo>
                  <a:cubicBezTo>
                    <a:pt x="554" y="403"/>
                    <a:pt x="554" y="403"/>
                    <a:pt x="554" y="402"/>
                  </a:cubicBezTo>
                  <a:cubicBezTo>
                    <a:pt x="554" y="402"/>
                    <a:pt x="554" y="402"/>
                    <a:pt x="554" y="402"/>
                  </a:cubicBezTo>
                  <a:cubicBezTo>
                    <a:pt x="553" y="402"/>
                    <a:pt x="553" y="403"/>
                    <a:pt x="553" y="403"/>
                  </a:cubicBezTo>
                  <a:cubicBezTo>
                    <a:pt x="552" y="403"/>
                    <a:pt x="551" y="403"/>
                    <a:pt x="551" y="403"/>
                  </a:cubicBezTo>
                  <a:cubicBezTo>
                    <a:pt x="550" y="403"/>
                    <a:pt x="550" y="404"/>
                    <a:pt x="550" y="404"/>
                  </a:cubicBezTo>
                  <a:cubicBezTo>
                    <a:pt x="551" y="404"/>
                    <a:pt x="551" y="404"/>
                    <a:pt x="551" y="405"/>
                  </a:cubicBezTo>
                  <a:cubicBezTo>
                    <a:pt x="550" y="405"/>
                    <a:pt x="550" y="405"/>
                    <a:pt x="549" y="405"/>
                  </a:cubicBezTo>
                  <a:cubicBezTo>
                    <a:pt x="549" y="404"/>
                    <a:pt x="548" y="404"/>
                    <a:pt x="548" y="404"/>
                  </a:cubicBezTo>
                  <a:cubicBezTo>
                    <a:pt x="548" y="403"/>
                    <a:pt x="547" y="403"/>
                    <a:pt x="547" y="403"/>
                  </a:cubicBezTo>
                  <a:cubicBezTo>
                    <a:pt x="546" y="403"/>
                    <a:pt x="547" y="402"/>
                    <a:pt x="547" y="402"/>
                  </a:cubicBezTo>
                  <a:cubicBezTo>
                    <a:pt x="547" y="401"/>
                    <a:pt x="545" y="400"/>
                    <a:pt x="544" y="401"/>
                  </a:cubicBezTo>
                  <a:cubicBezTo>
                    <a:pt x="544" y="402"/>
                    <a:pt x="544" y="403"/>
                    <a:pt x="544" y="403"/>
                  </a:cubicBezTo>
                  <a:cubicBezTo>
                    <a:pt x="543" y="404"/>
                    <a:pt x="543" y="404"/>
                    <a:pt x="544" y="405"/>
                  </a:cubicBezTo>
                  <a:cubicBezTo>
                    <a:pt x="544" y="405"/>
                    <a:pt x="544" y="406"/>
                    <a:pt x="545" y="406"/>
                  </a:cubicBezTo>
                  <a:cubicBezTo>
                    <a:pt x="546" y="406"/>
                    <a:pt x="547" y="407"/>
                    <a:pt x="548" y="408"/>
                  </a:cubicBezTo>
                  <a:cubicBezTo>
                    <a:pt x="549" y="408"/>
                    <a:pt x="550" y="408"/>
                    <a:pt x="550" y="408"/>
                  </a:cubicBezTo>
                  <a:cubicBezTo>
                    <a:pt x="550" y="409"/>
                    <a:pt x="551" y="409"/>
                    <a:pt x="551" y="410"/>
                  </a:cubicBezTo>
                  <a:cubicBezTo>
                    <a:pt x="551" y="410"/>
                    <a:pt x="552" y="410"/>
                    <a:pt x="552" y="410"/>
                  </a:cubicBezTo>
                  <a:cubicBezTo>
                    <a:pt x="552" y="410"/>
                    <a:pt x="552" y="410"/>
                    <a:pt x="552" y="411"/>
                  </a:cubicBezTo>
                  <a:cubicBezTo>
                    <a:pt x="553" y="411"/>
                    <a:pt x="552" y="412"/>
                    <a:pt x="552" y="412"/>
                  </a:cubicBezTo>
                  <a:cubicBezTo>
                    <a:pt x="551" y="413"/>
                    <a:pt x="550" y="413"/>
                    <a:pt x="550" y="413"/>
                  </a:cubicBezTo>
                  <a:cubicBezTo>
                    <a:pt x="549" y="413"/>
                    <a:pt x="549" y="414"/>
                    <a:pt x="548" y="414"/>
                  </a:cubicBezTo>
                  <a:cubicBezTo>
                    <a:pt x="548" y="415"/>
                    <a:pt x="548" y="415"/>
                    <a:pt x="548" y="415"/>
                  </a:cubicBezTo>
                  <a:cubicBezTo>
                    <a:pt x="548" y="415"/>
                    <a:pt x="548" y="415"/>
                    <a:pt x="548" y="415"/>
                  </a:cubicBezTo>
                  <a:cubicBezTo>
                    <a:pt x="548" y="415"/>
                    <a:pt x="548" y="416"/>
                    <a:pt x="548" y="416"/>
                  </a:cubicBezTo>
                  <a:cubicBezTo>
                    <a:pt x="548" y="416"/>
                    <a:pt x="547" y="416"/>
                    <a:pt x="547" y="416"/>
                  </a:cubicBezTo>
                  <a:cubicBezTo>
                    <a:pt x="546" y="415"/>
                    <a:pt x="546" y="414"/>
                    <a:pt x="546" y="414"/>
                  </a:cubicBezTo>
                  <a:cubicBezTo>
                    <a:pt x="545" y="413"/>
                    <a:pt x="545" y="414"/>
                    <a:pt x="545" y="414"/>
                  </a:cubicBezTo>
                  <a:cubicBezTo>
                    <a:pt x="544" y="414"/>
                    <a:pt x="544" y="415"/>
                    <a:pt x="544" y="415"/>
                  </a:cubicBezTo>
                  <a:cubicBezTo>
                    <a:pt x="544" y="416"/>
                    <a:pt x="542" y="416"/>
                    <a:pt x="542" y="416"/>
                  </a:cubicBezTo>
                  <a:cubicBezTo>
                    <a:pt x="542" y="416"/>
                    <a:pt x="542" y="416"/>
                    <a:pt x="542" y="417"/>
                  </a:cubicBezTo>
                  <a:cubicBezTo>
                    <a:pt x="543" y="417"/>
                    <a:pt x="543" y="417"/>
                    <a:pt x="544" y="418"/>
                  </a:cubicBezTo>
                  <a:cubicBezTo>
                    <a:pt x="544" y="418"/>
                    <a:pt x="545" y="418"/>
                    <a:pt x="545" y="418"/>
                  </a:cubicBezTo>
                  <a:cubicBezTo>
                    <a:pt x="546" y="419"/>
                    <a:pt x="544" y="419"/>
                    <a:pt x="544" y="419"/>
                  </a:cubicBezTo>
                  <a:cubicBezTo>
                    <a:pt x="544" y="419"/>
                    <a:pt x="544" y="419"/>
                    <a:pt x="543" y="419"/>
                  </a:cubicBezTo>
                  <a:cubicBezTo>
                    <a:pt x="543" y="420"/>
                    <a:pt x="544" y="420"/>
                    <a:pt x="543" y="420"/>
                  </a:cubicBezTo>
                  <a:cubicBezTo>
                    <a:pt x="543" y="421"/>
                    <a:pt x="542" y="421"/>
                    <a:pt x="542" y="421"/>
                  </a:cubicBezTo>
                  <a:cubicBezTo>
                    <a:pt x="542" y="421"/>
                    <a:pt x="542" y="421"/>
                    <a:pt x="542" y="421"/>
                  </a:cubicBezTo>
                  <a:cubicBezTo>
                    <a:pt x="542" y="421"/>
                    <a:pt x="542" y="421"/>
                    <a:pt x="542" y="421"/>
                  </a:cubicBezTo>
                  <a:cubicBezTo>
                    <a:pt x="543" y="422"/>
                    <a:pt x="543" y="422"/>
                    <a:pt x="544" y="422"/>
                  </a:cubicBezTo>
                  <a:cubicBezTo>
                    <a:pt x="545" y="422"/>
                    <a:pt x="545" y="422"/>
                    <a:pt x="545" y="422"/>
                  </a:cubicBezTo>
                  <a:cubicBezTo>
                    <a:pt x="545" y="422"/>
                    <a:pt x="546" y="422"/>
                    <a:pt x="546" y="422"/>
                  </a:cubicBezTo>
                  <a:cubicBezTo>
                    <a:pt x="546" y="422"/>
                    <a:pt x="547" y="421"/>
                    <a:pt x="547" y="421"/>
                  </a:cubicBezTo>
                  <a:cubicBezTo>
                    <a:pt x="548" y="421"/>
                    <a:pt x="550" y="421"/>
                    <a:pt x="549" y="422"/>
                  </a:cubicBezTo>
                  <a:cubicBezTo>
                    <a:pt x="548" y="422"/>
                    <a:pt x="548" y="422"/>
                    <a:pt x="548" y="422"/>
                  </a:cubicBezTo>
                  <a:cubicBezTo>
                    <a:pt x="548" y="423"/>
                    <a:pt x="547" y="423"/>
                    <a:pt x="547" y="423"/>
                  </a:cubicBezTo>
                  <a:cubicBezTo>
                    <a:pt x="547" y="423"/>
                    <a:pt x="546" y="424"/>
                    <a:pt x="545" y="424"/>
                  </a:cubicBezTo>
                  <a:cubicBezTo>
                    <a:pt x="545" y="424"/>
                    <a:pt x="544" y="425"/>
                    <a:pt x="544" y="425"/>
                  </a:cubicBezTo>
                  <a:cubicBezTo>
                    <a:pt x="544" y="426"/>
                    <a:pt x="545" y="426"/>
                    <a:pt x="545" y="426"/>
                  </a:cubicBezTo>
                  <a:cubicBezTo>
                    <a:pt x="546" y="426"/>
                    <a:pt x="546" y="426"/>
                    <a:pt x="546" y="425"/>
                  </a:cubicBezTo>
                  <a:cubicBezTo>
                    <a:pt x="547" y="425"/>
                    <a:pt x="548" y="424"/>
                    <a:pt x="549" y="425"/>
                  </a:cubicBezTo>
                  <a:cubicBezTo>
                    <a:pt x="549" y="425"/>
                    <a:pt x="550" y="424"/>
                    <a:pt x="550" y="424"/>
                  </a:cubicBezTo>
                  <a:cubicBezTo>
                    <a:pt x="551" y="424"/>
                    <a:pt x="552" y="423"/>
                    <a:pt x="552" y="423"/>
                  </a:cubicBezTo>
                  <a:cubicBezTo>
                    <a:pt x="553" y="423"/>
                    <a:pt x="553" y="423"/>
                    <a:pt x="553" y="423"/>
                  </a:cubicBezTo>
                  <a:cubicBezTo>
                    <a:pt x="553" y="422"/>
                    <a:pt x="554" y="422"/>
                    <a:pt x="554" y="422"/>
                  </a:cubicBezTo>
                  <a:cubicBezTo>
                    <a:pt x="555" y="421"/>
                    <a:pt x="555" y="421"/>
                    <a:pt x="555" y="421"/>
                  </a:cubicBezTo>
                  <a:cubicBezTo>
                    <a:pt x="554" y="421"/>
                    <a:pt x="554" y="420"/>
                    <a:pt x="554" y="420"/>
                  </a:cubicBezTo>
                  <a:cubicBezTo>
                    <a:pt x="553" y="420"/>
                    <a:pt x="552" y="420"/>
                    <a:pt x="552" y="419"/>
                  </a:cubicBezTo>
                  <a:cubicBezTo>
                    <a:pt x="552" y="419"/>
                    <a:pt x="552" y="419"/>
                    <a:pt x="552" y="419"/>
                  </a:cubicBezTo>
                  <a:cubicBezTo>
                    <a:pt x="551" y="419"/>
                    <a:pt x="550" y="419"/>
                    <a:pt x="550" y="419"/>
                  </a:cubicBezTo>
                  <a:cubicBezTo>
                    <a:pt x="550" y="418"/>
                    <a:pt x="551" y="417"/>
                    <a:pt x="551" y="417"/>
                  </a:cubicBezTo>
                  <a:cubicBezTo>
                    <a:pt x="552" y="417"/>
                    <a:pt x="552" y="417"/>
                    <a:pt x="553" y="417"/>
                  </a:cubicBezTo>
                  <a:cubicBezTo>
                    <a:pt x="553" y="416"/>
                    <a:pt x="553" y="416"/>
                    <a:pt x="554" y="416"/>
                  </a:cubicBezTo>
                  <a:cubicBezTo>
                    <a:pt x="554" y="416"/>
                    <a:pt x="554" y="416"/>
                    <a:pt x="554" y="416"/>
                  </a:cubicBezTo>
                  <a:cubicBezTo>
                    <a:pt x="554" y="416"/>
                    <a:pt x="555" y="417"/>
                    <a:pt x="556" y="417"/>
                  </a:cubicBezTo>
                  <a:cubicBezTo>
                    <a:pt x="556" y="417"/>
                    <a:pt x="557" y="417"/>
                    <a:pt x="557" y="417"/>
                  </a:cubicBezTo>
                  <a:cubicBezTo>
                    <a:pt x="557" y="417"/>
                    <a:pt x="557" y="416"/>
                    <a:pt x="557" y="416"/>
                  </a:cubicBezTo>
                  <a:cubicBezTo>
                    <a:pt x="557" y="415"/>
                    <a:pt x="558" y="415"/>
                    <a:pt x="558" y="415"/>
                  </a:cubicBezTo>
                  <a:close/>
                  <a:moveTo>
                    <a:pt x="562" y="412"/>
                  </a:moveTo>
                  <a:cubicBezTo>
                    <a:pt x="562" y="411"/>
                    <a:pt x="563" y="410"/>
                    <a:pt x="561" y="410"/>
                  </a:cubicBezTo>
                  <a:cubicBezTo>
                    <a:pt x="561" y="410"/>
                    <a:pt x="560" y="410"/>
                    <a:pt x="560" y="411"/>
                  </a:cubicBezTo>
                  <a:cubicBezTo>
                    <a:pt x="560" y="411"/>
                    <a:pt x="559" y="410"/>
                    <a:pt x="559" y="410"/>
                  </a:cubicBezTo>
                  <a:cubicBezTo>
                    <a:pt x="558" y="410"/>
                    <a:pt x="558" y="411"/>
                    <a:pt x="558" y="411"/>
                  </a:cubicBezTo>
                  <a:cubicBezTo>
                    <a:pt x="558" y="412"/>
                    <a:pt x="558" y="412"/>
                    <a:pt x="558" y="412"/>
                  </a:cubicBezTo>
                  <a:cubicBezTo>
                    <a:pt x="558" y="413"/>
                    <a:pt x="558" y="413"/>
                    <a:pt x="558" y="413"/>
                  </a:cubicBezTo>
                  <a:cubicBezTo>
                    <a:pt x="558" y="413"/>
                    <a:pt x="559" y="413"/>
                    <a:pt x="559" y="413"/>
                  </a:cubicBezTo>
                  <a:cubicBezTo>
                    <a:pt x="560" y="413"/>
                    <a:pt x="560" y="414"/>
                    <a:pt x="560" y="414"/>
                  </a:cubicBezTo>
                  <a:cubicBezTo>
                    <a:pt x="560" y="414"/>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6"/>
                    <a:pt x="560" y="416"/>
                    <a:pt x="560" y="416"/>
                  </a:cubicBezTo>
                  <a:cubicBezTo>
                    <a:pt x="560" y="416"/>
                    <a:pt x="560" y="416"/>
                    <a:pt x="560" y="416"/>
                  </a:cubicBezTo>
                  <a:cubicBezTo>
                    <a:pt x="561" y="416"/>
                    <a:pt x="561" y="415"/>
                    <a:pt x="561" y="415"/>
                  </a:cubicBezTo>
                  <a:cubicBezTo>
                    <a:pt x="561" y="415"/>
                    <a:pt x="561" y="414"/>
                    <a:pt x="562" y="414"/>
                  </a:cubicBezTo>
                  <a:cubicBezTo>
                    <a:pt x="562" y="413"/>
                    <a:pt x="563" y="413"/>
                    <a:pt x="562" y="412"/>
                  </a:cubicBezTo>
                  <a:close/>
                  <a:moveTo>
                    <a:pt x="563" y="407"/>
                  </a:moveTo>
                  <a:cubicBezTo>
                    <a:pt x="563" y="407"/>
                    <a:pt x="563" y="407"/>
                    <a:pt x="563" y="407"/>
                  </a:cubicBezTo>
                  <a:cubicBezTo>
                    <a:pt x="562" y="407"/>
                    <a:pt x="562" y="406"/>
                    <a:pt x="561" y="406"/>
                  </a:cubicBezTo>
                  <a:cubicBezTo>
                    <a:pt x="561" y="406"/>
                    <a:pt x="561" y="406"/>
                    <a:pt x="561" y="406"/>
                  </a:cubicBezTo>
                  <a:cubicBezTo>
                    <a:pt x="562" y="405"/>
                    <a:pt x="563" y="405"/>
                    <a:pt x="563" y="404"/>
                  </a:cubicBezTo>
                  <a:cubicBezTo>
                    <a:pt x="563" y="402"/>
                    <a:pt x="562" y="401"/>
                    <a:pt x="561" y="399"/>
                  </a:cubicBezTo>
                  <a:cubicBezTo>
                    <a:pt x="561" y="399"/>
                    <a:pt x="561" y="399"/>
                    <a:pt x="561" y="400"/>
                  </a:cubicBezTo>
                  <a:cubicBezTo>
                    <a:pt x="560" y="400"/>
                    <a:pt x="560" y="400"/>
                    <a:pt x="560" y="400"/>
                  </a:cubicBezTo>
                  <a:cubicBezTo>
                    <a:pt x="560" y="400"/>
                    <a:pt x="561" y="402"/>
                    <a:pt x="560" y="401"/>
                  </a:cubicBezTo>
                  <a:cubicBezTo>
                    <a:pt x="559" y="401"/>
                    <a:pt x="559" y="400"/>
                    <a:pt x="558" y="400"/>
                  </a:cubicBezTo>
                  <a:cubicBezTo>
                    <a:pt x="558" y="400"/>
                    <a:pt x="558" y="400"/>
                    <a:pt x="558" y="400"/>
                  </a:cubicBezTo>
                  <a:cubicBezTo>
                    <a:pt x="557" y="400"/>
                    <a:pt x="558" y="401"/>
                    <a:pt x="558" y="401"/>
                  </a:cubicBezTo>
                  <a:cubicBezTo>
                    <a:pt x="558" y="402"/>
                    <a:pt x="558" y="403"/>
                    <a:pt x="558" y="404"/>
                  </a:cubicBezTo>
                  <a:cubicBezTo>
                    <a:pt x="557" y="405"/>
                    <a:pt x="559" y="405"/>
                    <a:pt x="558" y="406"/>
                  </a:cubicBezTo>
                  <a:cubicBezTo>
                    <a:pt x="558" y="406"/>
                    <a:pt x="557" y="406"/>
                    <a:pt x="557" y="407"/>
                  </a:cubicBezTo>
                  <a:cubicBezTo>
                    <a:pt x="557" y="407"/>
                    <a:pt x="556" y="407"/>
                    <a:pt x="555" y="407"/>
                  </a:cubicBezTo>
                  <a:cubicBezTo>
                    <a:pt x="555" y="407"/>
                    <a:pt x="555" y="407"/>
                    <a:pt x="555" y="407"/>
                  </a:cubicBezTo>
                  <a:cubicBezTo>
                    <a:pt x="556" y="408"/>
                    <a:pt x="556" y="408"/>
                    <a:pt x="557" y="407"/>
                  </a:cubicBezTo>
                  <a:cubicBezTo>
                    <a:pt x="558" y="407"/>
                    <a:pt x="558" y="407"/>
                    <a:pt x="559" y="407"/>
                  </a:cubicBezTo>
                  <a:cubicBezTo>
                    <a:pt x="559" y="407"/>
                    <a:pt x="559" y="407"/>
                    <a:pt x="559" y="407"/>
                  </a:cubicBezTo>
                  <a:cubicBezTo>
                    <a:pt x="560" y="406"/>
                    <a:pt x="561" y="407"/>
                    <a:pt x="561" y="407"/>
                  </a:cubicBezTo>
                  <a:cubicBezTo>
                    <a:pt x="562" y="408"/>
                    <a:pt x="562" y="408"/>
                    <a:pt x="563" y="408"/>
                  </a:cubicBezTo>
                  <a:cubicBezTo>
                    <a:pt x="563" y="408"/>
                    <a:pt x="563" y="408"/>
                    <a:pt x="563" y="407"/>
                  </a:cubicBezTo>
                  <a:cubicBezTo>
                    <a:pt x="563" y="407"/>
                    <a:pt x="563" y="407"/>
                    <a:pt x="563" y="407"/>
                  </a:cubicBezTo>
                  <a:close/>
                  <a:moveTo>
                    <a:pt x="558" y="394"/>
                  </a:moveTo>
                  <a:cubicBezTo>
                    <a:pt x="558" y="394"/>
                    <a:pt x="558" y="394"/>
                    <a:pt x="558" y="394"/>
                  </a:cubicBezTo>
                  <a:cubicBezTo>
                    <a:pt x="558" y="395"/>
                    <a:pt x="559" y="395"/>
                    <a:pt x="559" y="395"/>
                  </a:cubicBezTo>
                  <a:cubicBezTo>
                    <a:pt x="559" y="396"/>
                    <a:pt x="559" y="396"/>
                    <a:pt x="559" y="397"/>
                  </a:cubicBezTo>
                  <a:cubicBezTo>
                    <a:pt x="559" y="397"/>
                    <a:pt x="560" y="398"/>
                    <a:pt x="561" y="397"/>
                  </a:cubicBezTo>
                  <a:cubicBezTo>
                    <a:pt x="561" y="397"/>
                    <a:pt x="561" y="396"/>
                    <a:pt x="561" y="396"/>
                  </a:cubicBezTo>
                  <a:cubicBezTo>
                    <a:pt x="561" y="396"/>
                    <a:pt x="561" y="395"/>
                    <a:pt x="560" y="395"/>
                  </a:cubicBezTo>
                  <a:cubicBezTo>
                    <a:pt x="560" y="394"/>
                    <a:pt x="560" y="394"/>
                    <a:pt x="559" y="393"/>
                  </a:cubicBezTo>
                  <a:cubicBezTo>
                    <a:pt x="558" y="393"/>
                    <a:pt x="558" y="394"/>
                    <a:pt x="558" y="394"/>
                  </a:cubicBezTo>
                  <a:close/>
                  <a:moveTo>
                    <a:pt x="560" y="387"/>
                  </a:moveTo>
                  <a:cubicBezTo>
                    <a:pt x="560" y="387"/>
                    <a:pt x="560" y="387"/>
                    <a:pt x="560" y="387"/>
                  </a:cubicBezTo>
                  <a:cubicBezTo>
                    <a:pt x="559" y="387"/>
                    <a:pt x="559" y="387"/>
                    <a:pt x="558" y="386"/>
                  </a:cubicBezTo>
                  <a:cubicBezTo>
                    <a:pt x="558" y="385"/>
                    <a:pt x="557" y="385"/>
                    <a:pt x="556" y="385"/>
                  </a:cubicBezTo>
                  <a:cubicBezTo>
                    <a:pt x="556" y="385"/>
                    <a:pt x="556" y="385"/>
                    <a:pt x="556" y="385"/>
                  </a:cubicBezTo>
                  <a:cubicBezTo>
                    <a:pt x="555" y="386"/>
                    <a:pt x="555" y="387"/>
                    <a:pt x="556" y="388"/>
                  </a:cubicBezTo>
                  <a:cubicBezTo>
                    <a:pt x="557" y="388"/>
                    <a:pt x="556" y="390"/>
                    <a:pt x="556" y="390"/>
                  </a:cubicBezTo>
                  <a:cubicBezTo>
                    <a:pt x="557" y="391"/>
                    <a:pt x="557" y="391"/>
                    <a:pt x="558" y="391"/>
                  </a:cubicBezTo>
                  <a:cubicBezTo>
                    <a:pt x="559" y="391"/>
                    <a:pt x="559" y="392"/>
                    <a:pt x="560" y="392"/>
                  </a:cubicBezTo>
                  <a:cubicBezTo>
                    <a:pt x="560" y="392"/>
                    <a:pt x="562" y="391"/>
                    <a:pt x="562" y="392"/>
                  </a:cubicBezTo>
                  <a:cubicBezTo>
                    <a:pt x="562" y="392"/>
                    <a:pt x="561" y="392"/>
                    <a:pt x="562" y="392"/>
                  </a:cubicBezTo>
                  <a:cubicBezTo>
                    <a:pt x="562" y="393"/>
                    <a:pt x="563" y="394"/>
                    <a:pt x="564" y="394"/>
                  </a:cubicBezTo>
                  <a:cubicBezTo>
                    <a:pt x="564" y="395"/>
                    <a:pt x="565" y="395"/>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7" y="396"/>
                    <a:pt x="567" y="395"/>
                    <a:pt x="567" y="395"/>
                  </a:cubicBezTo>
                  <a:cubicBezTo>
                    <a:pt x="567" y="395"/>
                    <a:pt x="566" y="395"/>
                    <a:pt x="566" y="395"/>
                  </a:cubicBezTo>
                  <a:cubicBezTo>
                    <a:pt x="566" y="395"/>
                    <a:pt x="566" y="395"/>
                    <a:pt x="566" y="395"/>
                  </a:cubicBezTo>
                  <a:cubicBezTo>
                    <a:pt x="565" y="394"/>
                    <a:pt x="565" y="394"/>
                    <a:pt x="564" y="394"/>
                  </a:cubicBezTo>
                  <a:cubicBezTo>
                    <a:pt x="564" y="393"/>
                    <a:pt x="564" y="393"/>
                    <a:pt x="564" y="392"/>
                  </a:cubicBezTo>
                  <a:cubicBezTo>
                    <a:pt x="564" y="391"/>
                    <a:pt x="565" y="391"/>
                    <a:pt x="564" y="390"/>
                  </a:cubicBezTo>
                  <a:cubicBezTo>
                    <a:pt x="564" y="390"/>
                    <a:pt x="564" y="390"/>
                    <a:pt x="564" y="390"/>
                  </a:cubicBezTo>
                  <a:cubicBezTo>
                    <a:pt x="564" y="389"/>
                    <a:pt x="564" y="389"/>
                    <a:pt x="564" y="388"/>
                  </a:cubicBezTo>
                  <a:cubicBezTo>
                    <a:pt x="564" y="388"/>
                    <a:pt x="564" y="387"/>
                    <a:pt x="563" y="387"/>
                  </a:cubicBezTo>
                  <a:cubicBezTo>
                    <a:pt x="562" y="387"/>
                    <a:pt x="561" y="388"/>
                    <a:pt x="560" y="387"/>
                  </a:cubicBezTo>
                  <a:close/>
                  <a:moveTo>
                    <a:pt x="555" y="376"/>
                  </a:moveTo>
                  <a:cubicBezTo>
                    <a:pt x="555" y="376"/>
                    <a:pt x="555" y="376"/>
                    <a:pt x="555" y="376"/>
                  </a:cubicBezTo>
                  <a:cubicBezTo>
                    <a:pt x="555" y="376"/>
                    <a:pt x="556" y="376"/>
                    <a:pt x="556" y="376"/>
                  </a:cubicBezTo>
                  <a:cubicBezTo>
                    <a:pt x="557" y="376"/>
                    <a:pt x="559" y="375"/>
                    <a:pt x="559" y="376"/>
                  </a:cubicBezTo>
                  <a:cubicBezTo>
                    <a:pt x="559" y="376"/>
                    <a:pt x="559" y="376"/>
                    <a:pt x="559" y="376"/>
                  </a:cubicBezTo>
                  <a:cubicBezTo>
                    <a:pt x="559" y="376"/>
                    <a:pt x="560" y="377"/>
                    <a:pt x="560" y="377"/>
                  </a:cubicBezTo>
                  <a:cubicBezTo>
                    <a:pt x="561" y="377"/>
                    <a:pt x="561" y="378"/>
                    <a:pt x="562" y="378"/>
                  </a:cubicBezTo>
                  <a:cubicBezTo>
                    <a:pt x="562" y="378"/>
                    <a:pt x="562" y="378"/>
                    <a:pt x="562" y="378"/>
                  </a:cubicBezTo>
                  <a:cubicBezTo>
                    <a:pt x="562" y="377"/>
                    <a:pt x="561" y="376"/>
                    <a:pt x="561" y="375"/>
                  </a:cubicBezTo>
                  <a:cubicBezTo>
                    <a:pt x="562" y="375"/>
                    <a:pt x="562" y="375"/>
                    <a:pt x="562" y="374"/>
                  </a:cubicBezTo>
                  <a:cubicBezTo>
                    <a:pt x="563" y="374"/>
                    <a:pt x="562" y="373"/>
                    <a:pt x="563" y="373"/>
                  </a:cubicBezTo>
                  <a:cubicBezTo>
                    <a:pt x="563" y="373"/>
                    <a:pt x="562" y="373"/>
                    <a:pt x="562" y="373"/>
                  </a:cubicBezTo>
                  <a:cubicBezTo>
                    <a:pt x="561" y="373"/>
                    <a:pt x="561" y="372"/>
                    <a:pt x="561" y="371"/>
                  </a:cubicBezTo>
                  <a:cubicBezTo>
                    <a:pt x="561" y="371"/>
                    <a:pt x="561" y="370"/>
                    <a:pt x="561" y="371"/>
                  </a:cubicBezTo>
                  <a:cubicBezTo>
                    <a:pt x="560" y="371"/>
                    <a:pt x="560" y="371"/>
                    <a:pt x="560" y="371"/>
                  </a:cubicBezTo>
                  <a:cubicBezTo>
                    <a:pt x="560" y="372"/>
                    <a:pt x="560" y="372"/>
                    <a:pt x="560" y="372"/>
                  </a:cubicBezTo>
                  <a:cubicBezTo>
                    <a:pt x="560" y="373"/>
                    <a:pt x="560" y="373"/>
                    <a:pt x="560" y="374"/>
                  </a:cubicBezTo>
                  <a:cubicBezTo>
                    <a:pt x="559" y="375"/>
                    <a:pt x="558" y="375"/>
                    <a:pt x="557" y="375"/>
                  </a:cubicBezTo>
                  <a:cubicBezTo>
                    <a:pt x="557" y="374"/>
                    <a:pt x="555" y="375"/>
                    <a:pt x="555" y="375"/>
                  </a:cubicBezTo>
                  <a:cubicBezTo>
                    <a:pt x="554" y="375"/>
                    <a:pt x="554" y="375"/>
                    <a:pt x="555" y="376"/>
                  </a:cubicBezTo>
                  <a:close/>
                  <a:moveTo>
                    <a:pt x="549" y="391"/>
                  </a:moveTo>
                  <a:cubicBezTo>
                    <a:pt x="548" y="390"/>
                    <a:pt x="548" y="390"/>
                    <a:pt x="547" y="390"/>
                  </a:cubicBezTo>
                  <a:cubicBezTo>
                    <a:pt x="547" y="389"/>
                    <a:pt x="546" y="389"/>
                    <a:pt x="546" y="389"/>
                  </a:cubicBezTo>
                  <a:cubicBezTo>
                    <a:pt x="546" y="388"/>
                    <a:pt x="546" y="388"/>
                    <a:pt x="546" y="388"/>
                  </a:cubicBezTo>
                  <a:cubicBezTo>
                    <a:pt x="546" y="387"/>
                    <a:pt x="545" y="387"/>
                    <a:pt x="545" y="388"/>
                  </a:cubicBezTo>
                  <a:cubicBezTo>
                    <a:pt x="545" y="388"/>
                    <a:pt x="545" y="388"/>
                    <a:pt x="545" y="388"/>
                  </a:cubicBezTo>
                  <a:cubicBezTo>
                    <a:pt x="545" y="389"/>
                    <a:pt x="546" y="389"/>
                    <a:pt x="546" y="390"/>
                  </a:cubicBezTo>
                  <a:cubicBezTo>
                    <a:pt x="546" y="391"/>
                    <a:pt x="546" y="391"/>
                    <a:pt x="547" y="391"/>
                  </a:cubicBezTo>
                  <a:cubicBezTo>
                    <a:pt x="547" y="392"/>
                    <a:pt x="548" y="393"/>
                    <a:pt x="547" y="393"/>
                  </a:cubicBezTo>
                  <a:cubicBezTo>
                    <a:pt x="547" y="393"/>
                    <a:pt x="545" y="393"/>
                    <a:pt x="545" y="392"/>
                  </a:cubicBezTo>
                  <a:cubicBezTo>
                    <a:pt x="545" y="392"/>
                    <a:pt x="545" y="392"/>
                    <a:pt x="545" y="392"/>
                  </a:cubicBezTo>
                  <a:cubicBezTo>
                    <a:pt x="544" y="392"/>
                    <a:pt x="544" y="392"/>
                    <a:pt x="544" y="393"/>
                  </a:cubicBezTo>
                  <a:cubicBezTo>
                    <a:pt x="543" y="394"/>
                    <a:pt x="542" y="393"/>
                    <a:pt x="542" y="392"/>
                  </a:cubicBezTo>
                  <a:cubicBezTo>
                    <a:pt x="540" y="391"/>
                    <a:pt x="542" y="391"/>
                    <a:pt x="542" y="390"/>
                  </a:cubicBezTo>
                  <a:cubicBezTo>
                    <a:pt x="542" y="389"/>
                    <a:pt x="542" y="389"/>
                    <a:pt x="542" y="389"/>
                  </a:cubicBezTo>
                  <a:cubicBezTo>
                    <a:pt x="542" y="388"/>
                    <a:pt x="541" y="388"/>
                    <a:pt x="541" y="388"/>
                  </a:cubicBezTo>
                  <a:cubicBezTo>
                    <a:pt x="541" y="388"/>
                    <a:pt x="541" y="388"/>
                    <a:pt x="541" y="387"/>
                  </a:cubicBezTo>
                  <a:cubicBezTo>
                    <a:pt x="541" y="387"/>
                    <a:pt x="540" y="387"/>
                    <a:pt x="540" y="386"/>
                  </a:cubicBezTo>
                  <a:cubicBezTo>
                    <a:pt x="540" y="386"/>
                    <a:pt x="540" y="386"/>
                    <a:pt x="540" y="386"/>
                  </a:cubicBezTo>
                  <a:cubicBezTo>
                    <a:pt x="540" y="386"/>
                    <a:pt x="540" y="386"/>
                    <a:pt x="540" y="386"/>
                  </a:cubicBezTo>
                  <a:cubicBezTo>
                    <a:pt x="540" y="386"/>
                    <a:pt x="540" y="386"/>
                    <a:pt x="540" y="386"/>
                  </a:cubicBezTo>
                  <a:cubicBezTo>
                    <a:pt x="540" y="385"/>
                    <a:pt x="539" y="384"/>
                    <a:pt x="539" y="385"/>
                  </a:cubicBezTo>
                  <a:cubicBezTo>
                    <a:pt x="538" y="385"/>
                    <a:pt x="538" y="385"/>
                    <a:pt x="538" y="385"/>
                  </a:cubicBezTo>
                  <a:cubicBezTo>
                    <a:pt x="539" y="385"/>
                    <a:pt x="539" y="385"/>
                    <a:pt x="539" y="386"/>
                  </a:cubicBezTo>
                  <a:cubicBezTo>
                    <a:pt x="539" y="386"/>
                    <a:pt x="539" y="386"/>
                    <a:pt x="539" y="386"/>
                  </a:cubicBezTo>
                  <a:cubicBezTo>
                    <a:pt x="539" y="386"/>
                    <a:pt x="539" y="386"/>
                    <a:pt x="539" y="386"/>
                  </a:cubicBezTo>
                  <a:cubicBezTo>
                    <a:pt x="539" y="387"/>
                    <a:pt x="539" y="387"/>
                    <a:pt x="539" y="388"/>
                  </a:cubicBezTo>
                  <a:cubicBezTo>
                    <a:pt x="539" y="388"/>
                    <a:pt x="539" y="388"/>
                    <a:pt x="539" y="389"/>
                  </a:cubicBezTo>
                  <a:cubicBezTo>
                    <a:pt x="539" y="389"/>
                    <a:pt x="539" y="389"/>
                    <a:pt x="539" y="389"/>
                  </a:cubicBezTo>
                  <a:cubicBezTo>
                    <a:pt x="539" y="389"/>
                    <a:pt x="539" y="389"/>
                    <a:pt x="539" y="389"/>
                  </a:cubicBezTo>
                  <a:cubicBezTo>
                    <a:pt x="540" y="390"/>
                    <a:pt x="540" y="391"/>
                    <a:pt x="539" y="391"/>
                  </a:cubicBezTo>
                  <a:cubicBezTo>
                    <a:pt x="539" y="392"/>
                    <a:pt x="539" y="392"/>
                    <a:pt x="539" y="393"/>
                  </a:cubicBezTo>
                  <a:cubicBezTo>
                    <a:pt x="540" y="393"/>
                    <a:pt x="540" y="393"/>
                    <a:pt x="540" y="393"/>
                  </a:cubicBezTo>
                  <a:cubicBezTo>
                    <a:pt x="540" y="393"/>
                    <a:pt x="541" y="394"/>
                    <a:pt x="541" y="394"/>
                  </a:cubicBezTo>
                  <a:cubicBezTo>
                    <a:pt x="541" y="394"/>
                    <a:pt x="542" y="394"/>
                    <a:pt x="542" y="394"/>
                  </a:cubicBezTo>
                  <a:cubicBezTo>
                    <a:pt x="542" y="394"/>
                    <a:pt x="542" y="395"/>
                    <a:pt x="543" y="395"/>
                  </a:cubicBezTo>
                  <a:cubicBezTo>
                    <a:pt x="543" y="396"/>
                    <a:pt x="543" y="396"/>
                    <a:pt x="544" y="397"/>
                  </a:cubicBezTo>
                  <a:cubicBezTo>
                    <a:pt x="544" y="397"/>
                    <a:pt x="544" y="397"/>
                    <a:pt x="544" y="398"/>
                  </a:cubicBezTo>
                  <a:cubicBezTo>
                    <a:pt x="545" y="398"/>
                    <a:pt x="545" y="399"/>
                    <a:pt x="546" y="399"/>
                  </a:cubicBezTo>
                  <a:cubicBezTo>
                    <a:pt x="546" y="399"/>
                    <a:pt x="547" y="399"/>
                    <a:pt x="547" y="399"/>
                  </a:cubicBezTo>
                  <a:cubicBezTo>
                    <a:pt x="547" y="399"/>
                    <a:pt x="547" y="400"/>
                    <a:pt x="547" y="400"/>
                  </a:cubicBezTo>
                  <a:cubicBezTo>
                    <a:pt x="547" y="400"/>
                    <a:pt x="548" y="401"/>
                    <a:pt x="548" y="402"/>
                  </a:cubicBezTo>
                  <a:cubicBezTo>
                    <a:pt x="548" y="402"/>
                    <a:pt x="549" y="402"/>
                    <a:pt x="549" y="402"/>
                  </a:cubicBezTo>
                  <a:cubicBezTo>
                    <a:pt x="549" y="402"/>
                    <a:pt x="550" y="402"/>
                    <a:pt x="551" y="402"/>
                  </a:cubicBezTo>
                  <a:cubicBezTo>
                    <a:pt x="551" y="402"/>
                    <a:pt x="552" y="401"/>
                    <a:pt x="552" y="401"/>
                  </a:cubicBezTo>
                  <a:cubicBezTo>
                    <a:pt x="552" y="401"/>
                    <a:pt x="553" y="401"/>
                    <a:pt x="554" y="401"/>
                  </a:cubicBezTo>
                  <a:cubicBezTo>
                    <a:pt x="554" y="401"/>
                    <a:pt x="554" y="401"/>
                    <a:pt x="554" y="401"/>
                  </a:cubicBezTo>
                  <a:cubicBezTo>
                    <a:pt x="554" y="401"/>
                    <a:pt x="554" y="401"/>
                    <a:pt x="554" y="401"/>
                  </a:cubicBezTo>
                  <a:cubicBezTo>
                    <a:pt x="554" y="400"/>
                    <a:pt x="554" y="399"/>
                    <a:pt x="555" y="399"/>
                  </a:cubicBezTo>
                  <a:cubicBezTo>
                    <a:pt x="555" y="398"/>
                    <a:pt x="556" y="399"/>
                    <a:pt x="557" y="398"/>
                  </a:cubicBezTo>
                  <a:cubicBezTo>
                    <a:pt x="557" y="398"/>
                    <a:pt x="557" y="397"/>
                    <a:pt x="557" y="396"/>
                  </a:cubicBezTo>
                  <a:cubicBezTo>
                    <a:pt x="557" y="396"/>
                    <a:pt x="557" y="396"/>
                    <a:pt x="557" y="396"/>
                  </a:cubicBezTo>
                  <a:cubicBezTo>
                    <a:pt x="556" y="396"/>
                    <a:pt x="556" y="396"/>
                    <a:pt x="555" y="397"/>
                  </a:cubicBezTo>
                  <a:cubicBezTo>
                    <a:pt x="555" y="397"/>
                    <a:pt x="555" y="398"/>
                    <a:pt x="554" y="398"/>
                  </a:cubicBezTo>
                  <a:cubicBezTo>
                    <a:pt x="554" y="398"/>
                    <a:pt x="554" y="398"/>
                    <a:pt x="554" y="398"/>
                  </a:cubicBezTo>
                  <a:cubicBezTo>
                    <a:pt x="554" y="397"/>
                    <a:pt x="553" y="397"/>
                    <a:pt x="553" y="396"/>
                  </a:cubicBezTo>
                  <a:cubicBezTo>
                    <a:pt x="553" y="396"/>
                    <a:pt x="554" y="395"/>
                    <a:pt x="553" y="395"/>
                  </a:cubicBezTo>
                  <a:cubicBezTo>
                    <a:pt x="551" y="395"/>
                    <a:pt x="552" y="397"/>
                    <a:pt x="551" y="397"/>
                  </a:cubicBezTo>
                  <a:cubicBezTo>
                    <a:pt x="551" y="397"/>
                    <a:pt x="551" y="397"/>
                    <a:pt x="551" y="397"/>
                  </a:cubicBezTo>
                  <a:cubicBezTo>
                    <a:pt x="551" y="397"/>
                    <a:pt x="551" y="398"/>
                    <a:pt x="551" y="398"/>
                  </a:cubicBezTo>
                  <a:cubicBezTo>
                    <a:pt x="551" y="398"/>
                    <a:pt x="551" y="399"/>
                    <a:pt x="551" y="399"/>
                  </a:cubicBezTo>
                  <a:cubicBezTo>
                    <a:pt x="552" y="399"/>
                    <a:pt x="552" y="401"/>
                    <a:pt x="551" y="400"/>
                  </a:cubicBezTo>
                  <a:cubicBezTo>
                    <a:pt x="550" y="400"/>
                    <a:pt x="549" y="400"/>
                    <a:pt x="549" y="399"/>
                  </a:cubicBezTo>
                  <a:cubicBezTo>
                    <a:pt x="548" y="399"/>
                    <a:pt x="548" y="398"/>
                    <a:pt x="547" y="398"/>
                  </a:cubicBezTo>
                  <a:cubicBezTo>
                    <a:pt x="546" y="398"/>
                    <a:pt x="545" y="396"/>
                    <a:pt x="546" y="396"/>
                  </a:cubicBezTo>
                  <a:cubicBezTo>
                    <a:pt x="546" y="395"/>
                    <a:pt x="547" y="396"/>
                    <a:pt x="547" y="396"/>
                  </a:cubicBezTo>
                  <a:cubicBezTo>
                    <a:pt x="547" y="396"/>
                    <a:pt x="547" y="396"/>
                    <a:pt x="548" y="396"/>
                  </a:cubicBezTo>
                  <a:cubicBezTo>
                    <a:pt x="548" y="395"/>
                    <a:pt x="548" y="395"/>
                    <a:pt x="548" y="395"/>
                  </a:cubicBezTo>
                  <a:cubicBezTo>
                    <a:pt x="548" y="394"/>
                    <a:pt x="549" y="394"/>
                    <a:pt x="549" y="393"/>
                  </a:cubicBezTo>
                  <a:cubicBezTo>
                    <a:pt x="549" y="392"/>
                    <a:pt x="549" y="391"/>
                    <a:pt x="549" y="391"/>
                  </a:cubicBezTo>
                  <a:close/>
                  <a:moveTo>
                    <a:pt x="535" y="292"/>
                  </a:moveTo>
                  <a:cubicBezTo>
                    <a:pt x="535" y="292"/>
                    <a:pt x="535" y="293"/>
                    <a:pt x="535" y="293"/>
                  </a:cubicBezTo>
                  <a:cubicBezTo>
                    <a:pt x="536" y="293"/>
                    <a:pt x="537" y="293"/>
                    <a:pt x="537" y="292"/>
                  </a:cubicBezTo>
                  <a:cubicBezTo>
                    <a:pt x="538" y="292"/>
                    <a:pt x="538" y="292"/>
                    <a:pt x="538" y="292"/>
                  </a:cubicBezTo>
                  <a:cubicBezTo>
                    <a:pt x="539" y="292"/>
                    <a:pt x="539" y="292"/>
                    <a:pt x="539" y="293"/>
                  </a:cubicBezTo>
                  <a:cubicBezTo>
                    <a:pt x="539" y="293"/>
                    <a:pt x="538" y="294"/>
                    <a:pt x="539" y="295"/>
                  </a:cubicBezTo>
                  <a:cubicBezTo>
                    <a:pt x="539" y="295"/>
                    <a:pt x="540" y="295"/>
                    <a:pt x="541" y="295"/>
                  </a:cubicBezTo>
                  <a:cubicBezTo>
                    <a:pt x="541" y="295"/>
                    <a:pt x="541" y="295"/>
                    <a:pt x="541" y="295"/>
                  </a:cubicBezTo>
                  <a:cubicBezTo>
                    <a:pt x="541" y="295"/>
                    <a:pt x="542" y="295"/>
                    <a:pt x="542" y="295"/>
                  </a:cubicBezTo>
                  <a:cubicBezTo>
                    <a:pt x="542" y="295"/>
                    <a:pt x="542" y="295"/>
                    <a:pt x="542" y="295"/>
                  </a:cubicBezTo>
                  <a:cubicBezTo>
                    <a:pt x="542" y="295"/>
                    <a:pt x="542" y="295"/>
                    <a:pt x="542" y="295"/>
                  </a:cubicBezTo>
                  <a:cubicBezTo>
                    <a:pt x="542" y="295"/>
                    <a:pt x="542" y="295"/>
                    <a:pt x="542" y="295"/>
                  </a:cubicBezTo>
                  <a:cubicBezTo>
                    <a:pt x="542" y="294"/>
                    <a:pt x="542" y="294"/>
                    <a:pt x="542" y="294"/>
                  </a:cubicBezTo>
                  <a:cubicBezTo>
                    <a:pt x="542" y="294"/>
                    <a:pt x="542" y="294"/>
                    <a:pt x="542" y="293"/>
                  </a:cubicBezTo>
                  <a:cubicBezTo>
                    <a:pt x="542" y="292"/>
                    <a:pt x="544" y="293"/>
                    <a:pt x="544" y="293"/>
                  </a:cubicBezTo>
                  <a:cubicBezTo>
                    <a:pt x="545" y="293"/>
                    <a:pt x="547" y="292"/>
                    <a:pt x="547" y="292"/>
                  </a:cubicBezTo>
                  <a:cubicBezTo>
                    <a:pt x="547" y="292"/>
                    <a:pt x="547" y="291"/>
                    <a:pt x="547" y="291"/>
                  </a:cubicBezTo>
                  <a:cubicBezTo>
                    <a:pt x="547" y="291"/>
                    <a:pt x="546" y="290"/>
                    <a:pt x="546" y="291"/>
                  </a:cubicBezTo>
                  <a:cubicBezTo>
                    <a:pt x="546" y="291"/>
                    <a:pt x="545" y="290"/>
                    <a:pt x="545" y="290"/>
                  </a:cubicBezTo>
                  <a:cubicBezTo>
                    <a:pt x="545" y="290"/>
                    <a:pt x="544" y="290"/>
                    <a:pt x="543" y="290"/>
                  </a:cubicBezTo>
                  <a:cubicBezTo>
                    <a:pt x="543" y="290"/>
                    <a:pt x="543" y="289"/>
                    <a:pt x="543" y="289"/>
                  </a:cubicBezTo>
                  <a:cubicBezTo>
                    <a:pt x="543" y="289"/>
                    <a:pt x="544" y="288"/>
                    <a:pt x="544" y="288"/>
                  </a:cubicBezTo>
                  <a:cubicBezTo>
                    <a:pt x="544" y="287"/>
                    <a:pt x="545" y="287"/>
                    <a:pt x="546" y="287"/>
                  </a:cubicBezTo>
                  <a:cubicBezTo>
                    <a:pt x="546" y="286"/>
                    <a:pt x="546" y="286"/>
                    <a:pt x="546" y="285"/>
                  </a:cubicBezTo>
                  <a:cubicBezTo>
                    <a:pt x="547" y="285"/>
                    <a:pt x="547" y="285"/>
                    <a:pt x="547" y="284"/>
                  </a:cubicBezTo>
                  <a:cubicBezTo>
                    <a:pt x="547" y="283"/>
                    <a:pt x="546" y="283"/>
                    <a:pt x="546" y="283"/>
                  </a:cubicBezTo>
                  <a:cubicBezTo>
                    <a:pt x="545" y="282"/>
                    <a:pt x="543" y="284"/>
                    <a:pt x="542" y="283"/>
                  </a:cubicBezTo>
                  <a:cubicBezTo>
                    <a:pt x="542" y="283"/>
                    <a:pt x="542" y="284"/>
                    <a:pt x="542" y="284"/>
                  </a:cubicBezTo>
                  <a:cubicBezTo>
                    <a:pt x="542" y="285"/>
                    <a:pt x="542" y="285"/>
                    <a:pt x="543" y="285"/>
                  </a:cubicBezTo>
                  <a:cubicBezTo>
                    <a:pt x="543" y="285"/>
                    <a:pt x="543" y="285"/>
                    <a:pt x="543" y="286"/>
                  </a:cubicBezTo>
                  <a:cubicBezTo>
                    <a:pt x="542" y="286"/>
                    <a:pt x="542" y="286"/>
                    <a:pt x="541" y="286"/>
                  </a:cubicBezTo>
                  <a:cubicBezTo>
                    <a:pt x="541" y="286"/>
                    <a:pt x="541" y="287"/>
                    <a:pt x="540" y="287"/>
                  </a:cubicBezTo>
                  <a:cubicBezTo>
                    <a:pt x="540" y="287"/>
                    <a:pt x="540" y="288"/>
                    <a:pt x="540" y="288"/>
                  </a:cubicBezTo>
                  <a:cubicBezTo>
                    <a:pt x="540" y="288"/>
                    <a:pt x="539" y="288"/>
                    <a:pt x="539" y="289"/>
                  </a:cubicBezTo>
                  <a:cubicBezTo>
                    <a:pt x="539" y="289"/>
                    <a:pt x="539" y="289"/>
                    <a:pt x="539" y="290"/>
                  </a:cubicBezTo>
                  <a:cubicBezTo>
                    <a:pt x="539" y="291"/>
                    <a:pt x="538" y="290"/>
                    <a:pt x="537" y="291"/>
                  </a:cubicBezTo>
                  <a:cubicBezTo>
                    <a:pt x="537" y="291"/>
                    <a:pt x="536" y="291"/>
                    <a:pt x="536" y="291"/>
                  </a:cubicBezTo>
                  <a:cubicBezTo>
                    <a:pt x="536" y="292"/>
                    <a:pt x="535" y="292"/>
                    <a:pt x="535" y="292"/>
                  </a:cubicBezTo>
                  <a:close/>
                  <a:moveTo>
                    <a:pt x="535" y="369"/>
                  </a:moveTo>
                  <a:cubicBezTo>
                    <a:pt x="535" y="369"/>
                    <a:pt x="535" y="369"/>
                    <a:pt x="535" y="370"/>
                  </a:cubicBezTo>
                  <a:cubicBezTo>
                    <a:pt x="536" y="370"/>
                    <a:pt x="535" y="371"/>
                    <a:pt x="536" y="371"/>
                  </a:cubicBezTo>
                  <a:cubicBezTo>
                    <a:pt x="536" y="373"/>
                    <a:pt x="536" y="372"/>
                    <a:pt x="537" y="373"/>
                  </a:cubicBezTo>
                  <a:cubicBezTo>
                    <a:pt x="537" y="373"/>
                    <a:pt x="538" y="374"/>
                    <a:pt x="538" y="374"/>
                  </a:cubicBezTo>
                  <a:cubicBezTo>
                    <a:pt x="537" y="374"/>
                    <a:pt x="538" y="374"/>
                    <a:pt x="538" y="375"/>
                  </a:cubicBezTo>
                  <a:cubicBezTo>
                    <a:pt x="538" y="375"/>
                    <a:pt x="539" y="375"/>
                    <a:pt x="539" y="375"/>
                  </a:cubicBezTo>
                  <a:cubicBezTo>
                    <a:pt x="539" y="375"/>
                    <a:pt x="540" y="375"/>
                    <a:pt x="540" y="376"/>
                  </a:cubicBezTo>
                  <a:cubicBezTo>
                    <a:pt x="540" y="376"/>
                    <a:pt x="540" y="376"/>
                    <a:pt x="540" y="376"/>
                  </a:cubicBezTo>
                  <a:cubicBezTo>
                    <a:pt x="540" y="376"/>
                    <a:pt x="541" y="376"/>
                    <a:pt x="542" y="375"/>
                  </a:cubicBezTo>
                  <a:cubicBezTo>
                    <a:pt x="542" y="375"/>
                    <a:pt x="542" y="374"/>
                    <a:pt x="543" y="374"/>
                  </a:cubicBezTo>
                  <a:cubicBezTo>
                    <a:pt x="543" y="374"/>
                    <a:pt x="543" y="375"/>
                    <a:pt x="544" y="375"/>
                  </a:cubicBezTo>
                  <a:cubicBezTo>
                    <a:pt x="544" y="375"/>
                    <a:pt x="545" y="375"/>
                    <a:pt x="545" y="375"/>
                  </a:cubicBezTo>
                  <a:cubicBezTo>
                    <a:pt x="546" y="375"/>
                    <a:pt x="548" y="375"/>
                    <a:pt x="548" y="375"/>
                  </a:cubicBezTo>
                  <a:cubicBezTo>
                    <a:pt x="548" y="375"/>
                    <a:pt x="548" y="375"/>
                    <a:pt x="548" y="375"/>
                  </a:cubicBezTo>
                  <a:cubicBezTo>
                    <a:pt x="548" y="375"/>
                    <a:pt x="548" y="375"/>
                    <a:pt x="548" y="375"/>
                  </a:cubicBezTo>
                  <a:cubicBezTo>
                    <a:pt x="548" y="375"/>
                    <a:pt x="548" y="375"/>
                    <a:pt x="548"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8" y="375"/>
                    <a:pt x="548" y="375"/>
                  </a:cubicBezTo>
                  <a:cubicBezTo>
                    <a:pt x="548" y="375"/>
                    <a:pt x="548" y="375"/>
                    <a:pt x="548" y="375"/>
                  </a:cubicBezTo>
                  <a:cubicBezTo>
                    <a:pt x="548" y="374"/>
                    <a:pt x="548" y="374"/>
                    <a:pt x="547" y="374"/>
                  </a:cubicBezTo>
                  <a:cubicBezTo>
                    <a:pt x="546" y="374"/>
                    <a:pt x="546" y="374"/>
                    <a:pt x="545" y="374"/>
                  </a:cubicBezTo>
                  <a:cubicBezTo>
                    <a:pt x="544" y="373"/>
                    <a:pt x="545" y="372"/>
                    <a:pt x="545" y="371"/>
                  </a:cubicBezTo>
                  <a:cubicBezTo>
                    <a:pt x="544" y="370"/>
                    <a:pt x="544" y="370"/>
                    <a:pt x="543" y="370"/>
                  </a:cubicBezTo>
                  <a:cubicBezTo>
                    <a:pt x="543" y="370"/>
                    <a:pt x="542" y="371"/>
                    <a:pt x="542" y="371"/>
                  </a:cubicBezTo>
                  <a:cubicBezTo>
                    <a:pt x="542" y="370"/>
                    <a:pt x="541" y="370"/>
                    <a:pt x="541" y="370"/>
                  </a:cubicBezTo>
                  <a:cubicBezTo>
                    <a:pt x="540" y="370"/>
                    <a:pt x="540" y="369"/>
                    <a:pt x="540" y="368"/>
                  </a:cubicBezTo>
                  <a:cubicBezTo>
                    <a:pt x="540" y="368"/>
                    <a:pt x="540" y="368"/>
                    <a:pt x="540" y="368"/>
                  </a:cubicBezTo>
                  <a:cubicBezTo>
                    <a:pt x="539" y="368"/>
                    <a:pt x="539" y="368"/>
                    <a:pt x="538" y="368"/>
                  </a:cubicBezTo>
                  <a:cubicBezTo>
                    <a:pt x="538" y="368"/>
                    <a:pt x="538" y="368"/>
                    <a:pt x="538" y="368"/>
                  </a:cubicBezTo>
                  <a:cubicBezTo>
                    <a:pt x="537" y="368"/>
                    <a:pt x="536" y="368"/>
                    <a:pt x="535" y="368"/>
                  </a:cubicBezTo>
                  <a:cubicBezTo>
                    <a:pt x="535" y="368"/>
                    <a:pt x="535" y="369"/>
                    <a:pt x="535" y="369"/>
                  </a:cubicBezTo>
                  <a:close/>
                  <a:moveTo>
                    <a:pt x="531" y="389"/>
                  </a:moveTo>
                  <a:cubicBezTo>
                    <a:pt x="532" y="390"/>
                    <a:pt x="532" y="391"/>
                    <a:pt x="532" y="392"/>
                  </a:cubicBezTo>
                  <a:cubicBezTo>
                    <a:pt x="532" y="392"/>
                    <a:pt x="533" y="392"/>
                    <a:pt x="533" y="392"/>
                  </a:cubicBezTo>
                  <a:cubicBezTo>
                    <a:pt x="533" y="393"/>
                    <a:pt x="533" y="393"/>
                    <a:pt x="533" y="393"/>
                  </a:cubicBezTo>
                  <a:cubicBezTo>
                    <a:pt x="534" y="394"/>
                    <a:pt x="534" y="394"/>
                    <a:pt x="535" y="394"/>
                  </a:cubicBezTo>
                  <a:cubicBezTo>
                    <a:pt x="535" y="394"/>
                    <a:pt x="535" y="394"/>
                    <a:pt x="535" y="393"/>
                  </a:cubicBezTo>
                  <a:cubicBezTo>
                    <a:pt x="535" y="393"/>
                    <a:pt x="535" y="393"/>
                    <a:pt x="535" y="393"/>
                  </a:cubicBezTo>
                  <a:cubicBezTo>
                    <a:pt x="535" y="393"/>
                    <a:pt x="535" y="393"/>
                    <a:pt x="535" y="393"/>
                  </a:cubicBezTo>
                  <a:cubicBezTo>
                    <a:pt x="536" y="394"/>
                    <a:pt x="537" y="393"/>
                    <a:pt x="536" y="392"/>
                  </a:cubicBezTo>
                  <a:cubicBezTo>
                    <a:pt x="536" y="392"/>
                    <a:pt x="536" y="392"/>
                    <a:pt x="536" y="391"/>
                  </a:cubicBezTo>
                  <a:cubicBezTo>
                    <a:pt x="535" y="391"/>
                    <a:pt x="535" y="391"/>
                    <a:pt x="535" y="390"/>
                  </a:cubicBezTo>
                  <a:cubicBezTo>
                    <a:pt x="535" y="390"/>
                    <a:pt x="535" y="389"/>
                    <a:pt x="535" y="388"/>
                  </a:cubicBezTo>
                  <a:cubicBezTo>
                    <a:pt x="535" y="388"/>
                    <a:pt x="535" y="388"/>
                    <a:pt x="535" y="388"/>
                  </a:cubicBezTo>
                  <a:cubicBezTo>
                    <a:pt x="535" y="388"/>
                    <a:pt x="533" y="387"/>
                    <a:pt x="533" y="388"/>
                  </a:cubicBezTo>
                  <a:cubicBezTo>
                    <a:pt x="533" y="388"/>
                    <a:pt x="533" y="388"/>
                    <a:pt x="533" y="388"/>
                  </a:cubicBezTo>
                  <a:cubicBezTo>
                    <a:pt x="533" y="389"/>
                    <a:pt x="534" y="389"/>
                    <a:pt x="534" y="389"/>
                  </a:cubicBezTo>
                  <a:cubicBezTo>
                    <a:pt x="534" y="389"/>
                    <a:pt x="534" y="389"/>
                    <a:pt x="534" y="389"/>
                  </a:cubicBezTo>
                  <a:cubicBezTo>
                    <a:pt x="534" y="389"/>
                    <a:pt x="534" y="389"/>
                    <a:pt x="534" y="390"/>
                  </a:cubicBezTo>
                  <a:cubicBezTo>
                    <a:pt x="534" y="390"/>
                    <a:pt x="534" y="390"/>
                    <a:pt x="534" y="390"/>
                  </a:cubicBezTo>
                  <a:cubicBezTo>
                    <a:pt x="533" y="390"/>
                    <a:pt x="533" y="390"/>
                    <a:pt x="533" y="390"/>
                  </a:cubicBezTo>
                  <a:cubicBezTo>
                    <a:pt x="533" y="390"/>
                    <a:pt x="533" y="390"/>
                    <a:pt x="533" y="390"/>
                  </a:cubicBezTo>
                  <a:cubicBezTo>
                    <a:pt x="533" y="389"/>
                    <a:pt x="532" y="389"/>
                    <a:pt x="532" y="389"/>
                  </a:cubicBezTo>
                  <a:cubicBezTo>
                    <a:pt x="531" y="389"/>
                    <a:pt x="531" y="389"/>
                    <a:pt x="531" y="389"/>
                  </a:cubicBezTo>
                  <a:close/>
                  <a:moveTo>
                    <a:pt x="528" y="392"/>
                  </a:moveTo>
                  <a:cubicBezTo>
                    <a:pt x="528" y="392"/>
                    <a:pt x="528" y="391"/>
                    <a:pt x="528" y="391"/>
                  </a:cubicBezTo>
                  <a:cubicBezTo>
                    <a:pt x="528" y="391"/>
                    <a:pt x="527" y="391"/>
                    <a:pt x="527" y="391"/>
                  </a:cubicBezTo>
                  <a:cubicBezTo>
                    <a:pt x="526" y="391"/>
                    <a:pt x="526" y="390"/>
                    <a:pt x="525" y="390"/>
                  </a:cubicBezTo>
                  <a:cubicBezTo>
                    <a:pt x="525" y="390"/>
                    <a:pt x="525" y="390"/>
                    <a:pt x="525" y="390"/>
                  </a:cubicBezTo>
                  <a:cubicBezTo>
                    <a:pt x="525" y="390"/>
                    <a:pt x="525" y="391"/>
                    <a:pt x="525" y="391"/>
                  </a:cubicBezTo>
                  <a:cubicBezTo>
                    <a:pt x="525" y="392"/>
                    <a:pt x="526" y="392"/>
                    <a:pt x="526" y="392"/>
                  </a:cubicBezTo>
                  <a:cubicBezTo>
                    <a:pt x="526" y="392"/>
                    <a:pt x="526" y="392"/>
                    <a:pt x="526" y="392"/>
                  </a:cubicBezTo>
                  <a:cubicBezTo>
                    <a:pt x="526" y="392"/>
                    <a:pt x="527" y="393"/>
                    <a:pt x="527" y="393"/>
                  </a:cubicBezTo>
                  <a:cubicBezTo>
                    <a:pt x="527" y="393"/>
                    <a:pt x="527" y="393"/>
                    <a:pt x="527" y="393"/>
                  </a:cubicBezTo>
                  <a:cubicBezTo>
                    <a:pt x="528" y="394"/>
                    <a:pt x="527" y="395"/>
                    <a:pt x="527" y="396"/>
                  </a:cubicBezTo>
                  <a:cubicBezTo>
                    <a:pt x="526" y="397"/>
                    <a:pt x="527" y="397"/>
                    <a:pt x="527" y="398"/>
                  </a:cubicBezTo>
                  <a:cubicBezTo>
                    <a:pt x="528" y="398"/>
                    <a:pt x="527" y="399"/>
                    <a:pt x="527" y="400"/>
                  </a:cubicBezTo>
                  <a:cubicBezTo>
                    <a:pt x="527" y="400"/>
                    <a:pt x="527" y="400"/>
                    <a:pt x="527" y="401"/>
                  </a:cubicBezTo>
                  <a:cubicBezTo>
                    <a:pt x="527" y="401"/>
                    <a:pt x="527" y="401"/>
                    <a:pt x="528" y="401"/>
                  </a:cubicBezTo>
                  <a:cubicBezTo>
                    <a:pt x="528" y="401"/>
                    <a:pt x="528" y="401"/>
                    <a:pt x="528" y="401"/>
                  </a:cubicBezTo>
                  <a:cubicBezTo>
                    <a:pt x="528" y="400"/>
                    <a:pt x="529" y="400"/>
                    <a:pt x="530" y="400"/>
                  </a:cubicBezTo>
                  <a:cubicBezTo>
                    <a:pt x="530" y="399"/>
                    <a:pt x="529" y="398"/>
                    <a:pt x="530" y="397"/>
                  </a:cubicBezTo>
                  <a:cubicBezTo>
                    <a:pt x="530" y="397"/>
                    <a:pt x="531" y="398"/>
                    <a:pt x="531" y="398"/>
                  </a:cubicBezTo>
                  <a:cubicBezTo>
                    <a:pt x="532" y="398"/>
                    <a:pt x="534" y="398"/>
                    <a:pt x="533" y="399"/>
                  </a:cubicBezTo>
                  <a:cubicBezTo>
                    <a:pt x="533" y="400"/>
                    <a:pt x="533" y="400"/>
                    <a:pt x="533" y="401"/>
                  </a:cubicBezTo>
                  <a:cubicBezTo>
                    <a:pt x="533" y="401"/>
                    <a:pt x="534" y="401"/>
                    <a:pt x="535" y="402"/>
                  </a:cubicBezTo>
                  <a:cubicBezTo>
                    <a:pt x="536" y="402"/>
                    <a:pt x="536" y="401"/>
                    <a:pt x="537" y="401"/>
                  </a:cubicBezTo>
                  <a:cubicBezTo>
                    <a:pt x="538" y="401"/>
                    <a:pt x="538" y="401"/>
                    <a:pt x="538" y="401"/>
                  </a:cubicBezTo>
                  <a:cubicBezTo>
                    <a:pt x="537" y="401"/>
                    <a:pt x="537" y="400"/>
                    <a:pt x="537" y="400"/>
                  </a:cubicBezTo>
                  <a:cubicBezTo>
                    <a:pt x="537" y="400"/>
                    <a:pt x="537" y="399"/>
                    <a:pt x="536" y="399"/>
                  </a:cubicBezTo>
                  <a:cubicBezTo>
                    <a:pt x="536" y="398"/>
                    <a:pt x="537" y="398"/>
                    <a:pt x="538" y="398"/>
                  </a:cubicBezTo>
                  <a:cubicBezTo>
                    <a:pt x="538" y="398"/>
                    <a:pt x="538" y="398"/>
                    <a:pt x="538" y="398"/>
                  </a:cubicBezTo>
                  <a:cubicBezTo>
                    <a:pt x="538" y="398"/>
                    <a:pt x="538" y="397"/>
                    <a:pt x="538" y="397"/>
                  </a:cubicBezTo>
                  <a:cubicBezTo>
                    <a:pt x="537" y="396"/>
                    <a:pt x="535" y="397"/>
                    <a:pt x="534" y="396"/>
                  </a:cubicBezTo>
                  <a:cubicBezTo>
                    <a:pt x="534" y="396"/>
                    <a:pt x="534" y="396"/>
                    <a:pt x="534" y="396"/>
                  </a:cubicBezTo>
                  <a:cubicBezTo>
                    <a:pt x="533" y="396"/>
                    <a:pt x="532" y="396"/>
                    <a:pt x="532" y="395"/>
                  </a:cubicBezTo>
                  <a:cubicBezTo>
                    <a:pt x="531" y="395"/>
                    <a:pt x="531" y="394"/>
                    <a:pt x="530" y="394"/>
                  </a:cubicBezTo>
                  <a:cubicBezTo>
                    <a:pt x="530" y="394"/>
                    <a:pt x="530" y="393"/>
                    <a:pt x="529" y="393"/>
                  </a:cubicBezTo>
                  <a:cubicBezTo>
                    <a:pt x="529" y="393"/>
                    <a:pt x="529" y="392"/>
                    <a:pt x="528" y="392"/>
                  </a:cubicBezTo>
                  <a:close/>
                  <a:moveTo>
                    <a:pt x="522" y="385"/>
                  </a:moveTo>
                  <a:cubicBezTo>
                    <a:pt x="522" y="385"/>
                    <a:pt x="522" y="385"/>
                    <a:pt x="522" y="385"/>
                  </a:cubicBezTo>
                  <a:cubicBezTo>
                    <a:pt x="522" y="385"/>
                    <a:pt x="522" y="385"/>
                    <a:pt x="522" y="385"/>
                  </a:cubicBezTo>
                  <a:cubicBezTo>
                    <a:pt x="522" y="385"/>
                    <a:pt x="522" y="385"/>
                    <a:pt x="522" y="386"/>
                  </a:cubicBezTo>
                  <a:cubicBezTo>
                    <a:pt x="522" y="386"/>
                    <a:pt x="523" y="387"/>
                    <a:pt x="524" y="388"/>
                  </a:cubicBezTo>
                  <a:cubicBezTo>
                    <a:pt x="525" y="388"/>
                    <a:pt x="526" y="387"/>
                    <a:pt x="526" y="388"/>
                  </a:cubicBezTo>
                  <a:cubicBezTo>
                    <a:pt x="527" y="389"/>
                    <a:pt x="527" y="389"/>
                    <a:pt x="528" y="389"/>
                  </a:cubicBezTo>
                  <a:cubicBezTo>
                    <a:pt x="528" y="389"/>
                    <a:pt x="528" y="389"/>
                    <a:pt x="528" y="389"/>
                  </a:cubicBezTo>
                  <a:cubicBezTo>
                    <a:pt x="529" y="388"/>
                    <a:pt x="528" y="388"/>
                    <a:pt x="527" y="387"/>
                  </a:cubicBezTo>
                  <a:cubicBezTo>
                    <a:pt x="526" y="386"/>
                    <a:pt x="524" y="387"/>
                    <a:pt x="524" y="385"/>
                  </a:cubicBezTo>
                  <a:cubicBezTo>
                    <a:pt x="524" y="385"/>
                    <a:pt x="524" y="385"/>
                    <a:pt x="524" y="385"/>
                  </a:cubicBezTo>
                  <a:cubicBezTo>
                    <a:pt x="523" y="385"/>
                    <a:pt x="523" y="385"/>
                    <a:pt x="523" y="385"/>
                  </a:cubicBezTo>
                  <a:cubicBezTo>
                    <a:pt x="522" y="384"/>
                    <a:pt x="522" y="384"/>
                    <a:pt x="522" y="385"/>
                  </a:cubicBezTo>
                  <a:close/>
                  <a:moveTo>
                    <a:pt x="470" y="331"/>
                  </a:moveTo>
                  <a:cubicBezTo>
                    <a:pt x="470" y="330"/>
                    <a:pt x="470" y="330"/>
                    <a:pt x="469" y="329"/>
                  </a:cubicBezTo>
                  <a:cubicBezTo>
                    <a:pt x="469" y="329"/>
                    <a:pt x="469" y="330"/>
                    <a:pt x="469" y="330"/>
                  </a:cubicBezTo>
                  <a:cubicBezTo>
                    <a:pt x="468" y="330"/>
                    <a:pt x="467" y="330"/>
                    <a:pt x="467" y="329"/>
                  </a:cubicBezTo>
                  <a:cubicBezTo>
                    <a:pt x="466" y="329"/>
                    <a:pt x="465" y="329"/>
                    <a:pt x="464" y="330"/>
                  </a:cubicBezTo>
                  <a:cubicBezTo>
                    <a:pt x="464" y="330"/>
                    <a:pt x="464" y="330"/>
                    <a:pt x="464" y="330"/>
                  </a:cubicBezTo>
                  <a:cubicBezTo>
                    <a:pt x="465" y="330"/>
                    <a:pt x="465" y="330"/>
                    <a:pt x="466" y="330"/>
                  </a:cubicBezTo>
                  <a:cubicBezTo>
                    <a:pt x="466" y="330"/>
                    <a:pt x="466" y="331"/>
                    <a:pt x="466" y="330"/>
                  </a:cubicBezTo>
                  <a:cubicBezTo>
                    <a:pt x="467" y="330"/>
                    <a:pt x="467" y="331"/>
                    <a:pt x="468" y="332"/>
                  </a:cubicBezTo>
                  <a:cubicBezTo>
                    <a:pt x="468" y="332"/>
                    <a:pt x="469" y="332"/>
                    <a:pt x="470" y="332"/>
                  </a:cubicBezTo>
                  <a:cubicBezTo>
                    <a:pt x="470" y="332"/>
                    <a:pt x="471" y="331"/>
                    <a:pt x="470" y="331"/>
                  </a:cubicBezTo>
                  <a:close/>
                  <a:moveTo>
                    <a:pt x="468" y="296"/>
                  </a:moveTo>
                  <a:cubicBezTo>
                    <a:pt x="468" y="296"/>
                    <a:pt x="469" y="296"/>
                    <a:pt x="469" y="297"/>
                  </a:cubicBezTo>
                  <a:cubicBezTo>
                    <a:pt x="469" y="297"/>
                    <a:pt x="469" y="297"/>
                    <a:pt x="469" y="297"/>
                  </a:cubicBezTo>
                  <a:cubicBezTo>
                    <a:pt x="470" y="297"/>
                    <a:pt x="471" y="297"/>
                    <a:pt x="471" y="298"/>
                  </a:cubicBezTo>
                  <a:cubicBezTo>
                    <a:pt x="471" y="298"/>
                    <a:pt x="472" y="298"/>
                    <a:pt x="472" y="298"/>
                  </a:cubicBezTo>
                  <a:cubicBezTo>
                    <a:pt x="473" y="298"/>
                    <a:pt x="473" y="298"/>
                    <a:pt x="473" y="298"/>
                  </a:cubicBezTo>
                  <a:cubicBezTo>
                    <a:pt x="473" y="298"/>
                    <a:pt x="473" y="298"/>
                    <a:pt x="473" y="298"/>
                  </a:cubicBezTo>
                  <a:cubicBezTo>
                    <a:pt x="473" y="298"/>
                    <a:pt x="473" y="297"/>
                    <a:pt x="473" y="297"/>
                  </a:cubicBezTo>
                  <a:cubicBezTo>
                    <a:pt x="473" y="297"/>
                    <a:pt x="473" y="297"/>
                    <a:pt x="472" y="296"/>
                  </a:cubicBezTo>
                  <a:cubicBezTo>
                    <a:pt x="472" y="296"/>
                    <a:pt x="472" y="296"/>
                    <a:pt x="471" y="296"/>
                  </a:cubicBezTo>
                  <a:cubicBezTo>
                    <a:pt x="471" y="296"/>
                    <a:pt x="471" y="296"/>
                    <a:pt x="470" y="296"/>
                  </a:cubicBezTo>
                  <a:cubicBezTo>
                    <a:pt x="470" y="296"/>
                    <a:pt x="470" y="296"/>
                    <a:pt x="470" y="295"/>
                  </a:cubicBezTo>
                  <a:cubicBezTo>
                    <a:pt x="470" y="295"/>
                    <a:pt x="469" y="295"/>
                    <a:pt x="469" y="295"/>
                  </a:cubicBezTo>
                  <a:cubicBezTo>
                    <a:pt x="469" y="295"/>
                    <a:pt x="468" y="295"/>
                    <a:pt x="467" y="295"/>
                  </a:cubicBezTo>
                  <a:cubicBezTo>
                    <a:pt x="467" y="295"/>
                    <a:pt x="467" y="296"/>
                    <a:pt x="468" y="296"/>
                  </a:cubicBezTo>
                  <a:close/>
                  <a:moveTo>
                    <a:pt x="465" y="299"/>
                  </a:moveTo>
                  <a:cubicBezTo>
                    <a:pt x="465" y="299"/>
                    <a:pt x="466" y="300"/>
                    <a:pt x="466" y="300"/>
                  </a:cubicBezTo>
                  <a:cubicBezTo>
                    <a:pt x="466" y="300"/>
                    <a:pt x="467" y="301"/>
                    <a:pt x="467" y="301"/>
                  </a:cubicBezTo>
                  <a:cubicBezTo>
                    <a:pt x="468" y="302"/>
                    <a:pt x="469" y="302"/>
                    <a:pt x="469" y="302"/>
                  </a:cubicBezTo>
                  <a:cubicBezTo>
                    <a:pt x="469" y="302"/>
                    <a:pt x="470" y="302"/>
                    <a:pt x="470" y="302"/>
                  </a:cubicBezTo>
                  <a:cubicBezTo>
                    <a:pt x="470" y="302"/>
                    <a:pt x="471" y="303"/>
                    <a:pt x="471" y="303"/>
                  </a:cubicBezTo>
                  <a:cubicBezTo>
                    <a:pt x="472" y="303"/>
                    <a:pt x="472" y="304"/>
                    <a:pt x="473" y="304"/>
                  </a:cubicBezTo>
                  <a:cubicBezTo>
                    <a:pt x="473" y="304"/>
                    <a:pt x="474" y="304"/>
                    <a:pt x="474" y="304"/>
                  </a:cubicBezTo>
                  <a:cubicBezTo>
                    <a:pt x="474" y="304"/>
                    <a:pt x="475" y="304"/>
                    <a:pt x="475" y="305"/>
                  </a:cubicBezTo>
                  <a:cubicBezTo>
                    <a:pt x="476" y="305"/>
                    <a:pt x="477" y="306"/>
                    <a:pt x="477" y="306"/>
                  </a:cubicBezTo>
                  <a:cubicBezTo>
                    <a:pt x="477" y="306"/>
                    <a:pt x="477" y="306"/>
                    <a:pt x="477" y="306"/>
                  </a:cubicBezTo>
                  <a:cubicBezTo>
                    <a:pt x="477" y="307"/>
                    <a:pt x="477" y="307"/>
                    <a:pt x="478" y="307"/>
                  </a:cubicBezTo>
                  <a:cubicBezTo>
                    <a:pt x="478" y="307"/>
                    <a:pt x="478" y="307"/>
                    <a:pt x="478" y="307"/>
                  </a:cubicBezTo>
                  <a:cubicBezTo>
                    <a:pt x="478" y="307"/>
                    <a:pt x="479" y="306"/>
                    <a:pt x="478" y="305"/>
                  </a:cubicBezTo>
                  <a:cubicBezTo>
                    <a:pt x="477" y="305"/>
                    <a:pt x="477" y="304"/>
                    <a:pt x="476" y="303"/>
                  </a:cubicBezTo>
                  <a:cubicBezTo>
                    <a:pt x="476" y="303"/>
                    <a:pt x="475" y="303"/>
                    <a:pt x="475" y="303"/>
                  </a:cubicBezTo>
                  <a:cubicBezTo>
                    <a:pt x="474" y="302"/>
                    <a:pt x="473" y="302"/>
                    <a:pt x="473" y="301"/>
                  </a:cubicBezTo>
                  <a:cubicBezTo>
                    <a:pt x="472" y="301"/>
                    <a:pt x="471" y="301"/>
                    <a:pt x="470" y="301"/>
                  </a:cubicBezTo>
                  <a:cubicBezTo>
                    <a:pt x="469" y="300"/>
                    <a:pt x="469" y="300"/>
                    <a:pt x="468" y="299"/>
                  </a:cubicBezTo>
                  <a:cubicBezTo>
                    <a:pt x="467" y="299"/>
                    <a:pt x="466" y="299"/>
                    <a:pt x="465" y="299"/>
                  </a:cubicBezTo>
                  <a:cubicBezTo>
                    <a:pt x="465" y="298"/>
                    <a:pt x="465" y="299"/>
                    <a:pt x="465" y="299"/>
                  </a:cubicBezTo>
                  <a:close/>
                  <a:moveTo>
                    <a:pt x="453" y="315"/>
                  </a:moveTo>
                  <a:cubicBezTo>
                    <a:pt x="453" y="315"/>
                    <a:pt x="454" y="315"/>
                    <a:pt x="454" y="315"/>
                  </a:cubicBezTo>
                  <a:cubicBezTo>
                    <a:pt x="455" y="315"/>
                    <a:pt x="456" y="315"/>
                    <a:pt x="456" y="315"/>
                  </a:cubicBezTo>
                  <a:cubicBezTo>
                    <a:pt x="458" y="316"/>
                    <a:pt x="459" y="316"/>
                    <a:pt x="461" y="317"/>
                  </a:cubicBezTo>
                  <a:cubicBezTo>
                    <a:pt x="461" y="317"/>
                    <a:pt x="461" y="318"/>
                    <a:pt x="462" y="318"/>
                  </a:cubicBezTo>
                  <a:cubicBezTo>
                    <a:pt x="462" y="318"/>
                    <a:pt x="462" y="318"/>
                    <a:pt x="463" y="318"/>
                  </a:cubicBezTo>
                  <a:cubicBezTo>
                    <a:pt x="464" y="318"/>
                    <a:pt x="464" y="318"/>
                    <a:pt x="465" y="318"/>
                  </a:cubicBezTo>
                  <a:cubicBezTo>
                    <a:pt x="466" y="318"/>
                    <a:pt x="466" y="319"/>
                    <a:pt x="467" y="320"/>
                  </a:cubicBezTo>
                  <a:cubicBezTo>
                    <a:pt x="468" y="321"/>
                    <a:pt x="470" y="322"/>
                    <a:pt x="471" y="323"/>
                  </a:cubicBezTo>
                  <a:cubicBezTo>
                    <a:pt x="472" y="323"/>
                    <a:pt x="472" y="324"/>
                    <a:pt x="473" y="323"/>
                  </a:cubicBezTo>
                  <a:cubicBezTo>
                    <a:pt x="473" y="323"/>
                    <a:pt x="473" y="323"/>
                    <a:pt x="473" y="323"/>
                  </a:cubicBezTo>
                  <a:cubicBezTo>
                    <a:pt x="474" y="323"/>
                    <a:pt x="474" y="323"/>
                    <a:pt x="474" y="323"/>
                  </a:cubicBezTo>
                  <a:cubicBezTo>
                    <a:pt x="474" y="322"/>
                    <a:pt x="474" y="322"/>
                    <a:pt x="473" y="322"/>
                  </a:cubicBezTo>
                  <a:cubicBezTo>
                    <a:pt x="471" y="321"/>
                    <a:pt x="469" y="321"/>
                    <a:pt x="469" y="319"/>
                  </a:cubicBezTo>
                  <a:cubicBezTo>
                    <a:pt x="468" y="319"/>
                    <a:pt x="468" y="319"/>
                    <a:pt x="468" y="319"/>
                  </a:cubicBezTo>
                  <a:cubicBezTo>
                    <a:pt x="467" y="318"/>
                    <a:pt x="467" y="318"/>
                    <a:pt x="467" y="318"/>
                  </a:cubicBezTo>
                  <a:cubicBezTo>
                    <a:pt x="467" y="317"/>
                    <a:pt x="465" y="317"/>
                    <a:pt x="465" y="317"/>
                  </a:cubicBezTo>
                  <a:cubicBezTo>
                    <a:pt x="464" y="317"/>
                    <a:pt x="463" y="317"/>
                    <a:pt x="462" y="317"/>
                  </a:cubicBezTo>
                  <a:cubicBezTo>
                    <a:pt x="462" y="317"/>
                    <a:pt x="462" y="316"/>
                    <a:pt x="461" y="316"/>
                  </a:cubicBezTo>
                  <a:cubicBezTo>
                    <a:pt x="461" y="316"/>
                    <a:pt x="461" y="316"/>
                    <a:pt x="460" y="315"/>
                  </a:cubicBezTo>
                  <a:cubicBezTo>
                    <a:pt x="460" y="315"/>
                    <a:pt x="460" y="315"/>
                    <a:pt x="459" y="315"/>
                  </a:cubicBezTo>
                  <a:cubicBezTo>
                    <a:pt x="458" y="315"/>
                    <a:pt x="457" y="314"/>
                    <a:pt x="457" y="314"/>
                  </a:cubicBezTo>
                  <a:cubicBezTo>
                    <a:pt x="456" y="314"/>
                    <a:pt x="455" y="313"/>
                    <a:pt x="455" y="313"/>
                  </a:cubicBezTo>
                  <a:cubicBezTo>
                    <a:pt x="455" y="312"/>
                    <a:pt x="454" y="312"/>
                    <a:pt x="454" y="312"/>
                  </a:cubicBezTo>
                  <a:cubicBezTo>
                    <a:pt x="453" y="312"/>
                    <a:pt x="452" y="312"/>
                    <a:pt x="452" y="313"/>
                  </a:cubicBezTo>
                  <a:cubicBezTo>
                    <a:pt x="452" y="313"/>
                    <a:pt x="452" y="314"/>
                    <a:pt x="453" y="315"/>
                  </a:cubicBezTo>
                  <a:close/>
                  <a:moveTo>
                    <a:pt x="452" y="330"/>
                  </a:moveTo>
                  <a:cubicBezTo>
                    <a:pt x="452" y="331"/>
                    <a:pt x="452" y="331"/>
                    <a:pt x="453" y="331"/>
                  </a:cubicBezTo>
                  <a:cubicBezTo>
                    <a:pt x="453" y="331"/>
                    <a:pt x="453" y="332"/>
                    <a:pt x="453" y="332"/>
                  </a:cubicBezTo>
                  <a:cubicBezTo>
                    <a:pt x="453" y="333"/>
                    <a:pt x="454" y="333"/>
                    <a:pt x="454" y="333"/>
                  </a:cubicBezTo>
                  <a:cubicBezTo>
                    <a:pt x="454" y="333"/>
                    <a:pt x="454" y="333"/>
                    <a:pt x="454" y="334"/>
                  </a:cubicBezTo>
                  <a:cubicBezTo>
                    <a:pt x="454" y="334"/>
                    <a:pt x="454" y="334"/>
                    <a:pt x="454" y="334"/>
                  </a:cubicBezTo>
                  <a:cubicBezTo>
                    <a:pt x="454" y="334"/>
                    <a:pt x="454" y="334"/>
                    <a:pt x="454" y="334"/>
                  </a:cubicBezTo>
                  <a:cubicBezTo>
                    <a:pt x="454" y="334"/>
                    <a:pt x="455" y="334"/>
                    <a:pt x="455" y="334"/>
                  </a:cubicBezTo>
                  <a:cubicBezTo>
                    <a:pt x="455" y="334"/>
                    <a:pt x="455" y="334"/>
                    <a:pt x="455" y="334"/>
                  </a:cubicBezTo>
                  <a:cubicBezTo>
                    <a:pt x="455" y="333"/>
                    <a:pt x="455" y="333"/>
                    <a:pt x="455" y="332"/>
                  </a:cubicBezTo>
                  <a:cubicBezTo>
                    <a:pt x="455" y="332"/>
                    <a:pt x="454" y="332"/>
                    <a:pt x="454" y="332"/>
                  </a:cubicBezTo>
                  <a:cubicBezTo>
                    <a:pt x="454" y="332"/>
                    <a:pt x="454" y="331"/>
                    <a:pt x="454" y="331"/>
                  </a:cubicBezTo>
                  <a:cubicBezTo>
                    <a:pt x="454" y="331"/>
                    <a:pt x="453" y="330"/>
                    <a:pt x="453" y="330"/>
                  </a:cubicBezTo>
                  <a:cubicBezTo>
                    <a:pt x="452" y="330"/>
                    <a:pt x="452" y="330"/>
                    <a:pt x="452" y="330"/>
                  </a:cubicBezTo>
                  <a:cubicBezTo>
                    <a:pt x="452" y="330"/>
                    <a:pt x="452" y="330"/>
                    <a:pt x="452" y="330"/>
                  </a:cubicBezTo>
                  <a:close/>
                  <a:moveTo>
                    <a:pt x="448" y="336"/>
                  </a:moveTo>
                  <a:cubicBezTo>
                    <a:pt x="448" y="337"/>
                    <a:pt x="448" y="337"/>
                    <a:pt x="448" y="336"/>
                  </a:cubicBezTo>
                  <a:cubicBezTo>
                    <a:pt x="449" y="337"/>
                    <a:pt x="449" y="337"/>
                    <a:pt x="450" y="337"/>
                  </a:cubicBezTo>
                  <a:cubicBezTo>
                    <a:pt x="450" y="337"/>
                    <a:pt x="450" y="337"/>
                    <a:pt x="451" y="337"/>
                  </a:cubicBezTo>
                  <a:cubicBezTo>
                    <a:pt x="451" y="337"/>
                    <a:pt x="451" y="337"/>
                    <a:pt x="451" y="337"/>
                  </a:cubicBezTo>
                  <a:cubicBezTo>
                    <a:pt x="451" y="337"/>
                    <a:pt x="451" y="337"/>
                    <a:pt x="452" y="337"/>
                  </a:cubicBezTo>
                  <a:cubicBezTo>
                    <a:pt x="452" y="337"/>
                    <a:pt x="452" y="337"/>
                    <a:pt x="452" y="337"/>
                  </a:cubicBezTo>
                  <a:cubicBezTo>
                    <a:pt x="452" y="337"/>
                    <a:pt x="452" y="337"/>
                    <a:pt x="452" y="337"/>
                  </a:cubicBezTo>
                  <a:cubicBezTo>
                    <a:pt x="452" y="337"/>
                    <a:pt x="453" y="337"/>
                    <a:pt x="453" y="337"/>
                  </a:cubicBezTo>
                  <a:cubicBezTo>
                    <a:pt x="453" y="338"/>
                    <a:pt x="454" y="338"/>
                    <a:pt x="454" y="339"/>
                  </a:cubicBezTo>
                  <a:cubicBezTo>
                    <a:pt x="454" y="340"/>
                    <a:pt x="454" y="340"/>
                    <a:pt x="455" y="341"/>
                  </a:cubicBezTo>
                  <a:cubicBezTo>
                    <a:pt x="455" y="341"/>
                    <a:pt x="456" y="341"/>
                    <a:pt x="456" y="341"/>
                  </a:cubicBezTo>
                  <a:cubicBezTo>
                    <a:pt x="456" y="341"/>
                    <a:pt x="456" y="341"/>
                    <a:pt x="456" y="341"/>
                  </a:cubicBezTo>
                  <a:cubicBezTo>
                    <a:pt x="455" y="342"/>
                    <a:pt x="455" y="342"/>
                    <a:pt x="455" y="342"/>
                  </a:cubicBezTo>
                  <a:cubicBezTo>
                    <a:pt x="454" y="341"/>
                    <a:pt x="453" y="341"/>
                    <a:pt x="453" y="341"/>
                  </a:cubicBezTo>
                  <a:cubicBezTo>
                    <a:pt x="452" y="341"/>
                    <a:pt x="452" y="342"/>
                    <a:pt x="453" y="342"/>
                  </a:cubicBezTo>
                  <a:cubicBezTo>
                    <a:pt x="453" y="342"/>
                    <a:pt x="454" y="343"/>
                    <a:pt x="455" y="343"/>
                  </a:cubicBezTo>
                  <a:cubicBezTo>
                    <a:pt x="455" y="343"/>
                    <a:pt x="455" y="344"/>
                    <a:pt x="456" y="344"/>
                  </a:cubicBezTo>
                  <a:cubicBezTo>
                    <a:pt x="456" y="345"/>
                    <a:pt x="456" y="346"/>
                    <a:pt x="457" y="346"/>
                  </a:cubicBezTo>
                  <a:cubicBezTo>
                    <a:pt x="457" y="346"/>
                    <a:pt x="457" y="346"/>
                    <a:pt x="457" y="346"/>
                  </a:cubicBezTo>
                  <a:cubicBezTo>
                    <a:pt x="458" y="346"/>
                    <a:pt x="458" y="346"/>
                    <a:pt x="458" y="346"/>
                  </a:cubicBezTo>
                  <a:cubicBezTo>
                    <a:pt x="459" y="347"/>
                    <a:pt x="459" y="347"/>
                    <a:pt x="459" y="348"/>
                  </a:cubicBezTo>
                  <a:cubicBezTo>
                    <a:pt x="459" y="348"/>
                    <a:pt x="459" y="348"/>
                    <a:pt x="459" y="349"/>
                  </a:cubicBezTo>
                  <a:cubicBezTo>
                    <a:pt x="460" y="349"/>
                    <a:pt x="460" y="349"/>
                    <a:pt x="461" y="349"/>
                  </a:cubicBezTo>
                  <a:cubicBezTo>
                    <a:pt x="461" y="348"/>
                    <a:pt x="462" y="349"/>
                    <a:pt x="463" y="349"/>
                  </a:cubicBezTo>
                  <a:cubicBezTo>
                    <a:pt x="464" y="348"/>
                    <a:pt x="462" y="346"/>
                    <a:pt x="462" y="345"/>
                  </a:cubicBezTo>
                  <a:cubicBezTo>
                    <a:pt x="462" y="345"/>
                    <a:pt x="462" y="345"/>
                    <a:pt x="462" y="345"/>
                  </a:cubicBezTo>
                  <a:cubicBezTo>
                    <a:pt x="461" y="345"/>
                    <a:pt x="461" y="345"/>
                    <a:pt x="460" y="345"/>
                  </a:cubicBezTo>
                  <a:cubicBezTo>
                    <a:pt x="459" y="345"/>
                    <a:pt x="459" y="345"/>
                    <a:pt x="459" y="344"/>
                  </a:cubicBezTo>
                  <a:cubicBezTo>
                    <a:pt x="459" y="343"/>
                    <a:pt x="458" y="342"/>
                    <a:pt x="459" y="342"/>
                  </a:cubicBezTo>
                  <a:cubicBezTo>
                    <a:pt x="460" y="343"/>
                    <a:pt x="460" y="342"/>
                    <a:pt x="461" y="342"/>
                  </a:cubicBezTo>
                  <a:cubicBezTo>
                    <a:pt x="461" y="342"/>
                    <a:pt x="462" y="342"/>
                    <a:pt x="462" y="342"/>
                  </a:cubicBezTo>
                  <a:cubicBezTo>
                    <a:pt x="462" y="341"/>
                    <a:pt x="460" y="341"/>
                    <a:pt x="459" y="341"/>
                  </a:cubicBezTo>
                  <a:cubicBezTo>
                    <a:pt x="458" y="341"/>
                    <a:pt x="457" y="339"/>
                    <a:pt x="456" y="338"/>
                  </a:cubicBezTo>
                  <a:cubicBezTo>
                    <a:pt x="456" y="337"/>
                    <a:pt x="455" y="337"/>
                    <a:pt x="454" y="336"/>
                  </a:cubicBezTo>
                  <a:cubicBezTo>
                    <a:pt x="453" y="336"/>
                    <a:pt x="453" y="336"/>
                    <a:pt x="452" y="336"/>
                  </a:cubicBezTo>
                  <a:cubicBezTo>
                    <a:pt x="451" y="336"/>
                    <a:pt x="450" y="335"/>
                    <a:pt x="448" y="336"/>
                  </a:cubicBezTo>
                  <a:cubicBezTo>
                    <a:pt x="448" y="336"/>
                    <a:pt x="448" y="336"/>
                    <a:pt x="448" y="336"/>
                  </a:cubicBezTo>
                  <a:cubicBezTo>
                    <a:pt x="448" y="336"/>
                    <a:pt x="448" y="336"/>
                    <a:pt x="448" y="336"/>
                  </a:cubicBezTo>
                  <a:close/>
                  <a:moveTo>
                    <a:pt x="443" y="352"/>
                  </a:moveTo>
                  <a:cubicBezTo>
                    <a:pt x="444" y="352"/>
                    <a:pt x="446" y="353"/>
                    <a:pt x="446" y="354"/>
                  </a:cubicBezTo>
                  <a:cubicBezTo>
                    <a:pt x="446" y="354"/>
                    <a:pt x="446" y="354"/>
                    <a:pt x="446" y="354"/>
                  </a:cubicBezTo>
                  <a:cubicBezTo>
                    <a:pt x="446" y="354"/>
                    <a:pt x="446" y="354"/>
                    <a:pt x="446" y="354"/>
                  </a:cubicBezTo>
                  <a:cubicBezTo>
                    <a:pt x="446" y="354"/>
                    <a:pt x="446" y="354"/>
                    <a:pt x="446" y="354"/>
                  </a:cubicBezTo>
                  <a:cubicBezTo>
                    <a:pt x="447" y="355"/>
                    <a:pt x="447" y="355"/>
                    <a:pt x="448" y="356"/>
                  </a:cubicBezTo>
                  <a:cubicBezTo>
                    <a:pt x="448" y="356"/>
                    <a:pt x="449" y="356"/>
                    <a:pt x="449" y="356"/>
                  </a:cubicBezTo>
                  <a:cubicBezTo>
                    <a:pt x="450" y="357"/>
                    <a:pt x="450" y="357"/>
                    <a:pt x="451" y="357"/>
                  </a:cubicBezTo>
                  <a:cubicBezTo>
                    <a:pt x="452" y="357"/>
                    <a:pt x="452" y="357"/>
                    <a:pt x="452" y="357"/>
                  </a:cubicBezTo>
                  <a:cubicBezTo>
                    <a:pt x="451" y="355"/>
                    <a:pt x="450" y="354"/>
                    <a:pt x="449" y="353"/>
                  </a:cubicBezTo>
                  <a:cubicBezTo>
                    <a:pt x="449" y="353"/>
                    <a:pt x="448" y="352"/>
                    <a:pt x="448" y="352"/>
                  </a:cubicBezTo>
                  <a:cubicBezTo>
                    <a:pt x="447" y="352"/>
                    <a:pt x="446" y="352"/>
                    <a:pt x="445" y="351"/>
                  </a:cubicBezTo>
                  <a:cubicBezTo>
                    <a:pt x="445" y="351"/>
                    <a:pt x="445" y="351"/>
                    <a:pt x="445" y="351"/>
                  </a:cubicBezTo>
                  <a:cubicBezTo>
                    <a:pt x="444" y="350"/>
                    <a:pt x="443" y="351"/>
                    <a:pt x="443" y="352"/>
                  </a:cubicBezTo>
                  <a:close/>
                  <a:moveTo>
                    <a:pt x="440" y="361"/>
                  </a:moveTo>
                  <a:cubicBezTo>
                    <a:pt x="440" y="361"/>
                    <a:pt x="440" y="361"/>
                    <a:pt x="440" y="361"/>
                  </a:cubicBezTo>
                  <a:cubicBezTo>
                    <a:pt x="440" y="361"/>
                    <a:pt x="441" y="361"/>
                    <a:pt x="441" y="361"/>
                  </a:cubicBezTo>
                  <a:cubicBezTo>
                    <a:pt x="442" y="362"/>
                    <a:pt x="441" y="363"/>
                    <a:pt x="441" y="364"/>
                  </a:cubicBezTo>
                  <a:cubicBezTo>
                    <a:pt x="442" y="364"/>
                    <a:pt x="442" y="365"/>
                    <a:pt x="443" y="365"/>
                  </a:cubicBezTo>
                  <a:cubicBezTo>
                    <a:pt x="443" y="365"/>
                    <a:pt x="444" y="365"/>
                    <a:pt x="444" y="365"/>
                  </a:cubicBezTo>
                  <a:cubicBezTo>
                    <a:pt x="444" y="365"/>
                    <a:pt x="445" y="365"/>
                    <a:pt x="445" y="366"/>
                  </a:cubicBezTo>
                  <a:cubicBezTo>
                    <a:pt x="446" y="366"/>
                    <a:pt x="446" y="367"/>
                    <a:pt x="447" y="367"/>
                  </a:cubicBezTo>
                  <a:cubicBezTo>
                    <a:pt x="447" y="367"/>
                    <a:pt x="447" y="366"/>
                    <a:pt x="447" y="366"/>
                  </a:cubicBezTo>
                  <a:cubicBezTo>
                    <a:pt x="447" y="366"/>
                    <a:pt x="446" y="365"/>
                    <a:pt x="446" y="364"/>
                  </a:cubicBezTo>
                  <a:cubicBezTo>
                    <a:pt x="446" y="363"/>
                    <a:pt x="444" y="364"/>
                    <a:pt x="443" y="363"/>
                  </a:cubicBezTo>
                  <a:cubicBezTo>
                    <a:pt x="443" y="363"/>
                    <a:pt x="443" y="362"/>
                    <a:pt x="443" y="362"/>
                  </a:cubicBezTo>
                  <a:cubicBezTo>
                    <a:pt x="443" y="362"/>
                    <a:pt x="442" y="362"/>
                    <a:pt x="442" y="361"/>
                  </a:cubicBezTo>
                  <a:cubicBezTo>
                    <a:pt x="442" y="361"/>
                    <a:pt x="441" y="361"/>
                    <a:pt x="441" y="361"/>
                  </a:cubicBezTo>
                  <a:cubicBezTo>
                    <a:pt x="441" y="360"/>
                    <a:pt x="440" y="361"/>
                    <a:pt x="440" y="361"/>
                  </a:cubicBezTo>
                  <a:cubicBezTo>
                    <a:pt x="440" y="361"/>
                    <a:pt x="440" y="361"/>
                    <a:pt x="440" y="361"/>
                  </a:cubicBezTo>
                  <a:close/>
                  <a:moveTo>
                    <a:pt x="438" y="372"/>
                  </a:moveTo>
                  <a:cubicBezTo>
                    <a:pt x="438" y="372"/>
                    <a:pt x="438" y="372"/>
                    <a:pt x="438" y="372"/>
                  </a:cubicBezTo>
                  <a:cubicBezTo>
                    <a:pt x="439" y="373"/>
                    <a:pt x="439" y="373"/>
                    <a:pt x="439" y="373"/>
                  </a:cubicBezTo>
                  <a:cubicBezTo>
                    <a:pt x="440" y="373"/>
                    <a:pt x="440" y="373"/>
                    <a:pt x="440" y="374"/>
                  </a:cubicBezTo>
                  <a:cubicBezTo>
                    <a:pt x="440" y="374"/>
                    <a:pt x="440" y="374"/>
                    <a:pt x="440" y="375"/>
                  </a:cubicBezTo>
                  <a:cubicBezTo>
                    <a:pt x="440" y="375"/>
                    <a:pt x="440" y="375"/>
                    <a:pt x="440" y="375"/>
                  </a:cubicBezTo>
                  <a:cubicBezTo>
                    <a:pt x="440" y="375"/>
                    <a:pt x="441" y="375"/>
                    <a:pt x="441" y="375"/>
                  </a:cubicBezTo>
                  <a:cubicBezTo>
                    <a:pt x="441" y="375"/>
                    <a:pt x="441" y="375"/>
                    <a:pt x="441" y="375"/>
                  </a:cubicBezTo>
                  <a:cubicBezTo>
                    <a:pt x="441" y="375"/>
                    <a:pt x="441" y="375"/>
                    <a:pt x="441" y="375"/>
                  </a:cubicBezTo>
                  <a:cubicBezTo>
                    <a:pt x="441" y="374"/>
                    <a:pt x="441" y="374"/>
                    <a:pt x="441" y="373"/>
                  </a:cubicBezTo>
                  <a:cubicBezTo>
                    <a:pt x="441" y="372"/>
                    <a:pt x="441" y="372"/>
                    <a:pt x="441" y="372"/>
                  </a:cubicBezTo>
                  <a:cubicBezTo>
                    <a:pt x="440" y="372"/>
                    <a:pt x="439" y="372"/>
                    <a:pt x="439" y="372"/>
                  </a:cubicBezTo>
                  <a:cubicBezTo>
                    <a:pt x="438" y="372"/>
                    <a:pt x="438" y="372"/>
                    <a:pt x="438" y="372"/>
                  </a:cubicBezTo>
                  <a:close/>
                  <a:moveTo>
                    <a:pt x="436" y="434"/>
                  </a:moveTo>
                  <a:cubicBezTo>
                    <a:pt x="436" y="434"/>
                    <a:pt x="436" y="434"/>
                    <a:pt x="437" y="435"/>
                  </a:cubicBezTo>
                  <a:cubicBezTo>
                    <a:pt x="437" y="435"/>
                    <a:pt x="437" y="435"/>
                    <a:pt x="437" y="435"/>
                  </a:cubicBezTo>
                  <a:cubicBezTo>
                    <a:pt x="438" y="435"/>
                    <a:pt x="438" y="436"/>
                    <a:pt x="438" y="436"/>
                  </a:cubicBezTo>
                  <a:cubicBezTo>
                    <a:pt x="438" y="436"/>
                    <a:pt x="438" y="436"/>
                    <a:pt x="438" y="436"/>
                  </a:cubicBezTo>
                  <a:cubicBezTo>
                    <a:pt x="438" y="436"/>
                    <a:pt x="439" y="436"/>
                    <a:pt x="439" y="436"/>
                  </a:cubicBezTo>
                  <a:cubicBezTo>
                    <a:pt x="439" y="437"/>
                    <a:pt x="439" y="437"/>
                    <a:pt x="439" y="437"/>
                  </a:cubicBezTo>
                  <a:cubicBezTo>
                    <a:pt x="439" y="437"/>
                    <a:pt x="440" y="438"/>
                    <a:pt x="440" y="437"/>
                  </a:cubicBezTo>
                  <a:cubicBezTo>
                    <a:pt x="440" y="437"/>
                    <a:pt x="440" y="437"/>
                    <a:pt x="440" y="437"/>
                  </a:cubicBezTo>
                  <a:cubicBezTo>
                    <a:pt x="440" y="437"/>
                    <a:pt x="440" y="437"/>
                    <a:pt x="440" y="437"/>
                  </a:cubicBezTo>
                  <a:cubicBezTo>
                    <a:pt x="440" y="436"/>
                    <a:pt x="440" y="435"/>
                    <a:pt x="440" y="435"/>
                  </a:cubicBezTo>
                  <a:cubicBezTo>
                    <a:pt x="440" y="434"/>
                    <a:pt x="440" y="434"/>
                    <a:pt x="440" y="433"/>
                  </a:cubicBezTo>
                  <a:cubicBezTo>
                    <a:pt x="439" y="433"/>
                    <a:pt x="439" y="433"/>
                    <a:pt x="439" y="433"/>
                  </a:cubicBezTo>
                  <a:cubicBezTo>
                    <a:pt x="438" y="433"/>
                    <a:pt x="437" y="433"/>
                    <a:pt x="436" y="434"/>
                  </a:cubicBezTo>
                  <a:cubicBezTo>
                    <a:pt x="436" y="434"/>
                    <a:pt x="436" y="434"/>
                    <a:pt x="436" y="434"/>
                  </a:cubicBezTo>
                  <a:close/>
                  <a:moveTo>
                    <a:pt x="434" y="449"/>
                  </a:moveTo>
                  <a:cubicBezTo>
                    <a:pt x="434" y="450"/>
                    <a:pt x="435" y="450"/>
                    <a:pt x="436" y="450"/>
                  </a:cubicBezTo>
                  <a:cubicBezTo>
                    <a:pt x="436" y="450"/>
                    <a:pt x="436" y="451"/>
                    <a:pt x="436" y="451"/>
                  </a:cubicBezTo>
                  <a:cubicBezTo>
                    <a:pt x="436" y="451"/>
                    <a:pt x="437" y="452"/>
                    <a:pt x="437" y="452"/>
                  </a:cubicBezTo>
                  <a:cubicBezTo>
                    <a:pt x="438" y="451"/>
                    <a:pt x="439" y="451"/>
                    <a:pt x="440" y="451"/>
                  </a:cubicBezTo>
                  <a:cubicBezTo>
                    <a:pt x="440" y="451"/>
                    <a:pt x="440" y="451"/>
                    <a:pt x="440" y="451"/>
                  </a:cubicBezTo>
                  <a:cubicBezTo>
                    <a:pt x="440" y="450"/>
                    <a:pt x="440" y="450"/>
                    <a:pt x="440" y="450"/>
                  </a:cubicBezTo>
                  <a:cubicBezTo>
                    <a:pt x="441" y="450"/>
                    <a:pt x="441" y="450"/>
                    <a:pt x="441" y="449"/>
                  </a:cubicBezTo>
                  <a:cubicBezTo>
                    <a:pt x="441" y="449"/>
                    <a:pt x="440" y="449"/>
                    <a:pt x="440" y="449"/>
                  </a:cubicBezTo>
                  <a:cubicBezTo>
                    <a:pt x="440" y="449"/>
                    <a:pt x="439" y="449"/>
                    <a:pt x="439" y="449"/>
                  </a:cubicBezTo>
                  <a:cubicBezTo>
                    <a:pt x="438" y="449"/>
                    <a:pt x="437" y="449"/>
                    <a:pt x="437" y="449"/>
                  </a:cubicBezTo>
                  <a:cubicBezTo>
                    <a:pt x="436" y="448"/>
                    <a:pt x="435" y="449"/>
                    <a:pt x="434" y="449"/>
                  </a:cubicBezTo>
                  <a:cubicBezTo>
                    <a:pt x="434" y="449"/>
                    <a:pt x="434" y="449"/>
                    <a:pt x="434" y="449"/>
                  </a:cubicBezTo>
                  <a:close/>
                  <a:moveTo>
                    <a:pt x="430" y="424"/>
                  </a:moveTo>
                  <a:cubicBezTo>
                    <a:pt x="429" y="424"/>
                    <a:pt x="428" y="423"/>
                    <a:pt x="427" y="423"/>
                  </a:cubicBezTo>
                  <a:cubicBezTo>
                    <a:pt x="427" y="423"/>
                    <a:pt x="427" y="423"/>
                    <a:pt x="427" y="423"/>
                  </a:cubicBezTo>
                  <a:cubicBezTo>
                    <a:pt x="427" y="424"/>
                    <a:pt x="427" y="424"/>
                    <a:pt x="427" y="424"/>
                  </a:cubicBezTo>
                  <a:cubicBezTo>
                    <a:pt x="427" y="424"/>
                    <a:pt x="427" y="425"/>
                    <a:pt x="427" y="425"/>
                  </a:cubicBezTo>
                  <a:cubicBezTo>
                    <a:pt x="428" y="425"/>
                    <a:pt x="428" y="425"/>
                    <a:pt x="429" y="426"/>
                  </a:cubicBezTo>
                  <a:cubicBezTo>
                    <a:pt x="429" y="426"/>
                    <a:pt x="429" y="426"/>
                    <a:pt x="429" y="426"/>
                  </a:cubicBezTo>
                  <a:cubicBezTo>
                    <a:pt x="429" y="426"/>
                    <a:pt x="429" y="427"/>
                    <a:pt x="429" y="427"/>
                  </a:cubicBezTo>
                  <a:cubicBezTo>
                    <a:pt x="430" y="427"/>
                    <a:pt x="431" y="428"/>
                    <a:pt x="431" y="428"/>
                  </a:cubicBezTo>
                  <a:cubicBezTo>
                    <a:pt x="431" y="428"/>
                    <a:pt x="432" y="428"/>
                    <a:pt x="432" y="428"/>
                  </a:cubicBezTo>
                  <a:cubicBezTo>
                    <a:pt x="432" y="428"/>
                    <a:pt x="432" y="427"/>
                    <a:pt x="432" y="427"/>
                  </a:cubicBezTo>
                  <a:cubicBezTo>
                    <a:pt x="432" y="426"/>
                    <a:pt x="433" y="425"/>
                    <a:pt x="432" y="425"/>
                  </a:cubicBezTo>
                  <a:cubicBezTo>
                    <a:pt x="432" y="425"/>
                    <a:pt x="432" y="425"/>
                    <a:pt x="431" y="425"/>
                  </a:cubicBezTo>
                  <a:cubicBezTo>
                    <a:pt x="431" y="425"/>
                    <a:pt x="430" y="425"/>
                    <a:pt x="430" y="424"/>
                  </a:cubicBezTo>
                  <a:close/>
                  <a:moveTo>
                    <a:pt x="423" y="349"/>
                  </a:moveTo>
                  <a:cubicBezTo>
                    <a:pt x="424" y="349"/>
                    <a:pt x="424" y="349"/>
                    <a:pt x="425" y="349"/>
                  </a:cubicBezTo>
                  <a:cubicBezTo>
                    <a:pt x="425" y="350"/>
                    <a:pt x="426" y="349"/>
                    <a:pt x="426" y="348"/>
                  </a:cubicBezTo>
                  <a:cubicBezTo>
                    <a:pt x="426" y="348"/>
                    <a:pt x="426" y="347"/>
                    <a:pt x="426" y="347"/>
                  </a:cubicBezTo>
                  <a:cubicBezTo>
                    <a:pt x="426" y="347"/>
                    <a:pt x="426" y="346"/>
                    <a:pt x="427" y="346"/>
                  </a:cubicBezTo>
                  <a:cubicBezTo>
                    <a:pt x="427" y="346"/>
                    <a:pt x="428" y="345"/>
                    <a:pt x="428" y="345"/>
                  </a:cubicBezTo>
                  <a:cubicBezTo>
                    <a:pt x="428" y="345"/>
                    <a:pt x="428" y="344"/>
                    <a:pt x="428" y="344"/>
                  </a:cubicBezTo>
                  <a:cubicBezTo>
                    <a:pt x="428" y="343"/>
                    <a:pt x="426" y="344"/>
                    <a:pt x="425" y="344"/>
                  </a:cubicBezTo>
                  <a:cubicBezTo>
                    <a:pt x="425" y="345"/>
                    <a:pt x="425" y="345"/>
                    <a:pt x="425" y="345"/>
                  </a:cubicBezTo>
                  <a:cubicBezTo>
                    <a:pt x="425" y="346"/>
                    <a:pt x="424" y="346"/>
                    <a:pt x="424" y="346"/>
                  </a:cubicBezTo>
                  <a:cubicBezTo>
                    <a:pt x="423" y="347"/>
                    <a:pt x="423" y="348"/>
                    <a:pt x="423" y="349"/>
                  </a:cubicBezTo>
                  <a:close/>
                  <a:moveTo>
                    <a:pt x="423" y="388"/>
                  </a:moveTo>
                  <a:cubicBezTo>
                    <a:pt x="424" y="389"/>
                    <a:pt x="424" y="390"/>
                    <a:pt x="425" y="390"/>
                  </a:cubicBezTo>
                  <a:cubicBezTo>
                    <a:pt x="427" y="390"/>
                    <a:pt x="427" y="392"/>
                    <a:pt x="427" y="393"/>
                  </a:cubicBezTo>
                  <a:cubicBezTo>
                    <a:pt x="426" y="393"/>
                    <a:pt x="427" y="394"/>
                    <a:pt x="427" y="394"/>
                  </a:cubicBezTo>
                  <a:cubicBezTo>
                    <a:pt x="428" y="394"/>
                    <a:pt x="428" y="394"/>
                    <a:pt x="428" y="394"/>
                  </a:cubicBezTo>
                  <a:cubicBezTo>
                    <a:pt x="429" y="394"/>
                    <a:pt x="429" y="394"/>
                    <a:pt x="429" y="395"/>
                  </a:cubicBezTo>
                  <a:cubicBezTo>
                    <a:pt x="429" y="395"/>
                    <a:pt x="429" y="396"/>
                    <a:pt x="429" y="397"/>
                  </a:cubicBezTo>
                  <a:cubicBezTo>
                    <a:pt x="429" y="397"/>
                    <a:pt x="430" y="397"/>
                    <a:pt x="430" y="397"/>
                  </a:cubicBezTo>
                  <a:cubicBezTo>
                    <a:pt x="430" y="397"/>
                    <a:pt x="430" y="397"/>
                    <a:pt x="430" y="397"/>
                  </a:cubicBezTo>
                  <a:cubicBezTo>
                    <a:pt x="430" y="397"/>
                    <a:pt x="430" y="397"/>
                    <a:pt x="430" y="397"/>
                  </a:cubicBezTo>
                  <a:cubicBezTo>
                    <a:pt x="430" y="397"/>
                    <a:pt x="430" y="396"/>
                    <a:pt x="430" y="396"/>
                  </a:cubicBezTo>
                  <a:cubicBezTo>
                    <a:pt x="430" y="396"/>
                    <a:pt x="431" y="395"/>
                    <a:pt x="430" y="395"/>
                  </a:cubicBezTo>
                  <a:cubicBezTo>
                    <a:pt x="430" y="394"/>
                    <a:pt x="430" y="394"/>
                    <a:pt x="430" y="393"/>
                  </a:cubicBezTo>
                  <a:cubicBezTo>
                    <a:pt x="430" y="393"/>
                    <a:pt x="430" y="392"/>
                    <a:pt x="430" y="392"/>
                  </a:cubicBezTo>
                  <a:cubicBezTo>
                    <a:pt x="429" y="392"/>
                    <a:pt x="429" y="392"/>
                    <a:pt x="429" y="391"/>
                  </a:cubicBezTo>
                  <a:cubicBezTo>
                    <a:pt x="429" y="390"/>
                    <a:pt x="430" y="390"/>
                    <a:pt x="430" y="390"/>
                  </a:cubicBezTo>
                  <a:cubicBezTo>
                    <a:pt x="431" y="390"/>
                    <a:pt x="431" y="390"/>
                    <a:pt x="431" y="390"/>
                  </a:cubicBezTo>
                  <a:cubicBezTo>
                    <a:pt x="431" y="388"/>
                    <a:pt x="430" y="389"/>
                    <a:pt x="429" y="388"/>
                  </a:cubicBezTo>
                  <a:cubicBezTo>
                    <a:pt x="428" y="387"/>
                    <a:pt x="427" y="388"/>
                    <a:pt x="425" y="387"/>
                  </a:cubicBezTo>
                  <a:cubicBezTo>
                    <a:pt x="425" y="387"/>
                    <a:pt x="424" y="387"/>
                    <a:pt x="423" y="388"/>
                  </a:cubicBezTo>
                  <a:cubicBezTo>
                    <a:pt x="423" y="388"/>
                    <a:pt x="423" y="388"/>
                    <a:pt x="423" y="388"/>
                  </a:cubicBezTo>
                  <a:close/>
                  <a:moveTo>
                    <a:pt x="423" y="469"/>
                  </a:moveTo>
                  <a:cubicBezTo>
                    <a:pt x="422" y="470"/>
                    <a:pt x="422" y="470"/>
                    <a:pt x="422" y="470"/>
                  </a:cubicBezTo>
                  <a:cubicBezTo>
                    <a:pt x="422" y="471"/>
                    <a:pt x="423" y="471"/>
                    <a:pt x="423" y="471"/>
                  </a:cubicBezTo>
                  <a:cubicBezTo>
                    <a:pt x="423" y="471"/>
                    <a:pt x="423" y="471"/>
                    <a:pt x="423" y="471"/>
                  </a:cubicBezTo>
                  <a:cubicBezTo>
                    <a:pt x="423" y="471"/>
                    <a:pt x="423" y="471"/>
                    <a:pt x="423" y="470"/>
                  </a:cubicBezTo>
                  <a:cubicBezTo>
                    <a:pt x="423" y="470"/>
                    <a:pt x="424" y="470"/>
                    <a:pt x="424" y="470"/>
                  </a:cubicBezTo>
                  <a:cubicBezTo>
                    <a:pt x="424" y="470"/>
                    <a:pt x="425" y="470"/>
                    <a:pt x="425" y="470"/>
                  </a:cubicBezTo>
                  <a:cubicBezTo>
                    <a:pt x="426" y="469"/>
                    <a:pt x="426" y="468"/>
                    <a:pt x="427" y="467"/>
                  </a:cubicBezTo>
                  <a:cubicBezTo>
                    <a:pt x="427" y="466"/>
                    <a:pt x="427" y="466"/>
                    <a:pt x="427" y="465"/>
                  </a:cubicBezTo>
                  <a:cubicBezTo>
                    <a:pt x="428" y="464"/>
                    <a:pt x="428" y="463"/>
                    <a:pt x="429" y="463"/>
                  </a:cubicBezTo>
                  <a:cubicBezTo>
                    <a:pt x="430" y="462"/>
                    <a:pt x="431" y="462"/>
                    <a:pt x="431" y="461"/>
                  </a:cubicBezTo>
                  <a:cubicBezTo>
                    <a:pt x="431" y="461"/>
                    <a:pt x="431" y="461"/>
                    <a:pt x="431" y="461"/>
                  </a:cubicBezTo>
                  <a:cubicBezTo>
                    <a:pt x="430" y="461"/>
                    <a:pt x="430" y="460"/>
                    <a:pt x="430" y="459"/>
                  </a:cubicBezTo>
                  <a:cubicBezTo>
                    <a:pt x="431" y="459"/>
                    <a:pt x="430" y="458"/>
                    <a:pt x="430" y="457"/>
                  </a:cubicBezTo>
                  <a:cubicBezTo>
                    <a:pt x="430" y="457"/>
                    <a:pt x="430" y="457"/>
                    <a:pt x="430" y="457"/>
                  </a:cubicBezTo>
                  <a:cubicBezTo>
                    <a:pt x="429" y="457"/>
                    <a:pt x="429" y="458"/>
                    <a:pt x="429" y="458"/>
                  </a:cubicBezTo>
                  <a:cubicBezTo>
                    <a:pt x="428" y="458"/>
                    <a:pt x="428" y="459"/>
                    <a:pt x="427" y="459"/>
                  </a:cubicBezTo>
                  <a:cubicBezTo>
                    <a:pt x="427" y="459"/>
                    <a:pt x="427" y="459"/>
                    <a:pt x="427" y="460"/>
                  </a:cubicBezTo>
                  <a:cubicBezTo>
                    <a:pt x="427" y="460"/>
                    <a:pt x="427" y="460"/>
                    <a:pt x="427" y="460"/>
                  </a:cubicBezTo>
                  <a:cubicBezTo>
                    <a:pt x="427" y="460"/>
                    <a:pt x="426" y="460"/>
                    <a:pt x="426" y="460"/>
                  </a:cubicBezTo>
                  <a:cubicBezTo>
                    <a:pt x="426" y="460"/>
                    <a:pt x="426" y="461"/>
                    <a:pt x="426" y="461"/>
                  </a:cubicBezTo>
                  <a:cubicBezTo>
                    <a:pt x="426" y="462"/>
                    <a:pt x="426" y="463"/>
                    <a:pt x="425" y="463"/>
                  </a:cubicBezTo>
                  <a:cubicBezTo>
                    <a:pt x="425" y="464"/>
                    <a:pt x="425" y="464"/>
                    <a:pt x="425" y="464"/>
                  </a:cubicBezTo>
                  <a:cubicBezTo>
                    <a:pt x="425" y="465"/>
                    <a:pt x="424" y="465"/>
                    <a:pt x="424" y="465"/>
                  </a:cubicBezTo>
                  <a:cubicBezTo>
                    <a:pt x="424" y="466"/>
                    <a:pt x="425" y="467"/>
                    <a:pt x="425" y="467"/>
                  </a:cubicBezTo>
                  <a:cubicBezTo>
                    <a:pt x="424" y="468"/>
                    <a:pt x="423" y="469"/>
                    <a:pt x="423" y="469"/>
                  </a:cubicBezTo>
                  <a:cubicBezTo>
                    <a:pt x="423" y="469"/>
                    <a:pt x="423" y="469"/>
                    <a:pt x="423" y="469"/>
                  </a:cubicBezTo>
                  <a:cubicBezTo>
                    <a:pt x="423" y="469"/>
                    <a:pt x="423" y="469"/>
                    <a:pt x="423" y="469"/>
                  </a:cubicBezTo>
                  <a:close/>
                  <a:moveTo>
                    <a:pt x="406" y="462"/>
                  </a:moveTo>
                  <a:cubicBezTo>
                    <a:pt x="406" y="462"/>
                    <a:pt x="406" y="462"/>
                    <a:pt x="406" y="462"/>
                  </a:cubicBezTo>
                  <a:cubicBezTo>
                    <a:pt x="406" y="463"/>
                    <a:pt x="407" y="463"/>
                    <a:pt x="407" y="462"/>
                  </a:cubicBezTo>
                  <a:cubicBezTo>
                    <a:pt x="407" y="462"/>
                    <a:pt x="407" y="462"/>
                    <a:pt x="407" y="462"/>
                  </a:cubicBezTo>
                  <a:cubicBezTo>
                    <a:pt x="407" y="462"/>
                    <a:pt x="408" y="462"/>
                    <a:pt x="408" y="462"/>
                  </a:cubicBezTo>
                  <a:cubicBezTo>
                    <a:pt x="408" y="462"/>
                    <a:pt x="408" y="462"/>
                    <a:pt x="409" y="462"/>
                  </a:cubicBezTo>
                  <a:cubicBezTo>
                    <a:pt x="409" y="462"/>
                    <a:pt x="409" y="462"/>
                    <a:pt x="409" y="462"/>
                  </a:cubicBezTo>
                  <a:cubicBezTo>
                    <a:pt x="410" y="462"/>
                    <a:pt x="410" y="462"/>
                    <a:pt x="411" y="462"/>
                  </a:cubicBezTo>
                  <a:cubicBezTo>
                    <a:pt x="411" y="462"/>
                    <a:pt x="411" y="462"/>
                    <a:pt x="411" y="462"/>
                  </a:cubicBezTo>
                  <a:cubicBezTo>
                    <a:pt x="411" y="461"/>
                    <a:pt x="412" y="462"/>
                    <a:pt x="412" y="461"/>
                  </a:cubicBezTo>
                  <a:cubicBezTo>
                    <a:pt x="412" y="460"/>
                    <a:pt x="413" y="460"/>
                    <a:pt x="414" y="460"/>
                  </a:cubicBezTo>
                  <a:cubicBezTo>
                    <a:pt x="414" y="460"/>
                    <a:pt x="414" y="461"/>
                    <a:pt x="414" y="461"/>
                  </a:cubicBezTo>
                  <a:cubicBezTo>
                    <a:pt x="415" y="462"/>
                    <a:pt x="415" y="461"/>
                    <a:pt x="415" y="461"/>
                  </a:cubicBezTo>
                  <a:cubicBezTo>
                    <a:pt x="415" y="461"/>
                    <a:pt x="416" y="461"/>
                    <a:pt x="416" y="461"/>
                  </a:cubicBezTo>
                  <a:cubicBezTo>
                    <a:pt x="416" y="460"/>
                    <a:pt x="419" y="460"/>
                    <a:pt x="420" y="460"/>
                  </a:cubicBezTo>
                  <a:cubicBezTo>
                    <a:pt x="420" y="460"/>
                    <a:pt x="420" y="460"/>
                    <a:pt x="420" y="460"/>
                  </a:cubicBezTo>
                  <a:cubicBezTo>
                    <a:pt x="420" y="460"/>
                    <a:pt x="421" y="459"/>
                    <a:pt x="421" y="459"/>
                  </a:cubicBezTo>
                  <a:cubicBezTo>
                    <a:pt x="421" y="459"/>
                    <a:pt x="421" y="459"/>
                    <a:pt x="421" y="458"/>
                  </a:cubicBezTo>
                  <a:cubicBezTo>
                    <a:pt x="421" y="458"/>
                    <a:pt x="421" y="457"/>
                    <a:pt x="421" y="457"/>
                  </a:cubicBezTo>
                  <a:cubicBezTo>
                    <a:pt x="421" y="456"/>
                    <a:pt x="421" y="455"/>
                    <a:pt x="422" y="455"/>
                  </a:cubicBezTo>
                  <a:cubicBezTo>
                    <a:pt x="422" y="454"/>
                    <a:pt x="422" y="453"/>
                    <a:pt x="422" y="452"/>
                  </a:cubicBezTo>
                  <a:cubicBezTo>
                    <a:pt x="423" y="451"/>
                    <a:pt x="422" y="451"/>
                    <a:pt x="422" y="450"/>
                  </a:cubicBezTo>
                  <a:cubicBezTo>
                    <a:pt x="422" y="449"/>
                    <a:pt x="421" y="449"/>
                    <a:pt x="420" y="448"/>
                  </a:cubicBezTo>
                  <a:cubicBezTo>
                    <a:pt x="420" y="448"/>
                    <a:pt x="419" y="447"/>
                    <a:pt x="418" y="447"/>
                  </a:cubicBezTo>
                  <a:cubicBezTo>
                    <a:pt x="417" y="447"/>
                    <a:pt x="416" y="447"/>
                    <a:pt x="416" y="447"/>
                  </a:cubicBezTo>
                  <a:cubicBezTo>
                    <a:pt x="416" y="447"/>
                    <a:pt x="415" y="447"/>
                    <a:pt x="415" y="447"/>
                  </a:cubicBezTo>
                  <a:cubicBezTo>
                    <a:pt x="415" y="446"/>
                    <a:pt x="415" y="446"/>
                    <a:pt x="414" y="446"/>
                  </a:cubicBezTo>
                  <a:cubicBezTo>
                    <a:pt x="414" y="446"/>
                    <a:pt x="414" y="446"/>
                    <a:pt x="414" y="446"/>
                  </a:cubicBezTo>
                  <a:cubicBezTo>
                    <a:pt x="414" y="446"/>
                    <a:pt x="414" y="446"/>
                    <a:pt x="414" y="447"/>
                  </a:cubicBezTo>
                  <a:cubicBezTo>
                    <a:pt x="413" y="447"/>
                    <a:pt x="414" y="447"/>
                    <a:pt x="414" y="447"/>
                  </a:cubicBezTo>
                  <a:cubicBezTo>
                    <a:pt x="414" y="447"/>
                    <a:pt x="414" y="448"/>
                    <a:pt x="414" y="448"/>
                  </a:cubicBezTo>
                  <a:cubicBezTo>
                    <a:pt x="414" y="448"/>
                    <a:pt x="415" y="449"/>
                    <a:pt x="415" y="449"/>
                  </a:cubicBezTo>
                  <a:cubicBezTo>
                    <a:pt x="415" y="450"/>
                    <a:pt x="414" y="450"/>
                    <a:pt x="415" y="450"/>
                  </a:cubicBezTo>
                  <a:cubicBezTo>
                    <a:pt x="415" y="451"/>
                    <a:pt x="416" y="452"/>
                    <a:pt x="415" y="453"/>
                  </a:cubicBezTo>
                  <a:cubicBezTo>
                    <a:pt x="415" y="453"/>
                    <a:pt x="415" y="454"/>
                    <a:pt x="415" y="454"/>
                  </a:cubicBezTo>
                  <a:cubicBezTo>
                    <a:pt x="414" y="454"/>
                    <a:pt x="414" y="454"/>
                    <a:pt x="414" y="454"/>
                  </a:cubicBezTo>
                  <a:cubicBezTo>
                    <a:pt x="413" y="453"/>
                    <a:pt x="413" y="453"/>
                    <a:pt x="413" y="453"/>
                  </a:cubicBezTo>
                  <a:cubicBezTo>
                    <a:pt x="412" y="453"/>
                    <a:pt x="413" y="453"/>
                    <a:pt x="412" y="453"/>
                  </a:cubicBezTo>
                  <a:cubicBezTo>
                    <a:pt x="412" y="453"/>
                    <a:pt x="411" y="453"/>
                    <a:pt x="411" y="453"/>
                  </a:cubicBezTo>
                  <a:cubicBezTo>
                    <a:pt x="410" y="455"/>
                    <a:pt x="409" y="456"/>
                    <a:pt x="409" y="458"/>
                  </a:cubicBezTo>
                  <a:cubicBezTo>
                    <a:pt x="409" y="458"/>
                    <a:pt x="409" y="459"/>
                    <a:pt x="409" y="459"/>
                  </a:cubicBezTo>
                  <a:cubicBezTo>
                    <a:pt x="409" y="460"/>
                    <a:pt x="408" y="460"/>
                    <a:pt x="408" y="460"/>
                  </a:cubicBezTo>
                  <a:cubicBezTo>
                    <a:pt x="407" y="461"/>
                    <a:pt x="407" y="461"/>
                    <a:pt x="407" y="462"/>
                  </a:cubicBezTo>
                  <a:cubicBezTo>
                    <a:pt x="406" y="462"/>
                    <a:pt x="406" y="462"/>
                    <a:pt x="406" y="462"/>
                  </a:cubicBezTo>
                  <a:cubicBezTo>
                    <a:pt x="406" y="462"/>
                    <a:pt x="406" y="462"/>
                    <a:pt x="406" y="462"/>
                  </a:cubicBezTo>
                  <a:close/>
                  <a:moveTo>
                    <a:pt x="405" y="404"/>
                  </a:moveTo>
                  <a:cubicBezTo>
                    <a:pt x="405" y="404"/>
                    <a:pt x="405" y="403"/>
                    <a:pt x="405" y="403"/>
                  </a:cubicBezTo>
                  <a:cubicBezTo>
                    <a:pt x="405" y="402"/>
                    <a:pt x="405" y="402"/>
                    <a:pt x="405" y="402"/>
                  </a:cubicBezTo>
                  <a:cubicBezTo>
                    <a:pt x="405" y="401"/>
                    <a:pt x="404" y="401"/>
                    <a:pt x="404" y="401"/>
                  </a:cubicBezTo>
                  <a:cubicBezTo>
                    <a:pt x="404" y="401"/>
                    <a:pt x="403" y="401"/>
                    <a:pt x="403" y="401"/>
                  </a:cubicBezTo>
                  <a:cubicBezTo>
                    <a:pt x="403" y="401"/>
                    <a:pt x="403" y="401"/>
                    <a:pt x="403" y="401"/>
                  </a:cubicBezTo>
                  <a:cubicBezTo>
                    <a:pt x="403" y="401"/>
                    <a:pt x="404" y="401"/>
                    <a:pt x="404" y="401"/>
                  </a:cubicBezTo>
                  <a:cubicBezTo>
                    <a:pt x="403" y="402"/>
                    <a:pt x="403" y="403"/>
                    <a:pt x="402" y="404"/>
                  </a:cubicBezTo>
                  <a:cubicBezTo>
                    <a:pt x="402" y="404"/>
                    <a:pt x="402" y="404"/>
                    <a:pt x="402" y="404"/>
                  </a:cubicBezTo>
                  <a:cubicBezTo>
                    <a:pt x="402" y="404"/>
                    <a:pt x="402" y="404"/>
                    <a:pt x="402" y="404"/>
                  </a:cubicBezTo>
                  <a:cubicBezTo>
                    <a:pt x="403" y="405"/>
                    <a:pt x="403" y="406"/>
                    <a:pt x="403" y="407"/>
                  </a:cubicBezTo>
                  <a:cubicBezTo>
                    <a:pt x="403" y="407"/>
                    <a:pt x="403" y="409"/>
                    <a:pt x="404" y="408"/>
                  </a:cubicBezTo>
                  <a:cubicBezTo>
                    <a:pt x="404" y="408"/>
                    <a:pt x="404" y="407"/>
                    <a:pt x="404" y="406"/>
                  </a:cubicBezTo>
                  <a:cubicBezTo>
                    <a:pt x="405" y="406"/>
                    <a:pt x="404" y="406"/>
                    <a:pt x="404" y="405"/>
                  </a:cubicBezTo>
                  <a:cubicBezTo>
                    <a:pt x="404" y="405"/>
                    <a:pt x="405" y="404"/>
                    <a:pt x="405" y="404"/>
                  </a:cubicBezTo>
                  <a:close/>
                  <a:moveTo>
                    <a:pt x="402" y="397"/>
                  </a:moveTo>
                  <a:cubicBezTo>
                    <a:pt x="402" y="397"/>
                    <a:pt x="403" y="397"/>
                    <a:pt x="403" y="398"/>
                  </a:cubicBezTo>
                  <a:cubicBezTo>
                    <a:pt x="404" y="398"/>
                    <a:pt x="404" y="398"/>
                    <a:pt x="405" y="398"/>
                  </a:cubicBezTo>
                  <a:cubicBezTo>
                    <a:pt x="405" y="398"/>
                    <a:pt x="405" y="398"/>
                    <a:pt x="405" y="398"/>
                  </a:cubicBezTo>
                  <a:cubicBezTo>
                    <a:pt x="405" y="398"/>
                    <a:pt x="405" y="398"/>
                    <a:pt x="405" y="397"/>
                  </a:cubicBezTo>
                  <a:cubicBezTo>
                    <a:pt x="405" y="397"/>
                    <a:pt x="405" y="397"/>
                    <a:pt x="405" y="397"/>
                  </a:cubicBezTo>
                  <a:cubicBezTo>
                    <a:pt x="405" y="397"/>
                    <a:pt x="404" y="397"/>
                    <a:pt x="404" y="397"/>
                  </a:cubicBezTo>
                  <a:cubicBezTo>
                    <a:pt x="404" y="397"/>
                    <a:pt x="404" y="396"/>
                    <a:pt x="404" y="396"/>
                  </a:cubicBezTo>
                  <a:cubicBezTo>
                    <a:pt x="403" y="395"/>
                    <a:pt x="402" y="395"/>
                    <a:pt x="401" y="396"/>
                  </a:cubicBezTo>
                  <a:cubicBezTo>
                    <a:pt x="400" y="396"/>
                    <a:pt x="401" y="397"/>
                    <a:pt x="402" y="397"/>
                  </a:cubicBezTo>
                  <a:close/>
                  <a:moveTo>
                    <a:pt x="390" y="422"/>
                  </a:moveTo>
                  <a:cubicBezTo>
                    <a:pt x="390" y="422"/>
                    <a:pt x="391" y="422"/>
                    <a:pt x="391" y="423"/>
                  </a:cubicBezTo>
                  <a:cubicBezTo>
                    <a:pt x="391" y="423"/>
                    <a:pt x="391" y="423"/>
                    <a:pt x="392" y="423"/>
                  </a:cubicBezTo>
                  <a:cubicBezTo>
                    <a:pt x="392" y="423"/>
                    <a:pt x="392" y="423"/>
                    <a:pt x="392" y="423"/>
                  </a:cubicBezTo>
                  <a:cubicBezTo>
                    <a:pt x="393" y="423"/>
                    <a:pt x="393" y="424"/>
                    <a:pt x="393" y="425"/>
                  </a:cubicBezTo>
                  <a:cubicBezTo>
                    <a:pt x="393" y="425"/>
                    <a:pt x="393" y="426"/>
                    <a:pt x="394" y="426"/>
                  </a:cubicBezTo>
                  <a:cubicBezTo>
                    <a:pt x="394" y="427"/>
                    <a:pt x="395" y="427"/>
                    <a:pt x="395" y="427"/>
                  </a:cubicBezTo>
                  <a:cubicBezTo>
                    <a:pt x="396" y="428"/>
                    <a:pt x="396" y="429"/>
                    <a:pt x="397" y="429"/>
                  </a:cubicBezTo>
                  <a:cubicBezTo>
                    <a:pt x="397" y="430"/>
                    <a:pt x="397" y="429"/>
                    <a:pt x="397" y="429"/>
                  </a:cubicBezTo>
                  <a:cubicBezTo>
                    <a:pt x="397" y="428"/>
                    <a:pt x="397" y="427"/>
                    <a:pt x="397" y="426"/>
                  </a:cubicBezTo>
                  <a:cubicBezTo>
                    <a:pt x="396" y="426"/>
                    <a:pt x="397" y="426"/>
                    <a:pt x="397" y="425"/>
                  </a:cubicBezTo>
                  <a:cubicBezTo>
                    <a:pt x="397" y="425"/>
                    <a:pt x="396" y="425"/>
                    <a:pt x="396" y="425"/>
                  </a:cubicBezTo>
                  <a:cubicBezTo>
                    <a:pt x="396" y="424"/>
                    <a:pt x="396" y="424"/>
                    <a:pt x="396" y="424"/>
                  </a:cubicBezTo>
                  <a:cubicBezTo>
                    <a:pt x="395" y="425"/>
                    <a:pt x="394" y="424"/>
                    <a:pt x="394" y="424"/>
                  </a:cubicBezTo>
                  <a:cubicBezTo>
                    <a:pt x="393" y="423"/>
                    <a:pt x="394" y="423"/>
                    <a:pt x="393" y="422"/>
                  </a:cubicBezTo>
                  <a:cubicBezTo>
                    <a:pt x="393" y="422"/>
                    <a:pt x="393" y="422"/>
                    <a:pt x="392" y="421"/>
                  </a:cubicBezTo>
                  <a:cubicBezTo>
                    <a:pt x="392" y="421"/>
                    <a:pt x="392" y="421"/>
                    <a:pt x="391" y="421"/>
                  </a:cubicBezTo>
                  <a:cubicBezTo>
                    <a:pt x="391" y="421"/>
                    <a:pt x="390" y="421"/>
                    <a:pt x="390" y="422"/>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5" name="Freeform 67">
              <a:extLst>
                <a:ext uri="{FF2B5EF4-FFF2-40B4-BE49-F238E27FC236}">
                  <a16:creationId xmlns:a16="http://schemas.microsoft.com/office/drawing/2014/main" id="{E89DE579-4085-4086-9529-876896D446E6}"/>
                </a:ext>
              </a:extLst>
            </p:cNvPr>
            <p:cNvSpPr>
              <a:spLocks noEditPoints="1"/>
            </p:cNvSpPr>
            <p:nvPr/>
          </p:nvSpPr>
          <p:spPr bwMode="auto">
            <a:xfrm>
              <a:off x="6349" y="2436"/>
              <a:ext cx="1492" cy="1765"/>
            </a:xfrm>
            <a:custGeom>
              <a:avLst/>
              <a:gdLst>
                <a:gd name="T0" fmla="*/ 523 w 631"/>
                <a:gd name="T1" fmla="*/ 353 h 746"/>
                <a:gd name="T2" fmla="*/ 376 w 631"/>
                <a:gd name="T3" fmla="*/ 113 h 746"/>
                <a:gd name="T4" fmla="*/ 537 w 631"/>
                <a:gd name="T5" fmla="*/ 126 h 746"/>
                <a:gd name="T6" fmla="*/ 298 w 631"/>
                <a:gd name="T7" fmla="*/ 117 h 746"/>
                <a:gd name="T8" fmla="*/ 314 w 631"/>
                <a:gd name="T9" fmla="*/ 41 h 746"/>
                <a:gd name="T10" fmla="*/ 309 w 631"/>
                <a:gd name="T11" fmla="*/ 0 h 746"/>
                <a:gd name="T12" fmla="*/ 350 w 631"/>
                <a:gd name="T13" fmla="*/ 115 h 746"/>
                <a:gd name="T14" fmla="*/ 430 w 631"/>
                <a:gd name="T15" fmla="*/ 255 h 746"/>
                <a:gd name="T16" fmla="*/ 408 w 631"/>
                <a:gd name="T17" fmla="*/ 239 h 746"/>
                <a:gd name="T18" fmla="*/ 464 w 631"/>
                <a:gd name="T19" fmla="*/ 272 h 746"/>
                <a:gd name="T20" fmla="*/ 430 w 631"/>
                <a:gd name="T21" fmla="*/ 265 h 746"/>
                <a:gd name="T22" fmla="*/ 497 w 631"/>
                <a:gd name="T23" fmla="*/ 399 h 746"/>
                <a:gd name="T24" fmla="*/ 452 w 631"/>
                <a:gd name="T25" fmla="*/ 293 h 746"/>
                <a:gd name="T26" fmla="*/ 504 w 631"/>
                <a:gd name="T27" fmla="*/ 389 h 746"/>
                <a:gd name="T28" fmla="*/ 462 w 631"/>
                <a:gd name="T29" fmla="*/ 122 h 746"/>
                <a:gd name="T30" fmla="*/ 514 w 631"/>
                <a:gd name="T31" fmla="*/ 339 h 746"/>
                <a:gd name="T32" fmla="*/ 510 w 631"/>
                <a:gd name="T33" fmla="*/ 327 h 746"/>
                <a:gd name="T34" fmla="*/ 569 w 631"/>
                <a:gd name="T35" fmla="*/ 548 h 746"/>
                <a:gd name="T36" fmla="*/ 557 w 631"/>
                <a:gd name="T37" fmla="*/ 544 h 746"/>
                <a:gd name="T38" fmla="*/ 577 w 631"/>
                <a:gd name="T39" fmla="*/ 569 h 746"/>
                <a:gd name="T40" fmla="*/ 567 w 631"/>
                <a:gd name="T41" fmla="*/ 545 h 746"/>
                <a:gd name="T42" fmla="*/ 509 w 631"/>
                <a:gd name="T43" fmla="*/ 621 h 746"/>
                <a:gd name="T44" fmla="*/ 526 w 631"/>
                <a:gd name="T45" fmla="*/ 624 h 746"/>
                <a:gd name="T46" fmla="*/ 605 w 631"/>
                <a:gd name="T47" fmla="*/ 334 h 746"/>
                <a:gd name="T48" fmla="*/ 361 w 631"/>
                <a:gd name="T49" fmla="*/ 234 h 746"/>
                <a:gd name="T50" fmla="*/ 389 w 631"/>
                <a:gd name="T51" fmla="*/ 226 h 746"/>
                <a:gd name="T52" fmla="*/ 380 w 631"/>
                <a:gd name="T53" fmla="*/ 234 h 746"/>
                <a:gd name="T54" fmla="*/ 370 w 631"/>
                <a:gd name="T55" fmla="*/ 243 h 746"/>
                <a:gd name="T56" fmla="*/ 289 w 631"/>
                <a:gd name="T57" fmla="*/ 263 h 746"/>
                <a:gd name="T58" fmla="*/ 354 w 631"/>
                <a:gd name="T59" fmla="*/ 285 h 746"/>
                <a:gd name="T60" fmla="*/ 323 w 631"/>
                <a:gd name="T61" fmla="*/ 242 h 746"/>
                <a:gd name="T62" fmla="*/ 361 w 631"/>
                <a:gd name="T63" fmla="*/ 276 h 746"/>
                <a:gd name="T64" fmla="*/ 297 w 631"/>
                <a:gd name="T65" fmla="*/ 584 h 746"/>
                <a:gd name="T66" fmla="*/ 295 w 631"/>
                <a:gd name="T67" fmla="*/ 594 h 746"/>
                <a:gd name="T68" fmla="*/ 326 w 631"/>
                <a:gd name="T69" fmla="*/ 601 h 746"/>
                <a:gd name="T70" fmla="*/ 322 w 631"/>
                <a:gd name="T71" fmla="*/ 612 h 746"/>
                <a:gd name="T72" fmla="*/ 354 w 631"/>
                <a:gd name="T73" fmla="*/ 521 h 746"/>
                <a:gd name="T74" fmla="*/ 309 w 631"/>
                <a:gd name="T75" fmla="*/ 569 h 746"/>
                <a:gd name="T76" fmla="*/ 267 w 631"/>
                <a:gd name="T77" fmla="*/ 563 h 746"/>
                <a:gd name="T78" fmla="*/ 230 w 631"/>
                <a:gd name="T79" fmla="*/ 533 h 746"/>
                <a:gd name="T80" fmla="*/ 215 w 631"/>
                <a:gd name="T81" fmla="*/ 525 h 746"/>
                <a:gd name="T82" fmla="*/ 190 w 631"/>
                <a:gd name="T83" fmla="*/ 503 h 746"/>
                <a:gd name="T84" fmla="*/ 107 w 631"/>
                <a:gd name="T85" fmla="*/ 511 h 746"/>
                <a:gd name="T86" fmla="*/ 55 w 631"/>
                <a:gd name="T87" fmla="*/ 526 h 746"/>
                <a:gd name="T88" fmla="*/ 26 w 631"/>
                <a:gd name="T89" fmla="*/ 504 h 746"/>
                <a:gd name="T90" fmla="*/ 9 w 631"/>
                <a:gd name="T91" fmla="*/ 443 h 746"/>
                <a:gd name="T92" fmla="*/ 12 w 631"/>
                <a:gd name="T93" fmla="*/ 405 h 746"/>
                <a:gd name="T94" fmla="*/ 51 w 631"/>
                <a:gd name="T95" fmla="*/ 386 h 746"/>
                <a:gd name="T96" fmla="*/ 90 w 631"/>
                <a:gd name="T97" fmla="*/ 351 h 746"/>
                <a:gd name="T98" fmla="*/ 111 w 631"/>
                <a:gd name="T99" fmla="*/ 337 h 746"/>
                <a:gd name="T100" fmla="*/ 142 w 631"/>
                <a:gd name="T101" fmla="*/ 336 h 746"/>
                <a:gd name="T102" fmla="*/ 170 w 631"/>
                <a:gd name="T103" fmla="*/ 305 h 746"/>
                <a:gd name="T104" fmla="*/ 208 w 631"/>
                <a:gd name="T105" fmla="*/ 306 h 746"/>
                <a:gd name="T106" fmla="*/ 213 w 631"/>
                <a:gd name="T107" fmla="*/ 336 h 746"/>
                <a:gd name="T108" fmla="*/ 266 w 631"/>
                <a:gd name="T109" fmla="*/ 315 h 746"/>
                <a:gd name="T110" fmla="*/ 295 w 631"/>
                <a:gd name="T111" fmla="*/ 329 h 746"/>
                <a:gd name="T112" fmla="*/ 327 w 631"/>
                <a:gd name="T113" fmla="*/ 383 h 746"/>
                <a:gd name="T114" fmla="*/ 354 w 631"/>
                <a:gd name="T115" fmla="*/ 420 h 746"/>
                <a:gd name="T116" fmla="*/ 335 w 631"/>
                <a:gd name="T117" fmla="*/ 538 h 746"/>
                <a:gd name="T118" fmla="*/ 271 w 631"/>
                <a:gd name="T119" fmla="*/ 288 h 746"/>
                <a:gd name="T120" fmla="*/ 164 w 631"/>
                <a:gd name="T121" fmla="*/ 302 h 746"/>
                <a:gd name="T122" fmla="*/ 167 w 631"/>
                <a:gd name="T123" fmla="*/ 297 h 746"/>
                <a:gd name="T124" fmla="*/ 7 w 631"/>
                <a:gd name="T125" fmla="*/ 44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1" h="746">
                  <a:moveTo>
                    <a:pt x="523" y="335"/>
                  </a:moveTo>
                  <a:cubicBezTo>
                    <a:pt x="523" y="335"/>
                    <a:pt x="523" y="334"/>
                    <a:pt x="523" y="334"/>
                  </a:cubicBezTo>
                  <a:cubicBezTo>
                    <a:pt x="523" y="334"/>
                    <a:pt x="523" y="334"/>
                    <a:pt x="523" y="334"/>
                  </a:cubicBezTo>
                  <a:cubicBezTo>
                    <a:pt x="523" y="334"/>
                    <a:pt x="524" y="334"/>
                    <a:pt x="524" y="334"/>
                  </a:cubicBezTo>
                  <a:cubicBezTo>
                    <a:pt x="524" y="334"/>
                    <a:pt x="524" y="335"/>
                    <a:pt x="524" y="335"/>
                  </a:cubicBezTo>
                  <a:cubicBezTo>
                    <a:pt x="524" y="335"/>
                    <a:pt x="524" y="335"/>
                    <a:pt x="524" y="336"/>
                  </a:cubicBezTo>
                  <a:cubicBezTo>
                    <a:pt x="524" y="336"/>
                    <a:pt x="523" y="336"/>
                    <a:pt x="523" y="336"/>
                  </a:cubicBezTo>
                  <a:cubicBezTo>
                    <a:pt x="523" y="336"/>
                    <a:pt x="523" y="336"/>
                    <a:pt x="523" y="336"/>
                  </a:cubicBezTo>
                  <a:cubicBezTo>
                    <a:pt x="523" y="335"/>
                    <a:pt x="523" y="335"/>
                    <a:pt x="523" y="335"/>
                  </a:cubicBezTo>
                  <a:close/>
                  <a:moveTo>
                    <a:pt x="527" y="374"/>
                  </a:moveTo>
                  <a:cubicBezTo>
                    <a:pt x="527" y="374"/>
                    <a:pt x="527" y="374"/>
                    <a:pt x="527" y="374"/>
                  </a:cubicBezTo>
                  <a:cubicBezTo>
                    <a:pt x="527" y="374"/>
                    <a:pt x="527" y="374"/>
                    <a:pt x="528" y="374"/>
                  </a:cubicBezTo>
                  <a:cubicBezTo>
                    <a:pt x="528" y="374"/>
                    <a:pt x="528" y="374"/>
                    <a:pt x="528" y="374"/>
                  </a:cubicBezTo>
                  <a:cubicBezTo>
                    <a:pt x="528" y="373"/>
                    <a:pt x="528" y="373"/>
                    <a:pt x="528" y="373"/>
                  </a:cubicBezTo>
                  <a:cubicBezTo>
                    <a:pt x="528" y="373"/>
                    <a:pt x="528" y="373"/>
                    <a:pt x="528" y="373"/>
                  </a:cubicBezTo>
                  <a:cubicBezTo>
                    <a:pt x="527" y="373"/>
                    <a:pt x="527" y="373"/>
                    <a:pt x="527" y="373"/>
                  </a:cubicBezTo>
                  <a:cubicBezTo>
                    <a:pt x="527" y="373"/>
                    <a:pt x="527" y="373"/>
                    <a:pt x="527" y="374"/>
                  </a:cubicBezTo>
                  <a:close/>
                  <a:moveTo>
                    <a:pt x="259" y="96"/>
                  </a:moveTo>
                  <a:cubicBezTo>
                    <a:pt x="259" y="96"/>
                    <a:pt x="259" y="96"/>
                    <a:pt x="259" y="96"/>
                  </a:cubicBezTo>
                  <a:cubicBezTo>
                    <a:pt x="261" y="96"/>
                    <a:pt x="262" y="95"/>
                    <a:pt x="262" y="94"/>
                  </a:cubicBezTo>
                  <a:cubicBezTo>
                    <a:pt x="262" y="94"/>
                    <a:pt x="262" y="94"/>
                    <a:pt x="261" y="94"/>
                  </a:cubicBezTo>
                  <a:cubicBezTo>
                    <a:pt x="261" y="94"/>
                    <a:pt x="261" y="94"/>
                    <a:pt x="261" y="94"/>
                  </a:cubicBezTo>
                  <a:cubicBezTo>
                    <a:pt x="261" y="94"/>
                    <a:pt x="261" y="94"/>
                    <a:pt x="261" y="94"/>
                  </a:cubicBezTo>
                  <a:cubicBezTo>
                    <a:pt x="261" y="94"/>
                    <a:pt x="261" y="94"/>
                    <a:pt x="260" y="94"/>
                  </a:cubicBezTo>
                  <a:cubicBezTo>
                    <a:pt x="260" y="94"/>
                    <a:pt x="260" y="94"/>
                    <a:pt x="260" y="95"/>
                  </a:cubicBezTo>
                  <a:cubicBezTo>
                    <a:pt x="260" y="95"/>
                    <a:pt x="260" y="95"/>
                    <a:pt x="260" y="95"/>
                  </a:cubicBezTo>
                  <a:cubicBezTo>
                    <a:pt x="259" y="95"/>
                    <a:pt x="259" y="95"/>
                    <a:pt x="259" y="95"/>
                  </a:cubicBezTo>
                  <a:cubicBezTo>
                    <a:pt x="259" y="95"/>
                    <a:pt x="259" y="95"/>
                    <a:pt x="259" y="95"/>
                  </a:cubicBezTo>
                  <a:cubicBezTo>
                    <a:pt x="259" y="96"/>
                    <a:pt x="259" y="96"/>
                    <a:pt x="259" y="96"/>
                  </a:cubicBezTo>
                  <a:cubicBezTo>
                    <a:pt x="259" y="96"/>
                    <a:pt x="259" y="96"/>
                    <a:pt x="259" y="96"/>
                  </a:cubicBezTo>
                  <a:cubicBezTo>
                    <a:pt x="259" y="96"/>
                    <a:pt x="259" y="96"/>
                    <a:pt x="259" y="96"/>
                  </a:cubicBezTo>
                  <a:close/>
                  <a:moveTo>
                    <a:pt x="526" y="366"/>
                  </a:moveTo>
                  <a:cubicBezTo>
                    <a:pt x="525" y="366"/>
                    <a:pt x="526" y="367"/>
                    <a:pt x="526" y="367"/>
                  </a:cubicBezTo>
                  <a:cubicBezTo>
                    <a:pt x="526" y="367"/>
                    <a:pt x="526" y="367"/>
                    <a:pt x="526" y="367"/>
                  </a:cubicBezTo>
                  <a:cubicBezTo>
                    <a:pt x="526" y="367"/>
                    <a:pt x="526" y="367"/>
                    <a:pt x="526" y="367"/>
                  </a:cubicBezTo>
                  <a:cubicBezTo>
                    <a:pt x="526" y="367"/>
                    <a:pt x="526" y="367"/>
                    <a:pt x="526" y="367"/>
                  </a:cubicBezTo>
                  <a:cubicBezTo>
                    <a:pt x="527" y="367"/>
                    <a:pt x="527" y="367"/>
                    <a:pt x="527" y="367"/>
                  </a:cubicBezTo>
                  <a:cubicBezTo>
                    <a:pt x="527" y="367"/>
                    <a:pt x="528" y="367"/>
                    <a:pt x="528" y="367"/>
                  </a:cubicBezTo>
                  <a:cubicBezTo>
                    <a:pt x="527" y="367"/>
                    <a:pt x="527" y="366"/>
                    <a:pt x="527" y="366"/>
                  </a:cubicBezTo>
                  <a:cubicBezTo>
                    <a:pt x="527" y="366"/>
                    <a:pt x="527" y="366"/>
                    <a:pt x="527" y="366"/>
                  </a:cubicBezTo>
                  <a:cubicBezTo>
                    <a:pt x="527" y="365"/>
                    <a:pt x="527" y="365"/>
                    <a:pt x="526" y="365"/>
                  </a:cubicBezTo>
                  <a:cubicBezTo>
                    <a:pt x="526" y="365"/>
                    <a:pt x="526" y="365"/>
                    <a:pt x="526" y="365"/>
                  </a:cubicBezTo>
                  <a:cubicBezTo>
                    <a:pt x="526" y="365"/>
                    <a:pt x="526" y="365"/>
                    <a:pt x="526" y="365"/>
                  </a:cubicBezTo>
                  <a:cubicBezTo>
                    <a:pt x="526" y="365"/>
                    <a:pt x="525" y="366"/>
                    <a:pt x="525" y="366"/>
                  </a:cubicBezTo>
                  <a:cubicBezTo>
                    <a:pt x="525" y="366"/>
                    <a:pt x="526" y="366"/>
                    <a:pt x="526" y="366"/>
                  </a:cubicBezTo>
                  <a:cubicBezTo>
                    <a:pt x="526" y="366"/>
                    <a:pt x="526" y="366"/>
                    <a:pt x="526" y="366"/>
                  </a:cubicBezTo>
                  <a:close/>
                  <a:moveTo>
                    <a:pt x="523" y="329"/>
                  </a:moveTo>
                  <a:cubicBezTo>
                    <a:pt x="523" y="329"/>
                    <a:pt x="523" y="329"/>
                    <a:pt x="523" y="329"/>
                  </a:cubicBezTo>
                  <a:cubicBezTo>
                    <a:pt x="523" y="329"/>
                    <a:pt x="523" y="330"/>
                    <a:pt x="523" y="330"/>
                  </a:cubicBezTo>
                  <a:cubicBezTo>
                    <a:pt x="523" y="330"/>
                    <a:pt x="523" y="331"/>
                    <a:pt x="524" y="331"/>
                  </a:cubicBezTo>
                  <a:cubicBezTo>
                    <a:pt x="524" y="331"/>
                    <a:pt x="524" y="330"/>
                    <a:pt x="524" y="330"/>
                  </a:cubicBezTo>
                  <a:cubicBezTo>
                    <a:pt x="524" y="330"/>
                    <a:pt x="524" y="330"/>
                    <a:pt x="524" y="329"/>
                  </a:cubicBezTo>
                  <a:cubicBezTo>
                    <a:pt x="525" y="329"/>
                    <a:pt x="525" y="329"/>
                    <a:pt x="524" y="328"/>
                  </a:cubicBezTo>
                  <a:cubicBezTo>
                    <a:pt x="524" y="328"/>
                    <a:pt x="524" y="328"/>
                    <a:pt x="524" y="328"/>
                  </a:cubicBezTo>
                  <a:cubicBezTo>
                    <a:pt x="524" y="328"/>
                    <a:pt x="524" y="328"/>
                    <a:pt x="524" y="328"/>
                  </a:cubicBezTo>
                  <a:cubicBezTo>
                    <a:pt x="524" y="328"/>
                    <a:pt x="524" y="328"/>
                    <a:pt x="524" y="328"/>
                  </a:cubicBezTo>
                  <a:cubicBezTo>
                    <a:pt x="524" y="327"/>
                    <a:pt x="524" y="327"/>
                    <a:pt x="524" y="327"/>
                  </a:cubicBezTo>
                  <a:cubicBezTo>
                    <a:pt x="523" y="327"/>
                    <a:pt x="523" y="327"/>
                    <a:pt x="523" y="328"/>
                  </a:cubicBezTo>
                  <a:cubicBezTo>
                    <a:pt x="523" y="328"/>
                    <a:pt x="523" y="328"/>
                    <a:pt x="523" y="329"/>
                  </a:cubicBezTo>
                  <a:cubicBezTo>
                    <a:pt x="523" y="329"/>
                    <a:pt x="523" y="329"/>
                    <a:pt x="523" y="329"/>
                  </a:cubicBezTo>
                  <a:close/>
                  <a:moveTo>
                    <a:pt x="227" y="112"/>
                  </a:moveTo>
                  <a:cubicBezTo>
                    <a:pt x="228" y="112"/>
                    <a:pt x="228" y="112"/>
                    <a:pt x="229" y="112"/>
                  </a:cubicBezTo>
                  <a:cubicBezTo>
                    <a:pt x="229" y="112"/>
                    <a:pt x="229" y="112"/>
                    <a:pt x="229" y="112"/>
                  </a:cubicBezTo>
                  <a:cubicBezTo>
                    <a:pt x="229" y="112"/>
                    <a:pt x="230" y="112"/>
                    <a:pt x="230" y="112"/>
                  </a:cubicBezTo>
                  <a:cubicBezTo>
                    <a:pt x="230" y="112"/>
                    <a:pt x="230" y="112"/>
                    <a:pt x="230" y="111"/>
                  </a:cubicBezTo>
                  <a:cubicBezTo>
                    <a:pt x="230" y="111"/>
                    <a:pt x="229" y="111"/>
                    <a:pt x="229" y="111"/>
                  </a:cubicBezTo>
                  <a:cubicBezTo>
                    <a:pt x="229" y="111"/>
                    <a:pt x="229" y="111"/>
                    <a:pt x="229" y="111"/>
                  </a:cubicBezTo>
                  <a:cubicBezTo>
                    <a:pt x="229" y="111"/>
                    <a:pt x="228" y="110"/>
                    <a:pt x="228" y="110"/>
                  </a:cubicBezTo>
                  <a:cubicBezTo>
                    <a:pt x="228" y="110"/>
                    <a:pt x="228" y="110"/>
                    <a:pt x="227" y="110"/>
                  </a:cubicBezTo>
                  <a:cubicBezTo>
                    <a:pt x="227" y="110"/>
                    <a:pt x="227" y="110"/>
                    <a:pt x="227" y="111"/>
                  </a:cubicBezTo>
                  <a:cubicBezTo>
                    <a:pt x="226" y="111"/>
                    <a:pt x="226" y="111"/>
                    <a:pt x="225" y="111"/>
                  </a:cubicBezTo>
                  <a:cubicBezTo>
                    <a:pt x="225" y="111"/>
                    <a:pt x="225" y="112"/>
                    <a:pt x="225" y="112"/>
                  </a:cubicBezTo>
                  <a:cubicBezTo>
                    <a:pt x="226" y="112"/>
                    <a:pt x="226" y="112"/>
                    <a:pt x="227" y="112"/>
                  </a:cubicBezTo>
                  <a:close/>
                  <a:moveTo>
                    <a:pt x="523" y="353"/>
                  </a:moveTo>
                  <a:cubicBezTo>
                    <a:pt x="523" y="353"/>
                    <a:pt x="523" y="353"/>
                    <a:pt x="523" y="353"/>
                  </a:cubicBezTo>
                  <a:cubicBezTo>
                    <a:pt x="523" y="353"/>
                    <a:pt x="523" y="353"/>
                    <a:pt x="523" y="353"/>
                  </a:cubicBezTo>
                  <a:cubicBezTo>
                    <a:pt x="523" y="353"/>
                    <a:pt x="523" y="353"/>
                    <a:pt x="523" y="353"/>
                  </a:cubicBezTo>
                  <a:cubicBezTo>
                    <a:pt x="523" y="353"/>
                    <a:pt x="523" y="353"/>
                    <a:pt x="523" y="353"/>
                  </a:cubicBezTo>
                  <a:cubicBezTo>
                    <a:pt x="522" y="353"/>
                    <a:pt x="522" y="353"/>
                    <a:pt x="522" y="353"/>
                  </a:cubicBezTo>
                  <a:cubicBezTo>
                    <a:pt x="522" y="353"/>
                    <a:pt x="522" y="353"/>
                    <a:pt x="522" y="353"/>
                  </a:cubicBezTo>
                  <a:cubicBezTo>
                    <a:pt x="521" y="353"/>
                    <a:pt x="521" y="353"/>
                    <a:pt x="520" y="354"/>
                  </a:cubicBezTo>
                  <a:cubicBezTo>
                    <a:pt x="520" y="354"/>
                    <a:pt x="520" y="354"/>
                    <a:pt x="520" y="354"/>
                  </a:cubicBezTo>
                  <a:cubicBezTo>
                    <a:pt x="520" y="354"/>
                    <a:pt x="520" y="354"/>
                    <a:pt x="520" y="354"/>
                  </a:cubicBezTo>
                  <a:cubicBezTo>
                    <a:pt x="520" y="354"/>
                    <a:pt x="520" y="354"/>
                    <a:pt x="520" y="355"/>
                  </a:cubicBezTo>
                  <a:cubicBezTo>
                    <a:pt x="521" y="355"/>
                    <a:pt x="521" y="355"/>
                    <a:pt x="522" y="355"/>
                  </a:cubicBezTo>
                  <a:cubicBezTo>
                    <a:pt x="522" y="356"/>
                    <a:pt x="522" y="356"/>
                    <a:pt x="522" y="356"/>
                  </a:cubicBezTo>
                  <a:cubicBezTo>
                    <a:pt x="522" y="356"/>
                    <a:pt x="523" y="356"/>
                    <a:pt x="523" y="355"/>
                  </a:cubicBezTo>
                  <a:cubicBezTo>
                    <a:pt x="523" y="355"/>
                    <a:pt x="523" y="355"/>
                    <a:pt x="523" y="355"/>
                  </a:cubicBezTo>
                  <a:cubicBezTo>
                    <a:pt x="523" y="354"/>
                    <a:pt x="523" y="354"/>
                    <a:pt x="523" y="354"/>
                  </a:cubicBezTo>
                  <a:cubicBezTo>
                    <a:pt x="523" y="354"/>
                    <a:pt x="523" y="354"/>
                    <a:pt x="523" y="354"/>
                  </a:cubicBezTo>
                  <a:cubicBezTo>
                    <a:pt x="523" y="353"/>
                    <a:pt x="523" y="353"/>
                    <a:pt x="523" y="353"/>
                  </a:cubicBezTo>
                  <a:close/>
                  <a:moveTo>
                    <a:pt x="223" y="123"/>
                  </a:moveTo>
                  <a:cubicBezTo>
                    <a:pt x="223" y="123"/>
                    <a:pt x="223" y="123"/>
                    <a:pt x="223" y="123"/>
                  </a:cubicBezTo>
                  <a:cubicBezTo>
                    <a:pt x="224" y="122"/>
                    <a:pt x="224" y="122"/>
                    <a:pt x="225" y="121"/>
                  </a:cubicBezTo>
                  <a:cubicBezTo>
                    <a:pt x="226" y="121"/>
                    <a:pt x="226" y="120"/>
                    <a:pt x="227" y="120"/>
                  </a:cubicBezTo>
                  <a:cubicBezTo>
                    <a:pt x="228" y="119"/>
                    <a:pt x="229" y="117"/>
                    <a:pt x="229" y="116"/>
                  </a:cubicBezTo>
                  <a:cubicBezTo>
                    <a:pt x="229" y="116"/>
                    <a:pt x="229" y="116"/>
                    <a:pt x="229" y="116"/>
                  </a:cubicBezTo>
                  <a:cubicBezTo>
                    <a:pt x="229" y="116"/>
                    <a:pt x="229" y="115"/>
                    <a:pt x="229" y="115"/>
                  </a:cubicBezTo>
                  <a:cubicBezTo>
                    <a:pt x="229" y="115"/>
                    <a:pt x="228" y="114"/>
                    <a:pt x="228" y="114"/>
                  </a:cubicBezTo>
                  <a:cubicBezTo>
                    <a:pt x="228" y="114"/>
                    <a:pt x="227" y="115"/>
                    <a:pt x="227" y="115"/>
                  </a:cubicBezTo>
                  <a:cubicBezTo>
                    <a:pt x="227" y="115"/>
                    <a:pt x="227" y="116"/>
                    <a:pt x="227" y="116"/>
                  </a:cubicBezTo>
                  <a:cubicBezTo>
                    <a:pt x="226" y="117"/>
                    <a:pt x="224" y="118"/>
                    <a:pt x="224" y="120"/>
                  </a:cubicBezTo>
                  <a:cubicBezTo>
                    <a:pt x="224" y="120"/>
                    <a:pt x="224" y="120"/>
                    <a:pt x="224" y="120"/>
                  </a:cubicBezTo>
                  <a:cubicBezTo>
                    <a:pt x="224" y="120"/>
                    <a:pt x="224" y="120"/>
                    <a:pt x="224" y="120"/>
                  </a:cubicBezTo>
                  <a:cubicBezTo>
                    <a:pt x="224" y="120"/>
                    <a:pt x="224" y="120"/>
                    <a:pt x="224" y="120"/>
                  </a:cubicBezTo>
                  <a:cubicBezTo>
                    <a:pt x="224" y="120"/>
                    <a:pt x="224" y="120"/>
                    <a:pt x="224" y="120"/>
                  </a:cubicBezTo>
                  <a:cubicBezTo>
                    <a:pt x="224" y="120"/>
                    <a:pt x="223" y="120"/>
                    <a:pt x="223" y="120"/>
                  </a:cubicBezTo>
                  <a:cubicBezTo>
                    <a:pt x="223" y="121"/>
                    <a:pt x="222" y="122"/>
                    <a:pt x="222" y="122"/>
                  </a:cubicBezTo>
                  <a:cubicBezTo>
                    <a:pt x="222" y="123"/>
                    <a:pt x="222" y="123"/>
                    <a:pt x="223" y="123"/>
                  </a:cubicBezTo>
                  <a:close/>
                  <a:moveTo>
                    <a:pt x="523" y="345"/>
                  </a:moveTo>
                  <a:cubicBezTo>
                    <a:pt x="523" y="345"/>
                    <a:pt x="523" y="345"/>
                    <a:pt x="523" y="345"/>
                  </a:cubicBezTo>
                  <a:cubicBezTo>
                    <a:pt x="522" y="345"/>
                    <a:pt x="522" y="345"/>
                    <a:pt x="522" y="345"/>
                  </a:cubicBezTo>
                  <a:cubicBezTo>
                    <a:pt x="522" y="345"/>
                    <a:pt x="522" y="345"/>
                    <a:pt x="522" y="345"/>
                  </a:cubicBezTo>
                  <a:cubicBezTo>
                    <a:pt x="522" y="345"/>
                    <a:pt x="521" y="345"/>
                    <a:pt x="521" y="345"/>
                  </a:cubicBezTo>
                  <a:cubicBezTo>
                    <a:pt x="521" y="345"/>
                    <a:pt x="521" y="346"/>
                    <a:pt x="521" y="346"/>
                  </a:cubicBezTo>
                  <a:cubicBezTo>
                    <a:pt x="522" y="346"/>
                    <a:pt x="522" y="346"/>
                    <a:pt x="522" y="346"/>
                  </a:cubicBezTo>
                  <a:cubicBezTo>
                    <a:pt x="522" y="346"/>
                    <a:pt x="522" y="346"/>
                    <a:pt x="522" y="346"/>
                  </a:cubicBezTo>
                  <a:cubicBezTo>
                    <a:pt x="522" y="346"/>
                    <a:pt x="522" y="346"/>
                    <a:pt x="522" y="346"/>
                  </a:cubicBezTo>
                  <a:cubicBezTo>
                    <a:pt x="522" y="346"/>
                    <a:pt x="522" y="346"/>
                    <a:pt x="523" y="346"/>
                  </a:cubicBezTo>
                  <a:cubicBezTo>
                    <a:pt x="523" y="346"/>
                    <a:pt x="523" y="346"/>
                    <a:pt x="523" y="346"/>
                  </a:cubicBezTo>
                  <a:cubicBezTo>
                    <a:pt x="523" y="346"/>
                    <a:pt x="524" y="346"/>
                    <a:pt x="524" y="346"/>
                  </a:cubicBezTo>
                  <a:cubicBezTo>
                    <a:pt x="524" y="346"/>
                    <a:pt x="524" y="345"/>
                    <a:pt x="523" y="345"/>
                  </a:cubicBezTo>
                  <a:close/>
                  <a:moveTo>
                    <a:pt x="521" y="340"/>
                  </a:moveTo>
                  <a:cubicBezTo>
                    <a:pt x="521" y="340"/>
                    <a:pt x="520" y="340"/>
                    <a:pt x="520" y="340"/>
                  </a:cubicBezTo>
                  <a:cubicBezTo>
                    <a:pt x="520" y="340"/>
                    <a:pt x="520" y="340"/>
                    <a:pt x="520" y="340"/>
                  </a:cubicBezTo>
                  <a:cubicBezTo>
                    <a:pt x="520" y="340"/>
                    <a:pt x="520" y="340"/>
                    <a:pt x="520" y="340"/>
                  </a:cubicBezTo>
                  <a:cubicBezTo>
                    <a:pt x="520" y="341"/>
                    <a:pt x="520" y="341"/>
                    <a:pt x="520" y="341"/>
                  </a:cubicBezTo>
                  <a:cubicBezTo>
                    <a:pt x="519" y="341"/>
                    <a:pt x="519" y="341"/>
                    <a:pt x="519" y="341"/>
                  </a:cubicBezTo>
                  <a:cubicBezTo>
                    <a:pt x="520" y="342"/>
                    <a:pt x="520" y="342"/>
                    <a:pt x="521" y="342"/>
                  </a:cubicBezTo>
                  <a:cubicBezTo>
                    <a:pt x="521" y="342"/>
                    <a:pt x="521" y="342"/>
                    <a:pt x="522" y="342"/>
                  </a:cubicBezTo>
                  <a:cubicBezTo>
                    <a:pt x="522" y="342"/>
                    <a:pt x="522" y="342"/>
                    <a:pt x="522" y="342"/>
                  </a:cubicBezTo>
                  <a:cubicBezTo>
                    <a:pt x="522" y="342"/>
                    <a:pt x="522" y="342"/>
                    <a:pt x="522" y="342"/>
                  </a:cubicBezTo>
                  <a:cubicBezTo>
                    <a:pt x="522" y="342"/>
                    <a:pt x="522" y="343"/>
                    <a:pt x="523" y="343"/>
                  </a:cubicBezTo>
                  <a:cubicBezTo>
                    <a:pt x="523" y="343"/>
                    <a:pt x="523" y="342"/>
                    <a:pt x="524" y="342"/>
                  </a:cubicBezTo>
                  <a:cubicBezTo>
                    <a:pt x="524" y="342"/>
                    <a:pt x="524" y="342"/>
                    <a:pt x="524" y="342"/>
                  </a:cubicBezTo>
                  <a:cubicBezTo>
                    <a:pt x="523" y="341"/>
                    <a:pt x="523" y="341"/>
                    <a:pt x="523" y="341"/>
                  </a:cubicBezTo>
                  <a:cubicBezTo>
                    <a:pt x="523" y="341"/>
                    <a:pt x="523" y="341"/>
                    <a:pt x="523" y="341"/>
                  </a:cubicBezTo>
                  <a:cubicBezTo>
                    <a:pt x="523" y="341"/>
                    <a:pt x="523" y="340"/>
                    <a:pt x="522" y="340"/>
                  </a:cubicBezTo>
                  <a:cubicBezTo>
                    <a:pt x="522" y="340"/>
                    <a:pt x="522" y="340"/>
                    <a:pt x="522" y="340"/>
                  </a:cubicBezTo>
                  <a:cubicBezTo>
                    <a:pt x="522" y="340"/>
                    <a:pt x="522" y="340"/>
                    <a:pt x="522" y="340"/>
                  </a:cubicBezTo>
                  <a:cubicBezTo>
                    <a:pt x="522" y="340"/>
                    <a:pt x="521" y="340"/>
                    <a:pt x="521" y="340"/>
                  </a:cubicBezTo>
                  <a:cubicBezTo>
                    <a:pt x="521" y="340"/>
                    <a:pt x="521" y="340"/>
                    <a:pt x="521" y="340"/>
                  </a:cubicBezTo>
                  <a:close/>
                  <a:moveTo>
                    <a:pt x="373" y="115"/>
                  </a:moveTo>
                  <a:cubicBezTo>
                    <a:pt x="374" y="115"/>
                    <a:pt x="374" y="115"/>
                    <a:pt x="374" y="115"/>
                  </a:cubicBezTo>
                  <a:cubicBezTo>
                    <a:pt x="374" y="115"/>
                    <a:pt x="374" y="115"/>
                    <a:pt x="374" y="115"/>
                  </a:cubicBezTo>
                  <a:cubicBezTo>
                    <a:pt x="374" y="115"/>
                    <a:pt x="375" y="115"/>
                    <a:pt x="375" y="115"/>
                  </a:cubicBezTo>
                  <a:cubicBezTo>
                    <a:pt x="375" y="115"/>
                    <a:pt x="375" y="115"/>
                    <a:pt x="375" y="115"/>
                  </a:cubicBezTo>
                  <a:cubicBezTo>
                    <a:pt x="376" y="114"/>
                    <a:pt x="376" y="114"/>
                    <a:pt x="376" y="113"/>
                  </a:cubicBezTo>
                  <a:cubicBezTo>
                    <a:pt x="376" y="113"/>
                    <a:pt x="376" y="113"/>
                    <a:pt x="375" y="113"/>
                  </a:cubicBezTo>
                  <a:cubicBezTo>
                    <a:pt x="375" y="113"/>
                    <a:pt x="375" y="113"/>
                    <a:pt x="375" y="113"/>
                  </a:cubicBezTo>
                  <a:cubicBezTo>
                    <a:pt x="375" y="113"/>
                    <a:pt x="375" y="112"/>
                    <a:pt x="375" y="112"/>
                  </a:cubicBezTo>
                  <a:cubicBezTo>
                    <a:pt x="375" y="112"/>
                    <a:pt x="375" y="112"/>
                    <a:pt x="375" y="112"/>
                  </a:cubicBezTo>
                  <a:cubicBezTo>
                    <a:pt x="375" y="112"/>
                    <a:pt x="374" y="112"/>
                    <a:pt x="374" y="112"/>
                  </a:cubicBezTo>
                  <a:cubicBezTo>
                    <a:pt x="374" y="112"/>
                    <a:pt x="374" y="112"/>
                    <a:pt x="374" y="112"/>
                  </a:cubicBezTo>
                  <a:cubicBezTo>
                    <a:pt x="374" y="112"/>
                    <a:pt x="374" y="113"/>
                    <a:pt x="374" y="113"/>
                  </a:cubicBezTo>
                  <a:cubicBezTo>
                    <a:pt x="374" y="113"/>
                    <a:pt x="374" y="113"/>
                    <a:pt x="374" y="113"/>
                  </a:cubicBezTo>
                  <a:cubicBezTo>
                    <a:pt x="373" y="113"/>
                    <a:pt x="373" y="113"/>
                    <a:pt x="372" y="114"/>
                  </a:cubicBezTo>
                  <a:cubicBezTo>
                    <a:pt x="372" y="114"/>
                    <a:pt x="372" y="114"/>
                    <a:pt x="372" y="114"/>
                  </a:cubicBezTo>
                  <a:cubicBezTo>
                    <a:pt x="372" y="115"/>
                    <a:pt x="373" y="115"/>
                    <a:pt x="373" y="115"/>
                  </a:cubicBezTo>
                  <a:close/>
                  <a:moveTo>
                    <a:pt x="377" y="101"/>
                  </a:moveTo>
                  <a:cubicBezTo>
                    <a:pt x="377" y="101"/>
                    <a:pt x="377" y="101"/>
                    <a:pt x="377" y="101"/>
                  </a:cubicBezTo>
                  <a:cubicBezTo>
                    <a:pt x="377" y="101"/>
                    <a:pt x="377" y="101"/>
                    <a:pt x="377" y="101"/>
                  </a:cubicBezTo>
                  <a:cubicBezTo>
                    <a:pt x="377" y="101"/>
                    <a:pt x="378" y="102"/>
                    <a:pt x="378" y="102"/>
                  </a:cubicBezTo>
                  <a:cubicBezTo>
                    <a:pt x="378" y="102"/>
                    <a:pt x="378" y="102"/>
                    <a:pt x="378" y="102"/>
                  </a:cubicBezTo>
                  <a:cubicBezTo>
                    <a:pt x="379" y="101"/>
                    <a:pt x="379" y="101"/>
                    <a:pt x="379" y="101"/>
                  </a:cubicBezTo>
                  <a:cubicBezTo>
                    <a:pt x="379" y="101"/>
                    <a:pt x="379" y="101"/>
                    <a:pt x="379" y="101"/>
                  </a:cubicBezTo>
                  <a:cubicBezTo>
                    <a:pt x="380" y="100"/>
                    <a:pt x="379" y="100"/>
                    <a:pt x="379" y="100"/>
                  </a:cubicBezTo>
                  <a:cubicBezTo>
                    <a:pt x="379" y="100"/>
                    <a:pt x="379" y="100"/>
                    <a:pt x="379" y="99"/>
                  </a:cubicBezTo>
                  <a:cubicBezTo>
                    <a:pt x="379" y="99"/>
                    <a:pt x="379" y="99"/>
                    <a:pt x="379" y="99"/>
                  </a:cubicBezTo>
                  <a:cubicBezTo>
                    <a:pt x="378" y="99"/>
                    <a:pt x="378" y="99"/>
                    <a:pt x="378" y="99"/>
                  </a:cubicBezTo>
                  <a:cubicBezTo>
                    <a:pt x="378" y="100"/>
                    <a:pt x="378" y="100"/>
                    <a:pt x="378" y="100"/>
                  </a:cubicBezTo>
                  <a:cubicBezTo>
                    <a:pt x="378" y="100"/>
                    <a:pt x="378" y="100"/>
                    <a:pt x="378" y="100"/>
                  </a:cubicBezTo>
                  <a:cubicBezTo>
                    <a:pt x="378" y="100"/>
                    <a:pt x="378" y="100"/>
                    <a:pt x="378" y="100"/>
                  </a:cubicBezTo>
                  <a:cubicBezTo>
                    <a:pt x="377" y="100"/>
                    <a:pt x="377" y="101"/>
                    <a:pt x="377" y="101"/>
                  </a:cubicBezTo>
                  <a:close/>
                  <a:moveTo>
                    <a:pt x="383" y="120"/>
                  </a:moveTo>
                  <a:cubicBezTo>
                    <a:pt x="383" y="120"/>
                    <a:pt x="383" y="120"/>
                    <a:pt x="383" y="120"/>
                  </a:cubicBezTo>
                  <a:cubicBezTo>
                    <a:pt x="383" y="120"/>
                    <a:pt x="383" y="120"/>
                    <a:pt x="383" y="120"/>
                  </a:cubicBezTo>
                  <a:cubicBezTo>
                    <a:pt x="383" y="120"/>
                    <a:pt x="383" y="120"/>
                    <a:pt x="383" y="120"/>
                  </a:cubicBezTo>
                  <a:cubicBezTo>
                    <a:pt x="384" y="120"/>
                    <a:pt x="384" y="119"/>
                    <a:pt x="383" y="119"/>
                  </a:cubicBezTo>
                  <a:cubicBezTo>
                    <a:pt x="383" y="119"/>
                    <a:pt x="383" y="119"/>
                    <a:pt x="383" y="119"/>
                  </a:cubicBezTo>
                  <a:cubicBezTo>
                    <a:pt x="383" y="119"/>
                    <a:pt x="383" y="119"/>
                    <a:pt x="383" y="119"/>
                  </a:cubicBezTo>
                  <a:cubicBezTo>
                    <a:pt x="383" y="119"/>
                    <a:pt x="383" y="119"/>
                    <a:pt x="383" y="119"/>
                  </a:cubicBezTo>
                  <a:cubicBezTo>
                    <a:pt x="382" y="119"/>
                    <a:pt x="382" y="119"/>
                    <a:pt x="382" y="119"/>
                  </a:cubicBezTo>
                  <a:cubicBezTo>
                    <a:pt x="382" y="119"/>
                    <a:pt x="382" y="120"/>
                    <a:pt x="383" y="120"/>
                  </a:cubicBezTo>
                  <a:close/>
                  <a:moveTo>
                    <a:pt x="407" y="112"/>
                  </a:moveTo>
                  <a:cubicBezTo>
                    <a:pt x="407" y="112"/>
                    <a:pt x="407" y="112"/>
                    <a:pt x="407" y="112"/>
                  </a:cubicBezTo>
                  <a:cubicBezTo>
                    <a:pt x="408" y="112"/>
                    <a:pt x="408" y="112"/>
                    <a:pt x="408" y="112"/>
                  </a:cubicBezTo>
                  <a:cubicBezTo>
                    <a:pt x="408" y="112"/>
                    <a:pt x="408" y="112"/>
                    <a:pt x="409" y="112"/>
                  </a:cubicBezTo>
                  <a:cubicBezTo>
                    <a:pt x="409" y="112"/>
                    <a:pt x="409" y="112"/>
                    <a:pt x="409" y="112"/>
                  </a:cubicBezTo>
                  <a:cubicBezTo>
                    <a:pt x="409" y="112"/>
                    <a:pt x="409" y="111"/>
                    <a:pt x="409" y="111"/>
                  </a:cubicBezTo>
                  <a:cubicBezTo>
                    <a:pt x="409" y="111"/>
                    <a:pt x="409" y="111"/>
                    <a:pt x="410" y="111"/>
                  </a:cubicBezTo>
                  <a:cubicBezTo>
                    <a:pt x="411" y="110"/>
                    <a:pt x="410" y="110"/>
                    <a:pt x="410" y="110"/>
                  </a:cubicBezTo>
                  <a:cubicBezTo>
                    <a:pt x="410" y="110"/>
                    <a:pt x="410" y="110"/>
                    <a:pt x="410" y="110"/>
                  </a:cubicBezTo>
                  <a:cubicBezTo>
                    <a:pt x="409" y="110"/>
                    <a:pt x="408" y="110"/>
                    <a:pt x="408" y="111"/>
                  </a:cubicBezTo>
                  <a:cubicBezTo>
                    <a:pt x="408" y="111"/>
                    <a:pt x="407" y="111"/>
                    <a:pt x="407" y="111"/>
                  </a:cubicBezTo>
                  <a:cubicBezTo>
                    <a:pt x="407" y="112"/>
                    <a:pt x="407" y="112"/>
                    <a:pt x="407" y="112"/>
                  </a:cubicBezTo>
                  <a:close/>
                  <a:moveTo>
                    <a:pt x="570" y="107"/>
                  </a:moveTo>
                  <a:cubicBezTo>
                    <a:pt x="570" y="106"/>
                    <a:pt x="570" y="106"/>
                    <a:pt x="570" y="106"/>
                  </a:cubicBezTo>
                  <a:cubicBezTo>
                    <a:pt x="570" y="106"/>
                    <a:pt x="570" y="106"/>
                    <a:pt x="570" y="106"/>
                  </a:cubicBezTo>
                  <a:cubicBezTo>
                    <a:pt x="570" y="106"/>
                    <a:pt x="571" y="106"/>
                    <a:pt x="571" y="106"/>
                  </a:cubicBezTo>
                  <a:cubicBezTo>
                    <a:pt x="571" y="106"/>
                    <a:pt x="571" y="106"/>
                    <a:pt x="571" y="106"/>
                  </a:cubicBezTo>
                  <a:cubicBezTo>
                    <a:pt x="572" y="106"/>
                    <a:pt x="572" y="106"/>
                    <a:pt x="572"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7"/>
                    <a:pt x="572" y="108"/>
                    <a:pt x="571" y="108"/>
                  </a:cubicBezTo>
                  <a:cubicBezTo>
                    <a:pt x="571" y="108"/>
                    <a:pt x="571" y="108"/>
                    <a:pt x="571" y="108"/>
                  </a:cubicBezTo>
                  <a:cubicBezTo>
                    <a:pt x="570" y="108"/>
                    <a:pt x="570" y="108"/>
                    <a:pt x="570" y="107"/>
                  </a:cubicBezTo>
                  <a:cubicBezTo>
                    <a:pt x="570" y="107"/>
                    <a:pt x="570" y="107"/>
                    <a:pt x="570" y="107"/>
                  </a:cubicBezTo>
                  <a:cubicBezTo>
                    <a:pt x="570" y="107"/>
                    <a:pt x="569" y="107"/>
                    <a:pt x="570" y="107"/>
                  </a:cubicBezTo>
                  <a:close/>
                  <a:moveTo>
                    <a:pt x="572" y="107"/>
                  </a:moveTo>
                  <a:cubicBezTo>
                    <a:pt x="572" y="107"/>
                    <a:pt x="572" y="107"/>
                    <a:pt x="572" y="107"/>
                  </a:cubicBezTo>
                  <a:cubicBezTo>
                    <a:pt x="572" y="107"/>
                    <a:pt x="572" y="107"/>
                    <a:pt x="572" y="107"/>
                  </a:cubicBezTo>
                  <a:cubicBezTo>
                    <a:pt x="572" y="107"/>
                    <a:pt x="572" y="107"/>
                    <a:pt x="572" y="107"/>
                  </a:cubicBezTo>
                  <a:close/>
                  <a:moveTo>
                    <a:pt x="535" y="126"/>
                  </a:moveTo>
                  <a:cubicBezTo>
                    <a:pt x="535" y="126"/>
                    <a:pt x="535" y="126"/>
                    <a:pt x="535" y="126"/>
                  </a:cubicBezTo>
                  <a:cubicBezTo>
                    <a:pt x="535" y="126"/>
                    <a:pt x="535" y="126"/>
                    <a:pt x="536" y="126"/>
                  </a:cubicBezTo>
                  <a:cubicBezTo>
                    <a:pt x="536" y="126"/>
                    <a:pt x="536" y="126"/>
                    <a:pt x="536" y="126"/>
                  </a:cubicBezTo>
                  <a:cubicBezTo>
                    <a:pt x="536" y="126"/>
                    <a:pt x="536" y="126"/>
                    <a:pt x="536" y="126"/>
                  </a:cubicBezTo>
                  <a:cubicBezTo>
                    <a:pt x="536" y="126"/>
                    <a:pt x="536" y="126"/>
                    <a:pt x="537" y="126"/>
                  </a:cubicBezTo>
                  <a:cubicBezTo>
                    <a:pt x="537" y="125"/>
                    <a:pt x="538" y="125"/>
                    <a:pt x="539" y="124"/>
                  </a:cubicBezTo>
                  <a:cubicBezTo>
                    <a:pt x="539" y="123"/>
                    <a:pt x="539" y="123"/>
                    <a:pt x="539" y="123"/>
                  </a:cubicBezTo>
                  <a:cubicBezTo>
                    <a:pt x="539" y="123"/>
                    <a:pt x="539" y="123"/>
                    <a:pt x="539" y="123"/>
                  </a:cubicBezTo>
                  <a:cubicBezTo>
                    <a:pt x="538" y="122"/>
                    <a:pt x="538" y="122"/>
                    <a:pt x="538" y="122"/>
                  </a:cubicBezTo>
                  <a:cubicBezTo>
                    <a:pt x="538" y="122"/>
                    <a:pt x="538" y="122"/>
                    <a:pt x="538" y="122"/>
                  </a:cubicBezTo>
                  <a:cubicBezTo>
                    <a:pt x="538" y="123"/>
                    <a:pt x="537" y="123"/>
                    <a:pt x="537" y="123"/>
                  </a:cubicBezTo>
                  <a:cubicBezTo>
                    <a:pt x="537" y="123"/>
                    <a:pt x="537" y="123"/>
                    <a:pt x="537" y="123"/>
                  </a:cubicBezTo>
                  <a:cubicBezTo>
                    <a:pt x="536" y="123"/>
                    <a:pt x="536" y="124"/>
                    <a:pt x="536" y="124"/>
                  </a:cubicBezTo>
                  <a:cubicBezTo>
                    <a:pt x="536" y="124"/>
                    <a:pt x="535" y="124"/>
                    <a:pt x="535" y="124"/>
                  </a:cubicBezTo>
                  <a:cubicBezTo>
                    <a:pt x="535" y="125"/>
                    <a:pt x="535" y="125"/>
                    <a:pt x="535" y="125"/>
                  </a:cubicBezTo>
                  <a:cubicBezTo>
                    <a:pt x="534" y="125"/>
                    <a:pt x="535" y="126"/>
                    <a:pt x="535" y="126"/>
                  </a:cubicBezTo>
                  <a:cubicBezTo>
                    <a:pt x="535" y="126"/>
                    <a:pt x="535" y="126"/>
                    <a:pt x="535" y="126"/>
                  </a:cubicBezTo>
                  <a:close/>
                  <a:moveTo>
                    <a:pt x="543" y="107"/>
                  </a:moveTo>
                  <a:cubicBezTo>
                    <a:pt x="543" y="107"/>
                    <a:pt x="543" y="107"/>
                    <a:pt x="544" y="107"/>
                  </a:cubicBezTo>
                  <a:cubicBezTo>
                    <a:pt x="544" y="107"/>
                    <a:pt x="544" y="107"/>
                    <a:pt x="544" y="107"/>
                  </a:cubicBezTo>
                  <a:cubicBezTo>
                    <a:pt x="544" y="107"/>
                    <a:pt x="544" y="107"/>
                    <a:pt x="544" y="107"/>
                  </a:cubicBezTo>
                  <a:cubicBezTo>
                    <a:pt x="545" y="107"/>
                    <a:pt x="545" y="106"/>
                    <a:pt x="545" y="106"/>
                  </a:cubicBezTo>
                  <a:cubicBezTo>
                    <a:pt x="545" y="106"/>
                    <a:pt x="545" y="106"/>
                    <a:pt x="544" y="106"/>
                  </a:cubicBezTo>
                  <a:cubicBezTo>
                    <a:pt x="544" y="106"/>
                    <a:pt x="544" y="106"/>
                    <a:pt x="544" y="106"/>
                  </a:cubicBezTo>
                  <a:cubicBezTo>
                    <a:pt x="544" y="106"/>
                    <a:pt x="543" y="106"/>
                    <a:pt x="543" y="106"/>
                  </a:cubicBezTo>
                  <a:cubicBezTo>
                    <a:pt x="543" y="106"/>
                    <a:pt x="543" y="106"/>
                    <a:pt x="543" y="107"/>
                  </a:cubicBezTo>
                  <a:cubicBezTo>
                    <a:pt x="543" y="107"/>
                    <a:pt x="543" y="107"/>
                    <a:pt x="543" y="107"/>
                  </a:cubicBezTo>
                  <a:cubicBezTo>
                    <a:pt x="542" y="107"/>
                    <a:pt x="542" y="107"/>
                    <a:pt x="543" y="107"/>
                  </a:cubicBezTo>
                  <a:close/>
                  <a:moveTo>
                    <a:pt x="370" y="102"/>
                  </a:moveTo>
                  <a:cubicBezTo>
                    <a:pt x="370" y="102"/>
                    <a:pt x="370" y="102"/>
                    <a:pt x="370" y="102"/>
                  </a:cubicBezTo>
                  <a:cubicBezTo>
                    <a:pt x="371" y="102"/>
                    <a:pt x="371" y="102"/>
                    <a:pt x="371" y="102"/>
                  </a:cubicBezTo>
                  <a:cubicBezTo>
                    <a:pt x="371" y="102"/>
                    <a:pt x="371" y="102"/>
                    <a:pt x="371" y="101"/>
                  </a:cubicBezTo>
                  <a:cubicBezTo>
                    <a:pt x="371" y="101"/>
                    <a:pt x="371" y="101"/>
                    <a:pt x="371" y="101"/>
                  </a:cubicBezTo>
                  <a:cubicBezTo>
                    <a:pt x="371" y="101"/>
                    <a:pt x="371" y="100"/>
                    <a:pt x="371" y="100"/>
                  </a:cubicBezTo>
                  <a:cubicBezTo>
                    <a:pt x="370" y="100"/>
                    <a:pt x="370" y="100"/>
                    <a:pt x="370" y="101"/>
                  </a:cubicBezTo>
                  <a:cubicBezTo>
                    <a:pt x="370" y="100"/>
                    <a:pt x="370" y="100"/>
                    <a:pt x="370" y="100"/>
                  </a:cubicBezTo>
                  <a:cubicBezTo>
                    <a:pt x="370" y="100"/>
                    <a:pt x="370" y="101"/>
                    <a:pt x="370" y="101"/>
                  </a:cubicBezTo>
                  <a:cubicBezTo>
                    <a:pt x="369" y="101"/>
                    <a:pt x="369" y="101"/>
                    <a:pt x="369" y="101"/>
                  </a:cubicBezTo>
                  <a:cubicBezTo>
                    <a:pt x="369" y="101"/>
                    <a:pt x="369" y="102"/>
                    <a:pt x="369" y="102"/>
                  </a:cubicBezTo>
                  <a:cubicBezTo>
                    <a:pt x="369" y="102"/>
                    <a:pt x="369" y="102"/>
                    <a:pt x="369" y="102"/>
                  </a:cubicBezTo>
                  <a:cubicBezTo>
                    <a:pt x="369" y="102"/>
                    <a:pt x="370" y="102"/>
                    <a:pt x="370" y="102"/>
                  </a:cubicBezTo>
                  <a:close/>
                  <a:moveTo>
                    <a:pt x="359" y="101"/>
                  </a:moveTo>
                  <a:cubicBezTo>
                    <a:pt x="359" y="102"/>
                    <a:pt x="359" y="102"/>
                    <a:pt x="360" y="102"/>
                  </a:cubicBezTo>
                  <a:cubicBezTo>
                    <a:pt x="360" y="102"/>
                    <a:pt x="360" y="102"/>
                    <a:pt x="360" y="102"/>
                  </a:cubicBezTo>
                  <a:cubicBezTo>
                    <a:pt x="360" y="102"/>
                    <a:pt x="360" y="102"/>
                    <a:pt x="360" y="102"/>
                  </a:cubicBezTo>
                  <a:cubicBezTo>
                    <a:pt x="360" y="102"/>
                    <a:pt x="360" y="102"/>
                    <a:pt x="360" y="102"/>
                  </a:cubicBezTo>
                  <a:cubicBezTo>
                    <a:pt x="360" y="103"/>
                    <a:pt x="360" y="103"/>
                    <a:pt x="361" y="103"/>
                  </a:cubicBezTo>
                  <a:cubicBezTo>
                    <a:pt x="361" y="103"/>
                    <a:pt x="361" y="103"/>
                    <a:pt x="361" y="102"/>
                  </a:cubicBezTo>
                  <a:cubicBezTo>
                    <a:pt x="361" y="102"/>
                    <a:pt x="361" y="102"/>
                    <a:pt x="361" y="101"/>
                  </a:cubicBezTo>
                  <a:cubicBezTo>
                    <a:pt x="361" y="101"/>
                    <a:pt x="361" y="101"/>
                    <a:pt x="361" y="101"/>
                  </a:cubicBezTo>
                  <a:cubicBezTo>
                    <a:pt x="361" y="101"/>
                    <a:pt x="361" y="101"/>
                    <a:pt x="361" y="101"/>
                  </a:cubicBezTo>
                  <a:cubicBezTo>
                    <a:pt x="361" y="101"/>
                    <a:pt x="361" y="101"/>
                    <a:pt x="361" y="101"/>
                  </a:cubicBezTo>
                  <a:cubicBezTo>
                    <a:pt x="361" y="101"/>
                    <a:pt x="361" y="101"/>
                    <a:pt x="361" y="101"/>
                  </a:cubicBezTo>
                  <a:cubicBezTo>
                    <a:pt x="361" y="101"/>
                    <a:pt x="361" y="100"/>
                    <a:pt x="360" y="100"/>
                  </a:cubicBezTo>
                  <a:cubicBezTo>
                    <a:pt x="360" y="100"/>
                    <a:pt x="360" y="100"/>
                    <a:pt x="359" y="100"/>
                  </a:cubicBezTo>
                  <a:cubicBezTo>
                    <a:pt x="359" y="100"/>
                    <a:pt x="359" y="100"/>
                    <a:pt x="359" y="100"/>
                  </a:cubicBezTo>
                  <a:cubicBezTo>
                    <a:pt x="359" y="100"/>
                    <a:pt x="358" y="100"/>
                    <a:pt x="359" y="101"/>
                  </a:cubicBezTo>
                  <a:cubicBezTo>
                    <a:pt x="359" y="101"/>
                    <a:pt x="359" y="101"/>
                    <a:pt x="359" y="101"/>
                  </a:cubicBezTo>
                  <a:close/>
                  <a:moveTo>
                    <a:pt x="317" y="35"/>
                  </a:moveTo>
                  <a:cubicBezTo>
                    <a:pt x="317" y="35"/>
                    <a:pt x="317" y="35"/>
                    <a:pt x="317" y="35"/>
                  </a:cubicBezTo>
                  <a:cubicBezTo>
                    <a:pt x="317" y="35"/>
                    <a:pt x="317" y="35"/>
                    <a:pt x="317" y="35"/>
                  </a:cubicBezTo>
                  <a:cubicBezTo>
                    <a:pt x="316" y="35"/>
                    <a:pt x="316" y="35"/>
                    <a:pt x="316" y="35"/>
                  </a:cubicBezTo>
                  <a:cubicBezTo>
                    <a:pt x="316" y="35"/>
                    <a:pt x="316" y="35"/>
                    <a:pt x="316" y="35"/>
                  </a:cubicBezTo>
                  <a:cubicBezTo>
                    <a:pt x="316" y="35"/>
                    <a:pt x="315" y="35"/>
                    <a:pt x="315" y="36"/>
                  </a:cubicBezTo>
                  <a:cubicBezTo>
                    <a:pt x="315" y="36"/>
                    <a:pt x="315" y="36"/>
                    <a:pt x="315" y="36"/>
                  </a:cubicBezTo>
                  <a:cubicBezTo>
                    <a:pt x="315" y="36"/>
                    <a:pt x="315" y="36"/>
                    <a:pt x="315" y="36"/>
                  </a:cubicBezTo>
                  <a:cubicBezTo>
                    <a:pt x="315" y="36"/>
                    <a:pt x="315" y="37"/>
                    <a:pt x="316" y="37"/>
                  </a:cubicBezTo>
                  <a:cubicBezTo>
                    <a:pt x="316" y="37"/>
                    <a:pt x="316" y="37"/>
                    <a:pt x="316" y="37"/>
                  </a:cubicBezTo>
                  <a:cubicBezTo>
                    <a:pt x="316" y="37"/>
                    <a:pt x="317" y="37"/>
                    <a:pt x="317" y="37"/>
                  </a:cubicBezTo>
                  <a:cubicBezTo>
                    <a:pt x="317" y="37"/>
                    <a:pt x="317" y="36"/>
                    <a:pt x="317" y="36"/>
                  </a:cubicBezTo>
                  <a:cubicBezTo>
                    <a:pt x="317" y="36"/>
                    <a:pt x="317" y="36"/>
                    <a:pt x="317" y="36"/>
                  </a:cubicBezTo>
                  <a:cubicBezTo>
                    <a:pt x="317" y="36"/>
                    <a:pt x="317" y="36"/>
                    <a:pt x="317" y="36"/>
                  </a:cubicBezTo>
                  <a:cubicBezTo>
                    <a:pt x="317" y="36"/>
                    <a:pt x="318" y="36"/>
                    <a:pt x="318" y="36"/>
                  </a:cubicBezTo>
                  <a:cubicBezTo>
                    <a:pt x="318" y="35"/>
                    <a:pt x="317" y="35"/>
                    <a:pt x="317" y="35"/>
                  </a:cubicBezTo>
                  <a:close/>
                  <a:moveTo>
                    <a:pt x="297" y="119"/>
                  </a:moveTo>
                  <a:cubicBezTo>
                    <a:pt x="297" y="119"/>
                    <a:pt x="297" y="119"/>
                    <a:pt x="297" y="119"/>
                  </a:cubicBezTo>
                  <a:cubicBezTo>
                    <a:pt x="297" y="118"/>
                    <a:pt x="297" y="118"/>
                    <a:pt x="297" y="118"/>
                  </a:cubicBezTo>
                  <a:cubicBezTo>
                    <a:pt x="298" y="118"/>
                    <a:pt x="298" y="118"/>
                    <a:pt x="298" y="118"/>
                  </a:cubicBezTo>
                  <a:cubicBezTo>
                    <a:pt x="298" y="118"/>
                    <a:pt x="298" y="118"/>
                    <a:pt x="298" y="117"/>
                  </a:cubicBezTo>
                  <a:cubicBezTo>
                    <a:pt x="298" y="117"/>
                    <a:pt x="298" y="117"/>
                    <a:pt x="298" y="117"/>
                  </a:cubicBezTo>
                  <a:cubicBezTo>
                    <a:pt x="298" y="117"/>
                    <a:pt x="298" y="117"/>
                    <a:pt x="298" y="117"/>
                  </a:cubicBezTo>
                  <a:cubicBezTo>
                    <a:pt x="298" y="116"/>
                    <a:pt x="298" y="116"/>
                    <a:pt x="298" y="116"/>
                  </a:cubicBezTo>
                  <a:cubicBezTo>
                    <a:pt x="298" y="116"/>
                    <a:pt x="298" y="116"/>
                    <a:pt x="298" y="116"/>
                  </a:cubicBezTo>
                  <a:cubicBezTo>
                    <a:pt x="297" y="116"/>
                    <a:pt x="297" y="117"/>
                    <a:pt x="297" y="117"/>
                  </a:cubicBezTo>
                  <a:cubicBezTo>
                    <a:pt x="297" y="117"/>
                    <a:pt x="297" y="117"/>
                    <a:pt x="297" y="117"/>
                  </a:cubicBezTo>
                  <a:cubicBezTo>
                    <a:pt x="297" y="118"/>
                    <a:pt x="297" y="118"/>
                    <a:pt x="297" y="118"/>
                  </a:cubicBezTo>
                  <a:cubicBezTo>
                    <a:pt x="297" y="118"/>
                    <a:pt x="297" y="118"/>
                    <a:pt x="297" y="118"/>
                  </a:cubicBezTo>
                  <a:cubicBezTo>
                    <a:pt x="296" y="118"/>
                    <a:pt x="296" y="118"/>
                    <a:pt x="296" y="118"/>
                  </a:cubicBezTo>
                  <a:cubicBezTo>
                    <a:pt x="296" y="118"/>
                    <a:pt x="296" y="118"/>
                    <a:pt x="296" y="118"/>
                  </a:cubicBezTo>
                  <a:cubicBezTo>
                    <a:pt x="296" y="118"/>
                    <a:pt x="296" y="119"/>
                    <a:pt x="297" y="119"/>
                  </a:cubicBezTo>
                  <a:close/>
                  <a:moveTo>
                    <a:pt x="295" y="65"/>
                  </a:moveTo>
                  <a:cubicBezTo>
                    <a:pt x="295" y="65"/>
                    <a:pt x="295" y="66"/>
                    <a:pt x="295" y="66"/>
                  </a:cubicBezTo>
                  <a:cubicBezTo>
                    <a:pt x="295" y="66"/>
                    <a:pt x="295" y="66"/>
                    <a:pt x="296" y="66"/>
                  </a:cubicBezTo>
                  <a:cubicBezTo>
                    <a:pt x="296" y="66"/>
                    <a:pt x="296" y="66"/>
                    <a:pt x="296" y="66"/>
                  </a:cubicBezTo>
                  <a:cubicBezTo>
                    <a:pt x="296" y="66"/>
                    <a:pt x="296" y="66"/>
                    <a:pt x="297" y="66"/>
                  </a:cubicBezTo>
                  <a:cubicBezTo>
                    <a:pt x="297" y="66"/>
                    <a:pt x="297" y="65"/>
                    <a:pt x="298" y="65"/>
                  </a:cubicBezTo>
                  <a:cubicBezTo>
                    <a:pt x="298" y="65"/>
                    <a:pt x="298" y="65"/>
                    <a:pt x="299" y="64"/>
                  </a:cubicBezTo>
                  <a:cubicBezTo>
                    <a:pt x="299" y="64"/>
                    <a:pt x="299" y="63"/>
                    <a:pt x="300" y="63"/>
                  </a:cubicBezTo>
                  <a:cubicBezTo>
                    <a:pt x="300" y="63"/>
                    <a:pt x="300" y="62"/>
                    <a:pt x="299" y="62"/>
                  </a:cubicBezTo>
                  <a:cubicBezTo>
                    <a:pt x="299" y="62"/>
                    <a:pt x="299" y="62"/>
                    <a:pt x="299" y="62"/>
                  </a:cubicBezTo>
                  <a:cubicBezTo>
                    <a:pt x="298" y="61"/>
                    <a:pt x="298" y="62"/>
                    <a:pt x="298" y="62"/>
                  </a:cubicBezTo>
                  <a:cubicBezTo>
                    <a:pt x="298" y="62"/>
                    <a:pt x="298" y="62"/>
                    <a:pt x="298" y="62"/>
                  </a:cubicBezTo>
                  <a:cubicBezTo>
                    <a:pt x="297" y="62"/>
                    <a:pt x="297" y="62"/>
                    <a:pt x="297" y="62"/>
                  </a:cubicBezTo>
                  <a:cubicBezTo>
                    <a:pt x="297" y="62"/>
                    <a:pt x="297" y="62"/>
                    <a:pt x="297" y="62"/>
                  </a:cubicBezTo>
                  <a:cubicBezTo>
                    <a:pt x="297" y="62"/>
                    <a:pt x="297" y="62"/>
                    <a:pt x="297" y="62"/>
                  </a:cubicBezTo>
                  <a:cubicBezTo>
                    <a:pt x="297" y="62"/>
                    <a:pt x="296" y="63"/>
                    <a:pt x="296" y="63"/>
                  </a:cubicBezTo>
                  <a:cubicBezTo>
                    <a:pt x="296" y="63"/>
                    <a:pt x="295" y="63"/>
                    <a:pt x="295" y="64"/>
                  </a:cubicBezTo>
                  <a:cubicBezTo>
                    <a:pt x="295" y="64"/>
                    <a:pt x="295" y="64"/>
                    <a:pt x="295" y="64"/>
                  </a:cubicBezTo>
                  <a:cubicBezTo>
                    <a:pt x="295" y="64"/>
                    <a:pt x="295" y="64"/>
                    <a:pt x="295" y="65"/>
                  </a:cubicBezTo>
                  <a:cubicBezTo>
                    <a:pt x="295" y="65"/>
                    <a:pt x="295" y="65"/>
                    <a:pt x="295" y="65"/>
                  </a:cubicBezTo>
                  <a:close/>
                  <a:moveTo>
                    <a:pt x="275" y="110"/>
                  </a:moveTo>
                  <a:cubicBezTo>
                    <a:pt x="275" y="110"/>
                    <a:pt x="275" y="110"/>
                    <a:pt x="275" y="110"/>
                  </a:cubicBezTo>
                  <a:cubicBezTo>
                    <a:pt x="276" y="110"/>
                    <a:pt x="276" y="110"/>
                    <a:pt x="276" y="110"/>
                  </a:cubicBezTo>
                  <a:cubicBezTo>
                    <a:pt x="276" y="110"/>
                    <a:pt x="276" y="110"/>
                    <a:pt x="276" y="110"/>
                  </a:cubicBezTo>
                  <a:cubicBezTo>
                    <a:pt x="276" y="110"/>
                    <a:pt x="276" y="110"/>
                    <a:pt x="277" y="110"/>
                  </a:cubicBezTo>
                  <a:cubicBezTo>
                    <a:pt x="277" y="110"/>
                    <a:pt x="277" y="110"/>
                    <a:pt x="277" y="110"/>
                  </a:cubicBezTo>
                  <a:cubicBezTo>
                    <a:pt x="277" y="110"/>
                    <a:pt x="277" y="110"/>
                    <a:pt x="277" y="110"/>
                  </a:cubicBezTo>
                  <a:cubicBezTo>
                    <a:pt x="278" y="110"/>
                    <a:pt x="278" y="109"/>
                    <a:pt x="277" y="109"/>
                  </a:cubicBezTo>
                  <a:cubicBezTo>
                    <a:pt x="277" y="109"/>
                    <a:pt x="277" y="109"/>
                    <a:pt x="277" y="109"/>
                  </a:cubicBezTo>
                  <a:cubicBezTo>
                    <a:pt x="277" y="109"/>
                    <a:pt x="277" y="109"/>
                    <a:pt x="277" y="109"/>
                  </a:cubicBezTo>
                  <a:cubicBezTo>
                    <a:pt x="277" y="109"/>
                    <a:pt x="276" y="109"/>
                    <a:pt x="276" y="109"/>
                  </a:cubicBezTo>
                  <a:cubicBezTo>
                    <a:pt x="276" y="109"/>
                    <a:pt x="275" y="109"/>
                    <a:pt x="275" y="109"/>
                  </a:cubicBezTo>
                  <a:cubicBezTo>
                    <a:pt x="275" y="109"/>
                    <a:pt x="275" y="110"/>
                    <a:pt x="275" y="110"/>
                  </a:cubicBezTo>
                  <a:cubicBezTo>
                    <a:pt x="275" y="110"/>
                    <a:pt x="275" y="110"/>
                    <a:pt x="275" y="110"/>
                  </a:cubicBezTo>
                  <a:cubicBezTo>
                    <a:pt x="275" y="110"/>
                    <a:pt x="275" y="110"/>
                    <a:pt x="275" y="110"/>
                  </a:cubicBezTo>
                  <a:close/>
                  <a:moveTo>
                    <a:pt x="303" y="63"/>
                  </a:moveTo>
                  <a:cubicBezTo>
                    <a:pt x="304" y="63"/>
                    <a:pt x="304" y="63"/>
                    <a:pt x="305" y="62"/>
                  </a:cubicBezTo>
                  <a:cubicBezTo>
                    <a:pt x="305" y="62"/>
                    <a:pt x="306" y="62"/>
                    <a:pt x="306" y="61"/>
                  </a:cubicBezTo>
                  <a:cubicBezTo>
                    <a:pt x="307" y="61"/>
                    <a:pt x="308" y="60"/>
                    <a:pt x="308" y="59"/>
                  </a:cubicBezTo>
                  <a:cubicBezTo>
                    <a:pt x="308" y="59"/>
                    <a:pt x="308" y="58"/>
                    <a:pt x="307" y="58"/>
                  </a:cubicBezTo>
                  <a:cubicBezTo>
                    <a:pt x="306" y="58"/>
                    <a:pt x="305" y="58"/>
                    <a:pt x="305" y="59"/>
                  </a:cubicBezTo>
                  <a:cubicBezTo>
                    <a:pt x="304" y="59"/>
                    <a:pt x="304" y="60"/>
                    <a:pt x="304" y="60"/>
                  </a:cubicBezTo>
                  <a:cubicBezTo>
                    <a:pt x="303" y="61"/>
                    <a:pt x="301" y="62"/>
                    <a:pt x="302" y="63"/>
                  </a:cubicBezTo>
                  <a:cubicBezTo>
                    <a:pt x="302" y="63"/>
                    <a:pt x="303" y="63"/>
                    <a:pt x="303" y="63"/>
                  </a:cubicBezTo>
                  <a:close/>
                  <a:moveTo>
                    <a:pt x="312" y="49"/>
                  </a:moveTo>
                  <a:cubicBezTo>
                    <a:pt x="312" y="49"/>
                    <a:pt x="312" y="49"/>
                    <a:pt x="312" y="49"/>
                  </a:cubicBezTo>
                  <a:cubicBezTo>
                    <a:pt x="312" y="49"/>
                    <a:pt x="312" y="49"/>
                    <a:pt x="312" y="49"/>
                  </a:cubicBezTo>
                  <a:cubicBezTo>
                    <a:pt x="312" y="49"/>
                    <a:pt x="312" y="49"/>
                    <a:pt x="312" y="49"/>
                  </a:cubicBezTo>
                  <a:cubicBezTo>
                    <a:pt x="313" y="49"/>
                    <a:pt x="313" y="49"/>
                    <a:pt x="313" y="49"/>
                  </a:cubicBezTo>
                  <a:cubicBezTo>
                    <a:pt x="313" y="48"/>
                    <a:pt x="314" y="48"/>
                    <a:pt x="314" y="48"/>
                  </a:cubicBezTo>
                  <a:cubicBezTo>
                    <a:pt x="314" y="48"/>
                    <a:pt x="314" y="47"/>
                    <a:pt x="314" y="47"/>
                  </a:cubicBezTo>
                  <a:cubicBezTo>
                    <a:pt x="314" y="47"/>
                    <a:pt x="314" y="47"/>
                    <a:pt x="314" y="47"/>
                  </a:cubicBezTo>
                  <a:cubicBezTo>
                    <a:pt x="314" y="47"/>
                    <a:pt x="314" y="47"/>
                    <a:pt x="314" y="47"/>
                  </a:cubicBezTo>
                  <a:cubicBezTo>
                    <a:pt x="314" y="46"/>
                    <a:pt x="314" y="46"/>
                    <a:pt x="314" y="46"/>
                  </a:cubicBezTo>
                  <a:cubicBezTo>
                    <a:pt x="314" y="46"/>
                    <a:pt x="314" y="46"/>
                    <a:pt x="314" y="45"/>
                  </a:cubicBezTo>
                  <a:cubicBezTo>
                    <a:pt x="314" y="45"/>
                    <a:pt x="315" y="44"/>
                    <a:pt x="315" y="44"/>
                  </a:cubicBezTo>
                  <a:cubicBezTo>
                    <a:pt x="315" y="43"/>
                    <a:pt x="315" y="43"/>
                    <a:pt x="315" y="43"/>
                  </a:cubicBezTo>
                  <a:cubicBezTo>
                    <a:pt x="316" y="43"/>
                    <a:pt x="315" y="42"/>
                    <a:pt x="315" y="42"/>
                  </a:cubicBezTo>
                  <a:cubicBezTo>
                    <a:pt x="316" y="42"/>
                    <a:pt x="316" y="41"/>
                    <a:pt x="316" y="40"/>
                  </a:cubicBezTo>
                  <a:cubicBezTo>
                    <a:pt x="316" y="40"/>
                    <a:pt x="316" y="40"/>
                    <a:pt x="315" y="40"/>
                  </a:cubicBezTo>
                  <a:cubicBezTo>
                    <a:pt x="315" y="40"/>
                    <a:pt x="314" y="40"/>
                    <a:pt x="314" y="40"/>
                  </a:cubicBezTo>
                  <a:cubicBezTo>
                    <a:pt x="314" y="41"/>
                    <a:pt x="314" y="41"/>
                    <a:pt x="314" y="41"/>
                  </a:cubicBezTo>
                  <a:cubicBezTo>
                    <a:pt x="314" y="41"/>
                    <a:pt x="314" y="41"/>
                    <a:pt x="314" y="41"/>
                  </a:cubicBezTo>
                  <a:cubicBezTo>
                    <a:pt x="314" y="41"/>
                    <a:pt x="314" y="41"/>
                    <a:pt x="314" y="41"/>
                  </a:cubicBezTo>
                  <a:cubicBezTo>
                    <a:pt x="314" y="41"/>
                    <a:pt x="313" y="42"/>
                    <a:pt x="313" y="42"/>
                  </a:cubicBezTo>
                  <a:cubicBezTo>
                    <a:pt x="313" y="42"/>
                    <a:pt x="313" y="43"/>
                    <a:pt x="313" y="43"/>
                  </a:cubicBezTo>
                  <a:cubicBezTo>
                    <a:pt x="313" y="43"/>
                    <a:pt x="313" y="43"/>
                    <a:pt x="313" y="44"/>
                  </a:cubicBezTo>
                  <a:cubicBezTo>
                    <a:pt x="313" y="44"/>
                    <a:pt x="312" y="45"/>
                    <a:pt x="312" y="46"/>
                  </a:cubicBezTo>
                  <a:cubicBezTo>
                    <a:pt x="312" y="46"/>
                    <a:pt x="312" y="46"/>
                    <a:pt x="312" y="46"/>
                  </a:cubicBezTo>
                  <a:cubicBezTo>
                    <a:pt x="312" y="46"/>
                    <a:pt x="312" y="46"/>
                    <a:pt x="312" y="46"/>
                  </a:cubicBezTo>
                  <a:cubicBezTo>
                    <a:pt x="311" y="47"/>
                    <a:pt x="311" y="48"/>
                    <a:pt x="311" y="49"/>
                  </a:cubicBezTo>
                  <a:cubicBezTo>
                    <a:pt x="311" y="49"/>
                    <a:pt x="312" y="49"/>
                    <a:pt x="312" y="49"/>
                  </a:cubicBezTo>
                  <a:close/>
                  <a:moveTo>
                    <a:pt x="308" y="56"/>
                  </a:moveTo>
                  <a:cubicBezTo>
                    <a:pt x="307" y="55"/>
                    <a:pt x="308" y="54"/>
                    <a:pt x="308" y="54"/>
                  </a:cubicBezTo>
                  <a:cubicBezTo>
                    <a:pt x="308" y="54"/>
                    <a:pt x="309" y="53"/>
                    <a:pt x="309" y="53"/>
                  </a:cubicBezTo>
                  <a:cubicBezTo>
                    <a:pt x="309" y="53"/>
                    <a:pt x="309" y="52"/>
                    <a:pt x="310" y="52"/>
                  </a:cubicBezTo>
                  <a:cubicBezTo>
                    <a:pt x="310" y="52"/>
                    <a:pt x="310" y="52"/>
                    <a:pt x="310" y="52"/>
                  </a:cubicBezTo>
                  <a:cubicBezTo>
                    <a:pt x="310" y="52"/>
                    <a:pt x="310" y="52"/>
                    <a:pt x="310" y="52"/>
                  </a:cubicBezTo>
                  <a:cubicBezTo>
                    <a:pt x="310" y="52"/>
                    <a:pt x="310" y="52"/>
                    <a:pt x="311" y="52"/>
                  </a:cubicBezTo>
                  <a:cubicBezTo>
                    <a:pt x="311" y="52"/>
                    <a:pt x="311" y="52"/>
                    <a:pt x="311" y="52"/>
                  </a:cubicBezTo>
                  <a:cubicBezTo>
                    <a:pt x="311" y="52"/>
                    <a:pt x="311" y="52"/>
                    <a:pt x="312" y="52"/>
                  </a:cubicBezTo>
                  <a:cubicBezTo>
                    <a:pt x="312" y="52"/>
                    <a:pt x="313" y="53"/>
                    <a:pt x="312" y="54"/>
                  </a:cubicBezTo>
                  <a:cubicBezTo>
                    <a:pt x="312" y="54"/>
                    <a:pt x="312" y="54"/>
                    <a:pt x="312" y="55"/>
                  </a:cubicBezTo>
                  <a:cubicBezTo>
                    <a:pt x="311" y="55"/>
                    <a:pt x="311" y="55"/>
                    <a:pt x="311" y="55"/>
                  </a:cubicBezTo>
                  <a:cubicBezTo>
                    <a:pt x="311" y="55"/>
                    <a:pt x="311" y="55"/>
                    <a:pt x="311" y="55"/>
                  </a:cubicBezTo>
                  <a:cubicBezTo>
                    <a:pt x="311" y="55"/>
                    <a:pt x="311" y="55"/>
                    <a:pt x="311" y="55"/>
                  </a:cubicBezTo>
                  <a:cubicBezTo>
                    <a:pt x="311" y="56"/>
                    <a:pt x="311" y="56"/>
                    <a:pt x="310" y="56"/>
                  </a:cubicBezTo>
                  <a:cubicBezTo>
                    <a:pt x="310" y="56"/>
                    <a:pt x="310" y="56"/>
                    <a:pt x="309" y="56"/>
                  </a:cubicBezTo>
                  <a:cubicBezTo>
                    <a:pt x="309" y="56"/>
                    <a:pt x="309" y="56"/>
                    <a:pt x="309" y="56"/>
                  </a:cubicBezTo>
                  <a:cubicBezTo>
                    <a:pt x="308" y="56"/>
                    <a:pt x="308" y="56"/>
                    <a:pt x="308" y="56"/>
                  </a:cubicBezTo>
                  <a:close/>
                  <a:moveTo>
                    <a:pt x="309" y="55"/>
                  </a:move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lose/>
                  <a:moveTo>
                    <a:pt x="351" y="113"/>
                  </a:moveTo>
                  <a:cubicBezTo>
                    <a:pt x="351" y="113"/>
                    <a:pt x="351" y="113"/>
                    <a:pt x="351" y="113"/>
                  </a:cubicBezTo>
                  <a:cubicBezTo>
                    <a:pt x="351" y="113"/>
                    <a:pt x="351" y="112"/>
                    <a:pt x="351" y="112"/>
                  </a:cubicBezTo>
                  <a:cubicBezTo>
                    <a:pt x="351" y="112"/>
                    <a:pt x="351" y="112"/>
                    <a:pt x="351" y="112"/>
                  </a:cubicBezTo>
                  <a:cubicBezTo>
                    <a:pt x="352" y="112"/>
                    <a:pt x="352" y="111"/>
                    <a:pt x="352" y="111"/>
                  </a:cubicBezTo>
                  <a:cubicBezTo>
                    <a:pt x="352" y="111"/>
                    <a:pt x="352" y="110"/>
                    <a:pt x="352" y="110"/>
                  </a:cubicBezTo>
                  <a:cubicBezTo>
                    <a:pt x="352" y="110"/>
                    <a:pt x="351" y="111"/>
                    <a:pt x="351" y="111"/>
                  </a:cubicBezTo>
                  <a:cubicBezTo>
                    <a:pt x="351" y="111"/>
                    <a:pt x="351" y="111"/>
                    <a:pt x="351" y="111"/>
                  </a:cubicBezTo>
                  <a:cubicBezTo>
                    <a:pt x="351" y="111"/>
                    <a:pt x="351" y="111"/>
                    <a:pt x="351" y="111"/>
                  </a:cubicBezTo>
                  <a:cubicBezTo>
                    <a:pt x="351" y="111"/>
                    <a:pt x="351" y="111"/>
                    <a:pt x="351" y="111"/>
                  </a:cubicBezTo>
                  <a:cubicBezTo>
                    <a:pt x="351" y="111"/>
                    <a:pt x="351" y="111"/>
                    <a:pt x="351" y="111"/>
                  </a:cubicBezTo>
                  <a:cubicBezTo>
                    <a:pt x="350" y="111"/>
                    <a:pt x="350" y="112"/>
                    <a:pt x="350" y="112"/>
                  </a:cubicBezTo>
                  <a:cubicBezTo>
                    <a:pt x="350" y="112"/>
                    <a:pt x="350" y="112"/>
                    <a:pt x="350" y="112"/>
                  </a:cubicBezTo>
                  <a:cubicBezTo>
                    <a:pt x="350" y="112"/>
                    <a:pt x="350" y="112"/>
                    <a:pt x="350" y="112"/>
                  </a:cubicBezTo>
                  <a:cubicBezTo>
                    <a:pt x="350" y="112"/>
                    <a:pt x="350" y="112"/>
                    <a:pt x="350" y="112"/>
                  </a:cubicBezTo>
                  <a:cubicBezTo>
                    <a:pt x="350" y="112"/>
                    <a:pt x="350" y="112"/>
                    <a:pt x="350" y="112"/>
                  </a:cubicBezTo>
                  <a:cubicBezTo>
                    <a:pt x="350" y="112"/>
                    <a:pt x="350" y="113"/>
                    <a:pt x="351" y="113"/>
                  </a:cubicBezTo>
                  <a:close/>
                  <a:moveTo>
                    <a:pt x="266" y="93"/>
                  </a:moveTo>
                  <a:cubicBezTo>
                    <a:pt x="266" y="93"/>
                    <a:pt x="266" y="93"/>
                    <a:pt x="267" y="93"/>
                  </a:cubicBezTo>
                  <a:cubicBezTo>
                    <a:pt x="267" y="93"/>
                    <a:pt x="267" y="93"/>
                    <a:pt x="267" y="93"/>
                  </a:cubicBezTo>
                  <a:cubicBezTo>
                    <a:pt x="268" y="93"/>
                    <a:pt x="268" y="93"/>
                    <a:pt x="268" y="93"/>
                  </a:cubicBezTo>
                  <a:cubicBezTo>
                    <a:pt x="268" y="93"/>
                    <a:pt x="268" y="93"/>
                    <a:pt x="268" y="93"/>
                  </a:cubicBezTo>
                  <a:cubicBezTo>
                    <a:pt x="268" y="93"/>
                    <a:pt x="268" y="93"/>
                    <a:pt x="268" y="92"/>
                  </a:cubicBezTo>
                  <a:cubicBezTo>
                    <a:pt x="269" y="92"/>
                    <a:pt x="269" y="92"/>
                    <a:pt x="269" y="92"/>
                  </a:cubicBezTo>
                  <a:cubicBezTo>
                    <a:pt x="270" y="92"/>
                    <a:pt x="270" y="91"/>
                    <a:pt x="270" y="90"/>
                  </a:cubicBezTo>
                  <a:cubicBezTo>
                    <a:pt x="270" y="90"/>
                    <a:pt x="270" y="90"/>
                    <a:pt x="270" y="89"/>
                  </a:cubicBezTo>
                  <a:cubicBezTo>
                    <a:pt x="270" y="89"/>
                    <a:pt x="270" y="89"/>
                    <a:pt x="270" y="89"/>
                  </a:cubicBezTo>
                  <a:cubicBezTo>
                    <a:pt x="269" y="89"/>
                    <a:pt x="269" y="89"/>
                    <a:pt x="269" y="89"/>
                  </a:cubicBezTo>
                  <a:cubicBezTo>
                    <a:pt x="269" y="89"/>
                    <a:pt x="269" y="89"/>
                    <a:pt x="269" y="90"/>
                  </a:cubicBezTo>
                  <a:cubicBezTo>
                    <a:pt x="269" y="90"/>
                    <a:pt x="269" y="90"/>
                    <a:pt x="269" y="90"/>
                  </a:cubicBezTo>
                  <a:cubicBezTo>
                    <a:pt x="269" y="90"/>
                    <a:pt x="269" y="90"/>
                    <a:pt x="269" y="90"/>
                  </a:cubicBezTo>
                  <a:cubicBezTo>
                    <a:pt x="269" y="90"/>
                    <a:pt x="269" y="90"/>
                    <a:pt x="269" y="90"/>
                  </a:cubicBezTo>
                  <a:cubicBezTo>
                    <a:pt x="268" y="90"/>
                    <a:pt x="268" y="90"/>
                    <a:pt x="267" y="91"/>
                  </a:cubicBezTo>
                  <a:cubicBezTo>
                    <a:pt x="267" y="91"/>
                    <a:pt x="267" y="91"/>
                    <a:pt x="267" y="91"/>
                  </a:cubicBezTo>
                  <a:cubicBezTo>
                    <a:pt x="266" y="92"/>
                    <a:pt x="266" y="92"/>
                    <a:pt x="266" y="92"/>
                  </a:cubicBezTo>
                  <a:cubicBezTo>
                    <a:pt x="266" y="93"/>
                    <a:pt x="266" y="93"/>
                    <a:pt x="266" y="93"/>
                  </a:cubicBezTo>
                  <a:close/>
                  <a:moveTo>
                    <a:pt x="309" y="1"/>
                  </a:moveTo>
                  <a:cubicBezTo>
                    <a:pt x="309" y="1"/>
                    <a:pt x="309" y="1"/>
                    <a:pt x="309" y="1"/>
                  </a:cubicBezTo>
                  <a:cubicBezTo>
                    <a:pt x="309" y="1"/>
                    <a:pt x="309" y="0"/>
                    <a:pt x="309" y="0"/>
                  </a:cubicBezTo>
                  <a:cubicBezTo>
                    <a:pt x="309" y="0"/>
                    <a:pt x="309" y="0"/>
                    <a:pt x="309" y="0"/>
                  </a:cubicBezTo>
                  <a:cubicBezTo>
                    <a:pt x="308" y="0"/>
                    <a:pt x="308" y="0"/>
                    <a:pt x="308" y="0"/>
                  </a:cubicBezTo>
                  <a:cubicBezTo>
                    <a:pt x="308" y="0"/>
                    <a:pt x="308" y="1"/>
                    <a:pt x="308" y="1"/>
                  </a:cubicBezTo>
                  <a:cubicBezTo>
                    <a:pt x="308" y="1"/>
                    <a:pt x="308" y="1"/>
                    <a:pt x="309" y="1"/>
                  </a:cubicBezTo>
                  <a:close/>
                  <a:moveTo>
                    <a:pt x="312" y="6"/>
                  </a:moveTo>
                  <a:cubicBezTo>
                    <a:pt x="312" y="6"/>
                    <a:pt x="312" y="6"/>
                    <a:pt x="312" y="6"/>
                  </a:cubicBezTo>
                  <a:cubicBezTo>
                    <a:pt x="312" y="6"/>
                    <a:pt x="312"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5"/>
                    <a:pt x="313" y="5"/>
                  </a:cubicBezTo>
                  <a:cubicBezTo>
                    <a:pt x="313" y="5"/>
                    <a:pt x="313" y="5"/>
                    <a:pt x="313" y="5"/>
                  </a:cubicBezTo>
                  <a:cubicBezTo>
                    <a:pt x="313" y="5"/>
                    <a:pt x="313" y="5"/>
                    <a:pt x="313" y="5"/>
                  </a:cubicBezTo>
                  <a:cubicBezTo>
                    <a:pt x="314" y="5"/>
                    <a:pt x="314" y="5"/>
                    <a:pt x="314" y="5"/>
                  </a:cubicBezTo>
                  <a:cubicBezTo>
                    <a:pt x="314" y="5"/>
                    <a:pt x="314" y="5"/>
                    <a:pt x="314" y="5"/>
                  </a:cubicBezTo>
                  <a:cubicBezTo>
                    <a:pt x="314" y="5"/>
                    <a:pt x="314" y="5"/>
                    <a:pt x="314" y="5"/>
                  </a:cubicBezTo>
                  <a:cubicBezTo>
                    <a:pt x="314" y="5"/>
                    <a:pt x="314" y="5"/>
                    <a:pt x="314" y="5"/>
                  </a:cubicBezTo>
                  <a:cubicBezTo>
                    <a:pt x="314" y="5"/>
                    <a:pt x="313" y="4"/>
                    <a:pt x="313" y="4"/>
                  </a:cubicBezTo>
                  <a:cubicBezTo>
                    <a:pt x="313" y="4"/>
                    <a:pt x="313" y="4"/>
                    <a:pt x="313" y="4"/>
                  </a:cubicBezTo>
                  <a:cubicBezTo>
                    <a:pt x="313" y="4"/>
                    <a:pt x="313" y="4"/>
                    <a:pt x="313" y="4"/>
                  </a:cubicBezTo>
                  <a:cubicBezTo>
                    <a:pt x="313" y="4"/>
                    <a:pt x="312" y="4"/>
                    <a:pt x="312" y="4"/>
                  </a:cubicBezTo>
                  <a:cubicBezTo>
                    <a:pt x="312" y="4"/>
                    <a:pt x="311" y="5"/>
                    <a:pt x="311" y="5"/>
                  </a:cubicBezTo>
                  <a:cubicBezTo>
                    <a:pt x="311" y="5"/>
                    <a:pt x="311" y="5"/>
                    <a:pt x="311" y="6"/>
                  </a:cubicBezTo>
                  <a:cubicBezTo>
                    <a:pt x="311" y="6"/>
                    <a:pt x="312" y="6"/>
                    <a:pt x="312" y="6"/>
                  </a:cubicBezTo>
                  <a:close/>
                  <a:moveTo>
                    <a:pt x="316" y="15"/>
                  </a:moveTo>
                  <a:cubicBezTo>
                    <a:pt x="316" y="15"/>
                    <a:pt x="316" y="15"/>
                    <a:pt x="317" y="15"/>
                  </a:cubicBezTo>
                  <a:cubicBezTo>
                    <a:pt x="317" y="15"/>
                    <a:pt x="317" y="15"/>
                    <a:pt x="317" y="15"/>
                  </a:cubicBezTo>
                  <a:cubicBezTo>
                    <a:pt x="317" y="14"/>
                    <a:pt x="317" y="14"/>
                    <a:pt x="317" y="13"/>
                  </a:cubicBezTo>
                  <a:cubicBezTo>
                    <a:pt x="317" y="13"/>
                    <a:pt x="317" y="13"/>
                    <a:pt x="317" y="13"/>
                  </a:cubicBezTo>
                  <a:cubicBezTo>
                    <a:pt x="316" y="13"/>
                    <a:pt x="316" y="13"/>
                    <a:pt x="316" y="13"/>
                  </a:cubicBezTo>
                  <a:cubicBezTo>
                    <a:pt x="316" y="14"/>
                    <a:pt x="316" y="14"/>
                    <a:pt x="316" y="15"/>
                  </a:cubicBezTo>
                  <a:cubicBezTo>
                    <a:pt x="316" y="15"/>
                    <a:pt x="316" y="15"/>
                    <a:pt x="316" y="15"/>
                  </a:cubicBezTo>
                  <a:close/>
                  <a:moveTo>
                    <a:pt x="318" y="26"/>
                  </a:moveTo>
                  <a:cubicBezTo>
                    <a:pt x="318" y="26"/>
                    <a:pt x="318" y="26"/>
                    <a:pt x="318" y="26"/>
                  </a:cubicBezTo>
                  <a:cubicBezTo>
                    <a:pt x="318" y="26"/>
                    <a:pt x="317" y="26"/>
                    <a:pt x="317" y="26"/>
                  </a:cubicBezTo>
                  <a:cubicBezTo>
                    <a:pt x="317" y="26"/>
                    <a:pt x="317" y="27"/>
                    <a:pt x="317" y="27"/>
                  </a:cubicBezTo>
                  <a:cubicBezTo>
                    <a:pt x="316" y="28"/>
                    <a:pt x="317" y="28"/>
                    <a:pt x="317" y="28"/>
                  </a:cubicBezTo>
                  <a:cubicBezTo>
                    <a:pt x="317" y="28"/>
                    <a:pt x="317" y="28"/>
                    <a:pt x="317" y="29"/>
                  </a:cubicBezTo>
                  <a:cubicBezTo>
                    <a:pt x="317" y="29"/>
                    <a:pt x="317" y="29"/>
                    <a:pt x="317" y="29"/>
                  </a:cubicBezTo>
                  <a:cubicBezTo>
                    <a:pt x="318" y="29"/>
                    <a:pt x="318" y="29"/>
                    <a:pt x="318" y="29"/>
                  </a:cubicBezTo>
                  <a:cubicBezTo>
                    <a:pt x="318" y="28"/>
                    <a:pt x="318" y="28"/>
                    <a:pt x="318" y="27"/>
                  </a:cubicBezTo>
                  <a:cubicBezTo>
                    <a:pt x="318" y="27"/>
                    <a:pt x="318" y="27"/>
                    <a:pt x="318" y="27"/>
                  </a:cubicBezTo>
                  <a:cubicBezTo>
                    <a:pt x="319" y="27"/>
                    <a:pt x="319" y="27"/>
                    <a:pt x="319" y="27"/>
                  </a:cubicBezTo>
                  <a:cubicBezTo>
                    <a:pt x="319" y="26"/>
                    <a:pt x="319" y="26"/>
                    <a:pt x="318" y="26"/>
                  </a:cubicBezTo>
                  <a:cubicBezTo>
                    <a:pt x="318" y="26"/>
                    <a:pt x="318" y="26"/>
                    <a:pt x="318" y="26"/>
                  </a:cubicBezTo>
                  <a:cubicBezTo>
                    <a:pt x="318" y="26"/>
                    <a:pt x="318" y="26"/>
                    <a:pt x="318" y="26"/>
                  </a:cubicBezTo>
                  <a:close/>
                  <a:moveTo>
                    <a:pt x="318" y="31"/>
                  </a:move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6" y="32"/>
                    <a:pt x="316" y="32"/>
                    <a:pt x="316" y="32"/>
                  </a:cubicBezTo>
                  <a:cubicBezTo>
                    <a:pt x="316" y="32"/>
                    <a:pt x="316" y="33"/>
                    <a:pt x="317" y="33"/>
                  </a:cubicBezTo>
                  <a:cubicBezTo>
                    <a:pt x="317" y="33"/>
                    <a:pt x="317" y="33"/>
                    <a:pt x="317" y="33"/>
                  </a:cubicBezTo>
                  <a:cubicBezTo>
                    <a:pt x="317" y="33"/>
                    <a:pt x="317" y="32"/>
                    <a:pt x="318" y="32"/>
                  </a:cubicBezTo>
                  <a:cubicBezTo>
                    <a:pt x="318" y="32"/>
                    <a:pt x="318" y="31"/>
                    <a:pt x="318" y="31"/>
                  </a:cubicBezTo>
                  <a:cubicBezTo>
                    <a:pt x="318" y="31"/>
                    <a:pt x="318" y="31"/>
                    <a:pt x="318" y="31"/>
                  </a:cubicBezTo>
                  <a:close/>
                  <a:moveTo>
                    <a:pt x="350" y="115"/>
                  </a:moveTo>
                  <a:cubicBezTo>
                    <a:pt x="350" y="115"/>
                    <a:pt x="350" y="115"/>
                    <a:pt x="350" y="115"/>
                  </a:cubicBezTo>
                  <a:cubicBezTo>
                    <a:pt x="350" y="114"/>
                    <a:pt x="350" y="114"/>
                    <a:pt x="350" y="114"/>
                  </a:cubicBezTo>
                  <a:cubicBezTo>
                    <a:pt x="350" y="114"/>
                    <a:pt x="350" y="113"/>
                    <a:pt x="350" y="113"/>
                  </a:cubicBezTo>
                  <a:cubicBezTo>
                    <a:pt x="350" y="113"/>
                    <a:pt x="349" y="114"/>
                    <a:pt x="349" y="114"/>
                  </a:cubicBezTo>
                  <a:cubicBezTo>
                    <a:pt x="349" y="114"/>
                    <a:pt x="349" y="114"/>
                    <a:pt x="349" y="115"/>
                  </a:cubicBezTo>
                  <a:cubicBezTo>
                    <a:pt x="349" y="115"/>
                    <a:pt x="349" y="115"/>
                    <a:pt x="350" y="115"/>
                  </a:cubicBezTo>
                  <a:close/>
                  <a:moveTo>
                    <a:pt x="349" y="124"/>
                  </a:moveTo>
                  <a:cubicBezTo>
                    <a:pt x="349" y="124"/>
                    <a:pt x="349" y="124"/>
                    <a:pt x="350" y="124"/>
                  </a:cubicBezTo>
                  <a:cubicBezTo>
                    <a:pt x="350" y="124"/>
                    <a:pt x="350" y="124"/>
                    <a:pt x="350" y="123"/>
                  </a:cubicBezTo>
                  <a:cubicBezTo>
                    <a:pt x="351" y="123"/>
                    <a:pt x="351" y="123"/>
                    <a:pt x="351" y="123"/>
                  </a:cubicBezTo>
                  <a:cubicBezTo>
                    <a:pt x="351" y="123"/>
                    <a:pt x="351" y="123"/>
                    <a:pt x="351" y="123"/>
                  </a:cubicBezTo>
                  <a:cubicBezTo>
                    <a:pt x="352" y="123"/>
                    <a:pt x="352" y="122"/>
                    <a:pt x="352" y="122"/>
                  </a:cubicBezTo>
                  <a:cubicBezTo>
                    <a:pt x="352" y="122"/>
                    <a:pt x="352" y="122"/>
                    <a:pt x="352" y="122"/>
                  </a:cubicBezTo>
                  <a:cubicBezTo>
                    <a:pt x="352" y="122"/>
                    <a:pt x="352" y="122"/>
                    <a:pt x="352" y="121"/>
                  </a:cubicBezTo>
                  <a:cubicBezTo>
                    <a:pt x="352" y="121"/>
                    <a:pt x="352" y="121"/>
                    <a:pt x="352" y="121"/>
                  </a:cubicBezTo>
                  <a:cubicBezTo>
                    <a:pt x="352" y="121"/>
                    <a:pt x="351" y="121"/>
                    <a:pt x="351" y="121"/>
                  </a:cubicBezTo>
                  <a:cubicBezTo>
                    <a:pt x="351" y="121"/>
                    <a:pt x="351" y="121"/>
                    <a:pt x="351" y="121"/>
                  </a:cubicBezTo>
                  <a:cubicBezTo>
                    <a:pt x="351" y="121"/>
                    <a:pt x="350" y="121"/>
                    <a:pt x="350" y="121"/>
                  </a:cubicBezTo>
                  <a:cubicBezTo>
                    <a:pt x="350" y="121"/>
                    <a:pt x="350" y="121"/>
                    <a:pt x="350" y="121"/>
                  </a:cubicBezTo>
                  <a:cubicBezTo>
                    <a:pt x="350" y="121"/>
                    <a:pt x="350" y="121"/>
                    <a:pt x="349" y="121"/>
                  </a:cubicBezTo>
                  <a:cubicBezTo>
                    <a:pt x="349" y="121"/>
                    <a:pt x="349" y="121"/>
                    <a:pt x="349" y="121"/>
                  </a:cubicBezTo>
                  <a:cubicBezTo>
                    <a:pt x="348" y="121"/>
                    <a:pt x="348" y="122"/>
                    <a:pt x="348" y="122"/>
                  </a:cubicBezTo>
                  <a:cubicBezTo>
                    <a:pt x="348" y="123"/>
                    <a:pt x="348" y="123"/>
                    <a:pt x="349" y="124"/>
                  </a:cubicBezTo>
                  <a:close/>
                  <a:moveTo>
                    <a:pt x="316" y="20"/>
                  </a:moveTo>
                  <a:cubicBezTo>
                    <a:pt x="316" y="20"/>
                    <a:pt x="316" y="21"/>
                    <a:pt x="316" y="21"/>
                  </a:cubicBezTo>
                  <a:cubicBezTo>
                    <a:pt x="316" y="21"/>
                    <a:pt x="317" y="21"/>
                    <a:pt x="317" y="21"/>
                  </a:cubicBezTo>
                  <a:cubicBezTo>
                    <a:pt x="317" y="21"/>
                    <a:pt x="318" y="21"/>
                    <a:pt x="318" y="21"/>
                  </a:cubicBezTo>
                  <a:cubicBezTo>
                    <a:pt x="318" y="21"/>
                    <a:pt x="318" y="20"/>
                    <a:pt x="318" y="20"/>
                  </a:cubicBezTo>
                  <a:cubicBezTo>
                    <a:pt x="318" y="20"/>
                    <a:pt x="317" y="19"/>
                    <a:pt x="317" y="19"/>
                  </a:cubicBezTo>
                  <a:cubicBezTo>
                    <a:pt x="317" y="19"/>
                    <a:pt x="316" y="20"/>
                    <a:pt x="316" y="20"/>
                  </a:cubicBezTo>
                  <a:close/>
                  <a:moveTo>
                    <a:pt x="519" y="332"/>
                  </a:moveTo>
                  <a:cubicBezTo>
                    <a:pt x="519" y="332"/>
                    <a:pt x="519" y="332"/>
                    <a:pt x="519" y="332"/>
                  </a:cubicBezTo>
                  <a:cubicBezTo>
                    <a:pt x="520" y="332"/>
                    <a:pt x="520" y="332"/>
                    <a:pt x="520" y="332"/>
                  </a:cubicBezTo>
                  <a:cubicBezTo>
                    <a:pt x="520" y="332"/>
                    <a:pt x="520" y="332"/>
                    <a:pt x="521" y="332"/>
                  </a:cubicBezTo>
                  <a:cubicBezTo>
                    <a:pt x="521" y="332"/>
                    <a:pt x="521" y="332"/>
                    <a:pt x="521" y="331"/>
                  </a:cubicBezTo>
                  <a:cubicBezTo>
                    <a:pt x="521" y="331"/>
                    <a:pt x="521" y="331"/>
                    <a:pt x="521" y="331"/>
                  </a:cubicBezTo>
                  <a:cubicBezTo>
                    <a:pt x="521" y="331"/>
                    <a:pt x="521" y="331"/>
                    <a:pt x="521" y="331"/>
                  </a:cubicBezTo>
                  <a:cubicBezTo>
                    <a:pt x="522" y="330"/>
                    <a:pt x="521" y="330"/>
                    <a:pt x="521" y="330"/>
                  </a:cubicBezTo>
                  <a:cubicBezTo>
                    <a:pt x="521" y="330"/>
                    <a:pt x="521" y="330"/>
                    <a:pt x="521" y="330"/>
                  </a:cubicBezTo>
                  <a:cubicBezTo>
                    <a:pt x="521" y="330"/>
                    <a:pt x="521" y="330"/>
                    <a:pt x="521" y="330"/>
                  </a:cubicBezTo>
                  <a:cubicBezTo>
                    <a:pt x="520" y="330"/>
                    <a:pt x="520" y="331"/>
                    <a:pt x="520" y="331"/>
                  </a:cubicBezTo>
                  <a:cubicBezTo>
                    <a:pt x="520" y="331"/>
                    <a:pt x="520" y="331"/>
                    <a:pt x="520" y="331"/>
                  </a:cubicBezTo>
                  <a:cubicBezTo>
                    <a:pt x="520" y="331"/>
                    <a:pt x="520" y="331"/>
                    <a:pt x="520" y="331"/>
                  </a:cubicBezTo>
                  <a:cubicBezTo>
                    <a:pt x="520" y="331"/>
                    <a:pt x="520" y="331"/>
                    <a:pt x="520" y="331"/>
                  </a:cubicBezTo>
                  <a:cubicBezTo>
                    <a:pt x="520" y="331"/>
                    <a:pt x="520" y="331"/>
                    <a:pt x="519" y="331"/>
                  </a:cubicBezTo>
                  <a:cubicBezTo>
                    <a:pt x="519" y="331"/>
                    <a:pt x="519" y="331"/>
                    <a:pt x="519" y="331"/>
                  </a:cubicBezTo>
                  <a:cubicBezTo>
                    <a:pt x="519" y="331"/>
                    <a:pt x="519" y="331"/>
                    <a:pt x="519" y="331"/>
                  </a:cubicBezTo>
                  <a:cubicBezTo>
                    <a:pt x="518" y="331"/>
                    <a:pt x="518" y="332"/>
                    <a:pt x="519" y="332"/>
                  </a:cubicBezTo>
                  <a:close/>
                  <a:moveTo>
                    <a:pt x="317" y="22"/>
                  </a:moveTo>
                  <a:cubicBezTo>
                    <a:pt x="317" y="23"/>
                    <a:pt x="317" y="23"/>
                    <a:pt x="317" y="23"/>
                  </a:cubicBezTo>
                  <a:cubicBezTo>
                    <a:pt x="317" y="23"/>
                    <a:pt x="317" y="23"/>
                    <a:pt x="317" y="23"/>
                  </a:cubicBezTo>
                  <a:cubicBezTo>
                    <a:pt x="317" y="24"/>
                    <a:pt x="317" y="24"/>
                    <a:pt x="317" y="24"/>
                  </a:cubicBezTo>
                  <a:cubicBezTo>
                    <a:pt x="317" y="24"/>
                    <a:pt x="318" y="24"/>
                    <a:pt x="318" y="23"/>
                  </a:cubicBezTo>
                  <a:cubicBezTo>
                    <a:pt x="318" y="23"/>
                    <a:pt x="318" y="23"/>
                    <a:pt x="318" y="23"/>
                  </a:cubicBezTo>
                  <a:cubicBezTo>
                    <a:pt x="318" y="23"/>
                    <a:pt x="318" y="23"/>
                    <a:pt x="318" y="22"/>
                  </a:cubicBezTo>
                  <a:cubicBezTo>
                    <a:pt x="318" y="22"/>
                    <a:pt x="318" y="22"/>
                    <a:pt x="318" y="22"/>
                  </a:cubicBezTo>
                  <a:cubicBezTo>
                    <a:pt x="317" y="22"/>
                    <a:pt x="317" y="22"/>
                    <a:pt x="317" y="22"/>
                  </a:cubicBezTo>
                  <a:close/>
                  <a:moveTo>
                    <a:pt x="417" y="251"/>
                  </a:moveTo>
                  <a:cubicBezTo>
                    <a:pt x="418" y="251"/>
                    <a:pt x="418" y="250"/>
                    <a:pt x="417" y="250"/>
                  </a:cubicBezTo>
                  <a:cubicBezTo>
                    <a:pt x="417" y="250"/>
                    <a:pt x="417" y="251"/>
                    <a:pt x="417" y="251"/>
                  </a:cubicBezTo>
                  <a:close/>
                  <a:moveTo>
                    <a:pt x="403" y="176"/>
                  </a:moveTo>
                  <a:cubicBezTo>
                    <a:pt x="403" y="176"/>
                    <a:pt x="403" y="176"/>
                    <a:pt x="403" y="176"/>
                  </a:cubicBezTo>
                  <a:cubicBezTo>
                    <a:pt x="403" y="176"/>
                    <a:pt x="402" y="176"/>
                    <a:pt x="402" y="176"/>
                  </a:cubicBezTo>
                  <a:cubicBezTo>
                    <a:pt x="402" y="176"/>
                    <a:pt x="402" y="176"/>
                    <a:pt x="402" y="176"/>
                  </a:cubicBezTo>
                  <a:cubicBezTo>
                    <a:pt x="402" y="176"/>
                    <a:pt x="402" y="176"/>
                    <a:pt x="402" y="176"/>
                  </a:cubicBezTo>
                  <a:cubicBezTo>
                    <a:pt x="401" y="176"/>
                    <a:pt x="401" y="177"/>
                    <a:pt x="401" y="177"/>
                  </a:cubicBezTo>
                  <a:cubicBezTo>
                    <a:pt x="401" y="177"/>
                    <a:pt x="401" y="177"/>
                    <a:pt x="401" y="177"/>
                  </a:cubicBezTo>
                  <a:cubicBezTo>
                    <a:pt x="401" y="178"/>
                    <a:pt x="401" y="178"/>
                    <a:pt x="402" y="178"/>
                  </a:cubicBezTo>
                  <a:cubicBezTo>
                    <a:pt x="402" y="178"/>
                    <a:pt x="402" y="178"/>
                    <a:pt x="402" y="178"/>
                  </a:cubicBezTo>
                  <a:cubicBezTo>
                    <a:pt x="402" y="178"/>
                    <a:pt x="402" y="178"/>
                    <a:pt x="403" y="178"/>
                  </a:cubicBezTo>
                  <a:cubicBezTo>
                    <a:pt x="403" y="178"/>
                    <a:pt x="403" y="177"/>
                    <a:pt x="403" y="177"/>
                  </a:cubicBezTo>
                  <a:cubicBezTo>
                    <a:pt x="403" y="177"/>
                    <a:pt x="403" y="177"/>
                    <a:pt x="403" y="177"/>
                  </a:cubicBezTo>
                  <a:cubicBezTo>
                    <a:pt x="403" y="177"/>
                    <a:pt x="403" y="177"/>
                    <a:pt x="403" y="177"/>
                  </a:cubicBezTo>
                  <a:cubicBezTo>
                    <a:pt x="403" y="176"/>
                    <a:pt x="403" y="176"/>
                    <a:pt x="403" y="176"/>
                  </a:cubicBezTo>
                  <a:cubicBezTo>
                    <a:pt x="403" y="176"/>
                    <a:pt x="403" y="176"/>
                    <a:pt x="403" y="176"/>
                  </a:cubicBezTo>
                  <a:close/>
                  <a:moveTo>
                    <a:pt x="426" y="253"/>
                  </a:moveTo>
                  <a:cubicBezTo>
                    <a:pt x="426" y="254"/>
                    <a:pt x="426" y="254"/>
                    <a:pt x="426" y="254"/>
                  </a:cubicBezTo>
                  <a:cubicBezTo>
                    <a:pt x="426" y="254"/>
                    <a:pt x="427" y="254"/>
                    <a:pt x="427" y="254"/>
                  </a:cubicBezTo>
                  <a:cubicBezTo>
                    <a:pt x="428" y="254"/>
                    <a:pt x="428" y="254"/>
                    <a:pt x="429" y="255"/>
                  </a:cubicBezTo>
                  <a:cubicBezTo>
                    <a:pt x="429" y="255"/>
                    <a:pt x="429" y="255"/>
                    <a:pt x="430" y="255"/>
                  </a:cubicBezTo>
                  <a:cubicBezTo>
                    <a:pt x="430" y="255"/>
                    <a:pt x="430" y="255"/>
                    <a:pt x="430" y="255"/>
                  </a:cubicBezTo>
                  <a:cubicBezTo>
                    <a:pt x="431" y="255"/>
                    <a:pt x="431" y="255"/>
                    <a:pt x="431" y="255"/>
                  </a:cubicBezTo>
                  <a:cubicBezTo>
                    <a:pt x="431" y="255"/>
                    <a:pt x="431" y="255"/>
                    <a:pt x="431" y="255"/>
                  </a:cubicBezTo>
                  <a:cubicBezTo>
                    <a:pt x="431" y="255"/>
                    <a:pt x="431" y="255"/>
                    <a:pt x="431" y="255"/>
                  </a:cubicBezTo>
                  <a:cubicBezTo>
                    <a:pt x="431" y="254"/>
                    <a:pt x="430" y="254"/>
                    <a:pt x="430" y="253"/>
                  </a:cubicBezTo>
                  <a:cubicBezTo>
                    <a:pt x="430" y="253"/>
                    <a:pt x="429" y="253"/>
                    <a:pt x="429" y="252"/>
                  </a:cubicBezTo>
                  <a:cubicBezTo>
                    <a:pt x="428" y="252"/>
                    <a:pt x="428" y="252"/>
                    <a:pt x="427" y="251"/>
                  </a:cubicBezTo>
                  <a:cubicBezTo>
                    <a:pt x="427" y="251"/>
                    <a:pt x="427" y="251"/>
                    <a:pt x="426" y="250"/>
                  </a:cubicBezTo>
                  <a:cubicBezTo>
                    <a:pt x="426" y="250"/>
                    <a:pt x="426" y="250"/>
                    <a:pt x="425" y="250"/>
                  </a:cubicBezTo>
                  <a:cubicBezTo>
                    <a:pt x="425" y="250"/>
                    <a:pt x="423" y="250"/>
                    <a:pt x="423" y="249"/>
                  </a:cubicBezTo>
                  <a:cubicBezTo>
                    <a:pt x="423" y="248"/>
                    <a:pt x="422" y="248"/>
                    <a:pt x="422" y="248"/>
                  </a:cubicBezTo>
                  <a:cubicBezTo>
                    <a:pt x="421" y="248"/>
                    <a:pt x="421" y="248"/>
                    <a:pt x="420" y="248"/>
                  </a:cubicBezTo>
                  <a:cubicBezTo>
                    <a:pt x="420" y="248"/>
                    <a:pt x="420" y="248"/>
                    <a:pt x="420" y="249"/>
                  </a:cubicBezTo>
                  <a:cubicBezTo>
                    <a:pt x="420" y="249"/>
                    <a:pt x="421" y="249"/>
                    <a:pt x="421" y="249"/>
                  </a:cubicBezTo>
                  <a:cubicBezTo>
                    <a:pt x="421" y="249"/>
                    <a:pt x="421" y="249"/>
                    <a:pt x="421" y="250"/>
                  </a:cubicBezTo>
                  <a:cubicBezTo>
                    <a:pt x="421" y="250"/>
                    <a:pt x="422" y="250"/>
                    <a:pt x="422" y="251"/>
                  </a:cubicBezTo>
                  <a:cubicBezTo>
                    <a:pt x="423" y="251"/>
                    <a:pt x="423" y="251"/>
                    <a:pt x="424" y="252"/>
                  </a:cubicBezTo>
                  <a:cubicBezTo>
                    <a:pt x="424" y="252"/>
                    <a:pt x="426" y="253"/>
                    <a:pt x="426" y="253"/>
                  </a:cubicBezTo>
                  <a:close/>
                  <a:moveTo>
                    <a:pt x="428" y="265"/>
                  </a:moveTo>
                  <a:cubicBezTo>
                    <a:pt x="428" y="265"/>
                    <a:pt x="428" y="265"/>
                    <a:pt x="428" y="265"/>
                  </a:cubicBezTo>
                  <a:cubicBezTo>
                    <a:pt x="428" y="265"/>
                    <a:pt x="428" y="265"/>
                    <a:pt x="428" y="265"/>
                  </a:cubicBezTo>
                  <a:cubicBezTo>
                    <a:pt x="428" y="265"/>
                    <a:pt x="427" y="265"/>
                    <a:pt x="427" y="265"/>
                  </a:cubicBezTo>
                  <a:cubicBezTo>
                    <a:pt x="427" y="265"/>
                    <a:pt x="427" y="265"/>
                    <a:pt x="427" y="265"/>
                  </a:cubicBezTo>
                  <a:cubicBezTo>
                    <a:pt x="427" y="265"/>
                    <a:pt x="427" y="265"/>
                    <a:pt x="427" y="265"/>
                  </a:cubicBezTo>
                  <a:cubicBezTo>
                    <a:pt x="427" y="265"/>
                    <a:pt x="427" y="265"/>
                    <a:pt x="427" y="265"/>
                  </a:cubicBezTo>
                  <a:cubicBezTo>
                    <a:pt x="427" y="265"/>
                    <a:pt x="427" y="266"/>
                    <a:pt x="427" y="266"/>
                  </a:cubicBezTo>
                  <a:cubicBezTo>
                    <a:pt x="427" y="266"/>
                    <a:pt x="428" y="266"/>
                    <a:pt x="428" y="266"/>
                  </a:cubicBezTo>
                  <a:cubicBezTo>
                    <a:pt x="428" y="266"/>
                    <a:pt x="429" y="266"/>
                    <a:pt x="428" y="266"/>
                  </a:cubicBezTo>
                  <a:cubicBezTo>
                    <a:pt x="429" y="265"/>
                    <a:pt x="429" y="265"/>
                    <a:pt x="428" y="265"/>
                  </a:cubicBezTo>
                  <a:close/>
                  <a:moveTo>
                    <a:pt x="423" y="258"/>
                  </a:moveTo>
                  <a:cubicBezTo>
                    <a:pt x="423" y="258"/>
                    <a:pt x="422" y="258"/>
                    <a:pt x="422" y="258"/>
                  </a:cubicBezTo>
                  <a:cubicBezTo>
                    <a:pt x="422" y="258"/>
                    <a:pt x="422" y="258"/>
                    <a:pt x="422" y="258"/>
                  </a:cubicBezTo>
                  <a:cubicBezTo>
                    <a:pt x="422" y="258"/>
                    <a:pt x="422" y="258"/>
                    <a:pt x="422" y="258"/>
                  </a:cubicBezTo>
                  <a:cubicBezTo>
                    <a:pt x="422" y="258"/>
                    <a:pt x="422" y="258"/>
                    <a:pt x="422" y="258"/>
                  </a:cubicBezTo>
                  <a:cubicBezTo>
                    <a:pt x="422" y="258"/>
                    <a:pt x="422" y="258"/>
                    <a:pt x="422" y="258"/>
                  </a:cubicBezTo>
                  <a:cubicBezTo>
                    <a:pt x="421" y="258"/>
                    <a:pt x="421" y="258"/>
                    <a:pt x="421" y="258"/>
                  </a:cubicBezTo>
                  <a:cubicBezTo>
                    <a:pt x="421" y="259"/>
                    <a:pt x="421" y="259"/>
                    <a:pt x="422" y="259"/>
                  </a:cubicBezTo>
                  <a:cubicBezTo>
                    <a:pt x="422" y="259"/>
                    <a:pt x="422" y="260"/>
                    <a:pt x="422" y="260"/>
                  </a:cubicBezTo>
                  <a:cubicBezTo>
                    <a:pt x="422" y="260"/>
                    <a:pt x="422" y="260"/>
                    <a:pt x="422" y="260"/>
                  </a:cubicBezTo>
                  <a:cubicBezTo>
                    <a:pt x="423" y="260"/>
                    <a:pt x="423" y="259"/>
                    <a:pt x="423" y="259"/>
                  </a:cubicBezTo>
                  <a:cubicBezTo>
                    <a:pt x="423" y="258"/>
                    <a:pt x="423" y="258"/>
                    <a:pt x="423" y="258"/>
                  </a:cubicBezTo>
                  <a:close/>
                  <a:moveTo>
                    <a:pt x="427" y="260"/>
                  </a:moveTo>
                  <a:cubicBezTo>
                    <a:pt x="427" y="260"/>
                    <a:pt x="427" y="260"/>
                    <a:pt x="427" y="260"/>
                  </a:cubicBezTo>
                  <a:cubicBezTo>
                    <a:pt x="427" y="260"/>
                    <a:pt x="427" y="260"/>
                    <a:pt x="426" y="260"/>
                  </a:cubicBezTo>
                  <a:cubicBezTo>
                    <a:pt x="427" y="259"/>
                    <a:pt x="427" y="259"/>
                    <a:pt x="426" y="259"/>
                  </a:cubicBezTo>
                  <a:cubicBezTo>
                    <a:pt x="426" y="259"/>
                    <a:pt x="426" y="259"/>
                    <a:pt x="426" y="259"/>
                  </a:cubicBezTo>
                  <a:cubicBezTo>
                    <a:pt x="426" y="259"/>
                    <a:pt x="426" y="259"/>
                    <a:pt x="426" y="259"/>
                  </a:cubicBezTo>
                  <a:cubicBezTo>
                    <a:pt x="426" y="259"/>
                    <a:pt x="426" y="259"/>
                    <a:pt x="426" y="259"/>
                  </a:cubicBezTo>
                  <a:cubicBezTo>
                    <a:pt x="426" y="259"/>
                    <a:pt x="426" y="259"/>
                    <a:pt x="425" y="259"/>
                  </a:cubicBezTo>
                  <a:cubicBezTo>
                    <a:pt x="425" y="259"/>
                    <a:pt x="425" y="259"/>
                    <a:pt x="425" y="259"/>
                  </a:cubicBezTo>
                  <a:cubicBezTo>
                    <a:pt x="425" y="260"/>
                    <a:pt x="425" y="260"/>
                    <a:pt x="425" y="260"/>
                  </a:cubicBezTo>
                  <a:cubicBezTo>
                    <a:pt x="425" y="260"/>
                    <a:pt x="425" y="260"/>
                    <a:pt x="425" y="260"/>
                  </a:cubicBezTo>
                  <a:cubicBezTo>
                    <a:pt x="425" y="260"/>
                    <a:pt x="425" y="261"/>
                    <a:pt x="425" y="261"/>
                  </a:cubicBezTo>
                  <a:cubicBezTo>
                    <a:pt x="425" y="261"/>
                    <a:pt x="425" y="261"/>
                    <a:pt x="425" y="261"/>
                  </a:cubicBezTo>
                  <a:cubicBezTo>
                    <a:pt x="425" y="261"/>
                    <a:pt x="425" y="261"/>
                    <a:pt x="426" y="261"/>
                  </a:cubicBezTo>
                  <a:cubicBezTo>
                    <a:pt x="426" y="261"/>
                    <a:pt x="426" y="261"/>
                    <a:pt x="426" y="261"/>
                  </a:cubicBezTo>
                  <a:cubicBezTo>
                    <a:pt x="426" y="261"/>
                    <a:pt x="426" y="261"/>
                    <a:pt x="426" y="261"/>
                  </a:cubicBezTo>
                  <a:cubicBezTo>
                    <a:pt x="426" y="261"/>
                    <a:pt x="426" y="261"/>
                    <a:pt x="426" y="261"/>
                  </a:cubicBezTo>
                  <a:cubicBezTo>
                    <a:pt x="426" y="261"/>
                    <a:pt x="426" y="261"/>
                    <a:pt x="426" y="261"/>
                  </a:cubicBezTo>
                  <a:cubicBezTo>
                    <a:pt x="426" y="261"/>
                    <a:pt x="426" y="261"/>
                    <a:pt x="427" y="261"/>
                  </a:cubicBezTo>
                  <a:cubicBezTo>
                    <a:pt x="427" y="261"/>
                    <a:pt x="427" y="260"/>
                    <a:pt x="427" y="260"/>
                  </a:cubicBezTo>
                  <a:close/>
                  <a:moveTo>
                    <a:pt x="415" y="245"/>
                  </a:moveTo>
                  <a:cubicBezTo>
                    <a:pt x="415" y="245"/>
                    <a:pt x="414" y="245"/>
                    <a:pt x="414" y="244"/>
                  </a:cubicBezTo>
                  <a:cubicBezTo>
                    <a:pt x="414" y="244"/>
                    <a:pt x="414" y="244"/>
                    <a:pt x="413" y="244"/>
                  </a:cubicBezTo>
                  <a:cubicBezTo>
                    <a:pt x="413" y="244"/>
                    <a:pt x="413" y="243"/>
                    <a:pt x="413" y="243"/>
                  </a:cubicBezTo>
                  <a:cubicBezTo>
                    <a:pt x="412" y="243"/>
                    <a:pt x="412" y="243"/>
                    <a:pt x="412" y="243"/>
                  </a:cubicBezTo>
                  <a:cubicBezTo>
                    <a:pt x="411" y="242"/>
                    <a:pt x="411" y="242"/>
                    <a:pt x="411" y="242"/>
                  </a:cubicBezTo>
                  <a:cubicBezTo>
                    <a:pt x="411" y="242"/>
                    <a:pt x="410" y="242"/>
                    <a:pt x="410" y="242"/>
                  </a:cubicBezTo>
                  <a:cubicBezTo>
                    <a:pt x="410" y="242"/>
                    <a:pt x="410" y="242"/>
                    <a:pt x="410" y="242"/>
                  </a:cubicBezTo>
                  <a:cubicBezTo>
                    <a:pt x="410" y="242"/>
                    <a:pt x="410" y="242"/>
                    <a:pt x="409" y="242"/>
                  </a:cubicBezTo>
                  <a:cubicBezTo>
                    <a:pt x="409" y="242"/>
                    <a:pt x="409" y="241"/>
                    <a:pt x="408" y="241"/>
                  </a:cubicBezTo>
                  <a:cubicBezTo>
                    <a:pt x="408" y="241"/>
                    <a:pt x="408" y="241"/>
                    <a:pt x="408" y="240"/>
                  </a:cubicBezTo>
                  <a:cubicBezTo>
                    <a:pt x="408" y="240"/>
                    <a:pt x="408" y="240"/>
                    <a:pt x="408" y="240"/>
                  </a:cubicBezTo>
                  <a:cubicBezTo>
                    <a:pt x="408" y="239"/>
                    <a:pt x="408" y="239"/>
                    <a:pt x="408" y="239"/>
                  </a:cubicBezTo>
                  <a:cubicBezTo>
                    <a:pt x="407" y="238"/>
                    <a:pt x="407" y="238"/>
                    <a:pt x="406" y="237"/>
                  </a:cubicBezTo>
                  <a:cubicBezTo>
                    <a:pt x="406" y="237"/>
                    <a:pt x="406" y="237"/>
                    <a:pt x="406" y="237"/>
                  </a:cubicBezTo>
                  <a:cubicBezTo>
                    <a:pt x="405" y="237"/>
                    <a:pt x="404" y="238"/>
                    <a:pt x="404" y="238"/>
                  </a:cubicBezTo>
                  <a:cubicBezTo>
                    <a:pt x="404" y="239"/>
                    <a:pt x="404" y="239"/>
                    <a:pt x="404" y="239"/>
                  </a:cubicBezTo>
                  <a:cubicBezTo>
                    <a:pt x="404" y="240"/>
                    <a:pt x="405" y="240"/>
                    <a:pt x="404" y="241"/>
                  </a:cubicBezTo>
                  <a:cubicBezTo>
                    <a:pt x="404" y="242"/>
                    <a:pt x="404" y="242"/>
                    <a:pt x="404" y="242"/>
                  </a:cubicBezTo>
                  <a:cubicBezTo>
                    <a:pt x="405" y="243"/>
                    <a:pt x="405" y="243"/>
                    <a:pt x="405" y="244"/>
                  </a:cubicBezTo>
                  <a:cubicBezTo>
                    <a:pt x="405" y="244"/>
                    <a:pt x="405" y="244"/>
                    <a:pt x="405" y="244"/>
                  </a:cubicBezTo>
                  <a:cubicBezTo>
                    <a:pt x="406" y="244"/>
                    <a:pt x="406" y="244"/>
                    <a:pt x="406" y="245"/>
                  </a:cubicBezTo>
                  <a:cubicBezTo>
                    <a:pt x="407" y="245"/>
                    <a:pt x="407" y="246"/>
                    <a:pt x="407" y="246"/>
                  </a:cubicBezTo>
                  <a:cubicBezTo>
                    <a:pt x="408" y="247"/>
                    <a:pt x="408" y="248"/>
                    <a:pt x="408" y="248"/>
                  </a:cubicBezTo>
                  <a:cubicBezTo>
                    <a:pt x="407" y="248"/>
                    <a:pt x="407" y="249"/>
                    <a:pt x="408" y="249"/>
                  </a:cubicBezTo>
                  <a:cubicBezTo>
                    <a:pt x="408" y="249"/>
                    <a:pt x="408" y="250"/>
                    <a:pt x="409" y="250"/>
                  </a:cubicBezTo>
                  <a:cubicBezTo>
                    <a:pt x="409" y="250"/>
                    <a:pt x="409" y="250"/>
                    <a:pt x="409" y="250"/>
                  </a:cubicBezTo>
                  <a:cubicBezTo>
                    <a:pt x="409" y="250"/>
                    <a:pt x="410" y="250"/>
                    <a:pt x="410" y="250"/>
                  </a:cubicBezTo>
                  <a:cubicBezTo>
                    <a:pt x="410" y="250"/>
                    <a:pt x="410" y="250"/>
                    <a:pt x="410" y="250"/>
                  </a:cubicBezTo>
                  <a:cubicBezTo>
                    <a:pt x="411" y="250"/>
                    <a:pt x="411" y="250"/>
                    <a:pt x="411" y="250"/>
                  </a:cubicBezTo>
                  <a:cubicBezTo>
                    <a:pt x="412" y="250"/>
                    <a:pt x="412" y="250"/>
                    <a:pt x="413" y="250"/>
                  </a:cubicBezTo>
                  <a:cubicBezTo>
                    <a:pt x="413" y="250"/>
                    <a:pt x="413" y="250"/>
                    <a:pt x="413" y="250"/>
                  </a:cubicBezTo>
                  <a:cubicBezTo>
                    <a:pt x="413" y="250"/>
                    <a:pt x="413" y="250"/>
                    <a:pt x="413" y="250"/>
                  </a:cubicBezTo>
                  <a:cubicBezTo>
                    <a:pt x="414" y="250"/>
                    <a:pt x="414" y="249"/>
                    <a:pt x="415" y="249"/>
                  </a:cubicBezTo>
                  <a:cubicBezTo>
                    <a:pt x="415" y="249"/>
                    <a:pt x="415" y="249"/>
                    <a:pt x="416" y="248"/>
                  </a:cubicBezTo>
                  <a:cubicBezTo>
                    <a:pt x="416" y="248"/>
                    <a:pt x="416" y="248"/>
                    <a:pt x="416" y="248"/>
                  </a:cubicBezTo>
                  <a:cubicBezTo>
                    <a:pt x="416" y="247"/>
                    <a:pt x="416" y="247"/>
                    <a:pt x="416" y="246"/>
                  </a:cubicBezTo>
                  <a:cubicBezTo>
                    <a:pt x="416" y="246"/>
                    <a:pt x="415" y="245"/>
                    <a:pt x="415" y="245"/>
                  </a:cubicBezTo>
                  <a:close/>
                  <a:moveTo>
                    <a:pt x="403" y="234"/>
                  </a:moveTo>
                  <a:cubicBezTo>
                    <a:pt x="403" y="234"/>
                    <a:pt x="403" y="234"/>
                    <a:pt x="402" y="234"/>
                  </a:cubicBezTo>
                  <a:cubicBezTo>
                    <a:pt x="402" y="234"/>
                    <a:pt x="402" y="234"/>
                    <a:pt x="402" y="234"/>
                  </a:cubicBezTo>
                  <a:cubicBezTo>
                    <a:pt x="402" y="234"/>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6"/>
                    <a:pt x="403" y="236"/>
                  </a:cubicBezTo>
                  <a:cubicBezTo>
                    <a:pt x="403" y="236"/>
                    <a:pt x="403" y="236"/>
                    <a:pt x="403" y="236"/>
                  </a:cubicBezTo>
                  <a:cubicBezTo>
                    <a:pt x="403" y="236"/>
                    <a:pt x="403" y="236"/>
                    <a:pt x="403" y="236"/>
                  </a:cubicBezTo>
                  <a:cubicBezTo>
                    <a:pt x="403" y="235"/>
                    <a:pt x="404" y="234"/>
                    <a:pt x="403" y="234"/>
                  </a:cubicBezTo>
                  <a:close/>
                  <a:moveTo>
                    <a:pt x="404" y="149"/>
                  </a:moveTo>
                  <a:cubicBezTo>
                    <a:pt x="405" y="149"/>
                    <a:pt x="405" y="149"/>
                    <a:pt x="405" y="149"/>
                  </a:cubicBezTo>
                  <a:cubicBezTo>
                    <a:pt x="405" y="149"/>
                    <a:pt x="405" y="149"/>
                    <a:pt x="405" y="149"/>
                  </a:cubicBezTo>
                  <a:cubicBezTo>
                    <a:pt x="405" y="149"/>
                    <a:pt x="405" y="149"/>
                    <a:pt x="405" y="149"/>
                  </a:cubicBezTo>
                  <a:cubicBezTo>
                    <a:pt x="405" y="149"/>
                    <a:pt x="405" y="149"/>
                    <a:pt x="405" y="149"/>
                  </a:cubicBezTo>
                  <a:cubicBezTo>
                    <a:pt x="406" y="149"/>
                    <a:pt x="406" y="149"/>
                    <a:pt x="406" y="149"/>
                  </a:cubicBezTo>
                  <a:cubicBezTo>
                    <a:pt x="406" y="148"/>
                    <a:pt x="406" y="148"/>
                    <a:pt x="406" y="148"/>
                  </a:cubicBezTo>
                  <a:cubicBezTo>
                    <a:pt x="406" y="148"/>
                    <a:pt x="406" y="148"/>
                    <a:pt x="406" y="148"/>
                  </a:cubicBezTo>
                  <a:cubicBezTo>
                    <a:pt x="406" y="148"/>
                    <a:pt x="406" y="148"/>
                    <a:pt x="406" y="148"/>
                  </a:cubicBezTo>
                  <a:cubicBezTo>
                    <a:pt x="406" y="148"/>
                    <a:pt x="406" y="147"/>
                    <a:pt x="405" y="147"/>
                  </a:cubicBezTo>
                  <a:cubicBezTo>
                    <a:pt x="405" y="147"/>
                    <a:pt x="405" y="147"/>
                    <a:pt x="405" y="147"/>
                  </a:cubicBezTo>
                  <a:cubicBezTo>
                    <a:pt x="404" y="147"/>
                    <a:pt x="404" y="147"/>
                    <a:pt x="404" y="148"/>
                  </a:cubicBezTo>
                  <a:cubicBezTo>
                    <a:pt x="403" y="148"/>
                    <a:pt x="404" y="149"/>
                    <a:pt x="404" y="149"/>
                  </a:cubicBezTo>
                  <a:close/>
                  <a:moveTo>
                    <a:pt x="402" y="229"/>
                  </a:moveTo>
                  <a:cubicBezTo>
                    <a:pt x="402" y="229"/>
                    <a:pt x="402" y="229"/>
                    <a:pt x="402" y="229"/>
                  </a:cubicBezTo>
                  <a:cubicBezTo>
                    <a:pt x="402" y="229"/>
                    <a:pt x="402" y="229"/>
                    <a:pt x="402" y="229"/>
                  </a:cubicBezTo>
                  <a:cubicBezTo>
                    <a:pt x="402" y="229"/>
                    <a:pt x="401" y="229"/>
                    <a:pt x="401" y="229"/>
                  </a:cubicBezTo>
                  <a:cubicBezTo>
                    <a:pt x="401" y="229"/>
                    <a:pt x="401" y="229"/>
                    <a:pt x="401" y="229"/>
                  </a:cubicBezTo>
                  <a:cubicBezTo>
                    <a:pt x="401" y="229"/>
                    <a:pt x="401" y="229"/>
                    <a:pt x="401" y="229"/>
                  </a:cubicBezTo>
                  <a:cubicBezTo>
                    <a:pt x="401" y="229"/>
                    <a:pt x="401" y="229"/>
                    <a:pt x="401" y="229"/>
                  </a:cubicBezTo>
                  <a:cubicBezTo>
                    <a:pt x="401" y="230"/>
                    <a:pt x="401" y="230"/>
                    <a:pt x="401" y="230"/>
                  </a:cubicBezTo>
                  <a:cubicBezTo>
                    <a:pt x="401" y="230"/>
                    <a:pt x="401" y="230"/>
                    <a:pt x="401" y="230"/>
                  </a:cubicBezTo>
                  <a:cubicBezTo>
                    <a:pt x="400" y="230"/>
                    <a:pt x="401" y="231"/>
                    <a:pt x="401" y="231"/>
                  </a:cubicBezTo>
                  <a:cubicBezTo>
                    <a:pt x="401" y="231"/>
                    <a:pt x="401" y="231"/>
                    <a:pt x="402" y="230"/>
                  </a:cubicBezTo>
                  <a:cubicBezTo>
                    <a:pt x="402" y="230"/>
                    <a:pt x="402" y="230"/>
                    <a:pt x="402" y="230"/>
                  </a:cubicBezTo>
                  <a:cubicBezTo>
                    <a:pt x="402" y="230"/>
                    <a:pt x="402" y="230"/>
                    <a:pt x="402" y="229"/>
                  </a:cubicBezTo>
                  <a:close/>
                  <a:moveTo>
                    <a:pt x="315" y="8"/>
                  </a:moveTo>
                  <a:cubicBezTo>
                    <a:pt x="315" y="8"/>
                    <a:pt x="315" y="8"/>
                    <a:pt x="315" y="8"/>
                  </a:cubicBezTo>
                  <a:cubicBezTo>
                    <a:pt x="315" y="9"/>
                    <a:pt x="315" y="9"/>
                    <a:pt x="315" y="9"/>
                  </a:cubicBezTo>
                  <a:cubicBezTo>
                    <a:pt x="315" y="9"/>
                    <a:pt x="316" y="9"/>
                    <a:pt x="316" y="8"/>
                  </a:cubicBezTo>
                  <a:cubicBezTo>
                    <a:pt x="316" y="8"/>
                    <a:pt x="316" y="8"/>
                    <a:pt x="316" y="7"/>
                  </a:cubicBezTo>
                  <a:cubicBezTo>
                    <a:pt x="316" y="7"/>
                    <a:pt x="315" y="7"/>
                    <a:pt x="315" y="7"/>
                  </a:cubicBezTo>
                  <a:cubicBezTo>
                    <a:pt x="315" y="7"/>
                    <a:pt x="315" y="7"/>
                    <a:pt x="315" y="7"/>
                  </a:cubicBezTo>
                  <a:cubicBezTo>
                    <a:pt x="314" y="7"/>
                    <a:pt x="314" y="8"/>
                    <a:pt x="315" y="8"/>
                  </a:cubicBezTo>
                  <a:close/>
                  <a:moveTo>
                    <a:pt x="464" y="272"/>
                  </a:moveTo>
                  <a:cubicBezTo>
                    <a:pt x="464" y="272"/>
                    <a:pt x="464" y="272"/>
                    <a:pt x="464" y="272"/>
                  </a:cubicBezTo>
                  <a:cubicBezTo>
                    <a:pt x="465" y="273"/>
                    <a:pt x="465" y="273"/>
                    <a:pt x="465" y="273"/>
                  </a:cubicBezTo>
                  <a:cubicBezTo>
                    <a:pt x="465" y="273"/>
                    <a:pt x="465" y="273"/>
                    <a:pt x="465" y="273"/>
                  </a:cubicBezTo>
                  <a:cubicBezTo>
                    <a:pt x="465" y="273"/>
                    <a:pt x="465" y="273"/>
                    <a:pt x="465" y="274"/>
                  </a:cubicBezTo>
                  <a:cubicBezTo>
                    <a:pt x="466" y="274"/>
                    <a:pt x="466" y="275"/>
                    <a:pt x="467" y="276"/>
                  </a:cubicBezTo>
                  <a:cubicBezTo>
                    <a:pt x="467" y="276"/>
                    <a:pt x="467" y="276"/>
                    <a:pt x="468" y="276"/>
                  </a:cubicBezTo>
                  <a:cubicBezTo>
                    <a:pt x="468" y="276"/>
                    <a:pt x="468" y="275"/>
                    <a:pt x="468" y="275"/>
                  </a:cubicBezTo>
                  <a:cubicBezTo>
                    <a:pt x="468" y="275"/>
                    <a:pt x="468" y="274"/>
                    <a:pt x="467" y="273"/>
                  </a:cubicBezTo>
                  <a:cubicBezTo>
                    <a:pt x="467" y="273"/>
                    <a:pt x="467" y="273"/>
                    <a:pt x="467" y="273"/>
                  </a:cubicBezTo>
                  <a:cubicBezTo>
                    <a:pt x="467" y="273"/>
                    <a:pt x="467" y="273"/>
                    <a:pt x="467" y="273"/>
                  </a:cubicBezTo>
                  <a:cubicBezTo>
                    <a:pt x="467" y="273"/>
                    <a:pt x="466" y="273"/>
                    <a:pt x="466" y="273"/>
                  </a:cubicBezTo>
                  <a:cubicBezTo>
                    <a:pt x="466" y="273"/>
                    <a:pt x="466" y="273"/>
                    <a:pt x="466" y="272"/>
                  </a:cubicBezTo>
                  <a:cubicBezTo>
                    <a:pt x="466" y="272"/>
                    <a:pt x="465" y="272"/>
                    <a:pt x="465" y="272"/>
                  </a:cubicBezTo>
                  <a:cubicBezTo>
                    <a:pt x="464" y="271"/>
                    <a:pt x="464" y="271"/>
                    <a:pt x="464" y="271"/>
                  </a:cubicBezTo>
                  <a:cubicBezTo>
                    <a:pt x="463" y="270"/>
                    <a:pt x="463" y="270"/>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2" y="268"/>
                    <a:pt x="462" y="268"/>
                    <a:pt x="462" y="268"/>
                  </a:cubicBezTo>
                  <a:cubicBezTo>
                    <a:pt x="462" y="268"/>
                    <a:pt x="462" y="268"/>
                    <a:pt x="462" y="268"/>
                  </a:cubicBezTo>
                  <a:cubicBezTo>
                    <a:pt x="462" y="267"/>
                    <a:pt x="462" y="267"/>
                    <a:pt x="462" y="267"/>
                  </a:cubicBezTo>
                  <a:cubicBezTo>
                    <a:pt x="462" y="267"/>
                    <a:pt x="462" y="266"/>
                    <a:pt x="462" y="266"/>
                  </a:cubicBezTo>
                  <a:cubicBezTo>
                    <a:pt x="462" y="266"/>
                    <a:pt x="462" y="266"/>
                    <a:pt x="461" y="266"/>
                  </a:cubicBezTo>
                  <a:cubicBezTo>
                    <a:pt x="461" y="266"/>
                    <a:pt x="461" y="266"/>
                    <a:pt x="461" y="265"/>
                  </a:cubicBezTo>
                  <a:cubicBezTo>
                    <a:pt x="461" y="265"/>
                    <a:pt x="461" y="264"/>
                    <a:pt x="460" y="264"/>
                  </a:cubicBezTo>
                  <a:cubicBezTo>
                    <a:pt x="460" y="264"/>
                    <a:pt x="460" y="264"/>
                    <a:pt x="459" y="264"/>
                  </a:cubicBezTo>
                  <a:cubicBezTo>
                    <a:pt x="459" y="264"/>
                    <a:pt x="459" y="265"/>
                    <a:pt x="459" y="265"/>
                  </a:cubicBezTo>
                  <a:cubicBezTo>
                    <a:pt x="459" y="265"/>
                    <a:pt x="459" y="265"/>
                    <a:pt x="459" y="265"/>
                  </a:cubicBezTo>
                  <a:cubicBezTo>
                    <a:pt x="460" y="265"/>
                    <a:pt x="460" y="265"/>
                    <a:pt x="460" y="265"/>
                  </a:cubicBezTo>
                  <a:cubicBezTo>
                    <a:pt x="460" y="265"/>
                    <a:pt x="460" y="265"/>
                    <a:pt x="460" y="266"/>
                  </a:cubicBezTo>
                  <a:cubicBezTo>
                    <a:pt x="460" y="266"/>
                    <a:pt x="460" y="266"/>
                    <a:pt x="460" y="266"/>
                  </a:cubicBezTo>
                  <a:cubicBezTo>
                    <a:pt x="460" y="266"/>
                    <a:pt x="460" y="266"/>
                    <a:pt x="460" y="266"/>
                  </a:cubicBezTo>
                  <a:cubicBezTo>
                    <a:pt x="461" y="267"/>
                    <a:pt x="461" y="267"/>
                    <a:pt x="461" y="267"/>
                  </a:cubicBezTo>
                  <a:cubicBezTo>
                    <a:pt x="461" y="267"/>
                    <a:pt x="461" y="267"/>
                    <a:pt x="461" y="267"/>
                  </a:cubicBezTo>
                  <a:cubicBezTo>
                    <a:pt x="461" y="267"/>
                    <a:pt x="461" y="267"/>
                    <a:pt x="461" y="267"/>
                  </a:cubicBezTo>
                  <a:cubicBezTo>
                    <a:pt x="460" y="267"/>
                    <a:pt x="460" y="267"/>
                    <a:pt x="460" y="267"/>
                  </a:cubicBezTo>
                  <a:cubicBezTo>
                    <a:pt x="460" y="268"/>
                    <a:pt x="460" y="268"/>
                    <a:pt x="461" y="268"/>
                  </a:cubicBezTo>
                  <a:cubicBezTo>
                    <a:pt x="461" y="268"/>
                    <a:pt x="461" y="269"/>
                    <a:pt x="461" y="269"/>
                  </a:cubicBezTo>
                  <a:cubicBezTo>
                    <a:pt x="461" y="269"/>
                    <a:pt x="461" y="269"/>
                    <a:pt x="461" y="269"/>
                  </a:cubicBezTo>
                  <a:cubicBezTo>
                    <a:pt x="461" y="269"/>
                    <a:pt x="461" y="269"/>
                    <a:pt x="461" y="269"/>
                  </a:cubicBezTo>
                  <a:cubicBezTo>
                    <a:pt x="461" y="269"/>
                    <a:pt x="461" y="269"/>
                    <a:pt x="461" y="270"/>
                  </a:cubicBezTo>
                  <a:cubicBezTo>
                    <a:pt x="461" y="270"/>
                    <a:pt x="461" y="270"/>
                    <a:pt x="461" y="270"/>
                  </a:cubicBezTo>
                  <a:cubicBezTo>
                    <a:pt x="461" y="271"/>
                    <a:pt x="462" y="271"/>
                    <a:pt x="462" y="271"/>
                  </a:cubicBezTo>
                  <a:cubicBezTo>
                    <a:pt x="462" y="272"/>
                    <a:pt x="463" y="272"/>
                    <a:pt x="464" y="272"/>
                  </a:cubicBezTo>
                  <a:close/>
                  <a:moveTo>
                    <a:pt x="433" y="264"/>
                  </a:moveTo>
                  <a:cubicBezTo>
                    <a:pt x="432" y="263"/>
                    <a:pt x="432" y="263"/>
                    <a:pt x="432" y="263"/>
                  </a:cubicBezTo>
                  <a:cubicBezTo>
                    <a:pt x="432" y="263"/>
                    <a:pt x="432" y="263"/>
                    <a:pt x="432" y="263"/>
                  </a:cubicBezTo>
                  <a:cubicBezTo>
                    <a:pt x="432" y="262"/>
                    <a:pt x="431" y="262"/>
                    <a:pt x="431" y="262"/>
                  </a:cubicBezTo>
                  <a:cubicBezTo>
                    <a:pt x="431" y="262"/>
                    <a:pt x="431" y="262"/>
                    <a:pt x="431" y="262"/>
                  </a:cubicBezTo>
                  <a:cubicBezTo>
                    <a:pt x="431" y="262"/>
                    <a:pt x="431" y="262"/>
                    <a:pt x="431" y="262"/>
                  </a:cubicBezTo>
                  <a:cubicBezTo>
                    <a:pt x="431" y="262"/>
                    <a:pt x="431" y="262"/>
                    <a:pt x="430" y="262"/>
                  </a:cubicBezTo>
                  <a:cubicBezTo>
                    <a:pt x="430" y="262"/>
                    <a:pt x="430" y="262"/>
                    <a:pt x="430" y="262"/>
                  </a:cubicBezTo>
                  <a:cubicBezTo>
                    <a:pt x="430" y="262"/>
                    <a:pt x="430" y="262"/>
                    <a:pt x="430" y="262"/>
                  </a:cubicBezTo>
                  <a:cubicBezTo>
                    <a:pt x="430" y="262"/>
                    <a:pt x="430" y="261"/>
                    <a:pt x="430" y="261"/>
                  </a:cubicBezTo>
                  <a:cubicBezTo>
                    <a:pt x="430" y="261"/>
                    <a:pt x="430" y="261"/>
                    <a:pt x="430" y="261"/>
                  </a:cubicBezTo>
                  <a:cubicBezTo>
                    <a:pt x="430" y="261"/>
                    <a:pt x="430" y="261"/>
                    <a:pt x="430" y="261"/>
                  </a:cubicBezTo>
                  <a:cubicBezTo>
                    <a:pt x="430" y="261"/>
                    <a:pt x="430" y="261"/>
                    <a:pt x="429" y="261"/>
                  </a:cubicBezTo>
                  <a:cubicBezTo>
                    <a:pt x="429" y="261"/>
                    <a:pt x="429" y="261"/>
                    <a:pt x="429" y="261"/>
                  </a:cubicBezTo>
                  <a:cubicBezTo>
                    <a:pt x="429" y="261"/>
                    <a:pt x="429" y="261"/>
                    <a:pt x="429" y="261"/>
                  </a:cubicBezTo>
                  <a:cubicBezTo>
                    <a:pt x="429" y="261"/>
                    <a:pt x="429" y="261"/>
                    <a:pt x="429" y="261"/>
                  </a:cubicBezTo>
                  <a:cubicBezTo>
                    <a:pt x="428" y="261"/>
                    <a:pt x="428" y="261"/>
                    <a:pt x="428" y="261"/>
                  </a:cubicBezTo>
                  <a:cubicBezTo>
                    <a:pt x="428" y="261"/>
                    <a:pt x="428" y="262"/>
                    <a:pt x="428" y="262"/>
                  </a:cubicBezTo>
                  <a:cubicBezTo>
                    <a:pt x="428" y="262"/>
                    <a:pt x="428" y="262"/>
                    <a:pt x="428" y="262"/>
                  </a:cubicBezTo>
                  <a:cubicBezTo>
                    <a:pt x="427" y="263"/>
                    <a:pt x="427" y="263"/>
                    <a:pt x="427" y="263"/>
                  </a:cubicBezTo>
                  <a:cubicBezTo>
                    <a:pt x="427" y="263"/>
                    <a:pt x="427" y="263"/>
                    <a:pt x="428" y="263"/>
                  </a:cubicBezTo>
                  <a:cubicBezTo>
                    <a:pt x="428" y="263"/>
                    <a:pt x="428" y="263"/>
                    <a:pt x="428" y="263"/>
                  </a:cubicBezTo>
                  <a:cubicBezTo>
                    <a:pt x="428" y="264"/>
                    <a:pt x="428" y="264"/>
                    <a:pt x="428" y="264"/>
                  </a:cubicBezTo>
                  <a:cubicBezTo>
                    <a:pt x="428" y="264"/>
                    <a:pt x="429" y="264"/>
                    <a:pt x="429" y="264"/>
                  </a:cubicBezTo>
                  <a:cubicBezTo>
                    <a:pt x="429" y="264"/>
                    <a:pt x="429" y="264"/>
                    <a:pt x="429" y="264"/>
                  </a:cubicBezTo>
                  <a:cubicBezTo>
                    <a:pt x="429" y="264"/>
                    <a:pt x="429" y="264"/>
                    <a:pt x="429" y="264"/>
                  </a:cubicBezTo>
                  <a:cubicBezTo>
                    <a:pt x="429" y="264"/>
                    <a:pt x="429" y="264"/>
                    <a:pt x="429" y="264"/>
                  </a:cubicBezTo>
                  <a:cubicBezTo>
                    <a:pt x="430" y="264"/>
                    <a:pt x="430" y="265"/>
                    <a:pt x="430" y="265"/>
                  </a:cubicBezTo>
                  <a:cubicBezTo>
                    <a:pt x="431" y="265"/>
                    <a:pt x="431" y="265"/>
                    <a:pt x="431" y="265"/>
                  </a:cubicBezTo>
                  <a:cubicBezTo>
                    <a:pt x="431" y="265"/>
                    <a:pt x="431" y="265"/>
                    <a:pt x="431" y="265"/>
                  </a:cubicBezTo>
                  <a:cubicBezTo>
                    <a:pt x="431" y="265"/>
                    <a:pt x="431" y="265"/>
                    <a:pt x="431" y="265"/>
                  </a:cubicBezTo>
                  <a:cubicBezTo>
                    <a:pt x="431" y="265"/>
                    <a:pt x="432" y="265"/>
                    <a:pt x="432" y="265"/>
                  </a:cubicBezTo>
                  <a:cubicBezTo>
                    <a:pt x="432" y="265"/>
                    <a:pt x="432" y="265"/>
                    <a:pt x="432" y="265"/>
                  </a:cubicBezTo>
                  <a:cubicBezTo>
                    <a:pt x="433" y="265"/>
                    <a:pt x="434" y="264"/>
                    <a:pt x="433" y="264"/>
                  </a:cubicBezTo>
                  <a:close/>
                  <a:moveTo>
                    <a:pt x="459" y="275"/>
                  </a:moveTo>
                  <a:cubicBezTo>
                    <a:pt x="458" y="275"/>
                    <a:pt x="457" y="275"/>
                    <a:pt x="456" y="274"/>
                  </a:cubicBezTo>
                  <a:cubicBezTo>
                    <a:pt x="456" y="274"/>
                    <a:pt x="455" y="274"/>
                    <a:pt x="454" y="273"/>
                  </a:cubicBezTo>
                  <a:cubicBezTo>
                    <a:pt x="454" y="273"/>
                    <a:pt x="453" y="273"/>
                    <a:pt x="452" y="273"/>
                  </a:cubicBezTo>
                  <a:cubicBezTo>
                    <a:pt x="452" y="273"/>
                    <a:pt x="452" y="273"/>
                    <a:pt x="451" y="273"/>
                  </a:cubicBezTo>
                  <a:cubicBezTo>
                    <a:pt x="451" y="272"/>
                    <a:pt x="451" y="272"/>
                    <a:pt x="450" y="272"/>
                  </a:cubicBezTo>
                  <a:cubicBezTo>
                    <a:pt x="450" y="272"/>
                    <a:pt x="450" y="272"/>
                    <a:pt x="450" y="272"/>
                  </a:cubicBezTo>
                  <a:cubicBezTo>
                    <a:pt x="449" y="272"/>
                    <a:pt x="449" y="273"/>
                    <a:pt x="449" y="274"/>
                  </a:cubicBezTo>
                  <a:cubicBezTo>
                    <a:pt x="449" y="274"/>
                    <a:pt x="449" y="274"/>
                    <a:pt x="449" y="274"/>
                  </a:cubicBezTo>
                  <a:cubicBezTo>
                    <a:pt x="449" y="274"/>
                    <a:pt x="449" y="275"/>
                    <a:pt x="449" y="275"/>
                  </a:cubicBezTo>
                  <a:cubicBezTo>
                    <a:pt x="450" y="275"/>
                    <a:pt x="450" y="275"/>
                    <a:pt x="450" y="276"/>
                  </a:cubicBezTo>
                  <a:cubicBezTo>
                    <a:pt x="451" y="277"/>
                    <a:pt x="452" y="277"/>
                    <a:pt x="452" y="277"/>
                  </a:cubicBezTo>
                  <a:cubicBezTo>
                    <a:pt x="452" y="278"/>
                    <a:pt x="454" y="278"/>
                    <a:pt x="454" y="278"/>
                  </a:cubicBezTo>
                  <a:cubicBezTo>
                    <a:pt x="454" y="278"/>
                    <a:pt x="454" y="278"/>
                    <a:pt x="454" y="278"/>
                  </a:cubicBezTo>
                  <a:cubicBezTo>
                    <a:pt x="455" y="278"/>
                    <a:pt x="456" y="278"/>
                    <a:pt x="456" y="277"/>
                  </a:cubicBezTo>
                  <a:cubicBezTo>
                    <a:pt x="456" y="277"/>
                    <a:pt x="456" y="277"/>
                    <a:pt x="456" y="277"/>
                  </a:cubicBezTo>
                  <a:cubicBezTo>
                    <a:pt x="456" y="277"/>
                    <a:pt x="456" y="278"/>
                    <a:pt x="457" y="278"/>
                  </a:cubicBezTo>
                  <a:cubicBezTo>
                    <a:pt x="457" y="278"/>
                    <a:pt x="457" y="279"/>
                    <a:pt x="457" y="279"/>
                  </a:cubicBezTo>
                  <a:cubicBezTo>
                    <a:pt x="458" y="279"/>
                    <a:pt x="458" y="279"/>
                    <a:pt x="459" y="279"/>
                  </a:cubicBezTo>
                  <a:cubicBezTo>
                    <a:pt x="459" y="279"/>
                    <a:pt x="460" y="279"/>
                    <a:pt x="460" y="278"/>
                  </a:cubicBezTo>
                  <a:cubicBezTo>
                    <a:pt x="460" y="278"/>
                    <a:pt x="461" y="277"/>
                    <a:pt x="461" y="276"/>
                  </a:cubicBezTo>
                  <a:cubicBezTo>
                    <a:pt x="460" y="276"/>
                    <a:pt x="460" y="275"/>
                    <a:pt x="459" y="275"/>
                  </a:cubicBezTo>
                  <a:close/>
                  <a:moveTo>
                    <a:pt x="473" y="286"/>
                  </a:moveTo>
                  <a:cubicBezTo>
                    <a:pt x="472" y="285"/>
                    <a:pt x="472" y="285"/>
                    <a:pt x="472" y="285"/>
                  </a:cubicBezTo>
                  <a:cubicBezTo>
                    <a:pt x="471" y="284"/>
                    <a:pt x="471" y="284"/>
                    <a:pt x="471" y="284"/>
                  </a:cubicBezTo>
                  <a:cubicBezTo>
                    <a:pt x="470" y="284"/>
                    <a:pt x="469" y="284"/>
                    <a:pt x="469" y="284"/>
                  </a:cubicBezTo>
                  <a:cubicBezTo>
                    <a:pt x="469" y="284"/>
                    <a:pt x="469" y="284"/>
                    <a:pt x="468" y="284"/>
                  </a:cubicBezTo>
                  <a:cubicBezTo>
                    <a:pt x="467" y="283"/>
                    <a:pt x="467" y="283"/>
                    <a:pt x="467" y="282"/>
                  </a:cubicBezTo>
                  <a:cubicBezTo>
                    <a:pt x="467" y="282"/>
                    <a:pt x="466" y="282"/>
                    <a:pt x="466" y="282"/>
                  </a:cubicBezTo>
                  <a:cubicBezTo>
                    <a:pt x="466" y="282"/>
                    <a:pt x="465" y="282"/>
                    <a:pt x="465" y="282"/>
                  </a:cubicBezTo>
                  <a:cubicBezTo>
                    <a:pt x="465" y="282"/>
                    <a:pt x="465" y="282"/>
                    <a:pt x="464" y="282"/>
                  </a:cubicBezTo>
                  <a:cubicBezTo>
                    <a:pt x="464" y="282"/>
                    <a:pt x="464" y="282"/>
                    <a:pt x="464" y="282"/>
                  </a:cubicBezTo>
                  <a:cubicBezTo>
                    <a:pt x="464" y="282"/>
                    <a:pt x="464" y="282"/>
                    <a:pt x="464" y="282"/>
                  </a:cubicBezTo>
                  <a:cubicBezTo>
                    <a:pt x="464" y="282"/>
                    <a:pt x="464" y="283"/>
                    <a:pt x="464" y="283"/>
                  </a:cubicBezTo>
                  <a:cubicBezTo>
                    <a:pt x="465" y="283"/>
                    <a:pt x="465" y="284"/>
                    <a:pt x="466" y="285"/>
                  </a:cubicBezTo>
                  <a:cubicBezTo>
                    <a:pt x="466" y="285"/>
                    <a:pt x="466" y="285"/>
                    <a:pt x="467" y="286"/>
                  </a:cubicBezTo>
                  <a:cubicBezTo>
                    <a:pt x="467" y="286"/>
                    <a:pt x="467" y="286"/>
                    <a:pt x="468" y="286"/>
                  </a:cubicBezTo>
                  <a:cubicBezTo>
                    <a:pt x="468" y="287"/>
                    <a:pt x="468" y="287"/>
                    <a:pt x="468" y="287"/>
                  </a:cubicBezTo>
                  <a:cubicBezTo>
                    <a:pt x="469" y="287"/>
                    <a:pt x="469" y="288"/>
                    <a:pt x="471" y="288"/>
                  </a:cubicBezTo>
                  <a:cubicBezTo>
                    <a:pt x="471" y="288"/>
                    <a:pt x="471" y="288"/>
                    <a:pt x="471" y="288"/>
                  </a:cubicBezTo>
                  <a:cubicBezTo>
                    <a:pt x="471" y="288"/>
                    <a:pt x="472" y="288"/>
                    <a:pt x="472" y="288"/>
                  </a:cubicBezTo>
                  <a:cubicBezTo>
                    <a:pt x="472" y="288"/>
                    <a:pt x="472" y="288"/>
                    <a:pt x="472" y="288"/>
                  </a:cubicBezTo>
                  <a:cubicBezTo>
                    <a:pt x="472" y="288"/>
                    <a:pt x="472" y="288"/>
                    <a:pt x="472" y="288"/>
                  </a:cubicBezTo>
                  <a:cubicBezTo>
                    <a:pt x="473" y="288"/>
                    <a:pt x="473" y="288"/>
                    <a:pt x="473" y="288"/>
                  </a:cubicBezTo>
                  <a:cubicBezTo>
                    <a:pt x="473" y="287"/>
                    <a:pt x="473" y="287"/>
                    <a:pt x="473" y="287"/>
                  </a:cubicBezTo>
                  <a:cubicBezTo>
                    <a:pt x="473" y="286"/>
                    <a:pt x="473" y="286"/>
                    <a:pt x="473" y="286"/>
                  </a:cubicBezTo>
                  <a:close/>
                  <a:moveTo>
                    <a:pt x="486" y="394"/>
                  </a:moveTo>
                  <a:cubicBezTo>
                    <a:pt x="486" y="394"/>
                    <a:pt x="485" y="395"/>
                    <a:pt x="485" y="395"/>
                  </a:cubicBezTo>
                  <a:cubicBezTo>
                    <a:pt x="485" y="395"/>
                    <a:pt x="486" y="395"/>
                    <a:pt x="486" y="395"/>
                  </a:cubicBezTo>
                  <a:cubicBezTo>
                    <a:pt x="486" y="395"/>
                    <a:pt x="486" y="396"/>
                    <a:pt x="486" y="396"/>
                  </a:cubicBezTo>
                  <a:cubicBezTo>
                    <a:pt x="487" y="396"/>
                    <a:pt x="487" y="396"/>
                    <a:pt x="488" y="396"/>
                  </a:cubicBezTo>
                  <a:cubicBezTo>
                    <a:pt x="488" y="396"/>
                    <a:pt x="489" y="396"/>
                    <a:pt x="489" y="397"/>
                  </a:cubicBezTo>
                  <a:cubicBezTo>
                    <a:pt x="489" y="397"/>
                    <a:pt x="489" y="397"/>
                    <a:pt x="489" y="397"/>
                  </a:cubicBezTo>
                  <a:cubicBezTo>
                    <a:pt x="489" y="398"/>
                    <a:pt x="490" y="398"/>
                    <a:pt x="490" y="399"/>
                  </a:cubicBezTo>
                  <a:cubicBezTo>
                    <a:pt x="490" y="399"/>
                    <a:pt x="490" y="399"/>
                    <a:pt x="490" y="399"/>
                  </a:cubicBezTo>
                  <a:cubicBezTo>
                    <a:pt x="491" y="399"/>
                    <a:pt x="492" y="399"/>
                    <a:pt x="492" y="400"/>
                  </a:cubicBezTo>
                  <a:cubicBezTo>
                    <a:pt x="492" y="400"/>
                    <a:pt x="492" y="400"/>
                    <a:pt x="492" y="400"/>
                  </a:cubicBezTo>
                  <a:cubicBezTo>
                    <a:pt x="493" y="401"/>
                    <a:pt x="493" y="402"/>
                    <a:pt x="494" y="402"/>
                  </a:cubicBezTo>
                  <a:cubicBezTo>
                    <a:pt x="494" y="402"/>
                    <a:pt x="494" y="402"/>
                    <a:pt x="495" y="402"/>
                  </a:cubicBezTo>
                  <a:cubicBezTo>
                    <a:pt x="495" y="401"/>
                    <a:pt x="496" y="401"/>
                    <a:pt x="496" y="401"/>
                  </a:cubicBezTo>
                  <a:cubicBezTo>
                    <a:pt x="497" y="401"/>
                    <a:pt x="496" y="402"/>
                    <a:pt x="497" y="402"/>
                  </a:cubicBezTo>
                  <a:cubicBezTo>
                    <a:pt x="497" y="402"/>
                    <a:pt x="497" y="402"/>
                    <a:pt x="498" y="402"/>
                  </a:cubicBezTo>
                  <a:cubicBezTo>
                    <a:pt x="498" y="402"/>
                    <a:pt x="499" y="403"/>
                    <a:pt x="500" y="403"/>
                  </a:cubicBezTo>
                  <a:cubicBezTo>
                    <a:pt x="500" y="403"/>
                    <a:pt x="500" y="403"/>
                    <a:pt x="500" y="402"/>
                  </a:cubicBezTo>
                  <a:cubicBezTo>
                    <a:pt x="500" y="402"/>
                    <a:pt x="500" y="402"/>
                    <a:pt x="500" y="402"/>
                  </a:cubicBezTo>
                  <a:cubicBezTo>
                    <a:pt x="500" y="401"/>
                    <a:pt x="500" y="401"/>
                    <a:pt x="499" y="401"/>
                  </a:cubicBezTo>
                  <a:cubicBezTo>
                    <a:pt x="499" y="400"/>
                    <a:pt x="498" y="399"/>
                    <a:pt x="498" y="399"/>
                  </a:cubicBezTo>
                  <a:cubicBezTo>
                    <a:pt x="498" y="399"/>
                    <a:pt x="497" y="399"/>
                    <a:pt x="497" y="399"/>
                  </a:cubicBezTo>
                  <a:cubicBezTo>
                    <a:pt x="496" y="400"/>
                    <a:pt x="496" y="398"/>
                    <a:pt x="496" y="398"/>
                  </a:cubicBezTo>
                  <a:cubicBezTo>
                    <a:pt x="496" y="398"/>
                    <a:pt x="495" y="398"/>
                    <a:pt x="495" y="397"/>
                  </a:cubicBezTo>
                  <a:cubicBezTo>
                    <a:pt x="495" y="397"/>
                    <a:pt x="494" y="396"/>
                    <a:pt x="494" y="396"/>
                  </a:cubicBezTo>
                  <a:cubicBezTo>
                    <a:pt x="494" y="395"/>
                    <a:pt x="493" y="395"/>
                    <a:pt x="493" y="395"/>
                  </a:cubicBezTo>
                  <a:cubicBezTo>
                    <a:pt x="492" y="394"/>
                    <a:pt x="492" y="394"/>
                    <a:pt x="492" y="394"/>
                  </a:cubicBezTo>
                  <a:cubicBezTo>
                    <a:pt x="492" y="393"/>
                    <a:pt x="492" y="393"/>
                    <a:pt x="492" y="393"/>
                  </a:cubicBezTo>
                  <a:cubicBezTo>
                    <a:pt x="491" y="393"/>
                    <a:pt x="491" y="393"/>
                    <a:pt x="491" y="393"/>
                  </a:cubicBezTo>
                  <a:cubicBezTo>
                    <a:pt x="490" y="393"/>
                    <a:pt x="490" y="394"/>
                    <a:pt x="490" y="393"/>
                  </a:cubicBezTo>
                  <a:cubicBezTo>
                    <a:pt x="489" y="393"/>
                    <a:pt x="489" y="392"/>
                    <a:pt x="489" y="392"/>
                  </a:cubicBezTo>
                  <a:cubicBezTo>
                    <a:pt x="489" y="392"/>
                    <a:pt x="489" y="391"/>
                    <a:pt x="489" y="391"/>
                  </a:cubicBezTo>
                  <a:cubicBezTo>
                    <a:pt x="488" y="391"/>
                    <a:pt x="488" y="390"/>
                    <a:pt x="488" y="390"/>
                  </a:cubicBezTo>
                  <a:cubicBezTo>
                    <a:pt x="488" y="389"/>
                    <a:pt x="487" y="389"/>
                    <a:pt x="487" y="388"/>
                  </a:cubicBezTo>
                  <a:cubicBezTo>
                    <a:pt x="486" y="388"/>
                    <a:pt x="486" y="388"/>
                    <a:pt x="486" y="387"/>
                  </a:cubicBezTo>
                  <a:cubicBezTo>
                    <a:pt x="486" y="387"/>
                    <a:pt x="485" y="387"/>
                    <a:pt x="484" y="386"/>
                  </a:cubicBezTo>
                  <a:cubicBezTo>
                    <a:pt x="484" y="386"/>
                    <a:pt x="484" y="386"/>
                    <a:pt x="483" y="385"/>
                  </a:cubicBezTo>
                  <a:cubicBezTo>
                    <a:pt x="483" y="385"/>
                    <a:pt x="482" y="384"/>
                    <a:pt x="482" y="384"/>
                  </a:cubicBezTo>
                  <a:cubicBezTo>
                    <a:pt x="482" y="384"/>
                    <a:pt x="481" y="384"/>
                    <a:pt x="481" y="384"/>
                  </a:cubicBezTo>
                  <a:cubicBezTo>
                    <a:pt x="481" y="383"/>
                    <a:pt x="480" y="383"/>
                    <a:pt x="480" y="383"/>
                  </a:cubicBezTo>
                  <a:cubicBezTo>
                    <a:pt x="480" y="382"/>
                    <a:pt x="480" y="382"/>
                    <a:pt x="480" y="381"/>
                  </a:cubicBezTo>
                  <a:cubicBezTo>
                    <a:pt x="480" y="381"/>
                    <a:pt x="480" y="381"/>
                    <a:pt x="480" y="381"/>
                  </a:cubicBezTo>
                  <a:cubicBezTo>
                    <a:pt x="479" y="381"/>
                    <a:pt x="479" y="381"/>
                    <a:pt x="478" y="381"/>
                  </a:cubicBezTo>
                  <a:cubicBezTo>
                    <a:pt x="478" y="381"/>
                    <a:pt x="477" y="381"/>
                    <a:pt x="477" y="380"/>
                  </a:cubicBezTo>
                  <a:cubicBezTo>
                    <a:pt x="477" y="380"/>
                    <a:pt x="476" y="380"/>
                    <a:pt x="476" y="380"/>
                  </a:cubicBezTo>
                  <a:cubicBezTo>
                    <a:pt x="476" y="379"/>
                    <a:pt x="476" y="380"/>
                    <a:pt x="476" y="380"/>
                  </a:cubicBezTo>
                  <a:cubicBezTo>
                    <a:pt x="476" y="380"/>
                    <a:pt x="476" y="380"/>
                    <a:pt x="476" y="380"/>
                  </a:cubicBezTo>
                  <a:cubicBezTo>
                    <a:pt x="476" y="381"/>
                    <a:pt x="476" y="381"/>
                    <a:pt x="476" y="382"/>
                  </a:cubicBezTo>
                  <a:cubicBezTo>
                    <a:pt x="477" y="382"/>
                    <a:pt x="477" y="383"/>
                    <a:pt x="477" y="383"/>
                  </a:cubicBezTo>
                  <a:cubicBezTo>
                    <a:pt x="477" y="384"/>
                    <a:pt x="477" y="384"/>
                    <a:pt x="477" y="384"/>
                  </a:cubicBezTo>
                  <a:cubicBezTo>
                    <a:pt x="478" y="385"/>
                    <a:pt x="478" y="386"/>
                    <a:pt x="478" y="387"/>
                  </a:cubicBezTo>
                  <a:cubicBezTo>
                    <a:pt x="479" y="387"/>
                    <a:pt x="479" y="387"/>
                    <a:pt x="479" y="387"/>
                  </a:cubicBezTo>
                  <a:cubicBezTo>
                    <a:pt x="479" y="388"/>
                    <a:pt x="480" y="388"/>
                    <a:pt x="480" y="388"/>
                  </a:cubicBezTo>
                  <a:cubicBezTo>
                    <a:pt x="481" y="389"/>
                    <a:pt x="480" y="390"/>
                    <a:pt x="480" y="390"/>
                  </a:cubicBezTo>
                  <a:cubicBezTo>
                    <a:pt x="481" y="391"/>
                    <a:pt x="482" y="391"/>
                    <a:pt x="482" y="391"/>
                  </a:cubicBezTo>
                  <a:cubicBezTo>
                    <a:pt x="483" y="391"/>
                    <a:pt x="484" y="391"/>
                    <a:pt x="484" y="391"/>
                  </a:cubicBezTo>
                  <a:cubicBezTo>
                    <a:pt x="484" y="392"/>
                    <a:pt x="483" y="392"/>
                    <a:pt x="483" y="392"/>
                  </a:cubicBezTo>
                  <a:cubicBezTo>
                    <a:pt x="483" y="392"/>
                    <a:pt x="483" y="392"/>
                    <a:pt x="483" y="393"/>
                  </a:cubicBezTo>
                  <a:cubicBezTo>
                    <a:pt x="484" y="393"/>
                    <a:pt x="484" y="393"/>
                    <a:pt x="484" y="393"/>
                  </a:cubicBezTo>
                  <a:cubicBezTo>
                    <a:pt x="484" y="393"/>
                    <a:pt x="484" y="394"/>
                    <a:pt x="484" y="394"/>
                  </a:cubicBezTo>
                  <a:cubicBezTo>
                    <a:pt x="485" y="394"/>
                    <a:pt x="485" y="394"/>
                    <a:pt x="485" y="394"/>
                  </a:cubicBezTo>
                  <a:cubicBezTo>
                    <a:pt x="485" y="394"/>
                    <a:pt x="485" y="394"/>
                    <a:pt x="486" y="394"/>
                  </a:cubicBezTo>
                  <a:close/>
                  <a:moveTo>
                    <a:pt x="399" y="104"/>
                  </a:moveTo>
                  <a:cubicBezTo>
                    <a:pt x="399" y="104"/>
                    <a:pt x="399" y="104"/>
                    <a:pt x="399" y="104"/>
                  </a:cubicBezTo>
                  <a:cubicBezTo>
                    <a:pt x="398" y="104"/>
                    <a:pt x="398" y="104"/>
                    <a:pt x="398" y="105"/>
                  </a:cubicBezTo>
                  <a:cubicBezTo>
                    <a:pt x="398" y="105"/>
                    <a:pt x="398" y="105"/>
                    <a:pt x="398" y="105"/>
                  </a:cubicBezTo>
                  <a:cubicBezTo>
                    <a:pt x="397" y="105"/>
                    <a:pt x="397" y="105"/>
                    <a:pt x="397" y="106"/>
                  </a:cubicBezTo>
                  <a:cubicBezTo>
                    <a:pt x="397" y="106"/>
                    <a:pt x="397" y="107"/>
                    <a:pt x="398" y="107"/>
                  </a:cubicBezTo>
                  <a:cubicBezTo>
                    <a:pt x="398" y="107"/>
                    <a:pt x="398" y="107"/>
                    <a:pt x="398" y="107"/>
                  </a:cubicBezTo>
                  <a:cubicBezTo>
                    <a:pt x="398" y="106"/>
                    <a:pt x="399" y="106"/>
                    <a:pt x="399" y="106"/>
                  </a:cubicBezTo>
                  <a:cubicBezTo>
                    <a:pt x="399" y="106"/>
                    <a:pt x="399" y="106"/>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400" y="105"/>
                    <a:pt x="400" y="104"/>
                    <a:pt x="399" y="104"/>
                  </a:cubicBezTo>
                  <a:cubicBezTo>
                    <a:pt x="399" y="104"/>
                    <a:pt x="399" y="104"/>
                    <a:pt x="399" y="104"/>
                  </a:cubicBezTo>
                  <a:close/>
                  <a:moveTo>
                    <a:pt x="435" y="266"/>
                  </a:moveTo>
                  <a:cubicBezTo>
                    <a:pt x="435" y="266"/>
                    <a:pt x="434" y="266"/>
                    <a:pt x="434" y="266"/>
                  </a:cubicBezTo>
                  <a:cubicBezTo>
                    <a:pt x="434" y="266"/>
                    <a:pt x="434" y="266"/>
                    <a:pt x="434" y="266"/>
                  </a:cubicBezTo>
                  <a:cubicBezTo>
                    <a:pt x="434" y="266"/>
                    <a:pt x="434" y="266"/>
                    <a:pt x="434" y="266"/>
                  </a:cubicBezTo>
                  <a:cubicBezTo>
                    <a:pt x="433" y="266"/>
                    <a:pt x="433" y="267"/>
                    <a:pt x="434" y="267"/>
                  </a:cubicBezTo>
                  <a:cubicBezTo>
                    <a:pt x="434" y="267"/>
                    <a:pt x="434" y="267"/>
                    <a:pt x="434" y="267"/>
                  </a:cubicBezTo>
                  <a:cubicBezTo>
                    <a:pt x="434" y="267"/>
                    <a:pt x="434" y="268"/>
                    <a:pt x="434" y="268"/>
                  </a:cubicBezTo>
                  <a:cubicBezTo>
                    <a:pt x="435" y="268"/>
                    <a:pt x="435" y="267"/>
                    <a:pt x="435" y="267"/>
                  </a:cubicBezTo>
                  <a:cubicBezTo>
                    <a:pt x="435" y="267"/>
                    <a:pt x="435" y="267"/>
                    <a:pt x="435" y="267"/>
                  </a:cubicBezTo>
                  <a:cubicBezTo>
                    <a:pt x="435" y="267"/>
                    <a:pt x="435" y="267"/>
                    <a:pt x="435" y="267"/>
                  </a:cubicBezTo>
                  <a:cubicBezTo>
                    <a:pt x="435" y="267"/>
                    <a:pt x="435" y="267"/>
                    <a:pt x="435" y="267"/>
                  </a:cubicBezTo>
                  <a:cubicBezTo>
                    <a:pt x="435" y="267"/>
                    <a:pt x="435" y="266"/>
                    <a:pt x="435" y="266"/>
                  </a:cubicBezTo>
                  <a:cubicBezTo>
                    <a:pt x="435" y="266"/>
                    <a:pt x="435" y="266"/>
                    <a:pt x="435" y="266"/>
                  </a:cubicBezTo>
                  <a:close/>
                  <a:moveTo>
                    <a:pt x="455" y="294"/>
                  </a:moveTo>
                  <a:cubicBezTo>
                    <a:pt x="455" y="294"/>
                    <a:pt x="455" y="294"/>
                    <a:pt x="455" y="294"/>
                  </a:cubicBezTo>
                  <a:cubicBezTo>
                    <a:pt x="455" y="294"/>
                    <a:pt x="454" y="294"/>
                    <a:pt x="454" y="293"/>
                  </a:cubicBezTo>
                  <a:cubicBezTo>
                    <a:pt x="453" y="293"/>
                    <a:pt x="453" y="293"/>
                    <a:pt x="453" y="293"/>
                  </a:cubicBezTo>
                  <a:cubicBezTo>
                    <a:pt x="452" y="293"/>
                    <a:pt x="452" y="293"/>
                    <a:pt x="452" y="293"/>
                  </a:cubicBezTo>
                  <a:cubicBezTo>
                    <a:pt x="452" y="293"/>
                    <a:pt x="451" y="293"/>
                    <a:pt x="451" y="293"/>
                  </a:cubicBezTo>
                  <a:cubicBezTo>
                    <a:pt x="451" y="293"/>
                    <a:pt x="450" y="293"/>
                    <a:pt x="450" y="294"/>
                  </a:cubicBezTo>
                  <a:cubicBezTo>
                    <a:pt x="450" y="294"/>
                    <a:pt x="450" y="294"/>
                    <a:pt x="450" y="294"/>
                  </a:cubicBezTo>
                  <a:cubicBezTo>
                    <a:pt x="450" y="294"/>
                    <a:pt x="450" y="294"/>
                    <a:pt x="450" y="294"/>
                  </a:cubicBezTo>
                  <a:cubicBezTo>
                    <a:pt x="450" y="294"/>
                    <a:pt x="451" y="294"/>
                    <a:pt x="451" y="295"/>
                  </a:cubicBezTo>
                  <a:cubicBezTo>
                    <a:pt x="451" y="295"/>
                    <a:pt x="451" y="295"/>
                    <a:pt x="451" y="295"/>
                  </a:cubicBezTo>
                  <a:cubicBezTo>
                    <a:pt x="451" y="295"/>
                    <a:pt x="451" y="295"/>
                    <a:pt x="451" y="295"/>
                  </a:cubicBezTo>
                  <a:cubicBezTo>
                    <a:pt x="451" y="295"/>
                    <a:pt x="451" y="295"/>
                    <a:pt x="451" y="295"/>
                  </a:cubicBezTo>
                  <a:cubicBezTo>
                    <a:pt x="452" y="295"/>
                    <a:pt x="452" y="295"/>
                    <a:pt x="452" y="295"/>
                  </a:cubicBezTo>
                  <a:cubicBezTo>
                    <a:pt x="452" y="295"/>
                    <a:pt x="452" y="295"/>
                    <a:pt x="452" y="295"/>
                  </a:cubicBezTo>
                  <a:cubicBezTo>
                    <a:pt x="452" y="295"/>
                    <a:pt x="452" y="295"/>
                    <a:pt x="453" y="295"/>
                  </a:cubicBezTo>
                  <a:cubicBezTo>
                    <a:pt x="453" y="295"/>
                    <a:pt x="453" y="295"/>
                    <a:pt x="453" y="295"/>
                  </a:cubicBezTo>
                  <a:cubicBezTo>
                    <a:pt x="453" y="295"/>
                    <a:pt x="453" y="295"/>
                    <a:pt x="453" y="295"/>
                  </a:cubicBezTo>
                  <a:cubicBezTo>
                    <a:pt x="453" y="295"/>
                    <a:pt x="453" y="295"/>
                    <a:pt x="453" y="295"/>
                  </a:cubicBezTo>
                  <a:cubicBezTo>
                    <a:pt x="454" y="295"/>
                    <a:pt x="454" y="295"/>
                    <a:pt x="454" y="295"/>
                  </a:cubicBezTo>
                  <a:cubicBezTo>
                    <a:pt x="454" y="295"/>
                    <a:pt x="454" y="295"/>
                    <a:pt x="454" y="295"/>
                  </a:cubicBezTo>
                  <a:cubicBezTo>
                    <a:pt x="455" y="295"/>
                    <a:pt x="455" y="295"/>
                    <a:pt x="455" y="295"/>
                  </a:cubicBezTo>
                  <a:cubicBezTo>
                    <a:pt x="456" y="295"/>
                    <a:pt x="456" y="294"/>
                    <a:pt x="455" y="294"/>
                  </a:cubicBezTo>
                  <a:close/>
                  <a:moveTo>
                    <a:pt x="449" y="265"/>
                  </a:moveTo>
                  <a:cubicBezTo>
                    <a:pt x="449" y="265"/>
                    <a:pt x="449" y="265"/>
                    <a:pt x="449" y="265"/>
                  </a:cubicBezTo>
                  <a:cubicBezTo>
                    <a:pt x="450" y="265"/>
                    <a:pt x="450" y="265"/>
                    <a:pt x="451" y="265"/>
                  </a:cubicBezTo>
                  <a:cubicBezTo>
                    <a:pt x="451" y="265"/>
                    <a:pt x="451" y="265"/>
                    <a:pt x="451" y="265"/>
                  </a:cubicBezTo>
                  <a:cubicBezTo>
                    <a:pt x="451" y="265"/>
                    <a:pt x="451" y="265"/>
                    <a:pt x="451" y="265"/>
                  </a:cubicBezTo>
                  <a:cubicBezTo>
                    <a:pt x="451" y="265"/>
                    <a:pt x="451" y="265"/>
                    <a:pt x="451" y="265"/>
                  </a:cubicBezTo>
                  <a:cubicBezTo>
                    <a:pt x="451" y="264"/>
                    <a:pt x="451" y="264"/>
                    <a:pt x="451" y="264"/>
                  </a:cubicBezTo>
                  <a:cubicBezTo>
                    <a:pt x="452" y="263"/>
                    <a:pt x="451" y="263"/>
                    <a:pt x="451" y="263"/>
                  </a:cubicBezTo>
                  <a:cubicBezTo>
                    <a:pt x="451" y="262"/>
                    <a:pt x="450" y="262"/>
                    <a:pt x="450" y="262"/>
                  </a:cubicBezTo>
                  <a:cubicBezTo>
                    <a:pt x="449" y="261"/>
                    <a:pt x="449" y="261"/>
                    <a:pt x="449" y="261"/>
                  </a:cubicBezTo>
                  <a:cubicBezTo>
                    <a:pt x="449" y="260"/>
                    <a:pt x="448" y="260"/>
                    <a:pt x="448" y="260"/>
                  </a:cubicBezTo>
                  <a:cubicBezTo>
                    <a:pt x="448" y="259"/>
                    <a:pt x="447" y="259"/>
                    <a:pt x="447" y="259"/>
                  </a:cubicBezTo>
                  <a:cubicBezTo>
                    <a:pt x="446" y="259"/>
                    <a:pt x="446" y="259"/>
                    <a:pt x="445" y="259"/>
                  </a:cubicBezTo>
                  <a:cubicBezTo>
                    <a:pt x="444" y="258"/>
                    <a:pt x="444" y="258"/>
                    <a:pt x="443" y="257"/>
                  </a:cubicBezTo>
                  <a:cubicBezTo>
                    <a:pt x="443" y="257"/>
                    <a:pt x="443" y="257"/>
                    <a:pt x="443" y="257"/>
                  </a:cubicBezTo>
                  <a:cubicBezTo>
                    <a:pt x="442" y="257"/>
                    <a:pt x="441" y="257"/>
                    <a:pt x="440" y="256"/>
                  </a:cubicBezTo>
                  <a:cubicBezTo>
                    <a:pt x="440" y="256"/>
                    <a:pt x="440" y="256"/>
                    <a:pt x="440" y="256"/>
                  </a:cubicBezTo>
                  <a:cubicBezTo>
                    <a:pt x="440" y="256"/>
                    <a:pt x="440" y="257"/>
                    <a:pt x="440" y="257"/>
                  </a:cubicBezTo>
                  <a:cubicBezTo>
                    <a:pt x="440" y="257"/>
                    <a:pt x="440" y="257"/>
                    <a:pt x="440" y="257"/>
                  </a:cubicBezTo>
                  <a:cubicBezTo>
                    <a:pt x="440" y="257"/>
                    <a:pt x="440" y="258"/>
                    <a:pt x="441" y="258"/>
                  </a:cubicBezTo>
                  <a:cubicBezTo>
                    <a:pt x="441" y="258"/>
                    <a:pt x="441" y="258"/>
                    <a:pt x="441" y="258"/>
                  </a:cubicBezTo>
                  <a:cubicBezTo>
                    <a:pt x="442" y="258"/>
                    <a:pt x="442" y="259"/>
                    <a:pt x="443" y="259"/>
                  </a:cubicBezTo>
                  <a:cubicBezTo>
                    <a:pt x="443" y="260"/>
                    <a:pt x="444" y="260"/>
                    <a:pt x="444" y="261"/>
                  </a:cubicBezTo>
                  <a:cubicBezTo>
                    <a:pt x="445" y="261"/>
                    <a:pt x="445" y="261"/>
                    <a:pt x="445" y="261"/>
                  </a:cubicBezTo>
                  <a:cubicBezTo>
                    <a:pt x="446" y="261"/>
                    <a:pt x="445" y="261"/>
                    <a:pt x="446" y="262"/>
                  </a:cubicBezTo>
                  <a:cubicBezTo>
                    <a:pt x="447" y="263"/>
                    <a:pt x="448" y="263"/>
                    <a:pt x="448" y="264"/>
                  </a:cubicBezTo>
                  <a:cubicBezTo>
                    <a:pt x="448" y="265"/>
                    <a:pt x="449" y="265"/>
                    <a:pt x="449" y="265"/>
                  </a:cubicBezTo>
                  <a:cubicBezTo>
                    <a:pt x="449" y="265"/>
                    <a:pt x="449" y="265"/>
                    <a:pt x="449" y="265"/>
                  </a:cubicBezTo>
                  <a:close/>
                  <a:moveTo>
                    <a:pt x="427" y="129"/>
                  </a:moveTo>
                  <a:cubicBezTo>
                    <a:pt x="427" y="129"/>
                    <a:pt x="427" y="129"/>
                    <a:pt x="427" y="129"/>
                  </a:cubicBezTo>
                  <a:cubicBezTo>
                    <a:pt x="427" y="129"/>
                    <a:pt x="427" y="129"/>
                    <a:pt x="427" y="129"/>
                  </a:cubicBezTo>
                  <a:cubicBezTo>
                    <a:pt x="427" y="129"/>
                    <a:pt x="427" y="129"/>
                    <a:pt x="428" y="129"/>
                  </a:cubicBezTo>
                  <a:cubicBezTo>
                    <a:pt x="428" y="129"/>
                    <a:pt x="428" y="129"/>
                    <a:pt x="429" y="128"/>
                  </a:cubicBezTo>
                  <a:cubicBezTo>
                    <a:pt x="429" y="128"/>
                    <a:pt x="429" y="128"/>
                    <a:pt x="429" y="128"/>
                  </a:cubicBezTo>
                  <a:cubicBezTo>
                    <a:pt x="429" y="128"/>
                    <a:pt x="429" y="127"/>
                    <a:pt x="429" y="127"/>
                  </a:cubicBezTo>
                  <a:cubicBezTo>
                    <a:pt x="429" y="127"/>
                    <a:pt x="429" y="127"/>
                    <a:pt x="429" y="127"/>
                  </a:cubicBezTo>
                  <a:cubicBezTo>
                    <a:pt x="429" y="127"/>
                    <a:pt x="429" y="127"/>
                    <a:pt x="429" y="127"/>
                  </a:cubicBezTo>
                  <a:cubicBezTo>
                    <a:pt x="428" y="127"/>
                    <a:pt x="428" y="127"/>
                    <a:pt x="428" y="127"/>
                  </a:cubicBezTo>
                  <a:cubicBezTo>
                    <a:pt x="428" y="127"/>
                    <a:pt x="428" y="127"/>
                    <a:pt x="428" y="127"/>
                  </a:cubicBezTo>
                  <a:cubicBezTo>
                    <a:pt x="428" y="127"/>
                    <a:pt x="427" y="127"/>
                    <a:pt x="427" y="127"/>
                  </a:cubicBezTo>
                  <a:cubicBezTo>
                    <a:pt x="427" y="127"/>
                    <a:pt x="427" y="127"/>
                    <a:pt x="427" y="127"/>
                  </a:cubicBezTo>
                  <a:cubicBezTo>
                    <a:pt x="427" y="127"/>
                    <a:pt x="427" y="127"/>
                    <a:pt x="426" y="128"/>
                  </a:cubicBezTo>
                  <a:cubicBezTo>
                    <a:pt x="426" y="128"/>
                    <a:pt x="426" y="129"/>
                    <a:pt x="427" y="129"/>
                  </a:cubicBezTo>
                  <a:close/>
                  <a:moveTo>
                    <a:pt x="504" y="389"/>
                  </a:moveTo>
                  <a:cubicBezTo>
                    <a:pt x="505" y="390"/>
                    <a:pt x="506" y="390"/>
                    <a:pt x="507" y="390"/>
                  </a:cubicBezTo>
                  <a:cubicBezTo>
                    <a:pt x="507" y="390"/>
                    <a:pt x="507" y="389"/>
                    <a:pt x="507" y="389"/>
                  </a:cubicBezTo>
                  <a:cubicBezTo>
                    <a:pt x="506" y="389"/>
                    <a:pt x="506" y="389"/>
                    <a:pt x="506" y="389"/>
                  </a:cubicBezTo>
                  <a:cubicBezTo>
                    <a:pt x="506" y="388"/>
                    <a:pt x="506" y="388"/>
                    <a:pt x="505" y="388"/>
                  </a:cubicBezTo>
                  <a:cubicBezTo>
                    <a:pt x="505" y="388"/>
                    <a:pt x="505" y="388"/>
                    <a:pt x="505" y="387"/>
                  </a:cubicBezTo>
                  <a:cubicBezTo>
                    <a:pt x="505" y="387"/>
                    <a:pt x="505" y="386"/>
                    <a:pt x="505" y="386"/>
                  </a:cubicBezTo>
                  <a:cubicBezTo>
                    <a:pt x="505" y="386"/>
                    <a:pt x="505" y="385"/>
                    <a:pt x="505" y="385"/>
                  </a:cubicBezTo>
                  <a:cubicBezTo>
                    <a:pt x="505" y="385"/>
                    <a:pt x="505" y="385"/>
                    <a:pt x="505" y="385"/>
                  </a:cubicBezTo>
                  <a:cubicBezTo>
                    <a:pt x="505" y="385"/>
                    <a:pt x="505" y="385"/>
                    <a:pt x="504" y="385"/>
                  </a:cubicBezTo>
                  <a:cubicBezTo>
                    <a:pt x="504" y="385"/>
                    <a:pt x="504" y="386"/>
                    <a:pt x="503" y="386"/>
                  </a:cubicBezTo>
                  <a:cubicBezTo>
                    <a:pt x="503" y="387"/>
                    <a:pt x="503" y="387"/>
                    <a:pt x="503" y="388"/>
                  </a:cubicBezTo>
                  <a:cubicBezTo>
                    <a:pt x="503" y="388"/>
                    <a:pt x="504" y="389"/>
                    <a:pt x="504" y="389"/>
                  </a:cubicBezTo>
                  <a:close/>
                  <a:moveTo>
                    <a:pt x="484" y="131"/>
                  </a:moveTo>
                  <a:cubicBezTo>
                    <a:pt x="485" y="131"/>
                    <a:pt x="485" y="131"/>
                    <a:pt x="485" y="131"/>
                  </a:cubicBezTo>
                  <a:cubicBezTo>
                    <a:pt x="485" y="131"/>
                    <a:pt x="485" y="131"/>
                    <a:pt x="485" y="131"/>
                  </a:cubicBezTo>
                  <a:cubicBezTo>
                    <a:pt x="485" y="131"/>
                    <a:pt x="485" y="131"/>
                    <a:pt x="486" y="131"/>
                  </a:cubicBezTo>
                  <a:cubicBezTo>
                    <a:pt x="486" y="131"/>
                    <a:pt x="486" y="131"/>
                    <a:pt x="486" y="131"/>
                  </a:cubicBezTo>
                  <a:cubicBezTo>
                    <a:pt x="486" y="130"/>
                    <a:pt x="486" y="130"/>
                    <a:pt x="486" y="130"/>
                  </a:cubicBezTo>
                  <a:cubicBezTo>
                    <a:pt x="486" y="129"/>
                    <a:pt x="486" y="129"/>
                    <a:pt x="486" y="129"/>
                  </a:cubicBezTo>
                  <a:cubicBezTo>
                    <a:pt x="486" y="129"/>
                    <a:pt x="486" y="129"/>
                    <a:pt x="486" y="129"/>
                  </a:cubicBezTo>
                  <a:cubicBezTo>
                    <a:pt x="486" y="129"/>
                    <a:pt x="486" y="129"/>
                    <a:pt x="486" y="129"/>
                  </a:cubicBezTo>
                  <a:cubicBezTo>
                    <a:pt x="486" y="129"/>
                    <a:pt x="485" y="129"/>
                    <a:pt x="485" y="129"/>
                  </a:cubicBezTo>
                  <a:cubicBezTo>
                    <a:pt x="485" y="129"/>
                    <a:pt x="485" y="129"/>
                    <a:pt x="485" y="129"/>
                  </a:cubicBezTo>
                  <a:cubicBezTo>
                    <a:pt x="485" y="129"/>
                    <a:pt x="485" y="129"/>
                    <a:pt x="485" y="129"/>
                  </a:cubicBezTo>
                  <a:cubicBezTo>
                    <a:pt x="485" y="129"/>
                    <a:pt x="485" y="129"/>
                    <a:pt x="485" y="129"/>
                  </a:cubicBezTo>
                  <a:cubicBezTo>
                    <a:pt x="485" y="129"/>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4" y="130"/>
                    <a:pt x="484" y="130"/>
                  </a:cubicBezTo>
                  <a:cubicBezTo>
                    <a:pt x="484" y="130"/>
                    <a:pt x="484" y="131"/>
                    <a:pt x="484" y="131"/>
                  </a:cubicBezTo>
                  <a:cubicBezTo>
                    <a:pt x="484" y="131"/>
                    <a:pt x="484" y="131"/>
                    <a:pt x="484" y="131"/>
                  </a:cubicBezTo>
                  <a:close/>
                  <a:moveTo>
                    <a:pt x="499" y="385"/>
                  </a:moveTo>
                  <a:cubicBezTo>
                    <a:pt x="499" y="385"/>
                    <a:pt x="499" y="385"/>
                    <a:pt x="499" y="385"/>
                  </a:cubicBezTo>
                  <a:cubicBezTo>
                    <a:pt x="499" y="386"/>
                    <a:pt x="500" y="386"/>
                    <a:pt x="500" y="385"/>
                  </a:cubicBezTo>
                  <a:cubicBezTo>
                    <a:pt x="500" y="385"/>
                    <a:pt x="500" y="384"/>
                    <a:pt x="500" y="384"/>
                  </a:cubicBezTo>
                  <a:cubicBezTo>
                    <a:pt x="501" y="384"/>
                    <a:pt x="501" y="383"/>
                    <a:pt x="500" y="383"/>
                  </a:cubicBezTo>
                  <a:cubicBezTo>
                    <a:pt x="500" y="383"/>
                    <a:pt x="500" y="383"/>
                    <a:pt x="500" y="383"/>
                  </a:cubicBezTo>
                  <a:cubicBezTo>
                    <a:pt x="499" y="383"/>
                    <a:pt x="499" y="383"/>
                    <a:pt x="499" y="383"/>
                  </a:cubicBezTo>
                  <a:cubicBezTo>
                    <a:pt x="499" y="384"/>
                    <a:pt x="499" y="384"/>
                    <a:pt x="498" y="384"/>
                  </a:cubicBezTo>
                  <a:cubicBezTo>
                    <a:pt x="498" y="385"/>
                    <a:pt x="499" y="385"/>
                    <a:pt x="499" y="385"/>
                  </a:cubicBezTo>
                  <a:close/>
                  <a:moveTo>
                    <a:pt x="580" y="178"/>
                  </a:moveTo>
                  <a:cubicBezTo>
                    <a:pt x="580" y="178"/>
                    <a:pt x="580" y="178"/>
                    <a:pt x="580" y="178"/>
                  </a:cubicBezTo>
                  <a:cubicBezTo>
                    <a:pt x="580" y="178"/>
                    <a:pt x="580" y="178"/>
                    <a:pt x="581" y="178"/>
                  </a:cubicBezTo>
                  <a:cubicBezTo>
                    <a:pt x="581" y="178"/>
                    <a:pt x="581" y="178"/>
                    <a:pt x="581" y="178"/>
                  </a:cubicBezTo>
                  <a:cubicBezTo>
                    <a:pt x="581" y="178"/>
                    <a:pt x="581" y="178"/>
                    <a:pt x="581" y="178"/>
                  </a:cubicBezTo>
                  <a:cubicBezTo>
                    <a:pt x="581" y="178"/>
                    <a:pt x="581" y="178"/>
                    <a:pt x="581" y="178"/>
                  </a:cubicBezTo>
                  <a:cubicBezTo>
                    <a:pt x="582" y="178"/>
                    <a:pt x="583" y="177"/>
                    <a:pt x="584" y="176"/>
                  </a:cubicBezTo>
                  <a:cubicBezTo>
                    <a:pt x="584" y="176"/>
                    <a:pt x="584" y="176"/>
                    <a:pt x="584" y="176"/>
                  </a:cubicBezTo>
                  <a:cubicBezTo>
                    <a:pt x="584" y="175"/>
                    <a:pt x="584" y="175"/>
                    <a:pt x="584" y="175"/>
                  </a:cubicBezTo>
                  <a:cubicBezTo>
                    <a:pt x="583" y="175"/>
                    <a:pt x="583" y="175"/>
                    <a:pt x="583" y="175"/>
                  </a:cubicBezTo>
                  <a:cubicBezTo>
                    <a:pt x="583" y="175"/>
                    <a:pt x="583" y="175"/>
                    <a:pt x="583" y="175"/>
                  </a:cubicBezTo>
                  <a:cubicBezTo>
                    <a:pt x="583" y="175"/>
                    <a:pt x="582" y="175"/>
                    <a:pt x="582" y="175"/>
                  </a:cubicBezTo>
                  <a:cubicBezTo>
                    <a:pt x="582" y="175"/>
                    <a:pt x="582" y="175"/>
                    <a:pt x="582" y="175"/>
                  </a:cubicBezTo>
                  <a:cubicBezTo>
                    <a:pt x="581" y="176"/>
                    <a:pt x="581" y="176"/>
                    <a:pt x="581" y="176"/>
                  </a:cubicBezTo>
                  <a:cubicBezTo>
                    <a:pt x="580" y="177"/>
                    <a:pt x="580" y="177"/>
                    <a:pt x="580" y="177"/>
                  </a:cubicBezTo>
                  <a:cubicBezTo>
                    <a:pt x="580" y="177"/>
                    <a:pt x="580" y="177"/>
                    <a:pt x="580" y="177"/>
                  </a:cubicBezTo>
                  <a:cubicBezTo>
                    <a:pt x="579" y="178"/>
                    <a:pt x="580" y="178"/>
                    <a:pt x="580" y="178"/>
                  </a:cubicBezTo>
                  <a:cubicBezTo>
                    <a:pt x="580" y="178"/>
                    <a:pt x="580" y="178"/>
                    <a:pt x="580" y="178"/>
                  </a:cubicBezTo>
                  <a:close/>
                  <a:moveTo>
                    <a:pt x="420" y="247"/>
                  </a:moveTo>
                  <a:cubicBezTo>
                    <a:pt x="421" y="247"/>
                    <a:pt x="421" y="247"/>
                    <a:pt x="421" y="247"/>
                  </a:cubicBezTo>
                  <a:cubicBezTo>
                    <a:pt x="421" y="247"/>
                    <a:pt x="421" y="246"/>
                    <a:pt x="421" y="246"/>
                  </a:cubicBezTo>
                  <a:cubicBezTo>
                    <a:pt x="421" y="246"/>
                    <a:pt x="422" y="246"/>
                    <a:pt x="422" y="246"/>
                  </a:cubicBezTo>
                  <a:cubicBezTo>
                    <a:pt x="422" y="246"/>
                    <a:pt x="422" y="245"/>
                    <a:pt x="422" y="245"/>
                  </a:cubicBezTo>
                  <a:cubicBezTo>
                    <a:pt x="422" y="245"/>
                    <a:pt x="421" y="245"/>
                    <a:pt x="421" y="245"/>
                  </a:cubicBezTo>
                  <a:cubicBezTo>
                    <a:pt x="421" y="245"/>
                    <a:pt x="421" y="245"/>
                    <a:pt x="421" y="245"/>
                  </a:cubicBezTo>
                  <a:cubicBezTo>
                    <a:pt x="421" y="245"/>
                    <a:pt x="421" y="245"/>
                    <a:pt x="421" y="245"/>
                  </a:cubicBezTo>
                  <a:cubicBezTo>
                    <a:pt x="420" y="246"/>
                    <a:pt x="420" y="246"/>
                    <a:pt x="420" y="246"/>
                  </a:cubicBezTo>
                  <a:cubicBezTo>
                    <a:pt x="420" y="246"/>
                    <a:pt x="420" y="246"/>
                    <a:pt x="420" y="246"/>
                  </a:cubicBezTo>
                  <a:cubicBezTo>
                    <a:pt x="420" y="246"/>
                    <a:pt x="420" y="246"/>
                    <a:pt x="420" y="246"/>
                  </a:cubicBezTo>
                  <a:cubicBezTo>
                    <a:pt x="420" y="247"/>
                    <a:pt x="420" y="247"/>
                    <a:pt x="420" y="247"/>
                  </a:cubicBezTo>
                  <a:close/>
                  <a:moveTo>
                    <a:pt x="461" y="123"/>
                  </a:moveTo>
                  <a:cubicBezTo>
                    <a:pt x="461" y="123"/>
                    <a:pt x="461" y="123"/>
                    <a:pt x="461" y="123"/>
                  </a:cubicBezTo>
                  <a:cubicBezTo>
                    <a:pt x="461" y="123"/>
                    <a:pt x="462" y="123"/>
                    <a:pt x="462" y="123"/>
                  </a:cubicBezTo>
                  <a:cubicBezTo>
                    <a:pt x="462" y="123"/>
                    <a:pt x="462" y="123"/>
                    <a:pt x="462" y="123"/>
                  </a:cubicBezTo>
                  <a:cubicBezTo>
                    <a:pt x="462" y="123"/>
                    <a:pt x="462" y="123"/>
                    <a:pt x="462" y="123"/>
                  </a:cubicBezTo>
                  <a:cubicBezTo>
                    <a:pt x="462" y="123"/>
                    <a:pt x="463" y="123"/>
                    <a:pt x="463" y="123"/>
                  </a:cubicBezTo>
                  <a:cubicBezTo>
                    <a:pt x="463" y="123"/>
                    <a:pt x="463" y="123"/>
                    <a:pt x="463" y="123"/>
                  </a:cubicBezTo>
                  <a:cubicBezTo>
                    <a:pt x="464" y="123"/>
                    <a:pt x="464" y="122"/>
                    <a:pt x="463" y="122"/>
                  </a:cubicBezTo>
                  <a:cubicBezTo>
                    <a:pt x="463" y="122"/>
                    <a:pt x="463" y="121"/>
                    <a:pt x="463" y="121"/>
                  </a:cubicBezTo>
                  <a:cubicBezTo>
                    <a:pt x="463" y="121"/>
                    <a:pt x="463" y="121"/>
                    <a:pt x="463" y="121"/>
                  </a:cubicBezTo>
                  <a:cubicBezTo>
                    <a:pt x="462" y="121"/>
                    <a:pt x="462" y="121"/>
                    <a:pt x="462" y="121"/>
                  </a:cubicBezTo>
                  <a:cubicBezTo>
                    <a:pt x="462" y="121"/>
                    <a:pt x="462" y="121"/>
                    <a:pt x="462" y="122"/>
                  </a:cubicBezTo>
                  <a:cubicBezTo>
                    <a:pt x="462" y="122"/>
                    <a:pt x="462" y="122"/>
                    <a:pt x="462" y="122"/>
                  </a:cubicBezTo>
                  <a:cubicBezTo>
                    <a:pt x="462" y="122"/>
                    <a:pt x="462" y="122"/>
                    <a:pt x="462" y="122"/>
                  </a:cubicBezTo>
                  <a:cubicBezTo>
                    <a:pt x="462" y="122"/>
                    <a:pt x="462" y="122"/>
                    <a:pt x="462" y="122"/>
                  </a:cubicBezTo>
                  <a:cubicBezTo>
                    <a:pt x="462" y="122"/>
                    <a:pt x="461" y="122"/>
                    <a:pt x="461" y="122"/>
                  </a:cubicBezTo>
                  <a:cubicBezTo>
                    <a:pt x="461" y="122"/>
                    <a:pt x="461" y="122"/>
                    <a:pt x="461" y="122"/>
                  </a:cubicBezTo>
                  <a:cubicBezTo>
                    <a:pt x="461" y="122"/>
                    <a:pt x="461" y="123"/>
                    <a:pt x="461" y="123"/>
                  </a:cubicBezTo>
                  <a:close/>
                  <a:moveTo>
                    <a:pt x="456" y="270"/>
                  </a:moveTo>
                  <a:cubicBezTo>
                    <a:pt x="456" y="270"/>
                    <a:pt x="456" y="270"/>
                    <a:pt x="456" y="270"/>
                  </a:cubicBezTo>
                  <a:cubicBezTo>
                    <a:pt x="456" y="270"/>
                    <a:pt x="456" y="270"/>
                    <a:pt x="456" y="270"/>
                  </a:cubicBezTo>
                  <a:cubicBezTo>
                    <a:pt x="456" y="270"/>
                    <a:pt x="456" y="270"/>
                    <a:pt x="456" y="270"/>
                  </a:cubicBezTo>
                  <a:cubicBezTo>
                    <a:pt x="456" y="271"/>
                    <a:pt x="456" y="271"/>
                    <a:pt x="456" y="271"/>
                  </a:cubicBezTo>
                  <a:cubicBezTo>
                    <a:pt x="456" y="271"/>
                    <a:pt x="456" y="271"/>
                    <a:pt x="456" y="271"/>
                  </a:cubicBezTo>
                  <a:cubicBezTo>
                    <a:pt x="456" y="271"/>
                    <a:pt x="456" y="271"/>
                    <a:pt x="456" y="271"/>
                  </a:cubicBezTo>
                  <a:cubicBezTo>
                    <a:pt x="456" y="271"/>
                    <a:pt x="457" y="271"/>
                    <a:pt x="457" y="271"/>
                  </a:cubicBezTo>
                  <a:cubicBezTo>
                    <a:pt x="457" y="271"/>
                    <a:pt x="457" y="271"/>
                    <a:pt x="457" y="271"/>
                  </a:cubicBezTo>
                  <a:cubicBezTo>
                    <a:pt x="458" y="271"/>
                    <a:pt x="458" y="271"/>
                    <a:pt x="458" y="271"/>
                  </a:cubicBezTo>
                  <a:cubicBezTo>
                    <a:pt x="458" y="270"/>
                    <a:pt x="458" y="270"/>
                    <a:pt x="458" y="270"/>
                  </a:cubicBezTo>
                  <a:cubicBezTo>
                    <a:pt x="457" y="270"/>
                    <a:pt x="457" y="270"/>
                    <a:pt x="457" y="270"/>
                  </a:cubicBezTo>
                  <a:cubicBezTo>
                    <a:pt x="457" y="270"/>
                    <a:pt x="457" y="270"/>
                    <a:pt x="456" y="270"/>
                  </a:cubicBezTo>
                  <a:cubicBezTo>
                    <a:pt x="456" y="270"/>
                    <a:pt x="456" y="269"/>
                    <a:pt x="456" y="269"/>
                  </a:cubicBezTo>
                  <a:cubicBezTo>
                    <a:pt x="456" y="269"/>
                    <a:pt x="456" y="269"/>
                    <a:pt x="456" y="270"/>
                  </a:cubicBezTo>
                  <a:cubicBezTo>
                    <a:pt x="456" y="269"/>
                    <a:pt x="456" y="269"/>
                    <a:pt x="456" y="269"/>
                  </a:cubicBezTo>
                  <a:cubicBezTo>
                    <a:pt x="456" y="269"/>
                    <a:pt x="456" y="269"/>
                    <a:pt x="456" y="269"/>
                  </a:cubicBezTo>
                  <a:cubicBezTo>
                    <a:pt x="456" y="269"/>
                    <a:pt x="455" y="270"/>
                    <a:pt x="455" y="270"/>
                  </a:cubicBezTo>
                  <a:cubicBezTo>
                    <a:pt x="455" y="270"/>
                    <a:pt x="456" y="270"/>
                    <a:pt x="456" y="270"/>
                  </a:cubicBezTo>
                  <a:close/>
                  <a:moveTo>
                    <a:pt x="511" y="392"/>
                  </a:moveTo>
                  <a:cubicBezTo>
                    <a:pt x="511" y="392"/>
                    <a:pt x="510" y="393"/>
                    <a:pt x="510" y="393"/>
                  </a:cubicBezTo>
                  <a:cubicBezTo>
                    <a:pt x="510" y="393"/>
                    <a:pt x="510" y="393"/>
                    <a:pt x="510" y="393"/>
                  </a:cubicBezTo>
                  <a:cubicBezTo>
                    <a:pt x="510" y="393"/>
                    <a:pt x="510" y="393"/>
                    <a:pt x="510" y="393"/>
                  </a:cubicBezTo>
                  <a:cubicBezTo>
                    <a:pt x="510" y="393"/>
                    <a:pt x="510" y="393"/>
                    <a:pt x="510" y="393"/>
                  </a:cubicBezTo>
                  <a:cubicBezTo>
                    <a:pt x="509" y="394"/>
                    <a:pt x="509" y="394"/>
                    <a:pt x="509" y="395"/>
                  </a:cubicBezTo>
                  <a:cubicBezTo>
                    <a:pt x="510" y="395"/>
                    <a:pt x="510" y="395"/>
                    <a:pt x="510" y="395"/>
                  </a:cubicBezTo>
                  <a:cubicBezTo>
                    <a:pt x="510" y="395"/>
                    <a:pt x="510" y="395"/>
                    <a:pt x="510" y="395"/>
                  </a:cubicBezTo>
                  <a:cubicBezTo>
                    <a:pt x="510" y="395"/>
                    <a:pt x="510" y="395"/>
                    <a:pt x="510" y="395"/>
                  </a:cubicBezTo>
                  <a:cubicBezTo>
                    <a:pt x="510" y="395"/>
                    <a:pt x="511" y="396"/>
                    <a:pt x="511" y="395"/>
                  </a:cubicBezTo>
                  <a:cubicBezTo>
                    <a:pt x="511" y="395"/>
                    <a:pt x="512" y="395"/>
                    <a:pt x="512" y="395"/>
                  </a:cubicBezTo>
                  <a:cubicBezTo>
                    <a:pt x="512" y="395"/>
                    <a:pt x="512" y="394"/>
                    <a:pt x="512" y="394"/>
                  </a:cubicBezTo>
                  <a:cubicBezTo>
                    <a:pt x="512" y="394"/>
                    <a:pt x="513" y="394"/>
                    <a:pt x="513" y="394"/>
                  </a:cubicBezTo>
                  <a:cubicBezTo>
                    <a:pt x="513" y="394"/>
                    <a:pt x="513" y="394"/>
                    <a:pt x="513" y="393"/>
                  </a:cubicBezTo>
                  <a:cubicBezTo>
                    <a:pt x="513" y="393"/>
                    <a:pt x="512" y="393"/>
                    <a:pt x="512" y="393"/>
                  </a:cubicBezTo>
                  <a:cubicBezTo>
                    <a:pt x="511" y="393"/>
                    <a:pt x="511" y="392"/>
                    <a:pt x="511" y="392"/>
                  </a:cubicBezTo>
                  <a:close/>
                  <a:moveTo>
                    <a:pt x="394" y="133"/>
                  </a:moveTo>
                  <a:cubicBezTo>
                    <a:pt x="394" y="133"/>
                    <a:pt x="394" y="133"/>
                    <a:pt x="394" y="132"/>
                  </a:cubicBezTo>
                  <a:cubicBezTo>
                    <a:pt x="394" y="132"/>
                    <a:pt x="394" y="132"/>
                    <a:pt x="394" y="132"/>
                  </a:cubicBezTo>
                  <a:cubicBezTo>
                    <a:pt x="394" y="132"/>
                    <a:pt x="394" y="132"/>
                    <a:pt x="395" y="131"/>
                  </a:cubicBezTo>
                  <a:cubicBezTo>
                    <a:pt x="395" y="131"/>
                    <a:pt x="395" y="131"/>
                    <a:pt x="394" y="131"/>
                  </a:cubicBezTo>
                  <a:cubicBezTo>
                    <a:pt x="394" y="131"/>
                    <a:pt x="394" y="131"/>
                    <a:pt x="394" y="131"/>
                  </a:cubicBezTo>
                  <a:cubicBezTo>
                    <a:pt x="393" y="131"/>
                    <a:pt x="393" y="131"/>
                    <a:pt x="393" y="132"/>
                  </a:cubicBezTo>
                  <a:cubicBezTo>
                    <a:pt x="392" y="132"/>
                    <a:pt x="392" y="132"/>
                    <a:pt x="392" y="132"/>
                  </a:cubicBezTo>
                  <a:cubicBezTo>
                    <a:pt x="392" y="132"/>
                    <a:pt x="392" y="132"/>
                    <a:pt x="392" y="132"/>
                  </a:cubicBezTo>
                  <a:cubicBezTo>
                    <a:pt x="392" y="132"/>
                    <a:pt x="392" y="132"/>
                    <a:pt x="392" y="132"/>
                  </a:cubicBezTo>
                  <a:cubicBezTo>
                    <a:pt x="392" y="132"/>
                    <a:pt x="392" y="132"/>
                    <a:pt x="392" y="132"/>
                  </a:cubicBezTo>
                  <a:cubicBezTo>
                    <a:pt x="392" y="132"/>
                    <a:pt x="392" y="131"/>
                    <a:pt x="392" y="131"/>
                  </a:cubicBezTo>
                  <a:cubicBezTo>
                    <a:pt x="392" y="131"/>
                    <a:pt x="392" y="131"/>
                    <a:pt x="391" y="131"/>
                  </a:cubicBezTo>
                  <a:cubicBezTo>
                    <a:pt x="391" y="131"/>
                    <a:pt x="390" y="131"/>
                    <a:pt x="390" y="132"/>
                  </a:cubicBezTo>
                  <a:cubicBezTo>
                    <a:pt x="390" y="132"/>
                    <a:pt x="390" y="132"/>
                    <a:pt x="390" y="132"/>
                  </a:cubicBezTo>
                  <a:cubicBezTo>
                    <a:pt x="390" y="133"/>
                    <a:pt x="390" y="133"/>
                    <a:pt x="390" y="133"/>
                  </a:cubicBezTo>
                  <a:cubicBezTo>
                    <a:pt x="390" y="133"/>
                    <a:pt x="390" y="133"/>
                    <a:pt x="391" y="133"/>
                  </a:cubicBezTo>
                  <a:cubicBezTo>
                    <a:pt x="391" y="133"/>
                    <a:pt x="391" y="133"/>
                    <a:pt x="391" y="133"/>
                  </a:cubicBezTo>
                  <a:cubicBezTo>
                    <a:pt x="391" y="133"/>
                    <a:pt x="391" y="133"/>
                    <a:pt x="391" y="133"/>
                  </a:cubicBezTo>
                  <a:cubicBezTo>
                    <a:pt x="392" y="134"/>
                    <a:pt x="392" y="134"/>
                    <a:pt x="392" y="135"/>
                  </a:cubicBezTo>
                  <a:cubicBezTo>
                    <a:pt x="392" y="135"/>
                    <a:pt x="392" y="135"/>
                    <a:pt x="392" y="135"/>
                  </a:cubicBezTo>
                  <a:cubicBezTo>
                    <a:pt x="393" y="135"/>
                    <a:pt x="393" y="135"/>
                    <a:pt x="393" y="135"/>
                  </a:cubicBezTo>
                  <a:cubicBezTo>
                    <a:pt x="393" y="134"/>
                    <a:pt x="393" y="134"/>
                    <a:pt x="393" y="134"/>
                  </a:cubicBezTo>
                  <a:cubicBezTo>
                    <a:pt x="393" y="134"/>
                    <a:pt x="394" y="134"/>
                    <a:pt x="394" y="133"/>
                  </a:cubicBezTo>
                  <a:cubicBezTo>
                    <a:pt x="394" y="133"/>
                    <a:pt x="394" y="133"/>
                    <a:pt x="394" y="133"/>
                  </a:cubicBezTo>
                  <a:close/>
                  <a:moveTo>
                    <a:pt x="513" y="337"/>
                  </a:moveTo>
                  <a:cubicBezTo>
                    <a:pt x="513" y="337"/>
                    <a:pt x="513" y="337"/>
                    <a:pt x="513" y="337"/>
                  </a:cubicBezTo>
                  <a:cubicBezTo>
                    <a:pt x="512" y="337"/>
                    <a:pt x="512" y="337"/>
                    <a:pt x="513" y="338"/>
                  </a:cubicBezTo>
                  <a:cubicBezTo>
                    <a:pt x="513" y="338"/>
                    <a:pt x="513" y="338"/>
                    <a:pt x="513" y="338"/>
                  </a:cubicBezTo>
                  <a:cubicBezTo>
                    <a:pt x="513" y="338"/>
                    <a:pt x="513" y="338"/>
                    <a:pt x="513" y="338"/>
                  </a:cubicBezTo>
                  <a:cubicBezTo>
                    <a:pt x="513" y="338"/>
                    <a:pt x="513" y="338"/>
                    <a:pt x="513" y="338"/>
                  </a:cubicBezTo>
                  <a:cubicBezTo>
                    <a:pt x="513" y="338"/>
                    <a:pt x="513" y="338"/>
                    <a:pt x="514" y="338"/>
                  </a:cubicBezTo>
                  <a:cubicBezTo>
                    <a:pt x="513" y="338"/>
                    <a:pt x="514" y="339"/>
                    <a:pt x="514" y="339"/>
                  </a:cubicBezTo>
                  <a:cubicBezTo>
                    <a:pt x="514" y="339"/>
                    <a:pt x="514" y="339"/>
                    <a:pt x="514" y="339"/>
                  </a:cubicBezTo>
                  <a:cubicBezTo>
                    <a:pt x="514" y="339"/>
                    <a:pt x="515" y="339"/>
                    <a:pt x="515" y="339"/>
                  </a:cubicBezTo>
                  <a:cubicBezTo>
                    <a:pt x="515" y="339"/>
                    <a:pt x="515" y="339"/>
                    <a:pt x="515" y="340"/>
                  </a:cubicBezTo>
                  <a:cubicBezTo>
                    <a:pt x="515" y="340"/>
                    <a:pt x="514" y="340"/>
                    <a:pt x="514" y="341"/>
                  </a:cubicBezTo>
                  <a:cubicBezTo>
                    <a:pt x="514" y="341"/>
                    <a:pt x="514" y="341"/>
                    <a:pt x="514" y="341"/>
                  </a:cubicBezTo>
                  <a:cubicBezTo>
                    <a:pt x="514" y="341"/>
                    <a:pt x="514" y="341"/>
                    <a:pt x="514" y="341"/>
                  </a:cubicBezTo>
                  <a:cubicBezTo>
                    <a:pt x="514" y="342"/>
                    <a:pt x="514" y="342"/>
                    <a:pt x="514" y="342"/>
                  </a:cubicBezTo>
                  <a:cubicBezTo>
                    <a:pt x="513" y="342"/>
                    <a:pt x="513" y="342"/>
                    <a:pt x="513" y="342"/>
                  </a:cubicBezTo>
                  <a:cubicBezTo>
                    <a:pt x="513" y="343"/>
                    <a:pt x="513" y="343"/>
                    <a:pt x="513" y="343"/>
                  </a:cubicBezTo>
                  <a:cubicBezTo>
                    <a:pt x="513" y="343"/>
                    <a:pt x="514" y="343"/>
                    <a:pt x="514" y="343"/>
                  </a:cubicBezTo>
                  <a:cubicBezTo>
                    <a:pt x="514" y="343"/>
                    <a:pt x="514" y="344"/>
                    <a:pt x="514" y="344"/>
                  </a:cubicBezTo>
                  <a:cubicBezTo>
                    <a:pt x="514" y="343"/>
                    <a:pt x="515" y="343"/>
                    <a:pt x="515" y="343"/>
                  </a:cubicBezTo>
                  <a:cubicBezTo>
                    <a:pt x="516" y="343"/>
                    <a:pt x="517" y="343"/>
                    <a:pt x="517" y="342"/>
                  </a:cubicBezTo>
                  <a:cubicBezTo>
                    <a:pt x="517" y="342"/>
                    <a:pt x="517" y="342"/>
                    <a:pt x="517" y="342"/>
                  </a:cubicBezTo>
                  <a:cubicBezTo>
                    <a:pt x="517" y="341"/>
                    <a:pt x="516" y="341"/>
                    <a:pt x="516" y="340"/>
                  </a:cubicBezTo>
                  <a:cubicBezTo>
                    <a:pt x="516" y="340"/>
                    <a:pt x="516" y="340"/>
                    <a:pt x="516" y="340"/>
                  </a:cubicBezTo>
                  <a:cubicBezTo>
                    <a:pt x="516" y="340"/>
                    <a:pt x="516" y="339"/>
                    <a:pt x="516" y="339"/>
                  </a:cubicBezTo>
                  <a:cubicBezTo>
                    <a:pt x="516" y="339"/>
                    <a:pt x="516" y="339"/>
                    <a:pt x="516" y="339"/>
                  </a:cubicBezTo>
                  <a:cubicBezTo>
                    <a:pt x="516" y="338"/>
                    <a:pt x="516" y="338"/>
                    <a:pt x="515" y="338"/>
                  </a:cubicBezTo>
                  <a:cubicBezTo>
                    <a:pt x="515" y="338"/>
                    <a:pt x="515" y="338"/>
                    <a:pt x="515" y="338"/>
                  </a:cubicBezTo>
                  <a:cubicBezTo>
                    <a:pt x="515" y="338"/>
                    <a:pt x="515" y="338"/>
                    <a:pt x="515" y="338"/>
                  </a:cubicBezTo>
                  <a:cubicBezTo>
                    <a:pt x="515" y="338"/>
                    <a:pt x="515" y="338"/>
                    <a:pt x="515" y="338"/>
                  </a:cubicBezTo>
                  <a:cubicBezTo>
                    <a:pt x="515" y="338"/>
                    <a:pt x="515" y="338"/>
                    <a:pt x="515" y="338"/>
                  </a:cubicBezTo>
                  <a:cubicBezTo>
                    <a:pt x="516" y="338"/>
                    <a:pt x="515" y="337"/>
                    <a:pt x="515" y="337"/>
                  </a:cubicBezTo>
                  <a:cubicBezTo>
                    <a:pt x="514" y="337"/>
                    <a:pt x="514" y="337"/>
                    <a:pt x="513" y="337"/>
                  </a:cubicBezTo>
                  <a:cubicBezTo>
                    <a:pt x="513" y="337"/>
                    <a:pt x="513" y="337"/>
                    <a:pt x="513" y="337"/>
                  </a:cubicBezTo>
                  <a:close/>
                  <a:moveTo>
                    <a:pt x="509" y="325"/>
                  </a:moveTo>
                  <a:cubicBezTo>
                    <a:pt x="509" y="325"/>
                    <a:pt x="509" y="326"/>
                    <a:pt x="509" y="326"/>
                  </a:cubicBezTo>
                  <a:cubicBezTo>
                    <a:pt x="509" y="326"/>
                    <a:pt x="509" y="326"/>
                    <a:pt x="509" y="326"/>
                  </a:cubicBezTo>
                  <a:cubicBezTo>
                    <a:pt x="509" y="326"/>
                    <a:pt x="508" y="326"/>
                    <a:pt x="508" y="327"/>
                  </a:cubicBezTo>
                  <a:cubicBezTo>
                    <a:pt x="508" y="327"/>
                    <a:pt x="508" y="327"/>
                    <a:pt x="508" y="327"/>
                  </a:cubicBezTo>
                  <a:cubicBezTo>
                    <a:pt x="508" y="327"/>
                    <a:pt x="508" y="328"/>
                    <a:pt x="508" y="328"/>
                  </a:cubicBezTo>
                  <a:cubicBezTo>
                    <a:pt x="508" y="328"/>
                    <a:pt x="508" y="328"/>
                    <a:pt x="508" y="328"/>
                  </a:cubicBezTo>
                  <a:cubicBezTo>
                    <a:pt x="508" y="328"/>
                    <a:pt x="508" y="329"/>
                    <a:pt x="508" y="329"/>
                  </a:cubicBezTo>
                  <a:cubicBezTo>
                    <a:pt x="508" y="329"/>
                    <a:pt x="508" y="329"/>
                    <a:pt x="509" y="329"/>
                  </a:cubicBezTo>
                  <a:cubicBezTo>
                    <a:pt x="509" y="329"/>
                    <a:pt x="509" y="329"/>
                    <a:pt x="508" y="329"/>
                  </a:cubicBezTo>
                  <a:cubicBezTo>
                    <a:pt x="508" y="330"/>
                    <a:pt x="508" y="330"/>
                    <a:pt x="509" y="330"/>
                  </a:cubicBezTo>
                  <a:cubicBezTo>
                    <a:pt x="509" y="330"/>
                    <a:pt x="509" y="330"/>
                    <a:pt x="509" y="330"/>
                  </a:cubicBezTo>
                  <a:cubicBezTo>
                    <a:pt x="508" y="330"/>
                    <a:pt x="508" y="330"/>
                    <a:pt x="508" y="330"/>
                  </a:cubicBezTo>
                  <a:cubicBezTo>
                    <a:pt x="508" y="331"/>
                    <a:pt x="508" y="331"/>
                    <a:pt x="508" y="331"/>
                  </a:cubicBezTo>
                  <a:cubicBezTo>
                    <a:pt x="508" y="332"/>
                    <a:pt x="508" y="332"/>
                    <a:pt x="509" y="332"/>
                  </a:cubicBezTo>
                  <a:cubicBezTo>
                    <a:pt x="509" y="332"/>
                    <a:pt x="509" y="333"/>
                    <a:pt x="509" y="333"/>
                  </a:cubicBezTo>
                  <a:cubicBezTo>
                    <a:pt x="509" y="333"/>
                    <a:pt x="509" y="333"/>
                    <a:pt x="509" y="333"/>
                  </a:cubicBezTo>
                  <a:cubicBezTo>
                    <a:pt x="509" y="334"/>
                    <a:pt x="509" y="334"/>
                    <a:pt x="510" y="334"/>
                  </a:cubicBezTo>
                  <a:cubicBezTo>
                    <a:pt x="510" y="334"/>
                    <a:pt x="510" y="334"/>
                    <a:pt x="510" y="334"/>
                  </a:cubicBezTo>
                  <a:cubicBezTo>
                    <a:pt x="510" y="334"/>
                    <a:pt x="511" y="334"/>
                    <a:pt x="511" y="333"/>
                  </a:cubicBezTo>
                  <a:cubicBezTo>
                    <a:pt x="511" y="333"/>
                    <a:pt x="511" y="333"/>
                    <a:pt x="511" y="333"/>
                  </a:cubicBezTo>
                  <a:cubicBezTo>
                    <a:pt x="511" y="333"/>
                    <a:pt x="511" y="333"/>
                    <a:pt x="511" y="333"/>
                  </a:cubicBezTo>
                  <a:cubicBezTo>
                    <a:pt x="511" y="333"/>
                    <a:pt x="512" y="333"/>
                    <a:pt x="512" y="332"/>
                  </a:cubicBezTo>
                  <a:cubicBezTo>
                    <a:pt x="512" y="332"/>
                    <a:pt x="512" y="332"/>
                    <a:pt x="512" y="332"/>
                  </a:cubicBezTo>
                  <a:cubicBezTo>
                    <a:pt x="512" y="332"/>
                    <a:pt x="513" y="333"/>
                    <a:pt x="513" y="333"/>
                  </a:cubicBezTo>
                  <a:cubicBezTo>
                    <a:pt x="513" y="333"/>
                    <a:pt x="513" y="333"/>
                    <a:pt x="513" y="333"/>
                  </a:cubicBezTo>
                  <a:cubicBezTo>
                    <a:pt x="514" y="333"/>
                    <a:pt x="514" y="333"/>
                    <a:pt x="514" y="332"/>
                  </a:cubicBezTo>
                  <a:cubicBezTo>
                    <a:pt x="514" y="332"/>
                    <a:pt x="514" y="331"/>
                    <a:pt x="514" y="331"/>
                  </a:cubicBezTo>
                  <a:cubicBezTo>
                    <a:pt x="514" y="330"/>
                    <a:pt x="514" y="330"/>
                    <a:pt x="514" y="330"/>
                  </a:cubicBezTo>
                  <a:cubicBezTo>
                    <a:pt x="513" y="330"/>
                    <a:pt x="513" y="330"/>
                    <a:pt x="513" y="329"/>
                  </a:cubicBezTo>
                  <a:cubicBezTo>
                    <a:pt x="513" y="329"/>
                    <a:pt x="513" y="329"/>
                    <a:pt x="513" y="329"/>
                  </a:cubicBezTo>
                  <a:cubicBezTo>
                    <a:pt x="514" y="328"/>
                    <a:pt x="514" y="328"/>
                    <a:pt x="514" y="328"/>
                  </a:cubicBezTo>
                  <a:cubicBezTo>
                    <a:pt x="515" y="328"/>
                    <a:pt x="515" y="327"/>
                    <a:pt x="514" y="327"/>
                  </a:cubicBezTo>
                  <a:cubicBezTo>
                    <a:pt x="514" y="327"/>
                    <a:pt x="514" y="327"/>
                    <a:pt x="514" y="327"/>
                  </a:cubicBezTo>
                  <a:cubicBezTo>
                    <a:pt x="514" y="327"/>
                    <a:pt x="514" y="327"/>
                    <a:pt x="514" y="327"/>
                  </a:cubicBezTo>
                  <a:cubicBezTo>
                    <a:pt x="514" y="327"/>
                    <a:pt x="514" y="327"/>
                    <a:pt x="514" y="327"/>
                  </a:cubicBezTo>
                  <a:cubicBezTo>
                    <a:pt x="514" y="327"/>
                    <a:pt x="514" y="327"/>
                    <a:pt x="514" y="327"/>
                  </a:cubicBezTo>
                  <a:cubicBezTo>
                    <a:pt x="514" y="327"/>
                    <a:pt x="513" y="327"/>
                    <a:pt x="513" y="327"/>
                  </a:cubicBezTo>
                  <a:cubicBezTo>
                    <a:pt x="513" y="327"/>
                    <a:pt x="513" y="327"/>
                    <a:pt x="513" y="327"/>
                  </a:cubicBezTo>
                  <a:cubicBezTo>
                    <a:pt x="512" y="327"/>
                    <a:pt x="512" y="327"/>
                    <a:pt x="512" y="328"/>
                  </a:cubicBezTo>
                  <a:cubicBezTo>
                    <a:pt x="512" y="328"/>
                    <a:pt x="512" y="329"/>
                    <a:pt x="511" y="329"/>
                  </a:cubicBezTo>
                  <a:cubicBezTo>
                    <a:pt x="511" y="329"/>
                    <a:pt x="511" y="329"/>
                    <a:pt x="511" y="329"/>
                  </a:cubicBezTo>
                  <a:cubicBezTo>
                    <a:pt x="511" y="329"/>
                    <a:pt x="511" y="329"/>
                    <a:pt x="511" y="329"/>
                  </a:cubicBezTo>
                  <a:cubicBezTo>
                    <a:pt x="511" y="329"/>
                    <a:pt x="510" y="329"/>
                    <a:pt x="510" y="328"/>
                  </a:cubicBezTo>
                  <a:cubicBezTo>
                    <a:pt x="510" y="328"/>
                    <a:pt x="510" y="328"/>
                    <a:pt x="510" y="328"/>
                  </a:cubicBezTo>
                  <a:cubicBezTo>
                    <a:pt x="510" y="328"/>
                    <a:pt x="510" y="328"/>
                    <a:pt x="510" y="328"/>
                  </a:cubicBezTo>
                  <a:cubicBezTo>
                    <a:pt x="510" y="328"/>
                    <a:pt x="510" y="328"/>
                    <a:pt x="510" y="328"/>
                  </a:cubicBezTo>
                  <a:cubicBezTo>
                    <a:pt x="510" y="328"/>
                    <a:pt x="510" y="328"/>
                    <a:pt x="510" y="328"/>
                  </a:cubicBezTo>
                  <a:cubicBezTo>
                    <a:pt x="510" y="327"/>
                    <a:pt x="510" y="327"/>
                    <a:pt x="510" y="327"/>
                  </a:cubicBezTo>
                  <a:cubicBezTo>
                    <a:pt x="510" y="327"/>
                    <a:pt x="510" y="327"/>
                    <a:pt x="510" y="327"/>
                  </a:cubicBezTo>
                  <a:cubicBezTo>
                    <a:pt x="510" y="327"/>
                    <a:pt x="510" y="327"/>
                    <a:pt x="510" y="327"/>
                  </a:cubicBezTo>
                  <a:cubicBezTo>
                    <a:pt x="510" y="326"/>
                    <a:pt x="510" y="326"/>
                    <a:pt x="510" y="326"/>
                  </a:cubicBezTo>
                  <a:cubicBezTo>
                    <a:pt x="510" y="326"/>
                    <a:pt x="510" y="326"/>
                    <a:pt x="510" y="325"/>
                  </a:cubicBezTo>
                  <a:cubicBezTo>
                    <a:pt x="510" y="325"/>
                    <a:pt x="510" y="325"/>
                    <a:pt x="510" y="325"/>
                  </a:cubicBezTo>
                  <a:cubicBezTo>
                    <a:pt x="510" y="325"/>
                    <a:pt x="509" y="325"/>
                    <a:pt x="509" y="325"/>
                  </a:cubicBezTo>
                  <a:cubicBezTo>
                    <a:pt x="509" y="325"/>
                    <a:pt x="508" y="325"/>
                    <a:pt x="509" y="325"/>
                  </a:cubicBezTo>
                  <a:close/>
                  <a:moveTo>
                    <a:pt x="507" y="288"/>
                  </a:moveTo>
                  <a:cubicBezTo>
                    <a:pt x="507" y="288"/>
                    <a:pt x="507" y="288"/>
                    <a:pt x="507" y="288"/>
                  </a:cubicBezTo>
                  <a:cubicBezTo>
                    <a:pt x="507" y="288"/>
                    <a:pt x="507" y="288"/>
                    <a:pt x="507" y="288"/>
                  </a:cubicBezTo>
                  <a:cubicBezTo>
                    <a:pt x="507" y="288"/>
                    <a:pt x="507" y="288"/>
                    <a:pt x="507" y="288"/>
                  </a:cubicBezTo>
                  <a:cubicBezTo>
                    <a:pt x="508" y="287"/>
                    <a:pt x="508" y="287"/>
                    <a:pt x="509" y="287"/>
                  </a:cubicBezTo>
                  <a:cubicBezTo>
                    <a:pt x="509" y="287"/>
                    <a:pt x="509" y="287"/>
                    <a:pt x="509" y="287"/>
                  </a:cubicBezTo>
                  <a:cubicBezTo>
                    <a:pt x="510" y="287"/>
                    <a:pt x="510" y="286"/>
                    <a:pt x="509" y="286"/>
                  </a:cubicBezTo>
                  <a:cubicBezTo>
                    <a:pt x="509" y="286"/>
                    <a:pt x="509" y="286"/>
                    <a:pt x="509" y="286"/>
                  </a:cubicBezTo>
                  <a:cubicBezTo>
                    <a:pt x="509" y="286"/>
                    <a:pt x="509" y="286"/>
                    <a:pt x="509" y="286"/>
                  </a:cubicBezTo>
                  <a:cubicBezTo>
                    <a:pt x="508" y="286"/>
                    <a:pt x="508" y="286"/>
                    <a:pt x="508" y="286"/>
                  </a:cubicBezTo>
                  <a:cubicBezTo>
                    <a:pt x="508" y="286"/>
                    <a:pt x="507" y="286"/>
                    <a:pt x="507" y="286"/>
                  </a:cubicBezTo>
                  <a:cubicBezTo>
                    <a:pt x="507" y="286"/>
                    <a:pt x="507" y="287"/>
                    <a:pt x="507" y="287"/>
                  </a:cubicBezTo>
                  <a:cubicBezTo>
                    <a:pt x="507" y="287"/>
                    <a:pt x="507" y="287"/>
                    <a:pt x="507" y="287"/>
                  </a:cubicBezTo>
                  <a:cubicBezTo>
                    <a:pt x="506" y="287"/>
                    <a:pt x="506" y="288"/>
                    <a:pt x="507" y="288"/>
                  </a:cubicBezTo>
                  <a:close/>
                  <a:moveTo>
                    <a:pt x="466" y="732"/>
                  </a:moveTo>
                  <a:cubicBezTo>
                    <a:pt x="466" y="732"/>
                    <a:pt x="465" y="732"/>
                    <a:pt x="465" y="733"/>
                  </a:cubicBezTo>
                  <a:cubicBezTo>
                    <a:pt x="465" y="733"/>
                    <a:pt x="464" y="734"/>
                    <a:pt x="463" y="735"/>
                  </a:cubicBezTo>
                  <a:cubicBezTo>
                    <a:pt x="463" y="735"/>
                    <a:pt x="462" y="737"/>
                    <a:pt x="463" y="736"/>
                  </a:cubicBezTo>
                  <a:cubicBezTo>
                    <a:pt x="464" y="736"/>
                    <a:pt x="465" y="736"/>
                    <a:pt x="465" y="735"/>
                  </a:cubicBezTo>
                  <a:cubicBezTo>
                    <a:pt x="466" y="734"/>
                    <a:pt x="467" y="733"/>
                    <a:pt x="467" y="732"/>
                  </a:cubicBezTo>
                  <a:cubicBezTo>
                    <a:pt x="467" y="731"/>
                    <a:pt x="467" y="731"/>
                    <a:pt x="466" y="732"/>
                  </a:cubicBezTo>
                  <a:close/>
                  <a:moveTo>
                    <a:pt x="479" y="690"/>
                  </a:moveTo>
                  <a:cubicBezTo>
                    <a:pt x="479" y="691"/>
                    <a:pt x="479" y="691"/>
                    <a:pt x="479" y="691"/>
                  </a:cubicBezTo>
                  <a:cubicBezTo>
                    <a:pt x="478" y="691"/>
                    <a:pt x="478" y="691"/>
                    <a:pt x="478" y="691"/>
                  </a:cubicBezTo>
                  <a:cubicBezTo>
                    <a:pt x="477" y="692"/>
                    <a:pt x="477" y="692"/>
                    <a:pt x="477" y="693"/>
                  </a:cubicBezTo>
                  <a:cubicBezTo>
                    <a:pt x="476" y="693"/>
                    <a:pt x="475" y="694"/>
                    <a:pt x="475" y="695"/>
                  </a:cubicBezTo>
                  <a:cubicBezTo>
                    <a:pt x="474" y="696"/>
                    <a:pt x="474" y="696"/>
                    <a:pt x="475" y="696"/>
                  </a:cubicBezTo>
                  <a:cubicBezTo>
                    <a:pt x="475" y="696"/>
                    <a:pt x="476" y="696"/>
                    <a:pt x="476" y="696"/>
                  </a:cubicBezTo>
                  <a:cubicBezTo>
                    <a:pt x="476" y="696"/>
                    <a:pt x="477" y="696"/>
                    <a:pt x="478" y="695"/>
                  </a:cubicBezTo>
                  <a:cubicBezTo>
                    <a:pt x="478" y="694"/>
                    <a:pt x="478" y="694"/>
                    <a:pt x="478" y="694"/>
                  </a:cubicBezTo>
                  <a:cubicBezTo>
                    <a:pt x="478" y="693"/>
                    <a:pt x="478" y="693"/>
                    <a:pt x="478" y="693"/>
                  </a:cubicBezTo>
                  <a:cubicBezTo>
                    <a:pt x="478" y="693"/>
                    <a:pt x="478" y="693"/>
                    <a:pt x="479" y="693"/>
                  </a:cubicBezTo>
                  <a:cubicBezTo>
                    <a:pt x="480" y="692"/>
                    <a:pt x="481" y="691"/>
                    <a:pt x="481" y="690"/>
                  </a:cubicBezTo>
                  <a:cubicBezTo>
                    <a:pt x="481" y="689"/>
                    <a:pt x="479" y="689"/>
                    <a:pt x="479" y="690"/>
                  </a:cubicBezTo>
                  <a:close/>
                  <a:moveTo>
                    <a:pt x="549" y="590"/>
                  </a:moveTo>
                  <a:cubicBezTo>
                    <a:pt x="549" y="591"/>
                    <a:pt x="549" y="591"/>
                    <a:pt x="549" y="591"/>
                  </a:cubicBezTo>
                  <a:cubicBezTo>
                    <a:pt x="549" y="591"/>
                    <a:pt x="549" y="592"/>
                    <a:pt x="549" y="592"/>
                  </a:cubicBezTo>
                  <a:cubicBezTo>
                    <a:pt x="549" y="592"/>
                    <a:pt x="549" y="592"/>
                    <a:pt x="549" y="592"/>
                  </a:cubicBezTo>
                  <a:cubicBezTo>
                    <a:pt x="549" y="592"/>
                    <a:pt x="549" y="592"/>
                    <a:pt x="549" y="592"/>
                  </a:cubicBezTo>
                  <a:cubicBezTo>
                    <a:pt x="549" y="592"/>
                    <a:pt x="549" y="592"/>
                    <a:pt x="549" y="592"/>
                  </a:cubicBezTo>
                  <a:cubicBezTo>
                    <a:pt x="550" y="592"/>
                    <a:pt x="550" y="592"/>
                    <a:pt x="550" y="592"/>
                  </a:cubicBezTo>
                  <a:cubicBezTo>
                    <a:pt x="551" y="592"/>
                    <a:pt x="551" y="591"/>
                    <a:pt x="551" y="591"/>
                  </a:cubicBezTo>
                  <a:cubicBezTo>
                    <a:pt x="550" y="590"/>
                    <a:pt x="550" y="590"/>
                    <a:pt x="549" y="590"/>
                  </a:cubicBezTo>
                  <a:close/>
                  <a:moveTo>
                    <a:pt x="587" y="555"/>
                  </a:moveTo>
                  <a:cubicBezTo>
                    <a:pt x="587" y="554"/>
                    <a:pt x="586" y="555"/>
                    <a:pt x="586" y="554"/>
                  </a:cubicBezTo>
                  <a:cubicBezTo>
                    <a:pt x="586" y="554"/>
                    <a:pt x="586" y="554"/>
                    <a:pt x="586" y="554"/>
                  </a:cubicBezTo>
                  <a:cubicBezTo>
                    <a:pt x="585" y="553"/>
                    <a:pt x="584" y="553"/>
                    <a:pt x="584" y="554"/>
                  </a:cubicBezTo>
                  <a:cubicBezTo>
                    <a:pt x="583" y="554"/>
                    <a:pt x="583" y="555"/>
                    <a:pt x="582" y="555"/>
                  </a:cubicBezTo>
                  <a:cubicBezTo>
                    <a:pt x="582" y="556"/>
                    <a:pt x="582" y="556"/>
                    <a:pt x="581" y="556"/>
                  </a:cubicBezTo>
                  <a:cubicBezTo>
                    <a:pt x="581" y="557"/>
                    <a:pt x="580" y="557"/>
                    <a:pt x="580" y="557"/>
                  </a:cubicBezTo>
                  <a:cubicBezTo>
                    <a:pt x="579" y="557"/>
                    <a:pt x="579" y="558"/>
                    <a:pt x="579" y="558"/>
                  </a:cubicBezTo>
                  <a:cubicBezTo>
                    <a:pt x="579" y="558"/>
                    <a:pt x="579" y="558"/>
                    <a:pt x="579" y="558"/>
                  </a:cubicBezTo>
                  <a:cubicBezTo>
                    <a:pt x="578" y="558"/>
                    <a:pt x="578" y="558"/>
                    <a:pt x="578" y="558"/>
                  </a:cubicBezTo>
                  <a:cubicBezTo>
                    <a:pt x="577" y="558"/>
                    <a:pt x="576" y="558"/>
                    <a:pt x="576" y="558"/>
                  </a:cubicBezTo>
                  <a:cubicBezTo>
                    <a:pt x="575" y="558"/>
                    <a:pt x="575" y="557"/>
                    <a:pt x="574" y="557"/>
                  </a:cubicBezTo>
                  <a:cubicBezTo>
                    <a:pt x="574" y="557"/>
                    <a:pt x="574" y="556"/>
                    <a:pt x="573" y="556"/>
                  </a:cubicBezTo>
                  <a:cubicBezTo>
                    <a:pt x="573" y="556"/>
                    <a:pt x="573" y="556"/>
                    <a:pt x="573" y="556"/>
                  </a:cubicBezTo>
                  <a:cubicBezTo>
                    <a:pt x="573" y="556"/>
                    <a:pt x="573" y="556"/>
                    <a:pt x="572" y="556"/>
                  </a:cubicBezTo>
                  <a:cubicBezTo>
                    <a:pt x="572" y="556"/>
                    <a:pt x="572" y="556"/>
                    <a:pt x="571" y="556"/>
                  </a:cubicBezTo>
                  <a:cubicBezTo>
                    <a:pt x="571" y="556"/>
                    <a:pt x="571" y="555"/>
                    <a:pt x="570" y="555"/>
                  </a:cubicBezTo>
                  <a:cubicBezTo>
                    <a:pt x="570" y="555"/>
                    <a:pt x="571" y="554"/>
                    <a:pt x="571" y="554"/>
                  </a:cubicBezTo>
                  <a:cubicBezTo>
                    <a:pt x="571" y="554"/>
                    <a:pt x="571" y="553"/>
                    <a:pt x="571" y="553"/>
                  </a:cubicBezTo>
                  <a:cubicBezTo>
                    <a:pt x="571" y="552"/>
                    <a:pt x="571" y="552"/>
                    <a:pt x="570" y="552"/>
                  </a:cubicBezTo>
                  <a:cubicBezTo>
                    <a:pt x="570" y="552"/>
                    <a:pt x="570" y="552"/>
                    <a:pt x="570" y="551"/>
                  </a:cubicBezTo>
                  <a:cubicBezTo>
                    <a:pt x="569" y="551"/>
                    <a:pt x="570" y="551"/>
                    <a:pt x="570" y="550"/>
                  </a:cubicBezTo>
                  <a:cubicBezTo>
                    <a:pt x="570" y="550"/>
                    <a:pt x="569" y="550"/>
                    <a:pt x="569" y="550"/>
                  </a:cubicBezTo>
                  <a:cubicBezTo>
                    <a:pt x="568" y="549"/>
                    <a:pt x="569" y="549"/>
                    <a:pt x="569" y="548"/>
                  </a:cubicBezTo>
                  <a:cubicBezTo>
                    <a:pt x="569" y="548"/>
                    <a:pt x="569" y="548"/>
                    <a:pt x="569" y="548"/>
                  </a:cubicBezTo>
                  <a:cubicBezTo>
                    <a:pt x="569" y="547"/>
                    <a:pt x="568" y="547"/>
                    <a:pt x="568" y="547"/>
                  </a:cubicBezTo>
                  <a:cubicBezTo>
                    <a:pt x="568" y="547"/>
                    <a:pt x="568" y="547"/>
                    <a:pt x="568" y="546"/>
                  </a:cubicBezTo>
                  <a:cubicBezTo>
                    <a:pt x="568" y="546"/>
                    <a:pt x="567" y="546"/>
                    <a:pt x="567" y="546"/>
                  </a:cubicBezTo>
                  <a:cubicBezTo>
                    <a:pt x="567" y="546"/>
                    <a:pt x="567" y="546"/>
                    <a:pt x="567" y="546"/>
                  </a:cubicBezTo>
                  <a:cubicBezTo>
                    <a:pt x="566" y="546"/>
                    <a:pt x="566" y="546"/>
                    <a:pt x="566" y="546"/>
                  </a:cubicBezTo>
                  <a:cubicBezTo>
                    <a:pt x="565" y="546"/>
                    <a:pt x="565" y="546"/>
                    <a:pt x="564" y="546"/>
                  </a:cubicBezTo>
                  <a:cubicBezTo>
                    <a:pt x="564" y="546"/>
                    <a:pt x="564" y="547"/>
                    <a:pt x="564" y="547"/>
                  </a:cubicBezTo>
                  <a:cubicBezTo>
                    <a:pt x="564" y="547"/>
                    <a:pt x="565" y="547"/>
                    <a:pt x="565" y="547"/>
                  </a:cubicBezTo>
                  <a:cubicBezTo>
                    <a:pt x="566" y="547"/>
                    <a:pt x="565" y="548"/>
                    <a:pt x="565" y="549"/>
                  </a:cubicBezTo>
                  <a:cubicBezTo>
                    <a:pt x="565" y="549"/>
                    <a:pt x="565" y="549"/>
                    <a:pt x="566" y="550"/>
                  </a:cubicBezTo>
                  <a:cubicBezTo>
                    <a:pt x="566" y="550"/>
                    <a:pt x="565" y="550"/>
                    <a:pt x="565" y="550"/>
                  </a:cubicBezTo>
                  <a:cubicBezTo>
                    <a:pt x="565" y="551"/>
                    <a:pt x="566" y="551"/>
                    <a:pt x="566" y="551"/>
                  </a:cubicBezTo>
                  <a:cubicBezTo>
                    <a:pt x="566" y="551"/>
                    <a:pt x="567" y="552"/>
                    <a:pt x="566" y="552"/>
                  </a:cubicBezTo>
                  <a:cubicBezTo>
                    <a:pt x="566" y="552"/>
                    <a:pt x="565" y="552"/>
                    <a:pt x="565" y="552"/>
                  </a:cubicBezTo>
                  <a:cubicBezTo>
                    <a:pt x="565" y="551"/>
                    <a:pt x="565" y="551"/>
                    <a:pt x="564" y="550"/>
                  </a:cubicBezTo>
                  <a:cubicBezTo>
                    <a:pt x="564" y="550"/>
                    <a:pt x="563" y="550"/>
                    <a:pt x="562" y="550"/>
                  </a:cubicBezTo>
                  <a:cubicBezTo>
                    <a:pt x="562" y="550"/>
                    <a:pt x="562" y="550"/>
                    <a:pt x="562" y="550"/>
                  </a:cubicBezTo>
                  <a:cubicBezTo>
                    <a:pt x="562" y="550"/>
                    <a:pt x="562" y="550"/>
                    <a:pt x="562" y="550"/>
                  </a:cubicBezTo>
                  <a:cubicBezTo>
                    <a:pt x="561" y="550"/>
                    <a:pt x="561" y="549"/>
                    <a:pt x="561" y="549"/>
                  </a:cubicBezTo>
                  <a:cubicBezTo>
                    <a:pt x="561" y="549"/>
                    <a:pt x="562" y="549"/>
                    <a:pt x="561" y="548"/>
                  </a:cubicBezTo>
                  <a:cubicBezTo>
                    <a:pt x="561" y="548"/>
                    <a:pt x="561" y="548"/>
                    <a:pt x="560" y="548"/>
                  </a:cubicBezTo>
                  <a:cubicBezTo>
                    <a:pt x="560" y="548"/>
                    <a:pt x="560" y="547"/>
                    <a:pt x="560" y="547"/>
                  </a:cubicBezTo>
                  <a:cubicBezTo>
                    <a:pt x="561" y="547"/>
                    <a:pt x="561" y="547"/>
                    <a:pt x="561" y="546"/>
                  </a:cubicBezTo>
                  <a:cubicBezTo>
                    <a:pt x="562" y="546"/>
                    <a:pt x="562" y="545"/>
                    <a:pt x="562" y="545"/>
                  </a:cubicBezTo>
                  <a:cubicBezTo>
                    <a:pt x="562" y="544"/>
                    <a:pt x="562" y="543"/>
                    <a:pt x="561" y="543"/>
                  </a:cubicBezTo>
                  <a:cubicBezTo>
                    <a:pt x="560" y="542"/>
                    <a:pt x="560" y="542"/>
                    <a:pt x="560" y="542"/>
                  </a:cubicBezTo>
                  <a:cubicBezTo>
                    <a:pt x="559" y="542"/>
                    <a:pt x="559" y="542"/>
                    <a:pt x="559" y="541"/>
                  </a:cubicBezTo>
                  <a:cubicBezTo>
                    <a:pt x="559" y="541"/>
                    <a:pt x="559" y="541"/>
                    <a:pt x="560" y="541"/>
                  </a:cubicBezTo>
                  <a:cubicBezTo>
                    <a:pt x="560" y="540"/>
                    <a:pt x="561" y="540"/>
                    <a:pt x="561" y="540"/>
                  </a:cubicBezTo>
                  <a:cubicBezTo>
                    <a:pt x="561" y="539"/>
                    <a:pt x="561" y="539"/>
                    <a:pt x="561" y="539"/>
                  </a:cubicBezTo>
                  <a:cubicBezTo>
                    <a:pt x="561" y="538"/>
                    <a:pt x="561" y="538"/>
                    <a:pt x="561" y="538"/>
                  </a:cubicBezTo>
                  <a:cubicBezTo>
                    <a:pt x="561" y="537"/>
                    <a:pt x="561" y="537"/>
                    <a:pt x="561" y="536"/>
                  </a:cubicBezTo>
                  <a:cubicBezTo>
                    <a:pt x="561" y="536"/>
                    <a:pt x="561" y="536"/>
                    <a:pt x="561" y="536"/>
                  </a:cubicBezTo>
                  <a:cubicBezTo>
                    <a:pt x="560" y="536"/>
                    <a:pt x="560" y="535"/>
                    <a:pt x="560" y="535"/>
                  </a:cubicBezTo>
                  <a:cubicBezTo>
                    <a:pt x="560" y="534"/>
                    <a:pt x="559" y="534"/>
                    <a:pt x="559" y="534"/>
                  </a:cubicBezTo>
                  <a:cubicBezTo>
                    <a:pt x="558" y="535"/>
                    <a:pt x="558" y="535"/>
                    <a:pt x="557" y="535"/>
                  </a:cubicBezTo>
                  <a:cubicBezTo>
                    <a:pt x="556" y="535"/>
                    <a:pt x="556" y="534"/>
                    <a:pt x="556" y="534"/>
                  </a:cubicBezTo>
                  <a:cubicBezTo>
                    <a:pt x="555" y="534"/>
                    <a:pt x="555" y="533"/>
                    <a:pt x="556" y="533"/>
                  </a:cubicBezTo>
                  <a:cubicBezTo>
                    <a:pt x="556" y="532"/>
                    <a:pt x="555" y="531"/>
                    <a:pt x="554" y="531"/>
                  </a:cubicBezTo>
                  <a:cubicBezTo>
                    <a:pt x="554" y="531"/>
                    <a:pt x="553" y="532"/>
                    <a:pt x="553" y="531"/>
                  </a:cubicBezTo>
                  <a:cubicBezTo>
                    <a:pt x="553" y="531"/>
                    <a:pt x="552" y="531"/>
                    <a:pt x="552" y="531"/>
                  </a:cubicBezTo>
                  <a:cubicBezTo>
                    <a:pt x="551" y="531"/>
                    <a:pt x="551" y="531"/>
                    <a:pt x="551" y="532"/>
                  </a:cubicBezTo>
                  <a:cubicBezTo>
                    <a:pt x="551" y="532"/>
                    <a:pt x="550" y="532"/>
                    <a:pt x="550" y="532"/>
                  </a:cubicBezTo>
                  <a:cubicBezTo>
                    <a:pt x="550" y="532"/>
                    <a:pt x="550" y="531"/>
                    <a:pt x="549" y="531"/>
                  </a:cubicBezTo>
                  <a:cubicBezTo>
                    <a:pt x="549" y="531"/>
                    <a:pt x="549" y="531"/>
                    <a:pt x="549" y="531"/>
                  </a:cubicBezTo>
                  <a:cubicBezTo>
                    <a:pt x="549" y="530"/>
                    <a:pt x="548" y="530"/>
                    <a:pt x="548" y="529"/>
                  </a:cubicBezTo>
                  <a:cubicBezTo>
                    <a:pt x="548" y="529"/>
                    <a:pt x="548" y="528"/>
                    <a:pt x="547" y="528"/>
                  </a:cubicBezTo>
                  <a:cubicBezTo>
                    <a:pt x="547" y="528"/>
                    <a:pt x="547" y="528"/>
                    <a:pt x="546" y="528"/>
                  </a:cubicBezTo>
                  <a:cubicBezTo>
                    <a:pt x="546" y="528"/>
                    <a:pt x="545" y="528"/>
                    <a:pt x="545" y="528"/>
                  </a:cubicBezTo>
                  <a:cubicBezTo>
                    <a:pt x="545" y="528"/>
                    <a:pt x="545" y="528"/>
                    <a:pt x="545" y="529"/>
                  </a:cubicBezTo>
                  <a:cubicBezTo>
                    <a:pt x="544" y="529"/>
                    <a:pt x="544" y="529"/>
                    <a:pt x="544" y="529"/>
                  </a:cubicBezTo>
                  <a:cubicBezTo>
                    <a:pt x="544" y="529"/>
                    <a:pt x="545" y="530"/>
                    <a:pt x="546" y="530"/>
                  </a:cubicBezTo>
                  <a:cubicBezTo>
                    <a:pt x="547" y="530"/>
                    <a:pt x="547" y="531"/>
                    <a:pt x="547" y="531"/>
                  </a:cubicBezTo>
                  <a:cubicBezTo>
                    <a:pt x="547" y="532"/>
                    <a:pt x="547" y="532"/>
                    <a:pt x="548" y="532"/>
                  </a:cubicBezTo>
                  <a:cubicBezTo>
                    <a:pt x="548" y="533"/>
                    <a:pt x="549" y="533"/>
                    <a:pt x="549" y="534"/>
                  </a:cubicBezTo>
                  <a:cubicBezTo>
                    <a:pt x="549" y="534"/>
                    <a:pt x="548" y="535"/>
                    <a:pt x="548" y="535"/>
                  </a:cubicBezTo>
                  <a:cubicBezTo>
                    <a:pt x="548" y="536"/>
                    <a:pt x="548" y="536"/>
                    <a:pt x="548" y="536"/>
                  </a:cubicBezTo>
                  <a:cubicBezTo>
                    <a:pt x="548" y="536"/>
                    <a:pt x="548" y="536"/>
                    <a:pt x="548" y="536"/>
                  </a:cubicBezTo>
                  <a:cubicBezTo>
                    <a:pt x="549" y="537"/>
                    <a:pt x="549" y="537"/>
                    <a:pt x="549" y="537"/>
                  </a:cubicBezTo>
                  <a:cubicBezTo>
                    <a:pt x="549" y="537"/>
                    <a:pt x="549" y="537"/>
                    <a:pt x="549" y="537"/>
                  </a:cubicBezTo>
                  <a:cubicBezTo>
                    <a:pt x="549" y="537"/>
                    <a:pt x="550" y="537"/>
                    <a:pt x="550" y="537"/>
                  </a:cubicBezTo>
                  <a:cubicBezTo>
                    <a:pt x="550" y="537"/>
                    <a:pt x="551" y="537"/>
                    <a:pt x="551" y="538"/>
                  </a:cubicBezTo>
                  <a:cubicBezTo>
                    <a:pt x="551" y="538"/>
                    <a:pt x="551" y="539"/>
                    <a:pt x="551" y="539"/>
                  </a:cubicBezTo>
                  <a:cubicBezTo>
                    <a:pt x="551" y="539"/>
                    <a:pt x="552" y="540"/>
                    <a:pt x="552" y="540"/>
                  </a:cubicBezTo>
                  <a:cubicBezTo>
                    <a:pt x="553" y="541"/>
                    <a:pt x="553" y="541"/>
                    <a:pt x="553" y="542"/>
                  </a:cubicBezTo>
                  <a:cubicBezTo>
                    <a:pt x="553" y="542"/>
                    <a:pt x="553" y="542"/>
                    <a:pt x="553" y="542"/>
                  </a:cubicBezTo>
                  <a:cubicBezTo>
                    <a:pt x="554" y="543"/>
                    <a:pt x="554" y="543"/>
                    <a:pt x="554" y="543"/>
                  </a:cubicBezTo>
                  <a:cubicBezTo>
                    <a:pt x="555" y="544"/>
                    <a:pt x="554" y="545"/>
                    <a:pt x="555" y="546"/>
                  </a:cubicBezTo>
                  <a:cubicBezTo>
                    <a:pt x="555" y="546"/>
                    <a:pt x="555" y="546"/>
                    <a:pt x="555" y="546"/>
                  </a:cubicBezTo>
                  <a:cubicBezTo>
                    <a:pt x="555" y="546"/>
                    <a:pt x="556" y="546"/>
                    <a:pt x="556" y="545"/>
                  </a:cubicBezTo>
                  <a:cubicBezTo>
                    <a:pt x="556" y="545"/>
                    <a:pt x="556" y="544"/>
                    <a:pt x="556" y="544"/>
                  </a:cubicBezTo>
                  <a:cubicBezTo>
                    <a:pt x="556" y="544"/>
                    <a:pt x="556" y="545"/>
                    <a:pt x="556" y="545"/>
                  </a:cubicBezTo>
                  <a:cubicBezTo>
                    <a:pt x="557" y="545"/>
                    <a:pt x="557" y="544"/>
                    <a:pt x="557" y="544"/>
                  </a:cubicBezTo>
                  <a:cubicBezTo>
                    <a:pt x="559" y="544"/>
                    <a:pt x="558" y="545"/>
                    <a:pt x="558" y="546"/>
                  </a:cubicBezTo>
                  <a:cubicBezTo>
                    <a:pt x="557" y="546"/>
                    <a:pt x="558" y="547"/>
                    <a:pt x="557" y="547"/>
                  </a:cubicBezTo>
                  <a:cubicBezTo>
                    <a:pt x="557" y="547"/>
                    <a:pt x="556" y="548"/>
                    <a:pt x="556" y="548"/>
                  </a:cubicBezTo>
                  <a:cubicBezTo>
                    <a:pt x="557" y="549"/>
                    <a:pt x="556" y="549"/>
                    <a:pt x="556" y="550"/>
                  </a:cubicBezTo>
                  <a:cubicBezTo>
                    <a:pt x="556" y="551"/>
                    <a:pt x="557" y="551"/>
                    <a:pt x="557" y="551"/>
                  </a:cubicBezTo>
                  <a:cubicBezTo>
                    <a:pt x="558" y="551"/>
                    <a:pt x="559" y="551"/>
                    <a:pt x="560" y="552"/>
                  </a:cubicBezTo>
                  <a:cubicBezTo>
                    <a:pt x="560" y="552"/>
                    <a:pt x="560" y="552"/>
                    <a:pt x="560" y="552"/>
                  </a:cubicBezTo>
                  <a:cubicBezTo>
                    <a:pt x="560" y="552"/>
                    <a:pt x="560" y="552"/>
                    <a:pt x="560" y="552"/>
                  </a:cubicBezTo>
                  <a:cubicBezTo>
                    <a:pt x="560" y="553"/>
                    <a:pt x="561" y="553"/>
                    <a:pt x="560" y="553"/>
                  </a:cubicBezTo>
                  <a:cubicBezTo>
                    <a:pt x="560" y="554"/>
                    <a:pt x="560" y="554"/>
                    <a:pt x="560" y="555"/>
                  </a:cubicBezTo>
                  <a:cubicBezTo>
                    <a:pt x="560" y="556"/>
                    <a:pt x="560" y="557"/>
                    <a:pt x="560" y="558"/>
                  </a:cubicBezTo>
                  <a:cubicBezTo>
                    <a:pt x="559" y="558"/>
                    <a:pt x="559" y="559"/>
                    <a:pt x="559" y="559"/>
                  </a:cubicBezTo>
                  <a:cubicBezTo>
                    <a:pt x="559" y="559"/>
                    <a:pt x="559" y="559"/>
                    <a:pt x="559" y="559"/>
                  </a:cubicBezTo>
                  <a:cubicBezTo>
                    <a:pt x="559" y="559"/>
                    <a:pt x="559" y="560"/>
                    <a:pt x="559" y="560"/>
                  </a:cubicBezTo>
                  <a:cubicBezTo>
                    <a:pt x="558" y="560"/>
                    <a:pt x="559" y="561"/>
                    <a:pt x="559" y="561"/>
                  </a:cubicBezTo>
                  <a:cubicBezTo>
                    <a:pt x="559" y="561"/>
                    <a:pt x="558" y="561"/>
                    <a:pt x="558" y="561"/>
                  </a:cubicBezTo>
                  <a:cubicBezTo>
                    <a:pt x="558" y="562"/>
                    <a:pt x="558" y="562"/>
                    <a:pt x="558" y="562"/>
                  </a:cubicBezTo>
                  <a:cubicBezTo>
                    <a:pt x="557" y="563"/>
                    <a:pt x="557" y="563"/>
                    <a:pt x="557" y="564"/>
                  </a:cubicBezTo>
                  <a:cubicBezTo>
                    <a:pt x="557" y="564"/>
                    <a:pt x="557" y="565"/>
                    <a:pt x="557" y="565"/>
                  </a:cubicBezTo>
                  <a:cubicBezTo>
                    <a:pt x="557" y="566"/>
                    <a:pt x="558" y="566"/>
                    <a:pt x="558" y="567"/>
                  </a:cubicBezTo>
                  <a:cubicBezTo>
                    <a:pt x="557" y="568"/>
                    <a:pt x="558" y="569"/>
                    <a:pt x="558" y="570"/>
                  </a:cubicBezTo>
                  <a:cubicBezTo>
                    <a:pt x="558" y="570"/>
                    <a:pt x="557" y="570"/>
                    <a:pt x="557" y="570"/>
                  </a:cubicBezTo>
                  <a:cubicBezTo>
                    <a:pt x="557" y="570"/>
                    <a:pt x="556" y="570"/>
                    <a:pt x="555" y="570"/>
                  </a:cubicBezTo>
                  <a:cubicBezTo>
                    <a:pt x="555" y="570"/>
                    <a:pt x="554" y="570"/>
                    <a:pt x="553" y="570"/>
                  </a:cubicBezTo>
                  <a:cubicBezTo>
                    <a:pt x="553" y="570"/>
                    <a:pt x="552" y="570"/>
                    <a:pt x="551" y="571"/>
                  </a:cubicBezTo>
                  <a:cubicBezTo>
                    <a:pt x="551" y="571"/>
                    <a:pt x="551" y="572"/>
                    <a:pt x="550" y="572"/>
                  </a:cubicBezTo>
                  <a:cubicBezTo>
                    <a:pt x="550" y="572"/>
                    <a:pt x="550" y="572"/>
                    <a:pt x="550" y="573"/>
                  </a:cubicBezTo>
                  <a:cubicBezTo>
                    <a:pt x="550" y="573"/>
                    <a:pt x="549" y="573"/>
                    <a:pt x="549" y="573"/>
                  </a:cubicBezTo>
                  <a:cubicBezTo>
                    <a:pt x="549" y="573"/>
                    <a:pt x="549" y="574"/>
                    <a:pt x="549" y="574"/>
                  </a:cubicBezTo>
                  <a:cubicBezTo>
                    <a:pt x="549" y="575"/>
                    <a:pt x="549" y="575"/>
                    <a:pt x="550" y="575"/>
                  </a:cubicBezTo>
                  <a:cubicBezTo>
                    <a:pt x="550" y="576"/>
                    <a:pt x="550" y="576"/>
                    <a:pt x="550" y="576"/>
                  </a:cubicBezTo>
                  <a:cubicBezTo>
                    <a:pt x="550" y="576"/>
                    <a:pt x="550" y="576"/>
                    <a:pt x="550" y="576"/>
                  </a:cubicBezTo>
                  <a:cubicBezTo>
                    <a:pt x="551" y="576"/>
                    <a:pt x="552" y="576"/>
                    <a:pt x="552" y="577"/>
                  </a:cubicBezTo>
                  <a:cubicBezTo>
                    <a:pt x="553" y="577"/>
                    <a:pt x="553" y="577"/>
                    <a:pt x="553" y="578"/>
                  </a:cubicBezTo>
                  <a:cubicBezTo>
                    <a:pt x="553" y="578"/>
                    <a:pt x="553" y="578"/>
                    <a:pt x="554" y="578"/>
                  </a:cubicBezTo>
                  <a:cubicBezTo>
                    <a:pt x="554" y="578"/>
                    <a:pt x="554" y="578"/>
                    <a:pt x="555" y="578"/>
                  </a:cubicBezTo>
                  <a:cubicBezTo>
                    <a:pt x="555" y="579"/>
                    <a:pt x="556" y="578"/>
                    <a:pt x="556" y="579"/>
                  </a:cubicBezTo>
                  <a:cubicBezTo>
                    <a:pt x="557" y="579"/>
                    <a:pt x="557" y="579"/>
                    <a:pt x="558" y="579"/>
                  </a:cubicBezTo>
                  <a:cubicBezTo>
                    <a:pt x="558" y="580"/>
                    <a:pt x="558" y="580"/>
                    <a:pt x="558" y="581"/>
                  </a:cubicBezTo>
                  <a:cubicBezTo>
                    <a:pt x="558" y="582"/>
                    <a:pt x="558" y="582"/>
                    <a:pt x="558" y="583"/>
                  </a:cubicBezTo>
                  <a:cubicBezTo>
                    <a:pt x="558" y="583"/>
                    <a:pt x="558" y="584"/>
                    <a:pt x="559" y="584"/>
                  </a:cubicBezTo>
                  <a:cubicBezTo>
                    <a:pt x="559" y="585"/>
                    <a:pt x="558" y="585"/>
                    <a:pt x="557" y="586"/>
                  </a:cubicBezTo>
                  <a:cubicBezTo>
                    <a:pt x="557" y="586"/>
                    <a:pt x="557" y="586"/>
                    <a:pt x="557" y="587"/>
                  </a:cubicBezTo>
                  <a:cubicBezTo>
                    <a:pt x="556" y="588"/>
                    <a:pt x="556" y="589"/>
                    <a:pt x="555" y="590"/>
                  </a:cubicBezTo>
                  <a:cubicBezTo>
                    <a:pt x="555" y="590"/>
                    <a:pt x="554" y="591"/>
                    <a:pt x="554" y="591"/>
                  </a:cubicBezTo>
                  <a:cubicBezTo>
                    <a:pt x="554" y="591"/>
                    <a:pt x="553" y="592"/>
                    <a:pt x="553" y="592"/>
                  </a:cubicBezTo>
                  <a:cubicBezTo>
                    <a:pt x="553" y="592"/>
                    <a:pt x="553" y="592"/>
                    <a:pt x="553" y="592"/>
                  </a:cubicBezTo>
                  <a:cubicBezTo>
                    <a:pt x="553" y="592"/>
                    <a:pt x="553" y="593"/>
                    <a:pt x="553" y="593"/>
                  </a:cubicBezTo>
                  <a:cubicBezTo>
                    <a:pt x="553" y="593"/>
                    <a:pt x="553" y="593"/>
                    <a:pt x="553" y="593"/>
                  </a:cubicBezTo>
                  <a:cubicBezTo>
                    <a:pt x="554" y="593"/>
                    <a:pt x="554" y="593"/>
                    <a:pt x="554" y="593"/>
                  </a:cubicBezTo>
                  <a:cubicBezTo>
                    <a:pt x="555" y="593"/>
                    <a:pt x="555" y="593"/>
                    <a:pt x="555" y="593"/>
                  </a:cubicBezTo>
                  <a:cubicBezTo>
                    <a:pt x="555" y="593"/>
                    <a:pt x="555" y="593"/>
                    <a:pt x="555" y="594"/>
                  </a:cubicBezTo>
                  <a:cubicBezTo>
                    <a:pt x="555" y="594"/>
                    <a:pt x="555" y="594"/>
                    <a:pt x="555" y="594"/>
                  </a:cubicBezTo>
                  <a:cubicBezTo>
                    <a:pt x="555" y="594"/>
                    <a:pt x="556" y="595"/>
                    <a:pt x="556" y="596"/>
                  </a:cubicBezTo>
                  <a:cubicBezTo>
                    <a:pt x="556" y="596"/>
                    <a:pt x="556" y="596"/>
                    <a:pt x="556" y="596"/>
                  </a:cubicBezTo>
                  <a:cubicBezTo>
                    <a:pt x="557" y="596"/>
                    <a:pt x="557" y="596"/>
                    <a:pt x="557" y="596"/>
                  </a:cubicBezTo>
                  <a:cubicBezTo>
                    <a:pt x="558" y="595"/>
                    <a:pt x="558" y="595"/>
                    <a:pt x="559" y="595"/>
                  </a:cubicBezTo>
                  <a:cubicBezTo>
                    <a:pt x="560" y="594"/>
                    <a:pt x="561" y="593"/>
                    <a:pt x="562" y="593"/>
                  </a:cubicBezTo>
                  <a:cubicBezTo>
                    <a:pt x="562" y="592"/>
                    <a:pt x="563" y="591"/>
                    <a:pt x="563" y="590"/>
                  </a:cubicBezTo>
                  <a:cubicBezTo>
                    <a:pt x="563" y="589"/>
                    <a:pt x="563" y="589"/>
                    <a:pt x="564" y="588"/>
                  </a:cubicBezTo>
                  <a:cubicBezTo>
                    <a:pt x="564" y="588"/>
                    <a:pt x="565" y="588"/>
                    <a:pt x="565" y="587"/>
                  </a:cubicBezTo>
                  <a:cubicBezTo>
                    <a:pt x="565" y="587"/>
                    <a:pt x="566" y="586"/>
                    <a:pt x="566" y="586"/>
                  </a:cubicBezTo>
                  <a:cubicBezTo>
                    <a:pt x="566" y="585"/>
                    <a:pt x="566" y="585"/>
                    <a:pt x="567" y="585"/>
                  </a:cubicBezTo>
                  <a:cubicBezTo>
                    <a:pt x="568" y="585"/>
                    <a:pt x="568" y="584"/>
                    <a:pt x="569" y="583"/>
                  </a:cubicBezTo>
                  <a:cubicBezTo>
                    <a:pt x="569" y="582"/>
                    <a:pt x="570" y="582"/>
                    <a:pt x="571" y="581"/>
                  </a:cubicBezTo>
                  <a:cubicBezTo>
                    <a:pt x="571" y="580"/>
                    <a:pt x="571" y="580"/>
                    <a:pt x="571" y="579"/>
                  </a:cubicBezTo>
                  <a:cubicBezTo>
                    <a:pt x="571" y="579"/>
                    <a:pt x="572" y="579"/>
                    <a:pt x="572" y="578"/>
                  </a:cubicBezTo>
                  <a:cubicBezTo>
                    <a:pt x="573" y="578"/>
                    <a:pt x="573" y="575"/>
                    <a:pt x="572" y="575"/>
                  </a:cubicBezTo>
                  <a:cubicBezTo>
                    <a:pt x="571" y="574"/>
                    <a:pt x="569" y="575"/>
                    <a:pt x="568" y="576"/>
                  </a:cubicBezTo>
                  <a:cubicBezTo>
                    <a:pt x="568" y="576"/>
                    <a:pt x="569" y="575"/>
                    <a:pt x="569" y="574"/>
                  </a:cubicBezTo>
                  <a:cubicBezTo>
                    <a:pt x="570" y="574"/>
                    <a:pt x="571" y="574"/>
                    <a:pt x="572" y="573"/>
                  </a:cubicBezTo>
                  <a:cubicBezTo>
                    <a:pt x="573" y="573"/>
                    <a:pt x="573" y="572"/>
                    <a:pt x="573" y="572"/>
                  </a:cubicBezTo>
                  <a:cubicBezTo>
                    <a:pt x="574" y="572"/>
                    <a:pt x="575" y="571"/>
                    <a:pt x="575" y="570"/>
                  </a:cubicBezTo>
                  <a:cubicBezTo>
                    <a:pt x="576" y="570"/>
                    <a:pt x="576" y="569"/>
                    <a:pt x="577" y="569"/>
                  </a:cubicBezTo>
                  <a:cubicBezTo>
                    <a:pt x="577" y="569"/>
                    <a:pt x="577" y="569"/>
                    <a:pt x="577" y="570"/>
                  </a:cubicBezTo>
                  <a:cubicBezTo>
                    <a:pt x="578" y="570"/>
                    <a:pt x="578" y="570"/>
                    <a:pt x="579" y="570"/>
                  </a:cubicBezTo>
                  <a:cubicBezTo>
                    <a:pt x="580" y="570"/>
                    <a:pt x="580" y="570"/>
                    <a:pt x="581" y="570"/>
                  </a:cubicBezTo>
                  <a:cubicBezTo>
                    <a:pt x="581" y="569"/>
                    <a:pt x="581" y="569"/>
                    <a:pt x="580" y="568"/>
                  </a:cubicBezTo>
                  <a:cubicBezTo>
                    <a:pt x="580" y="568"/>
                    <a:pt x="579" y="568"/>
                    <a:pt x="579" y="567"/>
                  </a:cubicBezTo>
                  <a:cubicBezTo>
                    <a:pt x="580" y="567"/>
                    <a:pt x="580" y="567"/>
                    <a:pt x="580" y="566"/>
                  </a:cubicBezTo>
                  <a:cubicBezTo>
                    <a:pt x="580" y="566"/>
                    <a:pt x="581" y="566"/>
                    <a:pt x="581" y="566"/>
                  </a:cubicBezTo>
                  <a:cubicBezTo>
                    <a:pt x="581" y="565"/>
                    <a:pt x="581" y="565"/>
                    <a:pt x="581" y="565"/>
                  </a:cubicBezTo>
                  <a:cubicBezTo>
                    <a:pt x="581" y="564"/>
                    <a:pt x="582" y="565"/>
                    <a:pt x="583" y="565"/>
                  </a:cubicBezTo>
                  <a:cubicBezTo>
                    <a:pt x="583" y="565"/>
                    <a:pt x="584" y="564"/>
                    <a:pt x="584" y="564"/>
                  </a:cubicBezTo>
                  <a:cubicBezTo>
                    <a:pt x="584" y="562"/>
                    <a:pt x="585" y="562"/>
                    <a:pt x="586" y="561"/>
                  </a:cubicBezTo>
                  <a:cubicBezTo>
                    <a:pt x="586" y="561"/>
                    <a:pt x="587" y="560"/>
                    <a:pt x="586" y="559"/>
                  </a:cubicBezTo>
                  <a:cubicBezTo>
                    <a:pt x="585" y="559"/>
                    <a:pt x="585" y="558"/>
                    <a:pt x="586" y="557"/>
                  </a:cubicBezTo>
                  <a:cubicBezTo>
                    <a:pt x="586" y="556"/>
                    <a:pt x="586" y="556"/>
                    <a:pt x="587" y="556"/>
                  </a:cubicBezTo>
                  <a:cubicBezTo>
                    <a:pt x="587" y="556"/>
                    <a:pt x="587" y="556"/>
                    <a:pt x="587" y="555"/>
                  </a:cubicBezTo>
                  <a:cubicBezTo>
                    <a:pt x="587" y="555"/>
                    <a:pt x="587" y="555"/>
                    <a:pt x="587" y="555"/>
                  </a:cubicBezTo>
                  <a:cubicBezTo>
                    <a:pt x="587" y="555"/>
                    <a:pt x="587" y="555"/>
                    <a:pt x="587" y="555"/>
                  </a:cubicBezTo>
                  <a:cubicBezTo>
                    <a:pt x="587" y="555"/>
                    <a:pt x="587" y="555"/>
                    <a:pt x="587" y="555"/>
                  </a:cubicBezTo>
                  <a:close/>
                  <a:moveTo>
                    <a:pt x="420" y="745"/>
                  </a:moveTo>
                  <a:cubicBezTo>
                    <a:pt x="420" y="745"/>
                    <a:pt x="420" y="745"/>
                    <a:pt x="419" y="745"/>
                  </a:cubicBezTo>
                  <a:cubicBezTo>
                    <a:pt x="419" y="745"/>
                    <a:pt x="419" y="745"/>
                    <a:pt x="419" y="744"/>
                  </a:cubicBezTo>
                  <a:cubicBezTo>
                    <a:pt x="419" y="744"/>
                    <a:pt x="419" y="744"/>
                    <a:pt x="419" y="744"/>
                  </a:cubicBezTo>
                  <a:cubicBezTo>
                    <a:pt x="419" y="743"/>
                    <a:pt x="419" y="743"/>
                    <a:pt x="418" y="743"/>
                  </a:cubicBezTo>
                  <a:cubicBezTo>
                    <a:pt x="417" y="743"/>
                    <a:pt x="417" y="743"/>
                    <a:pt x="417" y="743"/>
                  </a:cubicBezTo>
                  <a:cubicBezTo>
                    <a:pt x="417" y="743"/>
                    <a:pt x="417" y="743"/>
                    <a:pt x="417" y="743"/>
                  </a:cubicBezTo>
                  <a:cubicBezTo>
                    <a:pt x="417" y="743"/>
                    <a:pt x="417" y="743"/>
                    <a:pt x="417" y="743"/>
                  </a:cubicBezTo>
                  <a:cubicBezTo>
                    <a:pt x="418" y="743"/>
                    <a:pt x="418" y="744"/>
                    <a:pt x="418" y="744"/>
                  </a:cubicBezTo>
                  <a:cubicBezTo>
                    <a:pt x="418" y="744"/>
                    <a:pt x="418" y="744"/>
                    <a:pt x="418" y="744"/>
                  </a:cubicBezTo>
                  <a:cubicBezTo>
                    <a:pt x="418" y="744"/>
                    <a:pt x="418" y="745"/>
                    <a:pt x="418" y="745"/>
                  </a:cubicBezTo>
                  <a:cubicBezTo>
                    <a:pt x="418" y="745"/>
                    <a:pt x="418" y="746"/>
                    <a:pt x="419" y="746"/>
                  </a:cubicBezTo>
                  <a:cubicBezTo>
                    <a:pt x="419" y="746"/>
                    <a:pt x="419" y="746"/>
                    <a:pt x="419" y="746"/>
                  </a:cubicBezTo>
                  <a:cubicBezTo>
                    <a:pt x="419" y="746"/>
                    <a:pt x="420" y="746"/>
                    <a:pt x="420" y="746"/>
                  </a:cubicBezTo>
                  <a:cubicBezTo>
                    <a:pt x="420" y="746"/>
                    <a:pt x="420" y="746"/>
                    <a:pt x="420" y="746"/>
                  </a:cubicBezTo>
                  <a:cubicBezTo>
                    <a:pt x="420" y="746"/>
                    <a:pt x="420" y="746"/>
                    <a:pt x="420" y="746"/>
                  </a:cubicBezTo>
                  <a:cubicBezTo>
                    <a:pt x="420" y="746"/>
                    <a:pt x="421" y="745"/>
                    <a:pt x="420" y="745"/>
                  </a:cubicBezTo>
                  <a:close/>
                  <a:moveTo>
                    <a:pt x="494" y="654"/>
                  </a:moveTo>
                  <a:cubicBezTo>
                    <a:pt x="494" y="654"/>
                    <a:pt x="494" y="654"/>
                    <a:pt x="493" y="653"/>
                  </a:cubicBezTo>
                  <a:cubicBezTo>
                    <a:pt x="493" y="653"/>
                    <a:pt x="493" y="653"/>
                    <a:pt x="493" y="653"/>
                  </a:cubicBezTo>
                  <a:cubicBezTo>
                    <a:pt x="492" y="653"/>
                    <a:pt x="492" y="653"/>
                    <a:pt x="492" y="653"/>
                  </a:cubicBezTo>
                  <a:cubicBezTo>
                    <a:pt x="492" y="653"/>
                    <a:pt x="492" y="653"/>
                    <a:pt x="492" y="653"/>
                  </a:cubicBezTo>
                  <a:cubicBezTo>
                    <a:pt x="491" y="653"/>
                    <a:pt x="491" y="653"/>
                    <a:pt x="491" y="654"/>
                  </a:cubicBezTo>
                  <a:cubicBezTo>
                    <a:pt x="491" y="654"/>
                    <a:pt x="491" y="654"/>
                    <a:pt x="491" y="654"/>
                  </a:cubicBezTo>
                  <a:cubicBezTo>
                    <a:pt x="491" y="655"/>
                    <a:pt x="490" y="655"/>
                    <a:pt x="490" y="656"/>
                  </a:cubicBezTo>
                  <a:cubicBezTo>
                    <a:pt x="490" y="656"/>
                    <a:pt x="490" y="656"/>
                    <a:pt x="490" y="656"/>
                  </a:cubicBezTo>
                  <a:cubicBezTo>
                    <a:pt x="490" y="656"/>
                    <a:pt x="490" y="656"/>
                    <a:pt x="490" y="656"/>
                  </a:cubicBezTo>
                  <a:cubicBezTo>
                    <a:pt x="490" y="656"/>
                    <a:pt x="490" y="656"/>
                    <a:pt x="490" y="656"/>
                  </a:cubicBezTo>
                  <a:cubicBezTo>
                    <a:pt x="490" y="656"/>
                    <a:pt x="490" y="656"/>
                    <a:pt x="490" y="656"/>
                  </a:cubicBezTo>
                  <a:cubicBezTo>
                    <a:pt x="490" y="657"/>
                    <a:pt x="490" y="657"/>
                    <a:pt x="489" y="658"/>
                  </a:cubicBezTo>
                  <a:cubicBezTo>
                    <a:pt x="489" y="658"/>
                    <a:pt x="489" y="658"/>
                    <a:pt x="489" y="658"/>
                  </a:cubicBezTo>
                  <a:cubicBezTo>
                    <a:pt x="488" y="659"/>
                    <a:pt x="488" y="659"/>
                    <a:pt x="487" y="660"/>
                  </a:cubicBezTo>
                  <a:cubicBezTo>
                    <a:pt x="487" y="660"/>
                    <a:pt x="487" y="660"/>
                    <a:pt x="487" y="660"/>
                  </a:cubicBezTo>
                  <a:cubicBezTo>
                    <a:pt x="486" y="661"/>
                    <a:pt x="486" y="662"/>
                    <a:pt x="487" y="662"/>
                  </a:cubicBezTo>
                  <a:cubicBezTo>
                    <a:pt x="488" y="661"/>
                    <a:pt x="488" y="661"/>
                    <a:pt x="489" y="660"/>
                  </a:cubicBezTo>
                  <a:cubicBezTo>
                    <a:pt x="489" y="660"/>
                    <a:pt x="489" y="659"/>
                    <a:pt x="489" y="659"/>
                  </a:cubicBezTo>
                  <a:cubicBezTo>
                    <a:pt x="489" y="659"/>
                    <a:pt x="489" y="659"/>
                    <a:pt x="490" y="659"/>
                  </a:cubicBezTo>
                  <a:cubicBezTo>
                    <a:pt x="490" y="659"/>
                    <a:pt x="491" y="658"/>
                    <a:pt x="492" y="658"/>
                  </a:cubicBezTo>
                  <a:cubicBezTo>
                    <a:pt x="492" y="658"/>
                    <a:pt x="493" y="657"/>
                    <a:pt x="493" y="657"/>
                  </a:cubicBezTo>
                  <a:cubicBezTo>
                    <a:pt x="494" y="657"/>
                    <a:pt x="494" y="657"/>
                    <a:pt x="494" y="656"/>
                  </a:cubicBezTo>
                  <a:cubicBezTo>
                    <a:pt x="495" y="656"/>
                    <a:pt x="495" y="655"/>
                    <a:pt x="495" y="655"/>
                  </a:cubicBezTo>
                  <a:cubicBezTo>
                    <a:pt x="495" y="655"/>
                    <a:pt x="494" y="655"/>
                    <a:pt x="494" y="654"/>
                  </a:cubicBezTo>
                  <a:close/>
                  <a:moveTo>
                    <a:pt x="485" y="644"/>
                  </a:moveTo>
                  <a:cubicBezTo>
                    <a:pt x="485" y="644"/>
                    <a:pt x="485" y="644"/>
                    <a:pt x="485" y="644"/>
                  </a:cubicBezTo>
                  <a:cubicBezTo>
                    <a:pt x="486" y="644"/>
                    <a:pt x="486" y="644"/>
                    <a:pt x="486" y="644"/>
                  </a:cubicBezTo>
                  <a:cubicBezTo>
                    <a:pt x="485" y="644"/>
                    <a:pt x="486" y="643"/>
                    <a:pt x="486" y="643"/>
                  </a:cubicBezTo>
                  <a:cubicBezTo>
                    <a:pt x="486" y="643"/>
                    <a:pt x="486" y="643"/>
                    <a:pt x="486" y="642"/>
                  </a:cubicBezTo>
                  <a:cubicBezTo>
                    <a:pt x="486" y="642"/>
                    <a:pt x="486" y="642"/>
                    <a:pt x="486" y="642"/>
                  </a:cubicBezTo>
                  <a:cubicBezTo>
                    <a:pt x="485" y="643"/>
                    <a:pt x="485" y="644"/>
                    <a:pt x="485" y="644"/>
                  </a:cubicBezTo>
                  <a:cubicBezTo>
                    <a:pt x="485" y="644"/>
                    <a:pt x="485" y="644"/>
                    <a:pt x="485" y="644"/>
                  </a:cubicBezTo>
                  <a:cubicBezTo>
                    <a:pt x="485" y="644"/>
                    <a:pt x="485" y="644"/>
                    <a:pt x="485" y="644"/>
                  </a:cubicBezTo>
                  <a:cubicBezTo>
                    <a:pt x="485" y="645"/>
                    <a:pt x="485" y="644"/>
                    <a:pt x="485" y="644"/>
                  </a:cubicBezTo>
                  <a:close/>
                  <a:moveTo>
                    <a:pt x="566" y="544"/>
                  </a:moveTo>
                  <a:cubicBezTo>
                    <a:pt x="566" y="544"/>
                    <a:pt x="566" y="544"/>
                    <a:pt x="566" y="545"/>
                  </a:cubicBezTo>
                  <a:cubicBezTo>
                    <a:pt x="567" y="545"/>
                    <a:pt x="567" y="545"/>
                    <a:pt x="567" y="545"/>
                  </a:cubicBezTo>
                  <a:cubicBezTo>
                    <a:pt x="567" y="545"/>
                    <a:pt x="567" y="545"/>
                    <a:pt x="567" y="545"/>
                  </a:cubicBezTo>
                  <a:cubicBezTo>
                    <a:pt x="568" y="544"/>
                    <a:pt x="568" y="543"/>
                    <a:pt x="567" y="542"/>
                  </a:cubicBezTo>
                  <a:cubicBezTo>
                    <a:pt x="567" y="542"/>
                    <a:pt x="567" y="542"/>
                    <a:pt x="567" y="542"/>
                  </a:cubicBezTo>
                  <a:cubicBezTo>
                    <a:pt x="567" y="542"/>
                    <a:pt x="567" y="542"/>
                    <a:pt x="567" y="542"/>
                  </a:cubicBezTo>
                  <a:cubicBezTo>
                    <a:pt x="567" y="542"/>
                    <a:pt x="566" y="542"/>
                    <a:pt x="566" y="542"/>
                  </a:cubicBezTo>
                  <a:cubicBezTo>
                    <a:pt x="566" y="542"/>
                    <a:pt x="566" y="543"/>
                    <a:pt x="566" y="543"/>
                  </a:cubicBezTo>
                  <a:cubicBezTo>
                    <a:pt x="566" y="543"/>
                    <a:pt x="566" y="543"/>
                    <a:pt x="566" y="543"/>
                  </a:cubicBezTo>
                  <a:cubicBezTo>
                    <a:pt x="566" y="543"/>
                    <a:pt x="566" y="543"/>
                    <a:pt x="566" y="543"/>
                  </a:cubicBezTo>
                  <a:cubicBezTo>
                    <a:pt x="566" y="543"/>
                    <a:pt x="566" y="543"/>
                    <a:pt x="566" y="543"/>
                  </a:cubicBezTo>
                  <a:cubicBezTo>
                    <a:pt x="566" y="544"/>
                    <a:pt x="566" y="544"/>
                    <a:pt x="566" y="544"/>
                  </a:cubicBezTo>
                  <a:close/>
                  <a:moveTo>
                    <a:pt x="548" y="590"/>
                  </a:moveTo>
                  <a:cubicBezTo>
                    <a:pt x="548" y="590"/>
                    <a:pt x="548" y="590"/>
                    <a:pt x="548" y="590"/>
                  </a:cubicBezTo>
                  <a:cubicBezTo>
                    <a:pt x="548" y="590"/>
                    <a:pt x="548" y="589"/>
                    <a:pt x="548" y="589"/>
                  </a:cubicBezTo>
                  <a:cubicBezTo>
                    <a:pt x="549" y="589"/>
                    <a:pt x="549" y="589"/>
                    <a:pt x="549" y="589"/>
                  </a:cubicBezTo>
                  <a:cubicBezTo>
                    <a:pt x="549" y="588"/>
                    <a:pt x="548" y="588"/>
                    <a:pt x="548" y="588"/>
                  </a:cubicBezTo>
                  <a:cubicBezTo>
                    <a:pt x="547" y="588"/>
                    <a:pt x="547" y="588"/>
                    <a:pt x="547" y="588"/>
                  </a:cubicBezTo>
                  <a:cubicBezTo>
                    <a:pt x="546" y="589"/>
                    <a:pt x="547" y="589"/>
                    <a:pt x="547" y="590"/>
                  </a:cubicBezTo>
                  <a:cubicBezTo>
                    <a:pt x="547" y="590"/>
                    <a:pt x="547" y="590"/>
                    <a:pt x="548" y="590"/>
                  </a:cubicBezTo>
                  <a:close/>
                  <a:moveTo>
                    <a:pt x="550" y="598"/>
                  </a:moveTo>
                  <a:cubicBezTo>
                    <a:pt x="549" y="597"/>
                    <a:pt x="548" y="597"/>
                    <a:pt x="549" y="596"/>
                  </a:cubicBezTo>
                  <a:cubicBezTo>
                    <a:pt x="549" y="596"/>
                    <a:pt x="549" y="596"/>
                    <a:pt x="549" y="595"/>
                  </a:cubicBezTo>
                  <a:cubicBezTo>
                    <a:pt x="549" y="595"/>
                    <a:pt x="549" y="595"/>
                    <a:pt x="549" y="594"/>
                  </a:cubicBezTo>
                  <a:cubicBezTo>
                    <a:pt x="550" y="594"/>
                    <a:pt x="550" y="593"/>
                    <a:pt x="549" y="593"/>
                  </a:cubicBezTo>
                  <a:cubicBezTo>
                    <a:pt x="549" y="593"/>
                    <a:pt x="549" y="593"/>
                    <a:pt x="548" y="593"/>
                  </a:cubicBezTo>
                  <a:cubicBezTo>
                    <a:pt x="548" y="593"/>
                    <a:pt x="548" y="593"/>
                    <a:pt x="548" y="593"/>
                  </a:cubicBezTo>
                  <a:cubicBezTo>
                    <a:pt x="547" y="593"/>
                    <a:pt x="547" y="592"/>
                    <a:pt x="547" y="592"/>
                  </a:cubicBezTo>
                  <a:cubicBezTo>
                    <a:pt x="546" y="591"/>
                    <a:pt x="546" y="592"/>
                    <a:pt x="545" y="592"/>
                  </a:cubicBezTo>
                  <a:cubicBezTo>
                    <a:pt x="545" y="592"/>
                    <a:pt x="545" y="593"/>
                    <a:pt x="544" y="593"/>
                  </a:cubicBezTo>
                  <a:cubicBezTo>
                    <a:pt x="544" y="593"/>
                    <a:pt x="544" y="593"/>
                    <a:pt x="543" y="593"/>
                  </a:cubicBezTo>
                  <a:cubicBezTo>
                    <a:pt x="543" y="593"/>
                    <a:pt x="543" y="592"/>
                    <a:pt x="543" y="592"/>
                  </a:cubicBezTo>
                  <a:cubicBezTo>
                    <a:pt x="543" y="591"/>
                    <a:pt x="543" y="591"/>
                    <a:pt x="543" y="591"/>
                  </a:cubicBezTo>
                  <a:cubicBezTo>
                    <a:pt x="543" y="590"/>
                    <a:pt x="543" y="590"/>
                    <a:pt x="543" y="590"/>
                  </a:cubicBezTo>
                  <a:cubicBezTo>
                    <a:pt x="543" y="589"/>
                    <a:pt x="543" y="589"/>
                    <a:pt x="543" y="589"/>
                  </a:cubicBezTo>
                  <a:cubicBezTo>
                    <a:pt x="542" y="589"/>
                    <a:pt x="542" y="589"/>
                    <a:pt x="542" y="589"/>
                  </a:cubicBezTo>
                  <a:cubicBezTo>
                    <a:pt x="542" y="589"/>
                    <a:pt x="541" y="589"/>
                    <a:pt x="541" y="589"/>
                  </a:cubicBezTo>
                  <a:cubicBezTo>
                    <a:pt x="541" y="589"/>
                    <a:pt x="541" y="588"/>
                    <a:pt x="541" y="588"/>
                  </a:cubicBezTo>
                  <a:cubicBezTo>
                    <a:pt x="540" y="587"/>
                    <a:pt x="540" y="588"/>
                    <a:pt x="539" y="588"/>
                  </a:cubicBezTo>
                  <a:cubicBezTo>
                    <a:pt x="539" y="589"/>
                    <a:pt x="538" y="589"/>
                    <a:pt x="537" y="590"/>
                  </a:cubicBezTo>
                  <a:cubicBezTo>
                    <a:pt x="537" y="590"/>
                    <a:pt x="537" y="590"/>
                    <a:pt x="537" y="591"/>
                  </a:cubicBezTo>
                  <a:cubicBezTo>
                    <a:pt x="537" y="591"/>
                    <a:pt x="537" y="591"/>
                    <a:pt x="537" y="591"/>
                  </a:cubicBezTo>
                  <a:cubicBezTo>
                    <a:pt x="537" y="592"/>
                    <a:pt x="537" y="592"/>
                    <a:pt x="537" y="592"/>
                  </a:cubicBezTo>
                  <a:cubicBezTo>
                    <a:pt x="537" y="593"/>
                    <a:pt x="537" y="593"/>
                    <a:pt x="536" y="594"/>
                  </a:cubicBezTo>
                  <a:cubicBezTo>
                    <a:pt x="535" y="595"/>
                    <a:pt x="535" y="596"/>
                    <a:pt x="534" y="597"/>
                  </a:cubicBezTo>
                  <a:cubicBezTo>
                    <a:pt x="534" y="597"/>
                    <a:pt x="533" y="597"/>
                    <a:pt x="533" y="598"/>
                  </a:cubicBezTo>
                  <a:cubicBezTo>
                    <a:pt x="533" y="598"/>
                    <a:pt x="533" y="598"/>
                    <a:pt x="533" y="599"/>
                  </a:cubicBezTo>
                  <a:cubicBezTo>
                    <a:pt x="533" y="599"/>
                    <a:pt x="532" y="599"/>
                    <a:pt x="531" y="599"/>
                  </a:cubicBezTo>
                  <a:cubicBezTo>
                    <a:pt x="531" y="599"/>
                    <a:pt x="531" y="599"/>
                    <a:pt x="531" y="599"/>
                  </a:cubicBezTo>
                  <a:cubicBezTo>
                    <a:pt x="530" y="600"/>
                    <a:pt x="529" y="600"/>
                    <a:pt x="530" y="601"/>
                  </a:cubicBezTo>
                  <a:cubicBezTo>
                    <a:pt x="530" y="601"/>
                    <a:pt x="530" y="602"/>
                    <a:pt x="530" y="602"/>
                  </a:cubicBezTo>
                  <a:cubicBezTo>
                    <a:pt x="530" y="602"/>
                    <a:pt x="529" y="602"/>
                    <a:pt x="529" y="603"/>
                  </a:cubicBezTo>
                  <a:cubicBezTo>
                    <a:pt x="528" y="603"/>
                    <a:pt x="528" y="604"/>
                    <a:pt x="529" y="604"/>
                  </a:cubicBezTo>
                  <a:cubicBezTo>
                    <a:pt x="529" y="605"/>
                    <a:pt x="529" y="605"/>
                    <a:pt x="529" y="606"/>
                  </a:cubicBezTo>
                  <a:cubicBezTo>
                    <a:pt x="528" y="606"/>
                    <a:pt x="528" y="607"/>
                    <a:pt x="527" y="607"/>
                  </a:cubicBezTo>
                  <a:cubicBezTo>
                    <a:pt x="527" y="608"/>
                    <a:pt x="526" y="608"/>
                    <a:pt x="526" y="608"/>
                  </a:cubicBezTo>
                  <a:cubicBezTo>
                    <a:pt x="526" y="609"/>
                    <a:pt x="526" y="610"/>
                    <a:pt x="526" y="610"/>
                  </a:cubicBezTo>
                  <a:cubicBezTo>
                    <a:pt x="525" y="610"/>
                    <a:pt x="525" y="610"/>
                    <a:pt x="524" y="610"/>
                  </a:cubicBezTo>
                  <a:cubicBezTo>
                    <a:pt x="524" y="610"/>
                    <a:pt x="524" y="610"/>
                    <a:pt x="523" y="611"/>
                  </a:cubicBezTo>
                  <a:cubicBezTo>
                    <a:pt x="523" y="611"/>
                    <a:pt x="523" y="611"/>
                    <a:pt x="523" y="611"/>
                  </a:cubicBezTo>
                  <a:cubicBezTo>
                    <a:pt x="522" y="611"/>
                    <a:pt x="522" y="612"/>
                    <a:pt x="522" y="612"/>
                  </a:cubicBezTo>
                  <a:cubicBezTo>
                    <a:pt x="521" y="612"/>
                    <a:pt x="521" y="612"/>
                    <a:pt x="521" y="612"/>
                  </a:cubicBezTo>
                  <a:cubicBezTo>
                    <a:pt x="521" y="612"/>
                    <a:pt x="521" y="612"/>
                    <a:pt x="521" y="613"/>
                  </a:cubicBezTo>
                  <a:cubicBezTo>
                    <a:pt x="521" y="613"/>
                    <a:pt x="520" y="613"/>
                    <a:pt x="520" y="613"/>
                  </a:cubicBezTo>
                  <a:cubicBezTo>
                    <a:pt x="520" y="613"/>
                    <a:pt x="520" y="613"/>
                    <a:pt x="520" y="613"/>
                  </a:cubicBezTo>
                  <a:cubicBezTo>
                    <a:pt x="520" y="614"/>
                    <a:pt x="519" y="614"/>
                    <a:pt x="518" y="614"/>
                  </a:cubicBezTo>
                  <a:cubicBezTo>
                    <a:pt x="518" y="614"/>
                    <a:pt x="517" y="614"/>
                    <a:pt x="517" y="615"/>
                  </a:cubicBezTo>
                  <a:cubicBezTo>
                    <a:pt x="517" y="615"/>
                    <a:pt x="516" y="616"/>
                    <a:pt x="515" y="616"/>
                  </a:cubicBezTo>
                  <a:cubicBezTo>
                    <a:pt x="514" y="617"/>
                    <a:pt x="514" y="617"/>
                    <a:pt x="513" y="618"/>
                  </a:cubicBezTo>
                  <a:cubicBezTo>
                    <a:pt x="513" y="618"/>
                    <a:pt x="511" y="619"/>
                    <a:pt x="512" y="619"/>
                  </a:cubicBezTo>
                  <a:cubicBezTo>
                    <a:pt x="512" y="620"/>
                    <a:pt x="513" y="620"/>
                    <a:pt x="513" y="620"/>
                  </a:cubicBezTo>
                  <a:cubicBezTo>
                    <a:pt x="513" y="621"/>
                    <a:pt x="514" y="621"/>
                    <a:pt x="514" y="622"/>
                  </a:cubicBezTo>
                  <a:cubicBezTo>
                    <a:pt x="514" y="622"/>
                    <a:pt x="514" y="622"/>
                    <a:pt x="514" y="622"/>
                  </a:cubicBezTo>
                  <a:cubicBezTo>
                    <a:pt x="513" y="622"/>
                    <a:pt x="513" y="622"/>
                    <a:pt x="513" y="621"/>
                  </a:cubicBezTo>
                  <a:cubicBezTo>
                    <a:pt x="512" y="621"/>
                    <a:pt x="512" y="621"/>
                    <a:pt x="512" y="621"/>
                  </a:cubicBezTo>
                  <a:cubicBezTo>
                    <a:pt x="511" y="621"/>
                    <a:pt x="511" y="621"/>
                    <a:pt x="511" y="621"/>
                  </a:cubicBezTo>
                  <a:cubicBezTo>
                    <a:pt x="510" y="621"/>
                    <a:pt x="510" y="621"/>
                    <a:pt x="509" y="621"/>
                  </a:cubicBezTo>
                  <a:cubicBezTo>
                    <a:pt x="509" y="621"/>
                    <a:pt x="509" y="622"/>
                    <a:pt x="508" y="622"/>
                  </a:cubicBezTo>
                  <a:cubicBezTo>
                    <a:pt x="508" y="622"/>
                    <a:pt x="507" y="622"/>
                    <a:pt x="507" y="622"/>
                  </a:cubicBezTo>
                  <a:cubicBezTo>
                    <a:pt x="506" y="622"/>
                    <a:pt x="506" y="622"/>
                    <a:pt x="505" y="623"/>
                  </a:cubicBezTo>
                  <a:cubicBezTo>
                    <a:pt x="505" y="623"/>
                    <a:pt x="505" y="623"/>
                    <a:pt x="505" y="623"/>
                  </a:cubicBezTo>
                  <a:cubicBezTo>
                    <a:pt x="504" y="624"/>
                    <a:pt x="503" y="625"/>
                    <a:pt x="502" y="626"/>
                  </a:cubicBezTo>
                  <a:cubicBezTo>
                    <a:pt x="501" y="626"/>
                    <a:pt x="502" y="627"/>
                    <a:pt x="501" y="627"/>
                  </a:cubicBezTo>
                  <a:cubicBezTo>
                    <a:pt x="500" y="627"/>
                    <a:pt x="500" y="628"/>
                    <a:pt x="500" y="628"/>
                  </a:cubicBezTo>
                  <a:cubicBezTo>
                    <a:pt x="500" y="628"/>
                    <a:pt x="500" y="628"/>
                    <a:pt x="500" y="629"/>
                  </a:cubicBezTo>
                  <a:cubicBezTo>
                    <a:pt x="500" y="629"/>
                    <a:pt x="499" y="629"/>
                    <a:pt x="498" y="629"/>
                  </a:cubicBezTo>
                  <a:cubicBezTo>
                    <a:pt x="498" y="629"/>
                    <a:pt x="498" y="629"/>
                    <a:pt x="498" y="629"/>
                  </a:cubicBezTo>
                  <a:cubicBezTo>
                    <a:pt x="498" y="630"/>
                    <a:pt x="497" y="630"/>
                    <a:pt x="497" y="631"/>
                  </a:cubicBezTo>
                  <a:cubicBezTo>
                    <a:pt x="497" y="631"/>
                    <a:pt x="497" y="631"/>
                    <a:pt x="497" y="632"/>
                  </a:cubicBezTo>
                  <a:cubicBezTo>
                    <a:pt x="497" y="632"/>
                    <a:pt x="496" y="632"/>
                    <a:pt x="495" y="633"/>
                  </a:cubicBezTo>
                  <a:cubicBezTo>
                    <a:pt x="495" y="633"/>
                    <a:pt x="494" y="634"/>
                    <a:pt x="494" y="634"/>
                  </a:cubicBezTo>
                  <a:cubicBezTo>
                    <a:pt x="493" y="635"/>
                    <a:pt x="493" y="635"/>
                    <a:pt x="493" y="636"/>
                  </a:cubicBezTo>
                  <a:cubicBezTo>
                    <a:pt x="493" y="636"/>
                    <a:pt x="493" y="636"/>
                    <a:pt x="492" y="636"/>
                  </a:cubicBezTo>
                  <a:cubicBezTo>
                    <a:pt x="492" y="637"/>
                    <a:pt x="493" y="637"/>
                    <a:pt x="492" y="637"/>
                  </a:cubicBezTo>
                  <a:cubicBezTo>
                    <a:pt x="492" y="638"/>
                    <a:pt x="491" y="638"/>
                    <a:pt x="490" y="638"/>
                  </a:cubicBezTo>
                  <a:cubicBezTo>
                    <a:pt x="489" y="639"/>
                    <a:pt x="489" y="639"/>
                    <a:pt x="488" y="640"/>
                  </a:cubicBezTo>
                  <a:cubicBezTo>
                    <a:pt x="488" y="641"/>
                    <a:pt x="487" y="641"/>
                    <a:pt x="488" y="642"/>
                  </a:cubicBezTo>
                  <a:cubicBezTo>
                    <a:pt x="488" y="642"/>
                    <a:pt x="489" y="642"/>
                    <a:pt x="489" y="642"/>
                  </a:cubicBezTo>
                  <a:cubicBezTo>
                    <a:pt x="490" y="643"/>
                    <a:pt x="490" y="643"/>
                    <a:pt x="489" y="644"/>
                  </a:cubicBezTo>
                  <a:cubicBezTo>
                    <a:pt x="488" y="644"/>
                    <a:pt x="488" y="644"/>
                    <a:pt x="487" y="644"/>
                  </a:cubicBezTo>
                  <a:cubicBezTo>
                    <a:pt x="486" y="645"/>
                    <a:pt x="485" y="646"/>
                    <a:pt x="485" y="647"/>
                  </a:cubicBezTo>
                  <a:cubicBezTo>
                    <a:pt x="485" y="647"/>
                    <a:pt x="486" y="647"/>
                    <a:pt x="486" y="647"/>
                  </a:cubicBezTo>
                  <a:cubicBezTo>
                    <a:pt x="486" y="647"/>
                    <a:pt x="485" y="648"/>
                    <a:pt x="485" y="648"/>
                  </a:cubicBezTo>
                  <a:cubicBezTo>
                    <a:pt x="485" y="648"/>
                    <a:pt x="486" y="648"/>
                    <a:pt x="486" y="649"/>
                  </a:cubicBezTo>
                  <a:cubicBezTo>
                    <a:pt x="487" y="649"/>
                    <a:pt x="488" y="648"/>
                    <a:pt x="488" y="648"/>
                  </a:cubicBezTo>
                  <a:cubicBezTo>
                    <a:pt x="489" y="648"/>
                    <a:pt x="489" y="649"/>
                    <a:pt x="490" y="649"/>
                  </a:cubicBezTo>
                  <a:cubicBezTo>
                    <a:pt x="490" y="649"/>
                    <a:pt x="490" y="649"/>
                    <a:pt x="491" y="648"/>
                  </a:cubicBezTo>
                  <a:cubicBezTo>
                    <a:pt x="491" y="648"/>
                    <a:pt x="491" y="648"/>
                    <a:pt x="491" y="648"/>
                  </a:cubicBezTo>
                  <a:cubicBezTo>
                    <a:pt x="491" y="648"/>
                    <a:pt x="491" y="647"/>
                    <a:pt x="492" y="647"/>
                  </a:cubicBezTo>
                  <a:cubicBezTo>
                    <a:pt x="492" y="647"/>
                    <a:pt x="492" y="647"/>
                    <a:pt x="492" y="647"/>
                  </a:cubicBezTo>
                  <a:cubicBezTo>
                    <a:pt x="493" y="647"/>
                    <a:pt x="493" y="648"/>
                    <a:pt x="494" y="649"/>
                  </a:cubicBezTo>
                  <a:cubicBezTo>
                    <a:pt x="494" y="649"/>
                    <a:pt x="495" y="649"/>
                    <a:pt x="495" y="649"/>
                  </a:cubicBezTo>
                  <a:cubicBezTo>
                    <a:pt x="495" y="649"/>
                    <a:pt x="496" y="649"/>
                    <a:pt x="496" y="650"/>
                  </a:cubicBezTo>
                  <a:cubicBezTo>
                    <a:pt x="496" y="650"/>
                    <a:pt x="496" y="650"/>
                    <a:pt x="496" y="651"/>
                  </a:cubicBezTo>
                  <a:cubicBezTo>
                    <a:pt x="496" y="651"/>
                    <a:pt x="497" y="651"/>
                    <a:pt x="497" y="651"/>
                  </a:cubicBezTo>
                  <a:cubicBezTo>
                    <a:pt x="498" y="651"/>
                    <a:pt x="498" y="651"/>
                    <a:pt x="499" y="652"/>
                  </a:cubicBezTo>
                  <a:cubicBezTo>
                    <a:pt x="499" y="652"/>
                    <a:pt x="499" y="652"/>
                    <a:pt x="499" y="652"/>
                  </a:cubicBezTo>
                  <a:cubicBezTo>
                    <a:pt x="499" y="652"/>
                    <a:pt x="499" y="652"/>
                    <a:pt x="500" y="652"/>
                  </a:cubicBezTo>
                  <a:cubicBezTo>
                    <a:pt x="500" y="652"/>
                    <a:pt x="500" y="651"/>
                    <a:pt x="500" y="651"/>
                  </a:cubicBezTo>
                  <a:cubicBezTo>
                    <a:pt x="501" y="652"/>
                    <a:pt x="501" y="652"/>
                    <a:pt x="501" y="652"/>
                  </a:cubicBezTo>
                  <a:cubicBezTo>
                    <a:pt x="502" y="652"/>
                    <a:pt x="502" y="651"/>
                    <a:pt x="503" y="651"/>
                  </a:cubicBezTo>
                  <a:cubicBezTo>
                    <a:pt x="503" y="651"/>
                    <a:pt x="503" y="651"/>
                    <a:pt x="504" y="651"/>
                  </a:cubicBezTo>
                  <a:cubicBezTo>
                    <a:pt x="504" y="651"/>
                    <a:pt x="504" y="651"/>
                    <a:pt x="505" y="651"/>
                  </a:cubicBezTo>
                  <a:cubicBezTo>
                    <a:pt x="505" y="650"/>
                    <a:pt x="506" y="650"/>
                    <a:pt x="507" y="649"/>
                  </a:cubicBezTo>
                  <a:cubicBezTo>
                    <a:pt x="507" y="649"/>
                    <a:pt x="508" y="648"/>
                    <a:pt x="508" y="648"/>
                  </a:cubicBezTo>
                  <a:cubicBezTo>
                    <a:pt x="508" y="647"/>
                    <a:pt x="509" y="647"/>
                    <a:pt x="510" y="647"/>
                  </a:cubicBezTo>
                  <a:cubicBezTo>
                    <a:pt x="510" y="646"/>
                    <a:pt x="510" y="646"/>
                    <a:pt x="510" y="645"/>
                  </a:cubicBezTo>
                  <a:cubicBezTo>
                    <a:pt x="510" y="645"/>
                    <a:pt x="510" y="645"/>
                    <a:pt x="510" y="646"/>
                  </a:cubicBezTo>
                  <a:cubicBezTo>
                    <a:pt x="510" y="646"/>
                    <a:pt x="511" y="646"/>
                    <a:pt x="511" y="646"/>
                  </a:cubicBezTo>
                  <a:cubicBezTo>
                    <a:pt x="511" y="646"/>
                    <a:pt x="512" y="646"/>
                    <a:pt x="512" y="646"/>
                  </a:cubicBezTo>
                  <a:cubicBezTo>
                    <a:pt x="512" y="645"/>
                    <a:pt x="512" y="645"/>
                    <a:pt x="513" y="644"/>
                  </a:cubicBezTo>
                  <a:cubicBezTo>
                    <a:pt x="513" y="644"/>
                    <a:pt x="513" y="643"/>
                    <a:pt x="513" y="643"/>
                  </a:cubicBezTo>
                  <a:cubicBezTo>
                    <a:pt x="514" y="642"/>
                    <a:pt x="514" y="642"/>
                    <a:pt x="515" y="642"/>
                  </a:cubicBezTo>
                  <a:cubicBezTo>
                    <a:pt x="515" y="642"/>
                    <a:pt x="516" y="642"/>
                    <a:pt x="516" y="642"/>
                  </a:cubicBezTo>
                  <a:cubicBezTo>
                    <a:pt x="517" y="642"/>
                    <a:pt x="517" y="642"/>
                    <a:pt x="517" y="641"/>
                  </a:cubicBezTo>
                  <a:cubicBezTo>
                    <a:pt x="518" y="641"/>
                    <a:pt x="518" y="641"/>
                    <a:pt x="518" y="641"/>
                  </a:cubicBezTo>
                  <a:cubicBezTo>
                    <a:pt x="517" y="640"/>
                    <a:pt x="518" y="640"/>
                    <a:pt x="518" y="640"/>
                  </a:cubicBezTo>
                  <a:cubicBezTo>
                    <a:pt x="518" y="639"/>
                    <a:pt x="518" y="639"/>
                    <a:pt x="518" y="638"/>
                  </a:cubicBezTo>
                  <a:cubicBezTo>
                    <a:pt x="518" y="638"/>
                    <a:pt x="519" y="638"/>
                    <a:pt x="519" y="637"/>
                  </a:cubicBezTo>
                  <a:cubicBezTo>
                    <a:pt x="518" y="637"/>
                    <a:pt x="519" y="637"/>
                    <a:pt x="519" y="636"/>
                  </a:cubicBezTo>
                  <a:cubicBezTo>
                    <a:pt x="519" y="636"/>
                    <a:pt x="520" y="636"/>
                    <a:pt x="520" y="635"/>
                  </a:cubicBezTo>
                  <a:cubicBezTo>
                    <a:pt x="520" y="635"/>
                    <a:pt x="520" y="634"/>
                    <a:pt x="520" y="634"/>
                  </a:cubicBezTo>
                  <a:cubicBezTo>
                    <a:pt x="520" y="633"/>
                    <a:pt x="521" y="633"/>
                    <a:pt x="521" y="633"/>
                  </a:cubicBezTo>
                  <a:cubicBezTo>
                    <a:pt x="522" y="632"/>
                    <a:pt x="522" y="632"/>
                    <a:pt x="522" y="632"/>
                  </a:cubicBezTo>
                  <a:cubicBezTo>
                    <a:pt x="522" y="632"/>
                    <a:pt x="523" y="632"/>
                    <a:pt x="523" y="631"/>
                  </a:cubicBezTo>
                  <a:cubicBezTo>
                    <a:pt x="523" y="630"/>
                    <a:pt x="524" y="630"/>
                    <a:pt x="524" y="629"/>
                  </a:cubicBezTo>
                  <a:cubicBezTo>
                    <a:pt x="524" y="628"/>
                    <a:pt x="524" y="628"/>
                    <a:pt x="525" y="628"/>
                  </a:cubicBezTo>
                  <a:cubicBezTo>
                    <a:pt x="525" y="627"/>
                    <a:pt x="525" y="627"/>
                    <a:pt x="525" y="626"/>
                  </a:cubicBezTo>
                  <a:cubicBezTo>
                    <a:pt x="526" y="626"/>
                    <a:pt x="526" y="626"/>
                    <a:pt x="526" y="626"/>
                  </a:cubicBezTo>
                  <a:cubicBezTo>
                    <a:pt x="526" y="625"/>
                    <a:pt x="526" y="625"/>
                    <a:pt x="526" y="625"/>
                  </a:cubicBezTo>
                  <a:cubicBezTo>
                    <a:pt x="526" y="625"/>
                    <a:pt x="526" y="624"/>
                    <a:pt x="526" y="624"/>
                  </a:cubicBezTo>
                  <a:cubicBezTo>
                    <a:pt x="526" y="624"/>
                    <a:pt x="526" y="623"/>
                    <a:pt x="526" y="623"/>
                  </a:cubicBezTo>
                  <a:cubicBezTo>
                    <a:pt x="527" y="623"/>
                    <a:pt x="527" y="623"/>
                    <a:pt x="527" y="623"/>
                  </a:cubicBezTo>
                  <a:cubicBezTo>
                    <a:pt x="527" y="622"/>
                    <a:pt x="527" y="622"/>
                    <a:pt x="528" y="622"/>
                  </a:cubicBezTo>
                  <a:cubicBezTo>
                    <a:pt x="528" y="622"/>
                    <a:pt x="528" y="622"/>
                    <a:pt x="527" y="622"/>
                  </a:cubicBezTo>
                  <a:cubicBezTo>
                    <a:pt x="528" y="622"/>
                    <a:pt x="528" y="622"/>
                    <a:pt x="528" y="621"/>
                  </a:cubicBezTo>
                  <a:cubicBezTo>
                    <a:pt x="528" y="621"/>
                    <a:pt x="528" y="622"/>
                    <a:pt x="528" y="622"/>
                  </a:cubicBezTo>
                  <a:cubicBezTo>
                    <a:pt x="528" y="622"/>
                    <a:pt x="528" y="622"/>
                    <a:pt x="529" y="622"/>
                  </a:cubicBezTo>
                  <a:cubicBezTo>
                    <a:pt x="529" y="622"/>
                    <a:pt x="529" y="622"/>
                    <a:pt x="530" y="622"/>
                  </a:cubicBezTo>
                  <a:cubicBezTo>
                    <a:pt x="530" y="622"/>
                    <a:pt x="530" y="622"/>
                    <a:pt x="530" y="622"/>
                  </a:cubicBezTo>
                  <a:cubicBezTo>
                    <a:pt x="530" y="621"/>
                    <a:pt x="530" y="621"/>
                    <a:pt x="530" y="621"/>
                  </a:cubicBezTo>
                  <a:cubicBezTo>
                    <a:pt x="530" y="620"/>
                    <a:pt x="531" y="620"/>
                    <a:pt x="531" y="620"/>
                  </a:cubicBezTo>
                  <a:cubicBezTo>
                    <a:pt x="531" y="620"/>
                    <a:pt x="531" y="620"/>
                    <a:pt x="531" y="620"/>
                  </a:cubicBezTo>
                  <a:cubicBezTo>
                    <a:pt x="531" y="620"/>
                    <a:pt x="532" y="620"/>
                    <a:pt x="532" y="620"/>
                  </a:cubicBezTo>
                  <a:cubicBezTo>
                    <a:pt x="532" y="620"/>
                    <a:pt x="532" y="620"/>
                    <a:pt x="532" y="620"/>
                  </a:cubicBezTo>
                  <a:cubicBezTo>
                    <a:pt x="532" y="619"/>
                    <a:pt x="532" y="619"/>
                    <a:pt x="531" y="618"/>
                  </a:cubicBezTo>
                  <a:cubicBezTo>
                    <a:pt x="532" y="618"/>
                    <a:pt x="532" y="618"/>
                    <a:pt x="532" y="619"/>
                  </a:cubicBezTo>
                  <a:cubicBezTo>
                    <a:pt x="532" y="619"/>
                    <a:pt x="533" y="619"/>
                    <a:pt x="533" y="619"/>
                  </a:cubicBezTo>
                  <a:cubicBezTo>
                    <a:pt x="533" y="619"/>
                    <a:pt x="534" y="619"/>
                    <a:pt x="534" y="619"/>
                  </a:cubicBezTo>
                  <a:cubicBezTo>
                    <a:pt x="534" y="619"/>
                    <a:pt x="534" y="619"/>
                    <a:pt x="534" y="619"/>
                  </a:cubicBezTo>
                  <a:cubicBezTo>
                    <a:pt x="534" y="619"/>
                    <a:pt x="534" y="618"/>
                    <a:pt x="534" y="618"/>
                  </a:cubicBezTo>
                  <a:cubicBezTo>
                    <a:pt x="535" y="618"/>
                    <a:pt x="536" y="618"/>
                    <a:pt x="536" y="619"/>
                  </a:cubicBezTo>
                  <a:cubicBezTo>
                    <a:pt x="536" y="619"/>
                    <a:pt x="536" y="619"/>
                    <a:pt x="536" y="619"/>
                  </a:cubicBezTo>
                  <a:cubicBezTo>
                    <a:pt x="536" y="619"/>
                    <a:pt x="537" y="619"/>
                    <a:pt x="537" y="619"/>
                  </a:cubicBezTo>
                  <a:cubicBezTo>
                    <a:pt x="537" y="619"/>
                    <a:pt x="537" y="619"/>
                    <a:pt x="537" y="619"/>
                  </a:cubicBezTo>
                  <a:cubicBezTo>
                    <a:pt x="537" y="619"/>
                    <a:pt x="537" y="618"/>
                    <a:pt x="537" y="618"/>
                  </a:cubicBezTo>
                  <a:cubicBezTo>
                    <a:pt x="537" y="618"/>
                    <a:pt x="538" y="619"/>
                    <a:pt x="538" y="619"/>
                  </a:cubicBezTo>
                  <a:cubicBezTo>
                    <a:pt x="538" y="619"/>
                    <a:pt x="538" y="619"/>
                    <a:pt x="538" y="620"/>
                  </a:cubicBezTo>
                  <a:cubicBezTo>
                    <a:pt x="538" y="620"/>
                    <a:pt x="539" y="620"/>
                    <a:pt x="539" y="620"/>
                  </a:cubicBezTo>
                  <a:cubicBezTo>
                    <a:pt x="539" y="619"/>
                    <a:pt x="539" y="617"/>
                    <a:pt x="537" y="616"/>
                  </a:cubicBezTo>
                  <a:cubicBezTo>
                    <a:pt x="536" y="616"/>
                    <a:pt x="537" y="615"/>
                    <a:pt x="537" y="614"/>
                  </a:cubicBezTo>
                  <a:cubicBezTo>
                    <a:pt x="537" y="614"/>
                    <a:pt x="537" y="613"/>
                    <a:pt x="537" y="613"/>
                  </a:cubicBezTo>
                  <a:cubicBezTo>
                    <a:pt x="537" y="613"/>
                    <a:pt x="538" y="612"/>
                    <a:pt x="539" y="612"/>
                  </a:cubicBezTo>
                  <a:cubicBezTo>
                    <a:pt x="539" y="612"/>
                    <a:pt x="540" y="612"/>
                    <a:pt x="540" y="611"/>
                  </a:cubicBezTo>
                  <a:cubicBezTo>
                    <a:pt x="541" y="611"/>
                    <a:pt x="541" y="611"/>
                    <a:pt x="541" y="610"/>
                  </a:cubicBezTo>
                  <a:cubicBezTo>
                    <a:pt x="541" y="610"/>
                    <a:pt x="542" y="610"/>
                    <a:pt x="542" y="609"/>
                  </a:cubicBezTo>
                  <a:cubicBezTo>
                    <a:pt x="543" y="609"/>
                    <a:pt x="543" y="609"/>
                    <a:pt x="543" y="608"/>
                  </a:cubicBezTo>
                  <a:cubicBezTo>
                    <a:pt x="543" y="608"/>
                    <a:pt x="543" y="607"/>
                    <a:pt x="543" y="607"/>
                  </a:cubicBezTo>
                  <a:cubicBezTo>
                    <a:pt x="544" y="607"/>
                    <a:pt x="544" y="607"/>
                    <a:pt x="544" y="606"/>
                  </a:cubicBezTo>
                  <a:cubicBezTo>
                    <a:pt x="544" y="606"/>
                    <a:pt x="545" y="605"/>
                    <a:pt x="545" y="605"/>
                  </a:cubicBezTo>
                  <a:cubicBezTo>
                    <a:pt x="546" y="604"/>
                    <a:pt x="546" y="604"/>
                    <a:pt x="546" y="603"/>
                  </a:cubicBezTo>
                  <a:cubicBezTo>
                    <a:pt x="546" y="603"/>
                    <a:pt x="546" y="603"/>
                    <a:pt x="547" y="602"/>
                  </a:cubicBezTo>
                  <a:cubicBezTo>
                    <a:pt x="547" y="602"/>
                    <a:pt x="547" y="602"/>
                    <a:pt x="547" y="602"/>
                  </a:cubicBezTo>
                  <a:cubicBezTo>
                    <a:pt x="547" y="601"/>
                    <a:pt x="547" y="601"/>
                    <a:pt x="547" y="601"/>
                  </a:cubicBezTo>
                  <a:cubicBezTo>
                    <a:pt x="547" y="600"/>
                    <a:pt x="548" y="601"/>
                    <a:pt x="548" y="600"/>
                  </a:cubicBezTo>
                  <a:cubicBezTo>
                    <a:pt x="549" y="600"/>
                    <a:pt x="549" y="600"/>
                    <a:pt x="549" y="599"/>
                  </a:cubicBezTo>
                  <a:cubicBezTo>
                    <a:pt x="550" y="599"/>
                    <a:pt x="551" y="599"/>
                    <a:pt x="550" y="598"/>
                  </a:cubicBezTo>
                  <a:cubicBezTo>
                    <a:pt x="550" y="598"/>
                    <a:pt x="550" y="598"/>
                    <a:pt x="550" y="598"/>
                  </a:cubicBezTo>
                  <a:close/>
                  <a:moveTo>
                    <a:pt x="605" y="330"/>
                  </a:moveTo>
                  <a:cubicBezTo>
                    <a:pt x="605" y="330"/>
                    <a:pt x="604" y="330"/>
                    <a:pt x="604" y="330"/>
                  </a:cubicBezTo>
                  <a:cubicBezTo>
                    <a:pt x="604" y="329"/>
                    <a:pt x="603" y="328"/>
                    <a:pt x="603" y="328"/>
                  </a:cubicBezTo>
                  <a:cubicBezTo>
                    <a:pt x="603" y="327"/>
                    <a:pt x="603" y="327"/>
                    <a:pt x="602" y="327"/>
                  </a:cubicBezTo>
                  <a:cubicBezTo>
                    <a:pt x="602" y="327"/>
                    <a:pt x="602" y="327"/>
                    <a:pt x="602" y="327"/>
                  </a:cubicBezTo>
                  <a:cubicBezTo>
                    <a:pt x="602" y="327"/>
                    <a:pt x="601" y="327"/>
                    <a:pt x="601" y="328"/>
                  </a:cubicBezTo>
                  <a:cubicBezTo>
                    <a:pt x="601" y="328"/>
                    <a:pt x="600" y="328"/>
                    <a:pt x="600" y="328"/>
                  </a:cubicBezTo>
                  <a:cubicBezTo>
                    <a:pt x="599" y="328"/>
                    <a:pt x="600" y="328"/>
                    <a:pt x="599" y="328"/>
                  </a:cubicBezTo>
                  <a:cubicBezTo>
                    <a:pt x="599" y="328"/>
                    <a:pt x="598" y="328"/>
                    <a:pt x="598" y="328"/>
                  </a:cubicBezTo>
                  <a:cubicBezTo>
                    <a:pt x="597" y="328"/>
                    <a:pt x="596" y="329"/>
                    <a:pt x="596" y="329"/>
                  </a:cubicBezTo>
                  <a:cubicBezTo>
                    <a:pt x="595" y="330"/>
                    <a:pt x="594" y="330"/>
                    <a:pt x="593" y="331"/>
                  </a:cubicBezTo>
                  <a:cubicBezTo>
                    <a:pt x="593" y="331"/>
                    <a:pt x="592" y="331"/>
                    <a:pt x="592" y="331"/>
                  </a:cubicBezTo>
                  <a:cubicBezTo>
                    <a:pt x="591" y="332"/>
                    <a:pt x="591" y="332"/>
                    <a:pt x="591" y="333"/>
                  </a:cubicBezTo>
                  <a:cubicBezTo>
                    <a:pt x="590" y="333"/>
                    <a:pt x="590" y="334"/>
                    <a:pt x="589" y="334"/>
                  </a:cubicBezTo>
                  <a:cubicBezTo>
                    <a:pt x="589" y="334"/>
                    <a:pt x="588" y="334"/>
                    <a:pt x="588" y="334"/>
                  </a:cubicBezTo>
                  <a:cubicBezTo>
                    <a:pt x="587" y="335"/>
                    <a:pt x="588" y="336"/>
                    <a:pt x="588" y="337"/>
                  </a:cubicBezTo>
                  <a:cubicBezTo>
                    <a:pt x="588" y="337"/>
                    <a:pt x="588" y="337"/>
                    <a:pt x="588" y="337"/>
                  </a:cubicBezTo>
                  <a:cubicBezTo>
                    <a:pt x="588" y="337"/>
                    <a:pt x="589" y="337"/>
                    <a:pt x="589" y="338"/>
                  </a:cubicBezTo>
                  <a:cubicBezTo>
                    <a:pt x="589" y="338"/>
                    <a:pt x="590" y="338"/>
                    <a:pt x="590" y="338"/>
                  </a:cubicBezTo>
                  <a:cubicBezTo>
                    <a:pt x="590" y="339"/>
                    <a:pt x="592" y="339"/>
                    <a:pt x="593" y="339"/>
                  </a:cubicBezTo>
                  <a:cubicBezTo>
                    <a:pt x="594" y="339"/>
                    <a:pt x="596" y="340"/>
                    <a:pt x="597" y="339"/>
                  </a:cubicBezTo>
                  <a:cubicBezTo>
                    <a:pt x="597" y="339"/>
                    <a:pt x="597" y="339"/>
                    <a:pt x="598" y="338"/>
                  </a:cubicBezTo>
                  <a:cubicBezTo>
                    <a:pt x="597" y="339"/>
                    <a:pt x="600" y="339"/>
                    <a:pt x="600" y="339"/>
                  </a:cubicBezTo>
                  <a:cubicBezTo>
                    <a:pt x="602" y="338"/>
                    <a:pt x="603" y="338"/>
                    <a:pt x="605" y="337"/>
                  </a:cubicBezTo>
                  <a:cubicBezTo>
                    <a:pt x="605" y="337"/>
                    <a:pt x="605" y="336"/>
                    <a:pt x="605" y="336"/>
                  </a:cubicBezTo>
                  <a:cubicBezTo>
                    <a:pt x="605" y="335"/>
                    <a:pt x="605" y="335"/>
                    <a:pt x="605" y="335"/>
                  </a:cubicBezTo>
                  <a:cubicBezTo>
                    <a:pt x="605" y="334"/>
                    <a:pt x="605" y="334"/>
                    <a:pt x="605" y="334"/>
                  </a:cubicBezTo>
                  <a:cubicBezTo>
                    <a:pt x="604" y="334"/>
                    <a:pt x="605" y="333"/>
                    <a:pt x="605" y="333"/>
                  </a:cubicBezTo>
                  <a:cubicBezTo>
                    <a:pt x="605" y="332"/>
                    <a:pt x="606" y="331"/>
                    <a:pt x="605" y="330"/>
                  </a:cubicBezTo>
                  <a:close/>
                  <a:moveTo>
                    <a:pt x="631" y="314"/>
                  </a:moveTo>
                  <a:cubicBezTo>
                    <a:pt x="631" y="314"/>
                    <a:pt x="631" y="313"/>
                    <a:pt x="631" y="313"/>
                  </a:cubicBezTo>
                  <a:cubicBezTo>
                    <a:pt x="631" y="313"/>
                    <a:pt x="631" y="313"/>
                    <a:pt x="631" y="313"/>
                  </a:cubicBezTo>
                  <a:cubicBezTo>
                    <a:pt x="629" y="314"/>
                    <a:pt x="627" y="315"/>
                    <a:pt x="625" y="315"/>
                  </a:cubicBezTo>
                  <a:cubicBezTo>
                    <a:pt x="625" y="315"/>
                    <a:pt x="625" y="316"/>
                    <a:pt x="625" y="316"/>
                  </a:cubicBezTo>
                  <a:cubicBezTo>
                    <a:pt x="624" y="316"/>
                    <a:pt x="624" y="316"/>
                    <a:pt x="624" y="316"/>
                  </a:cubicBezTo>
                  <a:cubicBezTo>
                    <a:pt x="623" y="316"/>
                    <a:pt x="623" y="316"/>
                    <a:pt x="622" y="316"/>
                  </a:cubicBezTo>
                  <a:cubicBezTo>
                    <a:pt x="622" y="317"/>
                    <a:pt x="621" y="318"/>
                    <a:pt x="620" y="318"/>
                  </a:cubicBezTo>
                  <a:cubicBezTo>
                    <a:pt x="619" y="318"/>
                    <a:pt x="619" y="317"/>
                    <a:pt x="618" y="317"/>
                  </a:cubicBezTo>
                  <a:cubicBezTo>
                    <a:pt x="617" y="317"/>
                    <a:pt x="617" y="317"/>
                    <a:pt x="616" y="317"/>
                  </a:cubicBezTo>
                  <a:cubicBezTo>
                    <a:pt x="616" y="318"/>
                    <a:pt x="615" y="318"/>
                    <a:pt x="615" y="318"/>
                  </a:cubicBezTo>
                  <a:cubicBezTo>
                    <a:pt x="613" y="318"/>
                    <a:pt x="612" y="318"/>
                    <a:pt x="611" y="319"/>
                  </a:cubicBezTo>
                  <a:cubicBezTo>
                    <a:pt x="611" y="319"/>
                    <a:pt x="610" y="319"/>
                    <a:pt x="610" y="319"/>
                  </a:cubicBezTo>
                  <a:cubicBezTo>
                    <a:pt x="610" y="320"/>
                    <a:pt x="610" y="320"/>
                    <a:pt x="609" y="321"/>
                  </a:cubicBezTo>
                  <a:cubicBezTo>
                    <a:pt x="608" y="321"/>
                    <a:pt x="609" y="321"/>
                    <a:pt x="609" y="322"/>
                  </a:cubicBezTo>
                  <a:cubicBezTo>
                    <a:pt x="609" y="322"/>
                    <a:pt x="609" y="323"/>
                    <a:pt x="609" y="323"/>
                  </a:cubicBezTo>
                  <a:cubicBezTo>
                    <a:pt x="610" y="323"/>
                    <a:pt x="610" y="324"/>
                    <a:pt x="610" y="324"/>
                  </a:cubicBezTo>
                  <a:cubicBezTo>
                    <a:pt x="610" y="324"/>
                    <a:pt x="611" y="324"/>
                    <a:pt x="611" y="324"/>
                  </a:cubicBezTo>
                  <a:cubicBezTo>
                    <a:pt x="612" y="324"/>
                    <a:pt x="612" y="323"/>
                    <a:pt x="612" y="322"/>
                  </a:cubicBezTo>
                  <a:cubicBezTo>
                    <a:pt x="614" y="322"/>
                    <a:pt x="613" y="323"/>
                    <a:pt x="614" y="323"/>
                  </a:cubicBezTo>
                  <a:cubicBezTo>
                    <a:pt x="615" y="324"/>
                    <a:pt x="616" y="323"/>
                    <a:pt x="616" y="322"/>
                  </a:cubicBezTo>
                  <a:cubicBezTo>
                    <a:pt x="616" y="322"/>
                    <a:pt x="617" y="322"/>
                    <a:pt x="617" y="322"/>
                  </a:cubicBezTo>
                  <a:cubicBezTo>
                    <a:pt x="618" y="322"/>
                    <a:pt x="620" y="321"/>
                    <a:pt x="620" y="322"/>
                  </a:cubicBezTo>
                  <a:cubicBezTo>
                    <a:pt x="619" y="323"/>
                    <a:pt x="620" y="323"/>
                    <a:pt x="620" y="323"/>
                  </a:cubicBezTo>
                  <a:cubicBezTo>
                    <a:pt x="620" y="323"/>
                    <a:pt x="621" y="323"/>
                    <a:pt x="622" y="323"/>
                  </a:cubicBezTo>
                  <a:cubicBezTo>
                    <a:pt x="623" y="323"/>
                    <a:pt x="624" y="323"/>
                    <a:pt x="626" y="323"/>
                  </a:cubicBezTo>
                  <a:cubicBezTo>
                    <a:pt x="626" y="323"/>
                    <a:pt x="626" y="323"/>
                    <a:pt x="626" y="323"/>
                  </a:cubicBezTo>
                  <a:cubicBezTo>
                    <a:pt x="626" y="322"/>
                    <a:pt x="627" y="321"/>
                    <a:pt x="627" y="321"/>
                  </a:cubicBezTo>
                  <a:cubicBezTo>
                    <a:pt x="627" y="321"/>
                    <a:pt x="628" y="321"/>
                    <a:pt x="628" y="320"/>
                  </a:cubicBezTo>
                  <a:cubicBezTo>
                    <a:pt x="628" y="320"/>
                    <a:pt x="628" y="320"/>
                    <a:pt x="627" y="320"/>
                  </a:cubicBezTo>
                  <a:cubicBezTo>
                    <a:pt x="626" y="320"/>
                    <a:pt x="626" y="321"/>
                    <a:pt x="625" y="321"/>
                  </a:cubicBezTo>
                  <a:cubicBezTo>
                    <a:pt x="625" y="321"/>
                    <a:pt x="624" y="321"/>
                    <a:pt x="624" y="322"/>
                  </a:cubicBezTo>
                  <a:cubicBezTo>
                    <a:pt x="623" y="322"/>
                    <a:pt x="622" y="321"/>
                    <a:pt x="623" y="321"/>
                  </a:cubicBezTo>
                  <a:cubicBezTo>
                    <a:pt x="623" y="320"/>
                    <a:pt x="623" y="320"/>
                    <a:pt x="624" y="320"/>
                  </a:cubicBezTo>
                  <a:cubicBezTo>
                    <a:pt x="624" y="320"/>
                    <a:pt x="625" y="319"/>
                    <a:pt x="625" y="319"/>
                  </a:cubicBezTo>
                  <a:cubicBezTo>
                    <a:pt x="625" y="319"/>
                    <a:pt x="626" y="318"/>
                    <a:pt x="626" y="318"/>
                  </a:cubicBezTo>
                  <a:cubicBezTo>
                    <a:pt x="627" y="318"/>
                    <a:pt x="627" y="318"/>
                    <a:pt x="628" y="317"/>
                  </a:cubicBezTo>
                  <a:cubicBezTo>
                    <a:pt x="628" y="315"/>
                    <a:pt x="630" y="315"/>
                    <a:pt x="631" y="314"/>
                  </a:cubicBezTo>
                  <a:cubicBezTo>
                    <a:pt x="631" y="314"/>
                    <a:pt x="631" y="314"/>
                    <a:pt x="631" y="314"/>
                  </a:cubicBezTo>
                  <a:cubicBezTo>
                    <a:pt x="631" y="314"/>
                    <a:pt x="631" y="314"/>
                    <a:pt x="631" y="314"/>
                  </a:cubicBezTo>
                  <a:close/>
                  <a:moveTo>
                    <a:pt x="355" y="201"/>
                  </a:moveTo>
                  <a:cubicBezTo>
                    <a:pt x="355" y="201"/>
                    <a:pt x="355" y="201"/>
                    <a:pt x="355" y="201"/>
                  </a:cubicBezTo>
                  <a:cubicBezTo>
                    <a:pt x="355" y="201"/>
                    <a:pt x="355" y="201"/>
                    <a:pt x="356" y="201"/>
                  </a:cubicBezTo>
                  <a:cubicBezTo>
                    <a:pt x="356" y="201"/>
                    <a:pt x="356" y="201"/>
                    <a:pt x="356" y="201"/>
                  </a:cubicBezTo>
                  <a:cubicBezTo>
                    <a:pt x="356" y="201"/>
                    <a:pt x="356" y="201"/>
                    <a:pt x="356" y="201"/>
                  </a:cubicBezTo>
                  <a:cubicBezTo>
                    <a:pt x="356" y="202"/>
                    <a:pt x="357" y="202"/>
                    <a:pt x="357" y="201"/>
                  </a:cubicBezTo>
                  <a:cubicBezTo>
                    <a:pt x="357" y="201"/>
                    <a:pt x="357" y="201"/>
                    <a:pt x="357" y="201"/>
                  </a:cubicBezTo>
                  <a:cubicBezTo>
                    <a:pt x="357" y="201"/>
                    <a:pt x="357" y="201"/>
                    <a:pt x="357" y="200"/>
                  </a:cubicBezTo>
                  <a:cubicBezTo>
                    <a:pt x="356" y="200"/>
                    <a:pt x="356" y="200"/>
                    <a:pt x="356" y="200"/>
                  </a:cubicBezTo>
                  <a:cubicBezTo>
                    <a:pt x="356" y="200"/>
                    <a:pt x="356" y="200"/>
                    <a:pt x="356" y="200"/>
                  </a:cubicBezTo>
                  <a:cubicBezTo>
                    <a:pt x="356" y="199"/>
                    <a:pt x="356" y="199"/>
                    <a:pt x="355" y="199"/>
                  </a:cubicBezTo>
                  <a:cubicBezTo>
                    <a:pt x="354" y="199"/>
                    <a:pt x="354" y="200"/>
                    <a:pt x="354" y="201"/>
                  </a:cubicBezTo>
                  <a:cubicBezTo>
                    <a:pt x="354" y="201"/>
                    <a:pt x="355" y="201"/>
                    <a:pt x="355" y="201"/>
                  </a:cubicBezTo>
                  <a:close/>
                  <a:moveTo>
                    <a:pt x="330" y="236"/>
                  </a:moveTo>
                  <a:cubicBezTo>
                    <a:pt x="330" y="236"/>
                    <a:pt x="330" y="236"/>
                    <a:pt x="329" y="236"/>
                  </a:cubicBezTo>
                  <a:cubicBezTo>
                    <a:pt x="329" y="236"/>
                    <a:pt x="329" y="236"/>
                    <a:pt x="329" y="237"/>
                  </a:cubicBezTo>
                  <a:cubicBezTo>
                    <a:pt x="329" y="237"/>
                    <a:pt x="329" y="237"/>
                    <a:pt x="329" y="238"/>
                  </a:cubicBezTo>
                  <a:cubicBezTo>
                    <a:pt x="329" y="238"/>
                    <a:pt x="329" y="238"/>
                    <a:pt x="329" y="238"/>
                  </a:cubicBezTo>
                  <a:cubicBezTo>
                    <a:pt x="330" y="238"/>
                    <a:pt x="330" y="238"/>
                    <a:pt x="330" y="238"/>
                  </a:cubicBezTo>
                  <a:cubicBezTo>
                    <a:pt x="331" y="238"/>
                    <a:pt x="331" y="238"/>
                    <a:pt x="331" y="238"/>
                  </a:cubicBezTo>
                  <a:cubicBezTo>
                    <a:pt x="331" y="237"/>
                    <a:pt x="331" y="237"/>
                    <a:pt x="330" y="237"/>
                  </a:cubicBezTo>
                  <a:cubicBezTo>
                    <a:pt x="330" y="237"/>
                    <a:pt x="330" y="237"/>
                    <a:pt x="330" y="237"/>
                  </a:cubicBezTo>
                  <a:cubicBezTo>
                    <a:pt x="330" y="237"/>
                    <a:pt x="330" y="237"/>
                    <a:pt x="330" y="236"/>
                  </a:cubicBezTo>
                  <a:cubicBezTo>
                    <a:pt x="330" y="236"/>
                    <a:pt x="330" y="236"/>
                    <a:pt x="330" y="236"/>
                  </a:cubicBezTo>
                  <a:close/>
                  <a:moveTo>
                    <a:pt x="359" y="234"/>
                  </a:moveTo>
                  <a:cubicBezTo>
                    <a:pt x="359" y="234"/>
                    <a:pt x="359" y="234"/>
                    <a:pt x="359" y="234"/>
                  </a:cubicBezTo>
                  <a:cubicBezTo>
                    <a:pt x="359" y="235"/>
                    <a:pt x="359" y="235"/>
                    <a:pt x="359" y="235"/>
                  </a:cubicBezTo>
                  <a:cubicBezTo>
                    <a:pt x="359" y="235"/>
                    <a:pt x="359" y="235"/>
                    <a:pt x="360" y="235"/>
                  </a:cubicBezTo>
                  <a:cubicBezTo>
                    <a:pt x="360" y="235"/>
                    <a:pt x="360" y="235"/>
                    <a:pt x="360" y="235"/>
                  </a:cubicBezTo>
                  <a:cubicBezTo>
                    <a:pt x="360" y="235"/>
                    <a:pt x="361" y="234"/>
                    <a:pt x="361" y="234"/>
                  </a:cubicBezTo>
                  <a:cubicBezTo>
                    <a:pt x="361" y="234"/>
                    <a:pt x="361" y="234"/>
                    <a:pt x="361" y="234"/>
                  </a:cubicBezTo>
                  <a:cubicBezTo>
                    <a:pt x="361" y="234"/>
                    <a:pt x="361" y="234"/>
                    <a:pt x="361" y="234"/>
                  </a:cubicBezTo>
                  <a:cubicBezTo>
                    <a:pt x="361" y="233"/>
                    <a:pt x="361" y="233"/>
                    <a:pt x="361" y="233"/>
                  </a:cubicBezTo>
                  <a:cubicBezTo>
                    <a:pt x="361" y="233"/>
                    <a:pt x="361" y="233"/>
                    <a:pt x="361" y="233"/>
                  </a:cubicBezTo>
                  <a:cubicBezTo>
                    <a:pt x="361" y="233"/>
                    <a:pt x="361" y="233"/>
                    <a:pt x="361" y="233"/>
                  </a:cubicBezTo>
                  <a:cubicBezTo>
                    <a:pt x="361" y="232"/>
                    <a:pt x="361" y="232"/>
                    <a:pt x="361" y="232"/>
                  </a:cubicBezTo>
                  <a:cubicBezTo>
                    <a:pt x="361" y="232"/>
                    <a:pt x="361" y="232"/>
                    <a:pt x="361" y="232"/>
                  </a:cubicBezTo>
                  <a:cubicBezTo>
                    <a:pt x="361" y="232"/>
                    <a:pt x="360" y="232"/>
                    <a:pt x="360" y="232"/>
                  </a:cubicBezTo>
                  <a:cubicBezTo>
                    <a:pt x="359" y="232"/>
                    <a:pt x="359" y="232"/>
                    <a:pt x="359" y="232"/>
                  </a:cubicBezTo>
                  <a:cubicBezTo>
                    <a:pt x="359" y="232"/>
                    <a:pt x="359" y="232"/>
                    <a:pt x="359" y="232"/>
                  </a:cubicBezTo>
                  <a:cubicBezTo>
                    <a:pt x="359" y="232"/>
                    <a:pt x="359" y="232"/>
                    <a:pt x="359" y="233"/>
                  </a:cubicBezTo>
                  <a:cubicBezTo>
                    <a:pt x="358" y="233"/>
                    <a:pt x="358" y="233"/>
                    <a:pt x="358" y="233"/>
                  </a:cubicBezTo>
                  <a:cubicBezTo>
                    <a:pt x="358" y="233"/>
                    <a:pt x="358" y="233"/>
                    <a:pt x="358" y="233"/>
                  </a:cubicBezTo>
                  <a:cubicBezTo>
                    <a:pt x="358" y="233"/>
                    <a:pt x="358" y="234"/>
                    <a:pt x="358" y="234"/>
                  </a:cubicBezTo>
                  <a:cubicBezTo>
                    <a:pt x="359" y="234"/>
                    <a:pt x="359" y="234"/>
                    <a:pt x="359" y="234"/>
                  </a:cubicBezTo>
                  <a:close/>
                  <a:moveTo>
                    <a:pt x="337" y="241"/>
                  </a:moveTo>
                  <a:cubicBezTo>
                    <a:pt x="337" y="242"/>
                    <a:pt x="338" y="241"/>
                    <a:pt x="338" y="241"/>
                  </a:cubicBezTo>
                  <a:cubicBezTo>
                    <a:pt x="337" y="240"/>
                    <a:pt x="337" y="240"/>
                    <a:pt x="337" y="240"/>
                  </a:cubicBezTo>
                  <a:cubicBezTo>
                    <a:pt x="337" y="240"/>
                    <a:pt x="337" y="239"/>
                    <a:pt x="337" y="239"/>
                  </a:cubicBezTo>
                  <a:cubicBezTo>
                    <a:pt x="336" y="238"/>
                    <a:pt x="336" y="239"/>
                    <a:pt x="336" y="239"/>
                  </a:cubicBezTo>
                  <a:cubicBezTo>
                    <a:pt x="336" y="239"/>
                    <a:pt x="335" y="239"/>
                    <a:pt x="335" y="239"/>
                  </a:cubicBezTo>
                  <a:cubicBezTo>
                    <a:pt x="335" y="239"/>
                    <a:pt x="335" y="240"/>
                    <a:pt x="335" y="240"/>
                  </a:cubicBezTo>
                  <a:cubicBezTo>
                    <a:pt x="336" y="240"/>
                    <a:pt x="336" y="241"/>
                    <a:pt x="337" y="241"/>
                  </a:cubicBezTo>
                  <a:close/>
                  <a:moveTo>
                    <a:pt x="327" y="208"/>
                  </a:moveTo>
                  <a:cubicBezTo>
                    <a:pt x="327" y="209"/>
                    <a:pt x="327" y="209"/>
                    <a:pt x="327" y="209"/>
                  </a:cubicBezTo>
                  <a:cubicBezTo>
                    <a:pt x="327" y="209"/>
                    <a:pt x="328" y="209"/>
                    <a:pt x="328" y="209"/>
                  </a:cubicBezTo>
                  <a:cubicBezTo>
                    <a:pt x="328" y="209"/>
                    <a:pt x="328" y="209"/>
                    <a:pt x="329" y="209"/>
                  </a:cubicBezTo>
                  <a:cubicBezTo>
                    <a:pt x="329" y="209"/>
                    <a:pt x="329" y="209"/>
                    <a:pt x="329" y="209"/>
                  </a:cubicBezTo>
                  <a:cubicBezTo>
                    <a:pt x="329" y="209"/>
                    <a:pt x="329" y="209"/>
                    <a:pt x="329" y="209"/>
                  </a:cubicBezTo>
                  <a:cubicBezTo>
                    <a:pt x="330" y="209"/>
                    <a:pt x="331" y="208"/>
                    <a:pt x="332" y="207"/>
                  </a:cubicBezTo>
                  <a:cubicBezTo>
                    <a:pt x="332" y="207"/>
                    <a:pt x="332" y="207"/>
                    <a:pt x="332" y="207"/>
                  </a:cubicBezTo>
                  <a:cubicBezTo>
                    <a:pt x="331" y="207"/>
                    <a:pt x="331" y="207"/>
                    <a:pt x="331" y="207"/>
                  </a:cubicBezTo>
                  <a:cubicBezTo>
                    <a:pt x="330" y="207"/>
                    <a:pt x="330" y="207"/>
                    <a:pt x="330" y="207"/>
                  </a:cubicBezTo>
                  <a:cubicBezTo>
                    <a:pt x="330" y="207"/>
                    <a:pt x="330" y="207"/>
                    <a:pt x="329" y="207"/>
                  </a:cubicBezTo>
                  <a:cubicBezTo>
                    <a:pt x="329" y="206"/>
                    <a:pt x="329" y="207"/>
                    <a:pt x="329" y="207"/>
                  </a:cubicBezTo>
                  <a:cubicBezTo>
                    <a:pt x="328" y="207"/>
                    <a:pt x="328" y="207"/>
                    <a:pt x="328" y="207"/>
                  </a:cubicBezTo>
                  <a:cubicBezTo>
                    <a:pt x="328" y="207"/>
                    <a:pt x="328" y="207"/>
                    <a:pt x="328" y="207"/>
                  </a:cubicBezTo>
                  <a:cubicBezTo>
                    <a:pt x="327" y="207"/>
                    <a:pt x="327" y="207"/>
                    <a:pt x="326" y="207"/>
                  </a:cubicBezTo>
                  <a:cubicBezTo>
                    <a:pt x="326" y="207"/>
                    <a:pt x="326" y="207"/>
                    <a:pt x="326" y="207"/>
                  </a:cubicBezTo>
                  <a:cubicBezTo>
                    <a:pt x="326" y="208"/>
                    <a:pt x="326" y="208"/>
                    <a:pt x="326" y="208"/>
                  </a:cubicBezTo>
                  <a:cubicBezTo>
                    <a:pt x="326" y="208"/>
                    <a:pt x="327" y="208"/>
                    <a:pt x="327" y="208"/>
                  </a:cubicBezTo>
                  <a:close/>
                  <a:moveTo>
                    <a:pt x="318" y="231"/>
                  </a:moveTo>
                  <a:cubicBezTo>
                    <a:pt x="318" y="231"/>
                    <a:pt x="318" y="231"/>
                    <a:pt x="318" y="231"/>
                  </a:cubicBezTo>
                  <a:cubicBezTo>
                    <a:pt x="319" y="232"/>
                    <a:pt x="319" y="232"/>
                    <a:pt x="319" y="232"/>
                  </a:cubicBezTo>
                  <a:cubicBezTo>
                    <a:pt x="320" y="232"/>
                    <a:pt x="320" y="232"/>
                    <a:pt x="320" y="232"/>
                  </a:cubicBezTo>
                  <a:cubicBezTo>
                    <a:pt x="321" y="232"/>
                    <a:pt x="321" y="231"/>
                    <a:pt x="320" y="231"/>
                  </a:cubicBezTo>
                  <a:cubicBezTo>
                    <a:pt x="320" y="231"/>
                    <a:pt x="320" y="231"/>
                    <a:pt x="320" y="231"/>
                  </a:cubicBezTo>
                  <a:cubicBezTo>
                    <a:pt x="320" y="231"/>
                    <a:pt x="320" y="231"/>
                    <a:pt x="319" y="231"/>
                  </a:cubicBezTo>
                  <a:cubicBezTo>
                    <a:pt x="319" y="230"/>
                    <a:pt x="319" y="230"/>
                    <a:pt x="319" y="230"/>
                  </a:cubicBezTo>
                  <a:cubicBezTo>
                    <a:pt x="318" y="231"/>
                    <a:pt x="318" y="231"/>
                    <a:pt x="318" y="231"/>
                  </a:cubicBezTo>
                  <a:close/>
                  <a:moveTo>
                    <a:pt x="360" y="212"/>
                  </a:moveTo>
                  <a:cubicBezTo>
                    <a:pt x="360" y="212"/>
                    <a:pt x="360" y="212"/>
                    <a:pt x="360" y="213"/>
                  </a:cubicBezTo>
                  <a:cubicBezTo>
                    <a:pt x="360" y="213"/>
                    <a:pt x="360" y="213"/>
                    <a:pt x="361" y="213"/>
                  </a:cubicBezTo>
                  <a:cubicBezTo>
                    <a:pt x="361" y="213"/>
                    <a:pt x="361" y="213"/>
                    <a:pt x="361" y="213"/>
                  </a:cubicBezTo>
                  <a:cubicBezTo>
                    <a:pt x="361" y="213"/>
                    <a:pt x="361" y="214"/>
                    <a:pt x="361" y="214"/>
                  </a:cubicBezTo>
                  <a:cubicBezTo>
                    <a:pt x="361" y="214"/>
                    <a:pt x="361" y="214"/>
                    <a:pt x="361" y="214"/>
                  </a:cubicBezTo>
                  <a:cubicBezTo>
                    <a:pt x="362" y="214"/>
                    <a:pt x="362" y="214"/>
                    <a:pt x="363" y="214"/>
                  </a:cubicBezTo>
                  <a:cubicBezTo>
                    <a:pt x="363" y="214"/>
                    <a:pt x="363" y="213"/>
                    <a:pt x="363" y="212"/>
                  </a:cubicBezTo>
                  <a:cubicBezTo>
                    <a:pt x="363" y="212"/>
                    <a:pt x="363" y="212"/>
                    <a:pt x="363" y="212"/>
                  </a:cubicBezTo>
                  <a:cubicBezTo>
                    <a:pt x="363" y="212"/>
                    <a:pt x="363" y="212"/>
                    <a:pt x="363" y="211"/>
                  </a:cubicBezTo>
                  <a:cubicBezTo>
                    <a:pt x="363" y="211"/>
                    <a:pt x="363" y="211"/>
                    <a:pt x="363" y="211"/>
                  </a:cubicBezTo>
                  <a:cubicBezTo>
                    <a:pt x="363" y="211"/>
                    <a:pt x="362" y="211"/>
                    <a:pt x="362" y="211"/>
                  </a:cubicBezTo>
                  <a:cubicBezTo>
                    <a:pt x="361" y="211"/>
                    <a:pt x="361" y="211"/>
                    <a:pt x="361" y="211"/>
                  </a:cubicBezTo>
                  <a:cubicBezTo>
                    <a:pt x="361" y="212"/>
                    <a:pt x="361" y="212"/>
                    <a:pt x="360" y="212"/>
                  </a:cubicBezTo>
                  <a:close/>
                  <a:moveTo>
                    <a:pt x="386" y="228"/>
                  </a:moveTo>
                  <a:cubicBezTo>
                    <a:pt x="386" y="228"/>
                    <a:pt x="386" y="228"/>
                    <a:pt x="386" y="228"/>
                  </a:cubicBezTo>
                  <a:cubicBezTo>
                    <a:pt x="386" y="228"/>
                    <a:pt x="385" y="228"/>
                    <a:pt x="385" y="228"/>
                  </a:cubicBezTo>
                  <a:cubicBezTo>
                    <a:pt x="385" y="229"/>
                    <a:pt x="385" y="230"/>
                    <a:pt x="385" y="230"/>
                  </a:cubicBezTo>
                  <a:cubicBezTo>
                    <a:pt x="385" y="231"/>
                    <a:pt x="385" y="231"/>
                    <a:pt x="385" y="231"/>
                  </a:cubicBezTo>
                  <a:cubicBezTo>
                    <a:pt x="386" y="231"/>
                    <a:pt x="386" y="231"/>
                    <a:pt x="386" y="232"/>
                  </a:cubicBezTo>
                  <a:cubicBezTo>
                    <a:pt x="387" y="232"/>
                    <a:pt x="387" y="232"/>
                    <a:pt x="387" y="231"/>
                  </a:cubicBezTo>
                  <a:cubicBezTo>
                    <a:pt x="387" y="231"/>
                    <a:pt x="388" y="230"/>
                    <a:pt x="388" y="230"/>
                  </a:cubicBezTo>
                  <a:cubicBezTo>
                    <a:pt x="389" y="229"/>
                    <a:pt x="389" y="228"/>
                    <a:pt x="390" y="227"/>
                  </a:cubicBezTo>
                  <a:cubicBezTo>
                    <a:pt x="390" y="227"/>
                    <a:pt x="389" y="226"/>
                    <a:pt x="389" y="227"/>
                  </a:cubicBezTo>
                  <a:cubicBezTo>
                    <a:pt x="389" y="227"/>
                    <a:pt x="389" y="227"/>
                    <a:pt x="389" y="226"/>
                  </a:cubicBezTo>
                  <a:cubicBezTo>
                    <a:pt x="389" y="226"/>
                    <a:pt x="389" y="226"/>
                    <a:pt x="389" y="226"/>
                  </a:cubicBezTo>
                  <a:cubicBezTo>
                    <a:pt x="389" y="226"/>
                    <a:pt x="389" y="226"/>
                    <a:pt x="388" y="226"/>
                  </a:cubicBezTo>
                  <a:cubicBezTo>
                    <a:pt x="388" y="225"/>
                    <a:pt x="388" y="225"/>
                    <a:pt x="388" y="224"/>
                  </a:cubicBezTo>
                  <a:cubicBezTo>
                    <a:pt x="387" y="224"/>
                    <a:pt x="387" y="223"/>
                    <a:pt x="387" y="222"/>
                  </a:cubicBezTo>
                  <a:cubicBezTo>
                    <a:pt x="387" y="222"/>
                    <a:pt x="386" y="222"/>
                    <a:pt x="386" y="222"/>
                  </a:cubicBezTo>
                  <a:cubicBezTo>
                    <a:pt x="386" y="222"/>
                    <a:pt x="386" y="222"/>
                    <a:pt x="386" y="222"/>
                  </a:cubicBezTo>
                  <a:cubicBezTo>
                    <a:pt x="386" y="222"/>
                    <a:pt x="386" y="222"/>
                    <a:pt x="386" y="222"/>
                  </a:cubicBezTo>
                  <a:cubicBezTo>
                    <a:pt x="384" y="221"/>
                    <a:pt x="383" y="220"/>
                    <a:pt x="382" y="219"/>
                  </a:cubicBezTo>
                  <a:cubicBezTo>
                    <a:pt x="381" y="218"/>
                    <a:pt x="380" y="218"/>
                    <a:pt x="379" y="218"/>
                  </a:cubicBezTo>
                  <a:cubicBezTo>
                    <a:pt x="378" y="217"/>
                    <a:pt x="376" y="217"/>
                    <a:pt x="375" y="216"/>
                  </a:cubicBezTo>
                  <a:cubicBezTo>
                    <a:pt x="375" y="216"/>
                    <a:pt x="376" y="216"/>
                    <a:pt x="375" y="215"/>
                  </a:cubicBezTo>
                  <a:cubicBezTo>
                    <a:pt x="375" y="215"/>
                    <a:pt x="373" y="215"/>
                    <a:pt x="373" y="215"/>
                  </a:cubicBezTo>
                  <a:cubicBezTo>
                    <a:pt x="373" y="215"/>
                    <a:pt x="373" y="215"/>
                    <a:pt x="373" y="215"/>
                  </a:cubicBezTo>
                  <a:cubicBezTo>
                    <a:pt x="372" y="215"/>
                    <a:pt x="371" y="214"/>
                    <a:pt x="370" y="214"/>
                  </a:cubicBezTo>
                  <a:cubicBezTo>
                    <a:pt x="370" y="214"/>
                    <a:pt x="370" y="213"/>
                    <a:pt x="370" y="213"/>
                  </a:cubicBezTo>
                  <a:cubicBezTo>
                    <a:pt x="369" y="213"/>
                    <a:pt x="369" y="213"/>
                    <a:pt x="369" y="213"/>
                  </a:cubicBezTo>
                  <a:cubicBezTo>
                    <a:pt x="368" y="213"/>
                    <a:pt x="368" y="214"/>
                    <a:pt x="368" y="214"/>
                  </a:cubicBezTo>
                  <a:cubicBezTo>
                    <a:pt x="368" y="214"/>
                    <a:pt x="368" y="214"/>
                    <a:pt x="369" y="214"/>
                  </a:cubicBezTo>
                  <a:cubicBezTo>
                    <a:pt x="369" y="214"/>
                    <a:pt x="370" y="215"/>
                    <a:pt x="371" y="215"/>
                  </a:cubicBezTo>
                  <a:cubicBezTo>
                    <a:pt x="370" y="215"/>
                    <a:pt x="370" y="216"/>
                    <a:pt x="371" y="216"/>
                  </a:cubicBezTo>
                  <a:cubicBezTo>
                    <a:pt x="371" y="216"/>
                    <a:pt x="372" y="216"/>
                    <a:pt x="372" y="216"/>
                  </a:cubicBezTo>
                  <a:cubicBezTo>
                    <a:pt x="373" y="216"/>
                    <a:pt x="373" y="216"/>
                    <a:pt x="374" y="216"/>
                  </a:cubicBezTo>
                  <a:cubicBezTo>
                    <a:pt x="374" y="216"/>
                    <a:pt x="374" y="216"/>
                    <a:pt x="374" y="216"/>
                  </a:cubicBezTo>
                  <a:cubicBezTo>
                    <a:pt x="374" y="216"/>
                    <a:pt x="374" y="216"/>
                    <a:pt x="374" y="217"/>
                  </a:cubicBezTo>
                  <a:cubicBezTo>
                    <a:pt x="374" y="217"/>
                    <a:pt x="374" y="217"/>
                    <a:pt x="375" y="217"/>
                  </a:cubicBezTo>
                  <a:cubicBezTo>
                    <a:pt x="375" y="217"/>
                    <a:pt x="375" y="217"/>
                    <a:pt x="375" y="217"/>
                  </a:cubicBezTo>
                  <a:cubicBezTo>
                    <a:pt x="375" y="217"/>
                    <a:pt x="375" y="218"/>
                    <a:pt x="375" y="218"/>
                  </a:cubicBezTo>
                  <a:cubicBezTo>
                    <a:pt x="376" y="218"/>
                    <a:pt x="377" y="219"/>
                    <a:pt x="378" y="219"/>
                  </a:cubicBezTo>
                  <a:cubicBezTo>
                    <a:pt x="379" y="219"/>
                    <a:pt x="380" y="219"/>
                    <a:pt x="381" y="220"/>
                  </a:cubicBezTo>
                  <a:cubicBezTo>
                    <a:pt x="382" y="220"/>
                    <a:pt x="383" y="221"/>
                    <a:pt x="383" y="222"/>
                  </a:cubicBezTo>
                  <a:cubicBezTo>
                    <a:pt x="384" y="222"/>
                    <a:pt x="384" y="222"/>
                    <a:pt x="385" y="223"/>
                  </a:cubicBezTo>
                  <a:cubicBezTo>
                    <a:pt x="385" y="223"/>
                    <a:pt x="385" y="223"/>
                    <a:pt x="385" y="223"/>
                  </a:cubicBezTo>
                  <a:cubicBezTo>
                    <a:pt x="385" y="223"/>
                    <a:pt x="385" y="223"/>
                    <a:pt x="385" y="223"/>
                  </a:cubicBezTo>
                  <a:cubicBezTo>
                    <a:pt x="385" y="223"/>
                    <a:pt x="385" y="223"/>
                    <a:pt x="385" y="223"/>
                  </a:cubicBezTo>
                  <a:cubicBezTo>
                    <a:pt x="385" y="223"/>
                    <a:pt x="385" y="223"/>
                    <a:pt x="385" y="224"/>
                  </a:cubicBezTo>
                  <a:cubicBezTo>
                    <a:pt x="385" y="224"/>
                    <a:pt x="385" y="224"/>
                    <a:pt x="385" y="224"/>
                  </a:cubicBezTo>
                  <a:cubicBezTo>
                    <a:pt x="385" y="224"/>
                    <a:pt x="385" y="224"/>
                    <a:pt x="385" y="224"/>
                  </a:cubicBezTo>
                  <a:cubicBezTo>
                    <a:pt x="385" y="224"/>
                    <a:pt x="385" y="225"/>
                    <a:pt x="386" y="225"/>
                  </a:cubicBezTo>
                  <a:cubicBezTo>
                    <a:pt x="386" y="225"/>
                    <a:pt x="386" y="225"/>
                    <a:pt x="386" y="225"/>
                  </a:cubicBezTo>
                  <a:cubicBezTo>
                    <a:pt x="386" y="225"/>
                    <a:pt x="386" y="225"/>
                    <a:pt x="386" y="225"/>
                  </a:cubicBezTo>
                  <a:cubicBezTo>
                    <a:pt x="386" y="225"/>
                    <a:pt x="386" y="225"/>
                    <a:pt x="386" y="225"/>
                  </a:cubicBezTo>
                  <a:cubicBezTo>
                    <a:pt x="386" y="225"/>
                    <a:pt x="386" y="225"/>
                    <a:pt x="386" y="225"/>
                  </a:cubicBezTo>
                  <a:cubicBezTo>
                    <a:pt x="386" y="226"/>
                    <a:pt x="386" y="226"/>
                    <a:pt x="386" y="226"/>
                  </a:cubicBezTo>
                  <a:cubicBezTo>
                    <a:pt x="386" y="226"/>
                    <a:pt x="386" y="226"/>
                    <a:pt x="386" y="226"/>
                  </a:cubicBezTo>
                  <a:cubicBezTo>
                    <a:pt x="386" y="226"/>
                    <a:pt x="386" y="227"/>
                    <a:pt x="386" y="227"/>
                  </a:cubicBezTo>
                  <a:cubicBezTo>
                    <a:pt x="386" y="227"/>
                    <a:pt x="386" y="227"/>
                    <a:pt x="386" y="227"/>
                  </a:cubicBezTo>
                  <a:cubicBezTo>
                    <a:pt x="386" y="228"/>
                    <a:pt x="386" y="228"/>
                    <a:pt x="386" y="228"/>
                  </a:cubicBezTo>
                  <a:cubicBezTo>
                    <a:pt x="386" y="228"/>
                    <a:pt x="386" y="228"/>
                    <a:pt x="386" y="228"/>
                  </a:cubicBezTo>
                  <a:close/>
                  <a:moveTo>
                    <a:pt x="292" y="269"/>
                  </a:moveTo>
                  <a:cubicBezTo>
                    <a:pt x="292" y="269"/>
                    <a:pt x="293" y="269"/>
                    <a:pt x="293" y="269"/>
                  </a:cubicBezTo>
                  <a:cubicBezTo>
                    <a:pt x="293" y="268"/>
                    <a:pt x="293" y="268"/>
                    <a:pt x="293" y="268"/>
                  </a:cubicBezTo>
                  <a:cubicBezTo>
                    <a:pt x="293" y="268"/>
                    <a:pt x="293" y="268"/>
                    <a:pt x="293" y="267"/>
                  </a:cubicBezTo>
                  <a:cubicBezTo>
                    <a:pt x="292" y="267"/>
                    <a:pt x="292" y="267"/>
                    <a:pt x="292" y="268"/>
                  </a:cubicBezTo>
                  <a:cubicBezTo>
                    <a:pt x="292" y="268"/>
                    <a:pt x="292" y="268"/>
                    <a:pt x="292" y="268"/>
                  </a:cubicBezTo>
                  <a:cubicBezTo>
                    <a:pt x="292" y="268"/>
                    <a:pt x="292" y="268"/>
                    <a:pt x="292" y="269"/>
                  </a:cubicBezTo>
                  <a:cubicBezTo>
                    <a:pt x="291" y="269"/>
                    <a:pt x="292" y="270"/>
                    <a:pt x="292" y="269"/>
                  </a:cubicBezTo>
                  <a:close/>
                  <a:moveTo>
                    <a:pt x="295" y="262"/>
                  </a:moveTo>
                  <a:cubicBezTo>
                    <a:pt x="295" y="262"/>
                    <a:pt x="295" y="262"/>
                    <a:pt x="295" y="262"/>
                  </a:cubicBezTo>
                  <a:cubicBezTo>
                    <a:pt x="295" y="263"/>
                    <a:pt x="296" y="263"/>
                    <a:pt x="296" y="262"/>
                  </a:cubicBezTo>
                  <a:cubicBezTo>
                    <a:pt x="296" y="262"/>
                    <a:pt x="296" y="262"/>
                    <a:pt x="296" y="261"/>
                  </a:cubicBezTo>
                  <a:cubicBezTo>
                    <a:pt x="295" y="261"/>
                    <a:pt x="295" y="261"/>
                    <a:pt x="295" y="261"/>
                  </a:cubicBezTo>
                  <a:cubicBezTo>
                    <a:pt x="295" y="261"/>
                    <a:pt x="295" y="261"/>
                    <a:pt x="295" y="261"/>
                  </a:cubicBezTo>
                  <a:cubicBezTo>
                    <a:pt x="295" y="261"/>
                    <a:pt x="295" y="261"/>
                    <a:pt x="294" y="261"/>
                  </a:cubicBezTo>
                  <a:cubicBezTo>
                    <a:pt x="294" y="261"/>
                    <a:pt x="294" y="261"/>
                    <a:pt x="294" y="261"/>
                  </a:cubicBezTo>
                  <a:cubicBezTo>
                    <a:pt x="294" y="261"/>
                    <a:pt x="294" y="261"/>
                    <a:pt x="294" y="262"/>
                  </a:cubicBezTo>
                  <a:cubicBezTo>
                    <a:pt x="295" y="262"/>
                    <a:pt x="295" y="262"/>
                    <a:pt x="295" y="262"/>
                  </a:cubicBezTo>
                  <a:close/>
                  <a:moveTo>
                    <a:pt x="291" y="266"/>
                  </a:moveTo>
                  <a:cubicBezTo>
                    <a:pt x="290" y="266"/>
                    <a:pt x="290" y="267"/>
                    <a:pt x="291" y="267"/>
                  </a:cubicBezTo>
                  <a:cubicBezTo>
                    <a:pt x="292" y="267"/>
                    <a:pt x="292" y="266"/>
                    <a:pt x="291" y="266"/>
                  </a:cubicBezTo>
                  <a:close/>
                  <a:moveTo>
                    <a:pt x="294" y="266"/>
                  </a:moveTo>
                  <a:cubicBezTo>
                    <a:pt x="295" y="266"/>
                    <a:pt x="295" y="266"/>
                    <a:pt x="295" y="266"/>
                  </a:cubicBezTo>
                  <a:cubicBezTo>
                    <a:pt x="296" y="266"/>
                    <a:pt x="296" y="265"/>
                    <a:pt x="295" y="265"/>
                  </a:cubicBezTo>
                  <a:cubicBezTo>
                    <a:pt x="295" y="265"/>
                    <a:pt x="295" y="265"/>
                    <a:pt x="294" y="265"/>
                  </a:cubicBezTo>
                  <a:cubicBezTo>
                    <a:pt x="294" y="265"/>
                    <a:pt x="294" y="266"/>
                    <a:pt x="294" y="266"/>
                  </a:cubicBezTo>
                  <a:close/>
                  <a:moveTo>
                    <a:pt x="380" y="234"/>
                  </a:moveTo>
                  <a:cubicBezTo>
                    <a:pt x="380" y="234"/>
                    <a:pt x="380" y="234"/>
                    <a:pt x="380" y="234"/>
                  </a:cubicBezTo>
                  <a:cubicBezTo>
                    <a:pt x="381" y="233"/>
                    <a:pt x="382" y="233"/>
                    <a:pt x="382" y="232"/>
                  </a:cubicBezTo>
                  <a:cubicBezTo>
                    <a:pt x="383" y="232"/>
                    <a:pt x="383" y="230"/>
                    <a:pt x="383" y="230"/>
                  </a:cubicBezTo>
                  <a:cubicBezTo>
                    <a:pt x="382" y="229"/>
                    <a:pt x="382" y="229"/>
                    <a:pt x="382" y="228"/>
                  </a:cubicBezTo>
                  <a:cubicBezTo>
                    <a:pt x="382" y="228"/>
                    <a:pt x="382" y="227"/>
                    <a:pt x="382" y="227"/>
                  </a:cubicBezTo>
                  <a:cubicBezTo>
                    <a:pt x="381" y="227"/>
                    <a:pt x="380" y="227"/>
                    <a:pt x="379" y="227"/>
                  </a:cubicBezTo>
                  <a:cubicBezTo>
                    <a:pt x="379" y="227"/>
                    <a:pt x="379" y="228"/>
                    <a:pt x="379" y="228"/>
                  </a:cubicBezTo>
                  <a:cubicBezTo>
                    <a:pt x="378" y="228"/>
                    <a:pt x="378" y="228"/>
                    <a:pt x="377" y="227"/>
                  </a:cubicBezTo>
                  <a:cubicBezTo>
                    <a:pt x="377" y="227"/>
                    <a:pt x="376" y="227"/>
                    <a:pt x="376" y="227"/>
                  </a:cubicBezTo>
                  <a:cubicBezTo>
                    <a:pt x="375" y="227"/>
                    <a:pt x="374" y="227"/>
                    <a:pt x="374" y="228"/>
                  </a:cubicBezTo>
                  <a:cubicBezTo>
                    <a:pt x="374" y="228"/>
                    <a:pt x="374" y="229"/>
                    <a:pt x="374" y="229"/>
                  </a:cubicBezTo>
                  <a:cubicBezTo>
                    <a:pt x="374" y="230"/>
                    <a:pt x="374" y="230"/>
                    <a:pt x="375" y="231"/>
                  </a:cubicBezTo>
                  <a:cubicBezTo>
                    <a:pt x="375" y="231"/>
                    <a:pt x="374" y="232"/>
                    <a:pt x="375" y="232"/>
                  </a:cubicBezTo>
                  <a:cubicBezTo>
                    <a:pt x="376" y="233"/>
                    <a:pt x="375" y="233"/>
                    <a:pt x="375" y="233"/>
                  </a:cubicBezTo>
                  <a:cubicBezTo>
                    <a:pt x="374" y="234"/>
                    <a:pt x="373" y="233"/>
                    <a:pt x="373" y="234"/>
                  </a:cubicBezTo>
                  <a:cubicBezTo>
                    <a:pt x="371" y="234"/>
                    <a:pt x="371" y="235"/>
                    <a:pt x="369" y="236"/>
                  </a:cubicBezTo>
                  <a:cubicBezTo>
                    <a:pt x="369" y="236"/>
                    <a:pt x="369" y="236"/>
                    <a:pt x="369" y="236"/>
                  </a:cubicBezTo>
                  <a:cubicBezTo>
                    <a:pt x="368" y="237"/>
                    <a:pt x="368" y="237"/>
                    <a:pt x="368" y="237"/>
                  </a:cubicBezTo>
                  <a:cubicBezTo>
                    <a:pt x="368" y="238"/>
                    <a:pt x="368" y="238"/>
                    <a:pt x="367" y="238"/>
                  </a:cubicBezTo>
                  <a:cubicBezTo>
                    <a:pt x="367" y="239"/>
                    <a:pt x="367" y="239"/>
                    <a:pt x="366" y="239"/>
                  </a:cubicBezTo>
                  <a:cubicBezTo>
                    <a:pt x="366" y="239"/>
                    <a:pt x="365" y="239"/>
                    <a:pt x="365" y="239"/>
                  </a:cubicBezTo>
                  <a:cubicBezTo>
                    <a:pt x="364" y="239"/>
                    <a:pt x="363" y="239"/>
                    <a:pt x="363" y="238"/>
                  </a:cubicBezTo>
                  <a:cubicBezTo>
                    <a:pt x="363" y="238"/>
                    <a:pt x="363" y="238"/>
                    <a:pt x="362" y="238"/>
                  </a:cubicBezTo>
                  <a:cubicBezTo>
                    <a:pt x="362" y="238"/>
                    <a:pt x="361" y="238"/>
                    <a:pt x="361" y="238"/>
                  </a:cubicBezTo>
                  <a:cubicBezTo>
                    <a:pt x="361" y="239"/>
                    <a:pt x="361" y="240"/>
                    <a:pt x="359" y="240"/>
                  </a:cubicBezTo>
                  <a:cubicBezTo>
                    <a:pt x="359" y="240"/>
                    <a:pt x="359" y="239"/>
                    <a:pt x="359" y="239"/>
                  </a:cubicBezTo>
                  <a:cubicBezTo>
                    <a:pt x="359" y="238"/>
                    <a:pt x="358" y="238"/>
                    <a:pt x="358" y="238"/>
                  </a:cubicBezTo>
                  <a:cubicBezTo>
                    <a:pt x="358" y="238"/>
                    <a:pt x="358" y="237"/>
                    <a:pt x="359" y="237"/>
                  </a:cubicBezTo>
                  <a:cubicBezTo>
                    <a:pt x="359" y="236"/>
                    <a:pt x="359" y="236"/>
                    <a:pt x="359" y="236"/>
                  </a:cubicBezTo>
                  <a:cubicBezTo>
                    <a:pt x="358" y="235"/>
                    <a:pt x="358" y="235"/>
                    <a:pt x="357" y="235"/>
                  </a:cubicBezTo>
                  <a:cubicBezTo>
                    <a:pt x="356" y="236"/>
                    <a:pt x="357" y="236"/>
                    <a:pt x="356" y="237"/>
                  </a:cubicBezTo>
                  <a:cubicBezTo>
                    <a:pt x="356" y="237"/>
                    <a:pt x="356" y="238"/>
                    <a:pt x="356" y="238"/>
                  </a:cubicBezTo>
                  <a:cubicBezTo>
                    <a:pt x="356" y="238"/>
                    <a:pt x="356" y="238"/>
                    <a:pt x="355" y="238"/>
                  </a:cubicBezTo>
                  <a:cubicBezTo>
                    <a:pt x="355" y="238"/>
                    <a:pt x="355" y="238"/>
                    <a:pt x="354" y="238"/>
                  </a:cubicBezTo>
                  <a:cubicBezTo>
                    <a:pt x="353" y="238"/>
                    <a:pt x="353" y="238"/>
                    <a:pt x="353" y="238"/>
                  </a:cubicBezTo>
                  <a:cubicBezTo>
                    <a:pt x="352" y="238"/>
                    <a:pt x="352" y="239"/>
                    <a:pt x="351" y="239"/>
                  </a:cubicBezTo>
                  <a:cubicBezTo>
                    <a:pt x="350" y="239"/>
                    <a:pt x="349" y="239"/>
                    <a:pt x="348" y="238"/>
                  </a:cubicBezTo>
                  <a:cubicBezTo>
                    <a:pt x="348" y="238"/>
                    <a:pt x="348" y="238"/>
                    <a:pt x="348" y="238"/>
                  </a:cubicBezTo>
                  <a:cubicBezTo>
                    <a:pt x="348" y="238"/>
                    <a:pt x="347" y="238"/>
                    <a:pt x="347" y="238"/>
                  </a:cubicBezTo>
                  <a:cubicBezTo>
                    <a:pt x="347" y="238"/>
                    <a:pt x="346" y="238"/>
                    <a:pt x="346" y="238"/>
                  </a:cubicBezTo>
                  <a:cubicBezTo>
                    <a:pt x="345" y="238"/>
                    <a:pt x="345" y="238"/>
                    <a:pt x="344" y="239"/>
                  </a:cubicBezTo>
                  <a:cubicBezTo>
                    <a:pt x="343" y="239"/>
                    <a:pt x="343" y="238"/>
                    <a:pt x="343" y="238"/>
                  </a:cubicBezTo>
                  <a:cubicBezTo>
                    <a:pt x="343" y="238"/>
                    <a:pt x="342" y="238"/>
                    <a:pt x="342" y="238"/>
                  </a:cubicBezTo>
                  <a:cubicBezTo>
                    <a:pt x="342" y="238"/>
                    <a:pt x="342" y="238"/>
                    <a:pt x="341" y="239"/>
                  </a:cubicBezTo>
                  <a:cubicBezTo>
                    <a:pt x="341" y="239"/>
                    <a:pt x="341" y="240"/>
                    <a:pt x="341" y="240"/>
                  </a:cubicBezTo>
                  <a:cubicBezTo>
                    <a:pt x="341" y="241"/>
                    <a:pt x="341" y="241"/>
                    <a:pt x="342" y="241"/>
                  </a:cubicBezTo>
                  <a:cubicBezTo>
                    <a:pt x="342" y="242"/>
                    <a:pt x="343" y="242"/>
                    <a:pt x="343" y="242"/>
                  </a:cubicBezTo>
                  <a:cubicBezTo>
                    <a:pt x="343" y="242"/>
                    <a:pt x="344" y="242"/>
                    <a:pt x="344" y="242"/>
                  </a:cubicBezTo>
                  <a:cubicBezTo>
                    <a:pt x="344" y="241"/>
                    <a:pt x="346" y="242"/>
                    <a:pt x="346" y="243"/>
                  </a:cubicBezTo>
                  <a:cubicBezTo>
                    <a:pt x="346" y="243"/>
                    <a:pt x="346" y="243"/>
                    <a:pt x="347" y="244"/>
                  </a:cubicBezTo>
                  <a:cubicBezTo>
                    <a:pt x="347" y="244"/>
                    <a:pt x="347" y="245"/>
                    <a:pt x="348" y="245"/>
                  </a:cubicBezTo>
                  <a:cubicBezTo>
                    <a:pt x="348" y="245"/>
                    <a:pt x="349" y="245"/>
                    <a:pt x="349" y="245"/>
                  </a:cubicBezTo>
                  <a:cubicBezTo>
                    <a:pt x="349" y="244"/>
                    <a:pt x="349" y="244"/>
                    <a:pt x="350" y="244"/>
                  </a:cubicBezTo>
                  <a:cubicBezTo>
                    <a:pt x="350" y="244"/>
                    <a:pt x="352" y="244"/>
                    <a:pt x="352" y="244"/>
                  </a:cubicBezTo>
                  <a:cubicBezTo>
                    <a:pt x="352" y="244"/>
                    <a:pt x="352" y="244"/>
                    <a:pt x="352" y="244"/>
                  </a:cubicBezTo>
                  <a:cubicBezTo>
                    <a:pt x="353" y="245"/>
                    <a:pt x="353" y="245"/>
                    <a:pt x="353" y="246"/>
                  </a:cubicBezTo>
                  <a:cubicBezTo>
                    <a:pt x="353" y="246"/>
                    <a:pt x="353" y="246"/>
                    <a:pt x="353" y="246"/>
                  </a:cubicBezTo>
                  <a:cubicBezTo>
                    <a:pt x="354" y="246"/>
                    <a:pt x="354" y="246"/>
                    <a:pt x="355" y="246"/>
                  </a:cubicBezTo>
                  <a:cubicBezTo>
                    <a:pt x="355" y="247"/>
                    <a:pt x="356" y="246"/>
                    <a:pt x="356" y="246"/>
                  </a:cubicBezTo>
                  <a:cubicBezTo>
                    <a:pt x="356" y="246"/>
                    <a:pt x="357" y="246"/>
                    <a:pt x="357" y="246"/>
                  </a:cubicBezTo>
                  <a:cubicBezTo>
                    <a:pt x="358" y="246"/>
                    <a:pt x="358" y="246"/>
                    <a:pt x="359" y="245"/>
                  </a:cubicBezTo>
                  <a:cubicBezTo>
                    <a:pt x="359" y="245"/>
                    <a:pt x="359" y="245"/>
                    <a:pt x="359" y="245"/>
                  </a:cubicBezTo>
                  <a:cubicBezTo>
                    <a:pt x="360" y="245"/>
                    <a:pt x="361" y="245"/>
                    <a:pt x="362" y="246"/>
                  </a:cubicBezTo>
                  <a:cubicBezTo>
                    <a:pt x="362" y="246"/>
                    <a:pt x="362" y="246"/>
                    <a:pt x="362" y="246"/>
                  </a:cubicBezTo>
                  <a:cubicBezTo>
                    <a:pt x="363" y="246"/>
                    <a:pt x="363" y="246"/>
                    <a:pt x="363" y="246"/>
                  </a:cubicBezTo>
                  <a:cubicBezTo>
                    <a:pt x="364" y="245"/>
                    <a:pt x="364" y="245"/>
                    <a:pt x="364" y="245"/>
                  </a:cubicBezTo>
                  <a:cubicBezTo>
                    <a:pt x="365" y="245"/>
                    <a:pt x="365" y="246"/>
                    <a:pt x="366" y="246"/>
                  </a:cubicBezTo>
                  <a:cubicBezTo>
                    <a:pt x="366" y="246"/>
                    <a:pt x="367" y="246"/>
                    <a:pt x="367" y="246"/>
                  </a:cubicBezTo>
                  <a:cubicBezTo>
                    <a:pt x="368" y="246"/>
                    <a:pt x="367" y="245"/>
                    <a:pt x="367" y="245"/>
                  </a:cubicBezTo>
                  <a:cubicBezTo>
                    <a:pt x="367" y="245"/>
                    <a:pt x="367" y="244"/>
                    <a:pt x="368" y="244"/>
                  </a:cubicBezTo>
                  <a:cubicBezTo>
                    <a:pt x="368" y="244"/>
                    <a:pt x="368" y="244"/>
                    <a:pt x="368" y="244"/>
                  </a:cubicBezTo>
                  <a:cubicBezTo>
                    <a:pt x="368" y="244"/>
                    <a:pt x="369" y="244"/>
                    <a:pt x="369" y="244"/>
                  </a:cubicBezTo>
                  <a:cubicBezTo>
                    <a:pt x="369" y="244"/>
                    <a:pt x="370" y="244"/>
                    <a:pt x="370" y="244"/>
                  </a:cubicBezTo>
                  <a:cubicBezTo>
                    <a:pt x="370" y="244"/>
                    <a:pt x="370" y="244"/>
                    <a:pt x="370" y="243"/>
                  </a:cubicBezTo>
                  <a:cubicBezTo>
                    <a:pt x="370" y="243"/>
                    <a:pt x="371" y="242"/>
                    <a:pt x="372" y="242"/>
                  </a:cubicBezTo>
                  <a:cubicBezTo>
                    <a:pt x="372" y="241"/>
                    <a:pt x="372" y="241"/>
                    <a:pt x="373" y="241"/>
                  </a:cubicBezTo>
                  <a:cubicBezTo>
                    <a:pt x="374" y="240"/>
                    <a:pt x="373" y="240"/>
                    <a:pt x="373" y="239"/>
                  </a:cubicBezTo>
                  <a:cubicBezTo>
                    <a:pt x="373" y="239"/>
                    <a:pt x="373" y="239"/>
                    <a:pt x="373" y="239"/>
                  </a:cubicBezTo>
                  <a:cubicBezTo>
                    <a:pt x="374" y="238"/>
                    <a:pt x="375" y="239"/>
                    <a:pt x="375" y="239"/>
                  </a:cubicBezTo>
                  <a:cubicBezTo>
                    <a:pt x="375" y="239"/>
                    <a:pt x="375" y="239"/>
                    <a:pt x="376" y="239"/>
                  </a:cubicBezTo>
                  <a:cubicBezTo>
                    <a:pt x="376" y="239"/>
                    <a:pt x="377" y="239"/>
                    <a:pt x="377" y="239"/>
                  </a:cubicBezTo>
                  <a:cubicBezTo>
                    <a:pt x="377" y="239"/>
                    <a:pt x="379" y="239"/>
                    <a:pt x="379" y="239"/>
                  </a:cubicBezTo>
                  <a:cubicBezTo>
                    <a:pt x="379" y="238"/>
                    <a:pt x="379" y="238"/>
                    <a:pt x="379" y="237"/>
                  </a:cubicBezTo>
                  <a:cubicBezTo>
                    <a:pt x="379" y="237"/>
                    <a:pt x="379" y="237"/>
                    <a:pt x="379" y="237"/>
                  </a:cubicBezTo>
                  <a:cubicBezTo>
                    <a:pt x="378" y="237"/>
                    <a:pt x="378" y="236"/>
                    <a:pt x="377" y="236"/>
                  </a:cubicBezTo>
                  <a:cubicBezTo>
                    <a:pt x="377" y="236"/>
                    <a:pt x="378" y="235"/>
                    <a:pt x="378" y="234"/>
                  </a:cubicBezTo>
                  <a:cubicBezTo>
                    <a:pt x="378" y="234"/>
                    <a:pt x="379" y="233"/>
                    <a:pt x="380" y="234"/>
                  </a:cubicBezTo>
                  <a:close/>
                  <a:moveTo>
                    <a:pt x="265" y="245"/>
                  </a:moveTo>
                  <a:cubicBezTo>
                    <a:pt x="265" y="246"/>
                    <a:pt x="265" y="247"/>
                    <a:pt x="265" y="248"/>
                  </a:cubicBezTo>
                  <a:cubicBezTo>
                    <a:pt x="265" y="248"/>
                    <a:pt x="265" y="248"/>
                    <a:pt x="265" y="249"/>
                  </a:cubicBezTo>
                  <a:cubicBezTo>
                    <a:pt x="265" y="249"/>
                    <a:pt x="266" y="250"/>
                    <a:pt x="266" y="250"/>
                  </a:cubicBezTo>
                  <a:cubicBezTo>
                    <a:pt x="266" y="250"/>
                    <a:pt x="266" y="252"/>
                    <a:pt x="266" y="255"/>
                  </a:cubicBezTo>
                  <a:cubicBezTo>
                    <a:pt x="266" y="255"/>
                    <a:pt x="266" y="255"/>
                    <a:pt x="266" y="255"/>
                  </a:cubicBezTo>
                  <a:cubicBezTo>
                    <a:pt x="266" y="256"/>
                    <a:pt x="266" y="256"/>
                    <a:pt x="266" y="256"/>
                  </a:cubicBezTo>
                  <a:cubicBezTo>
                    <a:pt x="266" y="257"/>
                    <a:pt x="266" y="258"/>
                    <a:pt x="266" y="258"/>
                  </a:cubicBezTo>
                  <a:cubicBezTo>
                    <a:pt x="266" y="260"/>
                    <a:pt x="266" y="261"/>
                    <a:pt x="266" y="261"/>
                  </a:cubicBezTo>
                  <a:cubicBezTo>
                    <a:pt x="266" y="262"/>
                    <a:pt x="267" y="271"/>
                    <a:pt x="267" y="273"/>
                  </a:cubicBezTo>
                  <a:cubicBezTo>
                    <a:pt x="267" y="273"/>
                    <a:pt x="267" y="273"/>
                    <a:pt x="267" y="273"/>
                  </a:cubicBezTo>
                  <a:cubicBezTo>
                    <a:pt x="268" y="273"/>
                    <a:pt x="268" y="273"/>
                    <a:pt x="268" y="273"/>
                  </a:cubicBezTo>
                  <a:cubicBezTo>
                    <a:pt x="269" y="273"/>
                    <a:pt x="269" y="273"/>
                    <a:pt x="270" y="273"/>
                  </a:cubicBezTo>
                  <a:cubicBezTo>
                    <a:pt x="270" y="273"/>
                    <a:pt x="271" y="273"/>
                    <a:pt x="271" y="273"/>
                  </a:cubicBezTo>
                  <a:cubicBezTo>
                    <a:pt x="272" y="273"/>
                    <a:pt x="273" y="273"/>
                    <a:pt x="274" y="273"/>
                  </a:cubicBezTo>
                  <a:cubicBezTo>
                    <a:pt x="274" y="273"/>
                    <a:pt x="274" y="273"/>
                    <a:pt x="275" y="273"/>
                  </a:cubicBezTo>
                  <a:cubicBezTo>
                    <a:pt x="275" y="273"/>
                    <a:pt x="276" y="273"/>
                    <a:pt x="277" y="273"/>
                  </a:cubicBezTo>
                  <a:cubicBezTo>
                    <a:pt x="277" y="273"/>
                    <a:pt x="277" y="273"/>
                    <a:pt x="277" y="273"/>
                  </a:cubicBezTo>
                  <a:cubicBezTo>
                    <a:pt x="278" y="273"/>
                    <a:pt x="279" y="274"/>
                    <a:pt x="279" y="274"/>
                  </a:cubicBezTo>
                  <a:cubicBezTo>
                    <a:pt x="279" y="274"/>
                    <a:pt x="280" y="274"/>
                    <a:pt x="280" y="275"/>
                  </a:cubicBezTo>
                  <a:cubicBezTo>
                    <a:pt x="280" y="275"/>
                    <a:pt x="281" y="275"/>
                    <a:pt x="281" y="275"/>
                  </a:cubicBezTo>
                  <a:cubicBezTo>
                    <a:pt x="282" y="275"/>
                    <a:pt x="283" y="276"/>
                    <a:pt x="283" y="275"/>
                  </a:cubicBezTo>
                  <a:cubicBezTo>
                    <a:pt x="283" y="275"/>
                    <a:pt x="283" y="274"/>
                    <a:pt x="283" y="274"/>
                  </a:cubicBezTo>
                  <a:cubicBezTo>
                    <a:pt x="284" y="274"/>
                    <a:pt x="284" y="274"/>
                    <a:pt x="285" y="274"/>
                  </a:cubicBezTo>
                  <a:cubicBezTo>
                    <a:pt x="285" y="274"/>
                    <a:pt x="286" y="274"/>
                    <a:pt x="287" y="273"/>
                  </a:cubicBezTo>
                  <a:cubicBezTo>
                    <a:pt x="287" y="273"/>
                    <a:pt x="287" y="273"/>
                    <a:pt x="287" y="273"/>
                  </a:cubicBezTo>
                  <a:cubicBezTo>
                    <a:pt x="288" y="273"/>
                    <a:pt x="289" y="273"/>
                    <a:pt x="289" y="273"/>
                  </a:cubicBezTo>
                  <a:cubicBezTo>
                    <a:pt x="289" y="272"/>
                    <a:pt x="289" y="271"/>
                    <a:pt x="289" y="270"/>
                  </a:cubicBezTo>
                  <a:cubicBezTo>
                    <a:pt x="289" y="270"/>
                    <a:pt x="288" y="269"/>
                    <a:pt x="288" y="269"/>
                  </a:cubicBezTo>
                  <a:cubicBezTo>
                    <a:pt x="287" y="269"/>
                    <a:pt x="287" y="268"/>
                    <a:pt x="286" y="268"/>
                  </a:cubicBezTo>
                  <a:cubicBezTo>
                    <a:pt x="285" y="268"/>
                    <a:pt x="285" y="268"/>
                    <a:pt x="284" y="267"/>
                  </a:cubicBezTo>
                  <a:cubicBezTo>
                    <a:pt x="283" y="267"/>
                    <a:pt x="283" y="267"/>
                    <a:pt x="282" y="267"/>
                  </a:cubicBezTo>
                  <a:cubicBezTo>
                    <a:pt x="281" y="266"/>
                    <a:pt x="280" y="267"/>
                    <a:pt x="279" y="266"/>
                  </a:cubicBezTo>
                  <a:cubicBezTo>
                    <a:pt x="279" y="266"/>
                    <a:pt x="278" y="266"/>
                    <a:pt x="278" y="266"/>
                  </a:cubicBezTo>
                  <a:cubicBezTo>
                    <a:pt x="277" y="265"/>
                    <a:pt x="277" y="266"/>
                    <a:pt x="277" y="265"/>
                  </a:cubicBezTo>
                  <a:cubicBezTo>
                    <a:pt x="276" y="265"/>
                    <a:pt x="276" y="265"/>
                    <a:pt x="276" y="265"/>
                  </a:cubicBezTo>
                  <a:cubicBezTo>
                    <a:pt x="275" y="264"/>
                    <a:pt x="275" y="264"/>
                    <a:pt x="275" y="263"/>
                  </a:cubicBezTo>
                  <a:cubicBezTo>
                    <a:pt x="275" y="263"/>
                    <a:pt x="275" y="263"/>
                    <a:pt x="275" y="262"/>
                  </a:cubicBezTo>
                  <a:cubicBezTo>
                    <a:pt x="275" y="261"/>
                    <a:pt x="274" y="261"/>
                    <a:pt x="274" y="260"/>
                  </a:cubicBezTo>
                  <a:cubicBezTo>
                    <a:pt x="273" y="260"/>
                    <a:pt x="272" y="260"/>
                    <a:pt x="272" y="260"/>
                  </a:cubicBezTo>
                  <a:cubicBezTo>
                    <a:pt x="272" y="259"/>
                    <a:pt x="271" y="259"/>
                    <a:pt x="271" y="258"/>
                  </a:cubicBezTo>
                  <a:cubicBezTo>
                    <a:pt x="271" y="258"/>
                    <a:pt x="270" y="257"/>
                    <a:pt x="270" y="257"/>
                  </a:cubicBezTo>
                  <a:cubicBezTo>
                    <a:pt x="271" y="257"/>
                    <a:pt x="271" y="257"/>
                    <a:pt x="271" y="257"/>
                  </a:cubicBezTo>
                  <a:cubicBezTo>
                    <a:pt x="272" y="258"/>
                    <a:pt x="272" y="258"/>
                    <a:pt x="272" y="258"/>
                  </a:cubicBezTo>
                  <a:cubicBezTo>
                    <a:pt x="272" y="259"/>
                    <a:pt x="273" y="259"/>
                    <a:pt x="273" y="259"/>
                  </a:cubicBezTo>
                  <a:cubicBezTo>
                    <a:pt x="273" y="259"/>
                    <a:pt x="273" y="259"/>
                    <a:pt x="273" y="259"/>
                  </a:cubicBezTo>
                  <a:cubicBezTo>
                    <a:pt x="274" y="260"/>
                    <a:pt x="275" y="260"/>
                    <a:pt x="276" y="261"/>
                  </a:cubicBezTo>
                  <a:cubicBezTo>
                    <a:pt x="276" y="261"/>
                    <a:pt x="276" y="261"/>
                    <a:pt x="276" y="262"/>
                  </a:cubicBezTo>
                  <a:cubicBezTo>
                    <a:pt x="276" y="262"/>
                    <a:pt x="276" y="263"/>
                    <a:pt x="276" y="263"/>
                  </a:cubicBezTo>
                  <a:cubicBezTo>
                    <a:pt x="276" y="263"/>
                    <a:pt x="276" y="264"/>
                    <a:pt x="277" y="264"/>
                  </a:cubicBezTo>
                  <a:cubicBezTo>
                    <a:pt x="278" y="265"/>
                    <a:pt x="278" y="264"/>
                    <a:pt x="278" y="264"/>
                  </a:cubicBezTo>
                  <a:cubicBezTo>
                    <a:pt x="279" y="264"/>
                    <a:pt x="281" y="265"/>
                    <a:pt x="281" y="265"/>
                  </a:cubicBezTo>
                  <a:cubicBezTo>
                    <a:pt x="281" y="266"/>
                    <a:pt x="282" y="266"/>
                    <a:pt x="282" y="266"/>
                  </a:cubicBezTo>
                  <a:cubicBezTo>
                    <a:pt x="283" y="266"/>
                    <a:pt x="284" y="266"/>
                    <a:pt x="285" y="266"/>
                  </a:cubicBezTo>
                  <a:cubicBezTo>
                    <a:pt x="285" y="266"/>
                    <a:pt x="286" y="266"/>
                    <a:pt x="286" y="266"/>
                  </a:cubicBezTo>
                  <a:cubicBezTo>
                    <a:pt x="286" y="265"/>
                    <a:pt x="287" y="265"/>
                    <a:pt x="287" y="265"/>
                  </a:cubicBezTo>
                  <a:cubicBezTo>
                    <a:pt x="288" y="265"/>
                    <a:pt x="288" y="265"/>
                    <a:pt x="288" y="266"/>
                  </a:cubicBezTo>
                  <a:cubicBezTo>
                    <a:pt x="289" y="266"/>
                    <a:pt x="290" y="266"/>
                    <a:pt x="290" y="266"/>
                  </a:cubicBezTo>
                  <a:cubicBezTo>
                    <a:pt x="290" y="265"/>
                    <a:pt x="292" y="265"/>
                    <a:pt x="291" y="265"/>
                  </a:cubicBezTo>
                  <a:cubicBezTo>
                    <a:pt x="291" y="264"/>
                    <a:pt x="290" y="264"/>
                    <a:pt x="290" y="264"/>
                  </a:cubicBezTo>
                  <a:cubicBezTo>
                    <a:pt x="290" y="264"/>
                    <a:pt x="290" y="263"/>
                    <a:pt x="289" y="263"/>
                  </a:cubicBezTo>
                  <a:cubicBezTo>
                    <a:pt x="289" y="263"/>
                    <a:pt x="289" y="263"/>
                    <a:pt x="289" y="263"/>
                  </a:cubicBezTo>
                  <a:cubicBezTo>
                    <a:pt x="288" y="263"/>
                    <a:pt x="288" y="262"/>
                    <a:pt x="287" y="262"/>
                  </a:cubicBezTo>
                  <a:cubicBezTo>
                    <a:pt x="287" y="262"/>
                    <a:pt x="287" y="261"/>
                    <a:pt x="287" y="261"/>
                  </a:cubicBezTo>
                  <a:cubicBezTo>
                    <a:pt x="287" y="261"/>
                    <a:pt x="287" y="261"/>
                    <a:pt x="287" y="261"/>
                  </a:cubicBezTo>
                  <a:cubicBezTo>
                    <a:pt x="288" y="261"/>
                    <a:pt x="290" y="261"/>
                    <a:pt x="290" y="262"/>
                  </a:cubicBezTo>
                  <a:cubicBezTo>
                    <a:pt x="290" y="262"/>
                    <a:pt x="290" y="262"/>
                    <a:pt x="290" y="263"/>
                  </a:cubicBezTo>
                  <a:cubicBezTo>
                    <a:pt x="291" y="263"/>
                    <a:pt x="291" y="263"/>
                    <a:pt x="292" y="263"/>
                  </a:cubicBezTo>
                  <a:cubicBezTo>
                    <a:pt x="292" y="263"/>
                    <a:pt x="292" y="263"/>
                    <a:pt x="292" y="263"/>
                  </a:cubicBezTo>
                  <a:cubicBezTo>
                    <a:pt x="292" y="263"/>
                    <a:pt x="292" y="263"/>
                    <a:pt x="293" y="263"/>
                  </a:cubicBezTo>
                  <a:cubicBezTo>
                    <a:pt x="293" y="263"/>
                    <a:pt x="293" y="263"/>
                    <a:pt x="293" y="263"/>
                  </a:cubicBezTo>
                  <a:cubicBezTo>
                    <a:pt x="293" y="262"/>
                    <a:pt x="292" y="262"/>
                    <a:pt x="293" y="261"/>
                  </a:cubicBezTo>
                  <a:cubicBezTo>
                    <a:pt x="293" y="261"/>
                    <a:pt x="294" y="259"/>
                    <a:pt x="293" y="259"/>
                  </a:cubicBezTo>
                  <a:cubicBezTo>
                    <a:pt x="293" y="259"/>
                    <a:pt x="293" y="258"/>
                    <a:pt x="293" y="258"/>
                  </a:cubicBezTo>
                  <a:cubicBezTo>
                    <a:pt x="293" y="258"/>
                    <a:pt x="293" y="258"/>
                    <a:pt x="292" y="258"/>
                  </a:cubicBezTo>
                  <a:cubicBezTo>
                    <a:pt x="292" y="257"/>
                    <a:pt x="292" y="257"/>
                    <a:pt x="291" y="257"/>
                  </a:cubicBezTo>
                  <a:cubicBezTo>
                    <a:pt x="292" y="257"/>
                    <a:pt x="292" y="257"/>
                    <a:pt x="293" y="257"/>
                  </a:cubicBezTo>
                  <a:cubicBezTo>
                    <a:pt x="293" y="258"/>
                    <a:pt x="294" y="258"/>
                    <a:pt x="295" y="258"/>
                  </a:cubicBezTo>
                  <a:cubicBezTo>
                    <a:pt x="295" y="259"/>
                    <a:pt x="295" y="259"/>
                    <a:pt x="296" y="259"/>
                  </a:cubicBezTo>
                  <a:cubicBezTo>
                    <a:pt x="296" y="260"/>
                    <a:pt x="297" y="260"/>
                    <a:pt x="298" y="260"/>
                  </a:cubicBezTo>
                  <a:cubicBezTo>
                    <a:pt x="298" y="260"/>
                    <a:pt x="298" y="260"/>
                    <a:pt x="298" y="260"/>
                  </a:cubicBezTo>
                  <a:cubicBezTo>
                    <a:pt x="298" y="260"/>
                    <a:pt x="298" y="260"/>
                    <a:pt x="298" y="259"/>
                  </a:cubicBezTo>
                  <a:cubicBezTo>
                    <a:pt x="298" y="259"/>
                    <a:pt x="298" y="259"/>
                    <a:pt x="298" y="259"/>
                  </a:cubicBezTo>
                  <a:cubicBezTo>
                    <a:pt x="299" y="258"/>
                    <a:pt x="299" y="258"/>
                    <a:pt x="299" y="257"/>
                  </a:cubicBezTo>
                  <a:cubicBezTo>
                    <a:pt x="299" y="257"/>
                    <a:pt x="298" y="257"/>
                    <a:pt x="299" y="256"/>
                  </a:cubicBezTo>
                  <a:cubicBezTo>
                    <a:pt x="299" y="256"/>
                    <a:pt x="300" y="256"/>
                    <a:pt x="300" y="257"/>
                  </a:cubicBezTo>
                  <a:cubicBezTo>
                    <a:pt x="300" y="257"/>
                    <a:pt x="301" y="257"/>
                    <a:pt x="301" y="257"/>
                  </a:cubicBezTo>
                  <a:cubicBezTo>
                    <a:pt x="301" y="257"/>
                    <a:pt x="302" y="258"/>
                    <a:pt x="303" y="258"/>
                  </a:cubicBezTo>
                  <a:cubicBezTo>
                    <a:pt x="302" y="258"/>
                    <a:pt x="302" y="258"/>
                    <a:pt x="302" y="258"/>
                  </a:cubicBezTo>
                  <a:cubicBezTo>
                    <a:pt x="302" y="258"/>
                    <a:pt x="302" y="259"/>
                    <a:pt x="302" y="259"/>
                  </a:cubicBezTo>
                  <a:cubicBezTo>
                    <a:pt x="302" y="259"/>
                    <a:pt x="302" y="259"/>
                    <a:pt x="302" y="259"/>
                  </a:cubicBezTo>
                  <a:cubicBezTo>
                    <a:pt x="302" y="259"/>
                    <a:pt x="303" y="259"/>
                    <a:pt x="303" y="259"/>
                  </a:cubicBezTo>
                  <a:cubicBezTo>
                    <a:pt x="303" y="259"/>
                    <a:pt x="303" y="259"/>
                    <a:pt x="303" y="259"/>
                  </a:cubicBezTo>
                  <a:cubicBezTo>
                    <a:pt x="303" y="259"/>
                    <a:pt x="303" y="258"/>
                    <a:pt x="303" y="258"/>
                  </a:cubicBezTo>
                  <a:cubicBezTo>
                    <a:pt x="303" y="258"/>
                    <a:pt x="303" y="259"/>
                    <a:pt x="303" y="259"/>
                  </a:cubicBezTo>
                  <a:cubicBezTo>
                    <a:pt x="303" y="259"/>
                    <a:pt x="304" y="259"/>
                    <a:pt x="304" y="259"/>
                  </a:cubicBezTo>
                  <a:cubicBezTo>
                    <a:pt x="304" y="259"/>
                    <a:pt x="305" y="259"/>
                    <a:pt x="305" y="259"/>
                  </a:cubicBezTo>
                  <a:cubicBezTo>
                    <a:pt x="306" y="259"/>
                    <a:pt x="306" y="259"/>
                    <a:pt x="307" y="259"/>
                  </a:cubicBezTo>
                  <a:cubicBezTo>
                    <a:pt x="307" y="259"/>
                    <a:pt x="307" y="260"/>
                    <a:pt x="307" y="260"/>
                  </a:cubicBezTo>
                  <a:cubicBezTo>
                    <a:pt x="307" y="260"/>
                    <a:pt x="307" y="261"/>
                    <a:pt x="307" y="261"/>
                  </a:cubicBezTo>
                  <a:cubicBezTo>
                    <a:pt x="308" y="261"/>
                    <a:pt x="308" y="261"/>
                    <a:pt x="309" y="262"/>
                  </a:cubicBezTo>
                  <a:cubicBezTo>
                    <a:pt x="310" y="263"/>
                    <a:pt x="311" y="262"/>
                    <a:pt x="312" y="263"/>
                  </a:cubicBezTo>
                  <a:cubicBezTo>
                    <a:pt x="312" y="263"/>
                    <a:pt x="313" y="263"/>
                    <a:pt x="314" y="263"/>
                  </a:cubicBezTo>
                  <a:cubicBezTo>
                    <a:pt x="315" y="263"/>
                    <a:pt x="316" y="263"/>
                    <a:pt x="317" y="264"/>
                  </a:cubicBezTo>
                  <a:cubicBezTo>
                    <a:pt x="317" y="264"/>
                    <a:pt x="317" y="265"/>
                    <a:pt x="318" y="265"/>
                  </a:cubicBezTo>
                  <a:cubicBezTo>
                    <a:pt x="318" y="265"/>
                    <a:pt x="318" y="265"/>
                    <a:pt x="318" y="265"/>
                  </a:cubicBezTo>
                  <a:cubicBezTo>
                    <a:pt x="318" y="265"/>
                    <a:pt x="318" y="265"/>
                    <a:pt x="318" y="265"/>
                  </a:cubicBezTo>
                  <a:cubicBezTo>
                    <a:pt x="319" y="266"/>
                    <a:pt x="319" y="266"/>
                    <a:pt x="319" y="267"/>
                  </a:cubicBezTo>
                  <a:cubicBezTo>
                    <a:pt x="319" y="268"/>
                    <a:pt x="320" y="269"/>
                    <a:pt x="320" y="269"/>
                  </a:cubicBezTo>
                  <a:cubicBezTo>
                    <a:pt x="321" y="270"/>
                    <a:pt x="321" y="271"/>
                    <a:pt x="322" y="272"/>
                  </a:cubicBezTo>
                  <a:cubicBezTo>
                    <a:pt x="322" y="272"/>
                    <a:pt x="323" y="272"/>
                    <a:pt x="324" y="272"/>
                  </a:cubicBezTo>
                  <a:cubicBezTo>
                    <a:pt x="324" y="272"/>
                    <a:pt x="324" y="273"/>
                    <a:pt x="324" y="273"/>
                  </a:cubicBezTo>
                  <a:cubicBezTo>
                    <a:pt x="325" y="273"/>
                    <a:pt x="325" y="274"/>
                    <a:pt x="325" y="275"/>
                  </a:cubicBezTo>
                  <a:cubicBezTo>
                    <a:pt x="326" y="275"/>
                    <a:pt x="326" y="275"/>
                    <a:pt x="327" y="276"/>
                  </a:cubicBezTo>
                  <a:cubicBezTo>
                    <a:pt x="327" y="276"/>
                    <a:pt x="327" y="276"/>
                    <a:pt x="327" y="276"/>
                  </a:cubicBezTo>
                  <a:cubicBezTo>
                    <a:pt x="328" y="276"/>
                    <a:pt x="327" y="276"/>
                    <a:pt x="327" y="277"/>
                  </a:cubicBezTo>
                  <a:cubicBezTo>
                    <a:pt x="328" y="277"/>
                    <a:pt x="328" y="277"/>
                    <a:pt x="328" y="277"/>
                  </a:cubicBezTo>
                  <a:cubicBezTo>
                    <a:pt x="329" y="277"/>
                    <a:pt x="329" y="278"/>
                    <a:pt x="329" y="278"/>
                  </a:cubicBezTo>
                  <a:cubicBezTo>
                    <a:pt x="330" y="278"/>
                    <a:pt x="330" y="279"/>
                    <a:pt x="330" y="279"/>
                  </a:cubicBezTo>
                  <a:cubicBezTo>
                    <a:pt x="330" y="280"/>
                    <a:pt x="331" y="280"/>
                    <a:pt x="331" y="280"/>
                  </a:cubicBezTo>
                  <a:cubicBezTo>
                    <a:pt x="332" y="280"/>
                    <a:pt x="332" y="281"/>
                    <a:pt x="332" y="281"/>
                  </a:cubicBezTo>
                  <a:cubicBezTo>
                    <a:pt x="333" y="281"/>
                    <a:pt x="334" y="281"/>
                    <a:pt x="334" y="281"/>
                  </a:cubicBezTo>
                  <a:cubicBezTo>
                    <a:pt x="335" y="281"/>
                    <a:pt x="337" y="281"/>
                    <a:pt x="337" y="281"/>
                  </a:cubicBezTo>
                  <a:cubicBezTo>
                    <a:pt x="338" y="282"/>
                    <a:pt x="338" y="282"/>
                    <a:pt x="339" y="282"/>
                  </a:cubicBezTo>
                  <a:cubicBezTo>
                    <a:pt x="339" y="282"/>
                    <a:pt x="340" y="282"/>
                    <a:pt x="340" y="282"/>
                  </a:cubicBezTo>
                  <a:cubicBezTo>
                    <a:pt x="341" y="281"/>
                    <a:pt x="341" y="281"/>
                    <a:pt x="342" y="281"/>
                  </a:cubicBezTo>
                  <a:cubicBezTo>
                    <a:pt x="342" y="281"/>
                    <a:pt x="342" y="281"/>
                    <a:pt x="342" y="281"/>
                  </a:cubicBezTo>
                  <a:cubicBezTo>
                    <a:pt x="342" y="282"/>
                    <a:pt x="343" y="282"/>
                    <a:pt x="343" y="282"/>
                  </a:cubicBezTo>
                  <a:cubicBezTo>
                    <a:pt x="344" y="282"/>
                    <a:pt x="344" y="282"/>
                    <a:pt x="345" y="282"/>
                  </a:cubicBezTo>
                  <a:cubicBezTo>
                    <a:pt x="345" y="282"/>
                    <a:pt x="346" y="282"/>
                    <a:pt x="347" y="282"/>
                  </a:cubicBezTo>
                  <a:cubicBezTo>
                    <a:pt x="347" y="282"/>
                    <a:pt x="347" y="282"/>
                    <a:pt x="348" y="282"/>
                  </a:cubicBezTo>
                  <a:cubicBezTo>
                    <a:pt x="348" y="282"/>
                    <a:pt x="349" y="283"/>
                    <a:pt x="349" y="283"/>
                  </a:cubicBezTo>
                  <a:cubicBezTo>
                    <a:pt x="350" y="283"/>
                    <a:pt x="351" y="283"/>
                    <a:pt x="352" y="283"/>
                  </a:cubicBezTo>
                  <a:cubicBezTo>
                    <a:pt x="352" y="284"/>
                    <a:pt x="352" y="284"/>
                    <a:pt x="353" y="284"/>
                  </a:cubicBezTo>
                  <a:cubicBezTo>
                    <a:pt x="353" y="284"/>
                    <a:pt x="355" y="284"/>
                    <a:pt x="354" y="285"/>
                  </a:cubicBezTo>
                  <a:cubicBezTo>
                    <a:pt x="354" y="285"/>
                    <a:pt x="354" y="285"/>
                    <a:pt x="354" y="285"/>
                  </a:cubicBezTo>
                  <a:cubicBezTo>
                    <a:pt x="355" y="285"/>
                    <a:pt x="355" y="285"/>
                    <a:pt x="356" y="286"/>
                  </a:cubicBezTo>
                  <a:cubicBezTo>
                    <a:pt x="356" y="286"/>
                    <a:pt x="356" y="286"/>
                    <a:pt x="357" y="286"/>
                  </a:cubicBezTo>
                  <a:cubicBezTo>
                    <a:pt x="357" y="286"/>
                    <a:pt x="357" y="286"/>
                    <a:pt x="357" y="286"/>
                  </a:cubicBezTo>
                  <a:cubicBezTo>
                    <a:pt x="358" y="286"/>
                    <a:pt x="358" y="286"/>
                    <a:pt x="359" y="286"/>
                  </a:cubicBezTo>
                  <a:cubicBezTo>
                    <a:pt x="360" y="286"/>
                    <a:pt x="360" y="286"/>
                    <a:pt x="360" y="286"/>
                  </a:cubicBezTo>
                  <a:cubicBezTo>
                    <a:pt x="361" y="285"/>
                    <a:pt x="359" y="284"/>
                    <a:pt x="359" y="284"/>
                  </a:cubicBezTo>
                  <a:cubicBezTo>
                    <a:pt x="358" y="284"/>
                    <a:pt x="358" y="284"/>
                    <a:pt x="358" y="284"/>
                  </a:cubicBezTo>
                  <a:cubicBezTo>
                    <a:pt x="358" y="284"/>
                    <a:pt x="357" y="284"/>
                    <a:pt x="357" y="284"/>
                  </a:cubicBezTo>
                  <a:cubicBezTo>
                    <a:pt x="356" y="284"/>
                    <a:pt x="356" y="283"/>
                    <a:pt x="357" y="283"/>
                  </a:cubicBezTo>
                  <a:cubicBezTo>
                    <a:pt x="357" y="283"/>
                    <a:pt x="358" y="283"/>
                    <a:pt x="358" y="283"/>
                  </a:cubicBezTo>
                  <a:cubicBezTo>
                    <a:pt x="358" y="282"/>
                    <a:pt x="359" y="283"/>
                    <a:pt x="359" y="283"/>
                  </a:cubicBezTo>
                  <a:cubicBezTo>
                    <a:pt x="360" y="283"/>
                    <a:pt x="362" y="283"/>
                    <a:pt x="362" y="282"/>
                  </a:cubicBezTo>
                  <a:cubicBezTo>
                    <a:pt x="362" y="282"/>
                    <a:pt x="362" y="282"/>
                    <a:pt x="362" y="282"/>
                  </a:cubicBezTo>
                  <a:cubicBezTo>
                    <a:pt x="361" y="282"/>
                    <a:pt x="360" y="282"/>
                    <a:pt x="359" y="282"/>
                  </a:cubicBezTo>
                  <a:cubicBezTo>
                    <a:pt x="359" y="282"/>
                    <a:pt x="359" y="282"/>
                    <a:pt x="359" y="282"/>
                  </a:cubicBezTo>
                  <a:cubicBezTo>
                    <a:pt x="358" y="282"/>
                    <a:pt x="358" y="281"/>
                    <a:pt x="357" y="281"/>
                  </a:cubicBezTo>
                  <a:cubicBezTo>
                    <a:pt x="357" y="281"/>
                    <a:pt x="356" y="281"/>
                    <a:pt x="355" y="281"/>
                  </a:cubicBezTo>
                  <a:cubicBezTo>
                    <a:pt x="355" y="281"/>
                    <a:pt x="355" y="281"/>
                    <a:pt x="355" y="281"/>
                  </a:cubicBezTo>
                  <a:cubicBezTo>
                    <a:pt x="354" y="281"/>
                    <a:pt x="351" y="280"/>
                    <a:pt x="351" y="279"/>
                  </a:cubicBezTo>
                  <a:cubicBezTo>
                    <a:pt x="351" y="278"/>
                    <a:pt x="352" y="279"/>
                    <a:pt x="352" y="279"/>
                  </a:cubicBezTo>
                  <a:cubicBezTo>
                    <a:pt x="353" y="278"/>
                    <a:pt x="354" y="278"/>
                    <a:pt x="354" y="278"/>
                  </a:cubicBezTo>
                  <a:cubicBezTo>
                    <a:pt x="355" y="278"/>
                    <a:pt x="355" y="278"/>
                    <a:pt x="355" y="278"/>
                  </a:cubicBezTo>
                  <a:cubicBezTo>
                    <a:pt x="355" y="277"/>
                    <a:pt x="355" y="277"/>
                    <a:pt x="354" y="277"/>
                  </a:cubicBezTo>
                  <a:cubicBezTo>
                    <a:pt x="354" y="277"/>
                    <a:pt x="354" y="277"/>
                    <a:pt x="353" y="277"/>
                  </a:cubicBezTo>
                  <a:cubicBezTo>
                    <a:pt x="353" y="277"/>
                    <a:pt x="352" y="277"/>
                    <a:pt x="351" y="277"/>
                  </a:cubicBezTo>
                  <a:cubicBezTo>
                    <a:pt x="351" y="277"/>
                    <a:pt x="350" y="277"/>
                    <a:pt x="350" y="277"/>
                  </a:cubicBezTo>
                  <a:cubicBezTo>
                    <a:pt x="349" y="278"/>
                    <a:pt x="349" y="277"/>
                    <a:pt x="348" y="277"/>
                  </a:cubicBezTo>
                  <a:cubicBezTo>
                    <a:pt x="348" y="276"/>
                    <a:pt x="347" y="276"/>
                    <a:pt x="347" y="276"/>
                  </a:cubicBezTo>
                  <a:cubicBezTo>
                    <a:pt x="347" y="276"/>
                    <a:pt x="347" y="276"/>
                    <a:pt x="346" y="275"/>
                  </a:cubicBezTo>
                  <a:cubicBezTo>
                    <a:pt x="346" y="275"/>
                    <a:pt x="346" y="275"/>
                    <a:pt x="346" y="275"/>
                  </a:cubicBezTo>
                  <a:cubicBezTo>
                    <a:pt x="346" y="275"/>
                    <a:pt x="347" y="274"/>
                    <a:pt x="347" y="274"/>
                  </a:cubicBezTo>
                  <a:cubicBezTo>
                    <a:pt x="347" y="274"/>
                    <a:pt x="347" y="274"/>
                    <a:pt x="347" y="273"/>
                  </a:cubicBezTo>
                  <a:cubicBezTo>
                    <a:pt x="348" y="273"/>
                    <a:pt x="348" y="273"/>
                    <a:pt x="348" y="273"/>
                  </a:cubicBezTo>
                  <a:cubicBezTo>
                    <a:pt x="348" y="272"/>
                    <a:pt x="348" y="272"/>
                    <a:pt x="347" y="272"/>
                  </a:cubicBezTo>
                  <a:cubicBezTo>
                    <a:pt x="347" y="271"/>
                    <a:pt x="346" y="271"/>
                    <a:pt x="346" y="272"/>
                  </a:cubicBezTo>
                  <a:cubicBezTo>
                    <a:pt x="346" y="272"/>
                    <a:pt x="346" y="272"/>
                    <a:pt x="346" y="272"/>
                  </a:cubicBezTo>
                  <a:cubicBezTo>
                    <a:pt x="346" y="272"/>
                    <a:pt x="345" y="272"/>
                    <a:pt x="344" y="272"/>
                  </a:cubicBezTo>
                  <a:cubicBezTo>
                    <a:pt x="343" y="273"/>
                    <a:pt x="343" y="272"/>
                    <a:pt x="342" y="271"/>
                  </a:cubicBezTo>
                  <a:cubicBezTo>
                    <a:pt x="342" y="271"/>
                    <a:pt x="342" y="271"/>
                    <a:pt x="341" y="270"/>
                  </a:cubicBezTo>
                  <a:cubicBezTo>
                    <a:pt x="341" y="269"/>
                    <a:pt x="341" y="269"/>
                    <a:pt x="341" y="268"/>
                  </a:cubicBezTo>
                  <a:cubicBezTo>
                    <a:pt x="341" y="268"/>
                    <a:pt x="340" y="268"/>
                    <a:pt x="340" y="268"/>
                  </a:cubicBezTo>
                  <a:cubicBezTo>
                    <a:pt x="340" y="268"/>
                    <a:pt x="340" y="267"/>
                    <a:pt x="339" y="267"/>
                  </a:cubicBezTo>
                  <a:cubicBezTo>
                    <a:pt x="339" y="267"/>
                    <a:pt x="339" y="266"/>
                    <a:pt x="339" y="266"/>
                  </a:cubicBezTo>
                  <a:cubicBezTo>
                    <a:pt x="339" y="266"/>
                    <a:pt x="338" y="265"/>
                    <a:pt x="338" y="265"/>
                  </a:cubicBezTo>
                  <a:cubicBezTo>
                    <a:pt x="338" y="265"/>
                    <a:pt x="337" y="264"/>
                    <a:pt x="337" y="264"/>
                  </a:cubicBezTo>
                  <a:cubicBezTo>
                    <a:pt x="337" y="264"/>
                    <a:pt x="338" y="263"/>
                    <a:pt x="337" y="263"/>
                  </a:cubicBezTo>
                  <a:cubicBezTo>
                    <a:pt x="337" y="263"/>
                    <a:pt x="337" y="263"/>
                    <a:pt x="336" y="263"/>
                  </a:cubicBezTo>
                  <a:cubicBezTo>
                    <a:pt x="336" y="262"/>
                    <a:pt x="336" y="262"/>
                    <a:pt x="336" y="262"/>
                  </a:cubicBezTo>
                  <a:cubicBezTo>
                    <a:pt x="336" y="262"/>
                    <a:pt x="335" y="261"/>
                    <a:pt x="335" y="262"/>
                  </a:cubicBezTo>
                  <a:cubicBezTo>
                    <a:pt x="334" y="262"/>
                    <a:pt x="332" y="261"/>
                    <a:pt x="332" y="261"/>
                  </a:cubicBezTo>
                  <a:cubicBezTo>
                    <a:pt x="332" y="260"/>
                    <a:pt x="331" y="260"/>
                    <a:pt x="331" y="260"/>
                  </a:cubicBezTo>
                  <a:cubicBezTo>
                    <a:pt x="331" y="259"/>
                    <a:pt x="330" y="259"/>
                    <a:pt x="330" y="258"/>
                  </a:cubicBezTo>
                  <a:cubicBezTo>
                    <a:pt x="330" y="258"/>
                    <a:pt x="329" y="258"/>
                    <a:pt x="329" y="257"/>
                  </a:cubicBezTo>
                  <a:cubicBezTo>
                    <a:pt x="329" y="257"/>
                    <a:pt x="329" y="256"/>
                    <a:pt x="329" y="256"/>
                  </a:cubicBezTo>
                  <a:cubicBezTo>
                    <a:pt x="329" y="256"/>
                    <a:pt x="329" y="255"/>
                    <a:pt x="329" y="255"/>
                  </a:cubicBezTo>
                  <a:cubicBezTo>
                    <a:pt x="329" y="255"/>
                    <a:pt x="328" y="255"/>
                    <a:pt x="328" y="255"/>
                  </a:cubicBezTo>
                  <a:cubicBezTo>
                    <a:pt x="328" y="254"/>
                    <a:pt x="327" y="254"/>
                    <a:pt x="327" y="254"/>
                  </a:cubicBezTo>
                  <a:cubicBezTo>
                    <a:pt x="327" y="254"/>
                    <a:pt x="327" y="253"/>
                    <a:pt x="327" y="253"/>
                  </a:cubicBezTo>
                  <a:cubicBezTo>
                    <a:pt x="326" y="253"/>
                    <a:pt x="326" y="253"/>
                    <a:pt x="326" y="252"/>
                  </a:cubicBezTo>
                  <a:cubicBezTo>
                    <a:pt x="327" y="252"/>
                    <a:pt x="328" y="252"/>
                    <a:pt x="329" y="252"/>
                  </a:cubicBezTo>
                  <a:cubicBezTo>
                    <a:pt x="329" y="252"/>
                    <a:pt x="330" y="252"/>
                    <a:pt x="331" y="252"/>
                  </a:cubicBezTo>
                  <a:cubicBezTo>
                    <a:pt x="332" y="252"/>
                    <a:pt x="332" y="251"/>
                    <a:pt x="332" y="251"/>
                  </a:cubicBezTo>
                  <a:cubicBezTo>
                    <a:pt x="333" y="251"/>
                    <a:pt x="334" y="251"/>
                    <a:pt x="334" y="250"/>
                  </a:cubicBezTo>
                  <a:cubicBezTo>
                    <a:pt x="334" y="250"/>
                    <a:pt x="335" y="249"/>
                    <a:pt x="335" y="249"/>
                  </a:cubicBezTo>
                  <a:cubicBezTo>
                    <a:pt x="335" y="249"/>
                    <a:pt x="335" y="248"/>
                    <a:pt x="335" y="248"/>
                  </a:cubicBezTo>
                  <a:cubicBezTo>
                    <a:pt x="334" y="247"/>
                    <a:pt x="333" y="245"/>
                    <a:pt x="333" y="244"/>
                  </a:cubicBezTo>
                  <a:cubicBezTo>
                    <a:pt x="332" y="244"/>
                    <a:pt x="332" y="244"/>
                    <a:pt x="332" y="244"/>
                  </a:cubicBezTo>
                  <a:cubicBezTo>
                    <a:pt x="332" y="244"/>
                    <a:pt x="332" y="244"/>
                    <a:pt x="332" y="244"/>
                  </a:cubicBezTo>
                  <a:cubicBezTo>
                    <a:pt x="331" y="244"/>
                    <a:pt x="331" y="244"/>
                    <a:pt x="330" y="244"/>
                  </a:cubicBezTo>
                  <a:cubicBezTo>
                    <a:pt x="330" y="244"/>
                    <a:pt x="329" y="244"/>
                    <a:pt x="329" y="244"/>
                  </a:cubicBezTo>
                  <a:cubicBezTo>
                    <a:pt x="328" y="244"/>
                    <a:pt x="327" y="244"/>
                    <a:pt x="327" y="244"/>
                  </a:cubicBezTo>
                  <a:cubicBezTo>
                    <a:pt x="326" y="243"/>
                    <a:pt x="325" y="243"/>
                    <a:pt x="325" y="243"/>
                  </a:cubicBezTo>
                  <a:cubicBezTo>
                    <a:pt x="324" y="243"/>
                    <a:pt x="324" y="242"/>
                    <a:pt x="323" y="242"/>
                  </a:cubicBezTo>
                  <a:cubicBezTo>
                    <a:pt x="322" y="242"/>
                    <a:pt x="322" y="241"/>
                    <a:pt x="321" y="240"/>
                  </a:cubicBezTo>
                  <a:cubicBezTo>
                    <a:pt x="321" y="240"/>
                    <a:pt x="320" y="240"/>
                    <a:pt x="319" y="240"/>
                  </a:cubicBezTo>
                  <a:cubicBezTo>
                    <a:pt x="319" y="240"/>
                    <a:pt x="318" y="240"/>
                    <a:pt x="318" y="240"/>
                  </a:cubicBezTo>
                  <a:cubicBezTo>
                    <a:pt x="318" y="240"/>
                    <a:pt x="318" y="240"/>
                    <a:pt x="317" y="240"/>
                  </a:cubicBezTo>
                  <a:cubicBezTo>
                    <a:pt x="317" y="240"/>
                    <a:pt x="317" y="240"/>
                    <a:pt x="317" y="240"/>
                  </a:cubicBezTo>
                  <a:cubicBezTo>
                    <a:pt x="316" y="240"/>
                    <a:pt x="316" y="240"/>
                    <a:pt x="316" y="240"/>
                  </a:cubicBezTo>
                  <a:cubicBezTo>
                    <a:pt x="315" y="240"/>
                    <a:pt x="315" y="239"/>
                    <a:pt x="314" y="239"/>
                  </a:cubicBezTo>
                  <a:cubicBezTo>
                    <a:pt x="314" y="239"/>
                    <a:pt x="314" y="239"/>
                    <a:pt x="314" y="238"/>
                  </a:cubicBezTo>
                  <a:cubicBezTo>
                    <a:pt x="313" y="238"/>
                    <a:pt x="314" y="238"/>
                    <a:pt x="314" y="237"/>
                  </a:cubicBezTo>
                  <a:cubicBezTo>
                    <a:pt x="314" y="237"/>
                    <a:pt x="314" y="236"/>
                    <a:pt x="314" y="236"/>
                  </a:cubicBezTo>
                  <a:cubicBezTo>
                    <a:pt x="315" y="236"/>
                    <a:pt x="315" y="235"/>
                    <a:pt x="315" y="234"/>
                  </a:cubicBezTo>
                  <a:cubicBezTo>
                    <a:pt x="315" y="234"/>
                    <a:pt x="315" y="233"/>
                    <a:pt x="315" y="233"/>
                  </a:cubicBezTo>
                  <a:cubicBezTo>
                    <a:pt x="315" y="233"/>
                    <a:pt x="314" y="232"/>
                    <a:pt x="314" y="232"/>
                  </a:cubicBezTo>
                  <a:cubicBezTo>
                    <a:pt x="314" y="232"/>
                    <a:pt x="314" y="231"/>
                    <a:pt x="313" y="231"/>
                  </a:cubicBezTo>
                  <a:cubicBezTo>
                    <a:pt x="313" y="231"/>
                    <a:pt x="312" y="230"/>
                    <a:pt x="312" y="230"/>
                  </a:cubicBezTo>
                  <a:cubicBezTo>
                    <a:pt x="312" y="229"/>
                    <a:pt x="312" y="229"/>
                    <a:pt x="311" y="229"/>
                  </a:cubicBezTo>
                  <a:cubicBezTo>
                    <a:pt x="311" y="229"/>
                    <a:pt x="311" y="229"/>
                    <a:pt x="311" y="229"/>
                  </a:cubicBezTo>
                  <a:cubicBezTo>
                    <a:pt x="310" y="228"/>
                    <a:pt x="309" y="229"/>
                    <a:pt x="308" y="229"/>
                  </a:cubicBezTo>
                  <a:cubicBezTo>
                    <a:pt x="308" y="229"/>
                    <a:pt x="307" y="228"/>
                    <a:pt x="307" y="228"/>
                  </a:cubicBezTo>
                  <a:cubicBezTo>
                    <a:pt x="307" y="227"/>
                    <a:pt x="307" y="226"/>
                    <a:pt x="306" y="226"/>
                  </a:cubicBezTo>
                  <a:cubicBezTo>
                    <a:pt x="305" y="226"/>
                    <a:pt x="305" y="225"/>
                    <a:pt x="304" y="225"/>
                  </a:cubicBezTo>
                  <a:cubicBezTo>
                    <a:pt x="304" y="225"/>
                    <a:pt x="303" y="224"/>
                    <a:pt x="303" y="224"/>
                  </a:cubicBezTo>
                  <a:cubicBezTo>
                    <a:pt x="302" y="224"/>
                    <a:pt x="302" y="224"/>
                    <a:pt x="302" y="224"/>
                  </a:cubicBezTo>
                  <a:cubicBezTo>
                    <a:pt x="302" y="223"/>
                    <a:pt x="302" y="223"/>
                    <a:pt x="301" y="223"/>
                  </a:cubicBezTo>
                  <a:cubicBezTo>
                    <a:pt x="301" y="223"/>
                    <a:pt x="300" y="223"/>
                    <a:pt x="300" y="222"/>
                  </a:cubicBezTo>
                  <a:cubicBezTo>
                    <a:pt x="299" y="222"/>
                    <a:pt x="299" y="222"/>
                    <a:pt x="298" y="222"/>
                  </a:cubicBezTo>
                  <a:cubicBezTo>
                    <a:pt x="298" y="222"/>
                    <a:pt x="298" y="222"/>
                    <a:pt x="298" y="222"/>
                  </a:cubicBezTo>
                  <a:cubicBezTo>
                    <a:pt x="298" y="222"/>
                    <a:pt x="298" y="222"/>
                    <a:pt x="298" y="222"/>
                  </a:cubicBezTo>
                  <a:cubicBezTo>
                    <a:pt x="297" y="222"/>
                    <a:pt x="296" y="222"/>
                    <a:pt x="296" y="221"/>
                  </a:cubicBezTo>
                  <a:cubicBezTo>
                    <a:pt x="295" y="221"/>
                    <a:pt x="294" y="221"/>
                    <a:pt x="293" y="220"/>
                  </a:cubicBezTo>
                  <a:cubicBezTo>
                    <a:pt x="292" y="220"/>
                    <a:pt x="290" y="220"/>
                    <a:pt x="290" y="219"/>
                  </a:cubicBezTo>
                  <a:cubicBezTo>
                    <a:pt x="289" y="219"/>
                    <a:pt x="288" y="219"/>
                    <a:pt x="288" y="218"/>
                  </a:cubicBezTo>
                  <a:cubicBezTo>
                    <a:pt x="288" y="218"/>
                    <a:pt x="288" y="218"/>
                    <a:pt x="288" y="218"/>
                  </a:cubicBezTo>
                  <a:cubicBezTo>
                    <a:pt x="287" y="218"/>
                    <a:pt x="286" y="218"/>
                    <a:pt x="285" y="218"/>
                  </a:cubicBezTo>
                  <a:cubicBezTo>
                    <a:pt x="284" y="218"/>
                    <a:pt x="281" y="217"/>
                    <a:pt x="281" y="217"/>
                  </a:cubicBezTo>
                  <a:cubicBezTo>
                    <a:pt x="281" y="217"/>
                    <a:pt x="281" y="216"/>
                    <a:pt x="281" y="216"/>
                  </a:cubicBezTo>
                  <a:cubicBezTo>
                    <a:pt x="280" y="216"/>
                    <a:pt x="279" y="216"/>
                    <a:pt x="279" y="215"/>
                  </a:cubicBezTo>
                  <a:cubicBezTo>
                    <a:pt x="278" y="215"/>
                    <a:pt x="278" y="215"/>
                    <a:pt x="278" y="215"/>
                  </a:cubicBezTo>
                  <a:cubicBezTo>
                    <a:pt x="277" y="215"/>
                    <a:pt x="276" y="216"/>
                    <a:pt x="276" y="215"/>
                  </a:cubicBezTo>
                  <a:cubicBezTo>
                    <a:pt x="276" y="215"/>
                    <a:pt x="276" y="215"/>
                    <a:pt x="276" y="215"/>
                  </a:cubicBezTo>
                  <a:cubicBezTo>
                    <a:pt x="275" y="215"/>
                    <a:pt x="275" y="214"/>
                    <a:pt x="274" y="214"/>
                  </a:cubicBezTo>
                  <a:cubicBezTo>
                    <a:pt x="273" y="214"/>
                    <a:pt x="272" y="214"/>
                    <a:pt x="271" y="213"/>
                  </a:cubicBezTo>
                  <a:cubicBezTo>
                    <a:pt x="271" y="213"/>
                    <a:pt x="270" y="213"/>
                    <a:pt x="269" y="212"/>
                  </a:cubicBezTo>
                  <a:cubicBezTo>
                    <a:pt x="269" y="212"/>
                    <a:pt x="268" y="212"/>
                    <a:pt x="267" y="212"/>
                  </a:cubicBezTo>
                  <a:cubicBezTo>
                    <a:pt x="267" y="212"/>
                    <a:pt x="266" y="211"/>
                    <a:pt x="266" y="211"/>
                  </a:cubicBezTo>
                  <a:cubicBezTo>
                    <a:pt x="266" y="211"/>
                    <a:pt x="265" y="211"/>
                    <a:pt x="265" y="210"/>
                  </a:cubicBezTo>
                  <a:cubicBezTo>
                    <a:pt x="265" y="210"/>
                    <a:pt x="265" y="210"/>
                    <a:pt x="264" y="210"/>
                  </a:cubicBezTo>
                  <a:cubicBezTo>
                    <a:pt x="264" y="211"/>
                    <a:pt x="266" y="244"/>
                    <a:pt x="265" y="245"/>
                  </a:cubicBezTo>
                  <a:close/>
                  <a:moveTo>
                    <a:pt x="382" y="271"/>
                  </a:moveTo>
                  <a:cubicBezTo>
                    <a:pt x="382" y="271"/>
                    <a:pt x="382" y="271"/>
                    <a:pt x="382" y="271"/>
                  </a:cubicBezTo>
                  <a:cubicBezTo>
                    <a:pt x="382" y="271"/>
                    <a:pt x="382" y="271"/>
                    <a:pt x="382" y="271"/>
                  </a:cubicBezTo>
                  <a:cubicBezTo>
                    <a:pt x="382" y="271"/>
                    <a:pt x="382" y="271"/>
                    <a:pt x="382" y="271"/>
                  </a:cubicBezTo>
                  <a:cubicBezTo>
                    <a:pt x="382" y="271"/>
                    <a:pt x="382" y="271"/>
                    <a:pt x="382" y="270"/>
                  </a:cubicBezTo>
                  <a:cubicBezTo>
                    <a:pt x="381" y="270"/>
                    <a:pt x="380" y="271"/>
                    <a:pt x="380" y="271"/>
                  </a:cubicBezTo>
                  <a:cubicBezTo>
                    <a:pt x="380" y="272"/>
                    <a:pt x="381" y="272"/>
                    <a:pt x="381" y="272"/>
                  </a:cubicBezTo>
                  <a:cubicBezTo>
                    <a:pt x="381" y="272"/>
                    <a:pt x="381" y="272"/>
                    <a:pt x="382" y="272"/>
                  </a:cubicBezTo>
                  <a:cubicBezTo>
                    <a:pt x="382" y="272"/>
                    <a:pt x="382" y="272"/>
                    <a:pt x="382" y="273"/>
                  </a:cubicBezTo>
                  <a:cubicBezTo>
                    <a:pt x="383" y="273"/>
                    <a:pt x="384" y="272"/>
                    <a:pt x="383" y="272"/>
                  </a:cubicBezTo>
                  <a:cubicBezTo>
                    <a:pt x="383" y="272"/>
                    <a:pt x="382" y="272"/>
                    <a:pt x="382" y="271"/>
                  </a:cubicBezTo>
                  <a:close/>
                  <a:moveTo>
                    <a:pt x="300" y="259"/>
                  </a:moveTo>
                  <a:cubicBezTo>
                    <a:pt x="300" y="259"/>
                    <a:pt x="300" y="259"/>
                    <a:pt x="300" y="259"/>
                  </a:cubicBezTo>
                  <a:cubicBezTo>
                    <a:pt x="300" y="259"/>
                    <a:pt x="300" y="259"/>
                    <a:pt x="300" y="258"/>
                  </a:cubicBezTo>
                  <a:cubicBezTo>
                    <a:pt x="300" y="258"/>
                    <a:pt x="299" y="258"/>
                    <a:pt x="299" y="259"/>
                  </a:cubicBezTo>
                  <a:cubicBezTo>
                    <a:pt x="299" y="259"/>
                    <a:pt x="300" y="259"/>
                    <a:pt x="300" y="259"/>
                  </a:cubicBezTo>
                  <a:cubicBezTo>
                    <a:pt x="300" y="259"/>
                    <a:pt x="300" y="259"/>
                    <a:pt x="300" y="259"/>
                  </a:cubicBezTo>
                  <a:cubicBezTo>
                    <a:pt x="300" y="259"/>
                    <a:pt x="300" y="259"/>
                    <a:pt x="300" y="259"/>
                  </a:cubicBezTo>
                  <a:cubicBezTo>
                    <a:pt x="300" y="259"/>
                    <a:pt x="300" y="259"/>
                    <a:pt x="300" y="259"/>
                  </a:cubicBezTo>
                  <a:cubicBezTo>
                    <a:pt x="300" y="259"/>
                    <a:pt x="300" y="259"/>
                    <a:pt x="300" y="259"/>
                  </a:cubicBezTo>
                  <a:close/>
                  <a:moveTo>
                    <a:pt x="364" y="278"/>
                  </a:moveTo>
                  <a:cubicBezTo>
                    <a:pt x="364" y="277"/>
                    <a:pt x="364" y="277"/>
                    <a:pt x="364" y="276"/>
                  </a:cubicBezTo>
                  <a:cubicBezTo>
                    <a:pt x="364" y="275"/>
                    <a:pt x="362" y="275"/>
                    <a:pt x="361" y="275"/>
                  </a:cubicBezTo>
                  <a:cubicBezTo>
                    <a:pt x="361" y="275"/>
                    <a:pt x="361" y="275"/>
                    <a:pt x="361" y="276"/>
                  </a:cubicBezTo>
                  <a:cubicBezTo>
                    <a:pt x="361" y="276"/>
                    <a:pt x="361" y="276"/>
                    <a:pt x="361" y="276"/>
                  </a:cubicBezTo>
                  <a:cubicBezTo>
                    <a:pt x="361" y="276"/>
                    <a:pt x="361" y="276"/>
                    <a:pt x="361" y="276"/>
                  </a:cubicBezTo>
                  <a:cubicBezTo>
                    <a:pt x="361" y="277"/>
                    <a:pt x="361" y="277"/>
                    <a:pt x="362" y="277"/>
                  </a:cubicBezTo>
                  <a:cubicBezTo>
                    <a:pt x="362" y="277"/>
                    <a:pt x="362" y="277"/>
                    <a:pt x="363" y="277"/>
                  </a:cubicBezTo>
                  <a:cubicBezTo>
                    <a:pt x="363" y="277"/>
                    <a:pt x="363" y="277"/>
                    <a:pt x="363" y="277"/>
                  </a:cubicBezTo>
                  <a:cubicBezTo>
                    <a:pt x="363" y="277"/>
                    <a:pt x="363" y="277"/>
                    <a:pt x="363" y="277"/>
                  </a:cubicBezTo>
                  <a:cubicBezTo>
                    <a:pt x="363" y="278"/>
                    <a:pt x="363" y="278"/>
                    <a:pt x="363" y="279"/>
                  </a:cubicBezTo>
                  <a:cubicBezTo>
                    <a:pt x="363" y="279"/>
                    <a:pt x="363" y="279"/>
                    <a:pt x="363" y="279"/>
                  </a:cubicBezTo>
                  <a:cubicBezTo>
                    <a:pt x="364" y="280"/>
                    <a:pt x="364" y="280"/>
                    <a:pt x="364" y="281"/>
                  </a:cubicBezTo>
                  <a:cubicBezTo>
                    <a:pt x="364" y="281"/>
                    <a:pt x="365" y="281"/>
                    <a:pt x="365" y="281"/>
                  </a:cubicBezTo>
                  <a:cubicBezTo>
                    <a:pt x="365" y="281"/>
                    <a:pt x="366" y="281"/>
                    <a:pt x="366" y="281"/>
                  </a:cubicBezTo>
                  <a:cubicBezTo>
                    <a:pt x="366" y="281"/>
                    <a:pt x="366" y="281"/>
                    <a:pt x="366" y="281"/>
                  </a:cubicBezTo>
                  <a:cubicBezTo>
                    <a:pt x="366" y="280"/>
                    <a:pt x="367" y="280"/>
                    <a:pt x="367" y="280"/>
                  </a:cubicBezTo>
                  <a:cubicBezTo>
                    <a:pt x="367" y="279"/>
                    <a:pt x="367" y="278"/>
                    <a:pt x="366" y="279"/>
                  </a:cubicBezTo>
                  <a:cubicBezTo>
                    <a:pt x="366" y="279"/>
                    <a:pt x="366" y="280"/>
                    <a:pt x="365" y="280"/>
                  </a:cubicBezTo>
                  <a:cubicBezTo>
                    <a:pt x="365" y="280"/>
                    <a:pt x="365" y="280"/>
                    <a:pt x="365" y="279"/>
                  </a:cubicBezTo>
                  <a:cubicBezTo>
                    <a:pt x="365" y="279"/>
                    <a:pt x="364" y="279"/>
                    <a:pt x="364" y="279"/>
                  </a:cubicBezTo>
                  <a:cubicBezTo>
                    <a:pt x="364" y="279"/>
                    <a:pt x="364" y="279"/>
                    <a:pt x="364" y="278"/>
                  </a:cubicBezTo>
                  <a:cubicBezTo>
                    <a:pt x="364" y="278"/>
                    <a:pt x="364" y="278"/>
                    <a:pt x="364" y="278"/>
                  </a:cubicBezTo>
                  <a:close/>
                  <a:moveTo>
                    <a:pt x="357" y="274"/>
                  </a:moveTo>
                  <a:cubicBezTo>
                    <a:pt x="357" y="274"/>
                    <a:pt x="357" y="274"/>
                    <a:pt x="357" y="274"/>
                  </a:cubicBezTo>
                  <a:cubicBezTo>
                    <a:pt x="357" y="274"/>
                    <a:pt x="357" y="274"/>
                    <a:pt x="357" y="274"/>
                  </a:cubicBezTo>
                  <a:cubicBezTo>
                    <a:pt x="357" y="274"/>
                    <a:pt x="357" y="274"/>
                    <a:pt x="357" y="274"/>
                  </a:cubicBezTo>
                  <a:cubicBezTo>
                    <a:pt x="356" y="274"/>
                    <a:pt x="356" y="273"/>
                    <a:pt x="357" y="273"/>
                  </a:cubicBezTo>
                  <a:cubicBezTo>
                    <a:pt x="357" y="273"/>
                    <a:pt x="357" y="273"/>
                    <a:pt x="357" y="273"/>
                  </a:cubicBezTo>
                  <a:cubicBezTo>
                    <a:pt x="358" y="273"/>
                    <a:pt x="358" y="273"/>
                    <a:pt x="358" y="273"/>
                  </a:cubicBezTo>
                  <a:cubicBezTo>
                    <a:pt x="358" y="273"/>
                    <a:pt x="359" y="273"/>
                    <a:pt x="359" y="274"/>
                  </a:cubicBezTo>
                  <a:cubicBezTo>
                    <a:pt x="359" y="274"/>
                    <a:pt x="359" y="274"/>
                    <a:pt x="359" y="274"/>
                  </a:cubicBezTo>
                  <a:cubicBezTo>
                    <a:pt x="359" y="274"/>
                    <a:pt x="359" y="274"/>
                    <a:pt x="359" y="275"/>
                  </a:cubicBezTo>
                  <a:cubicBezTo>
                    <a:pt x="359" y="275"/>
                    <a:pt x="359" y="275"/>
                    <a:pt x="359" y="275"/>
                  </a:cubicBezTo>
                  <a:cubicBezTo>
                    <a:pt x="359" y="275"/>
                    <a:pt x="358" y="275"/>
                    <a:pt x="358" y="275"/>
                  </a:cubicBezTo>
                  <a:cubicBezTo>
                    <a:pt x="358" y="275"/>
                    <a:pt x="357" y="275"/>
                    <a:pt x="357" y="274"/>
                  </a:cubicBezTo>
                  <a:close/>
                  <a:moveTo>
                    <a:pt x="357" y="274"/>
                  </a:moveTo>
                  <a:cubicBezTo>
                    <a:pt x="357" y="274"/>
                    <a:pt x="357" y="274"/>
                    <a:pt x="357" y="274"/>
                  </a:cubicBezTo>
                  <a:cubicBezTo>
                    <a:pt x="357" y="274"/>
                    <a:pt x="357" y="274"/>
                    <a:pt x="357" y="274"/>
                  </a:cubicBezTo>
                  <a:cubicBezTo>
                    <a:pt x="357" y="274"/>
                    <a:pt x="357" y="274"/>
                    <a:pt x="357" y="274"/>
                  </a:cubicBezTo>
                  <a:close/>
                  <a:moveTo>
                    <a:pt x="389" y="293"/>
                  </a:moveTo>
                  <a:cubicBezTo>
                    <a:pt x="389" y="294"/>
                    <a:pt x="389" y="294"/>
                    <a:pt x="389" y="294"/>
                  </a:cubicBezTo>
                  <a:cubicBezTo>
                    <a:pt x="389" y="294"/>
                    <a:pt x="389" y="294"/>
                    <a:pt x="389" y="294"/>
                  </a:cubicBezTo>
                  <a:cubicBezTo>
                    <a:pt x="389" y="294"/>
                    <a:pt x="389" y="294"/>
                    <a:pt x="388" y="294"/>
                  </a:cubicBezTo>
                  <a:cubicBezTo>
                    <a:pt x="389" y="294"/>
                    <a:pt x="388" y="294"/>
                    <a:pt x="388" y="294"/>
                  </a:cubicBezTo>
                  <a:cubicBezTo>
                    <a:pt x="388" y="294"/>
                    <a:pt x="388" y="293"/>
                    <a:pt x="388" y="293"/>
                  </a:cubicBezTo>
                  <a:cubicBezTo>
                    <a:pt x="387" y="293"/>
                    <a:pt x="387" y="293"/>
                    <a:pt x="387" y="293"/>
                  </a:cubicBezTo>
                  <a:cubicBezTo>
                    <a:pt x="387" y="293"/>
                    <a:pt x="386" y="293"/>
                    <a:pt x="386" y="293"/>
                  </a:cubicBezTo>
                  <a:cubicBezTo>
                    <a:pt x="385" y="292"/>
                    <a:pt x="385" y="293"/>
                    <a:pt x="385" y="293"/>
                  </a:cubicBezTo>
                  <a:cubicBezTo>
                    <a:pt x="385" y="293"/>
                    <a:pt x="385" y="294"/>
                    <a:pt x="386" y="294"/>
                  </a:cubicBezTo>
                  <a:cubicBezTo>
                    <a:pt x="385" y="294"/>
                    <a:pt x="386" y="294"/>
                    <a:pt x="386" y="294"/>
                  </a:cubicBezTo>
                  <a:cubicBezTo>
                    <a:pt x="386" y="295"/>
                    <a:pt x="386" y="295"/>
                    <a:pt x="387" y="295"/>
                  </a:cubicBezTo>
                  <a:cubicBezTo>
                    <a:pt x="387" y="295"/>
                    <a:pt x="387" y="295"/>
                    <a:pt x="387" y="295"/>
                  </a:cubicBezTo>
                  <a:cubicBezTo>
                    <a:pt x="387" y="295"/>
                    <a:pt x="387" y="295"/>
                    <a:pt x="387" y="295"/>
                  </a:cubicBezTo>
                  <a:cubicBezTo>
                    <a:pt x="387" y="295"/>
                    <a:pt x="387" y="295"/>
                    <a:pt x="387" y="294"/>
                  </a:cubicBezTo>
                  <a:cubicBezTo>
                    <a:pt x="388" y="295"/>
                    <a:pt x="388" y="295"/>
                    <a:pt x="388" y="295"/>
                  </a:cubicBezTo>
                  <a:cubicBezTo>
                    <a:pt x="388" y="295"/>
                    <a:pt x="389" y="295"/>
                    <a:pt x="389" y="295"/>
                  </a:cubicBezTo>
                  <a:cubicBezTo>
                    <a:pt x="390" y="295"/>
                    <a:pt x="390" y="294"/>
                    <a:pt x="390" y="293"/>
                  </a:cubicBezTo>
                  <a:cubicBezTo>
                    <a:pt x="390" y="293"/>
                    <a:pt x="389" y="293"/>
                    <a:pt x="389" y="293"/>
                  </a:cubicBezTo>
                  <a:close/>
                  <a:moveTo>
                    <a:pt x="395" y="291"/>
                  </a:moveTo>
                  <a:cubicBezTo>
                    <a:pt x="395" y="291"/>
                    <a:pt x="395" y="291"/>
                    <a:pt x="395" y="291"/>
                  </a:cubicBezTo>
                  <a:cubicBezTo>
                    <a:pt x="395" y="291"/>
                    <a:pt x="394" y="291"/>
                    <a:pt x="394" y="291"/>
                  </a:cubicBezTo>
                  <a:cubicBezTo>
                    <a:pt x="394" y="291"/>
                    <a:pt x="394" y="291"/>
                    <a:pt x="393" y="292"/>
                  </a:cubicBezTo>
                  <a:cubicBezTo>
                    <a:pt x="393" y="292"/>
                    <a:pt x="393" y="292"/>
                    <a:pt x="394" y="292"/>
                  </a:cubicBezTo>
                  <a:cubicBezTo>
                    <a:pt x="395" y="292"/>
                    <a:pt x="396" y="292"/>
                    <a:pt x="396" y="292"/>
                  </a:cubicBezTo>
                  <a:cubicBezTo>
                    <a:pt x="396" y="291"/>
                    <a:pt x="396" y="291"/>
                    <a:pt x="395" y="291"/>
                  </a:cubicBezTo>
                  <a:close/>
                  <a:moveTo>
                    <a:pt x="366" y="265"/>
                  </a:moveTo>
                  <a:cubicBezTo>
                    <a:pt x="366" y="265"/>
                    <a:pt x="366" y="265"/>
                    <a:pt x="366" y="266"/>
                  </a:cubicBezTo>
                  <a:cubicBezTo>
                    <a:pt x="366" y="266"/>
                    <a:pt x="366" y="266"/>
                    <a:pt x="366" y="266"/>
                  </a:cubicBezTo>
                  <a:cubicBezTo>
                    <a:pt x="366" y="266"/>
                    <a:pt x="366" y="266"/>
                    <a:pt x="366" y="266"/>
                  </a:cubicBezTo>
                  <a:cubicBezTo>
                    <a:pt x="366" y="266"/>
                    <a:pt x="366" y="267"/>
                    <a:pt x="367" y="267"/>
                  </a:cubicBezTo>
                  <a:cubicBezTo>
                    <a:pt x="367" y="267"/>
                    <a:pt x="367" y="266"/>
                    <a:pt x="367" y="266"/>
                  </a:cubicBezTo>
                  <a:cubicBezTo>
                    <a:pt x="367" y="266"/>
                    <a:pt x="367" y="266"/>
                    <a:pt x="367" y="266"/>
                  </a:cubicBezTo>
                  <a:cubicBezTo>
                    <a:pt x="367" y="265"/>
                    <a:pt x="367" y="265"/>
                    <a:pt x="367" y="265"/>
                  </a:cubicBezTo>
                  <a:cubicBezTo>
                    <a:pt x="367" y="264"/>
                    <a:pt x="366" y="264"/>
                    <a:pt x="366" y="265"/>
                  </a:cubicBezTo>
                  <a:close/>
                  <a:moveTo>
                    <a:pt x="326" y="608"/>
                  </a:moveTo>
                  <a:cubicBezTo>
                    <a:pt x="325" y="608"/>
                    <a:pt x="325" y="609"/>
                    <a:pt x="326" y="608"/>
                  </a:cubicBezTo>
                  <a:cubicBezTo>
                    <a:pt x="326" y="608"/>
                    <a:pt x="326" y="608"/>
                    <a:pt x="326" y="608"/>
                  </a:cubicBezTo>
                  <a:close/>
                  <a:moveTo>
                    <a:pt x="297" y="585"/>
                  </a:moveTo>
                  <a:cubicBezTo>
                    <a:pt x="297" y="585"/>
                    <a:pt x="297" y="585"/>
                    <a:pt x="297" y="584"/>
                  </a:cubicBezTo>
                  <a:cubicBezTo>
                    <a:pt x="297" y="584"/>
                    <a:pt x="296" y="584"/>
                    <a:pt x="296" y="584"/>
                  </a:cubicBezTo>
                  <a:cubicBezTo>
                    <a:pt x="296" y="584"/>
                    <a:pt x="296" y="584"/>
                    <a:pt x="296" y="584"/>
                  </a:cubicBezTo>
                  <a:cubicBezTo>
                    <a:pt x="296" y="585"/>
                    <a:pt x="295" y="585"/>
                    <a:pt x="295" y="585"/>
                  </a:cubicBezTo>
                  <a:cubicBezTo>
                    <a:pt x="295" y="585"/>
                    <a:pt x="296" y="585"/>
                    <a:pt x="296" y="585"/>
                  </a:cubicBezTo>
                  <a:cubicBezTo>
                    <a:pt x="296" y="585"/>
                    <a:pt x="297" y="586"/>
                    <a:pt x="297" y="585"/>
                  </a:cubicBezTo>
                  <a:close/>
                  <a:moveTo>
                    <a:pt x="326" y="606"/>
                  </a:moveTo>
                  <a:cubicBezTo>
                    <a:pt x="326" y="606"/>
                    <a:pt x="325" y="607"/>
                    <a:pt x="325" y="607"/>
                  </a:cubicBezTo>
                  <a:cubicBezTo>
                    <a:pt x="325" y="607"/>
                    <a:pt x="326" y="607"/>
                    <a:pt x="326" y="607"/>
                  </a:cubicBezTo>
                  <a:cubicBezTo>
                    <a:pt x="326" y="607"/>
                    <a:pt x="326" y="607"/>
                    <a:pt x="326" y="607"/>
                  </a:cubicBezTo>
                  <a:cubicBezTo>
                    <a:pt x="326" y="607"/>
                    <a:pt x="327" y="607"/>
                    <a:pt x="326" y="607"/>
                  </a:cubicBezTo>
                  <a:cubicBezTo>
                    <a:pt x="326" y="607"/>
                    <a:pt x="326" y="606"/>
                    <a:pt x="326" y="606"/>
                  </a:cubicBezTo>
                  <a:close/>
                  <a:moveTo>
                    <a:pt x="328" y="594"/>
                  </a:moveTo>
                  <a:cubicBezTo>
                    <a:pt x="328" y="593"/>
                    <a:pt x="328" y="593"/>
                    <a:pt x="328" y="593"/>
                  </a:cubicBezTo>
                  <a:cubicBezTo>
                    <a:pt x="328" y="593"/>
                    <a:pt x="328" y="593"/>
                    <a:pt x="327" y="593"/>
                  </a:cubicBezTo>
                  <a:cubicBezTo>
                    <a:pt x="327" y="592"/>
                    <a:pt x="328" y="592"/>
                    <a:pt x="328" y="592"/>
                  </a:cubicBezTo>
                  <a:cubicBezTo>
                    <a:pt x="328" y="592"/>
                    <a:pt x="328" y="592"/>
                    <a:pt x="327" y="591"/>
                  </a:cubicBezTo>
                  <a:cubicBezTo>
                    <a:pt x="327" y="591"/>
                    <a:pt x="327" y="591"/>
                    <a:pt x="328" y="591"/>
                  </a:cubicBezTo>
                  <a:cubicBezTo>
                    <a:pt x="328" y="591"/>
                    <a:pt x="328" y="591"/>
                    <a:pt x="328" y="590"/>
                  </a:cubicBezTo>
                  <a:cubicBezTo>
                    <a:pt x="328" y="590"/>
                    <a:pt x="328" y="590"/>
                    <a:pt x="327" y="590"/>
                  </a:cubicBezTo>
                  <a:cubicBezTo>
                    <a:pt x="327" y="590"/>
                    <a:pt x="327" y="589"/>
                    <a:pt x="327" y="589"/>
                  </a:cubicBezTo>
                  <a:cubicBezTo>
                    <a:pt x="327" y="589"/>
                    <a:pt x="327" y="589"/>
                    <a:pt x="327" y="589"/>
                  </a:cubicBezTo>
                  <a:cubicBezTo>
                    <a:pt x="326" y="589"/>
                    <a:pt x="326" y="589"/>
                    <a:pt x="326" y="589"/>
                  </a:cubicBezTo>
                  <a:cubicBezTo>
                    <a:pt x="326" y="589"/>
                    <a:pt x="326" y="589"/>
                    <a:pt x="326" y="589"/>
                  </a:cubicBezTo>
                  <a:cubicBezTo>
                    <a:pt x="325" y="588"/>
                    <a:pt x="325" y="588"/>
                    <a:pt x="325" y="588"/>
                  </a:cubicBezTo>
                  <a:cubicBezTo>
                    <a:pt x="324" y="587"/>
                    <a:pt x="324" y="588"/>
                    <a:pt x="324" y="588"/>
                  </a:cubicBezTo>
                  <a:cubicBezTo>
                    <a:pt x="324" y="589"/>
                    <a:pt x="324" y="589"/>
                    <a:pt x="324" y="589"/>
                  </a:cubicBezTo>
                  <a:cubicBezTo>
                    <a:pt x="323" y="590"/>
                    <a:pt x="323" y="589"/>
                    <a:pt x="323" y="589"/>
                  </a:cubicBezTo>
                  <a:cubicBezTo>
                    <a:pt x="322" y="589"/>
                    <a:pt x="322" y="589"/>
                    <a:pt x="322" y="589"/>
                  </a:cubicBezTo>
                  <a:cubicBezTo>
                    <a:pt x="322" y="589"/>
                    <a:pt x="322" y="589"/>
                    <a:pt x="321" y="589"/>
                  </a:cubicBezTo>
                  <a:cubicBezTo>
                    <a:pt x="321" y="589"/>
                    <a:pt x="321" y="589"/>
                    <a:pt x="321" y="590"/>
                  </a:cubicBezTo>
                  <a:cubicBezTo>
                    <a:pt x="321" y="590"/>
                    <a:pt x="320" y="591"/>
                    <a:pt x="320" y="591"/>
                  </a:cubicBezTo>
                  <a:cubicBezTo>
                    <a:pt x="319" y="591"/>
                    <a:pt x="319" y="590"/>
                    <a:pt x="319" y="590"/>
                  </a:cubicBezTo>
                  <a:cubicBezTo>
                    <a:pt x="319" y="590"/>
                    <a:pt x="318" y="590"/>
                    <a:pt x="318" y="590"/>
                  </a:cubicBezTo>
                  <a:cubicBezTo>
                    <a:pt x="318" y="590"/>
                    <a:pt x="318" y="591"/>
                    <a:pt x="317" y="591"/>
                  </a:cubicBezTo>
                  <a:cubicBezTo>
                    <a:pt x="317" y="591"/>
                    <a:pt x="317" y="590"/>
                    <a:pt x="317" y="590"/>
                  </a:cubicBezTo>
                  <a:cubicBezTo>
                    <a:pt x="316" y="590"/>
                    <a:pt x="316" y="591"/>
                    <a:pt x="316" y="591"/>
                  </a:cubicBezTo>
                  <a:cubicBezTo>
                    <a:pt x="315" y="591"/>
                    <a:pt x="315" y="591"/>
                    <a:pt x="315" y="591"/>
                  </a:cubicBezTo>
                  <a:cubicBezTo>
                    <a:pt x="314" y="591"/>
                    <a:pt x="314" y="591"/>
                    <a:pt x="314" y="591"/>
                  </a:cubicBezTo>
                  <a:cubicBezTo>
                    <a:pt x="314" y="591"/>
                    <a:pt x="314" y="592"/>
                    <a:pt x="314" y="592"/>
                  </a:cubicBezTo>
                  <a:cubicBezTo>
                    <a:pt x="314" y="592"/>
                    <a:pt x="314" y="592"/>
                    <a:pt x="314" y="592"/>
                  </a:cubicBezTo>
                  <a:cubicBezTo>
                    <a:pt x="314" y="592"/>
                    <a:pt x="313" y="592"/>
                    <a:pt x="313" y="591"/>
                  </a:cubicBezTo>
                  <a:cubicBezTo>
                    <a:pt x="313" y="591"/>
                    <a:pt x="313" y="591"/>
                    <a:pt x="313" y="591"/>
                  </a:cubicBezTo>
                  <a:cubicBezTo>
                    <a:pt x="313" y="592"/>
                    <a:pt x="313" y="592"/>
                    <a:pt x="312" y="592"/>
                  </a:cubicBezTo>
                  <a:cubicBezTo>
                    <a:pt x="312" y="592"/>
                    <a:pt x="312" y="592"/>
                    <a:pt x="311" y="592"/>
                  </a:cubicBezTo>
                  <a:cubicBezTo>
                    <a:pt x="310" y="592"/>
                    <a:pt x="309" y="592"/>
                    <a:pt x="308" y="592"/>
                  </a:cubicBezTo>
                  <a:cubicBezTo>
                    <a:pt x="307" y="592"/>
                    <a:pt x="306" y="591"/>
                    <a:pt x="306" y="591"/>
                  </a:cubicBezTo>
                  <a:cubicBezTo>
                    <a:pt x="305" y="591"/>
                    <a:pt x="305" y="591"/>
                    <a:pt x="305" y="591"/>
                  </a:cubicBezTo>
                  <a:cubicBezTo>
                    <a:pt x="304" y="591"/>
                    <a:pt x="304" y="590"/>
                    <a:pt x="304" y="590"/>
                  </a:cubicBezTo>
                  <a:cubicBezTo>
                    <a:pt x="304" y="590"/>
                    <a:pt x="303" y="590"/>
                    <a:pt x="303" y="590"/>
                  </a:cubicBezTo>
                  <a:cubicBezTo>
                    <a:pt x="303" y="590"/>
                    <a:pt x="302" y="589"/>
                    <a:pt x="302" y="589"/>
                  </a:cubicBezTo>
                  <a:cubicBezTo>
                    <a:pt x="301" y="589"/>
                    <a:pt x="301" y="589"/>
                    <a:pt x="301" y="589"/>
                  </a:cubicBezTo>
                  <a:cubicBezTo>
                    <a:pt x="300" y="589"/>
                    <a:pt x="300" y="589"/>
                    <a:pt x="300" y="588"/>
                  </a:cubicBezTo>
                  <a:cubicBezTo>
                    <a:pt x="299" y="589"/>
                    <a:pt x="299" y="589"/>
                    <a:pt x="299" y="589"/>
                  </a:cubicBezTo>
                  <a:cubicBezTo>
                    <a:pt x="299" y="589"/>
                    <a:pt x="298" y="589"/>
                    <a:pt x="298" y="589"/>
                  </a:cubicBezTo>
                  <a:cubicBezTo>
                    <a:pt x="297" y="588"/>
                    <a:pt x="298" y="588"/>
                    <a:pt x="297" y="588"/>
                  </a:cubicBezTo>
                  <a:cubicBezTo>
                    <a:pt x="297" y="588"/>
                    <a:pt x="297" y="588"/>
                    <a:pt x="297" y="588"/>
                  </a:cubicBezTo>
                  <a:cubicBezTo>
                    <a:pt x="296" y="588"/>
                    <a:pt x="296" y="588"/>
                    <a:pt x="296" y="588"/>
                  </a:cubicBezTo>
                  <a:cubicBezTo>
                    <a:pt x="296" y="588"/>
                    <a:pt x="295" y="588"/>
                    <a:pt x="295" y="588"/>
                  </a:cubicBezTo>
                  <a:cubicBezTo>
                    <a:pt x="295" y="588"/>
                    <a:pt x="295" y="587"/>
                    <a:pt x="295" y="587"/>
                  </a:cubicBezTo>
                  <a:cubicBezTo>
                    <a:pt x="295" y="587"/>
                    <a:pt x="295" y="587"/>
                    <a:pt x="295" y="586"/>
                  </a:cubicBezTo>
                  <a:cubicBezTo>
                    <a:pt x="295" y="586"/>
                    <a:pt x="295" y="586"/>
                    <a:pt x="295" y="586"/>
                  </a:cubicBezTo>
                  <a:cubicBezTo>
                    <a:pt x="295" y="586"/>
                    <a:pt x="295" y="586"/>
                    <a:pt x="295" y="586"/>
                  </a:cubicBezTo>
                  <a:cubicBezTo>
                    <a:pt x="295" y="586"/>
                    <a:pt x="295" y="586"/>
                    <a:pt x="294" y="587"/>
                  </a:cubicBezTo>
                  <a:cubicBezTo>
                    <a:pt x="294" y="587"/>
                    <a:pt x="294" y="587"/>
                    <a:pt x="294" y="587"/>
                  </a:cubicBezTo>
                  <a:cubicBezTo>
                    <a:pt x="294" y="588"/>
                    <a:pt x="294" y="588"/>
                    <a:pt x="294" y="588"/>
                  </a:cubicBezTo>
                  <a:cubicBezTo>
                    <a:pt x="294" y="589"/>
                    <a:pt x="295" y="589"/>
                    <a:pt x="294" y="589"/>
                  </a:cubicBezTo>
                  <a:cubicBezTo>
                    <a:pt x="294" y="590"/>
                    <a:pt x="294" y="590"/>
                    <a:pt x="294" y="590"/>
                  </a:cubicBezTo>
                  <a:cubicBezTo>
                    <a:pt x="294" y="590"/>
                    <a:pt x="294" y="590"/>
                    <a:pt x="294" y="590"/>
                  </a:cubicBezTo>
                  <a:cubicBezTo>
                    <a:pt x="294" y="590"/>
                    <a:pt x="294" y="591"/>
                    <a:pt x="294" y="591"/>
                  </a:cubicBezTo>
                  <a:cubicBezTo>
                    <a:pt x="294" y="591"/>
                    <a:pt x="294" y="591"/>
                    <a:pt x="294" y="591"/>
                  </a:cubicBezTo>
                  <a:cubicBezTo>
                    <a:pt x="294" y="591"/>
                    <a:pt x="294" y="591"/>
                    <a:pt x="294" y="591"/>
                  </a:cubicBezTo>
                  <a:cubicBezTo>
                    <a:pt x="294" y="592"/>
                    <a:pt x="294" y="592"/>
                    <a:pt x="294" y="592"/>
                  </a:cubicBezTo>
                  <a:cubicBezTo>
                    <a:pt x="294" y="592"/>
                    <a:pt x="294" y="592"/>
                    <a:pt x="294" y="593"/>
                  </a:cubicBezTo>
                  <a:cubicBezTo>
                    <a:pt x="295" y="593"/>
                    <a:pt x="295" y="593"/>
                    <a:pt x="295" y="594"/>
                  </a:cubicBezTo>
                  <a:cubicBezTo>
                    <a:pt x="295" y="594"/>
                    <a:pt x="295" y="594"/>
                    <a:pt x="295" y="594"/>
                  </a:cubicBezTo>
                  <a:cubicBezTo>
                    <a:pt x="295" y="594"/>
                    <a:pt x="295" y="595"/>
                    <a:pt x="295" y="595"/>
                  </a:cubicBezTo>
                  <a:cubicBezTo>
                    <a:pt x="295" y="595"/>
                    <a:pt x="295" y="596"/>
                    <a:pt x="296" y="596"/>
                  </a:cubicBezTo>
                  <a:cubicBezTo>
                    <a:pt x="296" y="596"/>
                    <a:pt x="296" y="596"/>
                    <a:pt x="296" y="596"/>
                  </a:cubicBezTo>
                  <a:cubicBezTo>
                    <a:pt x="296" y="597"/>
                    <a:pt x="296" y="597"/>
                    <a:pt x="296" y="597"/>
                  </a:cubicBezTo>
                  <a:cubicBezTo>
                    <a:pt x="296" y="598"/>
                    <a:pt x="297" y="598"/>
                    <a:pt x="297" y="598"/>
                  </a:cubicBezTo>
                  <a:cubicBezTo>
                    <a:pt x="297" y="598"/>
                    <a:pt x="297" y="599"/>
                    <a:pt x="298" y="599"/>
                  </a:cubicBezTo>
                  <a:cubicBezTo>
                    <a:pt x="298" y="599"/>
                    <a:pt x="298" y="599"/>
                    <a:pt x="299" y="599"/>
                  </a:cubicBezTo>
                  <a:cubicBezTo>
                    <a:pt x="299" y="600"/>
                    <a:pt x="299" y="600"/>
                    <a:pt x="299" y="600"/>
                  </a:cubicBezTo>
                  <a:cubicBezTo>
                    <a:pt x="299" y="600"/>
                    <a:pt x="299" y="600"/>
                    <a:pt x="299" y="601"/>
                  </a:cubicBezTo>
                  <a:cubicBezTo>
                    <a:pt x="300" y="601"/>
                    <a:pt x="299" y="601"/>
                    <a:pt x="299" y="602"/>
                  </a:cubicBezTo>
                  <a:cubicBezTo>
                    <a:pt x="299" y="602"/>
                    <a:pt x="299" y="602"/>
                    <a:pt x="299" y="603"/>
                  </a:cubicBezTo>
                  <a:cubicBezTo>
                    <a:pt x="300" y="603"/>
                    <a:pt x="300" y="602"/>
                    <a:pt x="300" y="602"/>
                  </a:cubicBezTo>
                  <a:cubicBezTo>
                    <a:pt x="300" y="602"/>
                    <a:pt x="300" y="602"/>
                    <a:pt x="300" y="602"/>
                  </a:cubicBezTo>
                  <a:cubicBezTo>
                    <a:pt x="300" y="603"/>
                    <a:pt x="301" y="603"/>
                    <a:pt x="301" y="604"/>
                  </a:cubicBezTo>
                  <a:cubicBezTo>
                    <a:pt x="302" y="604"/>
                    <a:pt x="302" y="603"/>
                    <a:pt x="302" y="604"/>
                  </a:cubicBezTo>
                  <a:cubicBezTo>
                    <a:pt x="302" y="604"/>
                    <a:pt x="302" y="604"/>
                    <a:pt x="302" y="605"/>
                  </a:cubicBezTo>
                  <a:cubicBezTo>
                    <a:pt x="302" y="605"/>
                    <a:pt x="302" y="605"/>
                    <a:pt x="302" y="605"/>
                  </a:cubicBezTo>
                  <a:cubicBezTo>
                    <a:pt x="301" y="604"/>
                    <a:pt x="301" y="604"/>
                    <a:pt x="301" y="604"/>
                  </a:cubicBezTo>
                  <a:cubicBezTo>
                    <a:pt x="301" y="604"/>
                    <a:pt x="300" y="604"/>
                    <a:pt x="300" y="604"/>
                  </a:cubicBezTo>
                  <a:cubicBezTo>
                    <a:pt x="300" y="604"/>
                    <a:pt x="300" y="604"/>
                    <a:pt x="300" y="603"/>
                  </a:cubicBezTo>
                  <a:cubicBezTo>
                    <a:pt x="300" y="603"/>
                    <a:pt x="299" y="603"/>
                    <a:pt x="299" y="603"/>
                  </a:cubicBezTo>
                  <a:cubicBezTo>
                    <a:pt x="299" y="602"/>
                    <a:pt x="299" y="603"/>
                    <a:pt x="299" y="603"/>
                  </a:cubicBezTo>
                  <a:cubicBezTo>
                    <a:pt x="299" y="604"/>
                    <a:pt x="299" y="604"/>
                    <a:pt x="300" y="605"/>
                  </a:cubicBezTo>
                  <a:cubicBezTo>
                    <a:pt x="300" y="605"/>
                    <a:pt x="300" y="606"/>
                    <a:pt x="300" y="606"/>
                  </a:cubicBezTo>
                  <a:cubicBezTo>
                    <a:pt x="300" y="606"/>
                    <a:pt x="300" y="607"/>
                    <a:pt x="300" y="607"/>
                  </a:cubicBezTo>
                  <a:cubicBezTo>
                    <a:pt x="300" y="607"/>
                    <a:pt x="300" y="607"/>
                    <a:pt x="300" y="607"/>
                  </a:cubicBezTo>
                  <a:cubicBezTo>
                    <a:pt x="301" y="607"/>
                    <a:pt x="301" y="608"/>
                    <a:pt x="301" y="608"/>
                  </a:cubicBezTo>
                  <a:cubicBezTo>
                    <a:pt x="301" y="608"/>
                    <a:pt x="301" y="609"/>
                    <a:pt x="301" y="609"/>
                  </a:cubicBezTo>
                  <a:cubicBezTo>
                    <a:pt x="301" y="610"/>
                    <a:pt x="302" y="610"/>
                    <a:pt x="303" y="610"/>
                  </a:cubicBezTo>
                  <a:cubicBezTo>
                    <a:pt x="303" y="610"/>
                    <a:pt x="303" y="611"/>
                    <a:pt x="303" y="611"/>
                  </a:cubicBezTo>
                  <a:cubicBezTo>
                    <a:pt x="304" y="612"/>
                    <a:pt x="304" y="612"/>
                    <a:pt x="305" y="612"/>
                  </a:cubicBezTo>
                  <a:cubicBezTo>
                    <a:pt x="305" y="613"/>
                    <a:pt x="305" y="614"/>
                    <a:pt x="305" y="613"/>
                  </a:cubicBezTo>
                  <a:cubicBezTo>
                    <a:pt x="306" y="613"/>
                    <a:pt x="306" y="613"/>
                    <a:pt x="306" y="613"/>
                  </a:cubicBezTo>
                  <a:cubicBezTo>
                    <a:pt x="306" y="612"/>
                    <a:pt x="306" y="612"/>
                    <a:pt x="306" y="612"/>
                  </a:cubicBezTo>
                  <a:cubicBezTo>
                    <a:pt x="306" y="613"/>
                    <a:pt x="306" y="614"/>
                    <a:pt x="306" y="614"/>
                  </a:cubicBezTo>
                  <a:cubicBezTo>
                    <a:pt x="306" y="615"/>
                    <a:pt x="306" y="615"/>
                    <a:pt x="307" y="615"/>
                  </a:cubicBezTo>
                  <a:cubicBezTo>
                    <a:pt x="307" y="615"/>
                    <a:pt x="307" y="616"/>
                    <a:pt x="307" y="616"/>
                  </a:cubicBezTo>
                  <a:cubicBezTo>
                    <a:pt x="307" y="616"/>
                    <a:pt x="307" y="616"/>
                    <a:pt x="308" y="616"/>
                  </a:cubicBezTo>
                  <a:cubicBezTo>
                    <a:pt x="308" y="616"/>
                    <a:pt x="308" y="616"/>
                    <a:pt x="308" y="616"/>
                  </a:cubicBezTo>
                  <a:cubicBezTo>
                    <a:pt x="308" y="615"/>
                    <a:pt x="308" y="615"/>
                    <a:pt x="309" y="615"/>
                  </a:cubicBezTo>
                  <a:cubicBezTo>
                    <a:pt x="309" y="615"/>
                    <a:pt x="309" y="615"/>
                    <a:pt x="309" y="616"/>
                  </a:cubicBezTo>
                  <a:cubicBezTo>
                    <a:pt x="310" y="616"/>
                    <a:pt x="310" y="616"/>
                    <a:pt x="310" y="616"/>
                  </a:cubicBezTo>
                  <a:cubicBezTo>
                    <a:pt x="311" y="615"/>
                    <a:pt x="311" y="616"/>
                    <a:pt x="311" y="616"/>
                  </a:cubicBezTo>
                  <a:cubicBezTo>
                    <a:pt x="312" y="616"/>
                    <a:pt x="312" y="616"/>
                    <a:pt x="312" y="616"/>
                  </a:cubicBezTo>
                  <a:cubicBezTo>
                    <a:pt x="312" y="616"/>
                    <a:pt x="313" y="616"/>
                    <a:pt x="313" y="616"/>
                  </a:cubicBezTo>
                  <a:cubicBezTo>
                    <a:pt x="314" y="616"/>
                    <a:pt x="314" y="617"/>
                    <a:pt x="314" y="616"/>
                  </a:cubicBezTo>
                  <a:cubicBezTo>
                    <a:pt x="315" y="616"/>
                    <a:pt x="315" y="616"/>
                    <a:pt x="315" y="616"/>
                  </a:cubicBezTo>
                  <a:cubicBezTo>
                    <a:pt x="315" y="615"/>
                    <a:pt x="316" y="614"/>
                    <a:pt x="316" y="614"/>
                  </a:cubicBezTo>
                  <a:cubicBezTo>
                    <a:pt x="317" y="613"/>
                    <a:pt x="315" y="612"/>
                    <a:pt x="315" y="612"/>
                  </a:cubicBezTo>
                  <a:cubicBezTo>
                    <a:pt x="316" y="612"/>
                    <a:pt x="316" y="612"/>
                    <a:pt x="316" y="612"/>
                  </a:cubicBezTo>
                  <a:cubicBezTo>
                    <a:pt x="317" y="613"/>
                    <a:pt x="316" y="613"/>
                    <a:pt x="317" y="613"/>
                  </a:cubicBezTo>
                  <a:cubicBezTo>
                    <a:pt x="317" y="613"/>
                    <a:pt x="318" y="613"/>
                    <a:pt x="318" y="613"/>
                  </a:cubicBezTo>
                  <a:cubicBezTo>
                    <a:pt x="318" y="613"/>
                    <a:pt x="318" y="612"/>
                    <a:pt x="318" y="612"/>
                  </a:cubicBezTo>
                  <a:cubicBezTo>
                    <a:pt x="318" y="612"/>
                    <a:pt x="318" y="612"/>
                    <a:pt x="318" y="612"/>
                  </a:cubicBezTo>
                  <a:cubicBezTo>
                    <a:pt x="318" y="611"/>
                    <a:pt x="318" y="611"/>
                    <a:pt x="318" y="611"/>
                  </a:cubicBezTo>
                  <a:cubicBezTo>
                    <a:pt x="318" y="611"/>
                    <a:pt x="319" y="610"/>
                    <a:pt x="319" y="610"/>
                  </a:cubicBezTo>
                  <a:cubicBezTo>
                    <a:pt x="319" y="610"/>
                    <a:pt x="319" y="610"/>
                    <a:pt x="319" y="609"/>
                  </a:cubicBezTo>
                  <a:cubicBezTo>
                    <a:pt x="319" y="609"/>
                    <a:pt x="320" y="610"/>
                    <a:pt x="320" y="610"/>
                  </a:cubicBezTo>
                  <a:cubicBezTo>
                    <a:pt x="321" y="609"/>
                    <a:pt x="320" y="609"/>
                    <a:pt x="320" y="608"/>
                  </a:cubicBezTo>
                  <a:cubicBezTo>
                    <a:pt x="320" y="608"/>
                    <a:pt x="321" y="608"/>
                    <a:pt x="321" y="608"/>
                  </a:cubicBezTo>
                  <a:cubicBezTo>
                    <a:pt x="321" y="608"/>
                    <a:pt x="321" y="608"/>
                    <a:pt x="321" y="608"/>
                  </a:cubicBezTo>
                  <a:cubicBezTo>
                    <a:pt x="321" y="608"/>
                    <a:pt x="321" y="609"/>
                    <a:pt x="321" y="609"/>
                  </a:cubicBezTo>
                  <a:cubicBezTo>
                    <a:pt x="321" y="609"/>
                    <a:pt x="321" y="609"/>
                    <a:pt x="322" y="609"/>
                  </a:cubicBezTo>
                  <a:cubicBezTo>
                    <a:pt x="322" y="610"/>
                    <a:pt x="322" y="610"/>
                    <a:pt x="323" y="610"/>
                  </a:cubicBezTo>
                  <a:cubicBezTo>
                    <a:pt x="323" y="609"/>
                    <a:pt x="324" y="608"/>
                    <a:pt x="324" y="608"/>
                  </a:cubicBezTo>
                  <a:cubicBezTo>
                    <a:pt x="324" y="607"/>
                    <a:pt x="325" y="607"/>
                    <a:pt x="325" y="607"/>
                  </a:cubicBezTo>
                  <a:cubicBezTo>
                    <a:pt x="324" y="606"/>
                    <a:pt x="324" y="606"/>
                    <a:pt x="324" y="606"/>
                  </a:cubicBezTo>
                  <a:cubicBezTo>
                    <a:pt x="324" y="606"/>
                    <a:pt x="324" y="606"/>
                    <a:pt x="325" y="606"/>
                  </a:cubicBezTo>
                  <a:cubicBezTo>
                    <a:pt x="325" y="605"/>
                    <a:pt x="325" y="606"/>
                    <a:pt x="325" y="605"/>
                  </a:cubicBezTo>
                  <a:cubicBezTo>
                    <a:pt x="325" y="605"/>
                    <a:pt x="325" y="605"/>
                    <a:pt x="325" y="604"/>
                  </a:cubicBezTo>
                  <a:cubicBezTo>
                    <a:pt x="325" y="604"/>
                    <a:pt x="325" y="604"/>
                    <a:pt x="325" y="603"/>
                  </a:cubicBezTo>
                  <a:cubicBezTo>
                    <a:pt x="325" y="603"/>
                    <a:pt x="326" y="603"/>
                    <a:pt x="326" y="602"/>
                  </a:cubicBezTo>
                  <a:cubicBezTo>
                    <a:pt x="326" y="602"/>
                    <a:pt x="326" y="602"/>
                    <a:pt x="326" y="601"/>
                  </a:cubicBezTo>
                  <a:cubicBezTo>
                    <a:pt x="326" y="601"/>
                    <a:pt x="327" y="601"/>
                    <a:pt x="327" y="601"/>
                  </a:cubicBezTo>
                  <a:cubicBezTo>
                    <a:pt x="327" y="602"/>
                    <a:pt x="327" y="604"/>
                    <a:pt x="328" y="604"/>
                  </a:cubicBezTo>
                  <a:cubicBezTo>
                    <a:pt x="327" y="603"/>
                    <a:pt x="328" y="603"/>
                    <a:pt x="328" y="603"/>
                  </a:cubicBezTo>
                  <a:cubicBezTo>
                    <a:pt x="328" y="602"/>
                    <a:pt x="328" y="602"/>
                    <a:pt x="328" y="602"/>
                  </a:cubicBezTo>
                  <a:cubicBezTo>
                    <a:pt x="328" y="602"/>
                    <a:pt x="328" y="602"/>
                    <a:pt x="328" y="602"/>
                  </a:cubicBezTo>
                  <a:cubicBezTo>
                    <a:pt x="328" y="601"/>
                    <a:pt x="327" y="601"/>
                    <a:pt x="327" y="600"/>
                  </a:cubicBezTo>
                  <a:cubicBezTo>
                    <a:pt x="328" y="600"/>
                    <a:pt x="328" y="600"/>
                    <a:pt x="328" y="599"/>
                  </a:cubicBezTo>
                  <a:cubicBezTo>
                    <a:pt x="328" y="599"/>
                    <a:pt x="327" y="599"/>
                    <a:pt x="327" y="599"/>
                  </a:cubicBezTo>
                  <a:cubicBezTo>
                    <a:pt x="327" y="599"/>
                    <a:pt x="327" y="598"/>
                    <a:pt x="327" y="598"/>
                  </a:cubicBezTo>
                  <a:cubicBezTo>
                    <a:pt x="327" y="598"/>
                    <a:pt x="327" y="598"/>
                    <a:pt x="328" y="597"/>
                  </a:cubicBezTo>
                  <a:cubicBezTo>
                    <a:pt x="328" y="597"/>
                    <a:pt x="328" y="597"/>
                    <a:pt x="328" y="597"/>
                  </a:cubicBezTo>
                  <a:cubicBezTo>
                    <a:pt x="328" y="596"/>
                    <a:pt x="328" y="596"/>
                    <a:pt x="327" y="596"/>
                  </a:cubicBezTo>
                  <a:cubicBezTo>
                    <a:pt x="327" y="596"/>
                    <a:pt x="327" y="596"/>
                    <a:pt x="327" y="595"/>
                  </a:cubicBezTo>
                  <a:cubicBezTo>
                    <a:pt x="327" y="595"/>
                    <a:pt x="327" y="594"/>
                    <a:pt x="328" y="594"/>
                  </a:cubicBezTo>
                  <a:cubicBezTo>
                    <a:pt x="328" y="594"/>
                    <a:pt x="328" y="594"/>
                    <a:pt x="328" y="594"/>
                  </a:cubicBezTo>
                  <a:close/>
                  <a:moveTo>
                    <a:pt x="328" y="584"/>
                  </a:moveTo>
                  <a:cubicBezTo>
                    <a:pt x="328" y="583"/>
                    <a:pt x="328" y="583"/>
                    <a:pt x="327" y="584"/>
                  </a:cubicBezTo>
                  <a:cubicBezTo>
                    <a:pt x="327" y="584"/>
                    <a:pt x="327" y="584"/>
                    <a:pt x="326" y="584"/>
                  </a:cubicBezTo>
                  <a:cubicBezTo>
                    <a:pt x="326" y="584"/>
                    <a:pt x="325" y="584"/>
                    <a:pt x="325" y="584"/>
                  </a:cubicBezTo>
                  <a:cubicBezTo>
                    <a:pt x="325" y="584"/>
                    <a:pt x="325" y="584"/>
                    <a:pt x="324" y="584"/>
                  </a:cubicBezTo>
                  <a:cubicBezTo>
                    <a:pt x="325" y="585"/>
                    <a:pt x="325" y="585"/>
                    <a:pt x="325" y="585"/>
                  </a:cubicBezTo>
                  <a:cubicBezTo>
                    <a:pt x="326" y="585"/>
                    <a:pt x="326" y="585"/>
                    <a:pt x="326" y="585"/>
                  </a:cubicBezTo>
                  <a:cubicBezTo>
                    <a:pt x="327" y="585"/>
                    <a:pt x="327" y="585"/>
                    <a:pt x="328" y="585"/>
                  </a:cubicBezTo>
                  <a:cubicBezTo>
                    <a:pt x="328" y="585"/>
                    <a:pt x="328" y="585"/>
                    <a:pt x="328" y="585"/>
                  </a:cubicBezTo>
                  <a:cubicBezTo>
                    <a:pt x="328" y="585"/>
                    <a:pt x="328" y="585"/>
                    <a:pt x="328" y="585"/>
                  </a:cubicBezTo>
                  <a:cubicBezTo>
                    <a:pt x="328" y="586"/>
                    <a:pt x="329" y="586"/>
                    <a:pt x="329" y="585"/>
                  </a:cubicBezTo>
                  <a:cubicBezTo>
                    <a:pt x="329" y="585"/>
                    <a:pt x="328" y="584"/>
                    <a:pt x="328" y="584"/>
                  </a:cubicBezTo>
                  <a:close/>
                  <a:moveTo>
                    <a:pt x="327" y="580"/>
                  </a:moveTo>
                  <a:cubicBezTo>
                    <a:pt x="326" y="580"/>
                    <a:pt x="326" y="580"/>
                    <a:pt x="326" y="579"/>
                  </a:cubicBezTo>
                  <a:cubicBezTo>
                    <a:pt x="326" y="579"/>
                    <a:pt x="325" y="579"/>
                    <a:pt x="325" y="579"/>
                  </a:cubicBezTo>
                  <a:cubicBezTo>
                    <a:pt x="325" y="578"/>
                    <a:pt x="325" y="578"/>
                    <a:pt x="324" y="578"/>
                  </a:cubicBezTo>
                  <a:cubicBezTo>
                    <a:pt x="324" y="578"/>
                    <a:pt x="324" y="578"/>
                    <a:pt x="323" y="579"/>
                  </a:cubicBezTo>
                  <a:cubicBezTo>
                    <a:pt x="323" y="579"/>
                    <a:pt x="323" y="579"/>
                    <a:pt x="323" y="579"/>
                  </a:cubicBezTo>
                  <a:cubicBezTo>
                    <a:pt x="323" y="580"/>
                    <a:pt x="323" y="580"/>
                    <a:pt x="324" y="580"/>
                  </a:cubicBezTo>
                  <a:cubicBezTo>
                    <a:pt x="324" y="580"/>
                    <a:pt x="323" y="580"/>
                    <a:pt x="323" y="581"/>
                  </a:cubicBezTo>
                  <a:cubicBezTo>
                    <a:pt x="324" y="581"/>
                    <a:pt x="324" y="581"/>
                    <a:pt x="325" y="582"/>
                  </a:cubicBezTo>
                  <a:cubicBezTo>
                    <a:pt x="325" y="582"/>
                    <a:pt x="325" y="582"/>
                    <a:pt x="325" y="582"/>
                  </a:cubicBezTo>
                  <a:cubicBezTo>
                    <a:pt x="325" y="583"/>
                    <a:pt x="325" y="583"/>
                    <a:pt x="325" y="583"/>
                  </a:cubicBezTo>
                  <a:cubicBezTo>
                    <a:pt x="325" y="584"/>
                    <a:pt x="326" y="583"/>
                    <a:pt x="326" y="583"/>
                  </a:cubicBezTo>
                  <a:cubicBezTo>
                    <a:pt x="327" y="582"/>
                    <a:pt x="327" y="582"/>
                    <a:pt x="327" y="582"/>
                  </a:cubicBezTo>
                  <a:cubicBezTo>
                    <a:pt x="327" y="583"/>
                    <a:pt x="327" y="583"/>
                    <a:pt x="327" y="583"/>
                  </a:cubicBezTo>
                  <a:cubicBezTo>
                    <a:pt x="328" y="583"/>
                    <a:pt x="328" y="583"/>
                    <a:pt x="328" y="582"/>
                  </a:cubicBezTo>
                  <a:cubicBezTo>
                    <a:pt x="328" y="581"/>
                    <a:pt x="327" y="581"/>
                    <a:pt x="328" y="580"/>
                  </a:cubicBezTo>
                  <a:cubicBezTo>
                    <a:pt x="327" y="580"/>
                    <a:pt x="327" y="580"/>
                    <a:pt x="327" y="580"/>
                  </a:cubicBezTo>
                  <a:close/>
                  <a:moveTo>
                    <a:pt x="326" y="586"/>
                  </a:moveTo>
                  <a:cubicBezTo>
                    <a:pt x="326" y="586"/>
                    <a:pt x="326" y="586"/>
                    <a:pt x="326" y="586"/>
                  </a:cubicBezTo>
                  <a:cubicBezTo>
                    <a:pt x="326" y="586"/>
                    <a:pt x="327" y="586"/>
                    <a:pt x="327" y="586"/>
                  </a:cubicBezTo>
                  <a:cubicBezTo>
                    <a:pt x="327" y="586"/>
                    <a:pt x="327" y="586"/>
                    <a:pt x="327" y="586"/>
                  </a:cubicBezTo>
                  <a:cubicBezTo>
                    <a:pt x="327" y="586"/>
                    <a:pt x="327" y="585"/>
                    <a:pt x="326" y="586"/>
                  </a:cubicBezTo>
                  <a:close/>
                  <a:moveTo>
                    <a:pt x="320" y="612"/>
                  </a:moveTo>
                  <a:cubicBezTo>
                    <a:pt x="320" y="611"/>
                    <a:pt x="320" y="611"/>
                    <a:pt x="320" y="611"/>
                  </a:cubicBezTo>
                  <a:cubicBezTo>
                    <a:pt x="320" y="611"/>
                    <a:pt x="320" y="611"/>
                    <a:pt x="320" y="611"/>
                  </a:cubicBezTo>
                  <a:cubicBezTo>
                    <a:pt x="320" y="611"/>
                    <a:pt x="321" y="611"/>
                    <a:pt x="320" y="610"/>
                  </a:cubicBezTo>
                  <a:cubicBezTo>
                    <a:pt x="320" y="610"/>
                    <a:pt x="320" y="611"/>
                    <a:pt x="320" y="612"/>
                  </a:cubicBezTo>
                  <a:close/>
                  <a:moveTo>
                    <a:pt x="319" y="613"/>
                  </a:moveTo>
                  <a:cubicBezTo>
                    <a:pt x="319" y="613"/>
                    <a:pt x="318" y="613"/>
                    <a:pt x="318" y="613"/>
                  </a:cubicBezTo>
                  <a:cubicBezTo>
                    <a:pt x="318" y="613"/>
                    <a:pt x="318" y="614"/>
                    <a:pt x="318" y="614"/>
                  </a:cubicBezTo>
                  <a:cubicBezTo>
                    <a:pt x="318" y="614"/>
                    <a:pt x="317" y="614"/>
                    <a:pt x="317" y="614"/>
                  </a:cubicBezTo>
                  <a:cubicBezTo>
                    <a:pt x="317" y="614"/>
                    <a:pt x="317" y="614"/>
                    <a:pt x="317" y="614"/>
                  </a:cubicBezTo>
                  <a:cubicBezTo>
                    <a:pt x="317" y="614"/>
                    <a:pt x="317" y="614"/>
                    <a:pt x="317" y="614"/>
                  </a:cubicBezTo>
                  <a:cubicBezTo>
                    <a:pt x="316" y="615"/>
                    <a:pt x="317" y="615"/>
                    <a:pt x="317" y="615"/>
                  </a:cubicBezTo>
                  <a:cubicBezTo>
                    <a:pt x="318" y="615"/>
                    <a:pt x="318" y="615"/>
                    <a:pt x="318" y="615"/>
                  </a:cubicBezTo>
                  <a:cubicBezTo>
                    <a:pt x="318" y="615"/>
                    <a:pt x="318" y="615"/>
                    <a:pt x="318" y="615"/>
                  </a:cubicBezTo>
                  <a:cubicBezTo>
                    <a:pt x="318" y="616"/>
                    <a:pt x="319" y="614"/>
                    <a:pt x="319" y="614"/>
                  </a:cubicBezTo>
                  <a:cubicBezTo>
                    <a:pt x="318" y="614"/>
                    <a:pt x="319" y="613"/>
                    <a:pt x="319" y="613"/>
                  </a:cubicBezTo>
                  <a:close/>
                  <a:moveTo>
                    <a:pt x="325" y="611"/>
                  </a:moveTo>
                  <a:cubicBezTo>
                    <a:pt x="325" y="610"/>
                    <a:pt x="325" y="610"/>
                    <a:pt x="325" y="610"/>
                  </a:cubicBezTo>
                  <a:cubicBezTo>
                    <a:pt x="325" y="609"/>
                    <a:pt x="324" y="609"/>
                    <a:pt x="324" y="610"/>
                  </a:cubicBezTo>
                  <a:cubicBezTo>
                    <a:pt x="323" y="610"/>
                    <a:pt x="324" y="611"/>
                    <a:pt x="323" y="611"/>
                  </a:cubicBezTo>
                  <a:cubicBezTo>
                    <a:pt x="323" y="611"/>
                    <a:pt x="323" y="611"/>
                    <a:pt x="322" y="611"/>
                  </a:cubicBezTo>
                  <a:cubicBezTo>
                    <a:pt x="322" y="611"/>
                    <a:pt x="322" y="611"/>
                    <a:pt x="322" y="611"/>
                  </a:cubicBezTo>
                  <a:cubicBezTo>
                    <a:pt x="322" y="611"/>
                    <a:pt x="321" y="610"/>
                    <a:pt x="321" y="611"/>
                  </a:cubicBezTo>
                  <a:cubicBezTo>
                    <a:pt x="321" y="611"/>
                    <a:pt x="321" y="611"/>
                    <a:pt x="321" y="611"/>
                  </a:cubicBezTo>
                  <a:cubicBezTo>
                    <a:pt x="322" y="611"/>
                    <a:pt x="322" y="611"/>
                    <a:pt x="322" y="612"/>
                  </a:cubicBezTo>
                  <a:cubicBezTo>
                    <a:pt x="322" y="612"/>
                    <a:pt x="322" y="612"/>
                    <a:pt x="322" y="612"/>
                  </a:cubicBezTo>
                  <a:cubicBezTo>
                    <a:pt x="323" y="613"/>
                    <a:pt x="324" y="612"/>
                    <a:pt x="324" y="612"/>
                  </a:cubicBezTo>
                  <a:cubicBezTo>
                    <a:pt x="324" y="612"/>
                    <a:pt x="324" y="612"/>
                    <a:pt x="325" y="613"/>
                  </a:cubicBezTo>
                  <a:cubicBezTo>
                    <a:pt x="325" y="613"/>
                    <a:pt x="325" y="613"/>
                    <a:pt x="325" y="613"/>
                  </a:cubicBezTo>
                  <a:cubicBezTo>
                    <a:pt x="325" y="613"/>
                    <a:pt x="325" y="612"/>
                    <a:pt x="325" y="611"/>
                  </a:cubicBezTo>
                  <a:cubicBezTo>
                    <a:pt x="325" y="611"/>
                    <a:pt x="325" y="611"/>
                    <a:pt x="325" y="611"/>
                  </a:cubicBezTo>
                  <a:close/>
                  <a:moveTo>
                    <a:pt x="289" y="579"/>
                  </a:moveTo>
                  <a:cubicBezTo>
                    <a:pt x="289" y="579"/>
                    <a:pt x="289" y="579"/>
                    <a:pt x="289" y="578"/>
                  </a:cubicBezTo>
                  <a:cubicBezTo>
                    <a:pt x="289" y="578"/>
                    <a:pt x="289" y="578"/>
                    <a:pt x="289" y="577"/>
                  </a:cubicBezTo>
                  <a:cubicBezTo>
                    <a:pt x="289" y="577"/>
                    <a:pt x="288" y="577"/>
                    <a:pt x="288" y="577"/>
                  </a:cubicBezTo>
                  <a:cubicBezTo>
                    <a:pt x="288" y="577"/>
                    <a:pt x="288" y="577"/>
                    <a:pt x="287" y="577"/>
                  </a:cubicBezTo>
                  <a:cubicBezTo>
                    <a:pt x="287" y="577"/>
                    <a:pt x="287" y="578"/>
                    <a:pt x="287" y="577"/>
                  </a:cubicBezTo>
                  <a:cubicBezTo>
                    <a:pt x="286" y="578"/>
                    <a:pt x="287" y="578"/>
                    <a:pt x="287" y="579"/>
                  </a:cubicBezTo>
                  <a:cubicBezTo>
                    <a:pt x="287" y="579"/>
                    <a:pt x="286" y="579"/>
                    <a:pt x="286" y="580"/>
                  </a:cubicBezTo>
                  <a:cubicBezTo>
                    <a:pt x="286" y="580"/>
                    <a:pt x="287" y="580"/>
                    <a:pt x="287" y="580"/>
                  </a:cubicBezTo>
                  <a:cubicBezTo>
                    <a:pt x="287" y="581"/>
                    <a:pt x="286" y="581"/>
                    <a:pt x="286" y="582"/>
                  </a:cubicBezTo>
                  <a:cubicBezTo>
                    <a:pt x="287" y="583"/>
                    <a:pt x="288" y="582"/>
                    <a:pt x="288" y="581"/>
                  </a:cubicBezTo>
                  <a:cubicBezTo>
                    <a:pt x="289" y="581"/>
                    <a:pt x="289" y="581"/>
                    <a:pt x="289" y="581"/>
                  </a:cubicBezTo>
                  <a:cubicBezTo>
                    <a:pt x="289" y="581"/>
                    <a:pt x="289" y="580"/>
                    <a:pt x="289" y="580"/>
                  </a:cubicBezTo>
                  <a:cubicBezTo>
                    <a:pt x="289" y="580"/>
                    <a:pt x="289" y="580"/>
                    <a:pt x="289" y="579"/>
                  </a:cubicBezTo>
                  <a:cubicBezTo>
                    <a:pt x="289" y="579"/>
                    <a:pt x="289" y="579"/>
                    <a:pt x="289" y="579"/>
                  </a:cubicBezTo>
                  <a:close/>
                  <a:moveTo>
                    <a:pt x="376" y="468"/>
                  </a:moveTo>
                  <a:cubicBezTo>
                    <a:pt x="376" y="468"/>
                    <a:pt x="377" y="468"/>
                    <a:pt x="377" y="469"/>
                  </a:cubicBezTo>
                  <a:cubicBezTo>
                    <a:pt x="377" y="469"/>
                    <a:pt x="377" y="470"/>
                    <a:pt x="377" y="470"/>
                  </a:cubicBezTo>
                  <a:cubicBezTo>
                    <a:pt x="377" y="470"/>
                    <a:pt x="377" y="471"/>
                    <a:pt x="376" y="471"/>
                  </a:cubicBezTo>
                  <a:cubicBezTo>
                    <a:pt x="376" y="471"/>
                    <a:pt x="376" y="471"/>
                    <a:pt x="376" y="471"/>
                  </a:cubicBezTo>
                  <a:cubicBezTo>
                    <a:pt x="376" y="471"/>
                    <a:pt x="376" y="472"/>
                    <a:pt x="375" y="472"/>
                  </a:cubicBezTo>
                  <a:cubicBezTo>
                    <a:pt x="375" y="473"/>
                    <a:pt x="375" y="474"/>
                    <a:pt x="374" y="474"/>
                  </a:cubicBezTo>
                  <a:cubicBezTo>
                    <a:pt x="374" y="475"/>
                    <a:pt x="374" y="475"/>
                    <a:pt x="374" y="475"/>
                  </a:cubicBezTo>
                  <a:cubicBezTo>
                    <a:pt x="374" y="476"/>
                    <a:pt x="374" y="477"/>
                    <a:pt x="374" y="478"/>
                  </a:cubicBezTo>
                  <a:cubicBezTo>
                    <a:pt x="374" y="478"/>
                    <a:pt x="374" y="479"/>
                    <a:pt x="374" y="480"/>
                  </a:cubicBezTo>
                  <a:cubicBezTo>
                    <a:pt x="374" y="480"/>
                    <a:pt x="374" y="481"/>
                    <a:pt x="373" y="481"/>
                  </a:cubicBezTo>
                  <a:cubicBezTo>
                    <a:pt x="373" y="482"/>
                    <a:pt x="373" y="482"/>
                    <a:pt x="373" y="482"/>
                  </a:cubicBezTo>
                  <a:cubicBezTo>
                    <a:pt x="373" y="483"/>
                    <a:pt x="373" y="483"/>
                    <a:pt x="373" y="483"/>
                  </a:cubicBezTo>
                  <a:cubicBezTo>
                    <a:pt x="373" y="484"/>
                    <a:pt x="372" y="484"/>
                    <a:pt x="372" y="485"/>
                  </a:cubicBezTo>
                  <a:cubicBezTo>
                    <a:pt x="372" y="485"/>
                    <a:pt x="372" y="486"/>
                    <a:pt x="372" y="486"/>
                  </a:cubicBezTo>
                  <a:cubicBezTo>
                    <a:pt x="372" y="486"/>
                    <a:pt x="372" y="486"/>
                    <a:pt x="372" y="486"/>
                  </a:cubicBezTo>
                  <a:cubicBezTo>
                    <a:pt x="372" y="486"/>
                    <a:pt x="372" y="487"/>
                    <a:pt x="371" y="487"/>
                  </a:cubicBezTo>
                  <a:cubicBezTo>
                    <a:pt x="371" y="488"/>
                    <a:pt x="371" y="488"/>
                    <a:pt x="371" y="489"/>
                  </a:cubicBezTo>
                  <a:cubicBezTo>
                    <a:pt x="371" y="489"/>
                    <a:pt x="371" y="490"/>
                    <a:pt x="371" y="490"/>
                  </a:cubicBezTo>
                  <a:cubicBezTo>
                    <a:pt x="371" y="490"/>
                    <a:pt x="371" y="490"/>
                    <a:pt x="371" y="490"/>
                  </a:cubicBezTo>
                  <a:cubicBezTo>
                    <a:pt x="371" y="490"/>
                    <a:pt x="372" y="491"/>
                    <a:pt x="372" y="491"/>
                  </a:cubicBezTo>
                  <a:cubicBezTo>
                    <a:pt x="372" y="491"/>
                    <a:pt x="371" y="491"/>
                    <a:pt x="371" y="491"/>
                  </a:cubicBezTo>
                  <a:cubicBezTo>
                    <a:pt x="371" y="492"/>
                    <a:pt x="371" y="492"/>
                    <a:pt x="371" y="492"/>
                  </a:cubicBezTo>
                  <a:cubicBezTo>
                    <a:pt x="371" y="494"/>
                    <a:pt x="370" y="495"/>
                    <a:pt x="370" y="496"/>
                  </a:cubicBezTo>
                  <a:cubicBezTo>
                    <a:pt x="370" y="497"/>
                    <a:pt x="370" y="497"/>
                    <a:pt x="369" y="498"/>
                  </a:cubicBezTo>
                  <a:cubicBezTo>
                    <a:pt x="369" y="498"/>
                    <a:pt x="369" y="498"/>
                    <a:pt x="369" y="499"/>
                  </a:cubicBezTo>
                  <a:cubicBezTo>
                    <a:pt x="369" y="499"/>
                    <a:pt x="369" y="499"/>
                    <a:pt x="369" y="500"/>
                  </a:cubicBezTo>
                  <a:cubicBezTo>
                    <a:pt x="369" y="500"/>
                    <a:pt x="368" y="500"/>
                    <a:pt x="367" y="501"/>
                  </a:cubicBezTo>
                  <a:cubicBezTo>
                    <a:pt x="367" y="501"/>
                    <a:pt x="367" y="501"/>
                    <a:pt x="367" y="502"/>
                  </a:cubicBezTo>
                  <a:cubicBezTo>
                    <a:pt x="367" y="502"/>
                    <a:pt x="366" y="502"/>
                    <a:pt x="366" y="502"/>
                  </a:cubicBezTo>
                  <a:cubicBezTo>
                    <a:pt x="366" y="503"/>
                    <a:pt x="367" y="503"/>
                    <a:pt x="367" y="503"/>
                  </a:cubicBezTo>
                  <a:cubicBezTo>
                    <a:pt x="367" y="504"/>
                    <a:pt x="367" y="504"/>
                    <a:pt x="367" y="504"/>
                  </a:cubicBezTo>
                  <a:cubicBezTo>
                    <a:pt x="367" y="505"/>
                    <a:pt x="367" y="506"/>
                    <a:pt x="367" y="506"/>
                  </a:cubicBezTo>
                  <a:cubicBezTo>
                    <a:pt x="366" y="506"/>
                    <a:pt x="366" y="506"/>
                    <a:pt x="366" y="507"/>
                  </a:cubicBezTo>
                  <a:cubicBezTo>
                    <a:pt x="365" y="507"/>
                    <a:pt x="365" y="507"/>
                    <a:pt x="365" y="507"/>
                  </a:cubicBezTo>
                  <a:cubicBezTo>
                    <a:pt x="365" y="507"/>
                    <a:pt x="365" y="507"/>
                    <a:pt x="365" y="508"/>
                  </a:cubicBezTo>
                  <a:cubicBezTo>
                    <a:pt x="365" y="508"/>
                    <a:pt x="364" y="508"/>
                    <a:pt x="364" y="508"/>
                  </a:cubicBezTo>
                  <a:cubicBezTo>
                    <a:pt x="364" y="508"/>
                    <a:pt x="364" y="508"/>
                    <a:pt x="364" y="508"/>
                  </a:cubicBezTo>
                  <a:cubicBezTo>
                    <a:pt x="363" y="508"/>
                    <a:pt x="363" y="508"/>
                    <a:pt x="362" y="508"/>
                  </a:cubicBezTo>
                  <a:cubicBezTo>
                    <a:pt x="362" y="508"/>
                    <a:pt x="362" y="508"/>
                    <a:pt x="362" y="509"/>
                  </a:cubicBezTo>
                  <a:cubicBezTo>
                    <a:pt x="362" y="509"/>
                    <a:pt x="362" y="509"/>
                    <a:pt x="362" y="509"/>
                  </a:cubicBezTo>
                  <a:cubicBezTo>
                    <a:pt x="362" y="510"/>
                    <a:pt x="361" y="509"/>
                    <a:pt x="361" y="510"/>
                  </a:cubicBezTo>
                  <a:cubicBezTo>
                    <a:pt x="361" y="510"/>
                    <a:pt x="360" y="510"/>
                    <a:pt x="360" y="511"/>
                  </a:cubicBezTo>
                  <a:cubicBezTo>
                    <a:pt x="360" y="511"/>
                    <a:pt x="360" y="511"/>
                    <a:pt x="359" y="512"/>
                  </a:cubicBezTo>
                  <a:cubicBezTo>
                    <a:pt x="359" y="512"/>
                    <a:pt x="359" y="512"/>
                    <a:pt x="358" y="513"/>
                  </a:cubicBezTo>
                  <a:cubicBezTo>
                    <a:pt x="358" y="513"/>
                    <a:pt x="358" y="514"/>
                    <a:pt x="358" y="514"/>
                  </a:cubicBezTo>
                  <a:cubicBezTo>
                    <a:pt x="358" y="514"/>
                    <a:pt x="357" y="514"/>
                    <a:pt x="357" y="515"/>
                  </a:cubicBezTo>
                  <a:cubicBezTo>
                    <a:pt x="357" y="515"/>
                    <a:pt x="357" y="516"/>
                    <a:pt x="357" y="516"/>
                  </a:cubicBezTo>
                  <a:cubicBezTo>
                    <a:pt x="356" y="516"/>
                    <a:pt x="356" y="516"/>
                    <a:pt x="356" y="516"/>
                  </a:cubicBezTo>
                  <a:cubicBezTo>
                    <a:pt x="356" y="517"/>
                    <a:pt x="356" y="517"/>
                    <a:pt x="356" y="517"/>
                  </a:cubicBezTo>
                  <a:cubicBezTo>
                    <a:pt x="355" y="517"/>
                    <a:pt x="355" y="518"/>
                    <a:pt x="355" y="519"/>
                  </a:cubicBezTo>
                  <a:cubicBezTo>
                    <a:pt x="355" y="519"/>
                    <a:pt x="356" y="520"/>
                    <a:pt x="355" y="520"/>
                  </a:cubicBezTo>
                  <a:cubicBezTo>
                    <a:pt x="355" y="521"/>
                    <a:pt x="355" y="520"/>
                    <a:pt x="354" y="521"/>
                  </a:cubicBezTo>
                  <a:cubicBezTo>
                    <a:pt x="354" y="521"/>
                    <a:pt x="354" y="522"/>
                    <a:pt x="354" y="522"/>
                  </a:cubicBezTo>
                  <a:cubicBezTo>
                    <a:pt x="354" y="523"/>
                    <a:pt x="353" y="523"/>
                    <a:pt x="352" y="524"/>
                  </a:cubicBezTo>
                  <a:cubicBezTo>
                    <a:pt x="352" y="524"/>
                    <a:pt x="352" y="525"/>
                    <a:pt x="352" y="525"/>
                  </a:cubicBezTo>
                  <a:cubicBezTo>
                    <a:pt x="352" y="525"/>
                    <a:pt x="352" y="526"/>
                    <a:pt x="352" y="526"/>
                  </a:cubicBezTo>
                  <a:cubicBezTo>
                    <a:pt x="351" y="527"/>
                    <a:pt x="352" y="528"/>
                    <a:pt x="351" y="528"/>
                  </a:cubicBezTo>
                  <a:cubicBezTo>
                    <a:pt x="351" y="529"/>
                    <a:pt x="350" y="529"/>
                    <a:pt x="350" y="529"/>
                  </a:cubicBezTo>
                  <a:cubicBezTo>
                    <a:pt x="350" y="530"/>
                    <a:pt x="351" y="530"/>
                    <a:pt x="351" y="530"/>
                  </a:cubicBezTo>
                  <a:cubicBezTo>
                    <a:pt x="351" y="531"/>
                    <a:pt x="351" y="532"/>
                    <a:pt x="351" y="532"/>
                  </a:cubicBezTo>
                  <a:cubicBezTo>
                    <a:pt x="350" y="533"/>
                    <a:pt x="350" y="532"/>
                    <a:pt x="350" y="532"/>
                  </a:cubicBezTo>
                  <a:cubicBezTo>
                    <a:pt x="350" y="532"/>
                    <a:pt x="350" y="532"/>
                    <a:pt x="350" y="533"/>
                  </a:cubicBezTo>
                  <a:cubicBezTo>
                    <a:pt x="349" y="533"/>
                    <a:pt x="349" y="533"/>
                    <a:pt x="349" y="534"/>
                  </a:cubicBezTo>
                  <a:cubicBezTo>
                    <a:pt x="349" y="534"/>
                    <a:pt x="348" y="534"/>
                    <a:pt x="348" y="535"/>
                  </a:cubicBezTo>
                  <a:cubicBezTo>
                    <a:pt x="348" y="535"/>
                    <a:pt x="347" y="535"/>
                    <a:pt x="347" y="536"/>
                  </a:cubicBezTo>
                  <a:cubicBezTo>
                    <a:pt x="347" y="536"/>
                    <a:pt x="347" y="536"/>
                    <a:pt x="347" y="536"/>
                  </a:cubicBezTo>
                  <a:cubicBezTo>
                    <a:pt x="347" y="536"/>
                    <a:pt x="347" y="537"/>
                    <a:pt x="347" y="537"/>
                  </a:cubicBezTo>
                  <a:cubicBezTo>
                    <a:pt x="347" y="537"/>
                    <a:pt x="346" y="537"/>
                    <a:pt x="346" y="538"/>
                  </a:cubicBezTo>
                  <a:cubicBezTo>
                    <a:pt x="346" y="538"/>
                    <a:pt x="346" y="538"/>
                    <a:pt x="345" y="539"/>
                  </a:cubicBezTo>
                  <a:cubicBezTo>
                    <a:pt x="345" y="539"/>
                    <a:pt x="345" y="539"/>
                    <a:pt x="345" y="539"/>
                  </a:cubicBezTo>
                  <a:cubicBezTo>
                    <a:pt x="345" y="539"/>
                    <a:pt x="345" y="539"/>
                    <a:pt x="345" y="539"/>
                  </a:cubicBezTo>
                  <a:cubicBezTo>
                    <a:pt x="345" y="540"/>
                    <a:pt x="345" y="540"/>
                    <a:pt x="345" y="540"/>
                  </a:cubicBezTo>
                  <a:cubicBezTo>
                    <a:pt x="345" y="540"/>
                    <a:pt x="345" y="540"/>
                    <a:pt x="345" y="541"/>
                  </a:cubicBezTo>
                  <a:cubicBezTo>
                    <a:pt x="345" y="542"/>
                    <a:pt x="344" y="542"/>
                    <a:pt x="344" y="542"/>
                  </a:cubicBezTo>
                  <a:cubicBezTo>
                    <a:pt x="344" y="543"/>
                    <a:pt x="345" y="543"/>
                    <a:pt x="345" y="544"/>
                  </a:cubicBezTo>
                  <a:cubicBezTo>
                    <a:pt x="345" y="544"/>
                    <a:pt x="344" y="544"/>
                    <a:pt x="344" y="544"/>
                  </a:cubicBezTo>
                  <a:cubicBezTo>
                    <a:pt x="344" y="544"/>
                    <a:pt x="344" y="545"/>
                    <a:pt x="344" y="545"/>
                  </a:cubicBezTo>
                  <a:cubicBezTo>
                    <a:pt x="344" y="545"/>
                    <a:pt x="344" y="545"/>
                    <a:pt x="344" y="546"/>
                  </a:cubicBezTo>
                  <a:cubicBezTo>
                    <a:pt x="344" y="546"/>
                    <a:pt x="344" y="546"/>
                    <a:pt x="344" y="547"/>
                  </a:cubicBezTo>
                  <a:cubicBezTo>
                    <a:pt x="344" y="547"/>
                    <a:pt x="343" y="547"/>
                    <a:pt x="343" y="548"/>
                  </a:cubicBezTo>
                  <a:cubicBezTo>
                    <a:pt x="343" y="548"/>
                    <a:pt x="343" y="549"/>
                    <a:pt x="343" y="549"/>
                  </a:cubicBezTo>
                  <a:cubicBezTo>
                    <a:pt x="343" y="549"/>
                    <a:pt x="343" y="549"/>
                    <a:pt x="342" y="550"/>
                  </a:cubicBezTo>
                  <a:cubicBezTo>
                    <a:pt x="342" y="550"/>
                    <a:pt x="343" y="550"/>
                    <a:pt x="343" y="550"/>
                  </a:cubicBezTo>
                  <a:cubicBezTo>
                    <a:pt x="343" y="551"/>
                    <a:pt x="343" y="551"/>
                    <a:pt x="343" y="551"/>
                  </a:cubicBezTo>
                  <a:cubicBezTo>
                    <a:pt x="342" y="551"/>
                    <a:pt x="342" y="551"/>
                    <a:pt x="342" y="552"/>
                  </a:cubicBezTo>
                  <a:cubicBezTo>
                    <a:pt x="342" y="552"/>
                    <a:pt x="343" y="552"/>
                    <a:pt x="343" y="552"/>
                  </a:cubicBezTo>
                  <a:cubicBezTo>
                    <a:pt x="343" y="552"/>
                    <a:pt x="343" y="553"/>
                    <a:pt x="343" y="553"/>
                  </a:cubicBezTo>
                  <a:cubicBezTo>
                    <a:pt x="343" y="554"/>
                    <a:pt x="343" y="553"/>
                    <a:pt x="343" y="554"/>
                  </a:cubicBezTo>
                  <a:cubicBezTo>
                    <a:pt x="342" y="554"/>
                    <a:pt x="343" y="555"/>
                    <a:pt x="343" y="555"/>
                  </a:cubicBezTo>
                  <a:cubicBezTo>
                    <a:pt x="343" y="555"/>
                    <a:pt x="343" y="556"/>
                    <a:pt x="343" y="556"/>
                  </a:cubicBezTo>
                  <a:cubicBezTo>
                    <a:pt x="343" y="556"/>
                    <a:pt x="343" y="556"/>
                    <a:pt x="343" y="556"/>
                  </a:cubicBezTo>
                  <a:cubicBezTo>
                    <a:pt x="343" y="556"/>
                    <a:pt x="343" y="556"/>
                    <a:pt x="343" y="556"/>
                  </a:cubicBezTo>
                  <a:cubicBezTo>
                    <a:pt x="343" y="556"/>
                    <a:pt x="343" y="557"/>
                    <a:pt x="342" y="557"/>
                  </a:cubicBezTo>
                  <a:cubicBezTo>
                    <a:pt x="342" y="557"/>
                    <a:pt x="342" y="556"/>
                    <a:pt x="342" y="556"/>
                  </a:cubicBezTo>
                  <a:cubicBezTo>
                    <a:pt x="341" y="556"/>
                    <a:pt x="341" y="557"/>
                    <a:pt x="341" y="557"/>
                  </a:cubicBezTo>
                  <a:cubicBezTo>
                    <a:pt x="341" y="557"/>
                    <a:pt x="341" y="557"/>
                    <a:pt x="340" y="558"/>
                  </a:cubicBezTo>
                  <a:cubicBezTo>
                    <a:pt x="340" y="558"/>
                    <a:pt x="340" y="558"/>
                    <a:pt x="340" y="558"/>
                  </a:cubicBezTo>
                  <a:cubicBezTo>
                    <a:pt x="339" y="558"/>
                    <a:pt x="339" y="558"/>
                    <a:pt x="339" y="558"/>
                  </a:cubicBezTo>
                  <a:cubicBezTo>
                    <a:pt x="338" y="559"/>
                    <a:pt x="338" y="559"/>
                    <a:pt x="338" y="559"/>
                  </a:cubicBezTo>
                  <a:cubicBezTo>
                    <a:pt x="337" y="559"/>
                    <a:pt x="337" y="559"/>
                    <a:pt x="336" y="559"/>
                  </a:cubicBezTo>
                  <a:cubicBezTo>
                    <a:pt x="336" y="559"/>
                    <a:pt x="336" y="559"/>
                    <a:pt x="336" y="559"/>
                  </a:cubicBezTo>
                  <a:cubicBezTo>
                    <a:pt x="335" y="559"/>
                    <a:pt x="335" y="559"/>
                    <a:pt x="335" y="559"/>
                  </a:cubicBezTo>
                  <a:cubicBezTo>
                    <a:pt x="334" y="559"/>
                    <a:pt x="334" y="559"/>
                    <a:pt x="334" y="559"/>
                  </a:cubicBezTo>
                  <a:cubicBezTo>
                    <a:pt x="333" y="559"/>
                    <a:pt x="333" y="559"/>
                    <a:pt x="333" y="559"/>
                  </a:cubicBezTo>
                  <a:cubicBezTo>
                    <a:pt x="333" y="559"/>
                    <a:pt x="332" y="559"/>
                    <a:pt x="332" y="559"/>
                  </a:cubicBezTo>
                  <a:cubicBezTo>
                    <a:pt x="331" y="559"/>
                    <a:pt x="330" y="559"/>
                    <a:pt x="329" y="559"/>
                  </a:cubicBezTo>
                  <a:cubicBezTo>
                    <a:pt x="329" y="559"/>
                    <a:pt x="328" y="559"/>
                    <a:pt x="327" y="559"/>
                  </a:cubicBezTo>
                  <a:cubicBezTo>
                    <a:pt x="326" y="559"/>
                    <a:pt x="326" y="559"/>
                    <a:pt x="325" y="560"/>
                  </a:cubicBezTo>
                  <a:cubicBezTo>
                    <a:pt x="325" y="560"/>
                    <a:pt x="324" y="560"/>
                    <a:pt x="324" y="560"/>
                  </a:cubicBezTo>
                  <a:cubicBezTo>
                    <a:pt x="324" y="560"/>
                    <a:pt x="323" y="560"/>
                    <a:pt x="323" y="560"/>
                  </a:cubicBezTo>
                  <a:cubicBezTo>
                    <a:pt x="323" y="560"/>
                    <a:pt x="322" y="561"/>
                    <a:pt x="322" y="561"/>
                  </a:cubicBezTo>
                  <a:cubicBezTo>
                    <a:pt x="321" y="561"/>
                    <a:pt x="321" y="561"/>
                    <a:pt x="321" y="562"/>
                  </a:cubicBezTo>
                  <a:cubicBezTo>
                    <a:pt x="320" y="562"/>
                    <a:pt x="319" y="563"/>
                    <a:pt x="319" y="564"/>
                  </a:cubicBezTo>
                  <a:cubicBezTo>
                    <a:pt x="318" y="564"/>
                    <a:pt x="318" y="564"/>
                    <a:pt x="317" y="564"/>
                  </a:cubicBezTo>
                  <a:cubicBezTo>
                    <a:pt x="317" y="565"/>
                    <a:pt x="317" y="565"/>
                    <a:pt x="316" y="565"/>
                  </a:cubicBezTo>
                  <a:cubicBezTo>
                    <a:pt x="316" y="565"/>
                    <a:pt x="316" y="565"/>
                    <a:pt x="316" y="566"/>
                  </a:cubicBezTo>
                  <a:cubicBezTo>
                    <a:pt x="316" y="566"/>
                    <a:pt x="315" y="566"/>
                    <a:pt x="315" y="567"/>
                  </a:cubicBezTo>
                  <a:cubicBezTo>
                    <a:pt x="315" y="567"/>
                    <a:pt x="315" y="567"/>
                    <a:pt x="314" y="567"/>
                  </a:cubicBezTo>
                  <a:cubicBezTo>
                    <a:pt x="313" y="568"/>
                    <a:pt x="313" y="569"/>
                    <a:pt x="312" y="568"/>
                  </a:cubicBezTo>
                  <a:cubicBezTo>
                    <a:pt x="311" y="568"/>
                    <a:pt x="311" y="568"/>
                    <a:pt x="311" y="568"/>
                  </a:cubicBezTo>
                  <a:cubicBezTo>
                    <a:pt x="311" y="568"/>
                    <a:pt x="310" y="568"/>
                    <a:pt x="310" y="568"/>
                  </a:cubicBezTo>
                  <a:cubicBezTo>
                    <a:pt x="310" y="568"/>
                    <a:pt x="310" y="568"/>
                    <a:pt x="310" y="568"/>
                  </a:cubicBezTo>
                  <a:cubicBezTo>
                    <a:pt x="310" y="567"/>
                    <a:pt x="310" y="568"/>
                    <a:pt x="309" y="568"/>
                  </a:cubicBezTo>
                  <a:cubicBezTo>
                    <a:pt x="309" y="568"/>
                    <a:pt x="309" y="567"/>
                    <a:pt x="308" y="568"/>
                  </a:cubicBezTo>
                  <a:cubicBezTo>
                    <a:pt x="308" y="568"/>
                    <a:pt x="308" y="569"/>
                    <a:pt x="308" y="569"/>
                  </a:cubicBezTo>
                  <a:cubicBezTo>
                    <a:pt x="309" y="569"/>
                    <a:pt x="309" y="569"/>
                    <a:pt x="309" y="569"/>
                  </a:cubicBezTo>
                  <a:cubicBezTo>
                    <a:pt x="309" y="569"/>
                    <a:pt x="309" y="570"/>
                    <a:pt x="309" y="569"/>
                  </a:cubicBezTo>
                  <a:cubicBezTo>
                    <a:pt x="310" y="569"/>
                    <a:pt x="310" y="569"/>
                    <a:pt x="310" y="569"/>
                  </a:cubicBezTo>
                  <a:cubicBezTo>
                    <a:pt x="311" y="569"/>
                    <a:pt x="311" y="570"/>
                    <a:pt x="311" y="570"/>
                  </a:cubicBezTo>
                  <a:cubicBezTo>
                    <a:pt x="311" y="570"/>
                    <a:pt x="310" y="570"/>
                    <a:pt x="311" y="571"/>
                  </a:cubicBezTo>
                  <a:cubicBezTo>
                    <a:pt x="311" y="571"/>
                    <a:pt x="311" y="571"/>
                    <a:pt x="311" y="571"/>
                  </a:cubicBezTo>
                  <a:cubicBezTo>
                    <a:pt x="311" y="571"/>
                    <a:pt x="310" y="572"/>
                    <a:pt x="310" y="572"/>
                  </a:cubicBezTo>
                  <a:cubicBezTo>
                    <a:pt x="310" y="572"/>
                    <a:pt x="310" y="572"/>
                    <a:pt x="310" y="572"/>
                  </a:cubicBezTo>
                  <a:cubicBezTo>
                    <a:pt x="309" y="572"/>
                    <a:pt x="310" y="571"/>
                    <a:pt x="309" y="571"/>
                  </a:cubicBezTo>
                  <a:cubicBezTo>
                    <a:pt x="309" y="571"/>
                    <a:pt x="309" y="571"/>
                    <a:pt x="309" y="570"/>
                  </a:cubicBezTo>
                  <a:cubicBezTo>
                    <a:pt x="309" y="570"/>
                    <a:pt x="309" y="570"/>
                    <a:pt x="309" y="570"/>
                  </a:cubicBezTo>
                  <a:cubicBezTo>
                    <a:pt x="308" y="569"/>
                    <a:pt x="308" y="569"/>
                    <a:pt x="307" y="569"/>
                  </a:cubicBezTo>
                  <a:cubicBezTo>
                    <a:pt x="307" y="569"/>
                    <a:pt x="307" y="569"/>
                    <a:pt x="306" y="569"/>
                  </a:cubicBezTo>
                  <a:cubicBezTo>
                    <a:pt x="307" y="570"/>
                    <a:pt x="306" y="570"/>
                    <a:pt x="306" y="570"/>
                  </a:cubicBezTo>
                  <a:cubicBezTo>
                    <a:pt x="305" y="570"/>
                    <a:pt x="306" y="569"/>
                    <a:pt x="305" y="569"/>
                  </a:cubicBezTo>
                  <a:cubicBezTo>
                    <a:pt x="305" y="569"/>
                    <a:pt x="304" y="568"/>
                    <a:pt x="304" y="568"/>
                  </a:cubicBezTo>
                  <a:cubicBezTo>
                    <a:pt x="303" y="567"/>
                    <a:pt x="303" y="568"/>
                    <a:pt x="302" y="568"/>
                  </a:cubicBezTo>
                  <a:cubicBezTo>
                    <a:pt x="302" y="568"/>
                    <a:pt x="302" y="567"/>
                    <a:pt x="302" y="567"/>
                  </a:cubicBezTo>
                  <a:cubicBezTo>
                    <a:pt x="301" y="567"/>
                    <a:pt x="301" y="566"/>
                    <a:pt x="301" y="566"/>
                  </a:cubicBezTo>
                  <a:cubicBezTo>
                    <a:pt x="301" y="566"/>
                    <a:pt x="301" y="566"/>
                    <a:pt x="301" y="566"/>
                  </a:cubicBezTo>
                  <a:cubicBezTo>
                    <a:pt x="301" y="566"/>
                    <a:pt x="301" y="565"/>
                    <a:pt x="301" y="565"/>
                  </a:cubicBezTo>
                  <a:cubicBezTo>
                    <a:pt x="301" y="565"/>
                    <a:pt x="301" y="565"/>
                    <a:pt x="301" y="565"/>
                  </a:cubicBezTo>
                  <a:cubicBezTo>
                    <a:pt x="302" y="565"/>
                    <a:pt x="302" y="564"/>
                    <a:pt x="302" y="564"/>
                  </a:cubicBezTo>
                  <a:cubicBezTo>
                    <a:pt x="302" y="564"/>
                    <a:pt x="302" y="563"/>
                    <a:pt x="302" y="563"/>
                  </a:cubicBezTo>
                  <a:cubicBezTo>
                    <a:pt x="301" y="563"/>
                    <a:pt x="301" y="563"/>
                    <a:pt x="301" y="563"/>
                  </a:cubicBezTo>
                  <a:cubicBezTo>
                    <a:pt x="300" y="563"/>
                    <a:pt x="300" y="563"/>
                    <a:pt x="300" y="563"/>
                  </a:cubicBezTo>
                  <a:cubicBezTo>
                    <a:pt x="300" y="563"/>
                    <a:pt x="299" y="563"/>
                    <a:pt x="299" y="563"/>
                  </a:cubicBezTo>
                  <a:cubicBezTo>
                    <a:pt x="299" y="563"/>
                    <a:pt x="299" y="564"/>
                    <a:pt x="299" y="564"/>
                  </a:cubicBezTo>
                  <a:cubicBezTo>
                    <a:pt x="298" y="564"/>
                    <a:pt x="298" y="565"/>
                    <a:pt x="298" y="565"/>
                  </a:cubicBezTo>
                  <a:cubicBezTo>
                    <a:pt x="297" y="565"/>
                    <a:pt x="297" y="565"/>
                    <a:pt x="297" y="565"/>
                  </a:cubicBezTo>
                  <a:cubicBezTo>
                    <a:pt x="297" y="566"/>
                    <a:pt x="297" y="566"/>
                    <a:pt x="296" y="566"/>
                  </a:cubicBezTo>
                  <a:cubicBezTo>
                    <a:pt x="296" y="566"/>
                    <a:pt x="296" y="566"/>
                    <a:pt x="295" y="565"/>
                  </a:cubicBezTo>
                  <a:cubicBezTo>
                    <a:pt x="295" y="565"/>
                    <a:pt x="295" y="565"/>
                    <a:pt x="295" y="565"/>
                  </a:cubicBezTo>
                  <a:cubicBezTo>
                    <a:pt x="295" y="565"/>
                    <a:pt x="294" y="564"/>
                    <a:pt x="295" y="564"/>
                  </a:cubicBezTo>
                  <a:cubicBezTo>
                    <a:pt x="295" y="564"/>
                    <a:pt x="295" y="564"/>
                    <a:pt x="296" y="564"/>
                  </a:cubicBezTo>
                  <a:cubicBezTo>
                    <a:pt x="297" y="564"/>
                    <a:pt x="297" y="564"/>
                    <a:pt x="297" y="563"/>
                  </a:cubicBezTo>
                  <a:cubicBezTo>
                    <a:pt x="297" y="563"/>
                    <a:pt x="299" y="561"/>
                    <a:pt x="298" y="560"/>
                  </a:cubicBezTo>
                  <a:cubicBezTo>
                    <a:pt x="298" y="560"/>
                    <a:pt x="298" y="560"/>
                    <a:pt x="297" y="560"/>
                  </a:cubicBezTo>
                  <a:cubicBezTo>
                    <a:pt x="297" y="560"/>
                    <a:pt x="297" y="559"/>
                    <a:pt x="297" y="559"/>
                  </a:cubicBezTo>
                  <a:cubicBezTo>
                    <a:pt x="297" y="558"/>
                    <a:pt x="297" y="559"/>
                    <a:pt x="296" y="559"/>
                  </a:cubicBezTo>
                  <a:cubicBezTo>
                    <a:pt x="296" y="559"/>
                    <a:pt x="296" y="559"/>
                    <a:pt x="295" y="559"/>
                  </a:cubicBezTo>
                  <a:cubicBezTo>
                    <a:pt x="295" y="559"/>
                    <a:pt x="295" y="559"/>
                    <a:pt x="295" y="560"/>
                  </a:cubicBezTo>
                  <a:cubicBezTo>
                    <a:pt x="295" y="560"/>
                    <a:pt x="294" y="561"/>
                    <a:pt x="294" y="561"/>
                  </a:cubicBezTo>
                  <a:cubicBezTo>
                    <a:pt x="294" y="561"/>
                    <a:pt x="293" y="561"/>
                    <a:pt x="293" y="561"/>
                  </a:cubicBezTo>
                  <a:cubicBezTo>
                    <a:pt x="292" y="561"/>
                    <a:pt x="292" y="561"/>
                    <a:pt x="292" y="561"/>
                  </a:cubicBezTo>
                  <a:cubicBezTo>
                    <a:pt x="292" y="561"/>
                    <a:pt x="292" y="561"/>
                    <a:pt x="292" y="561"/>
                  </a:cubicBezTo>
                  <a:cubicBezTo>
                    <a:pt x="291" y="561"/>
                    <a:pt x="291" y="562"/>
                    <a:pt x="292" y="562"/>
                  </a:cubicBezTo>
                  <a:cubicBezTo>
                    <a:pt x="292" y="562"/>
                    <a:pt x="293" y="562"/>
                    <a:pt x="293" y="562"/>
                  </a:cubicBezTo>
                  <a:cubicBezTo>
                    <a:pt x="293" y="562"/>
                    <a:pt x="293" y="562"/>
                    <a:pt x="294" y="562"/>
                  </a:cubicBezTo>
                  <a:cubicBezTo>
                    <a:pt x="294" y="562"/>
                    <a:pt x="294" y="562"/>
                    <a:pt x="294" y="562"/>
                  </a:cubicBezTo>
                  <a:cubicBezTo>
                    <a:pt x="294" y="562"/>
                    <a:pt x="295" y="562"/>
                    <a:pt x="295" y="563"/>
                  </a:cubicBezTo>
                  <a:cubicBezTo>
                    <a:pt x="294" y="563"/>
                    <a:pt x="294" y="563"/>
                    <a:pt x="294" y="563"/>
                  </a:cubicBezTo>
                  <a:cubicBezTo>
                    <a:pt x="294" y="563"/>
                    <a:pt x="294" y="563"/>
                    <a:pt x="294" y="563"/>
                  </a:cubicBezTo>
                  <a:cubicBezTo>
                    <a:pt x="293" y="563"/>
                    <a:pt x="293" y="563"/>
                    <a:pt x="293" y="563"/>
                  </a:cubicBezTo>
                  <a:cubicBezTo>
                    <a:pt x="293" y="563"/>
                    <a:pt x="293" y="563"/>
                    <a:pt x="292" y="563"/>
                  </a:cubicBezTo>
                  <a:cubicBezTo>
                    <a:pt x="292" y="564"/>
                    <a:pt x="291" y="564"/>
                    <a:pt x="291" y="564"/>
                  </a:cubicBezTo>
                  <a:cubicBezTo>
                    <a:pt x="291" y="564"/>
                    <a:pt x="290" y="565"/>
                    <a:pt x="290" y="565"/>
                  </a:cubicBezTo>
                  <a:cubicBezTo>
                    <a:pt x="289" y="565"/>
                    <a:pt x="288" y="565"/>
                    <a:pt x="288" y="566"/>
                  </a:cubicBezTo>
                  <a:cubicBezTo>
                    <a:pt x="288" y="566"/>
                    <a:pt x="288" y="566"/>
                    <a:pt x="287" y="567"/>
                  </a:cubicBezTo>
                  <a:cubicBezTo>
                    <a:pt x="286" y="567"/>
                    <a:pt x="286" y="567"/>
                    <a:pt x="286" y="567"/>
                  </a:cubicBezTo>
                  <a:cubicBezTo>
                    <a:pt x="286" y="568"/>
                    <a:pt x="286" y="568"/>
                    <a:pt x="285" y="568"/>
                  </a:cubicBezTo>
                  <a:cubicBezTo>
                    <a:pt x="285" y="568"/>
                    <a:pt x="285" y="568"/>
                    <a:pt x="285" y="568"/>
                  </a:cubicBezTo>
                  <a:cubicBezTo>
                    <a:pt x="285" y="568"/>
                    <a:pt x="285" y="568"/>
                    <a:pt x="285" y="568"/>
                  </a:cubicBezTo>
                  <a:cubicBezTo>
                    <a:pt x="285" y="568"/>
                    <a:pt x="284" y="569"/>
                    <a:pt x="284" y="569"/>
                  </a:cubicBezTo>
                  <a:cubicBezTo>
                    <a:pt x="284" y="569"/>
                    <a:pt x="284" y="569"/>
                    <a:pt x="284" y="569"/>
                  </a:cubicBezTo>
                  <a:cubicBezTo>
                    <a:pt x="284" y="569"/>
                    <a:pt x="283" y="569"/>
                    <a:pt x="283" y="569"/>
                  </a:cubicBezTo>
                  <a:cubicBezTo>
                    <a:pt x="283" y="570"/>
                    <a:pt x="283" y="569"/>
                    <a:pt x="282" y="568"/>
                  </a:cubicBezTo>
                  <a:cubicBezTo>
                    <a:pt x="281" y="568"/>
                    <a:pt x="281" y="569"/>
                    <a:pt x="280" y="568"/>
                  </a:cubicBezTo>
                  <a:cubicBezTo>
                    <a:pt x="280" y="568"/>
                    <a:pt x="280" y="567"/>
                    <a:pt x="279" y="567"/>
                  </a:cubicBezTo>
                  <a:cubicBezTo>
                    <a:pt x="278" y="567"/>
                    <a:pt x="277" y="567"/>
                    <a:pt x="276" y="566"/>
                  </a:cubicBezTo>
                  <a:cubicBezTo>
                    <a:pt x="275" y="565"/>
                    <a:pt x="274" y="564"/>
                    <a:pt x="272" y="564"/>
                  </a:cubicBezTo>
                  <a:cubicBezTo>
                    <a:pt x="271" y="565"/>
                    <a:pt x="270" y="565"/>
                    <a:pt x="270" y="564"/>
                  </a:cubicBezTo>
                  <a:cubicBezTo>
                    <a:pt x="269" y="564"/>
                    <a:pt x="269" y="564"/>
                    <a:pt x="269" y="564"/>
                  </a:cubicBezTo>
                  <a:cubicBezTo>
                    <a:pt x="268" y="563"/>
                    <a:pt x="268" y="563"/>
                    <a:pt x="267" y="563"/>
                  </a:cubicBezTo>
                  <a:cubicBezTo>
                    <a:pt x="267" y="563"/>
                    <a:pt x="267" y="563"/>
                    <a:pt x="267" y="563"/>
                  </a:cubicBezTo>
                  <a:cubicBezTo>
                    <a:pt x="267" y="563"/>
                    <a:pt x="267" y="564"/>
                    <a:pt x="267" y="564"/>
                  </a:cubicBezTo>
                  <a:cubicBezTo>
                    <a:pt x="266" y="564"/>
                    <a:pt x="266" y="564"/>
                    <a:pt x="266" y="564"/>
                  </a:cubicBezTo>
                  <a:cubicBezTo>
                    <a:pt x="266" y="564"/>
                    <a:pt x="266" y="564"/>
                    <a:pt x="266" y="565"/>
                  </a:cubicBezTo>
                  <a:cubicBezTo>
                    <a:pt x="266" y="565"/>
                    <a:pt x="265" y="565"/>
                    <a:pt x="265" y="565"/>
                  </a:cubicBezTo>
                  <a:cubicBezTo>
                    <a:pt x="265" y="565"/>
                    <a:pt x="265" y="565"/>
                    <a:pt x="264" y="565"/>
                  </a:cubicBezTo>
                  <a:cubicBezTo>
                    <a:pt x="264" y="565"/>
                    <a:pt x="264" y="565"/>
                    <a:pt x="264" y="565"/>
                  </a:cubicBezTo>
                  <a:cubicBezTo>
                    <a:pt x="264" y="565"/>
                    <a:pt x="264" y="565"/>
                    <a:pt x="263" y="565"/>
                  </a:cubicBezTo>
                  <a:cubicBezTo>
                    <a:pt x="264" y="564"/>
                    <a:pt x="263" y="564"/>
                    <a:pt x="263" y="563"/>
                  </a:cubicBezTo>
                  <a:cubicBezTo>
                    <a:pt x="263" y="563"/>
                    <a:pt x="263" y="563"/>
                    <a:pt x="262" y="563"/>
                  </a:cubicBezTo>
                  <a:cubicBezTo>
                    <a:pt x="262" y="562"/>
                    <a:pt x="262" y="562"/>
                    <a:pt x="262" y="562"/>
                  </a:cubicBezTo>
                  <a:cubicBezTo>
                    <a:pt x="261" y="562"/>
                    <a:pt x="261" y="562"/>
                    <a:pt x="261" y="562"/>
                  </a:cubicBezTo>
                  <a:cubicBezTo>
                    <a:pt x="261" y="562"/>
                    <a:pt x="261" y="562"/>
                    <a:pt x="261" y="562"/>
                  </a:cubicBezTo>
                  <a:cubicBezTo>
                    <a:pt x="260" y="562"/>
                    <a:pt x="260" y="562"/>
                    <a:pt x="260" y="562"/>
                  </a:cubicBezTo>
                  <a:cubicBezTo>
                    <a:pt x="260" y="562"/>
                    <a:pt x="260" y="562"/>
                    <a:pt x="260" y="561"/>
                  </a:cubicBezTo>
                  <a:cubicBezTo>
                    <a:pt x="260" y="561"/>
                    <a:pt x="259" y="561"/>
                    <a:pt x="259" y="561"/>
                  </a:cubicBezTo>
                  <a:cubicBezTo>
                    <a:pt x="259" y="561"/>
                    <a:pt x="259" y="561"/>
                    <a:pt x="258" y="561"/>
                  </a:cubicBezTo>
                  <a:cubicBezTo>
                    <a:pt x="258" y="562"/>
                    <a:pt x="258" y="562"/>
                    <a:pt x="257" y="561"/>
                  </a:cubicBezTo>
                  <a:cubicBezTo>
                    <a:pt x="257" y="561"/>
                    <a:pt x="257" y="561"/>
                    <a:pt x="256" y="561"/>
                  </a:cubicBezTo>
                  <a:cubicBezTo>
                    <a:pt x="256" y="561"/>
                    <a:pt x="255" y="560"/>
                    <a:pt x="254" y="560"/>
                  </a:cubicBezTo>
                  <a:cubicBezTo>
                    <a:pt x="254" y="559"/>
                    <a:pt x="254" y="559"/>
                    <a:pt x="254" y="559"/>
                  </a:cubicBezTo>
                  <a:cubicBezTo>
                    <a:pt x="253" y="558"/>
                    <a:pt x="253" y="558"/>
                    <a:pt x="253" y="558"/>
                  </a:cubicBezTo>
                  <a:cubicBezTo>
                    <a:pt x="253" y="557"/>
                    <a:pt x="252" y="557"/>
                    <a:pt x="252" y="557"/>
                  </a:cubicBezTo>
                  <a:cubicBezTo>
                    <a:pt x="252" y="557"/>
                    <a:pt x="252" y="556"/>
                    <a:pt x="252" y="556"/>
                  </a:cubicBezTo>
                  <a:cubicBezTo>
                    <a:pt x="251" y="556"/>
                    <a:pt x="251" y="556"/>
                    <a:pt x="251" y="556"/>
                  </a:cubicBezTo>
                  <a:cubicBezTo>
                    <a:pt x="251" y="556"/>
                    <a:pt x="251" y="556"/>
                    <a:pt x="251" y="556"/>
                  </a:cubicBezTo>
                  <a:cubicBezTo>
                    <a:pt x="250" y="555"/>
                    <a:pt x="250" y="555"/>
                    <a:pt x="250" y="555"/>
                  </a:cubicBezTo>
                  <a:cubicBezTo>
                    <a:pt x="249" y="554"/>
                    <a:pt x="249" y="553"/>
                    <a:pt x="248" y="553"/>
                  </a:cubicBezTo>
                  <a:cubicBezTo>
                    <a:pt x="249" y="553"/>
                    <a:pt x="249" y="553"/>
                    <a:pt x="249" y="552"/>
                  </a:cubicBezTo>
                  <a:cubicBezTo>
                    <a:pt x="249" y="552"/>
                    <a:pt x="249" y="552"/>
                    <a:pt x="249" y="552"/>
                  </a:cubicBezTo>
                  <a:cubicBezTo>
                    <a:pt x="248" y="552"/>
                    <a:pt x="248" y="552"/>
                    <a:pt x="248" y="551"/>
                  </a:cubicBezTo>
                  <a:cubicBezTo>
                    <a:pt x="248" y="551"/>
                    <a:pt x="248" y="551"/>
                    <a:pt x="248" y="551"/>
                  </a:cubicBezTo>
                  <a:cubicBezTo>
                    <a:pt x="248" y="550"/>
                    <a:pt x="248" y="550"/>
                    <a:pt x="249" y="550"/>
                  </a:cubicBezTo>
                  <a:cubicBezTo>
                    <a:pt x="249" y="550"/>
                    <a:pt x="249" y="549"/>
                    <a:pt x="249" y="549"/>
                  </a:cubicBezTo>
                  <a:cubicBezTo>
                    <a:pt x="250" y="548"/>
                    <a:pt x="249" y="547"/>
                    <a:pt x="249" y="546"/>
                  </a:cubicBezTo>
                  <a:cubicBezTo>
                    <a:pt x="249" y="546"/>
                    <a:pt x="248" y="545"/>
                    <a:pt x="248" y="545"/>
                  </a:cubicBezTo>
                  <a:cubicBezTo>
                    <a:pt x="248" y="544"/>
                    <a:pt x="248" y="544"/>
                    <a:pt x="248" y="543"/>
                  </a:cubicBezTo>
                  <a:cubicBezTo>
                    <a:pt x="247" y="543"/>
                    <a:pt x="247" y="542"/>
                    <a:pt x="246" y="542"/>
                  </a:cubicBezTo>
                  <a:cubicBezTo>
                    <a:pt x="246" y="541"/>
                    <a:pt x="246" y="541"/>
                    <a:pt x="245" y="540"/>
                  </a:cubicBezTo>
                  <a:cubicBezTo>
                    <a:pt x="245" y="540"/>
                    <a:pt x="245" y="540"/>
                    <a:pt x="245" y="539"/>
                  </a:cubicBezTo>
                  <a:cubicBezTo>
                    <a:pt x="244" y="539"/>
                    <a:pt x="243" y="538"/>
                    <a:pt x="243" y="538"/>
                  </a:cubicBezTo>
                  <a:cubicBezTo>
                    <a:pt x="242" y="537"/>
                    <a:pt x="241" y="537"/>
                    <a:pt x="240" y="537"/>
                  </a:cubicBezTo>
                  <a:cubicBezTo>
                    <a:pt x="240" y="537"/>
                    <a:pt x="239" y="537"/>
                    <a:pt x="239" y="536"/>
                  </a:cubicBezTo>
                  <a:cubicBezTo>
                    <a:pt x="239" y="536"/>
                    <a:pt x="238" y="537"/>
                    <a:pt x="238" y="537"/>
                  </a:cubicBezTo>
                  <a:cubicBezTo>
                    <a:pt x="238" y="537"/>
                    <a:pt x="237" y="537"/>
                    <a:pt x="237" y="538"/>
                  </a:cubicBezTo>
                  <a:cubicBezTo>
                    <a:pt x="237" y="538"/>
                    <a:pt x="236" y="538"/>
                    <a:pt x="236" y="537"/>
                  </a:cubicBezTo>
                  <a:cubicBezTo>
                    <a:pt x="235" y="537"/>
                    <a:pt x="235" y="537"/>
                    <a:pt x="235" y="537"/>
                  </a:cubicBezTo>
                  <a:cubicBezTo>
                    <a:pt x="235" y="538"/>
                    <a:pt x="234" y="538"/>
                    <a:pt x="233" y="537"/>
                  </a:cubicBezTo>
                  <a:cubicBezTo>
                    <a:pt x="233" y="537"/>
                    <a:pt x="233" y="537"/>
                    <a:pt x="234" y="537"/>
                  </a:cubicBezTo>
                  <a:cubicBezTo>
                    <a:pt x="234" y="536"/>
                    <a:pt x="234" y="536"/>
                    <a:pt x="235" y="536"/>
                  </a:cubicBezTo>
                  <a:cubicBezTo>
                    <a:pt x="235" y="535"/>
                    <a:pt x="235" y="535"/>
                    <a:pt x="236" y="535"/>
                  </a:cubicBezTo>
                  <a:cubicBezTo>
                    <a:pt x="236" y="535"/>
                    <a:pt x="236" y="535"/>
                    <a:pt x="236" y="534"/>
                  </a:cubicBezTo>
                  <a:cubicBezTo>
                    <a:pt x="236" y="534"/>
                    <a:pt x="236" y="533"/>
                    <a:pt x="237" y="533"/>
                  </a:cubicBezTo>
                  <a:cubicBezTo>
                    <a:pt x="237" y="533"/>
                    <a:pt x="237" y="532"/>
                    <a:pt x="237" y="532"/>
                  </a:cubicBezTo>
                  <a:cubicBezTo>
                    <a:pt x="237" y="531"/>
                    <a:pt x="237" y="531"/>
                    <a:pt x="237" y="531"/>
                  </a:cubicBezTo>
                  <a:cubicBezTo>
                    <a:pt x="237" y="531"/>
                    <a:pt x="237" y="530"/>
                    <a:pt x="237" y="530"/>
                  </a:cubicBezTo>
                  <a:cubicBezTo>
                    <a:pt x="237" y="530"/>
                    <a:pt x="237" y="530"/>
                    <a:pt x="237" y="530"/>
                  </a:cubicBezTo>
                  <a:cubicBezTo>
                    <a:pt x="237" y="529"/>
                    <a:pt x="237" y="529"/>
                    <a:pt x="237" y="529"/>
                  </a:cubicBezTo>
                  <a:cubicBezTo>
                    <a:pt x="237" y="529"/>
                    <a:pt x="237" y="529"/>
                    <a:pt x="237" y="529"/>
                  </a:cubicBezTo>
                  <a:cubicBezTo>
                    <a:pt x="237" y="529"/>
                    <a:pt x="238" y="529"/>
                    <a:pt x="237" y="528"/>
                  </a:cubicBezTo>
                  <a:cubicBezTo>
                    <a:pt x="237" y="528"/>
                    <a:pt x="237" y="528"/>
                    <a:pt x="236" y="528"/>
                  </a:cubicBezTo>
                  <a:cubicBezTo>
                    <a:pt x="236" y="527"/>
                    <a:pt x="236" y="527"/>
                    <a:pt x="235" y="527"/>
                  </a:cubicBezTo>
                  <a:cubicBezTo>
                    <a:pt x="235" y="526"/>
                    <a:pt x="235" y="526"/>
                    <a:pt x="235" y="526"/>
                  </a:cubicBezTo>
                  <a:cubicBezTo>
                    <a:pt x="235" y="525"/>
                    <a:pt x="235" y="525"/>
                    <a:pt x="234" y="525"/>
                  </a:cubicBezTo>
                  <a:cubicBezTo>
                    <a:pt x="234" y="525"/>
                    <a:pt x="235" y="525"/>
                    <a:pt x="234" y="524"/>
                  </a:cubicBezTo>
                  <a:cubicBezTo>
                    <a:pt x="234" y="524"/>
                    <a:pt x="234" y="524"/>
                    <a:pt x="234" y="523"/>
                  </a:cubicBezTo>
                  <a:cubicBezTo>
                    <a:pt x="234" y="523"/>
                    <a:pt x="234" y="522"/>
                    <a:pt x="233" y="523"/>
                  </a:cubicBezTo>
                  <a:cubicBezTo>
                    <a:pt x="232" y="523"/>
                    <a:pt x="233" y="523"/>
                    <a:pt x="233" y="524"/>
                  </a:cubicBezTo>
                  <a:cubicBezTo>
                    <a:pt x="233" y="525"/>
                    <a:pt x="231" y="525"/>
                    <a:pt x="231" y="526"/>
                  </a:cubicBezTo>
                  <a:cubicBezTo>
                    <a:pt x="231" y="527"/>
                    <a:pt x="232" y="527"/>
                    <a:pt x="232" y="528"/>
                  </a:cubicBezTo>
                  <a:cubicBezTo>
                    <a:pt x="231" y="528"/>
                    <a:pt x="231" y="528"/>
                    <a:pt x="231" y="528"/>
                  </a:cubicBezTo>
                  <a:cubicBezTo>
                    <a:pt x="231" y="529"/>
                    <a:pt x="231" y="529"/>
                    <a:pt x="231" y="529"/>
                  </a:cubicBezTo>
                  <a:cubicBezTo>
                    <a:pt x="231" y="529"/>
                    <a:pt x="231" y="530"/>
                    <a:pt x="231" y="530"/>
                  </a:cubicBezTo>
                  <a:cubicBezTo>
                    <a:pt x="230" y="531"/>
                    <a:pt x="230" y="531"/>
                    <a:pt x="230" y="531"/>
                  </a:cubicBezTo>
                  <a:cubicBezTo>
                    <a:pt x="230" y="532"/>
                    <a:pt x="230" y="532"/>
                    <a:pt x="230" y="533"/>
                  </a:cubicBezTo>
                  <a:cubicBezTo>
                    <a:pt x="229" y="533"/>
                    <a:pt x="229" y="533"/>
                    <a:pt x="228" y="533"/>
                  </a:cubicBezTo>
                  <a:cubicBezTo>
                    <a:pt x="228" y="532"/>
                    <a:pt x="228" y="532"/>
                    <a:pt x="228" y="532"/>
                  </a:cubicBezTo>
                  <a:cubicBezTo>
                    <a:pt x="228" y="532"/>
                    <a:pt x="228" y="533"/>
                    <a:pt x="228" y="533"/>
                  </a:cubicBezTo>
                  <a:cubicBezTo>
                    <a:pt x="228" y="533"/>
                    <a:pt x="227" y="533"/>
                    <a:pt x="227" y="533"/>
                  </a:cubicBezTo>
                  <a:cubicBezTo>
                    <a:pt x="227" y="533"/>
                    <a:pt x="226" y="533"/>
                    <a:pt x="226" y="533"/>
                  </a:cubicBezTo>
                  <a:cubicBezTo>
                    <a:pt x="225" y="533"/>
                    <a:pt x="225" y="533"/>
                    <a:pt x="225" y="533"/>
                  </a:cubicBezTo>
                  <a:cubicBezTo>
                    <a:pt x="224" y="534"/>
                    <a:pt x="224" y="534"/>
                    <a:pt x="224" y="534"/>
                  </a:cubicBezTo>
                  <a:cubicBezTo>
                    <a:pt x="223" y="534"/>
                    <a:pt x="223" y="534"/>
                    <a:pt x="223" y="534"/>
                  </a:cubicBezTo>
                  <a:cubicBezTo>
                    <a:pt x="223" y="534"/>
                    <a:pt x="223" y="534"/>
                    <a:pt x="222" y="534"/>
                  </a:cubicBezTo>
                  <a:cubicBezTo>
                    <a:pt x="222" y="534"/>
                    <a:pt x="222" y="534"/>
                    <a:pt x="222" y="534"/>
                  </a:cubicBezTo>
                  <a:cubicBezTo>
                    <a:pt x="222" y="533"/>
                    <a:pt x="222" y="533"/>
                    <a:pt x="222" y="533"/>
                  </a:cubicBezTo>
                  <a:cubicBezTo>
                    <a:pt x="222" y="532"/>
                    <a:pt x="222" y="532"/>
                    <a:pt x="222" y="532"/>
                  </a:cubicBezTo>
                  <a:cubicBezTo>
                    <a:pt x="222" y="532"/>
                    <a:pt x="222" y="532"/>
                    <a:pt x="223" y="531"/>
                  </a:cubicBezTo>
                  <a:cubicBezTo>
                    <a:pt x="223" y="531"/>
                    <a:pt x="223" y="530"/>
                    <a:pt x="223" y="530"/>
                  </a:cubicBezTo>
                  <a:cubicBezTo>
                    <a:pt x="223" y="530"/>
                    <a:pt x="224" y="531"/>
                    <a:pt x="224" y="531"/>
                  </a:cubicBezTo>
                  <a:cubicBezTo>
                    <a:pt x="224" y="531"/>
                    <a:pt x="224" y="530"/>
                    <a:pt x="224" y="530"/>
                  </a:cubicBezTo>
                  <a:cubicBezTo>
                    <a:pt x="225" y="530"/>
                    <a:pt x="225" y="531"/>
                    <a:pt x="226" y="531"/>
                  </a:cubicBezTo>
                  <a:cubicBezTo>
                    <a:pt x="226" y="531"/>
                    <a:pt x="227" y="531"/>
                    <a:pt x="227" y="531"/>
                  </a:cubicBezTo>
                  <a:cubicBezTo>
                    <a:pt x="227" y="530"/>
                    <a:pt x="227" y="530"/>
                    <a:pt x="227" y="530"/>
                  </a:cubicBezTo>
                  <a:cubicBezTo>
                    <a:pt x="227" y="529"/>
                    <a:pt x="228" y="529"/>
                    <a:pt x="228" y="528"/>
                  </a:cubicBezTo>
                  <a:cubicBezTo>
                    <a:pt x="228" y="528"/>
                    <a:pt x="227" y="527"/>
                    <a:pt x="227" y="527"/>
                  </a:cubicBezTo>
                  <a:cubicBezTo>
                    <a:pt x="227" y="526"/>
                    <a:pt x="228" y="526"/>
                    <a:pt x="227" y="526"/>
                  </a:cubicBezTo>
                  <a:cubicBezTo>
                    <a:pt x="227" y="525"/>
                    <a:pt x="227" y="525"/>
                    <a:pt x="227" y="524"/>
                  </a:cubicBezTo>
                  <a:cubicBezTo>
                    <a:pt x="227" y="524"/>
                    <a:pt x="227" y="524"/>
                    <a:pt x="227" y="523"/>
                  </a:cubicBezTo>
                  <a:cubicBezTo>
                    <a:pt x="227" y="523"/>
                    <a:pt x="227" y="523"/>
                    <a:pt x="228" y="523"/>
                  </a:cubicBezTo>
                  <a:cubicBezTo>
                    <a:pt x="228" y="523"/>
                    <a:pt x="228" y="522"/>
                    <a:pt x="228" y="522"/>
                  </a:cubicBezTo>
                  <a:cubicBezTo>
                    <a:pt x="228" y="522"/>
                    <a:pt x="228" y="522"/>
                    <a:pt x="228" y="521"/>
                  </a:cubicBezTo>
                  <a:cubicBezTo>
                    <a:pt x="228" y="521"/>
                    <a:pt x="228" y="521"/>
                    <a:pt x="229" y="521"/>
                  </a:cubicBezTo>
                  <a:cubicBezTo>
                    <a:pt x="229" y="520"/>
                    <a:pt x="229" y="520"/>
                    <a:pt x="229" y="520"/>
                  </a:cubicBezTo>
                  <a:cubicBezTo>
                    <a:pt x="229" y="519"/>
                    <a:pt x="229" y="519"/>
                    <a:pt x="230" y="519"/>
                  </a:cubicBezTo>
                  <a:cubicBezTo>
                    <a:pt x="230" y="519"/>
                    <a:pt x="230" y="519"/>
                    <a:pt x="230" y="519"/>
                  </a:cubicBezTo>
                  <a:cubicBezTo>
                    <a:pt x="230" y="518"/>
                    <a:pt x="230" y="518"/>
                    <a:pt x="231" y="518"/>
                  </a:cubicBezTo>
                  <a:cubicBezTo>
                    <a:pt x="231" y="518"/>
                    <a:pt x="231" y="517"/>
                    <a:pt x="232" y="517"/>
                  </a:cubicBezTo>
                  <a:cubicBezTo>
                    <a:pt x="232" y="517"/>
                    <a:pt x="232" y="517"/>
                    <a:pt x="232" y="517"/>
                  </a:cubicBezTo>
                  <a:cubicBezTo>
                    <a:pt x="232" y="516"/>
                    <a:pt x="232" y="516"/>
                    <a:pt x="232" y="516"/>
                  </a:cubicBezTo>
                  <a:cubicBezTo>
                    <a:pt x="231" y="516"/>
                    <a:pt x="231" y="516"/>
                    <a:pt x="231" y="516"/>
                  </a:cubicBezTo>
                  <a:cubicBezTo>
                    <a:pt x="231" y="516"/>
                    <a:pt x="231" y="515"/>
                    <a:pt x="231" y="515"/>
                  </a:cubicBezTo>
                  <a:cubicBezTo>
                    <a:pt x="231" y="515"/>
                    <a:pt x="231" y="515"/>
                    <a:pt x="231" y="514"/>
                  </a:cubicBezTo>
                  <a:cubicBezTo>
                    <a:pt x="231" y="514"/>
                    <a:pt x="231" y="513"/>
                    <a:pt x="231" y="513"/>
                  </a:cubicBezTo>
                  <a:cubicBezTo>
                    <a:pt x="231" y="513"/>
                    <a:pt x="232" y="513"/>
                    <a:pt x="232" y="513"/>
                  </a:cubicBezTo>
                  <a:cubicBezTo>
                    <a:pt x="232" y="513"/>
                    <a:pt x="232" y="513"/>
                    <a:pt x="232" y="513"/>
                  </a:cubicBezTo>
                  <a:cubicBezTo>
                    <a:pt x="233" y="513"/>
                    <a:pt x="233" y="513"/>
                    <a:pt x="233" y="512"/>
                  </a:cubicBezTo>
                  <a:cubicBezTo>
                    <a:pt x="233" y="512"/>
                    <a:pt x="232" y="512"/>
                    <a:pt x="232" y="511"/>
                  </a:cubicBezTo>
                  <a:cubicBezTo>
                    <a:pt x="232" y="511"/>
                    <a:pt x="232" y="511"/>
                    <a:pt x="232" y="511"/>
                  </a:cubicBezTo>
                  <a:cubicBezTo>
                    <a:pt x="232" y="511"/>
                    <a:pt x="232" y="511"/>
                    <a:pt x="232" y="510"/>
                  </a:cubicBezTo>
                  <a:cubicBezTo>
                    <a:pt x="231" y="510"/>
                    <a:pt x="231" y="510"/>
                    <a:pt x="231" y="509"/>
                  </a:cubicBezTo>
                  <a:cubicBezTo>
                    <a:pt x="231" y="509"/>
                    <a:pt x="231" y="509"/>
                    <a:pt x="231" y="509"/>
                  </a:cubicBezTo>
                  <a:cubicBezTo>
                    <a:pt x="231" y="508"/>
                    <a:pt x="231" y="508"/>
                    <a:pt x="231" y="508"/>
                  </a:cubicBezTo>
                  <a:cubicBezTo>
                    <a:pt x="231" y="508"/>
                    <a:pt x="230" y="507"/>
                    <a:pt x="230" y="508"/>
                  </a:cubicBezTo>
                  <a:cubicBezTo>
                    <a:pt x="230" y="508"/>
                    <a:pt x="230" y="508"/>
                    <a:pt x="231" y="509"/>
                  </a:cubicBezTo>
                  <a:cubicBezTo>
                    <a:pt x="231" y="509"/>
                    <a:pt x="231" y="510"/>
                    <a:pt x="230" y="510"/>
                  </a:cubicBezTo>
                  <a:cubicBezTo>
                    <a:pt x="230" y="511"/>
                    <a:pt x="230" y="511"/>
                    <a:pt x="230" y="511"/>
                  </a:cubicBezTo>
                  <a:cubicBezTo>
                    <a:pt x="229" y="511"/>
                    <a:pt x="229" y="511"/>
                    <a:pt x="229" y="511"/>
                  </a:cubicBezTo>
                  <a:cubicBezTo>
                    <a:pt x="229" y="511"/>
                    <a:pt x="228" y="512"/>
                    <a:pt x="228" y="512"/>
                  </a:cubicBezTo>
                  <a:cubicBezTo>
                    <a:pt x="228" y="512"/>
                    <a:pt x="228" y="512"/>
                    <a:pt x="228" y="512"/>
                  </a:cubicBezTo>
                  <a:cubicBezTo>
                    <a:pt x="227" y="513"/>
                    <a:pt x="228" y="513"/>
                    <a:pt x="227" y="513"/>
                  </a:cubicBezTo>
                  <a:cubicBezTo>
                    <a:pt x="227" y="513"/>
                    <a:pt x="227" y="514"/>
                    <a:pt x="227" y="514"/>
                  </a:cubicBezTo>
                  <a:cubicBezTo>
                    <a:pt x="227" y="515"/>
                    <a:pt x="227" y="515"/>
                    <a:pt x="226" y="516"/>
                  </a:cubicBezTo>
                  <a:cubicBezTo>
                    <a:pt x="226" y="516"/>
                    <a:pt x="226" y="516"/>
                    <a:pt x="226" y="517"/>
                  </a:cubicBezTo>
                  <a:cubicBezTo>
                    <a:pt x="226" y="517"/>
                    <a:pt x="225" y="518"/>
                    <a:pt x="225" y="518"/>
                  </a:cubicBezTo>
                  <a:cubicBezTo>
                    <a:pt x="224" y="518"/>
                    <a:pt x="224" y="518"/>
                    <a:pt x="224" y="518"/>
                  </a:cubicBezTo>
                  <a:cubicBezTo>
                    <a:pt x="223" y="518"/>
                    <a:pt x="223" y="518"/>
                    <a:pt x="222" y="519"/>
                  </a:cubicBezTo>
                  <a:cubicBezTo>
                    <a:pt x="222" y="519"/>
                    <a:pt x="222" y="519"/>
                    <a:pt x="222" y="519"/>
                  </a:cubicBezTo>
                  <a:cubicBezTo>
                    <a:pt x="222" y="519"/>
                    <a:pt x="222" y="519"/>
                    <a:pt x="222" y="519"/>
                  </a:cubicBezTo>
                  <a:cubicBezTo>
                    <a:pt x="221" y="520"/>
                    <a:pt x="221" y="520"/>
                    <a:pt x="220" y="520"/>
                  </a:cubicBezTo>
                  <a:cubicBezTo>
                    <a:pt x="220" y="520"/>
                    <a:pt x="220" y="520"/>
                    <a:pt x="219" y="520"/>
                  </a:cubicBezTo>
                  <a:cubicBezTo>
                    <a:pt x="219" y="521"/>
                    <a:pt x="219" y="521"/>
                    <a:pt x="219" y="521"/>
                  </a:cubicBezTo>
                  <a:cubicBezTo>
                    <a:pt x="219" y="521"/>
                    <a:pt x="219" y="521"/>
                    <a:pt x="218" y="521"/>
                  </a:cubicBezTo>
                  <a:cubicBezTo>
                    <a:pt x="218" y="521"/>
                    <a:pt x="218" y="522"/>
                    <a:pt x="217" y="522"/>
                  </a:cubicBezTo>
                  <a:cubicBezTo>
                    <a:pt x="217" y="522"/>
                    <a:pt x="217" y="522"/>
                    <a:pt x="217" y="522"/>
                  </a:cubicBezTo>
                  <a:cubicBezTo>
                    <a:pt x="217" y="522"/>
                    <a:pt x="217" y="523"/>
                    <a:pt x="217" y="523"/>
                  </a:cubicBezTo>
                  <a:cubicBezTo>
                    <a:pt x="217" y="523"/>
                    <a:pt x="216" y="524"/>
                    <a:pt x="216" y="524"/>
                  </a:cubicBezTo>
                  <a:cubicBezTo>
                    <a:pt x="216" y="524"/>
                    <a:pt x="216" y="525"/>
                    <a:pt x="215" y="525"/>
                  </a:cubicBezTo>
                  <a:cubicBezTo>
                    <a:pt x="215" y="525"/>
                    <a:pt x="215" y="525"/>
                    <a:pt x="215" y="525"/>
                  </a:cubicBezTo>
                  <a:cubicBezTo>
                    <a:pt x="215" y="526"/>
                    <a:pt x="215" y="526"/>
                    <a:pt x="215" y="527"/>
                  </a:cubicBezTo>
                  <a:cubicBezTo>
                    <a:pt x="215" y="526"/>
                    <a:pt x="214" y="526"/>
                    <a:pt x="213" y="526"/>
                  </a:cubicBezTo>
                  <a:cubicBezTo>
                    <a:pt x="213" y="527"/>
                    <a:pt x="213" y="527"/>
                    <a:pt x="213" y="527"/>
                  </a:cubicBezTo>
                  <a:cubicBezTo>
                    <a:pt x="213" y="527"/>
                    <a:pt x="213" y="527"/>
                    <a:pt x="213" y="528"/>
                  </a:cubicBezTo>
                  <a:cubicBezTo>
                    <a:pt x="212" y="529"/>
                    <a:pt x="213" y="528"/>
                    <a:pt x="214" y="528"/>
                  </a:cubicBezTo>
                  <a:cubicBezTo>
                    <a:pt x="214" y="529"/>
                    <a:pt x="214" y="529"/>
                    <a:pt x="214" y="529"/>
                  </a:cubicBezTo>
                  <a:cubicBezTo>
                    <a:pt x="213" y="529"/>
                    <a:pt x="214" y="529"/>
                    <a:pt x="214" y="530"/>
                  </a:cubicBezTo>
                  <a:cubicBezTo>
                    <a:pt x="214" y="530"/>
                    <a:pt x="214" y="530"/>
                    <a:pt x="214" y="530"/>
                  </a:cubicBezTo>
                  <a:cubicBezTo>
                    <a:pt x="214" y="530"/>
                    <a:pt x="214" y="530"/>
                    <a:pt x="214" y="530"/>
                  </a:cubicBezTo>
                  <a:cubicBezTo>
                    <a:pt x="214" y="531"/>
                    <a:pt x="214" y="531"/>
                    <a:pt x="214" y="531"/>
                  </a:cubicBezTo>
                  <a:cubicBezTo>
                    <a:pt x="214" y="532"/>
                    <a:pt x="214" y="532"/>
                    <a:pt x="213" y="531"/>
                  </a:cubicBezTo>
                  <a:cubicBezTo>
                    <a:pt x="213" y="531"/>
                    <a:pt x="213" y="531"/>
                    <a:pt x="213" y="531"/>
                  </a:cubicBezTo>
                  <a:cubicBezTo>
                    <a:pt x="213" y="531"/>
                    <a:pt x="213" y="530"/>
                    <a:pt x="212" y="530"/>
                  </a:cubicBezTo>
                  <a:cubicBezTo>
                    <a:pt x="212" y="530"/>
                    <a:pt x="212" y="530"/>
                    <a:pt x="212" y="530"/>
                  </a:cubicBezTo>
                  <a:cubicBezTo>
                    <a:pt x="211" y="530"/>
                    <a:pt x="211" y="531"/>
                    <a:pt x="211" y="531"/>
                  </a:cubicBezTo>
                  <a:cubicBezTo>
                    <a:pt x="211" y="530"/>
                    <a:pt x="210" y="530"/>
                    <a:pt x="210" y="530"/>
                  </a:cubicBezTo>
                  <a:cubicBezTo>
                    <a:pt x="210" y="530"/>
                    <a:pt x="210" y="529"/>
                    <a:pt x="209" y="529"/>
                  </a:cubicBezTo>
                  <a:cubicBezTo>
                    <a:pt x="209" y="529"/>
                    <a:pt x="209" y="528"/>
                    <a:pt x="208" y="528"/>
                  </a:cubicBezTo>
                  <a:cubicBezTo>
                    <a:pt x="208" y="528"/>
                    <a:pt x="208" y="528"/>
                    <a:pt x="208" y="528"/>
                  </a:cubicBezTo>
                  <a:cubicBezTo>
                    <a:pt x="208" y="527"/>
                    <a:pt x="207" y="527"/>
                    <a:pt x="207" y="527"/>
                  </a:cubicBezTo>
                  <a:cubicBezTo>
                    <a:pt x="207" y="527"/>
                    <a:pt x="207" y="527"/>
                    <a:pt x="206" y="527"/>
                  </a:cubicBezTo>
                  <a:cubicBezTo>
                    <a:pt x="206" y="527"/>
                    <a:pt x="206" y="527"/>
                    <a:pt x="206" y="527"/>
                  </a:cubicBezTo>
                  <a:cubicBezTo>
                    <a:pt x="206" y="527"/>
                    <a:pt x="206" y="526"/>
                    <a:pt x="206" y="526"/>
                  </a:cubicBezTo>
                  <a:cubicBezTo>
                    <a:pt x="206" y="526"/>
                    <a:pt x="206" y="526"/>
                    <a:pt x="206" y="526"/>
                  </a:cubicBezTo>
                  <a:cubicBezTo>
                    <a:pt x="207" y="526"/>
                    <a:pt x="207" y="526"/>
                    <a:pt x="207" y="526"/>
                  </a:cubicBezTo>
                  <a:cubicBezTo>
                    <a:pt x="208" y="527"/>
                    <a:pt x="208" y="527"/>
                    <a:pt x="208" y="527"/>
                  </a:cubicBezTo>
                  <a:cubicBezTo>
                    <a:pt x="208" y="528"/>
                    <a:pt x="208" y="527"/>
                    <a:pt x="208" y="527"/>
                  </a:cubicBezTo>
                  <a:cubicBezTo>
                    <a:pt x="209" y="527"/>
                    <a:pt x="209" y="527"/>
                    <a:pt x="209" y="527"/>
                  </a:cubicBezTo>
                  <a:cubicBezTo>
                    <a:pt x="209" y="526"/>
                    <a:pt x="208" y="526"/>
                    <a:pt x="208" y="526"/>
                  </a:cubicBezTo>
                  <a:cubicBezTo>
                    <a:pt x="208" y="526"/>
                    <a:pt x="208" y="525"/>
                    <a:pt x="208" y="525"/>
                  </a:cubicBezTo>
                  <a:cubicBezTo>
                    <a:pt x="208" y="525"/>
                    <a:pt x="208" y="525"/>
                    <a:pt x="208" y="524"/>
                  </a:cubicBezTo>
                  <a:cubicBezTo>
                    <a:pt x="208" y="524"/>
                    <a:pt x="208" y="524"/>
                    <a:pt x="207" y="524"/>
                  </a:cubicBezTo>
                  <a:cubicBezTo>
                    <a:pt x="207" y="524"/>
                    <a:pt x="207" y="523"/>
                    <a:pt x="207" y="523"/>
                  </a:cubicBezTo>
                  <a:cubicBezTo>
                    <a:pt x="207" y="522"/>
                    <a:pt x="207" y="522"/>
                    <a:pt x="207" y="522"/>
                  </a:cubicBezTo>
                  <a:cubicBezTo>
                    <a:pt x="207" y="522"/>
                    <a:pt x="207" y="521"/>
                    <a:pt x="207" y="521"/>
                  </a:cubicBezTo>
                  <a:cubicBezTo>
                    <a:pt x="206" y="521"/>
                    <a:pt x="206" y="520"/>
                    <a:pt x="206" y="520"/>
                  </a:cubicBezTo>
                  <a:cubicBezTo>
                    <a:pt x="206" y="520"/>
                    <a:pt x="206" y="520"/>
                    <a:pt x="206" y="520"/>
                  </a:cubicBezTo>
                  <a:cubicBezTo>
                    <a:pt x="206" y="520"/>
                    <a:pt x="206" y="520"/>
                    <a:pt x="206" y="520"/>
                  </a:cubicBezTo>
                  <a:cubicBezTo>
                    <a:pt x="205" y="519"/>
                    <a:pt x="205" y="519"/>
                    <a:pt x="205" y="519"/>
                  </a:cubicBezTo>
                  <a:cubicBezTo>
                    <a:pt x="204" y="519"/>
                    <a:pt x="204" y="518"/>
                    <a:pt x="204" y="518"/>
                  </a:cubicBezTo>
                  <a:cubicBezTo>
                    <a:pt x="204" y="518"/>
                    <a:pt x="204" y="518"/>
                    <a:pt x="203" y="518"/>
                  </a:cubicBezTo>
                  <a:cubicBezTo>
                    <a:pt x="203" y="517"/>
                    <a:pt x="202" y="517"/>
                    <a:pt x="202" y="517"/>
                  </a:cubicBezTo>
                  <a:cubicBezTo>
                    <a:pt x="202" y="517"/>
                    <a:pt x="203" y="517"/>
                    <a:pt x="203" y="517"/>
                  </a:cubicBezTo>
                  <a:cubicBezTo>
                    <a:pt x="204" y="517"/>
                    <a:pt x="203" y="516"/>
                    <a:pt x="203" y="516"/>
                  </a:cubicBezTo>
                  <a:cubicBezTo>
                    <a:pt x="203" y="515"/>
                    <a:pt x="203" y="515"/>
                    <a:pt x="203" y="514"/>
                  </a:cubicBezTo>
                  <a:cubicBezTo>
                    <a:pt x="202" y="514"/>
                    <a:pt x="202" y="514"/>
                    <a:pt x="202" y="514"/>
                  </a:cubicBezTo>
                  <a:cubicBezTo>
                    <a:pt x="202" y="514"/>
                    <a:pt x="202" y="514"/>
                    <a:pt x="201" y="513"/>
                  </a:cubicBezTo>
                  <a:cubicBezTo>
                    <a:pt x="201" y="513"/>
                    <a:pt x="201" y="513"/>
                    <a:pt x="200" y="513"/>
                  </a:cubicBezTo>
                  <a:cubicBezTo>
                    <a:pt x="200" y="513"/>
                    <a:pt x="200" y="513"/>
                    <a:pt x="199" y="513"/>
                  </a:cubicBezTo>
                  <a:cubicBezTo>
                    <a:pt x="199" y="513"/>
                    <a:pt x="198" y="513"/>
                    <a:pt x="198" y="513"/>
                  </a:cubicBezTo>
                  <a:cubicBezTo>
                    <a:pt x="198" y="513"/>
                    <a:pt x="198" y="512"/>
                    <a:pt x="198" y="512"/>
                  </a:cubicBezTo>
                  <a:cubicBezTo>
                    <a:pt x="198" y="512"/>
                    <a:pt x="197" y="512"/>
                    <a:pt x="197" y="512"/>
                  </a:cubicBezTo>
                  <a:cubicBezTo>
                    <a:pt x="198" y="512"/>
                    <a:pt x="197" y="512"/>
                    <a:pt x="197" y="511"/>
                  </a:cubicBezTo>
                  <a:cubicBezTo>
                    <a:pt x="197" y="511"/>
                    <a:pt x="197" y="511"/>
                    <a:pt x="197" y="511"/>
                  </a:cubicBezTo>
                  <a:cubicBezTo>
                    <a:pt x="196" y="511"/>
                    <a:pt x="196" y="511"/>
                    <a:pt x="196" y="510"/>
                  </a:cubicBezTo>
                  <a:cubicBezTo>
                    <a:pt x="196" y="510"/>
                    <a:pt x="197" y="510"/>
                    <a:pt x="197" y="510"/>
                  </a:cubicBezTo>
                  <a:cubicBezTo>
                    <a:pt x="197" y="509"/>
                    <a:pt x="196" y="509"/>
                    <a:pt x="196" y="509"/>
                  </a:cubicBezTo>
                  <a:cubicBezTo>
                    <a:pt x="196" y="508"/>
                    <a:pt x="197" y="509"/>
                    <a:pt x="197" y="509"/>
                  </a:cubicBezTo>
                  <a:cubicBezTo>
                    <a:pt x="197" y="509"/>
                    <a:pt x="197" y="509"/>
                    <a:pt x="198" y="508"/>
                  </a:cubicBezTo>
                  <a:cubicBezTo>
                    <a:pt x="198" y="507"/>
                    <a:pt x="198" y="507"/>
                    <a:pt x="197" y="507"/>
                  </a:cubicBezTo>
                  <a:cubicBezTo>
                    <a:pt x="197" y="506"/>
                    <a:pt x="197" y="506"/>
                    <a:pt x="196" y="506"/>
                  </a:cubicBezTo>
                  <a:cubicBezTo>
                    <a:pt x="196" y="506"/>
                    <a:pt x="196" y="507"/>
                    <a:pt x="196" y="507"/>
                  </a:cubicBezTo>
                  <a:cubicBezTo>
                    <a:pt x="196" y="507"/>
                    <a:pt x="195" y="506"/>
                    <a:pt x="195" y="506"/>
                  </a:cubicBezTo>
                  <a:cubicBezTo>
                    <a:pt x="195" y="506"/>
                    <a:pt x="195" y="507"/>
                    <a:pt x="194" y="507"/>
                  </a:cubicBezTo>
                  <a:cubicBezTo>
                    <a:pt x="194" y="507"/>
                    <a:pt x="194" y="507"/>
                    <a:pt x="194" y="506"/>
                  </a:cubicBezTo>
                  <a:cubicBezTo>
                    <a:pt x="194" y="506"/>
                    <a:pt x="194" y="506"/>
                    <a:pt x="194" y="506"/>
                  </a:cubicBezTo>
                  <a:cubicBezTo>
                    <a:pt x="195" y="505"/>
                    <a:pt x="195" y="505"/>
                    <a:pt x="194" y="505"/>
                  </a:cubicBezTo>
                  <a:cubicBezTo>
                    <a:pt x="194" y="505"/>
                    <a:pt x="194" y="505"/>
                    <a:pt x="194" y="504"/>
                  </a:cubicBezTo>
                  <a:cubicBezTo>
                    <a:pt x="194" y="504"/>
                    <a:pt x="194" y="504"/>
                    <a:pt x="194" y="504"/>
                  </a:cubicBezTo>
                  <a:cubicBezTo>
                    <a:pt x="193" y="504"/>
                    <a:pt x="193" y="504"/>
                    <a:pt x="193" y="504"/>
                  </a:cubicBezTo>
                  <a:cubicBezTo>
                    <a:pt x="193" y="503"/>
                    <a:pt x="192" y="502"/>
                    <a:pt x="192" y="503"/>
                  </a:cubicBezTo>
                  <a:cubicBezTo>
                    <a:pt x="192" y="503"/>
                    <a:pt x="192" y="503"/>
                    <a:pt x="192" y="503"/>
                  </a:cubicBezTo>
                  <a:cubicBezTo>
                    <a:pt x="191" y="503"/>
                    <a:pt x="191" y="503"/>
                    <a:pt x="191" y="503"/>
                  </a:cubicBezTo>
                  <a:cubicBezTo>
                    <a:pt x="191" y="503"/>
                    <a:pt x="191" y="503"/>
                    <a:pt x="190" y="503"/>
                  </a:cubicBezTo>
                  <a:cubicBezTo>
                    <a:pt x="191" y="503"/>
                    <a:pt x="191" y="503"/>
                    <a:pt x="190" y="504"/>
                  </a:cubicBezTo>
                  <a:cubicBezTo>
                    <a:pt x="190" y="504"/>
                    <a:pt x="189" y="504"/>
                    <a:pt x="189" y="504"/>
                  </a:cubicBezTo>
                  <a:cubicBezTo>
                    <a:pt x="189" y="504"/>
                    <a:pt x="189" y="503"/>
                    <a:pt x="188" y="503"/>
                  </a:cubicBezTo>
                  <a:cubicBezTo>
                    <a:pt x="188" y="503"/>
                    <a:pt x="188" y="504"/>
                    <a:pt x="187" y="504"/>
                  </a:cubicBezTo>
                  <a:cubicBezTo>
                    <a:pt x="187" y="503"/>
                    <a:pt x="187" y="503"/>
                    <a:pt x="186" y="503"/>
                  </a:cubicBezTo>
                  <a:cubicBezTo>
                    <a:pt x="186" y="503"/>
                    <a:pt x="186" y="502"/>
                    <a:pt x="186" y="502"/>
                  </a:cubicBezTo>
                  <a:cubicBezTo>
                    <a:pt x="185" y="502"/>
                    <a:pt x="185" y="502"/>
                    <a:pt x="185" y="501"/>
                  </a:cubicBezTo>
                  <a:cubicBezTo>
                    <a:pt x="184" y="501"/>
                    <a:pt x="184" y="501"/>
                    <a:pt x="184" y="501"/>
                  </a:cubicBezTo>
                  <a:cubicBezTo>
                    <a:pt x="183" y="501"/>
                    <a:pt x="184" y="501"/>
                    <a:pt x="183" y="501"/>
                  </a:cubicBezTo>
                  <a:cubicBezTo>
                    <a:pt x="183" y="501"/>
                    <a:pt x="183" y="501"/>
                    <a:pt x="183" y="501"/>
                  </a:cubicBezTo>
                  <a:cubicBezTo>
                    <a:pt x="183" y="501"/>
                    <a:pt x="183" y="501"/>
                    <a:pt x="183" y="501"/>
                  </a:cubicBezTo>
                  <a:cubicBezTo>
                    <a:pt x="182" y="501"/>
                    <a:pt x="182" y="501"/>
                    <a:pt x="182" y="501"/>
                  </a:cubicBezTo>
                  <a:cubicBezTo>
                    <a:pt x="182" y="501"/>
                    <a:pt x="181" y="501"/>
                    <a:pt x="181" y="501"/>
                  </a:cubicBezTo>
                  <a:cubicBezTo>
                    <a:pt x="181" y="502"/>
                    <a:pt x="181" y="502"/>
                    <a:pt x="181" y="502"/>
                  </a:cubicBezTo>
                  <a:cubicBezTo>
                    <a:pt x="180" y="502"/>
                    <a:pt x="180" y="502"/>
                    <a:pt x="180" y="502"/>
                  </a:cubicBezTo>
                  <a:cubicBezTo>
                    <a:pt x="180" y="502"/>
                    <a:pt x="180" y="502"/>
                    <a:pt x="180" y="502"/>
                  </a:cubicBezTo>
                  <a:cubicBezTo>
                    <a:pt x="180" y="502"/>
                    <a:pt x="180" y="502"/>
                    <a:pt x="179" y="502"/>
                  </a:cubicBezTo>
                  <a:cubicBezTo>
                    <a:pt x="179" y="502"/>
                    <a:pt x="179" y="502"/>
                    <a:pt x="178" y="502"/>
                  </a:cubicBezTo>
                  <a:cubicBezTo>
                    <a:pt x="178" y="501"/>
                    <a:pt x="178" y="501"/>
                    <a:pt x="178" y="501"/>
                  </a:cubicBezTo>
                  <a:cubicBezTo>
                    <a:pt x="177" y="501"/>
                    <a:pt x="177" y="501"/>
                    <a:pt x="176" y="500"/>
                  </a:cubicBezTo>
                  <a:cubicBezTo>
                    <a:pt x="176" y="500"/>
                    <a:pt x="175" y="499"/>
                    <a:pt x="175" y="499"/>
                  </a:cubicBezTo>
                  <a:cubicBezTo>
                    <a:pt x="174" y="499"/>
                    <a:pt x="174" y="499"/>
                    <a:pt x="174" y="499"/>
                  </a:cubicBezTo>
                  <a:cubicBezTo>
                    <a:pt x="173" y="498"/>
                    <a:pt x="173" y="498"/>
                    <a:pt x="173" y="498"/>
                  </a:cubicBezTo>
                  <a:cubicBezTo>
                    <a:pt x="173" y="498"/>
                    <a:pt x="172" y="498"/>
                    <a:pt x="172" y="498"/>
                  </a:cubicBezTo>
                  <a:cubicBezTo>
                    <a:pt x="171" y="498"/>
                    <a:pt x="171" y="497"/>
                    <a:pt x="171" y="497"/>
                  </a:cubicBezTo>
                  <a:cubicBezTo>
                    <a:pt x="171" y="497"/>
                    <a:pt x="171" y="497"/>
                    <a:pt x="170" y="497"/>
                  </a:cubicBezTo>
                  <a:cubicBezTo>
                    <a:pt x="170" y="497"/>
                    <a:pt x="170" y="497"/>
                    <a:pt x="170" y="496"/>
                  </a:cubicBezTo>
                  <a:cubicBezTo>
                    <a:pt x="170" y="496"/>
                    <a:pt x="169" y="496"/>
                    <a:pt x="169" y="496"/>
                  </a:cubicBezTo>
                  <a:cubicBezTo>
                    <a:pt x="169" y="496"/>
                    <a:pt x="169" y="496"/>
                    <a:pt x="169" y="497"/>
                  </a:cubicBezTo>
                  <a:cubicBezTo>
                    <a:pt x="169" y="497"/>
                    <a:pt x="168" y="497"/>
                    <a:pt x="168" y="497"/>
                  </a:cubicBezTo>
                  <a:cubicBezTo>
                    <a:pt x="168" y="497"/>
                    <a:pt x="168" y="497"/>
                    <a:pt x="167" y="497"/>
                  </a:cubicBezTo>
                  <a:cubicBezTo>
                    <a:pt x="167" y="498"/>
                    <a:pt x="166" y="498"/>
                    <a:pt x="165" y="498"/>
                  </a:cubicBezTo>
                  <a:cubicBezTo>
                    <a:pt x="165" y="498"/>
                    <a:pt x="164" y="498"/>
                    <a:pt x="164" y="498"/>
                  </a:cubicBezTo>
                  <a:cubicBezTo>
                    <a:pt x="162" y="498"/>
                    <a:pt x="161" y="498"/>
                    <a:pt x="160" y="498"/>
                  </a:cubicBezTo>
                  <a:cubicBezTo>
                    <a:pt x="160" y="497"/>
                    <a:pt x="159" y="497"/>
                    <a:pt x="159" y="497"/>
                  </a:cubicBezTo>
                  <a:cubicBezTo>
                    <a:pt x="158" y="497"/>
                    <a:pt x="158" y="497"/>
                    <a:pt x="158" y="497"/>
                  </a:cubicBezTo>
                  <a:cubicBezTo>
                    <a:pt x="157" y="497"/>
                    <a:pt x="157" y="498"/>
                    <a:pt x="156" y="498"/>
                  </a:cubicBezTo>
                  <a:cubicBezTo>
                    <a:pt x="155" y="498"/>
                    <a:pt x="155" y="498"/>
                    <a:pt x="154" y="498"/>
                  </a:cubicBezTo>
                  <a:cubicBezTo>
                    <a:pt x="153" y="498"/>
                    <a:pt x="153" y="498"/>
                    <a:pt x="152" y="498"/>
                  </a:cubicBezTo>
                  <a:cubicBezTo>
                    <a:pt x="151" y="498"/>
                    <a:pt x="151" y="498"/>
                    <a:pt x="150" y="498"/>
                  </a:cubicBezTo>
                  <a:cubicBezTo>
                    <a:pt x="149" y="499"/>
                    <a:pt x="149" y="499"/>
                    <a:pt x="148" y="499"/>
                  </a:cubicBezTo>
                  <a:cubicBezTo>
                    <a:pt x="148" y="499"/>
                    <a:pt x="148" y="499"/>
                    <a:pt x="148" y="499"/>
                  </a:cubicBezTo>
                  <a:cubicBezTo>
                    <a:pt x="147" y="499"/>
                    <a:pt x="147" y="500"/>
                    <a:pt x="146" y="500"/>
                  </a:cubicBezTo>
                  <a:cubicBezTo>
                    <a:pt x="146" y="500"/>
                    <a:pt x="145" y="500"/>
                    <a:pt x="144" y="501"/>
                  </a:cubicBezTo>
                  <a:cubicBezTo>
                    <a:pt x="144" y="501"/>
                    <a:pt x="144" y="501"/>
                    <a:pt x="143" y="501"/>
                  </a:cubicBezTo>
                  <a:cubicBezTo>
                    <a:pt x="143" y="502"/>
                    <a:pt x="142" y="501"/>
                    <a:pt x="142" y="502"/>
                  </a:cubicBezTo>
                  <a:cubicBezTo>
                    <a:pt x="141" y="502"/>
                    <a:pt x="141" y="502"/>
                    <a:pt x="140" y="502"/>
                  </a:cubicBezTo>
                  <a:cubicBezTo>
                    <a:pt x="139" y="502"/>
                    <a:pt x="139" y="503"/>
                    <a:pt x="138" y="503"/>
                  </a:cubicBezTo>
                  <a:cubicBezTo>
                    <a:pt x="138" y="503"/>
                    <a:pt x="137" y="503"/>
                    <a:pt x="136" y="503"/>
                  </a:cubicBezTo>
                  <a:cubicBezTo>
                    <a:pt x="136" y="503"/>
                    <a:pt x="136" y="503"/>
                    <a:pt x="136" y="503"/>
                  </a:cubicBezTo>
                  <a:cubicBezTo>
                    <a:pt x="135" y="504"/>
                    <a:pt x="135" y="504"/>
                    <a:pt x="134" y="504"/>
                  </a:cubicBezTo>
                  <a:cubicBezTo>
                    <a:pt x="133" y="504"/>
                    <a:pt x="131" y="504"/>
                    <a:pt x="130" y="504"/>
                  </a:cubicBezTo>
                  <a:cubicBezTo>
                    <a:pt x="129" y="504"/>
                    <a:pt x="129" y="504"/>
                    <a:pt x="128" y="504"/>
                  </a:cubicBezTo>
                  <a:cubicBezTo>
                    <a:pt x="127" y="504"/>
                    <a:pt x="127" y="504"/>
                    <a:pt x="126" y="504"/>
                  </a:cubicBezTo>
                  <a:cubicBezTo>
                    <a:pt x="125" y="504"/>
                    <a:pt x="125" y="504"/>
                    <a:pt x="124" y="504"/>
                  </a:cubicBezTo>
                  <a:cubicBezTo>
                    <a:pt x="124" y="504"/>
                    <a:pt x="124" y="504"/>
                    <a:pt x="123" y="504"/>
                  </a:cubicBezTo>
                  <a:cubicBezTo>
                    <a:pt x="123" y="504"/>
                    <a:pt x="123" y="504"/>
                    <a:pt x="122" y="504"/>
                  </a:cubicBezTo>
                  <a:cubicBezTo>
                    <a:pt x="122" y="504"/>
                    <a:pt x="122" y="504"/>
                    <a:pt x="121" y="504"/>
                  </a:cubicBezTo>
                  <a:cubicBezTo>
                    <a:pt x="121" y="504"/>
                    <a:pt x="121" y="505"/>
                    <a:pt x="120" y="505"/>
                  </a:cubicBezTo>
                  <a:cubicBezTo>
                    <a:pt x="120" y="505"/>
                    <a:pt x="120" y="505"/>
                    <a:pt x="119" y="505"/>
                  </a:cubicBezTo>
                  <a:cubicBezTo>
                    <a:pt x="119" y="505"/>
                    <a:pt x="119" y="506"/>
                    <a:pt x="118" y="506"/>
                  </a:cubicBezTo>
                  <a:cubicBezTo>
                    <a:pt x="118" y="506"/>
                    <a:pt x="118" y="506"/>
                    <a:pt x="118" y="506"/>
                  </a:cubicBezTo>
                  <a:cubicBezTo>
                    <a:pt x="117" y="507"/>
                    <a:pt x="117" y="507"/>
                    <a:pt x="117" y="507"/>
                  </a:cubicBezTo>
                  <a:cubicBezTo>
                    <a:pt x="117" y="507"/>
                    <a:pt x="116" y="507"/>
                    <a:pt x="116" y="507"/>
                  </a:cubicBezTo>
                  <a:cubicBezTo>
                    <a:pt x="116" y="507"/>
                    <a:pt x="115" y="507"/>
                    <a:pt x="115" y="508"/>
                  </a:cubicBezTo>
                  <a:cubicBezTo>
                    <a:pt x="114" y="508"/>
                    <a:pt x="114" y="508"/>
                    <a:pt x="113" y="508"/>
                  </a:cubicBezTo>
                  <a:cubicBezTo>
                    <a:pt x="113" y="509"/>
                    <a:pt x="113" y="509"/>
                    <a:pt x="112" y="509"/>
                  </a:cubicBezTo>
                  <a:cubicBezTo>
                    <a:pt x="112" y="509"/>
                    <a:pt x="112" y="509"/>
                    <a:pt x="111" y="509"/>
                  </a:cubicBezTo>
                  <a:cubicBezTo>
                    <a:pt x="111" y="510"/>
                    <a:pt x="111" y="510"/>
                    <a:pt x="111" y="510"/>
                  </a:cubicBezTo>
                  <a:cubicBezTo>
                    <a:pt x="110" y="510"/>
                    <a:pt x="110" y="510"/>
                    <a:pt x="110" y="510"/>
                  </a:cubicBezTo>
                  <a:cubicBezTo>
                    <a:pt x="109" y="510"/>
                    <a:pt x="109" y="511"/>
                    <a:pt x="109" y="511"/>
                  </a:cubicBezTo>
                  <a:cubicBezTo>
                    <a:pt x="108" y="511"/>
                    <a:pt x="108" y="511"/>
                    <a:pt x="108" y="511"/>
                  </a:cubicBezTo>
                  <a:cubicBezTo>
                    <a:pt x="108" y="511"/>
                    <a:pt x="107" y="511"/>
                    <a:pt x="107" y="511"/>
                  </a:cubicBezTo>
                  <a:cubicBezTo>
                    <a:pt x="107" y="511"/>
                    <a:pt x="107" y="511"/>
                    <a:pt x="107" y="511"/>
                  </a:cubicBezTo>
                  <a:cubicBezTo>
                    <a:pt x="107" y="511"/>
                    <a:pt x="107" y="511"/>
                    <a:pt x="107" y="511"/>
                  </a:cubicBezTo>
                  <a:cubicBezTo>
                    <a:pt x="107" y="511"/>
                    <a:pt x="106" y="511"/>
                    <a:pt x="106" y="511"/>
                  </a:cubicBezTo>
                  <a:cubicBezTo>
                    <a:pt x="106" y="511"/>
                    <a:pt x="105" y="512"/>
                    <a:pt x="105" y="512"/>
                  </a:cubicBezTo>
                  <a:cubicBezTo>
                    <a:pt x="104" y="513"/>
                    <a:pt x="104" y="513"/>
                    <a:pt x="104" y="513"/>
                  </a:cubicBezTo>
                  <a:cubicBezTo>
                    <a:pt x="104" y="514"/>
                    <a:pt x="104" y="514"/>
                    <a:pt x="103" y="514"/>
                  </a:cubicBezTo>
                  <a:cubicBezTo>
                    <a:pt x="103" y="515"/>
                    <a:pt x="103" y="515"/>
                    <a:pt x="103" y="516"/>
                  </a:cubicBezTo>
                  <a:cubicBezTo>
                    <a:pt x="103" y="516"/>
                    <a:pt x="103" y="516"/>
                    <a:pt x="103" y="517"/>
                  </a:cubicBezTo>
                  <a:cubicBezTo>
                    <a:pt x="103" y="517"/>
                    <a:pt x="103" y="517"/>
                    <a:pt x="102" y="517"/>
                  </a:cubicBezTo>
                  <a:cubicBezTo>
                    <a:pt x="102" y="517"/>
                    <a:pt x="102" y="517"/>
                    <a:pt x="102" y="517"/>
                  </a:cubicBezTo>
                  <a:cubicBezTo>
                    <a:pt x="102" y="517"/>
                    <a:pt x="102" y="518"/>
                    <a:pt x="102" y="518"/>
                  </a:cubicBezTo>
                  <a:cubicBezTo>
                    <a:pt x="101" y="518"/>
                    <a:pt x="101" y="518"/>
                    <a:pt x="101" y="518"/>
                  </a:cubicBezTo>
                  <a:cubicBezTo>
                    <a:pt x="100" y="519"/>
                    <a:pt x="101" y="519"/>
                    <a:pt x="101" y="519"/>
                  </a:cubicBezTo>
                  <a:cubicBezTo>
                    <a:pt x="101" y="520"/>
                    <a:pt x="100" y="519"/>
                    <a:pt x="100" y="520"/>
                  </a:cubicBezTo>
                  <a:cubicBezTo>
                    <a:pt x="100" y="520"/>
                    <a:pt x="100" y="520"/>
                    <a:pt x="100" y="520"/>
                  </a:cubicBezTo>
                  <a:cubicBezTo>
                    <a:pt x="99" y="520"/>
                    <a:pt x="99" y="520"/>
                    <a:pt x="99" y="520"/>
                  </a:cubicBezTo>
                  <a:cubicBezTo>
                    <a:pt x="99" y="520"/>
                    <a:pt x="99" y="521"/>
                    <a:pt x="99" y="521"/>
                  </a:cubicBezTo>
                  <a:cubicBezTo>
                    <a:pt x="98" y="521"/>
                    <a:pt x="98" y="520"/>
                    <a:pt x="98" y="520"/>
                  </a:cubicBezTo>
                  <a:cubicBezTo>
                    <a:pt x="97" y="520"/>
                    <a:pt x="97" y="521"/>
                    <a:pt x="96" y="521"/>
                  </a:cubicBezTo>
                  <a:cubicBezTo>
                    <a:pt x="96" y="521"/>
                    <a:pt x="96" y="522"/>
                    <a:pt x="96" y="522"/>
                  </a:cubicBezTo>
                  <a:cubicBezTo>
                    <a:pt x="96" y="522"/>
                    <a:pt x="95" y="521"/>
                    <a:pt x="95" y="521"/>
                  </a:cubicBezTo>
                  <a:cubicBezTo>
                    <a:pt x="95" y="521"/>
                    <a:pt x="95" y="521"/>
                    <a:pt x="95" y="521"/>
                  </a:cubicBezTo>
                  <a:cubicBezTo>
                    <a:pt x="95" y="521"/>
                    <a:pt x="95" y="521"/>
                    <a:pt x="95" y="521"/>
                  </a:cubicBezTo>
                  <a:cubicBezTo>
                    <a:pt x="95" y="520"/>
                    <a:pt x="95" y="520"/>
                    <a:pt x="94" y="520"/>
                  </a:cubicBezTo>
                  <a:cubicBezTo>
                    <a:pt x="94" y="520"/>
                    <a:pt x="94" y="520"/>
                    <a:pt x="94" y="520"/>
                  </a:cubicBezTo>
                  <a:cubicBezTo>
                    <a:pt x="94" y="520"/>
                    <a:pt x="94" y="520"/>
                    <a:pt x="94" y="520"/>
                  </a:cubicBezTo>
                  <a:cubicBezTo>
                    <a:pt x="93" y="520"/>
                    <a:pt x="93" y="520"/>
                    <a:pt x="93" y="520"/>
                  </a:cubicBezTo>
                  <a:cubicBezTo>
                    <a:pt x="92" y="520"/>
                    <a:pt x="92" y="520"/>
                    <a:pt x="91" y="520"/>
                  </a:cubicBezTo>
                  <a:cubicBezTo>
                    <a:pt x="91" y="520"/>
                    <a:pt x="91" y="520"/>
                    <a:pt x="90" y="520"/>
                  </a:cubicBezTo>
                  <a:cubicBezTo>
                    <a:pt x="90" y="520"/>
                    <a:pt x="90" y="521"/>
                    <a:pt x="89" y="521"/>
                  </a:cubicBezTo>
                  <a:cubicBezTo>
                    <a:pt x="88" y="520"/>
                    <a:pt x="88" y="521"/>
                    <a:pt x="87" y="521"/>
                  </a:cubicBezTo>
                  <a:cubicBezTo>
                    <a:pt x="87" y="521"/>
                    <a:pt x="86" y="522"/>
                    <a:pt x="85" y="522"/>
                  </a:cubicBezTo>
                  <a:cubicBezTo>
                    <a:pt x="85" y="521"/>
                    <a:pt x="85" y="521"/>
                    <a:pt x="85" y="521"/>
                  </a:cubicBezTo>
                  <a:cubicBezTo>
                    <a:pt x="85" y="521"/>
                    <a:pt x="85" y="521"/>
                    <a:pt x="85" y="520"/>
                  </a:cubicBezTo>
                  <a:cubicBezTo>
                    <a:pt x="85" y="520"/>
                    <a:pt x="85" y="520"/>
                    <a:pt x="85" y="520"/>
                  </a:cubicBezTo>
                  <a:cubicBezTo>
                    <a:pt x="84" y="520"/>
                    <a:pt x="84" y="520"/>
                    <a:pt x="84" y="520"/>
                  </a:cubicBezTo>
                  <a:cubicBezTo>
                    <a:pt x="84" y="520"/>
                    <a:pt x="84" y="520"/>
                    <a:pt x="83" y="520"/>
                  </a:cubicBezTo>
                  <a:cubicBezTo>
                    <a:pt x="83" y="520"/>
                    <a:pt x="82" y="520"/>
                    <a:pt x="81" y="520"/>
                  </a:cubicBezTo>
                  <a:cubicBezTo>
                    <a:pt x="81" y="520"/>
                    <a:pt x="80" y="520"/>
                    <a:pt x="79" y="520"/>
                  </a:cubicBezTo>
                  <a:cubicBezTo>
                    <a:pt x="79" y="520"/>
                    <a:pt x="79" y="519"/>
                    <a:pt x="78" y="519"/>
                  </a:cubicBezTo>
                  <a:cubicBezTo>
                    <a:pt x="78" y="520"/>
                    <a:pt x="78" y="520"/>
                    <a:pt x="78" y="520"/>
                  </a:cubicBezTo>
                  <a:cubicBezTo>
                    <a:pt x="77" y="520"/>
                    <a:pt x="77" y="520"/>
                    <a:pt x="76" y="520"/>
                  </a:cubicBezTo>
                  <a:cubicBezTo>
                    <a:pt x="76" y="520"/>
                    <a:pt x="76" y="520"/>
                    <a:pt x="76" y="520"/>
                  </a:cubicBezTo>
                  <a:cubicBezTo>
                    <a:pt x="75" y="520"/>
                    <a:pt x="75" y="520"/>
                    <a:pt x="75" y="520"/>
                  </a:cubicBezTo>
                  <a:cubicBezTo>
                    <a:pt x="75" y="520"/>
                    <a:pt x="75" y="520"/>
                    <a:pt x="75" y="520"/>
                  </a:cubicBezTo>
                  <a:cubicBezTo>
                    <a:pt x="74" y="519"/>
                    <a:pt x="74" y="520"/>
                    <a:pt x="74" y="520"/>
                  </a:cubicBezTo>
                  <a:cubicBezTo>
                    <a:pt x="74" y="520"/>
                    <a:pt x="73" y="520"/>
                    <a:pt x="72" y="520"/>
                  </a:cubicBezTo>
                  <a:cubicBezTo>
                    <a:pt x="72" y="520"/>
                    <a:pt x="72" y="520"/>
                    <a:pt x="71" y="520"/>
                  </a:cubicBezTo>
                  <a:cubicBezTo>
                    <a:pt x="71" y="520"/>
                    <a:pt x="71" y="521"/>
                    <a:pt x="71" y="521"/>
                  </a:cubicBezTo>
                  <a:cubicBezTo>
                    <a:pt x="71" y="521"/>
                    <a:pt x="71" y="521"/>
                    <a:pt x="71" y="521"/>
                  </a:cubicBezTo>
                  <a:cubicBezTo>
                    <a:pt x="70" y="521"/>
                    <a:pt x="69" y="521"/>
                    <a:pt x="69" y="521"/>
                  </a:cubicBezTo>
                  <a:cubicBezTo>
                    <a:pt x="68" y="521"/>
                    <a:pt x="67" y="521"/>
                    <a:pt x="67" y="521"/>
                  </a:cubicBezTo>
                  <a:cubicBezTo>
                    <a:pt x="66" y="521"/>
                    <a:pt x="66" y="521"/>
                    <a:pt x="66" y="521"/>
                  </a:cubicBezTo>
                  <a:cubicBezTo>
                    <a:pt x="66" y="521"/>
                    <a:pt x="65" y="521"/>
                    <a:pt x="65" y="521"/>
                  </a:cubicBezTo>
                  <a:cubicBezTo>
                    <a:pt x="65" y="521"/>
                    <a:pt x="65" y="521"/>
                    <a:pt x="65" y="521"/>
                  </a:cubicBezTo>
                  <a:cubicBezTo>
                    <a:pt x="64" y="521"/>
                    <a:pt x="64" y="521"/>
                    <a:pt x="64" y="521"/>
                  </a:cubicBezTo>
                  <a:cubicBezTo>
                    <a:pt x="64" y="522"/>
                    <a:pt x="64" y="522"/>
                    <a:pt x="64" y="522"/>
                  </a:cubicBezTo>
                  <a:cubicBezTo>
                    <a:pt x="63" y="522"/>
                    <a:pt x="63" y="522"/>
                    <a:pt x="63" y="522"/>
                  </a:cubicBezTo>
                  <a:cubicBezTo>
                    <a:pt x="62" y="522"/>
                    <a:pt x="62" y="523"/>
                    <a:pt x="62" y="523"/>
                  </a:cubicBezTo>
                  <a:cubicBezTo>
                    <a:pt x="62" y="523"/>
                    <a:pt x="62" y="523"/>
                    <a:pt x="62" y="523"/>
                  </a:cubicBezTo>
                  <a:cubicBezTo>
                    <a:pt x="62" y="523"/>
                    <a:pt x="62" y="524"/>
                    <a:pt x="62" y="524"/>
                  </a:cubicBezTo>
                  <a:cubicBezTo>
                    <a:pt x="62" y="524"/>
                    <a:pt x="61" y="524"/>
                    <a:pt x="61" y="524"/>
                  </a:cubicBezTo>
                  <a:cubicBezTo>
                    <a:pt x="61" y="525"/>
                    <a:pt x="62" y="525"/>
                    <a:pt x="62" y="525"/>
                  </a:cubicBezTo>
                  <a:cubicBezTo>
                    <a:pt x="62" y="526"/>
                    <a:pt x="61" y="525"/>
                    <a:pt x="61" y="525"/>
                  </a:cubicBezTo>
                  <a:cubicBezTo>
                    <a:pt x="60" y="525"/>
                    <a:pt x="61" y="525"/>
                    <a:pt x="61" y="526"/>
                  </a:cubicBezTo>
                  <a:cubicBezTo>
                    <a:pt x="60" y="526"/>
                    <a:pt x="60" y="526"/>
                    <a:pt x="60" y="526"/>
                  </a:cubicBezTo>
                  <a:cubicBezTo>
                    <a:pt x="60" y="526"/>
                    <a:pt x="60" y="526"/>
                    <a:pt x="60" y="526"/>
                  </a:cubicBezTo>
                  <a:cubicBezTo>
                    <a:pt x="59" y="526"/>
                    <a:pt x="59" y="526"/>
                    <a:pt x="59" y="526"/>
                  </a:cubicBezTo>
                  <a:cubicBezTo>
                    <a:pt x="59" y="526"/>
                    <a:pt x="59" y="527"/>
                    <a:pt x="59" y="526"/>
                  </a:cubicBezTo>
                  <a:cubicBezTo>
                    <a:pt x="58" y="526"/>
                    <a:pt x="58" y="526"/>
                    <a:pt x="58" y="526"/>
                  </a:cubicBezTo>
                  <a:cubicBezTo>
                    <a:pt x="58" y="526"/>
                    <a:pt x="58" y="526"/>
                    <a:pt x="57" y="526"/>
                  </a:cubicBezTo>
                  <a:cubicBezTo>
                    <a:pt x="57" y="526"/>
                    <a:pt x="57" y="526"/>
                    <a:pt x="57" y="526"/>
                  </a:cubicBezTo>
                  <a:cubicBezTo>
                    <a:pt x="57" y="526"/>
                    <a:pt x="56" y="525"/>
                    <a:pt x="56" y="526"/>
                  </a:cubicBezTo>
                  <a:cubicBezTo>
                    <a:pt x="56" y="526"/>
                    <a:pt x="56" y="526"/>
                    <a:pt x="56" y="526"/>
                  </a:cubicBezTo>
                  <a:cubicBezTo>
                    <a:pt x="56" y="526"/>
                    <a:pt x="55" y="526"/>
                    <a:pt x="55" y="526"/>
                  </a:cubicBezTo>
                  <a:cubicBezTo>
                    <a:pt x="55" y="526"/>
                    <a:pt x="55" y="526"/>
                    <a:pt x="55" y="526"/>
                  </a:cubicBezTo>
                  <a:cubicBezTo>
                    <a:pt x="54" y="526"/>
                    <a:pt x="54" y="527"/>
                    <a:pt x="54" y="527"/>
                  </a:cubicBezTo>
                  <a:cubicBezTo>
                    <a:pt x="54" y="527"/>
                    <a:pt x="55" y="527"/>
                    <a:pt x="54" y="527"/>
                  </a:cubicBezTo>
                  <a:cubicBezTo>
                    <a:pt x="54" y="527"/>
                    <a:pt x="54" y="528"/>
                    <a:pt x="54" y="528"/>
                  </a:cubicBezTo>
                  <a:cubicBezTo>
                    <a:pt x="54" y="528"/>
                    <a:pt x="54" y="528"/>
                    <a:pt x="53" y="528"/>
                  </a:cubicBezTo>
                  <a:cubicBezTo>
                    <a:pt x="53" y="528"/>
                    <a:pt x="53" y="528"/>
                    <a:pt x="52" y="528"/>
                  </a:cubicBezTo>
                  <a:cubicBezTo>
                    <a:pt x="52" y="529"/>
                    <a:pt x="51" y="529"/>
                    <a:pt x="51" y="529"/>
                  </a:cubicBezTo>
                  <a:cubicBezTo>
                    <a:pt x="51" y="529"/>
                    <a:pt x="51" y="530"/>
                    <a:pt x="51" y="530"/>
                  </a:cubicBezTo>
                  <a:cubicBezTo>
                    <a:pt x="51" y="530"/>
                    <a:pt x="51" y="530"/>
                    <a:pt x="51" y="530"/>
                  </a:cubicBezTo>
                  <a:cubicBezTo>
                    <a:pt x="51" y="531"/>
                    <a:pt x="50" y="530"/>
                    <a:pt x="50" y="530"/>
                  </a:cubicBezTo>
                  <a:cubicBezTo>
                    <a:pt x="50" y="530"/>
                    <a:pt x="49" y="531"/>
                    <a:pt x="49" y="531"/>
                  </a:cubicBezTo>
                  <a:cubicBezTo>
                    <a:pt x="49" y="531"/>
                    <a:pt x="49" y="531"/>
                    <a:pt x="49" y="531"/>
                  </a:cubicBezTo>
                  <a:cubicBezTo>
                    <a:pt x="48" y="531"/>
                    <a:pt x="48" y="531"/>
                    <a:pt x="48" y="532"/>
                  </a:cubicBezTo>
                  <a:cubicBezTo>
                    <a:pt x="48" y="531"/>
                    <a:pt x="47" y="531"/>
                    <a:pt x="47" y="532"/>
                  </a:cubicBezTo>
                  <a:cubicBezTo>
                    <a:pt x="47" y="532"/>
                    <a:pt x="47" y="532"/>
                    <a:pt x="47" y="532"/>
                  </a:cubicBezTo>
                  <a:cubicBezTo>
                    <a:pt x="48" y="533"/>
                    <a:pt x="46" y="532"/>
                    <a:pt x="46" y="532"/>
                  </a:cubicBezTo>
                  <a:cubicBezTo>
                    <a:pt x="45" y="532"/>
                    <a:pt x="45" y="532"/>
                    <a:pt x="44" y="532"/>
                  </a:cubicBezTo>
                  <a:cubicBezTo>
                    <a:pt x="44" y="532"/>
                    <a:pt x="44" y="533"/>
                    <a:pt x="44" y="532"/>
                  </a:cubicBezTo>
                  <a:cubicBezTo>
                    <a:pt x="43" y="532"/>
                    <a:pt x="43" y="532"/>
                    <a:pt x="43" y="532"/>
                  </a:cubicBezTo>
                  <a:cubicBezTo>
                    <a:pt x="43" y="532"/>
                    <a:pt x="42" y="532"/>
                    <a:pt x="42" y="532"/>
                  </a:cubicBezTo>
                  <a:cubicBezTo>
                    <a:pt x="42" y="531"/>
                    <a:pt x="42" y="531"/>
                    <a:pt x="42" y="531"/>
                  </a:cubicBezTo>
                  <a:cubicBezTo>
                    <a:pt x="41" y="531"/>
                    <a:pt x="42" y="531"/>
                    <a:pt x="41" y="532"/>
                  </a:cubicBezTo>
                  <a:cubicBezTo>
                    <a:pt x="41" y="532"/>
                    <a:pt x="40" y="532"/>
                    <a:pt x="40" y="532"/>
                  </a:cubicBezTo>
                  <a:cubicBezTo>
                    <a:pt x="40" y="532"/>
                    <a:pt x="40" y="532"/>
                    <a:pt x="39" y="532"/>
                  </a:cubicBezTo>
                  <a:cubicBezTo>
                    <a:pt x="39" y="531"/>
                    <a:pt x="39" y="531"/>
                    <a:pt x="38" y="531"/>
                  </a:cubicBezTo>
                  <a:cubicBezTo>
                    <a:pt x="38" y="531"/>
                    <a:pt x="38" y="532"/>
                    <a:pt x="38" y="532"/>
                  </a:cubicBezTo>
                  <a:cubicBezTo>
                    <a:pt x="37" y="532"/>
                    <a:pt x="37" y="532"/>
                    <a:pt x="37" y="532"/>
                  </a:cubicBezTo>
                  <a:cubicBezTo>
                    <a:pt x="36" y="532"/>
                    <a:pt x="36" y="532"/>
                    <a:pt x="36" y="532"/>
                  </a:cubicBezTo>
                  <a:cubicBezTo>
                    <a:pt x="36" y="532"/>
                    <a:pt x="35" y="532"/>
                    <a:pt x="35" y="532"/>
                  </a:cubicBezTo>
                  <a:cubicBezTo>
                    <a:pt x="34" y="531"/>
                    <a:pt x="34" y="532"/>
                    <a:pt x="33" y="531"/>
                  </a:cubicBezTo>
                  <a:cubicBezTo>
                    <a:pt x="33" y="531"/>
                    <a:pt x="33" y="531"/>
                    <a:pt x="32" y="531"/>
                  </a:cubicBezTo>
                  <a:cubicBezTo>
                    <a:pt x="32" y="530"/>
                    <a:pt x="32" y="530"/>
                    <a:pt x="32" y="530"/>
                  </a:cubicBezTo>
                  <a:cubicBezTo>
                    <a:pt x="31" y="530"/>
                    <a:pt x="31" y="530"/>
                    <a:pt x="31" y="530"/>
                  </a:cubicBezTo>
                  <a:cubicBezTo>
                    <a:pt x="30" y="530"/>
                    <a:pt x="30" y="530"/>
                    <a:pt x="30" y="530"/>
                  </a:cubicBezTo>
                  <a:cubicBezTo>
                    <a:pt x="30" y="530"/>
                    <a:pt x="29" y="530"/>
                    <a:pt x="29" y="530"/>
                  </a:cubicBezTo>
                  <a:cubicBezTo>
                    <a:pt x="29" y="530"/>
                    <a:pt x="29" y="529"/>
                    <a:pt x="29" y="529"/>
                  </a:cubicBezTo>
                  <a:cubicBezTo>
                    <a:pt x="29" y="529"/>
                    <a:pt x="28" y="528"/>
                    <a:pt x="27" y="528"/>
                  </a:cubicBezTo>
                  <a:cubicBezTo>
                    <a:pt x="27" y="527"/>
                    <a:pt x="27" y="527"/>
                    <a:pt x="27" y="527"/>
                  </a:cubicBezTo>
                  <a:cubicBezTo>
                    <a:pt x="26" y="527"/>
                    <a:pt x="26" y="526"/>
                    <a:pt x="26" y="526"/>
                  </a:cubicBezTo>
                  <a:cubicBezTo>
                    <a:pt x="26" y="526"/>
                    <a:pt x="25" y="526"/>
                    <a:pt x="25" y="526"/>
                  </a:cubicBezTo>
                  <a:cubicBezTo>
                    <a:pt x="25" y="526"/>
                    <a:pt x="25" y="526"/>
                    <a:pt x="25" y="525"/>
                  </a:cubicBezTo>
                  <a:cubicBezTo>
                    <a:pt x="25" y="525"/>
                    <a:pt x="25" y="525"/>
                    <a:pt x="25" y="525"/>
                  </a:cubicBezTo>
                  <a:cubicBezTo>
                    <a:pt x="24" y="525"/>
                    <a:pt x="24" y="525"/>
                    <a:pt x="23" y="524"/>
                  </a:cubicBezTo>
                  <a:cubicBezTo>
                    <a:pt x="22" y="524"/>
                    <a:pt x="22" y="525"/>
                    <a:pt x="21" y="525"/>
                  </a:cubicBezTo>
                  <a:cubicBezTo>
                    <a:pt x="21" y="525"/>
                    <a:pt x="21" y="526"/>
                    <a:pt x="21" y="525"/>
                  </a:cubicBezTo>
                  <a:cubicBezTo>
                    <a:pt x="21" y="525"/>
                    <a:pt x="21" y="525"/>
                    <a:pt x="21" y="525"/>
                  </a:cubicBezTo>
                  <a:cubicBezTo>
                    <a:pt x="21" y="525"/>
                    <a:pt x="21" y="525"/>
                    <a:pt x="20" y="525"/>
                  </a:cubicBezTo>
                  <a:cubicBezTo>
                    <a:pt x="20" y="524"/>
                    <a:pt x="20" y="524"/>
                    <a:pt x="20" y="524"/>
                  </a:cubicBezTo>
                  <a:cubicBezTo>
                    <a:pt x="20" y="523"/>
                    <a:pt x="20" y="523"/>
                    <a:pt x="20" y="523"/>
                  </a:cubicBezTo>
                  <a:cubicBezTo>
                    <a:pt x="20" y="522"/>
                    <a:pt x="19" y="521"/>
                    <a:pt x="20" y="520"/>
                  </a:cubicBezTo>
                  <a:cubicBezTo>
                    <a:pt x="20" y="519"/>
                    <a:pt x="19" y="519"/>
                    <a:pt x="19" y="519"/>
                  </a:cubicBezTo>
                  <a:cubicBezTo>
                    <a:pt x="19" y="518"/>
                    <a:pt x="20" y="518"/>
                    <a:pt x="20" y="518"/>
                  </a:cubicBezTo>
                  <a:cubicBezTo>
                    <a:pt x="20" y="518"/>
                    <a:pt x="20" y="517"/>
                    <a:pt x="20" y="517"/>
                  </a:cubicBezTo>
                  <a:cubicBezTo>
                    <a:pt x="20" y="517"/>
                    <a:pt x="20" y="517"/>
                    <a:pt x="21" y="517"/>
                  </a:cubicBezTo>
                  <a:cubicBezTo>
                    <a:pt x="21" y="517"/>
                    <a:pt x="21" y="517"/>
                    <a:pt x="21" y="517"/>
                  </a:cubicBezTo>
                  <a:cubicBezTo>
                    <a:pt x="21" y="518"/>
                    <a:pt x="21" y="518"/>
                    <a:pt x="21" y="518"/>
                  </a:cubicBezTo>
                  <a:cubicBezTo>
                    <a:pt x="21" y="518"/>
                    <a:pt x="22" y="518"/>
                    <a:pt x="22" y="518"/>
                  </a:cubicBezTo>
                  <a:cubicBezTo>
                    <a:pt x="22" y="518"/>
                    <a:pt x="22" y="518"/>
                    <a:pt x="23" y="518"/>
                  </a:cubicBezTo>
                  <a:cubicBezTo>
                    <a:pt x="23" y="518"/>
                    <a:pt x="23" y="517"/>
                    <a:pt x="24" y="517"/>
                  </a:cubicBezTo>
                  <a:cubicBezTo>
                    <a:pt x="24" y="517"/>
                    <a:pt x="24" y="517"/>
                    <a:pt x="24" y="517"/>
                  </a:cubicBezTo>
                  <a:cubicBezTo>
                    <a:pt x="24" y="517"/>
                    <a:pt x="24" y="517"/>
                    <a:pt x="24" y="517"/>
                  </a:cubicBezTo>
                  <a:cubicBezTo>
                    <a:pt x="25" y="516"/>
                    <a:pt x="25" y="516"/>
                    <a:pt x="25" y="516"/>
                  </a:cubicBezTo>
                  <a:cubicBezTo>
                    <a:pt x="25" y="515"/>
                    <a:pt x="25" y="515"/>
                    <a:pt x="25" y="515"/>
                  </a:cubicBezTo>
                  <a:cubicBezTo>
                    <a:pt x="25" y="515"/>
                    <a:pt x="26" y="514"/>
                    <a:pt x="26" y="514"/>
                  </a:cubicBezTo>
                  <a:cubicBezTo>
                    <a:pt x="26" y="514"/>
                    <a:pt x="26" y="513"/>
                    <a:pt x="26" y="512"/>
                  </a:cubicBezTo>
                  <a:cubicBezTo>
                    <a:pt x="26" y="512"/>
                    <a:pt x="26" y="511"/>
                    <a:pt x="26" y="511"/>
                  </a:cubicBezTo>
                  <a:cubicBezTo>
                    <a:pt x="25" y="510"/>
                    <a:pt x="26" y="510"/>
                    <a:pt x="26" y="509"/>
                  </a:cubicBezTo>
                  <a:cubicBezTo>
                    <a:pt x="26" y="509"/>
                    <a:pt x="25" y="508"/>
                    <a:pt x="26" y="508"/>
                  </a:cubicBezTo>
                  <a:cubicBezTo>
                    <a:pt x="26" y="508"/>
                    <a:pt x="26" y="508"/>
                    <a:pt x="26" y="507"/>
                  </a:cubicBezTo>
                  <a:cubicBezTo>
                    <a:pt x="26" y="507"/>
                    <a:pt x="26" y="507"/>
                    <a:pt x="26" y="507"/>
                  </a:cubicBezTo>
                  <a:cubicBezTo>
                    <a:pt x="26" y="507"/>
                    <a:pt x="27" y="507"/>
                    <a:pt x="27" y="506"/>
                  </a:cubicBezTo>
                  <a:cubicBezTo>
                    <a:pt x="27" y="506"/>
                    <a:pt x="27" y="505"/>
                    <a:pt x="26" y="505"/>
                  </a:cubicBezTo>
                  <a:cubicBezTo>
                    <a:pt x="26" y="504"/>
                    <a:pt x="26" y="504"/>
                    <a:pt x="26" y="504"/>
                  </a:cubicBezTo>
                  <a:cubicBezTo>
                    <a:pt x="26" y="504"/>
                    <a:pt x="26" y="504"/>
                    <a:pt x="26" y="504"/>
                  </a:cubicBezTo>
                  <a:cubicBezTo>
                    <a:pt x="26" y="504"/>
                    <a:pt x="26" y="503"/>
                    <a:pt x="26" y="503"/>
                  </a:cubicBezTo>
                  <a:cubicBezTo>
                    <a:pt x="26" y="503"/>
                    <a:pt x="26" y="503"/>
                    <a:pt x="26" y="503"/>
                  </a:cubicBezTo>
                  <a:cubicBezTo>
                    <a:pt x="26" y="502"/>
                    <a:pt x="25" y="502"/>
                    <a:pt x="26" y="502"/>
                  </a:cubicBezTo>
                  <a:cubicBezTo>
                    <a:pt x="26" y="502"/>
                    <a:pt x="26" y="502"/>
                    <a:pt x="26" y="501"/>
                  </a:cubicBezTo>
                  <a:cubicBezTo>
                    <a:pt x="27" y="501"/>
                    <a:pt x="26" y="500"/>
                    <a:pt x="26" y="500"/>
                  </a:cubicBezTo>
                  <a:cubicBezTo>
                    <a:pt x="26" y="499"/>
                    <a:pt x="26" y="498"/>
                    <a:pt x="26" y="498"/>
                  </a:cubicBezTo>
                  <a:cubicBezTo>
                    <a:pt x="25" y="497"/>
                    <a:pt x="25" y="496"/>
                    <a:pt x="25" y="496"/>
                  </a:cubicBezTo>
                  <a:cubicBezTo>
                    <a:pt x="25" y="495"/>
                    <a:pt x="24" y="495"/>
                    <a:pt x="23" y="494"/>
                  </a:cubicBezTo>
                  <a:cubicBezTo>
                    <a:pt x="23" y="494"/>
                    <a:pt x="24" y="493"/>
                    <a:pt x="23" y="493"/>
                  </a:cubicBezTo>
                  <a:cubicBezTo>
                    <a:pt x="23" y="493"/>
                    <a:pt x="23" y="493"/>
                    <a:pt x="23" y="492"/>
                  </a:cubicBezTo>
                  <a:cubicBezTo>
                    <a:pt x="23" y="492"/>
                    <a:pt x="23" y="492"/>
                    <a:pt x="23" y="491"/>
                  </a:cubicBezTo>
                  <a:cubicBezTo>
                    <a:pt x="22" y="491"/>
                    <a:pt x="23" y="491"/>
                    <a:pt x="22" y="491"/>
                  </a:cubicBezTo>
                  <a:cubicBezTo>
                    <a:pt x="22" y="490"/>
                    <a:pt x="22" y="490"/>
                    <a:pt x="22" y="490"/>
                  </a:cubicBezTo>
                  <a:cubicBezTo>
                    <a:pt x="22" y="490"/>
                    <a:pt x="22" y="490"/>
                    <a:pt x="22" y="490"/>
                  </a:cubicBezTo>
                  <a:cubicBezTo>
                    <a:pt x="21" y="490"/>
                    <a:pt x="21" y="489"/>
                    <a:pt x="21" y="489"/>
                  </a:cubicBezTo>
                  <a:cubicBezTo>
                    <a:pt x="21" y="489"/>
                    <a:pt x="20" y="488"/>
                    <a:pt x="20" y="487"/>
                  </a:cubicBezTo>
                  <a:cubicBezTo>
                    <a:pt x="20" y="487"/>
                    <a:pt x="20" y="486"/>
                    <a:pt x="20" y="485"/>
                  </a:cubicBezTo>
                  <a:cubicBezTo>
                    <a:pt x="20" y="485"/>
                    <a:pt x="20" y="484"/>
                    <a:pt x="20" y="483"/>
                  </a:cubicBezTo>
                  <a:cubicBezTo>
                    <a:pt x="20" y="483"/>
                    <a:pt x="19" y="482"/>
                    <a:pt x="20" y="481"/>
                  </a:cubicBezTo>
                  <a:cubicBezTo>
                    <a:pt x="20" y="481"/>
                    <a:pt x="20" y="480"/>
                    <a:pt x="19" y="480"/>
                  </a:cubicBezTo>
                  <a:cubicBezTo>
                    <a:pt x="19" y="479"/>
                    <a:pt x="20" y="478"/>
                    <a:pt x="20" y="478"/>
                  </a:cubicBezTo>
                  <a:cubicBezTo>
                    <a:pt x="20" y="477"/>
                    <a:pt x="20" y="477"/>
                    <a:pt x="20" y="477"/>
                  </a:cubicBezTo>
                  <a:cubicBezTo>
                    <a:pt x="19" y="477"/>
                    <a:pt x="19" y="476"/>
                    <a:pt x="19" y="476"/>
                  </a:cubicBezTo>
                  <a:cubicBezTo>
                    <a:pt x="19" y="476"/>
                    <a:pt x="19" y="476"/>
                    <a:pt x="19" y="476"/>
                  </a:cubicBezTo>
                  <a:cubicBezTo>
                    <a:pt x="19" y="475"/>
                    <a:pt x="19" y="475"/>
                    <a:pt x="19" y="475"/>
                  </a:cubicBezTo>
                  <a:cubicBezTo>
                    <a:pt x="19" y="475"/>
                    <a:pt x="19" y="474"/>
                    <a:pt x="19" y="474"/>
                  </a:cubicBezTo>
                  <a:cubicBezTo>
                    <a:pt x="18" y="473"/>
                    <a:pt x="18" y="473"/>
                    <a:pt x="18" y="472"/>
                  </a:cubicBezTo>
                  <a:cubicBezTo>
                    <a:pt x="17" y="472"/>
                    <a:pt x="17" y="472"/>
                    <a:pt x="17" y="471"/>
                  </a:cubicBezTo>
                  <a:cubicBezTo>
                    <a:pt x="17" y="471"/>
                    <a:pt x="17" y="471"/>
                    <a:pt x="16" y="471"/>
                  </a:cubicBezTo>
                  <a:cubicBezTo>
                    <a:pt x="16" y="470"/>
                    <a:pt x="16" y="470"/>
                    <a:pt x="16" y="470"/>
                  </a:cubicBezTo>
                  <a:cubicBezTo>
                    <a:pt x="16" y="470"/>
                    <a:pt x="16" y="469"/>
                    <a:pt x="16" y="469"/>
                  </a:cubicBezTo>
                  <a:cubicBezTo>
                    <a:pt x="16" y="469"/>
                    <a:pt x="16" y="468"/>
                    <a:pt x="16" y="468"/>
                  </a:cubicBezTo>
                  <a:cubicBezTo>
                    <a:pt x="16" y="468"/>
                    <a:pt x="16" y="467"/>
                    <a:pt x="16" y="467"/>
                  </a:cubicBezTo>
                  <a:cubicBezTo>
                    <a:pt x="15" y="467"/>
                    <a:pt x="15" y="467"/>
                    <a:pt x="15" y="466"/>
                  </a:cubicBezTo>
                  <a:cubicBezTo>
                    <a:pt x="15" y="466"/>
                    <a:pt x="14" y="466"/>
                    <a:pt x="14" y="466"/>
                  </a:cubicBezTo>
                  <a:cubicBezTo>
                    <a:pt x="14" y="465"/>
                    <a:pt x="14" y="465"/>
                    <a:pt x="13" y="464"/>
                  </a:cubicBezTo>
                  <a:cubicBezTo>
                    <a:pt x="13" y="464"/>
                    <a:pt x="13" y="464"/>
                    <a:pt x="13" y="464"/>
                  </a:cubicBezTo>
                  <a:cubicBezTo>
                    <a:pt x="12" y="463"/>
                    <a:pt x="12" y="463"/>
                    <a:pt x="12" y="463"/>
                  </a:cubicBezTo>
                  <a:cubicBezTo>
                    <a:pt x="12" y="462"/>
                    <a:pt x="11" y="461"/>
                    <a:pt x="11" y="460"/>
                  </a:cubicBezTo>
                  <a:cubicBezTo>
                    <a:pt x="12" y="460"/>
                    <a:pt x="12" y="460"/>
                    <a:pt x="12" y="459"/>
                  </a:cubicBezTo>
                  <a:cubicBezTo>
                    <a:pt x="12" y="459"/>
                    <a:pt x="12" y="459"/>
                    <a:pt x="12" y="459"/>
                  </a:cubicBezTo>
                  <a:cubicBezTo>
                    <a:pt x="12" y="458"/>
                    <a:pt x="12" y="458"/>
                    <a:pt x="11" y="458"/>
                  </a:cubicBezTo>
                  <a:cubicBezTo>
                    <a:pt x="11" y="457"/>
                    <a:pt x="11" y="456"/>
                    <a:pt x="11" y="456"/>
                  </a:cubicBezTo>
                  <a:cubicBezTo>
                    <a:pt x="11" y="455"/>
                    <a:pt x="10" y="455"/>
                    <a:pt x="10" y="455"/>
                  </a:cubicBezTo>
                  <a:cubicBezTo>
                    <a:pt x="10" y="455"/>
                    <a:pt x="10" y="454"/>
                    <a:pt x="10" y="454"/>
                  </a:cubicBezTo>
                  <a:cubicBezTo>
                    <a:pt x="9" y="454"/>
                    <a:pt x="9" y="453"/>
                    <a:pt x="9" y="452"/>
                  </a:cubicBezTo>
                  <a:cubicBezTo>
                    <a:pt x="9" y="452"/>
                    <a:pt x="9" y="451"/>
                    <a:pt x="8" y="450"/>
                  </a:cubicBezTo>
                  <a:cubicBezTo>
                    <a:pt x="8" y="450"/>
                    <a:pt x="7" y="450"/>
                    <a:pt x="7" y="449"/>
                  </a:cubicBezTo>
                  <a:cubicBezTo>
                    <a:pt x="7" y="449"/>
                    <a:pt x="6" y="449"/>
                    <a:pt x="6" y="449"/>
                  </a:cubicBezTo>
                  <a:cubicBezTo>
                    <a:pt x="6" y="448"/>
                    <a:pt x="5" y="448"/>
                    <a:pt x="5" y="447"/>
                  </a:cubicBezTo>
                  <a:cubicBezTo>
                    <a:pt x="4" y="447"/>
                    <a:pt x="4" y="447"/>
                    <a:pt x="4" y="446"/>
                  </a:cubicBezTo>
                  <a:cubicBezTo>
                    <a:pt x="4" y="446"/>
                    <a:pt x="4" y="446"/>
                    <a:pt x="4" y="446"/>
                  </a:cubicBezTo>
                  <a:cubicBezTo>
                    <a:pt x="3" y="445"/>
                    <a:pt x="4" y="445"/>
                    <a:pt x="3" y="445"/>
                  </a:cubicBezTo>
                  <a:cubicBezTo>
                    <a:pt x="3" y="444"/>
                    <a:pt x="3" y="444"/>
                    <a:pt x="3" y="444"/>
                  </a:cubicBezTo>
                  <a:cubicBezTo>
                    <a:pt x="4" y="444"/>
                    <a:pt x="4" y="445"/>
                    <a:pt x="4" y="444"/>
                  </a:cubicBezTo>
                  <a:cubicBezTo>
                    <a:pt x="5" y="444"/>
                    <a:pt x="5" y="444"/>
                    <a:pt x="5" y="443"/>
                  </a:cubicBezTo>
                  <a:cubicBezTo>
                    <a:pt x="5" y="443"/>
                    <a:pt x="5" y="443"/>
                    <a:pt x="5" y="444"/>
                  </a:cubicBezTo>
                  <a:cubicBezTo>
                    <a:pt x="5" y="444"/>
                    <a:pt x="6" y="444"/>
                    <a:pt x="6" y="445"/>
                  </a:cubicBezTo>
                  <a:cubicBezTo>
                    <a:pt x="6" y="445"/>
                    <a:pt x="6" y="446"/>
                    <a:pt x="6" y="446"/>
                  </a:cubicBezTo>
                  <a:cubicBezTo>
                    <a:pt x="6" y="446"/>
                    <a:pt x="6" y="446"/>
                    <a:pt x="6" y="445"/>
                  </a:cubicBezTo>
                  <a:cubicBezTo>
                    <a:pt x="7" y="446"/>
                    <a:pt x="6" y="447"/>
                    <a:pt x="6" y="447"/>
                  </a:cubicBezTo>
                  <a:cubicBezTo>
                    <a:pt x="7" y="447"/>
                    <a:pt x="7" y="447"/>
                    <a:pt x="7" y="448"/>
                  </a:cubicBezTo>
                  <a:cubicBezTo>
                    <a:pt x="7" y="448"/>
                    <a:pt x="7" y="448"/>
                    <a:pt x="7" y="448"/>
                  </a:cubicBezTo>
                  <a:cubicBezTo>
                    <a:pt x="7" y="448"/>
                    <a:pt x="7" y="449"/>
                    <a:pt x="7" y="449"/>
                  </a:cubicBezTo>
                  <a:cubicBezTo>
                    <a:pt x="8" y="449"/>
                    <a:pt x="8" y="448"/>
                    <a:pt x="8" y="448"/>
                  </a:cubicBezTo>
                  <a:cubicBezTo>
                    <a:pt x="9" y="448"/>
                    <a:pt x="9" y="448"/>
                    <a:pt x="9" y="448"/>
                  </a:cubicBezTo>
                  <a:cubicBezTo>
                    <a:pt x="9" y="448"/>
                    <a:pt x="9" y="448"/>
                    <a:pt x="9" y="447"/>
                  </a:cubicBezTo>
                  <a:cubicBezTo>
                    <a:pt x="9" y="447"/>
                    <a:pt x="9" y="447"/>
                    <a:pt x="9" y="447"/>
                  </a:cubicBezTo>
                  <a:cubicBezTo>
                    <a:pt x="9" y="447"/>
                    <a:pt x="9" y="447"/>
                    <a:pt x="9" y="446"/>
                  </a:cubicBezTo>
                  <a:cubicBezTo>
                    <a:pt x="9" y="446"/>
                    <a:pt x="9" y="446"/>
                    <a:pt x="9" y="445"/>
                  </a:cubicBezTo>
                  <a:cubicBezTo>
                    <a:pt x="9" y="445"/>
                    <a:pt x="7" y="445"/>
                    <a:pt x="8" y="444"/>
                  </a:cubicBezTo>
                  <a:cubicBezTo>
                    <a:pt x="9" y="444"/>
                    <a:pt x="9" y="444"/>
                    <a:pt x="9" y="444"/>
                  </a:cubicBezTo>
                  <a:cubicBezTo>
                    <a:pt x="9" y="444"/>
                    <a:pt x="9" y="444"/>
                    <a:pt x="9" y="444"/>
                  </a:cubicBezTo>
                  <a:cubicBezTo>
                    <a:pt x="9" y="443"/>
                    <a:pt x="9" y="443"/>
                    <a:pt x="9" y="443"/>
                  </a:cubicBezTo>
                  <a:cubicBezTo>
                    <a:pt x="9" y="443"/>
                    <a:pt x="9" y="442"/>
                    <a:pt x="10" y="442"/>
                  </a:cubicBezTo>
                  <a:cubicBezTo>
                    <a:pt x="10" y="442"/>
                    <a:pt x="10" y="443"/>
                    <a:pt x="10" y="443"/>
                  </a:cubicBezTo>
                  <a:cubicBezTo>
                    <a:pt x="10" y="443"/>
                    <a:pt x="10" y="444"/>
                    <a:pt x="10" y="444"/>
                  </a:cubicBezTo>
                  <a:cubicBezTo>
                    <a:pt x="10" y="444"/>
                    <a:pt x="10" y="444"/>
                    <a:pt x="10" y="444"/>
                  </a:cubicBezTo>
                  <a:cubicBezTo>
                    <a:pt x="10" y="445"/>
                    <a:pt x="10" y="445"/>
                    <a:pt x="10" y="445"/>
                  </a:cubicBezTo>
                  <a:cubicBezTo>
                    <a:pt x="11" y="446"/>
                    <a:pt x="10" y="446"/>
                    <a:pt x="11" y="447"/>
                  </a:cubicBezTo>
                  <a:cubicBezTo>
                    <a:pt x="12" y="447"/>
                    <a:pt x="12" y="447"/>
                    <a:pt x="12" y="446"/>
                  </a:cubicBezTo>
                  <a:cubicBezTo>
                    <a:pt x="12" y="446"/>
                    <a:pt x="12" y="446"/>
                    <a:pt x="13" y="446"/>
                  </a:cubicBezTo>
                  <a:cubicBezTo>
                    <a:pt x="13" y="445"/>
                    <a:pt x="12" y="444"/>
                    <a:pt x="12" y="444"/>
                  </a:cubicBezTo>
                  <a:cubicBezTo>
                    <a:pt x="12" y="444"/>
                    <a:pt x="13" y="444"/>
                    <a:pt x="13" y="444"/>
                  </a:cubicBezTo>
                  <a:cubicBezTo>
                    <a:pt x="13" y="444"/>
                    <a:pt x="13" y="443"/>
                    <a:pt x="13" y="443"/>
                  </a:cubicBezTo>
                  <a:cubicBezTo>
                    <a:pt x="13" y="443"/>
                    <a:pt x="13" y="443"/>
                    <a:pt x="13" y="443"/>
                  </a:cubicBezTo>
                  <a:cubicBezTo>
                    <a:pt x="12" y="443"/>
                    <a:pt x="12" y="442"/>
                    <a:pt x="12" y="442"/>
                  </a:cubicBezTo>
                  <a:cubicBezTo>
                    <a:pt x="12" y="442"/>
                    <a:pt x="13" y="442"/>
                    <a:pt x="13" y="441"/>
                  </a:cubicBezTo>
                  <a:cubicBezTo>
                    <a:pt x="12" y="441"/>
                    <a:pt x="12" y="441"/>
                    <a:pt x="12" y="440"/>
                  </a:cubicBezTo>
                  <a:cubicBezTo>
                    <a:pt x="11" y="440"/>
                    <a:pt x="11" y="439"/>
                    <a:pt x="11" y="439"/>
                  </a:cubicBezTo>
                  <a:cubicBezTo>
                    <a:pt x="11" y="439"/>
                    <a:pt x="10" y="438"/>
                    <a:pt x="10" y="438"/>
                  </a:cubicBezTo>
                  <a:cubicBezTo>
                    <a:pt x="10" y="438"/>
                    <a:pt x="10" y="438"/>
                    <a:pt x="10" y="437"/>
                  </a:cubicBezTo>
                  <a:cubicBezTo>
                    <a:pt x="10" y="437"/>
                    <a:pt x="10" y="437"/>
                    <a:pt x="10" y="436"/>
                  </a:cubicBezTo>
                  <a:cubicBezTo>
                    <a:pt x="9" y="436"/>
                    <a:pt x="9" y="436"/>
                    <a:pt x="9" y="436"/>
                  </a:cubicBezTo>
                  <a:cubicBezTo>
                    <a:pt x="9" y="435"/>
                    <a:pt x="9" y="435"/>
                    <a:pt x="9" y="435"/>
                  </a:cubicBezTo>
                  <a:cubicBezTo>
                    <a:pt x="9" y="435"/>
                    <a:pt x="9" y="435"/>
                    <a:pt x="9" y="435"/>
                  </a:cubicBezTo>
                  <a:cubicBezTo>
                    <a:pt x="9" y="434"/>
                    <a:pt x="9" y="434"/>
                    <a:pt x="9" y="434"/>
                  </a:cubicBezTo>
                  <a:cubicBezTo>
                    <a:pt x="8" y="434"/>
                    <a:pt x="8" y="434"/>
                    <a:pt x="8" y="434"/>
                  </a:cubicBezTo>
                  <a:cubicBezTo>
                    <a:pt x="7" y="433"/>
                    <a:pt x="8" y="433"/>
                    <a:pt x="7" y="433"/>
                  </a:cubicBezTo>
                  <a:cubicBezTo>
                    <a:pt x="7" y="432"/>
                    <a:pt x="7" y="432"/>
                    <a:pt x="7" y="432"/>
                  </a:cubicBezTo>
                  <a:cubicBezTo>
                    <a:pt x="7" y="432"/>
                    <a:pt x="7" y="431"/>
                    <a:pt x="7" y="431"/>
                  </a:cubicBezTo>
                  <a:cubicBezTo>
                    <a:pt x="7" y="431"/>
                    <a:pt x="7" y="431"/>
                    <a:pt x="7" y="431"/>
                  </a:cubicBezTo>
                  <a:cubicBezTo>
                    <a:pt x="7" y="431"/>
                    <a:pt x="7" y="430"/>
                    <a:pt x="7" y="430"/>
                  </a:cubicBezTo>
                  <a:cubicBezTo>
                    <a:pt x="7" y="430"/>
                    <a:pt x="7" y="430"/>
                    <a:pt x="6" y="429"/>
                  </a:cubicBezTo>
                  <a:cubicBezTo>
                    <a:pt x="6" y="429"/>
                    <a:pt x="6" y="429"/>
                    <a:pt x="6" y="428"/>
                  </a:cubicBezTo>
                  <a:cubicBezTo>
                    <a:pt x="5" y="428"/>
                    <a:pt x="5" y="428"/>
                    <a:pt x="5" y="428"/>
                  </a:cubicBezTo>
                  <a:cubicBezTo>
                    <a:pt x="5" y="427"/>
                    <a:pt x="5" y="427"/>
                    <a:pt x="5" y="426"/>
                  </a:cubicBezTo>
                  <a:cubicBezTo>
                    <a:pt x="5" y="426"/>
                    <a:pt x="5" y="426"/>
                    <a:pt x="5" y="425"/>
                  </a:cubicBezTo>
                  <a:cubicBezTo>
                    <a:pt x="5" y="425"/>
                    <a:pt x="5" y="425"/>
                    <a:pt x="5" y="424"/>
                  </a:cubicBezTo>
                  <a:cubicBezTo>
                    <a:pt x="5" y="424"/>
                    <a:pt x="5" y="424"/>
                    <a:pt x="6" y="424"/>
                  </a:cubicBezTo>
                  <a:cubicBezTo>
                    <a:pt x="5" y="424"/>
                    <a:pt x="6" y="424"/>
                    <a:pt x="5" y="424"/>
                  </a:cubicBezTo>
                  <a:cubicBezTo>
                    <a:pt x="5" y="424"/>
                    <a:pt x="5" y="424"/>
                    <a:pt x="5" y="424"/>
                  </a:cubicBezTo>
                  <a:cubicBezTo>
                    <a:pt x="5" y="423"/>
                    <a:pt x="5" y="423"/>
                    <a:pt x="5" y="423"/>
                  </a:cubicBezTo>
                  <a:cubicBezTo>
                    <a:pt x="6" y="423"/>
                    <a:pt x="5" y="422"/>
                    <a:pt x="6" y="422"/>
                  </a:cubicBezTo>
                  <a:cubicBezTo>
                    <a:pt x="6" y="422"/>
                    <a:pt x="6" y="421"/>
                    <a:pt x="6" y="421"/>
                  </a:cubicBezTo>
                  <a:cubicBezTo>
                    <a:pt x="6" y="421"/>
                    <a:pt x="6" y="421"/>
                    <a:pt x="6" y="420"/>
                  </a:cubicBezTo>
                  <a:cubicBezTo>
                    <a:pt x="7" y="420"/>
                    <a:pt x="7" y="420"/>
                    <a:pt x="7" y="419"/>
                  </a:cubicBezTo>
                  <a:cubicBezTo>
                    <a:pt x="7" y="419"/>
                    <a:pt x="8" y="418"/>
                    <a:pt x="8" y="418"/>
                  </a:cubicBezTo>
                  <a:cubicBezTo>
                    <a:pt x="9" y="417"/>
                    <a:pt x="9" y="416"/>
                    <a:pt x="9" y="416"/>
                  </a:cubicBezTo>
                  <a:cubicBezTo>
                    <a:pt x="8" y="416"/>
                    <a:pt x="8" y="415"/>
                    <a:pt x="8" y="415"/>
                  </a:cubicBezTo>
                  <a:cubicBezTo>
                    <a:pt x="8" y="415"/>
                    <a:pt x="8" y="415"/>
                    <a:pt x="8" y="415"/>
                  </a:cubicBezTo>
                  <a:cubicBezTo>
                    <a:pt x="8" y="414"/>
                    <a:pt x="8" y="414"/>
                    <a:pt x="8" y="414"/>
                  </a:cubicBezTo>
                  <a:cubicBezTo>
                    <a:pt x="8" y="414"/>
                    <a:pt x="9" y="414"/>
                    <a:pt x="9" y="413"/>
                  </a:cubicBezTo>
                  <a:cubicBezTo>
                    <a:pt x="9" y="413"/>
                    <a:pt x="9" y="412"/>
                    <a:pt x="9" y="412"/>
                  </a:cubicBezTo>
                  <a:cubicBezTo>
                    <a:pt x="9" y="412"/>
                    <a:pt x="9" y="412"/>
                    <a:pt x="8" y="412"/>
                  </a:cubicBezTo>
                  <a:cubicBezTo>
                    <a:pt x="8" y="411"/>
                    <a:pt x="8" y="411"/>
                    <a:pt x="8" y="411"/>
                  </a:cubicBezTo>
                  <a:cubicBezTo>
                    <a:pt x="8" y="411"/>
                    <a:pt x="8" y="411"/>
                    <a:pt x="8" y="411"/>
                  </a:cubicBezTo>
                  <a:cubicBezTo>
                    <a:pt x="8" y="410"/>
                    <a:pt x="8" y="410"/>
                    <a:pt x="8" y="410"/>
                  </a:cubicBezTo>
                  <a:cubicBezTo>
                    <a:pt x="8" y="410"/>
                    <a:pt x="7" y="410"/>
                    <a:pt x="7" y="410"/>
                  </a:cubicBezTo>
                  <a:cubicBezTo>
                    <a:pt x="7" y="409"/>
                    <a:pt x="7" y="409"/>
                    <a:pt x="7" y="409"/>
                  </a:cubicBezTo>
                  <a:cubicBezTo>
                    <a:pt x="7" y="409"/>
                    <a:pt x="7" y="409"/>
                    <a:pt x="7" y="408"/>
                  </a:cubicBezTo>
                  <a:cubicBezTo>
                    <a:pt x="7" y="408"/>
                    <a:pt x="8" y="408"/>
                    <a:pt x="8" y="408"/>
                  </a:cubicBezTo>
                  <a:cubicBezTo>
                    <a:pt x="8" y="407"/>
                    <a:pt x="8" y="407"/>
                    <a:pt x="8" y="407"/>
                  </a:cubicBezTo>
                  <a:cubicBezTo>
                    <a:pt x="8" y="407"/>
                    <a:pt x="8" y="407"/>
                    <a:pt x="8" y="406"/>
                  </a:cubicBezTo>
                  <a:cubicBezTo>
                    <a:pt x="9" y="406"/>
                    <a:pt x="9" y="405"/>
                    <a:pt x="9" y="405"/>
                  </a:cubicBezTo>
                  <a:cubicBezTo>
                    <a:pt x="9" y="404"/>
                    <a:pt x="10" y="403"/>
                    <a:pt x="10" y="403"/>
                  </a:cubicBezTo>
                  <a:cubicBezTo>
                    <a:pt x="10" y="403"/>
                    <a:pt x="10" y="402"/>
                    <a:pt x="10" y="402"/>
                  </a:cubicBezTo>
                  <a:cubicBezTo>
                    <a:pt x="10" y="402"/>
                    <a:pt x="10" y="401"/>
                    <a:pt x="11" y="401"/>
                  </a:cubicBezTo>
                  <a:cubicBezTo>
                    <a:pt x="11" y="401"/>
                    <a:pt x="11" y="401"/>
                    <a:pt x="11" y="401"/>
                  </a:cubicBezTo>
                  <a:cubicBezTo>
                    <a:pt x="12" y="400"/>
                    <a:pt x="12" y="400"/>
                    <a:pt x="12" y="400"/>
                  </a:cubicBezTo>
                  <a:cubicBezTo>
                    <a:pt x="13" y="401"/>
                    <a:pt x="12" y="401"/>
                    <a:pt x="12" y="401"/>
                  </a:cubicBezTo>
                  <a:cubicBezTo>
                    <a:pt x="12" y="401"/>
                    <a:pt x="12" y="402"/>
                    <a:pt x="12" y="402"/>
                  </a:cubicBezTo>
                  <a:cubicBezTo>
                    <a:pt x="12" y="402"/>
                    <a:pt x="12" y="402"/>
                    <a:pt x="12" y="403"/>
                  </a:cubicBezTo>
                  <a:cubicBezTo>
                    <a:pt x="12" y="403"/>
                    <a:pt x="12" y="403"/>
                    <a:pt x="12" y="403"/>
                  </a:cubicBezTo>
                  <a:cubicBezTo>
                    <a:pt x="12" y="403"/>
                    <a:pt x="11" y="403"/>
                    <a:pt x="11" y="403"/>
                  </a:cubicBezTo>
                  <a:cubicBezTo>
                    <a:pt x="11" y="404"/>
                    <a:pt x="11" y="404"/>
                    <a:pt x="11" y="404"/>
                  </a:cubicBezTo>
                  <a:cubicBezTo>
                    <a:pt x="11" y="404"/>
                    <a:pt x="11" y="404"/>
                    <a:pt x="11" y="405"/>
                  </a:cubicBezTo>
                  <a:cubicBezTo>
                    <a:pt x="11" y="405"/>
                    <a:pt x="11" y="405"/>
                    <a:pt x="12" y="405"/>
                  </a:cubicBezTo>
                  <a:cubicBezTo>
                    <a:pt x="12" y="405"/>
                    <a:pt x="12" y="405"/>
                    <a:pt x="12" y="405"/>
                  </a:cubicBezTo>
                  <a:cubicBezTo>
                    <a:pt x="12" y="406"/>
                    <a:pt x="12" y="406"/>
                    <a:pt x="12" y="406"/>
                  </a:cubicBezTo>
                  <a:cubicBezTo>
                    <a:pt x="12" y="406"/>
                    <a:pt x="12" y="406"/>
                    <a:pt x="12" y="406"/>
                  </a:cubicBezTo>
                  <a:cubicBezTo>
                    <a:pt x="12" y="406"/>
                    <a:pt x="12" y="407"/>
                    <a:pt x="12" y="407"/>
                  </a:cubicBezTo>
                  <a:cubicBezTo>
                    <a:pt x="12" y="407"/>
                    <a:pt x="12" y="409"/>
                    <a:pt x="12" y="408"/>
                  </a:cubicBezTo>
                  <a:cubicBezTo>
                    <a:pt x="12" y="407"/>
                    <a:pt x="12" y="407"/>
                    <a:pt x="13" y="407"/>
                  </a:cubicBezTo>
                  <a:cubicBezTo>
                    <a:pt x="13" y="407"/>
                    <a:pt x="13" y="407"/>
                    <a:pt x="13" y="407"/>
                  </a:cubicBezTo>
                  <a:cubicBezTo>
                    <a:pt x="13" y="408"/>
                    <a:pt x="14" y="408"/>
                    <a:pt x="14" y="407"/>
                  </a:cubicBezTo>
                  <a:cubicBezTo>
                    <a:pt x="14" y="407"/>
                    <a:pt x="14" y="407"/>
                    <a:pt x="14" y="407"/>
                  </a:cubicBezTo>
                  <a:cubicBezTo>
                    <a:pt x="14" y="407"/>
                    <a:pt x="14" y="407"/>
                    <a:pt x="14" y="406"/>
                  </a:cubicBezTo>
                  <a:cubicBezTo>
                    <a:pt x="15" y="406"/>
                    <a:pt x="14" y="406"/>
                    <a:pt x="14" y="406"/>
                  </a:cubicBezTo>
                  <a:cubicBezTo>
                    <a:pt x="14" y="405"/>
                    <a:pt x="15" y="405"/>
                    <a:pt x="15" y="405"/>
                  </a:cubicBezTo>
                  <a:cubicBezTo>
                    <a:pt x="15" y="405"/>
                    <a:pt x="15" y="404"/>
                    <a:pt x="15" y="404"/>
                  </a:cubicBezTo>
                  <a:cubicBezTo>
                    <a:pt x="15" y="404"/>
                    <a:pt x="15" y="404"/>
                    <a:pt x="15" y="403"/>
                  </a:cubicBezTo>
                  <a:cubicBezTo>
                    <a:pt x="15" y="403"/>
                    <a:pt x="16" y="403"/>
                    <a:pt x="16" y="403"/>
                  </a:cubicBezTo>
                  <a:cubicBezTo>
                    <a:pt x="16" y="402"/>
                    <a:pt x="16" y="401"/>
                    <a:pt x="17" y="401"/>
                  </a:cubicBezTo>
                  <a:cubicBezTo>
                    <a:pt x="17" y="401"/>
                    <a:pt x="17" y="401"/>
                    <a:pt x="18" y="401"/>
                  </a:cubicBezTo>
                  <a:cubicBezTo>
                    <a:pt x="18" y="400"/>
                    <a:pt x="18" y="400"/>
                    <a:pt x="18" y="400"/>
                  </a:cubicBezTo>
                  <a:cubicBezTo>
                    <a:pt x="19" y="400"/>
                    <a:pt x="19" y="400"/>
                    <a:pt x="19" y="399"/>
                  </a:cubicBezTo>
                  <a:cubicBezTo>
                    <a:pt x="19" y="399"/>
                    <a:pt x="20" y="400"/>
                    <a:pt x="20" y="399"/>
                  </a:cubicBezTo>
                  <a:cubicBezTo>
                    <a:pt x="20" y="399"/>
                    <a:pt x="21" y="399"/>
                    <a:pt x="21" y="399"/>
                  </a:cubicBezTo>
                  <a:cubicBezTo>
                    <a:pt x="21" y="399"/>
                    <a:pt x="21" y="399"/>
                    <a:pt x="22" y="399"/>
                  </a:cubicBezTo>
                  <a:cubicBezTo>
                    <a:pt x="22" y="398"/>
                    <a:pt x="22" y="398"/>
                    <a:pt x="23" y="398"/>
                  </a:cubicBezTo>
                  <a:cubicBezTo>
                    <a:pt x="23" y="398"/>
                    <a:pt x="23" y="398"/>
                    <a:pt x="23" y="398"/>
                  </a:cubicBezTo>
                  <a:cubicBezTo>
                    <a:pt x="23" y="398"/>
                    <a:pt x="24" y="398"/>
                    <a:pt x="24" y="398"/>
                  </a:cubicBezTo>
                  <a:cubicBezTo>
                    <a:pt x="24" y="398"/>
                    <a:pt x="24" y="397"/>
                    <a:pt x="25" y="397"/>
                  </a:cubicBezTo>
                  <a:cubicBezTo>
                    <a:pt x="25" y="397"/>
                    <a:pt x="25" y="397"/>
                    <a:pt x="25" y="396"/>
                  </a:cubicBezTo>
                  <a:cubicBezTo>
                    <a:pt x="26" y="396"/>
                    <a:pt x="26" y="396"/>
                    <a:pt x="26" y="396"/>
                  </a:cubicBezTo>
                  <a:cubicBezTo>
                    <a:pt x="26" y="395"/>
                    <a:pt x="27" y="395"/>
                    <a:pt x="27" y="395"/>
                  </a:cubicBezTo>
                  <a:cubicBezTo>
                    <a:pt x="27" y="395"/>
                    <a:pt x="27" y="395"/>
                    <a:pt x="27" y="395"/>
                  </a:cubicBezTo>
                  <a:cubicBezTo>
                    <a:pt x="27" y="395"/>
                    <a:pt x="28" y="395"/>
                    <a:pt x="28" y="394"/>
                  </a:cubicBezTo>
                  <a:cubicBezTo>
                    <a:pt x="28" y="394"/>
                    <a:pt x="28" y="394"/>
                    <a:pt x="28" y="394"/>
                  </a:cubicBezTo>
                  <a:cubicBezTo>
                    <a:pt x="29" y="393"/>
                    <a:pt x="30" y="393"/>
                    <a:pt x="30" y="393"/>
                  </a:cubicBezTo>
                  <a:cubicBezTo>
                    <a:pt x="30" y="393"/>
                    <a:pt x="30" y="392"/>
                    <a:pt x="30" y="392"/>
                  </a:cubicBezTo>
                  <a:cubicBezTo>
                    <a:pt x="31" y="392"/>
                    <a:pt x="30" y="392"/>
                    <a:pt x="31" y="392"/>
                  </a:cubicBezTo>
                  <a:cubicBezTo>
                    <a:pt x="31" y="392"/>
                    <a:pt x="30" y="392"/>
                    <a:pt x="31" y="391"/>
                  </a:cubicBezTo>
                  <a:cubicBezTo>
                    <a:pt x="31" y="391"/>
                    <a:pt x="31" y="391"/>
                    <a:pt x="31" y="391"/>
                  </a:cubicBezTo>
                  <a:cubicBezTo>
                    <a:pt x="32" y="391"/>
                    <a:pt x="32" y="391"/>
                    <a:pt x="32" y="391"/>
                  </a:cubicBezTo>
                  <a:cubicBezTo>
                    <a:pt x="32" y="391"/>
                    <a:pt x="32" y="391"/>
                    <a:pt x="33" y="391"/>
                  </a:cubicBezTo>
                  <a:cubicBezTo>
                    <a:pt x="33" y="391"/>
                    <a:pt x="33" y="391"/>
                    <a:pt x="33" y="391"/>
                  </a:cubicBezTo>
                  <a:cubicBezTo>
                    <a:pt x="34" y="391"/>
                    <a:pt x="34" y="391"/>
                    <a:pt x="34" y="390"/>
                  </a:cubicBezTo>
                  <a:cubicBezTo>
                    <a:pt x="34" y="390"/>
                    <a:pt x="34" y="390"/>
                    <a:pt x="34" y="390"/>
                  </a:cubicBezTo>
                  <a:cubicBezTo>
                    <a:pt x="34" y="390"/>
                    <a:pt x="34" y="390"/>
                    <a:pt x="35" y="390"/>
                  </a:cubicBezTo>
                  <a:cubicBezTo>
                    <a:pt x="35" y="390"/>
                    <a:pt x="35" y="390"/>
                    <a:pt x="36" y="389"/>
                  </a:cubicBezTo>
                  <a:cubicBezTo>
                    <a:pt x="36" y="389"/>
                    <a:pt x="36" y="389"/>
                    <a:pt x="36" y="389"/>
                  </a:cubicBezTo>
                  <a:cubicBezTo>
                    <a:pt x="36" y="388"/>
                    <a:pt x="36" y="388"/>
                    <a:pt x="36" y="388"/>
                  </a:cubicBezTo>
                  <a:cubicBezTo>
                    <a:pt x="36" y="388"/>
                    <a:pt x="36" y="387"/>
                    <a:pt x="36" y="387"/>
                  </a:cubicBezTo>
                  <a:cubicBezTo>
                    <a:pt x="36" y="387"/>
                    <a:pt x="36" y="387"/>
                    <a:pt x="36" y="387"/>
                  </a:cubicBezTo>
                  <a:cubicBezTo>
                    <a:pt x="36" y="386"/>
                    <a:pt x="37" y="386"/>
                    <a:pt x="37" y="386"/>
                  </a:cubicBezTo>
                  <a:cubicBezTo>
                    <a:pt x="38" y="387"/>
                    <a:pt x="37" y="387"/>
                    <a:pt x="37" y="387"/>
                  </a:cubicBezTo>
                  <a:cubicBezTo>
                    <a:pt x="37" y="387"/>
                    <a:pt x="38" y="388"/>
                    <a:pt x="37" y="388"/>
                  </a:cubicBezTo>
                  <a:cubicBezTo>
                    <a:pt x="37" y="388"/>
                    <a:pt x="37" y="388"/>
                    <a:pt x="37" y="388"/>
                  </a:cubicBezTo>
                  <a:cubicBezTo>
                    <a:pt x="37" y="388"/>
                    <a:pt x="37" y="389"/>
                    <a:pt x="37" y="389"/>
                  </a:cubicBezTo>
                  <a:cubicBezTo>
                    <a:pt x="36" y="389"/>
                    <a:pt x="36" y="389"/>
                    <a:pt x="36" y="389"/>
                  </a:cubicBezTo>
                  <a:cubicBezTo>
                    <a:pt x="36" y="390"/>
                    <a:pt x="37" y="390"/>
                    <a:pt x="37" y="390"/>
                  </a:cubicBezTo>
                  <a:cubicBezTo>
                    <a:pt x="37" y="390"/>
                    <a:pt x="37" y="390"/>
                    <a:pt x="38" y="390"/>
                  </a:cubicBezTo>
                  <a:cubicBezTo>
                    <a:pt x="38" y="390"/>
                    <a:pt x="38" y="390"/>
                    <a:pt x="38" y="390"/>
                  </a:cubicBezTo>
                  <a:cubicBezTo>
                    <a:pt x="38" y="389"/>
                    <a:pt x="38" y="389"/>
                    <a:pt x="39" y="389"/>
                  </a:cubicBezTo>
                  <a:cubicBezTo>
                    <a:pt x="39" y="389"/>
                    <a:pt x="39" y="389"/>
                    <a:pt x="39" y="389"/>
                  </a:cubicBezTo>
                  <a:cubicBezTo>
                    <a:pt x="39" y="389"/>
                    <a:pt x="40" y="389"/>
                    <a:pt x="40" y="389"/>
                  </a:cubicBezTo>
                  <a:cubicBezTo>
                    <a:pt x="40" y="389"/>
                    <a:pt x="40" y="390"/>
                    <a:pt x="40" y="390"/>
                  </a:cubicBezTo>
                  <a:cubicBezTo>
                    <a:pt x="41" y="390"/>
                    <a:pt x="41" y="390"/>
                    <a:pt x="41" y="390"/>
                  </a:cubicBezTo>
                  <a:cubicBezTo>
                    <a:pt x="42" y="390"/>
                    <a:pt x="42" y="390"/>
                    <a:pt x="42" y="390"/>
                  </a:cubicBezTo>
                  <a:cubicBezTo>
                    <a:pt x="43" y="390"/>
                    <a:pt x="43" y="390"/>
                    <a:pt x="43" y="390"/>
                  </a:cubicBezTo>
                  <a:cubicBezTo>
                    <a:pt x="44" y="390"/>
                    <a:pt x="44" y="390"/>
                    <a:pt x="44" y="389"/>
                  </a:cubicBezTo>
                  <a:cubicBezTo>
                    <a:pt x="45" y="389"/>
                    <a:pt x="45" y="390"/>
                    <a:pt x="46" y="389"/>
                  </a:cubicBezTo>
                  <a:cubicBezTo>
                    <a:pt x="46" y="389"/>
                    <a:pt x="46" y="389"/>
                    <a:pt x="47" y="388"/>
                  </a:cubicBezTo>
                  <a:cubicBezTo>
                    <a:pt x="47" y="388"/>
                    <a:pt x="47" y="388"/>
                    <a:pt x="47" y="388"/>
                  </a:cubicBezTo>
                  <a:cubicBezTo>
                    <a:pt x="47" y="388"/>
                    <a:pt x="47" y="388"/>
                    <a:pt x="47" y="388"/>
                  </a:cubicBezTo>
                  <a:cubicBezTo>
                    <a:pt x="48" y="387"/>
                    <a:pt x="48" y="387"/>
                    <a:pt x="48" y="387"/>
                  </a:cubicBezTo>
                  <a:cubicBezTo>
                    <a:pt x="48" y="387"/>
                    <a:pt x="48" y="387"/>
                    <a:pt x="48" y="387"/>
                  </a:cubicBezTo>
                  <a:cubicBezTo>
                    <a:pt x="49" y="386"/>
                    <a:pt x="49" y="387"/>
                    <a:pt x="49" y="387"/>
                  </a:cubicBezTo>
                  <a:cubicBezTo>
                    <a:pt x="50" y="387"/>
                    <a:pt x="50" y="387"/>
                    <a:pt x="50" y="387"/>
                  </a:cubicBezTo>
                  <a:cubicBezTo>
                    <a:pt x="51" y="387"/>
                    <a:pt x="51" y="387"/>
                    <a:pt x="51" y="386"/>
                  </a:cubicBezTo>
                  <a:cubicBezTo>
                    <a:pt x="51" y="386"/>
                    <a:pt x="51" y="386"/>
                    <a:pt x="52" y="386"/>
                  </a:cubicBezTo>
                  <a:cubicBezTo>
                    <a:pt x="52" y="386"/>
                    <a:pt x="52" y="386"/>
                    <a:pt x="52" y="386"/>
                  </a:cubicBezTo>
                  <a:cubicBezTo>
                    <a:pt x="53" y="386"/>
                    <a:pt x="53" y="386"/>
                    <a:pt x="53" y="386"/>
                  </a:cubicBezTo>
                  <a:cubicBezTo>
                    <a:pt x="53" y="386"/>
                    <a:pt x="53" y="386"/>
                    <a:pt x="54" y="386"/>
                  </a:cubicBezTo>
                  <a:cubicBezTo>
                    <a:pt x="54" y="386"/>
                    <a:pt x="54" y="386"/>
                    <a:pt x="55" y="386"/>
                  </a:cubicBezTo>
                  <a:cubicBezTo>
                    <a:pt x="55" y="386"/>
                    <a:pt x="55" y="386"/>
                    <a:pt x="55" y="386"/>
                  </a:cubicBezTo>
                  <a:cubicBezTo>
                    <a:pt x="55" y="385"/>
                    <a:pt x="56" y="385"/>
                    <a:pt x="56" y="384"/>
                  </a:cubicBezTo>
                  <a:cubicBezTo>
                    <a:pt x="56" y="384"/>
                    <a:pt x="56" y="384"/>
                    <a:pt x="56" y="384"/>
                  </a:cubicBezTo>
                  <a:cubicBezTo>
                    <a:pt x="57" y="383"/>
                    <a:pt x="57" y="383"/>
                    <a:pt x="57" y="383"/>
                  </a:cubicBezTo>
                  <a:cubicBezTo>
                    <a:pt x="58" y="383"/>
                    <a:pt x="58" y="383"/>
                    <a:pt x="58" y="383"/>
                  </a:cubicBezTo>
                  <a:cubicBezTo>
                    <a:pt x="58" y="383"/>
                    <a:pt x="58" y="384"/>
                    <a:pt x="58" y="383"/>
                  </a:cubicBezTo>
                  <a:cubicBezTo>
                    <a:pt x="58" y="383"/>
                    <a:pt x="58" y="382"/>
                    <a:pt x="58" y="382"/>
                  </a:cubicBezTo>
                  <a:cubicBezTo>
                    <a:pt x="59" y="383"/>
                    <a:pt x="59" y="383"/>
                    <a:pt x="59" y="383"/>
                  </a:cubicBezTo>
                  <a:cubicBezTo>
                    <a:pt x="60" y="383"/>
                    <a:pt x="60" y="383"/>
                    <a:pt x="60" y="383"/>
                  </a:cubicBezTo>
                  <a:cubicBezTo>
                    <a:pt x="60" y="383"/>
                    <a:pt x="61" y="383"/>
                    <a:pt x="61" y="383"/>
                  </a:cubicBezTo>
                  <a:cubicBezTo>
                    <a:pt x="61" y="383"/>
                    <a:pt x="61" y="384"/>
                    <a:pt x="62" y="384"/>
                  </a:cubicBezTo>
                  <a:cubicBezTo>
                    <a:pt x="62" y="384"/>
                    <a:pt x="62" y="384"/>
                    <a:pt x="62" y="384"/>
                  </a:cubicBezTo>
                  <a:cubicBezTo>
                    <a:pt x="63" y="383"/>
                    <a:pt x="63" y="383"/>
                    <a:pt x="63" y="383"/>
                  </a:cubicBezTo>
                  <a:cubicBezTo>
                    <a:pt x="63" y="383"/>
                    <a:pt x="63" y="383"/>
                    <a:pt x="63" y="383"/>
                  </a:cubicBezTo>
                  <a:cubicBezTo>
                    <a:pt x="63" y="383"/>
                    <a:pt x="63" y="383"/>
                    <a:pt x="63" y="383"/>
                  </a:cubicBezTo>
                  <a:cubicBezTo>
                    <a:pt x="64" y="383"/>
                    <a:pt x="64" y="383"/>
                    <a:pt x="64" y="383"/>
                  </a:cubicBezTo>
                  <a:cubicBezTo>
                    <a:pt x="64" y="383"/>
                    <a:pt x="65" y="383"/>
                    <a:pt x="66" y="382"/>
                  </a:cubicBezTo>
                  <a:cubicBezTo>
                    <a:pt x="66" y="382"/>
                    <a:pt x="67" y="382"/>
                    <a:pt x="67" y="382"/>
                  </a:cubicBezTo>
                  <a:cubicBezTo>
                    <a:pt x="69" y="382"/>
                    <a:pt x="70" y="381"/>
                    <a:pt x="71" y="381"/>
                  </a:cubicBezTo>
                  <a:cubicBezTo>
                    <a:pt x="72" y="381"/>
                    <a:pt x="72" y="380"/>
                    <a:pt x="73" y="380"/>
                  </a:cubicBezTo>
                  <a:cubicBezTo>
                    <a:pt x="73" y="380"/>
                    <a:pt x="74" y="380"/>
                    <a:pt x="74" y="380"/>
                  </a:cubicBezTo>
                  <a:cubicBezTo>
                    <a:pt x="74" y="379"/>
                    <a:pt x="75" y="379"/>
                    <a:pt x="75" y="379"/>
                  </a:cubicBezTo>
                  <a:cubicBezTo>
                    <a:pt x="76" y="379"/>
                    <a:pt x="76" y="378"/>
                    <a:pt x="77" y="378"/>
                  </a:cubicBezTo>
                  <a:cubicBezTo>
                    <a:pt x="77" y="378"/>
                    <a:pt x="77" y="377"/>
                    <a:pt x="77" y="377"/>
                  </a:cubicBezTo>
                  <a:cubicBezTo>
                    <a:pt x="78" y="377"/>
                    <a:pt x="78" y="377"/>
                    <a:pt x="78" y="376"/>
                  </a:cubicBezTo>
                  <a:cubicBezTo>
                    <a:pt x="78" y="376"/>
                    <a:pt x="79" y="375"/>
                    <a:pt x="79" y="375"/>
                  </a:cubicBezTo>
                  <a:cubicBezTo>
                    <a:pt x="80" y="374"/>
                    <a:pt x="80" y="373"/>
                    <a:pt x="80" y="373"/>
                  </a:cubicBezTo>
                  <a:cubicBezTo>
                    <a:pt x="81" y="372"/>
                    <a:pt x="81" y="372"/>
                    <a:pt x="81" y="371"/>
                  </a:cubicBezTo>
                  <a:cubicBezTo>
                    <a:pt x="81" y="371"/>
                    <a:pt x="81" y="370"/>
                    <a:pt x="81" y="370"/>
                  </a:cubicBezTo>
                  <a:cubicBezTo>
                    <a:pt x="81" y="370"/>
                    <a:pt x="82" y="370"/>
                    <a:pt x="82" y="370"/>
                  </a:cubicBezTo>
                  <a:cubicBezTo>
                    <a:pt x="82" y="370"/>
                    <a:pt x="82" y="370"/>
                    <a:pt x="82" y="370"/>
                  </a:cubicBezTo>
                  <a:cubicBezTo>
                    <a:pt x="82" y="369"/>
                    <a:pt x="82" y="369"/>
                    <a:pt x="82" y="369"/>
                  </a:cubicBezTo>
                  <a:cubicBezTo>
                    <a:pt x="82" y="369"/>
                    <a:pt x="82" y="369"/>
                    <a:pt x="82" y="368"/>
                  </a:cubicBezTo>
                  <a:cubicBezTo>
                    <a:pt x="83" y="368"/>
                    <a:pt x="82" y="368"/>
                    <a:pt x="83" y="368"/>
                  </a:cubicBezTo>
                  <a:cubicBezTo>
                    <a:pt x="83" y="368"/>
                    <a:pt x="82" y="368"/>
                    <a:pt x="83" y="367"/>
                  </a:cubicBezTo>
                  <a:cubicBezTo>
                    <a:pt x="83" y="367"/>
                    <a:pt x="83" y="368"/>
                    <a:pt x="83" y="368"/>
                  </a:cubicBezTo>
                  <a:cubicBezTo>
                    <a:pt x="83" y="368"/>
                    <a:pt x="83" y="368"/>
                    <a:pt x="83" y="368"/>
                  </a:cubicBezTo>
                  <a:cubicBezTo>
                    <a:pt x="84" y="367"/>
                    <a:pt x="85" y="367"/>
                    <a:pt x="86" y="366"/>
                  </a:cubicBezTo>
                  <a:cubicBezTo>
                    <a:pt x="86" y="366"/>
                    <a:pt x="86" y="365"/>
                    <a:pt x="87" y="365"/>
                  </a:cubicBezTo>
                  <a:cubicBezTo>
                    <a:pt x="87" y="365"/>
                    <a:pt x="87" y="365"/>
                    <a:pt x="87" y="365"/>
                  </a:cubicBezTo>
                  <a:cubicBezTo>
                    <a:pt x="87" y="365"/>
                    <a:pt x="88" y="364"/>
                    <a:pt x="88" y="364"/>
                  </a:cubicBezTo>
                  <a:cubicBezTo>
                    <a:pt x="88" y="364"/>
                    <a:pt x="88" y="363"/>
                    <a:pt x="87" y="363"/>
                  </a:cubicBezTo>
                  <a:cubicBezTo>
                    <a:pt x="87" y="363"/>
                    <a:pt x="87" y="363"/>
                    <a:pt x="87" y="363"/>
                  </a:cubicBezTo>
                  <a:cubicBezTo>
                    <a:pt x="87" y="363"/>
                    <a:pt x="86" y="363"/>
                    <a:pt x="86" y="363"/>
                  </a:cubicBezTo>
                  <a:cubicBezTo>
                    <a:pt x="86" y="362"/>
                    <a:pt x="86" y="362"/>
                    <a:pt x="86" y="362"/>
                  </a:cubicBezTo>
                  <a:cubicBezTo>
                    <a:pt x="86" y="362"/>
                    <a:pt x="86" y="362"/>
                    <a:pt x="86" y="361"/>
                  </a:cubicBezTo>
                  <a:cubicBezTo>
                    <a:pt x="86" y="361"/>
                    <a:pt x="86" y="361"/>
                    <a:pt x="86" y="361"/>
                  </a:cubicBezTo>
                  <a:cubicBezTo>
                    <a:pt x="86" y="361"/>
                    <a:pt x="86" y="361"/>
                    <a:pt x="86" y="360"/>
                  </a:cubicBezTo>
                  <a:cubicBezTo>
                    <a:pt x="86" y="360"/>
                    <a:pt x="86" y="360"/>
                    <a:pt x="86" y="360"/>
                  </a:cubicBezTo>
                  <a:cubicBezTo>
                    <a:pt x="86" y="360"/>
                    <a:pt x="86" y="360"/>
                    <a:pt x="86" y="360"/>
                  </a:cubicBezTo>
                  <a:cubicBezTo>
                    <a:pt x="86" y="360"/>
                    <a:pt x="86" y="360"/>
                    <a:pt x="86" y="359"/>
                  </a:cubicBezTo>
                  <a:cubicBezTo>
                    <a:pt x="86" y="359"/>
                    <a:pt x="86" y="359"/>
                    <a:pt x="86" y="358"/>
                  </a:cubicBezTo>
                  <a:cubicBezTo>
                    <a:pt x="86" y="358"/>
                    <a:pt x="86" y="358"/>
                    <a:pt x="86" y="358"/>
                  </a:cubicBezTo>
                  <a:cubicBezTo>
                    <a:pt x="86" y="357"/>
                    <a:pt x="86" y="357"/>
                    <a:pt x="86" y="357"/>
                  </a:cubicBezTo>
                  <a:cubicBezTo>
                    <a:pt x="86" y="357"/>
                    <a:pt x="86" y="357"/>
                    <a:pt x="86" y="357"/>
                  </a:cubicBezTo>
                  <a:cubicBezTo>
                    <a:pt x="86" y="357"/>
                    <a:pt x="86" y="356"/>
                    <a:pt x="86" y="356"/>
                  </a:cubicBezTo>
                  <a:cubicBezTo>
                    <a:pt x="86" y="356"/>
                    <a:pt x="86" y="356"/>
                    <a:pt x="87" y="355"/>
                  </a:cubicBezTo>
                  <a:cubicBezTo>
                    <a:pt x="87" y="355"/>
                    <a:pt x="87" y="355"/>
                    <a:pt x="87" y="355"/>
                  </a:cubicBezTo>
                  <a:cubicBezTo>
                    <a:pt x="87" y="355"/>
                    <a:pt x="87" y="355"/>
                    <a:pt x="87" y="354"/>
                  </a:cubicBezTo>
                  <a:cubicBezTo>
                    <a:pt x="87" y="354"/>
                    <a:pt x="87" y="354"/>
                    <a:pt x="87" y="354"/>
                  </a:cubicBezTo>
                  <a:cubicBezTo>
                    <a:pt x="87" y="354"/>
                    <a:pt x="88" y="354"/>
                    <a:pt x="88" y="354"/>
                  </a:cubicBezTo>
                  <a:cubicBezTo>
                    <a:pt x="88" y="354"/>
                    <a:pt x="88" y="353"/>
                    <a:pt x="88" y="353"/>
                  </a:cubicBezTo>
                  <a:cubicBezTo>
                    <a:pt x="88" y="353"/>
                    <a:pt x="88" y="353"/>
                    <a:pt x="89" y="353"/>
                  </a:cubicBezTo>
                  <a:cubicBezTo>
                    <a:pt x="89" y="353"/>
                    <a:pt x="89" y="352"/>
                    <a:pt x="89" y="353"/>
                  </a:cubicBezTo>
                  <a:cubicBezTo>
                    <a:pt x="89" y="353"/>
                    <a:pt x="89" y="353"/>
                    <a:pt x="89" y="353"/>
                  </a:cubicBezTo>
                  <a:cubicBezTo>
                    <a:pt x="90" y="353"/>
                    <a:pt x="90" y="353"/>
                    <a:pt x="90" y="353"/>
                  </a:cubicBezTo>
                  <a:cubicBezTo>
                    <a:pt x="90" y="353"/>
                    <a:pt x="90" y="353"/>
                    <a:pt x="90" y="353"/>
                  </a:cubicBezTo>
                  <a:cubicBezTo>
                    <a:pt x="90" y="353"/>
                    <a:pt x="90" y="353"/>
                    <a:pt x="90" y="353"/>
                  </a:cubicBezTo>
                  <a:cubicBezTo>
                    <a:pt x="90" y="352"/>
                    <a:pt x="89" y="351"/>
                    <a:pt x="90" y="351"/>
                  </a:cubicBezTo>
                  <a:cubicBezTo>
                    <a:pt x="90" y="351"/>
                    <a:pt x="90" y="351"/>
                    <a:pt x="90" y="351"/>
                  </a:cubicBezTo>
                  <a:cubicBezTo>
                    <a:pt x="90" y="351"/>
                    <a:pt x="90" y="351"/>
                    <a:pt x="90" y="351"/>
                  </a:cubicBezTo>
                  <a:cubicBezTo>
                    <a:pt x="91" y="351"/>
                    <a:pt x="92" y="350"/>
                    <a:pt x="92" y="351"/>
                  </a:cubicBezTo>
                  <a:cubicBezTo>
                    <a:pt x="92" y="351"/>
                    <a:pt x="92" y="351"/>
                    <a:pt x="92" y="351"/>
                  </a:cubicBezTo>
                  <a:cubicBezTo>
                    <a:pt x="92" y="351"/>
                    <a:pt x="92" y="351"/>
                    <a:pt x="92" y="351"/>
                  </a:cubicBezTo>
                  <a:cubicBezTo>
                    <a:pt x="92" y="350"/>
                    <a:pt x="92" y="350"/>
                    <a:pt x="92" y="350"/>
                  </a:cubicBezTo>
                  <a:cubicBezTo>
                    <a:pt x="92" y="350"/>
                    <a:pt x="92" y="350"/>
                    <a:pt x="91" y="350"/>
                  </a:cubicBezTo>
                  <a:cubicBezTo>
                    <a:pt x="91" y="349"/>
                    <a:pt x="92" y="349"/>
                    <a:pt x="92" y="349"/>
                  </a:cubicBezTo>
                  <a:cubicBezTo>
                    <a:pt x="92" y="349"/>
                    <a:pt x="92" y="349"/>
                    <a:pt x="92" y="349"/>
                  </a:cubicBezTo>
                  <a:cubicBezTo>
                    <a:pt x="92" y="348"/>
                    <a:pt x="93" y="348"/>
                    <a:pt x="93" y="348"/>
                  </a:cubicBezTo>
                  <a:cubicBezTo>
                    <a:pt x="93" y="348"/>
                    <a:pt x="93" y="347"/>
                    <a:pt x="94" y="347"/>
                  </a:cubicBezTo>
                  <a:cubicBezTo>
                    <a:pt x="94" y="347"/>
                    <a:pt x="94" y="347"/>
                    <a:pt x="94" y="347"/>
                  </a:cubicBezTo>
                  <a:cubicBezTo>
                    <a:pt x="94" y="347"/>
                    <a:pt x="94" y="347"/>
                    <a:pt x="94" y="347"/>
                  </a:cubicBezTo>
                  <a:cubicBezTo>
                    <a:pt x="94" y="347"/>
                    <a:pt x="94" y="347"/>
                    <a:pt x="94" y="347"/>
                  </a:cubicBezTo>
                  <a:cubicBezTo>
                    <a:pt x="95" y="346"/>
                    <a:pt x="94" y="348"/>
                    <a:pt x="95" y="348"/>
                  </a:cubicBezTo>
                  <a:cubicBezTo>
                    <a:pt x="94" y="348"/>
                    <a:pt x="94" y="348"/>
                    <a:pt x="94" y="349"/>
                  </a:cubicBezTo>
                  <a:cubicBezTo>
                    <a:pt x="94" y="350"/>
                    <a:pt x="94" y="349"/>
                    <a:pt x="94" y="350"/>
                  </a:cubicBezTo>
                  <a:cubicBezTo>
                    <a:pt x="94" y="350"/>
                    <a:pt x="94" y="350"/>
                    <a:pt x="94" y="350"/>
                  </a:cubicBezTo>
                  <a:cubicBezTo>
                    <a:pt x="94" y="351"/>
                    <a:pt x="95" y="351"/>
                    <a:pt x="95" y="352"/>
                  </a:cubicBezTo>
                  <a:cubicBezTo>
                    <a:pt x="95" y="352"/>
                    <a:pt x="95" y="352"/>
                    <a:pt x="95" y="353"/>
                  </a:cubicBezTo>
                  <a:cubicBezTo>
                    <a:pt x="95" y="353"/>
                    <a:pt x="96" y="353"/>
                    <a:pt x="96" y="353"/>
                  </a:cubicBezTo>
                  <a:cubicBezTo>
                    <a:pt x="96" y="353"/>
                    <a:pt x="96" y="353"/>
                    <a:pt x="96" y="353"/>
                  </a:cubicBezTo>
                  <a:cubicBezTo>
                    <a:pt x="96" y="353"/>
                    <a:pt x="96" y="354"/>
                    <a:pt x="96" y="354"/>
                  </a:cubicBezTo>
                  <a:cubicBezTo>
                    <a:pt x="97" y="354"/>
                    <a:pt x="96" y="354"/>
                    <a:pt x="96" y="355"/>
                  </a:cubicBezTo>
                  <a:cubicBezTo>
                    <a:pt x="97" y="355"/>
                    <a:pt x="97" y="355"/>
                    <a:pt x="97" y="355"/>
                  </a:cubicBezTo>
                  <a:cubicBezTo>
                    <a:pt x="97" y="356"/>
                    <a:pt x="98" y="356"/>
                    <a:pt x="98" y="357"/>
                  </a:cubicBezTo>
                  <a:cubicBezTo>
                    <a:pt x="98" y="357"/>
                    <a:pt x="99" y="358"/>
                    <a:pt x="99" y="358"/>
                  </a:cubicBezTo>
                  <a:cubicBezTo>
                    <a:pt x="99" y="358"/>
                    <a:pt x="99" y="357"/>
                    <a:pt x="99" y="357"/>
                  </a:cubicBezTo>
                  <a:cubicBezTo>
                    <a:pt x="99" y="356"/>
                    <a:pt x="100" y="356"/>
                    <a:pt x="100" y="356"/>
                  </a:cubicBezTo>
                  <a:cubicBezTo>
                    <a:pt x="100" y="355"/>
                    <a:pt x="99" y="355"/>
                    <a:pt x="99" y="355"/>
                  </a:cubicBezTo>
                  <a:cubicBezTo>
                    <a:pt x="98" y="354"/>
                    <a:pt x="99" y="353"/>
                    <a:pt x="100" y="354"/>
                  </a:cubicBezTo>
                  <a:cubicBezTo>
                    <a:pt x="100" y="354"/>
                    <a:pt x="100" y="354"/>
                    <a:pt x="101" y="355"/>
                  </a:cubicBezTo>
                  <a:cubicBezTo>
                    <a:pt x="101" y="355"/>
                    <a:pt x="101" y="355"/>
                    <a:pt x="102" y="355"/>
                  </a:cubicBezTo>
                  <a:cubicBezTo>
                    <a:pt x="102" y="355"/>
                    <a:pt x="102" y="355"/>
                    <a:pt x="101" y="354"/>
                  </a:cubicBezTo>
                  <a:cubicBezTo>
                    <a:pt x="101" y="354"/>
                    <a:pt x="101" y="354"/>
                    <a:pt x="101" y="353"/>
                  </a:cubicBezTo>
                  <a:cubicBezTo>
                    <a:pt x="101" y="353"/>
                    <a:pt x="101" y="353"/>
                    <a:pt x="101" y="353"/>
                  </a:cubicBezTo>
                  <a:cubicBezTo>
                    <a:pt x="102" y="352"/>
                    <a:pt x="102" y="352"/>
                    <a:pt x="102" y="352"/>
                  </a:cubicBezTo>
                  <a:cubicBezTo>
                    <a:pt x="102" y="352"/>
                    <a:pt x="101" y="352"/>
                    <a:pt x="101" y="352"/>
                  </a:cubicBezTo>
                  <a:cubicBezTo>
                    <a:pt x="101" y="352"/>
                    <a:pt x="101" y="352"/>
                    <a:pt x="101" y="351"/>
                  </a:cubicBezTo>
                  <a:cubicBezTo>
                    <a:pt x="100" y="351"/>
                    <a:pt x="100" y="351"/>
                    <a:pt x="99" y="350"/>
                  </a:cubicBezTo>
                  <a:cubicBezTo>
                    <a:pt x="98" y="350"/>
                    <a:pt x="98" y="350"/>
                    <a:pt x="99" y="349"/>
                  </a:cubicBezTo>
                  <a:cubicBezTo>
                    <a:pt x="99" y="349"/>
                    <a:pt x="99" y="349"/>
                    <a:pt x="99" y="348"/>
                  </a:cubicBezTo>
                  <a:cubicBezTo>
                    <a:pt x="99" y="348"/>
                    <a:pt x="100" y="348"/>
                    <a:pt x="100" y="348"/>
                  </a:cubicBezTo>
                  <a:cubicBezTo>
                    <a:pt x="101" y="347"/>
                    <a:pt x="100" y="347"/>
                    <a:pt x="100" y="346"/>
                  </a:cubicBezTo>
                  <a:cubicBezTo>
                    <a:pt x="99" y="345"/>
                    <a:pt x="100" y="344"/>
                    <a:pt x="101" y="345"/>
                  </a:cubicBezTo>
                  <a:cubicBezTo>
                    <a:pt x="101" y="345"/>
                    <a:pt x="101" y="346"/>
                    <a:pt x="101" y="346"/>
                  </a:cubicBezTo>
                  <a:cubicBezTo>
                    <a:pt x="101" y="346"/>
                    <a:pt x="101" y="346"/>
                    <a:pt x="101" y="346"/>
                  </a:cubicBezTo>
                  <a:cubicBezTo>
                    <a:pt x="102" y="347"/>
                    <a:pt x="102" y="347"/>
                    <a:pt x="103" y="347"/>
                  </a:cubicBezTo>
                  <a:cubicBezTo>
                    <a:pt x="103" y="346"/>
                    <a:pt x="103" y="346"/>
                    <a:pt x="103" y="346"/>
                  </a:cubicBezTo>
                  <a:cubicBezTo>
                    <a:pt x="103" y="346"/>
                    <a:pt x="104" y="346"/>
                    <a:pt x="104" y="346"/>
                  </a:cubicBezTo>
                  <a:cubicBezTo>
                    <a:pt x="105" y="347"/>
                    <a:pt x="105" y="347"/>
                    <a:pt x="105" y="347"/>
                  </a:cubicBezTo>
                  <a:cubicBezTo>
                    <a:pt x="105" y="347"/>
                    <a:pt x="106" y="348"/>
                    <a:pt x="106" y="348"/>
                  </a:cubicBezTo>
                  <a:cubicBezTo>
                    <a:pt x="107" y="348"/>
                    <a:pt x="107" y="347"/>
                    <a:pt x="107" y="347"/>
                  </a:cubicBezTo>
                  <a:cubicBezTo>
                    <a:pt x="108" y="347"/>
                    <a:pt x="109" y="347"/>
                    <a:pt x="109" y="347"/>
                  </a:cubicBezTo>
                  <a:cubicBezTo>
                    <a:pt x="110" y="347"/>
                    <a:pt x="111" y="347"/>
                    <a:pt x="112" y="347"/>
                  </a:cubicBezTo>
                  <a:cubicBezTo>
                    <a:pt x="111" y="347"/>
                    <a:pt x="111" y="347"/>
                    <a:pt x="110" y="347"/>
                  </a:cubicBezTo>
                  <a:cubicBezTo>
                    <a:pt x="109" y="346"/>
                    <a:pt x="109" y="347"/>
                    <a:pt x="108" y="347"/>
                  </a:cubicBezTo>
                  <a:cubicBezTo>
                    <a:pt x="108" y="347"/>
                    <a:pt x="107" y="347"/>
                    <a:pt x="107" y="347"/>
                  </a:cubicBezTo>
                  <a:cubicBezTo>
                    <a:pt x="106" y="346"/>
                    <a:pt x="107" y="344"/>
                    <a:pt x="107" y="344"/>
                  </a:cubicBezTo>
                  <a:cubicBezTo>
                    <a:pt x="108" y="345"/>
                    <a:pt x="108" y="345"/>
                    <a:pt x="108" y="345"/>
                  </a:cubicBezTo>
                  <a:cubicBezTo>
                    <a:pt x="108" y="345"/>
                    <a:pt x="108" y="345"/>
                    <a:pt x="109" y="344"/>
                  </a:cubicBezTo>
                  <a:cubicBezTo>
                    <a:pt x="109" y="344"/>
                    <a:pt x="109" y="344"/>
                    <a:pt x="109" y="344"/>
                  </a:cubicBezTo>
                  <a:cubicBezTo>
                    <a:pt x="108" y="344"/>
                    <a:pt x="108" y="344"/>
                    <a:pt x="108" y="344"/>
                  </a:cubicBezTo>
                  <a:cubicBezTo>
                    <a:pt x="108" y="343"/>
                    <a:pt x="108" y="343"/>
                    <a:pt x="109" y="343"/>
                  </a:cubicBezTo>
                  <a:cubicBezTo>
                    <a:pt x="109" y="342"/>
                    <a:pt x="109" y="342"/>
                    <a:pt x="109" y="342"/>
                  </a:cubicBezTo>
                  <a:cubicBezTo>
                    <a:pt x="110" y="342"/>
                    <a:pt x="110" y="341"/>
                    <a:pt x="109" y="341"/>
                  </a:cubicBezTo>
                  <a:cubicBezTo>
                    <a:pt x="108" y="341"/>
                    <a:pt x="108" y="342"/>
                    <a:pt x="108" y="342"/>
                  </a:cubicBezTo>
                  <a:cubicBezTo>
                    <a:pt x="107" y="343"/>
                    <a:pt x="107" y="342"/>
                    <a:pt x="107" y="342"/>
                  </a:cubicBezTo>
                  <a:cubicBezTo>
                    <a:pt x="107" y="341"/>
                    <a:pt x="106" y="341"/>
                    <a:pt x="106" y="341"/>
                  </a:cubicBezTo>
                  <a:cubicBezTo>
                    <a:pt x="106" y="341"/>
                    <a:pt x="107" y="340"/>
                    <a:pt x="107" y="340"/>
                  </a:cubicBezTo>
                  <a:cubicBezTo>
                    <a:pt x="107" y="340"/>
                    <a:pt x="107" y="339"/>
                    <a:pt x="107" y="339"/>
                  </a:cubicBezTo>
                  <a:cubicBezTo>
                    <a:pt x="107" y="338"/>
                    <a:pt x="108" y="338"/>
                    <a:pt x="108" y="338"/>
                  </a:cubicBezTo>
                  <a:cubicBezTo>
                    <a:pt x="109" y="338"/>
                    <a:pt x="109" y="338"/>
                    <a:pt x="109" y="338"/>
                  </a:cubicBezTo>
                  <a:cubicBezTo>
                    <a:pt x="109" y="337"/>
                    <a:pt x="110" y="337"/>
                    <a:pt x="111" y="337"/>
                  </a:cubicBezTo>
                  <a:cubicBezTo>
                    <a:pt x="111" y="337"/>
                    <a:pt x="112" y="338"/>
                    <a:pt x="112" y="339"/>
                  </a:cubicBezTo>
                  <a:cubicBezTo>
                    <a:pt x="113" y="339"/>
                    <a:pt x="113" y="338"/>
                    <a:pt x="113" y="337"/>
                  </a:cubicBezTo>
                  <a:cubicBezTo>
                    <a:pt x="113" y="337"/>
                    <a:pt x="113" y="337"/>
                    <a:pt x="113" y="337"/>
                  </a:cubicBezTo>
                  <a:cubicBezTo>
                    <a:pt x="113" y="336"/>
                    <a:pt x="112" y="337"/>
                    <a:pt x="112" y="337"/>
                  </a:cubicBezTo>
                  <a:cubicBezTo>
                    <a:pt x="112" y="337"/>
                    <a:pt x="111" y="337"/>
                    <a:pt x="111" y="337"/>
                  </a:cubicBezTo>
                  <a:cubicBezTo>
                    <a:pt x="111" y="336"/>
                    <a:pt x="111" y="336"/>
                    <a:pt x="111" y="336"/>
                  </a:cubicBezTo>
                  <a:cubicBezTo>
                    <a:pt x="112" y="336"/>
                    <a:pt x="112" y="336"/>
                    <a:pt x="112" y="335"/>
                  </a:cubicBezTo>
                  <a:cubicBezTo>
                    <a:pt x="112" y="335"/>
                    <a:pt x="112" y="335"/>
                    <a:pt x="112" y="335"/>
                  </a:cubicBezTo>
                  <a:cubicBezTo>
                    <a:pt x="112" y="334"/>
                    <a:pt x="112" y="334"/>
                    <a:pt x="112" y="334"/>
                  </a:cubicBezTo>
                  <a:cubicBezTo>
                    <a:pt x="113" y="333"/>
                    <a:pt x="113" y="334"/>
                    <a:pt x="113" y="334"/>
                  </a:cubicBezTo>
                  <a:cubicBezTo>
                    <a:pt x="113" y="334"/>
                    <a:pt x="113" y="335"/>
                    <a:pt x="114" y="335"/>
                  </a:cubicBezTo>
                  <a:cubicBezTo>
                    <a:pt x="114" y="335"/>
                    <a:pt x="114" y="335"/>
                    <a:pt x="114" y="335"/>
                  </a:cubicBezTo>
                  <a:cubicBezTo>
                    <a:pt x="114" y="335"/>
                    <a:pt x="115" y="335"/>
                    <a:pt x="115" y="335"/>
                  </a:cubicBezTo>
                  <a:cubicBezTo>
                    <a:pt x="115" y="335"/>
                    <a:pt x="115" y="335"/>
                    <a:pt x="116" y="335"/>
                  </a:cubicBezTo>
                  <a:cubicBezTo>
                    <a:pt x="116" y="335"/>
                    <a:pt x="116" y="334"/>
                    <a:pt x="116" y="334"/>
                  </a:cubicBezTo>
                  <a:cubicBezTo>
                    <a:pt x="117" y="333"/>
                    <a:pt x="116" y="334"/>
                    <a:pt x="115" y="333"/>
                  </a:cubicBezTo>
                  <a:cubicBezTo>
                    <a:pt x="115" y="333"/>
                    <a:pt x="115" y="333"/>
                    <a:pt x="115" y="332"/>
                  </a:cubicBezTo>
                  <a:cubicBezTo>
                    <a:pt x="115" y="332"/>
                    <a:pt x="114" y="332"/>
                    <a:pt x="114" y="332"/>
                  </a:cubicBezTo>
                  <a:cubicBezTo>
                    <a:pt x="114" y="332"/>
                    <a:pt x="113" y="331"/>
                    <a:pt x="114" y="330"/>
                  </a:cubicBezTo>
                  <a:cubicBezTo>
                    <a:pt x="114" y="330"/>
                    <a:pt x="114" y="330"/>
                    <a:pt x="114" y="330"/>
                  </a:cubicBezTo>
                  <a:cubicBezTo>
                    <a:pt x="114" y="330"/>
                    <a:pt x="114" y="330"/>
                    <a:pt x="115" y="330"/>
                  </a:cubicBezTo>
                  <a:cubicBezTo>
                    <a:pt x="115" y="330"/>
                    <a:pt x="115" y="329"/>
                    <a:pt x="115" y="329"/>
                  </a:cubicBezTo>
                  <a:cubicBezTo>
                    <a:pt x="116" y="329"/>
                    <a:pt x="116" y="330"/>
                    <a:pt x="116" y="330"/>
                  </a:cubicBezTo>
                  <a:cubicBezTo>
                    <a:pt x="116" y="330"/>
                    <a:pt x="117" y="329"/>
                    <a:pt x="117" y="329"/>
                  </a:cubicBezTo>
                  <a:cubicBezTo>
                    <a:pt x="118" y="329"/>
                    <a:pt x="118" y="329"/>
                    <a:pt x="118" y="329"/>
                  </a:cubicBezTo>
                  <a:cubicBezTo>
                    <a:pt x="118" y="328"/>
                    <a:pt x="118" y="328"/>
                    <a:pt x="118" y="328"/>
                  </a:cubicBezTo>
                  <a:cubicBezTo>
                    <a:pt x="119" y="328"/>
                    <a:pt x="118" y="329"/>
                    <a:pt x="118" y="329"/>
                  </a:cubicBezTo>
                  <a:cubicBezTo>
                    <a:pt x="119" y="329"/>
                    <a:pt x="119" y="328"/>
                    <a:pt x="120" y="328"/>
                  </a:cubicBezTo>
                  <a:cubicBezTo>
                    <a:pt x="120" y="328"/>
                    <a:pt x="120" y="329"/>
                    <a:pt x="120" y="329"/>
                  </a:cubicBezTo>
                  <a:cubicBezTo>
                    <a:pt x="120" y="329"/>
                    <a:pt x="120" y="330"/>
                    <a:pt x="121" y="330"/>
                  </a:cubicBezTo>
                  <a:cubicBezTo>
                    <a:pt x="121" y="329"/>
                    <a:pt x="121" y="329"/>
                    <a:pt x="121" y="329"/>
                  </a:cubicBezTo>
                  <a:cubicBezTo>
                    <a:pt x="121" y="329"/>
                    <a:pt x="122" y="329"/>
                    <a:pt x="122" y="328"/>
                  </a:cubicBezTo>
                  <a:cubicBezTo>
                    <a:pt x="122" y="328"/>
                    <a:pt x="121" y="327"/>
                    <a:pt x="122" y="327"/>
                  </a:cubicBezTo>
                  <a:cubicBezTo>
                    <a:pt x="122" y="327"/>
                    <a:pt x="122" y="326"/>
                    <a:pt x="122" y="326"/>
                  </a:cubicBezTo>
                  <a:cubicBezTo>
                    <a:pt x="122" y="326"/>
                    <a:pt x="122" y="326"/>
                    <a:pt x="122" y="326"/>
                  </a:cubicBezTo>
                  <a:cubicBezTo>
                    <a:pt x="123" y="326"/>
                    <a:pt x="123" y="326"/>
                    <a:pt x="123" y="325"/>
                  </a:cubicBezTo>
                  <a:cubicBezTo>
                    <a:pt x="123" y="325"/>
                    <a:pt x="122" y="325"/>
                    <a:pt x="123" y="325"/>
                  </a:cubicBezTo>
                  <a:cubicBezTo>
                    <a:pt x="123" y="324"/>
                    <a:pt x="123" y="325"/>
                    <a:pt x="123" y="325"/>
                  </a:cubicBezTo>
                  <a:cubicBezTo>
                    <a:pt x="124" y="326"/>
                    <a:pt x="124" y="326"/>
                    <a:pt x="125" y="325"/>
                  </a:cubicBezTo>
                  <a:cubicBezTo>
                    <a:pt x="125" y="325"/>
                    <a:pt x="124" y="325"/>
                    <a:pt x="124" y="325"/>
                  </a:cubicBezTo>
                  <a:cubicBezTo>
                    <a:pt x="125" y="324"/>
                    <a:pt x="125" y="324"/>
                    <a:pt x="125" y="324"/>
                  </a:cubicBezTo>
                  <a:cubicBezTo>
                    <a:pt x="126" y="323"/>
                    <a:pt x="126" y="323"/>
                    <a:pt x="127" y="323"/>
                  </a:cubicBezTo>
                  <a:cubicBezTo>
                    <a:pt x="126" y="323"/>
                    <a:pt x="125" y="324"/>
                    <a:pt x="125" y="325"/>
                  </a:cubicBezTo>
                  <a:cubicBezTo>
                    <a:pt x="125" y="325"/>
                    <a:pt x="126" y="325"/>
                    <a:pt x="126" y="325"/>
                  </a:cubicBezTo>
                  <a:cubicBezTo>
                    <a:pt x="126" y="325"/>
                    <a:pt x="127" y="326"/>
                    <a:pt x="127" y="326"/>
                  </a:cubicBezTo>
                  <a:cubicBezTo>
                    <a:pt x="127" y="326"/>
                    <a:pt x="127" y="325"/>
                    <a:pt x="127" y="325"/>
                  </a:cubicBezTo>
                  <a:cubicBezTo>
                    <a:pt x="128" y="325"/>
                    <a:pt x="128" y="325"/>
                    <a:pt x="128" y="324"/>
                  </a:cubicBezTo>
                  <a:cubicBezTo>
                    <a:pt x="128" y="324"/>
                    <a:pt x="128" y="324"/>
                    <a:pt x="128" y="324"/>
                  </a:cubicBezTo>
                  <a:cubicBezTo>
                    <a:pt x="128" y="324"/>
                    <a:pt x="129" y="324"/>
                    <a:pt x="129" y="323"/>
                  </a:cubicBezTo>
                  <a:cubicBezTo>
                    <a:pt x="129" y="323"/>
                    <a:pt x="130" y="323"/>
                    <a:pt x="130" y="323"/>
                  </a:cubicBezTo>
                  <a:cubicBezTo>
                    <a:pt x="130" y="323"/>
                    <a:pt x="130" y="323"/>
                    <a:pt x="129" y="323"/>
                  </a:cubicBezTo>
                  <a:cubicBezTo>
                    <a:pt x="129" y="322"/>
                    <a:pt x="128" y="322"/>
                    <a:pt x="129" y="321"/>
                  </a:cubicBezTo>
                  <a:cubicBezTo>
                    <a:pt x="129" y="321"/>
                    <a:pt x="129" y="321"/>
                    <a:pt x="129" y="321"/>
                  </a:cubicBezTo>
                  <a:cubicBezTo>
                    <a:pt x="130" y="321"/>
                    <a:pt x="130" y="321"/>
                    <a:pt x="130" y="321"/>
                  </a:cubicBezTo>
                  <a:cubicBezTo>
                    <a:pt x="130" y="321"/>
                    <a:pt x="130" y="321"/>
                    <a:pt x="131" y="322"/>
                  </a:cubicBezTo>
                  <a:cubicBezTo>
                    <a:pt x="131" y="322"/>
                    <a:pt x="131" y="322"/>
                    <a:pt x="131" y="322"/>
                  </a:cubicBezTo>
                  <a:cubicBezTo>
                    <a:pt x="131" y="322"/>
                    <a:pt x="132" y="323"/>
                    <a:pt x="132" y="323"/>
                  </a:cubicBezTo>
                  <a:cubicBezTo>
                    <a:pt x="133" y="323"/>
                    <a:pt x="133" y="323"/>
                    <a:pt x="134" y="323"/>
                  </a:cubicBezTo>
                  <a:cubicBezTo>
                    <a:pt x="135" y="323"/>
                    <a:pt x="135" y="324"/>
                    <a:pt x="136" y="325"/>
                  </a:cubicBezTo>
                  <a:cubicBezTo>
                    <a:pt x="136" y="325"/>
                    <a:pt x="136" y="326"/>
                    <a:pt x="137" y="326"/>
                  </a:cubicBezTo>
                  <a:cubicBezTo>
                    <a:pt x="137" y="327"/>
                    <a:pt x="138" y="327"/>
                    <a:pt x="138" y="327"/>
                  </a:cubicBezTo>
                  <a:cubicBezTo>
                    <a:pt x="138" y="328"/>
                    <a:pt x="139" y="329"/>
                    <a:pt x="140" y="330"/>
                  </a:cubicBezTo>
                  <a:cubicBezTo>
                    <a:pt x="141" y="330"/>
                    <a:pt x="142" y="331"/>
                    <a:pt x="141" y="332"/>
                  </a:cubicBezTo>
                  <a:cubicBezTo>
                    <a:pt x="141" y="332"/>
                    <a:pt x="141" y="332"/>
                    <a:pt x="140" y="332"/>
                  </a:cubicBezTo>
                  <a:cubicBezTo>
                    <a:pt x="141" y="333"/>
                    <a:pt x="141" y="333"/>
                    <a:pt x="141" y="333"/>
                  </a:cubicBezTo>
                  <a:cubicBezTo>
                    <a:pt x="141" y="333"/>
                    <a:pt x="141" y="333"/>
                    <a:pt x="141" y="334"/>
                  </a:cubicBezTo>
                  <a:cubicBezTo>
                    <a:pt x="141" y="334"/>
                    <a:pt x="141" y="334"/>
                    <a:pt x="141" y="334"/>
                  </a:cubicBezTo>
                  <a:cubicBezTo>
                    <a:pt x="141" y="334"/>
                    <a:pt x="141" y="334"/>
                    <a:pt x="141" y="334"/>
                  </a:cubicBezTo>
                  <a:cubicBezTo>
                    <a:pt x="141" y="335"/>
                    <a:pt x="141" y="335"/>
                    <a:pt x="141" y="335"/>
                  </a:cubicBezTo>
                  <a:cubicBezTo>
                    <a:pt x="141" y="336"/>
                    <a:pt x="141" y="336"/>
                    <a:pt x="141" y="336"/>
                  </a:cubicBezTo>
                  <a:cubicBezTo>
                    <a:pt x="140" y="336"/>
                    <a:pt x="140" y="337"/>
                    <a:pt x="140" y="337"/>
                  </a:cubicBezTo>
                  <a:cubicBezTo>
                    <a:pt x="141" y="337"/>
                    <a:pt x="141" y="337"/>
                    <a:pt x="140" y="338"/>
                  </a:cubicBezTo>
                  <a:cubicBezTo>
                    <a:pt x="141" y="338"/>
                    <a:pt x="141" y="337"/>
                    <a:pt x="141" y="337"/>
                  </a:cubicBezTo>
                  <a:cubicBezTo>
                    <a:pt x="141" y="336"/>
                    <a:pt x="141" y="335"/>
                    <a:pt x="142" y="336"/>
                  </a:cubicBezTo>
                  <a:cubicBezTo>
                    <a:pt x="142" y="336"/>
                    <a:pt x="142" y="336"/>
                    <a:pt x="142" y="336"/>
                  </a:cubicBezTo>
                  <a:cubicBezTo>
                    <a:pt x="142" y="335"/>
                    <a:pt x="142" y="335"/>
                    <a:pt x="142" y="335"/>
                  </a:cubicBezTo>
                  <a:cubicBezTo>
                    <a:pt x="142" y="334"/>
                    <a:pt x="142" y="333"/>
                    <a:pt x="143" y="334"/>
                  </a:cubicBezTo>
                  <a:cubicBezTo>
                    <a:pt x="143" y="333"/>
                    <a:pt x="143" y="333"/>
                    <a:pt x="143" y="333"/>
                  </a:cubicBezTo>
                  <a:cubicBezTo>
                    <a:pt x="144" y="332"/>
                    <a:pt x="144" y="333"/>
                    <a:pt x="144" y="333"/>
                  </a:cubicBezTo>
                  <a:cubicBezTo>
                    <a:pt x="145" y="332"/>
                    <a:pt x="143" y="332"/>
                    <a:pt x="144" y="331"/>
                  </a:cubicBezTo>
                  <a:cubicBezTo>
                    <a:pt x="145" y="331"/>
                    <a:pt x="145" y="331"/>
                    <a:pt x="145" y="331"/>
                  </a:cubicBezTo>
                  <a:cubicBezTo>
                    <a:pt x="146" y="331"/>
                    <a:pt x="146" y="332"/>
                    <a:pt x="147" y="332"/>
                  </a:cubicBezTo>
                  <a:cubicBezTo>
                    <a:pt x="147" y="332"/>
                    <a:pt x="148" y="332"/>
                    <a:pt x="148" y="332"/>
                  </a:cubicBezTo>
                  <a:cubicBezTo>
                    <a:pt x="149" y="332"/>
                    <a:pt x="149" y="332"/>
                    <a:pt x="150" y="333"/>
                  </a:cubicBezTo>
                  <a:cubicBezTo>
                    <a:pt x="150" y="333"/>
                    <a:pt x="150" y="334"/>
                    <a:pt x="151" y="334"/>
                  </a:cubicBezTo>
                  <a:cubicBezTo>
                    <a:pt x="151" y="334"/>
                    <a:pt x="150" y="335"/>
                    <a:pt x="151" y="335"/>
                  </a:cubicBezTo>
                  <a:cubicBezTo>
                    <a:pt x="151" y="335"/>
                    <a:pt x="151" y="335"/>
                    <a:pt x="151" y="334"/>
                  </a:cubicBezTo>
                  <a:cubicBezTo>
                    <a:pt x="151" y="334"/>
                    <a:pt x="151" y="334"/>
                    <a:pt x="151" y="334"/>
                  </a:cubicBezTo>
                  <a:cubicBezTo>
                    <a:pt x="151" y="334"/>
                    <a:pt x="152" y="333"/>
                    <a:pt x="152" y="333"/>
                  </a:cubicBezTo>
                  <a:cubicBezTo>
                    <a:pt x="152" y="333"/>
                    <a:pt x="151" y="332"/>
                    <a:pt x="152" y="332"/>
                  </a:cubicBezTo>
                  <a:cubicBezTo>
                    <a:pt x="152" y="332"/>
                    <a:pt x="152" y="332"/>
                    <a:pt x="153" y="333"/>
                  </a:cubicBezTo>
                  <a:cubicBezTo>
                    <a:pt x="153" y="333"/>
                    <a:pt x="154" y="334"/>
                    <a:pt x="154" y="334"/>
                  </a:cubicBezTo>
                  <a:cubicBezTo>
                    <a:pt x="155" y="334"/>
                    <a:pt x="155" y="335"/>
                    <a:pt x="155" y="335"/>
                  </a:cubicBezTo>
                  <a:cubicBezTo>
                    <a:pt x="155" y="335"/>
                    <a:pt x="155" y="335"/>
                    <a:pt x="155" y="335"/>
                  </a:cubicBezTo>
                  <a:cubicBezTo>
                    <a:pt x="155" y="334"/>
                    <a:pt x="155" y="334"/>
                    <a:pt x="155" y="333"/>
                  </a:cubicBezTo>
                  <a:cubicBezTo>
                    <a:pt x="155" y="333"/>
                    <a:pt x="154" y="332"/>
                    <a:pt x="155" y="331"/>
                  </a:cubicBezTo>
                  <a:cubicBezTo>
                    <a:pt x="155" y="331"/>
                    <a:pt x="155" y="332"/>
                    <a:pt x="155" y="332"/>
                  </a:cubicBezTo>
                  <a:cubicBezTo>
                    <a:pt x="156" y="332"/>
                    <a:pt x="156" y="332"/>
                    <a:pt x="156" y="332"/>
                  </a:cubicBezTo>
                  <a:cubicBezTo>
                    <a:pt x="157" y="332"/>
                    <a:pt x="157" y="332"/>
                    <a:pt x="157" y="332"/>
                  </a:cubicBezTo>
                  <a:cubicBezTo>
                    <a:pt x="158" y="332"/>
                    <a:pt x="158" y="331"/>
                    <a:pt x="158" y="331"/>
                  </a:cubicBezTo>
                  <a:cubicBezTo>
                    <a:pt x="158" y="332"/>
                    <a:pt x="158" y="332"/>
                    <a:pt x="157" y="332"/>
                  </a:cubicBezTo>
                  <a:cubicBezTo>
                    <a:pt x="157" y="332"/>
                    <a:pt x="156" y="332"/>
                    <a:pt x="156" y="332"/>
                  </a:cubicBezTo>
                  <a:cubicBezTo>
                    <a:pt x="156" y="332"/>
                    <a:pt x="156" y="331"/>
                    <a:pt x="156" y="331"/>
                  </a:cubicBezTo>
                  <a:cubicBezTo>
                    <a:pt x="155" y="331"/>
                    <a:pt x="155" y="331"/>
                    <a:pt x="155" y="330"/>
                  </a:cubicBezTo>
                  <a:cubicBezTo>
                    <a:pt x="155" y="330"/>
                    <a:pt x="155" y="330"/>
                    <a:pt x="156" y="330"/>
                  </a:cubicBezTo>
                  <a:cubicBezTo>
                    <a:pt x="156" y="330"/>
                    <a:pt x="156" y="329"/>
                    <a:pt x="156" y="329"/>
                  </a:cubicBezTo>
                  <a:cubicBezTo>
                    <a:pt x="156" y="329"/>
                    <a:pt x="156" y="329"/>
                    <a:pt x="156" y="329"/>
                  </a:cubicBezTo>
                  <a:cubicBezTo>
                    <a:pt x="156" y="329"/>
                    <a:pt x="155" y="329"/>
                    <a:pt x="155" y="329"/>
                  </a:cubicBezTo>
                  <a:cubicBezTo>
                    <a:pt x="154" y="329"/>
                    <a:pt x="154" y="329"/>
                    <a:pt x="154" y="329"/>
                  </a:cubicBezTo>
                  <a:cubicBezTo>
                    <a:pt x="154" y="329"/>
                    <a:pt x="154" y="328"/>
                    <a:pt x="153" y="328"/>
                  </a:cubicBezTo>
                  <a:cubicBezTo>
                    <a:pt x="153" y="328"/>
                    <a:pt x="153" y="328"/>
                    <a:pt x="153" y="328"/>
                  </a:cubicBezTo>
                  <a:cubicBezTo>
                    <a:pt x="152" y="328"/>
                    <a:pt x="152" y="328"/>
                    <a:pt x="152" y="327"/>
                  </a:cubicBezTo>
                  <a:cubicBezTo>
                    <a:pt x="153" y="326"/>
                    <a:pt x="153" y="327"/>
                    <a:pt x="153" y="326"/>
                  </a:cubicBezTo>
                  <a:cubicBezTo>
                    <a:pt x="154" y="326"/>
                    <a:pt x="153" y="326"/>
                    <a:pt x="154" y="325"/>
                  </a:cubicBezTo>
                  <a:cubicBezTo>
                    <a:pt x="154" y="325"/>
                    <a:pt x="154" y="325"/>
                    <a:pt x="154" y="324"/>
                  </a:cubicBezTo>
                  <a:cubicBezTo>
                    <a:pt x="155" y="324"/>
                    <a:pt x="155" y="324"/>
                    <a:pt x="155" y="324"/>
                  </a:cubicBezTo>
                  <a:cubicBezTo>
                    <a:pt x="156" y="323"/>
                    <a:pt x="156" y="323"/>
                    <a:pt x="156" y="322"/>
                  </a:cubicBezTo>
                  <a:cubicBezTo>
                    <a:pt x="156" y="322"/>
                    <a:pt x="156" y="322"/>
                    <a:pt x="156" y="322"/>
                  </a:cubicBezTo>
                  <a:cubicBezTo>
                    <a:pt x="156" y="321"/>
                    <a:pt x="157" y="321"/>
                    <a:pt x="157" y="321"/>
                  </a:cubicBezTo>
                  <a:cubicBezTo>
                    <a:pt x="157" y="321"/>
                    <a:pt x="156" y="320"/>
                    <a:pt x="157" y="320"/>
                  </a:cubicBezTo>
                  <a:cubicBezTo>
                    <a:pt x="157" y="320"/>
                    <a:pt x="157" y="319"/>
                    <a:pt x="157" y="319"/>
                  </a:cubicBezTo>
                  <a:cubicBezTo>
                    <a:pt x="157" y="319"/>
                    <a:pt x="157" y="318"/>
                    <a:pt x="157" y="318"/>
                  </a:cubicBezTo>
                  <a:cubicBezTo>
                    <a:pt x="158" y="318"/>
                    <a:pt x="158" y="319"/>
                    <a:pt x="158" y="319"/>
                  </a:cubicBezTo>
                  <a:cubicBezTo>
                    <a:pt x="159" y="319"/>
                    <a:pt x="159" y="319"/>
                    <a:pt x="160" y="318"/>
                  </a:cubicBezTo>
                  <a:cubicBezTo>
                    <a:pt x="160" y="318"/>
                    <a:pt x="160" y="317"/>
                    <a:pt x="161" y="317"/>
                  </a:cubicBezTo>
                  <a:cubicBezTo>
                    <a:pt x="161" y="317"/>
                    <a:pt x="161" y="317"/>
                    <a:pt x="161" y="317"/>
                  </a:cubicBezTo>
                  <a:cubicBezTo>
                    <a:pt x="161" y="317"/>
                    <a:pt x="160" y="316"/>
                    <a:pt x="160" y="316"/>
                  </a:cubicBezTo>
                  <a:cubicBezTo>
                    <a:pt x="160" y="315"/>
                    <a:pt x="160" y="316"/>
                    <a:pt x="159" y="316"/>
                  </a:cubicBezTo>
                  <a:cubicBezTo>
                    <a:pt x="158" y="315"/>
                    <a:pt x="159" y="315"/>
                    <a:pt x="159" y="315"/>
                  </a:cubicBezTo>
                  <a:cubicBezTo>
                    <a:pt x="160" y="314"/>
                    <a:pt x="159" y="313"/>
                    <a:pt x="160" y="313"/>
                  </a:cubicBezTo>
                  <a:cubicBezTo>
                    <a:pt x="160" y="312"/>
                    <a:pt x="161" y="314"/>
                    <a:pt x="161" y="313"/>
                  </a:cubicBezTo>
                  <a:cubicBezTo>
                    <a:pt x="162" y="312"/>
                    <a:pt x="162" y="311"/>
                    <a:pt x="162" y="311"/>
                  </a:cubicBezTo>
                  <a:cubicBezTo>
                    <a:pt x="162" y="310"/>
                    <a:pt x="162" y="311"/>
                    <a:pt x="163" y="310"/>
                  </a:cubicBezTo>
                  <a:cubicBezTo>
                    <a:pt x="163" y="311"/>
                    <a:pt x="164" y="311"/>
                    <a:pt x="165" y="311"/>
                  </a:cubicBezTo>
                  <a:cubicBezTo>
                    <a:pt x="165" y="311"/>
                    <a:pt x="164" y="311"/>
                    <a:pt x="164" y="311"/>
                  </a:cubicBezTo>
                  <a:cubicBezTo>
                    <a:pt x="164" y="311"/>
                    <a:pt x="164" y="310"/>
                    <a:pt x="164" y="310"/>
                  </a:cubicBezTo>
                  <a:cubicBezTo>
                    <a:pt x="164" y="309"/>
                    <a:pt x="165" y="309"/>
                    <a:pt x="164" y="308"/>
                  </a:cubicBezTo>
                  <a:cubicBezTo>
                    <a:pt x="164" y="308"/>
                    <a:pt x="165" y="308"/>
                    <a:pt x="165" y="307"/>
                  </a:cubicBezTo>
                  <a:cubicBezTo>
                    <a:pt x="165" y="307"/>
                    <a:pt x="166" y="308"/>
                    <a:pt x="167" y="308"/>
                  </a:cubicBezTo>
                  <a:cubicBezTo>
                    <a:pt x="167" y="308"/>
                    <a:pt x="167" y="309"/>
                    <a:pt x="167" y="309"/>
                  </a:cubicBezTo>
                  <a:cubicBezTo>
                    <a:pt x="167" y="308"/>
                    <a:pt x="167" y="308"/>
                    <a:pt x="167" y="308"/>
                  </a:cubicBezTo>
                  <a:cubicBezTo>
                    <a:pt x="167" y="308"/>
                    <a:pt x="167" y="308"/>
                    <a:pt x="167" y="307"/>
                  </a:cubicBezTo>
                  <a:cubicBezTo>
                    <a:pt x="168" y="307"/>
                    <a:pt x="168" y="307"/>
                    <a:pt x="168" y="307"/>
                  </a:cubicBezTo>
                  <a:cubicBezTo>
                    <a:pt x="168" y="306"/>
                    <a:pt x="168" y="306"/>
                    <a:pt x="168" y="305"/>
                  </a:cubicBezTo>
                  <a:cubicBezTo>
                    <a:pt x="168" y="305"/>
                    <a:pt x="168" y="305"/>
                    <a:pt x="168" y="305"/>
                  </a:cubicBezTo>
                  <a:cubicBezTo>
                    <a:pt x="169" y="306"/>
                    <a:pt x="169" y="305"/>
                    <a:pt x="169" y="305"/>
                  </a:cubicBezTo>
                  <a:cubicBezTo>
                    <a:pt x="169" y="305"/>
                    <a:pt x="170" y="306"/>
                    <a:pt x="170" y="306"/>
                  </a:cubicBezTo>
                  <a:cubicBezTo>
                    <a:pt x="170" y="305"/>
                    <a:pt x="170" y="305"/>
                    <a:pt x="170" y="305"/>
                  </a:cubicBezTo>
                  <a:cubicBezTo>
                    <a:pt x="171" y="304"/>
                    <a:pt x="171" y="306"/>
                    <a:pt x="171" y="307"/>
                  </a:cubicBezTo>
                  <a:cubicBezTo>
                    <a:pt x="172" y="307"/>
                    <a:pt x="173" y="307"/>
                    <a:pt x="173" y="307"/>
                  </a:cubicBezTo>
                  <a:cubicBezTo>
                    <a:pt x="174" y="307"/>
                    <a:pt x="174" y="307"/>
                    <a:pt x="174" y="307"/>
                  </a:cubicBezTo>
                  <a:cubicBezTo>
                    <a:pt x="175" y="307"/>
                    <a:pt x="175" y="306"/>
                    <a:pt x="175" y="306"/>
                  </a:cubicBezTo>
                  <a:cubicBezTo>
                    <a:pt x="176" y="306"/>
                    <a:pt x="176" y="306"/>
                    <a:pt x="176" y="306"/>
                  </a:cubicBezTo>
                  <a:cubicBezTo>
                    <a:pt x="176" y="306"/>
                    <a:pt x="176" y="307"/>
                    <a:pt x="176" y="307"/>
                  </a:cubicBezTo>
                  <a:cubicBezTo>
                    <a:pt x="177" y="307"/>
                    <a:pt x="177" y="307"/>
                    <a:pt x="178" y="307"/>
                  </a:cubicBezTo>
                  <a:cubicBezTo>
                    <a:pt x="178" y="306"/>
                    <a:pt x="178" y="306"/>
                    <a:pt x="178" y="306"/>
                  </a:cubicBezTo>
                  <a:cubicBezTo>
                    <a:pt x="179" y="306"/>
                    <a:pt x="180" y="305"/>
                    <a:pt x="181" y="306"/>
                  </a:cubicBezTo>
                  <a:cubicBezTo>
                    <a:pt x="181" y="305"/>
                    <a:pt x="181" y="305"/>
                    <a:pt x="182" y="305"/>
                  </a:cubicBezTo>
                  <a:cubicBezTo>
                    <a:pt x="182" y="305"/>
                    <a:pt x="182" y="305"/>
                    <a:pt x="183" y="305"/>
                  </a:cubicBezTo>
                  <a:cubicBezTo>
                    <a:pt x="183" y="305"/>
                    <a:pt x="183" y="305"/>
                    <a:pt x="184" y="305"/>
                  </a:cubicBezTo>
                  <a:cubicBezTo>
                    <a:pt x="183" y="305"/>
                    <a:pt x="183" y="305"/>
                    <a:pt x="183" y="304"/>
                  </a:cubicBezTo>
                  <a:cubicBezTo>
                    <a:pt x="183" y="304"/>
                    <a:pt x="183" y="303"/>
                    <a:pt x="183" y="303"/>
                  </a:cubicBezTo>
                  <a:cubicBezTo>
                    <a:pt x="183" y="303"/>
                    <a:pt x="182" y="303"/>
                    <a:pt x="182" y="302"/>
                  </a:cubicBezTo>
                  <a:cubicBezTo>
                    <a:pt x="182" y="302"/>
                    <a:pt x="183" y="302"/>
                    <a:pt x="182" y="302"/>
                  </a:cubicBezTo>
                  <a:cubicBezTo>
                    <a:pt x="182" y="301"/>
                    <a:pt x="182" y="301"/>
                    <a:pt x="182" y="301"/>
                  </a:cubicBezTo>
                  <a:cubicBezTo>
                    <a:pt x="181" y="300"/>
                    <a:pt x="181" y="300"/>
                    <a:pt x="181" y="299"/>
                  </a:cubicBezTo>
                  <a:cubicBezTo>
                    <a:pt x="181" y="299"/>
                    <a:pt x="182" y="299"/>
                    <a:pt x="182" y="299"/>
                  </a:cubicBezTo>
                  <a:cubicBezTo>
                    <a:pt x="181" y="298"/>
                    <a:pt x="181" y="298"/>
                    <a:pt x="181" y="298"/>
                  </a:cubicBezTo>
                  <a:cubicBezTo>
                    <a:pt x="180" y="298"/>
                    <a:pt x="180" y="298"/>
                    <a:pt x="179" y="299"/>
                  </a:cubicBezTo>
                  <a:cubicBezTo>
                    <a:pt x="179" y="299"/>
                    <a:pt x="178" y="299"/>
                    <a:pt x="178" y="299"/>
                  </a:cubicBezTo>
                  <a:cubicBezTo>
                    <a:pt x="178" y="299"/>
                    <a:pt x="178" y="299"/>
                    <a:pt x="177" y="299"/>
                  </a:cubicBezTo>
                  <a:cubicBezTo>
                    <a:pt x="177" y="299"/>
                    <a:pt x="177" y="299"/>
                    <a:pt x="177" y="298"/>
                  </a:cubicBezTo>
                  <a:cubicBezTo>
                    <a:pt x="177" y="298"/>
                    <a:pt x="177" y="298"/>
                    <a:pt x="177" y="298"/>
                  </a:cubicBezTo>
                  <a:cubicBezTo>
                    <a:pt x="177" y="298"/>
                    <a:pt x="177" y="298"/>
                    <a:pt x="177" y="298"/>
                  </a:cubicBezTo>
                  <a:cubicBezTo>
                    <a:pt x="176" y="297"/>
                    <a:pt x="176" y="297"/>
                    <a:pt x="176" y="297"/>
                  </a:cubicBezTo>
                  <a:cubicBezTo>
                    <a:pt x="176" y="297"/>
                    <a:pt x="175" y="297"/>
                    <a:pt x="175" y="297"/>
                  </a:cubicBezTo>
                  <a:cubicBezTo>
                    <a:pt x="175" y="296"/>
                    <a:pt x="175" y="296"/>
                    <a:pt x="176" y="296"/>
                  </a:cubicBezTo>
                  <a:cubicBezTo>
                    <a:pt x="176" y="296"/>
                    <a:pt x="177" y="297"/>
                    <a:pt x="177" y="296"/>
                  </a:cubicBezTo>
                  <a:cubicBezTo>
                    <a:pt x="177" y="296"/>
                    <a:pt x="178" y="296"/>
                    <a:pt x="178" y="296"/>
                  </a:cubicBezTo>
                  <a:cubicBezTo>
                    <a:pt x="178" y="297"/>
                    <a:pt x="178" y="297"/>
                    <a:pt x="179" y="298"/>
                  </a:cubicBezTo>
                  <a:cubicBezTo>
                    <a:pt x="179" y="297"/>
                    <a:pt x="179" y="296"/>
                    <a:pt x="179" y="297"/>
                  </a:cubicBezTo>
                  <a:cubicBezTo>
                    <a:pt x="180" y="296"/>
                    <a:pt x="180" y="296"/>
                    <a:pt x="180" y="296"/>
                  </a:cubicBezTo>
                  <a:cubicBezTo>
                    <a:pt x="180" y="295"/>
                    <a:pt x="180" y="296"/>
                    <a:pt x="181" y="296"/>
                  </a:cubicBezTo>
                  <a:cubicBezTo>
                    <a:pt x="181" y="296"/>
                    <a:pt x="181" y="296"/>
                    <a:pt x="181" y="297"/>
                  </a:cubicBezTo>
                  <a:cubicBezTo>
                    <a:pt x="181" y="297"/>
                    <a:pt x="181" y="297"/>
                    <a:pt x="181" y="297"/>
                  </a:cubicBezTo>
                  <a:cubicBezTo>
                    <a:pt x="181" y="297"/>
                    <a:pt x="181" y="297"/>
                    <a:pt x="181" y="297"/>
                  </a:cubicBezTo>
                  <a:cubicBezTo>
                    <a:pt x="182" y="297"/>
                    <a:pt x="182" y="297"/>
                    <a:pt x="182" y="297"/>
                  </a:cubicBezTo>
                  <a:cubicBezTo>
                    <a:pt x="182" y="298"/>
                    <a:pt x="182" y="298"/>
                    <a:pt x="183" y="298"/>
                  </a:cubicBezTo>
                  <a:cubicBezTo>
                    <a:pt x="183" y="298"/>
                    <a:pt x="183" y="299"/>
                    <a:pt x="183" y="299"/>
                  </a:cubicBezTo>
                  <a:cubicBezTo>
                    <a:pt x="183" y="299"/>
                    <a:pt x="184" y="299"/>
                    <a:pt x="184" y="299"/>
                  </a:cubicBezTo>
                  <a:cubicBezTo>
                    <a:pt x="184" y="298"/>
                    <a:pt x="185" y="299"/>
                    <a:pt x="185" y="298"/>
                  </a:cubicBezTo>
                  <a:cubicBezTo>
                    <a:pt x="185" y="298"/>
                    <a:pt x="185" y="297"/>
                    <a:pt x="185" y="297"/>
                  </a:cubicBezTo>
                  <a:cubicBezTo>
                    <a:pt x="186" y="298"/>
                    <a:pt x="186" y="298"/>
                    <a:pt x="186" y="298"/>
                  </a:cubicBezTo>
                  <a:cubicBezTo>
                    <a:pt x="187" y="299"/>
                    <a:pt x="187" y="300"/>
                    <a:pt x="187" y="300"/>
                  </a:cubicBezTo>
                  <a:cubicBezTo>
                    <a:pt x="187" y="301"/>
                    <a:pt x="188" y="301"/>
                    <a:pt x="188" y="301"/>
                  </a:cubicBezTo>
                  <a:cubicBezTo>
                    <a:pt x="188" y="301"/>
                    <a:pt x="188" y="301"/>
                    <a:pt x="188" y="301"/>
                  </a:cubicBezTo>
                  <a:cubicBezTo>
                    <a:pt x="189" y="301"/>
                    <a:pt x="189" y="300"/>
                    <a:pt x="189" y="300"/>
                  </a:cubicBezTo>
                  <a:cubicBezTo>
                    <a:pt x="190" y="300"/>
                    <a:pt x="190" y="301"/>
                    <a:pt x="190" y="301"/>
                  </a:cubicBezTo>
                  <a:cubicBezTo>
                    <a:pt x="190" y="301"/>
                    <a:pt x="190" y="302"/>
                    <a:pt x="191" y="302"/>
                  </a:cubicBezTo>
                  <a:cubicBezTo>
                    <a:pt x="191" y="302"/>
                    <a:pt x="192" y="302"/>
                    <a:pt x="192" y="302"/>
                  </a:cubicBezTo>
                  <a:cubicBezTo>
                    <a:pt x="193" y="302"/>
                    <a:pt x="194" y="301"/>
                    <a:pt x="195" y="301"/>
                  </a:cubicBezTo>
                  <a:cubicBezTo>
                    <a:pt x="194" y="302"/>
                    <a:pt x="194" y="302"/>
                    <a:pt x="194" y="303"/>
                  </a:cubicBezTo>
                  <a:cubicBezTo>
                    <a:pt x="195" y="303"/>
                    <a:pt x="195" y="303"/>
                    <a:pt x="195" y="303"/>
                  </a:cubicBezTo>
                  <a:cubicBezTo>
                    <a:pt x="196" y="303"/>
                    <a:pt x="195" y="303"/>
                    <a:pt x="196" y="303"/>
                  </a:cubicBezTo>
                  <a:cubicBezTo>
                    <a:pt x="197" y="303"/>
                    <a:pt x="197" y="303"/>
                    <a:pt x="197" y="304"/>
                  </a:cubicBezTo>
                  <a:cubicBezTo>
                    <a:pt x="197" y="304"/>
                    <a:pt x="197" y="304"/>
                    <a:pt x="197" y="304"/>
                  </a:cubicBezTo>
                  <a:cubicBezTo>
                    <a:pt x="197" y="304"/>
                    <a:pt x="197" y="304"/>
                    <a:pt x="197" y="304"/>
                  </a:cubicBezTo>
                  <a:cubicBezTo>
                    <a:pt x="197" y="304"/>
                    <a:pt x="198" y="304"/>
                    <a:pt x="198" y="304"/>
                  </a:cubicBezTo>
                  <a:cubicBezTo>
                    <a:pt x="198" y="304"/>
                    <a:pt x="198" y="304"/>
                    <a:pt x="198" y="304"/>
                  </a:cubicBezTo>
                  <a:cubicBezTo>
                    <a:pt x="199" y="304"/>
                    <a:pt x="199" y="304"/>
                    <a:pt x="199" y="304"/>
                  </a:cubicBezTo>
                  <a:cubicBezTo>
                    <a:pt x="199" y="304"/>
                    <a:pt x="199" y="304"/>
                    <a:pt x="200" y="304"/>
                  </a:cubicBezTo>
                  <a:cubicBezTo>
                    <a:pt x="200" y="305"/>
                    <a:pt x="201" y="305"/>
                    <a:pt x="201" y="305"/>
                  </a:cubicBezTo>
                  <a:cubicBezTo>
                    <a:pt x="201" y="304"/>
                    <a:pt x="202" y="304"/>
                    <a:pt x="202" y="303"/>
                  </a:cubicBezTo>
                  <a:cubicBezTo>
                    <a:pt x="203" y="304"/>
                    <a:pt x="202" y="304"/>
                    <a:pt x="203" y="304"/>
                  </a:cubicBezTo>
                  <a:cubicBezTo>
                    <a:pt x="203" y="304"/>
                    <a:pt x="203" y="304"/>
                    <a:pt x="203" y="304"/>
                  </a:cubicBezTo>
                  <a:cubicBezTo>
                    <a:pt x="204" y="305"/>
                    <a:pt x="204" y="305"/>
                    <a:pt x="204" y="305"/>
                  </a:cubicBezTo>
                  <a:cubicBezTo>
                    <a:pt x="204" y="305"/>
                    <a:pt x="204" y="305"/>
                    <a:pt x="204" y="305"/>
                  </a:cubicBezTo>
                  <a:cubicBezTo>
                    <a:pt x="205" y="306"/>
                    <a:pt x="205" y="306"/>
                    <a:pt x="205" y="306"/>
                  </a:cubicBezTo>
                  <a:cubicBezTo>
                    <a:pt x="205" y="306"/>
                    <a:pt x="205" y="306"/>
                    <a:pt x="206" y="306"/>
                  </a:cubicBezTo>
                  <a:cubicBezTo>
                    <a:pt x="206" y="306"/>
                    <a:pt x="206" y="307"/>
                    <a:pt x="206" y="307"/>
                  </a:cubicBezTo>
                  <a:cubicBezTo>
                    <a:pt x="207" y="307"/>
                    <a:pt x="207" y="306"/>
                    <a:pt x="207" y="306"/>
                  </a:cubicBezTo>
                  <a:cubicBezTo>
                    <a:pt x="207" y="306"/>
                    <a:pt x="207" y="306"/>
                    <a:pt x="208" y="306"/>
                  </a:cubicBezTo>
                  <a:cubicBezTo>
                    <a:pt x="208" y="306"/>
                    <a:pt x="208" y="306"/>
                    <a:pt x="208" y="306"/>
                  </a:cubicBezTo>
                  <a:cubicBezTo>
                    <a:pt x="208" y="306"/>
                    <a:pt x="208" y="306"/>
                    <a:pt x="209" y="305"/>
                  </a:cubicBezTo>
                  <a:cubicBezTo>
                    <a:pt x="209" y="305"/>
                    <a:pt x="209" y="305"/>
                    <a:pt x="209" y="305"/>
                  </a:cubicBezTo>
                  <a:cubicBezTo>
                    <a:pt x="210" y="305"/>
                    <a:pt x="210" y="305"/>
                    <a:pt x="210" y="305"/>
                  </a:cubicBezTo>
                  <a:cubicBezTo>
                    <a:pt x="211" y="304"/>
                    <a:pt x="212" y="304"/>
                    <a:pt x="213" y="303"/>
                  </a:cubicBezTo>
                  <a:cubicBezTo>
                    <a:pt x="213" y="304"/>
                    <a:pt x="212" y="304"/>
                    <a:pt x="212" y="304"/>
                  </a:cubicBezTo>
                  <a:cubicBezTo>
                    <a:pt x="211" y="305"/>
                    <a:pt x="211" y="305"/>
                    <a:pt x="211" y="305"/>
                  </a:cubicBezTo>
                  <a:cubicBezTo>
                    <a:pt x="211" y="306"/>
                    <a:pt x="211" y="306"/>
                    <a:pt x="211" y="306"/>
                  </a:cubicBezTo>
                  <a:cubicBezTo>
                    <a:pt x="211" y="306"/>
                    <a:pt x="212" y="306"/>
                    <a:pt x="212" y="306"/>
                  </a:cubicBezTo>
                  <a:cubicBezTo>
                    <a:pt x="212" y="306"/>
                    <a:pt x="213" y="306"/>
                    <a:pt x="213" y="306"/>
                  </a:cubicBezTo>
                  <a:cubicBezTo>
                    <a:pt x="213" y="306"/>
                    <a:pt x="213" y="306"/>
                    <a:pt x="213" y="306"/>
                  </a:cubicBezTo>
                  <a:cubicBezTo>
                    <a:pt x="213" y="307"/>
                    <a:pt x="214" y="306"/>
                    <a:pt x="214" y="306"/>
                  </a:cubicBezTo>
                  <a:cubicBezTo>
                    <a:pt x="215" y="307"/>
                    <a:pt x="214" y="307"/>
                    <a:pt x="214" y="308"/>
                  </a:cubicBezTo>
                  <a:cubicBezTo>
                    <a:pt x="214" y="308"/>
                    <a:pt x="214" y="308"/>
                    <a:pt x="214" y="309"/>
                  </a:cubicBezTo>
                  <a:cubicBezTo>
                    <a:pt x="214" y="308"/>
                    <a:pt x="215" y="308"/>
                    <a:pt x="216" y="308"/>
                  </a:cubicBezTo>
                  <a:cubicBezTo>
                    <a:pt x="216" y="308"/>
                    <a:pt x="216" y="309"/>
                    <a:pt x="217" y="308"/>
                  </a:cubicBezTo>
                  <a:cubicBezTo>
                    <a:pt x="217" y="308"/>
                    <a:pt x="217" y="308"/>
                    <a:pt x="217" y="307"/>
                  </a:cubicBezTo>
                  <a:cubicBezTo>
                    <a:pt x="217" y="307"/>
                    <a:pt x="218" y="306"/>
                    <a:pt x="217" y="306"/>
                  </a:cubicBezTo>
                  <a:cubicBezTo>
                    <a:pt x="216" y="306"/>
                    <a:pt x="215" y="306"/>
                    <a:pt x="215" y="306"/>
                  </a:cubicBezTo>
                  <a:cubicBezTo>
                    <a:pt x="215" y="306"/>
                    <a:pt x="215" y="305"/>
                    <a:pt x="216" y="305"/>
                  </a:cubicBezTo>
                  <a:cubicBezTo>
                    <a:pt x="216" y="305"/>
                    <a:pt x="216" y="305"/>
                    <a:pt x="217" y="304"/>
                  </a:cubicBezTo>
                  <a:cubicBezTo>
                    <a:pt x="217" y="304"/>
                    <a:pt x="217" y="304"/>
                    <a:pt x="217" y="304"/>
                  </a:cubicBezTo>
                  <a:cubicBezTo>
                    <a:pt x="218" y="303"/>
                    <a:pt x="218" y="304"/>
                    <a:pt x="218" y="304"/>
                  </a:cubicBezTo>
                  <a:cubicBezTo>
                    <a:pt x="219" y="304"/>
                    <a:pt x="219" y="304"/>
                    <a:pt x="219" y="305"/>
                  </a:cubicBezTo>
                  <a:cubicBezTo>
                    <a:pt x="220" y="305"/>
                    <a:pt x="219" y="306"/>
                    <a:pt x="220" y="306"/>
                  </a:cubicBezTo>
                  <a:cubicBezTo>
                    <a:pt x="220" y="306"/>
                    <a:pt x="220" y="307"/>
                    <a:pt x="220" y="307"/>
                  </a:cubicBezTo>
                  <a:cubicBezTo>
                    <a:pt x="221" y="307"/>
                    <a:pt x="220" y="306"/>
                    <a:pt x="220" y="306"/>
                  </a:cubicBezTo>
                  <a:cubicBezTo>
                    <a:pt x="221" y="306"/>
                    <a:pt x="221" y="306"/>
                    <a:pt x="222" y="306"/>
                  </a:cubicBezTo>
                  <a:cubicBezTo>
                    <a:pt x="222" y="306"/>
                    <a:pt x="222" y="306"/>
                    <a:pt x="223" y="307"/>
                  </a:cubicBezTo>
                  <a:cubicBezTo>
                    <a:pt x="223" y="307"/>
                    <a:pt x="222" y="308"/>
                    <a:pt x="222" y="308"/>
                  </a:cubicBezTo>
                  <a:cubicBezTo>
                    <a:pt x="221" y="308"/>
                    <a:pt x="221" y="308"/>
                    <a:pt x="221" y="309"/>
                  </a:cubicBezTo>
                  <a:cubicBezTo>
                    <a:pt x="221" y="309"/>
                    <a:pt x="221" y="309"/>
                    <a:pt x="221" y="309"/>
                  </a:cubicBezTo>
                  <a:cubicBezTo>
                    <a:pt x="220" y="310"/>
                    <a:pt x="220" y="310"/>
                    <a:pt x="220" y="310"/>
                  </a:cubicBezTo>
                  <a:cubicBezTo>
                    <a:pt x="220" y="311"/>
                    <a:pt x="220" y="311"/>
                    <a:pt x="220" y="311"/>
                  </a:cubicBezTo>
                  <a:cubicBezTo>
                    <a:pt x="219" y="311"/>
                    <a:pt x="219" y="311"/>
                    <a:pt x="219" y="312"/>
                  </a:cubicBezTo>
                  <a:cubicBezTo>
                    <a:pt x="218" y="312"/>
                    <a:pt x="218" y="312"/>
                    <a:pt x="219" y="312"/>
                  </a:cubicBezTo>
                  <a:cubicBezTo>
                    <a:pt x="219" y="313"/>
                    <a:pt x="219" y="313"/>
                    <a:pt x="219" y="313"/>
                  </a:cubicBezTo>
                  <a:cubicBezTo>
                    <a:pt x="219" y="313"/>
                    <a:pt x="219" y="313"/>
                    <a:pt x="219" y="313"/>
                  </a:cubicBezTo>
                  <a:cubicBezTo>
                    <a:pt x="219" y="313"/>
                    <a:pt x="219" y="313"/>
                    <a:pt x="220" y="314"/>
                  </a:cubicBezTo>
                  <a:cubicBezTo>
                    <a:pt x="219" y="314"/>
                    <a:pt x="219" y="314"/>
                    <a:pt x="218" y="314"/>
                  </a:cubicBezTo>
                  <a:cubicBezTo>
                    <a:pt x="218" y="314"/>
                    <a:pt x="219" y="314"/>
                    <a:pt x="219" y="314"/>
                  </a:cubicBezTo>
                  <a:cubicBezTo>
                    <a:pt x="219" y="315"/>
                    <a:pt x="219" y="315"/>
                    <a:pt x="218" y="315"/>
                  </a:cubicBezTo>
                  <a:cubicBezTo>
                    <a:pt x="218" y="316"/>
                    <a:pt x="218" y="317"/>
                    <a:pt x="217" y="317"/>
                  </a:cubicBezTo>
                  <a:cubicBezTo>
                    <a:pt x="217" y="316"/>
                    <a:pt x="218" y="315"/>
                    <a:pt x="217" y="314"/>
                  </a:cubicBezTo>
                  <a:cubicBezTo>
                    <a:pt x="217" y="315"/>
                    <a:pt x="217" y="315"/>
                    <a:pt x="217" y="315"/>
                  </a:cubicBezTo>
                  <a:cubicBezTo>
                    <a:pt x="217" y="315"/>
                    <a:pt x="216" y="315"/>
                    <a:pt x="216" y="315"/>
                  </a:cubicBezTo>
                  <a:cubicBezTo>
                    <a:pt x="216" y="316"/>
                    <a:pt x="216" y="316"/>
                    <a:pt x="215" y="316"/>
                  </a:cubicBezTo>
                  <a:cubicBezTo>
                    <a:pt x="215" y="316"/>
                    <a:pt x="215" y="314"/>
                    <a:pt x="214" y="315"/>
                  </a:cubicBezTo>
                  <a:cubicBezTo>
                    <a:pt x="214" y="316"/>
                    <a:pt x="214" y="316"/>
                    <a:pt x="214" y="316"/>
                  </a:cubicBezTo>
                  <a:cubicBezTo>
                    <a:pt x="214" y="316"/>
                    <a:pt x="214" y="316"/>
                    <a:pt x="214" y="316"/>
                  </a:cubicBezTo>
                  <a:cubicBezTo>
                    <a:pt x="213" y="316"/>
                    <a:pt x="213" y="317"/>
                    <a:pt x="213" y="317"/>
                  </a:cubicBezTo>
                  <a:cubicBezTo>
                    <a:pt x="213" y="318"/>
                    <a:pt x="213" y="318"/>
                    <a:pt x="213" y="318"/>
                  </a:cubicBezTo>
                  <a:cubicBezTo>
                    <a:pt x="213" y="318"/>
                    <a:pt x="213" y="318"/>
                    <a:pt x="213" y="318"/>
                  </a:cubicBezTo>
                  <a:cubicBezTo>
                    <a:pt x="213" y="319"/>
                    <a:pt x="213" y="319"/>
                    <a:pt x="213" y="320"/>
                  </a:cubicBezTo>
                  <a:cubicBezTo>
                    <a:pt x="213" y="320"/>
                    <a:pt x="213" y="321"/>
                    <a:pt x="213" y="321"/>
                  </a:cubicBezTo>
                  <a:cubicBezTo>
                    <a:pt x="214" y="321"/>
                    <a:pt x="214" y="320"/>
                    <a:pt x="214" y="320"/>
                  </a:cubicBezTo>
                  <a:cubicBezTo>
                    <a:pt x="214" y="321"/>
                    <a:pt x="214" y="321"/>
                    <a:pt x="214" y="321"/>
                  </a:cubicBezTo>
                  <a:cubicBezTo>
                    <a:pt x="214" y="321"/>
                    <a:pt x="214" y="322"/>
                    <a:pt x="214" y="322"/>
                  </a:cubicBezTo>
                  <a:cubicBezTo>
                    <a:pt x="214" y="322"/>
                    <a:pt x="214" y="323"/>
                    <a:pt x="213" y="323"/>
                  </a:cubicBezTo>
                  <a:cubicBezTo>
                    <a:pt x="213" y="323"/>
                    <a:pt x="213" y="324"/>
                    <a:pt x="213" y="324"/>
                  </a:cubicBezTo>
                  <a:cubicBezTo>
                    <a:pt x="213" y="325"/>
                    <a:pt x="213" y="325"/>
                    <a:pt x="213" y="325"/>
                  </a:cubicBezTo>
                  <a:cubicBezTo>
                    <a:pt x="213" y="326"/>
                    <a:pt x="212" y="326"/>
                    <a:pt x="211" y="327"/>
                  </a:cubicBezTo>
                  <a:cubicBezTo>
                    <a:pt x="211" y="327"/>
                    <a:pt x="210" y="328"/>
                    <a:pt x="210" y="328"/>
                  </a:cubicBezTo>
                  <a:cubicBezTo>
                    <a:pt x="210" y="329"/>
                    <a:pt x="210" y="329"/>
                    <a:pt x="210" y="329"/>
                  </a:cubicBezTo>
                  <a:cubicBezTo>
                    <a:pt x="210" y="329"/>
                    <a:pt x="210" y="329"/>
                    <a:pt x="210" y="329"/>
                  </a:cubicBezTo>
                  <a:cubicBezTo>
                    <a:pt x="209" y="330"/>
                    <a:pt x="209" y="330"/>
                    <a:pt x="209" y="330"/>
                  </a:cubicBezTo>
                  <a:cubicBezTo>
                    <a:pt x="209" y="330"/>
                    <a:pt x="209" y="331"/>
                    <a:pt x="209" y="331"/>
                  </a:cubicBezTo>
                  <a:cubicBezTo>
                    <a:pt x="209" y="331"/>
                    <a:pt x="209" y="331"/>
                    <a:pt x="209" y="331"/>
                  </a:cubicBezTo>
                  <a:cubicBezTo>
                    <a:pt x="208" y="332"/>
                    <a:pt x="208" y="332"/>
                    <a:pt x="209" y="332"/>
                  </a:cubicBezTo>
                  <a:cubicBezTo>
                    <a:pt x="209" y="333"/>
                    <a:pt x="209" y="333"/>
                    <a:pt x="209" y="334"/>
                  </a:cubicBezTo>
                  <a:cubicBezTo>
                    <a:pt x="210" y="334"/>
                    <a:pt x="210" y="334"/>
                    <a:pt x="211" y="334"/>
                  </a:cubicBezTo>
                  <a:cubicBezTo>
                    <a:pt x="211" y="334"/>
                    <a:pt x="211" y="335"/>
                    <a:pt x="211" y="335"/>
                  </a:cubicBezTo>
                  <a:cubicBezTo>
                    <a:pt x="211" y="335"/>
                    <a:pt x="211" y="335"/>
                    <a:pt x="212" y="335"/>
                  </a:cubicBezTo>
                  <a:cubicBezTo>
                    <a:pt x="212" y="335"/>
                    <a:pt x="212" y="335"/>
                    <a:pt x="213" y="336"/>
                  </a:cubicBezTo>
                  <a:cubicBezTo>
                    <a:pt x="213" y="336"/>
                    <a:pt x="214" y="337"/>
                    <a:pt x="214" y="337"/>
                  </a:cubicBezTo>
                  <a:cubicBezTo>
                    <a:pt x="214" y="337"/>
                    <a:pt x="215" y="337"/>
                    <a:pt x="215" y="337"/>
                  </a:cubicBezTo>
                  <a:cubicBezTo>
                    <a:pt x="215" y="337"/>
                    <a:pt x="216" y="337"/>
                    <a:pt x="216" y="338"/>
                  </a:cubicBezTo>
                  <a:cubicBezTo>
                    <a:pt x="216" y="338"/>
                    <a:pt x="216" y="338"/>
                    <a:pt x="216" y="339"/>
                  </a:cubicBezTo>
                  <a:cubicBezTo>
                    <a:pt x="216" y="339"/>
                    <a:pt x="217" y="339"/>
                    <a:pt x="217" y="339"/>
                  </a:cubicBezTo>
                  <a:cubicBezTo>
                    <a:pt x="217" y="339"/>
                    <a:pt x="217" y="340"/>
                    <a:pt x="217" y="340"/>
                  </a:cubicBezTo>
                  <a:cubicBezTo>
                    <a:pt x="218" y="340"/>
                    <a:pt x="218" y="340"/>
                    <a:pt x="218" y="340"/>
                  </a:cubicBezTo>
                  <a:cubicBezTo>
                    <a:pt x="218" y="340"/>
                    <a:pt x="219" y="341"/>
                    <a:pt x="219" y="341"/>
                  </a:cubicBezTo>
                  <a:cubicBezTo>
                    <a:pt x="219" y="341"/>
                    <a:pt x="220" y="341"/>
                    <a:pt x="220" y="342"/>
                  </a:cubicBezTo>
                  <a:cubicBezTo>
                    <a:pt x="220" y="342"/>
                    <a:pt x="220" y="342"/>
                    <a:pt x="220" y="342"/>
                  </a:cubicBezTo>
                  <a:cubicBezTo>
                    <a:pt x="220" y="342"/>
                    <a:pt x="220" y="343"/>
                    <a:pt x="220" y="343"/>
                  </a:cubicBezTo>
                  <a:cubicBezTo>
                    <a:pt x="221" y="343"/>
                    <a:pt x="221" y="343"/>
                    <a:pt x="221" y="343"/>
                  </a:cubicBezTo>
                  <a:cubicBezTo>
                    <a:pt x="221" y="342"/>
                    <a:pt x="221" y="342"/>
                    <a:pt x="222" y="342"/>
                  </a:cubicBezTo>
                  <a:cubicBezTo>
                    <a:pt x="222" y="342"/>
                    <a:pt x="222" y="342"/>
                    <a:pt x="222" y="342"/>
                  </a:cubicBezTo>
                  <a:cubicBezTo>
                    <a:pt x="222" y="342"/>
                    <a:pt x="223" y="342"/>
                    <a:pt x="223" y="342"/>
                  </a:cubicBezTo>
                  <a:cubicBezTo>
                    <a:pt x="223" y="342"/>
                    <a:pt x="223" y="342"/>
                    <a:pt x="224" y="343"/>
                  </a:cubicBezTo>
                  <a:cubicBezTo>
                    <a:pt x="225" y="343"/>
                    <a:pt x="225" y="343"/>
                    <a:pt x="226" y="344"/>
                  </a:cubicBezTo>
                  <a:cubicBezTo>
                    <a:pt x="226" y="344"/>
                    <a:pt x="227" y="345"/>
                    <a:pt x="228" y="345"/>
                  </a:cubicBezTo>
                  <a:cubicBezTo>
                    <a:pt x="228" y="345"/>
                    <a:pt x="228" y="345"/>
                    <a:pt x="228" y="345"/>
                  </a:cubicBezTo>
                  <a:cubicBezTo>
                    <a:pt x="229" y="346"/>
                    <a:pt x="229" y="346"/>
                    <a:pt x="230" y="346"/>
                  </a:cubicBezTo>
                  <a:cubicBezTo>
                    <a:pt x="230" y="346"/>
                    <a:pt x="231" y="347"/>
                    <a:pt x="231" y="348"/>
                  </a:cubicBezTo>
                  <a:cubicBezTo>
                    <a:pt x="232" y="348"/>
                    <a:pt x="232" y="349"/>
                    <a:pt x="233" y="349"/>
                  </a:cubicBezTo>
                  <a:cubicBezTo>
                    <a:pt x="233" y="349"/>
                    <a:pt x="233" y="349"/>
                    <a:pt x="233" y="350"/>
                  </a:cubicBezTo>
                  <a:cubicBezTo>
                    <a:pt x="234" y="350"/>
                    <a:pt x="235" y="351"/>
                    <a:pt x="235" y="351"/>
                  </a:cubicBezTo>
                  <a:cubicBezTo>
                    <a:pt x="236" y="351"/>
                    <a:pt x="237" y="351"/>
                    <a:pt x="238" y="351"/>
                  </a:cubicBezTo>
                  <a:cubicBezTo>
                    <a:pt x="238" y="351"/>
                    <a:pt x="239" y="351"/>
                    <a:pt x="240" y="351"/>
                  </a:cubicBezTo>
                  <a:cubicBezTo>
                    <a:pt x="240" y="352"/>
                    <a:pt x="240" y="352"/>
                    <a:pt x="241" y="352"/>
                  </a:cubicBezTo>
                  <a:cubicBezTo>
                    <a:pt x="241" y="352"/>
                    <a:pt x="242" y="352"/>
                    <a:pt x="242" y="352"/>
                  </a:cubicBezTo>
                  <a:cubicBezTo>
                    <a:pt x="242" y="352"/>
                    <a:pt x="242" y="353"/>
                    <a:pt x="242" y="353"/>
                  </a:cubicBezTo>
                  <a:cubicBezTo>
                    <a:pt x="242" y="353"/>
                    <a:pt x="243" y="353"/>
                    <a:pt x="243" y="354"/>
                  </a:cubicBezTo>
                  <a:cubicBezTo>
                    <a:pt x="243" y="354"/>
                    <a:pt x="243" y="354"/>
                    <a:pt x="243" y="354"/>
                  </a:cubicBezTo>
                  <a:cubicBezTo>
                    <a:pt x="243" y="355"/>
                    <a:pt x="243" y="355"/>
                    <a:pt x="243" y="355"/>
                  </a:cubicBezTo>
                  <a:cubicBezTo>
                    <a:pt x="243" y="355"/>
                    <a:pt x="243" y="356"/>
                    <a:pt x="244" y="356"/>
                  </a:cubicBezTo>
                  <a:cubicBezTo>
                    <a:pt x="244" y="357"/>
                    <a:pt x="244" y="357"/>
                    <a:pt x="244" y="357"/>
                  </a:cubicBezTo>
                  <a:cubicBezTo>
                    <a:pt x="244" y="357"/>
                    <a:pt x="244" y="357"/>
                    <a:pt x="244" y="357"/>
                  </a:cubicBezTo>
                  <a:cubicBezTo>
                    <a:pt x="245" y="357"/>
                    <a:pt x="245" y="357"/>
                    <a:pt x="246" y="357"/>
                  </a:cubicBezTo>
                  <a:cubicBezTo>
                    <a:pt x="246" y="357"/>
                    <a:pt x="246" y="357"/>
                    <a:pt x="246" y="357"/>
                  </a:cubicBezTo>
                  <a:cubicBezTo>
                    <a:pt x="247" y="357"/>
                    <a:pt x="247" y="357"/>
                    <a:pt x="247" y="358"/>
                  </a:cubicBezTo>
                  <a:cubicBezTo>
                    <a:pt x="248" y="358"/>
                    <a:pt x="248" y="358"/>
                    <a:pt x="248" y="359"/>
                  </a:cubicBezTo>
                  <a:cubicBezTo>
                    <a:pt x="249" y="359"/>
                    <a:pt x="249" y="359"/>
                    <a:pt x="250" y="359"/>
                  </a:cubicBezTo>
                  <a:cubicBezTo>
                    <a:pt x="250" y="360"/>
                    <a:pt x="250" y="360"/>
                    <a:pt x="251" y="360"/>
                  </a:cubicBezTo>
                  <a:cubicBezTo>
                    <a:pt x="252" y="360"/>
                    <a:pt x="253" y="360"/>
                    <a:pt x="253" y="360"/>
                  </a:cubicBezTo>
                  <a:cubicBezTo>
                    <a:pt x="254" y="360"/>
                    <a:pt x="254" y="360"/>
                    <a:pt x="255" y="360"/>
                  </a:cubicBezTo>
                  <a:cubicBezTo>
                    <a:pt x="256" y="359"/>
                    <a:pt x="256" y="359"/>
                    <a:pt x="256" y="359"/>
                  </a:cubicBezTo>
                  <a:cubicBezTo>
                    <a:pt x="257" y="358"/>
                    <a:pt x="257" y="359"/>
                    <a:pt x="258" y="358"/>
                  </a:cubicBezTo>
                  <a:cubicBezTo>
                    <a:pt x="258" y="358"/>
                    <a:pt x="258" y="358"/>
                    <a:pt x="258" y="357"/>
                  </a:cubicBezTo>
                  <a:cubicBezTo>
                    <a:pt x="259" y="357"/>
                    <a:pt x="259" y="357"/>
                    <a:pt x="259" y="357"/>
                  </a:cubicBezTo>
                  <a:cubicBezTo>
                    <a:pt x="259" y="356"/>
                    <a:pt x="259" y="356"/>
                    <a:pt x="259" y="355"/>
                  </a:cubicBezTo>
                  <a:cubicBezTo>
                    <a:pt x="259" y="354"/>
                    <a:pt x="259" y="354"/>
                    <a:pt x="260" y="353"/>
                  </a:cubicBezTo>
                  <a:cubicBezTo>
                    <a:pt x="260" y="353"/>
                    <a:pt x="260" y="353"/>
                    <a:pt x="261" y="352"/>
                  </a:cubicBezTo>
                  <a:cubicBezTo>
                    <a:pt x="261" y="352"/>
                    <a:pt x="261" y="352"/>
                    <a:pt x="261" y="351"/>
                  </a:cubicBezTo>
                  <a:cubicBezTo>
                    <a:pt x="261" y="351"/>
                    <a:pt x="262" y="350"/>
                    <a:pt x="262" y="350"/>
                  </a:cubicBezTo>
                  <a:cubicBezTo>
                    <a:pt x="262" y="350"/>
                    <a:pt x="262" y="349"/>
                    <a:pt x="263" y="349"/>
                  </a:cubicBezTo>
                  <a:cubicBezTo>
                    <a:pt x="263" y="348"/>
                    <a:pt x="263" y="348"/>
                    <a:pt x="263" y="348"/>
                  </a:cubicBezTo>
                  <a:cubicBezTo>
                    <a:pt x="263" y="347"/>
                    <a:pt x="263" y="347"/>
                    <a:pt x="263" y="346"/>
                  </a:cubicBezTo>
                  <a:cubicBezTo>
                    <a:pt x="263" y="346"/>
                    <a:pt x="263" y="346"/>
                    <a:pt x="264" y="345"/>
                  </a:cubicBezTo>
                  <a:cubicBezTo>
                    <a:pt x="264" y="344"/>
                    <a:pt x="264" y="344"/>
                    <a:pt x="264" y="343"/>
                  </a:cubicBezTo>
                  <a:cubicBezTo>
                    <a:pt x="263" y="342"/>
                    <a:pt x="263" y="341"/>
                    <a:pt x="264" y="340"/>
                  </a:cubicBezTo>
                  <a:cubicBezTo>
                    <a:pt x="264" y="340"/>
                    <a:pt x="264" y="339"/>
                    <a:pt x="265" y="338"/>
                  </a:cubicBezTo>
                  <a:cubicBezTo>
                    <a:pt x="265" y="337"/>
                    <a:pt x="265" y="336"/>
                    <a:pt x="266" y="336"/>
                  </a:cubicBezTo>
                  <a:cubicBezTo>
                    <a:pt x="266" y="335"/>
                    <a:pt x="266" y="334"/>
                    <a:pt x="266" y="333"/>
                  </a:cubicBezTo>
                  <a:cubicBezTo>
                    <a:pt x="266" y="333"/>
                    <a:pt x="266" y="333"/>
                    <a:pt x="266" y="333"/>
                  </a:cubicBezTo>
                  <a:cubicBezTo>
                    <a:pt x="266" y="333"/>
                    <a:pt x="266" y="333"/>
                    <a:pt x="266" y="333"/>
                  </a:cubicBezTo>
                  <a:cubicBezTo>
                    <a:pt x="266" y="332"/>
                    <a:pt x="266" y="332"/>
                    <a:pt x="266" y="331"/>
                  </a:cubicBezTo>
                  <a:cubicBezTo>
                    <a:pt x="265" y="330"/>
                    <a:pt x="265" y="329"/>
                    <a:pt x="265" y="328"/>
                  </a:cubicBezTo>
                  <a:cubicBezTo>
                    <a:pt x="265" y="328"/>
                    <a:pt x="265" y="327"/>
                    <a:pt x="265" y="327"/>
                  </a:cubicBezTo>
                  <a:cubicBezTo>
                    <a:pt x="265" y="326"/>
                    <a:pt x="266" y="326"/>
                    <a:pt x="266" y="325"/>
                  </a:cubicBezTo>
                  <a:cubicBezTo>
                    <a:pt x="266" y="325"/>
                    <a:pt x="265" y="325"/>
                    <a:pt x="265" y="324"/>
                  </a:cubicBezTo>
                  <a:cubicBezTo>
                    <a:pt x="265" y="324"/>
                    <a:pt x="265" y="324"/>
                    <a:pt x="265" y="323"/>
                  </a:cubicBezTo>
                  <a:cubicBezTo>
                    <a:pt x="265" y="323"/>
                    <a:pt x="264" y="322"/>
                    <a:pt x="264" y="322"/>
                  </a:cubicBezTo>
                  <a:cubicBezTo>
                    <a:pt x="264" y="321"/>
                    <a:pt x="265" y="321"/>
                    <a:pt x="265" y="320"/>
                  </a:cubicBezTo>
                  <a:cubicBezTo>
                    <a:pt x="265" y="320"/>
                    <a:pt x="265" y="319"/>
                    <a:pt x="265" y="319"/>
                  </a:cubicBezTo>
                  <a:cubicBezTo>
                    <a:pt x="265" y="318"/>
                    <a:pt x="266" y="318"/>
                    <a:pt x="266" y="316"/>
                  </a:cubicBezTo>
                  <a:cubicBezTo>
                    <a:pt x="267" y="316"/>
                    <a:pt x="266" y="316"/>
                    <a:pt x="266" y="315"/>
                  </a:cubicBezTo>
                  <a:cubicBezTo>
                    <a:pt x="266" y="315"/>
                    <a:pt x="266" y="314"/>
                    <a:pt x="266" y="314"/>
                  </a:cubicBezTo>
                  <a:cubicBezTo>
                    <a:pt x="265" y="313"/>
                    <a:pt x="266" y="313"/>
                    <a:pt x="266" y="313"/>
                  </a:cubicBezTo>
                  <a:cubicBezTo>
                    <a:pt x="266" y="313"/>
                    <a:pt x="266" y="313"/>
                    <a:pt x="266" y="313"/>
                  </a:cubicBezTo>
                  <a:cubicBezTo>
                    <a:pt x="267" y="312"/>
                    <a:pt x="267" y="312"/>
                    <a:pt x="267" y="312"/>
                  </a:cubicBezTo>
                  <a:cubicBezTo>
                    <a:pt x="267" y="311"/>
                    <a:pt x="268" y="311"/>
                    <a:pt x="268" y="310"/>
                  </a:cubicBezTo>
                  <a:cubicBezTo>
                    <a:pt x="268" y="310"/>
                    <a:pt x="268" y="310"/>
                    <a:pt x="268" y="310"/>
                  </a:cubicBezTo>
                  <a:cubicBezTo>
                    <a:pt x="268" y="309"/>
                    <a:pt x="267" y="309"/>
                    <a:pt x="267" y="309"/>
                  </a:cubicBezTo>
                  <a:cubicBezTo>
                    <a:pt x="266" y="309"/>
                    <a:pt x="265" y="310"/>
                    <a:pt x="266" y="309"/>
                  </a:cubicBezTo>
                  <a:cubicBezTo>
                    <a:pt x="266" y="308"/>
                    <a:pt x="266" y="308"/>
                    <a:pt x="266" y="308"/>
                  </a:cubicBezTo>
                  <a:cubicBezTo>
                    <a:pt x="266" y="308"/>
                    <a:pt x="266" y="307"/>
                    <a:pt x="266" y="307"/>
                  </a:cubicBezTo>
                  <a:cubicBezTo>
                    <a:pt x="266" y="307"/>
                    <a:pt x="266" y="306"/>
                    <a:pt x="267" y="306"/>
                  </a:cubicBezTo>
                  <a:cubicBezTo>
                    <a:pt x="267" y="306"/>
                    <a:pt x="267" y="306"/>
                    <a:pt x="267" y="305"/>
                  </a:cubicBezTo>
                  <a:cubicBezTo>
                    <a:pt x="268" y="305"/>
                    <a:pt x="267" y="304"/>
                    <a:pt x="268" y="304"/>
                  </a:cubicBezTo>
                  <a:cubicBezTo>
                    <a:pt x="268" y="304"/>
                    <a:pt x="268" y="305"/>
                    <a:pt x="269" y="305"/>
                  </a:cubicBezTo>
                  <a:cubicBezTo>
                    <a:pt x="269" y="305"/>
                    <a:pt x="269" y="305"/>
                    <a:pt x="269" y="305"/>
                  </a:cubicBezTo>
                  <a:cubicBezTo>
                    <a:pt x="269" y="304"/>
                    <a:pt x="269" y="303"/>
                    <a:pt x="269" y="302"/>
                  </a:cubicBezTo>
                  <a:cubicBezTo>
                    <a:pt x="269" y="301"/>
                    <a:pt x="270" y="300"/>
                    <a:pt x="270" y="299"/>
                  </a:cubicBezTo>
                  <a:cubicBezTo>
                    <a:pt x="270" y="299"/>
                    <a:pt x="270" y="298"/>
                    <a:pt x="270" y="298"/>
                  </a:cubicBezTo>
                  <a:cubicBezTo>
                    <a:pt x="270" y="297"/>
                    <a:pt x="270" y="297"/>
                    <a:pt x="271" y="296"/>
                  </a:cubicBezTo>
                  <a:cubicBezTo>
                    <a:pt x="271" y="296"/>
                    <a:pt x="271" y="295"/>
                    <a:pt x="271" y="295"/>
                  </a:cubicBezTo>
                  <a:cubicBezTo>
                    <a:pt x="271" y="294"/>
                    <a:pt x="270" y="294"/>
                    <a:pt x="270" y="293"/>
                  </a:cubicBezTo>
                  <a:cubicBezTo>
                    <a:pt x="271" y="293"/>
                    <a:pt x="271" y="293"/>
                    <a:pt x="272" y="293"/>
                  </a:cubicBezTo>
                  <a:cubicBezTo>
                    <a:pt x="273" y="292"/>
                    <a:pt x="272" y="292"/>
                    <a:pt x="273" y="292"/>
                  </a:cubicBezTo>
                  <a:cubicBezTo>
                    <a:pt x="273" y="291"/>
                    <a:pt x="274" y="291"/>
                    <a:pt x="274" y="291"/>
                  </a:cubicBezTo>
                  <a:cubicBezTo>
                    <a:pt x="274" y="291"/>
                    <a:pt x="275" y="290"/>
                    <a:pt x="275" y="291"/>
                  </a:cubicBezTo>
                  <a:cubicBezTo>
                    <a:pt x="276" y="291"/>
                    <a:pt x="275" y="292"/>
                    <a:pt x="275" y="292"/>
                  </a:cubicBezTo>
                  <a:cubicBezTo>
                    <a:pt x="275" y="292"/>
                    <a:pt x="274" y="292"/>
                    <a:pt x="274" y="293"/>
                  </a:cubicBezTo>
                  <a:cubicBezTo>
                    <a:pt x="274" y="293"/>
                    <a:pt x="274" y="293"/>
                    <a:pt x="274" y="293"/>
                  </a:cubicBezTo>
                  <a:cubicBezTo>
                    <a:pt x="275" y="293"/>
                    <a:pt x="275" y="293"/>
                    <a:pt x="275" y="293"/>
                  </a:cubicBezTo>
                  <a:cubicBezTo>
                    <a:pt x="276" y="293"/>
                    <a:pt x="276" y="293"/>
                    <a:pt x="276" y="294"/>
                  </a:cubicBezTo>
                  <a:cubicBezTo>
                    <a:pt x="276" y="294"/>
                    <a:pt x="276" y="294"/>
                    <a:pt x="276" y="294"/>
                  </a:cubicBezTo>
                  <a:cubicBezTo>
                    <a:pt x="276" y="295"/>
                    <a:pt x="276" y="295"/>
                    <a:pt x="276" y="295"/>
                  </a:cubicBezTo>
                  <a:cubicBezTo>
                    <a:pt x="277" y="295"/>
                    <a:pt x="276" y="296"/>
                    <a:pt x="277" y="297"/>
                  </a:cubicBezTo>
                  <a:cubicBezTo>
                    <a:pt x="277" y="297"/>
                    <a:pt x="277" y="297"/>
                    <a:pt x="277" y="298"/>
                  </a:cubicBezTo>
                  <a:cubicBezTo>
                    <a:pt x="277" y="298"/>
                    <a:pt x="277" y="299"/>
                    <a:pt x="277" y="299"/>
                  </a:cubicBezTo>
                  <a:cubicBezTo>
                    <a:pt x="277" y="300"/>
                    <a:pt x="277" y="300"/>
                    <a:pt x="277" y="301"/>
                  </a:cubicBezTo>
                  <a:cubicBezTo>
                    <a:pt x="277" y="302"/>
                    <a:pt x="276" y="302"/>
                    <a:pt x="277" y="303"/>
                  </a:cubicBezTo>
                  <a:cubicBezTo>
                    <a:pt x="278" y="303"/>
                    <a:pt x="279" y="303"/>
                    <a:pt x="279" y="303"/>
                  </a:cubicBezTo>
                  <a:cubicBezTo>
                    <a:pt x="280" y="303"/>
                    <a:pt x="280" y="303"/>
                    <a:pt x="280" y="303"/>
                  </a:cubicBezTo>
                  <a:cubicBezTo>
                    <a:pt x="281" y="304"/>
                    <a:pt x="281" y="304"/>
                    <a:pt x="281" y="304"/>
                  </a:cubicBezTo>
                  <a:cubicBezTo>
                    <a:pt x="280" y="305"/>
                    <a:pt x="279" y="305"/>
                    <a:pt x="279" y="306"/>
                  </a:cubicBezTo>
                  <a:cubicBezTo>
                    <a:pt x="279" y="307"/>
                    <a:pt x="279" y="307"/>
                    <a:pt x="279" y="307"/>
                  </a:cubicBezTo>
                  <a:cubicBezTo>
                    <a:pt x="280" y="307"/>
                    <a:pt x="280" y="308"/>
                    <a:pt x="281" y="308"/>
                  </a:cubicBezTo>
                  <a:cubicBezTo>
                    <a:pt x="281" y="308"/>
                    <a:pt x="281" y="309"/>
                    <a:pt x="281" y="309"/>
                  </a:cubicBezTo>
                  <a:cubicBezTo>
                    <a:pt x="281" y="310"/>
                    <a:pt x="282" y="309"/>
                    <a:pt x="282" y="309"/>
                  </a:cubicBezTo>
                  <a:cubicBezTo>
                    <a:pt x="282" y="310"/>
                    <a:pt x="282" y="310"/>
                    <a:pt x="282" y="310"/>
                  </a:cubicBezTo>
                  <a:cubicBezTo>
                    <a:pt x="282" y="310"/>
                    <a:pt x="282" y="311"/>
                    <a:pt x="282" y="311"/>
                  </a:cubicBezTo>
                  <a:cubicBezTo>
                    <a:pt x="282" y="311"/>
                    <a:pt x="282" y="311"/>
                    <a:pt x="282" y="312"/>
                  </a:cubicBezTo>
                  <a:cubicBezTo>
                    <a:pt x="282" y="312"/>
                    <a:pt x="282" y="312"/>
                    <a:pt x="282" y="312"/>
                  </a:cubicBezTo>
                  <a:cubicBezTo>
                    <a:pt x="282" y="312"/>
                    <a:pt x="282" y="312"/>
                    <a:pt x="283" y="312"/>
                  </a:cubicBezTo>
                  <a:cubicBezTo>
                    <a:pt x="283" y="313"/>
                    <a:pt x="283" y="313"/>
                    <a:pt x="283" y="313"/>
                  </a:cubicBezTo>
                  <a:cubicBezTo>
                    <a:pt x="283" y="313"/>
                    <a:pt x="283" y="313"/>
                    <a:pt x="283" y="313"/>
                  </a:cubicBezTo>
                  <a:cubicBezTo>
                    <a:pt x="283" y="314"/>
                    <a:pt x="283" y="313"/>
                    <a:pt x="283" y="314"/>
                  </a:cubicBezTo>
                  <a:cubicBezTo>
                    <a:pt x="284" y="314"/>
                    <a:pt x="284" y="314"/>
                    <a:pt x="284" y="315"/>
                  </a:cubicBezTo>
                  <a:cubicBezTo>
                    <a:pt x="284" y="315"/>
                    <a:pt x="284" y="315"/>
                    <a:pt x="284" y="315"/>
                  </a:cubicBezTo>
                  <a:cubicBezTo>
                    <a:pt x="283" y="316"/>
                    <a:pt x="283" y="316"/>
                    <a:pt x="284" y="317"/>
                  </a:cubicBezTo>
                  <a:cubicBezTo>
                    <a:pt x="284" y="318"/>
                    <a:pt x="284" y="318"/>
                    <a:pt x="284" y="319"/>
                  </a:cubicBezTo>
                  <a:cubicBezTo>
                    <a:pt x="284" y="319"/>
                    <a:pt x="284" y="319"/>
                    <a:pt x="284" y="320"/>
                  </a:cubicBezTo>
                  <a:cubicBezTo>
                    <a:pt x="284" y="320"/>
                    <a:pt x="284" y="320"/>
                    <a:pt x="284" y="321"/>
                  </a:cubicBezTo>
                  <a:cubicBezTo>
                    <a:pt x="283" y="321"/>
                    <a:pt x="284" y="322"/>
                    <a:pt x="284" y="322"/>
                  </a:cubicBezTo>
                  <a:cubicBezTo>
                    <a:pt x="284" y="322"/>
                    <a:pt x="284" y="322"/>
                    <a:pt x="284" y="323"/>
                  </a:cubicBezTo>
                  <a:cubicBezTo>
                    <a:pt x="285" y="323"/>
                    <a:pt x="284" y="323"/>
                    <a:pt x="284" y="324"/>
                  </a:cubicBezTo>
                  <a:cubicBezTo>
                    <a:pt x="284" y="324"/>
                    <a:pt x="285" y="325"/>
                    <a:pt x="285" y="325"/>
                  </a:cubicBezTo>
                  <a:cubicBezTo>
                    <a:pt x="285" y="326"/>
                    <a:pt x="285" y="326"/>
                    <a:pt x="286" y="327"/>
                  </a:cubicBezTo>
                  <a:cubicBezTo>
                    <a:pt x="286" y="328"/>
                    <a:pt x="287" y="329"/>
                    <a:pt x="288" y="328"/>
                  </a:cubicBezTo>
                  <a:cubicBezTo>
                    <a:pt x="289" y="328"/>
                    <a:pt x="289" y="327"/>
                    <a:pt x="289" y="327"/>
                  </a:cubicBezTo>
                  <a:cubicBezTo>
                    <a:pt x="290" y="326"/>
                    <a:pt x="290" y="326"/>
                    <a:pt x="291" y="326"/>
                  </a:cubicBezTo>
                  <a:cubicBezTo>
                    <a:pt x="292" y="327"/>
                    <a:pt x="291" y="326"/>
                    <a:pt x="292" y="326"/>
                  </a:cubicBezTo>
                  <a:cubicBezTo>
                    <a:pt x="292" y="325"/>
                    <a:pt x="293" y="326"/>
                    <a:pt x="293" y="326"/>
                  </a:cubicBezTo>
                  <a:cubicBezTo>
                    <a:pt x="293" y="327"/>
                    <a:pt x="293" y="327"/>
                    <a:pt x="293" y="327"/>
                  </a:cubicBezTo>
                  <a:cubicBezTo>
                    <a:pt x="293" y="328"/>
                    <a:pt x="293" y="327"/>
                    <a:pt x="294" y="327"/>
                  </a:cubicBezTo>
                  <a:cubicBezTo>
                    <a:pt x="294" y="328"/>
                    <a:pt x="294" y="328"/>
                    <a:pt x="294" y="329"/>
                  </a:cubicBezTo>
                  <a:cubicBezTo>
                    <a:pt x="294" y="329"/>
                    <a:pt x="294" y="329"/>
                    <a:pt x="294" y="329"/>
                  </a:cubicBezTo>
                  <a:cubicBezTo>
                    <a:pt x="295" y="329"/>
                    <a:pt x="295" y="329"/>
                    <a:pt x="295" y="329"/>
                  </a:cubicBezTo>
                  <a:cubicBezTo>
                    <a:pt x="295" y="329"/>
                    <a:pt x="296" y="329"/>
                    <a:pt x="296" y="329"/>
                  </a:cubicBezTo>
                  <a:cubicBezTo>
                    <a:pt x="296" y="329"/>
                    <a:pt x="296" y="330"/>
                    <a:pt x="296" y="330"/>
                  </a:cubicBezTo>
                  <a:cubicBezTo>
                    <a:pt x="297" y="331"/>
                    <a:pt x="297" y="331"/>
                    <a:pt x="297" y="331"/>
                  </a:cubicBezTo>
                  <a:cubicBezTo>
                    <a:pt x="298" y="332"/>
                    <a:pt x="298" y="332"/>
                    <a:pt x="298" y="332"/>
                  </a:cubicBezTo>
                  <a:cubicBezTo>
                    <a:pt x="299" y="332"/>
                    <a:pt x="299" y="332"/>
                    <a:pt x="299" y="332"/>
                  </a:cubicBezTo>
                  <a:cubicBezTo>
                    <a:pt x="299" y="332"/>
                    <a:pt x="299" y="332"/>
                    <a:pt x="299" y="333"/>
                  </a:cubicBezTo>
                  <a:cubicBezTo>
                    <a:pt x="299" y="333"/>
                    <a:pt x="300" y="333"/>
                    <a:pt x="300" y="333"/>
                  </a:cubicBezTo>
                  <a:cubicBezTo>
                    <a:pt x="300" y="333"/>
                    <a:pt x="300" y="333"/>
                    <a:pt x="301" y="333"/>
                  </a:cubicBezTo>
                  <a:cubicBezTo>
                    <a:pt x="300" y="333"/>
                    <a:pt x="300" y="333"/>
                    <a:pt x="300" y="334"/>
                  </a:cubicBezTo>
                  <a:cubicBezTo>
                    <a:pt x="300" y="334"/>
                    <a:pt x="300" y="334"/>
                    <a:pt x="300" y="335"/>
                  </a:cubicBezTo>
                  <a:cubicBezTo>
                    <a:pt x="299" y="335"/>
                    <a:pt x="299" y="336"/>
                    <a:pt x="300" y="336"/>
                  </a:cubicBezTo>
                  <a:cubicBezTo>
                    <a:pt x="300" y="337"/>
                    <a:pt x="300" y="337"/>
                    <a:pt x="300" y="337"/>
                  </a:cubicBezTo>
                  <a:cubicBezTo>
                    <a:pt x="299" y="338"/>
                    <a:pt x="299" y="338"/>
                    <a:pt x="299" y="339"/>
                  </a:cubicBezTo>
                  <a:cubicBezTo>
                    <a:pt x="299" y="339"/>
                    <a:pt x="300" y="339"/>
                    <a:pt x="300" y="339"/>
                  </a:cubicBezTo>
                  <a:cubicBezTo>
                    <a:pt x="300" y="339"/>
                    <a:pt x="300" y="340"/>
                    <a:pt x="300" y="340"/>
                  </a:cubicBezTo>
                  <a:cubicBezTo>
                    <a:pt x="300" y="340"/>
                    <a:pt x="300" y="341"/>
                    <a:pt x="300" y="341"/>
                  </a:cubicBezTo>
                  <a:cubicBezTo>
                    <a:pt x="300" y="342"/>
                    <a:pt x="301" y="342"/>
                    <a:pt x="301" y="342"/>
                  </a:cubicBezTo>
                  <a:cubicBezTo>
                    <a:pt x="301" y="343"/>
                    <a:pt x="301" y="343"/>
                    <a:pt x="301" y="343"/>
                  </a:cubicBezTo>
                  <a:cubicBezTo>
                    <a:pt x="301" y="343"/>
                    <a:pt x="301" y="343"/>
                    <a:pt x="301" y="344"/>
                  </a:cubicBezTo>
                  <a:cubicBezTo>
                    <a:pt x="301" y="344"/>
                    <a:pt x="302" y="344"/>
                    <a:pt x="302" y="345"/>
                  </a:cubicBezTo>
                  <a:cubicBezTo>
                    <a:pt x="302" y="346"/>
                    <a:pt x="301" y="346"/>
                    <a:pt x="302" y="347"/>
                  </a:cubicBezTo>
                  <a:cubicBezTo>
                    <a:pt x="301" y="347"/>
                    <a:pt x="301" y="347"/>
                    <a:pt x="301" y="348"/>
                  </a:cubicBezTo>
                  <a:cubicBezTo>
                    <a:pt x="301" y="348"/>
                    <a:pt x="302" y="348"/>
                    <a:pt x="302" y="349"/>
                  </a:cubicBezTo>
                  <a:cubicBezTo>
                    <a:pt x="302" y="349"/>
                    <a:pt x="302" y="349"/>
                    <a:pt x="302" y="350"/>
                  </a:cubicBezTo>
                  <a:cubicBezTo>
                    <a:pt x="303" y="350"/>
                    <a:pt x="303" y="351"/>
                    <a:pt x="304" y="351"/>
                  </a:cubicBezTo>
                  <a:cubicBezTo>
                    <a:pt x="304" y="351"/>
                    <a:pt x="304" y="352"/>
                    <a:pt x="305" y="353"/>
                  </a:cubicBezTo>
                  <a:cubicBezTo>
                    <a:pt x="305" y="353"/>
                    <a:pt x="306" y="352"/>
                    <a:pt x="306" y="352"/>
                  </a:cubicBezTo>
                  <a:cubicBezTo>
                    <a:pt x="306" y="353"/>
                    <a:pt x="306" y="354"/>
                    <a:pt x="306" y="354"/>
                  </a:cubicBezTo>
                  <a:cubicBezTo>
                    <a:pt x="306" y="354"/>
                    <a:pt x="306" y="354"/>
                    <a:pt x="306" y="355"/>
                  </a:cubicBezTo>
                  <a:cubicBezTo>
                    <a:pt x="306" y="355"/>
                    <a:pt x="306" y="356"/>
                    <a:pt x="306" y="356"/>
                  </a:cubicBezTo>
                  <a:cubicBezTo>
                    <a:pt x="306" y="357"/>
                    <a:pt x="307" y="357"/>
                    <a:pt x="307" y="358"/>
                  </a:cubicBezTo>
                  <a:cubicBezTo>
                    <a:pt x="307" y="358"/>
                    <a:pt x="307" y="359"/>
                    <a:pt x="307" y="359"/>
                  </a:cubicBezTo>
                  <a:cubicBezTo>
                    <a:pt x="308" y="359"/>
                    <a:pt x="308" y="360"/>
                    <a:pt x="308" y="360"/>
                  </a:cubicBezTo>
                  <a:cubicBezTo>
                    <a:pt x="308" y="360"/>
                    <a:pt x="307" y="360"/>
                    <a:pt x="307" y="361"/>
                  </a:cubicBezTo>
                  <a:cubicBezTo>
                    <a:pt x="307" y="361"/>
                    <a:pt x="307" y="362"/>
                    <a:pt x="307" y="362"/>
                  </a:cubicBezTo>
                  <a:cubicBezTo>
                    <a:pt x="307" y="363"/>
                    <a:pt x="307" y="363"/>
                    <a:pt x="307" y="364"/>
                  </a:cubicBezTo>
                  <a:cubicBezTo>
                    <a:pt x="307" y="364"/>
                    <a:pt x="306" y="365"/>
                    <a:pt x="306" y="365"/>
                  </a:cubicBezTo>
                  <a:cubicBezTo>
                    <a:pt x="307" y="366"/>
                    <a:pt x="307" y="366"/>
                    <a:pt x="308" y="366"/>
                  </a:cubicBezTo>
                  <a:cubicBezTo>
                    <a:pt x="308" y="366"/>
                    <a:pt x="308" y="367"/>
                    <a:pt x="308" y="367"/>
                  </a:cubicBezTo>
                  <a:cubicBezTo>
                    <a:pt x="308" y="367"/>
                    <a:pt x="308" y="367"/>
                    <a:pt x="309" y="367"/>
                  </a:cubicBezTo>
                  <a:cubicBezTo>
                    <a:pt x="309" y="367"/>
                    <a:pt x="309" y="368"/>
                    <a:pt x="309" y="368"/>
                  </a:cubicBezTo>
                  <a:cubicBezTo>
                    <a:pt x="309" y="368"/>
                    <a:pt x="309" y="368"/>
                    <a:pt x="310" y="368"/>
                  </a:cubicBezTo>
                  <a:cubicBezTo>
                    <a:pt x="310" y="369"/>
                    <a:pt x="310" y="369"/>
                    <a:pt x="309" y="370"/>
                  </a:cubicBezTo>
                  <a:cubicBezTo>
                    <a:pt x="309" y="370"/>
                    <a:pt x="309" y="371"/>
                    <a:pt x="309" y="371"/>
                  </a:cubicBezTo>
                  <a:cubicBezTo>
                    <a:pt x="309" y="371"/>
                    <a:pt x="309" y="371"/>
                    <a:pt x="309" y="372"/>
                  </a:cubicBezTo>
                  <a:cubicBezTo>
                    <a:pt x="309" y="372"/>
                    <a:pt x="309" y="372"/>
                    <a:pt x="309" y="373"/>
                  </a:cubicBezTo>
                  <a:cubicBezTo>
                    <a:pt x="309" y="373"/>
                    <a:pt x="310" y="373"/>
                    <a:pt x="310" y="373"/>
                  </a:cubicBezTo>
                  <a:cubicBezTo>
                    <a:pt x="310" y="373"/>
                    <a:pt x="310" y="373"/>
                    <a:pt x="310" y="373"/>
                  </a:cubicBezTo>
                  <a:cubicBezTo>
                    <a:pt x="310" y="374"/>
                    <a:pt x="311" y="374"/>
                    <a:pt x="311" y="374"/>
                  </a:cubicBezTo>
                  <a:cubicBezTo>
                    <a:pt x="311" y="374"/>
                    <a:pt x="311" y="374"/>
                    <a:pt x="311" y="374"/>
                  </a:cubicBezTo>
                  <a:cubicBezTo>
                    <a:pt x="312" y="375"/>
                    <a:pt x="313" y="374"/>
                    <a:pt x="313" y="375"/>
                  </a:cubicBezTo>
                  <a:cubicBezTo>
                    <a:pt x="313" y="375"/>
                    <a:pt x="313" y="376"/>
                    <a:pt x="314" y="376"/>
                  </a:cubicBezTo>
                  <a:cubicBezTo>
                    <a:pt x="314" y="376"/>
                    <a:pt x="315" y="376"/>
                    <a:pt x="315" y="376"/>
                  </a:cubicBezTo>
                  <a:cubicBezTo>
                    <a:pt x="315" y="375"/>
                    <a:pt x="315" y="375"/>
                    <a:pt x="315" y="375"/>
                  </a:cubicBezTo>
                  <a:cubicBezTo>
                    <a:pt x="316" y="375"/>
                    <a:pt x="316" y="375"/>
                    <a:pt x="316" y="376"/>
                  </a:cubicBezTo>
                  <a:cubicBezTo>
                    <a:pt x="316" y="376"/>
                    <a:pt x="316" y="376"/>
                    <a:pt x="316" y="376"/>
                  </a:cubicBezTo>
                  <a:cubicBezTo>
                    <a:pt x="316" y="377"/>
                    <a:pt x="316" y="377"/>
                    <a:pt x="317" y="377"/>
                  </a:cubicBezTo>
                  <a:cubicBezTo>
                    <a:pt x="317" y="377"/>
                    <a:pt x="317" y="377"/>
                    <a:pt x="318" y="377"/>
                  </a:cubicBezTo>
                  <a:cubicBezTo>
                    <a:pt x="318" y="377"/>
                    <a:pt x="318" y="377"/>
                    <a:pt x="319" y="377"/>
                  </a:cubicBezTo>
                  <a:cubicBezTo>
                    <a:pt x="319" y="377"/>
                    <a:pt x="319" y="377"/>
                    <a:pt x="320" y="377"/>
                  </a:cubicBezTo>
                  <a:cubicBezTo>
                    <a:pt x="320" y="377"/>
                    <a:pt x="320" y="378"/>
                    <a:pt x="320" y="378"/>
                  </a:cubicBezTo>
                  <a:cubicBezTo>
                    <a:pt x="321" y="378"/>
                    <a:pt x="321" y="378"/>
                    <a:pt x="321" y="379"/>
                  </a:cubicBezTo>
                  <a:cubicBezTo>
                    <a:pt x="321" y="379"/>
                    <a:pt x="321" y="379"/>
                    <a:pt x="321" y="379"/>
                  </a:cubicBezTo>
                  <a:cubicBezTo>
                    <a:pt x="321" y="379"/>
                    <a:pt x="321" y="380"/>
                    <a:pt x="321" y="380"/>
                  </a:cubicBezTo>
                  <a:cubicBezTo>
                    <a:pt x="321" y="381"/>
                    <a:pt x="322" y="381"/>
                    <a:pt x="323" y="381"/>
                  </a:cubicBezTo>
                  <a:cubicBezTo>
                    <a:pt x="323" y="381"/>
                    <a:pt x="322" y="381"/>
                    <a:pt x="322" y="380"/>
                  </a:cubicBezTo>
                  <a:cubicBezTo>
                    <a:pt x="323" y="380"/>
                    <a:pt x="323" y="381"/>
                    <a:pt x="323" y="381"/>
                  </a:cubicBezTo>
                  <a:cubicBezTo>
                    <a:pt x="323" y="381"/>
                    <a:pt x="323" y="381"/>
                    <a:pt x="324" y="381"/>
                  </a:cubicBezTo>
                  <a:cubicBezTo>
                    <a:pt x="324" y="381"/>
                    <a:pt x="324" y="382"/>
                    <a:pt x="324" y="382"/>
                  </a:cubicBezTo>
                  <a:cubicBezTo>
                    <a:pt x="324" y="382"/>
                    <a:pt x="324" y="382"/>
                    <a:pt x="324" y="382"/>
                  </a:cubicBezTo>
                  <a:cubicBezTo>
                    <a:pt x="324" y="382"/>
                    <a:pt x="325" y="382"/>
                    <a:pt x="325" y="382"/>
                  </a:cubicBezTo>
                  <a:cubicBezTo>
                    <a:pt x="325" y="381"/>
                    <a:pt x="325" y="382"/>
                    <a:pt x="326" y="382"/>
                  </a:cubicBezTo>
                  <a:cubicBezTo>
                    <a:pt x="326" y="382"/>
                    <a:pt x="326" y="382"/>
                    <a:pt x="326" y="382"/>
                  </a:cubicBezTo>
                  <a:cubicBezTo>
                    <a:pt x="327" y="382"/>
                    <a:pt x="327" y="382"/>
                    <a:pt x="327" y="383"/>
                  </a:cubicBezTo>
                  <a:cubicBezTo>
                    <a:pt x="327" y="383"/>
                    <a:pt x="327" y="383"/>
                    <a:pt x="327" y="383"/>
                  </a:cubicBezTo>
                  <a:cubicBezTo>
                    <a:pt x="328" y="384"/>
                    <a:pt x="327" y="384"/>
                    <a:pt x="328" y="384"/>
                  </a:cubicBezTo>
                  <a:cubicBezTo>
                    <a:pt x="328" y="384"/>
                    <a:pt x="329" y="385"/>
                    <a:pt x="329" y="384"/>
                  </a:cubicBezTo>
                  <a:cubicBezTo>
                    <a:pt x="329" y="384"/>
                    <a:pt x="330" y="384"/>
                    <a:pt x="330" y="384"/>
                  </a:cubicBezTo>
                  <a:cubicBezTo>
                    <a:pt x="330" y="384"/>
                    <a:pt x="330" y="384"/>
                    <a:pt x="330" y="384"/>
                  </a:cubicBezTo>
                  <a:cubicBezTo>
                    <a:pt x="331" y="385"/>
                    <a:pt x="331" y="385"/>
                    <a:pt x="331" y="385"/>
                  </a:cubicBezTo>
                  <a:cubicBezTo>
                    <a:pt x="331" y="385"/>
                    <a:pt x="331" y="386"/>
                    <a:pt x="331" y="386"/>
                  </a:cubicBezTo>
                  <a:cubicBezTo>
                    <a:pt x="332" y="386"/>
                    <a:pt x="332" y="385"/>
                    <a:pt x="332" y="386"/>
                  </a:cubicBezTo>
                  <a:cubicBezTo>
                    <a:pt x="333" y="386"/>
                    <a:pt x="333" y="386"/>
                    <a:pt x="333" y="387"/>
                  </a:cubicBezTo>
                  <a:cubicBezTo>
                    <a:pt x="333" y="387"/>
                    <a:pt x="333" y="387"/>
                    <a:pt x="333" y="388"/>
                  </a:cubicBezTo>
                  <a:cubicBezTo>
                    <a:pt x="333" y="388"/>
                    <a:pt x="332" y="388"/>
                    <a:pt x="332" y="388"/>
                  </a:cubicBezTo>
                  <a:cubicBezTo>
                    <a:pt x="332" y="387"/>
                    <a:pt x="332" y="388"/>
                    <a:pt x="331" y="388"/>
                  </a:cubicBezTo>
                  <a:cubicBezTo>
                    <a:pt x="331" y="388"/>
                    <a:pt x="331" y="388"/>
                    <a:pt x="331" y="388"/>
                  </a:cubicBezTo>
                  <a:cubicBezTo>
                    <a:pt x="331" y="388"/>
                    <a:pt x="331" y="389"/>
                    <a:pt x="331" y="389"/>
                  </a:cubicBezTo>
                  <a:cubicBezTo>
                    <a:pt x="331" y="389"/>
                    <a:pt x="332" y="389"/>
                    <a:pt x="332" y="389"/>
                  </a:cubicBezTo>
                  <a:cubicBezTo>
                    <a:pt x="332" y="390"/>
                    <a:pt x="331" y="390"/>
                    <a:pt x="331" y="390"/>
                  </a:cubicBezTo>
                  <a:cubicBezTo>
                    <a:pt x="332" y="390"/>
                    <a:pt x="332" y="390"/>
                    <a:pt x="332" y="390"/>
                  </a:cubicBezTo>
                  <a:cubicBezTo>
                    <a:pt x="332" y="390"/>
                    <a:pt x="332" y="391"/>
                    <a:pt x="333" y="391"/>
                  </a:cubicBezTo>
                  <a:cubicBezTo>
                    <a:pt x="333" y="391"/>
                    <a:pt x="333" y="391"/>
                    <a:pt x="333" y="391"/>
                  </a:cubicBezTo>
                  <a:cubicBezTo>
                    <a:pt x="334" y="391"/>
                    <a:pt x="334" y="392"/>
                    <a:pt x="334" y="392"/>
                  </a:cubicBezTo>
                  <a:cubicBezTo>
                    <a:pt x="334" y="392"/>
                    <a:pt x="334" y="392"/>
                    <a:pt x="334" y="392"/>
                  </a:cubicBezTo>
                  <a:cubicBezTo>
                    <a:pt x="335" y="392"/>
                    <a:pt x="334" y="392"/>
                    <a:pt x="334" y="393"/>
                  </a:cubicBezTo>
                  <a:cubicBezTo>
                    <a:pt x="334" y="393"/>
                    <a:pt x="335" y="393"/>
                    <a:pt x="335" y="393"/>
                  </a:cubicBezTo>
                  <a:cubicBezTo>
                    <a:pt x="335" y="393"/>
                    <a:pt x="336" y="393"/>
                    <a:pt x="336" y="394"/>
                  </a:cubicBezTo>
                  <a:cubicBezTo>
                    <a:pt x="336" y="394"/>
                    <a:pt x="336" y="394"/>
                    <a:pt x="336" y="394"/>
                  </a:cubicBezTo>
                  <a:cubicBezTo>
                    <a:pt x="336" y="394"/>
                    <a:pt x="336" y="394"/>
                    <a:pt x="336" y="395"/>
                  </a:cubicBezTo>
                  <a:cubicBezTo>
                    <a:pt x="336" y="395"/>
                    <a:pt x="336" y="395"/>
                    <a:pt x="336" y="396"/>
                  </a:cubicBezTo>
                  <a:cubicBezTo>
                    <a:pt x="336" y="396"/>
                    <a:pt x="336" y="396"/>
                    <a:pt x="336" y="396"/>
                  </a:cubicBezTo>
                  <a:cubicBezTo>
                    <a:pt x="336" y="396"/>
                    <a:pt x="337" y="396"/>
                    <a:pt x="337" y="396"/>
                  </a:cubicBezTo>
                  <a:cubicBezTo>
                    <a:pt x="337" y="396"/>
                    <a:pt x="337" y="397"/>
                    <a:pt x="337" y="397"/>
                  </a:cubicBezTo>
                  <a:cubicBezTo>
                    <a:pt x="337" y="397"/>
                    <a:pt x="337" y="397"/>
                    <a:pt x="337" y="397"/>
                  </a:cubicBezTo>
                  <a:cubicBezTo>
                    <a:pt x="337" y="397"/>
                    <a:pt x="337" y="397"/>
                    <a:pt x="337" y="397"/>
                  </a:cubicBezTo>
                  <a:cubicBezTo>
                    <a:pt x="337" y="398"/>
                    <a:pt x="337" y="398"/>
                    <a:pt x="338" y="398"/>
                  </a:cubicBezTo>
                  <a:cubicBezTo>
                    <a:pt x="338" y="398"/>
                    <a:pt x="338" y="398"/>
                    <a:pt x="338" y="399"/>
                  </a:cubicBezTo>
                  <a:cubicBezTo>
                    <a:pt x="338" y="399"/>
                    <a:pt x="338" y="399"/>
                    <a:pt x="338" y="399"/>
                  </a:cubicBezTo>
                  <a:cubicBezTo>
                    <a:pt x="338" y="400"/>
                    <a:pt x="338" y="400"/>
                    <a:pt x="338" y="400"/>
                  </a:cubicBezTo>
                  <a:cubicBezTo>
                    <a:pt x="338" y="401"/>
                    <a:pt x="338" y="401"/>
                    <a:pt x="338" y="402"/>
                  </a:cubicBezTo>
                  <a:cubicBezTo>
                    <a:pt x="338" y="402"/>
                    <a:pt x="338" y="402"/>
                    <a:pt x="338" y="402"/>
                  </a:cubicBezTo>
                  <a:cubicBezTo>
                    <a:pt x="339" y="403"/>
                    <a:pt x="339" y="403"/>
                    <a:pt x="339" y="403"/>
                  </a:cubicBezTo>
                  <a:cubicBezTo>
                    <a:pt x="339" y="404"/>
                    <a:pt x="339" y="404"/>
                    <a:pt x="339" y="405"/>
                  </a:cubicBezTo>
                  <a:cubicBezTo>
                    <a:pt x="340" y="405"/>
                    <a:pt x="340" y="406"/>
                    <a:pt x="340" y="406"/>
                  </a:cubicBezTo>
                  <a:cubicBezTo>
                    <a:pt x="341" y="407"/>
                    <a:pt x="341" y="407"/>
                    <a:pt x="340" y="407"/>
                  </a:cubicBezTo>
                  <a:cubicBezTo>
                    <a:pt x="341" y="407"/>
                    <a:pt x="341" y="407"/>
                    <a:pt x="341" y="407"/>
                  </a:cubicBezTo>
                  <a:cubicBezTo>
                    <a:pt x="342" y="407"/>
                    <a:pt x="341" y="407"/>
                    <a:pt x="342" y="407"/>
                  </a:cubicBezTo>
                  <a:cubicBezTo>
                    <a:pt x="342" y="407"/>
                    <a:pt x="343" y="408"/>
                    <a:pt x="343" y="408"/>
                  </a:cubicBezTo>
                  <a:cubicBezTo>
                    <a:pt x="343" y="408"/>
                    <a:pt x="343" y="407"/>
                    <a:pt x="342" y="407"/>
                  </a:cubicBezTo>
                  <a:cubicBezTo>
                    <a:pt x="342" y="406"/>
                    <a:pt x="343" y="406"/>
                    <a:pt x="343" y="406"/>
                  </a:cubicBezTo>
                  <a:cubicBezTo>
                    <a:pt x="342" y="406"/>
                    <a:pt x="342" y="406"/>
                    <a:pt x="342" y="405"/>
                  </a:cubicBezTo>
                  <a:cubicBezTo>
                    <a:pt x="342" y="405"/>
                    <a:pt x="342" y="405"/>
                    <a:pt x="342" y="404"/>
                  </a:cubicBezTo>
                  <a:cubicBezTo>
                    <a:pt x="342" y="404"/>
                    <a:pt x="342" y="404"/>
                    <a:pt x="342" y="403"/>
                  </a:cubicBezTo>
                  <a:cubicBezTo>
                    <a:pt x="342" y="403"/>
                    <a:pt x="343" y="403"/>
                    <a:pt x="343" y="403"/>
                  </a:cubicBezTo>
                  <a:cubicBezTo>
                    <a:pt x="343" y="404"/>
                    <a:pt x="343" y="404"/>
                    <a:pt x="343" y="404"/>
                  </a:cubicBezTo>
                  <a:cubicBezTo>
                    <a:pt x="343" y="404"/>
                    <a:pt x="343" y="404"/>
                    <a:pt x="344" y="404"/>
                  </a:cubicBezTo>
                  <a:cubicBezTo>
                    <a:pt x="344" y="404"/>
                    <a:pt x="344" y="405"/>
                    <a:pt x="344" y="405"/>
                  </a:cubicBezTo>
                  <a:cubicBezTo>
                    <a:pt x="344" y="405"/>
                    <a:pt x="345" y="407"/>
                    <a:pt x="346" y="406"/>
                  </a:cubicBezTo>
                  <a:cubicBezTo>
                    <a:pt x="346" y="407"/>
                    <a:pt x="346" y="407"/>
                    <a:pt x="347" y="407"/>
                  </a:cubicBezTo>
                  <a:cubicBezTo>
                    <a:pt x="347" y="407"/>
                    <a:pt x="347" y="408"/>
                    <a:pt x="348" y="408"/>
                  </a:cubicBezTo>
                  <a:cubicBezTo>
                    <a:pt x="348" y="408"/>
                    <a:pt x="349" y="408"/>
                    <a:pt x="349" y="408"/>
                  </a:cubicBezTo>
                  <a:cubicBezTo>
                    <a:pt x="349" y="408"/>
                    <a:pt x="349" y="408"/>
                    <a:pt x="349" y="408"/>
                  </a:cubicBezTo>
                  <a:cubicBezTo>
                    <a:pt x="350" y="408"/>
                    <a:pt x="350" y="408"/>
                    <a:pt x="350" y="409"/>
                  </a:cubicBezTo>
                  <a:cubicBezTo>
                    <a:pt x="350" y="409"/>
                    <a:pt x="350" y="409"/>
                    <a:pt x="351" y="409"/>
                  </a:cubicBezTo>
                  <a:cubicBezTo>
                    <a:pt x="351" y="410"/>
                    <a:pt x="351" y="411"/>
                    <a:pt x="351" y="411"/>
                  </a:cubicBezTo>
                  <a:cubicBezTo>
                    <a:pt x="351" y="411"/>
                    <a:pt x="351" y="412"/>
                    <a:pt x="350" y="412"/>
                  </a:cubicBezTo>
                  <a:cubicBezTo>
                    <a:pt x="350" y="412"/>
                    <a:pt x="350" y="412"/>
                    <a:pt x="350" y="412"/>
                  </a:cubicBezTo>
                  <a:cubicBezTo>
                    <a:pt x="350" y="413"/>
                    <a:pt x="350" y="413"/>
                    <a:pt x="350" y="413"/>
                  </a:cubicBezTo>
                  <a:cubicBezTo>
                    <a:pt x="350" y="413"/>
                    <a:pt x="350" y="414"/>
                    <a:pt x="350" y="414"/>
                  </a:cubicBezTo>
                  <a:cubicBezTo>
                    <a:pt x="351" y="414"/>
                    <a:pt x="351" y="415"/>
                    <a:pt x="351" y="415"/>
                  </a:cubicBezTo>
                  <a:cubicBezTo>
                    <a:pt x="351" y="415"/>
                    <a:pt x="351" y="415"/>
                    <a:pt x="351" y="416"/>
                  </a:cubicBezTo>
                  <a:cubicBezTo>
                    <a:pt x="351" y="416"/>
                    <a:pt x="350" y="416"/>
                    <a:pt x="350" y="416"/>
                  </a:cubicBezTo>
                  <a:cubicBezTo>
                    <a:pt x="350" y="416"/>
                    <a:pt x="351" y="416"/>
                    <a:pt x="351" y="416"/>
                  </a:cubicBezTo>
                  <a:cubicBezTo>
                    <a:pt x="351" y="417"/>
                    <a:pt x="352" y="418"/>
                    <a:pt x="351" y="418"/>
                  </a:cubicBezTo>
                  <a:cubicBezTo>
                    <a:pt x="351" y="418"/>
                    <a:pt x="351" y="418"/>
                    <a:pt x="352" y="419"/>
                  </a:cubicBezTo>
                  <a:cubicBezTo>
                    <a:pt x="352" y="419"/>
                    <a:pt x="352" y="418"/>
                    <a:pt x="352" y="418"/>
                  </a:cubicBezTo>
                  <a:cubicBezTo>
                    <a:pt x="353" y="419"/>
                    <a:pt x="353" y="419"/>
                    <a:pt x="354" y="420"/>
                  </a:cubicBezTo>
                  <a:cubicBezTo>
                    <a:pt x="354" y="420"/>
                    <a:pt x="354" y="420"/>
                    <a:pt x="354" y="420"/>
                  </a:cubicBezTo>
                  <a:cubicBezTo>
                    <a:pt x="355" y="420"/>
                    <a:pt x="354" y="421"/>
                    <a:pt x="355" y="421"/>
                  </a:cubicBezTo>
                  <a:cubicBezTo>
                    <a:pt x="355" y="421"/>
                    <a:pt x="355" y="421"/>
                    <a:pt x="356" y="422"/>
                  </a:cubicBezTo>
                  <a:cubicBezTo>
                    <a:pt x="356" y="422"/>
                    <a:pt x="356" y="422"/>
                    <a:pt x="356" y="423"/>
                  </a:cubicBezTo>
                  <a:cubicBezTo>
                    <a:pt x="357" y="423"/>
                    <a:pt x="357" y="423"/>
                    <a:pt x="357" y="423"/>
                  </a:cubicBezTo>
                  <a:cubicBezTo>
                    <a:pt x="358" y="423"/>
                    <a:pt x="358" y="423"/>
                    <a:pt x="358" y="423"/>
                  </a:cubicBezTo>
                  <a:cubicBezTo>
                    <a:pt x="359" y="423"/>
                    <a:pt x="359" y="422"/>
                    <a:pt x="359" y="423"/>
                  </a:cubicBezTo>
                  <a:cubicBezTo>
                    <a:pt x="360" y="423"/>
                    <a:pt x="360" y="424"/>
                    <a:pt x="360" y="424"/>
                  </a:cubicBezTo>
                  <a:cubicBezTo>
                    <a:pt x="360" y="425"/>
                    <a:pt x="362" y="425"/>
                    <a:pt x="362" y="426"/>
                  </a:cubicBezTo>
                  <a:cubicBezTo>
                    <a:pt x="362" y="426"/>
                    <a:pt x="362" y="427"/>
                    <a:pt x="362" y="427"/>
                  </a:cubicBezTo>
                  <a:cubicBezTo>
                    <a:pt x="362" y="428"/>
                    <a:pt x="363" y="428"/>
                    <a:pt x="363" y="428"/>
                  </a:cubicBezTo>
                  <a:cubicBezTo>
                    <a:pt x="363" y="428"/>
                    <a:pt x="363" y="429"/>
                    <a:pt x="363" y="429"/>
                  </a:cubicBezTo>
                  <a:cubicBezTo>
                    <a:pt x="363" y="429"/>
                    <a:pt x="364" y="429"/>
                    <a:pt x="364" y="429"/>
                  </a:cubicBezTo>
                  <a:cubicBezTo>
                    <a:pt x="365" y="429"/>
                    <a:pt x="365" y="430"/>
                    <a:pt x="366" y="430"/>
                  </a:cubicBezTo>
                  <a:cubicBezTo>
                    <a:pt x="366" y="430"/>
                    <a:pt x="366" y="430"/>
                    <a:pt x="366" y="430"/>
                  </a:cubicBezTo>
                  <a:cubicBezTo>
                    <a:pt x="366" y="430"/>
                    <a:pt x="366" y="431"/>
                    <a:pt x="366" y="431"/>
                  </a:cubicBezTo>
                  <a:cubicBezTo>
                    <a:pt x="366" y="431"/>
                    <a:pt x="366" y="431"/>
                    <a:pt x="366" y="432"/>
                  </a:cubicBezTo>
                  <a:cubicBezTo>
                    <a:pt x="366" y="433"/>
                    <a:pt x="367" y="433"/>
                    <a:pt x="367" y="433"/>
                  </a:cubicBezTo>
                  <a:cubicBezTo>
                    <a:pt x="367" y="434"/>
                    <a:pt x="367" y="434"/>
                    <a:pt x="367" y="434"/>
                  </a:cubicBezTo>
                  <a:cubicBezTo>
                    <a:pt x="368" y="435"/>
                    <a:pt x="368" y="435"/>
                    <a:pt x="369" y="435"/>
                  </a:cubicBezTo>
                  <a:cubicBezTo>
                    <a:pt x="369" y="435"/>
                    <a:pt x="370" y="435"/>
                    <a:pt x="370" y="435"/>
                  </a:cubicBezTo>
                  <a:cubicBezTo>
                    <a:pt x="370" y="435"/>
                    <a:pt x="370" y="436"/>
                    <a:pt x="370" y="436"/>
                  </a:cubicBezTo>
                  <a:cubicBezTo>
                    <a:pt x="370" y="437"/>
                    <a:pt x="370" y="437"/>
                    <a:pt x="370" y="437"/>
                  </a:cubicBezTo>
                  <a:cubicBezTo>
                    <a:pt x="370" y="437"/>
                    <a:pt x="370" y="437"/>
                    <a:pt x="370" y="437"/>
                  </a:cubicBezTo>
                  <a:cubicBezTo>
                    <a:pt x="370" y="438"/>
                    <a:pt x="370" y="438"/>
                    <a:pt x="370" y="438"/>
                  </a:cubicBezTo>
                  <a:cubicBezTo>
                    <a:pt x="370" y="439"/>
                    <a:pt x="370" y="439"/>
                    <a:pt x="370" y="440"/>
                  </a:cubicBezTo>
                  <a:cubicBezTo>
                    <a:pt x="371" y="440"/>
                    <a:pt x="371" y="440"/>
                    <a:pt x="371" y="440"/>
                  </a:cubicBezTo>
                  <a:cubicBezTo>
                    <a:pt x="371" y="440"/>
                    <a:pt x="371" y="440"/>
                    <a:pt x="371" y="440"/>
                  </a:cubicBezTo>
                  <a:cubicBezTo>
                    <a:pt x="371" y="441"/>
                    <a:pt x="371" y="441"/>
                    <a:pt x="372" y="441"/>
                  </a:cubicBezTo>
                  <a:cubicBezTo>
                    <a:pt x="372" y="442"/>
                    <a:pt x="372" y="442"/>
                    <a:pt x="373" y="442"/>
                  </a:cubicBezTo>
                  <a:cubicBezTo>
                    <a:pt x="372" y="443"/>
                    <a:pt x="371" y="444"/>
                    <a:pt x="372" y="445"/>
                  </a:cubicBezTo>
                  <a:cubicBezTo>
                    <a:pt x="372" y="446"/>
                    <a:pt x="372" y="446"/>
                    <a:pt x="372" y="446"/>
                  </a:cubicBezTo>
                  <a:cubicBezTo>
                    <a:pt x="372" y="446"/>
                    <a:pt x="372" y="446"/>
                    <a:pt x="372" y="447"/>
                  </a:cubicBezTo>
                  <a:cubicBezTo>
                    <a:pt x="372" y="447"/>
                    <a:pt x="372" y="447"/>
                    <a:pt x="372" y="447"/>
                  </a:cubicBezTo>
                  <a:cubicBezTo>
                    <a:pt x="372" y="448"/>
                    <a:pt x="372" y="448"/>
                    <a:pt x="372" y="448"/>
                  </a:cubicBezTo>
                  <a:cubicBezTo>
                    <a:pt x="372" y="449"/>
                    <a:pt x="372" y="449"/>
                    <a:pt x="372" y="450"/>
                  </a:cubicBezTo>
                  <a:cubicBezTo>
                    <a:pt x="372" y="450"/>
                    <a:pt x="372" y="451"/>
                    <a:pt x="372" y="451"/>
                  </a:cubicBezTo>
                  <a:cubicBezTo>
                    <a:pt x="372" y="452"/>
                    <a:pt x="371" y="451"/>
                    <a:pt x="372" y="452"/>
                  </a:cubicBezTo>
                  <a:cubicBezTo>
                    <a:pt x="372" y="452"/>
                    <a:pt x="372" y="452"/>
                    <a:pt x="372" y="453"/>
                  </a:cubicBezTo>
                  <a:cubicBezTo>
                    <a:pt x="372" y="453"/>
                    <a:pt x="371" y="453"/>
                    <a:pt x="371" y="454"/>
                  </a:cubicBezTo>
                  <a:cubicBezTo>
                    <a:pt x="372" y="454"/>
                    <a:pt x="372" y="455"/>
                    <a:pt x="372" y="455"/>
                  </a:cubicBezTo>
                  <a:cubicBezTo>
                    <a:pt x="373" y="455"/>
                    <a:pt x="374" y="455"/>
                    <a:pt x="373" y="456"/>
                  </a:cubicBezTo>
                  <a:cubicBezTo>
                    <a:pt x="374" y="456"/>
                    <a:pt x="374" y="457"/>
                    <a:pt x="374" y="456"/>
                  </a:cubicBezTo>
                  <a:cubicBezTo>
                    <a:pt x="374" y="456"/>
                    <a:pt x="375" y="455"/>
                    <a:pt x="375" y="456"/>
                  </a:cubicBezTo>
                  <a:cubicBezTo>
                    <a:pt x="376" y="456"/>
                    <a:pt x="375" y="456"/>
                    <a:pt x="375" y="457"/>
                  </a:cubicBezTo>
                  <a:cubicBezTo>
                    <a:pt x="375" y="457"/>
                    <a:pt x="375" y="457"/>
                    <a:pt x="375" y="457"/>
                  </a:cubicBezTo>
                  <a:cubicBezTo>
                    <a:pt x="375" y="457"/>
                    <a:pt x="375" y="458"/>
                    <a:pt x="374" y="458"/>
                  </a:cubicBezTo>
                  <a:cubicBezTo>
                    <a:pt x="374" y="458"/>
                    <a:pt x="375" y="459"/>
                    <a:pt x="375" y="459"/>
                  </a:cubicBezTo>
                  <a:cubicBezTo>
                    <a:pt x="375" y="459"/>
                    <a:pt x="375" y="460"/>
                    <a:pt x="375" y="460"/>
                  </a:cubicBezTo>
                  <a:cubicBezTo>
                    <a:pt x="375" y="461"/>
                    <a:pt x="375" y="462"/>
                    <a:pt x="375" y="463"/>
                  </a:cubicBezTo>
                  <a:cubicBezTo>
                    <a:pt x="375" y="463"/>
                    <a:pt x="375" y="463"/>
                    <a:pt x="376" y="463"/>
                  </a:cubicBezTo>
                  <a:cubicBezTo>
                    <a:pt x="376" y="463"/>
                    <a:pt x="376" y="463"/>
                    <a:pt x="376" y="464"/>
                  </a:cubicBezTo>
                  <a:cubicBezTo>
                    <a:pt x="376" y="464"/>
                    <a:pt x="376" y="465"/>
                    <a:pt x="376" y="465"/>
                  </a:cubicBezTo>
                  <a:cubicBezTo>
                    <a:pt x="376" y="466"/>
                    <a:pt x="376" y="467"/>
                    <a:pt x="376" y="468"/>
                  </a:cubicBezTo>
                  <a:close/>
                  <a:moveTo>
                    <a:pt x="338" y="534"/>
                  </a:moveTo>
                  <a:cubicBezTo>
                    <a:pt x="337" y="534"/>
                    <a:pt x="337" y="534"/>
                    <a:pt x="337" y="534"/>
                  </a:cubicBezTo>
                  <a:cubicBezTo>
                    <a:pt x="337" y="534"/>
                    <a:pt x="336" y="534"/>
                    <a:pt x="336" y="533"/>
                  </a:cubicBezTo>
                  <a:cubicBezTo>
                    <a:pt x="336" y="533"/>
                    <a:pt x="336" y="533"/>
                    <a:pt x="336" y="533"/>
                  </a:cubicBezTo>
                  <a:cubicBezTo>
                    <a:pt x="335" y="532"/>
                    <a:pt x="335" y="532"/>
                    <a:pt x="335" y="532"/>
                  </a:cubicBezTo>
                  <a:cubicBezTo>
                    <a:pt x="335" y="533"/>
                    <a:pt x="334" y="533"/>
                    <a:pt x="334" y="533"/>
                  </a:cubicBezTo>
                  <a:cubicBezTo>
                    <a:pt x="334" y="533"/>
                    <a:pt x="334" y="533"/>
                    <a:pt x="333" y="534"/>
                  </a:cubicBezTo>
                  <a:cubicBezTo>
                    <a:pt x="333" y="534"/>
                    <a:pt x="333" y="534"/>
                    <a:pt x="333" y="534"/>
                  </a:cubicBezTo>
                  <a:cubicBezTo>
                    <a:pt x="332" y="534"/>
                    <a:pt x="332" y="534"/>
                    <a:pt x="332" y="535"/>
                  </a:cubicBezTo>
                  <a:cubicBezTo>
                    <a:pt x="332" y="535"/>
                    <a:pt x="332" y="535"/>
                    <a:pt x="332" y="536"/>
                  </a:cubicBezTo>
                  <a:cubicBezTo>
                    <a:pt x="332" y="536"/>
                    <a:pt x="331" y="537"/>
                    <a:pt x="332" y="538"/>
                  </a:cubicBezTo>
                  <a:cubicBezTo>
                    <a:pt x="332" y="539"/>
                    <a:pt x="332" y="539"/>
                    <a:pt x="332" y="539"/>
                  </a:cubicBezTo>
                  <a:cubicBezTo>
                    <a:pt x="333" y="539"/>
                    <a:pt x="333" y="539"/>
                    <a:pt x="333" y="539"/>
                  </a:cubicBezTo>
                  <a:cubicBezTo>
                    <a:pt x="333" y="539"/>
                    <a:pt x="333" y="540"/>
                    <a:pt x="333" y="540"/>
                  </a:cubicBezTo>
                  <a:cubicBezTo>
                    <a:pt x="333" y="540"/>
                    <a:pt x="334" y="540"/>
                    <a:pt x="334" y="540"/>
                  </a:cubicBezTo>
                  <a:cubicBezTo>
                    <a:pt x="334" y="540"/>
                    <a:pt x="334" y="541"/>
                    <a:pt x="335" y="541"/>
                  </a:cubicBezTo>
                  <a:cubicBezTo>
                    <a:pt x="335" y="540"/>
                    <a:pt x="335" y="540"/>
                    <a:pt x="335" y="540"/>
                  </a:cubicBezTo>
                  <a:cubicBezTo>
                    <a:pt x="335" y="540"/>
                    <a:pt x="335" y="540"/>
                    <a:pt x="335" y="540"/>
                  </a:cubicBezTo>
                  <a:cubicBezTo>
                    <a:pt x="335" y="539"/>
                    <a:pt x="335" y="539"/>
                    <a:pt x="335" y="538"/>
                  </a:cubicBezTo>
                  <a:cubicBezTo>
                    <a:pt x="335" y="538"/>
                    <a:pt x="335" y="538"/>
                    <a:pt x="335" y="538"/>
                  </a:cubicBezTo>
                  <a:cubicBezTo>
                    <a:pt x="335" y="538"/>
                    <a:pt x="335" y="538"/>
                    <a:pt x="335" y="538"/>
                  </a:cubicBezTo>
                  <a:cubicBezTo>
                    <a:pt x="335" y="538"/>
                    <a:pt x="335" y="538"/>
                    <a:pt x="335" y="538"/>
                  </a:cubicBezTo>
                  <a:cubicBezTo>
                    <a:pt x="335" y="537"/>
                    <a:pt x="335" y="537"/>
                    <a:pt x="335" y="536"/>
                  </a:cubicBezTo>
                  <a:cubicBezTo>
                    <a:pt x="335" y="536"/>
                    <a:pt x="335" y="536"/>
                    <a:pt x="336" y="535"/>
                  </a:cubicBezTo>
                  <a:cubicBezTo>
                    <a:pt x="336" y="535"/>
                    <a:pt x="336" y="535"/>
                    <a:pt x="337" y="535"/>
                  </a:cubicBezTo>
                  <a:cubicBezTo>
                    <a:pt x="337" y="535"/>
                    <a:pt x="338" y="535"/>
                    <a:pt x="338" y="534"/>
                  </a:cubicBezTo>
                  <a:close/>
                  <a:moveTo>
                    <a:pt x="371" y="437"/>
                  </a:moveTo>
                  <a:cubicBezTo>
                    <a:pt x="371" y="438"/>
                    <a:pt x="371" y="438"/>
                    <a:pt x="371" y="439"/>
                  </a:cubicBezTo>
                  <a:cubicBezTo>
                    <a:pt x="371" y="439"/>
                    <a:pt x="371" y="441"/>
                    <a:pt x="372" y="440"/>
                  </a:cubicBezTo>
                  <a:cubicBezTo>
                    <a:pt x="372" y="440"/>
                    <a:pt x="372" y="440"/>
                    <a:pt x="372" y="440"/>
                  </a:cubicBezTo>
                  <a:cubicBezTo>
                    <a:pt x="372" y="439"/>
                    <a:pt x="371" y="439"/>
                    <a:pt x="372" y="438"/>
                  </a:cubicBezTo>
                  <a:cubicBezTo>
                    <a:pt x="372" y="437"/>
                    <a:pt x="373" y="436"/>
                    <a:pt x="373" y="435"/>
                  </a:cubicBezTo>
                  <a:cubicBezTo>
                    <a:pt x="374" y="435"/>
                    <a:pt x="374" y="434"/>
                    <a:pt x="374" y="433"/>
                  </a:cubicBezTo>
                  <a:cubicBezTo>
                    <a:pt x="375" y="432"/>
                    <a:pt x="373" y="432"/>
                    <a:pt x="373" y="431"/>
                  </a:cubicBezTo>
                  <a:cubicBezTo>
                    <a:pt x="373" y="431"/>
                    <a:pt x="374" y="429"/>
                    <a:pt x="373" y="429"/>
                  </a:cubicBezTo>
                  <a:cubicBezTo>
                    <a:pt x="373" y="430"/>
                    <a:pt x="372" y="430"/>
                    <a:pt x="372" y="430"/>
                  </a:cubicBezTo>
                  <a:cubicBezTo>
                    <a:pt x="372" y="431"/>
                    <a:pt x="373" y="431"/>
                    <a:pt x="373" y="431"/>
                  </a:cubicBezTo>
                  <a:cubicBezTo>
                    <a:pt x="373" y="432"/>
                    <a:pt x="373" y="432"/>
                    <a:pt x="373" y="433"/>
                  </a:cubicBezTo>
                  <a:cubicBezTo>
                    <a:pt x="372" y="433"/>
                    <a:pt x="372" y="433"/>
                    <a:pt x="372" y="434"/>
                  </a:cubicBezTo>
                  <a:cubicBezTo>
                    <a:pt x="371" y="434"/>
                    <a:pt x="371" y="434"/>
                    <a:pt x="371" y="434"/>
                  </a:cubicBezTo>
                  <a:cubicBezTo>
                    <a:pt x="371" y="434"/>
                    <a:pt x="371" y="434"/>
                    <a:pt x="371" y="435"/>
                  </a:cubicBezTo>
                  <a:cubicBezTo>
                    <a:pt x="371" y="435"/>
                    <a:pt x="371" y="436"/>
                    <a:pt x="371" y="436"/>
                  </a:cubicBezTo>
                  <a:cubicBezTo>
                    <a:pt x="371" y="437"/>
                    <a:pt x="371" y="437"/>
                    <a:pt x="371" y="437"/>
                  </a:cubicBezTo>
                  <a:close/>
                  <a:moveTo>
                    <a:pt x="375" y="452"/>
                  </a:moveTo>
                  <a:cubicBezTo>
                    <a:pt x="374" y="452"/>
                    <a:pt x="374" y="453"/>
                    <a:pt x="374" y="453"/>
                  </a:cubicBezTo>
                  <a:cubicBezTo>
                    <a:pt x="374" y="454"/>
                    <a:pt x="374" y="454"/>
                    <a:pt x="375" y="454"/>
                  </a:cubicBezTo>
                  <a:cubicBezTo>
                    <a:pt x="375" y="455"/>
                    <a:pt x="375" y="455"/>
                    <a:pt x="375" y="455"/>
                  </a:cubicBezTo>
                  <a:cubicBezTo>
                    <a:pt x="375" y="455"/>
                    <a:pt x="375" y="455"/>
                    <a:pt x="375" y="455"/>
                  </a:cubicBezTo>
                  <a:cubicBezTo>
                    <a:pt x="375" y="455"/>
                    <a:pt x="375" y="455"/>
                    <a:pt x="375" y="455"/>
                  </a:cubicBezTo>
                  <a:cubicBezTo>
                    <a:pt x="375" y="455"/>
                    <a:pt x="375" y="455"/>
                    <a:pt x="375" y="455"/>
                  </a:cubicBezTo>
                  <a:cubicBezTo>
                    <a:pt x="375" y="455"/>
                    <a:pt x="375" y="454"/>
                    <a:pt x="375" y="453"/>
                  </a:cubicBezTo>
                  <a:cubicBezTo>
                    <a:pt x="376" y="453"/>
                    <a:pt x="376" y="452"/>
                    <a:pt x="375" y="452"/>
                  </a:cubicBezTo>
                  <a:close/>
                  <a:moveTo>
                    <a:pt x="272" y="290"/>
                  </a:moveTo>
                  <a:cubicBezTo>
                    <a:pt x="273" y="290"/>
                    <a:pt x="273" y="290"/>
                    <a:pt x="272" y="289"/>
                  </a:cubicBezTo>
                  <a:cubicBezTo>
                    <a:pt x="272" y="289"/>
                    <a:pt x="271" y="289"/>
                    <a:pt x="271" y="289"/>
                  </a:cubicBezTo>
                  <a:cubicBezTo>
                    <a:pt x="271" y="289"/>
                    <a:pt x="271" y="290"/>
                    <a:pt x="271" y="290"/>
                  </a:cubicBezTo>
                  <a:cubicBezTo>
                    <a:pt x="271" y="290"/>
                    <a:pt x="270" y="290"/>
                    <a:pt x="270" y="290"/>
                  </a:cubicBezTo>
                  <a:cubicBezTo>
                    <a:pt x="270" y="291"/>
                    <a:pt x="271" y="291"/>
                    <a:pt x="271" y="291"/>
                  </a:cubicBezTo>
                  <a:cubicBezTo>
                    <a:pt x="271" y="291"/>
                    <a:pt x="270" y="291"/>
                    <a:pt x="271" y="292"/>
                  </a:cubicBezTo>
                  <a:cubicBezTo>
                    <a:pt x="271" y="292"/>
                    <a:pt x="271" y="292"/>
                    <a:pt x="271" y="292"/>
                  </a:cubicBezTo>
                  <a:cubicBezTo>
                    <a:pt x="272" y="291"/>
                    <a:pt x="272" y="292"/>
                    <a:pt x="272" y="291"/>
                  </a:cubicBezTo>
                  <a:cubicBezTo>
                    <a:pt x="272" y="291"/>
                    <a:pt x="272" y="291"/>
                    <a:pt x="272" y="290"/>
                  </a:cubicBezTo>
                  <a:cubicBezTo>
                    <a:pt x="272" y="290"/>
                    <a:pt x="272" y="290"/>
                    <a:pt x="272" y="290"/>
                  </a:cubicBezTo>
                  <a:cubicBezTo>
                    <a:pt x="272" y="290"/>
                    <a:pt x="272" y="290"/>
                    <a:pt x="272" y="290"/>
                  </a:cubicBezTo>
                  <a:close/>
                  <a:moveTo>
                    <a:pt x="349" y="406"/>
                  </a:moveTo>
                  <a:cubicBezTo>
                    <a:pt x="349" y="406"/>
                    <a:pt x="349" y="406"/>
                    <a:pt x="349" y="406"/>
                  </a:cubicBezTo>
                  <a:cubicBezTo>
                    <a:pt x="349" y="405"/>
                    <a:pt x="349" y="406"/>
                    <a:pt x="348" y="405"/>
                  </a:cubicBezTo>
                  <a:cubicBezTo>
                    <a:pt x="348" y="405"/>
                    <a:pt x="348" y="404"/>
                    <a:pt x="347" y="405"/>
                  </a:cubicBezTo>
                  <a:cubicBezTo>
                    <a:pt x="347" y="405"/>
                    <a:pt x="348" y="406"/>
                    <a:pt x="348" y="406"/>
                  </a:cubicBezTo>
                  <a:cubicBezTo>
                    <a:pt x="348" y="406"/>
                    <a:pt x="348" y="407"/>
                    <a:pt x="349" y="408"/>
                  </a:cubicBezTo>
                  <a:cubicBezTo>
                    <a:pt x="349" y="408"/>
                    <a:pt x="349" y="408"/>
                    <a:pt x="349" y="408"/>
                  </a:cubicBezTo>
                  <a:cubicBezTo>
                    <a:pt x="350" y="408"/>
                    <a:pt x="350" y="409"/>
                    <a:pt x="350" y="409"/>
                  </a:cubicBezTo>
                  <a:cubicBezTo>
                    <a:pt x="351" y="409"/>
                    <a:pt x="350" y="407"/>
                    <a:pt x="350" y="407"/>
                  </a:cubicBezTo>
                  <a:cubicBezTo>
                    <a:pt x="350" y="407"/>
                    <a:pt x="350" y="407"/>
                    <a:pt x="350" y="407"/>
                  </a:cubicBezTo>
                  <a:cubicBezTo>
                    <a:pt x="350" y="407"/>
                    <a:pt x="350" y="407"/>
                    <a:pt x="350" y="407"/>
                  </a:cubicBezTo>
                  <a:cubicBezTo>
                    <a:pt x="350" y="406"/>
                    <a:pt x="350" y="406"/>
                    <a:pt x="349" y="406"/>
                  </a:cubicBezTo>
                  <a:close/>
                  <a:moveTo>
                    <a:pt x="356" y="421"/>
                  </a:moveTo>
                  <a:cubicBezTo>
                    <a:pt x="356" y="420"/>
                    <a:pt x="356" y="420"/>
                    <a:pt x="355" y="419"/>
                  </a:cubicBezTo>
                  <a:cubicBezTo>
                    <a:pt x="355" y="419"/>
                    <a:pt x="355" y="419"/>
                    <a:pt x="355" y="418"/>
                  </a:cubicBezTo>
                  <a:cubicBezTo>
                    <a:pt x="355" y="418"/>
                    <a:pt x="355" y="418"/>
                    <a:pt x="355" y="418"/>
                  </a:cubicBezTo>
                  <a:cubicBezTo>
                    <a:pt x="354" y="417"/>
                    <a:pt x="354" y="417"/>
                    <a:pt x="354" y="417"/>
                  </a:cubicBezTo>
                  <a:cubicBezTo>
                    <a:pt x="354" y="417"/>
                    <a:pt x="354" y="417"/>
                    <a:pt x="353" y="417"/>
                  </a:cubicBezTo>
                  <a:cubicBezTo>
                    <a:pt x="353" y="417"/>
                    <a:pt x="353" y="417"/>
                    <a:pt x="353" y="417"/>
                  </a:cubicBezTo>
                  <a:cubicBezTo>
                    <a:pt x="352" y="417"/>
                    <a:pt x="352" y="417"/>
                    <a:pt x="353" y="418"/>
                  </a:cubicBezTo>
                  <a:cubicBezTo>
                    <a:pt x="353" y="418"/>
                    <a:pt x="353" y="418"/>
                    <a:pt x="353" y="419"/>
                  </a:cubicBezTo>
                  <a:cubicBezTo>
                    <a:pt x="353" y="419"/>
                    <a:pt x="354" y="419"/>
                    <a:pt x="354" y="419"/>
                  </a:cubicBezTo>
                  <a:cubicBezTo>
                    <a:pt x="354" y="419"/>
                    <a:pt x="354" y="419"/>
                    <a:pt x="354" y="420"/>
                  </a:cubicBezTo>
                  <a:cubicBezTo>
                    <a:pt x="355" y="420"/>
                    <a:pt x="355" y="420"/>
                    <a:pt x="355" y="420"/>
                  </a:cubicBezTo>
                  <a:cubicBezTo>
                    <a:pt x="355" y="420"/>
                    <a:pt x="355" y="420"/>
                    <a:pt x="356" y="421"/>
                  </a:cubicBezTo>
                  <a:cubicBezTo>
                    <a:pt x="356" y="421"/>
                    <a:pt x="356" y="421"/>
                    <a:pt x="356" y="421"/>
                  </a:cubicBezTo>
                  <a:cubicBezTo>
                    <a:pt x="356" y="421"/>
                    <a:pt x="356" y="421"/>
                    <a:pt x="356" y="421"/>
                  </a:cubicBezTo>
                  <a:cubicBezTo>
                    <a:pt x="356" y="421"/>
                    <a:pt x="356" y="421"/>
                    <a:pt x="356" y="421"/>
                  </a:cubicBezTo>
                  <a:cubicBezTo>
                    <a:pt x="356" y="421"/>
                    <a:pt x="356" y="421"/>
                    <a:pt x="356" y="421"/>
                  </a:cubicBezTo>
                  <a:close/>
                  <a:moveTo>
                    <a:pt x="271" y="288"/>
                  </a:moveTo>
                  <a:cubicBezTo>
                    <a:pt x="271" y="287"/>
                    <a:pt x="271" y="288"/>
                    <a:pt x="271" y="288"/>
                  </a:cubicBezTo>
                  <a:cubicBezTo>
                    <a:pt x="271" y="288"/>
                    <a:pt x="271" y="288"/>
                    <a:pt x="271" y="288"/>
                  </a:cubicBezTo>
                  <a:cubicBezTo>
                    <a:pt x="271" y="289"/>
                    <a:pt x="272" y="288"/>
                    <a:pt x="271" y="288"/>
                  </a:cubicBezTo>
                  <a:close/>
                  <a:moveTo>
                    <a:pt x="247" y="354"/>
                  </a:moveTo>
                  <a:cubicBezTo>
                    <a:pt x="247" y="354"/>
                    <a:pt x="247" y="354"/>
                    <a:pt x="247" y="353"/>
                  </a:cubicBezTo>
                  <a:cubicBezTo>
                    <a:pt x="247" y="353"/>
                    <a:pt x="246" y="353"/>
                    <a:pt x="246" y="353"/>
                  </a:cubicBezTo>
                  <a:cubicBezTo>
                    <a:pt x="246" y="353"/>
                    <a:pt x="246" y="353"/>
                    <a:pt x="246" y="354"/>
                  </a:cubicBezTo>
                  <a:cubicBezTo>
                    <a:pt x="245" y="354"/>
                    <a:pt x="245" y="354"/>
                    <a:pt x="245" y="354"/>
                  </a:cubicBezTo>
                  <a:cubicBezTo>
                    <a:pt x="246" y="354"/>
                    <a:pt x="246" y="355"/>
                    <a:pt x="246" y="355"/>
                  </a:cubicBezTo>
                  <a:cubicBezTo>
                    <a:pt x="246" y="355"/>
                    <a:pt x="247" y="355"/>
                    <a:pt x="247" y="355"/>
                  </a:cubicBezTo>
                  <a:cubicBezTo>
                    <a:pt x="247" y="354"/>
                    <a:pt x="248" y="354"/>
                    <a:pt x="248" y="354"/>
                  </a:cubicBezTo>
                  <a:cubicBezTo>
                    <a:pt x="248" y="354"/>
                    <a:pt x="247" y="354"/>
                    <a:pt x="247" y="354"/>
                  </a:cubicBezTo>
                  <a:close/>
                  <a:moveTo>
                    <a:pt x="243" y="351"/>
                  </a:moveTo>
                  <a:cubicBezTo>
                    <a:pt x="243" y="350"/>
                    <a:pt x="243" y="351"/>
                    <a:pt x="244" y="351"/>
                  </a:cubicBezTo>
                  <a:cubicBezTo>
                    <a:pt x="244" y="351"/>
                    <a:pt x="245" y="350"/>
                    <a:pt x="245" y="350"/>
                  </a:cubicBezTo>
                  <a:cubicBezTo>
                    <a:pt x="245" y="350"/>
                    <a:pt x="246" y="351"/>
                    <a:pt x="246" y="350"/>
                  </a:cubicBezTo>
                  <a:cubicBezTo>
                    <a:pt x="246" y="350"/>
                    <a:pt x="246" y="350"/>
                    <a:pt x="246" y="350"/>
                  </a:cubicBezTo>
                  <a:cubicBezTo>
                    <a:pt x="246" y="350"/>
                    <a:pt x="246" y="350"/>
                    <a:pt x="246" y="349"/>
                  </a:cubicBezTo>
                  <a:cubicBezTo>
                    <a:pt x="246" y="349"/>
                    <a:pt x="246" y="349"/>
                    <a:pt x="246" y="349"/>
                  </a:cubicBezTo>
                  <a:cubicBezTo>
                    <a:pt x="246" y="349"/>
                    <a:pt x="246" y="349"/>
                    <a:pt x="246" y="349"/>
                  </a:cubicBezTo>
                  <a:cubicBezTo>
                    <a:pt x="246" y="349"/>
                    <a:pt x="246" y="348"/>
                    <a:pt x="246" y="348"/>
                  </a:cubicBezTo>
                  <a:cubicBezTo>
                    <a:pt x="247" y="348"/>
                    <a:pt x="247" y="348"/>
                    <a:pt x="247" y="349"/>
                  </a:cubicBezTo>
                  <a:cubicBezTo>
                    <a:pt x="247" y="349"/>
                    <a:pt x="248" y="349"/>
                    <a:pt x="248" y="348"/>
                  </a:cubicBezTo>
                  <a:cubicBezTo>
                    <a:pt x="249" y="348"/>
                    <a:pt x="248" y="348"/>
                    <a:pt x="248" y="348"/>
                  </a:cubicBezTo>
                  <a:cubicBezTo>
                    <a:pt x="248" y="348"/>
                    <a:pt x="247" y="347"/>
                    <a:pt x="247" y="347"/>
                  </a:cubicBezTo>
                  <a:cubicBezTo>
                    <a:pt x="246" y="347"/>
                    <a:pt x="246" y="348"/>
                    <a:pt x="246" y="348"/>
                  </a:cubicBezTo>
                  <a:cubicBezTo>
                    <a:pt x="246" y="348"/>
                    <a:pt x="246" y="348"/>
                    <a:pt x="246" y="348"/>
                  </a:cubicBezTo>
                  <a:cubicBezTo>
                    <a:pt x="245" y="348"/>
                    <a:pt x="245" y="348"/>
                    <a:pt x="244" y="348"/>
                  </a:cubicBezTo>
                  <a:cubicBezTo>
                    <a:pt x="244" y="348"/>
                    <a:pt x="243" y="348"/>
                    <a:pt x="243" y="349"/>
                  </a:cubicBezTo>
                  <a:cubicBezTo>
                    <a:pt x="243" y="349"/>
                    <a:pt x="243" y="349"/>
                    <a:pt x="243" y="350"/>
                  </a:cubicBezTo>
                  <a:cubicBezTo>
                    <a:pt x="243" y="350"/>
                    <a:pt x="243" y="350"/>
                    <a:pt x="243" y="350"/>
                  </a:cubicBezTo>
                  <a:cubicBezTo>
                    <a:pt x="243" y="350"/>
                    <a:pt x="243" y="350"/>
                    <a:pt x="243" y="351"/>
                  </a:cubicBezTo>
                  <a:cubicBezTo>
                    <a:pt x="243" y="351"/>
                    <a:pt x="243" y="351"/>
                    <a:pt x="243" y="351"/>
                  </a:cubicBezTo>
                  <a:cubicBezTo>
                    <a:pt x="243" y="351"/>
                    <a:pt x="243" y="351"/>
                    <a:pt x="243" y="351"/>
                  </a:cubicBezTo>
                  <a:cubicBezTo>
                    <a:pt x="243" y="351"/>
                    <a:pt x="243" y="351"/>
                    <a:pt x="243" y="351"/>
                  </a:cubicBezTo>
                  <a:cubicBezTo>
                    <a:pt x="243" y="351"/>
                    <a:pt x="242" y="351"/>
                    <a:pt x="243" y="351"/>
                  </a:cubicBezTo>
                  <a:cubicBezTo>
                    <a:pt x="243" y="351"/>
                    <a:pt x="243" y="351"/>
                    <a:pt x="243" y="351"/>
                  </a:cubicBezTo>
                  <a:close/>
                  <a:moveTo>
                    <a:pt x="232" y="538"/>
                  </a:moveTo>
                  <a:cubicBezTo>
                    <a:pt x="231" y="538"/>
                    <a:pt x="232" y="538"/>
                    <a:pt x="231" y="539"/>
                  </a:cubicBezTo>
                  <a:cubicBezTo>
                    <a:pt x="231" y="539"/>
                    <a:pt x="231" y="539"/>
                    <a:pt x="230" y="539"/>
                  </a:cubicBezTo>
                  <a:cubicBezTo>
                    <a:pt x="230" y="538"/>
                    <a:pt x="229" y="539"/>
                    <a:pt x="228" y="538"/>
                  </a:cubicBezTo>
                  <a:cubicBezTo>
                    <a:pt x="229" y="538"/>
                    <a:pt x="228" y="537"/>
                    <a:pt x="229" y="536"/>
                  </a:cubicBezTo>
                  <a:cubicBezTo>
                    <a:pt x="228" y="536"/>
                    <a:pt x="228" y="537"/>
                    <a:pt x="227" y="537"/>
                  </a:cubicBezTo>
                  <a:cubicBezTo>
                    <a:pt x="227" y="537"/>
                    <a:pt x="226" y="537"/>
                    <a:pt x="226" y="537"/>
                  </a:cubicBezTo>
                  <a:cubicBezTo>
                    <a:pt x="225" y="537"/>
                    <a:pt x="225" y="537"/>
                    <a:pt x="224" y="537"/>
                  </a:cubicBezTo>
                  <a:cubicBezTo>
                    <a:pt x="224" y="538"/>
                    <a:pt x="224" y="538"/>
                    <a:pt x="223" y="538"/>
                  </a:cubicBezTo>
                  <a:cubicBezTo>
                    <a:pt x="223" y="538"/>
                    <a:pt x="222" y="538"/>
                    <a:pt x="222" y="538"/>
                  </a:cubicBezTo>
                  <a:cubicBezTo>
                    <a:pt x="222" y="538"/>
                    <a:pt x="222" y="538"/>
                    <a:pt x="221" y="538"/>
                  </a:cubicBezTo>
                  <a:cubicBezTo>
                    <a:pt x="221" y="538"/>
                    <a:pt x="220" y="538"/>
                    <a:pt x="220" y="538"/>
                  </a:cubicBezTo>
                  <a:cubicBezTo>
                    <a:pt x="219" y="539"/>
                    <a:pt x="219" y="540"/>
                    <a:pt x="220" y="541"/>
                  </a:cubicBezTo>
                  <a:cubicBezTo>
                    <a:pt x="220" y="541"/>
                    <a:pt x="221" y="542"/>
                    <a:pt x="221" y="542"/>
                  </a:cubicBezTo>
                  <a:cubicBezTo>
                    <a:pt x="222" y="542"/>
                    <a:pt x="222" y="541"/>
                    <a:pt x="222" y="541"/>
                  </a:cubicBezTo>
                  <a:cubicBezTo>
                    <a:pt x="223" y="541"/>
                    <a:pt x="223" y="541"/>
                    <a:pt x="224" y="541"/>
                  </a:cubicBezTo>
                  <a:cubicBezTo>
                    <a:pt x="225" y="541"/>
                    <a:pt x="225" y="541"/>
                    <a:pt x="226" y="541"/>
                  </a:cubicBezTo>
                  <a:cubicBezTo>
                    <a:pt x="226" y="541"/>
                    <a:pt x="227" y="541"/>
                    <a:pt x="227" y="541"/>
                  </a:cubicBezTo>
                  <a:cubicBezTo>
                    <a:pt x="227" y="542"/>
                    <a:pt x="227" y="542"/>
                    <a:pt x="228" y="542"/>
                  </a:cubicBezTo>
                  <a:cubicBezTo>
                    <a:pt x="228" y="542"/>
                    <a:pt x="228" y="541"/>
                    <a:pt x="228" y="541"/>
                  </a:cubicBezTo>
                  <a:cubicBezTo>
                    <a:pt x="229" y="541"/>
                    <a:pt x="229" y="541"/>
                    <a:pt x="229" y="541"/>
                  </a:cubicBezTo>
                  <a:cubicBezTo>
                    <a:pt x="229" y="540"/>
                    <a:pt x="228" y="540"/>
                    <a:pt x="229" y="540"/>
                  </a:cubicBezTo>
                  <a:cubicBezTo>
                    <a:pt x="229" y="540"/>
                    <a:pt x="229" y="540"/>
                    <a:pt x="230" y="540"/>
                  </a:cubicBezTo>
                  <a:cubicBezTo>
                    <a:pt x="230" y="540"/>
                    <a:pt x="230" y="540"/>
                    <a:pt x="230" y="540"/>
                  </a:cubicBezTo>
                  <a:cubicBezTo>
                    <a:pt x="231" y="539"/>
                    <a:pt x="231" y="540"/>
                    <a:pt x="232" y="540"/>
                  </a:cubicBezTo>
                  <a:cubicBezTo>
                    <a:pt x="232" y="540"/>
                    <a:pt x="232" y="540"/>
                    <a:pt x="232" y="540"/>
                  </a:cubicBezTo>
                  <a:cubicBezTo>
                    <a:pt x="232" y="541"/>
                    <a:pt x="232" y="541"/>
                    <a:pt x="232" y="541"/>
                  </a:cubicBezTo>
                  <a:cubicBezTo>
                    <a:pt x="232" y="540"/>
                    <a:pt x="232" y="540"/>
                    <a:pt x="233" y="540"/>
                  </a:cubicBezTo>
                  <a:cubicBezTo>
                    <a:pt x="233" y="540"/>
                    <a:pt x="233" y="540"/>
                    <a:pt x="233" y="540"/>
                  </a:cubicBezTo>
                  <a:cubicBezTo>
                    <a:pt x="233" y="540"/>
                    <a:pt x="233" y="540"/>
                    <a:pt x="233" y="540"/>
                  </a:cubicBezTo>
                  <a:cubicBezTo>
                    <a:pt x="233" y="540"/>
                    <a:pt x="233" y="540"/>
                    <a:pt x="233" y="540"/>
                  </a:cubicBezTo>
                  <a:cubicBezTo>
                    <a:pt x="233" y="540"/>
                    <a:pt x="233" y="539"/>
                    <a:pt x="233" y="539"/>
                  </a:cubicBezTo>
                  <a:cubicBezTo>
                    <a:pt x="233" y="539"/>
                    <a:pt x="233" y="539"/>
                    <a:pt x="233" y="539"/>
                  </a:cubicBezTo>
                  <a:cubicBezTo>
                    <a:pt x="232" y="538"/>
                    <a:pt x="232" y="538"/>
                    <a:pt x="232" y="538"/>
                  </a:cubicBezTo>
                  <a:close/>
                  <a:moveTo>
                    <a:pt x="161" y="302"/>
                  </a:moveTo>
                  <a:cubicBezTo>
                    <a:pt x="162" y="302"/>
                    <a:pt x="163" y="302"/>
                    <a:pt x="163" y="302"/>
                  </a:cubicBezTo>
                  <a:cubicBezTo>
                    <a:pt x="164" y="303"/>
                    <a:pt x="164" y="302"/>
                    <a:pt x="164" y="302"/>
                  </a:cubicBezTo>
                  <a:cubicBezTo>
                    <a:pt x="164" y="302"/>
                    <a:pt x="163" y="301"/>
                    <a:pt x="163" y="300"/>
                  </a:cubicBezTo>
                  <a:cubicBezTo>
                    <a:pt x="163" y="300"/>
                    <a:pt x="163" y="300"/>
                    <a:pt x="163" y="300"/>
                  </a:cubicBezTo>
                  <a:cubicBezTo>
                    <a:pt x="162" y="299"/>
                    <a:pt x="162" y="299"/>
                    <a:pt x="162" y="299"/>
                  </a:cubicBezTo>
                  <a:cubicBezTo>
                    <a:pt x="162" y="299"/>
                    <a:pt x="162" y="298"/>
                    <a:pt x="162" y="298"/>
                  </a:cubicBezTo>
                  <a:cubicBezTo>
                    <a:pt x="161" y="297"/>
                    <a:pt x="161" y="297"/>
                    <a:pt x="161" y="298"/>
                  </a:cubicBezTo>
                  <a:cubicBezTo>
                    <a:pt x="160" y="298"/>
                    <a:pt x="160" y="298"/>
                    <a:pt x="160" y="299"/>
                  </a:cubicBezTo>
                  <a:cubicBezTo>
                    <a:pt x="160" y="299"/>
                    <a:pt x="160" y="299"/>
                    <a:pt x="160" y="299"/>
                  </a:cubicBezTo>
                  <a:cubicBezTo>
                    <a:pt x="160" y="300"/>
                    <a:pt x="160" y="300"/>
                    <a:pt x="160" y="300"/>
                  </a:cubicBezTo>
                  <a:cubicBezTo>
                    <a:pt x="160" y="300"/>
                    <a:pt x="161" y="301"/>
                    <a:pt x="161" y="301"/>
                  </a:cubicBezTo>
                  <a:cubicBezTo>
                    <a:pt x="161" y="301"/>
                    <a:pt x="161" y="301"/>
                    <a:pt x="161" y="301"/>
                  </a:cubicBezTo>
                  <a:cubicBezTo>
                    <a:pt x="161" y="301"/>
                    <a:pt x="160" y="301"/>
                    <a:pt x="160" y="301"/>
                  </a:cubicBezTo>
                  <a:cubicBezTo>
                    <a:pt x="160" y="301"/>
                    <a:pt x="159" y="301"/>
                    <a:pt x="159" y="301"/>
                  </a:cubicBezTo>
                  <a:cubicBezTo>
                    <a:pt x="159" y="301"/>
                    <a:pt x="158" y="302"/>
                    <a:pt x="158" y="302"/>
                  </a:cubicBezTo>
                  <a:cubicBezTo>
                    <a:pt x="158" y="302"/>
                    <a:pt x="159" y="302"/>
                    <a:pt x="159" y="302"/>
                  </a:cubicBezTo>
                  <a:cubicBezTo>
                    <a:pt x="160" y="302"/>
                    <a:pt x="161" y="302"/>
                    <a:pt x="161" y="302"/>
                  </a:cubicBezTo>
                  <a:close/>
                  <a:moveTo>
                    <a:pt x="215" y="301"/>
                  </a:moveTo>
                  <a:cubicBezTo>
                    <a:pt x="215" y="301"/>
                    <a:pt x="216" y="301"/>
                    <a:pt x="216" y="301"/>
                  </a:cubicBezTo>
                  <a:cubicBezTo>
                    <a:pt x="217" y="300"/>
                    <a:pt x="217" y="300"/>
                    <a:pt x="217" y="299"/>
                  </a:cubicBezTo>
                  <a:cubicBezTo>
                    <a:pt x="217" y="299"/>
                    <a:pt x="218" y="299"/>
                    <a:pt x="218" y="299"/>
                  </a:cubicBezTo>
                  <a:cubicBezTo>
                    <a:pt x="218" y="299"/>
                    <a:pt x="218" y="299"/>
                    <a:pt x="217" y="299"/>
                  </a:cubicBezTo>
                  <a:cubicBezTo>
                    <a:pt x="217" y="299"/>
                    <a:pt x="216" y="300"/>
                    <a:pt x="215" y="301"/>
                  </a:cubicBezTo>
                  <a:cubicBezTo>
                    <a:pt x="215" y="301"/>
                    <a:pt x="215" y="301"/>
                    <a:pt x="215" y="301"/>
                  </a:cubicBezTo>
                  <a:cubicBezTo>
                    <a:pt x="215" y="301"/>
                    <a:pt x="214" y="301"/>
                    <a:pt x="214" y="301"/>
                  </a:cubicBezTo>
                  <a:cubicBezTo>
                    <a:pt x="214" y="302"/>
                    <a:pt x="214" y="302"/>
                    <a:pt x="213" y="303"/>
                  </a:cubicBezTo>
                  <a:cubicBezTo>
                    <a:pt x="214" y="303"/>
                    <a:pt x="214" y="303"/>
                    <a:pt x="214" y="303"/>
                  </a:cubicBezTo>
                  <a:cubicBezTo>
                    <a:pt x="214" y="303"/>
                    <a:pt x="214" y="302"/>
                    <a:pt x="215" y="301"/>
                  </a:cubicBezTo>
                  <a:close/>
                  <a:moveTo>
                    <a:pt x="182" y="297"/>
                  </a:moveTo>
                  <a:cubicBezTo>
                    <a:pt x="183" y="298"/>
                    <a:pt x="183" y="297"/>
                    <a:pt x="183" y="297"/>
                  </a:cubicBezTo>
                  <a:cubicBezTo>
                    <a:pt x="183" y="297"/>
                    <a:pt x="183" y="297"/>
                    <a:pt x="183" y="297"/>
                  </a:cubicBezTo>
                  <a:cubicBezTo>
                    <a:pt x="183" y="297"/>
                    <a:pt x="182" y="297"/>
                    <a:pt x="182" y="296"/>
                  </a:cubicBezTo>
                  <a:cubicBezTo>
                    <a:pt x="182" y="296"/>
                    <a:pt x="183" y="296"/>
                    <a:pt x="183" y="295"/>
                  </a:cubicBezTo>
                  <a:cubicBezTo>
                    <a:pt x="182" y="295"/>
                    <a:pt x="182" y="295"/>
                    <a:pt x="182" y="294"/>
                  </a:cubicBezTo>
                  <a:cubicBezTo>
                    <a:pt x="182" y="294"/>
                    <a:pt x="182" y="294"/>
                    <a:pt x="182" y="294"/>
                  </a:cubicBezTo>
                  <a:cubicBezTo>
                    <a:pt x="182" y="294"/>
                    <a:pt x="182" y="294"/>
                    <a:pt x="182" y="294"/>
                  </a:cubicBezTo>
                  <a:cubicBezTo>
                    <a:pt x="182" y="295"/>
                    <a:pt x="182" y="295"/>
                    <a:pt x="181" y="295"/>
                  </a:cubicBezTo>
                  <a:cubicBezTo>
                    <a:pt x="181" y="295"/>
                    <a:pt x="182" y="296"/>
                    <a:pt x="182" y="296"/>
                  </a:cubicBezTo>
                  <a:cubicBezTo>
                    <a:pt x="182" y="297"/>
                    <a:pt x="182" y="297"/>
                    <a:pt x="182" y="297"/>
                  </a:cubicBezTo>
                  <a:close/>
                  <a:moveTo>
                    <a:pt x="224" y="339"/>
                  </a:moveTo>
                  <a:cubicBezTo>
                    <a:pt x="224" y="339"/>
                    <a:pt x="223" y="339"/>
                    <a:pt x="223" y="339"/>
                  </a:cubicBezTo>
                  <a:cubicBezTo>
                    <a:pt x="223" y="339"/>
                    <a:pt x="223" y="340"/>
                    <a:pt x="223" y="340"/>
                  </a:cubicBezTo>
                  <a:cubicBezTo>
                    <a:pt x="223" y="340"/>
                    <a:pt x="223" y="340"/>
                    <a:pt x="223" y="340"/>
                  </a:cubicBezTo>
                  <a:cubicBezTo>
                    <a:pt x="222" y="340"/>
                    <a:pt x="223" y="340"/>
                    <a:pt x="223" y="341"/>
                  </a:cubicBezTo>
                  <a:cubicBezTo>
                    <a:pt x="223" y="341"/>
                    <a:pt x="223" y="341"/>
                    <a:pt x="223" y="342"/>
                  </a:cubicBezTo>
                  <a:cubicBezTo>
                    <a:pt x="224" y="342"/>
                    <a:pt x="224" y="341"/>
                    <a:pt x="224" y="341"/>
                  </a:cubicBezTo>
                  <a:cubicBezTo>
                    <a:pt x="224" y="341"/>
                    <a:pt x="224" y="341"/>
                    <a:pt x="224" y="340"/>
                  </a:cubicBezTo>
                  <a:cubicBezTo>
                    <a:pt x="224" y="340"/>
                    <a:pt x="224" y="340"/>
                    <a:pt x="224" y="340"/>
                  </a:cubicBezTo>
                  <a:cubicBezTo>
                    <a:pt x="224" y="340"/>
                    <a:pt x="224" y="340"/>
                    <a:pt x="224" y="339"/>
                  </a:cubicBezTo>
                  <a:close/>
                  <a:moveTo>
                    <a:pt x="218" y="298"/>
                  </a:moveTo>
                  <a:cubicBezTo>
                    <a:pt x="218" y="298"/>
                    <a:pt x="218" y="299"/>
                    <a:pt x="218" y="299"/>
                  </a:cubicBezTo>
                  <a:cubicBezTo>
                    <a:pt x="218" y="299"/>
                    <a:pt x="218" y="299"/>
                    <a:pt x="218" y="299"/>
                  </a:cubicBezTo>
                  <a:cubicBezTo>
                    <a:pt x="218" y="299"/>
                    <a:pt x="218" y="299"/>
                    <a:pt x="218" y="299"/>
                  </a:cubicBezTo>
                  <a:cubicBezTo>
                    <a:pt x="218" y="299"/>
                    <a:pt x="218" y="298"/>
                    <a:pt x="218" y="298"/>
                  </a:cubicBezTo>
                  <a:close/>
                  <a:moveTo>
                    <a:pt x="163" y="299"/>
                  </a:moveTo>
                  <a:cubicBezTo>
                    <a:pt x="163" y="300"/>
                    <a:pt x="163" y="300"/>
                    <a:pt x="163" y="300"/>
                  </a:cubicBezTo>
                  <a:cubicBezTo>
                    <a:pt x="163" y="301"/>
                    <a:pt x="163" y="301"/>
                    <a:pt x="164" y="301"/>
                  </a:cubicBezTo>
                  <a:cubicBezTo>
                    <a:pt x="164" y="301"/>
                    <a:pt x="165" y="302"/>
                    <a:pt x="165" y="302"/>
                  </a:cubicBezTo>
                  <a:cubicBezTo>
                    <a:pt x="166" y="302"/>
                    <a:pt x="166" y="302"/>
                    <a:pt x="167" y="303"/>
                  </a:cubicBezTo>
                  <a:cubicBezTo>
                    <a:pt x="167" y="303"/>
                    <a:pt x="167" y="303"/>
                    <a:pt x="168" y="303"/>
                  </a:cubicBezTo>
                  <a:cubicBezTo>
                    <a:pt x="168" y="303"/>
                    <a:pt x="168" y="302"/>
                    <a:pt x="169" y="302"/>
                  </a:cubicBezTo>
                  <a:cubicBezTo>
                    <a:pt x="169" y="302"/>
                    <a:pt x="169" y="302"/>
                    <a:pt x="170" y="301"/>
                  </a:cubicBezTo>
                  <a:cubicBezTo>
                    <a:pt x="170" y="301"/>
                    <a:pt x="171" y="301"/>
                    <a:pt x="171" y="301"/>
                  </a:cubicBezTo>
                  <a:cubicBezTo>
                    <a:pt x="171" y="300"/>
                    <a:pt x="171" y="300"/>
                    <a:pt x="171" y="300"/>
                  </a:cubicBezTo>
                  <a:cubicBezTo>
                    <a:pt x="172" y="300"/>
                    <a:pt x="172" y="300"/>
                    <a:pt x="172" y="299"/>
                  </a:cubicBezTo>
                  <a:cubicBezTo>
                    <a:pt x="172" y="299"/>
                    <a:pt x="172" y="299"/>
                    <a:pt x="172" y="299"/>
                  </a:cubicBezTo>
                  <a:cubicBezTo>
                    <a:pt x="173" y="299"/>
                    <a:pt x="173" y="299"/>
                    <a:pt x="173" y="298"/>
                  </a:cubicBezTo>
                  <a:cubicBezTo>
                    <a:pt x="173" y="298"/>
                    <a:pt x="173" y="298"/>
                    <a:pt x="172" y="297"/>
                  </a:cubicBezTo>
                  <a:cubicBezTo>
                    <a:pt x="172" y="297"/>
                    <a:pt x="172" y="297"/>
                    <a:pt x="172" y="297"/>
                  </a:cubicBezTo>
                  <a:cubicBezTo>
                    <a:pt x="171" y="297"/>
                    <a:pt x="171" y="297"/>
                    <a:pt x="171" y="297"/>
                  </a:cubicBezTo>
                  <a:cubicBezTo>
                    <a:pt x="171" y="297"/>
                    <a:pt x="170" y="296"/>
                    <a:pt x="169" y="297"/>
                  </a:cubicBezTo>
                  <a:cubicBezTo>
                    <a:pt x="169" y="297"/>
                    <a:pt x="170" y="297"/>
                    <a:pt x="170" y="298"/>
                  </a:cubicBezTo>
                  <a:cubicBezTo>
                    <a:pt x="170" y="298"/>
                    <a:pt x="170" y="298"/>
                    <a:pt x="170" y="298"/>
                  </a:cubicBezTo>
                  <a:cubicBezTo>
                    <a:pt x="169" y="298"/>
                    <a:pt x="169" y="297"/>
                    <a:pt x="169" y="297"/>
                  </a:cubicBezTo>
                  <a:cubicBezTo>
                    <a:pt x="168" y="297"/>
                    <a:pt x="168" y="298"/>
                    <a:pt x="168" y="298"/>
                  </a:cubicBezTo>
                  <a:cubicBezTo>
                    <a:pt x="167" y="298"/>
                    <a:pt x="167" y="297"/>
                    <a:pt x="167" y="297"/>
                  </a:cubicBezTo>
                  <a:cubicBezTo>
                    <a:pt x="166" y="297"/>
                    <a:pt x="166" y="297"/>
                    <a:pt x="166" y="297"/>
                  </a:cubicBezTo>
                  <a:cubicBezTo>
                    <a:pt x="166" y="298"/>
                    <a:pt x="165" y="297"/>
                    <a:pt x="165" y="297"/>
                  </a:cubicBezTo>
                  <a:cubicBezTo>
                    <a:pt x="164" y="298"/>
                    <a:pt x="165" y="298"/>
                    <a:pt x="166" y="299"/>
                  </a:cubicBezTo>
                  <a:cubicBezTo>
                    <a:pt x="166" y="299"/>
                    <a:pt x="166" y="299"/>
                    <a:pt x="166" y="299"/>
                  </a:cubicBezTo>
                  <a:cubicBezTo>
                    <a:pt x="165" y="299"/>
                    <a:pt x="165" y="298"/>
                    <a:pt x="165" y="298"/>
                  </a:cubicBezTo>
                  <a:cubicBezTo>
                    <a:pt x="164" y="298"/>
                    <a:pt x="164" y="298"/>
                    <a:pt x="164" y="298"/>
                  </a:cubicBezTo>
                  <a:cubicBezTo>
                    <a:pt x="163" y="297"/>
                    <a:pt x="164" y="297"/>
                    <a:pt x="164" y="297"/>
                  </a:cubicBezTo>
                  <a:cubicBezTo>
                    <a:pt x="163" y="297"/>
                    <a:pt x="163" y="296"/>
                    <a:pt x="163" y="296"/>
                  </a:cubicBezTo>
                  <a:cubicBezTo>
                    <a:pt x="162" y="296"/>
                    <a:pt x="162" y="296"/>
                    <a:pt x="162" y="297"/>
                  </a:cubicBezTo>
                  <a:cubicBezTo>
                    <a:pt x="162" y="297"/>
                    <a:pt x="162" y="298"/>
                    <a:pt x="163" y="299"/>
                  </a:cubicBezTo>
                  <a:cubicBezTo>
                    <a:pt x="163" y="299"/>
                    <a:pt x="163" y="299"/>
                    <a:pt x="163" y="299"/>
                  </a:cubicBezTo>
                  <a:close/>
                  <a:moveTo>
                    <a:pt x="220" y="339"/>
                  </a:moveTo>
                  <a:cubicBezTo>
                    <a:pt x="219" y="339"/>
                    <a:pt x="219" y="338"/>
                    <a:pt x="219" y="339"/>
                  </a:cubicBezTo>
                  <a:cubicBezTo>
                    <a:pt x="218" y="339"/>
                    <a:pt x="218" y="340"/>
                    <a:pt x="219" y="340"/>
                  </a:cubicBezTo>
                  <a:cubicBezTo>
                    <a:pt x="219" y="340"/>
                    <a:pt x="219" y="340"/>
                    <a:pt x="220" y="339"/>
                  </a:cubicBezTo>
                  <a:cubicBezTo>
                    <a:pt x="220" y="340"/>
                    <a:pt x="220" y="340"/>
                    <a:pt x="220" y="339"/>
                  </a:cubicBezTo>
                  <a:cubicBezTo>
                    <a:pt x="220" y="339"/>
                    <a:pt x="220" y="339"/>
                    <a:pt x="220" y="339"/>
                  </a:cubicBezTo>
                  <a:cubicBezTo>
                    <a:pt x="220" y="339"/>
                    <a:pt x="220" y="339"/>
                    <a:pt x="220" y="339"/>
                  </a:cubicBezTo>
                  <a:cubicBezTo>
                    <a:pt x="220" y="339"/>
                    <a:pt x="220" y="339"/>
                    <a:pt x="220" y="339"/>
                  </a:cubicBezTo>
                  <a:cubicBezTo>
                    <a:pt x="220" y="339"/>
                    <a:pt x="220" y="339"/>
                    <a:pt x="220" y="339"/>
                  </a:cubicBezTo>
                  <a:close/>
                  <a:moveTo>
                    <a:pt x="220" y="297"/>
                  </a:moveTo>
                  <a:cubicBezTo>
                    <a:pt x="220" y="296"/>
                    <a:pt x="221" y="295"/>
                    <a:pt x="221" y="295"/>
                  </a:cubicBezTo>
                  <a:cubicBezTo>
                    <a:pt x="221" y="295"/>
                    <a:pt x="221" y="294"/>
                    <a:pt x="221" y="294"/>
                  </a:cubicBezTo>
                  <a:cubicBezTo>
                    <a:pt x="220" y="294"/>
                    <a:pt x="220" y="295"/>
                    <a:pt x="220" y="295"/>
                  </a:cubicBezTo>
                  <a:cubicBezTo>
                    <a:pt x="220" y="296"/>
                    <a:pt x="220" y="296"/>
                    <a:pt x="219" y="296"/>
                  </a:cubicBezTo>
                  <a:cubicBezTo>
                    <a:pt x="219" y="297"/>
                    <a:pt x="219" y="297"/>
                    <a:pt x="219" y="297"/>
                  </a:cubicBezTo>
                  <a:cubicBezTo>
                    <a:pt x="219" y="298"/>
                    <a:pt x="219" y="298"/>
                    <a:pt x="218" y="298"/>
                  </a:cubicBezTo>
                  <a:cubicBezTo>
                    <a:pt x="219" y="298"/>
                    <a:pt x="219" y="298"/>
                    <a:pt x="219" y="298"/>
                  </a:cubicBezTo>
                  <a:cubicBezTo>
                    <a:pt x="219" y="298"/>
                    <a:pt x="220" y="297"/>
                    <a:pt x="220" y="297"/>
                  </a:cubicBezTo>
                  <a:close/>
                  <a:moveTo>
                    <a:pt x="220" y="341"/>
                  </a:moveTo>
                  <a:cubicBezTo>
                    <a:pt x="220" y="341"/>
                    <a:pt x="220" y="341"/>
                    <a:pt x="220" y="341"/>
                  </a:cubicBezTo>
                  <a:cubicBezTo>
                    <a:pt x="220" y="341"/>
                    <a:pt x="221" y="341"/>
                    <a:pt x="221" y="341"/>
                  </a:cubicBezTo>
                  <a:cubicBezTo>
                    <a:pt x="221" y="341"/>
                    <a:pt x="222" y="340"/>
                    <a:pt x="222" y="340"/>
                  </a:cubicBezTo>
                  <a:cubicBezTo>
                    <a:pt x="222" y="340"/>
                    <a:pt x="222" y="339"/>
                    <a:pt x="222" y="339"/>
                  </a:cubicBezTo>
                  <a:cubicBezTo>
                    <a:pt x="222" y="338"/>
                    <a:pt x="221" y="339"/>
                    <a:pt x="221" y="339"/>
                  </a:cubicBezTo>
                  <a:cubicBezTo>
                    <a:pt x="221" y="339"/>
                    <a:pt x="221" y="340"/>
                    <a:pt x="221" y="340"/>
                  </a:cubicBezTo>
                  <a:cubicBezTo>
                    <a:pt x="221" y="340"/>
                    <a:pt x="220" y="340"/>
                    <a:pt x="220" y="340"/>
                  </a:cubicBezTo>
                  <a:cubicBezTo>
                    <a:pt x="220" y="340"/>
                    <a:pt x="219" y="340"/>
                    <a:pt x="219" y="341"/>
                  </a:cubicBezTo>
                  <a:cubicBezTo>
                    <a:pt x="219" y="341"/>
                    <a:pt x="219" y="341"/>
                    <a:pt x="219" y="341"/>
                  </a:cubicBezTo>
                  <a:cubicBezTo>
                    <a:pt x="220" y="341"/>
                    <a:pt x="220" y="342"/>
                    <a:pt x="220" y="341"/>
                  </a:cubicBezTo>
                  <a:close/>
                  <a:moveTo>
                    <a:pt x="223" y="325"/>
                  </a:moveTo>
                  <a:cubicBezTo>
                    <a:pt x="222" y="325"/>
                    <a:pt x="222" y="325"/>
                    <a:pt x="222" y="325"/>
                  </a:cubicBezTo>
                  <a:cubicBezTo>
                    <a:pt x="222" y="326"/>
                    <a:pt x="222" y="325"/>
                    <a:pt x="222" y="325"/>
                  </a:cubicBezTo>
                  <a:cubicBezTo>
                    <a:pt x="221" y="325"/>
                    <a:pt x="221" y="325"/>
                    <a:pt x="221" y="325"/>
                  </a:cubicBezTo>
                  <a:cubicBezTo>
                    <a:pt x="221" y="325"/>
                    <a:pt x="221" y="325"/>
                    <a:pt x="221" y="325"/>
                  </a:cubicBezTo>
                  <a:cubicBezTo>
                    <a:pt x="221" y="325"/>
                    <a:pt x="221" y="325"/>
                    <a:pt x="221" y="325"/>
                  </a:cubicBezTo>
                  <a:cubicBezTo>
                    <a:pt x="221" y="324"/>
                    <a:pt x="221" y="324"/>
                    <a:pt x="221" y="324"/>
                  </a:cubicBezTo>
                  <a:cubicBezTo>
                    <a:pt x="221" y="324"/>
                    <a:pt x="221" y="324"/>
                    <a:pt x="221" y="324"/>
                  </a:cubicBezTo>
                  <a:cubicBezTo>
                    <a:pt x="221" y="323"/>
                    <a:pt x="221" y="323"/>
                    <a:pt x="221" y="323"/>
                  </a:cubicBezTo>
                  <a:cubicBezTo>
                    <a:pt x="221" y="322"/>
                    <a:pt x="222" y="322"/>
                    <a:pt x="222" y="323"/>
                  </a:cubicBezTo>
                  <a:cubicBezTo>
                    <a:pt x="222" y="323"/>
                    <a:pt x="222" y="322"/>
                    <a:pt x="222" y="322"/>
                  </a:cubicBezTo>
                  <a:cubicBezTo>
                    <a:pt x="222" y="322"/>
                    <a:pt x="223" y="321"/>
                    <a:pt x="222" y="321"/>
                  </a:cubicBezTo>
                  <a:cubicBezTo>
                    <a:pt x="222" y="320"/>
                    <a:pt x="222" y="322"/>
                    <a:pt x="221" y="322"/>
                  </a:cubicBezTo>
                  <a:cubicBezTo>
                    <a:pt x="221" y="322"/>
                    <a:pt x="221" y="322"/>
                    <a:pt x="221" y="322"/>
                  </a:cubicBezTo>
                  <a:cubicBezTo>
                    <a:pt x="221" y="322"/>
                    <a:pt x="220" y="321"/>
                    <a:pt x="220" y="321"/>
                  </a:cubicBezTo>
                  <a:cubicBezTo>
                    <a:pt x="220" y="321"/>
                    <a:pt x="221" y="321"/>
                    <a:pt x="221" y="320"/>
                  </a:cubicBezTo>
                  <a:cubicBezTo>
                    <a:pt x="221" y="320"/>
                    <a:pt x="220" y="320"/>
                    <a:pt x="220" y="320"/>
                  </a:cubicBezTo>
                  <a:cubicBezTo>
                    <a:pt x="220" y="320"/>
                    <a:pt x="220" y="320"/>
                    <a:pt x="220" y="320"/>
                  </a:cubicBezTo>
                  <a:cubicBezTo>
                    <a:pt x="220" y="321"/>
                    <a:pt x="220" y="321"/>
                    <a:pt x="220" y="321"/>
                  </a:cubicBezTo>
                  <a:cubicBezTo>
                    <a:pt x="219" y="321"/>
                    <a:pt x="219" y="322"/>
                    <a:pt x="219" y="321"/>
                  </a:cubicBezTo>
                  <a:cubicBezTo>
                    <a:pt x="219" y="321"/>
                    <a:pt x="219" y="320"/>
                    <a:pt x="218" y="321"/>
                  </a:cubicBezTo>
                  <a:cubicBezTo>
                    <a:pt x="218" y="321"/>
                    <a:pt x="218" y="321"/>
                    <a:pt x="218" y="322"/>
                  </a:cubicBezTo>
                  <a:cubicBezTo>
                    <a:pt x="218" y="322"/>
                    <a:pt x="218" y="322"/>
                    <a:pt x="218" y="322"/>
                  </a:cubicBezTo>
                  <a:cubicBezTo>
                    <a:pt x="218" y="323"/>
                    <a:pt x="218" y="323"/>
                    <a:pt x="218" y="323"/>
                  </a:cubicBezTo>
                  <a:cubicBezTo>
                    <a:pt x="218" y="323"/>
                    <a:pt x="218" y="323"/>
                    <a:pt x="218" y="323"/>
                  </a:cubicBezTo>
                  <a:cubicBezTo>
                    <a:pt x="218" y="324"/>
                    <a:pt x="218" y="324"/>
                    <a:pt x="218" y="324"/>
                  </a:cubicBezTo>
                  <a:cubicBezTo>
                    <a:pt x="218" y="325"/>
                    <a:pt x="217" y="325"/>
                    <a:pt x="217" y="326"/>
                  </a:cubicBezTo>
                  <a:cubicBezTo>
                    <a:pt x="217" y="326"/>
                    <a:pt x="219" y="326"/>
                    <a:pt x="220" y="326"/>
                  </a:cubicBezTo>
                  <a:cubicBezTo>
                    <a:pt x="220" y="326"/>
                    <a:pt x="220" y="326"/>
                    <a:pt x="220" y="326"/>
                  </a:cubicBezTo>
                  <a:cubicBezTo>
                    <a:pt x="220" y="326"/>
                    <a:pt x="221" y="326"/>
                    <a:pt x="221" y="326"/>
                  </a:cubicBezTo>
                  <a:cubicBezTo>
                    <a:pt x="221" y="326"/>
                    <a:pt x="221" y="326"/>
                    <a:pt x="221" y="326"/>
                  </a:cubicBezTo>
                  <a:cubicBezTo>
                    <a:pt x="221" y="327"/>
                    <a:pt x="222" y="327"/>
                    <a:pt x="223" y="326"/>
                  </a:cubicBezTo>
                  <a:cubicBezTo>
                    <a:pt x="223" y="326"/>
                    <a:pt x="223" y="325"/>
                    <a:pt x="223" y="325"/>
                  </a:cubicBezTo>
                  <a:close/>
                  <a:moveTo>
                    <a:pt x="7" y="440"/>
                  </a:moveTo>
                  <a:cubicBezTo>
                    <a:pt x="7" y="440"/>
                    <a:pt x="7" y="440"/>
                    <a:pt x="7" y="439"/>
                  </a:cubicBezTo>
                  <a:cubicBezTo>
                    <a:pt x="7" y="439"/>
                    <a:pt x="7" y="439"/>
                    <a:pt x="7" y="439"/>
                  </a:cubicBezTo>
                  <a:cubicBezTo>
                    <a:pt x="7" y="439"/>
                    <a:pt x="6" y="439"/>
                    <a:pt x="6" y="439"/>
                  </a:cubicBezTo>
                  <a:cubicBezTo>
                    <a:pt x="6" y="438"/>
                    <a:pt x="6" y="438"/>
                    <a:pt x="6" y="438"/>
                  </a:cubicBezTo>
                  <a:cubicBezTo>
                    <a:pt x="6" y="437"/>
                    <a:pt x="5" y="438"/>
                    <a:pt x="5" y="439"/>
                  </a:cubicBezTo>
                  <a:cubicBezTo>
                    <a:pt x="5" y="439"/>
                    <a:pt x="5" y="440"/>
                    <a:pt x="5" y="440"/>
                  </a:cubicBezTo>
                  <a:cubicBezTo>
                    <a:pt x="5" y="440"/>
                    <a:pt x="5" y="440"/>
                    <a:pt x="6" y="441"/>
                  </a:cubicBezTo>
                  <a:cubicBezTo>
                    <a:pt x="6" y="441"/>
                    <a:pt x="6" y="441"/>
                    <a:pt x="6" y="441"/>
                  </a:cubicBezTo>
                  <a:cubicBezTo>
                    <a:pt x="6" y="442"/>
                    <a:pt x="6" y="442"/>
                    <a:pt x="6" y="442"/>
                  </a:cubicBezTo>
                  <a:cubicBezTo>
                    <a:pt x="6" y="443"/>
                    <a:pt x="6" y="443"/>
                    <a:pt x="7" y="443"/>
                  </a:cubicBezTo>
                  <a:cubicBezTo>
                    <a:pt x="7" y="443"/>
                    <a:pt x="7" y="443"/>
                    <a:pt x="7" y="443"/>
                  </a:cubicBezTo>
                  <a:cubicBezTo>
                    <a:pt x="7" y="444"/>
                    <a:pt x="7" y="444"/>
                    <a:pt x="7" y="444"/>
                  </a:cubicBezTo>
                  <a:cubicBezTo>
                    <a:pt x="7" y="444"/>
                    <a:pt x="8" y="444"/>
                    <a:pt x="8" y="444"/>
                  </a:cubicBezTo>
                  <a:cubicBezTo>
                    <a:pt x="8" y="444"/>
                    <a:pt x="8" y="444"/>
                    <a:pt x="8" y="444"/>
                  </a:cubicBezTo>
                  <a:cubicBezTo>
                    <a:pt x="8" y="444"/>
                    <a:pt x="8" y="444"/>
                    <a:pt x="8" y="443"/>
                  </a:cubicBezTo>
                  <a:cubicBezTo>
                    <a:pt x="8" y="443"/>
                    <a:pt x="8" y="443"/>
                    <a:pt x="8" y="442"/>
                  </a:cubicBezTo>
                  <a:cubicBezTo>
                    <a:pt x="8" y="442"/>
                    <a:pt x="8" y="442"/>
                    <a:pt x="8" y="441"/>
                  </a:cubicBezTo>
                  <a:cubicBezTo>
                    <a:pt x="8" y="441"/>
                    <a:pt x="8" y="441"/>
                    <a:pt x="8" y="441"/>
                  </a:cubicBezTo>
                  <a:cubicBezTo>
                    <a:pt x="8" y="440"/>
                    <a:pt x="8" y="440"/>
                    <a:pt x="7" y="440"/>
                  </a:cubicBezTo>
                  <a:close/>
                  <a:moveTo>
                    <a:pt x="3" y="443"/>
                  </a:moveTo>
                  <a:cubicBezTo>
                    <a:pt x="3" y="442"/>
                    <a:pt x="3" y="442"/>
                    <a:pt x="3" y="442"/>
                  </a:cubicBezTo>
                  <a:cubicBezTo>
                    <a:pt x="3" y="441"/>
                    <a:pt x="3" y="441"/>
                    <a:pt x="2" y="441"/>
                  </a:cubicBezTo>
                  <a:cubicBezTo>
                    <a:pt x="2" y="440"/>
                    <a:pt x="2" y="440"/>
                    <a:pt x="2" y="440"/>
                  </a:cubicBezTo>
                  <a:cubicBezTo>
                    <a:pt x="2" y="439"/>
                    <a:pt x="2" y="439"/>
                    <a:pt x="1" y="439"/>
                  </a:cubicBezTo>
                  <a:cubicBezTo>
                    <a:pt x="1" y="438"/>
                    <a:pt x="2" y="437"/>
                    <a:pt x="1" y="437"/>
                  </a:cubicBezTo>
                  <a:cubicBezTo>
                    <a:pt x="1" y="437"/>
                    <a:pt x="1" y="437"/>
                    <a:pt x="1" y="438"/>
                  </a:cubicBezTo>
                  <a:cubicBezTo>
                    <a:pt x="1" y="438"/>
                    <a:pt x="0" y="438"/>
                    <a:pt x="0" y="438"/>
                  </a:cubicBezTo>
                  <a:cubicBezTo>
                    <a:pt x="0" y="439"/>
                    <a:pt x="1" y="440"/>
                    <a:pt x="1" y="440"/>
                  </a:cubicBezTo>
                  <a:cubicBezTo>
                    <a:pt x="1" y="441"/>
                    <a:pt x="1" y="441"/>
                    <a:pt x="1" y="441"/>
                  </a:cubicBezTo>
                  <a:cubicBezTo>
                    <a:pt x="1" y="442"/>
                    <a:pt x="2" y="442"/>
                    <a:pt x="2" y="442"/>
                  </a:cubicBezTo>
                  <a:cubicBezTo>
                    <a:pt x="2" y="443"/>
                    <a:pt x="2" y="443"/>
                    <a:pt x="3" y="443"/>
                  </a:cubicBezTo>
                  <a:cubicBezTo>
                    <a:pt x="3" y="443"/>
                    <a:pt x="3" y="443"/>
                    <a:pt x="3" y="443"/>
                  </a:cubicBezTo>
                  <a:cubicBezTo>
                    <a:pt x="3" y="443"/>
                    <a:pt x="3" y="443"/>
                    <a:pt x="3" y="443"/>
                  </a:cubicBezTo>
                  <a:close/>
                  <a:moveTo>
                    <a:pt x="26" y="387"/>
                  </a:moveTo>
                  <a:cubicBezTo>
                    <a:pt x="26" y="386"/>
                    <a:pt x="25" y="387"/>
                    <a:pt x="24" y="387"/>
                  </a:cubicBezTo>
                  <a:cubicBezTo>
                    <a:pt x="24" y="387"/>
                    <a:pt x="24" y="388"/>
                    <a:pt x="24" y="388"/>
                  </a:cubicBezTo>
                  <a:cubicBezTo>
                    <a:pt x="24" y="388"/>
                    <a:pt x="25" y="388"/>
                    <a:pt x="26" y="387"/>
                  </a:cubicBezTo>
                  <a:close/>
                  <a:moveTo>
                    <a:pt x="23" y="393"/>
                  </a:moveTo>
                  <a:cubicBezTo>
                    <a:pt x="23" y="392"/>
                    <a:pt x="23" y="392"/>
                    <a:pt x="23" y="392"/>
                  </a:cubicBezTo>
                  <a:cubicBezTo>
                    <a:pt x="24" y="391"/>
                    <a:pt x="23" y="391"/>
                    <a:pt x="24" y="391"/>
                  </a:cubicBezTo>
                  <a:cubicBezTo>
                    <a:pt x="24" y="390"/>
                    <a:pt x="25" y="389"/>
                    <a:pt x="24" y="390"/>
                  </a:cubicBezTo>
                  <a:cubicBezTo>
                    <a:pt x="23" y="390"/>
                    <a:pt x="23" y="390"/>
                    <a:pt x="23" y="391"/>
                  </a:cubicBezTo>
                  <a:cubicBezTo>
                    <a:pt x="22" y="391"/>
                    <a:pt x="22" y="392"/>
                    <a:pt x="22" y="392"/>
                  </a:cubicBezTo>
                  <a:cubicBezTo>
                    <a:pt x="22" y="392"/>
                    <a:pt x="23" y="393"/>
                    <a:pt x="23" y="393"/>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6" name="Freeform 68">
              <a:extLst>
                <a:ext uri="{FF2B5EF4-FFF2-40B4-BE49-F238E27FC236}">
                  <a16:creationId xmlns:a16="http://schemas.microsoft.com/office/drawing/2014/main" id="{540290F3-83BB-414E-B50A-FA31FFC9F81C}"/>
                </a:ext>
              </a:extLst>
            </p:cNvPr>
            <p:cNvSpPr>
              <a:spLocks noEditPoints="1"/>
            </p:cNvSpPr>
            <p:nvPr/>
          </p:nvSpPr>
          <p:spPr bwMode="auto">
            <a:xfrm>
              <a:off x="4479" y="1494"/>
              <a:ext cx="2637" cy="1737"/>
            </a:xfrm>
            <a:custGeom>
              <a:avLst/>
              <a:gdLst>
                <a:gd name="T0" fmla="*/ 822 w 1115"/>
                <a:gd name="T1" fmla="*/ 476 h 734"/>
                <a:gd name="T2" fmla="*/ 768 w 1115"/>
                <a:gd name="T3" fmla="*/ 508 h 734"/>
                <a:gd name="T4" fmla="*/ 489 w 1115"/>
                <a:gd name="T5" fmla="*/ 501 h 734"/>
                <a:gd name="T6" fmla="*/ 903 w 1115"/>
                <a:gd name="T7" fmla="*/ 475 h 734"/>
                <a:gd name="T8" fmla="*/ 864 w 1115"/>
                <a:gd name="T9" fmla="*/ 448 h 734"/>
                <a:gd name="T10" fmla="*/ 896 w 1115"/>
                <a:gd name="T11" fmla="*/ 449 h 734"/>
                <a:gd name="T12" fmla="*/ 859 w 1115"/>
                <a:gd name="T13" fmla="*/ 461 h 734"/>
                <a:gd name="T14" fmla="*/ 892 w 1115"/>
                <a:gd name="T15" fmla="*/ 497 h 734"/>
                <a:gd name="T16" fmla="*/ 884 w 1115"/>
                <a:gd name="T17" fmla="*/ 461 h 734"/>
                <a:gd name="T18" fmla="*/ 787 w 1115"/>
                <a:gd name="T19" fmla="*/ 425 h 734"/>
                <a:gd name="T20" fmla="*/ 786 w 1115"/>
                <a:gd name="T21" fmla="*/ 427 h 734"/>
                <a:gd name="T22" fmla="*/ 731 w 1115"/>
                <a:gd name="T23" fmla="*/ 546 h 734"/>
                <a:gd name="T24" fmla="*/ 974 w 1115"/>
                <a:gd name="T25" fmla="*/ 268 h 734"/>
                <a:gd name="T26" fmla="*/ 1074 w 1115"/>
                <a:gd name="T27" fmla="*/ 215 h 734"/>
                <a:gd name="T28" fmla="*/ 1074 w 1115"/>
                <a:gd name="T29" fmla="*/ 124 h 734"/>
                <a:gd name="T30" fmla="*/ 1022 w 1115"/>
                <a:gd name="T31" fmla="*/ 597 h 734"/>
                <a:gd name="T32" fmla="*/ 1009 w 1115"/>
                <a:gd name="T33" fmla="*/ 625 h 734"/>
                <a:gd name="T34" fmla="*/ 1030 w 1115"/>
                <a:gd name="T35" fmla="*/ 659 h 734"/>
                <a:gd name="T36" fmla="*/ 765 w 1115"/>
                <a:gd name="T37" fmla="*/ 581 h 734"/>
                <a:gd name="T38" fmla="*/ 843 w 1115"/>
                <a:gd name="T39" fmla="*/ 560 h 734"/>
                <a:gd name="T40" fmla="*/ 966 w 1115"/>
                <a:gd name="T41" fmla="*/ 654 h 734"/>
                <a:gd name="T42" fmla="*/ 973 w 1115"/>
                <a:gd name="T43" fmla="*/ 654 h 734"/>
                <a:gd name="T44" fmla="*/ 810 w 1115"/>
                <a:gd name="T45" fmla="*/ 662 h 734"/>
                <a:gd name="T46" fmla="*/ 879 w 1115"/>
                <a:gd name="T47" fmla="*/ 584 h 734"/>
                <a:gd name="T48" fmla="*/ 898 w 1115"/>
                <a:gd name="T49" fmla="*/ 595 h 734"/>
                <a:gd name="T50" fmla="*/ 963 w 1115"/>
                <a:gd name="T51" fmla="*/ 581 h 734"/>
                <a:gd name="T52" fmla="*/ 864 w 1115"/>
                <a:gd name="T53" fmla="*/ 633 h 734"/>
                <a:gd name="T54" fmla="*/ 913 w 1115"/>
                <a:gd name="T55" fmla="*/ 545 h 734"/>
                <a:gd name="T56" fmla="*/ 728 w 1115"/>
                <a:gd name="T57" fmla="*/ 612 h 734"/>
                <a:gd name="T58" fmla="*/ 677 w 1115"/>
                <a:gd name="T59" fmla="*/ 591 h 734"/>
                <a:gd name="T60" fmla="*/ 804 w 1115"/>
                <a:gd name="T61" fmla="*/ 654 h 734"/>
                <a:gd name="T62" fmla="*/ 931 w 1115"/>
                <a:gd name="T63" fmla="*/ 661 h 734"/>
                <a:gd name="T64" fmla="*/ 921 w 1115"/>
                <a:gd name="T65" fmla="*/ 672 h 734"/>
                <a:gd name="T66" fmla="*/ 596 w 1115"/>
                <a:gd name="T67" fmla="*/ 733 h 734"/>
                <a:gd name="T68" fmla="*/ 919 w 1115"/>
                <a:gd name="T69" fmla="*/ 356 h 734"/>
                <a:gd name="T70" fmla="*/ 468 w 1115"/>
                <a:gd name="T71" fmla="*/ 494 h 734"/>
                <a:gd name="T72" fmla="*/ 338 w 1115"/>
                <a:gd name="T73" fmla="*/ 342 h 734"/>
                <a:gd name="T74" fmla="*/ 275 w 1115"/>
                <a:gd name="T75" fmla="*/ 343 h 734"/>
                <a:gd name="T76" fmla="*/ 162 w 1115"/>
                <a:gd name="T77" fmla="*/ 443 h 734"/>
                <a:gd name="T78" fmla="*/ 94 w 1115"/>
                <a:gd name="T79" fmla="*/ 236 h 734"/>
                <a:gd name="T80" fmla="*/ 8 w 1115"/>
                <a:gd name="T81" fmla="*/ 185 h 734"/>
                <a:gd name="T82" fmla="*/ 180 w 1115"/>
                <a:gd name="T83" fmla="*/ 163 h 734"/>
                <a:gd name="T84" fmla="*/ 259 w 1115"/>
                <a:gd name="T85" fmla="*/ 195 h 734"/>
                <a:gd name="T86" fmla="*/ 203 w 1115"/>
                <a:gd name="T87" fmla="*/ 75 h 734"/>
                <a:gd name="T88" fmla="*/ 332 w 1115"/>
                <a:gd name="T89" fmla="*/ 60 h 734"/>
                <a:gd name="T90" fmla="*/ 403 w 1115"/>
                <a:gd name="T91" fmla="*/ 4 h 734"/>
                <a:gd name="T92" fmla="*/ 566 w 1115"/>
                <a:gd name="T93" fmla="*/ 73 h 734"/>
                <a:gd name="T94" fmla="*/ 709 w 1115"/>
                <a:gd name="T95" fmla="*/ 61 h 734"/>
                <a:gd name="T96" fmla="*/ 868 w 1115"/>
                <a:gd name="T97" fmla="*/ 8 h 734"/>
                <a:gd name="T98" fmla="*/ 977 w 1115"/>
                <a:gd name="T99" fmla="*/ 80 h 734"/>
                <a:gd name="T100" fmla="*/ 958 w 1115"/>
                <a:gd name="T101" fmla="*/ 199 h 734"/>
                <a:gd name="T102" fmla="*/ 873 w 1115"/>
                <a:gd name="T103" fmla="*/ 191 h 734"/>
                <a:gd name="T104" fmla="*/ 891 w 1115"/>
                <a:gd name="T105" fmla="*/ 281 h 734"/>
                <a:gd name="T106" fmla="*/ 816 w 1115"/>
                <a:gd name="T107" fmla="*/ 374 h 734"/>
                <a:gd name="T108" fmla="*/ 727 w 1115"/>
                <a:gd name="T109" fmla="*/ 484 h 734"/>
                <a:gd name="T110" fmla="*/ 689 w 1115"/>
                <a:gd name="T111" fmla="*/ 550 h 734"/>
                <a:gd name="T112" fmla="*/ 186 w 1115"/>
                <a:gd name="T113" fmla="*/ 189 h 734"/>
                <a:gd name="T114" fmla="*/ 574 w 1115"/>
                <a:gd name="T115" fmla="*/ 329 h 734"/>
                <a:gd name="T116" fmla="*/ 674 w 1115"/>
                <a:gd name="T117" fmla="*/ 250 h 734"/>
                <a:gd name="T118" fmla="*/ 885 w 1115"/>
                <a:gd name="T119" fmla="*/ 289 h 734"/>
                <a:gd name="T120" fmla="*/ 614 w 1115"/>
                <a:gd name="T121" fmla="*/ 64 h 734"/>
                <a:gd name="T122" fmla="*/ 401 w 1115"/>
                <a:gd name="T123" fmla="*/ 181 h 734"/>
                <a:gd name="T124" fmla="*/ 311 w 1115"/>
                <a:gd name="T125" fmla="*/ 60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5" h="734">
                  <a:moveTo>
                    <a:pt x="3" y="188"/>
                  </a:moveTo>
                  <a:cubicBezTo>
                    <a:pt x="3" y="188"/>
                    <a:pt x="3" y="188"/>
                    <a:pt x="3" y="188"/>
                  </a:cubicBezTo>
                  <a:cubicBezTo>
                    <a:pt x="3" y="188"/>
                    <a:pt x="3" y="188"/>
                    <a:pt x="3" y="189"/>
                  </a:cubicBezTo>
                  <a:cubicBezTo>
                    <a:pt x="2" y="190"/>
                    <a:pt x="1" y="190"/>
                    <a:pt x="0" y="190"/>
                  </a:cubicBezTo>
                  <a:cubicBezTo>
                    <a:pt x="0" y="190"/>
                    <a:pt x="0" y="190"/>
                    <a:pt x="0" y="189"/>
                  </a:cubicBezTo>
                  <a:cubicBezTo>
                    <a:pt x="0" y="189"/>
                    <a:pt x="0" y="189"/>
                    <a:pt x="0" y="189"/>
                  </a:cubicBezTo>
                  <a:cubicBezTo>
                    <a:pt x="0" y="188"/>
                    <a:pt x="0" y="188"/>
                    <a:pt x="0" y="188"/>
                  </a:cubicBezTo>
                  <a:cubicBezTo>
                    <a:pt x="0" y="188"/>
                    <a:pt x="1" y="188"/>
                    <a:pt x="1" y="188"/>
                  </a:cubicBezTo>
                  <a:cubicBezTo>
                    <a:pt x="1" y="188"/>
                    <a:pt x="1" y="188"/>
                    <a:pt x="1" y="188"/>
                  </a:cubicBezTo>
                  <a:cubicBezTo>
                    <a:pt x="1"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7"/>
                    <a:pt x="2" y="187"/>
                  </a:cubicBezTo>
                  <a:cubicBezTo>
                    <a:pt x="2" y="187"/>
                    <a:pt x="2" y="187"/>
                    <a:pt x="2" y="187"/>
                  </a:cubicBezTo>
                  <a:cubicBezTo>
                    <a:pt x="2" y="187"/>
                    <a:pt x="2" y="187"/>
                    <a:pt x="2" y="187"/>
                  </a:cubicBezTo>
                  <a:cubicBezTo>
                    <a:pt x="2" y="187"/>
                    <a:pt x="2" y="187"/>
                    <a:pt x="2" y="187"/>
                  </a:cubicBezTo>
                  <a:cubicBezTo>
                    <a:pt x="2" y="187"/>
                    <a:pt x="3" y="187"/>
                    <a:pt x="3" y="187"/>
                  </a:cubicBezTo>
                  <a:cubicBezTo>
                    <a:pt x="3" y="187"/>
                    <a:pt x="3" y="187"/>
                    <a:pt x="3" y="188"/>
                  </a:cubicBezTo>
                  <a:close/>
                  <a:moveTo>
                    <a:pt x="680" y="488"/>
                  </a:moveTo>
                  <a:cubicBezTo>
                    <a:pt x="680" y="488"/>
                    <a:pt x="681" y="488"/>
                    <a:pt x="681" y="487"/>
                  </a:cubicBezTo>
                  <a:cubicBezTo>
                    <a:pt x="681" y="487"/>
                    <a:pt x="681" y="487"/>
                    <a:pt x="681" y="487"/>
                  </a:cubicBezTo>
                  <a:cubicBezTo>
                    <a:pt x="681" y="487"/>
                    <a:pt x="681" y="487"/>
                    <a:pt x="681" y="487"/>
                  </a:cubicBezTo>
                  <a:cubicBezTo>
                    <a:pt x="681" y="487"/>
                    <a:pt x="681" y="487"/>
                    <a:pt x="681" y="487"/>
                  </a:cubicBezTo>
                  <a:cubicBezTo>
                    <a:pt x="681" y="487"/>
                    <a:pt x="681" y="487"/>
                    <a:pt x="681" y="486"/>
                  </a:cubicBezTo>
                  <a:cubicBezTo>
                    <a:pt x="681" y="486"/>
                    <a:pt x="680" y="486"/>
                    <a:pt x="680" y="486"/>
                  </a:cubicBezTo>
                  <a:cubicBezTo>
                    <a:pt x="680" y="486"/>
                    <a:pt x="680" y="486"/>
                    <a:pt x="680" y="486"/>
                  </a:cubicBezTo>
                  <a:cubicBezTo>
                    <a:pt x="679" y="486"/>
                    <a:pt x="679" y="486"/>
                    <a:pt x="679" y="486"/>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8"/>
                    <a:pt x="679" y="488"/>
                    <a:pt x="680" y="488"/>
                  </a:cubicBezTo>
                  <a:close/>
                  <a:moveTo>
                    <a:pt x="877" y="371"/>
                  </a:moveTo>
                  <a:cubicBezTo>
                    <a:pt x="877" y="371"/>
                    <a:pt x="877" y="371"/>
                    <a:pt x="877" y="371"/>
                  </a:cubicBezTo>
                  <a:cubicBezTo>
                    <a:pt x="877" y="373"/>
                    <a:pt x="879" y="375"/>
                    <a:pt x="881" y="376"/>
                  </a:cubicBezTo>
                  <a:cubicBezTo>
                    <a:pt x="881" y="376"/>
                    <a:pt x="881" y="376"/>
                    <a:pt x="881" y="376"/>
                  </a:cubicBezTo>
                  <a:cubicBezTo>
                    <a:pt x="882" y="377"/>
                    <a:pt x="882" y="378"/>
                    <a:pt x="882" y="379"/>
                  </a:cubicBezTo>
                  <a:cubicBezTo>
                    <a:pt x="882" y="380"/>
                    <a:pt x="882" y="380"/>
                    <a:pt x="882" y="381"/>
                  </a:cubicBezTo>
                  <a:cubicBezTo>
                    <a:pt x="882" y="381"/>
                    <a:pt x="882" y="381"/>
                    <a:pt x="882" y="381"/>
                  </a:cubicBezTo>
                  <a:cubicBezTo>
                    <a:pt x="882" y="381"/>
                    <a:pt x="882" y="381"/>
                    <a:pt x="883" y="381"/>
                  </a:cubicBezTo>
                  <a:cubicBezTo>
                    <a:pt x="884" y="380"/>
                    <a:pt x="884" y="379"/>
                    <a:pt x="884" y="379"/>
                  </a:cubicBezTo>
                  <a:cubicBezTo>
                    <a:pt x="884" y="378"/>
                    <a:pt x="884" y="378"/>
                    <a:pt x="885" y="377"/>
                  </a:cubicBezTo>
                  <a:cubicBezTo>
                    <a:pt x="885" y="376"/>
                    <a:pt x="885" y="376"/>
                    <a:pt x="885" y="376"/>
                  </a:cubicBezTo>
                  <a:cubicBezTo>
                    <a:pt x="885" y="375"/>
                    <a:pt x="885" y="375"/>
                    <a:pt x="885" y="375"/>
                  </a:cubicBezTo>
                  <a:cubicBezTo>
                    <a:pt x="885" y="375"/>
                    <a:pt x="885" y="374"/>
                    <a:pt x="885" y="374"/>
                  </a:cubicBezTo>
                  <a:cubicBezTo>
                    <a:pt x="885" y="372"/>
                    <a:pt x="887" y="372"/>
                    <a:pt x="888" y="372"/>
                  </a:cubicBezTo>
                  <a:cubicBezTo>
                    <a:pt x="888" y="371"/>
                    <a:pt x="889" y="371"/>
                    <a:pt x="889" y="371"/>
                  </a:cubicBezTo>
                  <a:cubicBezTo>
                    <a:pt x="889" y="369"/>
                    <a:pt x="889" y="369"/>
                    <a:pt x="890" y="368"/>
                  </a:cubicBezTo>
                  <a:cubicBezTo>
                    <a:pt x="890" y="367"/>
                    <a:pt x="891" y="366"/>
                    <a:pt x="891" y="365"/>
                  </a:cubicBezTo>
                  <a:cubicBezTo>
                    <a:pt x="891" y="364"/>
                    <a:pt x="891" y="363"/>
                    <a:pt x="891" y="362"/>
                  </a:cubicBezTo>
                  <a:cubicBezTo>
                    <a:pt x="891" y="362"/>
                    <a:pt x="892" y="361"/>
                    <a:pt x="892" y="361"/>
                  </a:cubicBezTo>
                  <a:cubicBezTo>
                    <a:pt x="892" y="359"/>
                    <a:pt x="891" y="358"/>
                    <a:pt x="893" y="356"/>
                  </a:cubicBezTo>
                  <a:cubicBezTo>
                    <a:pt x="895" y="354"/>
                    <a:pt x="896" y="351"/>
                    <a:pt x="895" y="349"/>
                  </a:cubicBezTo>
                  <a:cubicBezTo>
                    <a:pt x="895" y="349"/>
                    <a:pt x="895" y="348"/>
                    <a:pt x="895" y="348"/>
                  </a:cubicBezTo>
                  <a:cubicBezTo>
                    <a:pt x="895" y="348"/>
                    <a:pt x="895" y="347"/>
                    <a:pt x="895" y="347"/>
                  </a:cubicBezTo>
                  <a:cubicBezTo>
                    <a:pt x="894" y="347"/>
                    <a:pt x="894" y="346"/>
                    <a:pt x="893" y="346"/>
                  </a:cubicBezTo>
                  <a:cubicBezTo>
                    <a:pt x="893" y="346"/>
                    <a:pt x="893" y="346"/>
                    <a:pt x="893" y="346"/>
                  </a:cubicBezTo>
                  <a:cubicBezTo>
                    <a:pt x="893" y="346"/>
                    <a:pt x="893" y="346"/>
                    <a:pt x="893" y="346"/>
                  </a:cubicBezTo>
                  <a:cubicBezTo>
                    <a:pt x="892" y="346"/>
                    <a:pt x="891" y="348"/>
                    <a:pt x="891" y="349"/>
                  </a:cubicBezTo>
                  <a:cubicBezTo>
                    <a:pt x="890" y="349"/>
                    <a:pt x="890" y="349"/>
                    <a:pt x="889" y="348"/>
                  </a:cubicBezTo>
                  <a:cubicBezTo>
                    <a:pt x="889" y="348"/>
                    <a:pt x="889" y="348"/>
                    <a:pt x="888" y="348"/>
                  </a:cubicBezTo>
                  <a:cubicBezTo>
                    <a:pt x="888" y="348"/>
                    <a:pt x="888" y="349"/>
                    <a:pt x="887" y="349"/>
                  </a:cubicBezTo>
                  <a:cubicBezTo>
                    <a:pt x="887" y="349"/>
                    <a:pt x="887" y="350"/>
                    <a:pt x="887" y="350"/>
                  </a:cubicBezTo>
                  <a:cubicBezTo>
                    <a:pt x="887" y="350"/>
                    <a:pt x="886" y="350"/>
                    <a:pt x="886" y="351"/>
                  </a:cubicBezTo>
                  <a:cubicBezTo>
                    <a:pt x="884" y="351"/>
                    <a:pt x="884" y="352"/>
                    <a:pt x="885" y="353"/>
                  </a:cubicBezTo>
                  <a:cubicBezTo>
                    <a:pt x="885" y="354"/>
                    <a:pt x="885" y="354"/>
                    <a:pt x="885" y="355"/>
                  </a:cubicBezTo>
                  <a:cubicBezTo>
                    <a:pt x="885" y="355"/>
                    <a:pt x="884" y="356"/>
                    <a:pt x="883" y="356"/>
                  </a:cubicBezTo>
                  <a:cubicBezTo>
                    <a:pt x="882" y="356"/>
                    <a:pt x="882" y="357"/>
                    <a:pt x="881" y="358"/>
                  </a:cubicBezTo>
                  <a:cubicBezTo>
                    <a:pt x="881" y="358"/>
                    <a:pt x="881" y="359"/>
                    <a:pt x="881" y="359"/>
                  </a:cubicBezTo>
                  <a:cubicBezTo>
                    <a:pt x="880" y="360"/>
                    <a:pt x="879" y="361"/>
                    <a:pt x="878" y="362"/>
                  </a:cubicBezTo>
                  <a:cubicBezTo>
                    <a:pt x="878" y="362"/>
                    <a:pt x="877" y="362"/>
                    <a:pt x="877" y="363"/>
                  </a:cubicBezTo>
                  <a:cubicBezTo>
                    <a:pt x="877" y="363"/>
                    <a:pt x="877" y="364"/>
                    <a:pt x="877" y="364"/>
                  </a:cubicBezTo>
                  <a:cubicBezTo>
                    <a:pt x="877" y="364"/>
                    <a:pt x="877" y="364"/>
                    <a:pt x="877" y="365"/>
                  </a:cubicBezTo>
                  <a:cubicBezTo>
                    <a:pt x="877" y="365"/>
                    <a:pt x="877" y="365"/>
                    <a:pt x="877" y="365"/>
                  </a:cubicBezTo>
                  <a:cubicBezTo>
                    <a:pt x="877" y="365"/>
                    <a:pt x="877" y="365"/>
                    <a:pt x="877" y="366"/>
                  </a:cubicBezTo>
                  <a:cubicBezTo>
                    <a:pt x="877" y="366"/>
                    <a:pt x="877" y="367"/>
                    <a:pt x="877" y="368"/>
                  </a:cubicBezTo>
                  <a:cubicBezTo>
                    <a:pt x="877" y="368"/>
                    <a:pt x="877" y="369"/>
                    <a:pt x="877" y="370"/>
                  </a:cubicBezTo>
                  <a:cubicBezTo>
                    <a:pt x="877" y="370"/>
                    <a:pt x="877" y="370"/>
                    <a:pt x="877" y="371"/>
                  </a:cubicBezTo>
                  <a:cubicBezTo>
                    <a:pt x="877" y="371"/>
                    <a:pt x="877" y="371"/>
                    <a:pt x="877" y="371"/>
                  </a:cubicBezTo>
                  <a:cubicBezTo>
                    <a:pt x="877" y="371"/>
                    <a:pt x="877" y="371"/>
                    <a:pt x="877" y="371"/>
                  </a:cubicBezTo>
                  <a:close/>
                  <a:moveTo>
                    <a:pt x="814" y="499"/>
                  </a:moveTo>
                  <a:cubicBezTo>
                    <a:pt x="814" y="499"/>
                    <a:pt x="814" y="499"/>
                    <a:pt x="814" y="499"/>
                  </a:cubicBezTo>
                  <a:cubicBezTo>
                    <a:pt x="814" y="499"/>
                    <a:pt x="815" y="499"/>
                    <a:pt x="815" y="499"/>
                  </a:cubicBezTo>
                  <a:cubicBezTo>
                    <a:pt x="815" y="499"/>
                    <a:pt x="815" y="499"/>
                    <a:pt x="815" y="499"/>
                  </a:cubicBezTo>
                  <a:cubicBezTo>
                    <a:pt x="815" y="498"/>
                    <a:pt x="814" y="498"/>
                    <a:pt x="814" y="499"/>
                  </a:cubicBezTo>
                  <a:close/>
                  <a:moveTo>
                    <a:pt x="815" y="475"/>
                  </a:moveTo>
                  <a:cubicBezTo>
                    <a:pt x="815" y="475"/>
                    <a:pt x="815" y="475"/>
                    <a:pt x="815" y="475"/>
                  </a:cubicBezTo>
                  <a:cubicBezTo>
                    <a:pt x="815" y="475"/>
                    <a:pt x="815" y="475"/>
                    <a:pt x="815" y="475"/>
                  </a:cubicBezTo>
                  <a:cubicBezTo>
                    <a:pt x="815" y="476"/>
                    <a:pt x="815" y="476"/>
                    <a:pt x="815" y="475"/>
                  </a:cubicBezTo>
                  <a:cubicBezTo>
                    <a:pt x="815" y="475"/>
                    <a:pt x="815" y="475"/>
                    <a:pt x="815" y="475"/>
                  </a:cubicBezTo>
                  <a:close/>
                  <a:moveTo>
                    <a:pt x="816" y="508"/>
                  </a:moveTo>
                  <a:cubicBezTo>
                    <a:pt x="816" y="508"/>
                    <a:pt x="816" y="507"/>
                    <a:pt x="816" y="507"/>
                  </a:cubicBezTo>
                  <a:cubicBezTo>
                    <a:pt x="816" y="507"/>
                    <a:pt x="816" y="508"/>
                    <a:pt x="816" y="508"/>
                  </a:cubicBezTo>
                  <a:close/>
                  <a:moveTo>
                    <a:pt x="817" y="505"/>
                  </a:moveTo>
                  <a:cubicBezTo>
                    <a:pt x="817" y="505"/>
                    <a:pt x="817" y="505"/>
                    <a:pt x="816" y="505"/>
                  </a:cubicBezTo>
                  <a:cubicBezTo>
                    <a:pt x="816" y="505"/>
                    <a:pt x="817" y="506"/>
                    <a:pt x="817" y="505"/>
                  </a:cubicBezTo>
                  <a:cubicBezTo>
                    <a:pt x="817" y="505"/>
                    <a:pt x="817" y="505"/>
                    <a:pt x="817" y="505"/>
                  </a:cubicBezTo>
                  <a:cubicBezTo>
                    <a:pt x="817" y="505"/>
                    <a:pt x="817" y="504"/>
                    <a:pt x="817" y="505"/>
                  </a:cubicBezTo>
                  <a:close/>
                  <a:moveTo>
                    <a:pt x="815" y="499"/>
                  </a:moveTo>
                  <a:cubicBezTo>
                    <a:pt x="815" y="499"/>
                    <a:pt x="815" y="500"/>
                    <a:pt x="815" y="500"/>
                  </a:cubicBezTo>
                  <a:cubicBezTo>
                    <a:pt x="816" y="500"/>
                    <a:pt x="816" y="499"/>
                    <a:pt x="815" y="499"/>
                  </a:cubicBezTo>
                  <a:close/>
                  <a:moveTo>
                    <a:pt x="822" y="476"/>
                  </a:moveTo>
                  <a:cubicBezTo>
                    <a:pt x="821" y="476"/>
                    <a:pt x="821" y="477"/>
                    <a:pt x="822" y="477"/>
                  </a:cubicBezTo>
                  <a:cubicBezTo>
                    <a:pt x="822" y="477"/>
                    <a:pt x="822" y="476"/>
                    <a:pt x="822" y="476"/>
                  </a:cubicBezTo>
                  <a:close/>
                  <a:moveTo>
                    <a:pt x="813" y="470"/>
                  </a:moveTo>
                  <a:cubicBezTo>
                    <a:pt x="813" y="470"/>
                    <a:pt x="813" y="470"/>
                    <a:pt x="813" y="470"/>
                  </a:cubicBezTo>
                  <a:cubicBezTo>
                    <a:pt x="813" y="470"/>
                    <a:pt x="813" y="470"/>
                    <a:pt x="813" y="470"/>
                  </a:cubicBezTo>
                  <a:cubicBezTo>
                    <a:pt x="812" y="470"/>
                    <a:pt x="812" y="470"/>
                    <a:pt x="813" y="470"/>
                  </a:cubicBezTo>
                  <a:cubicBezTo>
                    <a:pt x="813" y="470"/>
                    <a:pt x="813" y="470"/>
                    <a:pt x="813" y="470"/>
                  </a:cubicBezTo>
                  <a:close/>
                  <a:moveTo>
                    <a:pt x="813" y="480"/>
                  </a:moveTo>
                  <a:cubicBezTo>
                    <a:pt x="813" y="480"/>
                    <a:pt x="813" y="480"/>
                    <a:pt x="813" y="480"/>
                  </a:cubicBezTo>
                  <a:cubicBezTo>
                    <a:pt x="813" y="480"/>
                    <a:pt x="813" y="480"/>
                    <a:pt x="813" y="480"/>
                  </a:cubicBezTo>
                  <a:cubicBezTo>
                    <a:pt x="813" y="480"/>
                    <a:pt x="813" y="480"/>
                    <a:pt x="813" y="480"/>
                  </a:cubicBezTo>
                  <a:cubicBezTo>
                    <a:pt x="814" y="480"/>
                    <a:pt x="814" y="480"/>
                    <a:pt x="814" y="480"/>
                  </a:cubicBezTo>
                  <a:cubicBezTo>
                    <a:pt x="814" y="480"/>
                    <a:pt x="813" y="479"/>
                    <a:pt x="813" y="480"/>
                  </a:cubicBezTo>
                  <a:close/>
                  <a:moveTo>
                    <a:pt x="813" y="484"/>
                  </a:moveTo>
                  <a:cubicBezTo>
                    <a:pt x="813" y="484"/>
                    <a:pt x="813" y="483"/>
                    <a:pt x="813" y="483"/>
                  </a:cubicBezTo>
                  <a:cubicBezTo>
                    <a:pt x="812" y="483"/>
                    <a:pt x="812" y="484"/>
                    <a:pt x="813" y="484"/>
                  </a:cubicBezTo>
                  <a:close/>
                  <a:moveTo>
                    <a:pt x="813" y="492"/>
                  </a:moveTo>
                  <a:cubicBezTo>
                    <a:pt x="813" y="493"/>
                    <a:pt x="813" y="493"/>
                    <a:pt x="813" y="493"/>
                  </a:cubicBezTo>
                  <a:cubicBezTo>
                    <a:pt x="812" y="493"/>
                    <a:pt x="813" y="493"/>
                    <a:pt x="813" y="493"/>
                  </a:cubicBezTo>
                  <a:cubicBezTo>
                    <a:pt x="813" y="493"/>
                    <a:pt x="813" y="493"/>
                    <a:pt x="813" y="493"/>
                  </a:cubicBezTo>
                  <a:cubicBezTo>
                    <a:pt x="814" y="493"/>
                    <a:pt x="813" y="492"/>
                    <a:pt x="813" y="492"/>
                  </a:cubicBezTo>
                  <a:close/>
                  <a:moveTo>
                    <a:pt x="814" y="473"/>
                  </a:moveTo>
                  <a:cubicBezTo>
                    <a:pt x="814" y="473"/>
                    <a:pt x="814" y="473"/>
                    <a:pt x="814" y="473"/>
                  </a:cubicBezTo>
                  <a:cubicBezTo>
                    <a:pt x="814" y="473"/>
                    <a:pt x="813" y="473"/>
                    <a:pt x="813" y="473"/>
                  </a:cubicBezTo>
                  <a:cubicBezTo>
                    <a:pt x="813" y="473"/>
                    <a:pt x="813" y="473"/>
                    <a:pt x="813" y="473"/>
                  </a:cubicBezTo>
                  <a:cubicBezTo>
                    <a:pt x="813" y="473"/>
                    <a:pt x="813" y="473"/>
                    <a:pt x="813" y="473"/>
                  </a:cubicBezTo>
                  <a:cubicBezTo>
                    <a:pt x="813" y="473"/>
                    <a:pt x="813" y="473"/>
                    <a:pt x="813" y="473"/>
                  </a:cubicBezTo>
                  <a:cubicBezTo>
                    <a:pt x="813" y="474"/>
                    <a:pt x="813" y="474"/>
                    <a:pt x="813" y="474"/>
                  </a:cubicBezTo>
                  <a:cubicBezTo>
                    <a:pt x="813" y="474"/>
                    <a:pt x="813" y="474"/>
                    <a:pt x="813" y="474"/>
                  </a:cubicBezTo>
                  <a:cubicBezTo>
                    <a:pt x="813" y="474"/>
                    <a:pt x="813" y="474"/>
                    <a:pt x="813" y="474"/>
                  </a:cubicBezTo>
                  <a:cubicBezTo>
                    <a:pt x="813" y="474"/>
                    <a:pt x="813" y="474"/>
                    <a:pt x="813" y="474"/>
                  </a:cubicBezTo>
                  <a:cubicBezTo>
                    <a:pt x="813" y="474"/>
                    <a:pt x="814" y="474"/>
                    <a:pt x="814" y="474"/>
                  </a:cubicBezTo>
                  <a:cubicBezTo>
                    <a:pt x="814" y="474"/>
                    <a:pt x="814" y="474"/>
                    <a:pt x="814" y="473"/>
                  </a:cubicBezTo>
                  <a:cubicBezTo>
                    <a:pt x="814" y="473"/>
                    <a:pt x="814" y="473"/>
                    <a:pt x="814" y="473"/>
                  </a:cubicBezTo>
                  <a:close/>
                  <a:moveTo>
                    <a:pt x="812" y="476"/>
                  </a:moveTo>
                  <a:cubicBezTo>
                    <a:pt x="812" y="476"/>
                    <a:pt x="812" y="475"/>
                    <a:pt x="812" y="475"/>
                  </a:cubicBezTo>
                  <a:cubicBezTo>
                    <a:pt x="812" y="475"/>
                    <a:pt x="812" y="475"/>
                    <a:pt x="811" y="475"/>
                  </a:cubicBezTo>
                  <a:cubicBezTo>
                    <a:pt x="811" y="475"/>
                    <a:pt x="811" y="476"/>
                    <a:pt x="810" y="476"/>
                  </a:cubicBezTo>
                  <a:cubicBezTo>
                    <a:pt x="809" y="476"/>
                    <a:pt x="810" y="477"/>
                    <a:pt x="810" y="477"/>
                  </a:cubicBezTo>
                  <a:cubicBezTo>
                    <a:pt x="811" y="476"/>
                    <a:pt x="811" y="476"/>
                    <a:pt x="811" y="476"/>
                  </a:cubicBezTo>
                  <a:cubicBezTo>
                    <a:pt x="811" y="476"/>
                    <a:pt x="811" y="476"/>
                    <a:pt x="812" y="476"/>
                  </a:cubicBezTo>
                  <a:close/>
                  <a:moveTo>
                    <a:pt x="813" y="500"/>
                  </a:moveTo>
                  <a:cubicBezTo>
                    <a:pt x="813" y="500"/>
                    <a:pt x="813" y="500"/>
                    <a:pt x="813" y="500"/>
                  </a:cubicBezTo>
                  <a:cubicBezTo>
                    <a:pt x="814" y="500"/>
                    <a:pt x="813" y="499"/>
                    <a:pt x="813" y="499"/>
                  </a:cubicBezTo>
                  <a:cubicBezTo>
                    <a:pt x="813" y="499"/>
                    <a:pt x="813" y="499"/>
                    <a:pt x="813" y="499"/>
                  </a:cubicBezTo>
                  <a:cubicBezTo>
                    <a:pt x="812" y="499"/>
                    <a:pt x="812" y="500"/>
                    <a:pt x="813" y="500"/>
                  </a:cubicBezTo>
                  <a:close/>
                  <a:moveTo>
                    <a:pt x="821" y="483"/>
                  </a:moveTo>
                  <a:cubicBezTo>
                    <a:pt x="821" y="483"/>
                    <a:pt x="821" y="483"/>
                    <a:pt x="821" y="483"/>
                  </a:cubicBezTo>
                  <a:cubicBezTo>
                    <a:pt x="822" y="483"/>
                    <a:pt x="822" y="483"/>
                    <a:pt x="821" y="483"/>
                  </a:cubicBezTo>
                  <a:close/>
                  <a:moveTo>
                    <a:pt x="823" y="476"/>
                  </a:moveTo>
                  <a:cubicBezTo>
                    <a:pt x="823" y="476"/>
                    <a:pt x="823" y="475"/>
                    <a:pt x="823" y="476"/>
                  </a:cubicBezTo>
                  <a:cubicBezTo>
                    <a:pt x="823" y="476"/>
                    <a:pt x="822" y="476"/>
                    <a:pt x="822" y="476"/>
                  </a:cubicBezTo>
                  <a:cubicBezTo>
                    <a:pt x="822" y="476"/>
                    <a:pt x="823" y="477"/>
                    <a:pt x="823" y="476"/>
                  </a:cubicBezTo>
                  <a:cubicBezTo>
                    <a:pt x="823" y="476"/>
                    <a:pt x="823" y="476"/>
                    <a:pt x="823" y="476"/>
                  </a:cubicBezTo>
                  <a:close/>
                  <a:moveTo>
                    <a:pt x="822" y="478"/>
                  </a:moveTo>
                  <a:cubicBezTo>
                    <a:pt x="822" y="478"/>
                    <a:pt x="822" y="478"/>
                    <a:pt x="822" y="478"/>
                  </a:cubicBezTo>
                  <a:cubicBezTo>
                    <a:pt x="822" y="478"/>
                    <a:pt x="822" y="478"/>
                    <a:pt x="822" y="478"/>
                  </a:cubicBezTo>
                  <a:cubicBezTo>
                    <a:pt x="822" y="478"/>
                    <a:pt x="822" y="479"/>
                    <a:pt x="822" y="479"/>
                  </a:cubicBezTo>
                  <a:cubicBezTo>
                    <a:pt x="822" y="479"/>
                    <a:pt x="822" y="479"/>
                    <a:pt x="822" y="479"/>
                  </a:cubicBezTo>
                  <a:cubicBezTo>
                    <a:pt x="823" y="479"/>
                    <a:pt x="823" y="479"/>
                    <a:pt x="823" y="478"/>
                  </a:cubicBezTo>
                  <a:cubicBezTo>
                    <a:pt x="823" y="478"/>
                    <a:pt x="823" y="478"/>
                    <a:pt x="823" y="478"/>
                  </a:cubicBezTo>
                  <a:cubicBezTo>
                    <a:pt x="823" y="478"/>
                    <a:pt x="823" y="478"/>
                    <a:pt x="823" y="478"/>
                  </a:cubicBezTo>
                  <a:cubicBezTo>
                    <a:pt x="823" y="478"/>
                    <a:pt x="823" y="478"/>
                    <a:pt x="823" y="478"/>
                  </a:cubicBezTo>
                  <a:cubicBezTo>
                    <a:pt x="823" y="478"/>
                    <a:pt x="823" y="478"/>
                    <a:pt x="823" y="478"/>
                  </a:cubicBezTo>
                  <a:cubicBezTo>
                    <a:pt x="823" y="478"/>
                    <a:pt x="822" y="478"/>
                    <a:pt x="822" y="478"/>
                  </a:cubicBezTo>
                  <a:close/>
                  <a:moveTo>
                    <a:pt x="824" y="485"/>
                  </a:moveTo>
                  <a:cubicBezTo>
                    <a:pt x="824" y="485"/>
                    <a:pt x="824" y="485"/>
                    <a:pt x="824" y="485"/>
                  </a:cubicBezTo>
                  <a:cubicBezTo>
                    <a:pt x="824" y="484"/>
                    <a:pt x="823" y="484"/>
                    <a:pt x="824" y="485"/>
                  </a:cubicBezTo>
                  <a:cubicBezTo>
                    <a:pt x="824" y="485"/>
                    <a:pt x="824" y="485"/>
                    <a:pt x="824" y="485"/>
                  </a:cubicBezTo>
                  <a:cubicBezTo>
                    <a:pt x="824" y="485"/>
                    <a:pt x="824" y="485"/>
                    <a:pt x="824" y="485"/>
                  </a:cubicBezTo>
                  <a:cubicBezTo>
                    <a:pt x="824" y="486"/>
                    <a:pt x="824" y="485"/>
                    <a:pt x="824" y="485"/>
                  </a:cubicBezTo>
                  <a:cubicBezTo>
                    <a:pt x="824" y="485"/>
                    <a:pt x="824" y="485"/>
                    <a:pt x="824" y="485"/>
                  </a:cubicBezTo>
                  <a:cubicBezTo>
                    <a:pt x="824" y="485"/>
                    <a:pt x="824" y="485"/>
                    <a:pt x="824" y="485"/>
                  </a:cubicBezTo>
                  <a:close/>
                  <a:moveTo>
                    <a:pt x="823" y="475"/>
                  </a:moveTo>
                  <a:cubicBezTo>
                    <a:pt x="823" y="475"/>
                    <a:pt x="823" y="475"/>
                    <a:pt x="823" y="475"/>
                  </a:cubicBezTo>
                  <a:cubicBezTo>
                    <a:pt x="822" y="475"/>
                    <a:pt x="822" y="475"/>
                    <a:pt x="823" y="475"/>
                  </a:cubicBezTo>
                  <a:cubicBezTo>
                    <a:pt x="823" y="475"/>
                    <a:pt x="823" y="475"/>
                    <a:pt x="823" y="475"/>
                  </a:cubicBezTo>
                  <a:cubicBezTo>
                    <a:pt x="823" y="475"/>
                    <a:pt x="823" y="475"/>
                    <a:pt x="823" y="475"/>
                  </a:cubicBezTo>
                  <a:close/>
                  <a:moveTo>
                    <a:pt x="825" y="489"/>
                  </a:moveTo>
                  <a:cubicBezTo>
                    <a:pt x="825" y="489"/>
                    <a:pt x="825" y="488"/>
                    <a:pt x="825" y="488"/>
                  </a:cubicBezTo>
                  <a:cubicBezTo>
                    <a:pt x="825" y="488"/>
                    <a:pt x="825" y="488"/>
                    <a:pt x="825" y="488"/>
                  </a:cubicBezTo>
                  <a:cubicBezTo>
                    <a:pt x="825" y="488"/>
                    <a:pt x="825" y="488"/>
                    <a:pt x="825" y="488"/>
                  </a:cubicBezTo>
                  <a:cubicBezTo>
                    <a:pt x="824" y="488"/>
                    <a:pt x="824" y="488"/>
                    <a:pt x="824" y="488"/>
                  </a:cubicBezTo>
                  <a:cubicBezTo>
                    <a:pt x="824" y="488"/>
                    <a:pt x="824" y="489"/>
                    <a:pt x="824" y="489"/>
                  </a:cubicBezTo>
                  <a:cubicBezTo>
                    <a:pt x="825" y="489"/>
                    <a:pt x="825" y="489"/>
                    <a:pt x="825" y="489"/>
                  </a:cubicBezTo>
                  <a:close/>
                  <a:moveTo>
                    <a:pt x="828" y="493"/>
                  </a:moveTo>
                  <a:cubicBezTo>
                    <a:pt x="829" y="493"/>
                    <a:pt x="829" y="492"/>
                    <a:pt x="828" y="492"/>
                  </a:cubicBezTo>
                  <a:cubicBezTo>
                    <a:pt x="828" y="492"/>
                    <a:pt x="828" y="493"/>
                    <a:pt x="828" y="493"/>
                  </a:cubicBezTo>
                  <a:close/>
                  <a:moveTo>
                    <a:pt x="821" y="496"/>
                  </a:moveTo>
                  <a:cubicBezTo>
                    <a:pt x="821" y="496"/>
                    <a:pt x="821" y="496"/>
                    <a:pt x="821" y="496"/>
                  </a:cubicBezTo>
                  <a:cubicBezTo>
                    <a:pt x="822" y="496"/>
                    <a:pt x="822" y="496"/>
                    <a:pt x="821" y="496"/>
                  </a:cubicBezTo>
                  <a:close/>
                  <a:moveTo>
                    <a:pt x="826" y="482"/>
                  </a:moveTo>
                  <a:cubicBezTo>
                    <a:pt x="826" y="482"/>
                    <a:pt x="826" y="482"/>
                    <a:pt x="826" y="482"/>
                  </a:cubicBezTo>
                  <a:cubicBezTo>
                    <a:pt x="825" y="482"/>
                    <a:pt x="825" y="482"/>
                    <a:pt x="826" y="482"/>
                  </a:cubicBezTo>
                  <a:close/>
                  <a:moveTo>
                    <a:pt x="821" y="484"/>
                  </a:moveTo>
                  <a:cubicBezTo>
                    <a:pt x="822" y="484"/>
                    <a:pt x="822" y="483"/>
                    <a:pt x="821" y="483"/>
                  </a:cubicBezTo>
                  <a:cubicBezTo>
                    <a:pt x="821" y="483"/>
                    <a:pt x="821" y="483"/>
                    <a:pt x="821" y="483"/>
                  </a:cubicBezTo>
                  <a:cubicBezTo>
                    <a:pt x="821" y="483"/>
                    <a:pt x="821" y="483"/>
                    <a:pt x="821" y="484"/>
                  </a:cubicBezTo>
                  <a:cubicBezTo>
                    <a:pt x="820" y="484"/>
                    <a:pt x="821" y="484"/>
                    <a:pt x="821" y="484"/>
                  </a:cubicBezTo>
                  <a:cubicBezTo>
                    <a:pt x="821" y="484"/>
                    <a:pt x="821" y="484"/>
                    <a:pt x="821" y="484"/>
                  </a:cubicBezTo>
                  <a:close/>
                  <a:moveTo>
                    <a:pt x="810" y="481"/>
                  </a:moveTo>
                  <a:cubicBezTo>
                    <a:pt x="811" y="481"/>
                    <a:pt x="811" y="481"/>
                    <a:pt x="810" y="481"/>
                  </a:cubicBezTo>
                  <a:cubicBezTo>
                    <a:pt x="810" y="481"/>
                    <a:pt x="810" y="481"/>
                    <a:pt x="810" y="481"/>
                  </a:cubicBezTo>
                  <a:close/>
                  <a:moveTo>
                    <a:pt x="819" y="498"/>
                  </a:moveTo>
                  <a:cubicBezTo>
                    <a:pt x="819" y="498"/>
                    <a:pt x="819" y="498"/>
                    <a:pt x="819" y="498"/>
                  </a:cubicBezTo>
                  <a:cubicBezTo>
                    <a:pt x="820" y="498"/>
                    <a:pt x="820" y="497"/>
                    <a:pt x="819" y="497"/>
                  </a:cubicBezTo>
                  <a:cubicBezTo>
                    <a:pt x="819" y="497"/>
                    <a:pt x="819" y="497"/>
                    <a:pt x="819" y="497"/>
                  </a:cubicBezTo>
                  <a:cubicBezTo>
                    <a:pt x="819" y="497"/>
                    <a:pt x="818" y="497"/>
                    <a:pt x="818" y="497"/>
                  </a:cubicBezTo>
                  <a:cubicBezTo>
                    <a:pt x="818" y="497"/>
                    <a:pt x="818" y="498"/>
                    <a:pt x="819" y="498"/>
                  </a:cubicBezTo>
                  <a:close/>
                  <a:moveTo>
                    <a:pt x="820" y="489"/>
                  </a:moveTo>
                  <a:cubicBezTo>
                    <a:pt x="820" y="489"/>
                    <a:pt x="821" y="488"/>
                    <a:pt x="821" y="488"/>
                  </a:cubicBezTo>
                  <a:cubicBezTo>
                    <a:pt x="821" y="488"/>
                    <a:pt x="821" y="488"/>
                    <a:pt x="821" y="488"/>
                  </a:cubicBezTo>
                  <a:cubicBezTo>
                    <a:pt x="821" y="488"/>
                    <a:pt x="820" y="488"/>
                    <a:pt x="820" y="488"/>
                  </a:cubicBezTo>
                  <a:cubicBezTo>
                    <a:pt x="820" y="488"/>
                    <a:pt x="820" y="488"/>
                    <a:pt x="820" y="488"/>
                  </a:cubicBezTo>
                  <a:cubicBezTo>
                    <a:pt x="820" y="488"/>
                    <a:pt x="820" y="488"/>
                    <a:pt x="820" y="488"/>
                  </a:cubicBezTo>
                  <a:cubicBezTo>
                    <a:pt x="820" y="488"/>
                    <a:pt x="820" y="489"/>
                    <a:pt x="820" y="489"/>
                  </a:cubicBezTo>
                  <a:cubicBezTo>
                    <a:pt x="820" y="489"/>
                    <a:pt x="820" y="489"/>
                    <a:pt x="820" y="489"/>
                  </a:cubicBezTo>
                  <a:close/>
                  <a:moveTo>
                    <a:pt x="819" y="496"/>
                  </a:moveTo>
                  <a:cubicBezTo>
                    <a:pt x="819" y="496"/>
                    <a:pt x="819" y="496"/>
                    <a:pt x="819" y="496"/>
                  </a:cubicBezTo>
                  <a:cubicBezTo>
                    <a:pt x="819" y="496"/>
                    <a:pt x="819" y="496"/>
                    <a:pt x="819" y="496"/>
                  </a:cubicBezTo>
                  <a:cubicBezTo>
                    <a:pt x="819" y="496"/>
                    <a:pt x="819" y="496"/>
                    <a:pt x="819" y="496"/>
                  </a:cubicBezTo>
                  <a:cubicBezTo>
                    <a:pt x="820" y="496"/>
                    <a:pt x="820" y="496"/>
                    <a:pt x="819" y="496"/>
                  </a:cubicBezTo>
                  <a:close/>
                  <a:moveTo>
                    <a:pt x="819" y="481"/>
                  </a:moveTo>
                  <a:cubicBezTo>
                    <a:pt x="819" y="482"/>
                    <a:pt x="819" y="482"/>
                    <a:pt x="819" y="481"/>
                  </a:cubicBezTo>
                  <a:cubicBezTo>
                    <a:pt x="819" y="481"/>
                    <a:pt x="819" y="481"/>
                    <a:pt x="819" y="481"/>
                  </a:cubicBezTo>
                  <a:cubicBezTo>
                    <a:pt x="819" y="481"/>
                    <a:pt x="819" y="481"/>
                    <a:pt x="819" y="481"/>
                  </a:cubicBezTo>
                  <a:cubicBezTo>
                    <a:pt x="819" y="481"/>
                    <a:pt x="819" y="481"/>
                    <a:pt x="819" y="481"/>
                  </a:cubicBezTo>
                  <a:cubicBezTo>
                    <a:pt x="818" y="481"/>
                    <a:pt x="818" y="481"/>
                    <a:pt x="819" y="481"/>
                  </a:cubicBezTo>
                  <a:cubicBezTo>
                    <a:pt x="819" y="481"/>
                    <a:pt x="819" y="481"/>
                    <a:pt x="819" y="481"/>
                  </a:cubicBezTo>
                  <a:close/>
                  <a:moveTo>
                    <a:pt x="820" y="482"/>
                  </a:moveTo>
                  <a:cubicBezTo>
                    <a:pt x="820" y="482"/>
                    <a:pt x="820" y="482"/>
                    <a:pt x="820" y="482"/>
                  </a:cubicBezTo>
                  <a:cubicBezTo>
                    <a:pt x="821" y="482"/>
                    <a:pt x="821" y="482"/>
                    <a:pt x="820" y="482"/>
                  </a:cubicBezTo>
                  <a:close/>
                  <a:moveTo>
                    <a:pt x="786" y="503"/>
                  </a:moveTo>
                  <a:cubicBezTo>
                    <a:pt x="786" y="503"/>
                    <a:pt x="786" y="502"/>
                    <a:pt x="786" y="502"/>
                  </a:cubicBezTo>
                  <a:cubicBezTo>
                    <a:pt x="786" y="503"/>
                    <a:pt x="786" y="503"/>
                    <a:pt x="786" y="503"/>
                  </a:cubicBezTo>
                  <a:close/>
                  <a:moveTo>
                    <a:pt x="787" y="502"/>
                  </a:moveTo>
                  <a:cubicBezTo>
                    <a:pt x="787" y="502"/>
                    <a:pt x="787" y="502"/>
                    <a:pt x="787" y="502"/>
                  </a:cubicBezTo>
                  <a:cubicBezTo>
                    <a:pt x="787" y="502"/>
                    <a:pt x="787" y="502"/>
                    <a:pt x="787" y="502"/>
                  </a:cubicBezTo>
                  <a:cubicBezTo>
                    <a:pt x="787" y="502"/>
                    <a:pt x="786" y="502"/>
                    <a:pt x="786" y="502"/>
                  </a:cubicBezTo>
                  <a:cubicBezTo>
                    <a:pt x="786" y="502"/>
                    <a:pt x="786" y="502"/>
                    <a:pt x="786" y="502"/>
                  </a:cubicBezTo>
                  <a:cubicBezTo>
                    <a:pt x="787" y="502"/>
                    <a:pt x="787" y="502"/>
                    <a:pt x="787" y="502"/>
                  </a:cubicBezTo>
                  <a:close/>
                  <a:moveTo>
                    <a:pt x="786" y="505"/>
                  </a:moveTo>
                  <a:cubicBezTo>
                    <a:pt x="786" y="505"/>
                    <a:pt x="786" y="505"/>
                    <a:pt x="786" y="505"/>
                  </a:cubicBezTo>
                  <a:cubicBezTo>
                    <a:pt x="787" y="505"/>
                    <a:pt x="786" y="505"/>
                    <a:pt x="786" y="505"/>
                  </a:cubicBezTo>
                  <a:cubicBezTo>
                    <a:pt x="786" y="505"/>
                    <a:pt x="786" y="505"/>
                    <a:pt x="786" y="505"/>
                  </a:cubicBezTo>
                  <a:cubicBezTo>
                    <a:pt x="786" y="505"/>
                    <a:pt x="786" y="506"/>
                    <a:pt x="786" y="505"/>
                  </a:cubicBezTo>
                  <a:close/>
                  <a:moveTo>
                    <a:pt x="792" y="494"/>
                  </a:moveTo>
                  <a:cubicBezTo>
                    <a:pt x="792" y="494"/>
                    <a:pt x="792" y="494"/>
                    <a:pt x="792" y="494"/>
                  </a:cubicBezTo>
                  <a:cubicBezTo>
                    <a:pt x="792" y="494"/>
                    <a:pt x="792" y="494"/>
                    <a:pt x="792" y="494"/>
                  </a:cubicBezTo>
                  <a:cubicBezTo>
                    <a:pt x="793" y="494"/>
                    <a:pt x="792" y="493"/>
                    <a:pt x="792" y="493"/>
                  </a:cubicBezTo>
                  <a:cubicBezTo>
                    <a:pt x="792" y="493"/>
                    <a:pt x="792" y="493"/>
                    <a:pt x="792" y="493"/>
                  </a:cubicBezTo>
                  <a:cubicBezTo>
                    <a:pt x="792" y="493"/>
                    <a:pt x="792" y="493"/>
                    <a:pt x="792" y="493"/>
                  </a:cubicBezTo>
                  <a:cubicBezTo>
                    <a:pt x="792" y="493"/>
                    <a:pt x="792" y="493"/>
                    <a:pt x="792" y="493"/>
                  </a:cubicBezTo>
                  <a:cubicBezTo>
                    <a:pt x="792" y="493"/>
                    <a:pt x="791" y="493"/>
                    <a:pt x="791" y="493"/>
                  </a:cubicBezTo>
                  <a:cubicBezTo>
                    <a:pt x="791" y="493"/>
                    <a:pt x="791" y="494"/>
                    <a:pt x="791" y="494"/>
                  </a:cubicBezTo>
                  <a:cubicBezTo>
                    <a:pt x="791" y="494"/>
                    <a:pt x="791" y="494"/>
                    <a:pt x="792" y="494"/>
                  </a:cubicBezTo>
                  <a:cubicBezTo>
                    <a:pt x="792" y="494"/>
                    <a:pt x="792" y="494"/>
                    <a:pt x="792" y="494"/>
                  </a:cubicBezTo>
                  <a:cubicBezTo>
                    <a:pt x="792" y="494"/>
                    <a:pt x="792" y="494"/>
                    <a:pt x="792" y="494"/>
                  </a:cubicBezTo>
                  <a:cubicBezTo>
                    <a:pt x="792" y="494"/>
                    <a:pt x="792" y="494"/>
                    <a:pt x="792" y="494"/>
                  </a:cubicBezTo>
                  <a:close/>
                  <a:moveTo>
                    <a:pt x="793" y="493"/>
                  </a:moveTo>
                  <a:cubicBezTo>
                    <a:pt x="793" y="493"/>
                    <a:pt x="793" y="493"/>
                    <a:pt x="793" y="493"/>
                  </a:cubicBezTo>
                  <a:cubicBezTo>
                    <a:pt x="792" y="493"/>
                    <a:pt x="792" y="493"/>
                    <a:pt x="793" y="493"/>
                  </a:cubicBezTo>
                  <a:close/>
                  <a:moveTo>
                    <a:pt x="809" y="482"/>
                  </a:moveTo>
                  <a:cubicBezTo>
                    <a:pt x="809" y="482"/>
                    <a:pt x="809" y="482"/>
                    <a:pt x="809" y="482"/>
                  </a:cubicBezTo>
                  <a:cubicBezTo>
                    <a:pt x="809" y="482"/>
                    <a:pt x="810" y="482"/>
                    <a:pt x="810" y="482"/>
                  </a:cubicBezTo>
                  <a:cubicBezTo>
                    <a:pt x="810" y="482"/>
                    <a:pt x="810" y="482"/>
                    <a:pt x="810" y="482"/>
                  </a:cubicBezTo>
                  <a:cubicBezTo>
                    <a:pt x="810" y="481"/>
                    <a:pt x="809" y="481"/>
                    <a:pt x="809" y="482"/>
                  </a:cubicBezTo>
                  <a:close/>
                  <a:moveTo>
                    <a:pt x="790" y="501"/>
                  </a:moveTo>
                  <a:cubicBezTo>
                    <a:pt x="790" y="501"/>
                    <a:pt x="790" y="501"/>
                    <a:pt x="790" y="501"/>
                  </a:cubicBezTo>
                  <a:cubicBezTo>
                    <a:pt x="790" y="501"/>
                    <a:pt x="790" y="500"/>
                    <a:pt x="789" y="500"/>
                  </a:cubicBezTo>
                  <a:cubicBezTo>
                    <a:pt x="789" y="500"/>
                    <a:pt x="789" y="500"/>
                    <a:pt x="789" y="501"/>
                  </a:cubicBezTo>
                  <a:cubicBezTo>
                    <a:pt x="789" y="501"/>
                    <a:pt x="789" y="501"/>
                    <a:pt x="790" y="501"/>
                  </a:cubicBezTo>
                  <a:close/>
                  <a:moveTo>
                    <a:pt x="776" y="503"/>
                  </a:moveTo>
                  <a:cubicBezTo>
                    <a:pt x="776" y="503"/>
                    <a:pt x="776" y="503"/>
                    <a:pt x="776" y="503"/>
                  </a:cubicBezTo>
                  <a:cubicBezTo>
                    <a:pt x="775" y="503"/>
                    <a:pt x="775" y="504"/>
                    <a:pt x="776" y="503"/>
                  </a:cubicBezTo>
                  <a:close/>
                  <a:moveTo>
                    <a:pt x="777" y="500"/>
                  </a:moveTo>
                  <a:cubicBezTo>
                    <a:pt x="777" y="500"/>
                    <a:pt x="777" y="500"/>
                    <a:pt x="776" y="500"/>
                  </a:cubicBezTo>
                  <a:cubicBezTo>
                    <a:pt x="776" y="500"/>
                    <a:pt x="776" y="500"/>
                    <a:pt x="776" y="500"/>
                  </a:cubicBezTo>
                  <a:cubicBezTo>
                    <a:pt x="776" y="500"/>
                    <a:pt x="776" y="500"/>
                    <a:pt x="776" y="500"/>
                  </a:cubicBezTo>
                  <a:cubicBezTo>
                    <a:pt x="776" y="500"/>
                    <a:pt x="776" y="500"/>
                    <a:pt x="776" y="500"/>
                  </a:cubicBezTo>
                  <a:cubicBezTo>
                    <a:pt x="776" y="500"/>
                    <a:pt x="776" y="501"/>
                    <a:pt x="776" y="501"/>
                  </a:cubicBezTo>
                  <a:cubicBezTo>
                    <a:pt x="776" y="501"/>
                    <a:pt x="776" y="501"/>
                    <a:pt x="776" y="501"/>
                  </a:cubicBezTo>
                  <a:cubicBezTo>
                    <a:pt x="776" y="501"/>
                    <a:pt x="776" y="501"/>
                    <a:pt x="776" y="501"/>
                  </a:cubicBezTo>
                  <a:cubicBezTo>
                    <a:pt x="776" y="501"/>
                    <a:pt x="776" y="501"/>
                    <a:pt x="776" y="501"/>
                  </a:cubicBezTo>
                  <a:cubicBezTo>
                    <a:pt x="776" y="501"/>
                    <a:pt x="776" y="501"/>
                    <a:pt x="777" y="501"/>
                  </a:cubicBezTo>
                  <a:cubicBezTo>
                    <a:pt x="777" y="501"/>
                    <a:pt x="777" y="501"/>
                    <a:pt x="777" y="501"/>
                  </a:cubicBezTo>
                  <a:cubicBezTo>
                    <a:pt x="777" y="501"/>
                    <a:pt x="777" y="501"/>
                    <a:pt x="777" y="501"/>
                  </a:cubicBezTo>
                  <a:cubicBezTo>
                    <a:pt x="777" y="501"/>
                    <a:pt x="777" y="501"/>
                    <a:pt x="777" y="501"/>
                  </a:cubicBezTo>
                  <a:cubicBezTo>
                    <a:pt x="777" y="501"/>
                    <a:pt x="777" y="500"/>
                    <a:pt x="777" y="500"/>
                  </a:cubicBezTo>
                  <a:close/>
                  <a:moveTo>
                    <a:pt x="772" y="503"/>
                  </a:moveTo>
                  <a:cubicBezTo>
                    <a:pt x="772" y="503"/>
                    <a:pt x="772" y="503"/>
                    <a:pt x="772" y="502"/>
                  </a:cubicBezTo>
                  <a:cubicBezTo>
                    <a:pt x="772" y="502"/>
                    <a:pt x="772" y="502"/>
                    <a:pt x="772" y="502"/>
                  </a:cubicBezTo>
                  <a:cubicBezTo>
                    <a:pt x="772" y="502"/>
                    <a:pt x="771" y="502"/>
                    <a:pt x="771" y="502"/>
                  </a:cubicBezTo>
                  <a:cubicBezTo>
                    <a:pt x="771" y="503"/>
                    <a:pt x="771" y="503"/>
                    <a:pt x="771" y="503"/>
                  </a:cubicBezTo>
                  <a:cubicBezTo>
                    <a:pt x="771" y="503"/>
                    <a:pt x="771" y="503"/>
                    <a:pt x="771" y="503"/>
                  </a:cubicBezTo>
                  <a:cubicBezTo>
                    <a:pt x="771" y="503"/>
                    <a:pt x="771" y="503"/>
                    <a:pt x="771" y="503"/>
                  </a:cubicBezTo>
                  <a:cubicBezTo>
                    <a:pt x="772" y="503"/>
                    <a:pt x="772" y="503"/>
                    <a:pt x="772" y="503"/>
                  </a:cubicBezTo>
                  <a:close/>
                  <a:moveTo>
                    <a:pt x="829" y="479"/>
                  </a:moveTo>
                  <a:cubicBezTo>
                    <a:pt x="829" y="479"/>
                    <a:pt x="829" y="479"/>
                    <a:pt x="829" y="479"/>
                  </a:cubicBezTo>
                  <a:cubicBezTo>
                    <a:pt x="829" y="479"/>
                    <a:pt x="829" y="480"/>
                    <a:pt x="829" y="480"/>
                  </a:cubicBezTo>
                  <a:cubicBezTo>
                    <a:pt x="829" y="480"/>
                    <a:pt x="830" y="480"/>
                    <a:pt x="830" y="480"/>
                  </a:cubicBezTo>
                  <a:cubicBezTo>
                    <a:pt x="830" y="480"/>
                    <a:pt x="830" y="479"/>
                    <a:pt x="830" y="479"/>
                  </a:cubicBezTo>
                  <a:cubicBezTo>
                    <a:pt x="830" y="479"/>
                    <a:pt x="830" y="479"/>
                    <a:pt x="830" y="479"/>
                  </a:cubicBezTo>
                  <a:cubicBezTo>
                    <a:pt x="830" y="479"/>
                    <a:pt x="830" y="479"/>
                    <a:pt x="830" y="479"/>
                  </a:cubicBezTo>
                  <a:cubicBezTo>
                    <a:pt x="830" y="479"/>
                    <a:pt x="830" y="478"/>
                    <a:pt x="829" y="479"/>
                  </a:cubicBezTo>
                  <a:close/>
                  <a:moveTo>
                    <a:pt x="771" y="506"/>
                  </a:moveTo>
                  <a:cubicBezTo>
                    <a:pt x="770" y="506"/>
                    <a:pt x="770" y="506"/>
                    <a:pt x="769" y="506"/>
                  </a:cubicBezTo>
                  <a:cubicBezTo>
                    <a:pt x="769" y="506"/>
                    <a:pt x="769" y="506"/>
                    <a:pt x="769" y="506"/>
                  </a:cubicBezTo>
                  <a:cubicBezTo>
                    <a:pt x="768" y="506"/>
                    <a:pt x="767" y="507"/>
                    <a:pt x="767" y="508"/>
                  </a:cubicBezTo>
                  <a:cubicBezTo>
                    <a:pt x="767" y="508"/>
                    <a:pt x="767" y="508"/>
                    <a:pt x="768" y="508"/>
                  </a:cubicBezTo>
                  <a:cubicBezTo>
                    <a:pt x="768" y="508"/>
                    <a:pt x="768" y="507"/>
                    <a:pt x="768" y="507"/>
                  </a:cubicBezTo>
                  <a:cubicBezTo>
                    <a:pt x="769" y="507"/>
                    <a:pt x="769" y="507"/>
                    <a:pt x="769" y="507"/>
                  </a:cubicBezTo>
                  <a:cubicBezTo>
                    <a:pt x="769" y="507"/>
                    <a:pt x="769" y="507"/>
                    <a:pt x="769" y="507"/>
                  </a:cubicBezTo>
                  <a:cubicBezTo>
                    <a:pt x="769" y="507"/>
                    <a:pt x="769" y="507"/>
                    <a:pt x="769" y="506"/>
                  </a:cubicBezTo>
                  <a:cubicBezTo>
                    <a:pt x="769" y="506"/>
                    <a:pt x="769" y="506"/>
                    <a:pt x="769" y="506"/>
                  </a:cubicBezTo>
                  <a:cubicBezTo>
                    <a:pt x="769" y="506"/>
                    <a:pt x="770" y="506"/>
                    <a:pt x="770" y="506"/>
                  </a:cubicBezTo>
                  <a:cubicBezTo>
                    <a:pt x="770" y="507"/>
                    <a:pt x="771" y="507"/>
                    <a:pt x="771" y="507"/>
                  </a:cubicBezTo>
                  <a:cubicBezTo>
                    <a:pt x="771" y="507"/>
                    <a:pt x="771" y="507"/>
                    <a:pt x="771" y="507"/>
                  </a:cubicBezTo>
                  <a:cubicBezTo>
                    <a:pt x="771" y="507"/>
                    <a:pt x="771" y="506"/>
                    <a:pt x="771" y="506"/>
                  </a:cubicBezTo>
                  <a:cubicBezTo>
                    <a:pt x="771" y="506"/>
                    <a:pt x="771" y="506"/>
                    <a:pt x="771" y="506"/>
                  </a:cubicBezTo>
                  <a:close/>
                  <a:moveTo>
                    <a:pt x="777" y="502"/>
                  </a:moveTo>
                  <a:cubicBezTo>
                    <a:pt x="777" y="502"/>
                    <a:pt x="777" y="501"/>
                    <a:pt x="777" y="501"/>
                  </a:cubicBezTo>
                  <a:cubicBezTo>
                    <a:pt x="776" y="501"/>
                    <a:pt x="777" y="502"/>
                    <a:pt x="777" y="502"/>
                  </a:cubicBezTo>
                  <a:close/>
                  <a:moveTo>
                    <a:pt x="794" y="494"/>
                  </a:moveTo>
                  <a:cubicBezTo>
                    <a:pt x="794" y="494"/>
                    <a:pt x="795" y="494"/>
                    <a:pt x="795" y="494"/>
                  </a:cubicBezTo>
                  <a:cubicBezTo>
                    <a:pt x="795" y="494"/>
                    <a:pt x="795" y="493"/>
                    <a:pt x="795" y="493"/>
                  </a:cubicBezTo>
                  <a:cubicBezTo>
                    <a:pt x="795" y="493"/>
                    <a:pt x="794" y="493"/>
                    <a:pt x="794" y="493"/>
                  </a:cubicBezTo>
                  <a:cubicBezTo>
                    <a:pt x="794" y="493"/>
                    <a:pt x="794" y="494"/>
                    <a:pt x="794" y="494"/>
                  </a:cubicBezTo>
                  <a:close/>
                  <a:moveTo>
                    <a:pt x="787" y="505"/>
                  </a:moveTo>
                  <a:cubicBezTo>
                    <a:pt x="787" y="505"/>
                    <a:pt x="787" y="504"/>
                    <a:pt x="788" y="504"/>
                  </a:cubicBezTo>
                  <a:cubicBezTo>
                    <a:pt x="788" y="504"/>
                    <a:pt x="787" y="504"/>
                    <a:pt x="787" y="504"/>
                  </a:cubicBezTo>
                  <a:cubicBezTo>
                    <a:pt x="787" y="504"/>
                    <a:pt x="787" y="504"/>
                    <a:pt x="787" y="504"/>
                  </a:cubicBezTo>
                  <a:cubicBezTo>
                    <a:pt x="786" y="504"/>
                    <a:pt x="786" y="505"/>
                    <a:pt x="787" y="505"/>
                  </a:cubicBezTo>
                  <a:close/>
                  <a:moveTo>
                    <a:pt x="810" y="494"/>
                  </a:moveTo>
                  <a:cubicBezTo>
                    <a:pt x="810" y="494"/>
                    <a:pt x="810" y="494"/>
                    <a:pt x="810" y="494"/>
                  </a:cubicBezTo>
                  <a:cubicBezTo>
                    <a:pt x="810" y="493"/>
                    <a:pt x="809" y="493"/>
                    <a:pt x="809" y="494"/>
                  </a:cubicBezTo>
                  <a:cubicBezTo>
                    <a:pt x="809" y="494"/>
                    <a:pt x="809" y="494"/>
                    <a:pt x="809" y="494"/>
                  </a:cubicBezTo>
                  <a:cubicBezTo>
                    <a:pt x="809" y="494"/>
                    <a:pt x="810" y="494"/>
                    <a:pt x="810" y="494"/>
                  </a:cubicBezTo>
                  <a:close/>
                  <a:moveTo>
                    <a:pt x="807" y="501"/>
                  </a:moveTo>
                  <a:cubicBezTo>
                    <a:pt x="807" y="501"/>
                    <a:pt x="807" y="501"/>
                    <a:pt x="807" y="501"/>
                  </a:cubicBezTo>
                  <a:cubicBezTo>
                    <a:pt x="807" y="501"/>
                    <a:pt x="808" y="501"/>
                    <a:pt x="808" y="501"/>
                  </a:cubicBezTo>
                  <a:cubicBezTo>
                    <a:pt x="808" y="501"/>
                    <a:pt x="808" y="501"/>
                    <a:pt x="808" y="501"/>
                  </a:cubicBezTo>
                  <a:cubicBezTo>
                    <a:pt x="808" y="501"/>
                    <a:pt x="807" y="501"/>
                    <a:pt x="807" y="501"/>
                  </a:cubicBezTo>
                  <a:close/>
                  <a:moveTo>
                    <a:pt x="808" y="493"/>
                  </a:moveTo>
                  <a:cubicBezTo>
                    <a:pt x="808" y="493"/>
                    <a:pt x="808" y="493"/>
                    <a:pt x="808" y="493"/>
                  </a:cubicBezTo>
                  <a:cubicBezTo>
                    <a:pt x="808" y="493"/>
                    <a:pt x="808" y="493"/>
                    <a:pt x="808" y="493"/>
                  </a:cubicBezTo>
                  <a:cubicBezTo>
                    <a:pt x="808" y="493"/>
                    <a:pt x="807" y="493"/>
                    <a:pt x="807" y="493"/>
                  </a:cubicBezTo>
                  <a:cubicBezTo>
                    <a:pt x="807" y="493"/>
                    <a:pt x="807" y="493"/>
                    <a:pt x="807" y="494"/>
                  </a:cubicBezTo>
                  <a:cubicBezTo>
                    <a:pt x="807" y="494"/>
                    <a:pt x="807" y="494"/>
                    <a:pt x="807" y="494"/>
                  </a:cubicBezTo>
                  <a:cubicBezTo>
                    <a:pt x="807" y="494"/>
                    <a:pt x="807" y="494"/>
                    <a:pt x="807" y="494"/>
                  </a:cubicBezTo>
                  <a:cubicBezTo>
                    <a:pt x="807" y="494"/>
                    <a:pt x="808" y="494"/>
                    <a:pt x="808" y="494"/>
                  </a:cubicBezTo>
                  <a:cubicBezTo>
                    <a:pt x="808" y="494"/>
                    <a:pt x="808" y="494"/>
                    <a:pt x="808" y="493"/>
                  </a:cubicBezTo>
                  <a:close/>
                  <a:moveTo>
                    <a:pt x="812" y="481"/>
                  </a:moveTo>
                  <a:cubicBezTo>
                    <a:pt x="812" y="481"/>
                    <a:pt x="812" y="481"/>
                    <a:pt x="812" y="481"/>
                  </a:cubicBezTo>
                  <a:cubicBezTo>
                    <a:pt x="812" y="481"/>
                    <a:pt x="812" y="481"/>
                    <a:pt x="812" y="481"/>
                  </a:cubicBezTo>
                  <a:cubicBezTo>
                    <a:pt x="811" y="481"/>
                    <a:pt x="811" y="481"/>
                    <a:pt x="812" y="481"/>
                  </a:cubicBezTo>
                  <a:cubicBezTo>
                    <a:pt x="812" y="481"/>
                    <a:pt x="812" y="481"/>
                    <a:pt x="812" y="481"/>
                  </a:cubicBezTo>
                  <a:close/>
                  <a:moveTo>
                    <a:pt x="809" y="485"/>
                  </a:moveTo>
                  <a:cubicBezTo>
                    <a:pt x="809" y="485"/>
                    <a:pt x="809" y="486"/>
                    <a:pt x="809" y="486"/>
                  </a:cubicBezTo>
                  <a:cubicBezTo>
                    <a:pt x="810" y="486"/>
                    <a:pt x="810" y="485"/>
                    <a:pt x="809" y="485"/>
                  </a:cubicBezTo>
                  <a:close/>
                  <a:moveTo>
                    <a:pt x="810" y="473"/>
                  </a:moveTo>
                  <a:cubicBezTo>
                    <a:pt x="809" y="473"/>
                    <a:pt x="809" y="474"/>
                    <a:pt x="810" y="474"/>
                  </a:cubicBezTo>
                  <a:cubicBezTo>
                    <a:pt x="810" y="474"/>
                    <a:pt x="810" y="473"/>
                    <a:pt x="810" y="473"/>
                  </a:cubicBezTo>
                  <a:close/>
                  <a:moveTo>
                    <a:pt x="808" y="475"/>
                  </a:moveTo>
                  <a:cubicBezTo>
                    <a:pt x="807" y="475"/>
                    <a:pt x="807" y="475"/>
                    <a:pt x="807" y="475"/>
                  </a:cubicBezTo>
                  <a:cubicBezTo>
                    <a:pt x="807" y="475"/>
                    <a:pt x="807" y="475"/>
                    <a:pt x="807" y="475"/>
                  </a:cubicBezTo>
                  <a:cubicBezTo>
                    <a:pt x="807" y="475"/>
                    <a:pt x="808" y="475"/>
                    <a:pt x="808" y="475"/>
                  </a:cubicBezTo>
                  <a:cubicBezTo>
                    <a:pt x="808" y="475"/>
                    <a:pt x="808" y="475"/>
                    <a:pt x="808" y="475"/>
                  </a:cubicBezTo>
                  <a:close/>
                  <a:moveTo>
                    <a:pt x="804" y="492"/>
                  </a:moveTo>
                  <a:cubicBezTo>
                    <a:pt x="804" y="493"/>
                    <a:pt x="805" y="493"/>
                    <a:pt x="805" y="492"/>
                  </a:cubicBezTo>
                  <a:cubicBezTo>
                    <a:pt x="805" y="492"/>
                    <a:pt x="805" y="492"/>
                    <a:pt x="805" y="492"/>
                  </a:cubicBezTo>
                  <a:cubicBezTo>
                    <a:pt x="805" y="492"/>
                    <a:pt x="804" y="491"/>
                    <a:pt x="804" y="492"/>
                  </a:cubicBezTo>
                  <a:cubicBezTo>
                    <a:pt x="804" y="492"/>
                    <a:pt x="804" y="492"/>
                    <a:pt x="804" y="492"/>
                  </a:cubicBezTo>
                  <a:cubicBezTo>
                    <a:pt x="804" y="492"/>
                    <a:pt x="804" y="492"/>
                    <a:pt x="804" y="492"/>
                  </a:cubicBezTo>
                  <a:cubicBezTo>
                    <a:pt x="804" y="492"/>
                    <a:pt x="804" y="492"/>
                    <a:pt x="804" y="492"/>
                  </a:cubicBezTo>
                  <a:close/>
                  <a:moveTo>
                    <a:pt x="804" y="490"/>
                  </a:moveTo>
                  <a:cubicBezTo>
                    <a:pt x="804" y="490"/>
                    <a:pt x="804" y="490"/>
                    <a:pt x="804" y="490"/>
                  </a:cubicBezTo>
                  <a:cubicBezTo>
                    <a:pt x="805" y="490"/>
                    <a:pt x="805" y="490"/>
                    <a:pt x="804" y="490"/>
                  </a:cubicBezTo>
                  <a:close/>
                  <a:moveTo>
                    <a:pt x="805" y="483"/>
                  </a:moveTo>
                  <a:cubicBezTo>
                    <a:pt x="805" y="483"/>
                    <a:pt x="805" y="483"/>
                    <a:pt x="805" y="483"/>
                  </a:cubicBezTo>
                  <a:cubicBezTo>
                    <a:pt x="805" y="483"/>
                    <a:pt x="806" y="484"/>
                    <a:pt x="806" y="483"/>
                  </a:cubicBezTo>
                  <a:cubicBezTo>
                    <a:pt x="806" y="483"/>
                    <a:pt x="806" y="483"/>
                    <a:pt x="806" y="483"/>
                  </a:cubicBezTo>
                  <a:cubicBezTo>
                    <a:pt x="806" y="482"/>
                    <a:pt x="805" y="482"/>
                    <a:pt x="805" y="483"/>
                  </a:cubicBezTo>
                  <a:close/>
                  <a:moveTo>
                    <a:pt x="802" y="498"/>
                  </a:moveTo>
                  <a:cubicBezTo>
                    <a:pt x="802" y="499"/>
                    <a:pt x="801" y="500"/>
                    <a:pt x="801" y="500"/>
                  </a:cubicBezTo>
                  <a:cubicBezTo>
                    <a:pt x="800" y="500"/>
                    <a:pt x="801" y="501"/>
                    <a:pt x="801" y="501"/>
                  </a:cubicBezTo>
                  <a:cubicBezTo>
                    <a:pt x="802" y="500"/>
                    <a:pt x="803" y="499"/>
                    <a:pt x="803" y="498"/>
                  </a:cubicBezTo>
                  <a:cubicBezTo>
                    <a:pt x="803" y="498"/>
                    <a:pt x="802" y="498"/>
                    <a:pt x="802" y="498"/>
                  </a:cubicBezTo>
                  <a:close/>
                  <a:moveTo>
                    <a:pt x="806" y="504"/>
                  </a:moveTo>
                  <a:cubicBezTo>
                    <a:pt x="806" y="503"/>
                    <a:pt x="806" y="504"/>
                    <a:pt x="806" y="504"/>
                  </a:cubicBezTo>
                  <a:cubicBezTo>
                    <a:pt x="806" y="504"/>
                    <a:pt x="806" y="504"/>
                    <a:pt x="806" y="504"/>
                  </a:cubicBezTo>
                  <a:cubicBezTo>
                    <a:pt x="806" y="505"/>
                    <a:pt x="806" y="505"/>
                    <a:pt x="806" y="504"/>
                  </a:cubicBezTo>
                  <a:cubicBezTo>
                    <a:pt x="806" y="504"/>
                    <a:pt x="806" y="504"/>
                    <a:pt x="806" y="504"/>
                  </a:cubicBezTo>
                  <a:close/>
                  <a:moveTo>
                    <a:pt x="806" y="506"/>
                  </a:moveTo>
                  <a:cubicBezTo>
                    <a:pt x="807" y="506"/>
                    <a:pt x="806" y="506"/>
                    <a:pt x="806" y="506"/>
                  </a:cubicBezTo>
                  <a:cubicBezTo>
                    <a:pt x="806" y="506"/>
                    <a:pt x="806" y="506"/>
                    <a:pt x="806" y="506"/>
                  </a:cubicBezTo>
                  <a:close/>
                  <a:moveTo>
                    <a:pt x="812" y="470"/>
                  </a:moveTo>
                  <a:cubicBezTo>
                    <a:pt x="811" y="470"/>
                    <a:pt x="811" y="470"/>
                    <a:pt x="811" y="470"/>
                  </a:cubicBezTo>
                  <a:cubicBezTo>
                    <a:pt x="811" y="470"/>
                    <a:pt x="811" y="470"/>
                    <a:pt x="811" y="470"/>
                  </a:cubicBezTo>
                  <a:cubicBezTo>
                    <a:pt x="811" y="470"/>
                    <a:pt x="812" y="470"/>
                    <a:pt x="812" y="470"/>
                  </a:cubicBezTo>
                  <a:cubicBezTo>
                    <a:pt x="812" y="470"/>
                    <a:pt x="812" y="470"/>
                    <a:pt x="812" y="470"/>
                  </a:cubicBezTo>
                  <a:close/>
                  <a:moveTo>
                    <a:pt x="836" y="473"/>
                  </a:moveTo>
                  <a:cubicBezTo>
                    <a:pt x="836" y="473"/>
                    <a:pt x="836" y="473"/>
                    <a:pt x="836" y="473"/>
                  </a:cubicBezTo>
                  <a:cubicBezTo>
                    <a:pt x="835" y="473"/>
                    <a:pt x="835" y="473"/>
                    <a:pt x="836" y="473"/>
                  </a:cubicBezTo>
                  <a:close/>
                  <a:moveTo>
                    <a:pt x="836" y="480"/>
                  </a:moveTo>
                  <a:cubicBezTo>
                    <a:pt x="836" y="480"/>
                    <a:pt x="836" y="479"/>
                    <a:pt x="836" y="479"/>
                  </a:cubicBezTo>
                  <a:cubicBezTo>
                    <a:pt x="835" y="479"/>
                    <a:pt x="835" y="480"/>
                    <a:pt x="836" y="480"/>
                  </a:cubicBezTo>
                  <a:close/>
                  <a:moveTo>
                    <a:pt x="841" y="475"/>
                  </a:moveTo>
                  <a:cubicBezTo>
                    <a:pt x="840" y="474"/>
                    <a:pt x="840" y="475"/>
                    <a:pt x="840" y="475"/>
                  </a:cubicBezTo>
                  <a:cubicBezTo>
                    <a:pt x="840" y="475"/>
                    <a:pt x="840" y="476"/>
                    <a:pt x="840" y="475"/>
                  </a:cubicBezTo>
                  <a:cubicBezTo>
                    <a:pt x="841" y="475"/>
                    <a:pt x="841" y="475"/>
                    <a:pt x="841" y="475"/>
                  </a:cubicBezTo>
                  <a:close/>
                  <a:moveTo>
                    <a:pt x="834" y="473"/>
                  </a:moveTo>
                  <a:cubicBezTo>
                    <a:pt x="834" y="473"/>
                    <a:pt x="834" y="473"/>
                    <a:pt x="834" y="473"/>
                  </a:cubicBezTo>
                  <a:cubicBezTo>
                    <a:pt x="834" y="473"/>
                    <a:pt x="834" y="473"/>
                    <a:pt x="834" y="473"/>
                  </a:cubicBezTo>
                  <a:cubicBezTo>
                    <a:pt x="834" y="473"/>
                    <a:pt x="834" y="473"/>
                    <a:pt x="834" y="473"/>
                  </a:cubicBezTo>
                  <a:cubicBezTo>
                    <a:pt x="834" y="473"/>
                    <a:pt x="834" y="473"/>
                    <a:pt x="834" y="473"/>
                  </a:cubicBezTo>
                  <a:close/>
                  <a:moveTo>
                    <a:pt x="834" y="488"/>
                  </a:moveTo>
                  <a:cubicBezTo>
                    <a:pt x="834" y="487"/>
                    <a:pt x="834" y="487"/>
                    <a:pt x="833" y="487"/>
                  </a:cubicBezTo>
                  <a:cubicBezTo>
                    <a:pt x="833" y="487"/>
                    <a:pt x="833" y="487"/>
                    <a:pt x="833" y="487"/>
                  </a:cubicBezTo>
                  <a:cubicBezTo>
                    <a:pt x="833" y="487"/>
                    <a:pt x="833" y="487"/>
                    <a:pt x="833" y="488"/>
                  </a:cubicBezTo>
                  <a:cubicBezTo>
                    <a:pt x="833" y="488"/>
                    <a:pt x="834" y="488"/>
                    <a:pt x="834" y="488"/>
                  </a:cubicBezTo>
                  <a:close/>
                  <a:moveTo>
                    <a:pt x="836" y="476"/>
                  </a:moveTo>
                  <a:cubicBezTo>
                    <a:pt x="836" y="476"/>
                    <a:pt x="836" y="476"/>
                    <a:pt x="836" y="476"/>
                  </a:cubicBezTo>
                  <a:cubicBezTo>
                    <a:pt x="836" y="476"/>
                    <a:pt x="836" y="476"/>
                    <a:pt x="836" y="476"/>
                  </a:cubicBezTo>
                  <a:cubicBezTo>
                    <a:pt x="836" y="475"/>
                    <a:pt x="836" y="476"/>
                    <a:pt x="836" y="476"/>
                  </a:cubicBezTo>
                  <a:cubicBezTo>
                    <a:pt x="836" y="476"/>
                    <a:pt x="836" y="476"/>
                    <a:pt x="837" y="476"/>
                  </a:cubicBezTo>
                  <a:cubicBezTo>
                    <a:pt x="837" y="476"/>
                    <a:pt x="837" y="476"/>
                    <a:pt x="837" y="476"/>
                  </a:cubicBezTo>
                  <a:cubicBezTo>
                    <a:pt x="837" y="476"/>
                    <a:pt x="837" y="476"/>
                    <a:pt x="837" y="476"/>
                  </a:cubicBezTo>
                  <a:cubicBezTo>
                    <a:pt x="837" y="476"/>
                    <a:pt x="837" y="476"/>
                    <a:pt x="837" y="476"/>
                  </a:cubicBezTo>
                  <a:cubicBezTo>
                    <a:pt x="837" y="476"/>
                    <a:pt x="837" y="476"/>
                    <a:pt x="837" y="476"/>
                  </a:cubicBezTo>
                  <a:cubicBezTo>
                    <a:pt x="837" y="476"/>
                    <a:pt x="837" y="476"/>
                    <a:pt x="836" y="476"/>
                  </a:cubicBezTo>
                  <a:close/>
                  <a:moveTo>
                    <a:pt x="837" y="482"/>
                  </a:moveTo>
                  <a:cubicBezTo>
                    <a:pt x="838" y="482"/>
                    <a:pt x="837" y="481"/>
                    <a:pt x="837" y="481"/>
                  </a:cubicBezTo>
                  <a:cubicBezTo>
                    <a:pt x="837" y="481"/>
                    <a:pt x="837" y="482"/>
                    <a:pt x="837" y="482"/>
                  </a:cubicBezTo>
                  <a:close/>
                  <a:moveTo>
                    <a:pt x="508" y="498"/>
                  </a:moveTo>
                  <a:cubicBezTo>
                    <a:pt x="508" y="498"/>
                    <a:pt x="508" y="497"/>
                    <a:pt x="508" y="496"/>
                  </a:cubicBezTo>
                  <a:cubicBezTo>
                    <a:pt x="507" y="495"/>
                    <a:pt x="505" y="496"/>
                    <a:pt x="506" y="493"/>
                  </a:cubicBezTo>
                  <a:cubicBezTo>
                    <a:pt x="506" y="493"/>
                    <a:pt x="506" y="492"/>
                    <a:pt x="505" y="492"/>
                  </a:cubicBezTo>
                  <a:cubicBezTo>
                    <a:pt x="505" y="492"/>
                    <a:pt x="505" y="492"/>
                    <a:pt x="504" y="492"/>
                  </a:cubicBezTo>
                  <a:cubicBezTo>
                    <a:pt x="504" y="492"/>
                    <a:pt x="505" y="492"/>
                    <a:pt x="505" y="491"/>
                  </a:cubicBezTo>
                  <a:cubicBezTo>
                    <a:pt x="505" y="491"/>
                    <a:pt x="505" y="491"/>
                    <a:pt x="504" y="491"/>
                  </a:cubicBezTo>
                  <a:cubicBezTo>
                    <a:pt x="503" y="490"/>
                    <a:pt x="504" y="490"/>
                    <a:pt x="503" y="489"/>
                  </a:cubicBezTo>
                  <a:cubicBezTo>
                    <a:pt x="503" y="489"/>
                    <a:pt x="502" y="489"/>
                    <a:pt x="502" y="489"/>
                  </a:cubicBezTo>
                  <a:cubicBezTo>
                    <a:pt x="502" y="489"/>
                    <a:pt x="502" y="488"/>
                    <a:pt x="502" y="487"/>
                  </a:cubicBezTo>
                  <a:cubicBezTo>
                    <a:pt x="502" y="487"/>
                    <a:pt x="502" y="486"/>
                    <a:pt x="502" y="486"/>
                  </a:cubicBezTo>
                  <a:cubicBezTo>
                    <a:pt x="502" y="486"/>
                    <a:pt x="501" y="486"/>
                    <a:pt x="501" y="485"/>
                  </a:cubicBezTo>
                  <a:cubicBezTo>
                    <a:pt x="501" y="485"/>
                    <a:pt x="500" y="485"/>
                    <a:pt x="500" y="485"/>
                  </a:cubicBezTo>
                  <a:cubicBezTo>
                    <a:pt x="500" y="485"/>
                    <a:pt x="499" y="485"/>
                    <a:pt x="499" y="485"/>
                  </a:cubicBezTo>
                  <a:cubicBezTo>
                    <a:pt x="499" y="485"/>
                    <a:pt x="499" y="485"/>
                    <a:pt x="499" y="485"/>
                  </a:cubicBezTo>
                  <a:cubicBezTo>
                    <a:pt x="499" y="485"/>
                    <a:pt x="499" y="485"/>
                    <a:pt x="498" y="485"/>
                  </a:cubicBezTo>
                  <a:cubicBezTo>
                    <a:pt x="498" y="485"/>
                    <a:pt x="498" y="485"/>
                    <a:pt x="498" y="485"/>
                  </a:cubicBezTo>
                  <a:cubicBezTo>
                    <a:pt x="498" y="485"/>
                    <a:pt x="498" y="485"/>
                    <a:pt x="498" y="485"/>
                  </a:cubicBezTo>
                  <a:cubicBezTo>
                    <a:pt x="498" y="485"/>
                    <a:pt x="498" y="485"/>
                    <a:pt x="499" y="485"/>
                  </a:cubicBezTo>
                  <a:cubicBezTo>
                    <a:pt x="499" y="486"/>
                    <a:pt x="499" y="486"/>
                    <a:pt x="499" y="487"/>
                  </a:cubicBezTo>
                  <a:cubicBezTo>
                    <a:pt x="499" y="487"/>
                    <a:pt x="499" y="487"/>
                    <a:pt x="498" y="486"/>
                  </a:cubicBezTo>
                  <a:cubicBezTo>
                    <a:pt x="498" y="486"/>
                    <a:pt x="496" y="486"/>
                    <a:pt x="495" y="486"/>
                  </a:cubicBezTo>
                  <a:cubicBezTo>
                    <a:pt x="495" y="486"/>
                    <a:pt x="495" y="487"/>
                    <a:pt x="495" y="487"/>
                  </a:cubicBezTo>
                  <a:cubicBezTo>
                    <a:pt x="495" y="487"/>
                    <a:pt x="494" y="487"/>
                    <a:pt x="494" y="487"/>
                  </a:cubicBezTo>
                  <a:cubicBezTo>
                    <a:pt x="494" y="488"/>
                    <a:pt x="494" y="488"/>
                    <a:pt x="493" y="489"/>
                  </a:cubicBezTo>
                  <a:cubicBezTo>
                    <a:pt x="493" y="489"/>
                    <a:pt x="493" y="490"/>
                    <a:pt x="493" y="490"/>
                  </a:cubicBezTo>
                  <a:cubicBezTo>
                    <a:pt x="493" y="490"/>
                    <a:pt x="492" y="489"/>
                    <a:pt x="492" y="489"/>
                  </a:cubicBezTo>
                  <a:cubicBezTo>
                    <a:pt x="492" y="488"/>
                    <a:pt x="491" y="488"/>
                    <a:pt x="491" y="489"/>
                  </a:cubicBezTo>
                  <a:cubicBezTo>
                    <a:pt x="492" y="489"/>
                    <a:pt x="492" y="490"/>
                    <a:pt x="492" y="490"/>
                  </a:cubicBezTo>
                  <a:cubicBezTo>
                    <a:pt x="492" y="490"/>
                    <a:pt x="492" y="490"/>
                    <a:pt x="492" y="491"/>
                  </a:cubicBezTo>
                  <a:cubicBezTo>
                    <a:pt x="492" y="491"/>
                    <a:pt x="492" y="491"/>
                    <a:pt x="492" y="491"/>
                  </a:cubicBezTo>
                  <a:cubicBezTo>
                    <a:pt x="491" y="492"/>
                    <a:pt x="491" y="493"/>
                    <a:pt x="490" y="493"/>
                  </a:cubicBezTo>
                  <a:cubicBezTo>
                    <a:pt x="490" y="495"/>
                    <a:pt x="490" y="497"/>
                    <a:pt x="489" y="498"/>
                  </a:cubicBezTo>
                  <a:cubicBezTo>
                    <a:pt x="489" y="499"/>
                    <a:pt x="489" y="500"/>
                    <a:pt x="489" y="501"/>
                  </a:cubicBezTo>
                  <a:cubicBezTo>
                    <a:pt x="489" y="502"/>
                    <a:pt x="489" y="502"/>
                    <a:pt x="490" y="502"/>
                  </a:cubicBezTo>
                  <a:cubicBezTo>
                    <a:pt x="490" y="503"/>
                    <a:pt x="490" y="504"/>
                    <a:pt x="489" y="505"/>
                  </a:cubicBezTo>
                  <a:cubicBezTo>
                    <a:pt x="489" y="507"/>
                    <a:pt x="489" y="508"/>
                    <a:pt x="491" y="509"/>
                  </a:cubicBezTo>
                  <a:cubicBezTo>
                    <a:pt x="491" y="509"/>
                    <a:pt x="491" y="512"/>
                    <a:pt x="491" y="512"/>
                  </a:cubicBezTo>
                  <a:cubicBezTo>
                    <a:pt x="492" y="513"/>
                    <a:pt x="492" y="513"/>
                    <a:pt x="493" y="514"/>
                  </a:cubicBezTo>
                  <a:cubicBezTo>
                    <a:pt x="493" y="514"/>
                    <a:pt x="493" y="514"/>
                    <a:pt x="494" y="514"/>
                  </a:cubicBezTo>
                  <a:cubicBezTo>
                    <a:pt x="495" y="513"/>
                    <a:pt x="497" y="514"/>
                    <a:pt x="498" y="514"/>
                  </a:cubicBezTo>
                  <a:cubicBezTo>
                    <a:pt x="499" y="513"/>
                    <a:pt x="501" y="512"/>
                    <a:pt x="502" y="511"/>
                  </a:cubicBezTo>
                  <a:cubicBezTo>
                    <a:pt x="503" y="511"/>
                    <a:pt x="503" y="510"/>
                    <a:pt x="504" y="510"/>
                  </a:cubicBezTo>
                  <a:cubicBezTo>
                    <a:pt x="504" y="510"/>
                    <a:pt x="505" y="509"/>
                    <a:pt x="505" y="509"/>
                  </a:cubicBezTo>
                  <a:cubicBezTo>
                    <a:pt x="505" y="508"/>
                    <a:pt x="506" y="508"/>
                    <a:pt x="506" y="508"/>
                  </a:cubicBezTo>
                  <a:cubicBezTo>
                    <a:pt x="507" y="507"/>
                    <a:pt x="507" y="506"/>
                    <a:pt x="507" y="505"/>
                  </a:cubicBezTo>
                  <a:cubicBezTo>
                    <a:pt x="508" y="504"/>
                    <a:pt x="509" y="504"/>
                    <a:pt x="510" y="503"/>
                  </a:cubicBezTo>
                  <a:cubicBezTo>
                    <a:pt x="510" y="502"/>
                    <a:pt x="510" y="502"/>
                    <a:pt x="510" y="501"/>
                  </a:cubicBezTo>
                  <a:cubicBezTo>
                    <a:pt x="509" y="500"/>
                    <a:pt x="508" y="500"/>
                    <a:pt x="508" y="498"/>
                  </a:cubicBezTo>
                  <a:close/>
                  <a:moveTo>
                    <a:pt x="499" y="485"/>
                  </a:moveTo>
                  <a:cubicBezTo>
                    <a:pt x="499" y="485"/>
                    <a:pt x="499" y="485"/>
                    <a:pt x="499" y="485"/>
                  </a:cubicBezTo>
                  <a:cubicBezTo>
                    <a:pt x="499" y="485"/>
                    <a:pt x="500" y="485"/>
                    <a:pt x="500" y="485"/>
                  </a:cubicBezTo>
                  <a:cubicBezTo>
                    <a:pt x="500" y="485"/>
                    <a:pt x="500" y="485"/>
                    <a:pt x="500" y="485"/>
                  </a:cubicBezTo>
                  <a:cubicBezTo>
                    <a:pt x="500" y="485"/>
                    <a:pt x="501" y="485"/>
                    <a:pt x="501" y="485"/>
                  </a:cubicBezTo>
                  <a:cubicBezTo>
                    <a:pt x="501" y="485"/>
                    <a:pt x="501" y="485"/>
                    <a:pt x="501" y="485"/>
                  </a:cubicBezTo>
                  <a:cubicBezTo>
                    <a:pt x="502" y="485"/>
                    <a:pt x="502" y="485"/>
                    <a:pt x="502" y="485"/>
                  </a:cubicBezTo>
                  <a:cubicBezTo>
                    <a:pt x="502" y="485"/>
                    <a:pt x="502" y="485"/>
                    <a:pt x="502" y="485"/>
                  </a:cubicBezTo>
                  <a:cubicBezTo>
                    <a:pt x="502" y="485"/>
                    <a:pt x="502" y="485"/>
                    <a:pt x="502" y="485"/>
                  </a:cubicBezTo>
                  <a:cubicBezTo>
                    <a:pt x="502" y="484"/>
                    <a:pt x="501" y="484"/>
                    <a:pt x="500" y="483"/>
                  </a:cubicBezTo>
                  <a:cubicBezTo>
                    <a:pt x="500" y="483"/>
                    <a:pt x="500" y="483"/>
                    <a:pt x="500" y="483"/>
                  </a:cubicBezTo>
                  <a:cubicBezTo>
                    <a:pt x="500" y="483"/>
                    <a:pt x="500" y="483"/>
                    <a:pt x="500" y="482"/>
                  </a:cubicBezTo>
                  <a:cubicBezTo>
                    <a:pt x="499" y="482"/>
                    <a:pt x="499" y="483"/>
                    <a:pt x="499" y="483"/>
                  </a:cubicBezTo>
                  <a:cubicBezTo>
                    <a:pt x="499" y="483"/>
                    <a:pt x="499" y="483"/>
                    <a:pt x="498" y="483"/>
                  </a:cubicBezTo>
                  <a:cubicBezTo>
                    <a:pt x="498" y="484"/>
                    <a:pt x="498" y="484"/>
                    <a:pt x="498" y="484"/>
                  </a:cubicBezTo>
                  <a:cubicBezTo>
                    <a:pt x="498" y="484"/>
                    <a:pt x="498" y="484"/>
                    <a:pt x="498" y="484"/>
                  </a:cubicBezTo>
                  <a:cubicBezTo>
                    <a:pt x="499" y="485"/>
                    <a:pt x="499" y="485"/>
                    <a:pt x="499" y="485"/>
                  </a:cubicBezTo>
                  <a:close/>
                  <a:moveTo>
                    <a:pt x="497" y="481"/>
                  </a:moveTo>
                  <a:cubicBezTo>
                    <a:pt x="497" y="480"/>
                    <a:pt x="497" y="480"/>
                    <a:pt x="497" y="480"/>
                  </a:cubicBezTo>
                  <a:cubicBezTo>
                    <a:pt x="497" y="480"/>
                    <a:pt x="497" y="480"/>
                    <a:pt x="497" y="481"/>
                  </a:cubicBezTo>
                  <a:cubicBezTo>
                    <a:pt x="496" y="481"/>
                    <a:pt x="496" y="481"/>
                    <a:pt x="495" y="481"/>
                  </a:cubicBezTo>
                  <a:cubicBezTo>
                    <a:pt x="495" y="481"/>
                    <a:pt x="495" y="481"/>
                    <a:pt x="494" y="481"/>
                  </a:cubicBezTo>
                  <a:cubicBezTo>
                    <a:pt x="494" y="481"/>
                    <a:pt x="494" y="481"/>
                    <a:pt x="494" y="481"/>
                  </a:cubicBezTo>
                  <a:cubicBezTo>
                    <a:pt x="494" y="481"/>
                    <a:pt x="494" y="481"/>
                    <a:pt x="494" y="481"/>
                  </a:cubicBezTo>
                  <a:cubicBezTo>
                    <a:pt x="494" y="481"/>
                    <a:pt x="494" y="481"/>
                    <a:pt x="493" y="481"/>
                  </a:cubicBezTo>
                  <a:cubicBezTo>
                    <a:pt x="493" y="481"/>
                    <a:pt x="493" y="481"/>
                    <a:pt x="493" y="481"/>
                  </a:cubicBezTo>
                  <a:cubicBezTo>
                    <a:pt x="493" y="481"/>
                    <a:pt x="493" y="481"/>
                    <a:pt x="493" y="481"/>
                  </a:cubicBezTo>
                  <a:cubicBezTo>
                    <a:pt x="493" y="481"/>
                    <a:pt x="493" y="481"/>
                    <a:pt x="493" y="482"/>
                  </a:cubicBezTo>
                  <a:cubicBezTo>
                    <a:pt x="493" y="482"/>
                    <a:pt x="493" y="482"/>
                    <a:pt x="494" y="482"/>
                  </a:cubicBezTo>
                  <a:cubicBezTo>
                    <a:pt x="494" y="482"/>
                    <a:pt x="495" y="482"/>
                    <a:pt x="495" y="482"/>
                  </a:cubicBezTo>
                  <a:cubicBezTo>
                    <a:pt x="495" y="482"/>
                    <a:pt x="496" y="482"/>
                    <a:pt x="496" y="482"/>
                  </a:cubicBezTo>
                  <a:cubicBezTo>
                    <a:pt x="496" y="482"/>
                    <a:pt x="497" y="482"/>
                    <a:pt x="496" y="481"/>
                  </a:cubicBezTo>
                  <a:cubicBezTo>
                    <a:pt x="497" y="481"/>
                    <a:pt x="497" y="481"/>
                    <a:pt x="497" y="481"/>
                  </a:cubicBezTo>
                  <a:cubicBezTo>
                    <a:pt x="497" y="481"/>
                    <a:pt x="497" y="481"/>
                    <a:pt x="497" y="481"/>
                  </a:cubicBezTo>
                  <a:close/>
                  <a:moveTo>
                    <a:pt x="946" y="259"/>
                  </a:moveTo>
                  <a:cubicBezTo>
                    <a:pt x="946" y="259"/>
                    <a:pt x="946" y="259"/>
                    <a:pt x="946" y="259"/>
                  </a:cubicBezTo>
                  <a:cubicBezTo>
                    <a:pt x="946" y="259"/>
                    <a:pt x="945" y="258"/>
                    <a:pt x="945" y="259"/>
                  </a:cubicBezTo>
                  <a:cubicBezTo>
                    <a:pt x="945" y="259"/>
                    <a:pt x="944" y="259"/>
                    <a:pt x="944" y="259"/>
                  </a:cubicBezTo>
                  <a:cubicBezTo>
                    <a:pt x="944" y="259"/>
                    <a:pt x="944" y="259"/>
                    <a:pt x="944" y="259"/>
                  </a:cubicBezTo>
                  <a:cubicBezTo>
                    <a:pt x="942" y="260"/>
                    <a:pt x="940" y="260"/>
                    <a:pt x="939" y="261"/>
                  </a:cubicBezTo>
                  <a:cubicBezTo>
                    <a:pt x="938" y="261"/>
                    <a:pt x="938" y="261"/>
                    <a:pt x="938" y="261"/>
                  </a:cubicBezTo>
                  <a:cubicBezTo>
                    <a:pt x="938" y="263"/>
                    <a:pt x="941" y="264"/>
                    <a:pt x="943" y="264"/>
                  </a:cubicBezTo>
                  <a:cubicBezTo>
                    <a:pt x="944" y="263"/>
                    <a:pt x="944" y="263"/>
                    <a:pt x="944" y="263"/>
                  </a:cubicBezTo>
                  <a:cubicBezTo>
                    <a:pt x="944" y="262"/>
                    <a:pt x="944" y="262"/>
                    <a:pt x="944" y="261"/>
                  </a:cubicBezTo>
                  <a:cubicBezTo>
                    <a:pt x="945" y="261"/>
                    <a:pt x="946" y="261"/>
                    <a:pt x="946" y="260"/>
                  </a:cubicBezTo>
                  <a:cubicBezTo>
                    <a:pt x="947" y="260"/>
                    <a:pt x="947" y="259"/>
                    <a:pt x="946" y="259"/>
                  </a:cubicBezTo>
                  <a:close/>
                  <a:moveTo>
                    <a:pt x="706" y="558"/>
                  </a:moveTo>
                  <a:cubicBezTo>
                    <a:pt x="706" y="558"/>
                    <a:pt x="706" y="558"/>
                    <a:pt x="706" y="558"/>
                  </a:cubicBezTo>
                  <a:cubicBezTo>
                    <a:pt x="705" y="558"/>
                    <a:pt x="705" y="559"/>
                    <a:pt x="705" y="559"/>
                  </a:cubicBezTo>
                  <a:cubicBezTo>
                    <a:pt x="704" y="559"/>
                    <a:pt x="704" y="559"/>
                    <a:pt x="704" y="559"/>
                  </a:cubicBezTo>
                  <a:cubicBezTo>
                    <a:pt x="704" y="560"/>
                    <a:pt x="704" y="560"/>
                    <a:pt x="705" y="560"/>
                  </a:cubicBezTo>
                  <a:cubicBezTo>
                    <a:pt x="705" y="560"/>
                    <a:pt x="705" y="560"/>
                    <a:pt x="705" y="560"/>
                  </a:cubicBezTo>
                  <a:cubicBezTo>
                    <a:pt x="705" y="561"/>
                    <a:pt x="705" y="561"/>
                    <a:pt x="706" y="561"/>
                  </a:cubicBezTo>
                  <a:cubicBezTo>
                    <a:pt x="706" y="560"/>
                    <a:pt x="706" y="560"/>
                    <a:pt x="706" y="560"/>
                  </a:cubicBezTo>
                  <a:cubicBezTo>
                    <a:pt x="707" y="560"/>
                    <a:pt x="707" y="560"/>
                    <a:pt x="707" y="560"/>
                  </a:cubicBezTo>
                  <a:cubicBezTo>
                    <a:pt x="707" y="560"/>
                    <a:pt x="707" y="559"/>
                    <a:pt x="707" y="559"/>
                  </a:cubicBezTo>
                  <a:cubicBezTo>
                    <a:pt x="707" y="559"/>
                    <a:pt x="707" y="559"/>
                    <a:pt x="707" y="559"/>
                  </a:cubicBezTo>
                  <a:cubicBezTo>
                    <a:pt x="707" y="559"/>
                    <a:pt x="707" y="559"/>
                    <a:pt x="707" y="559"/>
                  </a:cubicBezTo>
                  <a:cubicBezTo>
                    <a:pt x="707" y="559"/>
                    <a:pt x="707" y="559"/>
                    <a:pt x="707" y="559"/>
                  </a:cubicBezTo>
                  <a:cubicBezTo>
                    <a:pt x="707" y="558"/>
                    <a:pt x="707" y="558"/>
                    <a:pt x="706" y="558"/>
                  </a:cubicBezTo>
                  <a:close/>
                  <a:moveTo>
                    <a:pt x="912" y="479"/>
                  </a:moveTo>
                  <a:cubicBezTo>
                    <a:pt x="912" y="479"/>
                    <a:pt x="912" y="479"/>
                    <a:pt x="912" y="479"/>
                  </a:cubicBezTo>
                  <a:cubicBezTo>
                    <a:pt x="913" y="479"/>
                    <a:pt x="913" y="478"/>
                    <a:pt x="912" y="478"/>
                  </a:cubicBezTo>
                  <a:cubicBezTo>
                    <a:pt x="912" y="478"/>
                    <a:pt x="912" y="478"/>
                    <a:pt x="912" y="478"/>
                  </a:cubicBezTo>
                  <a:cubicBezTo>
                    <a:pt x="912" y="478"/>
                    <a:pt x="912" y="479"/>
                    <a:pt x="912" y="479"/>
                  </a:cubicBezTo>
                  <a:close/>
                  <a:moveTo>
                    <a:pt x="909" y="465"/>
                  </a:moveTo>
                  <a:cubicBezTo>
                    <a:pt x="908" y="464"/>
                    <a:pt x="908" y="464"/>
                    <a:pt x="908" y="463"/>
                  </a:cubicBezTo>
                  <a:cubicBezTo>
                    <a:pt x="908" y="462"/>
                    <a:pt x="907" y="462"/>
                    <a:pt x="907" y="461"/>
                  </a:cubicBezTo>
                  <a:cubicBezTo>
                    <a:pt x="907" y="461"/>
                    <a:pt x="907" y="460"/>
                    <a:pt x="906" y="460"/>
                  </a:cubicBezTo>
                  <a:cubicBezTo>
                    <a:pt x="906" y="460"/>
                    <a:pt x="905" y="461"/>
                    <a:pt x="905" y="460"/>
                  </a:cubicBezTo>
                  <a:cubicBezTo>
                    <a:pt x="904" y="459"/>
                    <a:pt x="903" y="460"/>
                    <a:pt x="903" y="460"/>
                  </a:cubicBezTo>
                  <a:cubicBezTo>
                    <a:pt x="902" y="460"/>
                    <a:pt x="901" y="460"/>
                    <a:pt x="900" y="460"/>
                  </a:cubicBezTo>
                  <a:cubicBezTo>
                    <a:pt x="899" y="460"/>
                    <a:pt x="899" y="460"/>
                    <a:pt x="899" y="461"/>
                  </a:cubicBezTo>
                  <a:cubicBezTo>
                    <a:pt x="899" y="461"/>
                    <a:pt x="899" y="462"/>
                    <a:pt x="899" y="462"/>
                  </a:cubicBezTo>
                  <a:cubicBezTo>
                    <a:pt x="899" y="463"/>
                    <a:pt x="899" y="463"/>
                    <a:pt x="899" y="463"/>
                  </a:cubicBezTo>
                  <a:cubicBezTo>
                    <a:pt x="900" y="464"/>
                    <a:pt x="900" y="464"/>
                    <a:pt x="900" y="464"/>
                  </a:cubicBezTo>
                  <a:cubicBezTo>
                    <a:pt x="901" y="464"/>
                    <a:pt x="901" y="465"/>
                    <a:pt x="902" y="465"/>
                  </a:cubicBezTo>
                  <a:cubicBezTo>
                    <a:pt x="902" y="466"/>
                    <a:pt x="904" y="466"/>
                    <a:pt x="904" y="467"/>
                  </a:cubicBezTo>
                  <a:cubicBezTo>
                    <a:pt x="904" y="468"/>
                    <a:pt x="904" y="468"/>
                    <a:pt x="905" y="468"/>
                  </a:cubicBezTo>
                  <a:cubicBezTo>
                    <a:pt x="906" y="469"/>
                    <a:pt x="905" y="470"/>
                    <a:pt x="905" y="470"/>
                  </a:cubicBezTo>
                  <a:cubicBezTo>
                    <a:pt x="904" y="470"/>
                    <a:pt x="905" y="470"/>
                    <a:pt x="905" y="470"/>
                  </a:cubicBezTo>
                  <a:cubicBezTo>
                    <a:pt x="905" y="471"/>
                    <a:pt x="906" y="472"/>
                    <a:pt x="906" y="472"/>
                  </a:cubicBezTo>
                  <a:cubicBezTo>
                    <a:pt x="906" y="472"/>
                    <a:pt x="906" y="472"/>
                    <a:pt x="907" y="472"/>
                  </a:cubicBezTo>
                  <a:cubicBezTo>
                    <a:pt x="907" y="473"/>
                    <a:pt x="907" y="473"/>
                    <a:pt x="907" y="473"/>
                  </a:cubicBezTo>
                  <a:cubicBezTo>
                    <a:pt x="908" y="474"/>
                    <a:pt x="910" y="474"/>
                    <a:pt x="910" y="474"/>
                  </a:cubicBezTo>
                  <a:cubicBezTo>
                    <a:pt x="911" y="474"/>
                    <a:pt x="912" y="474"/>
                    <a:pt x="911" y="473"/>
                  </a:cubicBezTo>
                  <a:cubicBezTo>
                    <a:pt x="911" y="473"/>
                    <a:pt x="911" y="472"/>
                    <a:pt x="911" y="472"/>
                  </a:cubicBezTo>
                  <a:cubicBezTo>
                    <a:pt x="911" y="472"/>
                    <a:pt x="911" y="472"/>
                    <a:pt x="910" y="472"/>
                  </a:cubicBezTo>
                  <a:cubicBezTo>
                    <a:pt x="910" y="471"/>
                    <a:pt x="910" y="471"/>
                    <a:pt x="910" y="471"/>
                  </a:cubicBezTo>
                  <a:cubicBezTo>
                    <a:pt x="909" y="471"/>
                    <a:pt x="909" y="470"/>
                    <a:pt x="909" y="469"/>
                  </a:cubicBezTo>
                  <a:cubicBezTo>
                    <a:pt x="909" y="469"/>
                    <a:pt x="910" y="469"/>
                    <a:pt x="909" y="468"/>
                  </a:cubicBezTo>
                  <a:cubicBezTo>
                    <a:pt x="909" y="468"/>
                    <a:pt x="909" y="467"/>
                    <a:pt x="909" y="467"/>
                  </a:cubicBezTo>
                  <a:cubicBezTo>
                    <a:pt x="909" y="466"/>
                    <a:pt x="909" y="466"/>
                    <a:pt x="909" y="465"/>
                  </a:cubicBezTo>
                  <a:close/>
                  <a:moveTo>
                    <a:pt x="911" y="482"/>
                  </a:moveTo>
                  <a:cubicBezTo>
                    <a:pt x="911" y="482"/>
                    <a:pt x="911" y="482"/>
                    <a:pt x="911" y="483"/>
                  </a:cubicBezTo>
                  <a:cubicBezTo>
                    <a:pt x="911" y="483"/>
                    <a:pt x="911" y="483"/>
                    <a:pt x="911" y="483"/>
                  </a:cubicBezTo>
                  <a:cubicBezTo>
                    <a:pt x="911" y="484"/>
                    <a:pt x="912" y="484"/>
                    <a:pt x="912" y="484"/>
                  </a:cubicBezTo>
                  <a:cubicBezTo>
                    <a:pt x="912" y="484"/>
                    <a:pt x="912" y="484"/>
                    <a:pt x="912" y="485"/>
                  </a:cubicBezTo>
                  <a:cubicBezTo>
                    <a:pt x="912" y="485"/>
                    <a:pt x="912" y="486"/>
                    <a:pt x="912" y="486"/>
                  </a:cubicBezTo>
                  <a:cubicBezTo>
                    <a:pt x="912" y="486"/>
                    <a:pt x="913" y="486"/>
                    <a:pt x="913" y="486"/>
                  </a:cubicBezTo>
                  <a:cubicBezTo>
                    <a:pt x="913" y="485"/>
                    <a:pt x="913" y="485"/>
                    <a:pt x="913" y="484"/>
                  </a:cubicBezTo>
                  <a:cubicBezTo>
                    <a:pt x="913" y="484"/>
                    <a:pt x="913" y="483"/>
                    <a:pt x="912" y="483"/>
                  </a:cubicBezTo>
                  <a:cubicBezTo>
                    <a:pt x="912" y="482"/>
                    <a:pt x="912" y="482"/>
                    <a:pt x="913" y="481"/>
                  </a:cubicBezTo>
                  <a:cubicBezTo>
                    <a:pt x="913" y="481"/>
                    <a:pt x="912" y="480"/>
                    <a:pt x="912" y="481"/>
                  </a:cubicBezTo>
                  <a:cubicBezTo>
                    <a:pt x="911" y="481"/>
                    <a:pt x="911" y="481"/>
                    <a:pt x="911" y="482"/>
                  </a:cubicBezTo>
                  <a:close/>
                  <a:moveTo>
                    <a:pt x="915" y="488"/>
                  </a:moveTo>
                  <a:cubicBezTo>
                    <a:pt x="915" y="487"/>
                    <a:pt x="914" y="487"/>
                    <a:pt x="914" y="488"/>
                  </a:cubicBezTo>
                  <a:cubicBezTo>
                    <a:pt x="914" y="488"/>
                    <a:pt x="914" y="488"/>
                    <a:pt x="914" y="489"/>
                  </a:cubicBezTo>
                  <a:cubicBezTo>
                    <a:pt x="914" y="489"/>
                    <a:pt x="915" y="489"/>
                    <a:pt x="915" y="489"/>
                  </a:cubicBezTo>
                  <a:cubicBezTo>
                    <a:pt x="916" y="489"/>
                    <a:pt x="916" y="488"/>
                    <a:pt x="915" y="488"/>
                  </a:cubicBezTo>
                  <a:cubicBezTo>
                    <a:pt x="915" y="488"/>
                    <a:pt x="915" y="488"/>
                    <a:pt x="915" y="488"/>
                  </a:cubicBezTo>
                  <a:close/>
                  <a:moveTo>
                    <a:pt x="913" y="476"/>
                  </a:moveTo>
                  <a:cubicBezTo>
                    <a:pt x="912" y="476"/>
                    <a:pt x="912" y="477"/>
                    <a:pt x="913" y="477"/>
                  </a:cubicBezTo>
                  <a:cubicBezTo>
                    <a:pt x="914" y="477"/>
                    <a:pt x="914" y="476"/>
                    <a:pt x="913" y="476"/>
                  </a:cubicBezTo>
                  <a:close/>
                  <a:moveTo>
                    <a:pt x="916" y="485"/>
                  </a:moveTo>
                  <a:cubicBezTo>
                    <a:pt x="916" y="485"/>
                    <a:pt x="916" y="485"/>
                    <a:pt x="916" y="485"/>
                  </a:cubicBezTo>
                  <a:cubicBezTo>
                    <a:pt x="916" y="486"/>
                    <a:pt x="915" y="486"/>
                    <a:pt x="916" y="487"/>
                  </a:cubicBezTo>
                  <a:cubicBezTo>
                    <a:pt x="916" y="487"/>
                    <a:pt x="916" y="487"/>
                    <a:pt x="916" y="487"/>
                  </a:cubicBezTo>
                  <a:cubicBezTo>
                    <a:pt x="916" y="487"/>
                    <a:pt x="917" y="487"/>
                    <a:pt x="917" y="487"/>
                  </a:cubicBezTo>
                  <a:cubicBezTo>
                    <a:pt x="917" y="487"/>
                    <a:pt x="917" y="487"/>
                    <a:pt x="917" y="487"/>
                  </a:cubicBezTo>
                  <a:cubicBezTo>
                    <a:pt x="917" y="487"/>
                    <a:pt x="917" y="487"/>
                    <a:pt x="917" y="487"/>
                  </a:cubicBezTo>
                  <a:cubicBezTo>
                    <a:pt x="918" y="487"/>
                    <a:pt x="918" y="487"/>
                    <a:pt x="918" y="487"/>
                  </a:cubicBezTo>
                  <a:cubicBezTo>
                    <a:pt x="918" y="486"/>
                    <a:pt x="918" y="486"/>
                    <a:pt x="918" y="486"/>
                  </a:cubicBezTo>
                  <a:cubicBezTo>
                    <a:pt x="917" y="486"/>
                    <a:pt x="917" y="485"/>
                    <a:pt x="917" y="485"/>
                  </a:cubicBezTo>
                  <a:cubicBezTo>
                    <a:pt x="917" y="485"/>
                    <a:pt x="916" y="484"/>
                    <a:pt x="916" y="485"/>
                  </a:cubicBezTo>
                  <a:close/>
                  <a:moveTo>
                    <a:pt x="907" y="482"/>
                  </a:moveTo>
                  <a:cubicBezTo>
                    <a:pt x="907" y="482"/>
                    <a:pt x="907" y="483"/>
                    <a:pt x="908" y="482"/>
                  </a:cubicBezTo>
                  <a:cubicBezTo>
                    <a:pt x="908" y="482"/>
                    <a:pt x="908" y="482"/>
                    <a:pt x="908" y="481"/>
                  </a:cubicBezTo>
                  <a:cubicBezTo>
                    <a:pt x="908" y="481"/>
                    <a:pt x="908" y="480"/>
                    <a:pt x="907" y="479"/>
                  </a:cubicBezTo>
                  <a:cubicBezTo>
                    <a:pt x="907" y="478"/>
                    <a:pt x="906" y="478"/>
                    <a:pt x="906" y="477"/>
                  </a:cubicBezTo>
                  <a:cubicBezTo>
                    <a:pt x="905" y="477"/>
                    <a:pt x="905" y="476"/>
                    <a:pt x="905" y="475"/>
                  </a:cubicBezTo>
                  <a:cubicBezTo>
                    <a:pt x="905" y="475"/>
                    <a:pt x="905" y="475"/>
                    <a:pt x="905" y="474"/>
                  </a:cubicBezTo>
                  <a:cubicBezTo>
                    <a:pt x="905" y="473"/>
                    <a:pt x="905" y="473"/>
                    <a:pt x="904" y="472"/>
                  </a:cubicBezTo>
                  <a:cubicBezTo>
                    <a:pt x="904" y="471"/>
                    <a:pt x="903" y="472"/>
                    <a:pt x="902" y="472"/>
                  </a:cubicBezTo>
                  <a:cubicBezTo>
                    <a:pt x="902" y="472"/>
                    <a:pt x="901" y="471"/>
                    <a:pt x="901" y="472"/>
                  </a:cubicBezTo>
                  <a:cubicBezTo>
                    <a:pt x="900" y="472"/>
                    <a:pt x="900" y="472"/>
                    <a:pt x="900" y="472"/>
                  </a:cubicBezTo>
                  <a:cubicBezTo>
                    <a:pt x="900" y="473"/>
                    <a:pt x="901" y="473"/>
                    <a:pt x="901" y="473"/>
                  </a:cubicBezTo>
                  <a:cubicBezTo>
                    <a:pt x="901" y="474"/>
                    <a:pt x="901" y="474"/>
                    <a:pt x="901" y="475"/>
                  </a:cubicBezTo>
                  <a:cubicBezTo>
                    <a:pt x="901" y="475"/>
                    <a:pt x="901" y="475"/>
                    <a:pt x="901" y="475"/>
                  </a:cubicBezTo>
                  <a:cubicBezTo>
                    <a:pt x="901" y="475"/>
                    <a:pt x="901" y="475"/>
                    <a:pt x="901" y="476"/>
                  </a:cubicBezTo>
                  <a:cubicBezTo>
                    <a:pt x="902" y="476"/>
                    <a:pt x="902" y="476"/>
                    <a:pt x="902" y="476"/>
                  </a:cubicBezTo>
                  <a:cubicBezTo>
                    <a:pt x="902" y="476"/>
                    <a:pt x="903" y="476"/>
                    <a:pt x="903" y="476"/>
                  </a:cubicBezTo>
                  <a:cubicBezTo>
                    <a:pt x="903" y="476"/>
                    <a:pt x="903" y="475"/>
                    <a:pt x="903" y="475"/>
                  </a:cubicBezTo>
                  <a:cubicBezTo>
                    <a:pt x="903" y="475"/>
                    <a:pt x="904" y="476"/>
                    <a:pt x="904" y="476"/>
                  </a:cubicBezTo>
                  <a:cubicBezTo>
                    <a:pt x="904" y="477"/>
                    <a:pt x="903" y="477"/>
                    <a:pt x="903" y="478"/>
                  </a:cubicBezTo>
                  <a:cubicBezTo>
                    <a:pt x="903" y="478"/>
                    <a:pt x="904" y="479"/>
                    <a:pt x="904" y="479"/>
                  </a:cubicBezTo>
                  <a:cubicBezTo>
                    <a:pt x="904" y="480"/>
                    <a:pt x="904" y="480"/>
                    <a:pt x="904" y="481"/>
                  </a:cubicBezTo>
                  <a:cubicBezTo>
                    <a:pt x="904" y="481"/>
                    <a:pt x="905" y="482"/>
                    <a:pt x="905" y="482"/>
                  </a:cubicBezTo>
                  <a:cubicBezTo>
                    <a:pt x="905" y="483"/>
                    <a:pt x="905" y="483"/>
                    <a:pt x="906" y="483"/>
                  </a:cubicBezTo>
                  <a:cubicBezTo>
                    <a:pt x="906" y="484"/>
                    <a:pt x="906" y="483"/>
                    <a:pt x="906" y="483"/>
                  </a:cubicBezTo>
                  <a:cubicBezTo>
                    <a:pt x="906" y="482"/>
                    <a:pt x="906" y="482"/>
                    <a:pt x="906" y="482"/>
                  </a:cubicBezTo>
                  <a:cubicBezTo>
                    <a:pt x="906" y="481"/>
                    <a:pt x="907" y="482"/>
                    <a:pt x="907" y="482"/>
                  </a:cubicBezTo>
                  <a:close/>
                  <a:moveTo>
                    <a:pt x="896" y="480"/>
                  </a:moveTo>
                  <a:cubicBezTo>
                    <a:pt x="896" y="480"/>
                    <a:pt x="897" y="479"/>
                    <a:pt x="897" y="479"/>
                  </a:cubicBezTo>
                  <a:cubicBezTo>
                    <a:pt x="897" y="479"/>
                    <a:pt x="897" y="478"/>
                    <a:pt x="897" y="478"/>
                  </a:cubicBezTo>
                  <a:cubicBezTo>
                    <a:pt x="897" y="478"/>
                    <a:pt x="897" y="477"/>
                    <a:pt x="897" y="477"/>
                  </a:cubicBezTo>
                  <a:cubicBezTo>
                    <a:pt x="897" y="476"/>
                    <a:pt x="897" y="476"/>
                    <a:pt x="898" y="475"/>
                  </a:cubicBezTo>
                  <a:cubicBezTo>
                    <a:pt x="898" y="475"/>
                    <a:pt x="897" y="474"/>
                    <a:pt x="897" y="473"/>
                  </a:cubicBezTo>
                  <a:cubicBezTo>
                    <a:pt x="897" y="473"/>
                    <a:pt x="897" y="473"/>
                    <a:pt x="897" y="473"/>
                  </a:cubicBezTo>
                  <a:cubicBezTo>
                    <a:pt x="897" y="473"/>
                    <a:pt x="897" y="473"/>
                    <a:pt x="897" y="473"/>
                  </a:cubicBezTo>
                  <a:cubicBezTo>
                    <a:pt x="896" y="473"/>
                    <a:pt x="896" y="475"/>
                    <a:pt x="896" y="475"/>
                  </a:cubicBezTo>
                  <a:cubicBezTo>
                    <a:pt x="897" y="475"/>
                    <a:pt x="896" y="476"/>
                    <a:pt x="896" y="476"/>
                  </a:cubicBezTo>
                  <a:cubicBezTo>
                    <a:pt x="895" y="477"/>
                    <a:pt x="896" y="477"/>
                    <a:pt x="895" y="478"/>
                  </a:cubicBezTo>
                  <a:cubicBezTo>
                    <a:pt x="895" y="478"/>
                    <a:pt x="895" y="478"/>
                    <a:pt x="895" y="478"/>
                  </a:cubicBezTo>
                  <a:cubicBezTo>
                    <a:pt x="894" y="479"/>
                    <a:pt x="894" y="480"/>
                    <a:pt x="894" y="481"/>
                  </a:cubicBezTo>
                  <a:cubicBezTo>
                    <a:pt x="893" y="482"/>
                    <a:pt x="894" y="483"/>
                    <a:pt x="893" y="484"/>
                  </a:cubicBezTo>
                  <a:cubicBezTo>
                    <a:pt x="893" y="484"/>
                    <a:pt x="892" y="485"/>
                    <a:pt x="892" y="485"/>
                  </a:cubicBezTo>
                  <a:cubicBezTo>
                    <a:pt x="892" y="486"/>
                    <a:pt x="892" y="487"/>
                    <a:pt x="892" y="488"/>
                  </a:cubicBezTo>
                  <a:cubicBezTo>
                    <a:pt x="893" y="488"/>
                    <a:pt x="894" y="487"/>
                    <a:pt x="894" y="487"/>
                  </a:cubicBezTo>
                  <a:cubicBezTo>
                    <a:pt x="894" y="486"/>
                    <a:pt x="894" y="485"/>
                    <a:pt x="894" y="484"/>
                  </a:cubicBezTo>
                  <a:cubicBezTo>
                    <a:pt x="895" y="484"/>
                    <a:pt x="895" y="484"/>
                    <a:pt x="895" y="483"/>
                  </a:cubicBezTo>
                  <a:cubicBezTo>
                    <a:pt x="895" y="482"/>
                    <a:pt x="896" y="482"/>
                    <a:pt x="896" y="481"/>
                  </a:cubicBezTo>
                  <a:cubicBezTo>
                    <a:pt x="896" y="481"/>
                    <a:pt x="896" y="480"/>
                    <a:pt x="896" y="480"/>
                  </a:cubicBezTo>
                  <a:close/>
                  <a:moveTo>
                    <a:pt x="882" y="477"/>
                  </a:moveTo>
                  <a:cubicBezTo>
                    <a:pt x="882" y="477"/>
                    <a:pt x="883" y="477"/>
                    <a:pt x="883" y="477"/>
                  </a:cubicBezTo>
                  <a:cubicBezTo>
                    <a:pt x="883" y="477"/>
                    <a:pt x="883" y="477"/>
                    <a:pt x="883" y="477"/>
                  </a:cubicBezTo>
                  <a:cubicBezTo>
                    <a:pt x="884" y="477"/>
                    <a:pt x="884" y="476"/>
                    <a:pt x="884" y="476"/>
                  </a:cubicBezTo>
                  <a:cubicBezTo>
                    <a:pt x="884" y="476"/>
                    <a:pt x="884" y="476"/>
                    <a:pt x="884" y="476"/>
                  </a:cubicBezTo>
                  <a:cubicBezTo>
                    <a:pt x="884" y="476"/>
                    <a:pt x="885" y="476"/>
                    <a:pt x="885" y="476"/>
                  </a:cubicBezTo>
                  <a:cubicBezTo>
                    <a:pt x="885" y="475"/>
                    <a:pt x="885" y="475"/>
                    <a:pt x="886" y="475"/>
                  </a:cubicBezTo>
                  <a:cubicBezTo>
                    <a:pt x="886" y="475"/>
                    <a:pt x="886" y="474"/>
                    <a:pt x="886" y="474"/>
                  </a:cubicBezTo>
                  <a:cubicBezTo>
                    <a:pt x="886" y="474"/>
                    <a:pt x="886" y="474"/>
                    <a:pt x="886" y="474"/>
                  </a:cubicBezTo>
                  <a:cubicBezTo>
                    <a:pt x="887" y="474"/>
                    <a:pt x="888" y="473"/>
                    <a:pt x="888" y="472"/>
                  </a:cubicBezTo>
                  <a:cubicBezTo>
                    <a:pt x="888" y="472"/>
                    <a:pt x="888" y="472"/>
                    <a:pt x="888" y="472"/>
                  </a:cubicBezTo>
                  <a:cubicBezTo>
                    <a:pt x="888" y="472"/>
                    <a:pt x="888" y="472"/>
                    <a:pt x="888" y="472"/>
                  </a:cubicBezTo>
                  <a:cubicBezTo>
                    <a:pt x="889" y="472"/>
                    <a:pt x="889" y="471"/>
                    <a:pt x="889" y="471"/>
                  </a:cubicBezTo>
                  <a:cubicBezTo>
                    <a:pt x="889" y="471"/>
                    <a:pt x="889" y="471"/>
                    <a:pt x="890" y="470"/>
                  </a:cubicBezTo>
                  <a:cubicBezTo>
                    <a:pt x="890" y="470"/>
                    <a:pt x="889" y="469"/>
                    <a:pt x="889" y="469"/>
                  </a:cubicBezTo>
                  <a:cubicBezTo>
                    <a:pt x="889" y="468"/>
                    <a:pt x="889" y="468"/>
                    <a:pt x="888" y="469"/>
                  </a:cubicBezTo>
                  <a:cubicBezTo>
                    <a:pt x="888" y="469"/>
                    <a:pt x="887" y="470"/>
                    <a:pt x="887" y="470"/>
                  </a:cubicBezTo>
                  <a:cubicBezTo>
                    <a:pt x="887" y="470"/>
                    <a:pt x="886" y="470"/>
                    <a:pt x="886" y="470"/>
                  </a:cubicBezTo>
                  <a:cubicBezTo>
                    <a:pt x="886" y="470"/>
                    <a:pt x="886" y="469"/>
                    <a:pt x="885" y="468"/>
                  </a:cubicBezTo>
                  <a:cubicBezTo>
                    <a:pt x="885" y="468"/>
                    <a:pt x="884" y="468"/>
                    <a:pt x="884" y="468"/>
                  </a:cubicBezTo>
                  <a:cubicBezTo>
                    <a:pt x="883" y="468"/>
                    <a:pt x="882" y="468"/>
                    <a:pt x="882" y="468"/>
                  </a:cubicBezTo>
                  <a:cubicBezTo>
                    <a:pt x="882" y="467"/>
                    <a:pt x="882" y="467"/>
                    <a:pt x="881" y="467"/>
                  </a:cubicBezTo>
                  <a:cubicBezTo>
                    <a:pt x="880" y="467"/>
                    <a:pt x="881" y="466"/>
                    <a:pt x="880" y="466"/>
                  </a:cubicBezTo>
                  <a:cubicBezTo>
                    <a:pt x="880" y="466"/>
                    <a:pt x="880" y="466"/>
                    <a:pt x="880" y="466"/>
                  </a:cubicBezTo>
                  <a:cubicBezTo>
                    <a:pt x="879" y="466"/>
                    <a:pt x="879" y="465"/>
                    <a:pt x="879" y="465"/>
                  </a:cubicBezTo>
                  <a:cubicBezTo>
                    <a:pt x="879" y="465"/>
                    <a:pt x="879" y="465"/>
                    <a:pt x="879" y="465"/>
                  </a:cubicBezTo>
                  <a:cubicBezTo>
                    <a:pt x="879" y="465"/>
                    <a:pt x="879" y="465"/>
                    <a:pt x="878" y="465"/>
                  </a:cubicBezTo>
                  <a:cubicBezTo>
                    <a:pt x="878" y="466"/>
                    <a:pt x="878" y="466"/>
                    <a:pt x="877" y="466"/>
                  </a:cubicBezTo>
                  <a:cubicBezTo>
                    <a:pt x="877" y="466"/>
                    <a:pt x="877" y="466"/>
                    <a:pt x="877" y="466"/>
                  </a:cubicBezTo>
                  <a:cubicBezTo>
                    <a:pt x="877" y="466"/>
                    <a:pt x="877" y="467"/>
                    <a:pt x="877" y="467"/>
                  </a:cubicBezTo>
                  <a:cubicBezTo>
                    <a:pt x="877" y="467"/>
                    <a:pt x="877" y="467"/>
                    <a:pt x="877" y="467"/>
                  </a:cubicBezTo>
                  <a:cubicBezTo>
                    <a:pt x="877" y="467"/>
                    <a:pt x="878" y="467"/>
                    <a:pt x="879" y="467"/>
                  </a:cubicBezTo>
                  <a:cubicBezTo>
                    <a:pt x="880" y="467"/>
                    <a:pt x="879" y="469"/>
                    <a:pt x="879" y="469"/>
                  </a:cubicBezTo>
                  <a:cubicBezTo>
                    <a:pt x="879" y="470"/>
                    <a:pt x="879" y="470"/>
                    <a:pt x="879" y="471"/>
                  </a:cubicBezTo>
                  <a:cubicBezTo>
                    <a:pt x="879" y="471"/>
                    <a:pt x="879" y="472"/>
                    <a:pt x="879" y="472"/>
                  </a:cubicBezTo>
                  <a:cubicBezTo>
                    <a:pt x="879" y="473"/>
                    <a:pt x="879" y="473"/>
                    <a:pt x="879" y="474"/>
                  </a:cubicBezTo>
                  <a:cubicBezTo>
                    <a:pt x="879" y="475"/>
                    <a:pt x="878" y="475"/>
                    <a:pt x="878" y="476"/>
                  </a:cubicBezTo>
                  <a:cubicBezTo>
                    <a:pt x="878" y="476"/>
                    <a:pt x="879" y="477"/>
                    <a:pt x="879" y="477"/>
                  </a:cubicBezTo>
                  <a:cubicBezTo>
                    <a:pt x="879" y="478"/>
                    <a:pt x="879" y="478"/>
                    <a:pt x="879" y="479"/>
                  </a:cubicBezTo>
                  <a:cubicBezTo>
                    <a:pt x="879" y="479"/>
                    <a:pt x="879" y="479"/>
                    <a:pt x="879" y="479"/>
                  </a:cubicBezTo>
                  <a:cubicBezTo>
                    <a:pt x="880" y="478"/>
                    <a:pt x="880" y="479"/>
                    <a:pt x="880" y="478"/>
                  </a:cubicBezTo>
                  <a:cubicBezTo>
                    <a:pt x="881" y="478"/>
                    <a:pt x="881" y="478"/>
                    <a:pt x="882" y="477"/>
                  </a:cubicBezTo>
                  <a:close/>
                  <a:moveTo>
                    <a:pt x="891" y="480"/>
                  </a:moveTo>
                  <a:cubicBezTo>
                    <a:pt x="891" y="479"/>
                    <a:pt x="891" y="478"/>
                    <a:pt x="892" y="478"/>
                  </a:cubicBezTo>
                  <a:cubicBezTo>
                    <a:pt x="892" y="477"/>
                    <a:pt x="893" y="477"/>
                    <a:pt x="892" y="476"/>
                  </a:cubicBezTo>
                  <a:cubicBezTo>
                    <a:pt x="892" y="476"/>
                    <a:pt x="892" y="476"/>
                    <a:pt x="892" y="476"/>
                  </a:cubicBezTo>
                  <a:cubicBezTo>
                    <a:pt x="891" y="475"/>
                    <a:pt x="891" y="476"/>
                    <a:pt x="891" y="475"/>
                  </a:cubicBezTo>
                  <a:cubicBezTo>
                    <a:pt x="890" y="475"/>
                    <a:pt x="890" y="475"/>
                    <a:pt x="889" y="475"/>
                  </a:cubicBezTo>
                  <a:cubicBezTo>
                    <a:pt x="889" y="475"/>
                    <a:pt x="888" y="476"/>
                    <a:pt x="888" y="477"/>
                  </a:cubicBezTo>
                  <a:cubicBezTo>
                    <a:pt x="888" y="477"/>
                    <a:pt x="888" y="477"/>
                    <a:pt x="888" y="478"/>
                  </a:cubicBezTo>
                  <a:cubicBezTo>
                    <a:pt x="887" y="478"/>
                    <a:pt x="887" y="479"/>
                    <a:pt x="887" y="480"/>
                  </a:cubicBezTo>
                  <a:cubicBezTo>
                    <a:pt x="887" y="480"/>
                    <a:pt x="887" y="480"/>
                    <a:pt x="887" y="480"/>
                  </a:cubicBezTo>
                  <a:cubicBezTo>
                    <a:pt x="887" y="481"/>
                    <a:pt x="887" y="481"/>
                    <a:pt x="887" y="481"/>
                  </a:cubicBezTo>
                  <a:cubicBezTo>
                    <a:pt x="888" y="482"/>
                    <a:pt x="887" y="483"/>
                    <a:pt x="886" y="483"/>
                  </a:cubicBezTo>
                  <a:cubicBezTo>
                    <a:pt x="886" y="483"/>
                    <a:pt x="885" y="484"/>
                    <a:pt x="885" y="484"/>
                  </a:cubicBezTo>
                  <a:cubicBezTo>
                    <a:pt x="884" y="484"/>
                    <a:pt x="884" y="484"/>
                    <a:pt x="883" y="485"/>
                  </a:cubicBezTo>
                  <a:cubicBezTo>
                    <a:pt x="883" y="485"/>
                    <a:pt x="883" y="486"/>
                    <a:pt x="883" y="486"/>
                  </a:cubicBezTo>
                  <a:cubicBezTo>
                    <a:pt x="884" y="486"/>
                    <a:pt x="883" y="486"/>
                    <a:pt x="883" y="486"/>
                  </a:cubicBezTo>
                  <a:cubicBezTo>
                    <a:pt x="883" y="487"/>
                    <a:pt x="883" y="488"/>
                    <a:pt x="884" y="488"/>
                  </a:cubicBezTo>
                  <a:cubicBezTo>
                    <a:pt x="884" y="488"/>
                    <a:pt x="885" y="488"/>
                    <a:pt x="885" y="488"/>
                  </a:cubicBezTo>
                  <a:cubicBezTo>
                    <a:pt x="885" y="489"/>
                    <a:pt x="886" y="489"/>
                    <a:pt x="886" y="489"/>
                  </a:cubicBezTo>
                  <a:cubicBezTo>
                    <a:pt x="887" y="489"/>
                    <a:pt x="887" y="489"/>
                    <a:pt x="888" y="489"/>
                  </a:cubicBezTo>
                  <a:cubicBezTo>
                    <a:pt x="888" y="489"/>
                    <a:pt x="888" y="490"/>
                    <a:pt x="888" y="490"/>
                  </a:cubicBezTo>
                  <a:cubicBezTo>
                    <a:pt x="889" y="491"/>
                    <a:pt x="888" y="491"/>
                    <a:pt x="889" y="492"/>
                  </a:cubicBezTo>
                  <a:cubicBezTo>
                    <a:pt x="889" y="492"/>
                    <a:pt x="890" y="492"/>
                    <a:pt x="890" y="492"/>
                  </a:cubicBezTo>
                  <a:cubicBezTo>
                    <a:pt x="891" y="492"/>
                    <a:pt x="891" y="491"/>
                    <a:pt x="892" y="491"/>
                  </a:cubicBezTo>
                  <a:cubicBezTo>
                    <a:pt x="892" y="490"/>
                    <a:pt x="892" y="489"/>
                    <a:pt x="891" y="489"/>
                  </a:cubicBezTo>
                  <a:cubicBezTo>
                    <a:pt x="889" y="488"/>
                    <a:pt x="891" y="486"/>
                    <a:pt x="890" y="485"/>
                  </a:cubicBezTo>
                  <a:cubicBezTo>
                    <a:pt x="890" y="485"/>
                    <a:pt x="890" y="484"/>
                    <a:pt x="890" y="484"/>
                  </a:cubicBezTo>
                  <a:cubicBezTo>
                    <a:pt x="890" y="483"/>
                    <a:pt x="890" y="482"/>
                    <a:pt x="890" y="482"/>
                  </a:cubicBezTo>
                  <a:cubicBezTo>
                    <a:pt x="890" y="481"/>
                    <a:pt x="890" y="481"/>
                    <a:pt x="890" y="480"/>
                  </a:cubicBezTo>
                  <a:cubicBezTo>
                    <a:pt x="891" y="480"/>
                    <a:pt x="891" y="480"/>
                    <a:pt x="891" y="480"/>
                  </a:cubicBezTo>
                  <a:close/>
                  <a:moveTo>
                    <a:pt x="895" y="490"/>
                  </a:moveTo>
                  <a:cubicBezTo>
                    <a:pt x="895" y="491"/>
                    <a:pt x="894" y="491"/>
                    <a:pt x="894" y="491"/>
                  </a:cubicBezTo>
                  <a:cubicBezTo>
                    <a:pt x="893" y="491"/>
                    <a:pt x="893" y="492"/>
                    <a:pt x="894" y="492"/>
                  </a:cubicBezTo>
                  <a:cubicBezTo>
                    <a:pt x="894" y="492"/>
                    <a:pt x="894" y="492"/>
                    <a:pt x="894" y="492"/>
                  </a:cubicBezTo>
                  <a:cubicBezTo>
                    <a:pt x="895" y="492"/>
                    <a:pt x="895" y="492"/>
                    <a:pt x="895" y="492"/>
                  </a:cubicBezTo>
                  <a:cubicBezTo>
                    <a:pt x="895" y="492"/>
                    <a:pt x="895" y="492"/>
                    <a:pt x="895" y="492"/>
                  </a:cubicBezTo>
                  <a:cubicBezTo>
                    <a:pt x="895" y="491"/>
                    <a:pt x="895" y="491"/>
                    <a:pt x="895" y="491"/>
                  </a:cubicBezTo>
                  <a:cubicBezTo>
                    <a:pt x="895" y="491"/>
                    <a:pt x="895" y="491"/>
                    <a:pt x="895" y="491"/>
                  </a:cubicBezTo>
                  <a:cubicBezTo>
                    <a:pt x="896" y="491"/>
                    <a:pt x="896" y="490"/>
                    <a:pt x="895" y="490"/>
                  </a:cubicBezTo>
                  <a:close/>
                  <a:moveTo>
                    <a:pt x="904" y="491"/>
                  </a:moveTo>
                  <a:cubicBezTo>
                    <a:pt x="904" y="491"/>
                    <a:pt x="904" y="490"/>
                    <a:pt x="904" y="490"/>
                  </a:cubicBezTo>
                  <a:cubicBezTo>
                    <a:pt x="904" y="490"/>
                    <a:pt x="904" y="490"/>
                    <a:pt x="904" y="490"/>
                  </a:cubicBezTo>
                  <a:cubicBezTo>
                    <a:pt x="904" y="490"/>
                    <a:pt x="903" y="490"/>
                    <a:pt x="903" y="490"/>
                  </a:cubicBezTo>
                  <a:cubicBezTo>
                    <a:pt x="903" y="491"/>
                    <a:pt x="903" y="491"/>
                    <a:pt x="903" y="491"/>
                  </a:cubicBezTo>
                  <a:cubicBezTo>
                    <a:pt x="904" y="491"/>
                    <a:pt x="904" y="492"/>
                    <a:pt x="904" y="492"/>
                  </a:cubicBezTo>
                  <a:cubicBezTo>
                    <a:pt x="904" y="492"/>
                    <a:pt x="905" y="492"/>
                    <a:pt x="905" y="491"/>
                  </a:cubicBezTo>
                  <a:cubicBezTo>
                    <a:pt x="905" y="491"/>
                    <a:pt x="905" y="491"/>
                    <a:pt x="904" y="491"/>
                  </a:cubicBezTo>
                  <a:cubicBezTo>
                    <a:pt x="904" y="491"/>
                    <a:pt x="904" y="491"/>
                    <a:pt x="904" y="491"/>
                  </a:cubicBezTo>
                  <a:close/>
                  <a:moveTo>
                    <a:pt x="876" y="438"/>
                  </a:moveTo>
                  <a:cubicBezTo>
                    <a:pt x="877" y="437"/>
                    <a:pt x="877" y="437"/>
                    <a:pt x="877" y="436"/>
                  </a:cubicBezTo>
                  <a:cubicBezTo>
                    <a:pt x="878" y="436"/>
                    <a:pt x="877" y="436"/>
                    <a:pt x="877" y="436"/>
                  </a:cubicBezTo>
                  <a:cubicBezTo>
                    <a:pt x="876" y="436"/>
                    <a:pt x="875" y="436"/>
                    <a:pt x="875" y="437"/>
                  </a:cubicBezTo>
                  <a:cubicBezTo>
                    <a:pt x="874" y="438"/>
                    <a:pt x="875" y="439"/>
                    <a:pt x="875" y="440"/>
                  </a:cubicBezTo>
                  <a:cubicBezTo>
                    <a:pt x="875" y="440"/>
                    <a:pt x="876" y="440"/>
                    <a:pt x="876" y="440"/>
                  </a:cubicBezTo>
                  <a:cubicBezTo>
                    <a:pt x="876" y="439"/>
                    <a:pt x="876" y="439"/>
                    <a:pt x="876" y="439"/>
                  </a:cubicBezTo>
                  <a:cubicBezTo>
                    <a:pt x="876" y="439"/>
                    <a:pt x="876" y="439"/>
                    <a:pt x="876" y="438"/>
                  </a:cubicBezTo>
                  <a:cubicBezTo>
                    <a:pt x="876" y="438"/>
                    <a:pt x="876" y="438"/>
                    <a:pt x="876" y="438"/>
                  </a:cubicBezTo>
                  <a:close/>
                  <a:moveTo>
                    <a:pt x="857" y="425"/>
                  </a:moveTo>
                  <a:cubicBezTo>
                    <a:pt x="856" y="425"/>
                    <a:pt x="856" y="424"/>
                    <a:pt x="856" y="424"/>
                  </a:cubicBezTo>
                  <a:cubicBezTo>
                    <a:pt x="855" y="424"/>
                    <a:pt x="855" y="425"/>
                    <a:pt x="855" y="425"/>
                  </a:cubicBezTo>
                  <a:cubicBezTo>
                    <a:pt x="855" y="426"/>
                    <a:pt x="855" y="426"/>
                    <a:pt x="855" y="426"/>
                  </a:cubicBezTo>
                  <a:cubicBezTo>
                    <a:pt x="855" y="427"/>
                    <a:pt x="855" y="427"/>
                    <a:pt x="855" y="427"/>
                  </a:cubicBezTo>
                  <a:cubicBezTo>
                    <a:pt x="856" y="427"/>
                    <a:pt x="856" y="427"/>
                    <a:pt x="856" y="427"/>
                  </a:cubicBezTo>
                  <a:cubicBezTo>
                    <a:pt x="857" y="427"/>
                    <a:pt x="857" y="427"/>
                    <a:pt x="857" y="427"/>
                  </a:cubicBezTo>
                  <a:cubicBezTo>
                    <a:pt x="857" y="427"/>
                    <a:pt x="857" y="428"/>
                    <a:pt x="856" y="428"/>
                  </a:cubicBezTo>
                  <a:cubicBezTo>
                    <a:pt x="856" y="428"/>
                    <a:pt x="856" y="429"/>
                    <a:pt x="856" y="429"/>
                  </a:cubicBezTo>
                  <a:cubicBezTo>
                    <a:pt x="856" y="430"/>
                    <a:pt x="856" y="430"/>
                    <a:pt x="856" y="430"/>
                  </a:cubicBezTo>
                  <a:cubicBezTo>
                    <a:pt x="856" y="430"/>
                    <a:pt x="856" y="431"/>
                    <a:pt x="856" y="431"/>
                  </a:cubicBezTo>
                  <a:cubicBezTo>
                    <a:pt x="857" y="432"/>
                    <a:pt x="858" y="432"/>
                    <a:pt x="858" y="433"/>
                  </a:cubicBezTo>
                  <a:cubicBezTo>
                    <a:pt x="858" y="434"/>
                    <a:pt x="858" y="434"/>
                    <a:pt x="858" y="435"/>
                  </a:cubicBezTo>
                  <a:cubicBezTo>
                    <a:pt x="858" y="435"/>
                    <a:pt x="858" y="435"/>
                    <a:pt x="858" y="435"/>
                  </a:cubicBezTo>
                  <a:cubicBezTo>
                    <a:pt x="858" y="435"/>
                    <a:pt x="858" y="436"/>
                    <a:pt x="858" y="436"/>
                  </a:cubicBezTo>
                  <a:cubicBezTo>
                    <a:pt x="858" y="437"/>
                    <a:pt x="858" y="437"/>
                    <a:pt x="858" y="438"/>
                  </a:cubicBezTo>
                  <a:cubicBezTo>
                    <a:pt x="858" y="438"/>
                    <a:pt x="859" y="438"/>
                    <a:pt x="859" y="437"/>
                  </a:cubicBezTo>
                  <a:cubicBezTo>
                    <a:pt x="860" y="437"/>
                    <a:pt x="860" y="438"/>
                    <a:pt x="860" y="438"/>
                  </a:cubicBezTo>
                  <a:cubicBezTo>
                    <a:pt x="860" y="439"/>
                    <a:pt x="861" y="439"/>
                    <a:pt x="861" y="439"/>
                  </a:cubicBezTo>
                  <a:cubicBezTo>
                    <a:pt x="861" y="439"/>
                    <a:pt x="861" y="440"/>
                    <a:pt x="861" y="440"/>
                  </a:cubicBezTo>
                  <a:cubicBezTo>
                    <a:pt x="861" y="441"/>
                    <a:pt x="864" y="442"/>
                    <a:pt x="863" y="440"/>
                  </a:cubicBezTo>
                  <a:cubicBezTo>
                    <a:pt x="863" y="439"/>
                    <a:pt x="862" y="439"/>
                    <a:pt x="863" y="438"/>
                  </a:cubicBezTo>
                  <a:cubicBezTo>
                    <a:pt x="864" y="438"/>
                    <a:pt x="865" y="438"/>
                    <a:pt x="866" y="439"/>
                  </a:cubicBezTo>
                  <a:cubicBezTo>
                    <a:pt x="866" y="439"/>
                    <a:pt x="866" y="439"/>
                    <a:pt x="866" y="439"/>
                  </a:cubicBezTo>
                  <a:cubicBezTo>
                    <a:pt x="866" y="440"/>
                    <a:pt x="866" y="441"/>
                    <a:pt x="865" y="442"/>
                  </a:cubicBezTo>
                  <a:cubicBezTo>
                    <a:pt x="865" y="442"/>
                    <a:pt x="864" y="443"/>
                    <a:pt x="864" y="443"/>
                  </a:cubicBezTo>
                  <a:cubicBezTo>
                    <a:pt x="864" y="443"/>
                    <a:pt x="864" y="443"/>
                    <a:pt x="864" y="443"/>
                  </a:cubicBezTo>
                  <a:cubicBezTo>
                    <a:pt x="864" y="444"/>
                    <a:pt x="864" y="445"/>
                    <a:pt x="864" y="446"/>
                  </a:cubicBezTo>
                  <a:cubicBezTo>
                    <a:pt x="864" y="447"/>
                    <a:pt x="864" y="447"/>
                    <a:pt x="864" y="448"/>
                  </a:cubicBezTo>
                  <a:cubicBezTo>
                    <a:pt x="865" y="448"/>
                    <a:pt x="865" y="447"/>
                    <a:pt x="865" y="447"/>
                  </a:cubicBezTo>
                  <a:cubicBezTo>
                    <a:pt x="865" y="447"/>
                    <a:pt x="865" y="446"/>
                    <a:pt x="866" y="446"/>
                  </a:cubicBezTo>
                  <a:cubicBezTo>
                    <a:pt x="866" y="446"/>
                    <a:pt x="867" y="446"/>
                    <a:pt x="867" y="446"/>
                  </a:cubicBezTo>
                  <a:cubicBezTo>
                    <a:pt x="867" y="446"/>
                    <a:pt x="867" y="447"/>
                    <a:pt x="867" y="447"/>
                  </a:cubicBezTo>
                  <a:cubicBezTo>
                    <a:pt x="867" y="447"/>
                    <a:pt x="867" y="448"/>
                    <a:pt x="867" y="448"/>
                  </a:cubicBezTo>
                  <a:cubicBezTo>
                    <a:pt x="867" y="448"/>
                    <a:pt x="867" y="448"/>
                    <a:pt x="866" y="449"/>
                  </a:cubicBezTo>
                  <a:cubicBezTo>
                    <a:pt x="866" y="449"/>
                    <a:pt x="866" y="449"/>
                    <a:pt x="867" y="449"/>
                  </a:cubicBezTo>
                  <a:cubicBezTo>
                    <a:pt x="868" y="449"/>
                    <a:pt x="868" y="448"/>
                    <a:pt x="869" y="448"/>
                  </a:cubicBezTo>
                  <a:cubicBezTo>
                    <a:pt x="869" y="449"/>
                    <a:pt x="871" y="450"/>
                    <a:pt x="872" y="449"/>
                  </a:cubicBezTo>
                  <a:cubicBezTo>
                    <a:pt x="872" y="449"/>
                    <a:pt x="872" y="449"/>
                    <a:pt x="872" y="449"/>
                  </a:cubicBezTo>
                  <a:cubicBezTo>
                    <a:pt x="872" y="448"/>
                    <a:pt x="872" y="448"/>
                    <a:pt x="872" y="448"/>
                  </a:cubicBezTo>
                  <a:cubicBezTo>
                    <a:pt x="873" y="448"/>
                    <a:pt x="873" y="448"/>
                    <a:pt x="873" y="447"/>
                  </a:cubicBezTo>
                  <a:cubicBezTo>
                    <a:pt x="872" y="447"/>
                    <a:pt x="873" y="446"/>
                    <a:pt x="873" y="446"/>
                  </a:cubicBezTo>
                  <a:cubicBezTo>
                    <a:pt x="873" y="446"/>
                    <a:pt x="873" y="446"/>
                    <a:pt x="873" y="446"/>
                  </a:cubicBezTo>
                  <a:cubicBezTo>
                    <a:pt x="874" y="446"/>
                    <a:pt x="874" y="446"/>
                    <a:pt x="875" y="447"/>
                  </a:cubicBezTo>
                  <a:cubicBezTo>
                    <a:pt x="875" y="447"/>
                    <a:pt x="875" y="447"/>
                    <a:pt x="876" y="447"/>
                  </a:cubicBezTo>
                  <a:cubicBezTo>
                    <a:pt x="876" y="447"/>
                    <a:pt x="879" y="448"/>
                    <a:pt x="879" y="448"/>
                  </a:cubicBezTo>
                  <a:cubicBezTo>
                    <a:pt x="879" y="449"/>
                    <a:pt x="879" y="449"/>
                    <a:pt x="879" y="450"/>
                  </a:cubicBezTo>
                  <a:cubicBezTo>
                    <a:pt x="880" y="450"/>
                    <a:pt x="881" y="450"/>
                    <a:pt x="881" y="450"/>
                  </a:cubicBezTo>
                  <a:cubicBezTo>
                    <a:pt x="881" y="451"/>
                    <a:pt x="881" y="451"/>
                    <a:pt x="881" y="451"/>
                  </a:cubicBezTo>
                  <a:cubicBezTo>
                    <a:pt x="881" y="451"/>
                    <a:pt x="882" y="452"/>
                    <a:pt x="882" y="452"/>
                  </a:cubicBezTo>
                  <a:cubicBezTo>
                    <a:pt x="882" y="453"/>
                    <a:pt x="882" y="453"/>
                    <a:pt x="883" y="453"/>
                  </a:cubicBezTo>
                  <a:cubicBezTo>
                    <a:pt x="883" y="454"/>
                    <a:pt x="883" y="453"/>
                    <a:pt x="883" y="453"/>
                  </a:cubicBezTo>
                  <a:cubicBezTo>
                    <a:pt x="883" y="452"/>
                    <a:pt x="883" y="450"/>
                    <a:pt x="882" y="450"/>
                  </a:cubicBezTo>
                  <a:cubicBezTo>
                    <a:pt x="881" y="449"/>
                    <a:pt x="882" y="449"/>
                    <a:pt x="882" y="448"/>
                  </a:cubicBezTo>
                  <a:cubicBezTo>
                    <a:pt x="882" y="448"/>
                    <a:pt x="882" y="447"/>
                    <a:pt x="881" y="447"/>
                  </a:cubicBezTo>
                  <a:cubicBezTo>
                    <a:pt x="881" y="447"/>
                    <a:pt x="882" y="446"/>
                    <a:pt x="882" y="447"/>
                  </a:cubicBezTo>
                  <a:cubicBezTo>
                    <a:pt x="882" y="447"/>
                    <a:pt x="882" y="447"/>
                    <a:pt x="882" y="447"/>
                  </a:cubicBezTo>
                  <a:cubicBezTo>
                    <a:pt x="883" y="448"/>
                    <a:pt x="884" y="448"/>
                    <a:pt x="884" y="449"/>
                  </a:cubicBezTo>
                  <a:cubicBezTo>
                    <a:pt x="884" y="449"/>
                    <a:pt x="884" y="449"/>
                    <a:pt x="885" y="449"/>
                  </a:cubicBezTo>
                  <a:cubicBezTo>
                    <a:pt x="885" y="449"/>
                    <a:pt x="885" y="449"/>
                    <a:pt x="885" y="450"/>
                  </a:cubicBezTo>
                  <a:cubicBezTo>
                    <a:pt x="885" y="450"/>
                    <a:pt x="886" y="450"/>
                    <a:pt x="886" y="451"/>
                  </a:cubicBezTo>
                  <a:cubicBezTo>
                    <a:pt x="886" y="451"/>
                    <a:pt x="887" y="451"/>
                    <a:pt x="887" y="451"/>
                  </a:cubicBezTo>
                  <a:cubicBezTo>
                    <a:pt x="888" y="451"/>
                    <a:pt x="888" y="451"/>
                    <a:pt x="889" y="452"/>
                  </a:cubicBezTo>
                  <a:cubicBezTo>
                    <a:pt x="889" y="452"/>
                    <a:pt x="889" y="453"/>
                    <a:pt x="889" y="453"/>
                  </a:cubicBezTo>
                  <a:cubicBezTo>
                    <a:pt x="889" y="454"/>
                    <a:pt x="890" y="454"/>
                    <a:pt x="889" y="454"/>
                  </a:cubicBezTo>
                  <a:cubicBezTo>
                    <a:pt x="889" y="454"/>
                    <a:pt x="889" y="455"/>
                    <a:pt x="889" y="455"/>
                  </a:cubicBezTo>
                  <a:cubicBezTo>
                    <a:pt x="890" y="456"/>
                    <a:pt x="891" y="455"/>
                    <a:pt x="891" y="456"/>
                  </a:cubicBezTo>
                  <a:cubicBezTo>
                    <a:pt x="892" y="457"/>
                    <a:pt x="892" y="458"/>
                    <a:pt x="893" y="458"/>
                  </a:cubicBezTo>
                  <a:cubicBezTo>
                    <a:pt x="893" y="458"/>
                    <a:pt x="893" y="458"/>
                    <a:pt x="893" y="458"/>
                  </a:cubicBezTo>
                  <a:cubicBezTo>
                    <a:pt x="893" y="457"/>
                    <a:pt x="893" y="456"/>
                    <a:pt x="894" y="457"/>
                  </a:cubicBezTo>
                  <a:cubicBezTo>
                    <a:pt x="894" y="457"/>
                    <a:pt x="895" y="457"/>
                    <a:pt x="895" y="457"/>
                  </a:cubicBezTo>
                  <a:cubicBezTo>
                    <a:pt x="895" y="457"/>
                    <a:pt x="896" y="457"/>
                    <a:pt x="896" y="458"/>
                  </a:cubicBezTo>
                  <a:cubicBezTo>
                    <a:pt x="896" y="458"/>
                    <a:pt x="895" y="458"/>
                    <a:pt x="895" y="458"/>
                  </a:cubicBezTo>
                  <a:cubicBezTo>
                    <a:pt x="895" y="458"/>
                    <a:pt x="894" y="458"/>
                    <a:pt x="894" y="459"/>
                  </a:cubicBezTo>
                  <a:cubicBezTo>
                    <a:pt x="895" y="460"/>
                    <a:pt x="895" y="460"/>
                    <a:pt x="896" y="461"/>
                  </a:cubicBezTo>
                  <a:cubicBezTo>
                    <a:pt x="896" y="461"/>
                    <a:pt x="896" y="461"/>
                    <a:pt x="896" y="461"/>
                  </a:cubicBezTo>
                  <a:cubicBezTo>
                    <a:pt x="896" y="461"/>
                    <a:pt x="896" y="461"/>
                    <a:pt x="896" y="461"/>
                  </a:cubicBezTo>
                  <a:cubicBezTo>
                    <a:pt x="896" y="461"/>
                    <a:pt x="897" y="461"/>
                    <a:pt x="897" y="461"/>
                  </a:cubicBezTo>
                  <a:cubicBezTo>
                    <a:pt x="897" y="460"/>
                    <a:pt x="897" y="459"/>
                    <a:pt x="897" y="459"/>
                  </a:cubicBezTo>
                  <a:cubicBezTo>
                    <a:pt x="897" y="459"/>
                    <a:pt x="897" y="457"/>
                    <a:pt x="897" y="457"/>
                  </a:cubicBezTo>
                  <a:cubicBezTo>
                    <a:pt x="897" y="457"/>
                    <a:pt x="897" y="457"/>
                    <a:pt x="897" y="457"/>
                  </a:cubicBezTo>
                  <a:cubicBezTo>
                    <a:pt x="897" y="457"/>
                    <a:pt x="896" y="457"/>
                    <a:pt x="896" y="457"/>
                  </a:cubicBezTo>
                  <a:cubicBezTo>
                    <a:pt x="895" y="456"/>
                    <a:pt x="894" y="456"/>
                    <a:pt x="894" y="456"/>
                  </a:cubicBezTo>
                  <a:cubicBezTo>
                    <a:pt x="894" y="456"/>
                    <a:pt x="894" y="456"/>
                    <a:pt x="893" y="456"/>
                  </a:cubicBezTo>
                  <a:cubicBezTo>
                    <a:pt x="893" y="456"/>
                    <a:pt x="893" y="456"/>
                    <a:pt x="893" y="455"/>
                  </a:cubicBezTo>
                  <a:cubicBezTo>
                    <a:pt x="892" y="455"/>
                    <a:pt x="892" y="454"/>
                    <a:pt x="892" y="454"/>
                  </a:cubicBezTo>
                  <a:cubicBezTo>
                    <a:pt x="892" y="453"/>
                    <a:pt x="892" y="452"/>
                    <a:pt x="892" y="452"/>
                  </a:cubicBezTo>
                  <a:cubicBezTo>
                    <a:pt x="892" y="452"/>
                    <a:pt x="892" y="452"/>
                    <a:pt x="892" y="452"/>
                  </a:cubicBezTo>
                  <a:cubicBezTo>
                    <a:pt x="891" y="451"/>
                    <a:pt x="891" y="451"/>
                    <a:pt x="891" y="450"/>
                  </a:cubicBezTo>
                  <a:cubicBezTo>
                    <a:pt x="892" y="449"/>
                    <a:pt x="892" y="450"/>
                    <a:pt x="893" y="450"/>
                  </a:cubicBezTo>
                  <a:cubicBezTo>
                    <a:pt x="893" y="450"/>
                    <a:pt x="893" y="449"/>
                    <a:pt x="894" y="449"/>
                  </a:cubicBezTo>
                  <a:cubicBezTo>
                    <a:pt x="894" y="449"/>
                    <a:pt x="894" y="449"/>
                    <a:pt x="894" y="449"/>
                  </a:cubicBezTo>
                  <a:cubicBezTo>
                    <a:pt x="893" y="448"/>
                    <a:pt x="892" y="448"/>
                    <a:pt x="891" y="448"/>
                  </a:cubicBezTo>
                  <a:cubicBezTo>
                    <a:pt x="890" y="448"/>
                    <a:pt x="889" y="447"/>
                    <a:pt x="889" y="446"/>
                  </a:cubicBezTo>
                  <a:cubicBezTo>
                    <a:pt x="889" y="446"/>
                    <a:pt x="889" y="446"/>
                    <a:pt x="888" y="446"/>
                  </a:cubicBezTo>
                  <a:cubicBezTo>
                    <a:pt x="888" y="446"/>
                    <a:pt x="888" y="446"/>
                    <a:pt x="888" y="446"/>
                  </a:cubicBezTo>
                  <a:cubicBezTo>
                    <a:pt x="888" y="446"/>
                    <a:pt x="888" y="447"/>
                    <a:pt x="888" y="447"/>
                  </a:cubicBezTo>
                  <a:cubicBezTo>
                    <a:pt x="887" y="448"/>
                    <a:pt x="887" y="449"/>
                    <a:pt x="887" y="449"/>
                  </a:cubicBezTo>
                  <a:cubicBezTo>
                    <a:pt x="887" y="449"/>
                    <a:pt x="886" y="448"/>
                    <a:pt x="886" y="448"/>
                  </a:cubicBezTo>
                  <a:cubicBezTo>
                    <a:pt x="886" y="448"/>
                    <a:pt x="886" y="448"/>
                    <a:pt x="886" y="447"/>
                  </a:cubicBezTo>
                  <a:cubicBezTo>
                    <a:pt x="886" y="447"/>
                    <a:pt x="886" y="446"/>
                    <a:pt x="886" y="445"/>
                  </a:cubicBezTo>
                  <a:cubicBezTo>
                    <a:pt x="886" y="445"/>
                    <a:pt x="885" y="444"/>
                    <a:pt x="885" y="444"/>
                  </a:cubicBezTo>
                  <a:cubicBezTo>
                    <a:pt x="884" y="444"/>
                    <a:pt x="884" y="444"/>
                    <a:pt x="884" y="444"/>
                  </a:cubicBezTo>
                  <a:cubicBezTo>
                    <a:pt x="884" y="443"/>
                    <a:pt x="884" y="443"/>
                    <a:pt x="884" y="443"/>
                  </a:cubicBezTo>
                  <a:cubicBezTo>
                    <a:pt x="883" y="443"/>
                    <a:pt x="882" y="443"/>
                    <a:pt x="881" y="443"/>
                  </a:cubicBezTo>
                  <a:cubicBezTo>
                    <a:pt x="881" y="443"/>
                    <a:pt x="881" y="443"/>
                    <a:pt x="880" y="443"/>
                  </a:cubicBezTo>
                  <a:cubicBezTo>
                    <a:pt x="880" y="443"/>
                    <a:pt x="879" y="444"/>
                    <a:pt x="879" y="445"/>
                  </a:cubicBezTo>
                  <a:cubicBezTo>
                    <a:pt x="878" y="445"/>
                    <a:pt x="878" y="446"/>
                    <a:pt x="877" y="446"/>
                  </a:cubicBezTo>
                  <a:cubicBezTo>
                    <a:pt x="876" y="446"/>
                    <a:pt x="875" y="446"/>
                    <a:pt x="875" y="445"/>
                  </a:cubicBezTo>
                  <a:cubicBezTo>
                    <a:pt x="875" y="445"/>
                    <a:pt x="875" y="445"/>
                    <a:pt x="875" y="445"/>
                  </a:cubicBezTo>
                  <a:cubicBezTo>
                    <a:pt x="875" y="445"/>
                    <a:pt x="875" y="445"/>
                    <a:pt x="875" y="445"/>
                  </a:cubicBezTo>
                  <a:cubicBezTo>
                    <a:pt x="874" y="444"/>
                    <a:pt x="874" y="444"/>
                    <a:pt x="874" y="444"/>
                  </a:cubicBezTo>
                  <a:cubicBezTo>
                    <a:pt x="874" y="443"/>
                    <a:pt x="873" y="443"/>
                    <a:pt x="873" y="443"/>
                  </a:cubicBezTo>
                  <a:cubicBezTo>
                    <a:pt x="872" y="442"/>
                    <a:pt x="873" y="442"/>
                    <a:pt x="873" y="441"/>
                  </a:cubicBezTo>
                  <a:cubicBezTo>
                    <a:pt x="873" y="440"/>
                    <a:pt x="873" y="440"/>
                    <a:pt x="873" y="440"/>
                  </a:cubicBezTo>
                  <a:cubicBezTo>
                    <a:pt x="873" y="440"/>
                    <a:pt x="873" y="440"/>
                    <a:pt x="873" y="440"/>
                  </a:cubicBezTo>
                  <a:cubicBezTo>
                    <a:pt x="873" y="439"/>
                    <a:pt x="872" y="438"/>
                    <a:pt x="872" y="438"/>
                  </a:cubicBezTo>
                  <a:cubicBezTo>
                    <a:pt x="872" y="437"/>
                    <a:pt x="872" y="437"/>
                    <a:pt x="871" y="436"/>
                  </a:cubicBezTo>
                  <a:cubicBezTo>
                    <a:pt x="871" y="436"/>
                    <a:pt x="870" y="435"/>
                    <a:pt x="870" y="435"/>
                  </a:cubicBezTo>
                  <a:cubicBezTo>
                    <a:pt x="870" y="435"/>
                    <a:pt x="870" y="435"/>
                    <a:pt x="870" y="435"/>
                  </a:cubicBezTo>
                  <a:cubicBezTo>
                    <a:pt x="871" y="434"/>
                    <a:pt x="871" y="434"/>
                    <a:pt x="871" y="434"/>
                  </a:cubicBezTo>
                  <a:cubicBezTo>
                    <a:pt x="871" y="433"/>
                    <a:pt x="872" y="432"/>
                    <a:pt x="871" y="431"/>
                  </a:cubicBezTo>
                  <a:cubicBezTo>
                    <a:pt x="871" y="430"/>
                    <a:pt x="871" y="430"/>
                    <a:pt x="872" y="429"/>
                  </a:cubicBezTo>
                  <a:cubicBezTo>
                    <a:pt x="872" y="429"/>
                    <a:pt x="873" y="428"/>
                    <a:pt x="873" y="428"/>
                  </a:cubicBezTo>
                  <a:cubicBezTo>
                    <a:pt x="873" y="427"/>
                    <a:pt x="874" y="427"/>
                    <a:pt x="875" y="426"/>
                  </a:cubicBezTo>
                  <a:cubicBezTo>
                    <a:pt x="875" y="426"/>
                    <a:pt x="875" y="427"/>
                    <a:pt x="875" y="427"/>
                  </a:cubicBezTo>
                  <a:cubicBezTo>
                    <a:pt x="875" y="427"/>
                    <a:pt x="875" y="427"/>
                    <a:pt x="876" y="427"/>
                  </a:cubicBezTo>
                  <a:cubicBezTo>
                    <a:pt x="876" y="427"/>
                    <a:pt x="876" y="426"/>
                    <a:pt x="876" y="426"/>
                  </a:cubicBezTo>
                  <a:cubicBezTo>
                    <a:pt x="876" y="425"/>
                    <a:pt x="876" y="425"/>
                    <a:pt x="876" y="424"/>
                  </a:cubicBezTo>
                  <a:cubicBezTo>
                    <a:pt x="876" y="424"/>
                    <a:pt x="876" y="424"/>
                    <a:pt x="877" y="424"/>
                  </a:cubicBezTo>
                  <a:cubicBezTo>
                    <a:pt x="877" y="423"/>
                    <a:pt x="877" y="422"/>
                    <a:pt x="877" y="421"/>
                  </a:cubicBezTo>
                  <a:cubicBezTo>
                    <a:pt x="878" y="420"/>
                    <a:pt x="878" y="419"/>
                    <a:pt x="878" y="419"/>
                  </a:cubicBezTo>
                  <a:cubicBezTo>
                    <a:pt x="878" y="418"/>
                    <a:pt x="878" y="418"/>
                    <a:pt x="878" y="417"/>
                  </a:cubicBezTo>
                  <a:cubicBezTo>
                    <a:pt x="878" y="417"/>
                    <a:pt x="877" y="417"/>
                    <a:pt x="877" y="416"/>
                  </a:cubicBezTo>
                  <a:cubicBezTo>
                    <a:pt x="877" y="416"/>
                    <a:pt x="877" y="416"/>
                    <a:pt x="877" y="415"/>
                  </a:cubicBezTo>
                  <a:cubicBezTo>
                    <a:pt x="877" y="415"/>
                    <a:pt x="877" y="415"/>
                    <a:pt x="877" y="415"/>
                  </a:cubicBezTo>
                  <a:cubicBezTo>
                    <a:pt x="877" y="414"/>
                    <a:pt x="876" y="414"/>
                    <a:pt x="876" y="414"/>
                  </a:cubicBezTo>
                  <a:cubicBezTo>
                    <a:pt x="875" y="413"/>
                    <a:pt x="875" y="413"/>
                    <a:pt x="875" y="413"/>
                  </a:cubicBezTo>
                  <a:cubicBezTo>
                    <a:pt x="875" y="412"/>
                    <a:pt x="874" y="412"/>
                    <a:pt x="874" y="412"/>
                  </a:cubicBezTo>
                  <a:cubicBezTo>
                    <a:pt x="874" y="411"/>
                    <a:pt x="874" y="411"/>
                    <a:pt x="874" y="410"/>
                  </a:cubicBezTo>
                  <a:cubicBezTo>
                    <a:pt x="874" y="410"/>
                    <a:pt x="874" y="410"/>
                    <a:pt x="874" y="409"/>
                  </a:cubicBezTo>
                  <a:cubicBezTo>
                    <a:pt x="874" y="409"/>
                    <a:pt x="875" y="409"/>
                    <a:pt x="875" y="408"/>
                  </a:cubicBezTo>
                  <a:cubicBezTo>
                    <a:pt x="875" y="408"/>
                    <a:pt x="875" y="407"/>
                    <a:pt x="875" y="406"/>
                  </a:cubicBezTo>
                  <a:cubicBezTo>
                    <a:pt x="875" y="406"/>
                    <a:pt x="875" y="406"/>
                    <a:pt x="875" y="405"/>
                  </a:cubicBezTo>
                  <a:cubicBezTo>
                    <a:pt x="875" y="405"/>
                    <a:pt x="874" y="405"/>
                    <a:pt x="874" y="405"/>
                  </a:cubicBezTo>
                  <a:cubicBezTo>
                    <a:pt x="874" y="405"/>
                    <a:pt x="874" y="405"/>
                    <a:pt x="873" y="405"/>
                  </a:cubicBezTo>
                  <a:cubicBezTo>
                    <a:pt x="873" y="405"/>
                    <a:pt x="873" y="405"/>
                    <a:pt x="873" y="405"/>
                  </a:cubicBezTo>
                  <a:cubicBezTo>
                    <a:pt x="873" y="406"/>
                    <a:pt x="872" y="406"/>
                    <a:pt x="872" y="406"/>
                  </a:cubicBezTo>
                  <a:cubicBezTo>
                    <a:pt x="872" y="406"/>
                    <a:pt x="872" y="407"/>
                    <a:pt x="871" y="406"/>
                  </a:cubicBezTo>
                  <a:cubicBezTo>
                    <a:pt x="871" y="406"/>
                    <a:pt x="870" y="406"/>
                    <a:pt x="870" y="406"/>
                  </a:cubicBezTo>
                  <a:cubicBezTo>
                    <a:pt x="870" y="406"/>
                    <a:pt x="870" y="406"/>
                    <a:pt x="870" y="407"/>
                  </a:cubicBezTo>
                  <a:cubicBezTo>
                    <a:pt x="870" y="407"/>
                    <a:pt x="870" y="407"/>
                    <a:pt x="870" y="407"/>
                  </a:cubicBezTo>
                  <a:cubicBezTo>
                    <a:pt x="869" y="407"/>
                    <a:pt x="869" y="407"/>
                    <a:pt x="869" y="407"/>
                  </a:cubicBezTo>
                  <a:cubicBezTo>
                    <a:pt x="868" y="406"/>
                    <a:pt x="868" y="406"/>
                    <a:pt x="867" y="405"/>
                  </a:cubicBezTo>
                  <a:cubicBezTo>
                    <a:pt x="867" y="405"/>
                    <a:pt x="867" y="405"/>
                    <a:pt x="867" y="405"/>
                  </a:cubicBezTo>
                  <a:cubicBezTo>
                    <a:pt x="866" y="404"/>
                    <a:pt x="866" y="404"/>
                    <a:pt x="865" y="404"/>
                  </a:cubicBezTo>
                  <a:cubicBezTo>
                    <a:pt x="865" y="404"/>
                    <a:pt x="864" y="404"/>
                    <a:pt x="864" y="404"/>
                  </a:cubicBezTo>
                  <a:cubicBezTo>
                    <a:pt x="864" y="404"/>
                    <a:pt x="864" y="404"/>
                    <a:pt x="863" y="404"/>
                  </a:cubicBezTo>
                  <a:cubicBezTo>
                    <a:pt x="863" y="404"/>
                    <a:pt x="863" y="404"/>
                    <a:pt x="862" y="404"/>
                  </a:cubicBezTo>
                  <a:cubicBezTo>
                    <a:pt x="861" y="404"/>
                    <a:pt x="861" y="404"/>
                    <a:pt x="861" y="405"/>
                  </a:cubicBezTo>
                  <a:cubicBezTo>
                    <a:pt x="861" y="405"/>
                    <a:pt x="861" y="405"/>
                    <a:pt x="861" y="405"/>
                  </a:cubicBezTo>
                  <a:cubicBezTo>
                    <a:pt x="861" y="405"/>
                    <a:pt x="861" y="405"/>
                    <a:pt x="861" y="405"/>
                  </a:cubicBezTo>
                  <a:cubicBezTo>
                    <a:pt x="861" y="406"/>
                    <a:pt x="861" y="407"/>
                    <a:pt x="860" y="408"/>
                  </a:cubicBezTo>
                  <a:cubicBezTo>
                    <a:pt x="860" y="408"/>
                    <a:pt x="860" y="408"/>
                    <a:pt x="860" y="408"/>
                  </a:cubicBezTo>
                  <a:cubicBezTo>
                    <a:pt x="860" y="409"/>
                    <a:pt x="859" y="409"/>
                    <a:pt x="859" y="410"/>
                  </a:cubicBezTo>
                  <a:cubicBezTo>
                    <a:pt x="859" y="410"/>
                    <a:pt x="859" y="410"/>
                    <a:pt x="859" y="410"/>
                  </a:cubicBezTo>
                  <a:cubicBezTo>
                    <a:pt x="860" y="410"/>
                    <a:pt x="859" y="411"/>
                    <a:pt x="860" y="412"/>
                  </a:cubicBezTo>
                  <a:cubicBezTo>
                    <a:pt x="861" y="413"/>
                    <a:pt x="860" y="415"/>
                    <a:pt x="859" y="416"/>
                  </a:cubicBezTo>
                  <a:cubicBezTo>
                    <a:pt x="859" y="417"/>
                    <a:pt x="858" y="418"/>
                    <a:pt x="858" y="419"/>
                  </a:cubicBezTo>
                  <a:cubicBezTo>
                    <a:pt x="859" y="419"/>
                    <a:pt x="858" y="420"/>
                    <a:pt x="858" y="420"/>
                  </a:cubicBezTo>
                  <a:cubicBezTo>
                    <a:pt x="858" y="421"/>
                    <a:pt x="858" y="421"/>
                    <a:pt x="859" y="421"/>
                  </a:cubicBezTo>
                  <a:cubicBezTo>
                    <a:pt x="859" y="422"/>
                    <a:pt x="860" y="423"/>
                    <a:pt x="859" y="423"/>
                  </a:cubicBezTo>
                  <a:cubicBezTo>
                    <a:pt x="859" y="424"/>
                    <a:pt x="859" y="424"/>
                    <a:pt x="859" y="424"/>
                  </a:cubicBezTo>
                  <a:cubicBezTo>
                    <a:pt x="859" y="425"/>
                    <a:pt x="857" y="426"/>
                    <a:pt x="857" y="425"/>
                  </a:cubicBezTo>
                  <a:close/>
                  <a:moveTo>
                    <a:pt x="896" y="450"/>
                  </a:moveTo>
                  <a:cubicBezTo>
                    <a:pt x="896" y="450"/>
                    <a:pt x="896" y="451"/>
                    <a:pt x="897" y="451"/>
                  </a:cubicBezTo>
                  <a:cubicBezTo>
                    <a:pt x="897" y="451"/>
                    <a:pt x="897" y="451"/>
                    <a:pt x="897" y="451"/>
                  </a:cubicBezTo>
                  <a:cubicBezTo>
                    <a:pt x="898" y="451"/>
                    <a:pt x="898" y="451"/>
                    <a:pt x="899" y="450"/>
                  </a:cubicBezTo>
                  <a:cubicBezTo>
                    <a:pt x="899" y="450"/>
                    <a:pt x="899" y="450"/>
                    <a:pt x="899" y="449"/>
                  </a:cubicBezTo>
                  <a:cubicBezTo>
                    <a:pt x="899" y="449"/>
                    <a:pt x="899" y="449"/>
                    <a:pt x="899" y="449"/>
                  </a:cubicBezTo>
                  <a:cubicBezTo>
                    <a:pt x="899" y="448"/>
                    <a:pt x="898" y="448"/>
                    <a:pt x="898" y="448"/>
                  </a:cubicBezTo>
                  <a:cubicBezTo>
                    <a:pt x="898" y="448"/>
                    <a:pt x="898" y="448"/>
                    <a:pt x="898" y="448"/>
                  </a:cubicBezTo>
                  <a:cubicBezTo>
                    <a:pt x="898" y="448"/>
                    <a:pt x="898" y="447"/>
                    <a:pt x="898" y="447"/>
                  </a:cubicBezTo>
                  <a:cubicBezTo>
                    <a:pt x="898" y="447"/>
                    <a:pt x="898" y="447"/>
                    <a:pt x="898" y="447"/>
                  </a:cubicBezTo>
                  <a:cubicBezTo>
                    <a:pt x="897" y="447"/>
                    <a:pt x="897" y="447"/>
                    <a:pt x="897" y="447"/>
                  </a:cubicBezTo>
                  <a:cubicBezTo>
                    <a:pt x="897" y="447"/>
                    <a:pt x="896" y="447"/>
                    <a:pt x="896" y="447"/>
                  </a:cubicBezTo>
                  <a:cubicBezTo>
                    <a:pt x="896" y="448"/>
                    <a:pt x="896" y="449"/>
                    <a:pt x="896" y="449"/>
                  </a:cubicBezTo>
                  <a:cubicBezTo>
                    <a:pt x="896" y="449"/>
                    <a:pt x="896" y="449"/>
                    <a:pt x="896" y="450"/>
                  </a:cubicBezTo>
                  <a:cubicBezTo>
                    <a:pt x="896" y="450"/>
                    <a:pt x="896" y="450"/>
                    <a:pt x="896" y="450"/>
                  </a:cubicBezTo>
                  <a:close/>
                  <a:moveTo>
                    <a:pt x="835" y="508"/>
                  </a:moveTo>
                  <a:cubicBezTo>
                    <a:pt x="835" y="507"/>
                    <a:pt x="835" y="507"/>
                    <a:pt x="835" y="507"/>
                  </a:cubicBezTo>
                  <a:cubicBezTo>
                    <a:pt x="835" y="507"/>
                    <a:pt x="835" y="507"/>
                    <a:pt x="835" y="507"/>
                  </a:cubicBezTo>
                  <a:cubicBezTo>
                    <a:pt x="835" y="506"/>
                    <a:pt x="836" y="506"/>
                    <a:pt x="835" y="506"/>
                  </a:cubicBezTo>
                  <a:cubicBezTo>
                    <a:pt x="835" y="506"/>
                    <a:pt x="835" y="506"/>
                    <a:pt x="835" y="506"/>
                  </a:cubicBezTo>
                  <a:cubicBezTo>
                    <a:pt x="835" y="506"/>
                    <a:pt x="835" y="505"/>
                    <a:pt x="835" y="506"/>
                  </a:cubicBezTo>
                  <a:cubicBezTo>
                    <a:pt x="835" y="506"/>
                    <a:pt x="835" y="506"/>
                    <a:pt x="835" y="506"/>
                  </a:cubicBezTo>
                  <a:cubicBezTo>
                    <a:pt x="834" y="506"/>
                    <a:pt x="834" y="506"/>
                    <a:pt x="834" y="506"/>
                  </a:cubicBezTo>
                  <a:cubicBezTo>
                    <a:pt x="834" y="506"/>
                    <a:pt x="834" y="506"/>
                    <a:pt x="834" y="506"/>
                  </a:cubicBezTo>
                  <a:cubicBezTo>
                    <a:pt x="833" y="507"/>
                    <a:pt x="833" y="507"/>
                    <a:pt x="834" y="508"/>
                  </a:cubicBezTo>
                  <a:cubicBezTo>
                    <a:pt x="834" y="508"/>
                    <a:pt x="834" y="508"/>
                    <a:pt x="835" y="508"/>
                  </a:cubicBezTo>
                  <a:close/>
                  <a:moveTo>
                    <a:pt x="837" y="509"/>
                  </a:moveTo>
                  <a:cubicBezTo>
                    <a:pt x="837" y="509"/>
                    <a:pt x="837" y="509"/>
                    <a:pt x="838" y="509"/>
                  </a:cubicBezTo>
                  <a:cubicBezTo>
                    <a:pt x="838" y="508"/>
                    <a:pt x="838" y="508"/>
                    <a:pt x="839" y="508"/>
                  </a:cubicBezTo>
                  <a:cubicBezTo>
                    <a:pt x="839" y="508"/>
                    <a:pt x="839" y="507"/>
                    <a:pt x="838" y="507"/>
                  </a:cubicBezTo>
                  <a:cubicBezTo>
                    <a:pt x="838" y="506"/>
                    <a:pt x="838" y="507"/>
                    <a:pt x="837" y="507"/>
                  </a:cubicBezTo>
                  <a:cubicBezTo>
                    <a:pt x="837" y="507"/>
                    <a:pt x="837" y="508"/>
                    <a:pt x="836" y="508"/>
                  </a:cubicBezTo>
                  <a:cubicBezTo>
                    <a:pt x="836" y="508"/>
                    <a:pt x="836" y="508"/>
                    <a:pt x="836" y="509"/>
                  </a:cubicBezTo>
                  <a:cubicBezTo>
                    <a:pt x="836" y="509"/>
                    <a:pt x="836" y="509"/>
                    <a:pt x="836" y="509"/>
                  </a:cubicBezTo>
                  <a:cubicBezTo>
                    <a:pt x="836" y="508"/>
                    <a:pt x="835" y="508"/>
                    <a:pt x="835" y="509"/>
                  </a:cubicBezTo>
                  <a:cubicBezTo>
                    <a:pt x="835" y="509"/>
                    <a:pt x="835" y="509"/>
                    <a:pt x="835" y="509"/>
                  </a:cubicBezTo>
                  <a:cubicBezTo>
                    <a:pt x="835" y="509"/>
                    <a:pt x="835" y="509"/>
                    <a:pt x="835" y="509"/>
                  </a:cubicBezTo>
                  <a:cubicBezTo>
                    <a:pt x="836" y="509"/>
                    <a:pt x="836" y="509"/>
                    <a:pt x="837" y="509"/>
                  </a:cubicBezTo>
                  <a:close/>
                  <a:moveTo>
                    <a:pt x="851" y="482"/>
                  </a:moveTo>
                  <a:cubicBezTo>
                    <a:pt x="851" y="481"/>
                    <a:pt x="852" y="482"/>
                    <a:pt x="853" y="482"/>
                  </a:cubicBezTo>
                  <a:cubicBezTo>
                    <a:pt x="853" y="482"/>
                    <a:pt x="853" y="481"/>
                    <a:pt x="854" y="480"/>
                  </a:cubicBezTo>
                  <a:cubicBezTo>
                    <a:pt x="854" y="480"/>
                    <a:pt x="854" y="480"/>
                    <a:pt x="854" y="480"/>
                  </a:cubicBezTo>
                  <a:cubicBezTo>
                    <a:pt x="854" y="479"/>
                    <a:pt x="855" y="479"/>
                    <a:pt x="856" y="479"/>
                  </a:cubicBezTo>
                  <a:cubicBezTo>
                    <a:pt x="856" y="479"/>
                    <a:pt x="857" y="479"/>
                    <a:pt x="857" y="478"/>
                  </a:cubicBezTo>
                  <a:cubicBezTo>
                    <a:pt x="857" y="478"/>
                    <a:pt x="857" y="476"/>
                    <a:pt x="857" y="476"/>
                  </a:cubicBezTo>
                  <a:cubicBezTo>
                    <a:pt x="856" y="476"/>
                    <a:pt x="856" y="475"/>
                    <a:pt x="856" y="475"/>
                  </a:cubicBezTo>
                  <a:cubicBezTo>
                    <a:pt x="855" y="474"/>
                    <a:pt x="855" y="473"/>
                    <a:pt x="855" y="472"/>
                  </a:cubicBezTo>
                  <a:cubicBezTo>
                    <a:pt x="855" y="472"/>
                    <a:pt x="855" y="471"/>
                    <a:pt x="855" y="470"/>
                  </a:cubicBezTo>
                  <a:cubicBezTo>
                    <a:pt x="855" y="470"/>
                    <a:pt x="855" y="470"/>
                    <a:pt x="855" y="470"/>
                  </a:cubicBezTo>
                  <a:cubicBezTo>
                    <a:pt x="854" y="470"/>
                    <a:pt x="854" y="471"/>
                    <a:pt x="854" y="472"/>
                  </a:cubicBezTo>
                  <a:cubicBezTo>
                    <a:pt x="854" y="472"/>
                    <a:pt x="854" y="473"/>
                    <a:pt x="854" y="473"/>
                  </a:cubicBezTo>
                  <a:cubicBezTo>
                    <a:pt x="854" y="474"/>
                    <a:pt x="854" y="474"/>
                    <a:pt x="854" y="475"/>
                  </a:cubicBezTo>
                  <a:cubicBezTo>
                    <a:pt x="854" y="475"/>
                    <a:pt x="854" y="475"/>
                    <a:pt x="853" y="475"/>
                  </a:cubicBezTo>
                  <a:cubicBezTo>
                    <a:pt x="853" y="475"/>
                    <a:pt x="853" y="475"/>
                    <a:pt x="853" y="475"/>
                  </a:cubicBezTo>
                  <a:cubicBezTo>
                    <a:pt x="854" y="476"/>
                    <a:pt x="854" y="476"/>
                    <a:pt x="854" y="476"/>
                  </a:cubicBezTo>
                  <a:cubicBezTo>
                    <a:pt x="854" y="477"/>
                    <a:pt x="854" y="477"/>
                    <a:pt x="853" y="478"/>
                  </a:cubicBezTo>
                  <a:cubicBezTo>
                    <a:pt x="853" y="478"/>
                    <a:pt x="853" y="478"/>
                    <a:pt x="852" y="478"/>
                  </a:cubicBezTo>
                  <a:cubicBezTo>
                    <a:pt x="851" y="478"/>
                    <a:pt x="851" y="478"/>
                    <a:pt x="851" y="479"/>
                  </a:cubicBezTo>
                  <a:cubicBezTo>
                    <a:pt x="851" y="479"/>
                    <a:pt x="850" y="479"/>
                    <a:pt x="850" y="480"/>
                  </a:cubicBezTo>
                  <a:cubicBezTo>
                    <a:pt x="850" y="480"/>
                    <a:pt x="850" y="480"/>
                    <a:pt x="849" y="481"/>
                  </a:cubicBezTo>
                  <a:cubicBezTo>
                    <a:pt x="849" y="481"/>
                    <a:pt x="849" y="482"/>
                    <a:pt x="848" y="482"/>
                  </a:cubicBezTo>
                  <a:cubicBezTo>
                    <a:pt x="848" y="482"/>
                    <a:pt x="847" y="483"/>
                    <a:pt x="847" y="483"/>
                  </a:cubicBezTo>
                  <a:cubicBezTo>
                    <a:pt x="846" y="484"/>
                    <a:pt x="847" y="485"/>
                    <a:pt x="846" y="486"/>
                  </a:cubicBezTo>
                  <a:cubicBezTo>
                    <a:pt x="845" y="486"/>
                    <a:pt x="845" y="487"/>
                    <a:pt x="844" y="487"/>
                  </a:cubicBezTo>
                  <a:cubicBezTo>
                    <a:pt x="844" y="488"/>
                    <a:pt x="844" y="488"/>
                    <a:pt x="843" y="488"/>
                  </a:cubicBezTo>
                  <a:cubicBezTo>
                    <a:pt x="843" y="488"/>
                    <a:pt x="842" y="489"/>
                    <a:pt x="842" y="489"/>
                  </a:cubicBezTo>
                  <a:cubicBezTo>
                    <a:pt x="841" y="490"/>
                    <a:pt x="841" y="490"/>
                    <a:pt x="840" y="491"/>
                  </a:cubicBezTo>
                  <a:cubicBezTo>
                    <a:pt x="839" y="491"/>
                    <a:pt x="839" y="491"/>
                    <a:pt x="839" y="492"/>
                  </a:cubicBezTo>
                  <a:cubicBezTo>
                    <a:pt x="838" y="493"/>
                    <a:pt x="837" y="494"/>
                    <a:pt x="836" y="495"/>
                  </a:cubicBezTo>
                  <a:cubicBezTo>
                    <a:pt x="836" y="495"/>
                    <a:pt x="836" y="495"/>
                    <a:pt x="836" y="495"/>
                  </a:cubicBezTo>
                  <a:cubicBezTo>
                    <a:pt x="836" y="495"/>
                    <a:pt x="837" y="495"/>
                    <a:pt x="837" y="495"/>
                  </a:cubicBezTo>
                  <a:cubicBezTo>
                    <a:pt x="838" y="495"/>
                    <a:pt x="839" y="495"/>
                    <a:pt x="840" y="494"/>
                  </a:cubicBezTo>
                  <a:cubicBezTo>
                    <a:pt x="840" y="494"/>
                    <a:pt x="841" y="494"/>
                    <a:pt x="841" y="493"/>
                  </a:cubicBezTo>
                  <a:cubicBezTo>
                    <a:pt x="841" y="493"/>
                    <a:pt x="842" y="493"/>
                    <a:pt x="842" y="493"/>
                  </a:cubicBezTo>
                  <a:cubicBezTo>
                    <a:pt x="843" y="492"/>
                    <a:pt x="843" y="492"/>
                    <a:pt x="844" y="491"/>
                  </a:cubicBezTo>
                  <a:cubicBezTo>
                    <a:pt x="844" y="491"/>
                    <a:pt x="844" y="491"/>
                    <a:pt x="844" y="491"/>
                  </a:cubicBezTo>
                  <a:cubicBezTo>
                    <a:pt x="844" y="490"/>
                    <a:pt x="845" y="490"/>
                    <a:pt x="846" y="489"/>
                  </a:cubicBezTo>
                  <a:cubicBezTo>
                    <a:pt x="846" y="489"/>
                    <a:pt x="847" y="489"/>
                    <a:pt x="847" y="489"/>
                  </a:cubicBezTo>
                  <a:cubicBezTo>
                    <a:pt x="848" y="489"/>
                    <a:pt x="848" y="488"/>
                    <a:pt x="848" y="488"/>
                  </a:cubicBezTo>
                  <a:cubicBezTo>
                    <a:pt x="848" y="487"/>
                    <a:pt x="848" y="486"/>
                    <a:pt x="849" y="486"/>
                  </a:cubicBezTo>
                  <a:cubicBezTo>
                    <a:pt x="849" y="486"/>
                    <a:pt x="850" y="486"/>
                    <a:pt x="850" y="486"/>
                  </a:cubicBezTo>
                  <a:cubicBezTo>
                    <a:pt x="850" y="486"/>
                    <a:pt x="850" y="485"/>
                    <a:pt x="850" y="485"/>
                  </a:cubicBezTo>
                  <a:cubicBezTo>
                    <a:pt x="850" y="484"/>
                    <a:pt x="850" y="484"/>
                    <a:pt x="850" y="484"/>
                  </a:cubicBezTo>
                  <a:cubicBezTo>
                    <a:pt x="849" y="483"/>
                    <a:pt x="850" y="482"/>
                    <a:pt x="851" y="482"/>
                  </a:cubicBezTo>
                  <a:close/>
                  <a:moveTo>
                    <a:pt x="834" y="500"/>
                  </a:moveTo>
                  <a:cubicBezTo>
                    <a:pt x="834" y="501"/>
                    <a:pt x="833" y="501"/>
                    <a:pt x="833" y="501"/>
                  </a:cubicBezTo>
                  <a:cubicBezTo>
                    <a:pt x="833" y="501"/>
                    <a:pt x="833" y="502"/>
                    <a:pt x="833" y="502"/>
                  </a:cubicBezTo>
                  <a:cubicBezTo>
                    <a:pt x="833" y="502"/>
                    <a:pt x="833" y="502"/>
                    <a:pt x="833" y="502"/>
                  </a:cubicBezTo>
                  <a:cubicBezTo>
                    <a:pt x="833" y="503"/>
                    <a:pt x="834" y="503"/>
                    <a:pt x="834" y="503"/>
                  </a:cubicBezTo>
                  <a:cubicBezTo>
                    <a:pt x="834" y="503"/>
                    <a:pt x="835" y="503"/>
                    <a:pt x="835" y="503"/>
                  </a:cubicBezTo>
                  <a:cubicBezTo>
                    <a:pt x="835" y="504"/>
                    <a:pt x="836" y="503"/>
                    <a:pt x="836" y="503"/>
                  </a:cubicBezTo>
                  <a:cubicBezTo>
                    <a:pt x="836" y="503"/>
                    <a:pt x="835" y="502"/>
                    <a:pt x="835" y="502"/>
                  </a:cubicBezTo>
                  <a:cubicBezTo>
                    <a:pt x="835" y="502"/>
                    <a:pt x="835" y="502"/>
                    <a:pt x="835" y="502"/>
                  </a:cubicBezTo>
                  <a:cubicBezTo>
                    <a:pt x="835" y="502"/>
                    <a:pt x="835" y="501"/>
                    <a:pt x="835" y="500"/>
                  </a:cubicBezTo>
                  <a:cubicBezTo>
                    <a:pt x="835" y="500"/>
                    <a:pt x="835" y="500"/>
                    <a:pt x="834" y="500"/>
                  </a:cubicBezTo>
                  <a:close/>
                  <a:moveTo>
                    <a:pt x="838" y="498"/>
                  </a:moveTo>
                  <a:cubicBezTo>
                    <a:pt x="838" y="498"/>
                    <a:pt x="838" y="497"/>
                    <a:pt x="838" y="497"/>
                  </a:cubicBezTo>
                  <a:cubicBezTo>
                    <a:pt x="837" y="497"/>
                    <a:pt x="837" y="497"/>
                    <a:pt x="837" y="497"/>
                  </a:cubicBezTo>
                  <a:cubicBezTo>
                    <a:pt x="837" y="497"/>
                    <a:pt x="837" y="497"/>
                    <a:pt x="837" y="497"/>
                  </a:cubicBezTo>
                  <a:cubicBezTo>
                    <a:pt x="837" y="498"/>
                    <a:pt x="837" y="498"/>
                    <a:pt x="837" y="498"/>
                  </a:cubicBezTo>
                  <a:cubicBezTo>
                    <a:pt x="838" y="498"/>
                    <a:pt x="838" y="498"/>
                    <a:pt x="838" y="498"/>
                  </a:cubicBezTo>
                  <a:close/>
                  <a:moveTo>
                    <a:pt x="879" y="516"/>
                  </a:moveTo>
                  <a:cubicBezTo>
                    <a:pt x="880" y="517"/>
                    <a:pt x="880" y="518"/>
                    <a:pt x="881" y="518"/>
                  </a:cubicBezTo>
                  <a:cubicBezTo>
                    <a:pt x="881" y="517"/>
                    <a:pt x="881" y="517"/>
                    <a:pt x="882" y="517"/>
                  </a:cubicBezTo>
                  <a:cubicBezTo>
                    <a:pt x="882" y="517"/>
                    <a:pt x="882" y="516"/>
                    <a:pt x="883" y="516"/>
                  </a:cubicBezTo>
                  <a:cubicBezTo>
                    <a:pt x="883" y="516"/>
                    <a:pt x="883" y="516"/>
                    <a:pt x="883" y="515"/>
                  </a:cubicBezTo>
                  <a:cubicBezTo>
                    <a:pt x="883" y="515"/>
                    <a:pt x="883" y="515"/>
                    <a:pt x="883" y="515"/>
                  </a:cubicBezTo>
                  <a:cubicBezTo>
                    <a:pt x="883" y="515"/>
                    <a:pt x="882" y="515"/>
                    <a:pt x="882" y="515"/>
                  </a:cubicBezTo>
                  <a:cubicBezTo>
                    <a:pt x="882" y="515"/>
                    <a:pt x="882" y="514"/>
                    <a:pt x="882" y="514"/>
                  </a:cubicBezTo>
                  <a:cubicBezTo>
                    <a:pt x="881" y="514"/>
                    <a:pt x="881" y="515"/>
                    <a:pt x="881" y="515"/>
                  </a:cubicBezTo>
                  <a:cubicBezTo>
                    <a:pt x="880" y="515"/>
                    <a:pt x="880" y="515"/>
                    <a:pt x="879" y="515"/>
                  </a:cubicBezTo>
                  <a:cubicBezTo>
                    <a:pt x="879" y="515"/>
                    <a:pt x="879" y="516"/>
                    <a:pt x="879" y="516"/>
                  </a:cubicBezTo>
                  <a:close/>
                  <a:moveTo>
                    <a:pt x="865" y="399"/>
                  </a:moveTo>
                  <a:cubicBezTo>
                    <a:pt x="866" y="399"/>
                    <a:pt x="866" y="399"/>
                    <a:pt x="866" y="398"/>
                  </a:cubicBezTo>
                  <a:cubicBezTo>
                    <a:pt x="866" y="398"/>
                    <a:pt x="866" y="398"/>
                    <a:pt x="866" y="398"/>
                  </a:cubicBezTo>
                  <a:cubicBezTo>
                    <a:pt x="865" y="398"/>
                    <a:pt x="865" y="398"/>
                    <a:pt x="865" y="398"/>
                  </a:cubicBezTo>
                  <a:cubicBezTo>
                    <a:pt x="865" y="398"/>
                    <a:pt x="865" y="398"/>
                    <a:pt x="865" y="398"/>
                  </a:cubicBezTo>
                  <a:cubicBezTo>
                    <a:pt x="865" y="398"/>
                    <a:pt x="864" y="398"/>
                    <a:pt x="865" y="398"/>
                  </a:cubicBezTo>
                  <a:cubicBezTo>
                    <a:pt x="865" y="398"/>
                    <a:pt x="865" y="398"/>
                    <a:pt x="865" y="399"/>
                  </a:cubicBezTo>
                  <a:cubicBezTo>
                    <a:pt x="864" y="399"/>
                    <a:pt x="865" y="399"/>
                    <a:pt x="865" y="399"/>
                  </a:cubicBezTo>
                  <a:close/>
                  <a:moveTo>
                    <a:pt x="876" y="444"/>
                  </a:moveTo>
                  <a:cubicBezTo>
                    <a:pt x="876" y="444"/>
                    <a:pt x="877" y="445"/>
                    <a:pt x="877" y="445"/>
                  </a:cubicBezTo>
                  <a:cubicBezTo>
                    <a:pt x="877" y="445"/>
                    <a:pt x="878" y="445"/>
                    <a:pt x="878" y="445"/>
                  </a:cubicBezTo>
                  <a:cubicBezTo>
                    <a:pt x="878" y="444"/>
                    <a:pt x="877" y="444"/>
                    <a:pt x="877" y="443"/>
                  </a:cubicBezTo>
                  <a:cubicBezTo>
                    <a:pt x="877" y="443"/>
                    <a:pt x="877" y="443"/>
                    <a:pt x="877" y="443"/>
                  </a:cubicBezTo>
                  <a:cubicBezTo>
                    <a:pt x="877" y="443"/>
                    <a:pt x="877" y="443"/>
                    <a:pt x="877" y="443"/>
                  </a:cubicBezTo>
                  <a:cubicBezTo>
                    <a:pt x="877" y="443"/>
                    <a:pt x="877" y="443"/>
                    <a:pt x="877" y="443"/>
                  </a:cubicBezTo>
                  <a:cubicBezTo>
                    <a:pt x="877" y="443"/>
                    <a:pt x="876" y="443"/>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lose/>
                  <a:moveTo>
                    <a:pt x="867" y="402"/>
                  </a:moveTo>
                  <a:cubicBezTo>
                    <a:pt x="866" y="401"/>
                    <a:pt x="866" y="402"/>
                    <a:pt x="867" y="402"/>
                  </a:cubicBezTo>
                  <a:cubicBezTo>
                    <a:pt x="867" y="402"/>
                    <a:pt x="867" y="402"/>
                    <a:pt x="867" y="402"/>
                  </a:cubicBezTo>
                  <a:cubicBezTo>
                    <a:pt x="868" y="402"/>
                    <a:pt x="868" y="402"/>
                    <a:pt x="867" y="402"/>
                  </a:cubicBezTo>
                  <a:cubicBezTo>
                    <a:pt x="867" y="402"/>
                    <a:pt x="867" y="402"/>
                    <a:pt x="867" y="402"/>
                  </a:cubicBezTo>
                  <a:close/>
                  <a:moveTo>
                    <a:pt x="871" y="402"/>
                  </a:moveTo>
                  <a:cubicBezTo>
                    <a:pt x="871" y="402"/>
                    <a:pt x="872" y="402"/>
                    <a:pt x="872" y="402"/>
                  </a:cubicBezTo>
                  <a:cubicBezTo>
                    <a:pt x="872" y="402"/>
                    <a:pt x="872" y="402"/>
                    <a:pt x="872" y="402"/>
                  </a:cubicBezTo>
                  <a:cubicBezTo>
                    <a:pt x="872" y="402"/>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0"/>
                    <a:pt x="871" y="400"/>
                    <a:pt x="871" y="401"/>
                  </a:cubicBezTo>
                  <a:cubicBezTo>
                    <a:pt x="871" y="401"/>
                    <a:pt x="871" y="401"/>
                    <a:pt x="871" y="402"/>
                  </a:cubicBezTo>
                  <a:cubicBezTo>
                    <a:pt x="871" y="402"/>
                    <a:pt x="871" y="402"/>
                    <a:pt x="871" y="402"/>
                  </a:cubicBezTo>
                  <a:close/>
                  <a:moveTo>
                    <a:pt x="868" y="396"/>
                  </a:moveTo>
                  <a:cubicBezTo>
                    <a:pt x="867" y="396"/>
                    <a:pt x="867" y="397"/>
                    <a:pt x="868" y="397"/>
                  </a:cubicBezTo>
                  <a:cubicBezTo>
                    <a:pt x="868" y="397"/>
                    <a:pt x="868" y="396"/>
                    <a:pt x="868" y="396"/>
                  </a:cubicBezTo>
                  <a:close/>
                  <a:moveTo>
                    <a:pt x="859" y="467"/>
                  </a:moveTo>
                  <a:cubicBezTo>
                    <a:pt x="859" y="467"/>
                    <a:pt x="859" y="467"/>
                    <a:pt x="859" y="467"/>
                  </a:cubicBezTo>
                  <a:cubicBezTo>
                    <a:pt x="859" y="466"/>
                    <a:pt x="859" y="466"/>
                    <a:pt x="859" y="465"/>
                  </a:cubicBezTo>
                  <a:cubicBezTo>
                    <a:pt x="859" y="465"/>
                    <a:pt x="859" y="465"/>
                    <a:pt x="859" y="465"/>
                  </a:cubicBezTo>
                  <a:cubicBezTo>
                    <a:pt x="859" y="465"/>
                    <a:pt x="858" y="465"/>
                    <a:pt x="858" y="465"/>
                  </a:cubicBezTo>
                  <a:cubicBezTo>
                    <a:pt x="858" y="466"/>
                    <a:pt x="858" y="466"/>
                    <a:pt x="858" y="466"/>
                  </a:cubicBezTo>
                  <a:cubicBezTo>
                    <a:pt x="858" y="466"/>
                    <a:pt x="858" y="466"/>
                    <a:pt x="858" y="467"/>
                  </a:cubicBezTo>
                  <a:cubicBezTo>
                    <a:pt x="858" y="467"/>
                    <a:pt x="858" y="467"/>
                    <a:pt x="859" y="467"/>
                  </a:cubicBezTo>
                  <a:close/>
                  <a:moveTo>
                    <a:pt x="858" y="460"/>
                  </a:moveTo>
                  <a:cubicBezTo>
                    <a:pt x="858" y="460"/>
                    <a:pt x="857" y="460"/>
                    <a:pt x="857" y="461"/>
                  </a:cubicBezTo>
                  <a:cubicBezTo>
                    <a:pt x="857" y="461"/>
                    <a:pt x="857" y="462"/>
                    <a:pt x="858" y="462"/>
                  </a:cubicBezTo>
                  <a:cubicBezTo>
                    <a:pt x="857" y="462"/>
                    <a:pt x="858" y="463"/>
                    <a:pt x="858" y="463"/>
                  </a:cubicBezTo>
                  <a:cubicBezTo>
                    <a:pt x="858" y="463"/>
                    <a:pt x="859" y="463"/>
                    <a:pt x="859" y="463"/>
                  </a:cubicBezTo>
                  <a:cubicBezTo>
                    <a:pt x="859" y="463"/>
                    <a:pt x="859" y="463"/>
                    <a:pt x="860" y="462"/>
                  </a:cubicBezTo>
                  <a:cubicBezTo>
                    <a:pt x="860" y="462"/>
                    <a:pt x="860" y="462"/>
                    <a:pt x="860" y="462"/>
                  </a:cubicBezTo>
                  <a:cubicBezTo>
                    <a:pt x="860" y="462"/>
                    <a:pt x="860" y="461"/>
                    <a:pt x="860" y="461"/>
                  </a:cubicBezTo>
                  <a:cubicBezTo>
                    <a:pt x="860"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8" y="460"/>
                  </a:cubicBezTo>
                  <a:close/>
                  <a:moveTo>
                    <a:pt x="859" y="478"/>
                  </a:moveTo>
                  <a:cubicBezTo>
                    <a:pt x="859" y="479"/>
                    <a:pt x="859" y="479"/>
                    <a:pt x="860" y="479"/>
                  </a:cubicBezTo>
                  <a:cubicBezTo>
                    <a:pt x="860" y="479"/>
                    <a:pt x="860" y="479"/>
                    <a:pt x="860" y="479"/>
                  </a:cubicBezTo>
                  <a:cubicBezTo>
                    <a:pt x="860" y="478"/>
                    <a:pt x="860" y="478"/>
                    <a:pt x="860" y="478"/>
                  </a:cubicBezTo>
                  <a:cubicBezTo>
                    <a:pt x="860" y="478"/>
                    <a:pt x="860" y="478"/>
                    <a:pt x="860" y="478"/>
                  </a:cubicBezTo>
                  <a:cubicBezTo>
                    <a:pt x="860" y="478"/>
                    <a:pt x="860" y="478"/>
                    <a:pt x="860" y="478"/>
                  </a:cubicBezTo>
                  <a:cubicBezTo>
                    <a:pt x="860" y="477"/>
                    <a:pt x="860" y="477"/>
                    <a:pt x="859" y="477"/>
                  </a:cubicBezTo>
                  <a:cubicBezTo>
                    <a:pt x="859" y="477"/>
                    <a:pt x="859" y="478"/>
                    <a:pt x="859" y="478"/>
                  </a:cubicBezTo>
                  <a:cubicBezTo>
                    <a:pt x="859" y="478"/>
                    <a:pt x="859" y="478"/>
                    <a:pt x="859" y="478"/>
                  </a:cubicBezTo>
                  <a:cubicBezTo>
                    <a:pt x="859" y="478"/>
                    <a:pt x="859" y="478"/>
                    <a:pt x="859" y="478"/>
                  </a:cubicBezTo>
                  <a:close/>
                  <a:moveTo>
                    <a:pt x="870" y="463"/>
                  </a:moveTo>
                  <a:cubicBezTo>
                    <a:pt x="871" y="463"/>
                    <a:pt x="871" y="463"/>
                    <a:pt x="871" y="463"/>
                  </a:cubicBezTo>
                  <a:cubicBezTo>
                    <a:pt x="871" y="462"/>
                    <a:pt x="872" y="462"/>
                    <a:pt x="872" y="462"/>
                  </a:cubicBezTo>
                  <a:cubicBezTo>
                    <a:pt x="873" y="462"/>
                    <a:pt x="873" y="461"/>
                    <a:pt x="873" y="460"/>
                  </a:cubicBezTo>
                  <a:cubicBezTo>
                    <a:pt x="872" y="460"/>
                    <a:pt x="874" y="460"/>
                    <a:pt x="874" y="459"/>
                  </a:cubicBezTo>
                  <a:cubicBezTo>
                    <a:pt x="874" y="459"/>
                    <a:pt x="874" y="458"/>
                    <a:pt x="874" y="458"/>
                  </a:cubicBezTo>
                  <a:cubicBezTo>
                    <a:pt x="874" y="457"/>
                    <a:pt x="873" y="457"/>
                    <a:pt x="873" y="457"/>
                  </a:cubicBezTo>
                  <a:cubicBezTo>
                    <a:pt x="872" y="456"/>
                    <a:pt x="873" y="455"/>
                    <a:pt x="873" y="454"/>
                  </a:cubicBezTo>
                  <a:cubicBezTo>
                    <a:pt x="873" y="454"/>
                    <a:pt x="872" y="453"/>
                    <a:pt x="872" y="453"/>
                  </a:cubicBezTo>
                  <a:cubicBezTo>
                    <a:pt x="872" y="453"/>
                    <a:pt x="872" y="453"/>
                    <a:pt x="871" y="453"/>
                  </a:cubicBezTo>
                  <a:cubicBezTo>
                    <a:pt x="871" y="453"/>
                    <a:pt x="870" y="453"/>
                    <a:pt x="870" y="453"/>
                  </a:cubicBezTo>
                  <a:cubicBezTo>
                    <a:pt x="869" y="452"/>
                    <a:pt x="869" y="451"/>
                    <a:pt x="868" y="450"/>
                  </a:cubicBezTo>
                  <a:cubicBezTo>
                    <a:pt x="868" y="450"/>
                    <a:pt x="867" y="450"/>
                    <a:pt x="866" y="451"/>
                  </a:cubicBezTo>
                  <a:cubicBezTo>
                    <a:pt x="866" y="451"/>
                    <a:pt x="865" y="450"/>
                    <a:pt x="865" y="450"/>
                  </a:cubicBezTo>
                  <a:cubicBezTo>
                    <a:pt x="864" y="450"/>
                    <a:pt x="864" y="450"/>
                    <a:pt x="863" y="450"/>
                  </a:cubicBezTo>
                  <a:cubicBezTo>
                    <a:pt x="863" y="450"/>
                    <a:pt x="862" y="450"/>
                    <a:pt x="862" y="451"/>
                  </a:cubicBezTo>
                  <a:cubicBezTo>
                    <a:pt x="862" y="451"/>
                    <a:pt x="862" y="451"/>
                    <a:pt x="863" y="451"/>
                  </a:cubicBezTo>
                  <a:cubicBezTo>
                    <a:pt x="863" y="451"/>
                    <a:pt x="863" y="451"/>
                    <a:pt x="863" y="451"/>
                  </a:cubicBezTo>
                  <a:cubicBezTo>
                    <a:pt x="863" y="451"/>
                    <a:pt x="863" y="451"/>
                    <a:pt x="863" y="451"/>
                  </a:cubicBezTo>
                  <a:cubicBezTo>
                    <a:pt x="863" y="451"/>
                    <a:pt x="863" y="452"/>
                    <a:pt x="863" y="452"/>
                  </a:cubicBezTo>
                  <a:cubicBezTo>
                    <a:pt x="863" y="452"/>
                    <a:pt x="863" y="452"/>
                    <a:pt x="863" y="452"/>
                  </a:cubicBezTo>
                  <a:cubicBezTo>
                    <a:pt x="863" y="452"/>
                    <a:pt x="863" y="453"/>
                    <a:pt x="864" y="454"/>
                  </a:cubicBezTo>
                  <a:cubicBezTo>
                    <a:pt x="865" y="454"/>
                    <a:pt x="865" y="453"/>
                    <a:pt x="865" y="454"/>
                  </a:cubicBezTo>
                  <a:cubicBezTo>
                    <a:pt x="866" y="455"/>
                    <a:pt x="866" y="455"/>
                    <a:pt x="866" y="455"/>
                  </a:cubicBezTo>
                  <a:cubicBezTo>
                    <a:pt x="867" y="456"/>
                    <a:pt x="865" y="457"/>
                    <a:pt x="866" y="458"/>
                  </a:cubicBezTo>
                  <a:cubicBezTo>
                    <a:pt x="866" y="458"/>
                    <a:pt x="867" y="459"/>
                    <a:pt x="867" y="459"/>
                  </a:cubicBezTo>
                  <a:cubicBezTo>
                    <a:pt x="868" y="459"/>
                    <a:pt x="868" y="459"/>
                    <a:pt x="868" y="460"/>
                  </a:cubicBezTo>
                  <a:cubicBezTo>
                    <a:pt x="868" y="460"/>
                    <a:pt x="868" y="461"/>
                    <a:pt x="869" y="461"/>
                  </a:cubicBezTo>
                  <a:cubicBezTo>
                    <a:pt x="869" y="461"/>
                    <a:pt x="869" y="461"/>
                    <a:pt x="870" y="462"/>
                  </a:cubicBezTo>
                  <a:cubicBezTo>
                    <a:pt x="870" y="462"/>
                    <a:pt x="870" y="463"/>
                    <a:pt x="870" y="463"/>
                  </a:cubicBezTo>
                  <a:close/>
                  <a:moveTo>
                    <a:pt x="861" y="448"/>
                  </a:moveTo>
                  <a:cubicBezTo>
                    <a:pt x="861" y="448"/>
                    <a:pt x="861" y="448"/>
                    <a:pt x="861" y="448"/>
                  </a:cubicBezTo>
                  <a:cubicBezTo>
                    <a:pt x="861" y="448"/>
                    <a:pt x="861" y="448"/>
                    <a:pt x="861" y="448"/>
                  </a:cubicBezTo>
                  <a:cubicBezTo>
                    <a:pt x="861" y="448"/>
                    <a:pt x="861" y="448"/>
                    <a:pt x="861" y="448"/>
                  </a:cubicBezTo>
                  <a:cubicBezTo>
                    <a:pt x="861" y="448"/>
                    <a:pt x="861" y="447"/>
                    <a:pt x="861" y="447"/>
                  </a:cubicBezTo>
                  <a:cubicBezTo>
                    <a:pt x="860" y="447"/>
                    <a:pt x="860" y="447"/>
                    <a:pt x="860" y="447"/>
                  </a:cubicBezTo>
                  <a:cubicBezTo>
                    <a:pt x="860" y="447"/>
                    <a:pt x="860" y="447"/>
                    <a:pt x="860" y="447"/>
                  </a:cubicBezTo>
                  <a:cubicBezTo>
                    <a:pt x="860" y="447"/>
                    <a:pt x="860" y="447"/>
                    <a:pt x="860" y="447"/>
                  </a:cubicBezTo>
                  <a:cubicBezTo>
                    <a:pt x="859" y="447"/>
                    <a:pt x="859" y="447"/>
                    <a:pt x="859" y="447"/>
                  </a:cubicBezTo>
                  <a:cubicBezTo>
                    <a:pt x="859" y="447"/>
                    <a:pt x="859" y="448"/>
                    <a:pt x="859" y="448"/>
                  </a:cubicBezTo>
                  <a:cubicBezTo>
                    <a:pt x="859" y="448"/>
                    <a:pt x="859" y="448"/>
                    <a:pt x="860" y="448"/>
                  </a:cubicBezTo>
                  <a:cubicBezTo>
                    <a:pt x="860" y="448"/>
                    <a:pt x="860" y="448"/>
                    <a:pt x="860" y="448"/>
                  </a:cubicBezTo>
                  <a:cubicBezTo>
                    <a:pt x="860" y="448"/>
                    <a:pt x="860" y="448"/>
                    <a:pt x="860" y="448"/>
                  </a:cubicBezTo>
                  <a:cubicBezTo>
                    <a:pt x="860" y="448"/>
                    <a:pt x="860" y="448"/>
                    <a:pt x="860" y="448"/>
                  </a:cubicBezTo>
                  <a:cubicBezTo>
                    <a:pt x="860" y="448"/>
                    <a:pt x="860" y="448"/>
                    <a:pt x="860" y="449"/>
                  </a:cubicBezTo>
                  <a:cubicBezTo>
                    <a:pt x="861" y="449"/>
                    <a:pt x="861" y="449"/>
                    <a:pt x="861" y="448"/>
                  </a:cubicBezTo>
                  <a:cubicBezTo>
                    <a:pt x="861" y="448"/>
                    <a:pt x="861" y="448"/>
                    <a:pt x="861" y="448"/>
                  </a:cubicBezTo>
                  <a:cubicBezTo>
                    <a:pt x="861" y="448"/>
                    <a:pt x="861" y="448"/>
                    <a:pt x="861" y="448"/>
                  </a:cubicBezTo>
                  <a:close/>
                  <a:moveTo>
                    <a:pt x="869" y="516"/>
                  </a:moveTo>
                  <a:cubicBezTo>
                    <a:pt x="869" y="516"/>
                    <a:pt x="868" y="516"/>
                    <a:pt x="868" y="516"/>
                  </a:cubicBezTo>
                  <a:cubicBezTo>
                    <a:pt x="868" y="516"/>
                    <a:pt x="868" y="516"/>
                    <a:pt x="868" y="517"/>
                  </a:cubicBezTo>
                  <a:cubicBezTo>
                    <a:pt x="868" y="517"/>
                    <a:pt x="869" y="517"/>
                    <a:pt x="869" y="517"/>
                  </a:cubicBezTo>
                  <a:cubicBezTo>
                    <a:pt x="869" y="517"/>
                    <a:pt x="869" y="517"/>
                    <a:pt x="869" y="517"/>
                  </a:cubicBezTo>
                  <a:cubicBezTo>
                    <a:pt x="870" y="517"/>
                    <a:pt x="870" y="516"/>
                    <a:pt x="869" y="516"/>
                  </a:cubicBezTo>
                  <a:cubicBezTo>
                    <a:pt x="869" y="516"/>
                    <a:pt x="869" y="516"/>
                    <a:pt x="869" y="516"/>
                  </a:cubicBezTo>
                  <a:close/>
                  <a:moveTo>
                    <a:pt x="913" y="524"/>
                  </a:moveTo>
                  <a:cubicBezTo>
                    <a:pt x="914" y="524"/>
                    <a:pt x="915" y="523"/>
                    <a:pt x="915" y="523"/>
                  </a:cubicBezTo>
                  <a:cubicBezTo>
                    <a:pt x="915" y="522"/>
                    <a:pt x="915" y="522"/>
                    <a:pt x="915" y="521"/>
                  </a:cubicBezTo>
                  <a:cubicBezTo>
                    <a:pt x="915" y="521"/>
                    <a:pt x="915" y="521"/>
                    <a:pt x="916" y="521"/>
                  </a:cubicBezTo>
                  <a:cubicBezTo>
                    <a:pt x="916" y="520"/>
                    <a:pt x="915" y="519"/>
                    <a:pt x="915" y="518"/>
                  </a:cubicBezTo>
                  <a:cubicBezTo>
                    <a:pt x="914" y="518"/>
                    <a:pt x="914" y="517"/>
                    <a:pt x="913" y="516"/>
                  </a:cubicBezTo>
                  <a:cubicBezTo>
                    <a:pt x="913" y="516"/>
                    <a:pt x="913" y="516"/>
                    <a:pt x="913" y="516"/>
                  </a:cubicBezTo>
                  <a:cubicBezTo>
                    <a:pt x="912" y="515"/>
                    <a:pt x="912" y="515"/>
                    <a:pt x="912" y="514"/>
                  </a:cubicBezTo>
                  <a:cubicBezTo>
                    <a:pt x="912" y="514"/>
                    <a:pt x="913" y="513"/>
                    <a:pt x="913" y="513"/>
                  </a:cubicBezTo>
                  <a:cubicBezTo>
                    <a:pt x="913" y="512"/>
                    <a:pt x="913" y="512"/>
                    <a:pt x="914" y="511"/>
                  </a:cubicBezTo>
                  <a:cubicBezTo>
                    <a:pt x="914" y="511"/>
                    <a:pt x="914" y="510"/>
                    <a:pt x="915" y="510"/>
                  </a:cubicBezTo>
                  <a:cubicBezTo>
                    <a:pt x="915" y="510"/>
                    <a:pt x="915" y="509"/>
                    <a:pt x="915" y="509"/>
                  </a:cubicBezTo>
                  <a:cubicBezTo>
                    <a:pt x="915" y="509"/>
                    <a:pt x="916" y="509"/>
                    <a:pt x="916" y="510"/>
                  </a:cubicBezTo>
                  <a:cubicBezTo>
                    <a:pt x="916" y="510"/>
                    <a:pt x="916" y="509"/>
                    <a:pt x="917" y="510"/>
                  </a:cubicBezTo>
                  <a:cubicBezTo>
                    <a:pt x="917" y="510"/>
                    <a:pt x="917" y="511"/>
                    <a:pt x="917" y="511"/>
                  </a:cubicBezTo>
                  <a:cubicBezTo>
                    <a:pt x="918" y="512"/>
                    <a:pt x="917" y="512"/>
                    <a:pt x="917" y="513"/>
                  </a:cubicBezTo>
                  <a:cubicBezTo>
                    <a:pt x="918" y="513"/>
                    <a:pt x="918" y="514"/>
                    <a:pt x="918" y="514"/>
                  </a:cubicBezTo>
                  <a:cubicBezTo>
                    <a:pt x="918" y="514"/>
                    <a:pt x="919" y="515"/>
                    <a:pt x="919" y="515"/>
                  </a:cubicBezTo>
                  <a:cubicBezTo>
                    <a:pt x="919" y="515"/>
                    <a:pt x="919" y="515"/>
                    <a:pt x="919" y="516"/>
                  </a:cubicBezTo>
                  <a:cubicBezTo>
                    <a:pt x="919" y="517"/>
                    <a:pt x="919" y="518"/>
                    <a:pt x="919" y="519"/>
                  </a:cubicBezTo>
                  <a:cubicBezTo>
                    <a:pt x="919" y="519"/>
                    <a:pt x="919" y="519"/>
                    <a:pt x="919" y="519"/>
                  </a:cubicBezTo>
                  <a:cubicBezTo>
                    <a:pt x="919" y="519"/>
                    <a:pt x="920" y="519"/>
                    <a:pt x="920" y="519"/>
                  </a:cubicBezTo>
                  <a:cubicBezTo>
                    <a:pt x="920" y="519"/>
                    <a:pt x="920" y="519"/>
                    <a:pt x="920" y="519"/>
                  </a:cubicBezTo>
                  <a:cubicBezTo>
                    <a:pt x="920" y="519"/>
                    <a:pt x="920" y="518"/>
                    <a:pt x="920" y="518"/>
                  </a:cubicBezTo>
                  <a:cubicBezTo>
                    <a:pt x="920" y="518"/>
                    <a:pt x="920" y="518"/>
                    <a:pt x="920" y="518"/>
                  </a:cubicBezTo>
                  <a:cubicBezTo>
                    <a:pt x="920" y="518"/>
                    <a:pt x="921" y="518"/>
                    <a:pt x="921" y="518"/>
                  </a:cubicBezTo>
                  <a:cubicBezTo>
                    <a:pt x="920" y="517"/>
                    <a:pt x="920" y="517"/>
                    <a:pt x="920" y="516"/>
                  </a:cubicBezTo>
                  <a:cubicBezTo>
                    <a:pt x="920" y="515"/>
                    <a:pt x="920" y="515"/>
                    <a:pt x="920" y="514"/>
                  </a:cubicBezTo>
                  <a:cubicBezTo>
                    <a:pt x="920" y="514"/>
                    <a:pt x="920" y="514"/>
                    <a:pt x="920" y="513"/>
                  </a:cubicBezTo>
                  <a:cubicBezTo>
                    <a:pt x="919" y="513"/>
                    <a:pt x="920" y="513"/>
                    <a:pt x="920" y="513"/>
                  </a:cubicBezTo>
                  <a:cubicBezTo>
                    <a:pt x="920" y="513"/>
                    <a:pt x="921" y="513"/>
                    <a:pt x="921" y="513"/>
                  </a:cubicBezTo>
                  <a:cubicBezTo>
                    <a:pt x="921" y="513"/>
                    <a:pt x="921" y="513"/>
                    <a:pt x="921" y="513"/>
                  </a:cubicBezTo>
                  <a:cubicBezTo>
                    <a:pt x="921" y="512"/>
                    <a:pt x="922" y="513"/>
                    <a:pt x="922" y="513"/>
                  </a:cubicBezTo>
                  <a:cubicBezTo>
                    <a:pt x="923" y="512"/>
                    <a:pt x="922" y="512"/>
                    <a:pt x="922" y="512"/>
                  </a:cubicBezTo>
                  <a:cubicBezTo>
                    <a:pt x="922" y="511"/>
                    <a:pt x="922" y="510"/>
                    <a:pt x="922" y="509"/>
                  </a:cubicBezTo>
                  <a:cubicBezTo>
                    <a:pt x="923" y="509"/>
                    <a:pt x="922" y="508"/>
                    <a:pt x="922" y="508"/>
                  </a:cubicBezTo>
                  <a:cubicBezTo>
                    <a:pt x="922" y="508"/>
                    <a:pt x="922" y="508"/>
                    <a:pt x="922" y="508"/>
                  </a:cubicBezTo>
                  <a:cubicBezTo>
                    <a:pt x="922" y="507"/>
                    <a:pt x="922" y="507"/>
                    <a:pt x="922" y="507"/>
                  </a:cubicBezTo>
                  <a:cubicBezTo>
                    <a:pt x="922" y="506"/>
                    <a:pt x="921" y="506"/>
                    <a:pt x="921" y="505"/>
                  </a:cubicBezTo>
                  <a:cubicBezTo>
                    <a:pt x="921" y="505"/>
                    <a:pt x="921" y="504"/>
                    <a:pt x="921" y="503"/>
                  </a:cubicBezTo>
                  <a:cubicBezTo>
                    <a:pt x="921" y="503"/>
                    <a:pt x="920" y="502"/>
                    <a:pt x="920" y="502"/>
                  </a:cubicBezTo>
                  <a:cubicBezTo>
                    <a:pt x="920" y="501"/>
                    <a:pt x="919" y="501"/>
                    <a:pt x="919" y="500"/>
                  </a:cubicBezTo>
                  <a:cubicBezTo>
                    <a:pt x="919" y="500"/>
                    <a:pt x="920" y="499"/>
                    <a:pt x="919" y="499"/>
                  </a:cubicBezTo>
                  <a:cubicBezTo>
                    <a:pt x="919" y="498"/>
                    <a:pt x="918" y="498"/>
                    <a:pt x="918" y="498"/>
                  </a:cubicBezTo>
                  <a:cubicBezTo>
                    <a:pt x="918" y="498"/>
                    <a:pt x="918" y="497"/>
                    <a:pt x="918" y="497"/>
                  </a:cubicBezTo>
                  <a:cubicBezTo>
                    <a:pt x="918" y="497"/>
                    <a:pt x="918" y="496"/>
                    <a:pt x="918" y="496"/>
                  </a:cubicBezTo>
                  <a:cubicBezTo>
                    <a:pt x="919" y="496"/>
                    <a:pt x="920" y="496"/>
                    <a:pt x="919" y="495"/>
                  </a:cubicBezTo>
                  <a:cubicBezTo>
                    <a:pt x="919" y="494"/>
                    <a:pt x="919" y="494"/>
                    <a:pt x="919" y="493"/>
                  </a:cubicBezTo>
                  <a:cubicBezTo>
                    <a:pt x="919" y="493"/>
                    <a:pt x="918" y="493"/>
                    <a:pt x="918" y="493"/>
                  </a:cubicBezTo>
                  <a:cubicBezTo>
                    <a:pt x="918" y="493"/>
                    <a:pt x="917" y="492"/>
                    <a:pt x="917" y="492"/>
                  </a:cubicBezTo>
                  <a:cubicBezTo>
                    <a:pt x="917" y="491"/>
                    <a:pt x="917" y="491"/>
                    <a:pt x="917" y="491"/>
                  </a:cubicBezTo>
                  <a:cubicBezTo>
                    <a:pt x="917" y="491"/>
                    <a:pt x="916" y="491"/>
                    <a:pt x="916" y="491"/>
                  </a:cubicBezTo>
                  <a:cubicBezTo>
                    <a:pt x="916" y="492"/>
                    <a:pt x="915" y="491"/>
                    <a:pt x="915" y="491"/>
                  </a:cubicBezTo>
                  <a:cubicBezTo>
                    <a:pt x="914" y="491"/>
                    <a:pt x="913" y="490"/>
                    <a:pt x="913" y="490"/>
                  </a:cubicBezTo>
                  <a:cubicBezTo>
                    <a:pt x="913" y="490"/>
                    <a:pt x="913" y="489"/>
                    <a:pt x="913" y="489"/>
                  </a:cubicBezTo>
                  <a:cubicBezTo>
                    <a:pt x="913" y="489"/>
                    <a:pt x="913" y="489"/>
                    <a:pt x="913" y="489"/>
                  </a:cubicBezTo>
                  <a:cubicBezTo>
                    <a:pt x="912" y="489"/>
                    <a:pt x="912" y="488"/>
                    <a:pt x="912" y="488"/>
                  </a:cubicBezTo>
                  <a:cubicBezTo>
                    <a:pt x="913" y="486"/>
                    <a:pt x="910" y="487"/>
                    <a:pt x="910" y="488"/>
                  </a:cubicBezTo>
                  <a:cubicBezTo>
                    <a:pt x="911" y="489"/>
                    <a:pt x="911" y="489"/>
                    <a:pt x="911" y="490"/>
                  </a:cubicBezTo>
                  <a:cubicBezTo>
                    <a:pt x="911" y="490"/>
                    <a:pt x="911" y="491"/>
                    <a:pt x="911" y="492"/>
                  </a:cubicBezTo>
                  <a:cubicBezTo>
                    <a:pt x="911" y="492"/>
                    <a:pt x="910" y="493"/>
                    <a:pt x="910" y="492"/>
                  </a:cubicBezTo>
                  <a:cubicBezTo>
                    <a:pt x="909" y="492"/>
                    <a:pt x="909" y="492"/>
                    <a:pt x="909" y="492"/>
                  </a:cubicBezTo>
                  <a:cubicBezTo>
                    <a:pt x="909" y="493"/>
                    <a:pt x="909" y="495"/>
                    <a:pt x="908" y="495"/>
                  </a:cubicBezTo>
                  <a:cubicBezTo>
                    <a:pt x="907" y="495"/>
                    <a:pt x="907" y="493"/>
                    <a:pt x="906" y="493"/>
                  </a:cubicBezTo>
                  <a:cubicBezTo>
                    <a:pt x="905" y="494"/>
                    <a:pt x="905" y="495"/>
                    <a:pt x="905" y="495"/>
                  </a:cubicBezTo>
                  <a:cubicBezTo>
                    <a:pt x="904" y="495"/>
                    <a:pt x="905" y="496"/>
                    <a:pt x="905" y="496"/>
                  </a:cubicBezTo>
                  <a:cubicBezTo>
                    <a:pt x="905" y="496"/>
                    <a:pt x="905" y="497"/>
                    <a:pt x="905" y="497"/>
                  </a:cubicBezTo>
                  <a:cubicBezTo>
                    <a:pt x="905" y="497"/>
                    <a:pt x="905" y="497"/>
                    <a:pt x="904" y="498"/>
                  </a:cubicBezTo>
                  <a:cubicBezTo>
                    <a:pt x="904" y="498"/>
                    <a:pt x="904" y="498"/>
                    <a:pt x="904" y="498"/>
                  </a:cubicBezTo>
                  <a:cubicBezTo>
                    <a:pt x="904" y="499"/>
                    <a:pt x="903" y="498"/>
                    <a:pt x="903" y="498"/>
                  </a:cubicBezTo>
                  <a:cubicBezTo>
                    <a:pt x="903" y="497"/>
                    <a:pt x="903" y="497"/>
                    <a:pt x="903" y="497"/>
                  </a:cubicBezTo>
                  <a:cubicBezTo>
                    <a:pt x="903" y="497"/>
                    <a:pt x="902" y="497"/>
                    <a:pt x="902" y="497"/>
                  </a:cubicBezTo>
                  <a:cubicBezTo>
                    <a:pt x="902" y="497"/>
                    <a:pt x="902" y="498"/>
                    <a:pt x="902" y="498"/>
                  </a:cubicBezTo>
                  <a:cubicBezTo>
                    <a:pt x="902" y="498"/>
                    <a:pt x="901" y="498"/>
                    <a:pt x="901" y="498"/>
                  </a:cubicBezTo>
                  <a:cubicBezTo>
                    <a:pt x="901" y="498"/>
                    <a:pt x="901" y="498"/>
                    <a:pt x="901" y="499"/>
                  </a:cubicBezTo>
                  <a:cubicBezTo>
                    <a:pt x="901" y="500"/>
                    <a:pt x="900" y="500"/>
                    <a:pt x="900" y="501"/>
                  </a:cubicBezTo>
                  <a:cubicBezTo>
                    <a:pt x="899" y="501"/>
                    <a:pt x="899" y="501"/>
                    <a:pt x="898" y="502"/>
                  </a:cubicBezTo>
                  <a:cubicBezTo>
                    <a:pt x="897" y="502"/>
                    <a:pt x="897" y="502"/>
                    <a:pt x="896" y="503"/>
                  </a:cubicBezTo>
                  <a:cubicBezTo>
                    <a:pt x="895" y="503"/>
                    <a:pt x="896" y="502"/>
                    <a:pt x="896" y="502"/>
                  </a:cubicBezTo>
                  <a:cubicBezTo>
                    <a:pt x="896" y="501"/>
                    <a:pt x="896" y="501"/>
                    <a:pt x="897" y="500"/>
                  </a:cubicBezTo>
                  <a:cubicBezTo>
                    <a:pt x="897" y="500"/>
                    <a:pt x="897" y="498"/>
                    <a:pt x="897" y="498"/>
                  </a:cubicBezTo>
                  <a:cubicBezTo>
                    <a:pt x="897" y="497"/>
                    <a:pt x="896" y="497"/>
                    <a:pt x="896" y="497"/>
                  </a:cubicBezTo>
                  <a:cubicBezTo>
                    <a:pt x="896" y="497"/>
                    <a:pt x="896" y="497"/>
                    <a:pt x="896" y="497"/>
                  </a:cubicBezTo>
                  <a:cubicBezTo>
                    <a:pt x="895" y="497"/>
                    <a:pt x="895" y="496"/>
                    <a:pt x="895" y="496"/>
                  </a:cubicBezTo>
                  <a:cubicBezTo>
                    <a:pt x="895" y="496"/>
                    <a:pt x="895" y="496"/>
                    <a:pt x="895" y="496"/>
                  </a:cubicBezTo>
                  <a:cubicBezTo>
                    <a:pt x="895" y="496"/>
                    <a:pt x="894" y="496"/>
                    <a:pt x="894" y="496"/>
                  </a:cubicBezTo>
                  <a:cubicBezTo>
                    <a:pt x="894" y="496"/>
                    <a:pt x="893" y="496"/>
                    <a:pt x="893" y="496"/>
                  </a:cubicBezTo>
                  <a:cubicBezTo>
                    <a:pt x="892" y="496"/>
                    <a:pt x="893" y="497"/>
                    <a:pt x="892" y="497"/>
                  </a:cubicBezTo>
                  <a:cubicBezTo>
                    <a:pt x="892" y="497"/>
                    <a:pt x="892" y="497"/>
                    <a:pt x="892" y="497"/>
                  </a:cubicBezTo>
                  <a:cubicBezTo>
                    <a:pt x="892" y="498"/>
                    <a:pt x="891" y="498"/>
                    <a:pt x="891" y="498"/>
                  </a:cubicBezTo>
                  <a:cubicBezTo>
                    <a:pt x="890" y="498"/>
                    <a:pt x="890" y="499"/>
                    <a:pt x="890" y="499"/>
                  </a:cubicBezTo>
                  <a:cubicBezTo>
                    <a:pt x="889" y="500"/>
                    <a:pt x="889" y="501"/>
                    <a:pt x="889" y="501"/>
                  </a:cubicBezTo>
                  <a:cubicBezTo>
                    <a:pt x="889" y="501"/>
                    <a:pt x="890" y="501"/>
                    <a:pt x="890" y="501"/>
                  </a:cubicBezTo>
                  <a:cubicBezTo>
                    <a:pt x="890" y="501"/>
                    <a:pt x="889" y="501"/>
                    <a:pt x="889" y="501"/>
                  </a:cubicBezTo>
                  <a:cubicBezTo>
                    <a:pt x="888" y="501"/>
                    <a:pt x="887" y="501"/>
                    <a:pt x="887" y="501"/>
                  </a:cubicBezTo>
                  <a:cubicBezTo>
                    <a:pt x="886" y="501"/>
                    <a:pt x="886" y="502"/>
                    <a:pt x="885" y="502"/>
                  </a:cubicBezTo>
                  <a:cubicBezTo>
                    <a:pt x="885" y="502"/>
                    <a:pt x="885" y="502"/>
                    <a:pt x="884" y="502"/>
                  </a:cubicBezTo>
                  <a:cubicBezTo>
                    <a:pt x="884" y="503"/>
                    <a:pt x="882" y="503"/>
                    <a:pt x="882" y="504"/>
                  </a:cubicBezTo>
                  <a:cubicBezTo>
                    <a:pt x="881" y="504"/>
                    <a:pt x="881" y="504"/>
                    <a:pt x="881" y="505"/>
                  </a:cubicBezTo>
                  <a:cubicBezTo>
                    <a:pt x="881" y="505"/>
                    <a:pt x="882" y="505"/>
                    <a:pt x="882" y="505"/>
                  </a:cubicBezTo>
                  <a:cubicBezTo>
                    <a:pt x="882" y="506"/>
                    <a:pt x="882" y="506"/>
                    <a:pt x="882" y="507"/>
                  </a:cubicBezTo>
                  <a:cubicBezTo>
                    <a:pt x="882" y="507"/>
                    <a:pt x="881" y="508"/>
                    <a:pt x="881" y="508"/>
                  </a:cubicBezTo>
                  <a:cubicBezTo>
                    <a:pt x="881" y="509"/>
                    <a:pt x="880" y="509"/>
                    <a:pt x="880" y="509"/>
                  </a:cubicBezTo>
                  <a:cubicBezTo>
                    <a:pt x="880" y="510"/>
                    <a:pt x="880" y="510"/>
                    <a:pt x="880" y="510"/>
                  </a:cubicBezTo>
                  <a:cubicBezTo>
                    <a:pt x="880" y="511"/>
                    <a:pt x="880" y="511"/>
                    <a:pt x="881" y="511"/>
                  </a:cubicBezTo>
                  <a:cubicBezTo>
                    <a:pt x="881" y="511"/>
                    <a:pt x="881" y="512"/>
                    <a:pt x="881" y="512"/>
                  </a:cubicBezTo>
                  <a:cubicBezTo>
                    <a:pt x="881" y="512"/>
                    <a:pt x="881" y="512"/>
                    <a:pt x="881" y="512"/>
                  </a:cubicBezTo>
                  <a:cubicBezTo>
                    <a:pt x="882" y="512"/>
                    <a:pt x="882" y="511"/>
                    <a:pt x="883" y="510"/>
                  </a:cubicBezTo>
                  <a:cubicBezTo>
                    <a:pt x="883" y="510"/>
                    <a:pt x="883" y="509"/>
                    <a:pt x="884" y="508"/>
                  </a:cubicBezTo>
                  <a:cubicBezTo>
                    <a:pt x="884" y="508"/>
                    <a:pt x="884" y="508"/>
                    <a:pt x="884" y="507"/>
                  </a:cubicBezTo>
                  <a:cubicBezTo>
                    <a:pt x="885" y="507"/>
                    <a:pt x="886" y="506"/>
                    <a:pt x="886" y="506"/>
                  </a:cubicBezTo>
                  <a:cubicBezTo>
                    <a:pt x="886" y="505"/>
                    <a:pt x="886" y="504"/>
                    <a:pt x="887" y="505"/>
                  </a:cubicBezTo>
                  <a:cubicBezTo>
                    <a:pt x="887" y="505"/>
                    <a:pt x="888" y="505"/>
                    <a:pt x="888" y="505"/>
                  </a:cubicBezTo>
                  <a:cubicBezTo>
                    <a:pt x="889" y="505"/>
                    <a:pt x="888" y="506"/>
                    <a:pt x="888" y="506"/>
                  </a:cubicBezTo>
                  <a:cubicBezTo>
                    <a:pt x="888" y="507"/>
                    <a:pt x="887" y="507"/>
                    <a:pt x="888" y="507"/>
                  </a:cubicBezTo>
                  <a:cubicBezTo>
                    <a:pt x="888" y="507"/>
                    <a:pt x="889" y="507"/>
                    <a:pt x="889" y="507"/>
                  </a:cubicBezTo>
                  <a:cubicBezTo>
                    <a:pt x="889" y="507"/>
                    <a:pt x="890" y="507"/>
                    <a:pt x="890" y="507"/>
                  </a:cubicBezTo>
                  <a:cubicBezTo>
                    <a:pt x="890" y="507"/>
                    <a:pt x="890" y="506"/>
                    <a:pt x="891" y="506"/>
                  </a:cubicBezTo>
                  <a:cubicBezTo>
                    <a:pt x="892" y="505"/>
                    <a:pt x="892" y="506"/>
                    <a:pt x="892" y="507"/>
                  </a:cubicBezTo>
                  <a:cubicBezTo>
                    <a:pt x="892" y="507"/>
                    <a:pt x="892" y="507"/>
                    <a:pt x="892" y="507"/>
                  </a:cubicBezTo>
                  <a:cubicBezTo>
                    <a:pt x="893" y="507"/>
                    <a:pt x="893" y="508"/>
                    <a:pt x="894" y="508"/>
                  </a:cubicBezTo>
                  <a:cubicBezTo>
                    <a:pt x="894" y="508"/>
                    <a:pt x="894" y="508"/>
                    <a:pt x="894" y="508"/>
                  </a:cubicBezTo>
                  <a:cubicBezTo>
                    <a:pt x="894" y="508"/>
                    <a:pt x="893" y="507"/>
                    <a:pt x="894" y="506"/>
                  </a:cubicBezTo>
                  <a:cubicBezTo>
                    <a:pt x="894" y="506"/>
                    <a:pt x="894" y="506"/>
                    <a:pt x="894" y="506"/>
                  </a:cubicBezTo>
                  <a:cubicBezTo>
                    <a:pt x="894" y="505"/>
                    <a:pt x="894" y="506"/>
                    <a:pt x="894" y="505"/>
                  </a:cubicBezTo>
                  <a:cubicBezTo>
                    <a:pt x="895" y="504"/>
                    <a:pt x="896" y="506"/>
                    <a:pt x="896" y="506"/>
                  </a:cubicBezTo>
                  <a:cubicBezTo>
                    <a:pt x="897" y="506"/>
                    <a:pt x="897" y="506"/>
                    <a:pt x="898" y="506"/>
                  </a:cubicBezTo>
                  <a:cubicBezTo>
                    <a:pt x="898" y="506"/>
                    <a:pt x="899" y="507"/>
                    <a:pt x="899" y="507"/>
                  </a:cubicBezTo>
                  <a:cubicBezTo>
                    <a:pt x="899" y="507"/>
                    <a:pt x="899" y="508"/>
                    <a:pt x="900" y="508"/>
                  </a:cubicBezTo>
                  <a:cubicBezTo>
                    <a:pt x="900" y="508"/>
                    <a:pt x="900" y="509"/>
                    <a:pt x="900" y="509"/>
                  </a:cubicBezTo>
                  <a:cubicBezTo>
                    <a:pt x="900" y="510"/>
                    <a:pt x="901" y="510"/>
                    <a:pt x="901" y="510"/>
                  </a:cubicBezTo>
                  <a:cubicBezTo>
                    <a:pt x="901" y="510"/>
                    <a:pt x="901" y="511"/>
                    <a:pt x="902" y="511"/>
                  </a:cubicBezTo>
                  <a:cubicBezTo>
                    <a:pt x="902" y="511"/>
                    <a:pt x="902" y="511"/>
                    <a:pt x="902" y="511"/>
                  </a:cubicBezTo>
                  <a:cubicBezTo>
                    <a:pt x="902" y="511"/>
                    <a:pt x="901" y="511"/>
                    <a:pt x="901" y="511"/>
                  </a:cubicBezTo>
                  <a:cubicBezTo>
                    <a:pt x="901" y="511"/>
                    <a:pt x="900" y="511"/>
                    <a:pt x="900" y="511"/>
                  </a:cubicBezTo>
                  <a:cubicBezTo>
                    <a:pt x="900" y="511"/>
                    <a:pt x="900" y="511"/>
                    <a:pt x="899" y="511"/>
                  </a:cubicBezTo>
                  <a:cubicBezTo>
                    <a:pt x="899" y="512"/>
                    <a:pt x="899" y="512"/>
                    <a:pt x="899" y="512"/>
                  </a:cubicBezTo>
                  <a:cubicBezTo>
                    <a:pt x="899" y="513"/>
                    <a:pt x="899" y="513"/>
                    <a:pt x="899" y="513"/>
                  </a:cubicBezTo>
                  <a:cubicBezTo>
                    <a:pt x="900" y="513"/>
                    <a:pt x="900" y="514"/>
                    <a:pt x="899" y="515"/>
                  </a:cubicBezTo>
                  <a:cubicBezTo>
                    <a:pt x="899" y="515"/>
                    <a:pt x="899" y="516"/>
                    <a:pt x="899" y="516"/>
                  </a:cubicBezTo>
                  <a:cubicBezTo>
                    <a:pt x="900" y="516"/>
                    <a:pt x="900" y="517"/>
                    <a:pt x="901" y="517"/>
                  </a:cubicBezTo>
                  <a:cubicBezTo>
                    <a:pt x="901" y="518"/>
                    <a:pt x="901" y="519"/>
                    <a:pt x="902" y="520"/>
                  </a:cubicBezTo>
                  <a:cubicBezTo>
                    <a:pt x="902" y="520"/>
                    <a:pt x="903" y="520"/>
                    <a:pt x="902" y="521"/>
                  </a:cubicBezTo>
                  <a:cubicBezTo>
                    <a:pt x="902" y="521"/>
                    <a:pt x="902" y="521"/>
                    <a:pt x="903" y="521"/>
                  </a:cubicBezTo>
                  <a:cubicBezTo>
                    <a:pt x="903" y="522"/>
                    <a:pt x="903" y="521"/>
                    <a:pt x="904" y="521"/>
                  </a:cubicBezTo>
                  <a:cubicBezTo>
                    <a:pt x="904" y="521"/>
                    <a:pt x="905" y="522"/>
                    <a:pt x="906" y="522"/>
                  </a:cubicBezTo>
                  <a:cubicBezTo>
                    <a:pt x="907" y="522"/>
                    <a:pt x="908" y="525"/>
                    <a:pt x="909" y="523"/>
                  </a:cubicBezTo>
                  <a:cubicBezTo>
                    <a:pt x="909" y="523"/>
                    <a:pt x="910" y="523"/>
                    <a:pt x="910" y="523"/>
                  </a:cubicBezTo>
                  <a:cubicBezTo>
                    <a:pt x="910" y="522"/>
                    <a:pt x="910" y="521"/>
                    <a:pt x="911" y="522"/>
                  </a:cubicBezTo>
                  <a:cubicBezTo>
                    <a:pt x="912" y="522"/>
                    <a:pt x="911" y="523"/>
                    <a:pt x="911" y="524"/>
                  </a:cubicBezTo>
                  <a:cubicBezTo>
                    <a:pt x="911" y="524"/>
                    <a:pt x="911" y="525"/>
                    <a:pt x="911" y="525"/>
                  </a:cubicBezTo>
                  <a:cubicBezTo>
                    <a:pt x="911" y="525"/>
                    <a:pt x="912" y="525"/>
                    <a:pt x="912" y="525"/>
                  </a:cubicBezTo>
                  <a:cubicBezTo>
                    <a:pt x="912" y="525"/>
                    <a:pt x="913" y="525"/>
                    <a:pt x="913" y="524"/>
                  </a:cubicBezTo>
                  <a:close/>
                  <a:moveTo>
                    <a:pt x="858" y="532"/>
                  </a:moveTo>
                  <a:cubicBezTo>
                    <a:pt x="858" y="532"/>
                    <a:pt x="858" y="532"/>
                    <a:pt x="858" y="532"/>
                  </a:cubicBezTo>
                  <a:cubicBezTo>
                    <a:pt x="858" y="531"/>
                    <a:pt x="857" y="531"/>
                    <a:pt x="857" y="532"/>
                  </a:cubicBezTo>
                  <a:cubicBezTo>
                    <a:pt x="857" y="532"/>
                    <a:pt x="857" y="532"/>
                    <a:pt x="857" y="532"/>
                  </a:cubicBezTo>
                  <a:cubicBezTo>
                    <a:pt x="857" y="533"/>
                    <a:pt x="858" y="533"/>
                    <a:pt x="858" y="532"/>
                  </a:cubicBezTo>
                  <a:close/>
                  <a:moveTo>
                    <a:pt x="861" y="464"/>
                  </a:moveTo>
                  <a:cubicBezTo>
                    <a:pt x="861" y="465"/>
                    <a:pt x="862" y="465"/>
                    <a:pt x="862" y="465"/>
                  </a:cubicBezTo>
                  <a:cubicBezTo>
                    <a:pt x="862" y="465"/>
                    <a:pt x="863" y="464"/>
                    <a:pt x="863" y="464"/>
                  </a:cubicBezTo>
                  <a:cubicBezTo>
                    <a:pt x="863" y="464"/>
                    <a:pt x="863" y="464"/>
                    <a:pt x="863" y="464"/>
                  </a:cubicBezTo>
                  <a:cubicBezTo>
                    <a:pt x="863" y="464"/>
                    <a:pt x="862" y="463"/>
                    <a:pt x="862" y="463"/>
                  </a:cubicBezTo>
                  <a:cubicBezTo>
                    <a:pt x="861" y="463"/>
                    <a:pt x="861" y="463"/>
                    <a:pt x="860" y="463"/>
                  </a:cubicBezTo>
                  <a:cubicBezTo>
                    <a:pt x="860" y="463"/>
                    <a:pt x="860" y="464"/>
                    <a:pt x="860" y="464"/>
                  </a:cubicBezTo>
                  <a:cubicBezTo>
                    <a:pt x="861" y="464"/>
                    <a:pt x="861" y="464"/>
                    <a:pt x="861" y="464"/>
                  </a:cubicBezTo>
                  <a:close/>
                  <a:moveTo>
                    <a:pt x="861" y="530"/>
                  </a:moveTo>
                  <a:cubicBezTo>
                    <a:pt x="862" y="529"/>
                    <a:pt x="862" y="529"/>
                    <a:pt x="863" y="529"/>
                  </a:cubicBezTo>
                  <a:cubicBezTo>
                    <a:pt x="863" y="529"/>
                    <a:pt x="863" y="528"/>
                    <a:pt x="863" y="528"/>
                  </a:cubicBezTo>
                  <a:cubicBezTo>
                    <a:pt x="864" y="528"/>
                    <a:pt x="863" y="528"/>
                    <a:pt x="864" y="527"/>
                  </a:cubicBezTo>
                  <a:cubicBezTo>
                    <a:pt x="864" y="527"/>
                    <a:pt x="864" y="527"/>
                    <a:pt x="864" y="527"/>
                  </a:cubicBezTo>
                  <a:cubicBezTo>
                    <a:pt x="864" y="527"/>
                    <a:pt x="864" y="527"/>
                    <a:pt x="864" y="527"/>
                  </a:cubicBezTo>
                  <a:cubicBezTo>
                    <a:pt x="865" y="527"/>
                    <a:pt x="865" y="526"/>
                    <a:pt x="864" y="526"/>
                  </a:cubicBezTo>
                  <a:cubicBezTo>
                    <a:pt x="864" y="526"/>
                    <a:pt x="863" y="526"/>
                    <a:pt x="863" y="526"/>
                  </a:cubicBezTo>
                  <a:cubicBezTo>
                    <a:pt x="863" y="526"/>
                    <a:pt x="863" y="526"/>
                    <a:pt x="863" y="526"/>
                  </a:cubicBezTo>
                  <a:cubicBezTo>
                    <a:pt x="863" y="526"/>
                    <a:pt x="863" y="526"/>
                    <a:pt x="863" y="526"/>
                  </a:cubicBezTo>
                  <a:cubicBezTo>
                    <a:pt x="863" y="526"/>
                    <a:pt x="863" y="527"/>
                    <a:pt x="863" y="527"/>
                  </a:cubicBezTo>
                  <a:cubicBezTo>
                    <a:pt x="863" y="527"/>
                    <a:pt x="862" y="527"/>
                    <a:pt x="862" y="527"/>
                  </a:cubicBezTo>
                  <a:cubicBezTo>
                    <a:pt x="862" y="527"/>
                    <a:pt x="862" y="528"/>
                    <a:pt x="862" y="528"/>
                  </a:cubicBezTo>
                  <a:cubicBezTo>
                    <a:pt x="862" y="528"/>
                    <a:pt x="861" y="528"/>
                    <a:pt x="861" y="529"/>
                  </a:cubicBezTo>
                  <a:cubicBezTo>
                    <a:pt x="860" y="529"/>
                    <a:pt x="861" y="530"/>
                    <a:pt x="861" y="530"/>
                  </a:cubicBezTo>
                  <a:close/>
                  <a:moveTo>
                    <a:pt x="872" y="522"/>
                  </a:moveTo>
                  <a:cubicBezTo>
                    <a:pt x="872" y="521"/>
                    <a:pt x="872" y="522"/>
                    <a:pt x="872" y="521"/>
                  </a:cubicBezTo>
                  <a:cubicBezTo>
                    <a:pt x="873" y="521"/>
                    <a:pt x="873" y="521"/>
                    <a:pt x="873" y="521"/>
                  </a:cubicBezTo>
                  <a:cubicBezTo>
                    <a:pt x="874" y="521"/>
                    <a:pt x="874" y="521"/>
                    <a:pt x="875" y="521"/>
                  </a:cubicBezTo>
                  <a:cubicBezTo>
                    <a:pt x="876" y="521"/>
                    <a:pt x="875" y="520"/>
                    <a:pt x="875" y="520"/>
                  </a:cubicBezTo>
                  <a:cubicBezTo>
                    <a:pt x="874" y="520"/>
                    <a:pt x="874" y="520"/>
                    <a:pt x="873" y="520"/>
                  </a:cubicBezTo>
                  <a:cubicBezTo>
                    <a:pt x="873" y="520"/>
                    <a:pt x="872" y="520"/>
                    <a:pt x="872" y="521"/>
                  </a:cubicBezTo>
                  <a:cubicBezTo>
                    <a:pt x="872" y="521"/>
                    <a:pt x="872" y="521"/>
                    <a:pt x="872" y="521"/>
                  </a:cubicBezTo>
                  <a:cubicBezTo>
                    <a:pt x="872" y="521"/>
                    <a:pt x="871" y="521"/>
                    <a:pt x="871" y="521"/>
                  </a:cubicBezTo>
                  <a:cubicBezTo>
                    <a:pt x="871" y="521"/>
                    <a:pt x="871" y="521"/>
                    <a:pt x="871" y="521"/>
                  </a:cubicBezTo>
                  <a:cubicBezTo>
                    <a:pt x="871" y="521"/>
                    <a:pt x="871" y="522"/>
                    <a:pt x="872" y="522"/>
                  </a:cubicBezTo>
                  <a:close/>
                  <a:moveTo>
                    <a:pt x="900" y="470"/>
                  </a:moveTo>
                  <a:cubicBezTo>
                    <a:pt x="901" y="470"/>
                    <a:pt x="901" y="471"/>
                    <a:pt x="901" y="471"/>
                  </a:cubicBezTo>
                  <a:cubicBezTo>
                    <a:pt x="902" y="471"/>
                    <a:pt x="902" y="470"/>
                    <a:pt x="902" y="470"/>
                  </a:cubicBezTo>
                  <a:cubicBezTo>
                    <a:pt x="902" y="470"/>
                    <a:pt x="902" y="470"/>
                    <a:pt x="902" y="469"/>
                  </a:cubicBezTo>
                  <a:cubicBezTo>
                    <a:pt x="902" y="469"/>
                    <a:pt x="901" y="469"/>
                    <a:pt x="901" y="469"/>
                  </a:cubicBezTo>
                  <a:cubicBezTo>
                    <a:pt x="901" y="469"/>
                    <a:pt x="901" y="469"/>
                    <a:pt x="900" y="469"/>
                  </a:cubicBezTo>
                  <a:cubicBezTo>
                    <a:pt x="900" y="469"/>
                    <a:pt x="900" y="469"/>
                    <a:pt x="900" y="469"/>
                  </a:cubicBezTo>
                  <a:cubicBezTo>
                    <a:pt x="900" y="469"/>
                    <a:pt x="900" y="469"/>
                    <a:pt x="900" y="469"/>
                  </a:cubicBezTo>
                  <a:cubicBezTo>
                    <a:pt x="899" y="469"/>
                    <a:pt x="899" y="470"/>
                    <a:pt x="900" y="470"/>
                  </a:cubicBezTo>
                  <a:cubicBezTo>
                    <a:pt x="900" y="470"/>
                    <a:pt x="900" y="470"/>
                    <a:pt x="900" y="470"/>
                  </a:cubicBezTo>
                  <a:close/>
                  <a:moveTo>
                    <a:pt x="889" y="461"/>
                  </a:moveTo>
                  <a:cubicBezTo>
                    <a:pt x="889" y="462"/>
                    <a:pt x="890" y="462"/>
                    <a:pt x="889" y="463"/>
                  </a:cubicBezTo>
                  <a:cubicBezTo>
                    <a:pt x="889" y="464"/>
                    <a:pt x="888" y="464"/>
                    <a:pt x="888" y="464"/>
                  </a:cubicBezTo>
                  <a:cubicBezTo>
                    <a:pt x="888" y="464"/>
                    <a:pt x="888" y="464"/>
                    <a:pt x="888" y="465"/>
                  </a:cubicBezTo>
                  <a:cubicBezTo>
                    <a:pt x="888" y="465"/>
                    <a:pt x="888" y="466"/>
                    <a:pt x="889" y="465"/>
                  </a:cubicBezTo>
                  <a:cubicBezTo>
                    <a:pt x="889" y="465"/>
                    <a:pt x="889" y="465"/>
                    <a:pt x="890" y="465"/>
                  </a:cubicBezTo>
                  <a:cubicBezTo>
                    <a:pt x="890" y="464"/>
                    <a:pt x="891" y="464"/>
                    <a:pt x="892" y="464"/>
                  </a:cubicBezTo>
                  <a:cubicBezTo>
                    <a:pt x="892" y="464"/>
                    <a:pt x="893" y="465"/>
                    <a:pt x="893" y="465"/>
                  </a:cubicBezTo>
                  <a:cubicBezTo>
                    <a:pt x="894" y="466"/>
                    <a:pt x="894" y="466"/>
                    <a:pt x="895" y="466"/>
                  </a:cubicBezTo>
                  <a:cubicBezTo>
                    <a:pt x="896" y="467"/>
                    <a:pt x="896" y="467"/>
                    <a:pt x="897" y="467"/>
                  </a:cubicBezTo>
                  <a:cubicBezTo>
                    <a:pt x="897" y="467"/>
                    <a:pt x="897" y="467"/>
                    <a:pt x="898" y="467"/>
                  </a:cubicBezTo>
                  <a:cubicBezTo>
                    <a:pt x="898" y="467"/>
                    <a:pt x="898" y="467"/>
                    <a:pt x="898" y="467"/>
                  </a:cubicBezTo>
                  <a:cubicBezTo>
                    <a:pt x="898" y="466"/>
                    <a:pt x="897" y="465"/>
                    <a:pt x="897" y="464"/>
                  </a:cubicBezTo>
                  <a:cubicBezTo>
                    <a:pt x="896" y="463"/>
                    <a:pt x="895" y="463"/>
                    <a:pt x="894" y="463"/>
                  </a:cubicBezTo>
                  <a:cubicBezTo>
                    <a:pt x="893" y="463"/>
                    <a:pt x="891" y="462"/>
                    <a:pt x="891" y="461"/>
                  </a:cubicBezTo>
                  <a:cubicBezTo>
                    <a:pt x="890" y="460"/>
                    <a:pt x="890" y="460"/>
                    <a:pt x="889" y="460"/>
                  </a:cubicBezTo>
                  <a:cubicBezTo>
                    <a:pt x="889" y="460"/>
                    <a:pt x="889" y="460"/>
                    <a:pt x="889" y="460"/>
                  </a:cubicBezTo>
                  <a:cubicBezTo>
                    <a:pt x="889" y="460"/>
                    <a:pt x="889" y="461"/>
                    <a:pt x="889" y="461"/>
                  </a:cubicBezTo>
                  <a:cubicBezTo>
                    <a:pt x="889" y="461"/>
                    <a:pt x="888" y="461"/>
                    <a:pt x="889" y="461"/>
                  </a:cubicBezTo>
                  <a:close/>
                  <a:moveTo>
                    <a:pt x="894" y="460"/>
                  </a:moveTo>
                  <a:cubicBezTo>
                    <a:pt x="894" y="460"/>
                    <a:pt x="893" y="460"/>
                    <a:pt x="893" y="460"/>
                  </a:cubicBezTo>
                  <a:cubicBezTo>
                    <a:pt x="893" y="460"/>
                    <a:pt x="893" y="460"/>
                    <a:pt x="893" y="460"/>
                  </a:cubicBezTo>
                  <a:cubicBezTo>
                    <a:pt x="893" y="460"/>
                    <a:pt x="893" y="460"/>
                    <a:pt x="893" y="460"/>
                  </a:cubicBezTo>
                  <a:cubicBezTo>
                    <a:pt x="893" y="460"/>
                    <a:pt x="893" y="460"/>
                    <a:pt x="893" y="460"/>
                  </a:cubicBezTo>
                  <a:cubicBezTo>
                    <a:pt x="893" y="460"/>
                    <a:pt x="892" y="460"/>
                    <a:pt x="892" y="460"/>
                  </a:cubicBezTo>
                  <a:cubicBezTo>
                    <a:pt x="892" y="460"/>
                    <a:pt x="893" y="460"/>
                    <a:pt x="893" y="460"/>
                  </a:cubicBezTo>
                  <a:cubicBezTo>
                    <a:pt x="893" y="460"/>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4" y="461"/>
                    <a:pt x="894" y="461"/>
                    <a:pt x="894" y="462"/>
                  </a:cubicBezTo>
                  <a:cubicBezTo>
                    <a:pt x="894" y="462"/>
                    <a:pt x="894" y="462"/>
                    <a:pt x="894" y="462"/>
                  </a:cubicBezTo>
                  <a:cubicBezTo>
                    <a:pt x="894" y="462"/>
                    <a:pt x="895" y="462"/>
                    <a:pt x="895" y="462"/>
                  </a:cubicBezTo>
                  <a:cubicBezTo>
                    <a:pt x="895" y="462"/>
                    <a:pt x="894" y="462"/>
                    <a:pt x="894" y="462"/>
                  </a:cubicBezTo>
                  <a:cubicBezTo>
                    <a:pt x="894" y="461"/>
                    <a:pt x="894" y="461"/>
                    <a:pt x="894" y="461"/>
                  </a:cubicBezTo>
                  <a:cubicBezTo>
                    <a:pt x="894" y="461"/>
                    <a:pt x="894" y="461"/>
                    <a:pt x="894" y="461"/>
                  </a:cubicBezTo>
                  <a:cubicBezTo>
                    <a:pt x="894" y="461"/>
                    <a:pt x="894" y="461"/>
                    <a:pt x="894" y="461"/>
                  </a:cubicBezTo>
                  <a:cubicBezTo>
                    <a:pt x="894" y="461"/>
                    <a:pt x="894" y="461"/>
                    <a:pt x="894" y="460"/>
                  </a:cubicBezTo>
                  <a:close/>
                  <a:moveTo>
                    <a:pt x="885" y="461"/>
                  </a:moveTo>
                  <a:cubicBezTo>
                    <a:pt x="885" y="461"/>
                    <a:pt x="884" y="461"/>
                    <a:pt x="884" y="461"/>
                  </a:cubicBezTo>
                  <a:cubicBezTo>
                    <a:pt x="884" y="461"/>
                    <a:pt x="884" y="461"/>
                    <a:pt x="884" y="461"/>
                  </a:cubicBezTo>
                  <a:cubicBezTo>
                    <a:pt x="884" y="461"/>
                    <a:pt x="884" y="461"/>
                    <a:pt x="884" y="461"/>
                  </a:cubicBezTo>
                  <a:cubicBezTo>
                    <a:pt x="884" y="461"/>
                    <a:pt x="884" y="461"/>
                    <a:pt x="884" y="461"/>
                  </a:cubicBezTo>
                  <a:cubicBezTo>
                    <a:pt x="884" y="461"/>
                    <a:pt x="884" y="461"/>
                    <a:pt x="883" y="461"/>
                  </a:cubicBezTo>
                  <a:cubicBezTo>
                    <a:pt x="883" y="461"/>
                    <a:pt x="883" y="461"/>
                    <a:pt x="883" y="461"/>
                  </a:cubicBezTo>
                  <a:cubicBezTo>
                    <a:pt x="883" y="461"/>
                    <a:pt x="883" y="461"/>
                    <a:pt x="883" y="461"/>
                  </a:cubicBezTo>
                  <a:cubicBezTo>
                    <a:pt x="883" y="462"/>
                    <a:pt x="883" y="462"/>
                    <a:pt x="883" y="462"/>
                  </a:cubicBezTo>
                  <a:cubicBezTo>
                    <a:pt x="884" y="462"/>
                    <a:pt x="885" y="462"/>
                    <a:pt x="885" y="461"/>
                  </a:cubicBezTo>
                  <a:close/>
                  <a:moveTo>
                    <a:pt x="879" y="459"/>
                  </a:moveTo>
                  <a:cubicBezTo>
                    <a:pt x="879" y="459"/>
                    <a:pt x="879" y="459"/>
                    <a:pt x="879" y="459"/>
                  </a:cubicBezTo>
                  <a:cubicBezTo>
                    <a:pt x="879" y="459"/>
                    <a:pt x="879" y="459"/>
                    <a:pt x="879" y="459"/>
                  </a:cubicBezTo>
                  <a:cubicBezTo>
                    <a:pt x="879" y="459"/>
                    <a:pt x="878" y="459"/>
                    <a:pt x="878" y="460"/>
                  </a:cubicBezTo>
                  <a:cubicBezTo>
                    <a:pt x="878" y="460"/>
                    <a:pt x="878" y="460"/>
                    <a:pt x="878" y="461"/>
                  </a:cubicBezTo>
                  <a:cubicBezTo>
                    <a:pt x="877" y="462"/>
                    <a:pt x="878" y="462"/>
                    <a:pt x="878" y="463"/>
                  </a:cubicBezTo>
                  <a:cubicBezTo>
                    <a:pt x="878" y="464"/>
                    <a:pt x="878" y="464"/>
                    <a:pt x="879" y="464"/>
                  </a:cubicBezTo>
                  <a:cubicBezTo>
                    <a:pt x="879" y="463"/>
                    <a:pt x="879" y="463"/>
                    <a:pt x="879" y="463"/>
                  </a:cubicBezTo>
                  <a:cubicBezTo>
                    <a:pt x="879" y="463"/>
                    <a:pt x="879" y="462"/>
                    <a:pt x="879" y="462"/>
                  </a:cubicBezTo>
                  <a:cubicBezTo>
                    <a:pt x="879" y="462"/>
                    <a:pt x="879" y="462"/>
                    <a:pt x="880" y="462"/>
                  </a:cubicBezTo>
                  <a:cubicBezTo>
                    <a:pt x="880" y="461"/>
                    <a:pt x="880" y="461"/>
                    <a:pt x="880" y="461"/>
                  </a:cubicBezTo>
                  <a:cubicBezTo>
                    <a:pt x="879" y="460"/>
                    <a:pt x="879" y="460"/>
                    <a:pt x="879" y="460"/>
                  </a:cubicBezTo>
                  <a:cubicBezTo>
                    <a:pt x="879" y="460"/>
                    <a:pt x="879" y="460"/>
                    <a:pt x="879" y="460"/>
                  </a:cubicBezTo>
                  <a:cubicBezTo>
                    <a:pt x="879" y="459"/>
                    <a:pt x="879" y="459"/>
                    <a:pt x="879" y="459"/>
                  </a:cubicBezTo>
                  <a:cubicBezTo>
                    <a:pt x="879" y="459"/>
                    <a:pt x="879" y="459"/>
                    <a:pt x="879" y="459"/>
                  </a:cubicBezTo>
                  <a:close/>
                  <a:moveTo>
                    <a:pt x="909" y="485"/>
                  </a:moveTo>
                  <a:cubicBezTo>
                    <a:pt x="909" y="485"/>
                    <a:pt x="909" y="485"/>
                    <a:pt x="909" y="485"/>
                  </a:cubicBezTo>
                  <a:cubicBezTo>
                    <a:pt x="909" y="484"/>
                    <a:pt x="908" y="484"/>
                    <a:pt x="908" y="485"/>
                  </a:cubicBezTo>
                  <a:cubicBezTo>
                    <a:pt x="908" y="485"/>
                    <a:pt x="908" y="485"/>
                    <a:pt x="908" y="485"/>
                  </a:cubicBezTo>
                  <a:cubicBezTo>
                    <a:pt x="908" y="485"/>
                    <a:pt x="909" y="485"/>
                    <a:pt x="909" y="485"/>
                  </a:cubicBezTo>
                  <a:close/>
                  <a:moveTo>
                    <a:pt x="887" y="455"/>
                  </a:moveTo>
                  <a:cubicBezTo>
                    <a:pt x="887" y="455"/>
                    <a:pt x="887" y="455"/>
                    <a:pt x="887" y="455"/>
                  </a:cubicBezTo>
                  <a:cubicBezTo>
                    <a:pt x="887" y="455"/>
                    <a:pt x="886" y="455"/>
                    <a:pt x="886" y="455"/>
                  </a:cubicBezTo>
                  <a:cubicBezTo>
                    <a:pt x="886" y="455"/>
                    <a:pt x="886" y="455"/>
                    <a:pt x="886" y="455"/>
                  </a:cubicBezTo>
                  <a:cubicBezTo>
                    <a:pt x="886" y="455"/>
                    <a:pt x="886" y="455"/>
                    <a:pt x="887" y="456"/>
                  </a:cubicBezTo>
                  <a:cubicBezTo>
                    <a:pt x="887" y="456"/>
                    <a:pt x="887" y="457"/>
                    <a:pt x="888" y="457"/>
                  </a:cubicBezTo>
                  <a:cubicBezTo>
                    <a:pt x="888" y="458"/>
                    <a:pt x="889" y="457"/>
                    <a:pt x="889" y="457"/>
                  </a:cubicBezTo>
                  <a:cubicBezTo>
                    <a:pt x="889" y="456"/>
                    <a:pt x="888" y="455"/>
                    <a:pt x="887" y="455"/>
                  </a:cubicBezTo>
                  <a:close/>
                  <a:moveTo>
                    <a:pt x="884" y="480"/>
                  </a:moveTo>
                  <a:cubicBezTo>
                    <a:pt x="884" y="480"/>
                    <a:pt x="884" y="479"/>
                    <a:pt x="885" y="479"/>
                  </a:cubicBezTo>
                  <a:cubicBezTo>
                    <a:pt x="885" y="479"/>
                    <a:pt x="885" y="479"/>
                    <a:pt x="885" y="479"/>
                  </a:cubicBezTo>
                  <a:cubicBezTo>
                    <a:pt x="885" y="479"/>
                    <a:pt x="885" y="479"/>
                    <a:pt x="885" y="479"/>
                  </a:cubicBezTo>
                  <a:cubicBezTo>
                    <a:pt x="885" y="479"/>
                    <a:pt x="885" y="479"/>
                    <a:pt x="885" y="479"/>
                  </a:cubicBezTo>
                  <a:cubicBezTo>
                    <a:pt x="885" y="479"/>
                    <a:pt x="885" y="478"/>
                    <a:pt x="885" y="478"/>
                  </a:cubicBezTo>
                  <a:cubicBezTo>
                    <a:pt x="885" y="478"/>
                    <a:pt x="886" y="478"/>
                    <a:pt x="885" y="478"/>
                  </a:cubicBezTo>
                  <a:cubicBezTo>
                    <a:pt x="885" y="477"/>
                    <a:pt x="885" y="477"/>
                    <a:pt x="885" y="477"/>
                  </a:cubicBezTo>
                  <a:cubicBezTo>
                    <a:pt x="885" y="477"/>
                    <a:pt x="885" y="477"/>
                    <a:pt x="884" y="477"/>
                  </a:cubicBezTo>
                  <a:cubicBezTo>
                    <a:pt x="884" y="478"/>
                    <a:pt x="884" y="478"/>
                    <a:pt x="884" y="478"/>
                  </a:cubicBezTo>
                  <a:cubicBezTo>
                    <a:pt x="884" y="478"/>
                    <a:pt x="884" y="478"/>
                    <a:pt x="884" y="478"/>
                  </a:cubicBezTo>
                  <a:cubicBezTo>
                    <a:pt x="883" y="478"/>
                    <a:pt x="883" y="479"/>
                    <a:pt x="883" y="479"/>
                  </a:cubicBezTo>
                  <a:cubicBezTo>
                    <a:pt x="883" y="479"/>
                    <a:pt x="883" y="479"/>
                    <a:pt x="883" y="479"/>
                  </a:cubicBezTo>
                  <a:cubicBezTo>
                    <a:pt x="883" y="479"/>
                    <a:pt x="883" y="480"/>
                    <a:pt x="884" y="480"/>
                  </a:cubicBezTo>
                  <a:close/>
                  <a:moveTo>
                    <a:pt x="876" y="451"/>
                  </a:moveTo>
                  <a:cubicBezTo>
                    <a:pt x="876" y="451"/>
                    <a:pt x="876" y="452"/>
                    <a:pt x="876" y="452"/>
                  </a:cubicBezTo>
                  <a:cubicBezTo>
                    <a:pt x="876" y="452"/>
                    <a:pt x="877" y="453"/>
                    <a:pt x="877" y="453"/>
                  </a:cubicBezTo>
                  <a:cubicBezTo>
                    <a:pt x="877" y="453"/>
                    <a:pt x="877" y="453"/>
                    <a:pt x="877" y="453"/>
                  </a:cubicBezTo>
                  <a:cubicBezTo>
                    <a:pt x="877" y="453"/>
                    <a:pt x="877" y="453"/>
                    <a:pt x="877" y="452"/>
                  </a:cubicBezTo>
                  <a:cubicBezTo>
                    <a:pt x="877" y="452"/>
                    <a:pt x="877" y="452"/>
                    <a:pt x="877" y="452"/>
                  </a:cubicBezTo>
                  <a:cubicBezTo>
                    <a:pt x="878" y="453"/>
                    <a:pt x="878" y="452"/>
                    <a:pt x="878" y="452"/>
                  </a:cubicBezTo>
                  <a:cubicBezTo>
                    <a:pt x="878" y="452"/>
                    <a:pt x="878" y="452"/>
                    <a:pt x="878" y="452"/>
                  </a:cubicBezTo>
                  <a:cubicBezTo>
                    <a:pt x="878" y="452"/>
                    <a:pt x="878" y="452"/>
                    <a:pt x="878" y="452"/>
                  </a:cubicBezTo>
                  <a:cubicBezTo>
                    <a:pt x="878" y="451"/>
                    <a:pt x="878" y="451"/>
                    <a:pt x="878" y="451"/>
                  </a:cubicBezTo>
                  <a:cubicBezTo>
                    <a:pt x="878" y="451"/>
                    <a:pt x="878" y="450"/>
                    <a:pt x="878" y="450"/>
                  </a:cubicBezTo>
                  <a:cubicBezTo>
                    <a:pt x="877" y="449"/>
                    <a:pt x="877" y="449"/>
                    <a:pt x="876" y="450"/>
                  </a:cubicBezTo>
                  <a:cubicBezTo>
                    <a:pt x="876" y="450"/>
                    <a:pt x="876" y="450"/>
                    <a:pt x="876" y="450"/>
                  </a:cubicBezTo>
                  <a:cubicBezTo>
                    <a:pt x="876" y="450"/>
                    <a:pt x="876" y="451"/>
                    <a:pt x="876" y="451"/>
                  </a:cubicBezTo>
                  <a:close/>
                  <a:moveTo>
                    <a:pt x="900" y="479"/>
                  </a:moveTo>
                  <a:cubicBezTo>
                    <a:pt x="900" y="479"/>
                    <a:pt x="900" y="479"/>
                    <a:pt x="900" y="478"/>
                  </a:cubicBezTo>
                  <a:cubicBezTo>
                    <a:pt x="900" y="478"/>
                    <a:pt x="901" y="478"/>
                    <a:pt x="901" y="478"/>
                  </a:cubicBezTo>
                  <a:cubicBezTo>
                    <a:pt x="901" y="478"/>
                    <a:pt x="900" y="477"/>
                    <a:pt x="900" y="478"/>
                  </a:cubicBezTo>
                  <a:cubicBezTo>
                    <a:pt x="900" y="478"/>
                    <a:pt x="899" y="478"/>
                    <a:pt x="899" y="478"/>
                  </a:cubicBezTo>
                  <a:cubicBezTo>
                    <a:pt x="899" y="479"/>
                    <a:pt x="900" y="479"/>
                    <a:pt x="900" y="479"/>
                  </a:cubicBezTo>
                  <a:close/>
                  <a:moveTo>
                    <a:pt x="897" y="487"/>
                  </a:moveTo>
                  <a:cubicBezTo>
                    <a:pt x="897" y="487"/>
                    <a:pt x="897" y="487"/>
                    <a:pt x="898" y="488"/>
                  </a:cubicBezTo>
                  <a:cubicBezTo>
                    <a:pt x="898" y="488"/>
                    <a:pt x="898" y="488"/>
                    <a:pt x="898" y="488"/>
                  </a:cubicBezTo>
                  <a:cubicBezTo>
                    <a:pt x="899" y="487"/>
                    <a:pt x="899" y="487"/>
                    <a:pt x="900" y="487"/>
                  </a:cubicBezTo>
                  <a:cubicBezTo>
                    <a:pt x="900" y="487"/>
                    <a:pt x="900" y="487"/>
                    <a:pt x="900" y="487"/>
                  </a:cubicBezTo>
                  <a:cubicBezTo>
                    <a:pt x="901" y="487"/>
                    <a:pt x="901" y="486"/>
                    <a:pt x="902" y="486"/>
                  </a:cubicBezTo>
                  <a:cubicBezTo>
                    <a:pt x="902" y="486"/>
                    <a:pt x="903" y="486"/>
                    <a:pt x="903" y="485"/>
                  </a:cubicBezTo>
                  <a:cubicBezTo>
                    <a:pt x="902" y="484"/>
                    <a:pt x="903" y="482"/>
                    <a:pt x="901" y="482"/>
                  </a:cubicBezTo>
                  <a:cubicBezTo>
                    <a:pt x="900" y="483"/>
                    <a:pt x="900" y="483"/>
                    <a:pt x="899" y="483"/>
                  </a:cubicBezTo>
                  <a:cubicBezTo>
                    <a:pt x="899" y="484"/>
                    <a:pt x="898" y="484"/>
                    <a:pt x="898" y="484"/>
                  </a:cubicBezTo>
                  <a:cubicBezTo>
                    <a:pt x="898" y="484"/>
                    <a:pt x="898" y="485"/>
                    <a:pt x="897" y="485"/>
                  </a:cubicBezTo>
                  <a:cubicBezTo>
                    <a:pt x="897" y="485"/>
                    <a:pt x="896" y="485"/>
                    <a:pt x="896" y="486"/>
                  </a:cubicBezTo>
                  <a:cubicBezTo>
                    <a:pt x="896" y="486"/>
                    <a:pt x="896" y="486"/>
                    <a:pt x="896" y="486"/>
                  </a:cubicBezTo>
                  <a:cubicBezTo>
                    <a:pt x="897" y="486"/>
                    <a:pt x="897" y="487"/>
                    <a:pt x="897" y="487"/>
                  </a:cubicBezTo>
                  <a:close/>
                  <a:moveTo>
                    <a:pt x="783" y="427"/>
                  </a:move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6"/>
                    <a:pt x="783" y="426"/>
                    <a:pt x="783" y="426"/>
                  </a:cubicBezTo>
                  <a:cubicBezTo>
                    <a:pt x="783" y="426"/>
                    <a:pt x="783" y="426"/>
                    <a:pt x="783" y="426"/>
                  </a:cubicBezTo>
                  <a:cubicBezTo>
                    <a:pt x="783" y="426"/>
                    <a:pt x="783" y="426"/>
                    <a:pt x="782" y="426"/>
                  </a:cubicBezTo>
                  <a:cubicBezTo>
                    <a:pt x="782" y="426"/>
                    <a:pt x="782" y="426"/>
                    <a:pt x="782" y="426"/>
                  </a:cubicBezTo>
                  <a:cubicBezTo>
                    <a:pt x="782" y="426"/>
                    <a:pt x="782" y="426"/>
                    <a:pt x="782" y="426"/>
                  </a:cubicBezTo>
                  <a:cubicBezTo>
                    <a:pt x="782" y="426"/>
                    <a:pt x="782" y="426"/>
                    <a:pt x="782" y="427"/>
                  </a:cubicBezTo>
                  <a:cubicBezTo>
                    <a:pt x="782" y="427"/>
                    <a:pt x="782" y="427"/>
                    <a:pt x="782"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lose/>
                  <a:moveTo>
                    <a:pt x="784" y="426"/>
                  </a:moveTo>
                  <a:cubicBezTo>
                    <a:pt x="784" y="426"/>
                    <a:pt x="784" y="426"/>
                    <a:pt x="784" y="426"/>
                  </a:cubicBezTo>
                  <a:cubicBezTo>
                    <a:pt x="784" y="426"/>
                    <a:pt x="784" y="426"/>
                    <a:pt x="784" y="426"/>
                  </a:cubicBezTo>
                  <a:cubicBezTo>
                    <a:pt x="784" y="426"/>
                    <a:pt x="784" y="426"/>
                    <a:pt x="784" y="426"/>
                  </a:cubicBezTo>
                  <a:cubicBezTo>
                    <a:pt x="784" y="426"/>
                    <a:pt x="784" y="426"/>
                    <a:pt x="784" y="426"/>
                  </a:cubicBezTo>
                  <a:cubicBezTo>
                    <a:pt x="784" y="426"/>
                    <a:pt x="785" y="426"/>
                    <a:pt x="785" y="426"/>
                  </a:cubicBezTo>
                  <a:cubicBezTo>
                    <a:pt x="785" y="426"/>
                    <a:pt x="785" y="426"/>
                    <a:pt x="785" y="426"/>
                  </a:cubicBezTo>
                  <a:cubicBezTo>
                    <a:pt x="785" y="426"/>
                    <a:pt x="785" y="426"/>
                    <a:pt x="785" y="426"/>
                  </a:cubicBezTo>
                  <a:cubicBezTo>
                    <a:pt x="785" y="426"/>
                    <a:pt x="785" y="426"/>
                    <a:pt x="785" y="426"/>
                  </a:cubicBezTo>
                  <a:cubicBezTo>
                    <a:pt x="785" y="426"/>
                    <a:pt x="785" y="426"/>
                    <a:pt x="784" y="426"/>
                  </a:cubicBezTo>
                  <a:cubicBezTo>
                    <a:pt x="784" y="426"/>
                    <a:pt x="784" y="426"/>
                    <a:pt x="784" y="426"/>
                  </a:cubicBezTo>
                  <a:close/>
                  <a:moveTo>
                    <a:pt x="788" y="428"/>
                  </a:moveTo>
                  <a:cubicBezTo>
                    <a:pt x="788" y="428"/>
                    <a:pt x="788" y="428"/>
                    <a:pt x="788" y="428"/>
                  </a:cubicBezTo>
                  <a:cubicBezTo>
                    <a:pt x="788" y="428"/>
                    <a:pt x="788" y="428"/>
                    <a:pt x="788" y="428"/>
                  </a:cubicBezTo>
                  <a:cubicBezTo>
                    <a:pt x="788" y="428"/>
                    <a:pt x="788" y="428"/>
                    <a:pt x="788"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8" y="428"/>
                    <a:pt x="788" y="428"/>
                  </a:cubicBezTo>
                  <a:cubicBezTo>
                    <a:pt x="788" y="428"/>
                    <a:pt x="788" y="428"/>
                    <a:pt x="788" y="428"/>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1" y="422"/>
                    <a:pt x="781" y="422"/>
                    <a:pt x="781" y="422"/>
                  </a:cubicBezTo>
                  <a:cubicBezTo>
                    <a:pt x="781" y="422"/>
                    <a:pt x="781" y="422"/>
                    <a:pt x="781" y="422"/>
                  </a:cubicBezTo>
                  <a:cubicBezTo>
                    <a:pt x="781" y="422"/>
                    <a:pt x="781"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8" y="425"/>
                  </a:moveTo>
                  <a:cubicBezTo>
                    <a:pt x="788"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8" y="425"/>
                  </a:cubicBezTo>
                  <a:cubicBezTo>
                    <a:pt x="788" y="425"/>
                    <a:pt x="788" y="425"/>
                    <a:pt x="788" y="425"/>
                  </a:cubicBezTo>
                  <a:cubicBezTo>
                    <a:pt x="788" y="425"/>
                    <a:pt x="788" y="425"/>
                    <a:pt x="788" y="425"/>
                  </a:cubicBezTo>
                  <a:close/>
                  <a:moveTo>
                    <a:pt x="785" y="429"/>
                  </a:moveTo>
                  <a:cubicBezTo>
                    <a:pt x="785" y="429"/>
                    <a:pt x="785" y="429"/>
                    <a:pt x="785" y="429"/>
                  </a:cubicBezTo>
                  <a:cubicBezTo>
                    <a:pt x="785" y="429"/>
                    <a:pt x="785" y="429"/>
                    <a:pt x="785" y="429"/>
                  </a:cubicBezTo>
                  <a:cubicBezTo>
                    <a:pt x="785" y="429"/>
                    <a:pt x="785" y="429"/>
                    <a:pt x="785" y="429"/>
                  </a:cubicBezTo>
                  <a:cubicBezTo>
                    <a:pt x="785" y="429"/>
                    <a:pt x="785" y="429"/>
                    <a:pt x="785" y="429"/>
                  </a:cubicBezTo>
                  <a:cubicBezTo>
                    <a:pt x="785" y="429"/>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6" y="430"/>
                    <a:pt x="786" y="430"/>
                  </a:cubicBezTo>
                  <a:cubicBezTo>
                    <a:pt x="786" y="430"/>
                    <a:pt x="786" y="430"/>
                    <a:pt x="786" y="429"/>
                  </a:cubicBezTo>
                  <a:cubicBezTo>
                    <a:pt x="786" y="429"/>
                    <a:pt x="786" y="429"/>
                    <a:pt x="786" y="429"/>
                  </a:cubicBezTo>
                  <a:cubicBezTo>
                    <a:pt x="786" y="429"/>
                    <a:pt x="786" y="429"/>
                    <a:pt x="786" y="429"/>
                  </a:cubicBezTo>
                  <a:cubicBezTo>
                    <a:pt x="786" y="429"/>
                    <a:pt x="786" y="429"/>
                    <a:pt x="785" y="429"/>
                  </a:cubicBezTo>
                  <a:cubicBezTo>
                    <a:pt x="785" y="429"/>
                    <a:pt x="785" y="429"/>
                    <a:pt x="785" y="429"/>
                  </a:cubicBezTo>
                  <a:cubicBezTo>
                    <a:pt x="785" y="429"/>
                    <a:pt x="785" y="429"/>
                    <a:pt x="785" y="429"/>
                  </a:cubicBezTo>
                  <a:cubicBezTo>
                    <a:pt x="785" y="429"/>
                    <a:pt x="785" y="429"/>
                    <a:pt x="785" y="429"/>
                  </a:cubicBezTo>
                  <a:cubicBezTo>
                    <a:pt x="785" y="429"/>
                    <a:pt x="785" y="429"/>
                    <a:pt x="785" y="429"/>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1" y="425"/>
                    <a:pt x="781" y="425"/>
                  </a:cubicBezTo>
                  <a:cubicBezTo>
                    <a:pt x="781" y="425"/>
                    <a:pt x="781" y="425"/>
                    <a:pt x="781" y="425"/>
                  </a:cubicBezTo>
                  <a:cubicBezTo>
                    <a:pt x="782" y="425"/>
                    <a:pt x="782" y="425"/>
                    <a:pt x="782" y="425"/>
                  </a:cubicBezTo>
                  <a:close/>
                  <a:moveTo>
                    <a:pt x="780" y="429"/>
                  </a:moveTo>
                  <a:cubicBezTo>
                    <a:pt x="780" y="429"/>
                    <a:pt x="780" y="429"/>
                    <a:pt x="780" y="429"/>
                  </a:cubicBezTo>
                  <a:cubicBezTo>
                    <a:pt x="780" y="429"/>
                    <a:pt x="780" y="429"/>
                    <a:pt x="780" y="429"/>
                  </a:cubicBezTo>
                  <a:cubicBezTo>
                    <a:pt x="780" y="429"/>
                    <a:pt x="780" y="429"/>
                    <a:pt x="780" y="429"/>
                  </a:cubicBezTo>
                  <a:cubicBezTo>
                    <a:pt x="779" y="429"/>
                    <a:pt x="779" y="429"/>
                    <a:pt x="779" y="429"/>
                  </a:cubicBezTo>
                  <a:cubicBezTo>
                    <a:pt x="779" y="429"/>
                    <a:pt x="779" y="429"/>
                    <a:pt x="780" y="429"/>
                  </a:cubicBezTo>
                  <a:cubicBezTo>
                    <a:pt x="779" y="429"/>
                    <a:pt x="779" y="429"/>
                    <a:pt x="779" y="429"/>
                  </a:cubicBezTo>
                  <a:cubicBezTo>
                    <a:pt x="779" y="429"/>
                    <a:pt x="780" y="429"/>
                    <a:pt x="780" y="429"/>
                  </a:cubicBezTo>
                  <a:close/>
                  <a:moveTo>
                    <a:pt x="786" y="424"/>
                  </a:move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lose/>
                  <a:moveTo>
                    <a:pt x="786" y="424"/>
                  </a:moveTo>
                  <a:cubicBezTo>
                    <a:pt x="786" y="424"/>
                    <a:pt x="786" y="424"/>
                    <a:pt x="786" y="424"/>
                  </a:cubicBezTo>
                  <a:cubicBezTo>
                    <a:pt x="786" y="424"/>
                    <a:pt x="786" y="424"/>
                    <a:pt x="786" y="424"/>
                  </a:cubicBezTo>
                  <a:cubicBezTo>
                    <a:pt x="786" y="424"/>
                    <a:pt x="786" y="424"/>
                    <a:pt x="786" y="424"/>
                  </a:cubicBezTo>
                  <a:close/>
                  <a:moveTo>
                    <a:pt x="783" y="428"/>
                  </a:moveTo>
                  <a:cubicBezTo>
                    <a:pt x="783" y="428"/>
                    <a:pt x="783" y="428"/>
                    <a:pt x="783" y="428"/>
                  </a:cubicBezTo>
                  <a:cubicBezTo>
                    <a:pt x="783" y="428"/>
                    <a:pt x="783" y="428"/>
                    <a:pt x="783" y="428"/>
                  </a:cubicBezTo>
                  <a:cubicBezTo>
                    <a:pt x="783" y="428"/>
                    <a:pt x="783" y="428"/>
                    <a:pt x="783" y="428"/>
                  </a:cubicBezTo>
                  <a:cubicBezTo>
                    <a:pt x="783" y="428"/>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8"/>
                    <a:pt x="783" y="428"/>
                  </a:cubicBezTo>
                  <a:cubicBezTo>
                    <a:pt x="783" y="428"/>
                    <a:pt x="783" y="428"/>
                    <a:pt x="783" y="428"/>
                  </a:cubicBezTo>
                  <a:cubicBezTo>
                    <a:pt x="783" y="428"/>
                    <a:pt x="783" y="428"/>
                    <a:pt x="783" y="428"/>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2" y="425"/>
                    <a:pt x="782" y="425"/>
                  </a:cubicBezTo>
                  <a:cubicBezTo>
                    <a:pt x="782" y="425"/>
                    <a:pt x="782" y="425"/>
                    <a:pt x="782" y="425"/>
                  </a:cubicBezTo>
                  <a:cubicBezTo>
                    <a:pt x="782" y="425"/>
                    <a:pt x="782" y="425"/>
                    <a:pt x="782" y="425"/>
                  </a:cubicBezTo>
                  <a:cubicBezTo>
                    <a:pt x="782" y="425"/>
                    <a:pt x="782" y="425"/>
                    <a:pt x="783" y="425"/>
                  </a:cubicBezTo>
                  <a:cubicBezTo>
                    <a:pt x="783" y="425"/>
                    <a:pt x="783" y="425"/>
                    <a:pt x="783"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lose/>
                  <a:moveTo>
                    <a:pt x="782" y="427"/>
                  </a:moveTo>
                  <a:cubicBezTo>
                    <a:pt x="782" y="427"/>
                    <a:pt x="782" y="427"/>
                    <a:pt x="782" y="427"/>
                  </a:cubicBezTo>
                  <a:cubicBezTo>
                    <a:pt x="782" y="427"/>
                    <a:pt x="782" y="427"/>
                    <a:pt x="782" y="427"/>
                  </a:cubicBezTo>
                  <a:cubicBezTo>
                    <a:pt x="782" y="427"/>
                    <a:pt x="782" y="427"/>
                    <a:pt x="782" y="427"/>
                  </a:cubicBezTo>
                  <a:cubicBezTo>
                    <a:pt x="782" y="427"/>
                    <a:pt x="783"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6"/>
                    <a:pt x="782" y="426"/>
                  </a:cubicBezTo>
                  <a:cubicBezTo>
                    <a:pt x="782" y="426"/>
                    <a:pt x="782" y="426"/>
                    <a:pt x="782" y="426"/>
                  </a:cubicBezTo>
                  <a:cubicBezTo>
                    <a:pt x="782" y="426"/>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lose/>
                  <a:moveTo>
                    <a:pt x="787" y="427"/>
                  </a:move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6" y="426"/>
                  </a:cubicBezTo>
                  <a:cubicBezTo>
                    <a:pt x="786" y="426"/>
                    <a:pt x="786" y="426"/>
                    <a:pt x="786" y="426"/>
                  </a:cubicBezTo>
                  <a:cubicBezTo>
                    <a:pt x="786" y="426"/>
                    <a:pt x="786" y="426"/>
                    <a:pt x="786" y="426"/>
                  </a:cubicBezTo>
                  <a:cubicBezTo>
                    <a:pt x="786" y="426"/>
                    <a:pt x="786" y="426"/>
                    <a:pt x="786" y="427"/>
                  </a:cubicBezTo>
                  <a:cubicBezTo>
                    <a:pt x="786" y="427"/>
                    <a:pt x="786" y="427"/>
                    <a:pt x="786" y="427"/>
                  </a:cubicBezTo>
                  <a:cubicBezTo>
                    <a:pt x="786" y="427"/>
                    <a:pt x="786" y="427"/>
                    <a:pt x="787" y="427"/>
                  </a:cubicBezTo>
                  <a:cubicBezTo>
                    <a:pt x="787" y="427"/>
                    <a:pt x="787" y="427"/>
                    <a:pt x="787" y="427"/>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90" y="424"/>
                  </a:moveTo>
                  <a:cubicBezTo>
                    <a:pt x="790" y="424"/>
                    <a:pt x="790" y="424"/>
                    <a:pt x="790" y="424"/>
                  </a:cubicBezTo>
                  <a:cubicBezTo>
                    <a:pt x="790" y="424"/>
                    <a:pt x="790" y="424"/>
                    <a:pt x="790" y="424"/>
                  </a:cubicBezTo>
                  <a:cubicBezTo>
                    <a:pt x="790" y="424"/>
                    <a:pt x="790" y="424"/>
                    <a:pt x="790" y="424"/>
                  </a:cubicBezTo>
                  <a:cubicBezTo>
                    <a:pt x="790"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90"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7" y="423"/>
                    <a:pt x="787" y="423"/>
                    <a:pt x="787" y="423"/>
                  </a:cubicBezTo>
                  <a:cubicBezTo>
                    <a:pt x="787" y="423"/>
                    <a:pt x="786" y="423"/>
                    <a:pt x="786" y="423"/>
                  </a:cubicBezTo>
                  <a:cubicBezTo>
                    <a:pt x="786" y="423"/>
                    <a:pt x="786" y="423"/>
                    <a:pt x="786" y="423"/>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89" y="424"/>
                  </a:moveTo>
                  <a:cubicBezTo>
                    <a:pt x="789" y="424"/>
                    <a:pt x="789" y="424"/>
                    <a:pt x="789" y="424"/>
                  </a:cubicBezTo>
                  <a:cubicBezTo>
                    <a:pt x="788"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lose/>
                  <a:moveTo>
                    <a:pt x="786" y="422"/>
                  </a:moveTo>
                  <a:cubicBezTo>
                    <a:pt x="786" y="422"/>
                    <a:pt x="786" y="422"/>
                    <a:pt x="786" y="422"/>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2"/>
                    <a:pt x="786" y="422"/>
                  </a:cubicBezTo>
                  <a:cubicBezTo>
                    <a:pt x="786" y="422"/>
                    <a:pt x="786" y="422"/>
                    <a:pt x="786" y="422"/>
                  </a:cubicBezTo>
                  <a:close/>
                  <a:moveTo>
                    <a:pt x="451" y="507"/>
                  </a:moveTo>
                  <a:cubicBezTo>
                    <a:pt x="451" y="507"/>
                    <a:pt x="450" y="507"/>
                    <a:pt x="450" y="507"/>
                  </a:cubicBezTo>
                  <a:cubicBezTo>
                    <a:pt x="450" y="508"/>
                    <a:pt x="450" y="508"/>
                    <a:pt x="450" y="508"/>
                  </a:cubicBezTo>
                  <a:cubicBezTo>
                    <a:pt x="450" y="508"/>
                    <a:pt x="450" y="508"/>
                    <a:pt x="450" y="509"/>
                  </a:cubicBezTo>
                  <a:cubicBezTo>
                    <a:pt x="450" y="509"/>
                    <a:pt x="450" y="509"/>
                    <a:pt x="450" y="509"/>
                  </a:cubicBezTo>
                  <a:cubicBezTo>
                    <a:pt x="450" y="509"/>
                    <a:pt x="450" y="509"/>
                    <a:pt x="450" y="510"/>
                  </a:cubicBezTo>
                  <a:cubicBezTo>
                    <a:pt x="450" y="510"/>
                    <a:pt x="451" y="510"/>
                    <a:pt x="451" y="509"/>
                  </a:cubicBezTo>
                  <a:cubicBezTo>
                    <a:pt x="451" y="509"/>
                    <a:pt x="451" y="509"/>
                    <a:pt x="451" y="509"/>
                  </a:cubicBezTo>
                  <a:cubicBezTo>
                    <a:pt x="451" y="509"/>
                    <a:pt x="451" y="509"/>
                    <a:pt x="451" y="509"/>
                  </a:cubicBezTo>
                  <a:cubicBezTo>
                    <a:pt x="451" y="509"/>
                    <a:pt x="451" y="509"/>
                    <a:pt x="451" y="509"/>
                  </a:cubicBezTo>
                  <a:cubicBezTo>
                    <a:pt x="451" y="508"/>
                    <a:pt x="451" y="508"/>
                    <a:pt x="451" y="508"/>
                  </a:cubicBezTo>
                  <a:cubicBezTo>
                    <a:pt x="451" y="508"/>
                    <a:pt x="451" y="507"/>
                    <a:pt x="451" y="507"/>
                  </a:cubicBezTo>
                  <a:close/>
                  <a:moveTo>
                    <a:pt x="451" y="518"/>
                  </a:moveTo>
                  <a:cubicBezTo>
                    <a:pt x="451" y="518"/>
                    <a:pt x="450" y="518"/>
                    <a:pt x="450" y="518"/>
                  </a:cubicBezTo>
                  <a:cubicBezTo>
                    <a:pt x="450" y="518"/>
                    <a:pt x="450" y="518"/>
                    <a:pt x="450" y="518"/>
                  </a:cubicBezTo>
                  <a:cubicBezTo>
                    <a:pt x="450" y="518"/>
                    <a:pt x="449" y="518"/>
                    <a:pt x="449" y="518"/>
                  </a:cubicBezTo>
                  <a:cubicBezTo>
                    <a:pt x="448" y="518"/>
                    <a:pt x="448" y="519"/>
                    <a:pt x="449" y="519"/>
                  </a:cubicBezTo>
                  <a:cubicBezTo>
                    <a:pt x="449" y="519"/>
                    <a:pt x="449" y="519"/>
                    <a:pt x="449" y="519"/>
                  </a:cubicBezTo>
                  <a:cubicBezTo>
                    <a:pt x="449" y="519"/>
                    <a:pt x="449" y="519"/>
                    <a:pt x="449" y="519"/>
                  </a:cubicBezTo>
                  <a:cubicBezTo>
                    <a:pt x="449" y="519"/>
                    <a:pt x="450" y="519"/>
                    <a:pt x="450" y="519"/>
                  </a:cubicBezTo>
                  <a:cubicBezTo>
                    <a:pt x="450" y="519"/>
                    <a:pt x="450" y="519"/>
                    <a:pt x="450" y="519"/>
                  </a:cubicBezTo>
                  <a:cubicBezTo>
                    <a:pt x="450" y="519"/>
                    <a:pt x="450" y="519"/>
                    <a:pt x="450" y="519"/>
                  </a:cubicBezTo>
                  <a:cubicBezTo>
                    <a:pt x="450" y="519"/>
                    <a:pt x="450" y="519"/>
                    <a:pt x="450" y="519"/>
                  </a:cubicBezTo>
                  <a:cubicBezTo>
                    <a:pt x="450" y="519"/>
                    <a:pt x="450" y="519"/>
                    <a:pt x="450" y="519"/>
                  </a:cubicBezTo>
                  <a:cubicBezTo>
                    <a:pt x="451" y="519"/>
                    <a:pt x="451" y="519"/>
                    <a:pt x="451" y="519"/>
                  </a:cubicBezTo>
                  <a:cubicBezTo>
                    <a:pt x="451" y="519"/>
                    <a:pt x="451" y="518"/>
                    <a:pt x="451" y="518"/>
                  </a:cubicBezTo>
                  <a:cubicBezTo>
                    <a:pt x="451" y="518"/>
                    <a:pt x="451" y="518"/>
                    <a:pt x="451" y="518"/>
                  </a:cubicBezTo>
                  <a:close/>
                  <a:moveTo>
                    <a:pt x="451" y="511"/>
                  </a:moveTo>
                  <a:cubicBezTo>
                    <a:pt x="451" y="511"/>
                    <a:pt x="451" y="511"/>
                    <a:pt x="451" y="511"/>
                  </a:cubicBezTo>
                  <a:cubicBezTo>
                    <a:pt x="451" y="511"/>
                    <a:pt x="451" y="511"/>
                    <a:pt x="451" y="511"/>
                  </a:cubicBezTo>
                  <a:cubicBezTo>
                    <a:pt x="450" y="511"/>
                    <a:pt x="450" y="511"/>
                    <a:pt x="450" y="511"/>
                  </a:cubicBezTo>
                  <a:cubicBezTo>
                    <a:pt x="450" y="511"/>
                    <a:pt x="450" y="511"/>
                    <a:pt x="450" y="511"/>
                  </a:cubicBezTo>
                  <a:cubicBezTo>
                    <a:pt x="450" y="511"/>
                    <a:pt x="450" y="511"/>
                    <a:pt x="450" y="511"/>
                  </a:cubicBezTo>
                  <a:cubicBezTo>
                    <a:pt x="449" y="512"/>
                    <a:pt x="449" y="512"/>
                    <a:pt x="449" y="512"/>
                  </a:cubicBezTo>
                  <a:cubicBezTo>
                    <a:pt x="449" y="512"/>
                    <a:pt x="450" y="512"/>
                    <a:pt x="450" y="513"/>
                  </a:cubicBezTo>
                  <a:cubicBezTo>
                    <a:pt x="450" y="513"/>
                    <a:pt x="450" y="513"/>
                    <a:pt x="450" y="513"/>
                  </a:cubicBezTo>
                  <a:cubicBezTo>
                    <a:pt x="451" y="513"/>
                    <a:pt x="451" y="513"/>
                    <a:pt x="451" y="512"/>
                  </a:cubicBezTo>
                  <a:cubicBezTo>
                    <a:pt x="451" y="512"/>
                    <a:pt x="451" y="512"/>
                    <a:pt x="451" y="512"/>
                  </a:cubicBezTo>
                  <a:cubicBezTo>
                    <a:pt x="451" y="512"/>
                    <a:pt x="451" y="512"/>
                    <a:pt x="451" y="512"/>
                  </a:cubicBezTo>
                  <a:cubicBezTo>
                    <a:pt x="451" y="512"/>
                    <a:pt x="451" y="511"/>
                    <a:pt x="451" y="511"/>
                  </a:cubicBezTo>
                  <a:cubicBezTo>
                    <a:pt x="451" y="511"/>
                    <a:pt x="451" y="511"/>
                    <a:pt x="451" y="511"/>
                  </a:cubicBezTo>
                  <a:close/>
                  <a:moveTo>
                    <a:pt x="449" y="503"/>
                  </a:moveTo>
                  <a:cubicBezTo>
                    <a:pt x="449" y="503"/>
                    <a:pt x="449" y="503"/>
                    <a:pt x="449" y="503"/>
                  </a:cubicBezTo>
                  <a:cubicBezTo>
                    <a:pt x="449" y="504"/>
                    <a:pt x="449" y="504"/>
                    <a:pt x="449" y="504"/>
                  </a:cubicBezTo>
                  <a:cubicBezTo>
                    <a:pt x="449" y="505"/>
                    <a:pt x="450" y="504"/>
                    <a:pt x="450" y="504"/>
                  </a:cubicBezTo>
                  <a:cubicBezTo>
                    <a:pt x="450" y="504"/>
                    <a:pt x="450" y="503"/>
                    <a:pt x="450" y="503"/>
                  </a:cubicBezTo>
                  <a:cubicBezTo>
                    <a:pt x="450" y="503"/>
                    <a:pt x="450" y="503"/>
                    <a:pt x="450" y="503"/>
                  </a:cubicBezTo>
                  <a:cubicBezTo>
                    <a:pt x="450" y="502"/>
                    <a:pt x="449" y="502"/>
                    <a:pt x="449" y="503"/>
                  </a:cubicBezTo>
                  <a:close/>
                  <a:moveTo>
                    <a:pt x="452" y="498"/>
                  </a:moveTo>
                  <a:cubicBezTo>
                    <a:pt x="452" y="498"/>
                    <a:pt x="451" y="498"/>
                    <a:pt x="451" y="498"/>
                  </a:cubicBezTo>
                  <a:cubicBezTo>
                    <a:pt x="451" y="499"/>
                    <a:pt x="451" y="499"/>
                    <a:pt x="451" y="499"/>
                  </a:cubicBezTo>
                  <a:cubicBezTo>
                    <a:pt x="451" y="499"/>
                    <a:pt x="451" y="499"/>
                    <a:pt x="451" y="499"/>
                  </a:cubicBezTo>
                  <a:cubicBezTo>
                    <a:pt x="451" y="499"/>
                    <a:pt x="451" y="499"/>
                    <a:pt x="451" y="499"/>
                  </a:cubicBezTo>
                  <a:cubicBezTo>
                    <a:pt x="450" y="499"/>
                    <a:pt x="450" y="499"/>
                    <a:pt x="450" y="499"/>
                  </a:cubicBezTo>
                  <a:cubicBezTo>
                    <a:pt x="450" y="499"/>
                    <a:pt x="450" y="499"/>
                    <a:pt x="450" y="499"/>
                  </a:cubicBezTo>
                  <a:cubicBezTo>
                    <a:pt x="450" y="500"/>
                    <a:pt x="450" y="500"/>
                    <a:pt x="450" y="500"/>
                  </a:cubicBezTo>
                  <a:cubicBezTo>
                    <a:pt x="450" y="500"/>
                    <a:pt x="450" y="500"/>
                    <a:pt x="450" y="500"/>
                  </a:cubicBezTo>
                  <a:cubicBezTo>
                    <a:pt x="450" y="501"/>
                    <a:pt x="451" y="501"/>
                    <a:pt x="451" y="501"/>
                  </a:cubicBezTo>
                  <a:cubicBezTo>
                    <a:pt x="452" y="500"/>
                    <a:pt x="452" y="500"/>
                    <a:pt x="451" y="499"/>
                  </a:cubicBezTo>
                  <a:cubicBezTo>
                    <a:pt x="451" y="499"/>
                    <a:pt x="451" y="499"/>
                    <a:pt x="451" y="499"/>
                  </a:cubicBezTo>
                  <a:cubicBezTo>
                    <a:pt x="452" y="499"/>
                    <a:pt x="452" y="499"/>
                    <a:pt x="452" y="498"/>
                  </a:cubicBezTo>
                  <a:close/>
                  <a:moveTo>
                    <a:pt x="734" y="546"/>
                  </a:moveTo>
                  <a:cubicBezTo>
                    <a:pt x="734" y="546"/>
                    <a:pt x="734" y="546"/>
                    <a:pt x="734" y="546"/>
                  </a:cubicBezTo>
                  <a:cubicBezTo>
                    <a:pt x="734" y="547"/>
                    <a:pt x="735" y="547"/>
                    <a:pt x="735" y="546"/>
                  </a:cubicBezTo>
                  <a:cubicBezTo>
                    <a:pt x="735" y="546"/>
                    <a:pt x="735" y="546"/>
                    <a:pt x="735" y="546"/>
                  </a:cubicBezTo>
                  <a:cubicBezTo>
                    <a:pt x="735" y="545"/>
                    <a:pt x="734" y="545"/>
                    <a:pt x="734" y="546"/>
                  </a:cubicBezTo>
                  <a:close/>
                  <a:moveTo>
                    <a:pt x="754" y="537"/>
                  </a:moveTo>
                  <a:cubicBezTo>
                    <a:pt x="754" y="537"/>
                    <a:pt x="754" y="537"/>
                    <a:pt x="754" y="537"/>
                  </a:cubicBezTo>
                  <a:cubicBezTo>
                    <a:pt x="755" y="538"/>
                    <a:pt x="755" y="538"/>
                    <a:pt x="755" y="537"/>
                  </a:cubicBezTo>
                  <a:cubicBezTo>
                    <a:pt x="755" y="538"/>
                    <a:pt x="755" y="538"/>
                    <a:pt x="756" y="538"/>
                  </a:cubicBezTo>
                  <a:cubicBezTo>
                    <a:pt x="756" y="538"/>
                    <a:pt x="757" y="538"/>
                    <a:pt x="756" y="537"/>
                  </a:cubicBezTo>
                  <a:cubicBezTo>
                    <a:pt x="756" y="537"/>
                    <a:pt x="756" y="536"/>
                    <a:pt x="756" y="535"/>
                  </a:cubicBezTo>
                  <a:cubicBezTo>
                    <a:pt x="756" y="535"/>
                    <a:pt x="756" y="535"/>
                    <a:pt x="756" y="535"/>
                  </a:cubicBezTo>
                  <a:cubicBezTo>
                    <a:pt x="756" y="535"/>
                    <a:pt x="756" y="534"/>
                    <a:pt x="756" y="534"/>
                  </a:cubicBezTo>
                  <a:cubicBezTo>
                    <a:pt x="755" y="533"/>
                    <a:pt x="755" y="533"/>
                    <a:pt x="754" y="533"/>
                  </a:cubicBezTo>
                  <a:cubicBezTo>
                    <a:pt x="753" y="534"/>
                    <a:pt x="752" y="533"/>
                    <a:pt x="752" y="534"/>
                  </a:cubicBezTo>
                  <a:cubicBezTo>
                    <a:pt x="751" y="534"/>
                    <a:pt x="751" y="535"/>
                    <a:pt x="752" y="535"/>
                  </a:cubicBezTo>
                  <a:cubicBezTo>
                    <a:pt x="752" y="535"/>
                    <a:pt x="752" y="535"/>
                    <a:pt x="753" y="535"/>
                  </a:cubicBezTo>
                  <a:cubicBezTo>
                    <a:pt x="753" y="536"/>
                    <a:pt x="754" y="536"/>
                    <a:pt x="754" y="537"/>
                  </a:cubicBezTo>
                  <a:cubicBezTo>
                    <a:pt x="754" y="537"/>
                    <a:pt x="754" y="537"/>
                    <a:pt x="754" y="537"/>
                  </a:cubicBezTo>
                  <a:close/>
                  <a:moveTo>
                    <a:pt x="731" y="546"/>
                  </a:moveTo>
                  <a:cubicBezTo>
                    <a:pt x="731" y="546"/>
                    <a:pt x="731" y="546"/>
                    <a:pt x="731" y="545"/>
                  </a:cubicBezTo>
                  <a:cubicBezTo>
                    <a:pt x="731" y="545"/>
                    <a:pt x="731" y="545"/>
                    <a:pt x="732" y="545"/>
                  </a:cubicBezTo>
                  <a:cubicBezTo>
                    <a:pt x="732" y="545"/>
                    <a:pt x="732" y="544"/>
                    <a:pt x="732" y="544"/>
                  </a:cubicBezTo>
                  <a:cubicBezTo>
                    <a:pt x="732" y="544"/>
                    <a:pt x="732" y="544"/>
                    <a:pt x="731" y="544"/>
                  </a:cubicBezTo>
                  <a:cubicBezTo>
                    <a:pt x="731" y="544"/>
                    <a:pt x="731" y="544"/>
                    <a:pt x="731" y="544"/>
                  </a:cubicBezTo>
                  <a:cubicBezTo>
                    <a:pt x="731" y="544"/>
                    <a:pt x="730" y="544"/>
                    <a:pt x="729" y="544"/>
                  </a:cubicBezTo>
                  <a:cubicBezTo>
                    <a:pt x="729" y="545"/>
                    <a:pt x="729" y="545"/>
                    <a:pt x="729" y="546"/>
                  </a:cubicBezTo>
                  <a:cubicBezTo>
                    <a:pt x="729" y="546"/>
                    <a:pt x="729" y="547"/>
                    <a:pt x="729" y="547"/>
                  </a:cubicBezTo>
                  <a:cubicBezTo>
                    <a:pt x="730" y="547"/>
                    <a:pt x="731" y="547"/>
                    <a:pt x="731" y="546"/>
                  </a:cubicBezTo>
                  <a:close/>
                  <a:moveTo>
                    <a:pt x="735" y="542"/>
                  </a:moveTo>
                  <a:cubicBezTo>
                    <a:pt x="736" y="542"/>
                    <a:pt x="736" y="541"/>
                    <a:pt x="735" y="541"/>
                  </a:cubicBezTo>
                  <a:cubicBezTo>
                    <a:pt x="735" y="541"/>
                    <a:pt x="735" y="541"/>
                    <a:pt x="735" y="541"/>
                  </a:cubicBezTo>
                  <a:cubicBezTo>
                    <a:pt x="734" y="541"/>
                    <a:pt x="734" y="542"/>
                    <a:pt x="735" y="542"/>
                  </a:cubicBezTo>
                  <a:cubicBezTo>
                    <a:pt x="735" y="542"/>
                    <a:pt x="735" y="542"/>
                    <a:pt x="735" y="542"/>
                  </a:cubicBezTo>
                  <a:close/>
                  <a:moveTo>
                    <a:pt x="674" y="521"/>
                  </a:moveTo>
                  <a:cubicBezTo>
                    <a:pt x="674" y="522"/>
                    <a:pt x="674" y="523"/>
                    <a:pt x="675" y="523"/>
                  </a:cubicBezTo>
                  <a:cubicBezTo>
                    <a:pt x="675" y="523"/>
                    <a:pt x="675" y="523"/>
                    <a:pt x="675" y="523"/>
                  </a:cubicBezTo>
                  <a:cubicBezTo>
                    <a:pt x="676" y="522"/>
                    <a:pt x="675" y="522"/>
                    <a:pt x="675" y="521"/>
                  </a:cubicBezTo>
                  <a:cubicBezTo>
                    <a:pt x="675" y="521"/>
                    <a:pt x="675" y="521"/>
                    <a:pt x="675" y="521"/>
                  </a:cubicBezTo>
                  <a:cubicBezTo>
                    <a:pt x="675" y="520"/>
                    <a:pt x="674" y="520"/>
                    <a:pt x="674" y="521"/>
                  </a:cubicBezTo>
                  <a:close/>
                  <a:moveTo>
                    <a:pt x="969" y="315"/>
                  </a:moveTo>
                  <a:cubicBezTo>
                    <a:pt x="969" y="315"/>
                    <a:pt x="969" y="315"/>
                    <a:pt x="969" y="315"/>
                  </a:cubicBezTo>
                  <a:cubicBezTo>
                    <a:pt x="968" y="316"/>
                    <a:pt x="968" y="317"/>
                    <a:pt x="968" y="317"/>
                  </a:cubicBezTo>
                  <a:cubicBezTo>
                    <a:pt x="967" y="318"/>
                    <a:pt x="966" y="318"/>
                    <a:pt x="965" y="317"/>
                  </a:cubicBezTo>
                  <a:cubicBezTo>
                    <a:pt x="965" y="317"/>
                    <a:pt x="965" y="316"/>
                    <a:pt x="965" y="315"/>
                  </a:cubicBezTo>
                  <a:cubicBezTo>
                    <a:pt x="966" y="315"/>
                    <a:pt x="967" y="314"/>
                    <a:pt x="968" y="314"/>
                  </a:cubicBezTo>
                  <a:cubicBezTo>
                    <a:pt x="969" y="313"/>
                    <a:pt x="969" y="314"/>
                    <a:pt x="969" y="315"/>
                  </a:cubicBezTo>
                  <a:close/>
                  <a:moveTo>
                    <a:pt x="967" y="317"/>
                  </a:moveTo>
                  <a:cubicBezTo>
                    <a:pt x="967" y="317"/>
                    <a:pt x="967" y="317"/>
                    <a:pt x="967" y="317"/>
                  </a:cubicBezTo>
                  <a:cubicBezTo>
                    <a:pt x="967" y="317"/>
                    <a:pt x="967" y="317"/>
                    <a:pt x="967" y="317"/>
                  </a:cubicBezTo>
                  <a:close/>
                  <a:moveTo>
                    <a:pt x="967" y="316"/>
                  </a:moveTo>
                  <a:cubicBezTo>
                    <a:pt x="967" y="316"/>
                    <a:pt x="967" y="316"/>
                    <a:pt x="967" y="316"/>
                  </a:cubicBezTo>
                  <a:cubicBezTo>
                    <a:pt x="967" y="316"/>
                    <a:pt x="967" y="316"/>
                    <a:pt x="967" y="316"/>
                  </a:cubicBezTo>
                  <a:cubicBezTo>
                    <a:pt x="966" y="316"/>
                    <a:pt x="966" y="316"/>
                    <a:pt x="966" y="316"/>
                  </a:cubicBezTo>
                  <a:cubicBezTo>
                    <a:pt x="966" y="316"/>
                    <a:pt x="967" y="316"/>
                    <a:pt x="967" y="316"/>
                  </a:cubicBezTo>
                  <a:cubicBezTo>
                    <a:pt x="967" y="316"/>
                    <a:pt x="967" y="316"/>
                    <a:pt x="967" y="316"/>
                  </a:cubicBezTo>
                  <a:cubicBezTo>
                    <a:pt x="967" y="316"/>
                    <a:pt x="967" y="316"/>
                    <a:pt x="967" y="316"/>
                  </a:cubicBezTo>
                  <a:close/>
                  <a:moveTo>
                    <a:pt x="1081" y="177"/>
                  </a:moveTo>
                  <a:cubicBezTo>
                    <a:pt x="1080" y="176"/>
                    <a:pt x="1080" y="176"/>
                    <a:pt x="1079" y="176"/>
                  </a:cubicBezTo>
                  <a:cubicBezTo>
                    <a:pt x="1079" y="175"/>
                    <a:pt x="1079" y="174"/>
                    <a:pt x="1080" y="174"/>
                  </a:cubicBezTo>
                  <a:cubicBezTo>
                    <a:pt x="1080" y="173"/>
                    <a:pt x="1080" y="172"/>
                    <a:pt x="1079" y="172"/>
                  </a:cubicBezTo>
                  <a:cubicBezTo>
                    <a:pt x="1079" y="171"/>
                    <a:pt x="1078" y="171"/>
                    <a:pt x="1078" y="171"/>
                  </a:cubicBezTo>
                  <a:cubicBezTo>
                    <a:pt x="1078" y="170"/>
                    <a:pt x="1078" y="170"/>
                    <a:pt x="1078" y="169"/>
                  </a:cubicBezTo>
                  <a:cubicBezTo>
                    <a:pt x="1078" y="169"/>
                    <a:pt x="1077" y="168"/>
                    <a:pt x="1077" y="168"/>
                  </a:cubicBezTo>
                  <a:cubicBezTo>
                    <a:pt x="1077" y="168"/>
                    <a:pt x="1076" y="168"/>
                    <a:pt x="1076" y="167"/>
                  </a:cubicBezTo>
                  <a:cubicBezTo>
                    <a:pt x="1076" y="167"/>
                    <a:pt x="1076" y="167"/>
                    <a:pt x="1076" y="166"/>
                  </a:cubicBezTo>
                  <a:cubicBezTo>
                    <a:pt x="1076" y="165"/>
                    <a:pt x="1075" y="164"/>
                    <a:pt x="1075" y="163"/>
                  </a:cubicBezTo>
                  <a:cubicBezTo>
                    <a:pt x="1075" y="162"/>
                    <a:pt x="1076" y="161"/>
                    <a:pt x="1076" y="160"/>
                  </a:cubicBezTo>
                  <a:cubicBezTo>
                    <a:pt x="1076" y="159"/>
                    <a:pt x="1074" y="160"/>
                    <a:pt x="1074" y="160"/>
                  </a:cubicBezTo>
                  <a:cubicBezTo>
                    <a:pt x="1073" y="160"/>
                    <a:pt x="1073" y="159"/>
                    <a:pt x="1072" y="159"/>
                  </a:cubicBezTo>
                  <a:cubicBezTo>
                    <a:pt x="1072" y="159"/>
                    <a:pt x="1072" y="159"/>
                    <a:pt x="1072" y="159"/>
                  </a:cubicBezTo>
                  <a:cubicBezTo>
                    <a:pt x="1072" y="159"/>
                    <a:pt x="1072" y="160"/>
                    <a:pt x="1071" y="160"/>
                  </a:cubicBezTo>
                  <a:cubicBezTo>
                    <a:pt x="1071" y="161"/>
                    <a:pt x="1071" y="161"/>
                    <a:pt x="1070" y="161"/>
                  </a:cubicBezTo>
                  <a:cubicBezTo>
                    <a:pt x="1070" y="161"/>
                    <a:pt x="1071" y="162"/>
                    <a:pt x="1071" y="162"/>
                  </a:cubicBezTo>
                  <a:cubicBezTo>
                    <a:pt x="1071" y="162"/>
                    <a:pt x="1071" y="163"/>
                    <a:pt x="1071" y="163"/>
                  </a:cubicBezTo>
                  <a:cubicBezTo>
                    <a:pt x="1072" y="163"/>
                    <a:pt x="1073" y="162"/>
                    <a:pt x="1074" y="162"/>
                  </a:cubicBezTo>
                  <a:cubicBezTo>
                    <a:pt x="1074" y="162"/>
                    <a:pt x="1074" y="163"/>
                    <a:pt x="1074" y="163"/>
                  </a:cubicBezTo>
                  <a:cubicBezTo>
                    <a:pt x="1073" y="164"/>
                    <a:pt x="1073" y="165"/>
                    <a:pt x="1072" y="165"/>
                  </a:cubicBezTo>
                  <a:cubicBezTo>
                    <a:pt x="1071" y="166"/>
                    <a:pt x="1071" y="165"/>
                    <a:pt x="1070" y="165"/>
                  </a:cubicBezTo>
                  <a:cubicBezTo>
                    <a:pt x="1070" y="165"/>
                    <a:pt x="1070" y="165"/>
                    <a:pt x="1070" y="165"/>
                  </a:cubicBezTo>
                  <a:cubicBezTo>
                    <a:pt x="1070" y="165"/>
                    <a:pt x="1070" y="165"/>
                    <a:pt x="1070" y="166"/>
                  </a:cubicBezTo>
                  <a:cubicBezTo>
                    <a:pt x="1070" y="166"/>
                    <a:pt x="1070" y="166"/>
                    <a:pt x="1070" y="167"/>
                  </a:cubicBezTo>
                  <a:cubicBezTo>
                    <a:pt x="1070" y="167"/>
                    <a:pt x="1070" y="167"/>
                    <a:pt x="1069" y="167"/>
                  </a:cubicBezTo>
                  <a:cubicBezTo>
                    <a:pt x="1069" y="167"/>
                    <a:pt x="1069" y="167"/>
                    <a:pt x="1069" y="167"/>
                  </a:cubicBezTo>
                  <a:cubicBezTo>
                    <a:pt x="1069" y="166"/>
                    <a:pt x="1069" y="166"/>
                    <a:pt x="1069" y="165"/>
                  </a:cubicBezTo>
                  <a:cubicBezTo>
                    <a:pt x="1069" y="164"/>
                    <a:pt x="1068" y="163"/>
                    <a:pt x="1067" y="163"/>
                  </a:cubicBezTo>
                  <a:cubicBezTo>
                    <a:pt x="1067" y="162"/>
                    <a:pt x="1066" y="163"/>
                    <a:pt x="1066" y="164"/>
                  </a:cubicBezTo>
                  <a:cubicBezTo>
                    <a:pt x="1065" y="164"/>
                    <a:pt x="1065" y="165"/>
                    <a:pt x="1065" y="165"/>
                  </a:cubicBezTo>
                  <a:cubicBezTo>
                    <a:pt x="1065" y="166"/>
                    <a:pt x="1065" y="167"/>
                    <a:pt x="1065" y="168"/>
                  </a:cubicBezTo>
                  <a:cubicBezTo>
                    <a:pt x="1065" y="169"/>
                    <a:pt x="1063" y="169"/>
                    <a:pt x="1062" y="170"/>
                  </a:cubicBezTo>
                  <a:cubicBezTo>
                    <a:pt x="1062" y="171"/>
                    <a:pt x="1062" y="172"/>
                    <a:pt x="1062" y="172"/>
                  </a:cubicBezTo>
                  <a:cubicBezTo>
                    <a:pt x="1062" y="172"/>
                    <a:pt x="1062" y="173"/>
                    <a:pt x="1062" y="173"/>
                  </a:cubicBezTo>
                  <a:cubicBezTo>
                    <a:pt x="1063" y="174"/>
                    <a:pt x="1063" y="174"/>
                    <a:pt x="1063" y="174"/>
                  </a:cubicBezTo>
                  <a:cubicBezTo>
                    <a:pt x="1064" y="175"/>
                    <a:pt x="1064" y="175"/>
                    <a:pt x="1064" y="175"/>
                  </a:cubicBezTo>
                  <a:cubicBezTo>
                    <a:pt x="1065" y="176"/>
                    <a:pt x="1064" y="177"/>
                    <a:pt x="1063" y="177"/>
                  </a:cubicBezTo>
                  <a:cubicBezTo>
                    <a:pt x="1062" y="178"/>
                    <a:pt x="1061" y="178"/>
                    <a:pt x="1060" y="178"/>
                  </a:cubicBezTo>
                  <a:cubicBezTo>
                    <a:pt x="1060" y="178"/>
                    <a:pt x="1060" y="179"/>
                    <a:pt x="1060" y="179"/>
                  </a:cubicBezTo>
                  <a:cubicBezTo>
                    <a:pt x="1060" y="179"/>
                    <a:pt x="1061" y="180"/>
                    <a:pt x="1062" y="180"/>
                  </a:cubicBezTo>
                  <a:cubicBezTo>
                    <a:pt x="1063" y="180"/>
                    <a:pt x="1063" y="179"/>
                    <a:pt x="1064" y="180"/>
                  </a:cubicBezTo>
                  <a:cubicBezTo>
                    <a:pt x="1065" y="181"/>
                    <a:pt x="1065" y="181"/>
                    <a:pt x="1065" y="182"/>
                  </a:cubicBezTo>
                  <a:cubicBezTo>
                    <a:pt x="1065" y="184"/>
                    <a:pt x="1065" y="186"/>
                    <a:pt x="1063" y="188"/>
                  </a:cubicBezTo>
                  <a:cubicBezTo>
                    <a:pt x="1062" y="189"/>
                    <a:pt x="1062" y="191"/>
                    <a:pt x="1062" y="192"/>
                  </a:cubicBezTo>
                  <a:cubicBezTo>
                    <a:pt x="1062" y="193"/>
                    <a:pt x="1062" y="193"/>
                    <a:pt x="1062" y="194"/>
                  </a:cubicBezTo>
                  <a:cubicBezTo>
                    <a:pt x="1062" y="194"/>
                    <a:pt x="1062" y="194"/>
                    <a:pt x="1062" y="194"/>
                  </a:cubicBezTo>
                  <a:cubicBezTo>
                    <a:pt x="1061" y="195"/>
                    <a:pt x="1061" y="196"/>
                    <a:pt x="1061" y="196"/>
                  </a:cubicBezTo>
                  <a:cubicBezTo>
                    <a:pt x="1060" y="197"/>
                    <a:pt x="1060" y="198"/>
                    <a:pt x="1059" y="199"/>
                  </a:cubicBezTo>
                  <a:cubicBezTo>
                    <a:pt x="1059" y="200"/>
                    <a:pt x="1059" y="201"/>
                    <a:pt x="1059" y="201"/>
                  </a:cubicBezTo>
                  <a:cubicBezTo>
                    <a:pt x="1059" y="202"/>
                    <a:pt x="1059" y="203"/>
                    <a:pt x="1058" y="204"/>
                  </a:cubicBezTo>
                  <a:cubicBezTo>
                    <a:pt x="1057" y="204"/>
                    <a:pt x="1056" y="204"/>
                    <a:pt x="1056" y="204"/>
                  </a:cubicBezTo>
                  <a:cubicBezTo>
                    <a:pt x="1055" y="205"/>
                    <a:pt x="1055" y="206"/>
                    <a:pt x="1055" y="206"/>
                  </a:cubicBezTo>
                  <a:cubicBezTo>
                    <a:pt x="1054" y="207"/>
                    <a:pt x="1053" y="208"/>
                    <a:pt x="1052" y="208"/>
                  </a:cubicBezTo>
                  <a:cubicBezTo>
                    <a:pt x="1052" y="208"/>
                    <a:pt x="1051" y="208"/>
                    <a:pt x="1051" y="208"/>
                  </a:cubicBezTo>
                  <a:cubicBezTo>
                    <a:pt x="1052" y="209"/>
                    <a:pt x="1052" y="209"/>
                    <a:pt x="1052" y="210"/>
                  </a:cubicBezTo>
                  <a:cubicBezTo>
                    <a:pt x="1052" y="211"/>
                    <a:pt x="1051" y="211"/>
                    <a:pt x="1051" y="212"/>
                  </a:cubicBezTo>
                  <a:cubicBezTo>
                    <a:pt x="1051" y="212"/>
                    <a:pt x="1051" y="213"/>
                    <a:pt x="1050" y="213"/>
                  </a:cubicBezTo>
                  <a:cubicBezTo>
                    <a:pt x="1050" y="214"/>
                    <a:pt x="1049" y="214"/>
                    <a:pt x="1049" y="215"/>
                  </a:cubicBezTo>
                  <a:cubicBezTo>
                    <a:pt x="1048" y="216"/>
                    <a:pt x="1046" y="216"/>
                    <a:pt x="1045" y="217"/>
                  </a:cubicBezTo>
                  <a:cubicBezTo>
                    <a:pt x="1045" y="217"/>
                    <a:pt x="1045" y="217"/>
                    <a:pt x="1045" y="217"/>
                  </a:cubicBezTo>
                  <a:cubicBezTo>
                    <a:pt x="1044" y="218"/>
                    <a:pt x="1043" y="218"/>
                    <a:pt x="1042" y="218"/>
                  </a:cubicBezTo>
                  <a:cubicBezTo>
                    <a:pt x="1041" y="218"/>
                    <a:pt x="1039" y="220"/>
                    <a:pt x="1038" y="219"/>
                  </a:cubicBezTo>
                  <a:cubicBezTo>
                    <a:pt x="1038" y="218"/>
                    <a:pt x="1036" y="217"/>
                    <a:pt x="1037" y="215"/>
                  </a:cubicBezTo>
                  <a:cubicBezTo>
                    <a:pt x="1037" y="214"/>
                    <a:pt x="1040" y="211"/>
                    <a:pt x="1037" y="211"/>
                  </a:cubicBezTo>
                  <a:cubicBezTo>
                    <a:pt x="1037" y="212"/>
                    <a:pt x="1036" y="212"/>
                    <a:pt x="1035" y="213"/>
                  </a:cubicBezTo>
                  <a:cubicBezTo>
                    <a:pt x="1034" y="214"/>
                    <a:pt x="1034" y="214"/>
                    <a:pt x="1034" y="215"/>
                  </a:cubicBezTo>
                  <a:cubicBezTo>
                    <a:pt x="1034" y="216"/>
                    <a:pt x="1034" y="216"/>
                    <a:pt x="1034" y="216"/>
                  </a:cubicBezTo>
                  <a:cubicBezTo>
                    <a:pt x="1034" y="216"/>
                    <a:pt x="1034" y="216"/>
                    <a:pt x="1034" y="217"/>
                  </a:cubicBezTo>
                  <a:cubicBezTo>
                    <a:pt x="1034" y="217"/>
                    <a:pt x="1034" y="218"/>
                    <a:pt x="1034" y="218"/>
                  </a:cubicBezTo>
                  <a:cubicBezTo>
                    <a:pt x="1034" y="219"/>
                    <a:pt x="1034" y="220"/>
                    <a:pt x="1034" y="220"/>
                  </a:cubicBezTo>
                  <a:cubicBezTo>
                    <a:pt x="1034" y="221"/>
                    <a:pt x="1033" y="222"/>
                    <a:pt x="1032" y="223"/>
                  </a:cubicBezTo>
                  <a:cubicBezTo>
                    <a:pt x="1031" y="223"/>
                    <a:pt x="1030" y="224"/>
                    <a:pt x="1030" y="225"/>
                  </a:cubicBezTo>
                  <a:cubicBezTo>
                    <a:pt x="1029" y="226"/>
                    <a:pt x="1028" y="227"/>
                    <a:pt x="1028" y="228"/>
                  </a:cubicBezTo>
                  <a:cubicBezTo>
                    <a:pt x="1028" y="229"/>
                    <a:pt x="1028" y="229"/>
                    <a:pt x="1028" y="230"/>
                  </a:cubicBezTo>
                  <a:cubicBezTo>
                    <a:pt x="1028" y="230"/>
                    <a:pt x="1028" y="231"/>
                    <a:pt x="1028" y="232"/>
                  </a:cubicBezTo>
                  <a:cubicBezTo>
                    <a:pt x="1028" y="233"/>
                    <a:pt x="1027" y="233"/>
                    <a:pt x="1027" y="234"/>
                  </a:cubicBezTo>
                  <a:cubicBezTo>
                    <a:pt x="1026" y="234"/>
                    <a:pt x="1026" y="235"/>
                    <a:pt x="1026" y="235"/>
                  </a:cubicBezTo>
                  <a:cubicBezTo>
                    <a:pt x="1025" y="235"/>
                    <a:pt x="1025" y="235"/>
                    <a:pt x="1025" y="235"/>
                  </a:cubicBezTo>
                  <a:cubicBezTo>
                    <a:pt x="1025" y="235"/>
                    <a:pt x="1024" y="234"/>
                    <a:pt x="1024" y="234"/>
                  </a:cubicBezTo>
                  <a:cubicBezTo>
                    <a:pt x="1023" y="235"/>
                    <a:pt x="1022" y="235"/>
                    <a:pt x="1022" y="234"/>
                  </a:cubicBezTo>
                  <a:cubicBezTo>
                    <a:pt x="1022" y="234"/>
                    <a:pt x="1022" y="233"/>
                    <a:pt x="1021" y="233"/>
                  </a:cubicBezTo>
                  <a:cubicBezTo>
                    <a:pt x="1021" y="232"/>
                    <a:pt x="1020" y="232"/>
                    <a:pt x="1020" y="233"/>
                  </a:cubicBezTo>
                  <a:cubicBezTo>
                    <a:pt x="1019" y="233"/>
                    <a:pt x="1018" y="233"/>
                    <a:pt x="1017" y="233"/>
                  </a:cubicBezTo>
                  <a:cubicBezTo>
                    <a:pt x="1017" y="233"/>
                    <a:pt x="1016" y="234"/>
                    <a:pt x="1015" y="234"/>
                  </a:cubicBezTo>
                  <a:cubicBezTo>
                    <a:pt x="1014" y="234"/>
                    <a:pt x="1013" y="234"/>
                    <a:pt x="1012" y="234"/>
                  </a:cubicBezTo>
                  <a:cubicBezTo>
                    <a:pt x="1011" y="234"/>
                    <a:pt x="1010" y="235"/>
                    <a:pt x="1009" y="235"/>
                  </a:cubicBezTo>
                  <a:cubicBezTo>
                    <a:pt x="1007" y="236"/>
                    <a:pt x="1006" y="236"/>
                    <a:pt x="1004" y="235"/>
                  </a:cubicBezTo>
                  <a:cubicBezTo>
                    <a:pt x="1003" y="235"/>
                    <a:pt x="1001" y="236"/>
                    <a:pt x="1000" y="236"/>
                  </a:cubicBezTo>
                  <a:cubicBezTo>
                    <a:pt x="999" y="237"/>
                    <a:pt x="999" y="238"/>
                    <a:pt x="998" y="238"/>
                  </a:cubicBezTo>
                  <a:cubicBezTo>
                    <a:pt x="998" y="239"/>
                    <a:pt x="997" y="240"/>
                    <a:pt x="997" y="240"/>
                  </a:cubicBezTo>
                  <a:cubicBezTo>
                    <a:pt x="996" y="241"/>
                    <a:pt x="995" y="241"/>
                    <a:pt x="995" y="242"/>
                  </a:cubicBezTo>
                  <a:cubicBezTo>
                    <a:pt x="993" y="243"/>
                    <a:pt x="992" y="244"/>
                    <a:pt x="991" y="244"/>
                  </a:cubicBezTo>
                  <a:cubicBezTo>
                    <a:pt x="990" y="245"/>
                    <a:pt x="989" y="245"/>
                    <a:pt x="988" y="246"/>
                  </a:cubicBezTo>
                  <a:cubicBezTo>
                    <a:pt x="987" y="248"/>
                    <a:pt x="986" y="249"/>
                    <a:pt x="984" y="249"/>
                  </a:cubicBezTo>
                  <a:cubicBezTo>
                    <a:pt x="984" y="249"/>
                    <a:pt x="983" y="250"/>
                    <a:pt x="983" y="250"/>
                  </a:cubicBezTo>
                  <a:cubicBezTo>
                    <a:pt x="982" y="251"/>
                    <a:pt x="982" y="252"/>
                    <a:pt x="983" y="253"/>
                  </a:cubicBezTo>
                  <a:cubicBezTo>
                    <a:pt x="983" y="253"/>
                    <a:pt x="983" y="253"/>
                    <a:pt x="983" y="253"/>
                  </a:cubicBezTo>
                  <a:cubicBezTo>
                    <a:pt x="984" y="253"/>
                    <a:pt x="984" y="253"/>
                    <a:pt x="984" y="254"/>
                  </a:cubicBezTo>
                  <a:cubicBezTo>
                    <a:pt x="984" y="254"/>
                    <a:pt x="984" y="254"/>
                    <a:pt x="984" y="254"/>
                  </a:cubicBezTo>
                  <a:cubicBezTo>
                    <a:pt x="983" y="254"/>
                    <a:pt x="983" y="255"/>
                    <a:pt x="983" y="255"/>
                  </a:cubicBezTo>
                  <a:cubicBezTo>
                    <a:pt x="982" y="255"/>
                    <a:pt x="982" y="255"/>
                    <a:pt x="982" y="255"/>
                  </a:cubicBezTo>
                  <a:cubicBezTo>
                    <a:pt x="981" y="255"/>
                    <a:pt x="981" y="255"/>
                    <a:pt x="980" y="255"/>
                  </a:cubicBezTo>
                  <a:cubicBezTo>
                    <a:pt x="980" y="255"/>
                    <a:pt x="980" y="255"/>
                    <a:pt x="980" y="256"/>
                  </a:cubicBezTo>
                  <a:cubicBezTo>
                    <a:pt x="979" y="256"/>
                    <a:pt x="978" y="257"/>
                    <a:pt x="978" y="257"/>
                  </a:cubicBezTo>
                  <a:cubicBezTo>
                    <a:pt x="977" y="258"/>
                    <a:pt x="976" y="258"/>
                    <a:pt x="975" y="259"/>
                  </a:cubicBezTo>
                  <a:cubicBezTo>
                    <a:pt x="975" y="259"/>
                    <a:pt x="975" y="260"/>
                    <a:pt x="975" y="260"/>
                  </a:cubicBezTo>
                  <a:cubicBezTo>
                    <a:pt x="974" y="261"/>
                    <a:pt x="973" y="261"/>
                    <a:pt x="972" y="261"/>
                  </a:cubicBezTo>
                  <a:cubicBezTo>
                    <a:pt x="972" y="261"/>
                    <a:pt x="972" y="261"/>
                    <a:pt x="972" y="261"/>
                  </a:cubicBezTo>
                  <a:cubicBezTo>
                    <a:pt x="972" y="262"/>
                    <a:pt x="972" y="262"/>
                    <a:pt x="972" y="262"/>
                  </a:cubicBezTo>
                  <a:cubicBezTo>
                    <a:pt x="973" y="263"/>
                    <a:pt x="972" y="263"/>
                    <a:pt x="972" y="263"/>
                  </a:cubicBezTo>
                  <a:cubicBezTo>
                    <a:pt x="972" y="263"/>
                    <a:pt x="972" y="264"/>
                    <a:pt x="972" y="264"/>
                  </a:cubicBezTo>
                  <a:cubicBezTo>
                    <a:pt x="973" y="264"/>
                    <a:pt x="973" y="264"/>
                    <a:pt x="973" y="265"/>
                  </a:cubicBezTo>
                  <a:cubicBezTo>
                    <a:pt x="973" y="265"/>
                    <a:pt x="972" y="266"/>
                    <a:pt x="972" y="265"/>
                  </a:cubicBezTo>
                  <a:cubicBezTo>
                    <a:pt x="972" y="265"/>
                    <a:pt x="972" y="265"/>
                    <a:pt x="971" y="264"/>
                  </a:cubicBezTo>
                  <a:cubicBezTo>
                    <a:pt x="971" y="264"/>
                    <a:pt x="970" y="265"/>
                    <a:pt x="970" y="265"/>
                  </a:cubicBezTo>
                  <a:cubicBezTo>
                    <a:pt x="970" y="266"/>
                    <a:pt x="970" y="266"/>
                    <a:pt x="971" y="266"/>
                  </a:cubicBezTo>
                  <a:cubicBezTo>
                    <a:pt x="972" y="267"/>
                    <a:pt x="971" y="268"/>
                    <a:pt x="971" y="269"/>
                  </a:cubicBezTo>
                  <a:cubicBezTo>
                    <a:pt x="971" y="269"/>
                    <a:pt x="971" y="269"/>
                    <a:pt x="971" y="269"/>
                  </a:cubicBezTo>
                  <a:cubicBezTo>
                    <a:pt x="971" y="268"/>
                    <a:pt x="974" y="267"/>
                    <a:pt x="974" y="268"/>
                  </a:cubicBezTo>
                  <a:cubicBezTo>
                    <a:pt x="974" y="268"/>
                    <a:pt x="974" y="268"/>
                    <a:pt x="974" y="268"/>
                  </a:cubicBezTo>
                  <a:cubicBezTo>
                    <a:pt x="975" y="268"/>
                    <a:pt x="975" y="268"/>
                    <a:pt x="976" y="268"/>
                  </a:cubicBezTo>
                  <a:cubicBezTo>
                    <a:pt x="976" y="267"/>
                    <a:pt x="977" y="267"/>
                    <a:pt x="976" y="266"/>
                  </a:cubicBezTo>
                  <a:cubicBezTo>
                    <a:pt x="976" y="266"/>
                    <a:pt x="975" y="266"/>
                    <a:pt x="974" y="266"/>
                  </a:cubicBezTo>
                  <a:cubicBezTo>
                    <a:pt x="974" y="265"/>
                    <a:pt x="975" y="265"/>
                    <a:pt x="975" y="264"/>
                  </a:cubicBezTo>
                  <a:cubicBezTo>
                    <a:pt x="975" y="264"/>
                    <a:pt x="975" y="264"/>
                    <a:pt x="975" y="263"/>
                  </a:cubicBezTo>
                  <a:cubicBezTo>
                    <a:pt x="975" y="263"/>
                    <a:pt x="976" y="263"/>
                    <a:pt x="976" y="263"/>
                  </a:cubicBezTo>
                  <a:cubicBezTo>
                    <a:pt x="977" y="263"/>
                    <a:pt x="977" y="263"/>
                    <a:pt x="977" y="264"/>
                  </a:cubicBezTo>
                  <a:cubicBezTo>
                    <a:pt x="977" y="265"/>
                    <a:pt x="978" y="265"/>
                    <a:pt x="978" y="266"/>
                  </a:cubicBezTo>
                  <a:cubicBezTo>
                    <a:pt x="978" y="266"/>
                    <a:pt x="978" y="267"/>
                    <a:pt x="978" y="267"/>
                  </a:cubicBezTo>
                  <a:cubicBezTo>
                    <a:pt x="978" y="268"/>
                    <a:pt x="980" y="268"/>
                    <a:pt x="979" y="269"/>
                  </a:cubicBezTo>
                  <a:cubicBezTo>
                    <a:pt x="978" y="270"/>
                    <a:pt x="978" y="270"/>
                    <a:pt x="978" y="271"/>
                  </a:cubicBezTo>
                  <a:cubicBezTo>
                    <a:pt x="978" y="272"/>
                    <a:pt x="976" y="273"/>
                    <a:pt x="975" y="273"/>
                  </a:cubicBezTo>
                  <a:cubicBezTo>
                    <a:pt x="975" y="274"/>
                    <a:pt x="975" y="274"/>
                    <a:pt x="974" y="274"/>
                  </a:cubicBezTo>
                  <a:cubicBezTo>
                    <a:pt x="974" y="274"/>
                    <a:pt x="974" y="274"/>
                    <a:pt x="974" y="274"/>
                  </a:cubicBezTo>
                  <a:cubicBezTo>
                    <a:pt x="974" y="275"/>
                    <a:pt x="974" y="275"/>
                    <a:pt x="974" y="276"/>
                  </a:cubicBezTo>
                  <a:cubicBezTo>
                    <a:pt x="975" y="276"/>
                    <a:pt x="974" y="277"/>
                    <a:pt x="974" y="278"/>
                  </a:cubicBezTo>
                  <a:cubicBezTo>
                    <a:pt x="974" y="279"/>
                    <a:pt x="975" y="280"/>
                    <a:pt x="975" y="281"/>
                  </a:cubicBezTo>
                  <a:cubicBezTo>
                    <a:pt x="976" y="281"/>
                    <a:pt x="976" y="283"/>
                    <a:pt x="975" y="283"/>
                  </a:cubicBezTo>
                  <a:cubicBezTo>
                    <a:pt x="975" y="284"/>
                    <a:pt x="975" y="284"/>
                    <a:pt x="975" y="284"/>
                  </a:cubicBezTo>
                  <a:cubicBezTo>
                    <a:pt x="975" y="284"/>
                    <a:pt x="975" y="285"/>
                    <a:pt x="975" y="285"/>
                  </a:cubicBezTo>
                  <a:cubicBezTo>
                    <a:pt x="976" y="285"/>
                    <a:pt x="976" y="285"/>
                    <a:pt x="976" y="285"/>
                  </a:cubicBezTo>
                  <a:cubicBezTo>
                    <a:pt x="976" y="286"/>
                    <a:pt x="977" y="286"/>
                    <a:pt x="977" y="286"/>
                  </a:cubicBezTo>
                  <a:cubicBezTo>
                    <a:pt x="978" y="286"/>
                    <a:pt x="979" y="286"/>
                    <a:pt x="979" y="285"/>
                  </a:cubicBezTo>
                  <a:cubicBezTo>
                    <a:pt x="979" y="285"/>
                    <a:pt x="979" y="285"/>
                    <a:pt x="979" y="284"/>
                  </a:cubicBezTo>
                  <a:cubicBezTo>
                    <a:pt x="979" y="284"/>
                    <a:pt x="978" y="284"/>
                    <a:pt x="978" y="283"/>
                  </a:cubicBezTo>
                  <a:cubicBezTo>
                    <a:pt x="978" y="283"/>
                    <a:pt x="978" y="282"/>
                    <a:pt x="978" y="281"/>
                  </a:cubicBezTo>
                  <a:cubicBezTo>
                    <a:pt x="978" y="281"/>
                    <a:pt x="978" y="281"/>
                    <a:pt x="978" y="280"/>
                  </a:cubicBezTo>
                  <a:cubicBezTo>
                    <a:pt x="978" y="280"/>
                    <a:pt x="980" y="279"/>
                    <a:pt x="980" y="280"/>
                  </a:cubicBezTo>
                  <a:cubicBezTo>
                    <a:pt x="980" y="280"/>
                    <a:pt x="980" y="280"/>
                    <a:pt x="980" y="280"/>
                  </a:cubicBezTo>
                  <a:cubicBezTo>
                    <a:pt x="981" y="280"/>
                    <a:pt x="980" y="281"/>
                    <a:pt x="980" y="282"/>
                  </a:cubicBezTo>
                  <a:cubicBezTo>
                    <a:pt x="979" y="282"/>
                    <a:pt x="980" y="283"/>
                    <a:pt x="980" y="283"/>
                  </a:cubicBezTo>
                  <a:cubicBezTo>
                    <a:pt x="981" y="283"/>
                    <a:pt x="981" y="284"/>
                    <a:pt x="981" y="285"/>
                  </a:cubicBezTo>
                  <a:cubicBezTo>
                    <a:pt x="981" y="285"/>
                    <a:pt x="980" y="286"/>
                    <a:pt x="980" y="286"/>
                  </a:cubicBezTo>
                  <a:cubicBezTo>
                    <a:pt x="979" y="287"/>
                    <a:pt x="980" y="287"/>
                    <a:pt x="980" y="287"/>
                  </a:cubicBezTo>
                  <a:cubicBezTo>
                    <a:pt x="982" y="287"/>
                    <a:pt x="983" y="286"/>
                    <a:pt x="984" y="285"/>
                  </a:cubicBezTo>
                  <a:cubicBezTo>
                    <a:pt x="984" y="284"/>
                    <a:pt x="983" y="284"/>
                    <a:pt x="983" y="283"/>
                  </a:cubicBezTo>
                  <a:cubicBezTo>
                    <a:pt x="983" y="283"/>
                    <a:pt x="983" y="283"/>
                    <a:pt x="983" y="283"/>
                  </a:cubicBezTo>
                  <a:cubicBezTo>
                    <a:pt x="983" y="282"/>
                    <a:pt x="983" y="282"/>
                    <a:pt x="984" y="282"/>
                  </a:cubicBezTo>
                  <a:cubicBezTo>
                    <a:pt x="985" y="282"/>
                    <a:pt x="985" y="282"/>
                    <a:pt x="986" y="283"/>
                  </a:cubicBezTo>
                  <a:cubicBezTo>
                    <a:pt x="986" y="283"/>
                    <a:pt x="986" y="283"/>
                    <a:pt x="986" y="283"/>
                  </a:cubicBezTo>
                  <a:cubicBezTo>
                    <a:pt x="987" y="282"/>
                    <a:pt x="987" y="281"/>
                    <a:pt x="987" y="281"/>
                  </a:cubicBezTo>
                  <a:cubicBezTo>
                    <a:pt x="987" y="280"/>
                    <a:pt x="987" y="280"/>
                    <a:pt x="987" y="279"/>
                  </a:cubicBezTo>
                  <a:cubicBezTo>
                    <a:pt x="987" y="278"/>
                    <a:pt x="987" y="278"/>
                    <a:pt x="987" y="277"/>
                  </a:cubicBezTo>
                  <a:cubicBezTo>
                    <a:pt x="987" y="276"/>
                    <a:pt x="988" y="276"/>
                    <a:pt x="988" y="275"/>
                  </a:cubicBezTo>
                  <a:cubicBezTo>
                    <a:pt x="988" y="274"/>
                    <a:pt x="988" y="273"/>
                    <a:pt x="988" y="273"/>
                  </a:cubicBezTo>
                  <a:cubicBezTo>
                    <a:pt x="989" y="272"/>
                    <a:pt x="989" y="272"/>
                    <a:pt x="989" y="271"/>
                  </a:cubicBezTo>
                  <a:cubicBezTo>
                    <a:pt x="989" y="270"/>
                    <a:pt x="989" y="269"/>
                    <a:pt x="990" y="269"/>
                  </a:cubicBezTo>
                  <a:cubicBezTo>
                    <a:pt x="991" y="268"/>
                    <a:pt x="991" y="268"/>
                    <a:pt x="992" y="267"/>
                  </a:cubicBezTo>
                  <a:cubicBezTo>
                    <a:pt x="992" y="266"/>
                    <a:pt x="992" y="266"/>
                    <a:pt x="992" y="266"/>
                  </a:cubicBezTo>
                  <a:cubicBezTo>
                    <a:pt x="992" y="265"/>
                    <a:pt x="992" y="265"/>
                    <a:pt x="992" y="264"/>
                  </a:cubicBezTo>
                  <a:cubicBezTo>
                    <a:pt x="992" y="264"/>
                    <a:pt x="992" y="262"/>
                    <a:pt x="991" y="262"/>
                  </a:cubicBezTo>
                  <a:cubicBezTo>
                    <a:pt x="990" y="262"/>
                    <a:pt x="988" y="263"/>
                    <a:pt x="988" y="261"/>
                  </a:cubicBezTo>
                  <a:cubicBezTo>
                    <a:pt x="988" y="261"/>
                    <a:pt x="990" y="261"/>
                    <a:pt x="990" y="260"/>
                  </a:cubicBezTo>
                  <a:cubicBezTo>
                    <a:pt x="990" y="260"/>
                    <a:pt x="990" y="260"/>
                    <a:pt x="990" y="259"/>
                  </a:cubicBezTo>
                  <a:cubicBezTo>
                    <a:pt x="991" y="259"/>
                    <a:pt x="991" y="257"/>
                    <a:pt x="990" y="257"/>
                  </a:cubicBezTo>
                  <a:cubicBezTo>
                    <a:pt x="990" y="256"/>
                    <a:pt x="989" y="257"/>
                    <a:pt x="988" y="257"/>
                  </a:cubicBezTo>
                  <a:cubicBezTo>
                    <a:pt x="988" y="257"/>
                    <a:pt x="988" y="258"/>
                    <a:pt x="988" y="258"/>
                  </a:cubicBezTo>
                  <a:cubicBezTo>
                    <a:pt x="987" y="258"/>
                    <a:pt x="986" y="258"/>
                    <a:pt x="985" y="258"/>
                  </a:cubicBezTo>
                  <a:cubicBezTo>
                    <a:pt x="985" y="258"/>
                    <a:pt x="985" y="257"/>
                    <a:pt x="985" y="257"/>
                  </a:cubicBezTo>
                  <a:cubicBezTo>
                    <a:pt x="984" y="256"/>
                    <a:pt x="983" y="256"/>
                    <a:pt x="985" y="255"/>
                  </a:cubicBezTo>
                  <a:cubicBezTo>
                    <a:pt x="986" y="254"/>
                    <a:pt x="988" y="253"/>
                    <a:pt x="990" y="253"/>
                  </a:cubicBezTo>
                  <a:cubicBezTo>
                    <a:pt x="990" y="253"/>
                    <a:pt x="991" y="254"/>
                    <a:pt x="992" y="254"/>
                  </a:cubicBezTo>
                  <a:cubicBezTo>
                    <a:pt x="992" y="254"/>
                    <a:pt x="992" y="255"/>
                    <a:pt x="993" y="255"/>
                  </a:cubicBezTo>
                  <a:cubicBezTo>
                    <a:pt x="994" y="255"/>
                    <a:pt x="994" y="255"/>
                    <a:pt x="994" y="254"/>
                  </a:cubicBezTo>
                  <a:cubicBezTo>
                    <a:pt x="995" y="254"/>
                    <a:pt x="995" y="253"/>
                    <a:pt x="994" y="253"/>
                  </a:cubicBezTo>
                  <a:cubicBezTo>
                    <a:pt x="994" y="253"/>
                    <a:pt x="995" y="252"/>
                    <a:pt x="995" y="251"/>
                  </a:cubicBezTo>
                  <a:cubicBezTo>
                    <a:pt x="995" y="250"/>
                    <a:pt x="995" y="250"/>
                    <a:pt x="996" y="249"/>
                  </a:cubicBezTo>
                  <a:cubicBezTo>
                    <a:pt x="997" y="249"/>
                    <a:pt x="997" y="250"/>
                    <a:pt x="998" y="250"/>
                  </a:cubicBezTo>
                  <a:cubicBezTo>
                    <a:pt x="999" y="250"/>
                    <a:pt x="999" y="250"/>
                    <a:pt x="1000" y="250"/>
                  </a:cubicBezTo>
                  <a:cubicBezTo>
                    <a:pt x="1000" y="250"/>
                    <a:pt x="1001" y="249"/>
                    <a:pt x="1002" y="249"/>
                  </a:cubicBezTo>
                  <a:cubicBezTo>
                    <a:pt x="1003" y="249"/>
                    <a:pt x="1004" y="249"/>
                    <a:pt x="1005" y="249"/>
                  </a:cubicBezTo>
                  <a:cubicBezTo>
                    <a:pt x="1006" y="248"/>
                    <a:pt x="1006" y="248"/>
                    <a:pt x="1007" y="248"/>
                  </a:cubicBezTo>
                  <a:cubicBezTo>
                    <a:pt x="1008" y="249"/>
                    <a:pt x="1008" y="249"/>
                    <a:pt x="1009" y="249"/>
                  </a:cubicBezTo>
                  <a:cubicBezTo>
                    <a:pt x="1010" y="249"/>
                    <a:pt x="1010" y="248"/>
                    <a:pt x="1011" y="248"/>
                  </a:cubicBezTo>
                  <a:cubicBezTo>
                    <a:pt x="1012" y="247"/>
                    <a:pt x="1012" y="247"/>
                    <a:pt x="1013" y="246"/>
                  </a:cubicBezTo>
                  <a:cubicBezTo>
                    <a:pt x="1014" y="245"/>
                    <a:pt x="1015" y="246"/>
                    <a:pt x="1016" y="245"/>
                  </a:cubicBezTo>
                  <a:cubicBezTo>
                    <a:pt x="1017" y="244"/>
                    <a:pt x="1019" y="243"/>
                    <a:pt x="1020" y="244"/>
                  </a:cubicBezTo>
                  <a:cubicBezTo>
                    <a:pt x="1020" y="244"/>
                    <a:pt x="1021" y="244"/>
                    <a:pt x="1022" y="244"/>
                  </a:cubicBezTo>
                  <a:cubicBezTo>
                    <a:pt x="1023" y="244"/>
                    <a:pt x="1023" y="244"/>
                    <a:pt x="1023" y="244"/>
                  </a:cubicBezTo>
                  <a:cubicBezTo>
                    <a:pt x="1023" y="244"/>
                    <a:pt x="1023" y="244"/>
                    <a:pt x="1024" y="244"/>
                  </a:cubicBezTo>
                  <a:cubicBezTo>
                    <a:pt x="1023" y="245"/>
                    <a:pt x="1023" y="245"/>
                    <a:pt x="1022" y="246"/>
                  </a:cubicBezTo>
                  <a:cubicBezTo>
                    <a:pt x="1022" y="246"/>
                    <a:pt x="1022" y="246"/>
                    <a:pt x="1023" y="247"/>
                  </a:cubicBezTo>
                  <a:cubicBezTo>
                    <a:pt x="1022" y="247"/>
                    <a:pt x="1022" y="247"/>
                    <a:pt x="1022" y="247"/>
                  </a:cubicBezTo>
                  <a:cubicBezTo>
                    <a:pt x="1021" y="247"/>
                    <a:pt x="1021" y="248"/>
                    <a:pt x="1021" y="249"/>
                  </a:cubicBezTo>
                  <a:cubicBezTo>
                    <a:pt x="1020" y="249"/>
                    <a:pt x="1021" y="250"/>
                    <a:pt x="1021" y="250"/>
                  </a:cubicBezTo>
                  <a:cubicBezTo>
                    <a:pt x="1021" y="251"/>
                    <a:pt x="1021" y="251"/>
                    <a:pt x="1021" y="252"/>
                  </a:cubicBezTo>
                  <a:cubicBezTo>
                    <a:pt x="1021" y="252"/>
                    <a:pt x="1021" y="252"/>
                    <a:pt x="1021" y="253"/>
                  </a:cubicBezTo>
                  <a:cubicBezTo>
                    <a:pt x="1020" y="253"/>
                    <a:pt x="1020" y="253"/>
                    <a:pt x="1020" y="253"/>
                  </a:cubicBezTo>
                  <a:cubicBezTo>
                    <a:pt x="1020" y="254"/>
                    <a:pt x="1020" y="254"/>
                    <a:pt x="1020" y="255"/>
                  </a:cubicBezTo>
                  <a:cubicBezTo>
                    <a:pt x="1020" y="255"/>
                    <a:pt x="1021" y="255"/>
                    <a:pt x="1021" y="255"/>
                  </a:cubicBezTo>
                  <a:cubicBezTo>
                    <a:pt x="1021" y="256"/>
                    <a:pt x="1021" y="256"/>
                    <a:pt x="1022" y="256"/>
                  </a:cubicBezTo>
                  <a:cubicBezTo>
                    <a:pt x="1022" y="256"/>
                    <a:pt x="1022" y="257"/>
                    <a:pt x="1023" y="257"/>
                  </a:cubicBezTo>
                  <a:cubicBezTo>
                    <a:pt x="1024" y="258"/>
                    <a:pt x="1024" y="259"/>
                    <a:pt x="1025" y="259"/>
                  </a:cubicBezTo>
                  <a:cubicBezTo>
                    <a:pt x="1026" y="259"/>
                    <a:pt x="1026" y="259"/>
                    <a:pt x="1027" y="258"/>
                  </a:cubicBezTo>
                  <a:cubicBezTo>
                    <a:pt x="1027" y="258"/>
                    <a:pt x="1027" y="257"/>
                    <a:pt x="1027" y="257"/>
                  </a:cubicBezTo>
                  <a:cubicBezTo>
                    <a:pt x="1028" y="257"/>
                    <a:pt x="1028" y="256"/>
                    <a:pt x="1029" y="256"/>
                  </a:cubicBezTo>
                  <a:cubicBezTo>
                    <a:pt x="1029" y="256"/>
                    <a:pt x="1029" y="255"/>
                    <a:pt x="1029" y="255"/>
                  </a:cubicBezTo>
                  <a:cubicBezTo>
                    <a:pt x="1029" y="255"/>
                    <a:pt x="1030" y="254"/>
                    <a:pt x="1031" y="254"/>
                  </a:cubicBezTo>
                  <a:cubicBezTo>
                    <a:pt x="1031" y="253"/>
                    <a:pt x="1031" y="252"/>
                    <a:pt x="1031" y="252"/>
                  </a:cubicBezTo>
                  <a:cubicBezTo>
                    <a:pt x="1031" y="251"/>
                    <a:pt x="1034" y="250"/>
                    <a:pt x="1034" y="250"/>
                  </a:cubicBezTo>
                  <a:cubicBezTo>
                    <a:pt x="1035" y="250"/>
                    <a:pt x="1035" y="250"/>
                    <a:pt x="1035" y="250"/>
                  </a:cubicBezTo>
                  <a:cubicBezTo>
                    <a:pt x="1036" y="250"/>
                    <a:pt x="1037" y="248"/>
                    <a:pt x="1037" y="248"/>
                  </a:cubicBezTo>
                  <a:cubicBezTo>
                    <a:pt x="1036" y="247"/>
                    <a:pt x="1037" y="246"/>
                    <a:pt x="1036" y="246"/>
                  </a:cubicBezTo>
                  <a:cubicBezTo>
                    <a:pt x="1036" y="246"/>
                    <a:pt x="1035" y="246"/>
                    <a:pt x="1035" y="246"/>
                  </a:cubicBezTo>
                  <a:cubicBezTo>
                    <a:pt x="1033" y="246"/>
                    <a:pt x="1034" y="244"/>
                    <a:pt x="1034" y="244"/>
                  </a:cubicBezTo>
                  <a:cubicBezTo>
                    <a:pt x="1034" y="243"/>
                    <a:pt x="1035" y="243"/>
                    <a:pt x="1036" y="242"/>
                  </a:cubicBezTo>
                  <a:cubicBezTo>
                    <a:pt x="1036" y="242"/>
                    <a:pt x="1036" y="242"/>
                    <a:pt x="1037" y="241"/>
                  </a:cubicBezTo>
                  <a:cubicBezTo>
                    <a:pt x="1037" y="242"/>
                    <a:pt x="1037" y="242"/>
                    <a:pt x="1037" y="242"/>
                  </a:cubicBezTo>
                  <a:cubicBezTo>
                    <a:pt x="1036" y="242"/>
                    <a:pt x="1036" y="243"/>
                    <a:pt x="1037" y="243"/>
                  </a:cubicBezTo>
                  <a:cubicBezTo>
                    <a:pt x="1037" y="243"/>
                    <a:pt x="1037" y="243"/>
                    <a:pt x="1037" y="243"/>
                  </a:cubicBezTo>
                  <a:cubicBezTo>
                    <a:pt x="1038" y="243"/>
                    <a:pt x="1038" y="243"/>
                    <a:pt x="1038" y="243"/>
                  </a:cubicBezTo>
                  <a:cubicBezTo>
                    <a:pt x="1038" y="244"/>
                    <a:pt x="1039" y="244"/>
                    <a:pt x="1039" y="244"/>
                  </a:cubicBezTo>
                  <a:cubicBezTo>
                    <a:pt x="1040" y="244"/>
                    <a:pt x="1040" y="244"/>
                    <a:pt x="1039" y="245"/>
                  </a:cubicBezTo>
                  <a:cubicBezTo>
                    <a:pt x="1039" y="245"/>
                    <a:pt x="1040" y="245"/>
                    <a:pt x="1040" y="245"/>
                  </a:cubicBezTo>
                  <a:cubicBezTo>
                    <a:pt x="1041" y="245"/>
                    <a:pt x="1041" y="245"/>
                    <a:pt x="1042" y="244"/>
                  </a:cubicBezTo>
                  <a:cubicBezTo>
                    <a:pt x="1043" y="244"/>
                    <a:pt x="1044" y="244"/>
                    <a:pt x="1045" y="244"/>
                  </a:cubicBezTo>
                  <a:cubicBezTo>
                    <a:pt x="1046" y="243"/>
                    <a:pt x="1047" y="244"/>
                    <a:pt x="1047" y="244"/>
                  </a:cubicBezTo>
                  <a:cubicBezTo>
                    <a:pt x="1048" y="244"/>
                    <a:pt x="1049" y="244"/>
                    <a:pt x="1049" y="244"/>
                  </a:cubicBezTo>
                  <a:cubicBezTo>
                    <a:pt x="1049" y="244"/>
                    <a:pt x="1049" y="244"/>
                    <a:pt x="1050" y="244"/>
                  </a:cubicBezTo>
                  <a:cubicBezTo>
                    <a:pt x="1050" y="244"/>
                    <a:pt x="1051" y="244"/>
                    <a:pt x="1051" y="243"/>
                  </a:cubicBezTo>
                  <a:cubicBezTo>
                    <a:pt x="1051" y="243"/>
                    <a:pt x="1050" y="242"/>
                    <a:pt x="1050" y="242"/>
                  </a:cubicBezTo>
                  <a:cubicBezTo>
                    <a:pt x="1049" y="241"/>
                    <a:pt x="1051" y="240"/>
                    <a:pt x="1052" y="240"/>
                  </a:cubicBezTo>
                  <a:cubicBezTo>
                    <a:pt x="1052" y="240"/>
                    <a:pt x="1052" y="240"/>
                    <a:pt x="1053" y="240"/>
                  </a:cubicBezTo>
                  <a:cubicBezTo>
                    <a:pt x="1053" y="239"/>
                    <a:pt x="1055" y="239"/>
                    <a:pt x="1055" y="240"/>
                  </a:cubicBezTo>
                  <a:cubicBezTo>
                    <a:pt x="1054" y="241"/>
                    <a:pt x="1054" y="241"/>
                    <a:pt x="1054" y="242"/>
                  </a:cubicBezTo>
                  <a:cubicBezTo>
                    <a:pt x="1053" y="243"/>
                    <a:pt x="1052" y="243"/>
                    <a:pt x="1053" y="244"/>
                  </a:cubicBezTo>
                  <a:cubicBezTo>
                    <a:pt x="1054" y="245"/>
                    <a:pt x="1055" y="244"/>
                    <a:pt x="1056" y="243"/>
                  </a:cubicBezTo>
                  <a:cubicBezTo>
                    <a:pt x="1057" y="243"/>
                    <a:pt x="1058" y="243"/>
                    <a:pt x="1058" y="242"/>
                  </a:cubicBezTo>
                  <a:cubicBezTo>
                    <a:pt x="1058" y="242"/>
                    <a:pt x="1058" y="241"/>
                    <a:pt x="1057" y="241"/>
                  </a:cubicBezTo>
                  <a:cubicBezTo>
                    <a:pt x="1057" y="241"/>
                    <a:pt x="1057" y="241"/>
                    <a:pt x="1057" y="240"/>
                  </a:cubicBezTo>
                  <a:cubicBezTo>
                    <a:pt x="1057" y="240"/>
                    <a:pt x="1057" y="239"/>
                    <a:pt x="1057" y="239"/>
                  </a:cubicBezTo>
                  <a:cubicBezTo>
                    <a:pt x="1057" y="238"/>
                    <a:pt x="1058" y="237"/>
                    <a:pt x="1059" y="237"/>
                  </a:cubicBezTo>
                  <a:cubicBezTo>
                    <a:pt x="1059" y="237"/>
                    <a:pt x="1060" y="236"/>
                    <a:pt x="1060" y="236"/>
                  </a:cubicBezTo>
                  <a:cubicBezTo>
                    <a:pt x="1060" y="235"/>
                    <a:pt x="1061" y="236"/>
                    <a:pt x="1061" y="236"/>
                  </a:cubicBezTo>
                  <a:cubicBezTo>
                    <a:pt x="1062" y="236"/>
                    <a:pt x="1062" y="235"/>
                    <a:pt x="1062" y="234"/>
                  </a:cubicBezTo>
                  <a:cubicBezTo>
                    <a:pt x="1062" y="233"/>
                    <a:pt x="1062" y="233"/>
                    <a:pt x="1063" y="232"/>
                  </a:cubicBezTo>
                  <a:cubicBezTo>
                    <a:pt x="1063" y="232"/>
                    <a:pt x="1064" y="232"/>
                    <a:pt x="1064" y="232"/>
                  </a:cubicBezTo>
                  <a:cubicBezTo>
                    <a:pt x="1065" y="232"/>
                    <a:pt x="1066" y="232"/>
                    <a:pt x="1066" y="233"/>
                  </a:cubicBezTo>
                  <a:cubicBezTo>
                    <a:pt x="1066" y="234"/>
                    <a:pt x="1065" y="234"/>
                    <a:pt x="1064" y="234"/>
                  </a:cubicBezTo>
                  <a:cubicBezTo>
                    <a:pt x="1064" y="235"/>
                    <a:pt x="1064" y="235"/>
                    <a:pt x="1064" y="235"/>
                  </a:cubicBezTo>
                  <a:cubicBezTo>
                    <a:pt x="1064" y="236"/>
                    <a:pt x="1064" y="236"/>
                    <a:pt x="1064" y="236"/>
                  </a:cubicBezTo>
                  <a:cubicBezTo>
                    <a:pt x="1064" y="237"/>
                    <a:pt x="1064" y="237"/>
                    <a:pt x="1064" y="237"/>
                  </a:cubicBezTo>
                  <a:cubicBezTo>
                    <a:pt x="1064" y="238"/>
                    <a:pt x="1063" y="239"/>
                    <a:pt x="1063" y="239"/>
                  </a:cubicBezTo>
                  <a:cubicBezTo>
                    <a:pt x="1063" y="240"/>
                    <a:pt x="1062" y="241"/>
                    <a:pt x="1063" y="242"/>
                  </a:cubicBezTo>
                  <a:cubicBezTo>
                    <a:pt x="1064" y="242"/>
                    <a:pt x="1065" y="241"/>
                    <a:pt x="1065" y="240"/>
                  </a:cubicBezTo>
                  <a:cubicBezTo>
                    <a:pt x="1065" y="240"/>
                    <a:pt x="1066" y="240"/>
                    <a:pt x="1066" y="239"/>
                  </a:cubicBezTo>
                  <a:cubicBezTo>
                    <a:pt x="1067" y="239"/>
                    <a:pt x="1067" y="239"/>
                    <a:pt x="1067" y="239"/>
                  </a:cubicBezTo>
                  <a:cubicBezTo>
                    <a:pt x="1068" y="239"/>
                    <a:pt x="1069" y="238"/>
                    <a:pt x="1069" y="238"/>
                  </a:cubicBezTo>
                  <a:cubicBezTo>
                    <a:pt x="1070" y="237"/>
                    <a:pt x="1071" y="236"/>
                    <a:pt x="1071" y="236"/>
                  </a:cubicBezTo>
                  <a:cubicBezTo>
                    <a:pt x="1071" y="235"/>
                    <a:pt x="1071" y="234"/>
                    <a:pt x="1072" y="234"/>
                  </a:cubicBezTo>
                  <a:cubicBezTo>
                    <a:pt x="1073" y="234"/>
                    <a:pt x="1073" y="233"/>
                    <a:pt x="1073" y="233"/>
                  </a:cubicBezTo>
                  <a:cubicBezTo>
                    <a:pt x="1074" y="232"/>
                    <a:pt x="1072" y="231"/>
                    <a:pt x="1072" y="230"/>
                  </a:cubicBezTo>
                  <a:cubicBezTo>
                    <a:pt x="1072" y="229"/>
                    <a:pt x="1071" y="228"/>
                    <a:pt x="1071" y="228"/>
                  </a:cubicBezTo>
                  <a:cubicBezTo>
                    <a:pt x="1070" y="227"/>
                    <a:pt x="1071" y="225"/>
                    <a:pt x="1071" y="224"/>
                  </a:cubicBezTo>
                  <a:cubicBezTo>
                    <a:pt x="1071" y="224"/>
                    <a:pt x="1071" y="223"/>
                    <a:pt x="1071" y="223"/>
                  </a:cubicBezTo>
                  <a:cubicBezTo>
                    <a:pt x="1071" y="222"/>
                    <a:pt x="1072" y="220"/>
                    <a:pt x="1072" y="219"/>
                  </a:cubicBezTo>
                  <a:cubicBezTo>
                    <a:pt x="1073" y="218"/>
                    <a:pt x="1073" y="218"/>
                    <a:pt x="1073" y="217"/>
                  </a:cubicBezTo>
                  <a:cubicBezTo>
                    <a:pt x="1073" y="216"/>
                    <a:pt x="1074" y="215"/>
                    <a:pt x="1074" y="215"/>
                  </a:cubicBezTo>
                  <a:cubicBezTo>
                    <a:pt x="1074" y="214"/>
                    <a:pt x="1073" y="213"/>
                    <a:pt x="1073" y="212"/>
                  </a:cubicBezTo>
                  <a:cubicBezTo>
                    <a:pt x="1074" y="211"/>
                    <a:pt x="1074" y="210"/>
                    <a:pt x="1074" y="209"/>
                  </a:cubicBezTo>
                  <a:cubicBezTo>
                    <a:pt x="1074" y="209"/>
                    <a:pt x="1073" y="208"/>
                    <a:pt x="1073" y="207"/>
                  </a:cubicBezTo>
                  <a:cubicBezTo>
                    <a:pt x="1073" y="207"/>
                    <a:pt x="1073" y="206"/>
                    <a:pt x="1073" y="205"/>
                  </a:cubicBezTo>
                  <a:cubicBezTo>
                    <a:pt x="1073" y="204"/>
                    <a:pt x="1073" y="204"/>
                    <a:pt x="1073" y="204"/>
                  </a:cubicBezTo>
                  <a:cubicBezTo>
                    <a:pt x="1073" y="204"/>
                    <a:pt x="1073" y="203"/>
                    <a:pt x="1073" y="203"/>
                  </a:cubicBezTo>
                  <a:cubicBezTo>
                    <a:pt x="1073" y="202"/>
                    <a:pt x="1074" y="201"/>
                    <a:pt x="1074" y="200"/>
                  </a:cubicBezTo>
                  <a:cubicBezTo>
                    <a:pt x="1075" y="199"/>
                    <a:pt x="1076" y="200"/>
                    <a:pt x="1076" y="199"/>
                  </a:cubicBezTo>
                  <a:cubicBezTo>
                    <a:pt x="1077" y="198"/>
                    <a:pt x="1078" y="199"/>
                    <a:pt x="1079" y="200"/>
                  </a:cubicBezTo>
                  <a:cubicBezTo>
                    <a:pt x="1079" y="200"/>
                    <a:pt x="1079" y="200"/>
                    <a:pt x="1079" y="200"/>
                  </a:cubicBezTo>
                  <a:cubicBezTo>
                    <a:pt x="1079" y="198"/>
                    <a:pt x="1080" y="197"/>
                    <a:pt x="1080" y="196"/>
                  </a:cubicBezTo>
                  <a:cubicBezTo>
                    <a:pt x="1080" y="195"/>
                    <a:pt x="1079" y="194"/>
                    <a:pt x="1080" y="193"/>
                  </a:cubicBezTo>
                  <a:cubicBezTo>
                    <a:pt x="1080" y="192"/>
                    <a:pt x="1081" y="190"/>
                    <a:pt x="1081" y="189"/>
                  </a:cubicBezTo>
                  <a:cubicBezTo>
                    <a:pt x="1082" y="188"/>
                    <a:pt x="1081" y="187"/>
                    <a:pt x="1082" y="186"/>
                  </a:cubicBezTo>
                  <a:cubicBezTo>
                    <a:pt x="1082" y="184"/>
                    <a:pt x="1082" y="183"/>
                    <a:pt x="1082" y="182"/>
                  </a:cubicBezTo>
                  <a:cubicBezTo>
                    <a:pt x="1082" y="181"/>
                    <a:pt x="1082" y="181"/>
                    <a:pt x="1082" y="181"/>
                  </a:cubicBezTo>
                  <a:cubicBezTo>
                    <a:pt x="1082" y="181"/>
                    <a:pt x="1082" y="180"/>
                    <a:pt x="1082" y="179"/>
                  </a:cubicBezTo>
                  <a:cubicBezTo>
                    <a:pt x="1082" y="178"/>
                    <a:pt x="1081" y="178"/>
                    <a:pt x="1081" y="177"/>
                  </a:cubicBezTo>
                  <a:close/>
                  <a:moveTo>
                    <a:pt x="963" y="270"/>
                  </a:moveTo>
                  <a:cubicBezTo>
                    <a:pt x="963" y="270"/>
                    <a:pt x="964" y="270"/>
                    <a:pt x="964" y="270"/>
                  </a:cubicBezTo>
                  <a:cubicBezTo>
                    <a:pt x="965" y="269"/>
                    <a:pt x="965" y="268"/>
                    <a:pt x="965" y="267"/>
                  </a:cubicBezTo>
                  <a:cubicBezTo>
                    <a:pt x="965" y="267"/>
                    <a:pt x="965" y="267"/>
                    <a:pt x="965" y="267"/>
                  </a:cubicBezTo>
                  <a:cubicBezTo>
                    <a:pt x="965" y="266"/>
                    <a:pt x="965" y="266"/>
                    <a:pt x="965" y="266"/>
                  </a:cubicBezTo>
                  <a:cubicBezTo>
                    <a:pt x="964" y="266"/>
                    <a:pt x="964" y="266"/>
                    <a:pt x="964" y="266"/>
                  </a:cubicBezTo>
                  <a:cubicBezTo>
                    <a:pt x="964" y="266"/>
                    <a:pt x="964" y="266"/>
                    <a:pt x="963" y="266"/>
                  </a:cubicBezTo>
                  <a:cubicBezTo>
                    <a:pt x="963" y="267"/>
                    <a:pt x="962" y="267"/>
                    <a:pt x="962" y="268"/>
                  </a:cubicBezTo>
                  <a:cubicBezTo>
                    <a:pt x="961" y="269"/>
                    <a:pt x="962" y="270"/>
                    <a:pt x="963" y="270"/>
                  </a:cubicBezTo>
                  <a:close/>
                  <a:moveTo>
                    <a:pt x="1055" y="151"/>
                  </a:moveTo>
                  <a:cubicBezTo>
                    <a:pt x="1055" y="151"/>
                    <a:pt x="1055" y="151"/>
                    <a:pt x="1055" y="151"/>
                  </a:cubicBezTo>
                  <a:cubicBezTo>
                    <a:pt x="1055" y="151"/>
                    <a:pt x="1055" y="151"/>
                    <a:pt x="1055" y="151"/>
                  </a:cubicBezTo>
                  <a:cubicBezTo>
                    <a:pt x="1055" y="151"/>
                    <a:pt x="1055" y="151"/>
                    <a:pt x="1055" y="151"/>
                  </a:cubicBezTo>
                  <a:cubicBezTo>
                    <a:pt x="1055" y="151"/>
                    <a:pt x="1056" y="150"/>
                    <a:pt x="1056" y="150"/>
                  </a:cubicBezTo>
                  <a:cubicBezTo>
                    <a:pt x="1056" y="149"/>
                    <a:pt x="1056" y="149"/>
                    <a:pt x="1056" y="149"/>
                  </a:cubicBezTo>
                  <a:cubicBezTo>
                    <a:pt x="1056" y="149"/>
                    <a:pt x="1057" y="148"/>
                    <a:pt x="1057" y="148"/>
                  </a:cubicBezTo>
                  <a:cubicBezTo>
                    <a:pt x="1057" y="147"/>
                    <a:pt x="1055" y="147"/>
                    <a:pt x="1055" y="148"/>
                  </a:cubicBezTo>
                  <a:cubicBezTo>
                    <a:pt x="1055" y="149"/>
                    <a:pt x="1054" y="150"/>
                    <a:pt x="1054" y="150"/>
                  </a:cubicBezTo>
                  <a:cubicBezTo>
                    <a:pt x="1053" y="151"/>
                    <a:pt x="1054" y="152"/>
                    <a:pt x="1055" y="151"/>
                  </a:cubicBezTo>
                  <a:close/>
                  <a:moveTo>
                    <a:pt x="961" y="322"/>
                  </a:moveTo>
                  <a:cubicBezTo>
                    <a:pt x="961" y="323"/>
                    <a:pt x="961" y="323"/>
                    <a:pt x="961" y="323"/>
                  </a:cubicBezTo>
                  <a:cubicBezTo>
                    <a:pt x="962" y="323"/>
                    <a:pt x="962" y="323"/>
                    <a:pt x="962" y="323"/>
                  </a:cubicBezTo>
                  <a:cubicBezTo>
                    <a:pt x="963" y="323"/>
                    <a:pt x="963" y="323"/>
                    <a:pt x="963" y="323"/>
                  </a:cubicBezTo>
                  <a:cubicBezTo>
                    <a:pt x="963" y="322"/>
                    <a:pt x="963" y="322"/>
                    <a:pt x="963" y="322"/>
                  </a:cubicBezTo>
                  <a:cubicBezTo>
                    <a:pt x="963" y="322"/>
                    <a:pt x="963" y="322"/>
                    <a:pt x="963" y="322"/>
                  </a:cubicBezTo>
                  <a:cubicBezTo>
                    <a:pt x="963" y="322"/>
                    <a:pt x="963" y="321"/>
                    <a:pt x="963" y="321"/>
                  </a:cubicBezTo>
                  <a:cubicBezTo>
                    <a:pt x="963" y="321"/>
                    <a:pt x="963" y="321"/>
                    <a:pt x="963" y="321"/>
                  </a:cubicBezTo>
                  <a:cubicBezTo>
                    <a:pt x="963" y="321"/>
                    <a:pt x="963" y="321"/>
                    <a:pt x="963" y="321"/>
                  </a:cubicBezTo>
                  <a:cubicBezTo>
                    <a:pt x="963" y="321"/>
                    <a:pt x="963" y="321"/>
                    <a:pt x="963" y="321"/>
                  </a:cubicBezTo>
                  <a:cubicBezTo>
                    <a:pt x="963" y="321"/>
                    <a:pt x="962" y="321"/>
                    <a:pt x="962" y="321"/>
                  </a:cubicBezTo>
                  <a:cubicBezTo>
                    <a:pt x="962" y="321"/>
                    <a:pt x="962" y="321"/>
                    <a:pt x="962" y="321"/>
                  </a:cubicBezTo>
                  <a:cubicBezTo>
                    <a:pt x="962" y="321"/>
                    <a:pt x="962" y="321"/>
                    <a:pt x="962" y="321"/>
                  </a:cubicBezTo>
                  <a:cubicBezTo>
                    <a:pt x="962" y="321"/>
                    <a:pt x="962" y="321"/>
                    <a:pt x="962" y="321"/>
                  </a:cubicBezTo>
                  <a:cubicBezTo>
                    <a:pt x="962" y="321"/>
                    <a:pt x="962" y="321"/>
                    <a:pt x="962" y="321"/>
                  </a:cubicBezTo>
                  <a:cubicBezTo>
                    <a:pt x="961" y="322"/>
                    <a:pt x="961" y="322"/>
                    <a:pt x="961" y="322"/>
                  </a:cubicBezTo>
                  <a:close/>
                  <a:moveTo>
                    <a:pt x="1017" y="253"/>
                  </a:moveTo>
                  <a:cubicBezTo>
                    <a:pt x="1017" y="253"/>
                    <a:pt x="1016" y="252"/>
                    <a:pt x="1016" y="252"/>
                  </a:cubicBezTo>
                  <a:cubicBezTo>
                    <a:pt x="1015" y="251"/>
                    <a:pt x="1015" y="251"/>
                    <a:pt x="1014" y="251"/>
                  </a:cubicBezTo>
                  <a:cubicBezTo>
                    <a:pt x="1014" y="251"/>
                    <a:pt x="1014" y="251"/>
                    <a:pt x="1013" y="250"/>
                  </a:cubicBezTo>
                  <a:cubicBezTo>
                    <a:pt x="1013" y="250"/>
                    <a:pt x="1012" y="250"/>
                    <a:pt x="1011" y="250"/>
                  </a:cubicBezTo>
                  <a:cubicBezTo>
                    <a:pt x="1011" y="250"/>
                    <a:pt x="1011" y="250"/>
                    <a:pt x="1010" y="250"/>
                  </a:cubicBezTo>
                  <a:cubicBezTo>
                    <a:pt x="1010" y="250"/>
                    <a:pt x="1009" y="251"/>
                    <a:pt x="1008" y="251"/>
                  </a:cubicBezTo>
                  <a:cubicBezTo>
                    <a:pt x="1008" y="252"/>
                    <a:pt x="1007" y="253"/>
                    <a:pt x="1007" y="253"/>
                  </a:cubicBezTo>
                  <a:cubicBezTo>
                    <a:pt x="1006" y="253"/>
                    <a:pt x="1005" y="254"/>
                    <a:pt x="1004" y="254"/>
                  </a:cubicBezTo>
                  <a:cubicBezTo>
                    <a:pt x="1004" y="255"/>
                    <a:pt x="1003" y="255"/>
                    <a:pt x="1003" y="255"/>
                  </a:cubicBezTo>
                  <a:cubicBezTo>
                    <a:pt x="1002" y="255"/>
                    <a:pt x="1002" y="254"/>
                    <a:pt x="1002" y="254"/>
                  </a:cubicBezTo>
                  <a:cubicBezTo>
                    <a:pt x="1002" y="253"/>
                    <a:pt x="1002" y="253"/>
                    <a:pt x="1002" y="252"/>
                  </a:cubicBezTo>
                  <a:cubicBezTo>
                    <a:pt x="1001" y="252"/>
                    <a:pt x="1000" y="253"/>
                    <a:pt x="999" y="254"/>
                  </a:cubicBezTo>
                  <a:cubicBezTo>
                    <a:pt x="998" y="254"/>
                    <a:pt x="998" y="254"/>
                    <a:pt x="997" y="255"/>
                  </a:cubicBezTo>
                  <a:cubicBezTo>
                    <a:pt x="997" y="255"/>
                    <a:pt x="997" y="256"/>
                    <a:pt x="997" y="256"/>
                  </a:cubicBezTo>
                  <a:cubicBezTo>
                    <a:pt x="996" y="257"/>
                    <a:pt x="996" y="257"/>
                    <a:pt x="995" y="258"/>
                  </a:cubicBezTo>
                  <a:cubicBezTo>
                    <a:pt x="995" y="258"/>
                    <a:pt x="994" y="259"/>
                    <a:pt x="994" y="259"/>
                  </a:cubicBezTo>
                  <a:cubicBezTo>
                    <a:pt x="994" y="260"/>
                    <a:pt x="996" y="260"/>
                    <a:pt x="997" y="260"/>
                  </a:cubicBezTo>
                  <a:cubicBezTo>
                    <a:pt x="997" y="260"/>
                    <a:pt x="997" y="260"/>
                    <a:pt x="997" y="260"/>
                  </a:cubicBezTo>
                  <a:cubicBezTo>
                    <a:pt x="997" y="261"/>
                    <a:pt x="998" y="261"/>
                    <a:pt x="997" y="262"/>
                  </a:cubicBezTo>
                  <a:cubicBezTo>
                    <a:pt x="997" y="262"/>
                    <a:pt x="996" y="262"/>
                    <a:pt x="996" y="263"/>
                  </a:cubicBezTo>
                  <a:cubicBezTo>
                    <a:pt x="997" y="264"/>
                    <a:pt x="996" y="264"/>
                    <a:pt x="998" y="265"/>
                  </a:cubicBezTo>
                  <a:cubicBezTo>
                    <a:pt x="998" y="265"/>
                    <a:pt x="998" y="265"/>
                    <a:pt x="999" y="265"/>
                  </a:cubicBezTo>
                  <a:cubicBezTo>
                    <a:pt x="999" y="265"/>
                    <a:pt x="999" y="264"/>
                    <a:pt x="999" y="265"/>
                  </a:cubicBezTo>
                  <a:cubicBezTo>
                    <a:pt x="999" y="265"/>
                    <a:pt x="999" y="265"/>
                    <a:pt x="999" y="265"/>
                  </a:cubicBezTo>
                  <a:cubicBezTo>
                    <a:pt x="999" y="266"/>
                    <a:pt x="999" y="266"/>
                    <a:pt x="999" y="266"/>
                  </a:cubicBezTo>
                  <a:cubicBezTo>
                    <a:pt x="1000" y="266"/>
                    <a:pt x="1001" y="265"/>
                    <a:pt x="1001" y="265"/>
                  </a:cubicBezTo>
                  <a:cubicBezTo>
                    <a:pt x="1002" y="265"/>
                    <a:pt x="1002" y="266"/>
                    <a:pt x="1002" y="266"/>
                  </a:cubicBezTo>
                  <a:cubicBezTo>
                    <a:pt x="1002" y="266"/>
                    <a:pt x="1003" y="266"/>
                    <a:pt x="1003" y="266"/>
                  </a:cubicBezTo>
                  <a:cubicBezTo>
                    <a:pt x="1004" y="266"/>
                    <a:pt x="1004" y="266"/>
                    <a:pt x="1004" y="265"/>
                  </a:cubicBezTo>
                  <a:cubicBezTo>
                    <a:pt x="1003" y="264"/>
                    <a:pt x="1001" y="265"/>
                    <a:pt x="1002" y="263"/>
                  </a:cubicBezTo>
                  <a:cubicBezTo>
                    <a:pt x="1002" y="263"/>
                    <a:pt x="1002" y="263"/>
                    <a:pt x="1002" y="263"/>
                  </a:cubicBezTo>
                  <a:cubicBezTo>
                    <a:pt x="1002" y="262"/>
                    <a:pt x="1002" y="262"/>
                    <a:pt x="1003" y="261"/>
                  </a:cubicBezTo>
                  <a:cubicBezTo>
                    <a:pt x="1003" y="261"/>
                    <a:pt x="1003" y="260"/>
                    <a:pt x="1003" y="260"/>
                  </a:cubicBezTo>
                  <a:cubicBezTo>
                    <a:pt x="1004" y="259"/>
                    <a:pt x="1004" y="259"/>
                    <a:pt x="1005" y="259"/>
                  </a:cubicBezTo>
                  <a:cubicBezTo>
                    <a:pt x="1006" y="259"/>
                    <a:pt x="1006" y="259"/>
                    <a:pt x="1006" y="258"/>
                  </a:cubicBezTo>
                  <a:cubicBezTo>
                    <a:pt x="1007" y="257"/>
                    <a:pt x="1008" y="257"/>
                    <a:pt x="1009" y="257"/>
                  </a:cubicBezTo>
                  <a:cubicBezTo>
                    <a:pt x="1009" y="257"/>
                    <a:pt x="1009" y="257"/>
                    <a:pt x="1009" y="257"/>
                  </a:cubicBezTo>
                  <a:cubicBezTo>
                    <a:pt x="1009" y="258"/>
                    <a:pt x="1010" y="258"/>
                    <a:pt x="1010" y="258"/>
                  </a:cubicBezTo>
                  <a:cubicBezTo>
                    <a:pt x="1011" y="258"/>
                    <a:pt x="1011" y="259"/>
                    <a:pt x="1011" y="259"/>
                  </a:cubicBezTo>
                  <a:cubicBezTo>
                    <a:pt x="1012" y="260"/>
                    <a:pt x="1011" y="260"/>
                    <a:pt x="1011" y="260"/>
                  </a:cubicBezTo>
                  <a:cubicBezTo>
                    <a:pt x="1011" y="260"/>
                    <a:pt x="1011" y="261"/>
                    <a:pt x="1012" y="261"/>
                  </a:cubicBezTo>
                  <a:cubicBezTo>
                    <a:pt x="1012" y="261"/>
                    <a:pt x="1013" y="260"/>
                    <a:pt x="1013" y="260"/>
                  </a:cubicBezTo>
                  <a:cubicBezTo>
                    <a:pt x="1014" y="260"/>
                    <a:pt x="1014" y="259"/>
                    <a:pt x="1014" y="259"/>
                  </a:cubicBezTo>
                  <a:cubicBezTo>
                    <a:pt x="1014" y="258"/>
                    <a:pt x="1014" y="258"/>
                    <a:pt x="1014" y="257"/>
                  </a:cubicBezTo>
                  <a:cubicBezTo>
                    <a:pt x="1015" y="257"/>
                    <a:pt x="1016" y="256"/>
                    <a:pt x="1016" y="256"/>
                  </a:cubicBezTo>
                  <a:cubicBezTo>
                    <a:pt x="1017" y="256"/>
                    <a:pt x="1017" y="255"/>
                    <a:pt x="1017" y="255"/>
                  </a:cubicBezTo>
                  <a:cubicBezTo>
                    <a:pt x="1017" y="254"/>
                    <a:pt x="1017" y="254"/>
                    <a:pt x="1017" y="254"/>
                  </a:cubicBezTo>
                  <a:cubicBezTo>
                    <a:pt x="1017" y="254"/>
                    <a:pt x="1018" y="253"/>
                    <a:pt x="1017" y="253"/>
                  </a:cubicBezTo>
                  <a:close/>
                  <a:moveTo>
                    <a:pt x="981" y="295"/>
                  </a:moveTo>
                  <a:cubicBezTo>
                    <a:pt x="981" y="295"/>
                    <a:pt x="981" y="295"/>
                    <a:pt x="981" y="295"/>
                  </a:cubicBezTo>
                  <a:cubicBezTo>
                    <a:pt x="981" y="295"/>
                    <a:pt x="981" y="295"/>
                    <a:pt x="981" y="294"/>
                  </a:cubicBezTo>
                  <a:cubicBezTo>
                    <a:pt x="981" y="294"/>
                    <a:pt x="981" y="294"/>
                    <a:pt x="981" y="294"/>
                  </a:cubicBezTo>
                  <a:cubicBezTo>
                    <a:pt x="981" y="293"/>
                    <a:pt x="980" y="293"/>
                    <a:pt x="979" y="294"/>
                  </a:cubicBezTo>
                  <a:cubicBezTo>
                    <a:pt x="979" y="294"/>
                    <a:pt x="979" y="294"/>
                    <a:pt x="979" y="294"/>
                  </a:cubicBezTo>
                  <a:cubicBezTo>
                    <a:pt x="979" y="294"/>
                    <a:pt x="979" y="295"/>
                    <a:pt x="979" y="295"/>
                  </a:cubicBezTo>
                  <a:cubicBezTo>
                    <a:pt x="979" y="295"/>
                    <a:pt x="979" y="295"/>
                    <a:pt x="979" y="295"/>
                  </a:cubicBezTo>
                  <a:cubicBezTo>
                    <a:pt x="979" y="296"/>
                    <a:pt x="980" y="296"/>
                    <a:pt x="981" y="295"/>
                  </a:cubicBezTo>
                  <a:close/>
                  <a:moveTo>
                    <a:pt x="1115" y="129"/>
                  </a:moveTo>
                  <a:cubicBezTo>
                    <a:pt x="1114" y="129"/>
                    <a:pt x="1114" y="129"/>
                    <a:pt x="1113" y="129"/>
                  </a:cubicBezTo>
                  <a:cubicBezTo>
                    <a:pt x="1113" y="129"/>
                    <a:pt x="1113" y="129"/>
                    <a:pt x="1112" y="130"/>
                  </a:cubicBezTo>
                  <a:cubicBezTo>
                    <a:pt x="1112" y="130"/>
                    <a:pt x="1111" y="132"/>
                    <a:pt x="1111" y="130"/>
                  </a:cubicBezTo>
                  <a:cubicBezTo>
                    <a:pt x="1110" y="130"/>
                    <a:pt x="1111" y="129"/>
                    <a:pt x="1111" y="128"/>
                  </a:cubicBezTo>
                  <a:cubicBezTo>
                    <a:pt x="1111" y="128"/>
                    <a:pt x="1110" y="127"/>
                    <a:pt x="1110" y="127"/>
                  </a:cubicBezTo>
                  <a:cubicBezTo>
                    <a:pt x="1109" y="126"/>
                    <a:pt x="1108" y="126"/>
                    <a:pt x="1108" y="125"/>
                  </a:cubicBezTo>
                  <a:cubicBezTo>
                    <a:pt x="1108" y="124"/>
                    <a:pt x="1109" y="123"/>
                    <a:pt x="1108" y="123"/>
                  </a:cubicBezTo>
                  <a:cubicBezTo>
                    <a:pt x="1108" y="122"/>
                    <a:pt x="1109" y="121"/>
                    <a:pt x="1110" y="120"/>
                  </a:cubicBezTo>
                  <a:cubicBezTo>
                    <a:pt x="1110" y="119"/>
                    <a:pt x="1110" y="119"/>
                    <a:pt x="1110" y="118"/>
                  </a:cubicBezTo>
                  <a:cubicBezTo>
                    <a:pt x="1110" y="118"/>
                    <a:pt x="1110" y="118"/>
                    <a:pt x="1109" y="118"/>
                  </a:cubicBezTo>
                  <a:cubicBezTo>
                    <a:pt x="1109" y="118"/>
                    <a:pt x="1109" y="118"/>
                    <a:pt x="1109" y="119"/>
                  </a:cubicBezTo>
                  <a:cubicBezTo>
                    <a:pt x="1108" y="119"/>
                    <a:pt x="1108" y="120"/>
                    <a:pt x="1108" y="120"/>
                  </a:cubicBezTo>
                  <a:cubicBezTo>
                    <a:pt x="1107" y="121"/>
                    <a:pt x="1106" y="122"/>
                    <a:pt x="1105" y="122"/>
                  </a:cubicBezTo>
                  <a:cubicBezTo>
                    <a:pt x="1105" y="123"/>
                    <a:pt x="1104" y="123"/>
                    <a:pt x="1103" y="123"/>
                  </a:cubicBezTo>
                  <a:cubicBezTo>
                    <a:pt x="1101" y="124"/>
                    <a:pt x="1100" y="123"/>
                    <a:pt x="1098" y="123"/>
                  </a:cubicBezTo>
                  <a:cubicBezTo>
                    <a:pt x="1098" y="123"/>
                    <a:pt x="1097" y="123"/>
                    <a:pt x="1097" y="122"/>
                  </a:cubicBezTo>
                  <a:cubicBezTo>
                    <a:pt x="1097" y="122"/>
                    <a:pt x="1097" y="122"/>
                    <a:pt x="1097" y="122"/>
                  </a:cubicBezTo>
                  <a:cubicBezTo>
                    <a:pt x="1097" y="121"/>
                    <a:pt x="1096" y="121"/>
                    <a:pt x="1095" y="121"/>
                  </a:cubicBezTo>
                  <a:cubicBezTo>
                    <a:pt x="1093" y="121"/>
                    <a:pt x="1092" y="121"/>
                    <a:pt x="1091" y="119"/>
                  </a:cubicBezTo>
                  <a:cubicBezTo>
                    <a:pt x="1091" y="119"/>
                    <a:pt x="1090" y="118"/>
                    <a:pt x="1090" y="118"/>
                  </a:cubicBezTo>
                  <a:cubicBezTo>
                    <a:pt x="1089" y="118"/>
                    <a:pt x="1089" y="117"/>
                    <a:pt x="1088" y="117"/>
                  </a:cubicBezTo>
                  <a:cubicBezTo>
                    <a:pt x="1088" y="115"/>
                    <a:pt x="1087" y="114"/>
                    <a:pt x="1086" y="114"/>
                  </a:cubicBezTo>
                  <a:cubicBezTo>
                    <a:pt x="1086" y="113"/>
                    <a:pt x="1085" y="113"/>
                    <a:pt x="1085" y="112"/>
                  </a:cubicBezTo>
                  <a:cubicBezTo>
                    <a:pt x="1084" y="111"/>
                    <a:pt x="1084" y="111"/>
                    <a:pt x="1083" y="111"/>
                  </a:cubicBezTo>
                  <a:cubicBezTo>
                    <a:pt x="1083" y="111"/>
                    <a:pt x="1083" y="110"/>
                    <a:pt x="1083" y="109"/>
                  </a:cubicBezTo>
                  <a:cubicBezTo>
                    <a:pt x="1083" y="109"/>
                    <a:pt x="1083" y="109"/>
                    <a:pt x="1082" y="109"/>
                  </a:cubicBezTo>
                  <a:cubicBezTo>
                    <a:pt x="1082" y="108"/>
                    <a:pt x="1082" y="108"/>
                    <a:pt x="1081" y="108"/>
                  </a:cubicBezTo>
                  <a:cubicBezTo>
                    <a:pt x="1081" y="108"/>
                    <a:pt x="1080" y="108"/>
                    <a:pt x="1080" y="108"/>
                  </a:cubicBezTo>
                  <a:cubicBezTo>
                    <a:pt x="1079" y="108"/>
                    <a:pt x="1079" y="107"/>
                    <a:pt x="1079" y="107"/>
                  </a:cubicBezTo>
                  <a:cubicBezTo>
                    <a:pt x="1079" y="107"/>
                    <a:pt x="1078" y="106"/>
                    <a:pt x="1078" y="106"/>
                  </a:cubicBezTo>
                  <a:cubicBezTo>
                    <a:pt x="1077" y="106"/>
                    <a:pt x="1077" y="105"/>
                    <a:pt x="1077" y="105"/>
                  </a:cubicBezTo>
                  <a:cubicBezTo>
                    <a:pt x="1077" y="104"/>
                    <a:pt x="1077" y="104"/>
                    <a:pt x="1076" y="105"/>
                  </a:cubicBezTo>
                  <a:cubicBezTo>
                    <a:pt x="1076" y="105"/>
                    <a:pt x="1075" y="105"/>
                    <a:pt x="1075" y="105"/>
                  </a:cubicBezTo>
                  <a:cubicBezTo>
                    <a:pt x="1075" y="105"/>
                    <a:pt x="1075" y="105"/>
                    <a:pt x="1074" y="106"/>
                  </a:cubicBezTo>
                  <a:cubicBezTo>
                    <a:pt x="1074" y="106"/>
                    <a:pt x="1073" y="106"/>
                    <a:pt x="1073" y="107"/>
                  </a:cubicBezTo>
                  <a:cubicBezTo>
                    <a:pt x="1072" y="107"/>
                    <a:pt x="1073" y="108"/>
                    <a:pt x="1074" y="108"/>
                  </a:cubicBezTo>
                  <a:cubicBezTo>
                    <a:pt x="1074" y="109"/>
                    <a:pt x="1073" y="109"/>
                    <a:pt x="1073" y="110"/>
                  </a:cubicBezTo>
                  <a:cubicBezTo>
                    <a:pt x="1073" y="110"/>
                    <a:pt x="1074" y="110"/>
                    <a:pt x="1074" y="111"/>
                  </a:cubicBezTo>
                  <a:cubicBezTo>
                    <a:pt x="1074" y="111"/>
                    <a:pt x="1074" y="112"/>
                    <a:pt x="1074" y="112"/>
                  </a:cubicBezTo>
                  <a:cubicBezTo>
                    <a:pt x="1075" y="113"/>
                    <a:pt x="1075" y="113"/>
                    <a:pt x="1075" y="114"/>
                  </a:cubicBezTo>
                  <a:cubicBezTo>
                    <a:pt x="1075" y="115"/>
                    <a:pt x="1075" y="115"/>
                    <a:pt x="1075" y="115"/>
                  </a:cubicBezTo>
                  <a:cubicBezTo>
                    <a:pt x="1075" y="116"/>
                    <a:pt x="1075" y="116"/>
                    <a:pt x="1075" y="116"/>
                  </a:cubicBezTo>
                  <a:cubicBezTo>
                    <a:pt x="1075" y="117"/>
                    <a:pt x="1075" y="117"/>
                    <a:pt x="1075" y="118"/>
                  </a:cubicBezTo>
                  <a:cubicBezTo>
                    <a:pt x="1075" y="118"/>
                    <a:pt x="1075" y="119"/>
                    <a:pt x="1075" y="119"/>
                  </a:cubicBezTo>
                  <a:cubicBezTo>
                    <a:pt x="1075" y="120"/>
                    <a:pt x="1075" y="121"/>
                    <a:pt x="1075" y="121"/>
                  </a:cubicBezTo>
                  <a:cubicBezTo>
                    <a:pt x="1074" y="122"/>
                    <a:pt x="1074" y="123"/>
                    <a:pt x="1074" y="124"/>
                  </a:cubicBezTo>
                  <a:cubicBezTo>
                    <a:pt x="1074" y="124"/>
                    <a:pt x="1074" y="124"/>
                    <a:pt x="1075" y="125"/>
                  </a:cubicBezTo>
                  <a:cubicBezTo>
                    <a:pt x="1075" y="125"/>
                    <a:pt x="1075" y="125"/>
                    <a:pt x="1075" y="125"/>
                  </a:cubicBezTo>
                  <a:cubicBezTo>
                    <a:pt x="1075" y="126"/>
                    <a:pt x="1075" y="126"/>
                    <a:pt x="1075" y="126"/>
                  </a:cubicBezTo>
                  <a:cubicBezTo>
                    <a:pt x="1075" y="126"/>
                    <a:pt x="1075" y="126"/>
                    <a:pt x="1075" y="126"/>
                  </a:cubicBezTo>
                  <a:cubicBezTo>
                    <a:pt x="1074" y="127"/>
                    <a:pt x="1073" y="127"/>
                    <a:pt x="1073" y="127"/>
                  </a:cubicBezTo>
                  <a:cubicBezTo>
                    <a:pt x="1072" y="128"/>
                    <a:pt x="1073" y="129"/>
                    <a:pt x="1073" y="130"/>
                  </a:cubicBezTo>
                  <a:cubicBezTo>
                    <a:pt x="1073" y="130"/>
                    <a:pt x="1073" y="131"/>
                    <a:pt x="1073" y="131"/>
                  </a:cubicBezTo>
                  <a:cubicBezTo>
                    <a:pt x="1073" y="132"/>
                    <a:pt x="1074" y="133"/>
                    <a:pt x="1073" y="133"/>
                  </a:cubicBezTo>
                  <a:cubicBezTo>
                    <a:pt x="1073" y="134"/>
                    <a:pt x="1072" y="134"/>
                    <a:pt x="1072" y="135"/>
                  </a:cubicBezTo>
                  <a:cubicBezTo>
                    <a:pt x="1072" y="135"/>
                    <a:pt x="1072" y="135"/>
                    <a:pt x="1072" y="136"/>
                  </a:cubicBezTo>
                  <a:cubicBezTo>
                    <a:pt x="1072" y="136"/>
                    <a:pt x="1070" y="136"/>
                    <a:pt x="1070" y="136"/>
                  </a:cubicBezTo>
                  <a:cubicBezTo>
                    <a:pt x="1069" y="136"/>
                    <a:pt x="1068" y="136"/>
                    <a:pt x="1067" y="135"/>
                  </a:cubicBezTo>
                  <a:cubicBezTo>
                    <a:pt x="1067" y="135"/>
                    <a:pt x="1067" y="135"/>
                    <a:pt x="1066" y="135"/>
                  </a:cubicBezTo>
                  <a:cubicBezTo>
                    <a:pt x="1066" y="134"/>
                    <a:pt x="1065" y="135"/>
                    <a:pt x="1064" y="135"/>
                  </a:cubicBezTo>
                  <a:cubicBezTo>
                    <a:pt x="1064" y="136"/>
                    <a:pt x="1063" y="136"/>
                    <a:pt x="1064" y="136"/>
                  </a:cubicBezTo>
                  <a:cubicBezTo>
                    <a:pt x="1065" y="136"/>
                    <a:pt x="1065" y="137"/>
                    <a:pt x="1066" y="137"/>
                  </a:cubicBezTo>
                  <a:cubicBezTo>
                    <a:pt x="1067" y="138"/>
                    <a:pt x="1065" y="139"/>
                    <a:pt x="1064" y="140"/>
                  </a:cubicBezTo>
                  <a:cubicBezTo>
                    <a:pt x="1064" y="140"/>
                    <a:pt x="1063" y="141"/>
                    <a:pt x="1062" y="141"/>
                  </a:cubicBezTo>
                  <a:cubicBezTo>
                    <a:pt x="1062" y="141"/>
                    <a:pt x="1062" y="142"/>
                    <a:pt x="1061" y="142"/>
                  </a:cubicBezTo>
                  <a:cubicBezTo>
                    <a:pt x="1060" y="143"/>
                    <a:pt x="1060" y="145"/>
                    <a:pt x="1059" y="146"/>
                  </a:cubicBezTo>
                  <a:cubicBezTo>
                    <a:pt x="1059" y="147"/>
                    <a:pt x="1058" y="148"/>
                    <a:pt x="1059" y="148"/>
                  </a:cubicBezTo>
                  <a:cubicBezTo>
                    <a:pt x="1059" y="148"/>
                    <a:pt x="1059" y="148"/>
                    <a:pt x="1059" y="148"/>
                  </a:cubicBezTo>
                  <a:cubicBezTo>
                    <a:pt x="1060" y="148"/>
                    <a:pt x="1060" y="149"/>
                    <a:pt x="1061" y="149"/>
                  </a:cubicBezTo>
                  <a:cubicBezTo>
                    <a:pt x="1061" y="150"/>
                    <a:pt x="1061" y="150"/>
                    <a:pt x="1062" y="151"/>
                  </a:cubicBezTo>
                  <a:cubicBezTo>
                    <a:pt x="1062" y="151"/>
                    <a:pt x="1063" y="151"/>
                    <a:pt x="1063" y="152"/>
                  </a:cubicBezTo>
                  <a:cubicBezTo>
                    <a:pt x="1063" y="152"/>
                    <a:pt x="1063" y="152"/>
                    <a:pt x="1063" y="152"/>
                  </a:cubicBezTo>
                  <a:cubicBezTo>
                    <a:pt x="1064" y="153"/>
                    <a:pt x="1064" y="154"/>
                    <a:pt x="1063" y="155"/>
                  </a:cubicBezTo>
                  <a:cubicBezTo>
                    <a:pt x="1063" y="155"/>
                    <a:pt x="1063" y="156"/>
                    <a:pt x="1063" y="157"/>
                  </a:cubicBezTo>
                  <a:cubicBezTo>
                    <a:pt x="1063" y="158"/>
                    <a:pt x="1062" y="159"/>
                    <a:pt x="1062" y="160"/>
                  </a:cubicBezTo>
                  <a:cubicBezTo>
                    <a:pt x="1062" y="160"/>
                    <a:pt x="1063" y="161"/>
                    <a:pt x="1064" y="160"/>
                  </a:cubicBezTo>
                  <a:cubicBezTo>
                    <a:pt x="1064" y="159"/>
                    <a:pt x="1065" y="159"/>
                    <a:pt x="1065" y="158"/>
                  </a:cubicBezTo>
                  <a:cubicBezTo>
                    <a:pt x="1066" y="158"/>
                    <a:pt x="1066" y="157"/>
                    <a:pt x="1067" y="157"/>
                  </a:cubicBezTo>
                  <a:cubicBezTo>
                    <a:pt x="1067" y="157"/>
                    <a:pt x="1068" y="157"/>
                    <a:pt x="1068" y="156"/>
                  </a:cubicBezTo>
                  <a:cubicBezTo>
                    <a:pt x="1069" y="156"/>
                    <a:pt x="1069" y="156"/>
                    <a:pt x="1069" y="155"/>
                  </a:cubicBezTo>
                  <a:cubicBezTo>
                    <a:pt x="1069" y="155"/>
                    <a:pt x="1069" y="154"/>
                    <a:pt x="1070" y="154"/>
                  </a:cubicBezTo>
                  <a:cubicBezTo>
                    <a:pt x="1070" y="154"/>
                    <a:pt x="1070" y="154"/>
                    <a:pt x="1070" y="154"/>
                  </a:cubicBezTo>
                  <a:cubicBezTo>
                    <a:pt x="1071" y="154"/>
                    <a:pt x="1072" y="154"/>
                    <a:pt x="1073" y="155"/>
                  </a:cubicBezTo>
                  <a:cubicBezTo>
                    <a:pt x="1073" y="155"/>
                    <a:pt x="1073" y="155"/>
                    <a:pt x="1073" y="155"/>
                  </a:cubicBezTo>
                  <a:cubicBezTo>
                    <a:pt x="1074" y="155"/>
                    <a:pt x="1075" y="154"/>
                    <a:pt x="1075" y="154"/>
                  </a:cubicBezTo>
                  <a:cubicBezTo>
                    <a:pt x="1075" y="153"/>
                    <a:pt x="1076" y="153"/>
                    <a:pt x="1075" y="152"/>
                  </a:cubicBezTo>
                  <a:cubicBezTo>
                    <a:pt x="1075" y="152"/>
                    <a:pt x="1075" y="152"/>
                    <a:pt x="1074" y="152"/>
                  </a:cubicBezTo>
                  <a:cubicBezTo>
                    <a:pt x="1073" y="152"/>
                    <a:pt x="1072" y="152"/>
                    <a:pt x="1071" y="151"/>
                  </a:cubicBezTo>
                  <a:cubicBezTo>
                    <a:pt x="1071" y="151"/>
                    <a:pt x="1070" y="151"/>
                    <a:pt x="1070" y="151"/>
                  </a:cubicBezTo>
                  <a:cubicBezTo>
                    <a:pt x="1069" y="150"/>
                    <a:pt x="1070" y="150"/>
                    <a:pt x="1069" y="149"/>
                  </a:cubicBezTo>
                  <a:cubicBezTo>
                    <a:pt x="1069" y="149"/>
                    <a:pt x="1067" y="149"/>
                    <a:pt x="1067" y="149"/>
                  </a:cubicBezTo>
                  <a:cubicBezTo>
                    <a:pt x="1067" y="149"/>
                    <a:pt x="1066" y="149"/>
                    <a:pt x="1066" y="149"/>
                  </a:cubicBezTo>
                  <a:cubicBezTo>
                    <a:pt x="1065" y="149"/>
                    <a:pt x="1065" y="148"/>
                    <a:pt x="1065" y="148"/>
                  </a:cubicBezTo>
                  <a:cubicBezTo>
                    <a:pt x="1066" y="147"/>
                    <a:pt x="1065" y="144"/>
                    <a:pt x="1067" y="144"/>
                  </a:cubicBezTo>
                  <a:cubicBezTo>
                    <a:pt x="1069" y="144"/>
                    <a:pt x="1070" y="145"/>
                    <a:pt x="1071" y="146"/>
                  </a:cubicBezTo>
                  <a:cubicBezTo>
                    <a:pt x="1071" y="146"/>
                    <a:pt x="1072" y="146"/>
                    <a:pt x="1072" y="146"/>
                  </a:cubicBezTo>
                  <a:cubicBezTo>
                    <a:pt x="1072" y="145"/>
                    <a:pt x="1073" y="144"/>
                    <a:pt x="1074" y="144"/>
                  </a:cubicBezTo>
                  <a:cubicBezTo>
                    <a:pt x="1075" y="143"/>
                    <a:pt x="1076" y="143"/>
                    <a:pt x="1077" y="142"/>
                  </a:cubicBezTo>
                  <a:cubicBezTo>
                    <a:pt x="1077" y="142"/>
                    <a:pt x="1078" y="142"/>
                    <a:pt x="1079" y="142"/>
                  </a:cubicBezTo>
                  <a:cubicBezTo>
                    <a:pt x="1078" y="142"/>
                    <a:pt x="1079" y="143"/>
                    <a:pt x="1079" y="143"/>
                  </a:cubicBezTo>
                  <a:cubicBezTo>
                    <a:pt x="1080" y="143"/>
                    <a:pt x="1082" y="143"/>
                    <a:pt x="1082" y="143"/>
                  </a:cubicBezTo>
                  <a:cubicBezTo>
                    <a:pt x="1081" y="143"/>
                    <a:pt x="1082" y="143"/>
                    <a:pt x="1082" y="143"/>
                  </a:cubicBezTo>
                  <a:cubicBezTo>
                    <a:pt x="1082" y="144"/>
                    <a:pt x="1082" y="144"/>
                    <a:pt x="1082" y="144"/>
                  </a:cubicBezTo>
                  <a:cubicBezTo>
                    <a:pt x="1082" y="144"/>
                    <a:pt x="1082" y="145"/>
                    <a:pt x="1083" y="145"/>
                  </a:cubicBezTo>
                  <a:cubicBezTo>
                    <a:pt x="1083" y="145"/>
                    <a:pt x="1083" y="146"/>
                    <a:pt x="1084" y="146"/>
                  </a:cubicBezTo>
                  <a:cubicBezTo>
                    <a:pt x="1085" y="146"/>
                    <a:pt x="1085" y="147"/>
                    <a:pt x="1086" y="147"/>
                  </a:cubicBezTo>
                  <a:cubicBezTo>
                    <a:pt x="1086" y="148"/>
                    <a:pt x="1087" y="148"/>
                    <a:pt x="1087" y="148"/>
                  </a:cubicBezTo>
                  <a:cubicBezTo>
                    <a:pt x="1088" y="149"/>
                    <a:pt x="1088" y="149"/>
                    <a:pt x="1088" y="149"/>
                  </a:cubicBezTo>
                  <a:cubicBezTo>
                    <a:pt x="1088" y="149"/>
                    <a:pt x="1088" y="149"/>
                    <a:pt x="1089" y="149"/>
                  </a:cubicBezTo>
                  <a:cubicBezTo>
                    <a:pt x="1089" y="149"/>
                    <a:pt x="1090" y="149"/>
                    <a:pt x="1090" y="149"/>
                  </a:cubicBezTo>
                  <a:cubicBezTo>
                    <a:pt x="1090" y="150"/>
                    <a:pt x="1091" y="150"/>
                    <a:pt x="1091" y="151"/>
                  </a:cubicBezTo>
                  <a:cubicBezTo>
                    <a:pt x="1091" y="151"/>
                    <a:pt x="1091" y="151"/>
                    <a:pt x="1092" y="151"/>
                  </a:cubicBezTo>
                  <a:cubicBezTo>
                    <a:pt x="1092" y="151"/>
                    <a:pt x="1092" y="151"/>
                    <a:pt x="1092" y="151"/>
                  </a:cubicBezTo>
                  <a:cubicBezTo>
                    <a:pt x="1092" y="150"/>
                    <a:pt x="1093" y="150"/>
                    <a:pt x="1093" y="149"/>
                  </a:cubicBezTo>
                  <a:cubicBezTo>
                    <a:pt x="1093" y="148"/>
                    <a:pt x="1092" y="147"/>
                    <a:pt x="1092" y="146"/>
                  </a:cubicBezTo>
                  <a:cubicBezTo>
                    <a:pt x="1092" y="146"/>
                    <a:pt x="1093" y="145"/>
                    <a:pt x="1092" y="145"/>
                  </a:cubicBezTo>
                  <a:cubicBezTo>
                    <a:pt x="1092" y="145"/>
                    <a:pt x="1093" y="144"/>
                    <a:pt x="1093" y="144"/>
                  </a:cubicBezTo>
                  <a:cubicBezTo>
                    <a:pt x="1093" y="143"/>
                    <a:pt x="1093" y="143"/>
                    <a:pt x="1094" y="142"/>
                  </a:cubicBezTo>
                  <a:cubicBezTo>
                    <a:pt x="1094" y="141"/>
                    <a:pt x="1095" y="140"/>
                    <a:pt x="1096" y="139"/>
                  </a:cubicBezTo>
                  <a:cubicBezTo>
                    <a:pt x="1097" y="138"/>
                    <a:pt x="1098" y="138"/>
                    <a:pt x="1099" y="137"/>
                  </a:cubicBezTo>
                  <a:cubicBezTo>
                    <a:pt x="1100" y="136"/>
                    <a:pt x="1101" y="137"/>
                    <a:pt x="1102" y="137"/>
                  </a:cubicBezTo>
                  <a:cubicBezTo>
                    <a:pt x="1103" y="137"/>
                    <a:pt x="1104" y="137"/>
                    <a:pt x="1104" y="137"/>
                  </a:cubicBezTo>
                  <a:cubicBezTo>
                    <a:pt x="1105" y="137"/>
                    <a:pt x="1105" y="137"/>
                    <a:pt x="1105" y="137"/>
                  </a:cubicBezTo>
                  <a:cubicBezTo>
                    <a:pt x="1105" y="137"/>
                    <a:pt x="1106" y="136"/>
                    <a:pt x="1106" y="136"/>
                  </a:cubicBezTo>
                  <a:cubicBezTo>
                    <a:pt x="1107" y="136"/>
                    <a:pt x="1107" y="136"/>
                    <a:pt x="1107" y="135"/>
                  </a:cubicBezTo>
                  <a:cubicBezTo>
                    <a:pt x="1108" y="135"/>
                    <a:pt x="1109" y="135"/>
                    <a:pt x="1110" y="135"/>
                  </a:cubicBezTo>
                  <a:cubicBezTo>
                    <a:pt x="1110" y="134"/>
                    <a:pt x="1111" y="134"/>
                    <a:pt x="1111" y="133"/>
                  </a:cubicBezTo>
                  <a:cubicBezTo>
                    <a:pt x="1112" y="133"/>
                    <a:pt x="1112" y="132"/>
                    <a:pt x="1113" y="132"/>
                  </a:cubicBezTo>
                  <a:cubicBezTo>
                    <a:pt x="1113" y="131"/>
                    <a:pt x="1113" y="132"/>
                    <a:pt x="1114" y="131"/>
                  </a:cubicBezTo>
                  <a:cubicBezTo>
                    <a:pt x="1114" y="130"/>
                    <a:pt x="1114" y="130"/>
                    <a:pt x="1115" y="129"/>
                  </a:cubicBezTo>
                  <a:cubicBezTo>
                    <a:pt x="1115" y="129"/>
                    <a:pt x="1115" y="129"/>
                    <a:pt x="1115" y="129"/>
                  </a:cubicBezTo>
                  <a:cubicBezTo>
                    <a:pt x="1115" y="129"/>
                    <a:pt x="1115" y="129"/>
                    <a:pt x="1115" y="129"/>
                  </a:cubicBezTo>
                  <a:cubicBezTo>
                    <a:pt x="1115" y="129"/>
                    <a:pt x="1115" y="129"/>
                    <a:pt x="1115" y="129"/>
                  </a:cubicBezTo>
                  <a:cubicBezTo>
                    <a:pt x="1115" y="129"/>
                    <a:pt x="1115" y="129"/>
                    <a:pt x="1115" y="129"/>
                  </a:cubicBezTo>
                  <a:close/>
                  <a:moveTo>
                    <a:pt x="952" y="335"/>
                  </a:moveTo>
                  <a:cubicBezTo>
                    <a:pt x="952" y="335"/>
                    <a:pt x="952" y="335"/>
                    <a:pt x="952" y="335"/>
                  </a:cubicBezTo>
                  <a:cubicBezTo>
                    <a:pt x="953" y="335"/>
                    <a:pt x="953" y="334"/>
                    <a:pt x="953" y="334"/>
                  </a:cubicBezTo>
                  <a:cubicBezTo>
                    <a:pt x="954" y="334"/>
                    <a:pt x="954" y="333"/>
                    <a:pt x="954" y="333"/>
                  </a:cubicBezTo>
                  <a:cubicBezTo>
                    <a:pt x="954" y="333"/>
                    <a:pt x="954" y="333"/>
                    <a:pt x="954" y="333"/>
                  </a:cubicBezTo>
                  <a:cubicBezTo>
                    <a:pt x="955" y="332"/>
                    <a:pt x="955" y="332"/>
                    <a:pt x="955" y="332"/>
                  </a:cubicBezTo>
                  <a:cubicBezTo>
                    <a:pt x="955" y="332"/>
                    <a:pt x="955" y="332"/>
                    <a:pt x="955" y="332"/>
                  </a:cubicBezTo>
                  <a:cubicBezTo>
                    <a:pt x="956" y="331"/>
                    <a:pt x="956" y="331"/>
                    <a:pt x="956" y="330"/>
                  </a:cubicBezTo>
                  <a:cubicBezTo>
                    <a:pt x="957" y="329"/>
                    <a:pt x="955" y="329"/>
                    <a:pt x="955" y="330"/>
                  </a:cubicBezTo>
                  <a:cubicBezTo>
                    <a:pt x="955" y="331"/>
                    <a:pt x="954" y="331"/>
                    <a:pt x="953" y="331"/>
                  </a:cubicBezTo>
                  <a:cubicBezTo>
                    <a:pt x="953" y="332"/>
                    <a:pt x="953" y="332"/>
                    <a:pt x="953" y="333"/>
                  </a:cubicBezTo>
                  <a:cubicBezTo>
                    <a:pt x="952" y="333"/>
                    <a:pt x="952" y="333"/>
                    <a:pt x="952" y="333"/>
                  </a:cubicBezTo>
                  <a:cubicBezTo>
                    <a:pt x="952" y="334"/>
                    <a:pt x="951" y="334"/>
                    <a:pt x="951" y="334"/>
                  </a:cubicBezTo>
                  <a:cubicBezTo>
                    <a:pt x="950" y="335"/>
                    <a:pt x="950" y="335"/>
                    <a:pt x="949" y="336"/>
                  </a:cubicBezTo>
                  <a:cubicBezTo>
                    <a:pt x="949" y="336"/>
                    <a:pt x="949" y="337"/>
                    <a:pt x="949" y="337"/>
                  </a:cubicBezTo>
                  <a:cubicBezTo>
                    <a:pt x="950" y="337"/>
                    <a:pt x="951" y="336"/>
                    <a:pt x="952" y="336"/>
                  </a:cubicBezTo>
                  <a:cubicBezTo>
                    <a:pt x="952" y="336"/>
                    <a:pt x="952" y="335"/>
                    <a:pt x="952" y="335"/>
                  </a:cubicBezTo>
                  <a:close/>
                  <a:moveTo>
                    <a:pt x="1004" y="226"/>
                  </a:moveTo>
                  <a:cubicBezTo>
                    <a:pt x="1004" y="227"/>
                    <a:pt x="1003" y="228"/>
                    <a:pt x="1002" y="228"/>
                  </a:cubicBezTo>
                  <a:cubicBezTo>
                    <a:pt x="1002" y="229"/>
                    <a:pt x="1002" y="230"/>
                    <a:pt x="1003" y="229"/>
                  </a:cubicBezTo>
                  <a:cubicBezTo>
                    <a:pt x="1004" y="229"/>
                    <a:pt x="1005" y="228"/>
                    <a:pt x="1005" y="227"/>
                  </a:cubicBezTo>
                  <a:cubicBezTo>
                    <a:pt x="1006" y="227"/>
                    <a:pt x="1005" y="227"/>
                    <a:pt x="1005" y="227"/>
                  </a:cubicBezTo>
                  <a:cubicBezTo>
                    <a:pt x="1005" y="227"/>
                    <a:pt x="1005" y="227"/>
                    <a:pt x="1006" y="227"/>
                  </a:cubicBezTo>
                  <a:cubicBezTo>
                    <a:pt x="1006" y="226"/>
                    <a:pt x="1005" y="225"/>
                    <a:pt x="1004" y="226"/>
                  </a:cubicBezTo>
                  <a:close/>
                  <a:moveTo>
                    <a:pt x="969" y="251"/>
                  </a:moveTo>
                  <a:cubicBezTo>
                    <a:pt x="970" y="250"/>
                    <a:pt x="971" y="248"/>
                    <a:pt x="970" y="247"/>
                  </a:cubicBezTo>
                  <a:cubicBezTo>
                    <a:pt x="970" y="247"/>
                    <a:pt x="970" y="247"/>
                    <a:pt x="969" y="247"/>
                  </a:cubicBezTo>
                  <a:cubicBezTo>
                    <a:pt x="968" y="248"/>
                    <a:pt x="968" y="249"/>
                    <a:pt x="968" y="250"/>
                  </a:cubicBezTo>
                  <a:cubicBezTo>
                    <a:pt x="968" y="250"/>
                    <a:pt x="968" y="252"/>
                    <a:pt x="967" y="253"/>
                  </a:cubicBezTo>
                  <a:cubicBezTo>
                    <a:pt x="966" y="253"/>
                    <a:pt x="965" y="254"/>
                    <a:pt x="966" y="254"/>
                  </a:cubicBezTo>
                  <a:cubicBezTo>
                    <a:pt x="968" y="254"/>
                    <a:pt x="969" y="253"/>
                    <a:pt x="969" y="252"/>
                  </a:cubicBezTo>
                  <a:cubicBezTo>
                    <a:pt x="969" y="251"/>
                    <a:pt x="969" y="251"/>
                    <a:pt x="969" y="251"/>
                  </a:cubicBezTo>
                  <a:close/>
                  <a:moveTo>
                    <a:pt x="1057" y="659"/>
                  </a:moveTo>
                  <a:cubicBezTo>
                    <a:pt x="1057" y="659"/>
                    <a:pt x="1057" y="658"/>
                    <a:pt x="1057" y="656"/>
                  </a:cubicBezTo>
                  <a:cubicBezTo>
                    <a:pt x="1057" y="656"/>
                    <a:pt x="1057" y="655"/>
                    <a:pt x="1057" y="654"/>
                  </a:cubicBezTo>
                  <a:cubicBezTo>
                    <a:pt x="1057" y="654"/>
                    <a:pt x="1057" y="654"/>
                    <a:pt x="1057" y="653"/>
                  </a:cubicBezTo>
                  <a:cubicBezTo>
                    <a:pt x="1057" y="653"/>
                    <a:pt x="1057" y="653"/>
                    <a:pt x="1057" y="653"/>
                  </a:cubicBezTo>
                  <a:cubicBezTo>
                    <a:pt x="1057" y="650"/>
                    <a:pt x="1057" y="648"/>
                    <a:pt x="1057" y="648"/>
                  </a:cubicBezTo>
                  <a:cubicBezTo>
                    <a:pt x="1057" y="648"/>
                    <a:pt x="1056" y="647"/>
                    <a:pt x="1056" y="647"/>
                  </a:cubicBezTo>
                  <a:cubicBezTo>
                    <a:pt x="1056" y="646"/>
                    <a:pt x="1056" y="646"/>
                    <a:pt x="1056" y="646"/>
                  </a:cubicBezTo>
                  <a:cubicBezTo>
                    <a:pt x="1056" y="645"/>
                    <a:pt x="1056" y="644"/>
                    <a:pt x="1056" y="643"/>
                  </a:cubicBezTo>
                  <a:cubicBezTo>
                    <a:pt x="1057" y="642"/>
                    <a:pt x="1055" y="609"/>
                    <a:pt x="1055" y="608"/>
                  </a:cubicBezTo>
                  <a:cubicBezTo>
                    <a:pt x="1055" y="608"/>
                    <a:pt x="1055" y="608"/>
                    <a:pt x="1055" y="608"/>
                  </a:cubicBezTo>
                  <a:cubicBezTo>
                    <a:pt x="1055" y="608"/>
                    <a:pt x="1055" y="608"/>
                    <a:pt x="1055" y="608"/>
                  </a:cubicBezTo>
                  <a:cubicBezTo>
                    <a:pt x="1055" y="608"/>
                    <a:pt x="1054" y="608"/>
                    <a:pt x="1054" y="608"/>
                  </a:cubicBezTo>
                  <a:cubicBezTo>
                    <a:pt x="1054" y="608"/>
                    <a:pt x="1053" y="608"/>
                    <a:pt x="1052" y="608"/>
                  </a:cubicBezTo>
                  <a:cubicBezTo>
                    <a:pt x="1052" y="608"/>
                    <a:pt x="1052" y="608"/>
                    <a:pt x="1052" y="607"/>
                  </a:cubicBezTo>
                  <a:cubicBezTo>
                    <a:pt x="1052" y="607"/>
                    <a:pt x="1053" y="607"/>
                    <a:pt x="1053" y="606"/>
                  </a:cubicBezTo>
                  <a:cubicBezTo>
                    <a:pt x="1053" y="606"/>
                    <a:pt x="1052" y="604"/>
                    <a:pt x="1052" y="604"/>
                  </a:cubicBezTo>
                  <a:cubicBezTo>
                    <a:pt x="1051" y="604"/>
                    <a:pt x="1050" y="605"/>
                    <a:pt x="1049" y="605"/>
                  </a:cubicBezTo>
                  <a:cubicBezTo>
                    <a:pt x="1049" y="605"/>
                    <a:pt x="1049" y="605"/>
                    <a:pt x="1048" y="604"/>
                  </a:cubicBezTo>
                  <a:cubicBezTo>
                    <a:pt x="1048" y="604"/>
                    <a:pt x="1048" y="604"/>
                    <a:pt x="1048" y="604"/>
                  </a:cubicBezTo>
                  <a:cubicBezTo>
                    <a:pt x="1047" y="604"/>
                    <a:pt x="1047" y="604"/>
                    <a:pt x="1046" y="604"/>
                  </a:cubicBezTo>
                  <a:cubicBezTo>
                    <a:pt x="1046" y="604"/>
                    <a:pt x="1046" y="604"/>
                    <a:pt x="1046" y="604"/>
                  </a:cubicBezTo>
                  <a:cubicBezTo>
                    <a:pt x="1045" y="604"/>
                    <a:pt x="1045" y="604"/>
                    <a:pt x="1044" y="604"/>
                  </a:cubicBezTo>
                  <a:cubicBezTo>
                    <a:pt x="1044" y="603"/>
                    <a:pt x="1043" y="603"/>
                    <a:pt x="1042" y="603"/>
                  </a:cubicBezTo>
                  <a:cubicBezTo>
                    <a:pt x="1042" y="603"/>
                    <a:pt x="1041" y="602"/>
                    <a:pt x="1041" y="602"/>
                  </a:cubicBezTo>
                  <a:cubicBezTo>
                    <a:pt x="1041" y="602"/>
                    <a:pt x="1040" y="602"/>
                    <a:pt x="1040" y="602"/>
                  </a:cubicBezTo>
                  <a:cubicBezTo>
                    <a:pt x="1040" y="602"/>
                    <a:pt x="1038" y="601"/>
                    <a:pt x="1038" y="601"/>
                  </a:cubicBezTo>
                  <a:cubicBezTo>
                    <a:pt x="1038" y="601"/>
                    <a:pt x="1037" y="601"/>
                    <a:pt x="1036" y="601"/>
                  </a:cubicBezTo>
                  <a:cubicBezTo>
                    <a:pt x="1036" y="601"/>
                    <a:pt x="1035" y="601"/>
                    <a:pt x="1035" y="601"/>
                  </a:cubicBezTo>
                  <a:cubicBezTo>
                    <a:pt x="1035" y="600"/>
                    <a:pt x="1034" y="599"/>
                    <a:pt x="1034" y="599"/>
                  </a:cubicBezTo>
                  <a:cubicBezTo>
                    <a:pt x="1033" y="599"/>
                    <a:pt x="1032" y="599"/>
                    <a:pt x="1031" y="599"/>
                  </a:cubicBezTo>
                  <a:cubicBezTo>
                    <a:pt x="1030" y="598"/>
                    <a:pt x="1030" y="598"/>
                    <a:pt x="1029" y="598"/>
                  </a:cubicBezTo>
                  <a:cubicBezTo>
                    <a:pt x="1029" y="598"/>
                    <a:pt x="1028" y="598"/>
                    <a:pt x="1028" y="597"/>
                  </a:cubicBezTo>
                  <a:cubicBezTo>
                    <a:pt x="1027" y="597"/>
                    <a:pt x="1027" y="597"/>
                    <a:pt x="1027" y="597"/>
                  </a:cubicBezTo>
                  <a:cubicBezTo>
                    <a:pt x="1026" y="596"/>
                    <a:pt x="1027" y="596"/>
                    <a:pt x="1026" y="596"/>
                  </a:cubicBezTo>
                  <a:cubicBezTo>
                    <a:pt x="1026" y="595"/>
                    <a:pt x="1025" y="595"/>
                    <a:pt x="1024" y="596"/>
                  </a:cubicBezTo>
                  <a:cubicBezTo>
                    <a:pt x="1024" y="596"/>
                    <a:pt x="1024" y="596"/>
                    <a:pt x="1023" y="596"/>
                  </a:cubicBezTo>
                  <a:cubicBezTo>
                    <a:pt x="1023" y="597"/>
                    <a:pt x="1022" y="597"/>
                    <a:pt x="1022" y="597"/>
                  </a:cubicBezTo>
                  <a:cubicBezTo>
                    <a:pt x="1022" y="598"/>
                    <a:pt x="1020" y="597"/>
                    <a:pt x="1020" y="599"/>
                  </a:cubicBezTo>
                  <a:cubicBezTo>
                    <a:pt x="1020" y="599"/>
                    <a:pt x="1020" y="599"/>
                    <a:pt x="1020" y="599"/>
                  </a:cubicBezTo>
                  <a:cubicBezTo>
                    <a:pt x="1020" y="600"/>
                    <a:pt x="1021" y="600"/>
                    <a:pt x="1021" y="600"/>
                  </a:cubicBezTo>
                  <a:cubicBezTo>
                    <a:pt x="1021" y="600"/>
                    <a:pt x="1021" y="601"/>
                    <a:pt x="1021" y="601"/>
                  </a:cubicBezTo>
                  <a:cubicBezTo>
                    <a:pt x="1021" y="601"/>
                    <a:pt x="1021" y="601"/>
                    <a:pt x="1021" y="601"/>
                  </a:cubicBezTo>
                  <a:cubicBezTo>
                    <a:pt x="1021" y="602"/>
                    <a:pt x="1020" y="602"/>
                    <a:pt x="1019" y="602"/>
                  </a:cubicBezTo>
                  <a:cubicBezTo>
                    <a:pt x="1019" y="602"/>
                    <a:pt x="1018" y="602"/>
                    <a:pt x="1018" y="602"/>
                  </a:cubicBezTo>
                  <a:cubicBezTo>
                    <a:pt x="1017" y="602"/>
                    <a:pt x="1017" y="603"/>
                    <a:pt x="1016" y="603"/>
                  </a:cubicBezTo>
                  <a:cubicBezTo>
                    <a:pt x="1015" y="603"/>
                    <a:pt x="1016" y="604"/>
                    <a:pt x="1015" y="603"/>
                  </a:cubicBezTo>
                  <a:cubicBezTo>
                    <a:pt x="1015" y="603"/>
                    <a:pt x="1014" y="603"/>
                    <a:pt x="1014" y="604"/>
                  </a:cubicBezTo>
                  <a:cubicBezTo>
                    <a:pt x="1014" y="604"/>
                    <a:pt x="1014" y="605"/>
                    <a:pt x="1013" y="606"/>
                  </a:cubicBezTo>
                  <a:cubicBezTo>
                    <a:pt x="1013" y="606"/>
                    <a:pt x="1013" y="606"/>
                    <a:pt x="1013" y="606"/>
                  </a:cubicBezTo>
                  <a:cubicBezTo>
                    <a:pt x="1013" y="607"/>
                    <a:pt x="1012" y="606"/>
                    <a:pt x="1011" y="606"/>
                  </a:cubicBezTo>
                  <a:cubicBezTo>
                    <a:pt x="1011" y="606"/>
                    <a:pt x="1010" y="607"/>
                    <a:pt x="1010" y="608"/>
                  </a:cubicBezTo>
                  <a:cubicBezTo>
                    <a:pt x="1009" y="608"/>
                    <a:pt x="1010" y="609"/>
                    <a:pt x="1010" y="609"/>
                  </a:cubicBezTo>
                  <a:cubicBezTo>
                    <a:pt x="1010" y="609"/>
                    <a:pt x="1010" y="610"/>
                    <a:pt x="1010" y="610"/>
                  </a:cubicBezTo>
                  <a:cubicBezTo>
                    <a:pt x="1010" y="611"/>
                    <a:pt x="1009" y="611"/>
                    <a:pt x="1009" y="611"/>
                  </a:cubicBezTo>
                  <a:cubicBezTo>
                    <a:pt x="1009" y="611"/>
                    <a:pt x="1009" y="612"/>
                    <a:pt x="1008" y="612"/>
                  </a:cubicBezTo>
                  <a:cubicBezTo>
                    <a:pt x="1008" y="612"/>
                    <a:pt x="1008" y="612"/>
                    <a:pt x="1008" y="612"/>
                  </a:cubicBezTo>
                  <a:cubicBezTo>
                    <a:pt x="1007" y="613"/>
                    <a:pt x="1007" y="614"/>
                    <a:pt x="1006" y="614"/>
                  </a:cubicBezTo>
                  <a:cubicBezTo>
                    <a:pt x="1005" y="614"/>
                    <a:pt x="1005" y="614"/>
                    <a:pt x="1004" y="614"/>
                  </a:cubicBezTo>
                  <a:cubicBezTo>
                    <a:pt x="1004" y="614"/>
                    <a:pt x="1004" y="614"/>
                    <a:pt x="1004" y="613"/>
                  </a:cubicBezTo>
                  <a:cubicBezTo>
                    <a:pt x="1003" y="613"/>
                    <a:pt x="1003" y="613"/>
                    <a:pt x="1002" y="613"/>
                  </a:cubicBezTo>
                  <a:cubicBezTo>
                    <a:pt x="1002" y="613"/>
                    <a:pt x="1002" y="612"/>
                    <a:pt x="1002" y="612"/>
                  </a:cubicBezTo>
                  <a:cubicBezTo>
                    <a:pt x="1001" y="611"/>
                    <a:pt x="1001" y="611"/>
                    <a:pt x="1001" y="610"/>
                  </a:cubicBezTo>
                  <a:cubicBezTo>
                    <a:pt x="1001" y="610"/>
                    <a:pt x="1000" y="610"/>
                    <a:pt x="1000" y="610"/>
                  </a:cubicBezTo>
                  <a:cubicBezTo>
                    <a:pt x="999" y="609"/>
                    <a:pt x="999" y="609"/>
                    <a:pt x="999" y="608"/>
                  </a:cubicBezTo>
                  <a:cubicBezTo>
                    <a:pt x="999" y="608"/>
                    <a:pt x="999" y="608"/>
                    <a:pt x="999" y="607"/>
                  </a:cubicBezTo>
                  <a:cubicBezTo>
                    <a:pt x="999" y="607"/>
                    <a:pt x="999" y="607"/>
                    <a:pt x="999" y="606"/>
                  </a:cubicBezTo>
                  <a:cubicBezTo>
                    <a:pt x="999" y="605"/>
                    <a:pt x="998" y="606"/>
                    <a:pt x="998" y="606"/>
                  </a:cubicBezTo>
                  <a:cubicBezTo>
                    <a:pt x="997" y="607"/>
                    <a:pt x="998" y="607"/>
                    <a:pt x="997" y="607"/>
                  </a:cubicBezTo>
                  <a:cubicBezTo>
                    <a:pt x="997" y="608"/>
                    <a:pt x="997" y="608"/>
                    <a:pt x="997" y="608"/>
                  </a:cubicBezTo>
                  <a:cubicBezTo>
                    <a:pt x="997" y="608"/>
                    <a:pt x="997" y="609"/>
                    <a:pt x="997" y="608"/>
                  </a:cubicBezTo>
                  <a:cubicBezTo>
                    <a:pt x="996" y="608"/>
                    <a:pt x="995" y="607"/>
                    <a:pt x="995" y="606"/>
                  </a:cubicBezTo>
                  <a:cubicBezTo>
                    <a:pt x="994" y="606"/>
                    <a:pt x="994" y="603"/>
                    <a:pt x="994" y="602"/>
                  </a:cubicBezTo>
                  <a:cubicBezTo>
                    <a:pt x="994" y="602"/>
                    <a:pt x="994" y="602"/>
                    <a:pt x="994" y="602"/>
                  </a:cubicBezTo>
                  <a:cubicBezTo>
                    <a:pt x="994" y="601"/>
                    <a:pt x="994" y="601"/>
                    <a:pt x="994" y="600"/>
                  </a:cubicBezTo>
                  <a:cubicBezTo>
                    <a:pt x="994" y="600"/>
                    <a:pt x="994" y="600"/>
                    <a:pt x="994" y="600"/>
                  </a:cubicBezTo>
                  <a:cubicBezTo>
                    <a:pt x="994" y="599"/>
                    <a:pt x="993" y="599"/>
                    <a:pt x="993" y="599"/>
                  </a:cubicBezTo>
                  <a:cubicBezTo>
                    <a:pt x="993" y="598"/>
                    <a:pt x="994" y="598"/>
                    <a:pt x="994" y="598"/>
                  </a:cubicBezTo>
                  <a:cubicBezTo>
                    <a:pt x="994" y="597"/>
                    <a:pt x="994" y="597"/>
                    <a:pt x="995" y="596"/>
                  </a:cubicBezTo>
                  <a:cubicBezTo>
                    <a:pt x="995" y="596"/>
                    <a:pt x="995" y="596"/>
                    <a:pt x="995" y="596"/>
                  </a:cubicBezTo>
                  <a:cubicBezTo>
                    <a:pt x="995" y="595"/>
                    <a:pt x="996" y="594"/>
                    <a:pt x="995" y="593"/>
                  </a:cubicBezTo>
                  <a:cubicBezTo>
                    <a:pt x="995" y="593"/>
                    <a:pt x="994" y="593"/>
                    <a:pt x="994" y="592"/>
                  </a:cubicBezTo>
                  <a:cubicBezTo>
                    <a:pt x="994" y="592"/>
                    <a:pt x="993" y="592"/>
                    <a:pt x="993" y="592"/>
                  </a:cubicBezTo>
                  <a:cubicBezTo>
                    <a:pt x="993" y="591"/>
                    <a:pt x="993" y="590"/>
                    <a:pt x="993" y="590"/>
                  </a:cubicBezTo>
                  <a:cubicBezTo>
                    <a:pt x="993" y="590"/>
                    <a:pt x="993" y="590"/>
                    <a:pt x="993" y="590"/>
                  </a:cubicBezTo>
                  <a:cubicBezTo>
                    <a:pt x="993" y="589"/>
                    <a:pt x="993" y="589"/>
                    <a:pt x="993" y="589"/>
                  </a:cubicBezTo>
                  <a:cubicBezTo>
                    <a:pt x="993" y="587"/>
                    <a:pt x="991" y="588"/>
                    <a:pt x="990" y="588"/>
                  </a:cubicBezTo>
                  <a:cubicBezTo>
                    <a:pt x="990" y="588"/>
                    <a:pt x="989" y="588"/>
                    <a:pt x="988" y="588"/>
                  </a:cubicBezTo>
                  <a:cubicBezTo>
                    <a:pt x="988" y="588"/>
                    <a:pt x="988" y="588"/>
                    <a:pt x="988" y="588"/>
                  </a:cubicBezTo>
                  <a:cubicBezTo>
                    <a:pt x="986" y="589"/>
                    <a:pt x="987" y="588"/>
                    <a:pt x="986" y="587"/>
                  </a:cubicBezTo>
                  <a:cubicBezTo>
                    <a:pt x="986" y="587"/>
                    <a:pt x="986" y="587"/>
                    <a:pt x="985" y="587"/>
                  </a:cubicBezTo>
                  <a:cubicBezTo>
                    <a:pt x="985" y="587"/>
                    <a:pt x="984" y="586"/>
                    <a:pt x="983" y="586"/>
                  </a:cubicBezTo>
                  <a:cubicBezTo>
                    <a:pt x="983" y="585"/>
                    <a:pt x="982" y="585"/>
                    <a:pt x="982" y="585"/>
                  </a:cubicBezTo>
                  <a:cubicBezTo>
                    <a:pt x="981" y="584"/>
                    <a:pt x="981" y="585"/>
                    <a:pt x="980" y="584"/>
                  </a:cubicBezTo>
                  <a:cubicBezTo>
                    <a:pt x="979" y="583"/>
                    <a:pt x="978" y="584"/>
                    <a:pt x="977" y="584"/>
                  </a:cubicBezTo>
                  <a:cubicBezTo>
                    <a:pt x="976" y="584"/>
                    <a:pt x="976" y="584"/>
                    <a:pt x="975" y="585"/>
                  </a:cubicBezTo>
                  <a:cubicBezTo>
                    <a:pt x="975" y="585"/>
                    <a:pt x="973" y="587"/>
                    <a:pt x="973" y="587"/>
                  </a:cubicBezTo>
                  <a:cubicBezTo>
                    <a:pt x="973" y="587"/>
                    <a:pt x="972" y="587"/>
                    <a:pt x="972" y="587"/>
                  </a:cubicBezTo>
                  <a:cubicBezTo>
                    <a:pt x="971" y="588"/>
                    <a:pt x="971" y="588"/>
                    <a:pt x="970" y="588"/>
                  </a:cubicBezTo>
                  <a:cubicBezTo>
                    <a:pt x="970" y="588"/>
                    <a:pt x="970" y="588"/>
                    <a:pt x="969" y="588"/>
                  </a:cubicBezTo>
                  <a:cubicBezTo>
                    <a:pt x="969" y="588"/>
                    <a:pt x="968" y="588"/>
                    <a:pt x="968" y="589"/>
                  </a:cubicBezTo>
                  <a:cubicBezTo>
                    <a:pt x="968" y="589"/>
                    <a:pt x="967" y="589"/>
                    <a:pt x="967" y="590"/>
                  </a:cubicBezTo>
                  <a:cubicBezTo>
                    <a:pt x="967" y="590"/>
                    <a:pt x="968" y="590"/>
                    <a:pt x="968" y="590"/>
                  </a:cubicBezTo>
                  <a:cubicBezTo>
                    <a:pt x="968" y="591"/>
                    <a:pt x="968" y="591"/>
                    <a:pt x="968" y="591"/>
                  </a:cubicBezTo>
                  <a:cubicBezTo>
                    <a:pt x="968" y="591"/>
                    <a:pt x="968" y="592"/>
                    <a:pt x="968" y="592"/>
                  </a:cubicBezTo>
                  <a:cubicBezTo>
                    <a:pt x="968" y="592"/>
                    <a:pt x="968" y="592"/>
                    <a:pt x="968" y="592"/>
                  </a:cubicBezTo>
                  <a:cubicBezTo>
                    <a:pt x="968" y="592"/>
                    <a:pt x="967" y="592"/>
                    <a:pt x="967" y="593"/>
                  </a:cubicBezTo>
                  <a:cubicBezTo>
                    <a:pt x="966" y="593"/>
                    <a:pt x="966" y="593"/>
                    <a:pt x="966" y="593"/>
                  </a:cubicBezTo>
                  <a:cubicBezTo>
                    <a:pt x="966" y="593"/>
                    <a:pt x="965" y="594"/>
                    <a:pt x="965" y="594"/>
                  </a:cubicBezTo>
                  <a:cubicBezTo>
                    <a:pt x="965" y="594"/>
                    <a:pt x="965" y="594"/>
                    <a:pt x="966" y="594"/>
                  </a:cubicBezTo>
                  <a:cubicBezTo>
                    <a:pt x="966" y="595"/>
                    <a:pt x="967" y="595"/>
                    <a:pt x="967" y="595"/>
                  </a:cubicBezTo>
                  <a:cubicBezTo>
                    <a:pt x="968" y="595"/>
                    <a:pt x="968" y="595"/>
                    <a:pt x="969" y="594"/>
                  </a:cubicBezTo>
                  <a:cubicBezTo>
                    <a:pt x="969" y="594"/>
                    <a:pt x="969" y="593"/>
                    <a:pt x="970" y="594"/>
                  </a:cubicBezTo>
                  <a:cubicBezTo>
                    <a:pt x="970" y="594"/>
                    <a:pt x="970" y="594"/>
                    <a:pt x="970" y="594"/>
                  </a:cubicBezTo>
                  <a:cubicBezTo>
                    <a:pt x="971" y="594"/>
                    <a:pt x="971" y="595"/>
                    <a:pt x="971" y="595"/>
                  </a:cubicBezTo>
                  <a:cubicBezTo>
                    <a:pt x="972" y="596"/>
                    <a:pt x="973" y="595"/>
                    <a:pt x="973" y="596"/>
                  </a:cubicBezTo>
                  <a:cubicBezTo>
                    <a:pt x="973" y="597"/>
                    <a:pt x="974" y="597"/>
                    <a:pt x="974" y="598"/>
                  </a:cubicBezTo>
                  <a:cubicBezTo>
                    <a:pt x="974" y="598"/>
                    <a:pt x="974" y="599"/>
                    <a:pt x="974" y="599"/>
                  </a:cubicBezTo>
                  <a:cubicBezTo>
                    <a:pt x="974" y="600"/>
                    <a:pt x="974" y="600"/>
                    <a:pt x="975" y="601"/>
                  </a:cubicBezTo>
                  <a:cubicBezTo>
                    <a:pt x="975" y="601"/>
                    <a:pt x="975" y="601"/>
                    <a:pt x="976" y="601"/>
                  </a:cubicBezTo>
                  <a:cubicBezTo>
                    <a:pt x="976" y="601"/>
                    <a:pt x="976" y="602"/>
                    <a:pt x="977" y="602"/>
                  </a:cubicBezTo>
                  <a:cubicBezTo>
                    <a:pt x="977" y="602"/>
                    <a:pt x="978" y="602"/>
                    <a:pt x="979" y="602"/>
                  </a:cubicBezTo>
                  <a:cubicBezTo>
                    <a:pt x="979" y="602"/>
                    <a:pt x="979" y="602"/>
                    <a:pt x="979" y="602"/>
                  </a:cubicBezTo>
                  <a:cubicBezTo>
                    <a:pt x="979" y="602"/>
                    <a:pt x="979" y="602"/>
                    <a:pt x="980" y="602"/>
                  </a:cubicBezTo>
                  <a:cubicBezTo>
                    <a:pt x="980" y="602"/>
                    <a:pt x="981" y="603"/>
                    <a:pt x="981" y="602"/>
                  </a:cubicBezTo>
                  <a:cubicBezTo>
                    <a:pt x="981" y="602"/>
                    <a:pt x="981" y="603"/>
                    <a:pt x="981" y="603"/>
                  </a:cubicBezTo>
                  <a:cubicBezTo>
                    <a:pt x="982" y="603"/>
                    <a:pt x="983" y="603"/>
                    <a:pt x="984" y="603"/>
                  </a:cubicBezTo>
                  <a:cubicBezTo>
                    <a:pt x="984" y="603"/>
                    <a:pt x="985" y="602"/>
                    <a:pt x="985" y="602"/>
                  </a:cubicBezTo>
                  <a:cubicBezTo>
                    <a:pt x="986" y="603"/>
                    <a:pt x="987" y="603"/>
                    <a:pt x="987" y="602"/>
                  </a:cubicBezTo>
                  <a:cubicBezTo>
                    <a:pt x="987" y="601"/>
                    <a:pt x="987" y="601"/>
                    <a:pt x="987" y="601"/>
                  </a:cubicBezTo>
                  <a:cubicBezTo>
                    <a:pt x="987" y="601"/>
                    <a:pt x="989" y="602"/>
                    <a:pt x="988" y="601"/>
                  </a:cubicBezTo>
                  <a:cubicBezTo>
                    <a:pt x="988" y="601"/>
                    <a:pt x="989" y="601"/>
                    <a:pt x="989" y="602"/>
                  </a:cubicBezTo>
                  <a:cubicBezTo>
                    <a:pt x="990" y="602"/>
                    <a:pt x="990" y="602"/>
                    <a:pt x="991" y="602"/>
                  </a:cubicBezTo>
                  <a:cubicBezTo>
                    <a:pt x="991" y="601"/>
                    <a:pt x="992" y="603"/>
                    <a:pt x="992" y="603"/>
                  </a:cubicBezTo>
                  <a:cubicBezTo>
                    <a:pt x="992" y="604"/>
                    <a:pt x="992" y="604"/>
                    <a:pt x="992" y="605"/>
                  </a:cubicBezTo>
                  <a:cubicBezTo>
                    <a:pt x="992" y="605"/>
                    <a:pt x="991" y="605"/>
                    <a:pt x="991" y="605"/>
                  </a:cubicBezTo>
                  <a:cubicBezTo>
                    <a:pt x="991" y="605"/>
                    <a:pt x="990" y="605"/>
                    <a:pt x="990" y="606"/>
                  </a:cubicBezTo>
                  <a:cubicBezTo>
                    <a:pt x="990" y="607"/>
                    <a:pt x="990" y="607"/>
                    <a:pt x="990" y="607"/>
                  </a:cubicBezTo>
                  <a:cubicBezTo>
                    <a:pt x="990" y="607"/>
                    <a:pt x="990" y="608"/>
                    <a:pt x="989" y="608"/>
                  </a:cubicBezTo>
                  <a:cubicBezTo>
                    <a:pt x="989" y="607"/>
                    <a:pt x="988" y="607"/>
                    <a:pt x="988" y="606"/>
                  </a:cubicBezTo>
                  <a:cubicBezTo>
                    <a:pt x="988" y="605"/>
                    <a:pt x="987" y="605"/>
                    <a:pt x="986" y="605"/>
                  </a:cubicBezTo>
                  <a:cubicBezTo>
                    <a:pt x="986" y="605"/>
                    <a:pt x="985" y="605"/>
                    <a:pt x="984" y="605"/>
                  </a:cubicBezTo>
                  <a:cubicBezTo>
                    <a:pt x="984" y="605"/>
                    <a:pt x="984" y="606"/>
                    <a:pt x="984" y="606"/>
                  </a:cubicBezTo>
                  <a:cubicBezTo>
                    <a:pt x="984" y="606"/>
                    <a:pt x="983" y="607"/>
                    <a:pt x="983" y="608"/>
                  </a:cubicBezTo>
                  <a:cubicBezTo>
                    <a:pt x="983" y="608"/>
                    <a:pt x="981" y="608"/>
                    <a:pt x="981" y="608"/>
                  </a:cubicBezTo>
                  <a:cubicBezTo>
                    <a:pt x="980" y="608"/>
                    <a:pt x="978" y="608"/>
                    <a:pt x="978" y="607"/>
                  </a:cubicBezTo>
                  <a:cubicBezTo>
                    <a:pt x="977" y="606"/>
                    <a:pt x="976" y="606"/>
                    <a:pt x="975" y="607"/>
                  </a:cubicBezTo>
                  <a:cubicBezTo>
                    <a:pt x="975" y="607"/>
                    <a:pt x="974" y="608"/>
                    <a:pt x="974" y="609"/>
                  </a:cubicBezTo>
                  <a:cubicBezTo>
                    <a:pt x="975" y="609"/>
                    <a:pt x="975" y="609"/>
                    <a:pt x="976" y="609"/>
                  </a:cubicBezTo>
                  <a:cubicBezTo>
                    <a:pt x="977" y="609"/>
                    <a:pt x="978" y="610"/>
                    <a:pt x="978" y="610"/>
                  </a:cubicBezTo>
                  <a:cubicBezTo>
                    <a:pt x="979" y="610"/>
                    <a:pt x="979" y="610"/>
                    <a:pt x="979" y="611"/>
                  </a:cubicBezTo>
                  <a:cubicBezTo>
                    <a:pt x="979" y="611"/>
                    <a:pt x="979" y="611"/>
                    <a:pt x="980" y="612"/>
                  </a:cubicBezTo>
                  <a:cubicBezTo>
                    <a:pt x="980" y="612"/>
                    <a:pt x="980" y="612"/>
                    <a:pt x="980" y="612"/>
                  </a:cubicBezTo>
                  <a:cubicBezTo>
                    <a:pt x="980" y="612"/>
                    <a:pt x="980" y="613"/>
                    <a:pt x="980" y="613"/>
                  </a:cubicBezTo>
                  <a:cubicBezTo>
                    <a:pt x="981" y="613"/>
                    <a:pt x="981" y="613"/>
                    <a:pt x="981" y="613"/>
                  </a:cubicBezTo>
                  <a:cubicBezTo>
                    <a:pt x="982" y="613"/>
                    <a:pt x="982" y="613"/>
                    <a:pt x="982" y="613"/>
                  </a:cubicBezTo>
                  <a:cubicBezTo>
                    <a:pt x="982" y="614"/>
                    <a:pt x="982" y="615"/>
                    <a:pt x="982" y="615"/>
                  </a:cubicBezTo>
                  <a:cubicBezTo>
                    <a:pt x="982" y="616"/>
                    <a:pt x="981" y="616"/>
                    <a:pt x="981" y="617"/>
                  </a:cubicBezTo>
                  <a:cubicBezTo>
                    <a:pt x="981" y="617"/>
                    <a:pt x="981" y="618"/>
                    <a:pt x="981" y="618"/>
                  </a:cubicBezTo>
                  <a:cubicBezTo>
                    <a:pt x="981" y="619"/>
                    <a:pt x="982" y="619"/>
                    <a:pt x="982" y="620"/>
                  </a:cubicBezTo>
                  <a:cubicBezTo>
                    <a:pt x="982" y="620"/>
                    <a:pt x="982" y="620"/>
                    <a:pt x="982" y="620"/>
                  </a:cubicBezTo>
                  <a:cubicBezTo>
                    <a:pt x="983" y="622"/>
                    <a:pt x="985" y="621"/>
                    <a:pt x="986" y="620"/>
                  </a:cubicBezTo>
                  <a:cubicBezTo>
                    <a:pt x="987" y="620"/>
                    <a:pt x="988" y="617"/>
                    <a:pt x="987" y="617"/>
                  </a:cubicBezTo>
                  <a:cubicBezTo>
                    <a:pt x="987" y="617"/>
                    <a:pt x="987" y="617"/>
                    <a:pt x="987" y="617"/>
                  </a:cubicBezTo>
                  <a:cubicBezTo>
                    <a:pt x="987" y="617"/>
                    <a:pt x="987" y="617"/>
                    <a:pt x="988" y="616"/>
                  </a:cubicBezTo>
                  <a:cubicBezTo>
                    <a:pt x="988" y="616"/>
                    <a:pt x="988" y="616"/>
                    <a:pt x="988" y="616"/>
                  </a:cubicBezTo>
                  <a:cubicBezTo>
                    <a:pt x="989" y="615"/>
                    <a:pt x="988" y="615"/>
                    <a:pt x="989" y="614"/>
                  </a:cubicBezTo>
                  <a:cubicBezTo>
                    <a:pt x="989" y="614"/>
                    <a:pt x="989" y="614"/>
                    <a:pt x="989" y="614"/>
                  </a:cubicBezTo>
                  <a:cubicBezTo>
                    <a:pt x="989" y="613"/>
                    <a:pt x="990" y="612"/>
                    <a:pt x="990" y="611"/>
                  </a:cubicBezTo>
                  <a:cubicBezTo>
                    <a:pt x="990" y="611"/>
                    <a:pt x="991" y="610"/>
                    <a:pt x="991" y="609"/>
                  </a:cubicBezTo>
                  <a:cubicBezTo>
                    <a:pt x="991" y="609"/>
                    <a:pt x="991" y="609"/>
                    <a:pt x="991" y="609"/>
                  </a:cubicBezTo>
                  <a:cubicBezTo>
                    <a:pt x="991" y="609"/>
                    <a:pt x="992" y="610"/>
                    <a:pt x="991" y="611"/>
                  </a:cubicBezTo>
                  <a:cubicBezTo>
                    <a:pt x="991" y="611"/>
                    <a:pt x="990" y="611"/>
                    <a:pt x="990" y="612"/>
                  </a:cubicBezTo>
                  <a:cubicBezTo>
                    <a:pt x="990" y="612"/>
                    <a:pt x="991" y="613"/>
                    <a:pt x="991" y="613"/>
                  </a:cubicBezTo>
                  <a:cubicBezTo>
                    <a:pt x="991" y="613"/>
                    <a:pt x="991" y="613"/>
                    <a:pt x="991" y="614"/>
                  </a:cubicBezTo>
                  <a:cubicBezTo>
                    <a:pt x="991" y="614"/>
                    <a:pt x="991" y="614"/>
                    <a:pt x="991" y="615"/>
                  </a:cubicBezTo>
                  <a:cubicBezTo>
                    <a:pt x="992" y="615"/>
                    <a:pt x="992" y="616"/>
                    <a:pt x="992" y="616"/>
                  </a:cubicBezTo>
                  <a:cubicBezTo>
                    <a:pt x="992" y="617"/>
                    <a:pt x="992" y="617"/>
                    <a:pt x="993" y="617"/>
                  </a:cubicBezTo>
                  <a:cubicBezTo>
                    <a:pt x="993" y="617"/>
                    <a:pt x="993" y="617"/>
                    <a:pt x="993" y="617"/>
                  </a:cubicBezTo>
                  <a:cubicBezTo>
                    <a:pt x="994" y="616"/>
                    <a:pt x="994" y="616"/>
                    <a:pt x="995" y="617"/>
                  </a:cubicBezTo>
                  <a:cubicBezTo>
                    <a:pt x="995" y="617"/>
                    <a:pt x="995" y="618"/>
                    <a:pt x="995" y="618"/>
                  </a:cubicBezTo>
                  <a:cubicBezTo>
                    <a:pt x="995" y="618"/>
                    <a:pt x="995" y="618"/>
                    <a:pt x="995" y="618"/>
                  </a:cubicBezTo>
                  <a:cubicBezTo>
                    <a:pt x="995" y="618"/>
                    <a:pt x="996" y="618"/>
                    <a:pt x="996" y="618"/>
                  </a:cubicBezTo>
                  <a:cubicBezTo>
                    <a:pt x="997" y="619"/>
                    <a:pt x="998" y="619"/>
                    <a:pt x="998" y="619"/>
                  </a:cubicBezTo>
                  <a:cubicBezTo>
                    <a:pt x="998" y="619"/>
                    <a:pt x="999" y="619"/>
                    <a:pt x="999" y="619"/>
                  </a:cubicBezTo>
                  <a:cubicBezTo>
                    <a:pt x="999" y="618"/>
                    <a:pt x="1000" y="619"/>
                    <a:pt x="1000" y="619"/>
                  </a:cubicBezTo>
                  <a:cubicBezTo>
                    <a:pt x="1000" y="619"/>
                    <a:pt x="1001" y="619"/>
                    <a:pt x="1001" y="619"/>
                  </a:cubicBezTo>
                  <a:cubicBezTo>
                    <a:pt x="1001" y="619"/>
                    <a:pt x="1000" y="619"/>
                    <a:pt x="1000" y="619"/>
                  </a:cubicBezTo>
                  <a:cubicBezTo>
                    <a:pt x="1000" y="619"/>
                    <a:pt x="998" y="621"/>
                    <a:pt x="999" y="621"/>
                  </a:cubicBezTo>
                  <a:cubicBezTo>
                    <a:pt x="1000" y="621"/>
                    <a:pt x="1001" y="621"/>
                    <a:pt x="1001" y="621"/>
                  </a:cubicBezTo>
                  <a:cubicBezTo>
                    <a:pt x="1002" y="622"/>
                    <a:pt x="1001" y="623"/>
                    <a:pt x="1002" y="623"/>
                  </a:cubicBezTo>
                  <a:cubicBezTo>
                    <a:pt x="1002" y="623"/>
                    <a:pt x="1003" y="623"/>
                    <a:pt x="1003" y="623"/>
                  </a:cubicBezTo>
                  <a:cubicBezTo>
                    <a:pt x="1003" y="624"/>
                    <a:pt x="1003" y="624"/>
                    <a:pt x="1004" y="624"/>
                  </a:cubicBezTo>
                  <a:cubicBezTo>
                    <a:pt x="1004" y="624"/>
                    <a:pt x="1005" y="624"/>
                    <a:pt x="1005" y="624"/>
                  </a:cubicBezTo>
                  <a:cubicBezTo>
                    <a:pt x="1006" y="624"/>
                    <a:pt x="1007" y="624"/>
                    <a:pt x="1008" y="625"/>
                  </a:cubicBezTo>
                  <a:cubicBezTo>
                    <a:pt x="1008" y="625"/>
                    <a:pt x="1009" y="625"/>
                    <a:pt x="1009" y="625"/>
                  </a:cubicBezTo>
                  <a:cubicBezTo>
                    <a:pt x="1010" y="625"/>
                    <a:pt x="1010" y="625"/>
                    <a:pt x="1011" y="625"/>
                  </a:cubicBezTo>
                  <a:cubicBezTo>
                    <a:pt x="1011" y="626"/>
                    <a:pt x="1011" y="626"/>
                    <a:pt x="1012" y="626"/>
                  </a:cubicBezTo>
                  <a:cubicBezTo>
                    <a:pt x="1012" y="626"/>
                    <a:pt x="1013" y="626"/>
                    <a:pt x="1014" y="627"/>
                  </a:cubicBezTo>
                  <a:cubicBezTo>
                    <a:pt x="1014" y="627"/>
                    <a:pt x="1014" y="627"/>
                    <a:pt x="1015" y="627"/>
                  </a:cubicBezTo>
                  <a:cubicBezTo>
                    <a:pt x="1016" y="627"/>
                    <a:pt x="1016" y="628"/>
                    <a:pt x="1017" y="628"/>
                  </a:cubicBezTo>
                  <a:cubicBezTo>
                    <a:pt x="1018" y="629"/>
                    <a:pt x="1018" y="628"/>
                    <a:pt x="1019" y="628"/>
                  </a:cubicBezTo>
                  <a:cubicBezTo>
                    <a:pt x="1019" y="628"/>
                    <a:pt x="1019" y="628"/>
                    <a:pt x="1019" y="628"/>
                  </a:cubicBezTo>
                  <a:cubicBezTo>
                    <a:pt x="1019" y="628"/>
                    <a:pt x="1019" y="628"/>
                    <a:pt x="1019" y="628"/>
                  </a:cubicBezTo>
                  <a:cubicBezTo>
                    <a:pt x="1020" y="628"/>
                    <a:pt x="1020" y="628"/>
                    <a:pt x="1021" y="628"/>
                  </a:cubicBezTo>
                  <a:cubicBezTo>
                    <a:pt x="1021" y="629"/>
                    <a:pt x="1021" y="629"/>
                    <a:pt x="1021" y="629"/>
                  </a:cubicBezTo>
                  <a:cubicBezTo>
                    <a:pt x="1022" y="629"/>
                    <a:pt x="1022" y="629"/>
                    <a:pt x="1022" y="629"/>
                  </a:cubicBezTo>
                  <a:cubicBezTo>
                    <a:pt x="1022" y="629"/>
                    <a:pt x="1022" y="630"/>
                    <a:pt x="1022" y="630"/>
                  </a:cubicBezTo>
                  <a:cubicBezTo>
                    <a:pt x="1023" y="631"/>
                    <a:pt x="1023" y="631"/>
                    <a:pt x="1023" y="631"/>
                  </a:cubicBezTo>
                  <a:cubicBezTo>
                    <a:pt x="1024" y="631"/>
                    <a:pt x="1025" y="632"/>
                    <a:pt x="1026" y="632"/>
                  </a:cubicBezTo>
                  <a:cubicBezTo>
                    <a:pt x="1026" y="632"/>
                    <a:pt x="1027" y="632"/>
                    <a:pt x="1027" y="632"/>
                  </a:cubicBezTo>
                  <a:cubicBezTo>
                    <a:pt x="1027" y="632"/>
                    <a:pt x="1026" y="632"/>
                    <a:pt x="1026" y="632"/>
                  </a:cubicBezTo>
                  <a:cubicBezTo>
                    <a:pt x="1026" y="633"/>
                    <a:pt x="1026" y="633"/>
                    <a:pt x="1027" y="633"/>
                  </a:cubicBezTo>
                  <a:cubicBezTo>
                    <a:pt x="1027" y="633"/>
                    <a:pt x="1027" y="633"/>
                    <a:pt x="1028" y="633"/>
                  </a:cubicBezTo>
                  <a:cubicBezTo>
                    <a:pt x="1028" y="632"/>
                    <a:pt x="1028" y="633"/>
                    <a:pt x="1028" y="633"/>
                  </a:cubicBezTo>
                  <a:cubicBezTo>
                    <a:pt x="1029" y="633"/>
                    <a:pt x="1029" y="633"/>
                    <a:pt x="1029" y="633"/>
                  </a:cubicBezTo>
                  <a:cubicBezTo>
                    <a:pt x="1030" y="633"/>
                    <a:pt x="1030" y="633"/>
                    <a:pt x="1030" y="633"/>
                  </a:cubicBezTo>
                  <a:cubicBezTo>
                    <a:pt x="1031" y="633"/>
                    <a:pt x="1031" y="633"/>
                    <a:pt x="1032" y="633"/>
                  </a:cubicBezTo>
                  <a:cubicBezTo>
                    <a:pt x="1031" y="633"/>
                    <a:pt x="1031" y="633"/>
                    <a:pt x="1031" y="633"/>
                  </a:cubicBezTo>
                  <a:cubicBezTo>
                    <a:pt x="1030" y="633"/>
                    <a:pt x="1030" y="634"/>
                    <a:pt x="1030" y="634"/>
                  </a:cubicBezTo>
                  <a:cubicBezTo>
                    <a:pt x="1030" y="634"/>
                    <a:pt x="1030" y="634"/>
                    <a:pt x="1030" y="635"/>
                  </a:cubicBezTo>
                  <a:cubicBezTo>
                    <a:pt x="1030" y="635"/>
                    <a:pt x="1030" y="635"/>
                    <a:pt x="1030" y="635"/>
                  </a:cubicBezTo>
                  <a:cubicBezTo>
                    <a:pt x="1030" y="636"/>
                    <a:pt x="1031" y="636"/>
                    <a:pt x="1031" y="636"/>
                  </a:cubicBezTo>
                  <a:cubicBezTo>
                    <a:pt x="1032" y="636"/>
                    <a:pt x="1032" y="636"/>
                    <a:pt x="1033" y="636"/>
                  </a:cubicBezTo>
                  <a:cubicBezTo>
                    <a:pt x="1033" y="636"/>
                    <a:pt x="1033" y="636"/>
                    <a:pt x="1033" y="636"/>
                  </a:cubicBezTo>
                  <a:cubicBezTo>
                    <a:pt x="1033" y="636"/>
                    <a:pt x="1033" y="636"/>
                    <a:pt x="1033" y="636"/>
                  </a:cubicBezTo>
                  <a:cubicBezTo>
                    <a:pt x="1033" y="636"/>
                    <a:pt x="1032" y="636"/>
                    <a:pt x="1032" y="636"/>
                  </a:cubicBezTo>
                  <a:cubicBezTo>
                    <a:pt x="1032" y="636"/>
                    <a:pt x="1032" y="637"/>
                    <a:pt x="1032" y="637"/>
                  </a:cubicBezTo>
                  <a:cubicBezTo>
                    <a:pt x="1032" y="637"/>
                    <a:pt x="1031" y="637"/>
                    <a:pt x="1031" y="637"/>
                  </a:cubicBezTo>
                  <a:cubicBezTo>
                    <a:pt x="1031" y="638"/>
                    <a:pt x="1031" y="638"/>
                    <a:pt x="1031" y="638"/>
                  </a:cubicBezTo>
                  <a:cubicBezTo>
                    <a:pt x="1031" y="639"/>
                    <a:pt x="1032" y="639"/>
                    <a:pt x="1032" y="639"/>
                  </a:cubicBezTo>
                  <a:cubicBezTo>
                    <a:pt x="1032" y="639"/>
                    <a:pt x="1032" y="640"/>
                    <a:pt x="1032" y="640"/>
                  </a:cubicBezTo>
                  <a:cubicBezTo>
                    <a:pt x="1032" y="640"/>
                    <a:pt x="1033" y="640"/>
                    <a:pt x="1033" y="640"/>
                  </a:cubicBezTo>
                  <a:cubicBezTo>
                    <a:pt x="1033" y="641"/>
                    <a:pt x="1033" y="642"/>
                    <a:pt x="1033" y="642"/>
                  </a:cubicBezTo>
                  <a:cubicBezTo>
                    <a:pt x="1033" y="642"/>
                    <a:pt x="1033" y="643"/>
                    <a:pt x="1033" y="643"/>
                  </a:cubicBezTo>
                  <a:cubicBezTo>
                    <a:pt x="1033" y="643"/>
                    <a:pt x="1033" y="643"/>
                    <a:pt x="1034" y="644"/>
                  </a:cubicBezTo>
                  <a:cubicBezTo>
                    <a:pt x="1034" y="645"/>
                    <a:pt x="1035" y="645"/>
                    <a:pt x="1035" y="645"/>
                  </a:cubicBezTo>
                  <a:cubicBezTo>
                    <a:pt x="1036" y="646"/>
                    <a:pt x="1036" y="646"/>
                    <a:pt x="1037" y="646"/>
                  </a:cubicBezTo>
                  <a:cubicBezTo>
                    <a:pt x="1037" y="647"/>
                    <a:pt x="1038" y="647"/>
                    <a:pt x="1038" y="647"/>
                  </a:cubicBezTo>
                  <a:cubicBezTo>
                    <a:pt x="1038" y="648"/>
                    <a:pt x="1037" y="648"/>
                    <a:pt x="1037" y="648"/>
                  </a:cubicBezTo>
                  <a:cubicBezTo>
                    <a:pt x="1036" y="648"/>
                    <a:pt x="1036" y="648"/>
                    <a:pt x="1036" y="648"/>
                  </a:cubicBezTo>
                  <a:cubicBezTo>
                    <a:pt x="1036" y="648"/>
                    <a:pt x="1035" y="649"/>
                    <a:pt x="1036" y="649"/>
                  </a:cubicBezTo>
                  <a:cubicBezTo>
                    <a:pt x="1036" y="649"/>
                    <a:pt x="1036" y="649"/>
                    <a:pt x="1036" y="650"/>
                  </a:cubicBezTo>
                  <a:cubicBezTo>
                    <a:pt x="1036" y="650"/>
                    <a:pt x="1036" y="650"/>
                    <a:pt x="1037" y="650"/>
                  </a:cubicBezTo>
                  <a:cubicBezTo>
                    <a:pt x="1037" y="651"/>
                    <a:pt x="1038" y="651"/>
                    <a:pt x="1038" y="651"/>
                  </a:cubicBezTo>
                  <a:cubicBezTo>
                    <a:pt x="1039" y="651"/>
                    <a:pt x="1039" y="652"/>
                    <a:pt x="1039" y="651"/>
                  </a:cubicBezTo>
                  <a:cubicBezTo>
                    <a:pt x="1040" y="650"/>
                    <a:pt x="1041" y="651"/>
                    <a:pt x="1042" y="651"/>
                  </a:cubicBezTo>
                  <a:cubicBezTo>
                    <a:pt x="1041" y="651"/>
                    <a:pt x="1041" y="652"/>
                    <a:pt x="1041" y="652"/>
                  </a:cubicBezTo>
                  <a:cubicBezTo>
                    <a:pt x="1040" y="652"/>
                    <a:pt x="1040" y="652"/>
                    <a:pt x="1040" y="652"/>
                  </a:cubicBezTo>
                  <a:cubicBezTo>
                    <a:pt x="1039" y="653"/>
                    <a:pt x="1038" y="652"/>
                    <a:pt x="1038" y="653"/>
                  </a:cubicBezTo>
                  <a:cubicBezTo>
                    <a:pt x="1038" y="653"/>
                    <a:pt x="1038" y="653"/>
                    <a:pt x="1038" y="653"/>
                  </a:cubicBezTo>
                  <a:cubicBezTo>
                    <a:pt x="1039" y="654"/>
                    <a:pt x="1039" y="654"/>
                    <a:pt x="1039" y="654"/>
                  </a:cubicBezTo>
                  <a:cubicBezTo>
                    <a:pt x="1039" y="655"/>
                    <a:pt x="1039" y="655"/>
                    <a:pt x="1039" y="655"/>
                  </a:cubicBezTo>
                  <a:cubicBezTo>
                    <a:pt x="1040" y="657"/>
                    <a:pt x="1039" y="658"/>
                    <a:pt x="1039" y="659"/>
                  </a:cubicBezTo>
                  <a:cubicBezTo>
                    <a:pt x="1038" y="659"/>
                    <a:pt x="1038" y="660"/>
                    <a:pt x="1039" y="661"/>
                  </a:cubicBezTo>
                  <a:cubicBezTo>
                    <a:pt x="1039" y="661"/>
                    <a:pt x="1040" y="661"/>
                    <a:pt x="1040" y="661"/>
                  </a:cubicBezTo>
                  <a:cubicBezTo>
                    <a:pt x="1040" y="661"/>
                    <a:pt x="1041" y="661"/>
                    <a:pt x="1041" y="661"/>
                  </a:cubicBezTo>
                  <a:cubicBezTo>
                    <a:pt x="1041" y="661"/>
                    <a:pt x="1041" y="660"/>
                    <a:pt x="1042" y="660"/>
                  </a:cubicBezTo>
                  <a:cubicBezTo>
                    <a:pt x="1042" y="660"/>
                    <a:pt x="1041" y="660"/>
                    <a:pt x="1042" y="661"/>
                  </a:cubicBezTo>
                  <a:cubicBezTo>
                    <a:pt x="1042" y="661"/>
                    <a:pt x="1042" y="661"/>
                    <a:pt x="1042" y="661"/>
                  </a:cubicBezTo>
                  <a:cubicBezTo>
                    <a:pt x="1043" y="661"/>
                    <a:pt x="1044" y="661"/>
                    <a:pt x="1045" y="661"/>
                  </a:cubicBezTo>
                  <a:cubicBezTo>
                    <a:pt x="1045" y="661"/>
                    <a:pt x="1046" y="660"/>
                    <a:pt x="1046" y="660"/>
                  </a:cubicBezTo>
                  <a:cubicBezTo>
                    <a:pt x="1047" y="660"/>
                    <a:pt x="1047" y="660"/>
                    <a:pt x="1048" y="660"/>
                  </a:cubicBezTo>
                  <a:cubicBezTo>
                    <a:pt x="1048" y="660"/>
                    <a:pt x="1048" y="659"/>
                    <a:pt x="1049" y="659"/>
                  </a:cubicBezTo>
                  <a:cubicBezTo>
                    <a:pt x="1049" y="659"/>
                    <a:pt x="1049" y="659"/>
                    <a:pt x="1049" y="659"/>
                  </a:cubicBezTo>
                  <a:cubicBezTo>
                    <a:pt x="1049" y="660"/>
                    <a:pt x="1049" y="661"/>
                    <a:pt x="1048" y="662"/>
                  </a:cubicBezTo>
                  <a:cubicBezTo>
                    <a:pt x="1048" y="662"/>
                    <a:pt x="1048" y="662"/>
                    <a:pt x="1049" y="662"/>
                  </a:cubicBezTo>
                  <a:cubicBezTo>
                    <a:pt x="1049" y="663"/>
                    <a:pt x="1049" y="664"/>
                    <a:pt x="1050" y="664"/>
                  </a:cubicBezTo>
                  <a:cubicBezTo>
                    <a:pt x="1051" y="664"/>
                    <a:pt x="1051" y="665"/>
                    <a:pt x="1052" y="666"/>
                  </a:cubicBezTo>
                  <a:cubicBezTo>
                    <a:pt x="1052" y="666"/>
                    <a:pt x="1052" y="666"/>
                    <a:pt x="1052" y="667"/>
                  </a:cubicBezTo>
                  <a:cubicBezTo>
                    <a:pt x="1052" y="667"/>
                    <a:pt x="1052" y="667"/>
                    <a:pt x="1052" y="668"/>
                  </a:cubicBezTo>
                  <a:cubicBezTo>
                    <a:pt x="1053" y="668"/>
                    <a:pt x="1053" y="669"/>
                    <a:pt x="1053" y="669"/>
                  </a:cubicBezTo>
                  <a:cubicBezTo>
                    <a:pt x="1054" y="670"/>
                    <a:pt x="1054" y="670"/>
                    <a:pt x="1055" y="670"/>
                  </a:cubicBezTo>
                  <a:cubicBezTo>
                    <a:pt x="1055" y="671"/>
                    <a:pt x="1056" y="670"/>
                    <a:pt x="1056" y="671"/>
                  </a:cubicBezTo>
                  <a:cubicBezTo>
                    <a:pt x="1056" y="671"/>
                    <a:pt x="1056" y="671"/>
                    <a:pt x="1057" y="671"/>
                  </a:cubicBezTo>
                  <a:cubicBezTo>
                    <a:pt x="1057" y="671"/>
                    <a:pt x="1057" y="671"/>
                    <a:pt x="1058" y="671"/>
                  </a:cubicBezTo>
                  <a:cubicBezTo>
                    <a:pt x="1058" y="671"/>
                    <a:pt x="1058" y="671"/>
                    <a:pt x="1058" y="671"/>
                  </a:cubicBezTo>
                  <a:cubicBezTo>
                    <a:pt x="1058" y="671"/>
                    <a:pt x="1058" y="671"/>
                    <a:pt x="1058" y="671"/>
                  </a:cubicBezTo>
                  <a:cubicBezTo>
                    <a:pt x="1058" y="669"/>
                    <a:pt x="1057" y="660"/>
                    <a:pt x="1057" y="659"/>
                  </a:cubicBezTo>
                  <a:close/>
                  <a:moveTo>
                    <a:pt x="605" y="465"/>
                  </a:moveTo>
                  <a:cubicBezTo>
                    <a:pt x="605" y="465"/>
                    <a:pt x="604" y="465"/>
                    <a:pt x="604" y="465"/>
                  </a:cubicBezTo>
                  <a:cubicBezTo>
                    <a:pt x="604" y="465"/>
                    <a:pt x="603" y="465"/>
                    <a:pt x="603" y="466"/>
                  </a:cubicBezTo>
                  <a:cubicBezTo>
                    <a:pt x="603" y="466"/>
                    <a:pt x="603" y="466"/>
                    <a:pt x="603" y="467"/>
                  </a:cubicBezTo>
                  <a:cubicBezTo>
                    <a:pt x="603" y="467"/>
                    <a:pt x="603" y="468"/>
                    <a:pt x="602" y="469"/>
                  </a:cubicBezTo>
                  <a:cubicBezTo>
                    <a:pt x="602" y="469"/>
                    <a:pt x="603" y="469"/>
                    <a:pt x="603" y="469"/>
                  </a:cubicBezTo>
                  <a:cubicBezTo>
                    <a:pt x="603" y="469"/>
                    <a:pt x="604" y="469"/>
                    <a:pt x="604" y="469"/>
                  </a:cubicBezTo>
                  <a:cubicBezTo>
                    <a:pt x="604" y="469"/>
                    <a:pt x="604" y="469"/>
                    <a:pt x="604" y="469"/>
                  </a:cubicBezTo>
                  <a:cubicBezTo>
                    <a:pt x="605" y="468"/>
                    <a:pt x="605" y="467"/>
                    <a:pt x="605" y="466"/>
                  </a:cubicBezTo>
                  <a:cubicBezTo>
                    <a:pt x="606" y="465"/>
                    <a:pt x="605" y="465"/>
                    <a:pt x="605" y="465"/>
                  </a:cubicBezTo>
                  <a:close/>
                  <a:moveTo>
                    <a:pt x="608" y="457"/>
                  </a:moveTo>
                  <a:cubicBezTo>
                    <a:pt x="608" y="457"/>
                    <a:pt x="608" y="457"/>
                    <a:pt x="607" y="457"/>
                  </a:cubicBezTo>
                  <a:cubicBezTo>
                    <a:pt x="607" y="455"/>
                    <a:pt x="607" y="452"/>
                    <a:pt x="608" y="451"/>
                  </a:cubicBezTo>
                  <a:cubicBezTo>
                    <a:pt x="609" y="451"/>
                    <a:pt x="609" y="451"/>
                    <a:pt x="610" y="450"/>
                  </a:cubicBezTo>
                  <a:cubicBezTo>
                    <a:pt x="610" y="450"/>
                    <a:pt x="610" y="450"/>
                    <a:pt x="610" y="450"/>
                  </a:cubicBezTo>
                  <a:cubicBezTo>
                    <a:pt x="610" y="450"/>
                    <a:pt x="610" y="449"/>
                    <a:pt x="610" y="449"/>
                  </a:cubicBezTo>
                  <a:cubicBezTo>
                    <a:pt x="610" y="448"/>
                    <a:pt x="610" y="447"/>
                    <a:pt x="610" y="447"/>
                  </a:cubicBezTo>
                  <a:cubicBezTo>
                    <a:pt x="610" y="445"/>
                    <a:pt x="610" y="444"/>
                    <a:pt x="611" y="443"/>
                  </a:cubicBezTo>
                  <a:cubicBezTo>
                    <a:pt x="612" y="442"/>
                    <a:pt x="612" y="441"/>
                    <a:pt x="611" y="441"/>
                  </a:cubicBezTo>
                  <a:cubicBezTo>
                    <a:pt x="611" y="441"/>
                    <a:pt x="610" y="441"/>
                    <a:pt x="610" y="441"/>
                  </a:cubicBezTo>
                  <a:cubicBezTo>
                    <a:pt x="610" y="441"/>
                    <a:pt x="609" y="441"/>
                    <a:pt x="608" y="441"/>
                  </a:cubicBezTo>
                  <a:cubicBezTo>
                    <a:pt x="608" y="442"/>
                    <a:pt x="608" y="442"/>
                    <a:pt x="608" y="442"/>
                  </a:cubicBezTo>
                  <a:cubicBezTo>
                    <a:pt x="608" y="443"/>
                    <a:pt x="607" y="445"/>
                    <a:pt x="607" y="447"/>
                  </a:cubicBezTo>
                  <a:cubicBezTo>
                    <a:pt x="607" y="448"/>
                    <a:pt x="607" y="448"/>
                    <a:pt x="607" y="448"/>
                  </a:cubicBezTo>
                  <a:cubicBezTo>
                    <a:pt x="607" y="449"/>
                    <a:pt x="607" y="450"/>
                    <a:pt x="607" y="450"/>
                  </a:cubicBezTo>
                  <a:cubicBezTo>
                    <a:pt x="607" y="450"/>
                    <a:pt x="607" y="450"/>
                    <a:pt x="607" y="450"/>
                  </a:cubicBezTo>
                  <a:cubicBezTo>
                    <a:pt x="607" y="450"/>
                    <a:pt x="607" y="450"/>
                    <a:pt x="607" y="451"/>
                  </a:cubicBezTo>
                  <a:cubicBezTo>
                    <a:pt x="606" y="451"/>
                    <a:pt x="606" y="452"/>
                    <a:pt x="606" y="453"/>
                  </a:cubicBezTo>
                  <a:cubicBezTo>
                    <a:pt x="606" y="453"/>
                    <a:pt x="606" y="453"/>
                    <a:pt x="606" y="454"/>
                  </a:cubicBezTo>
                  <a:cubicBezTo>
                    <a:pt x="606" y="455"/>
                    <a:pt x="606" y="456"/>
                    <a:pt x="606" y="457"/>
                  </a:cubicBezTo>
                  <a:cubicBezTo>
                    <a:pt x="606" y="458"/>
                    <a:pt x="606" y="458"/>
                    <a:pt x="606" y="458"/>
                  </a:cubicBezTo>
                  <a:cubicBezTo>
                    <a:pt x="606" y="458"/>
                    <a:pt x="606" y="458"/>
                    <a:pt x="606" y="458"/>
                  </a:cubicBezTo>
                  <a:cubicBezTo>
                    <a:pt x="605" y="459"/>
                    <a:pt x="606" y="460"/>
                    <a:pt x="607" y="459"/>
                  </a:cubicBezTo>
                  <a:cubicBezTo>
                    <a:pt x="607" y="459"/>
                    <a:pt x="608" y="459"/>
                    <a:pt x="608" y="458"/>
                  </a:cubicBezTo>
                  <a:cubicBezTo>
                    <a:pt x="609" y="458"/>
                    <a:pt x="608" y="457"/>
                    <a:pt x="608" y="457"/>
                  </a:cubicBezTo>
                  <a:close/>
                  <a:moveTo>
                    <a:pt x="1001" y="645"/>
                  </a:moveTo>
                  <a:cubicBezTo>
                    <a:pt x="1000" y="645"/>
                    <a:pt x="1000" y="645"/>
                    <a:pt x="1000" y="646"/>
                  </a:cubicBezTo>
                  <a:cubicBezTo>
                    <a:pt x="1000" y="646"/>
                    <a:pt x="1000" y="646"/>
                    <a:pt x="1000" y="646"/>
                  </a:cubicBezTo>
                  <a:cubicBezTo>
                    <a:pt x="1000" y="647"/>
                    <a:pt x="1000" y="646"/>
                    <a:pt x="1001" y="646"/>
                  </a:cubicBezTo>
                  <a:cubicBezTo>
                    <a:pt x="1001" y="646"/>
                    <a:pt x="1001" y="646"/>
                    <a:pt x="1001" y="646"/>
                  </a:cubicBezTo>
                  <a:cubicBezTo>
                    <a:pt x="1001" y="646"/>
                    <a:pt x="1001" y="646"/>
                    <a:pt x="1001" y="646"/>
                  </a:cubicBezTo>
                  <a:cubicBezTo>
                    <a:pt x="1001" y="646"/>
                    <a:pt x="1001" y="645"/>
                    <a:pt x="1001" y="645"/>
                  </a:cubicBezTo>
                  <a:close/>
                  <a:moveTo>
                    <a:pt x="1000" y="641"/>
                  </a:moveTo>
                  <a:cubicBezTo>
                    <a:pt x="1000" y="641"/>
                    <a:pt x="1000" y="640"/>
                    <a:pt x="1000" y="640"/>
                  </a:cubicBezTo>
                  <a:cubicBezTo>
                    <a:pt x="1000" y="640"/>
                    <a:pt x="1000" y="639"/>
                    <a:pt x="1000" y="639"/>
                  </a:cubicBezTo>
                  <a:cubicBezTo>
                    <a:pt x="1000" y="639"/>
                    <a:pt x="1000" y="639"/>
                    <a:pt x="1000" y="639"/>
                  </a:cubicBezTo>
                  <a:cubicBezTo>
                    <a:pt x="1000" y="639"/>
                    <a:pt x="1000" y="639"/>
                    <a:pt x="1000" y="639"/>
                  </a:cubicBezTo>
                  <a:cubicBezTo>
                    <a:pt x="1000" y="639"/>
                    <a:pt x="1000" y="638"/>
                    <a:pt x="1000" y="638"/>
                  </a:cubicBezTo>
                  <a:cubicBezTo>
                    <a:pt x="1000" y="638"/>
                    <a:pt x="1000" y="638"/>
                    <a:pt x="1000" y="637"/>
                  </a:cubicBezTo>
                  <a:cubicBezTo>
                    <a:pt x="1000" y="637"/>
                    <a:pt x="1000" y="636"/>
                    <a:pt x="1000" y="636"/>
                  </a:cubicBezTo>
                  <a:cubicBezTo>
                    <a:pt x="1000" y="636"/>
                    <a:pt x="1000" y="635"/>
                    <a:pt x="999" y="635"/>
                  </a:cubicBezTo>
                  <a:cubicBezTo>
                    <a:pt x="999" y="635"/>
                    <a:pt x="999" y="634"/>
                    <a:pt x="999" y="634"/>
                  </a:cubicBezTo>
                  <a:cubicBezTo>
                    <a:pt x="998" y="634"/>
                    <a:pt x="998" y="634"/>
                    <a:pt x="998" y="634"/>
                  </a:cubicBezTo>
                  <a:cubicBezTo>
                    <a:pt x="997" y="634"/>
                    <a:pt x="997" y="634"/>
                    <a:pt x="997" y="634"/>
                  </a:cubicBezTo>
                  <a:cubicBezTo>
                    <a:pt x="997" y="635"/>
                    <a:pt x="996" y="635"/>
                    <a:pt x="996" y="635"/>
                  </a:cubicBezTo>
                  <a:cubicBezTo>
                    <a:pt x="996" y="636"/>
                    <a:pt x="996" y="636"/>
                    <a:pt x="996" y="636"/>
                  </a:cubicBezTo>
                  <a:cubicBezTo>
                    <a:pt x="996" y="636"/>
                    <a:pt x="997" y="637"/>
                    <a:pt x="997" y="637"/>
                  </a:cubicBezTo>
                  <a:cubicBezTo>
                    <a:pt x="996" y="637"/>
                    <a:pt x="996" y="638"/>
                    <a:pt x="996" y="638"/>
                  </a:cubicBezTo>
                  <a:cubicBezTo>
                    <a:pt x="997" y="639"/>
                    <a:pt x="998" y="638"/>
                    <a:pt x="998" y="639"/>
                  </a:cubicBezTo>
                  <a:cubicBezTo>
                    <a:pt x="997" y="639"/>
                    <a:pt x="997" y="639"/>
                    <a:pt x="997" y="639"/>
                  </a:cubicBezTo>
                  <a:cubicBezTo>
                    <a:pt x="996" y="639"/>
                    <a:pt x="996" y="640"/>
                    <a:pt x="997" y="641"/>
                  </a:cubicBezTo>
                  <a:cubicBezTo>
                    <a:pt x="997" y="641"/>
                    <a:pt x="997" y="641"/>
                    <a:pt x="998" y="641"/>
                  </a:cubicBezTo>
                  <a:cubicBezTo>
                    <a:pt x="998" y="641"/>
                    <a:pt x="998" y="641"/>
                    <a:pt x="998" y="642"/>
                  </a:cubicBezTo>
                  <a:cubicBezTo>
                    <a:pt x="999" y="642"/>
                    <a:pt x="999" y="642"/>
                    <a:pt x="1000" y="642"/>
                  </a:cubicBezTo>
                  <a:cubicBezTo>
                    <a:pt x="1000" y="642"/>
                    <a:pt x="1000" y="641"/>
                    <a:pt x="1000" y="641"/>
                  </a:cubicBezTo>
                  <a:close/>
                  <a:moveTo>
                    <a:pt x="1037" y="660"/>
                  </a:moveTo>
                  <a:cubicBezTo>
                    <a:pt x="1037" y="660"/>
                    <a:pt x="1038" y="659"/>
                    <a:pt x="1038" y="659"/>
                  </a:cubicBezTo>
                  <a:cubicBezTo>
                    <a:pt x="1038" y="658"/>
                    <a:pt x="1039" y="656"/>
                    <a:pt x="1038" y="654"/>
                  </a:cubicBezTo>
                  <a:cubicBezTo>
                    <a:pt x="1038" y="654"/>
                    <a:pt x="1038" y="654"/>
                    <a:pt x="1037" y="654"/>
                  </a:cubicBezTo>
                  <a:cubicBezTo>
                    <a:pt x="1036" y="654"/>
                    <a:pt x="1036" y="654"/>
                    <a:pt x="1035" y="654"/>
                  </a:cubicBezTo>
                  <a:cubicBezTo>
                    <a:pt x="1035" y="654"/>
                    <a:pt x="1035" y="653"/>
                    <a:pt x="1034" y="653"/>
                  </a:cubicBezTo>
                  <a:cubicBezTo>
                    <a:pt x="1034" y="653"/>
                    <a:pt x="1033" y="653"/>
                    <a:pt x="1033" y="654"/>
                  </a:cubicBezTo>
                  <a:cubicBezTo>
                    <a:pt x="1033" y="654"/>
                    <a:pt x="1032" y="654"/>
                    <a:pt x="1031" y="655"/>
                  </a:cubicBezTo>
                  <a:cubicBezTo>
                    <a:pt x="1031" y="655"/>
                    <a:pt x="1031" y="655"/>
                    <a:pt x="1031" y="656"/>
                  </a:cubicBezTo>
                  <a:cubicBezTo>
                    <a:pt x="1031" y="657"/>
                    <a:pt x="1030" y="658"/>
                    <a:pt x="1030" y="659"/>
                  </a:cubicBezTo>
                  <a:cubicBezTo>
                    <a:pt x="1029" y="659"/>
                    <a:pt x="1029" y="660"/>
                    <a:pt x="1029" y="660"/>
                  </a:cubicBezTo>
                  <a:cubicBezTo>
                    <a:pt x="1029" y="661"/>
                    <a:pt x="1028" y="661"/>
                    <a:pt x="1028" y="661"/>
                  </a:cubicBezTo>
                  <a:cubicBezTo>
                    <a:pt x="1027" y="662"/>
                    <a:pt x="1027" y="662"/>
                    <a:pt x="1027" y="663"/>
                  </a:cubicBezTo>
                  <a:cubicBezTo>
                    <a:pt x="1027" y="663"/>
                    <a:pt x="1027" y="663"/>
                    <a:pt x="1027" y="663"/>
                  </a:cubicBezTo>
                  <a:cubicBezTo>
                    <a:pt x="1027" y="663"/>
                    <a:pt x="1027" y="663"/>
                    <a:pt x="1027" y="663"/>
                  </a:cubicBezTo>
                  <a:cubicBezTo>
                    <a:pt x="1027" y="663"/>
                    <a:pt x="1027" y="663"/>
                    <a:pt x="1027" y="663"/>
                  </a:cubicBezTo>
                  <a:cubicBezTo>
                    <a:pt x="1028" y="663"/>
                    <a:pt x="1029" y="663"/>
                    <a:pt x="1029" y="663"/>
                  </a:cubicBezTo>
                  <a:cubicBezTo>
                    <a:pt x="1030" y="662"/>
                    <a:pt x="1031" y="662"/>
                    <a:pt x="1032" y="663"/>
                  </a:cubicBezTo>
                  <a:cubicBezTo>
                    <a:pt x="1032" y="663"/>
                    <a:pt x="1032" y="663"/>
                    <a:pt x="1033" y="663"/>
                  </a:cubicBezTo>
                  <a:cubicBezTo>
                    <a:pt x="1033" y="663"/>
                    <a:pt x="1034" y="662"/>
                    <a:pt x="1035" y="662"/>
                  </a:cubicBezTo>
                  <a:cubicBezTo>
                    <a:pt x="1035" y="662"/>
                    <a:pt x="1035" y="661"/>
                    <a:pt x="1035" y="661"/>
                  </a:cubicBezTo>
                  <a:cubicBezTo>
                    <a:pt x="1036" y="661"/>
                    <a:pt x="1036" y="660"/>
                    <a:pt x="1037" y="660"/>
                  </a:cubicBezTo>
                  <a:close/>
                  <a:moveTo>
                    <a:pt x="609" y="489"/>
                  </a:moveTo>
                  <a:cubicBezTo>
                    <a:pt x="609" y="489"/>
                    <a:pt x="609" y="489"/>
                    <a:pt x="609" y="489"/>
                  </a:cubicBezTo>
                  <a:cubicBezTo>
                    <a:pt x="608" y="489"/>
                    <a:pt x="607" y="490"/>
                    <a:pt x="608" y="491"/>
                  </a:cubicBezTo>
                  <a:cubicBezTo>
                    <a:pt x="608" y="491"/>
                    <a:pt x="609" y="491"/>
                    <a:pt x="610" y="491"/>
                  </a:cubicBezTo>
                  <a:cubicBezTo>
                    <a:pt x="610" y="491"/>
                    <a:pt x="611" y="491"/>
                    <a:pt x="611" y="491"/>
                  </a:cubicBezTo>
                  <a:cubicBezTo>
                    <a:pt x="611" y="490"/>
                    <a:pt x="611" y="489"/>
                    <a:pt x="610" y="489"/>
                  </a:cubicBezTo>
                  <a:cubicBezTo>
                    <a:pt x="609" y="488"/>
                    <a:pt x="608" y="489"/>
                    <a:pt x="609" y="489"/>
                  </a:cubicBezTo>
                  <a:close/>
                  <a:moveTo>
                    <a:pt x="1036" y="661"/>
                  </a:moveTo>
                  <a:cubicBezTo>
                    <a:pt x="1036" y="661"/>
                    <a:pt x="1035" y="662"/>
                    <a:pt x="1036" y="662"/>
                  </a:cubicBezTo>
                  <a:cubicBezTo>
                    <a:pt x="1036" y="663"/>
                    <a:pt x="1036" y="663"/>
                    <a:pt x="1036" y="663"/>
                  </a:cubicBezTo>
                  <a:cubicBezTo>
                    <a:pt x="1037" y="663"/>
                    <a:pt x="1037" y="663"/>
                    <a:pt x="1037" y="663"/>
                  </a:cubicBezTo>
                  <a:cubicBezTo>
                    <a:pt x="1037" y="663"/>
                    <a:pt x="1037" y="663"/>
                    <a:pt x="1037" y="663"/>
                  </a:cubicBezTo>
                  <a:cubicBezTo>
                    <a:pt x="1037" y="663"/>
                    <a:pt x="1037" y="663"/>
                    <a:pt x="1037" y="663"/>
                  </a:cubicBezTo>
                  <a:cubicBezTo>
                    <a:pt x="1037" y="664"/>
                    <a:pt x="1037" y="664"/>
                    <a:pt x="1037" y="664"/>
                  </a:cubicBezTo>
                  <a:cubicBezTo>
                    <a:pt x="1037" y="664"/>
                    <a:pt x="1038" y="664"/>
                    <a:pt x="1038" y="663"/>
                  </a:cubicBezTo>
                  <a:cubicBezTo>
                    <a:pt x="1038" y="663"/>
                    <a:pt x="1038" y="663"/>
                    <a:pt x="1038" y="663"/>
                  </a:cubicBezTo>
                  <a:cubicBezTo>
                    <a:pt x="1038" y="663"/>
                    <a:pt x="1038" y="663"/>
                    <a:pt x="1038" y="663"/>
                  </a:cubicBezTo>
                  <a:cubicBezTo>
                    <a:pt x="1038" y="663"/>
                    <a:pt x="1038" y="663"/>
                    <a:pt x="1038" y="662"/>
                  </a:cubicBezTo>
                  <a:cubicBezTo>
                    <a:pt x="1038" y="662"/>
                    <a:pt x="1038" y="662"/>
                    <a:pt x="1038" y="661"/>
                  </a:cubicBezTo>
                  <a:cubicBezTo>
                    <a:pt x="1038" y="661"/>
                    <a:pt x="1037" y="661"/>
                    <a:pt x="1036" y="661"/>
                  </a:cubicBezTo>
                  <a:close/>
                  <a:moveTo>
                    <a:pt x="614" y="493"/>
                  </a:moveTo>
                  <a:cubicBezTo>
                    <a:pt x="614" y="493"/>
                    <a:pt x="614" y="493"/>
                    <a:pt x="614" y="493"/>
                  </a:cubicBezTo>
                  <a:cubicBezTo>
                    <a:pt x="615" y="493"/>
                    <a:pt x="615" y="492"/>
                    <a:pt x="615" y="492"/>
                  </a:cubicBezTo>
                  <a:cubicBezTo>
                    <a:pt x="615" y="491"/>
                    <a:pt x="615" y="491"/>
                    <a:pt x="615" y="491"/>
                  </a:cubicBezTo>
                  <a:cubicBezTo>
                    <a:pt x="616" y="490"/>
                    <a:pt x="614" y="490"/>
                    <a:pt x="614" y="491"/>
                  </a:cubicBezTo>
                  <a:cubicBezTo>
                    <a:pt x="614" y="491"/>
                    <a:pt x="614" y="491"/>
                    <a:pt x="614" y="491"/>
                  </a:cubicBezTo>
                  <a:cubicBezTo>
                    <a:pt x="614" y="491"/>
                    <a:pt x="614" y="491"/>
                    <a:pt x="614" y="491"/>
                  </a:cubicBezTo>
                  <a:cubicBezTo>
                    <a:pt x="613" y="491"/>
                    <a:pt x="613" y="491"/>
                    <a:pt x="613" y="492"/>
                  </a:cubicBezTo>
                  <a:cubicBezTo>
                    <a:pt x="613" y="491"/>
                    <a:pt x="611" y="491"/>
                    <a:pt x="611" y="492"/>
                  </a:cubicBezTo>
                  <a:cubicBezTo>
                    <a:pt x="611" y="492"/>
                    <a:pt x="611" y="493"/>
                    <a:pt x="612" y="494"/>
                  </a:cubicBezTo>
                  <a:cubicBezTo>
                    <a:pt x="612" y="494"/>
                    <a:pt x="612" y="494"/>
                    <a:pt x="613" y="494"/>
                  </a:cubicBezTo>
                  <a:cubicBezTo>
                    <a:pt x="613" y="493"/>
                    <a:pt x="614" y="493"/>
                    <a:pt x="614" y="493"/>
                  </a:cubicBezTo>
                  <a:close/>
                  <a:moveTo>
                    <a:pt x="616" y="500"/>
                  </a:moveTo>
                  <a:cubicBezTo>
                    <a:pt x="616" y="500"/>
                    <a:pt x="615" y="500"/>
                    <a:pt x="614" y="500"/>
                  </a:cubicBezTo>
                  <a:cubicBezTo>
                    <a:pt x="613" y="500"/>
                    <a:pt x="612" y="502"/>
                    <a:pt x="614" y="502"/>
                  </a:cubicBezTo>
                  <a:cubicBezTo>
                    <a:pt x="614" y="502"/>
                    <a:pt x="614" y="502"/>
                    <a:pt x="615" y="502"/>
                  </a:cubicBezTo>
                  <a:cubicBezTo>
                    <a:pt x="615" y="502"/>
                    <a:pt x="615" y="503"/>
                    <a:pt x="615" y="504"/>
                  </a:cubicBezTo>
                  <a:cubicBezTo>
                    <a:pt x="615" y="505"/>
                    <a:pt x="616" y="505"/>
                    <a:pt x="616" y="504"/>
                  </a:cubicBezTo>
                  <a:cubicBezTo>
                    <a:pt x="616" y="503"/>
                    <a:pt x="617" y="502"/>
                    <a:pt x="617" y="501"/>
                  </a:cubicBezTo>
                  <a:cubicBezTo>
                    <a:pt x="617" y="501"/>
                    <a:pt x="617" y="500"/>
                    <a:pt x="616" y="500"/>
                  </a:cubicBezTo>
                  <a:close/>
                  <a:moveTo>
                    <a:pt x="1000" y="590"/>
                  </a:moveTo>
                  <a:cubicBezTo>
                    <a:pt x="1000" y="590"/>
                    <a:pt x="999" y="590"/>
                    <a:pt x="999" y="590"/>
                  </a:cubicBezTo>
                  <a:cubicBezTo>
                    <a:pt x="999" y="590"/>
                    <a:pt x="999" y="590"/>
                    <a:pt x="999" y="590"/>
                  </a:cubicBezTo>
                  <a:cubicBezTo>
                    <a:pt x="998" y="590"/>
                    <a:pt x="998" y="591"/>
                    <a:pt x="999" y="591"/>
                  </a:cubicBezTo>
                  <a:cubicBezTo>
                    <a:pt x="999" y="591"/>
                    <a:pt x="999" y="591"/>
                    <a:pt x="999" y="591"/>
                  </a:cubicBezTo>
                  <a:cubicBezTo>
                    <a:pt x="999" y="591"/>
                    <a:pt x="999" y="591"/>
                    <a:pt x="1000" y="591"/>
                  </a:cubicBezTo>
                  <a:cubicBezTo>
                    <a:pt x="1000" y="591"/>
                    <a:pt x="1000" y="591"/>
                    <a:pt x="1000" y="591"/>
                  </a:cubicBezTo>
                  <a:cubicBezTo>
                    <a:pt x="1000" y="592"/>
                    <a:pt x="1001" y="592"/>
                    <a:pt x="1001" y="591"/>
                  </a:cubicBezTo>
                  <a:cubicBezTo>
                    <a:pt x="1001" y="591"/>
                    <a:pt x="1001" y="591"/>
                    <a:pt x="1001" y="591"/>
                  </a:cubicBezTo>
                  <a:cubicBezTo>
                    <a:pt x="1001" y="591"/>
                    <a:pt x="1001" y="591"/>
                    <a:pt x="1000" y="591"/>
                  </a:cubicBezTo>
                  <a:cubicBezTo>
                    <a:pt x="1000" y="590"/>
                    <a:pt x="1000" y="590"/>
                    <a:pt x="1000" y="590"/>
                  </a:cubicBezTo>
                  <a:cubicBezTo>
                    <a:pt x="1000" y="590"/>
                    <a:pt x="1000" y="590"/>
                    <a:pt x="1000" y="590"/>
                  </a:cubicBezTo>
                  <a:close/>
                  <a:moveTo>
                    <a:pt x="1008" y="599"/>
                  </a:moveTo>
                  <a:cubicBezTo>
                    <a:pt x="1009" y="599"/>
                    <a:pt x="1009" y="599"/>
                    <a:pt x="1009" y="599"/>
                  </a:cubicBezTo>
                  <a:cubicBezTo>
                    <a:pt x="1009" y="599"/>
                    <a:pt x="1010" y="599"/>
                    <a:pt x="1010" y="599"/>
                  </a:cubicBezTo>
                  <a:cubicBezTo>
                    <a:pt x="1010" y="599"/>
                    <a:pt x="1010" y="599"/>
                    <a:pt x="1010" y="599"/>
                  </a:cubicBezTo>
                  <a:cubicBezTo>
                    <a:pt x="1010" y="599"/>
                    <a:pt x="1010" y="599"/>
                    <a:pt x="1010" y="599"/>
                  </a:cubicBezTo>
                  <a:cubicBezTo>
                    <a:pt x="1010" y="599"/>
                    <a:pt x="1010" y="599"/>
                    <a:pt x="1011" y="599"/>
                  </a:cubicBezTo>
                  <a:cubicBezTo>
                    <a:pt x="1011" y="600"/>
                    <a:pt x="1012" y="600"/>
                    <a:pt x="1013" y="599"/>
                  </a:cubicBezTo>
                  <a:cubicBezTo>
                    <a:pt x="1014" y="599"/>
                    <a:pt x="1015" y="599"/>
                    <a:pt x="1016" y="599"/>
                  </a:cubicBezTo>
                  <a:cubicBezTo>
                    <a:pt x="1016" y="599"/>
                    <a:pt x="1016" y="598"/>
                    <a:pt x="1016" y="598"/>
                  </a:cubicBezTo>
                  <a:cubicBezTo>
                    <a:pt x="1015" y="598"/>
                    <a:pt x="1014" y="598"/>
                    <a:pt x="1013" y="598"/>
                  </a:cubicBezTo>
                  <a:cubicBezTo>
                    <a:pt x="1013" y="598"/>
                    <a:pt x="1012" y="598"/>
                    <a:pt x="1012" y="598"/>
                  </a:cubicBezTo>
                  <a:cubicBezTo>
                    <a:pt x="1012" y="598"/>
                    <a:pt x="1011" y="598"/>
                    <a:pt x="1011" y="598"/>
                  </a:cubicBezTo>
                  <a:cubicBezTo>
                    <a:pt x="1010" y="597"/>
                    <a:pt x="1010" y="597"/>
                    <a:pt x="1010" y="598"/>
                  </a:cubicBezTo>
                  <a:cubicBezTo>
                    <a:pt x="1009" y="598"/>
                    <a:pt x="1008" y="597"/>
                    <a:pt x="1007" y="597"/>
                  </a:cubicBezTo>
                  <a:cubicBezTo>
                    <a:pt x="1007" y="597"/>
                    <a:pt x="1006" y="598"/>
                    <a:pt x="1007" y="598"/>
                  </a:cubicBezTo>
                  <a:cubicBezTo>
                    <a:pt x="1007" y="598"/>
                    <a:pt x="1008" y="599"/>
                    <a:pt x="1008" y="599"/>
                  </a:cubicBezTo>
                  <a:close/>
                  <a:moveTo>
                    <a:pt x="1008" y="590"/>
                  </a:moveTo>
                  <a:cubicBezTo>
                    <a:pt x="1008" y="590"/>
                    <a:pt x="1008" y="590"/>
                    <a:pt x="1009" y="591"/>
                  </a:cubicBezTo>
                  <a:cubicBezTo>
                    <a:pt x="1009" y="592"/>
                    <a:pt x="1010" y="592"/>
                    <a:pt x="1011" y="592"/>
                  </a:cubicBezTo>
                  <a:cubicBezTo>
                    <a:pt x="1011" y="592"/>
                    <a:pt x="1011" y="592"/>
                    <a:pt x="1011" y="592"/>
                  </a:cubicBezTo>
                  <a:cubicBezTo>
                    <a:pt x="1011" y="592"/>
                    <a:pt x="1012" y="592"/>
                    <a:pt x="1012" y="592"/>
                  </a:cubicBezTo>
                  <a:cubicBezTo>
                    <a:pt x="1013" y="593"/>
                    <a:pt x="1013" y="592"/>
                    <a:pt x="1012" y="591"/>
                  </a:cubicBezTo>
                  <a:cubicBezTo>
                    <a:pt x="1012" y="591"/>
                    <a:pt x="1011" y="591"/>
                    <a:pt x="1011" y="591"/>
                  </a:cubicBezTo>
                  <a:cubicBezTo>
                    <a:pt x="1011" y="591"/>
                    <a:pt x="1011" y="591"/>
                    <a:pt x="1011" y="590"/>
                  </a:cubicBezTo>
                  <a:cubicBezTo>
                    <a:pt x="1010" y="590"/>
                    <a:pt x="1010" y="590"/>
                    <a:pt x="1010" y="589"/>
                  </a:cubicBezTo>
                  <a:cubicBezTo>
                    <a:pt x="1009" y="589"/>
                    <a:pt x="1009" y="588"/>
                    <a:pt x="1008" y="588"/>
                  </a:cubicBezTo>
                  <a:cubicBezTo>
                    <a:pt x="1008" y="587"/>
                    <a:pt x="1007" y="587"/>
                    <a:pt x="1006" y="587"/>
                  </a:cubicBezTo>
                  <a:cubicBezTo>
                    <a:pt x="1006" y="587"/>
                    <a:pt x="1005" y="587"/>
                    <a:pt x="1005" y="587"/>
                  </a:cubicBezTo>
                  <a:cubicBezTo>
                    <a:pt x="1005" y="587"/>
                    <a:pt x="1004" y="588"/>
                    <a:pt x="1005" y="588"/>
                  </a:cubicBezTo>
                  <a:cubicBezTo>
                    <a:pt x="1005" y="589"/>
                    <a:pt x="1006" y="589"/>
                    <a:pt x="1006" y="589"/>
                  </a:cubicBezTo>
                  <a:cubicBezTo>
                    <a:pt x="1007" y="589"/>
                    <a:pt x="1007" y="589"/>
                    <a:pt x="1008" y="590"/>
                  </a:cubicBezTo>
                  <a:cubicBezTo>
                    <a:pt x="1008" y="590"/>
                    <a:pt x="1008" y="590"/>
                    <a:pt x="1008" y="590"/>
                  </a:cubicBezTo>
                  <a:close/>
                  <a:moveTo>
                    <a:pt x="808" y="611"/>
                  </a:moveTo>
                  <a:cubicBezTo>
                    <a:pt x="807" y="612"/>
                    <a:pt x="807" y="611"/>
                    <a:pt x="807" y="611"/>
                  </a:cubicBezTo>
                  <a:cubicBezTo>
                    <a:pt x="806" y="611"/>
                    <a:pt x="806" y="611"/>
                    <a:pt x="806" y="611"/>
                  </a:cubicBezTo>
                  <a:cubicBezTo>
                    <a:pt x="806" y="610"/>
                    <a:pt x="806" y="610"/>
                    <a:pt x="805" y="610"/>
                  </a:cubicBezTo>
                  <a:cubicBezTo>
                    <a:pt x="805" y="611"/>
                    <a:pt x="805" y="611"/>
                    <a:pt x="805" y="612"/>
                  </a:cubicBezTo>
                  <a:cubicBezTo>
                    <a:pt x="805" y="612"/>
                    <a:pt x="805" y="612"/>
                    <a:pt x="805" y="612"/>
                  </a:cubicBezTo>
                  <a:cubicBezTo>
                    <a:pt x="803" y="612"/>
                    <a:pt x="803" y="610"/>
                    <a:pt x="803" y="608"/>
                  </a:cubicBezTo>
                  <a:cubicBezTo>
                    <a:pt x="802" y="608"/>
                    <a:pt x="801" y="609"/>
                    <a:pt x="800" y="608"/>
                  </a:cubicBezTo>
                  <a:cubicBezTo>
                    <a:pt x="800" y="608"/>
                    <a:pt x="799" y="608"/>
                    <a:pt x="799" y="608"/>
                  </a:cubicBezTo>
                  <a:cubicBezTo>
                    <a:pt x="799" y="607"/>
                    <a:pt x="797" y="607"/>
                    <a:pt x="797" y="608"/>
                  </a:cubicBezTo>
                  <a:cubicBezTo>
                    <a:pt x="796" y="609"/>
                    <a:pt x="796" y="609"/>
                    <a:pt x="795" y="610"/>
                  </a:cubicBezTo>
                  <a:cubicBezTo>
                    <a:pt x="795" y="610"/>
                    <a:pt x="794" y="610"/>
                    <a:pt x="794" y="610"/>
                  </a:cubicBezTo>
                  <a:cubicBezTo>
                    <a:pt x="794" y="610"/>
                    <a:pt x="793" y="610"/>
                    <a:pt x="792" y="610"/>
                  </a:cubicBezTo>
                  <a:cubicBezTo>
                    <a:pt x="792" y="610"/>
                    <a:pt x="791" y="610"/>
                    <a:pt x="791" y="610"/>
                  </a:cubicBezTo>
                  <a:cubicBezTo>
                    <a:pt x="790" y="610"/>
                    <a:pt x="789" y="611"/>
                    <a:pt x="789" y="612"/>
                  </a:cubicBezTo>
                  <a:cubicBezTo>
                    <a:pt x="788" y="612"/>
                    <a:pt x="787" y="614"/>
                    <a:pt x="787" y="613"/>
                  </a:cubicBezTo>
                  <a:cubicBezTo>
                    <a:pt x="786" y="613"/>
                    <a:pt x="786" y="612"/>
                    <a:pt x="786" y="612"/>
                  </a:cubicBezTo>
                  <a:cubicBezTo>
                    <a:pt x="786" y="611"/>
                    <a:pt x="786" y="610"/>
                    <a:pt x="786" y="610"/>
                  </a:cubicBezTo>
                  <a:cubicBezTo>
                    <a:pt x="786" y="609"/>
                    <a:pt x="786" y="608"/>
                    <a:pt x="786" y="607"/>
                  </a:cubicBezTo>
                  <a:cubicBezTo>
                    <a:pt x="786" y="607"/>
                    <a:pt x="786" y="606"/>
                    <a:pt x="786" y="606"/>
                  </a:cubicBezTo>
                  <a:cubicBezTo>
                    <a:pt x="786" y="605"/>
                    <a:pt x="786" y="604"/>
                    <a:pt x="785" y="603"/>
                  </a:cubicBezTo>
                  <a:cubicBezTo>
                    <a:pt x="785" y="603"/>
                    <a:pt x="785" y="604"/>
                    <a:pt x="785" y="604"/>
                  </a:cubicBezTo>
                  <a:cubicBezTo>
                    <a:pt x="784" y="605"/>
                    <a:pt x="784" y="605"/>
                    <a:pt x="784" y="605"/>
                  </a:cubicBezTo>
                  <a:cubicBezTo>
                    <a:pt x="784" y="606"/>
                    <a:pt x="784" y="606"/>
                    <a:pt x="783" y="606"/>
                  </a:cubicBezTo>
                  <a:cubicBezTo>
                    <a:pt x="783" y="606"/>
                    <a:pt x="782" y="606"/>
                    <a:pt x="782" y="605"/>
                  </a:cubicBezTo>
                  <a:cubicBezTo>
                    <a:pt x="782" y="606"/>
                    <a:pt x="782" y="606"/>
                    <a:pt x="781" y="607"/>
                  </a:cubicBezTo>
                  <a:cubicBezTo>
                    <a:pt x="780" y="607"/>
                    <a:pt x="779" y="607"/>
                    <a:pt x="778" y="607"/>
                  </a:cubicBezTo>
                  <a:cubicBezTo>
                    <a:pt x="778" y="607"/>
                    <a:pt x="778" y="607"/>
                    <a:pt x="777" y="607"/>
                  </a:cubicBezTo>
                  <a:cubicBezTo>
                    <a:pt x="777" y="606"/>
                    <a:pt x="776" y="607"/>
                    <a:pt x="775" y="606"/>
                  </a:cubicBezTo>
                  <a:cubicBezTo>
                    <a:pt x="775" y="606"/>
                    <a:pt x="775" y="606"/>
                    <a:pt x="775" y="606"/>
                  </a:cubicBezTo>
                  <a:cubicBezTo>
                    <a:pt x="775" y="606"/>
                    <a:pt x="774" y="606"/>
                    <a:pt x="774" y="605"/>
                  </a:cubicBezTo>
                  <a:cubicBezTo>
                    <a:pt x="774" y="606"/>
                    <a:pt x="773" y="606"/>
                    <a:pt x="773" y="607"/>
                  </a:cubicBezTo>
                  <a:cubicBezTo>
                    <a:pt x="773" y="607"/>
                    <a:pt x="772" y="607"/>
                    <a:pt x="772" y="607"/>
                  </a:cubicBezTo>
                  <a:cubicBezTo>
                    <a:pt x="772" y="607"/>
                    <a:pt x="771" y="606"/>
                    <a:pt x="771" y="606"/>
                  </a:cubicBezTo>
                  <a:cubicBezTo>
                    <a:pt x="771" y="606"/>
                    <a:pt x="771" y="605"/>
                    <a:pt x="771" y="605"/>
                  </a:cubicBezTo>
                  <a:cubicBezTo>
                    <a:pt x="770" y="605"/>
                    <a:pt x="770" y="604"/>
                    <a:pt x="770" y="604"/>
                  </a:cubicBezTo>
                  <a:cubicBezTo>
                    <a:pt x="771" y="603"/>
                    <a:pt x="770" y="601"/>
                    <a:pt x="770" y="600"/>
                  </a:cubicBezTo>
                  <a:cubicBezTo>
                    <a:pt x="770" y="599"/>
                    <a:pt x="770" y="599"/>
                    <a:pt x="770" y="598"/>
                  </a:cubicBezTo>
                  <a:cubicBezTo>
                    <a:pt x="770" y="597"/>
                    <a:pt x="770" y="597"/>
                    <a:pt x="769" y="596"/>
                  </a:cubicBezTo>
                  <a:cubicBezTo>
                    <a:pt x="769" y="596"/>
                    <a:pt x="769" y="594"/>
                    <a:pt x="769" y="594"/>
                  </a:cubicBezTo>
                  <a:cubicBezTo>
                    <a:pt x="769" y="593"/>
                    <a:pt x="769" y="593"/>
                    <a:pt x="770" y="593"/>
                  </a:cubicBezTo>
                  <a:cubicBezTo>
                    <a:pt x="770" y="593"/>
                    <a:pt x="770" y="592"/>
                    <a:pt x="770" y="591"/>
                  </a:cubicBezTo>
                  <a:cubicBezTo>
                    <a:pt x="770" y="591"/>
                    <a:pt x="771" y="590"/>
                    <a:pt x="771" y="590"/>
                  </a:cubicBezTo>
                  <a:cubicBezTo>
                    <a:pt x="770" y="589"/>
                    <a:pt x="770" y="588"/>
                    <a:pt x="770" y="588"/>
                  </a:cubicBezTo>
                  <a:cubicBezTo>
                    <a:pt x="770" y="588"/>
                    <a:pt x="770" y="588"/>
                    <a:pt x="769" y="587"/>
                  </a:cubicBezTo>
                  <a:cubicBezTo>
                    <a:pt x="769" y="587"/>
                    <a:pt x="768" y="586"/>
                    <a:pt x="767" y="586"/>
                  </a:cubicBezTo>
                  <a:cubicBezTo>
                    <a:pt x="767" y="586"/>
                    <a:pt x="767" y="585"/>
                    <a:pt x="766" y="585"/>
                  </a:cubicBezTo>
                  <a:cubicBezTo>
                    <a:pt x="766" y="585"/>
                    <a:pt x="766" y="585"/>
                    <a:pt x="766" y="585"/>
                  </a:cubicBezTo>
                  <a:cubicBezTo>
                    <a:pt x="766" y="585"/>
                    <a:pt x="765" y="584"/>
                    <a:pt x="765" y="584"/>
                  </a:cubicBezTo>
                  <a:cubicBezTo>
                    <a:pt x="764" y="584"/>
                    <a:pt x="764" y="584"/>
                    <a:pt x="763" y="583"/>
                  </a:cubicBezTo>
                  <a:cubicBezTo>
                    <a:pt x="763" y="583"/>
                    <a:pt x="763" y="583"/>
                    <a:pt x="763" y="583"/>
                  </a:cubicBezTo>
                  <a:cubicBezTo>
                    <a:pt x="763" y="583"/>
                    <a:pt x="763" y="583"/>
                    <a:pt x="763" y="583"/>
                  </a:cubicBezTo>
                  <a:cubicBezTo>
                    <a:pt x="763" y="583"/>
                    <a:pt x="763" y="582"/>
                    <a:pt x="763" y="582"/>
                  </a:cubicBezTo>
                  <a:cubicBezTo>
                    <a:pt x="763" y="582"/>
                    <a:pt x="763" y="582"/>
                    <a:pt x="763" y="582"/>
                  </a:cubicBezTo>
                  <a:cubicBezTo>
                    <a:pt x="764" y="582"/>
                    <a:pt x="764" y="582"/>
                    <a:pt x="764" y="582"/>
                  </a:cubicBezTo>
                  <a:cubicBezTo>
                    <a:pt x="766" y="581"/>
                    <a:pt x="767" y="581"/>
                    <a:pt x="768" y="580"/>
                  </a:cubicBezTo>
                  <a:cubicBezTo>
                    <a:pt x="768" y="580"/>
                    <a:pt x="769" y="580"/>
                    <a:pt x="769" y="580"/>
                  </a:cubicBezTo>
                  <a:cubicBezTo>
                    <a:pt x="769" y="580"/>
                    <a:pt x="769" y="580"/>
                    <a:pt x="769" y="580"/>
                  </a:cubicBezTo>
                  <a:cubicBezTo>
                    <a:pt x="769" y="580"/>
                    <a:pt x="770" y="580"/>
                    <a:pt x="770" y="580"/>
                  </a:cubicBezTo>
                  <a:cubicBezTo>
                    <a:pt x="769" y="580"/>
                    <a:pt x="769" y="580"/>
                    <a:pt x="768" y="580"/>
                  </a:cubicBezTo>
                  <a:cubicBezTo>
                    <a:pt x="767" y="580"/>
                    <a:pt x="767" y="580"/>
                    <a:pt x="766" y="580"/>
                  </a:cubicBezTo>
                  <a:cubicBezTo>
                    <a:pt x="766" y="581"/>
                    <a:pt x="765" y="581"/>
                    <a:pt x="765" y="581"/>
                  </a:cubicBezTo>
                  <a:cubicBezTo>
                    <a:pt x="765" y="581"/>
                    <a:pt x="764" y="580"/>
                    <a:pt x="764" y="580"/>
                  </a:cubicBezTo>
                  <a:cubicBezTo>
                    <a:pt x="763" y="580"/>
                    <a:pt x="763" y="579"/>
                    <a:pt x="763" y="579"/>
                  </a:cubicBezTo>
                  <a:cubicBezTo>
                    <a:pt x="762" y="578"/>
                    <a:pt x="762" y="578"/>
                    <a:pt x="762" y="577"/>
                  </a:cubicBezTo>
                  <a:cubicBezTo>
                    <a:pt x="762" y="577"/>
                    <a:pt x="762" y="577"/>
                    <a:pt x="762" y="577"/>
                  </a:cubicBezTo>
                  <a:cubicBezTo>
                    <a:pt x="763" y="577"/>
                    <a:pt x="763" y="576"/>
                    <a:pt x="763" y="576"/>
                  </a:cubicBezTo>
                  <a:cubicBezTo>
                    <a:pt x="762" y="576"/>
                    <a:pt x="762" y="575"/>
                    <a:pt x="761" y="575"/>
                  </a:cubicBezTo>
                  <a:cubicBezTo>
                    <a:pt x="760" y="575"/>
                    <a:pt x="760" y="574"/>
                    <a:pt x="760" y="574"/>
                  </a:cubicBezTo>
                  <a:cubicBezTo>
                    <a:pt x="760" y="573"/>
                    <a:pt x="760" y="572"/>
                    <a:pt x="759" y="571"/>
                  </a:cubicBezTo>
                  <a:cubicBezTo>
                    <a:pt x="759" y="570"/>
                    <a:pt x="759" y="570"/>
                    <a:pt x="759" y="570"/>
                  </a:cubicBezTo>
                  <a:cubicBezTo>
                    <a:pt x="759" y="569"/>
                    <a:pt x="760" y="569"/>
                    <a:pt x="760" y="569"/>
                  </a:cubicBezTo>
                  <a:cubicBezTo>
                    <a:pt x="760" y="568"/>
                    <a:pt x="761" y="568"/>
                    <a:pt x="761" y="568"/>
                  </a:cubicBezTo>
                  <a:cubicBezTo>
                    <a:pt x="760" y="567"/>
                    <a:pt x="760" y="567"/>
                    <a:pt x="760" y="566"/>
                  </a:cubicBezTo>
                  <a:cubicBezTo>
                    <a:pt x="759" y="565"/>
                    <a:pt x="759" y="565"/>
                    <a:pt x="760" y="564"/>
                  </a:cubicBezTo>
                  <a:cubicBezTo>
                    <a:pt x="760" y="564"/>
                    <a:pt x="761" y="564"/>
                    <a:pt x="761" y="563"/>
                  </a:cubicBezTo>
                  <a:cubicBezTo>
                    <a:pt x="761" y="563"/>
                    <a:pt x="762" y="562"/>
                    <a:pt x="762" y="562"/>
                  </a:cubicBezTo>
                  <a:cubicBezTo>
                    <a:pt x="763" y="561"/>
                    <a:pt x="763" y="560"/>
                    <a:pt x="764" y="560"/>
                  </a:cubicBezTo>
                  <a:cubicBezTo>
                    <a:pt x="764" y="559"/>
                    <a:pt x="765" y="559"/>
                    <a:pt x="765" y="558"/>
                  </a:cubicBezTo>
                  <a:cubicBezTo>
                    <a:pt x="766" y="558"/>
                    <a:pt x="766" y="557"/>
                    <a:pt x="766" y="557"/>
                  </a:cubicBezTo>
                  <a:cubicBezTo>
                    <a:pt x="766" y="557"/>
                    <a:pt x="767" y="557"/>
                    <a:pt x="767" y="557"/>
                  </a:cubicBezTo>
                  <a:cubicBezTo>
                    <a:pt x="767" y="557"/>
                    <a:pt x="767" y="557"/>
                    <a:pt x="768" y="557"/>
                  </a:cubicBezTo>
                  <a:cubicBezTo>
                    <a:pt x="768" y="557"/>
                    <a:pt x="768" y="558"/>
                    <a:pt x="768" y="559"/>
                  </a:cubicBezTo>
                  <a:cubicBezTo>
                    <a:pt x="768" y="559"/>
                    <a:pt x="768" y="559"/>
                    <a:pt x="768" y="559"/>
                  </a:cubicBezTo>
                  <a:cubicBezTo>
                    <a:pt x="768" y="558"/>
                    <a:pt x="768" y="558"/>
                    <a:pt x="768" y="558"/>
                  </a:cubicBezTo>
                  <a:cubicBezTo>
                    <a:pt x="768" y="557"/>
                    <a:pt x="768" y="557"/>
                    <a:pt x="768" y="557"/>
                  </a:cubicBezTo>
                  <a:cubicBezTo>
                    <a:pt x="768" y="557"/>
                    <a:pt x="768" y="557"/>
                    <a:pt x="768" y="557"/>
                  </a:cubicBezTo>
                  <a:cubicBezTo>
                    <a:pt x="768" y="557"/>
                    <a:pt x="769" y="557"/>
                    <a:pt x="770" y="558"/>
                  </a:cubicBezTo>
                  <a:cubicBezTo>
                    <a:pt x="770" y="558"/>
                    <a:pt x="770" y="559"/>
                    <a:pt x="770" y="559"/>
                  </a:cubicBezTo>
                  <a:cubicBezTo>
                    <a:pt x="770" y="560"/>
                    <a:pt x="770" y="560"/>
                    <a:pt x="771" y="560"/>
                  </a:cubicBezTo>
                  <a:cubicBezTo>
                    <a:pt x="771" y="560"/>
                    <a:pt x="771" y="560"/>
                    <a:pt x="771" y="560"/>
                  </a:cubicBezTo>
                  <a:cubicBezTo>
                    <a:pt x="771" y="560"/>
                    <a:pt x="771" y="560"/>
                    <a:pt x="771" y="561"/>
                  </a:cubicBezTo>
                  <a:cubicBezTo>
                    <a:pt x="771" y="561"/>
                    <a:pt x="771" y="561"/>
                    <a:pt x="771" y="561"/>
                  </a:cubicBezTo>
                  <a:cubicBezTo>
                    <a:pt x="772" y="560"/>
                    <a:pt x="773" y="560"/>
                    <a:pt x="773" y="560"/>
                  </a:cubicBezTo>
                  <a:cubicBezTo>
                    <a:pt x="774" y="561"/>
                    <a:pt x="775" y="561"/>
                    <a:pt x="776" y="561"/>
                  </a:cubicBezTo>
                  <a:cubicBezTo>
                    <a:pt x="777" y="561"/>
                    <a:pt x="778" y="562"/>
                    <a:pt x="778" y="562"/>
                  </a:cubicBezTo>
                  <a:cubicBezTo>
                    <a:pt x="778" y="562"/>
                    <a:pt x="779" y="562"/>
                    <a:pt x="779" y="562"/>
                  </a:cubicBezTo>
                  <a:cubicBezTo>
                    <a:pt x="780" y="562"/>
                    <a:pt x="780" y="562"/>
                    <a:pt x="780" y="562"/>
                  </a:cubicBezTo>
                  <a:cubicBezTo>
                    <a:pt x="780" y="563"/>
                    <a:pt x="780" y="561"/>
                    <a:pt x="781" y="561"/>
                  </a:cubicBezTo>
                  <a:cubicBezTo>
                    <a:pt x="781" y="561"/>
                    <a:pt x="782" y="560"/>
                    <a:pt x="782" y="559"/>
                  </a:cubicBezTo>
                  <a:cubicBezTo>
                    <a:pt x="781" y="558"/>
                    <a:pt x="783" y="557"/>
                    <a:pt x="783" y="556"/>
                  </a:cubicBezTo>
                  <a:cubicBezTo>
                    <a:pt x="782" y="556"/>
                    <a:pt x="782" y="556"/>
                    <a:pt x="782" y="556"/>
                  </a:cubicBezTo>
                  <a:cubicBezTo>
                    <a:pt x="783" y="555"/>
                    <a:pt x="782" y="554"/>
                    <a:pt x="783" y="553"/>
                  </a:cubicBezTo>
                  <a:cubicBezTo>
                    <a:pt x="783" y="553"/>
                    <a:pt x="784" y="553"/>
                    <a:pt x="784" y="553"/>
                  </a:cubicBezTo>
                  <a:cubicBezTo>
                    <a:pt x="784" y="552"/>
                    <a:pt x="786" y="552"/>
                    <a:pt x="786" y="552"/>
                  </a:cubicBezTo>
                  <a:cubicBezTo>
                    <a:pt x="786" y="552"/>
                    <a:pt x="785" y="551"/>
                    <a:pt x="786" y="550"/>
                  </a:cubicBezTo>
                  <a:cubicBezTo>
                    <a:pt x="786" y="550"/>
                    <a:pt x="786" y="550"/>
                    <a:pt x="786" y="550"/>
                  </a:cubicBezTo>
                  <a:cubicBezTo>
                    <a:pt x="787" y="550"/>
                    <a:pt x="787" y="550"/>
                    <a:pt x="788" y="550"/>
                  </a:cubicBezTo>
                  <a:cubicBezTo>
                    <a:pt x="788" y="550"/>
                    <a:pt x="789" y="549"/>
                    <a:pt x="789" y="549"/>
                  </a:cubicBezTo>
                  <a:cubicBezTo>
                    <a:pt x="791" y="549"/>
                    <a:pt x="792" y="549"/>
                    <a:pt x="793" y="549"/>
                  </a:cubicBezTo>
                  <a:cubicBezTo>
                    <a:pt x="794" y="549"/>
                    <a:pt x="795" y="548"/>
                    <a:pt x="795" y="548"/>
                  </a:cubicBezTo>
                  <a:cubicBezTo>
                    <a:pt x="796" y="548"/>
                    <a:pt x="796" y="548"/>
                    <a:pt x="796" y="548"/>
                  </a:cubicBezTo>
                  <a:cubicBezTo>
                    <a:pt x="798" y="548"/>
                    <a:pt x="799" y="546"/>
                    <a:pt x="800" y="544"/>
                  </a:cubicBezTo>
                  <a:cubicBezTo>
                    <a:pt x="801" y="544"/>
                    <a:pt x="801" y="543"/>
                    <a:pt x="802" y="542"/>
                  </a:cubicBezTo>
                  <a:cubicBezTo>
                    <a:pt x="802" y="542"/>
                    <a:pt x="802" y="542"/>
                    <a:pt x="802" y="541"/>
                  </a:cubicBezTo>
                  <a:cubicBezTo>
                    <a:pt x="802" y="541"/>
                    <a:pt x="803" y="541"/>
                    <a:pt x="803" y="540"/>
                  </a:cubicBezTo>
                  <a:cubicBezTo>
                    <a:pt x="803" y="540"/>
                    <a:pt x="804" y="539"/>
                    <a:pt x="804" y="539"/>
                  </a:cubicBezTo>
                  <a:cubicBezTo>
                    <a:pt x="805" y="539"/>
                    <a:pt x="805" y="539"/>
                    <a:pt x="806" y="538"/>
                  </a:cubicBezTo>
                  <a:cubicBezTo>
                    <a:pt x="806" y="537"/>
                    <a:pt x="806" y="536"/>
                    <a:pt x="807" y="536"/>
                  </a:cubicBezTo>
                  <a:cubicBezTo>
                    <a:pt x="807" y="535"/>
                    <a:pt x="808" y="535"/>
                    <a:pt x="808" y="534"/>
                  </a:cubicBezTo>
                  <a:cubicBezTo>
                    <a:pt x="808" y="534"/>
                    <a:pt x="808" y="533"/>
                    <a:pt x="808" y="533"/>
                  </a:cubicBezTo>
                  <a:cubicBezTo>
                    <a:pt x="808" y="532"/>
                    <a:pt x="809" y="532"/>
                    <a:pt x="809" y="532"/>
                  </a:cubicBezTo>
                  <a:cubicBezTo>
                    <a:pt x="809" y="532"/>
                    <a:pt x="810" y="532"/>
                    <a:pt x="810" y="532"/>
                  </a:cubicBezTo>
                  <a:cubicBezTo>
                    <a:pt x="810" y="532"/>
                    <a:pt x="810" y="531"/>
                    <a:pt x="810" y="531"/>
                  </a:cubicBezTo>
                  <a:cubicBezTo>
                    <a:pt x="810" y="531"/>
                    <a:pt x="811" y="530"/>
                    <a:pt x="811" y="530"/>
                  </a:cubicBezTo>
                  <a:cubicBezTo>
                    <a:pt x="811" y="530"/>
                    <a:pt x="811" y="530"/>
                    <a:pt x="812" y="529"/>
                  </a:cubicBezTo>
                  <a:cubicBezTo>
                    <a:pt x="812" y="529"/>
                    <a:pt x="813" y="529"/>
                    <a:pt x="813" y="529"/>
                  </a:cubicBezTo>
                  <a:cubicBezTo>
                    <a:pt x="813" y="529"/>
                    <a:pt x="813" y="529"/>
                    <a:pt x="814" y="529"/>
                  </a:cubicBezTo>
                  <a:cubicBezTo>
                    <a:pt x="814" y="528"/>
                    <a:pt x="814" y="529"/>
                    <a:pt x="815" y="529"/>
                  </a:cubicBezTo>
                  <a:cubicBezTo>
                    <a:pt x="816" y="529"/>
                    <a:pt x="815" y="528"/>
                    <a:pt x="816" y="528"/>
                  </a:cubicBezTo>
                  <a:cubicBezTo>
                    <a:pt x="817" y="527"/>
                    <a:pt x="816" y="528"/>
                    <a:pt x="817" y="528"/>
                  </a:cubicBezTo>
                  <a:cubicBezTo>
                    <a:pt x="818" y="527"/>
                    <a:pt x="818" y="528"/>
                    <a:pt x="818" y="528"/>
                  </a:cubicBezTo>
                  <a:cubicBezTo>
                    <a:pt x="818" y="528"/>
                    <a:pt x="817" y="529"/>
                    <a:pt x="817" y="530"/>
                  </a:cubicBezTo>
                  <a:cubicBezTo>
                    <a:pt x="818" y="530"/>
                    <a:pt x="819" y="530"/>
                    <a:pt x="819" y="530"/>
                  </a:cubicBezTo>
                  <a:cubicBezTo>
                    <a:pt x="819" y="530"/>
                    <a:pt x="819" y="530"/>
                    <a:pt x="819" y="530"/>
                  </a:cubicBezTo>
                  <a:cubicBezTo>
                    <a:pt x="819" y="530"/>
                    <a:pt x="819" y="530"/>
                    <a:pt x="819" y="530"/>
                  </a:cubicBezTo>
                  <a:cubicBezTo>
                    <a:pt x="819" y="530"/>
                    <a:pt x="819" y="530"/>
                    <a:pt x="819" y="530"/>
                  </a:cubicBezTo>
                  <a:cubicBezTo>
                    <a:pt x="820" y="529"/>
                    <a:pt x="820" y="529"/>
                    <a:pt x="820" y="528"/>
                  </a:cubicBezTo>
                  <a:cubicBezTo>
                    <a:pt x="821" y="528"/>
                    <a:pt x="821" y="528"/>
                    <a:pt x="821" y="528"/>
                  </a:cubicBezTo>
                  <a:cubicBezTo>
                    <a:pt x="820" y="528"/>
                    <a:pt x="820" y="528"/>
                    <a:pt x="819" y="527"/>
                  </a:cubicBezTo>
                  <a:cubicBezTo>
                    <a:pt x="819" y="527"/>
                    <a:pt x="819" y="527"/>
                    <a:pt x="820" y="527"/>
                  </a:cubicBezTo>
                  <a:cubicBezTo>
                    <a:pt x="820" y="526"/>
                    <a:pt x="821" y="525"/>
                    <a:pt x="822" y="525"/>
                  </a:cubicBezTo>
                  <a:cubicBezTo>
                    <a:pt x="822" y="524"/>
                    <a:pt x="824" y="524"/>
                    <a:pt x="824" y="524"/>
                  </a:cubicBezTo>
                  <a:cubicBezTo>
                    <a:pt x="825" y="523"/>
                    <a:pt x="825" y="523"/>
                    <a:pt x="825" y="523"/>
                  </a:cubicBezTo>
                  <a:cubicBezTo>
                    <a:pt x="825" y="522"/>
                    <a:pt x="825" y="522"/>
                    <a:pt x="826" y="522"/>
                  </a:cubicBezTo>
                  <a:cubicBezTo>
                    <a:pt x="826" y="521"/>
                    <a:pt x="827" y="522"/>
                    <a:pt x="827" y="520"/>
                  </a:cubicBezTo>
                  <a:cubicBezTo>
                    <a:pt x="827" y="520"/>
                    <a:pt x="827" y="519"/>
                    <a:pt x="827" y="519"/>
                  </a:cubicBezTo>
                  <a:cubicBezTo>
                    <a:pt x="827" y="518"/>
                    <a:pt x="827" y="517"/>
                    <a:pt x="828" y="517"/>
                  </a:cubicBezTo>
                  <a:cubicBezTo>
                    <a:pt x="828" y="516"/>
                    <a:pt x="828" y="516"/>
                    <a:pt x="828" y="515"/>
                  </a:cubicBezTo>
                  <a:cubicBezTo>
                    <a:pt x="828" y="515"/>
                    <a:pt x="829" y="515"/>
                    <a:pt x="829" y="515"/>
                  </a:cubicBezTo>
                  <a:cubicBezTo>
                    <a:pt x="829" y="514"/>
                    <a:pt x="829" y="514"/>
                    <a:pt x="830" y="514"/>
                  </a:cubicBezTo>
                  <a:cubicBezTo>
                    <a:pt x="830" y="514"/>
                    <a:pt x="830" y="514"/>
                    <a:pt x="831" y="513"/>
                  </a:cubicBezTo>
                  <a:cubicBezTo>
                    <a:pt x="831" y="513"/>
                    <a:pt x="832" y="513"/>
                    <a:pt x="831" y="512"/>
                  </a:cubicBezTo>
                  <a:cubicBezTo>
                    <a:pt x="831" y="512"/>
                    <a:pt x="831" y="511"/>
                    <a:pt x="832" y="511"/>
                  </a:cubicBezTo>
                  <a:cubicBezTo>
                    <a:pt x="832" y="509"/>
                    <a:pt x="834" y="512"/>
                    <a:pt x="834" y="512"/>
                  </a:cubicBezTo>
                  <a:cubicBezTo>
                    <a:pt x="834" y="512"/>
                    <a:pt x="834" y="513"/>
                    <a:pt x="833" y="513"/>
                  </a:cubicBezTo>
                  <a:cubicBezTo>
                    <a:pt x="834" y="513"/>
                    <a:pt x="835" y="512"/>
                    <a:pt x="835" y="511"/>
                  </a:cubicBezTo>
                  <a:cubicBezTo>
                    <a:pt x="835" y="511"/>
                    <a:pt x="836" y="510"/>
                    <a:pt x="837" y="510"/>
                  </a:cubicBezTo>
                  <a:cubicBezTo>
                    <a:pt x="838" y="511"/>
                    <a:pt x="838" y="512"/>
                    <a:pt x="838" y="513"/>
                  </a:cubicBezTo>
                  <a:cubicBezTo>
                    <a:pt x="838" y="513"/>
                    <a:pt x="838" y="514"/>
                    <a:pt x="838" y="514"/>
                  </a:cubicBezTo>
                  <a:cubicBezTo>
                    <a:pt x="838" y="514"/>
                    <a:pt x="839" y="514"/>
                    <a:pt x="839" y="514"/>
                  </a:cubicBezTo>
                  <a:cubicBezTo>
                    <a:pt x="839" y="515"/>
                    <a:pt x="839" y="515"/>
                    <a:pt x="840" y="516"/>
                  </a:cubicBezTo>
                  <a:cubicBezTo>
                    <a:pt x="841" y="516"/>
                    <a:pt x="842" y="516"/>
                    <a:pt x="842" y="518"/>
                  </a:cubicBezTo>
                  <a:cubicBezTo>
                    <a:pt x="842" y="518"/>
                    <a:pt x="841" y="518"/>
                    <a:pt x="841" y="518"/>
                  </a:cubicBezTo>
                  <a:cubicBezTo>
                    <a:pt x="840" y="519"/>
                    <a:pt x="841" y="520"/>
                    <a:pt x="841" y="520"/>
                  </a:cubicBezTo>
                  <a:cubicBezTo>
                    <a:pt x="841" y="520"/>
                    <a:pt x="841" y="521"/>
                    <a:pt x="841" y="521"/>
                  </a:cubicBezTo>
                  <a:cubicBezTo>
                    <a:pt x="842" y="521"/>
                    <a:pt x="842" y="523"/>
                    <a:pt x="842" y="522"/>
                  </a:cubicBezTo>
                  <a:cubicBezTo>
                    <a:pt x="842" y="521"/>
                    <a:pt x="842" y="521"/>
                    <a:pt x="843" y="521"/>
                  </a:cubicBezTo>
                  <a:cubicBezTo>
                    <a:pt x="843" y="520"/>
                    <a:pt x="844" y="520"/>
                    <a:pt x="844" y="521"/>
                  </a:cubicBezTo>
                  <a:cubicBezTo>
                    <a:pt x="844" y="521"/>
                    <a:pt x="845" y="521"/>
                    <a:pt x="845" y="521"/>
                  </a:cubicBezTo>
                  <a:cubicBezTo>
                    <a:pt x="845" y="521"/>
                    <a:pt x="845" y="522"/>
                    <a:pt x="844" y="522"/>
                  </a:cubicBezTo>
                  <a:cubicBezTo>
                    <a:pt x="844" y="522"/>
                    <a:pt x="844" y="523"/>
                    <a:pt x="844" y="523"/>
                  </a:cubicBezTo>
                  <a:cubicBezTo>
                    <a:pt x="844" y="523"/>
                    <a:pt x="843" y="524"/>
                    <a:pt x="844" y="524"/>
                  </a:cubicBezTo>
                  <a:cubicBezTo>
                    <a:pt x="845" y="524"/>
                    <a:pt x="845" y="523"/>
                    <a:pt x="846" y="523"/>
                  </a:cubicBezTo>
                  <a:cubicBezTo>
                    <a:pt x="846" y="523"/>
                    <a:pt x="847" y="523"/>
                    <a:pt x="847" y="523"/>
                  </a:cubicBezTo>
                  <a:cubicBezTo>
                    <a:pt x="848" y="523"/>
                    <a:pt x="848" y="524"/>
                    <a:pt x="848" y="524"/>
                  </a:cubicBezTo>
                  <a:cubicBezTo>
                    <a:pt x="849" y="525"/>
                    <a:pt x="849" y="525"/>
                    <a:pt x="849" y="525"/>
                  </a:cubicBezTo>
                  <a:cubicBezTo>
                    <a:pt x="850" y="525"/>
                    <a:pt x="850" y="525"/>
                    <a:pt x="851" y="525"/>
                  </a:cubicBezTo>
                  <a:cubicBezTo>
                    <a:pt x="851" y="525"/>
                    <a:pt x="851" y="526"/>
                    <a:pt x="852" y="526"/>
                  </a:cubicBezTo>
                  <a:cubicBezTo>
                    <a:pt x="852" y="526"/>
                    <a:pt x="852" y="526"/>
                    <a:pt x="853" y="526"/>
                  </a:cubicBezTo>
                  <a:cubicBezTo>
                    <a:pt x="854" y="527"/>
                    <a:pt x="854" y="527"/>
                    <a:pt x="855" y="527"/>
                  </a:cubicBezTo>
                  <a:cubicBezTo>
                    <a:pt x="856" y="527"/>
                    <a:pt x="856" y="527"/>
                    <a:pt x="856" y="527"/>
                  </a:cubicBezTo>
                  <a:cubicBezTo>
                    <a:pt x="857" y="528"/>
                    <a:pt x="856" y="529"/>
                    <a:pt x="855" y="529"/>
                  </a:cubicBezTo>
                  <a:cubicBezTo>
                    <a:pt x="854" y="530"/>
                    <a:pt x="853" y="530"/>
                    <a:pt x="851" y="530"/>
                  </a:cubicBezTo>
                  <a:cubicBezTo>
                    <a:pt x="850" y="530"/>
                    <a:pt x="848" y="531"/>
                    <a:pt x="847" y="530"/>
                  </a:cubicBezTo>
                  <a:cubicBezTo>
                    <a:pt x="847" y="531"/>
                    <a:pt x="846" y="531"/>
                    <a:pt x="846" y="532"/>
                  </a:cubicBezTo>
                  <a:cubicBezTo>
                    <a:pt x="847" y="533"/>
                    <a:pt x="847" y="533"/>
                    <a:pt x="847" y="533"/>
                  </a:cubicBezTo>
                  <a:cubicBezTo>
                    <a:pt x="847" y="535"/>
                    <a:pt x="848" y="534"/>
                    <a:pt x="849" y="535"/>
                  </a:cubicBezTo>
                  <a:cubicBezTo>
                    <a:pt x="849" y="536"/>
                    <a:pt x="849" y="536"/>
                    <a:pt x="848" y="536"/>
                  </a:cubicBezTo>
                  <a:cubicBezTo>
                    <a:pt x="848" y="536"/>
                    <a:pt x="848" y="536"/>
                    <a:pt x="847" y="536"/>
                  </a:cubicBezTo>
                  <a:cubicBezTo>
                    <a:pt x="846" y="536"/>
                    <a:pt x="846" y="537"/>
                    <a:pt x="845" y="537"/>
                  </a:cubicBezTo>
                  <a:cubicBezTo>
                    <a:pt x="844" y="537"/>
                    <a:pt x="843" y="537"/>
                    <a:pt x="842" y="536"/>
                  </a:cubicBezTo>
                  <a:cubicBezTo>
                    <a:pt x="842" y="536"/>
                    <a:pt x="842" y="536"/>
                    <a:pt x="841" y="536"/>
                  </a:cubicBezTo>
                  <a:cubicBezTo>
                    <a:pt x="841" y="536"/>
                    <a:pt x="841" y="536"/>
                    <a:pt x="841" y="536"/>
                  </a:cubicBezTo>
                  <a:cubicBezTo>
                    <a:pt x="840" y="536"/>
                    <a:pt x="840" y="536"/>
                    <a:pt x="840" y="536"/>
                  </a:cubicBezTo>
                  <a:cubicBezTo>
                    <a:pt x="840" y="536"/>
                    <a:pt x="840" y="536"/>
                    <a:pt x="840" y="536"/>
                  </a:cubicBezTo>
                  <a:cubicBezTo>
                    <a:pt x="841" y="536"/>
                    <a:pt x="841" y="536"/>
                    <a:pt x="841" y="536"/>
                  </a:cubicBezTo>
                  <a:cubicBezTo>
                    <a:pt x="840" y="536"/>
                    <a:pt x="840" y="537"/>
                    <a:pt x="840" y="537"/>
                  </a:cubicBezTo>
                  <a:cubicBezTo>
                    <a:pt x="840" y="537"/>
                    <a:pt x="839" y="539"/>
                    <a:pt x="840" y="539"/>
                  </a:cubicBezTo>
                  <a:cubicBezTo>
                    <a:pt x="840" y="539"/>
                    <a:pt x="841" y="539"/>
                    <a:pt x="841" y="539"/>
                  </a:cubicBezTo>
                  <a:cubicBezTo>
                    <a:pt x="842" y="539"/>
                    <a:pt x="843" y="541"/>
                    <a:pt x="843" y="541"/>
                  </a:cubicBezTo>
                  <a:cubicBezTo>
                    <a:pt x="843" y="541"/>
                    <a:pt x="843" y="541"/>
                    <a:pt x="843" y="541"/>
                  </a:cubicBezTo>
                  <a:cubicBezTo>
                    <a:pt x="841" y="542"/>
                    <a:pt x="840" y="541"/>
                    <a:pt x="839" y="541"/>
                  </a:cubicBezTo>
                  <a:cubicBezTo>
                    <a:pt x="838" y="541"/>
                    <a:pt x="838" y="541"/>
                    <a:pt x="838" y="541"/>
                  </a:cubicBezTo>
                  <a:cubicBezTo>
                    <a:pt x="837" y="542"/>
                    <a:pt x="838" y="542"/>
                    <a:pt x="838" y="542"/>
                  </a:cubicBezTo>
                  <a:cubicBezTo>
                    <a:pt x="838" y="542"/>
                    <a:pt x="839" y="543"/>
                    <a:pt x="839" y="543"/>
                  </a:cubicBezTo>
                  <a:cubicBezTo>
                    <a:pt x="839" y="544"/>
                    <a:pt x="840" y="543"/>
                    <a:pt x="840" y="544"/>
                  </a:cubicBezTo>
                  <a:cubicBezTo>
                    <a:pt x="840" y="544"/>
                    <a:pt x="840" y="545"/>
                    <a:pt x="840" y="546"/>
                  </a:cubicBezTo>
                  <a:cubicBezTo>
                    <a:pt x="839" y="546"/>
                    <a:pt x="839" y="546"/>
                    <a:pt x="839" y="547"/>
                  </a:cubicBezTo>
                  <a:cubicBezTo>
                    <a:pt x="839" y="548"/>
                    <a:pt x="839" y="548"/>
                    <a:pt x="840" y="549"/>
                  </a:cubicBezTo>
                  <a:cubicBezTo>
                    <a:pt x="841" y="549"/>
                    <a:pt x="841" y="550"/>
                    <a:pt x="842" y="551"/>
                  </a:cubicBezTo>
                  <a:cubicBezTo>
                    <a:pt x="842" y="552"/>
                    <a:pt x="843" y="552"/>
                    <a:pt x="843" y="553"/>
                  </a:cubicBezTo>
                  <a:cubicBezTo>
                    <a:pt x="843" y="553"/>
                    <a:pt x="844" y="553"/>
                    <a:pt x="845" y="554"/>
                  </a:cubicBezTo>
                  <a:cubicBezTo>
                    <a:pt x="845" y="554"/>
                    <a:pt x="845" y="555"/>
                    <a:pt x="845" y="555"/>
                  </a:cubicBezTo>
                  <a:cubicBezTo>
                    <a:pt x="845" y="555"/>
                    <a:pt x="844" y="556"/>
                    <a:pt x="844" y="556"/>
                  </a:cubicBezTo>
                  <a:cubicBezTo>
                    <a:pt x="844" y="556"/>
                    <a:pt x="843" y="556"/>
                    <a:pt x="843" y="556"/>
                  </a:cubicBezTo>
                  <a:cubicBezTo>
                    <a:pt x="843" y="557"/>
                    <a:pt x="842" y="557"/>
                    <a:pt x="842" y="557"/>
                  </a:cubicBezTo>
                  <a:cubicBezTo>
                    <a:pt x="841" y="557"/>
                    <a:pt x="841" y="557"/>
                    <a:pt x="841" y="558"/>
                  </a:cubicBezTo>
                  <a:cubicBezTo>
                    <a:pt x="841" y="558"/>
                    <a:pt x="841" y="558"/>
                    <a:pt x="841" y="559"/>
                  </a:cubicBezTo>
                  <a:cubicBezTo>
                    <a:pt x="842" y="559"/>
                    <a:pt x="843" y="559"/>
                    <a:pt x="843" y="560"/>
                  </a:cubicBezTo>
                  <a:cubicBezTo>
                    <a:pt x="844" y="561"/>
                    <a:pt x="844" y="562"/>
                    <a:pt x="845" y="562"/>
                  </a:cubicBezTo>
                  <a:cubicBezTo>
                    <a:pt x="846" y="562"/>
                    <a:pt x="846" y="563"/>
                    <a:pt x="847" y="563"/>
                  </a:cubicBezTo>
                  <a:cubicBezTo>
                    <a:pt x="847" y="564"/>
                    <a:pt x="848" y="564"/>
                    <a:pt x="848" y="565"/>
                  </a:cubicBezTo>
                  <a:cubicBezTo>
                    <a:pt x="848" y="565"/>
                    <a:pt x="849" y="565"/>
                    <a:pt x="849" y="565"/>
                  </a:cubicBezTo>
                  <a:cubicBezTo>
                    <a:pt x="849" y="566"/>
                    <a:pt x="850" y="566"/>
                    <a:pt x="850" y="566"/>
                  </a:cubicBezTo>
                  <a:cubicBezTo>
                    <a:pt x="851" y="566"/>
                    <a:pt x="851" y="567"/>
                    <a:pt x="851" y="567"/>
                  </a:cubicBezTo>
                  <a:cubicBezTo>
                    <a:pt x="851" y="568"/>
                    <a:pt x="851" y="568"/>
                    <a:pt x="852" y="568"/>
                  </a:cubicBezTo>
                  <a:cubicBezTo>
                    <a:pt x="852" y="568"/>
                    <a:pt x="853" y="568"/>
                    <a:pt x="853" y="568"/>
                  </a:cubicBezTo>
                  <a:cubicBezTo>
                    <a:pt x="853" y="568"/>
                    <a:pt x="853" y="568"/>
                    <a:pt x="853" y="569"/>
                  </a:cubicBezTo>
                  <a:cubicBezTo>
                    <a:pt x="853" y="570"/>
                    <a:pt x="854" y="570"/>
                    <a:pt x="852" y="570"/>
                  </a:cubicBezTo>
                  <a:cubicBezTo>
                    <a:pt x="852" y="570"/>
                    <a:pt x="850" y="570"/>
                    <a:pt x="850" y="570"/>
                  </a:cubicBezTo>
                  <a:cubicBezTo>
                    <a:pt x="850" y="571"/>
                    <a:pt x="849" y="571"/>
                    <a:pt x="849" y="571"/>
                  </a:cubicBezTo>
                  <a:cubicBezTo>
                    <a:pt x="848" y="571"/>
                    <a:pt x="847" y="571"/>
                    <a:pt x="846" y="570"/>
                  </a:cubicBezTo>
                  <a:cubicBezTo>
                    <a:pt x="846" y="570"/>
                    <a:pt x="846" y="570"/>
                    <a:pt x="846" y="570"/>
                  </a:cubicBezTo>
                  <a:cubicBezTo>
                    <a:pt x="845" y="569"/>
                    <a:pt x="846" y="569"/>
                    <a:pt x="845" y="569"/>
                  </a:cubicBezTo>
                  <a:cubicBezTo>
                    <a:pt x="845" y="568"/>
                    <a:pt x="845" y="568"/>
                    <a:pt x="844" y="568"/>
                  </a:cubicBezTo>
                  <a:cubicBezTo>
                    <a:pt x="844" y="568"/>
                    <a:pt x="844" y="568"/>
                    <a:pt x="844" y="568"/>
                  </a:cubicBezTo>
                  <a:cubicBezTo>
                    <a:pt x="844" y="568"/>
                    <a:pt x="844" y="569"/>
                    <a:pt x="844" y="569"/>
                  </a:cubicBezTo>
                  <a:cubicBezTo>
                    <a:pt x="845" y="570"/>
                    <a:pt x="844" y="570"/>
                    <a:pt x="843" y="571"/>
                  </a:cubicBezTo>
                  <a:cubicBezTo>
                    <a:pt x="843" y="571"/>
                    <a:pt x="843" y="571"/>
                    <a:pt x="843" y="571"/>
                  </a:cubicBezTo>
                  <a:cubicBezTo>
                    <a:pt x="842" y="570"/>
                    <a:pt x="841" y="573"/>
                    <a:pt x="841" y="573"/>
                  </a:cubicBezTo>
                  <a:cubicBezTo>
                    <a:pt x="841" y="574"/>
                    <a:pt x="841" y="574"/>
                    <a:pt x="841" y="574"/>
                  </a:cubicBezTo>
                  <a:cubicBezTo>
                    <a:pt x="841" y="575"/>
                    <a:pt x="840" y="574"/>
                    <a:pt x="840" y="575"/>
                  </a:cubicBezTo>
                  <a:cubicBezTo>
                    <a:pt x="840" y="576"/>
                    <a:pt x="840" y="577"/>
                    <a:pt x="840" y="578"/>
                  </a:cubicBezTo>
                  <a:cubicBezTo>
                    <a:pt x="840" y="578"/>
                    <a:pt x="839" y="579"/>
                    <a:pt x="839" y="579"/>
                  </a:cubicBezTo>
                  <a:cubicBezTo>
                    <a:pt x="839" y="581"/>
                    <a:pt x="838" y="583"/>
                    <a:pt x="837" y="583"/>
                  </a:cubicBezTo>
                  <a:cubicBezTo>
                    <a:pt x="837" y="584"/>
                    <a:pt x="836" y="583"/>
                    <a:pt x="836" y="584"/>
                  </a:cubicBezTo>
                  <a:cubicBezTo>
                    <a:pt x="836" y="584"/>
                    <a:pt x="836" y="584"/>
                    <a:pt x="836" y="585"/>
                  </a:cubicBezTo>
                  <a:cubicBezTo>
                    <a:pt x="835" y="585"/>
                    <a:pt x="836" y="587"/>
                    <a:pt x="836" y="587"/>
                  </a:cubicBezTo>
                  <a:cubicBezTo>
                    <a:pt x="836" y="587"/>
                    <a:pt x="836" y="587"/>
                    <a:pt x="836" y="588"/>
                  </a:cubicBezTo>
                  <a:cubicBezTo>
                    <a:pt x="836" y="588"/>
                    <a:pt x="835" y="588"/>
                    <a:pt x="835" y="589"/>
                  </a:cubicBezTo>
                  <a:cubicBezTo>
                    <a:pt x="835" y="589"/>
                    <a:pt x="835" y="589"/>
                    <a:pt x="835" y="589"/>
                  </a:cubicBezTo>
                  <a:cubicBezTo>
                    <a:pt x="835" y="589"/>
                    <a:pt x="835" y="589"/>
                    <a:pt x="835" y="589"/>
                  </a:cubicBezTo>
                  <a:cubicBezTo>
                    <a:pt x="834" y="589"/>
                    <a:pt x="833" y="590"/>
                    <a:pt x="833" y="589"/>
                  </a:cubicBezTo>
                  <a:cubicBezTo>
                    <a:pt x="833" y="589"/>
                    <a:pt x="833" y="589"/>
                    <a:pt x="833" y="588"/>
                  </a:cubicBezTo>
                  <a:cubicBezTo>
                    <a:pt x="832" y="588"/>
                    <a:pt x="832" y="588"/>
                    <a:pt x="832" y="588"/>
                  </a:cubicBezTo>
                  <a:cubicBezTo>
                    <a:pt x="832" y="588"/>
                    <a:pt x="832" y="589"/>
                    <a:pt x="832" y="590"/>
                  </a:cubicBezTo>
                  <a:cubicBezTo>
                    <a:pt x="832" y="591"/>
                    <a:pt x="832" y="591"/>
                    <a:pt x="832" y="592"/>
                  </a:cubicBezTo>
                  <a:cubicBezTo>
                    <a:pt x="832" y="592"/>
                    <a:pt x="832" y="592"/>
                    <a:pt x="831" y="592"/>
                  </a:cubicBezTo>
                  <a:cubicBezTo>
                    <a:pt x="831" y="593"/>
                    <a:pt x="831" y="593"/>
                    <a:pt x="831" y="593"/>
                  </a:cubicBezTo>
                  <a:cubicBezTo>
                    <a:pt x="830" y="593"/>
                    <a:pt x="830" y="593"/>
                    <a:pt x="830" y="594"/>
                  </a:cubicBezTo>
                  <a:cubicBezTo>
                    <a:pt x="830" y="594"/>
                    <a:pt x="830" y="595"/>
                    <a:pt x="830" y="595"/>
                  </a:cubicBezTo>
                  <a:cubicBezTo>
                    <a:pt x="830" y="595"/>
                    <a:pt x="829" y="595"/>
                    <a:pt x="829" y="595"/>
                  </a:cubicBezTo>
                  <a:cubicBezTo>
                    <a:pt x="829" y="595"/>
                    <a:pt x="827" y="594"/>
                    <a:pt x="827" y="595"/>
                  </a:cubicBezTo>
                  <a:cubicBezTo>
                    <a:pt x="827" y="595"/>
                    <a:pt x="827" y="596"/>
                    <a:pt x="827" y="596"/>
                  </a:cubicBezTo>
                  <a:cubicBezTo>
                    <a:pt x="827" y="597"/>
                    <a:pt x="827" y="597"/>
                    <a:pt x="827" y="597"/>
                  </a:cubicBezTo>
                  <a:cubicBezTo>
                    <a:pt x="827" y="597"/>
                    <a:pt x="828" y="597"/>
                    <a:pt x="829" y="597"/>
                  </a:cubicBezTo>
                  <a:cubicBezTo>
                    <a:pt x="829" y="597"/>
                    <a:pt x="830" y="597"/>
                    <a:pt x="830" y="598"/>
                  </a:cubicBezTo>
                  <a:cubicBezTo>
                    <a:pt x="830" y="598"/>
                    <a:pt x="829" y="599"/>
                    <a:pt x="829" y="599"/>
                  </a:cubicBezTo>
                  <a:cubicBezTo>
                    <a:pt x="829" y="600"/>
                    <a:pt x="830" y="600"/>
                    <a:pt x="830" y="600"/>
                  </a:cubicBezTo>
                  <a:cubicBezTo>
                    <a:pt x="830" y="600"/>
                    <a:pt x="830" y="601"/>
                    <a:pt x="830" y="601"/>
                  </a:cubicBezTo>
                  <a:cubicBezTo>
                    <a:pt x="830" y="602"/>
                    <a:pt x="830" y="602"/>
                    <a:pt x="829" y="603"/>
                  </a:cubicBezTo>
                  <a:cubicBezTo>
                    <a:pt x="827" y="603"/>
                    <a:pt x="829" y="604"/>
                    <a:pt x="829" y="605"/>
                  </a:cubicBezTo>
                  <a:cubicBezTo>
                    <a:pt x="829" y="605"/>
                    <a:pt x="828" y="606"/>
                    <a:pt x="827" y="607"/>
                  </a:cubicBezTo>
                  <a:cubicBezTo>
                    <a:pt x="827" y="607"/>
                    <a:pt x="827" y="607"/>
                    <a:pt x="826" y="607"/>
                  </a:cubicBezTo>
                  <a:cubicBezTo>
                    <a:pt x="826" y="606"/>
                    <a:pt x="826" y="608"/>
                    <a:pt x="826" y="608"/>
                  </a:cubicBezTo>
                  <a:cubicBezTo>
                    <a:pt x="825" y="609"/>
                    <a:pt x="825" y="609"/>
                    <a:pt x="825" y="610"/>
                  </a:cubicBezTo>
                  <a:cubicBezTo>
                    <a:pt x="825" y="611"/>
                    <a:pt x="825" y="611"/>
                    <a:pt x="825" y="612"/>
                  </a:cubicBezTo>
                  <a:cubicBezTo>
                    <a:pt x="824" y="612"/>
                    <a:pt x="823" y="613"/>
                    <a:pt x="822" y="613"/>
                  </a:cubicBezTo>
                  <a:cubicBezTo>
                    <a:pt x="821" y="613"/>
                    <a:pt x="822" y="614"/>
                    <a:pt x="821" y="615"/>
                  </a:cubicBezTo>
                  <a:cubicBezTo>
                    <a:pt x="821" y="615"/>
                    <a:pt x="820" y="615"/>
                    <a:pt x="820" y="616"/>
                  </a:cubicBezTo>
                  <a:cubicBezTo>
                    <a:pt x="819" y="616"/>
                    <a:pt x="816" y="617"/>
                    <a:pt x="816" y="617"/>
                  </a:cubicBezTo>
                  <a:cubicBezTo>
                    <a:pt x="816" y="618"/>
                    <a:pt x="814" y="618"/>
                    <a:pt x="814" y="618"/>
                  </a:cubicBezTo>
                  <a:cubicBezTo>
                    <a:pt x="813" y="618"/>
                    <a:pt x="812" y="617"/>
                    <a:pt x="812" y="617"/>
                  </a:cubicBezTo>
                  <a:cubicBezTo>
                    <a:pt x="812" y="616"/>
                    <a:pt x="812" y="615"/>
                    <a:pt x="812" y="614"/>
                  </a:cubicBezTo>
                  <a:cubicBezTo>
                    <a:pt x="812" y="614"/>
                    <a:pt x="812" y="614"/>
                    <a:pt x="811" y="613"/>
                  </a:cubicBezTo>
                  <a:cubicBezTo>
                    <a:pt x="811" y="613"/>
                    <a:pt x="811" y="613"/>
                    <a:pt x="811" y="612"/>
                  </a:cubicBezTo>
                  <a:cubicBezTo>
                    <a:pt x="810" y="612"/>
                    <a:pt x="809" y="612"/>
                    <a:pt x="809" y="612"/>
                  </a:cubicBezTo>
                  <a:cubicBezTo>
                    <a:pt x="809" y="610"/>
                    <a:pt x="808" y="611"/>
                    <a:pt x="808" y="611"/>
                  </a:cubicBezTo>
                  <a:close/>
                  <a:moveTo>
                    <a:pt x="1003" y="596"/>
                  </a:moveTo>
                  <a:cubicBezTo>
                    <a:pt x="1003" y="596"/>
                    <a:pt x="1003" y="596"/>
                    <a:pt x="1003" y="596"/>
                  </a:cubicBezTo>
                  <a:cubicBezTo>
                    <a:pt x="1003" y="596"/>
                    <a:pt x="1002" y="596"/>
                    <a:pt x="1002" y="596"/>
                  </a:cubicBezTo>
                  <a:cubicBezTo>
                    <a:pt x="1002" y="597"/>
                    <a:pt x="1002" y="597"/>
                    <a:pt x="1002" y="597"/>
                  </a:cubicBezTo>
                  <a:cubicBezTo>
                    <a:pt x="1002" y="598"/>
                    <a:pt x="1003" y="598"/>
                    <a:pt x="1003" y="597"/>
                  </a:cubicBezTo>
                  <a:cubicBezTo>
                    <a:pt x="1003" y="597"/>
                    <a:pt x="1003" y="597"/>
                    <a:pt x="1003" y="597"/>
                  </a:cubicBezTo>
                  <a:cubicBezTo>
                    <a:pt x="1004" y="596"/>
                    <a:pt x="1004" y="596"/>
                    <a:pt x="1003" y="596"/>
                  </a:cubicBezTo>
                  <a:close/>
                  <a:moveTo>
                    <a:pt x="965" y="592"/>
                  </a:moveTo>
                  <a:cubicBezTo>
                    <a:pt x="965" y="592"/>
                    <a:pt x="965" y="592"/>
                    <a:pt x="965" y="592"/>
                  </a:cubicBezTo>
                  <a:cubicBezTo>
                    <a:pt x="965" y="592"/>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6" y="591"/>
                  </a:cubicBezTo>
                  <a:cubicBezTo>
                    <a:pt x="966" y="590"/>
                    <a:pt x="966" y="590"/>
                    <a:pt x="965" y="590"/>
                  </a:cubicBezTo>
                  <a:cubicBezTo>
                    <a:pt x="965" y="590"/>
                    <a:pt x="965" y="590"/>
                    <a:pt x="965" y="590"/>
                  </a:cubicBezTo>
                  <a:cubicBezTo>
                    <a:pt x="964" y="590"/>
                    <a:pt x="964" y="590"/>
                    <a:pt x="964" y="590"/>
                  </a:cubicBezTo>
                  <a:cubicBezTo>
                    <a:pt x="964" y="590"/>
                    <a:pt x="963" y="590"/>
                    <a:pt x="963" y="590"/>
                  </a:cubicBezTo>
                  <a:cubicBezTo>
                    <a:pt x="963" y="590"/>
                    <a:pt x="963" y="591"/>
                    <a:pt x="963" y="591"/>
                  </a:cubicBezTo>
                  <a:cubicBezTo>
                    <a:pt x="963" y="591"/>
                    <a:pt x="963" y="591"/>
                    <a:pt x="963" y="591"/>
                  </a:cubicBezTo>
                  <a:cubicBezTo>
                    <a:pt x="963" y="591"/>
                    <a:pt x="963" y="592"/>
                    <a:pt x="963" y="592"/>
                  </a:cubicBezTo>
                  <a:cubicBezTo>
                    <a:pt x="962" y="593"/>
                    <a:pt x="963" y="593"/>
                    <a:pt x="963" y="593"/>
                  </a:cubicBezTo>
                  <a:cubicBezTo>
                    <a:pt x="963" y="593"/>
                    <a:pt x="964" y="593"/>
                    <a:pt x="964" y="593"/>
                  </a:cubicBezTo>
                  <a:cubicBezTo>
                    <a:pt x="964" y="593"/>
                    <a:pt x="965" y="594"/>
                    <a:pt x="965" y="593"/>
                  </a:cubicBezTo>
                  <a:cubicBezTo>
                    <a:pt x="965" y="593"/>
                    <a:pt x="965" y="593"/>
                    <a:pt x="965" y="593"/>
                  </a:cubicBezTo>
                  <a:cubicBezTo>
                    <a:pt x="965" y="593"/>
                    <a:pt x="965" y="593"/>
                    <a:pt x="965" y="592"/>
                  </a:cubicBezTo>
                  <a:cubicBezTo>
                    <a:pt x="965" y="592"/>
                    <a:pt x="965" y="592"/>
                    <a:pt x="965" y="592"/>
                  </a:cubicBezTo>
                  <a:close/>
                  <a:moveTo>
                    <a:pt x="985" y="633"/>
                  </a:moveTo>
                  <a:cubicBezTo>
                    <a:pt x="985" y="634"/>
                    <a:pt x="984" y="634"/>
                    <a:pt x="984" y="634"/>
                  </a:cubicBezTo>
                  <a:cubicBezTo>
                    <a:pt x="984" y="635"/>
                    <a:pt x="984" y="636"/>
                    <a:pt x="984" y="636"/>
                  </a:cubicBezTo>
                  <a:cubicBezTo>
                    <a:pt x="984" y="637"/>
                    <a:pt x="983" y="637"/>
                    <a:pt x="983" y="638"/>
                  </a:cubicBezTo>
                  <a:cubicBezTo>
                    <a:pt x="984" y="639"/>
                    <a:pt x="985" y="638"/>
                    <a:pt x="984" y="638"/>
                  </a:cubicBezTo>
                  <a:cubicBezTo>
                    <a:pt x="984" y="637"/>
                    <a:pt x="985" y="637"/>
                    <a:pt x="985" y="637"/>
                  </a:cubicBezTo>
                  <a:cubicBezTo>
                    <a:pt x="985" y="637"/>
                    <a:pt x="985" y="636"/>
                    <a:pt x="985" y="636"/>
                  </a:cubicBezTo>
                  <a:cubicBezTo>
                    <a:pt x="985" y="635"/>
                    <a:pt x="985" y="635"/>
                    <a:pt x="985" y="634"/>
                  </a:cubicBezTo>
                  <a:cubicBezTo>
                    <a:pt x="985" y="634"/>
                    <a:pt x="986" y="634"/>
                    <a:pt x="986" y="634"/>
                  </a:cubicBezTo>
                  <a:cubicBezTo>
                    <a:pt x="986" y="633"/>
                    <a:pt x="985" y="633"/>
                    <a:pt x="985" y="633"/>
                  </a:cubicBezTo>
                  <a:close/>
                  <a:moveTo>
                    <a:pt x="956" y="658"/>
                  </a:moveTo>
                  <a:cubicBezTo>
                    <a:pt x="956" y="657"/>
                    <a:pt x="956" y="657"/>
                    <a:pt x="955" y="657"/>
                  </a:cubicBezTo>
                  <a:cubicBezTo>
                    <a:pt x="955" y="657"/>
                    <a:pt x="955" y="657"/>
                    <a:pt x="955" y="657"/>
                  </a:cubicBezTo>
                  <a:cubicBezTo>
                    <a:pt x="955" y="657"/>
                    <a:pt x="955" y="657"/>
                    <a:pt x="955" y="657"/>
                  </a:cubicBezTo>
                  <a:cubicBezTo>
                    <a:pt x="954" y="656"/>
                    <a:pt x="954" y="656"/>
                    <a:pt x="954" y="656"/>
                  </a:cubicBezTo>
                  <a:cubicBezTo>
                    <a:pt x="954" y="656"/>
                    <a:pt x="953" y="657"/>
                    <a:pt x="953" y="657"/>
                  </a:cubicBezTo>
                  <a:cubicBezTo>
                    <a:pt x="953" y="657"/>
                    <a:pt x="953" y="658"/>
                    <a:pt x="953" y="658"/>
                  </a:cubicBezTo>
                  <a:cubicBezTo>
                    <a:pt x="953" y="658"/>
                    <a:pt x="953" y="658"/>
                    <a:pt x="953" y="658"/>
                  </a:cubicBezTo>
                  <a:cubicBezTo>
                    <a:pt x="953" y="659"/>
                    <a:pt x="954" y="659"/>
                    <a:pt x="955" y="659"/>
                  </a:cubicBezTo>
                  <a:cubicBezTo>
                    <a:pt x="955" y="659"/>
                    <a:pt x="955" y="659"/>
                    <a:pt x="955" y="659"/>
                  </a:cubicBezTo>
                  <a:cubicBezTo>
                    <a:pt x="955" y="659"/>
                    <a:pt x="955" y="658"/>
                    <a:pt x="955" y="659"/>
                  </a:cubicBezTo>
                  <a:cubicBezTo>
                    <a:pt x="955" y="659"/>
                    <a:pt x="956" y="659"/>
                    <a:pt x="956" y="658"/>
                  </a:cubicBezTo>
                  <a:cubicBezTo>
                    <a:pt x="956" y="658"/>
                    <a:pt x="956" y="658"/>
                    <a:pt x="956" y="658"/>
                  </a:cubicBezTo>
                  <a:close/>
                  <a:moveTo>
                    <a:pt x="939" y="660"/>
                  </a:moveTo>
                  <a:cubicBezTo>
                    <a:pt x="939" y="660"/>
                    <a:pt x="939" y="661"/>
                    <a:pt x="938" y="661"/>
                  </a:cubicBezTo>
                  <a:cubicBezTo>
                    <a:pt x="938" y="660"/>
                    <a:pt x="937" y="660"/>
                    <a:pt x="937" y="660"/>
                  </a:cubicBezTo>
                  <a:cubicBezTo>
                    <a:pt x="937" y="660"/>
                    <a:pt x="937" y="660"/>
                    <a:pt x="936" y="660"/>
                  </a:cubicBezTo>
                  <a:cubicBezTo>
                    <a:pt x="936" y="661"/>
                    <a:pt x="936" y="662"/>
                    <a:pt x="937" y="661"/>
                  </a:cubicBezTo>
                  <a:cubicBezTo>
                    <a:pt x="937" y="661"/>
                    <a:pt x="937" y="661"/>
                    <a:pt x="938" y="662"/>
                  </a:cubicBezTo>
                  <a:cubicBezTo>
                    <a:pt x="938" y="662"/>
                    <a:pt x="938" y="662"/>
                    <a:pt x="938" y="662"/>
                  </a:cubicBezTo>
                  <a:cubicBezTo>
                    <a:pt x="939" y="662"/>
                    <a:pt x="939" y="661"/>
                    <a:pt x="940" y="661"/>
                  </a:cubicBezTo>
                  <a:cubicBezTo>
                    <a:pt x="940" y="661"/>
                    <a:pt x="940" y="660"/>
                    <a:pt x="939" y="660"/>
                  </a:cubicBezTo>
                  <a:close/>
                  <a:moveTo>
                    <a:pt x="948" y="661"/>
                  </a:moveTo>
                  <a:cubicBezTo>
                    <a:pt x="947" y="661"/>
                    <a:pt x="947" y="661"/>
                    <a:pt x="947" y="661"/>
                  </a:cubicBezTo>
                  <a:cubicBezTo>
                    <a:pt x="947" y="661"/>
                    <a:pt x="947" y="661"/>
                    <a:pt x="946" y="661"/>
                  </a:cubicBezTo>
                  <a:cubicBezTo>
                    <a:pt x="946" y="661"/>
                    <a:pt x="946" y="661"/>
                    <a:pt x="946" y="661"/>
                  </a:cubicBezTo>
                  <a:cubicBezTo>
                    <a:pt x="946" y="661"/>
                    <a:pt x="946" y="662"/>
                    <a:pt x="946" y="662"/>
                  </a:cubicBezTo>
                  <a:cubicBezTo>
                    <a:pt x="947" y="662"/>
                    <a:pt x="947" y="662"/>
                    <a:pt x="947" y="662"/>
                  </a:cubicBezTo>
                  <a:cubicBezTo>
                    <a:pt x="947" y="662"/>
                    <a:pt x="947" y="662"/>
                    <a:pt x="947" y="662"/>
                  </a:cubicBezTo>
                  <a:cubicBezTo>
                    <a:pt x="947" y="662"/>
                    <a:pt x="947" y="662"/>
                    <a:pt x="947" y="662"/>
                  </a:cubicBezTo>
                  <a:cubicBezTo>
                    <a:pt x="948" y="662"/>
                    <a:pt x="948" y="662"/>
                    <a:pt x="948" y="662"/>
                  </a:cubicBezTo>
                  <a:cubicBezTo>
                    <a:pt x="948" y="661"/>
                    <a:pt x="948" y="661"/>
                    <a:pt x="948" y="661"/>
                  </a:cubicBezTo>
                  <a:cubicBezTo>
                    <a:pt x="948" y="661"/>
                    <a:pt x="948" y="661"/>
                    <a:pt x="948" y="661"/>
                  </a:cubicBezTo>
                  <a:close/>
                  <a:moveTo>
                    <a:pt x="952" y="645"/>
                  </a:moveTo>
                  <a:cubicBezTo>
                    <a:pt x="951" y="645"/>
                    <a:pt x="951" y="646"/>
                    <a:pt x="952" y="646"/>
                  </a:cubicBezTo>
                  <a:cubicBezTo>
                    <a:pt x="953" y="646"/>
                    <a:pt x="953" y="645"/>
                    <a:pt x="952" y="645"/>
                  </a:cubicBezTo>
                  <a:close/>
                  <a:moveTo>
                    <a:pt x="957" y="640"/>
                  </a:moveTo>
                  <a:cubicBezTo>
                    <a:pt x="957" y="640"/>
                    <a:pt x="957" y="640"/>
                    <a:pt x="956" y="640"/>
                  </a:cubicBezTo>
                  <a:cubicBezTo>
                    <a:pt x="956" y="640"/>
                    <a:pt x="956" y="641"/>
                    <a:pt x="956" y="641"/>
                  </a:cubicBezTo>
                  <a:cubicBezTo>
                    <a:pt x="956" y="641"/>
                    <a:pt x="956" y="641"/>
                    <a:pt x="956" y="641"/>
                  </a:cubicBezTo>
                  <a:cubicBezTo>
                    <a:pt x="956" y="641"/>
                    <a:pt x="956" y="641"/>
                    <a:pt x="956" y="641"/>
                  </a:cubicBezTo>
                  <a:cubicBezTo>
                    <a:pt x="956" y="641"/>
                    <a:pt x="956" y="642"/>
                    <a:pt x="956" y="642"/>
                  </a:cubicBezTo>
                  <a:cubicBezTo>
                    <a:pt x="956" y="642"/>
                    <a:pt x="956" y="642"/>
                    <a:pt x="956" y="642"/>
                  </a:cubicBezTo>
                  <a:cubicBezTo>
                    <a:pt x="957" y="642"/>
                    <a:pt x="957" y="642"/>
                    <a:pt x="957" y="641"/>
                  </a:cubicBezTo>
                  <a:cubicBezTo>
                    <a:pt x="957" y="641"/>
                    <a:pt x="957" y="641"/>
                    <a:pt x="957" y="641"/>
                  </a:cubicBezTo>
                  <a:cubicBezTo>
                    <a:pt x="957" y="641"/>
                    <a:pt x="957" y="640"/>
                    <a:pt x="957" y="640"/>
                  </a:cubicBezTo>
                  <a:close/>
                  <a:moveTo>
                    <a:pt x="967" y="653"/>
                  </a:moveTo>
                  <a:cubicBezTo>
                    <a:pt x="967" y="653"/>
                    <a:pt x="966" y="653"/>
                    <a:pt x="966" y="653"/>
                  </a:cubicBezTo>
                  <a:cubicBezTo>
                    <a:pt x="965" y="653"/>
                    <a:pt x="965" y="654"/>
                    <a:pt x="966" y="654"/>
                  </a:cubicBezTo>
                  <a:cubicBezTo>
                    <a:pt x="966" y="654"/>
                    <a:pt x="966" y="654"/>
                    <a:pt x="966" y="654"/>
                  </a:cubicBezTo>
                  <a:cubicBezTo>
                    <a:pt x="966" y="654"/>
                    <a:pt x="966" y="654"/>
                    <a:pt x="966" y="654"/>
                  </a:cubicBezTo>
                  <a:cubicBezTo>
                    <a:pt x="967" y="654"/>
                    <a:pt x="967" y="654"/>
                    <a:pt x="967" y="654"/>
                  </a:cubicBezTo>
                  <a:cubicBezTo>
                    <a:pt x="968" y="654"/>
                    <a:pt x="968" y="653"/>
                    <a:pt x="967" y="653"/>
                  </a:cubicBezTo>
                  <a:close/>
                  <a:moveTo>
                    <a:pt x="964" y="614"/>
                  </a:moveTo>
                  <a:cubicBezTo>
                    <a:pt x="964" y="612"/>
                    <a:pt x="962" y="612"/>
                    <a:pt x="961" y="611"/>
                  </a:cubicBezTo>
                  <a:cubicBezTo>
                    <a:pt x="960" y="611"/>
                    <a:pt x="959" y="610"/>
                    <a:pt x="959" y="610"/>
                  </a:cubicBezTo>
                  <a:cubicBezTo>
                    <a:pt x="958" y="609"/>
                    <a:pt x="957" y="609"/>
                    <a:pt x="956" y="609"/>
                  </a:cubicBezTo>
                  <a:cubicBezTo>
                    <a:pt x="956" y="609"/>
                    <a:pt x="955" y="609"/>
                    <a:pt x="954" y="608"/>
                  </a:cubicBezTo>
                  <a:cubicBezTo>
                    <a:pt x="954" y="608"/>
                    <a:pt x="954" y="608"/>
                    <a:pt x="954" y="608"/>
                  </a:cubicBezTo>
                  <a:cubicBezTo>
                    <a:pt x="954" y="608"/>
                    <a:pt x="953" y="608"/>
                    <a:pt x="953" y="608"/>
                  </a:cubicBezTo>
                  <a:cubicBezTo>
                    <a:pt x="953" y="608"/>
                    <a:pt x="952" y="608"/>
                    <a:pt x="951" y="608"/>
                  </a:cubicBezTo>
                  <a:cubicBezTo>
                    <a:pt x="950" y="607"/>
                    <a:pt x="950" y="608"/>
                    <a:pt x="950" y="608"/>
                  </a:cubicBezTo>
                  <a:cubicBezTo>
                    <a:pt x="948" y="609"/>
                    <a:pt x="948" y="609"/>
                    <a:pt x="947" y="608"/>
                  </a:cubicBezTo>
                  <a:cubicBezTo>
                    <a:pt x="946" y="608"/>
                    <a:pt x="945" y="609"/>
                    <a:pt x="944" y="608"/>
                  </a:cubicBezTo>
                  <a:cubicBezTo>
                    <a:pt x="943" y="608"/>
                    <a:pt x="942" y="608"/>
                    <a:pt x="941" y="608"/>
                  </a:cubicBezTo>
                  <a:cubicBezTo>
                    <a:pt x="941" y="608"/>
                    <a:pt x="940" y="608"/>
                    <a:pt x="940" y="608"/>
                  </a:cubicBezTo>
                  <a:cubicBezTo>
                    <a:pt x="939" y="609"/>
                    <a:pt x="940" y="610"/>
                    <a:pt x="938" y="610"/>
                  </a:cubicBezTo>
                  <a:cubicBezTo>
                    <a:pt x="938" y="610"/>
                    <a:pt x="938" y="611"/>
                    <a:pt x="938" y="611"/>
                  </a:cubicBezTo>
                  <a:cubicBezTo>
                    <a:pt x="938" y="612"/>
                    <a:pt x="937" y="612"/>
                    <a:pt x="937" y="613"/>
                  </a:cubicBezTo>
                  <a:cubicBezTo>
                    <a:pt x="937" y="613"/>
                    <a:pt x="938" y="613"/>
                    <a:pt x="938" y="613"/>
                  </a:cubicBezTo>
                  <a:cubicBezTo>
                    <a:pt x="938" y="613"/>
                    <a:pt x="939" y="613"/>
                    <a:pt x="939" y="613"/>
                  </a:cubicBezTo>
                  <a:cubicBezTo>
                    <a:pt x="940" y="613"/>
                    <a:pt x="940" y="612"/>
                    <a:pt x="940" y="612"/>
                  </a:cubicBezTo>
                  <a:cubicBezTo>
                    <a:pt x="940" y="612"/>
                    <a:pt x="940" y="612"/>
                    <a:pt x="940" y="612"/>
                  </a:cubicBezTo>
                  <a:cubicBezTo>
                    <a:pt x="940" y="612"/>
                    <a:pt x="940" y="613"/>
                    <a:pt x="940" y="613"/>
                  </a:cubicBezTo>
                  <a:cubicBezTo>
                    <a:pt x="940" y="614"/>
                    <a:pt x="940" y="614"/>
                    <a:pt x="940" y="614"/>
                  </a:cubicBezTo>
                  <a:cubicBezTo>
                    <a:pt x="941" y="614"/>
                    <a:pt x="942" y="614"/>
                    <a:pt x="942" y="614"/>
                  </a:cubicBezTo>
                  <a:cubicBezTo>
                    <a:pt x="943" y="614"/>
                    <a:pt x="943" y="613"/>
                    <a:pt x="943" y="613"/>
                  </a:cubicBezTo>
                  <a:cubicBezTo>
                    <a:pt x="944" y="613"/>
                    <a:pt x="944" y="613"/>
                    <a:pt x="944" y="613"/>
                  </a:cubicBezTo>
                  <a:cubicBezTo>
                    <a:pt x="944" y="613"/>
                    <a:pt x="945" y="611"/>
                    <a:pt x="946" y="612"/>
                  </a:cubicBezTo>
                  <a:cubicBezTo>
                    <a:pt x="947" y="612"/>
                    <a:pt x="947" y="613"/>
                    <a:pt x="948" y="613"/>
                  </a:cubicBezTo>
                  <a:cubicBezTo>
                    <a:pt x="948" y="614"/>
                    <a:pt x="949" y="613"/>
                    <a:pt x="949" y="614"/>
                  </a:cubicBezTo>
                  <a:cubicBezTo>
                    <a:pt x="950" y="614"/>
                    <a:pt x="950" y="614"/>
                    <a:pt x="950" y="614"/>
                  </a:cubicBezTo>
                  <a:cubicBezTo>
                    <a:pt x="951" y="614"/>
                    <a:pt x="952" y="614"/>
                    <a:pt x="952" y="614"/>
                  </a:cubicBezTo>
                  <a:cubicBezTo>
                    <a:pt x="953" y="613"/>
                    <a:pt x="953" y="612"/>
                    <a:pt x="955" y="613"/>
                  </a:cubicBezTo>
                  <a:cubicBezTo>
                    <a:pt x="955" y="613"/>
                    <a:pt x="955" y="614"/>
                    <a:pt x="956" y="614"/>
                  </a:cubicBezTo>
                  <a:cubicBezTo>
                    <a:pt x="956" y="614"/>
                    <a:pt x="957" y="615"/>
                    <a:pt x="957" y="615"/>
                  </a:cubicBezTo>
                  <a:cubicBezTo>
                    <a:pt x="958" y="615"/>
                    <a:pt x="959" y="616"/>
                    <a:pt x="960" y="616"/>
                  </a:cubicBezTo>
                  <a:cubicBezTo>
                    <a:pt x="960" y="616"/>
                    <a:pt x="960" y="616"/>
                    <a:pt x="960" y="616"/>
                  </a:cubicBezTo>
                  <a:cubicBezTo>
                    <a:pt x="961" y="616"/>
                    <a:pt x="961" y="617"/>
                    <a:pt x="961" y="617"/>
                  </a:cubicBezTo>
                  <a:cubicBezTo>
                    <a:pt x="961" y="617"/>
                    <a:pt x="962" y="618"/>
                    <a:pt x="962" y="618"/>
                  </a:cubicBezTo>
                  <a:cubicBezTo>
                    <a:pt x="962" y="619"/>
                    <a:pt x="963" y="619"/>
                    <a:pt x="963" y="619"/>
                  </a:cubicBezTo>
                  <a:cubicBezTo>
                    <a:pt x="963" y="619"/>
                    <a:pt x="963" y="618"/>
                    <a:pt x="963" y="618"/>
                  </a:cubicBezTo>
                  <a:cubicBezTo>
                    <a:pt x="963" y="617"/>
                    <a:pt x="963" y="616"/>
                    <a:pt x="963" y="615"/>
                  </a:cubicBezTo>
                  <a:cubicBezTo>
                    <a:pt x="963" y="614"/>
                    <a:pt x="964" y="614"/>
                    <a:pt x="964" y="614"/>
                  </a:cubicBezTo>
                  <a:close/>
                  <a:moveTo>
                    <a:pt x="997" y="645"/>
                  </a:moveTo>
                  <a:cubicBezTo>
                    <a:pt x="997" y="645"/>
                    <a:pt x="997" y="644"/>
                    <a:pt x="997" y="644"/>
                  </a:cubicBezTo>
                  <a:cubicBezTo>
                    <a:pt x="997" y="644"/>
                    <a:pt x="996" y="644"/>
                    <a:pt x="996" y="643"/>
                  </a:cubicBezTo>
                  <a:cubicBezTo>
                    <a:pt x="996" y="643"/>
                    <a:pt x="995" y="643"/>
                    <a:pt x="995" y="643"/>
                  </a:cubicBezTo>
                  <a:cubicBezTo>
                    <a:pt x="995" y="643"/>
                    <a:pt x="995" y="643"/>
                    <a:pt x="995" y="643"/>
                  </a:cubicBezTo>
                  <a:cubicBezTo>
                    <a:pt x="995" y="643"/>
                    <a:pt x="995" y="643"/>
                    <a:pt x="995" y="643"/>
                  </a:cubicBezTo>
                  <a:cubicBezTo>
                    <a:pt x="995" y="643"/>
                    <a:pt x="994" y="643"/>
                    <a:pt x="994" y="643"/>
                  </a:cubicBezTo>
                  <a:cubicBezTo>
                    <a:pt x="994" y="643"/>
                    <a:pt x="994" y="644"/>
                    <a:pt x="995" y="644"/>
                  </a:cubicBezTo>
                  <a:cubicBezTo>
                    <a:pt x="995" y="644"/>
                    <a:pt x="995" y="644"/>
                    <a:pt x="995" y="644"/>
                  </a:cubicBezTo>
                  <a:cubicBezTo>
                    <a:pt x="995" y="645"/>
                    <a:pt x="995" y="645"/>
                    <a:pt x="995" y="645"/>
                  </a:cubicBezTo>
                  <a:cubicBezTo>
                    <a:pt x="995" y="646"/>
                    <a:pt x="995" y="646"/>
                    <a:pt x="994" y="646"/>
                  </a:cubicBezTo>
                  <a:cubicBezTo>
                    <a:pt x="994" y="646"/>
                    <a:pt x="994" y="647"/>
                    <a:pt x="994" y="647"/>
                  </a:cubicBezTo>
                  <a:cubicBezTo>
                    <a:pt x="994" y="647"/>
                    <a:pt x="994" y="647"/>
                    <a:pt x="994" y="647"/>
                  </a:cubicBezTo>
                  <a:cubicBezTo>
                    <a:pt x="995" y="648"/>
                    <a:pt x="996" y="648"/>
                    <a:pt x="996" y="648"/>
                  </a:cubicBezTo>
                  <a:cubicBezTo>
                    <a:pt x="996" y="648"/>
                    <a:pt x="996" y="648"/>
                    <a:pt x="996" y="648"/>
                  </a:cubicBezTo>
                  <a:cubicBezTo>
                    <a:pt x="997" y="647"/>
                    <a:pt x="997" y="647"/>
                    <a:pt x="997" y="647"/>
                  </a:cubicBezTo>
                  <a:cubicBezTo>
                    <a:pt x="998" y="647"/>
                    <a:pt x="997" y="646"/>
                    <a:pt x="998" y="646"/>
                  </a:cubicBezTo>
                  <a:cubicBezTo>
                    <a:pt x="998" y="646"/>
                    <a:pt x="998" y="646"/>
                    <a:pt x="998" y="646"/>
                  </a:cubicBezTo>
                  <a:cubicBezTo>
                    <a:pt x="997" y="645"/>
                    <a:pt x="997" y="645"/>
                    <a:pt x="997" y="645"/>
                  </a:cubicBezTo>
                  <a:close/>
                  <a:moveTo>
                    <a:pt x="942" y="615"/>
                  </a:moveTo>
                  <a:cubicBezTo>
                    <a:pt x="941" y="615"/>
                    <a:pt x="941" y="615"/>
                    <a:pt x="940" y="615"/>
                  </a:cubicBezTo>
                  <a:cubicBezTo>
                    <a:pt x="939" y="615"/>
                    <a:pt x="938" y="616"/>
                    <a:pt x="938" y="616"/>
                  </a:cubicBezTo>
                  <a:cubicBezTo>
                    <a:pt x="937" y="616"/>
                    <a:pt x="937" y="617"/>
                    <a:pt x="938" y="617"/>
                  </a:cubicBezTo>
                  <a:cubicBezTo>
                    <a:pt x="938" y="617"/>
                    <a:pt x="938" y="617"/>
                    <a:pt x="939" y="617"/>
                  </a:cubicBezTo>
                  <a:cubicBezTo>
                    <a:pt x="939" y="617"/>
                    <a:pt x="939" y="616"/>
                    <a:pt x="940" y="616"/>
                  </a:cubicBezTo>
                  <a:cubicBezTo>
                    <a:pt x="940" y="616"/>
                    <a:pt x="940" y="616"/>
                    <a:pt x="940" y="616"/>
                  </a:cubicBezTo>
                  <a:cubicBezTo>
                    <a:pt x="941" y="616"/>
                    <a:pt x="941" y="616"/>
                    <a:pt x="942" y="616"/>
                  </a:cubicBezTo>
                  <a:cubicBezTo>
                    <a:pt x="943" y="616"/>
                    <a:pt x="943" y="615"/>
                    <a:pt x="942" y="615"/>
                  </a:cubicBezTo>
                  <a:close/>
                  <a:moveTo>
                    <a:pt x="945" y="650"/>
                  </a:moveTo>
                  <a:cubicBezTo>
                    <a:pt x="945" y="650"/>
                    <a:pt x="945" y="650"/>
                    <a:pt x="944" y="650"/>
                  </a:cubicBezTo>
                  <a:cubicBezTo>
                    <a:pt x="944" y="650"/>
                    <a:pt x="944" y="650"/>
                    <a:pt x="944" y="650"/>
                  </a:cubicBezTo>
                  <a:cubicBezTo>
                    <a:pt x="944" y="650"/>
                    <a:pt x="944" y="650"/>
                    <a:pt x="943" y="650"/>
                  </a:cubicBezTo>
                  <a:cubicBezTo>
                    <a:pt x="943" y="650"/>
                    <a:pt x="943" y="650"/>
                    <a:pt x="943" y="650"/>
                  </a:cubicBezTo>
                  <a:cubicBezTo>
                    <a:pt x="943" y="650"/>
                    <a:pt x="943" y="650"/>
                    <a:pt x="943" y="650"/>
                  </a:cubicBezTo>
                  <a:cubicBezTo>
                    <a:pt x="943" y="651"/>
                    <a:pt x="943" y="651"/>
                    <a:pt x="943" y="651"/>
                  </a:cubicBezTo>
                  <a:cubicBezTo>
                    <a:pt x="944" y="651"/>
                    <a:pt x="944" y="651"/>
                    <a:pt x="944" y="651"/>
                  </a:cubicBezTo>
                  <a:cubicBezTo>
                    <a:pt x="944" y="651"/>
                    <a:pt x="945" y="651"/>
                    <a:pt x="945" y="651"/>
                  </a:cubicBezTo>
                  <a:cubicBezTo>
                    <a:pt x="946" y="651"/>
                    <a:pt x="946" y="650"/>
                    <a:pt x="945" y="650"/>
                  </a:cubicBezTo>
                  <a:close/>
                  <a:moveTo>
                    <a:pt x="943" y="616"/>
                  </a:moveTo>
                  <a:cubicBezTo>
                    <a:pt x="944" y="616"/>
                    <a:pt x="944" y="616"/>
                    <a:pt x="944" y="616"/>
                  </a:cubicBezTo>
                  <a:cubicBezTo>
                    <a:pt x="944" y="616"/>
                    <a:pt x="944" y="616"/>
                    <a:pt x="944" y="616"/>
                  </a:cubicBezTo>
                  <a:cubicBezTo>
                    <a:pt x="944" y="615"/>
                    <a:pt x="944" y="615"/>
                    <a:pt x="944" y="615"/>
                  </a:cubicBezTo>
                  <a:cubicBezTo>
                    <a:pt x="944" y="615"/>
                    <a:pt x="944" y="615"/>
                    <a:pt x="943" y="615"/>
                  </a:cubicBezTo>
                  <a:cubicBezTo>
                    <a:pt x="943" y="615"/>
                    <a:pt x="943" y="615"/>
                    <a:pt x="943" y="615"/>
                  </a:cubicBezTo>
                  <a:cubicBezTo>
                    <a:pt x="943" y="615"/>
                    <a:pt x="943" y="615"/>
                    <a:pt x="943" y="615"/>
                  </a:cubicBezTo>
                  <a:cubicBezTo>
                    <a:pt x="943" y="615"/>
                    <a:pt x="943" y="616"/>
                    <a:pt x="943" y="616"/>
                  </a:cubicBezTo>
                  <a:close/>
                  <a:moveTo>
                    <a:pt x="975" y="651"/>
                  </a:moveTo>
                  <a:cubicBezTo>
                    <a:pt x="975" y="651"/>
                    <a:pt x="975" y="652"/>
                    <a:pt x="975" y="652"/>
                  </a:cubicBezTo>
                  <a:cubicBezTo>
                    <a:pt x="976" y="652"/>
                    <a:pt x="976" y="651"/>
                    <a:pt x="975" y="651"/>
                  </a:cubicBezTo>
                  <a:close/>
                  <a:moveTo>
                    <a:pt x="975" y="648"/>
                  </a:moveTo>
                  <a:cubicBezTo>
                    <a:pt x="975" y="648"/>
                    <a:pt x="975" y="648"/>
                    <a:pt x="975" y="648"/>
                  </a:cubicBezTo>
                  <a:cubicBezTo>
                    <a:pt x="975" y="648"/>
                    <a:pt x="975" y="648"/>
                    <a:pt x="975" y="649"/>
                  </a:cubicBezTo>
                  <a:cubicBezTo>
                    <a:pt x="975" y="649"/>
                    <a:pt x="975" y="649"/>
                    <a:pt x="975" y="649"/>
                  </a:cubicBezTo>
                  <a:cubicBezTo>
                    <a:pt x="975" y="649"/>
                    <a:pt x="975" y="649"/>
                    <a:pt x="975" y="649"/>
                  </a:cubicBezTo>
                  <a:cubicBezTo>
                    <a:pt x="975" y="649"/>
                    <a:pt x="975" y="650"/>
                    <a:pt x="975" y="650"/>
                  </a:cubicBezTo>
                  <a:cubicBezTo>
                    <a:pt x="975" y="650"/>
                    <a:pt x="975" y="650"/>
                    <a:pt x="975" y="650"/>
                  </a:cubicBezTo>
                  <a:cubicBezTo>
                    <a:pt x="976" y="650"/>
                    <a:pt x="976" y="649"/>
                    <a:pt x="976" y="649"/>
                  </a:cubicBezTo>
                  <a:cubicBezTo>
                    <a:pt x="976" y="649"/>
                    <a:pt x="976" y="649"/>
                    <a:pt x="976" y="649"/>
                  </a:cubicBezTo>
                  <a:cubicBezTo>
                    <a:pt x="976" y="649"/>
                    <a:pt x="976" y="649"/>
                    <a:pt x="976" y="648"/>
                  </a:cubicBezTo>
                  <a:cubicBezTo>
                    <a:pt x="976" y="648"/>
                    <a:pt x="976" y="648"/>
                    <a:pt x="976" y="648"/>
                  </a:cubicBezTo>
                  <a:cubicBezTo>
                    <a:pt x="977" y="648"/>
                    <a:pt x="976" y="647"/>
                    <a:pt x="975" y="648"/>
                  </a:cubicBezTo>
                  <a:close/>
                  <a:moveTo>
                    <a:pt x="982" y="637"/>
                  </a:moveTo>
                  <a:cubicBezTo>
                    <a:pt x="982" y="637"/>
                    <a:pt x="982" y="637"/>
                    <a:pt x="982" y="637"/>
                  </a:cubicBezTo>
                  <a:cubicBezTo>
                    <a:pt x="982" y="636"/>
                    <a:pt x="982" y="636"/>
                    <a:pt x="982" y="636"/>
                  </a:cubicBezTo>
                  <a:cubicBezTo>
                    <a:pt x="982" y="635"/>
                    <a:pt x="981" y="635"/>
                    <a:pt x="981" y="636"/>
                  </a:cubicBezTo>
                  <a:cubicBezTo>
                    <a:pt x="981" y="637"/>
                    <a:pt x="981" y="638"/>
                    <a:pt x="982" y="638"/>
                  </a:cubicBezTo>
                  <a:cubicBezTo>
                    <a:pt x="982" y="638"/>
                    <a:pt x="982" y="637"/>
                    <a:pt x="982" y="637"/>
                  </a:cubicBezTo>
                  <a:close/>
                  <a:moveTo>
                    <a:pt x="825" y="618"/>
                  </a:moveTo>
                  <a:cubicBezTo>
                    <a:pt x="826" y="618"/>
                    <a:pt x="826" y="617"/>
                    <a:pt x="827" y="617"/>
                  </a:cubicBezTo>
                  <a:cubicBezTo>
                    <a:pt x="827" y="617"/>
                    <a:pt x="827" y="616"/>
                    <a:pt x="827" y="616"/>
                  </a:cubicBezTo>
                  <a:cubicBezTo>
                    <a:pt x="828" y="615"/>
                    <a:pt x="828" y="615"/>
                    <a:pt x="828" y="615"/>
                  </a:cubicBezTo>
                  <a:cubicBezTo>
                    <a:pt x="828" y="614"/>
                    <a:pt x="828" y="613"/>
                    <a:pt x="828" y="613"/>
                  </a:cubicBezTo>
                  <a:cubicBezTo>
                    <a:pt x="828" y="612"/>
                    <a:pt x="827" y="610"/>
                    <a:pt x="826" y="612"/>
                  </a:cubicBezTo>
                  <a:cubicBezTo>
                    <a:pt x="825" y="612"/>
                    <a:pt x="825" y="613"/>
                    <a:pt x="825" y="614"/>
                  </a:cubicBezTo>
                  <a:cubicBezTo>
                    <a:pt x="825" y="615"/>
                    <a:pt x="825" y="616"/>
                    <a:pt x="825" y="617"/>
                  </a:cubicBezTo>
                  <a:cubicBezTo>
                    <a:pt x="825" y="617"/>
                    <a:pt x="825" y="617"/>
                    <a:pt x="825" y="617"/>
                  </a:cubicBezTo>
                  <a:cubicBezTo>
                    <a:pt x="825" y="617"/>
                    <a:pt x="825" y="618"/>
                    <a:pt x="825" y="618"/>
                  </a:cubicBezTo>
                  <a:close/>
                  <a:moveTo>
                    <a:pt x="972" y="652"/>
                  </a:moveTo>
                  <a:cubicBezTo>
                    <a:pt x="972" y="652"/>
                    <a:pt x="972" y="652"/>
                    <a:pt x="972" y="652"/>
                  </a:cubicBezTo>
                  <a:cubicBezTo>
                    <a:pt x="972" y="652"/>
                    <a:pt x="972" y="652"/>
                    <a:pt x="972" y="652"/>
                  </a:cubicBezTo>
                  <a:cubicBezTo>
                    <a:pt x="972" y="652"/>
                    <a:pt x="973" y="652"/>
                    <a:pt x="973" y="652"/>
                  </a:cubicBezTo>
                  <a:cubicBezTo>
                    <a:pt x="973" y="651"/>
                    <a:pt x="973" y="651"/>
                    <a:pt x="973" y="651"/>
                  </a:cubicBezTo>
                  <a:cubicBezTo>
                    <a:pt x="973" y="651"/>
                    <a:pt x="972" y="651"/>
                    <a:pt x="972" y="651"/>
                  </a:cubicBezTo>
                  <a:cubicBezTo>
                    <a:pt x="971" y="651"/>
                    <a:pt x="971" y="652"/>
                    <a:pt x="970" y="652"/>
                  </a:cubicBezTo>
                  <a:cubicBezTo>
                    <a:pt x="970" y="653"/>
                    <a:pt x="970" y="653"/>
                    <a:pt x="970" y="653"/>
                  </a:cubicBezTo>
                  <a:cubicBezTo>
                    <a:pt x="970" y="653"/>
                    <a:pt x="970" y="653"/>
                    <a:pt x="970" y="653"/>
                  </a:cubicBezTo>
                  <a:cubicBezTo>
                    <a:pt x="969" y="653"/>
                    <a:pt x="969" y="654"/>
                    <a:pt x="968" y="654"/>
                  </a:cubicBezTo>
                  <a:cubicBezTo>
                    <a:pt x="968" y="654"/>
                    <a:pt x="968" y="655"/>
                    <a:pt x="969" y="655"/>
                  </a:cubicBezTo>
                  <a:cubicBezTo>
                    <a:pt x="969" y="655"/>
                    <a:pt x="969" y="655"/>
                    <a:pt x="969" y="655"/>
                  </a:cubicBezTo>
                  <a:cubicBezTo>
                    <a:pt x="969" y="655"/>
                    <a:pt x="969" y="655"/>
                    <a:pt x="969" y="655"/>
                  </a:cubicBezTo>
                  <a:cubicBezTo>
                    <a:pt x="969" y="655"/>
                    <a:pt x="969" y="655"/>
                    <a:pt x="969" y="655"/>
                  </a:cubicBezTo>
                  <a:cubicBezTo>
                    <a:pt x="969" y="655"/>
                    <a:pt x="969" y="655"/>
                    <a:pt x="969" y="656"/>
                  </a:cubicBezTo>
                  <a:cubicBezTo>
                    <a:pt x="969" y="656"/>
                    <a:pt x="969" y="656"/>
                    <a:pt x="969" y="656"/>
                  </a:cubicBezTo>
                  <a:cubicBezTo>
                    <a:pt x="969" y="656"/>
                    <a:pt x="969" y="656"/>
                    <a:pt x="968" y="656"/>
                  </a:cubicBezTo>
                  <a:cubicBezTo>
                    <a:pt x="968" y="656"/>
                    <a:pt x="968" y="657"/>
                    <a:pt x="968" y="657"/>
                  </a:cubicBezTo>
                  <a:cubicBezTo>
                    <a:pt x="967" y="657"/>
                    <a:pt x="967" y="657"/>
                    <a:pt x="968" y="657"/>
                  </a:cubicBezTo>
                  <a:cubicBezTo>
                    <a:pt x="968" y="658"/>
                    <a:pt x="968" y="658"/>
                    <a:pt x="968" y="658"/>
                  </a:cubicBezTo>
                  <a:cubicBezTo>
                    <a:pt x="968" y="658"/>
                    <a:pt x="968" y="658"/>
                    <a:pt x="968" y="658"/>
                  </a:cubicBezTo>
                  <a:cubicBezTo>
                    <a:pt x="968" y="659"/>
                    <a:pt x="968" y="659"/>
                    <a:pt x="969" y="659"/>
                  </a:cubicBezTo>
                  <a:cubicBezTo>
                    <a:pt x="969" y="659"/>
                    <a:pt x="969" y="659"/>
                    <a:pt x="969" y="659"/>
                  </a:cubicBezTo>
                  <a:cubicBezTo>
                    <a:pt x="969" y="659"/>
                    <a:pt x="969" y="659"/>
                    <a:pt x="970" y="659"/>
                  </a:cubicBezTo>
                  <a:cubicBezTo>
                    <a:pt x="970" y="659"/>
                    <a:pt x="970" y="659"/>
                    <a:pt x="970" y="659"/>
                  </a:cubicBezTo>
                  <a:cubicBezTo>
                    <a:pt x="970" y="659"/>
                    <a:pt x="970" y="659"/>
                    <a:pt x="970" y="659"/>
                  </a:cubicBezTo>
                  <a:cubicBezTo>
                    <a:pt x="970" y="659"/>
                    <a:pt x="970" y="659"/>
                    <a:pt x="970" y="659"/>
                  </a:cubicBezTo>
                  <a:cubicBezTo>
                    <a:pt x="970" y="658"/>
                    <a:pt x="970" y="658"/>
                    <a:pt x="970" y="658"/>
                  </a:cubicBezTo>
                  <a:cubicBezTo>
                    <a:pt x="971" y="658"/>
                    <a:pt x="971" y="658"/>
                    <a:pt x="971" y="658"/>
                  </a:cubicBezTo>
                  <a:cubicBezTo>
                    <a:pt x="971" y="658"/>
                    <a:pt x="971" y="657"/>
                    <a:pt x="972" y="657"/>
                  </a:cubicBezTo>
                  <a:cubicBezTo>
                    <a:pt x="972" y="657"/>
                    <a:pt x="972" y="657"/>
                    <a:pt x="972" y="656"/>
                  </a:cubicBezTo>
                  <a:cubicBezTo>
                    <a:pt x="972" y="656"/>
                    <a:pt x="972" y="656"/>
                    <a:pt x="972" y="656"/>
                  </a:cubicBezTo>
                  <a:cubicBezTo>
                    <a:pt x="972" y="656"/>
                    <a:pt x="972" y="656"/>
                    <a:pt x="972" y="656"/>
                  </a:cubicBezTo>
                  <a:cubicBezTo>
                    <a:pt x="973" y="655"/>
                    <a:pt x="973" y="655"/>
                    <a:pt x="972" y="655"/>
                  </a:cubicBezTo>
                  <a:cubicBezTo>
                    <a:pt x="972" y="655"/>
                    <a:pt x="972" y="655"/>
                    <a:pt x="972" y="654"/>
                  </a:cubicBezTo>
                  <a:cubicBezTo>
                    <a:pt x="972" y="654"/>
                    <a:pt x="972" y="654"/>
                    <a:pt x="972" y="654"/>
                  </a:cubicBezTo>
                  <a:cubicBezTo>
                    <a:pt x="972" y="654"/>
                    <a:pt x="972" y="654"/>
                    <a:pt x="973" y="654"/>
                  </a:cubicBezTo>
                  <a:cubicBezTo>
                    <a:pt x="973" y="654"/>
                    <a:pt x="973" y="653"/>
                    <a:pt x="972" y="653"/>
                  </a:cubicBezTo>
                  <a:cubicBezTo>
                    <a:pt x="972" y="653"/>
                    <a:pt x="973" y="653"/>
                    <a:pt x="973" y="653"/>
                  </a:cubicBezTo>
                  <a:cubicBezTo>
                    <a:pt x="973" y="653"/>
                    <a:pt x="973" y="652"/>
                    <a:pt x="972" y="652"/>
                  </a:cubicBezTo>
                  <a:close/>
                  <a:moveTo>
                    <a:pt x="828" y="661"/>
                  </a:moveTo>
                  <a:cubicBezTo>
                    <a:pt x="828" y="661"/>
                    <a:pt x="828" y="661"/>
                    <a:pt x="828" y="661"/>
                  </a:cubicBezTo>
                  <a:cubicBezTo>
                    <a:pt x="827" y="661"/>
                    <a:pt x="827" y="661"/>
                    <a:pt x="826" y="661"/>
                  </a:cubicBezTo>
                  <a:cubicBezTo>
                    <a:pt x="825" y="661"/>
                    <a:pt x="825" y="661"/>
                    <a:pt x="825" y="661"/>
                  </a:cubicBezTo>
                  <a:cubicBezTo>
                    <a:pt x="824" y="662"/>
                    <a:pt x="824" y="662"/>
                    <a:pt x="823" y="662"/>
                  </a:cubicBezTo>
                  <a:cubicBezTo>
                    <a:pt x="823" y="663"/>
                    <a:pt x="823" y="663"/>
                    <a:pt x="823" y="664"/>
                  </a:cubicBezTo>
                  <a:cubicBezTo>
                    <a:pt x="823" y="665"/>
                    <a:pt x="821" y="664"/>
                    <a:pt x="821" y="665"/>
                  </a:cubicBezTo>
                  <a:cubicBezTo>
                    <a:pt x="820" y="666"/>
                    <a:pt x="822" y="666"/>
                    <a:pt x="822" y="666"/>
                  </a:cubicBezTo>
                  <a:cubicBezTo>
                    <a:pt x="823" y="666"/>
                    <a:pt x="823" y="667"/>
                    <a:pt x="824" y="667"/>
                  </a:cubicBezTo>
                  <a:cubicBezTo>
                    <a:pt x="825" y="667"/>
                    <a:pt x="825" y="667"/>
                    <a:pt x="826" y="667"/>
                  </a:cubicBezTo>
                  <a:cubicBezTo>
                    <a:pt x="826" y="667"/>
                    <a:pt x="827" y="667"/>
                    <a:pt x="827" y="667"/>
                  </a:cubicBezTo>
                  <a:cubicBezTo>
                    <a:pt x="828" y="666"/>
                    <a:pt x="828" y="666"/>
                    <a:pt x="828" y="665"/>
                  </a:cubicBezTo>
                  <a:cubicBezTo>
                    <a:pt x="828" y="664"/>
                    <a:pt x="829" y="663"/>
                    <a:pt x="829" y="662"/>
                  </a:cubicBezTo>
                  <a:cubicBezTo>
                    <a:pt x="828" y="661"/>
                    <a:pt x="828" y="661"/>
                    <a:pt x="828" y="661"/>
                  </a:cubicBezTo>
                  <a:close/>
                  <a:moveTo>
                    <a:pt x="852" y="666"/>
                  </a:moveTo>
                  <a:cubicBezTo>
                    <a:pt x="853" y="666"/>
                    <a:pt x="853" y="665"/>
                    <a:pt x="853" y="665"/>
                  </a:cubicBezTo>
                  <a:cubicBezTo>
                    <a:pt x="853" y="664"/>
                    <a:pt x="853" y="664"/>
                    <a:pt x="852" y="664"/>
                  </a:cubicBezTo>
                  <a:cubicBezTo>
                    <a:pt x="852" y="664"/>
                    <a:pt x="852" y="663"/>
                    <a:pt x="852" y="663"/>
                  </a:cubicBezTo>
                  <a:cubicBezTo>
                    <a:pt x="852" y="662"/>
                    <a:pt x="852" y="661"/>
                    <a:pt x="851" y="661"/>
                  </a:cubicBezTo>
                  <a:cubicBezTo>
                    <a:pt x="850" y="661"/>
                    <a:pt x="850" y="662"/>
                    <a:pt x="850" y="662"/>
                  </a:cubicBezTo>
                  <a:cubicBezTo>
                    <a:pt x="850" y="662"/>
                    <a:pt x="850" y="663"/>
                    <a:pt x="850" y="663"/>
                  </a:cubicBezTo>
                  <a:cubicBezTo>
                    <a:pt x="850" y="663"/>
                    <a:pt x="850" y="664"/>
                    <a:pt x="849" y="664"/>
                  </a:cubicBezTo>
                  <a:cubicBezTo>
                    <a:pt x="849" y="664"/>
                    <a:pt x="849" y="663"/>
                    <a:pt x="849" y="662"/>
                  </a:cubicBezTo>
                  <a:cubicBezTo>
                    <a:pt x="849" y="662"/>
                    <a:pt x="848" y="662"/>
                    <a:pt x="848" y="662"/>
                  </a:cubicBezTo>
                  <a:cubicBezTo>
                    <a:pt x="848" y="662"/>
                    <a:pt x="848" y="662"/>
                    <a:pt x="847" y="662"/>
                  </a:cubicBezTo>
                  <a:cubicBezTo>
                    <a:pt x="847" y="661"/>
                    <a:pt x="847" y="661"/>
                    <a:pt x="847" y="661"/>
                  </a:cubicBezTo>
                  <a:cubicBezTo>
                    <a:pt x="847" y="661"/>
                    <a:pt x="847" y="661"/>
                    <a:pt x="847" y="661"/>
                  </a:cubicBezTo>
                  <a:cubicBezTo>
                    <a:pt x="847" y="660"/>
                    <a:pt x="847" y="660"/>
                    <a:pt x="846" y="660"/>
                  </a:cubicBezTo>
                  <a:cubicBezTo>
                    <a:pt x="846" y="659"/>
                    <a:pt x="845" y="660"/>
                    <a:pt x="845" y="660"/>
                  </a:cubicBezTo>
                  <a:cubicBezTo>
                    <a:pt x="845" y="661"/>
                    <a:pt x="844" y="662"/>
                    <a:pt x="843" y="661"/>
                  </a:cubicBezTo>
                  <a:cubicBezTo>
                    <a:pt x="843" y="660"/>
                    <a:pt x="843" y="660"/>
                    <a:pt x="843" y="659"/>
                  </a:cubicBezTo>
                  <a:cubicBezTo>
                    <a:pt x="842" y="659"/>
                    <a:pt x="841" y="659"/>
                    <a:pt x="840" y="659"/>
                  </a:cubicBezTo>
                  <a:cubicBezTo>
                    <a:pt x="840" y="660"/>
                    <a:pt x="839" y="660"/>
                    <a:pt x="839" y="661"/>
                  </a:cubicBezTo>
                  <a:cubicBezTo>
                    <a:pt x="839" y="662"/>
                    <a:pt x="840" y="661"/>
                    <a:pt x="840" y="662"/>
                  </a:cubicBezTo>
                  <a:cubicBezTo>
                    <a:pt x="841" y="662"/>
                    <a:pt x="841" y="662"/>
                    <a:pt x="841" y="662"/>
                  </a:cubicBezTo>
                  <a:cubicBezTo>
                    <a:pt x="842" y="663"/>
                    <a:pt x="842" y="663"/>
                    <a:pt x="843" y="663"/>
                  </a:cubicBezTo>
                  <a:cubicBezTo>
                    <a:pt x="843" y="664"/>
                    <a:pt x="844" y="664"/>
                    <a:pt x="844" y="664"/>
                  </a:cubicBezTo>
                  <a:cubicBezTo>
                    <a:pt x="844" y="664"/>
                    <a:pt x="844" y="665"/>
                    <a:pt x="844" y="665"/>
                  </a:cubicBezTo>
                  <a:cubicBezTo>
                    <a:pt x="844" y="665"/>
                    <a:pt x="844" y="665"/>
                    <a:pt x="843" y="665"/>
                  </a:cubicBezTo>
                  <a:cubicBezTo>
                    <a:pt x="842" y="665"/>
                    <a:pt x="841" y="665"/>
                    <a:pt x="840" y="665"/>
                  </a:cubicBezTo>
                  <a:cubicBezTo>
                    <a:pt x="839" y="666"/>
                    <a:pt x="839" y="664"/>
                    <a:pt x="838" y="663"/>
                  </a:cubicBezTo>
                  <a:cubicBezTo>
                    <a:pt x="837" y="662"/>
                    <a:pt x="837" y="662"/>
                    <a:pt x="836" y="662"/>
                  </a:cubicBezTo>
                  <a:cubicBezTo>
                    <a:pt x="836" y="662"/>
                    <a:pt x="836" y="662"/>
                    <a:pt x="836" y="662"/>
                  </a:cubicBezTo>
                  <a:cubicBezTo>
                    <a:pt x="835" y="662"/>
                    <a:pt x="835" y="663"/>
                    <a:pt x="834" y="662"/>
                  </a:cubicBezTo>
                  <a:cubicBezTo>
                    <a:pt x="833" y="662"/>
                    <a:pt x="833" y="662"/>
                    <a:pt x="832" y="662"/>
                  </a:cubicBezTo>
                  <a:cubicBezTo>
                    <a:pt x="831" y="663"/>
                    <a:pt x="831" y="663"/>
                    <a:pt x="830" y="663"/>
                  </a:cubicBezTo>
                  <a:cubicBezTo>
                    <a:pt x="830" y="663"/>
                    <a:pt x="830" y="664"/>
                    <a:pt x="830" y="664"/>
                  </a:cubicBezTo>
                  <a:cubicBezTo>
                    <a:pt x="829" y="664"/>
                    <a:pt x="830" y="665"/>
                    <a:pt x="829" y="665"/>
                  </a:cubicBezTo>
                  <a:cubicBezTo>
                    <a:pt x="829" y="665"/>
                    <a:pt x="829" y="666"/>
                    <a:pt x="829" y="666"/>
                  </a:cubicBezTo>
                  <a:cubicBezTo>
                    <a:pt x="829" y="667"/>
                    <a:pt x="829" y="668"/>
                    <a:pt x="829" y="668"/>
                  </a:cubicBezTo>
                  <a:cubicBezTo>
                    <a:pt x="829" y="669"/>
                    <a:pt x="830" y="669"/>
                    <a:pt x="830" y="669"/>
                  </a:cubicBezTo>
                  <a:cubicBezTo>
                    <a:pt x="831" y="669"/>
                    <a:pt x="832" y="669"/>
                    <a:pt x="832" y="669"/>
                  </a:cubicBezTo>
                  <a:cubicBezTo>
                    <a:pt x="833" y="669"/>
                    <a:pt x="833" y="669"/>
                    <a:pt x="834" y="669"/>
                  </a:cubicBezTo>
                  <a:cubicBezTo>
                    <a:pt x="834" y="670"/>
                    <a:pt x="835" y="670"/>
                    <a:pt x="835" y="670"/>
                  </a:cubicBezTo>
                  <a:cubicBezTo>
                    <a:pt x="836" y="669"/>
                    <a:pt x="836" y="669"/>
                    <a:pt x="837" y="669"/>
                  </a:cubicBezTo>
                  <a:cubicBezTo>
                    <a:pt x="837" y="669"/>
                    <a:pt x="837" y="669"/>
                    <a:pt x="838" y="669"/>
                  </a:cubicBezTo>
                  <a:cubicBezTo>
                    <a:pt x="838" y="669"/>
                    <a:pt x="838" y="667"/>
                    <a:pt x="839" y="668"/>
                  </a:cubicBezTo>
                  <a:cubicBezTo>
                    <a:pt x="840" y="668"/>
                    <a:pt x="840" y="668"/>
                    <a:pt x="841" y="668"/>
                  </a:cubicBezTo>
                  <a:cubicBezTo>
                    <a:pt x="841" y="668"/>
                    <a:pt x="842" y="667"/>
                    <a:pt x="843" y="668"/>
                  </a:cubicBezTo>
                  <a:cubicBezTo>
                    <a:pt x="843" y="668"/>
                    <a:pt x="843" y="668"/>
                    <a:pt x="844" y="668"/>
                  </a:cubicBezTo>
                  <a:cubicBezTo>
                    <a:pt x="844" y="667"/>
                    <a:pt x="847" y="665"/>
                    <a:pt x="847" y="667"/>
                  </a:cubicBezTo>
                  <a:cubicBezTo>
                    <a:pt x="847" y="667"/>
                    <a:pt x="847" y="667"/>
                    <a:pt x="847" y="667"/>
                  </a:cubicBezTo>
                  <a:cubicBezTo>
                    <a:pt x="848" y="668"/>
                    <a:pt x="848" y="667"/>
                    <a:pt x="849" y="667"/>
                  </a:cubicBezTo>
                  <a:cubicBezTo>
                    <a:pt x="850" y="667"/>
                    <a:pt x="850" y="666"/>
                    <a:pt x="851" y="666"/>
                  </a:cubicBezTo>
                  <a:cubicBezTo>
                    <a:pt x="851" y="666"/>
                    <a:pt x="852" y="667"/>
                    <a:pt x="852" y="666"/>
                  </a:cubicBezTo>
                  <a:close/>
                  <a:moveTo>
                    <a:pt x="967" y="659"/>
                  </a:moveTo>
                  <a:cubicBezTo>
                    <a:pt x="966" y="659"/>
                    <a:pt x="966" y="659"/>
                    <a:pt x="965" y="660"/>
                  </a:cubicBezTo>
                  <a:cubicBezTo>
                    <a:pt x="965" y="660"/>
                    <a:pt x="965" y="661"/>
                    <a:pt x="965" y="661"/>
                  </a:cubicBezTo>
                  <a:cubicBezTo>
                    <a:pt x="965" y="661"/>
                    <a:pt x="965" y="662"/>
                    <a:pt x="966" y="662"/>
                  </a:cubicBezTo>
                  <a:cubicBezTo>
                    <a:pt x="966" y="662"/>
                    <a:pt x="967" y="661"/>
                    <a:pt x="967" y="661"/>
                  </a:cubicBezTo>
                  <a:cubicBezTo>
                    <a:pt x="967" y="661"/>
                    <a:pt x="967" y="660"/>
                    <a:pt x="967" y="660"/>
                  </a:cubicBezTo>
                  <a:cubicBezTo>
                    <a:pt x="967" y="660"/>
                    <a:pt x="967" y="659"/>
                    <a:pt x="967" y="659"/>
                  </a:cubicBezTo>
                  <a:close/>
                  <a:moveTo>
                    <a:pt x="998" y="643"/>
                  </a:moveTo>
                  <a:cubicBezTo>
                    <a:pt x="998" y="643"/>
                    <a:pt x="998" y="642"/>
                    <a:pt x="997" y="642"/>
                  </a:cubicBezTo>
                  <a:cubicBezTo>
                    <a:pt x="996" y="641"/>
                    <a:pt x="996" y="641"/>
                    <a:pt x="995" y="640"/>
                  </a:cubicBezTo>
                  <a:cubicBezTo>
                    <a:pt x="995" y="639"/>
                    <a:pt x="994" y="640"/>
                    <a:pt x="994" y="640"/>
                  </a:cubicBezTo>
                  <a:cubicBezTo>
                    <a:pt x="995" y="641"/>
                    <a:pt x="995" y="642"/>
                    <a:pt x="996" y="642"/>
                  </a:cubicBezTo>
                  <a:cubicBezTo>
                    <a:pt x="996" y="643"/>
                    <a:pt x="997" y="643"/>
                    <a:pt x="997" y="643"/>
                  </a:cubicBezTo>
                  <a:cubicBezTo>
                    <a:pt x="997" y="644"/>
                    <a:pt x="998" y="644"/>
                    <a:pt x="998" y="645"/>
                  </a:cubicBezTo>
                  <a:cubicBezTo>
                    <a:pt x="999" y="645"/>
                    <a:pt x="999" y="645"/>
                    <a:pt x="999" y="644"/>
                  </a:cubicBezTo>
                  <a:cubicBezTo>
                    <a:pt x="999" y="644"/>
                    <a:pt x="999" y="644"/>
                    <a:pt x="998" y="643"/>
                  </a:cubicBezTo>
                  <a:close/>
                  <a:moveTo>
                    <a:pt x="866" y="678"/>
                  </a:moveTo>
                  <a:cubicBezTo>
                    <a:pt x="865" y="677"/>
                    <a:pt x="867" y="676"/>
                    <a:pt x="865" y="675"/>
                  </a:cubicBezTo>
                  <a:cubicBezTo>
                    <a:pt x="865" y="675"/>
                    <a:pt x="864" y="675"/>
                    <a:pt x="864" y="675"/>
                  </a:cubicBezTo>
                  <a:cubicBezTo>
                    <a:pt x="864" y="675"/>
                    <a:pt x="863" y="675"/>
                    <a:pt x="863" y="675"/>
                  </a:cubicBezTo>
                  <a:cubicBezTo>
                    <a:pt x="863" y="675"/>
                    <a:pt x="863" y="675"/>
                    <a:pt x="863" y="675"/>
                  </a:cubicBezTo>
                  <a:cubicBezTo>
                    <a:pt x="863" y="675"/>
                    <a:pt x="863" y="674"/>
                    <a:pt x="863" y="674"/>
                  </a:cubicBezTo>
                  <a:cubicBezTo>
                    <a:pt x="862" y="673"/>
                    <a:pt x="862" y="673"/>
                    <a:pt x="861" y="673"/>
                  </a:cubicBezTo>
                  <a:cubicBezTo>
                    <a:pt x="861" y="672"/>
                    <a:pt x="861" y="672"/>
                    <a:pt x="860" y="672"/>
                  </a:cubicBezTo>
                  <a:cubicBezTo>
                    <a:pt x="860" y="672"/>
                    <a:pt x="860" y="672"/>
                    <a:pt x="860" y="672"/>
                  </a:cubicBezTo>
                  <a:cubicBezTo>
                    <a:pt x="859" y="673"/>
                    <a:pt x="858" y="673"/>
                    <a:pt x="857" y="673"/>
                  </a:cubicBezTo>
                  <a:cubicBezTo>
                    <a:pt x="856" y="673"/>
                    <a:pt x="856" y="673"/>
                    <a:pt x="856" y="672"/>
                  </a:cubicBezTo>
                  <a:cubicBezTo>
                    <a:pt x="856" y="672"/>
                    <a:pt x="855" y="672"/>
                    <a:pt x="855" y="671"/>
                  </a:cubicBezTo>
                  <a:cubicBezTo>
                    <a:pt x="855" y="671"/>
                    <a:pt x="855" y="671"/>
                    <a:pt x="855" y="671"/>
                  </a:cubicBezTo>
                  <a:cubicBezTo>
                    <a:pt x="854" y="671"/>
                    <a:pt x="853" y="672"/>
                    <a:pt x="853" y="672"/>
                  </a:cubicBezTo>
                  <a:cubicBezTo>
                    <a:pt x="852" y="672"/>
                    <a:pt x="852" y="672"/>
                    <a:pt x="851" y="673"/>
                  </a:cubicBezTo>
                  <a:cubicBezTo>
                    <a:pt x="850" y="673"/>
                    <a:pt x="850" y="674"/>
                    <a:pt x="850" y="675"/>
                  </a:cubicBezTo>
                  <a:cubicBezTo>
                    <a:pt x="850" y="675"/>
                    <a:pt x="850" y="676"/>
                    <a:pt x="850" y="676"/>
                  </a:cubicBezTo>
                  <a:cubicBezTo>
                    <a:pt x="851" y="676"/>
                    <a:pt x="851" y="676"/>
                    <a:pt x="852" y="676"/>
                  </a:cubicBezTo>
                  <a:cubicBezTo>
                    <a:pt x="852" y="677"/>
                    <a:pt x="853" y="677"/>
                    <a:pt x="853" y="677"/>
                  </a:cubicBezTo>
                  <a:cubicBezTo>
                    <a:pt x="854" y="677"/>
                    <a:pt x="854" y="676"/>
                    <a:pt x="855" y="676"/>
                  </a:cubicBezTo>
                  <a:cubicBezTo>
                    <a:pt x="855" y="676"/>
                    <a:pt x="855" y="677"/>
                    <a:pt x="855" y="676"/>
                  </a:cubicBezTo>
                  <a:cubicBezTo>
                    <a:pt x="856" y="676"/>
                    <a:pt x="856" y="676"/>
                    <a:pt x="857" y="677"/>
                  </a:cubicBezTo>
                  <a:cubicBezTo>
                    <a:pt x="857" y="678"/>
                    <a:pt x="857" y="678"/>
                    <a:pt x="857" y="678"/>
                  </a:cubicBezTo>
                  <a:cubicBezTo>
                    <a:pt x="858" y="678"/>
                    <a:pt x="859" y="678"/>
                    <a:pt x="859" y="679"/>
                  </a:cubicBezTo>
                  <a:cubicBezTo>
                    <a:pt x="860" y="680"/>
                    <a:pt x="860" y="680"/>
                    <a:pt x="860" y="680"/>
                  </a:cubicBezTo>
                  <a:cubicBezTo>
                    <a:pt x="861" y="682"/>
                    <a:pt x="862" y="681"/>
                    <a:pt x="863" y="681"/>
                  </a:cubicBezTo>
                  <a:cubicBezTo>
                    <a:pt x="864" y="682"/>
                    <a:pt x="865" y="682"/>
                    <a:pt x="866" y="682"/>
                  </a:cubicBezTo>
                  <a:cubicBezTo>
                    <a:pt x="867" y="681"/>
                    <a:pt x="868" y="681"/>
                    <a:pt x="868" y="680"/>
                  </a:cubicBezTo>
                  <a:cubicBezTo>
                    <a:pt x="868" y="679"/>
                    <a:pt x="867" y="679"/>
                    <a:pt x="866" y="678"/>
                  </a:cubicBezTo>
                  <a:close/>
                  <a:moveTo>
                    <a:pt x="821" y="650"/>
                  </a:moveTo>
                  <a:cubicBezTo>
                    <a:pt x="821" y="651"/>
                    <a:pt x="821" y="651"/>
                    <a:pt x="822" y="651"/>
                  </a:cubicBezTo>
                  <a:cubicBezTo>
                    <a:pt x="822" y="651"/>
                    <a:pt x="823" y="651"/>
                    <a:pt x="823" y="650"/>
                  </a:cubicBezTo>
                  <a:cubicBezTo>
                    <a:pt x="823" y="650"/>
                    <a:pt x="823" y="650"/>
                    <a:pt x="822" y="650"/>
                  </a:cubicBezTo>
                  <a:cubicBezTo>
                    <a:pt x="822" y="649"/>
                    <a:pt x="821" y="649"/>
                    <a:pt x="821" y="650"/>
                  </a:cubicBezTo>
                  <a:close/>
                  <a:moveTo>
                    <a:pt x="819" y="665"/>
                  </a:moveTo>
                  <a:cubicBezTo>
                    <a:pt x="818" y="664"/>
                    <a:pt x="818" y="665"/>
                    <a:pt x="818" y="665"/>
                  </a:cubicBezTo>
                  <a:cubicBezTo>
                    <a:pt x="818" y="665"/>
                    <a:pt x="817" y="665"/>
                    <a:pt x="818" y="665"/>
                  </a:cubicBezTo>
                  <a:cubicBezTo>
                    <a:pt x="818" y="665"/>
                    <a:pt x="818" y="665"/>
                    <a:pt x="818" y="665"/>
                  </a:cubicBezTo>
                  <a:cubicBezTo>
                    <a:pt x="818" y="665"/>
                    <a:pt x="818" y="666"/>
                    <a:pt x="818" y="666"/>
                  </a:cubicBezTo>
                  <a:cubicBezTo>
                    <a:pt x="818" y="666"/>
                    <a:pt x="818" y="666"/>
                    <a:pt x="818" y="666"/>
                  </a:cubicBezTo>
                  <a:cubicBezTo>
                    <a:pt x="818" y="666"/>
                    <a:pt x="818" y="666"/>
                    <a:pt x="818" y="666"/>
                  </a:cubicBezTo>
                  <a:cubicBezTo>
                    <a:pt x="818" y="666"/>
                    <a:pt x="819" y="665"/>
                    <a:pt x="819" y="665"/>
                  </a:cubicBezTo>
                  <a:cubicBezTo>
                    <a:pt x="819" y="665"/>
                    <a:pt x="819" y="665"/>
                    <a:pt x="819" y="665"/>
                  </a:cubicBezTo>
                  <a:cubicBezTo>
                    <a:pt x="819" y="665"/>
                    <a:pt x="819" y="665"/>
                    <a:pt x="819" y="665"/>
                  </a:cubicBezTo>
                  <a:close/>
                  <a:moveTo>
                    <a:pt x="818" y="646"/>
                  </a:moveTo>
                  <a:cubicBezTo>
                    <a:pt x="817" y="646"/>
                    <a:pt x="817" y="646"/>
                    <a:pt x="816" y="646"/>
                  </a:cubicBezTo>
                  <a:cubicBezTo>
                    <a:pt x="815" y="646"/>
                    <a:pt x="814" y="646"/>
                    <a:pt x="815" y="647"/>
                  </a:cubicBezTo>
                  <a:cubicBezTo>
                    <a:pt x="815" y="647"/>
                    <a:pt x="815" y="647"/>
                    <a:pt x="815" y="647"/>
                  </a:cubicBezTo>
                  <a:cubicBezTo>
                    <a:pt x="815" y="648"/>
                    <a:pt x="815" y="648"/>
                    <a:pt x="816" y="648"/>
                  </a:cubicBezTo>
                  <a:cubicBezTo>
                    <a:pt x="816" y="648"/>
                    <a:pt x="816" y="649"/>
                    <a:pt x="816" y="649"/>
                  </a:cubicBezTo>
                  <a:cubicBezTo>
                    <a:pt x="817" y="649"/>
                    <a:pt x="817" y="648"/>
                    <a:pt x="817" y="648"/>
                  </a:cubicBezTo>
                  <a:cubicBezTo>
                    <a:pt x="817" y="648"/>
                    <a:pt x="818" y="648"/>
                    <a:pt x="818" y="648"/>
                  </a:cubicBezTo>
                  <a:cubicBezTo>
                    <a:pt x="818" y="647"/>
                    <a:pt x="818" y="647"/>
                    <a:pt x="818" y="647"/>
                  </a:cubicBezTo>
                  <a:cubicBezTo>
                    <a:pt x="818" y="647"/>
                    <a:pt x="818"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6"/>
                    <a:pt x="818" y="646"/>
                    <a:pt x="818" y="646"/>
                  </a:cubicBezTo>
                  <a:close/>
                  <a:moveTo>
                    <a:pt x="820" y="661"/>
                  </a:moveTo>
                  <a:cubicBezTo>
                    <a:pt x="819" y="661"/>
                    <a:pt x="819" y="661"/>
                    <a:pt x="819" y="660"/>
                  </a:cubicBezTo>
                  <a:cubicBezTo>
                    <a:pt x="819" y="660"/>
                    <a:pt x="819" y="660"/>
                    <a:pt x="819" y="660"/>
                  </a:cubicBezTo>
                  <a:cubicBezTo>
                    <a:pt x="819" y="660"/>
                    <a:pt x="819" y="660"/>
                    <a:pt x="819" y="660"/>
                  </a:cubicBezTo>
                  <a:cubicBezTo>
                    <a:pt x="819" y="660"/>
                    <a:pt x="819" y="659"/>
                    <a:pt x="819" y="659"/>
                  </a:cubicBezTo>
                  <a:cubicBezTo>
                    <a:pt x="818" y="659"/>
                    <a:pt x="817" y="659"/>
                    <a:pt x="817" y="658"/>
                  </a:cubicBezTo>
                  <a:cubicBezTo>
                    <a:pt x="817" y="658"/>
                    <a:pt x="816" y="658"/>
                    <a:pt x="815" y="658"/>
                  </a:cubicBezTo>
                  <a:cubicBezTo>
                    <a:pt x="815" y="658"/>
                    <a:pt x="815" y="658"/>
                    <a:pt x="815" y="658"/>
                  </a:cubicBezTo>
                  <a:cubicBezTo>
                    <a:pt x="814" y="658"/>
                    <a:pt x="813" y="659"/>
                    <a:pt x="813" y="659"/>
                  </a:cubicBezTo>
                  <a:cubicBezTo>
                    <a:pt x="812" y="659"/>
                    <a:pt x="811" y="658"/>
                    <a:pt x="810" y="658"/>
                  </a:cubicBezTo>
                  <a:cubicBezTo>
                    <a:pt x="809" y="658"/>
                    <a:pt x="809" y="659"/>
                    <a:pt x="808" y="659"/>
                  </a:cubicBezTo>
                  <a:cubicBezTo>
                    <a:pt x="808" y="659"/>
                    <a:pt x="808" y="660"/>
                    <a:pt x="808" y="660"/>
                  </a:cubicBezTo>
                  <a:cubicBezTo>
                    <a:pt x="809" y="661"/>
                    <a:pt x="808" y="661"/>
                    <a:pt x="809" y="662"/>
                  </a:cubicBezTo>
                  <a:cubicBezTo>
                    <a:pt x="809" y="662"/>
                    <a:pt x="810" y="662"/>
                    <a:pt x="810" y="662"/>
                  </a:cubicBezTo>
                  <a:cubicBezTo>
                    <a:pt x="811" y="662"/>
                    <a:pt x="811" y="662"/>
                    <a:pt x="812" y="663"/>
                  </a:cubicBezTo>
                  <a:cubicBezTo>
                    <a:pt x="812" y="663"/>
                    <a:pt x="812" y="663"/>
                    <a:pt x="812" y="664"/>
                  </a:cubicBezTo>
                  <a:cubicBezTo>
                    <a:pt x="813" y="664"/>
                    <a:pt x="813" y="664"/>
                    <a:pt x="814" y="665"/>
                  </a:cubicBezTo>
                  <a:cubicBezTo>
                    <a:pt x="814" y="665"/>
                    <a:pt x="814" y="665"/>
                    <a:pt x="814" y="665"/>
                  </a:cubicBezTo>
                  <a:cubicBezTo>
                    <a:pt x="815" y="666"/>
                    <a:pt x="815" y="665"/>
                    <a:pt x="816" y="665"/>
                  </a:cubicBezTo>
                  <a:cubicBezTo>
                    <a:pt x="816" y="664"/>
                    <a:pt x="817" y="663"/>
                    <a:pt x="818" y="663"/>
                  </a:cubicBezTo>
                  <a:cubicBezTo>
                    <a:pt x="818" y="663"/>
                    <a:pt x="819" y="663"/>
                    <a:pt x="819" y="662"/>
                  </a:cubicBezTo>
                  <a:cubicBezTo>
                    <a:pt x="819" y="662"/>
                    <a:pt x="819" y="662"/>
                    <a:pt x="820" y="662"/>
                  </a:cubicBezTo>
                  <a:cubicBezTo>
                    <a:pt x="820" y="662"/>
                    <a:pt x="820" y="662"/>
                    <a:pt x="820" y="662"/>
                  </a:cubicBezTo>
                  <a:cubicBezTo>
                    <a:pt x="820" y="662"/>
                    <a:pt x="820" y="661"/>
                    <a:pt x="820" y="661"/>
                  </a:cubicBezTo>
                  <a:cubicBezTo>
                    <a:pt x="820" y="661"/>
                    <a:pt x="820" y="661"/>
                    <a:pt x="820" y="661"/>
                  </a:cubicBezTo>
                  <a:close/>
                  <a:moveTo>
                    <a:pt x="879" y="684"/>
                  </a:moveTo>
                  <a:cubicBezTo>
                    <a:pt x="878" y="685"/>
                    <a:pt x="878" y="685"/>
                    <a:pt x="877" y="685"/>
                  </a:cubicBezTo>
                  <a:cubicBezTo>
                    <a:pt x="877" y="685"/>
                    <a:pt x="877" y="685"/>
                    <a:pt x="877" y="685"/>
                  </a:cubicBezTo>
                  <a:cubicBezTo>
                    <a:pt x="877" y="685"/>
                    <a:pt x="877" y="686"/>
                    <a:pt x="877" y="686"/>
                  </a:cubicBezTo>
                  <a:cubicBezTo>
                    <a:pt x="876" y="686"/>
                    <a:pt x="877" y="687"/>
                    <a:pt x="878" y="687"/>
                  </a:cubicBezTo>
                  <a:cubicBezTo>
                    <a:pt x="878" y="687"/>
                    <a:pt x="878" y="687"/>
                    <a:pt x="878" y="687"/>
                  </a:cubicBezTo>
                  <a:cubicBezTo>
                    <a:pt x="878" y="687"/>
                    <a:pt x="878" y="687"/>
                    <a:pt x="878" y="686"/>
                  </a:cubicBezTo>
                  <a:cubicBezTo>
                    <a:pt x="878" y="686"/>
                    <a:pt x="879" y="686"/>
                    <a:pt x="879" y="686"/>
                  </a:cubicBezTo>
                  <a:cubicBezTo>
                    <a:pt x="879" y="686"/>
                    <a:pt x="879" y="685"/>
                    <a:pt x="880" y="685"/>
                  </a:cubicBezTo>
                  <a:cubicBezTo>
                    <a:pt x="880" y="685"/>
                    <a:pt x="879" y="684"/>
                    <a:pt x="879" y="684"/>
                  </a:cubicBezTo>
                  <a:close/>
                  <a:moveTo>
                    <a:pt x="936" y="611"/>
                  </a:moveTo>
                  <a:cubicBezTo>
                    <a:pt x="936" y="611"/>
                    <a:pt x="936" y="611"/>
                    <a:pt x="936" y="611"/>
                  </a:cubicBezTo>
                  <a:cubicBezTo>
                    <a:pt x="936" y="611"/>
                    <a:pt x="935" y="611"/>
                    <a:pt x="935" y="611"/>
                  </a:cubicBezTo>
                  <a:cubicBezTo>
                    <a:pt x="935" y="612"/>
                    <a:pt x="935" y="612"/>
                    <a:pt x="936" y="612"/>
                  </a:cubicBezTo>
                  <a:cubicBezTo>
                    <a:pt x="936" y="612"/>
                    <a:pt x="936" y="612"/>
                    <a:pt x="936" y="612"/>
                  </a:cubicBezTo>
                  <a:cubicBezTo>
                    <a:pt x="937" y="612"/>
                    <a:pt x="937" y="612"/>
                    <a:pt x="936" y="611"/>
                  </a:cubicBezTo>
                  <a:close/>
                  <a:moveTo>
                    <a:pt x="892" y="681"/>
                  </a:moveTo>
                  <a:cubicBezTo>
                    <a:pt x="891" y="681"/>
                    <a:pt x="891" y="682"/>
                    <a:pt x="891" y="682"/>
                  </a:cubicBezTo>
                  <a:cubicBezTo>
                    <a:pt x="891" y="683"/>
                    <a:pt x="891" y="683"/>
                    <a:pt x="891" y="683"/>
                  </a:cubicBezTo>
                  <a:cubicBezTo>
                    <a:pt x="892" y="683"/>
                    <a:pt x="892" y="683"/>
                    <a:pt x="892" y="682"/>
                  </a:cubicBezTo>
                  <a:cubicBezTo>
                    <a:pt x="892" y="682"/>
                    <a:pt x="892" y="682"/>
                    <a:pt x="892" y="682"/>
                  </a:cubicBezTo>
                  <a:cubicBezTo>
                    <a:pt x="892" y="682"/>
                    <a:pt x="892" y="682"/>
                    <a:pt x="892" y="682"/>
                  </a:cubicBezTo>
                  <a:cubicBezTo>
                    <a:pt x="893" y="682"/>
                    <a:pt x="892" y="681"/>
                    <a:pt x="892" y="681"/>
                  </a:cubicBezTo>
                  <a:close/>
                  <a:moveTo>
                    <a:pt x="892" y="662"/>
                  </a:moveTo>
                  <a:cubicBezTo>
                    <a:pt x="892" y="662"/>
                    <a:pt x="892" y="662"/>
                    <a:pt x="892" y="662"/>
                  </a:cubicBezTo>
                  <a:cubicBezTo>
                    <a:pt x="892" y="663"/>
                    <a:pt x="892" y="663"/>
                    <a:pt x="892" y="663"/>
                  </a:cubicBezTo>
                  <a:cubicBezTo>
                    <a:pt x="893" y="663"/>
                    <a:pt x="893" y="662"/>
                    <a:pt x="893" y="662"/>
                  </a:cubicBezTo>
                  <a:cubicBezTo>
                    <a:pt x="893" y="661"/>
                    <a:pt x="892" y="661"/>
                    <a:pt x="892" y="662"/>
                  </a:cubicBezTo>
                  <a:close/>
                  <a:moveTo>
                    <a:pt x="888" y="664"/>
                  </a:moveTo>
                  <a:cubicBezTo>
                    <a:pt x="888" y="664"/>
                    <a:pt x="889" y="663"/>
                    <a:pt x="889" y="663"/>
                  </a:cubicBezTo>
                  <a:cubicBezTo>
                    <a:pt x="890" y="663"/>
                    <a:pt x="890" y="662"/>
                    <a:pt x="890" y="662"/>
                  </a:cubicBezTo>
                  <a:cubicBezTo>
                    <a:pt x="891" y="662"/>
                    <a:pt x="891" y="660"/>
                    <a:pt x="891" y="660"/>
                  </a:cubicBezTo>
                  <a:cubicBezTo>
                    <a:pt x="890" y="658"/>
                    <a:pt x="887" y="661"/>
                    <a:pt x="887" y="662"/>
                  </a:cubicBezTo>
                  <a:cubicBezTo>
                    <a:pt x="887" y="663"/>
                    <a:pt x="886" y="663"/>
                    <a:pt x="885" y="663"/>
                  </a:cubicBezTo>
                  <a:cubicBezTo>
                    <a:pt x="885" y="663"/>
                    <a:pt x="884" y="663"/>
                    <a:pt x="884" y="664"/>
                  </a:cubicBezTo>
                  <a:cubicBezTo>
                    <a:pt x="883" y="664"/>
                    <a:pt x="883" y="665"/>
                    <a:pt x="882" y="664"/>
                  </a:cubicBezTo>
                  <a:cubicBezTo>
                    <a:pt x="881" y="664"/>
                    <a:pt x="881" y="664"/>
                    <a:pt x="881" y="664"/>
                  </a:cubicBezTo>
                  <a:cubicBezTo>
                    <a:pt x="880" y="664"/>
                    <a:pt x="880" y="664"/>
                    <a:pt x="880" y="663"/>
                  </a:cubicBezTo>
                  <a:cubicBezTo>
                    <a:pt x="879" y="663"/>
                    <a:pt x="878" y="663"/>
                    <a:pt x="877" y="663"/>
                  </a:cubicBezTo>
                  <a:cubicBezTo>
                    <a:pt x="875" y="663"/>
                    <a:pt x="875" y="663"/>
                    <a:pt x="874" y="662"/>
                  </a:cubicBezTo>
                  <a:cubicBezTo>
                    <a:pt x="873" y="662"/>
                    <a:pt x="872" y="662"/>
                    <a:pt x="871" y="662"/>
                  </a:cubicBezTo>
                  <a:cubicBezTo>
                    <a:pt x="871" y="662"/>
                    <a:pt x="871" y="661"/>
                    <a:pt x="870" y="661"/>
                  </a:cubicBezTo>
                  <a:cubicBezTo>
                    <a:pt x="869" y="661"/>
                    <a:pt x="868" y="662"/>
                    <a:pt x="867" y="661"/>
                  </a:cubicBezTo>
                  <a:cubicBezTo>
                    <a:pt x="867" y="660"/>
                    <a:pt x="865" y="661"/>
                    <a:pt x="865" y="661"/>
                  </a:cubicBezTo>
                  <a:cubicBezTo>
                    <a:pt x="864" y="661"/>
                    <a:pt x="863" y="661"/>
                    <a:pt x="862" y="661"/>
                  </a:cubicBezTo>
                  <a:cubicBezTo>
                    <a:pt x="862" y="662"/>
                    <a:pt x="861" y="662"/>
                    <a:pt x="861" y="662"/>
                  </a:cubicBezTo>
                  <a:cubicBezTo>
                    <a:pt x="860" y="663"/>
                    <a:pt x="859" y="662"/>
                    <a:pt x="859" y="663"/>
                  </a:cubicBezTo>
                  <a:cubicBezTo>
                    <a:pt x="859" y="663"/>
                    <a:pt x="859" y="664"/>
                    <a:pt x="859" y="664"/>
                  </a:cubicBezTo>
                  <a:cubicBezTo>
                    <a:pt x="859" y="664"/>
                    <a:pt x="859" y="665"/>
                    <a:pt x="859" y="665"/>
                  </a:cubicBezTo>
                  <a:cubicBezTo>
                    <a:pt x="859" y="666"/>
                    <a:pt x="860" y="667"/>
                    <a:pt x="860" y="667"/>
                  </a:cubicBezTo>
                  <a:cubicBezTo>
                    <a:pt x="861" y="667"/>
                    <a:pt x="862" y="666"/>
                    <a:pt x="863" y="667"/>
                  </a:cubicBezTo>
                  <a:cubicBezTo>
                    <a:pt x="863" y="667"/>
                    <a:pt x="863" y="667"/>
                    <a:pt x="863" y="668"/>
                  </a:cubicBezTo>
                  <a:cubicBezTo>
                    <a:pt x="864" y="668"/>
                    <a:pt x="865" y="667"/>
                    <a:pt x="865" y="667"/>
                  </a:cubicBezTo>
                  <a:cubicBezTo>
                    <a:pt x="865" y="667"/>
                    <a:pt x="865" y="667"/>
                    <a:pt x="866" y="667"/>
                  </a:cubicBezTo>
                  <a:cubicBezTo>
                    <a:pt x="866" y="668"/>
                    <a:pt x="867" y="668"/>
                    <a:pt x="867" y="668"/>
                  </a:cubicBezTo>
                  <a:cubicBezTo>
                    <a:pt x="868" y="668"/>
                    <a:pt x="869" y="667"/>
                    <a:pt x="870" y="667"/>
                  </a:cubicBezTo>
                  <a:cubicBezTo>
                    <a:pt x="870" y="668"/>
                    <a:pt x="871" y="668"/>
                    <a:pt x="871" y="668"/>
                  </a:cubicBezTo>
                  <a:cubicBezTo>
                    <a:pt x="872" y="668"/>
                    <a:pt x="873" y="668"/>
                    <a:pt x="873" y="667"/>
                  </a:cubicBezTo>
                  <a:cubicBezTo>
                    <a:pt x="874" y="666"/>
                    <a:pt x="875" y="667"/>
                    <a:pt x="876" y="667"/>
                  </a:cubicBezTo>
                  <a:cubicBezTo>
                    <a:pt x="876" y="668"/>
                    <a:pt x="876" y="668"/>
                    <a:pt x="876" y="667"/>
                  </a:cubicBezTo>
                  <a:cubicBezTo>
                    <a:pt x="877" y="667"/>
                    <a:pt x="877" y="667"/>
                    <a:pt x="878" y="668"/>
                  </a:cubicBezTo>
                  <a:cubicBezTo>
                    <a:pt x="878" y="668"/>
                    <a:pt x="879" y="667"/>
                    <a:pt x="879" y="667"/>
                  </a:cubicBezTo>
                  <a:cubicBezTo>
                    <a:pt x="879" y="667"/>
                    <a:pt x="880" y="665"/>
                    <a:pt x="881" y="666"/>
                  </a:cubicBezTo>
                  <a:cubicBezTo>
                    <a:pt x="881" y="666"/>
                    <a:pt x="881" y="666"/>
                    <a:pt x="882" y="666"/>
                  </a:cubicBezTo>
                  <a:cubicBezTo>
                    <a:pt x="882" y="666"/>
                    <a:pt x="882" y="666"/>
                    <a:pt x="882" y="666"/>
                  </a:cubicBezTo>
                  <a:cubicBezTo>
                    <a:pt x="883" y="666"/>
                    <a:pt x="883" y="666"/>
                    <a:pt x="884" y="667"/>
                  </a:cubicBezTo>
                  <a:cubicBezTo>
                    <a:pt x="884" y="667"/>
                    <a:pt x="885" y="667"/>
                    <a:pt x="885" y="666"/>
                  </a:cubicBezTo>
                  <a:cubicBezTo>
                    <a:pt x="886" y="666"/>
                    <a:pt x="886" y="666"/>
                    <a:pt x="886" y="665"/>
                  </a:cubicBezTo>
                  <a:cubicBezTo>
                    <a:pt x="887" y="665"/>
                    <a:pt x="887" y="665"/>
                    <a:pt x="888" y="664"/>
                  </a:cubicBezTo>
                  <a:close/>
                  <a:moveTo>
                    <a:pt x="889" y="666"/>
                  </a:moveTo>
                  <a:cubicBezTo>
                    <a:pt x="890" y="666"/>
                    <a:pt x="890" y="665"/>
                    <a:pt x="889" y="665"/>
                  </a:cubicBezTo>
                  <a:cubicBezTo>
                    <a:pt x="889" y="665"/>
                    <a:pt x="889" y="666"/>
                    <a:pt x="889" y="666"/>
                  </a:cubicBezTo>
                  <a:close/>
                  <a:moveTo>
                    <a:pt x="892" y="686"/>
                  </a:moveTo>
                  <a:cubicBezTo>
                    <a:pt x="892" y="685"/>
                    <a:pt x="891" y="685"/>
                    <a:pt x="891" y="686"/>
                  </a:cubicBezTo>
                  <a:cubicBezTo>
                    <a:pt x="891" y="686"/>
                    <a:pt x="891" y="686"/>
                    <a:pt x="891" y="686"/>
                  </a:cubicBezTo>
                  <a:cubicBezTo>
                    <a:pt x="890" y="686"/>
                    <a:pt x="890" y="687"/>
                    <a:pt x="889" y="687"/>
                  </a:cubicBezTo>
                  <a:cubicBezTo>
                    <a:pt x="889" y="687"/>
                    <a:pt x="889" y="687"/>
                    <a:pt x="889" y="687"/>
                  </a:cubicBezTo>
                  <a:cubicBezTo>
                    <a:pt x="889" y="688"/>
                    <a:pt x="889" y="688"/>
                    <a:pt x="889" y="688"/>
                  </a:cubicBezTo>
                  <a:cubicBezTo>
                    <a:pt x="889" y="688"/>
                    <a:pt x="888" y="688"/>
                    <a:pt x="888" y="688"/>
                  </a:cubicBezTo>
                  <a:cubicBezTo>
                    <a:pt x="888" y="688"/>
                    <a:pt x="887" y="688"/>
                    <a:pt x="887" y="688"/>
                  </a:cubicBezTo>
                  <a:cubicBezTo>
                    <a:pt x="886" y="689"/>
                    <a:pt x="887" y="690"/>
                    <a:pt x="887" y="689"/>
                  </a:cubicBezTo>
                  <a:cubicBezTo>
                    <a:pt x="888" y="689"/>
                    <a:pt x="888" y="689"/>
                    <a:pt x="889" y="689"/>
                  </a:cubicBezTo>
                  <a:cubicBezTo>
                    <a:pt x="889" y="689"/>
                    <a:pt x="889" y="689"/>
                    <a:pt x="890" y="688"/>
                  </a:cubicBezTo>
                  <a:cubicBezTo>
                    <a:pt x="890" y="688"/>
                    <a:pt x="890" y="688"/>
                    <a:pt x="890" y="688"/>
                  </a:cubicBezTo>
                  <a:cubicBezTo>
                    <a:pt x="891" y="688"/>
                    <a:pt x="892" y="688"/>
                    <a:pt x="892" y="687"/>
                  </a:cubicBezTo>
                  <a:cubicBezTo>
                    <a:pt x="893" y="686"/>
                    <a:pt x="892" y="686"/>
                    <a:pt x="892" y="686"/>
                  </a:cubicBezTo>
                  <a:cubicBezTo>
                    <a:pt x="892" y="686"/>
                    <a:pt x="892" y="686"/>
                    <a:pt x="892" y="686"/>
                  </a:cubicBezTo>
                  <a:close/>
                  <a:moveTo>
                    <a:pt x="716" y="582"/>
                  </a:moveTo>
                  <a:cubicBezTo>
                    <a:pt x="717" y="583"/>
                    <a:pt x="717" y="583"/>
                    <a:pt x="718" y="582"/>
                  </a:cubicBezTo>
                  <a:cubicBezTo>
                    <a:pt x="719" y="582"/>
                    <a:pt x="719" y="582"/>
                    <a:pt x="719" y="581"/>
                  </a:cubicBezTo>
                  <a:cubicBezTo>
                    <a:pt x="719" y="581"/>
                    <a:pt x="719" y="581"/>
                    <a:pt x="719" y="581"/>
                  </a:cubicBezTo>
                  <a:cubicBezTo>
                    <a:pt x="719" y="581"/>
                    <a:pt x="719" y="581"/>
                    <a:pt x="718" y="581"/>
                  </a:cubicBezTo>
                  <a:cubicBezTo>
                    <a:pt x="718" y="580"/>
                    <a:pt x="718" y="580"/>
                    <a:pt x="718" y="580"/>
                  </a:cubicBezTo>
                  <a:cubicBezTo>
                    <a:pt x="718" y="580"/>
                    <a:pt x="718" y="580"/>
                    <a:pt x="718" y="580"/>
                  </a:cubicBezTo>
                  <a:cubicBezTo>
                    <a:pt x="718" y="580"/>
                    <a:pt x="718" y="580"/>
                    <a:pt x="718" y="580"/>
                  </a:cubicBezTo>
                  <a:cubicBezTo>
                    <a:pt x="717" y="580"/>
                    <a:pt x="716" y="580"/>
                    <a:pt x="715" y="581"/>
                  </a:cubicBezTo>
                  <a:cubicBezTo>
                    <a:pt x="715" y="581"/>
                    <a:pt x="716" y="582"/>
                    <a:pt x="716" y="582"/>
                  </a:cubicBezTo>
                  <a:close/>
                  <a:moveTo>
                    <a:pt x="867" y="637"/>
                  </a:moveTo>
                  <a:cubicBezTo>
                    <a:pt x="867" y="637"/>
                    <a:pt x="867" y="637"/>
                    <a:pt x="867" y="638"/>
                  </a:cubicBezTo>
                  <a:cubicBezTo>
                    <a:pt x="867" y="638"/>
                    <a:pt x="866" y="639"/>
                    <a:pt x="866" y="639"/>
                  </a:cubicBezTo>
                  <a:cubicBezTo>
                    <a:pt x="866" y="640"/>
                    <a:pt x="866" y="641"/>
                    <a:pt x="866" y="641"/>
                  </a:cubicBezTo>
                  <a:cubicBezTo>
                    <a:pt x="867" y="641"/>
                    <a:pt x="867" y="641"/>
                    <a:pt x="867" y="641"/>
                  </a:cubicBezTo>
                  <a:cubicBezTo>
                    <a:pt x="868" y="641"/>
                    <a:pt x="868" y="641"/>
                    <a:pt x="868" y="640"/>
                  </a:cubicBezTo>
                  <a:cubicBezTo>
                    <a:pt x="868" y="640"/>
                    <a:pt x="868" y="640"/>
                    <a:pt x="868" y="640"/>
                  </a:cubicBezTo>
                  <a:cubicBezTo>
                    <a:pt x="868" y="640"/>
                    <a:pt x="868" y="640"/>
                    <a:pt x="868" y="640"/>
                  </a:cubicBezTo>
                  <a:cubicBezTo>
                    <a:pt x="868" y="640"/>
                    <a:pt x="868" y="639"/>
                    <a:pt x="868" y="639"/>
                  </a:cubicBezTo>
                  <a:cubicBezTo>
                    <a:pt x="868" y="639"/>
                    <a:pt x="868" y="639"/>
                    <a:pt x="868" y="638"/>
                  </a:cubicBezTo>
                  <a:cubicBezTo>
                    <a:pt x="868" y="638"/>
                    <a:pt x="868" y="638"/>
                    <a:pt x="868" y="638"/>
                  </a:cubicBezTo>
                  <a:cubicBezTo>
                    <a:pt x="868" y="637"/>
                    <a:pt x="868" y="637"/>
                    <a:pt x="867" y="637"/>
                  </a:cubicBezTo>
                  <a:close/>
                  <a:moveTo>
                    <a:pt x="886" y="629"/>
                  </a:moveTo>
                  <a:cubicBezTo>
                    <a:pt x="886" y="629"/>
                    <a:pt x="885" y="629"/>
                    <a:pt x="885" y="629"/>
                  </a:cubicBezTo>
                  <a:cubicBezTo>
                    <a:pt x="885" y="629"/>
                    <a:pt x="884" y="629"/>
                    <a:pt x="884" y="630"/>
                  </a:cubicBezTo>
                  <a:cubicBezTo>
                    <a:pt x="883" y="631"/>
                    <a:pt x="885" y="632"/>
                    <a:pt x="886" y="632"/>
                  </a:cubicBezTo>
                  <a:cubicBezTo>
                    <a:pt x="886" y="632"/>
                    <a:pt x="886" y="631"/>
                    <a:pt x="887" y="631"/>
                  </a:cubicBezTo>
                  <a:cubicBezTo>
                    <a:pt x="887" y="631"/>
                    <a:pt x="887" y="630"/>
                    <a:pt x="887" y="629"/>
                  </a:cubicBezTo>
                  <a:cubicBezTo>
                    <a:pt x="887" y="629"/>
                    <a:pt x="887" y="629"/>
                    <a:pt x="887" y="629"/>
                  </a:cubicBezTo>
                  <a:cubicBezTo>
                    <a:pt x="887" y="629"/>
                    <a:pt x="887" y="629"/>
                    <a:pt x="887" y="629"/>
                  </a:cubicBezTo>
                  <a:cubicBezTo>
                    <a:pt x="888" y="628"/>
                    <a:pt x="888" y="628"/>
                    <a:pt x="888" y="627"/>
                  </a:cubicBezTo>
                  <a:cubicBezTo>
                    <a:pt x="888" y="627"/>
                    <a:pt x="888" y="626"/>
                    <a:pt x="888" y="626"/>
                  </a:cubicBezTo>
                  <a:cubicBezTo>
                    <a:pt x="888" y="625"/>
                    <a:pt x="886" y="624"/>
                    <a:pt x="886" y="625"/>
                  </a:cubicBezTo>
                  <a:cubicBezTo>
                    <a:pt x="886" y="625"/>
                    <a:pt x="886" y="625"/>
                    <a:pt x="886" y="626"/>
                  </a:cubicBezTo>
                  <a:cubicBezTo>
                    <a:pt x="885" y="626"/>
                    <a:pt x="885" y="627"/>
                    <a:pt x="886" y="628"/>
                  </a:cubicBezTo>
                  <a:cubicBezTo>
                    <a:pt x="886" y="628"/>
                    <a:pt x="886" y="628"/>
                    <a:pt x="886" y="628"/>
                  </a:cubicBezTo>
                  <a:cubicBezTo>
                    <a:pt x="886" y="628"/>
                    <a:pt x="886" y="628"/>
                    <a:pt x="886" y="629"/>
                  </a:cubicBezTo>
                  <a:close/>
                  <a:moveTo>
                    <a:pt x="879" y="632"/>
                  </a:moveTo>
                  <a:cubicBezTo>
                    <a:pt x="880" y="632"/>
                    <a:pt x="880" y="632"/>
                    <a:pt x="881" y="632"/>
                  </a:cubicBezTo>
                  <a:cubicBezTo>
                    <a:pt x="881" y="632"/>
                    <a:pt x="881" y="632"/>
                    <a:pt x="882" y="632"/>
                  </a:cubicBezTo>
                  <a:cubicBezTo>
                    <a:pt x="882" y="631"/>
                    <a:pt x="882" y="631"/>
                    <a:pt x="881" y="631"/>
                  </a:cubicBezTo>
                  <a:cubicBezTo>
                    <a:pt x="881" y="631"/>
                    <a:pt x="881" y="630"/>
                    <a:pt x="881" y="630"/>
                  </a:cubicBezTo>
                  <a:cubicBezTo>
                    <a:pt x="881" y="630"/>
                    <a:pt x="881" y="630"/>
                    <a:pt x="881" y="630"/>
                  </a:cubicBezTo>
                  <a:cubicBezTo>
                    <a:pt x="881" y="630"/>
                    <a:pt x="881" y="630"/>
                    <a:pt x="881" y="630"/>
                  </a:cubicBezTo>
                  <a:cubicBezTo>
                    <a:pt x="881" y="630"/>
                    <a:pt x="881" y="629"/>
                    <a:pt x="881" y="629"/>
                  </a:cubicBezTo>
                  <a:cubicBezTo>
                    <a:pt x="881" y="628"/>
                    <a:pt x="879" y="628"/>
                    <a:pt x="879" y="629"/>
                  </a:cubicBezTo>
                  <a:cubicBezTo>
                    <a:pt x="879" y="630"/>
                    <a:pt x="879" y="630"/>
                    <a:pt x="879" y="630"/>
                  </a:cubicBezTo>
                  <a:cubicBezTo>
                    <a:pt x="879" y="631"/>
                    <a:pt x="879" y="631"/>
                    <a:pt x="879" y="632"/>
                  </a:cubicBezTo>
                  <a:close/>
                  <a:moveTo>
                    <a:pt x="868" y="650"/>
                  </a:moveTo>
                  <a:cubicBezTo>
                    <a:pt x="868" y="650"/>
                    <a:pt x="868" y="650"/>
                    <a:pt x="868" y="650"/>
                  </a:cubicBezTo>
                  <a:cubicBezTo>
                    <a:pt x="869" y="650"/>
                    <a:pt x="869" y="650"/>
                    <a:pt x="869" y="650"/>
                  </a:cubicBezTo>
                  <a:cubicBezTo>
                    <a:pt x="869" y="649"/>
                    <a:pt x="869" y="649"/>
                    <a:pt x="869" y="649"/>
                  </a:cubicBezTo>
                  <a:cubicBezTo>
                    <a:pt x="869" y="648"/>
                    <a:pt x="868" y="648"/>
                    <a:pt x="868" y="649"/>
                  </a:cubicBezTo>
                  <a:cubicBezTo>
                    <a:pt x="868" y="649"/>
                    <a:pt x="868" y="649"/>
                    <a:pt x="868" y="649"/>
                  </a:cubicBezTo>
                  <a:cubicBezTo>
                    <a:pt x="868" y="649"/>
                    <a:pt x="868" y="649"/>
                    <a:pt x="868" y="649"/>
                  </a:cubicBezTo>
                  <a:cubicBezTo>
                    <a:pt x="867" y="649"/>
                    <a:pt x="867" y="650"/>
                    <a:pt x="868" y="650"/>
                  </a:cubicBezTo>
                  <a:close/>
                  <a:moveTo>
                    <a:pt x="881" y="582"/>
                  </a:moveTo>
                  <a:cubicBezTo>
                    <a:pt x="880" y="582"/>
                    <a:pt x="880" y="582"/>
                    <a:pt x="880" y="582"/>
                  </a:cubicBezTo>
                  <a:cubicBezTo>
                    <a:pt x="880" y="583"/>
                    <a:pt x="880" y="583"/>
                    <a:pt x="879" y="583"/>
                  </a:cubicBezTo>
                  <a:cubicBezTo>
                    <a:pt x="879" y="583"/>
                    <a:pt x="879" y="584"/>
                    <a:pt x="879" y="584"/>
                  </a:cubicBezTo>
                  <a:cubicBezTo>
                    <a:pt x="880" y="584"/>
                    <a:pt x="880" y="584"/>
                    <a:pt x="880" y="583"/>
                  </a:cubicBezTo>
                  <a:cubicBezTo>
                    <a:pt x="881" y="583"/>
                    <a:pt x="881" y="583"/>
                    <a:pt x="881" y="583"/>
                  </a:cubicBezTo>
                  <a:cubicBezTo>
                    <a:pt x="882" y="583"/>
                    <a:pt x="882" y="582"/>
                    <a:pt x="881" y="582"/>
                  </a:cubicBezTo>
                  <a:cubicBezTo>
                    <a:pt x="881" y="582"/>
                    <a:pt x="881" y="582"/>
                    <a:pt x="881" y="582"/>
                  </a:cubicBezTo>
                  <a:close/>
                  <a:moveTo>
                    <a:pt x="891" y="628"/>
                  </a:moveTo>
                  <a:cubicBezTo>
                    <a:pt x="891" y="627"/>
                    <a:pt x="892" y="627"/>
                    <a:pt x="892" y="627"/>
                  </a:cubicBezTo>
                  <a:cubicBezTo>
                    <a:pt x="893" y="626"/>
                    <a:pt x="894" y="624"/>
                    <a:pt x="892" y="622"/>
                  </a:cubicBezTo>
                  <a:cubicBezTo>
                    <a:pt x="892" y="622"/>
                    <a:pt x="892" y="622"/>
                    <a:pt x="892" y="622"/>
                  </a:cubicBezTo>
                  <a:cubicBezTo>
                    <a:pt x="891" y="623"/>
                    <a:pt x="890" y="624"/>
                    <a:pt x="890" y="625"/>
                  </a:cubicBezTo>
                  <a:cubicBezTo>
                    <a:pt x="890" y="626"/>
                    <a:pt x="890" y="629"/>
                    <a:pt x="889" y="630"/>
                  </a:cubicBezTo>
                  <a:cubicBezTo>
                    <a:pt x="889" y="630"/>
                    <a:pt x="889" y="631"/>
                    <a:pt x="889" y="631"/>
                  </a:cubicBezTo>
                  <a:cubicBezTo>
                    <a:pt x="888" y="632"/>
                    <a:pt x="888" y="633"/>
                    <a:pt x="889" y="634"/>
                  </a:cubicBezTo>
                  <a:cubicBezTo>
                    <a:pt x="890" y="634"/>
                    <a:pt x="890" y="633"/>
                    <a:pt x="891" y="632"/>
                  </a:cubicBezTo>
                  <a:cubicBezTo>
                    <a:pt x="891" y="632"/>
                    <a:pt x="892" y="632"/>
                    <a:pt x="892" y="631"/>
                  </a:cubicBezTo>
                  <a:cubicBezTo>
                    <a:pt x="893" y="631"/>
                    <a:pt x="893" y="630"/>
                    <a:pt x="892" y="630"/>
                  </a:cubicBezTo>
                  <a:cubicBezTo>
                    <a:pt x="892" y="630"/>
                    <a:pt x="891" y="630"/>
                    <a:pt x="891" y="630"/>
                  </a:cubicBezTo>
                  <a:cubicBezTo>
                    <a:pt x="891" y="630"/>
                    <a:pt x="891" y="629"/>
                    <a:pt x="891" y="629"/>
                  </a:cubicBezTo>
                  <a:cubicBezTo>
                    <a:pt x="891" y="629"/>
                    <a:pt x="891" y="628"/>
                    <a:pt x="891" y="628"/>
                  </a:cubicBezTo>
                  <a:close/>
                  <a:moveTo>
                    <a:pt x="895" y="663"/>
                  </a:moveTo>
                  <a:cubicBezTo>
                    <a:pt x="895" y="663"/>
                    <a:pt x="895" y="664"/>
                    <a:pt x="894" y="664"/>
                  </a:cubicBezTo>
                  <a:cubicBezTo>
                    <a:pt x="894" y="664"/>
                    <a:pt x="894" y="664"/>
                    <a:pt x="894" y="664"/>
                  </a:cubicBezTo>
                  <a:cubicBezTo>
                    <a:pt x="894" y="665"/>
                    <a:pt x="894" y="665"/>
                    <a:pt x="894" y="665"/>
                  </a:cubicBezTo>
                  <a:cubicBezTo>
                    <a:pt x="893" y="665"/>
                    <a:pt x="894" y="666"/>
                    <a:pt x="894" y="666"/>
                  </a:cubicBezTo>
                  <a:cubicBezTo>
                    <a:pt x="895" y="666"/>
                    <a:pt x="895" y="665"/>
                    <a:pt x="895" y="665"/>
                  </a:cubicBezTo>
                  <a:cubicBezTo>
                    <a:pt x="895" y="665"/>
                    <a:pt x="896" y="664"/>
                    <a:pt x="896" y="664"/>
                  </a:cubicBezTo>
                  <a:cubicBezTo>
                    <a:pt x="896" y="663"/>
                    <a:pt x="897" y="663"/>
                    <a:pt x="898" y="663"/>
                  </a:cubicBezTo>
                  <a:cubicBezTo>
                    <a:pt x="898" y="662"/>
                    <a:pt x="898" y="662"/>
                    <a:pt x="897" y="662"/>
                  </a:cubicBezTo>
                  <a:cubicBezTo>
                    <a:pt x="896" y="662"/>
                    <a:pt x="895" y="661"/>
                    <a:pt x="895" y="663"/>
                  </a:cubicBezTo>
                  <a:close/>
                  <a:moveTo>
                    <a:pt x="858" y="664"/>
                  </a:moveTo>
                  <a:cubicBezTo>
                    <a:pt x="858" y="665"/>
                    <a:pt x="858" y="665"/>
                    <a:pt x="858" y="665"/>
                  </a:cubicBezTo>
                  <a:cubicBezTo>
                    <a:pt x="858" y="665"/>
                    <a:pt x="858" y="665"/>
                    <a:pt x="858" y="665"/>
                  </a:cubicBezTo>
                  <a:cubicBezTo>
                    <a:pt x="858" y="665"/>
                    <a:pt x="857" y="665"/>
                    <a:pt x="857" y="665"/>
                  </a:cubicBezTo>
                  <a:cubicBezTo>
                    <a:pt x="857" y="665"/>
                    <a:pt x="857" y="665"/>
                    <a:pt x="857" y="665"/>
                  </a:cubicBezTo>
                  <a:cubicBezTo>
                    <a:pt x="857" y="665"/>
                    <a:pt x="857" y="666"/>
                    <a:pt x="857" y="666"/>
                  </a:cubicBezTo>
                  <a:cubicBezTo>
                    <a:pt x="857" y="666"/>
                    <a:pt x="857" y="666"/>
                    <a:pt x="857" y="666"/>
                  </a:cubicBezTo>
                  <a:cubicBezTo>
                    <a:pt x="857" y="666"/>
                    <a:pt x="857" y="666"/>
                    <a:pt x="857" y="666"/>
                  </a:cubicBezTo>
                  <a:cubicBezTo>
                    <a:pt x="857" y="666"/>
                    <a:pt x="858" y="666"/>
                    <a:pt x="858" y="666"/>
                  </a:cubicBezTo>
                  <a:cubicBezTo>
                    <a:pt x="858" y="666"/>
                    <a:pt x="858" y="666"/>
                    <a:pt x="858" y="666"/>
                  </a:cubicBezTo>
                  <a:cubicBezTo>
                    <a:pt x="858" y="666"/>
                    <a:pt x="858" y="666"/>
                    <a:pt x="858" y="666"/>
                  </a:cubicBezTo>
                  <a:cubicBezTo>
                    <a:pt x="858" y="666"/>
                    <a:pt x="858" y="665"/>
                    <a:pt x="858" y="665"/>
                  </a:cubicBezTo>
                  <a:cubicBezTo>
                    <a:pt x="858" y="665"/>
                    <a:pt x="858" y="665"/>
                    <a:pt x="858" y="665"/>
                  </a:cubicBezTo>
                  <a:cubicBezTo>
                    <a:pt x="858" y="665"/>
                    <a:pt x="858" y="664"/>
                    <a:pt x="858" y="664"/>
                  </a:cubicBezTo>
                  <a:close/>
                  <a:moveTo>
                    <a:pt x="857" y="664"/>
                  </a:moveTo>
                  <a:cubicBezTo>
                    <a:pt x="857" y="664"/>
                    <a:pt x="857" y="663"/>
                    <a:pt x="856" y="663"/>
                  </a:cubicBezTo>
                  <a:cubicBezTo>
                    <a:pt x="856" y="663"/>
                    <a:pt x="856" y="663"/>
                    <a:pt x="856" y="663"/>
                  </a:cubicBezTo>
                  <a:cubicBezTo>
                    <a:pt x="856" y="663"/>
                    <a:pt x="856" y="663"/>
                    <a:pt x="856" y="663"/>
                  </a:cubicBezTo>
                  <a:cubicBezTo>
                    <a:pt x="856" y="663"/>
                    <a:pt x="856" y="663"/>
                    <a:pt x="856" y="663"/>
                  </a:cubicBezTo>
                  <a:cubicBezTo>
                    <a:pt x="856" y="663"/>
                    <a:pt x="856" y="663"/>
                    <a:pt x="856" y="663"/>
                  </a:cubicBezTo>
                  <a:cubicBezTo>
                    <a:pt x="855" y="663"/>
                    <a:pt x="855" y="663"/>
                    <a:pt x="855" y="664"/>
                  </a:cubicBezTo>
                  <a:cubicBezTo>
                    <a:pt x="855" y="664"/>
                    <a:pt x="855" y="664"/>
                    <a:pt x="855" y="664"/>
                  </a:cubicBezTo>
                  <a:cubicBezTo>
                    <a:pt x="855" y="664"/>
                    <a:pt x="855" y="664"/>
                    <a:pt x="855" y="664"/>
                  </a:cubicBezTo>
                  <a:cubicBezTo>
                    <a:pt x="855" y="664"/>
                    <a:pt x="855" y="664"/>
                    <a:pt x="855" y="664"/>
                  </a:cubicBezTo>
                  <a:cubicBezTo>
                    <a:pt x="855" y="665"/>
                    <a:pt x="855" y="665"/>
                    <a:pt x="855" y="665"/>
                  </a:cubicBezTo>
                  <a:cubicBezTo>
                    <a:pt x="855" y="665"/>
                    <a:pt x="855" y="665"/>
                    <a:pt x="855" y="666"/>
                  </a:cubicBezTo>
                  <a:cubicBezTo>
                    <a:pt x="855" y="666"/>
                    <a:pt x="855" y="666"/>
                    <a:pt x="856" y="666"/>
                  </a:cubicBezTo>
                  <a:cubicBezTo>
                    <a:pt x="856" y="666"/>
                    <a:pt x="856" y="666"/>
                    <a:pt x="856" y="666"/>
                  </a:cubicBezTo>
                  <a:cubicBezTo>
                    <a:pt x="856" y="666"/>
                    <a:pt x="856" y="666"/>
                    <a:pt x="856" y="665"/>
                  </a:cubicBezTo>
                  <a:cubicBezTo>
                    <a:pt x="856" y="665"/>
                    <a:pt x="856" y="665"/>
                    <a:pt x="856" y="664"/>
                  </a:cubicBezTo>
                  <a:cubicBezTo>
                    <a:pt x="856" y="664"/>
                    <a:pt x="856" y="664"/>
                    <a:pt x="857" y="664"/>
                  </a:cubicBezTo>
                  <a:close/>
                  <a:moveTo>
                    <a:pt x="793" y="648"/>
                  </a:moveTo>
                  <a:cubicBezTo>
                    <a:pt x="793" y="648"/>
                    <a:pt x="793" y="649"/>
                    <a:pt x="793" y="649"/>
                  </a:cubicBezTo>
                  <a:cubicBezTo>
                    <a:pt x="794" y="649"/>
                    <a:pt x="794" y="650"/>
                    <a:pt x="795" y="650"/>
                  </a:cubicBezTo>
                  <a:cubicBezTo>
                    <a:pt x="796" y="650"/>
                    <a:pt x="796" y="650"/>
                    <a:pt x="797" y="649"/>
                  </a:cubicBezTo>
                  <a:cubicBezTo>
                    <a:pt x="798" y="649"/>
                    <a:pt x="799" y="649"/>
                    <a:pt x="800" y="649"/>
                  </a:cubicBezTo>
                  <a:cubicBezTo>
                    <a:pt x="800" y="649"/>
                    <a:pt x="800" y="649"/>
                    <a:pt x="800" y="649"/>
                  </a:cubicBezTo>
                  <a:cubicBezTo>
                    <a:pt x="801" y="649"/>
                    <a:pt x="802" y="649"/>
                    <a:pt x="803" y="649"/>
                  </a:cubicBezTo>
                  <a:cubicBezTo>
                    <a:pt x="804" y="649"/>
                    <a:pt x="804" y="648"/>
                    <a:pt x="805" y="647"/>
                  </a:cubicBezTo>
                  <a:cubicBezTo>
                    <a:pt x="805" y="647"/>
                    <a:pt x="804" y="647"/>
                    <a:pt x="804" y="647"/>
                  </a:cubicBezTo>
                  <a:cubicBezTo>
                    <a:pt x="804" y="647"/>
                    <a:pt x="803" y="647"/>
                    <a:pt x="803" y="647"/>
                  </a:cubicBezTo>
                  <a:cubicBezTo>
                    <a:pt x="802" y="647"/>
                    <a:pt x="801" y="647"/>
                    <a:pt x="800" y="647"/>
                  </a:cubicBezTo>
                  <a:cubicBezTo>
                    <a:pt x="799" y="646"/>
                    <a:pt x="798" y="647"/>
                    <a:pt x="797" y="647"/>
                  </a:cubicBezTo>
                  <a:cubicBezTo>
                    <a:pt x="796" y="647"/>
                    <a:pt x="795" y="647"/>
                    <a:pt x="795" y="646"/>
                  </a:cubicBezTo>
                  <a:cubicBezTo>
                    <a:pt x="795" y="646"/>
                    <a:pt x="794" y="646"/>
                    <a:pt x="794" y="645"/>
                  </a:cubicBezTo>
                  <a:cubicBezTo>
                    <a:pt x="793" y="645"/>
                    <a:pt x="792" y="646"/>
                    <a:pt x="792" y="646"/>
                  </a:cubicBezTo>
                  <a:cubicBezTo>
                    <a:pt x="792" y="647"/>
                    <a:pt x="791" y="647"/>
                    <a:pt x="792" y="648"/>
                  </a:cubicBezTo>
                  <a:cubicBezTo>
                    <a:pt x="792" y="648"/>
                    <a:pt x="793" y="648"/>
                    <a:pt x="793" y="648"/>
                  </a:cubicBezTo>
                  <a:close/>
                  <a:moveTo>
                    <a:pt x="929" y="616"/>
                  </a:moveTo>
                  <a:cubicBezTo>
                    <a:pt x="929" y="616"/>
                    <a:pt x="929" y="616"/>
                    <a:pt x="930" y="615"/>
                  </a:cubicBezTo>
                  <a:cubicBezTo>
                    <a:pt x="930" y="615"/>
                    <a:pt x="931" y="615"/>
                    <a:pt x="931" y="615"/>
                  </a:cubicBezTo>
                  <a:cubicBezTo>
                    <a:pt x="932" y="615"/>
                    <a:pt x="931" y="613"/>
                    <a:pt x="930" y="613"/>
                  </a:cubicBezTo>
                  <a:cubicBezTo>
                    <a:pt x="930" y="612"/>
                    <a:pt x="929" y="612"/>
                    <a:pt x="929" y="612"/>
                  </a:cubicBezTo>
                  <a:cubicBezTo>
                    <a:pt x="929" y="611"/>
                    <a:pt x="929" y="611"/>
                    <a:pt x="928" y="611"/>
                  </a:cubicBezTo>
                  <a:cubicBezTo>
                    <a:pt x="927" y="610"/>
                    <a:pt x="926" y="611"/>
                    <a:pt x="926" y="610"/>
                  </a:cubicBezTo>
                  <a:cubicBezTo>
                    <a:pt x="925" y="610"/>
                    <a:pt x="924" y="610"/>
                    <a:pt x="923" y="610"/>
                  </a:cubicBezTo>
                  <a:cubicBezTo>
                    <a:pt x="923" y="610"/>
                    <a:pt x="923" y="611"/>
                    <a:pt x="923" y="611"/>
                  </a:cubicBezTo>
                  <a:cubicBezTo>
                    <a:pt x="922" y="611"/>
                    <a:pt x="922" y="611"/>
                    <a:pt x="922" y="611"/>
                  </a:cubicBezTo>
                  <a:cubicBezTo>
                    <a:pt x="921" y="612"/>
                    <a:pt x="921" y="612"/>
                    <a:pt x="920" y="612"/>
                  </a:cubicBezTo>
                  <a:cubicBezTo>
                    <a:pt x="920" y="612"/>
                    <a:pt x="919" y="612"/>
                    <a:pt x="919" y="612"/>
                  </a:cubicBezTo>
                  <a:cubicBezTo>
                    <a:pt x="919" y="612"/>
                    <a:pt x="919" y="612"/>
                    <a:pt x="919" y="612"/>
                  </a:cubicBezTo>
                  <a:cubicBezTo>
                    <a:pt x="918" y="613"/>
                    <a:pt x="917" y="613"/>
                    <a:pt x="918" y="614"/>
                  </a:cubicBezTo>
                  <a:cubicBezTo>
                    <a:pt x="918" y="615"/>
                    <a:pt x="918" y="615"/>
                    <a:pt x="919" y="615"/>
                  </a:cubicBezTo>
                  <a:cubicBezTo>
                    <a:pt x="920" y="615"/>
                    <a:pt x="921" y="616"/>
                    <a:pt x="922" y="616"/>
                  </a:cubicBezTo>
                  <a:cubicBezTo>
                    <a:pt x="922" y="616"/>
                    <a:pt x="923" y="616"/>
                    <a:pt x="923" y="616"/>
                  </a:cubicBezTo>
                  <a:cubicBezTo>
                    <a:pt x="924" y="616"/>
                    <a:pt x="924" y="617"/>
                    <a:pt x="924" y="617"/>
                  </a:cubicBezTo>
                  <a:cubicBezTo>
                    <a:pt x="925" y="617"/>
                    <a:pt x="926" y="617"/>
                    <a:pt x="927" y="617"/>
                  </a:cubicBezTo>
                  <a:cubicBezTo>
                    <a:pt x="928" y="617"/>
                    <a:pt x="928" y="617"/>
                    <a:pt x="929" y="616"/>
                  </a:cubicBezTo>
                  <a:close/>
                  <a:moveTo>
                    <a:pt x="924" y="543"/>
                  </a:moveTo>
                  <a:cubicBezTo>
                    <a:pt x="924" y="543"/>
                    <a:pt x="925" y="543"/>
                    <a:pt x="925" y="543"/>
                  </a:cubicBezTo>
                  <a:cubicBezTo>
                    <a:pt x="925" y="544"/>
                    <a:pt x="926" y="543"/>
                    <a:pt x="925" y="542"/>
                  </a:cubicBezTo>
                  <a:cubicBezTo>
                    <a:pt x="925" y="542"/>
                    <a:pt x="925" y="542"/>
                    <a:pt x="925" y="542"/>
                  </a:cubicBezTo>
                  <a:cubicBezTo>
                    <a:pt x="925" y="542"/>
                    <a:pt x="924" y="542"/>
                    <a:pt x="924" y="543"/>
                  </a:cubicBezTo>
                  <a:close/>
                  <a:moveTo>
                    <a:pt x="918" y="658"/>
                  </a:moveTo>
                  <a:cubicBezTo>
                    <a:pt x="918" y="657"/>
                    <a:pt x="919" y="657"/>
                    <a:pt x="919" y="657"/>
                  </a:cubicBezTo>
                  <a:cubicBezTo>
                    <a:pt x="919" y="657"/>
                    <a:pt x="919" y="657"/>
                    <a:pt x="920" y="657"/>
                  </a:cubicBezTo>
                  <a:cubicBezTo>
                    <a:pt x="920" y="657"/>
                    <a:pt x="920" y="657"/>
                    <a:pt x="920" y="657"/>
                  </a:cubicBezTo>
                  <a:cubicBezTo>
                    <a:pt x="920" y="657"/>
                    <a:pt x="920" y="657"/>
                    <a:pt x="921" y="657"/>
                  </a:cubicBezTo>
                  <a:cubicBezTo>
                    <a:pt x="921" y="657"/>
                    <a:pt x="921" y="657"/>
                    <a:pt x="921" y="657"/>
                  </a:cubicBezTo>
                  <a:cubicBezTo>
                    <a:pt x="921" y="657"/>
                    <a:pt x="921" y="657"/>
                    <a:pt x="921" y="657"/>
                  </a:cubicBezTo>
                  <a:cubicBezTo>
                    <a:pt x="921" y="657"/>
                    <a:pt x="921" y="657"/>
                    <a:pt x="921" y="657"/>
                  </a:cubicBezTo>
                  <a:cubicBezTo>
                    <a:pt x="921" y="657"/>
                    <a:pt x="921" y="657"/>
                    <a:pt x="921" y="657"/>
                  </a:cubicBezTo>
                  <a:cubicBezTo>
                    <a:pt x="922" y="658"/>
                    <a:pt x="922" y="658"/>
                    <a:pt x="922" y="658"/>
                  </a:cubicBezTo>
                  <a:cubicBezTo>
                    <a:pt x="923" y="658"/>
                    <a:pt x="923" y="658"/>
                    <a:pt x="923" y="658"/>
                  </a:cubicBezTo>
                  <a:cubicBezTo>
                    <a:pt x="923" y="658"/>
                    <a:pt x="924" y="658"/>
                    <a:pt x="924" y="657"/>
                  </a:cubicBezTo>
                  <a:cubicBezTo>
                    <a:pt x="924" y="657"/>
                    <a:pt x="924" y="657"/>
                    <a:pt x="924" y="657"/>
                  </a:cubicBezTo>
                  <a:cubicBezTo>
                    <a:pt x="924" y="657"/>
                    <a:pt x="924" y="657"/>
                    <a:pt x="924" y="657"/>
                  </a:cubicBezTo>
                  <a:cubicBezTo>
                    <a:pt x="925" y="657"/>
                    <a:pt x="925" y="656"/>
                    <a:pt x="925" y="656"/>
                  </a:cubicBezTo>
                  <a:cubicBezTo>
                    <a:pt x="926" y="656"/>
                    <a:pt x="927" y="655"/>
                    <a:pt x="927" y="654"/>
                  </a:cubicBezTo>
                  <a:cubicBezTo>
                    <a:pt x="927" y="654"/>
                    <a:pt x="926" y="654"/>
                    <a:pt x="926" y="654"/>
                  </a:cubicBezTo>
                  <a:cubicBezTo>
                    <a:pt x="926" y="654"/>
                    <a:pt x="926" y="654"/>
                    <a:pt x="926" y="654"/>
                  </a:cubicBezTo>
                  <a:cubicBezTo>
                    <a:pt x="926" y="654"/>
                    <a:pt x="926" y="654"/>
                    <a:pt x="926" y="654"/>
                  </a:cubicBezTo>
                  <a:cubicBezTo>
                    <a:pt x="926" y="654"/>
                    <a:pt x="925" y="653"/>
                    <a:pt x="925" y="654"/>
                  </a:cubicBezTo>
                  <a:cubicBezTo>
                    <a:pt x="925" y="654"/>
                    <a:pt x="925" y="654"/>
                    <a:pt x="924" y="654"/>
                  </a:cubicBezTo>
                  <a:cubicBezTo>
                    <a:pt x="924" y="654"/>
                    <a:pt x="924" y="654"/>
                    <a:pt x="924" y="654"/>
                  </a:cubicBezTo>
                  <a:cubicBezTo>
                    <a:pt x="924" y="654"/>
                    <a:pt x="924" y="654"/>
                    <a:pt x="924" y="654"/>
                  </a:cubicBezTo>
                  <a:cubicBezTo>
                    <a:pt x="924" y="654"/>
                    <a:pt x="924" y="654"/>
                    <a:pt x="923" y="655"/>
                  </a:cubicBezTo>
                  <a:cubicBezTo>
                    <a:pt x="923" y="655"/>
                    <a:pt x="923" y="655"/>
                    <a:pt x="923" y="655"/>
                  </a:cubicBezTo>
                  <a:cubicBezTo>
                    <a:pt x="923" y="655"/>
                    <a:pt x="923" y="655"/>
                    <a:pt x="923" y="655"/>
                  </a:cubicBezTo>
                  <a:cubicBezTo>
                    <a:pt x="923" y="655"/>
                    <a:pt x="923" y="655"/>
                    <a:pt x="923" y="655"/>
                  </a:cubicBezTo>
                  <a:cubicBezTo>
                    <a:pt x="923" y="655"/>
                    <a:pt x="922" y="655"/>
                    <a:pt x="922" y="655"/>
                  </a:cubicBezTo>
                  <a:cubicBezTo>
                    <a:pt x="922" y="655"/>
                    <a:pt x="922" y="655"/>
                    <a:pt x="922" y="655"/>
                  </a:cubicBezTo>
                  <a:cubicBezTo>
                    <a:pt x="922" y="655"/>
                    <a:pt x="922" y="655"/>
                    <a:pt x="922" y="655"/>
                  </a:cubicBezTo>
                  <a:cubicBezTo>
                    <a:pt x="922" y="655"/>
                    <a:pt x="922" y="655"/>
                    <a:pt x="921" y="655"/>
                  </a:cubicBezTo>
                  <a:cubicBezTo>
                    <a:pt x="921" y="655"/>
                    <a:pt x="921" y="654"/>
                    <a:pt x="921" y="655"/>
                  </a:cubicBezTo>
                  <a:cubicBezTo>
                    <a:pt x="921" y="655"/>
                    <a:pt x="920" y="655"/>
                    <a:pt x="920" y="655"/>
                  </a:cubicBezTo>
                  <a:cubicBezTo>
                    <a:pt x="920" y="655"/>
                    <a:pt x="920" y="655"/>
                    <a:pt x="920" y="655"/>
                  </a:cubicBezTo>
                  <a:cubicBezTo>
                    <a:pt x="919" y="655"/>
                    <a:pt x="919" y="655"/>
                    <a:pt x="919" y="655"/>
                  </a:cubicBezTo>
                  <a:cubicBezTo>
                    <a:pt x="919" y="655"/>
                    <a:pt x="919" y="655"/>
                    <a:pt x="919" y="655"/>
                  </a:cubicBezTo>
                  <a:cubicBezTo>
                    <a:pt x="919" y="655"/>
                    <a:pt x="919" y="655"/>
                    <a:pt x="919" y="655"/>
                  </a:cubicBezTo>
                  <a:cubicBezTo>
                    <a:pt x="919" y="655"/>
                    <a:pt x="919" y="655"/>
                    <a:pt x="919" y="655"/>
                  </a:cubicBezTo>
                  <a:cubicBezTo>
                    <a:pt x="918" y="655"/>
                    <a:pt x="918" y="655"/>
                    <a:pt x="918" y="656"/>
                  </a:cubicBezTo>
                  <a:cubicBezTo>
                    <a:pt x="918" y="656"/>
                    <a:pt x="918" y="656"/>
                    <a:pt x="918" y="656"/>
                  </a:cubicBezTo>
                  <a:cubicBezTo>
                    <a:pt x="918" y="656"/>
                    <a:pt x="918" y="656"/>
                    <a:pt x="918" y="656"/>
                  </a:cubicBezTo>
                  <a:cubicBezTo>
                    <a:pt x="918" y="656"/>
                    <a:pt x="918" y="656"/>
                    <a:pt x="918" y="656"/>
                  </a:cubicBezTo>
                  <a:cubicBezTo>
                    <a:pt x="918" y="656"/>
                    <a:pt x="918" y="656"/>
                    <a:pt x="918" y="656"/>
                  </a:cubicBezTo>
                  <a:cubicBezTo>
                    <a:pt x="918" y="656"/>
                    <a:pt x="918" y="657"/>
                    <a:pt x="918" y="657"/>
                  </a:cubicBezTo>
                  <a:cubicBezTo>
                    <a:pt x="918" y="657"/>
                    <a:pt x="918" y="657"/>
                    <a:pt x="918" y="657"/>
                  </a:cubicBezTo>
                  <a:cubicBezTo>
                    <a:pt x="918" y="657"/>
                    <a:pt x="918" y="657"/>
                    <a:pt x="918" y="657"/>
                  </a:cubicBezTo>
                  <a:cubicBezTo>
                    <a:pt x="918" y="657"/>
                    <a:pt x="917" y="657"/>
                    <a:pt x="917" y="658"/>
                  </a:cubicBezTo>
                  <a:cubicBezTo>
                    <a:pt x="917" y="658"/>
                    <a:pt x="918" y="658"/>
                    <a:pt x="918" y="658"/>
                  </a:cubicBezTo>
                  <a:close/>
                  <a:moveTo>
                    <a:pt x="898" y="595"/>
                  </a:moveTo>
                  <a:cubicBezTo>
                    <a:pt x="897" y="595"/>
                    <a:pt x="897" y="595"/>
                    <a:pt x="897" y="595"/>
                  </a:cubicBezTo>
                  <a:cubicBezTo>
                    <a:pt x="897" y="595"/>
                    <a:pt x="897" y="595"/>
                    <a:pt x="897" y="595"/>
                  </a:cubicBezTo>
                  <a:cubicBezTo>
                    <a:pt x="897" y="595"/>
                    <a:pt x="897" y="595"/>
                    <a:pt x="896" y="595"/>
                  </a:cubicBezTo>
                  <a:cubicBezTo>
                    <a:pt x="896" y="595"/>
                    <a:pt x="896" y="596"/>
                    <a:pt x="896" y="596"/>
                  </a:cubicBezTo>
                  <a:cubicBezTo>
                    <a:pt x="896" y="596"/>
                    <a:pt x="896" y="596"/>
                    <a:pt x="896" y="596"/>
                  </a:cubicBezTo>
                  <a:cubicBezTo>
                    <a:pt x="897" y="596"/>
                    <a:pt x="897" y="596"/>
                    <a:pt x="897" y="596"/>
                  </a:cubicBezTo>
                  <a:cubicBezTo>
                    <a:pt x="897" y="596"/>
                    <a:pt x="897" y="596"/>
                    <a:pt x="898" y="596"/>
                  </a:cubicBezTo>
                  <a:cubicBezTo>
                    <a:pt x="898" y="596"/>
                    <a:pt x="898" y="595"/>
                    <a:pt x="898" y="595"/>
                  </a:cubicBezTo>
                  <a:close/>
                  <a:moveTo>
                    <a:pt x="919" y="602"/>
                  </a:moveTo>
                  <a:cubicBezTo>
                    <a:pt x="919" y="601"/>
                    <a:pt x="919" y="601"/>
                    <a:pt x="918" y="600"/>
                  </a:cubicBezTo>
                  <a:cubicBezTo>
                    <a:pt x="918" y="600"/>
                    <a:pt x="917" y="601"/>
                    <a:pt x="918" y="601"/>
                  </a:cubicBezTo>
                  <a:cubicBezTo>
                    <a:pt x="918" y="601"/>
                    <a:pt x="918" y="601"/>
                    <a:pt x="918" y="601"/>
                  </a:cubicBezTo>
                  <a:cubicBezTo>
                    <a:pt x="918" y="601"/>
                    <a:pt x="918" y="602"/>
                    <a:pt x="918" y="602"/>
                  </a:cubicBezTo>
                  <a:cubicBezTo>
                    <a:pt x="918" y="602"/>
                    <a:pt x="918" y="602"/>
                    <a:pt x="919" y="602"/>
                  </a:cubicBezTo>
                  <a:cubicBezTo>
                    <a:pt x="919" y="603"/>
                    <a:pt x="919" y="603"/>
                    <a:pt x="919" y="603"/>
                  </a:cubicBezTo>
                  <a:cubicBezTo>
                    <a:pt x="919" y="603"/>
                    <a:pt x="919" y="603"/>
                    <a:pt x="919" y="604"/>
                  </a:cubicBezTo>
                  <a:cubicBezTo>
                    <a:pt x="919" y="604"/>
                    <a:pt x="919" y="604"/>
                    <a:pt x="919" y="604"/>
                  </a:cubicBezTo>
                  <a:cubicBezTo>
                    <a:pt x="919" y="604"/>
                    <a:pt x="920" y="604"/>
                    <a:pt x="920" y="603"/>
                  </a:cubicBezTo>
                  <a:cubicBezTo>
                    <a:pt x="920" y="603"/>
                    <a:pt x="920" y="603"/>
                    <a:pt x="920" y="603"/>
                  </a:cubicBezTo>
                  <a:cubicBezTo>
                    <a:pt x="920" y="603"/>
                    <a:pt x="920" y="603"/>
                    <a:pt x="920" y="603"/>
                  </a:cubicBezTo>
                  <a:cubicBezTo>
                    <a:pt x="920" y="602"/>
                    <a:pt x="920" y="602"/>
                    <a:pt x="919" y="602"/>
                  </a:cubicBezTo>
                  <a:close/>
                  <a:moveTo>
                    <a:pt x="930" y="583"/>
                  </a:moveTo>
                  <a:cubicBezTo>
                    <a:pt x="930" y="583"/>
                    <a:pt x="930" y="583"/>
                    <a:pt x="930" y="583"/>
                  </a:cubicBezTo>
                  <a:cubicBezTo>
                    <a:pt x="930" y="583"/>
                    <a:pt x="930" y="584"/>
                    <a:pt x="930" y="584"/>
                  </a:cubicBezTo>
                  <a:cubicBezTo>
                    <a:pt x="930" y="584"/>
                    <a:pt x="930" y="584"/>
                    <a:pt x="930" y="584"/>
                  </a:cubicBezTo>
                  <a:cubicBezTo>
                    <a:pt x="929" y="584"/>
                    <a:pt x="929" y="585"/>
                    <a:pt x="929" y="585"/>
                  </a:cubicBezTo>
                  <a:cubicBezTo>
                    <a:pt x="929" y="585"/>
                    <a:pt x="930" y="586"/>
                    <a:pt x="930" y="585"/>
                  </a:cubicBezTo>
                  <a:cubicBezTo>
                    <a:pt x="930" y="585"/>
                    <a:pt x="931" y="585"/>
                    <a:pt x="931" y="585"/>
                  </a:cubicBezTo>
                  <a:cubicBezTo>
                    <a:pt x="931" y="585"/>
                    <a:pt x="931" y="585"/>
                    <a:pt x="931" y="584"/>
                  </a:cubicBezTo>
                  <a:cubicBezTo>
                    <a:pt x="931" y="584"/>
                    <a:pt x="931" y="584"/>
                    <a:pt x="931" y="584"/>
                  </a:cubicBezTo>
                  <a:cubicBezTo>
                    <a:pt x="931" y="584"/>
                    <a:pt x="931" y="583"/>
                    <a:pt x="930" y="583"/>
                  </a:cubicBezTo>
                  <a:close/>
                  <a:moveTo>
                    <a:pt x="919" y="598"/>
                  </a:moveTo>
                  <a:cubicBezTo>
                    <a:pt x="919" y="598"/>
                    <a:pt x="920" y="598"/>
                    <a:pt x="920" y="598"/>
                  </a:cubicBezTo>
                  <a:cubicBezTo>
                    <a:pt x="920" y="598"/>
                    <a:pt x="921" y="598"/>
                    <a:pt x="921" y="598"/>
                  </a:cubicBezTo>
                  <a:cubicBezTo>
                    <a:pt x="922" y="598"/>
                    <a:pt x="922" y="597"/>
                    <a:pt x="921" y="597"/>
                  </a:cubicBezTo>
                  <a:cubicBezTo>
                    <a:pt x="921" y="597"/>
                    <a:pt x="920" y="597"/>
                    <a:pt x="920" y="597"/>
                  </a:cubicBezTo>
                  <a:cubicBezTo>
                    <a:pt x="919" y="597"/>
                    <a:pt x="919" y="596"/>
                    <a:pt x="918" y="596"/>
                  </a:cubicBezTo>
                  <a:cubicBezTo>
                    <a:pt x="917" y="596"/>
                    <a:pt x="917" y="597"/>
                    <a:pt x="917" y="597"/>
                  </a:cubicBezTo>
                  <a:cubicBezTo>
                    <a:pt x="917" y="597"/>
                    <a:pt x="915" y="597"/>
                    <a:pt x="915" y="597"/>
                  </a:cubicBezTo>
                  <a:cubicBezTo>
                    <a:pt x="914" y="597"/>
                    <a:pt x="914" y="597"/>
                    <a:pt x="914" y="597"/>
                  </a:cubicBezTo>
                  <a:cubicBezTo>
                    <a:pt x="915" y="598"/>
                    <a:pt x="915" y="598"/>
                    <a:pt x="916" y="599"/>
                  </a:cubicBezTo>
                  <a:cubicBezTo>
                    <a:pt x="917" y="599"/>
                    <a:pt x="918" y="598"/>
                    <a:pt x="919" y="598"/>
                  </a:cubicBezTo>
                  <a:close/>
                  <a:moveTo>
                    <a:pt x="914" y="662"/>
                  </a:moveTo>
                  <a:cubicBezTo>
                    <a:pt x="914" y="662"/>
                    <a:pt x="915" y="662"/>
                    <a:pt x="914" y="662"/>
                  </a:cubicBezTo>
                  <a:cubicBezTo>
                    <a:pt x="915" y="662"/>
                    <a:pt x="915" y="662"/>
                    <a:pt x="915" y="662"/>
                  </a:cubicBezTo>
                  <a:cubicBezTo>
                    <a:pt x="915" y="661"/>
                    <a:pt x="914" y="660"/>
                    <a:pt x="914" y="661"/>
                  </a:cubicBezTo>
                  <a:cubicBezTo>
                    <a:pt x="914" y="661"/>
                    <a:pt x="913" y="662"/>
                    <a:pt x="913" y="662"/>
                  </a:cubicBezTo>
                  <a:cubicBezTo>
                    <a:pt x="914" y="662"/>
                    <a:pt x="914" y="663"/>
                    <a:pt x="914" y="662"/>
                  </a:cubicBezTo>
                  <a:close/>
                  <a:moveTo>
                    <a:pt x="940" y="572"/>
                  </a:moveTo>
                  <a:cubicBezTo>
                    <a:pt x="940" y="571"/>
                    <a:pt x="941" y="571"/>
                    <a:pt x="942" y="571"/>
                  </a:cubicBezTo>
                  <a:cubicBezTo>
                    <a:pt x="942" y="571"/>
                    <a:pt x="943" y="571"/>
                    <a:pt x="943" y="570"/>
                  </a:cubicBezTo>
                  <a:cubicBezTo>
                    <a:pt x="944" y="570"/>
                    <a:pt x="944" y="570"/>
                    <a:pt x="944" y="569"/>
                  </a:cubicBezTo>
                  <a:cubicBezTo>
                    <a:pt x="944" y="569"/>
                    <a:pt x="944" y="569"/>
                    <a:pt x="944" y="569"/>
                  </a:cubicBezTo>
                  <a:cubicBezTo>
                    <a:pt x="944" y="568"/>
                    <a:pt x="945" y="568"/>
                    <a:pt x="945" y="567"/>
                  </a:cubicBezTo>
                  <a:cubicBezTo>
                    <a:pt x="945" y="567"/>
                    <a:pt x="945" y="567"/>
                    <a:pt x="945" y="567"/>
                  </a:cubicBezTo>
                  <a:cubicBezTo>
                    <a:pt x="945" y="566"/>
                    <a:pt x="945" y="566"/>
                    <a:pt x="945" y="566"/>
                  </a:cubicBezTo>
                  <a:cubicBezTo>
                    <a:pt x="944" y="566"/>
                    <a:pt x="944" y="565"/>
                    <a:pt x="944" y="565"/>
                  </a:cubicBezTo>
                  <a:cubicBezTo>
                    <a:pt x="944" y="565"/>
                    <a:pt x="944" y="565"/>
                    <a:pt x="943" y="565"/>
                  </a:cubicBezTo>
                  <a:cubicBezTo>
                    <a:pt x="943" y="565"/>
                    <a:pt x="943" y="565"/>
                    <a:pt x="943" y="565"/>
                  </a:cubicBezTo>
                  <a:cubicBezTo>
                    <a:pt x="942" y="565"/>
                    <a:pt x="942" y="565"/>
                    <a:pt x="941" y="565"/>
                  </a:cubicBezTo>
                  <a:cubicBezTo>
                    <a:pt x="941" y="566"/>
                    <a:pt x="936" y="567"/>
                    <a:pt x="939" y="568"/>
                  </a:cubicBezTo>
                  <a:cubicBezTo>
                    <a:pt x="938" y="569"/>
                    <a:pt x="938" y="569"/>
                    <a:pt x="937" y="570"/>
                  </a:cubicBezTo>
                  <a:cubicBezTo>
                    <a:pt x="937" y="570"/>
                    <a:pt x="937" y="570"/>
                    <a:pt x="936" y="570"/>
                  </a:cubicBezTo>
                  <a:cubicBezTo>
                    <a:pt x="936" y="570"/>
                    <a:pt x="936" y="571"/>
                    <a:pt x="936" y="571"/>
                  </a:cubicBezTo>
                  <a:cubicBezTo>
                    <a:pt x="936" y="572"/>
                    <a:pt x="934" y="572"/>
                    <a:pt x="935" y="571"/>
                  </a:cubicBezTo>
                  <a:cubicBezTo>
                    <a:pt x="935" y="570"/>
                    <a:pt x="934" y="570"/>
                    <a:pt x="934" y="570"/>
                  </a:cubicBezTo>
                  <a:cubicBezTo>
                    <a:pt x="934" y="569"/>
                    <a:pt x="935" y="569"/>
                    <a:pt x="936" y="568"/>
                  </a:cubicBezTo>
                  <a:cubicBezTo>
                    <a:pt x="937" y="568"/>
                    <a:pt x="937" y="568"/>
                    <a:pt x="937" y="567"/>
                  </a:cubicBezTo>
                  <a:cubicBezTo>
                    <a:pt x="937" y="566"/>
                    <a:pt x="937" y="566"/>
                    <a:pt x="938" y="565"/>
                  </a:cubicBezTo>
                  <a:cubicBezTo>
                    <a:pt x="938" y="565"/>
                    <a:pt x="937" y="565"/>
                    <a:pt x="937" y="564"/>
                  </a:cubicBezTo>
                  <a:cubicBezTo>
                    <a:pt x="937" y="564"/>
                    <a:pt x="937" y="563"/>
                    <a:pt x="936" y="563"/>
                  </a:cubicBezTo>
                  <a:cubicBezTo>
                    <a:pt x="936" y="563"/>
                    <a:pt x="936" y="562"/>
                    <a:pt x="936" y="562"/>
                  </a:cubicBezTo>
                  <a:cubicBezTo>
                    <a:pt x="936" y="561"/>
                    <a:pt x="937" y="561"/>
                    <a:pt x="937" y="561"/>
                  </a:cubicBezTo>
                  <a:cubicBezTo>
                    <a:pt x="937" y="560"/>
                    <a:pt x="937" y="560"/>
                    <a:pt x="937" y="560"/>
                  </a:cubicBezTo>
                  <a:cubicBezTo>
                    <a:pt x="937" y="559"/>
                    <a:pt x="937" y="559"/>
                    <a:pt x="936" y="559"/>
                  </a:cubicBezTo>
                  <a:cubicBezTo>
                    <a:pt x="936" y="559"/>
                    <a:pt x="936" y="560"/>
                    <a:pt x="935" y="560"/>
                  </a:cubicBezTo>
                  <a:cubicBezTo>
                    <a:pt x="935" y="560"/>
                    <a:pt x="935" y="561"/>
                    <a:pt x="935" y="561"/>
                  </a:cubicBezTo>
                  <a:cubicBezTo>
                    <a:pt x="934" y="561"/>
                    <a:pt x="934" y="562"/>
                    <a:pt x="934" y="562"/>
                  </a:cubicBezTo>
                  <a:cubicBezTo>
                    <a:pt x="934" y="562"/>
                    <a:pt x="933" y="563"/>
                    <a:pt x="933" y="563"/>
                  </a:cubicBezTo>
                  <a:cubicBezTo>
                    <a:pt x="933" y="563"/>
                    <a:pt x="933" y="564"/>
                    <a:pt x="933" y="565"/>
                  </a:cubicBezTo>
                  <a:cubicBezTo>
                    <a:pt x="933" y="565"/>
                    <a:pt x="933" y="565"/>
                    <a:pt x="933" y="566"/>
                  </a:cubicBezTo>
                  <a:cubicBezTo>
                    <a:pt x="933" y="567"/>
                    <a:pt x="933" y="567"/>
                    <a:pt x="932" y="568"/>
                  </a:cubicBezTo>
                  <a:cubicBezTo>
                    <a:pt x="932" y="568"/>
                    <a:pt x="932" y="568"/>
                    <a:pt x="932" y="568"/>
                  </a:cubicBezTo>
                  <a:cubicBezTo>
                    <a:pt x="932" y="568"/>
                    <a:pt x="932" y="569"/>
                    <a:pt x="932" y="570"/>
                  </a:cubicBezTo>
                  <a:cubicBezTo>
                    <a:pt x="931" y="570"/>
                    <a:pt x="932" y="571"/>
                    <a:pt x="932" y="571"/>
                  </a:cubicBezTo>
                  <a:cubicBezTo>
                    <a:pt x="933" y="571"/>
                    <a:pt x="933" y="571"/>
                    <a:pt x="933" y="572"/>
                  </a:cubicBezTo>
                  <a:cubicBezTo>
                    <a:pt x="934" y="572"/>
                    <a:pt x="934" y="573"/>
                    <a:pt x="933" y="574"/>
                  </a:cubicBezTo>
                  <a:cubicBezTo>
                    <a:pt x="933" y="574"/>
                    <a:pt x="933" y="574"/>
                    <a:pt x="933" y="574"/>
                  </a:cubicBezTo>
                  <a:cubicBezTo>
                    <a:pt x="933" y="575"/>
                    <a:pt x="933" y="575"/>
                    <a:pt x="933" y="576"/>
                  </a:cubicBezTo>
                  <a:cubicBezTo>
                    <a:pt x="933" y="576"/>
                    <a:pt x="933" y="576"/>
                    <a:pt x="933" y="577"/>
                  </a:cubicBezTo>
                  <a:cubicBezTo>
                    <a:pt x="934" y="577"/>
                    <a:pt x="934" y="577"/>
                    <a:pt x="934" y="578"/>
                  </a:cubicBezTo>
                  <a:cubicBezTo>
                    <a:pt x="935" y="579"/>
                    <a:pt x="935" y="580"/>
                    <a:pt x="934" y="581"/>
                  </a:cubicBezTo>
                  <a:cubicBezTo>
                    <a:pt x="934" y="581"/>
                    <a:pt x="934" y="581"/>
                    <a:pt x="934" y="582"/>
                  </a:cubicBezTo>
                  <a:cubicBezTo>
                    <a:pt x="935" y="583"/>
                    <a:pt x="935" y="583"/>
                    <a:pt x="936" y="584"/>
                  </a:cubicBezTo>
                  <a:cubicBezTo>
                    <a:pt x="936" y="584"/>
                    <a:pt x="936" y="584"/>
                    <a:pt x="937" y="584"/>
                  </a:cubicBezTo>
                  <a:cubicBezTo>
                    <a:pt x="937" y="584"/>
                    <a:pt x="938" y="586"/>
                    <a:pt x="938" y="586"/>
                  </a:cubicBezTo>
                  <a:cubicBezTo>
                    <a:pt x="938" y="586"/>
                    <a:pt x="938" y="587"/>
                    <a:pt x="938" y="588"/>
                  </a:cubicBezTo>
                  <a:cubicBezTo>
                    <a:pt x="939" y="588"/>
                    <a:pt x="939" y="588"/>
                    <a:pt x="940" y="589"/>
                  </a:cubicBezTo>
                  <a:cubicBezTo>
                    <a:pt x="940" y="589"/>
                    <a:pt x="941" y="590"/>
                    <a:pt x="941" y="589"/>
                  </a:cubicBezTo>
                  <a:cubicBezTo>
                    <a:pt x="941" y="589"/>
                    <a:pt x="941" y="588"/>
                    <a:pt x="941" y="588"/>
                  </a:cubicBezTo>
                  <a:cubicBezTo>
                    <a:pt x="941" y="588"/>
                    <a:pt x="941" y="587"/>
                    <a:pt x="940" y="587"/>
                  </a:cubicBezTo>
                  <a:cubicBezTo>
                    <a:pt x="940" y="586"/>
                    <a:pt x="939" y="586"/>
                    <a:pt x="939" y="586"/>
                  </a:cubicBezTo>
                  <a:cubicBezTo>
                    <a:pt x="939" y="585"/>
                    <a:pt x="939" y="585"/>
                    <a:pt x="939" y="585"/>
                  </a:cubicBezTo>
                  <a:cubicBezTo>
                    <a:pt x="939" y="585"/>
                    <a:pt x="939" y="584"/>
                    <a:pt x="939" y="584"/>
                  </a:cubicBezTo>
                  <a:cubicBezTo>
                    <a:pt x="938" y="584"/>
                    <a:pt x="938" y="583"/>
                    <a:pt x="938" y="582"/>
                  </a:cubicBezTo>
                  <a:cubicBezTo>
                    <a:pt x="937" y="582"/>
                    <a:pt x="937" y="582"/>
                    <a:pt x="937" y="581"/>
                  </a:cubicBezTo>
                  <a:cubicBezTo>
                    <a:pt x="936" y="581"/>
                    <a:pt x="936" y="581"/>
                    <a:pt x="936" y="580"/>
                  </a:cubicBezTo>
                  <a:cubicBezTo>
                    <a:pt x="936" y="580"/>
                    <a:pt x="936" y="580"/>
                    <a:pt x="936" y="579"/>
                  </a:cubicBezTo>
                  <a:cubicBezTo>
                    <a:pt x="936" y="579"/>
                    <a:pt x="936" y="578"/>
                    <a:pt x="936" y="578"/>
                  </a:cubicBezTo>
                  <a:cubicBezTo>
                    <a:pt x="936" y="577"/>
                    <a:pt x="936" y="577"/>
                    <a:pt x="936" y="577"/>
                  </a:cubicBezTo>
                  <a:cubicBezTo>
                    <a:pt x="935" y="576"/>
                    <a:pt x="936" y="577"/>
                    <a:pt x="936" y="577"/>
                  </a:cubicBezTo>
                  <a:cubicBezTo>
                    <a:pt x="937" y="577"/>
                    <a:pt x="937" y="576"/>
                    <a:pt x="938" y="577"/>
                  </a:cubicBezTo>
                  <a:cubicBezTo>
                    <a:pt x="938" y="577"/>
                    <a:pt x="939" y="577"/>
                    <a:pt x="939" y="577"/>
                  </a:cubicBezTo>
                  <a:cubicBezTo>
                    <a:pt x="940" y="577"/>
                    <a:pt x="941" y="577"/>
                    <a:pt x="941" y="577"/>
                  </a:cubicBezTo>
                  <a:cubicBezTo>
                    <a:pt x="942" y="577"/>
                    <a:pt x="942" y="577"/>
                    <a:pt x="942" y="578"/>
                  </a:cubicBezTo>
                  <a:cubicBezTo>
                    <a:pt x="943" y="578"/>
                    <a:pt x="944" y="578"/>
                    <a:pt x="944" y="578"/>
                  </a:cubicBezTo>
                  <a:cubicBezTo>
                    <a:pt x="944" y="578"/>
                    <a:pt x="944" y="578"/>
                    <a:pt x="944" y="578"/>
                  </a:cubicBezTo>
                  <a:cubicBezTo>
                    <a:pt x="945" y="578"/>
                    <a:pt x="944" y="577"/>
                    <a:pt x="944" y="577"/>
                  </a:cubicBezTo>
                  <a:cubicBezTo>
                    <a:pt x="943" y="577"/>
                    <a:pt x="944" y="576"/>
                    <a:pt x="943" y="576"/>
                  </a:cubicBezTo>
                  <a:cubicBezTo>
                    <a:pt x="943" y="575"/>
                    <a:pt x="942" y="575"/>
                    <a:pt x="942" y="574"/>
                  </a:cubicBezTo>
                  <a:cubicBezTo>
                    <a:pt x="941" y="574"/>
                    <a:pt x="941" y="574"/>
                    <a:pt x="941" y="574"/>
                  </a:cubicBezTo>
                  <a:cubicBezTo>
                    <a:pt x="940" y="574"/>
                    <a:pt x="940" y="574"/>
                    <a:pt x="939" y="573"/>
                  </a:cubicBezTo>
                  <a:cubicBezTo>
                    <a:pt x="939" y="572"/>
                    <a:pt x="940" y="572"/>
                    <a:pt x="940" y="572"/>
                  </a:cubicBezTo>
                  <a:close/>
                  <a:moveTo>
                    <a:pt x="955" y="599"/>
                  </a:moveTo>
                  <a:cubicBezTo>
                    <a:pt x="955" y="599"/>
                    <a:pt x="955" y="599"/>
                    <a:pt x="955" y="599"/>
                  </a:cubicBezTo>
                  <a:cubicBezTo>
                    <a:pt x="955" y="599"/>
                    <a:pt x="956" y="599"/>
                    <a:pt x="956" y="600"/>
                  </a:cubicBezTo>
                  <a:cubicBezTo>
                    <a:pt x="956" y="600"/>
                    <a:pt x="956" y="600"/>
                    <a:pt x="956" y="600"/>
                  </a:cubicBezTo>
                  <a:cubicBezTo>
                    <a:pt x="956" y="600"/>
                    <a:pt x="957" y="600"/>
                    <a:pt x="957" y="600"/>
                  </a:cubicBezTo>
                  <a:cubicBezTo>
                    <a:pt x="957" y="600"/>
                    <a:pt x="957" y="600"/>
                    <a:pt x="957" y="600"/>
                  </a:cubicBezTo>
                  <a:cubicBezTo>
                    <a:pt x="958" y="600"/>
                    <a:pt x="959" y="600"/>
                    <a:pt x="959" y="600"/>
                  </a:cubicBezTo>
                  <a:cubicBezTo>
                    <a:pt x="959" y="600"/>
                    <a:pt x="960" y="599"/>
                    <a:pt x="959" y="599"/>
                  </a:cubicBezTo>
                  <a:cubicBezTo>
                    <a:pt x="959" y="598"/>
                    <a:pt x="958" y="598"/>
                    <a:pt x="958" y="597"/>
                  </a:cubicBezTo>
                  <a:cubicBezTo>
                    <a:pt x="958" y="596"/>
                    <a:pt x="956" y="597"/>
                    <a:pt x="956" y="597"/>
                  </a:cubicBezTo>
                  <a:cubicBezTo>
                    <a:pt x="956" y="597"/>
                    <a:pt x="956" y="597"/>
                    <a:pt x="955" y="597"/>
                  </a:cubicBezTo>
                  <a:cubicBezTo>
                    <a:pt x="955" y="598"/>
                    <a:pt x="955" y="598"/>
                    <a:pt x="955" y="598"/>
                  </a:cubicBezTo>
                  <a:cubicBezTo>
                    <a:pt x="954" y="598"/>
                    <a:pt x="954" y="598"/>
                    <a:pt x="953" y="598"/>
                  </a:cubicBezTo>
                  <a:cubicBezTo>
                    <a:pt x="953" y="599"/>
                    <a:pt x="954" y="599"/>
                    <a:pt x="955" y="599"/>
                  </a:cubicBezTo>
                  <a:close/>
                  <a:moveTo>
                    <a:pt x="937" y="610"/>
                  </a:moveTo>
                  <a:cubicBezTo>
                    <a:pt x="938" y="610"/>
                    <a:pt x="938" y="609"/>
                    <a:pt x="937" y="609"/>
                  </a:cubicBezTo>
                  <a:cubicBezTo>
                    <a:pt x="937" y="609"/>
                    <a:pt x="937" y="610"/>
                    <a:pt x="937" y="610"/>
                  </a:cubicBezTo>
                  <a:close/>
                  <a:moveTo>
                    <a:pt x="939" y="596"/>
                  </a:moveTo>
                  <a:cubicBezTo>
                    <a:pt x="938" y="595"/>
                    <a:pt x="937" y="594"/>
                    <a:pt x="937" y="594"/>
                  </a:cubicBezTo>
                  <a:cubicBezTo>
                    <a:pt x="937" y="594"/>
                    <a:pt x="937" y="594"/>
                    <a:pt x="937" y="594"/>
                  </a:cubicBezTo>
                  <a:cubicBezTo>
                    <a:pt x="936" y="594"/>
                    <a:pt x="936" y="594"/>
                    <a:pt x="936" y="594"/>
                  </a:cubicBezTo>
                  <a:cubicBezTo>
                    <a:pt x="936" y="593"/>
                    <a:pt x="935" y="593"/>
                    <a:pt x="934" y="594"/>
                  </a:cubicBezTo>
                  <a:cubicBezTo>
                    <a:pt x="934" y="594"/>
                    <a:pt x="934" y="594"/>
                    <a:pt x="934" y="594"/>
                  </a:cubicBezTo>
                  <a:cubicBezTo>
                    <a:pt x="934" y="595"/>
                    <a:pt x="933" y="594"/>
                    <a:pt x="933" y="595"/>
                  </a:cubicBezTo>
                  <a:cubicBezTo>
                    <a:pt x="933" y="595"/>
                    <a:pt x="933" y="595"/>
                    <a:pt x="932" y="595"/>
                  </a:cubicBezTo>
                  <a:cubicBezTo>
                    <a:pt x="932" y="595"/>
                    <a:pt x="932" y="595"/>
                    <a:pt x="932" y="595"/>
                  </a:cubicBezTo>
                  <a:cubicBezTo>
                    <a:pt x="932" y="596"/>
                    <a:pt x="933" y="596"/>
                    <a:pt x="933" y="596"/>
                  </a:cubicBezTo>
                  <a:cubicBezTo>
                    <a:pt x="933" y="597"/>
                    <a:pt x="934" y="597"/>
                    <a:pt x="934" y="597"/>
                  </a:cubicBezTo>
                  <a:cubicBezTo>
                    <a:pt x="934" y="597"/>
                    <a:pt x="935" y="597"/>
                    <a:pt x="935" y="597"/>
                  </a:cubicBezTo>
                  <a:cubicBezTo>
                    <a:pt x="936" y="597"/>
                    <a:pt x="937" y="597"/>
                    <a:pt x="938" y="597"/>
                  </a:cubicBezTo>
                  <a:cubicBezTo>
                    <a:pt x="938" y="597"/>
                    <a:pt x="940" y="596"/>
                    <a:pt x="939" y="596"/>
                  </a:cubicBezTo>
                  <a:close/>
                  <a:moveTo>
                    <a:pt x="949" y="581"/>
                  </a:moveTo>
                  <a:cubicBezTo>
                    <a:pt x="949" y="580"/>
                    <a:pt x="948" y="580"/>
                    <a:pt x="948" y="581"/>
                  </a:cubicBezTo>
                  <a:cubicBezTo>
                    <a:pt x="948" y="581"/>
                    <a:pt x="948" y="581"/>
                    <a:pt x="948" y="581"/>
                  </a:cubicBezTo>
                  <a:cubicBezTo>
                    <a:pt x="948" y="581"/>
                    <a:pt x="949" y="582"/>
                    <a:pt x="949" y="582"/>
                  </a:cubicBezTo>
                  <a:cubicBezTo>
                    <a:pt x="949" y="582"/>
                    <a:pt x="950" y="582"/>
                    <a:pt x="951" y="582"/>
                  </a:cubicBezTo>
                  <a:cubicBezTo>
                    <a:pt x="951" y="582"/>
                    <a:pt x="952" y="581"/>
                    <a:pt x="951" y="581"/>
                  </a:cubicBezTo>
                  <a:cubicBezTo>
                    <a:pt x="950" y="581"/>
                    <a:pt x="950" y="581"/>
                    <a:pt x="949" y="581"/>
                  </a:cubicBezTo>
                  <a:close/>
                  <a:moveTo>
                    <a:pt x="968" y="584"/>
                  </a:moveTo>
                  <a:cubicBezTo>
                    <a:pt x="969" y="583"/>
                    <a:pt x="968" y="582"/>
                    <a:pt x="967" y="582"/>
                  </a:cubicBezTo>
                  <a:cubicBezTo>
                    <a:pt x="966" y="581"/>
                    <a:pt x="966" y="581"/>
                    <a:pt x="966" y="581"/>
                  </a:cubicBezTo>
                  <a:cubicBezTo>
                    <a:pt x="965" y="581"/>
                    <a:pt x="965" y="581"/>
                    <a:pt x="964" y="581"/>
                  </a:cubicBezTo>
                  <a:cubicBezTo>
                    <a:pt x="964" y="581"/>
                    <a:pt x="964" y="581"/>
                    <a:pt x="963" y="581"/>
                  </a:cubicBezTo>
                  <a:cubicBezTo>
                    <a:pt x="963" y="581"/>
                    <a:pt x="962" y="582"/>
                    <a:pt x="962" y="582"/>
                  </a:cubicBezTo>
                  <a:cubicBezTo>
                    <a:pt x="961" y="582"/>
                    <a:pt x="961" y="582"/>
                    <a:pt x="961" y="582"/>
                  </a:cubicBezTo>
                  <a:cubicBezTo>
                    <a:pt x="960" y="582"/>
                    <a:pt x="960" y="582"/>
                    <a:pt x="959" y="582"/>
                  </a:cubicBezTo>
                  <a:cubicBezTo>
                    <a:pt x="959" y="582"/>
                    <a:pt x="959" y="583"/>
                    <a:pt x="959" y="583"/>
                  </a:cubicBezTo>
                  <a:cubicBezTo>
                    <a:pt x="960" y="583"/>
                    <a:pt x="961" y="584"/>
                    <a:pt x="962" y="584"/>
                  </a:cubicBezTo>
                  <a:cubicBezTo>
                    <a:pt x="962" y="584"/>
                    <a:pt x="963" y="584"/>
                    <a:pt x="963" y="584"/>
                  </a:cubicBezTo>
                  <a:cubicBezTo>
                    <a:pt x="964" y="584"/>
                    <a:pt x="964" y="584"/>
                    <a:pt x="964" y="584"/>
                  </a:cubicBezTo>
                  <a:cubicBezTo>
                    <a:pt x="965" y="584"/>
                    <a:pt x="965" y="584"/>
                    <a:pt x="965" y="584"/>
                  </a:cubicBezTo>
                  <a:cubicBezTo>
                    <a:pt x="965" y="583"/>
                    <a:pt x="964" y="583"/>
                    <a:pt x="964" y="583"/>
                  </a:cubicBezTo>
                  <a:cubicBezTo>
                    <a:pt x="964" y="583"/>
                    <a:pt x="963" y="583"/>
                    <a:pt x="963" y="582"/>
                  </a:cubicBezTo>
                  <a:cubicBezTo>
                    <a:pt x="963" y="582"/>
                    <a:pt x="964" y="582"/>
                    <a:pt x="964" y="582"/>
                  </a:cubicBezTo>
                  <a:cubicBezTo>
                    <a:pt x="964" y="582"/>
                    <a:pt x="964" y="582"/>
                    <a:pt x="964" y="582"/>
                  </a:cubicBezTo>
                  <a:cubicBezTo>
                    <a:pt x="965" y="582"/>
                    <a:pt x="965" y="583"/>
                    <a:pt x="965" y="583"/>
                  </a:cubicBezTo>
                  <a:cubicBezTo>
                    <a:pt x="965" y="583"/>
                    <a:pt x="966" y="584"/>
                    <a:pt x="966" y="584"/>
                  </a:cubicBezTo>
                  <a:cubicBezTo>
                    <a:pt x="967" y="584"/>
                    <a:pt x="967" y="584"/>
                    <a:pt x="968" y="584"/>
                  </a:cubicBezTo>
                  <a:close/>
                  <a:moveTo>
                    <a:pt x="961" y="588"/>
                  </a:moveTo>
                  <a:cubicBezTo>
                    <a:pt x="961" y="588"/>
                    <a:pt x="961" y="589"/>
                    <a:pt x="961" y="589"/>
                  </a:cubicBezTo>
                  <a:cubicBezTo>
                    <a:pt x="962" y="589"/>
                    <a:pt x="962" y="589"/>
                    <a:pt x="962" y="589"/>
                  </a:cubicBezTo>
                  <a:cubicBezTo>
                    <a:pt x="963" y="589"/>
                    <a:pt x="963" y="588"/>
                    <a:pt x="962" y="588"/>
                  </a:cubicBezTo>
                  <a:cubicBezTo>
                    <a:pt x="962" y="588"/>
                    <a:pt x="962" y="588"/>
                    <a:pt x="961" y="588"/>
                  </a:cubicBezTo>
                  <a:close/>
                  <a:moveTo>
                    <a:pt x="964" y="588"/>
                  </a:moveTo>
                  <a:cubicBezTo>
                    <a:pt x="964" y="587"/>
                    <a:pt x="964" y="589"/>
                    <a:pt x="965" y="589"/>
                  </a:cubicBezTo>
                  <a:cubicBezTo>
                    <a:pt x="965" y="589"/>
                    <a:pt x="965" y="588"/>
                    <a:pt x="964" y="588"/>
                  </a:cubicBezTo>
                  <a:close/>
                  <a:moveTo>
                    <a:pt x="908" y="661"/>
                  </a:moveTo>
                  <a:cubicBezTo>
                    <a:pt x="907" y="661"/>
                    <a:pt x="907" y="661"/>
                    <a:pt x="906" y="661"/>
                  </a:cubicBezTo>
                  <a:cubicBezTo>
                    <a:pt x="906" y="661"/>
                    <a:pt x="906" y="661"/>
                    <a:pt x="905" y="661"/>
                  </a:cubicBezTo>
                  <a:cubicBezTo>
                    <a:pt x="905" y="662"/>
                    <a:pt x="905" y="662"/>
                    <a:pt x="905" y="663"/>
                  </a:cubicBezTo>
                  <a:cubicBezTo>
                    <a:pt x="904" y="663"/>
                    <a:pt x="905" y="664"/>
                    <a:pt x="905" y="663"/>
                  </a:cubicBezTo>
                  <a:cubicBezTo>
                    <a:pt x="906" y="663"/>
                    <a:pt x="906" y="663"/>
                    <a:pt x="907" y="663"/>
                  </a:cubicBezTo>
                  <a:cubicBezTo>
                    <a:pt x="908" y="663"/>
                    <a:pt x="908" y="662"/>
                    <a:pt x="909" y="662"/>
                  </a:cubicBezTo>
                  <a:cubicBezTo>
                    <a:pt x="909" y="662"/>
                    <a:pt x="910" y="662"/>
                    <a:pt x="910" y="662"/>
                  </a:cubicBezTo>
                  <a:cubicBezTo>
                    <a:pt x="910" y="662"/>
                    <a:pt x="910" y="662"/>
                    <a:pt x="910" y="662"/>
                  </a:cubicBezTo>
                  <a:cubicBezTo>
                    <a:pt x="910" y="662"/>
                    <a:pt x="910" y="661"/>
                    <a:pt x="910" y="661"/>
                  </a:cubicBezTo>
                  <a:cubicBezTo>
                    <a:pt x="909" y="661"/>
                    <a:pt x="908" y="661"/>
                    <a:pt x="908" y="661"/>
                  </a:cubicBezTo>
                  <a:close/>
                  <a:moveTo>
                    <a:pt x="901" y="663"/>
                  </a:moveTo>
                  <a:cubicBezTo>
                    <a:pt x="901" y="663"/>
                    <a:pt x="901" y="663"/>
                    <a:pt x="901" y="663"/>
                  </a:cubicBezTo>
                  <a:cubicBezTo>
                    <a:pt x="901" y="663"/>
                    <a:pt x="901" y="663"/>
                    <a:pt x="900" y="663"/>
                  </a:cubicBezTo>
                  <a:cubicBezTo>
                    <a:pt x="900" y="663"/>
                    <a:pt x="900" y="664"/>
                    <a:pt x="900" y="664"/>
                  </a:cubicBezTo>
                  <a:cubicBezTo>
                    <a:pt x="901" y="665"/>
                    <a:pt x="902" y="664"/>
                    <a:pt x="902" y="663"/>
                  </a:cubicBezTo>
                  <a:cubicBezTo>
                    <a:pt x="902" y="663"/>
                    <a:pt x="902" y="663"/>
                    <a:pt x="902" y="663"/>
                  </a:cubicBezTo>
                  <a:cubicBezTo>
                    <a:pt x="902" y="663"/>
                    <a:pt x="902" y="663"/>
                    <a:pt x="902" y="663"/>
                  </a:cubicBezTo>
                  <a:cubicBezTo>
                    <a:pt x="902" y="662"/>
                    <a:pt x="901" y="662"/>
                    <a:pt x="901" y="663"/>
                  </a:cubicBezTo>
                  <a:close/>
                  <a:moveTo>
                    <a:pt x="897" y="593"/>
                  </a:moveTo>
                  <a:cubicBezTo>
                    <a:pt x="898" y="593"/>
                    <a:pt x="896" y="592"/>
                    <a:pt x="896" y="593"/>
                  </a:cubicBezTo>
                  <a:cubicBezTo>
                    <a:pt x="896" y="593"/>
                    <a:pt x="895" y="593"/>
                    <a:pt x="895" y="593"/>
                  </a:cubicBezTo>
                  <a:cubicBezTo>
                    <a:pt x="895" y="593"/>
                    <a:pt x="895" y="593"/>
                    <a:pt x="895" y="593"/>
                  </a:cubicBezTo>
                  <a:cubicBezTo>
                    <a:pt x="895" y="593"/>
                    <a:pt x="894" y="593"/>
                    <a:pt x="894" y="593"/>
                  </a:cubicBezTo>
                  <a:cubicBezTo>
                    <a:pt x="895" y="592"/>
                    <a:pt x="895" y="592"/>
                    <a:pt x="894" y="592"/>
                  </a:cubicBezTo>
                  <a:cubicBezTo>
                    <a:pt x="894" y="591"/>
                    <a:pt x="894" y="591"/>
                    <a:pt x="894" y="591"/>
                  </a:cubicBezTo>
                  <a:cubicBezTo>
                    <a:pt x="894" y="591"/>
                    <a:pt x="893" y="591"/>
                    <a:pt x="893" y="591"/>
                  </a:cubicBezTo>
                  <a:cubicBezTo>
                    <a:pt x="893" y="591"/>
                    <a:pt x="892" y="591"/>
                    <a:pt x="892" y="591"/>
                  </a:cubicBezTo>
                  <a:cubicBezTo>
                    <a:pt x="891" y="591"/>
                    <a:pt x="890" y="592"/>
                    <a:pt x="890" y="592"/>
                  </a:cubicBezTo>
                  <a:cubicBezTo>
                    <a:pt x="889" y="592"/>
                    <a:pt x="890" y="593"/>
                    <a:pt x="890" y="594"/>
                  </a:cubicBezTo>
                  <a:cubicBezTo>
                    <a:pt x="890" y="594"/>
                    <a:pt x="890" y="594"/>
                    <a:pt x="890" y="594"/>
                  </a:cubicBezTo>
                  <a:cubicBezTo>
                    <a:pt x="891" y="595"/>
                    <a:pt x="892" y="594"/>
                    <a:pt x="892" y="594"/>
                  </a:cubicBezTo>
                  <a:cubicBezTo>
                    <a:pt x="892" y="594"/>
                    <a:pt x="893" y="594"/>
                    <a:pt x="893" y="594"/>
                  </a:cubicBezTo>
                  <a:cubicBezTo>
                    <a:pt x="894" y="594"/>
                    <a:pt x="895" y="594"/>
                    <a:pt x="895" y="594"/>
                  </a:cubicBezTo>
                  <a:cubicBezTo>
                    <a:pt x="896" y="594"/>
                    <a:pt x="897" y="594"/>
                    <a:pt x="897" y="593"/>
                  </a:cubicBezTo>
                  <a:close/>
                  <a:moveTo>
                    <a:pt x="934" y="661"/>
                  </a:moveTo>
                  <a:cubicBezTo>
                    <a:pt x="933" y="661"/>
                    <a:pt x="934" y="662"/>
                    <a:pt x="934" y="662"/>
                  </a:cubicBezTo>
                  <a:cubicBezTo>
                    <a:pt x="934" y="662"/>
                    <a:pt x="934" y="662"/>
                    <a:pt x="934" y="662"/>
                  </a:cubicBezTo>
                  <a:cubicBezTo>
                    <a:pt x="935" y="662"/>
                    <a:pt x="935" y="661"/>
                    <a:pt x="934" y="661"/>
                  </a:cubicBezTo>
                  <a:cubicBezTo>
                    <a:pt x="934" y="661"/>
                    <a:pt x="934" y="661"/>
                    <a:pt x="934" y="661"/>
                  </a:cubicBezTo>
                  <a:close/>
                  <a:moveTo>
                    <a:pt x="905" y="574"/>
                  </a:moveTo>
                  <a:cubicBezTo>
                    <a:pt x="906" y="574"/>
                    <a:pt x="906" y="573"/>
                    <a:pt x="906" y="573"/>
                  </a:cubicBezTo>
                  <a:cubicBezTo>
                    <a:pt x="906" y="573"/>
                    <a:pt x="906" y="573"/>
                    <a:pt x="907" y="572"/>
                  </a:cubicBezTo>
                  <a:cubicBezTo>
                    <a:pt x="907" y="572"/>
                    <a:pt x="907" y="572"/>
                    <a:pt x="907" y="572"/>
                  </a:cubicBezTo>
                  <a:cubicBezTo>
                    <a:pt x="907" y="572"/>
                    <a:pt x="907" y="572"/>
                    <a:pt x="907" y="572"/>
                  </a:cubicBezTo>
                  <a:cubicBezTo>
                    <a:pt x="908" y="572"/>
                    <a:pt x="908" y="572"/>
                    <a:pt x="908" y="572"/>
                  </a:cubicBezTo>
                  <a:cubicBezTo>
                    <a:pt x="909" y="571"/>
                    <a:pt x="909" y="570"/>
                    <a:pt x="910" y="570"/>
                  </a:cubicBezTo>
                  <a:cubicBezTo>
                    <a:pt x="910" y="570"/>
                    <a:pt x="910" y="569"/>
                    <a:pt x="910" y="569"/>
                  </a:cubicBezTo>
                  <a:cubicBezTo>
                    <a:pt x="911" y="569"/>
                    <a:pt x="911" y="568"/>
                    <a:pt x="911" y="568"/>
                  </a:cubicBezTo>
                  <a:cubicBezTo>
                    <a:pt x="912" y="567"/>
                    <a:pt x="912" y="565"/>
                    <a:pt x="912" y="565"/>
                  </a:cubicBezTo>
                  <a:cubicBezTo>
                    <a:pt x="911" y="564"/>
                    <a:pt x="910" y="565"/>
                    <a:pt x="909" y="564"/>
                  </a:cubicBezTo>
                  <a:cubicBezTo>
                    <a:pt x="909" y="564"/>
                    <a:pt x="908" y="564"/>
                    <a:pt x="907" y="564"/>
                  </a:cubicBezTo>
                  <a:cubicBezTo>
                    <a:pt x="907" y="564"/>
                    <a:pt x="906" y="564"/>
                    <a:pt x="906" y="564"/>
                  </a:cubicBezTo>
                  <a:cubicBezTo>
                    <a:pt x="906" y="565"/>
                    <a:pt x="906" y="566"/>
                    <a:pt x="906" y="566"/>
                  </a:cubicBezTo>
                  <a:cubicBezTo>
                    <a:pt x="905" y="567"/>
                    <a:pt x="905" y="567"/>
                    <a:pt x="905" y="567"/>
                  </a:cubicBezTo>
                  <a:cubicBezTo>
                    <a:pt x="905" y="568"/>
                    <a:pt x="904" y="568"/>
                    <a:pt x="904" y="569"/>
                  </a:cubicBezTo>
                  <a:cubicBezTo>
                    <a:pt x="904" y="570"/>
                    <a:pt x="902" y="570"/>
                    <a:pt x="901" y="570"/>
                  </a:cubicBezTo>
                  <a:cubicBezTo>
                    <a:pt x="901" y="570"/>
                    <a:pt x="901" y="571"/>
                    <a:pt x="901" y="571"/>
                  </a:cubicBezTo>
                  <a:cubicBezTo>
                    <a:pt x="901" y="571"/>
                    <a:pt x="901" y="571"/>
                    <a:pt x="901" y="571"/>
                  </a:cubicBezTo>
                  <a:cubicBezTo>
                    <a:pt x="901" y="571"/>
                    <a:pt x="900" y="571"/>
                    <a:pt x="900" y="571"/>
                  </a:cubicBezTo>
                  <a:cubicBezTo>
                    <a:pt x="899" y="571"/>
                    <a:pt x="899" y="571"/>
                    <a:pt x="899" y="571"/>
                  </a:cubicBezTo>
                  <a:cubicBezTo>
                    <a:pt x="898" y="572"/>
                    <a:pt x="897" y="572"/>
                    <a:pt x="896" y="571"/>
                  </a:cubicBezTo>
                  <a:cubicBezTo>
                    <a:pt x="896" y="571"/>
                    <a:pt x="895" y="570"/>
                    <a:pt x="894" y="570"/>
                  </a:cubicBezTo>
                  <a:cubicBezTo>
                    <a:pt x="893" y="570"/>
                    <a:pt x="893" y="570"/>
                    <a:pt x="892" y="570"/>
                  </a:cubicBezTo>
                  <a:cubicBezTo>
                    <a:pt x="892" y="571"/>
                    <a:pt x="891" y="570"/>
                    <a:pt x="891" y="570"/>
                  </a:cubicBezTo>
                  <a:cubicBezTo>
                    <a:pt x="891" y="570"/>
                    <a:pt x="891" y="570"/>
                    <a:pt x="891" y="570"/>
                  </a:cubicBezTo>
                  <a:cubicBezTo>
                    <a:pt x="890" y="571"/>
                    <a:pt x="888" y="571"/>
                    <a:pt x="888" y="570"/>
                  </a:cubicBezTo>
                  <a:cubicBezTo>
                    <a:pt x="888" y="570"/>
                    <a:pt x="887" y="569"/>
                    <a:pt x="887" y="569"/>
                  </a:cubicBezTo>
                  <a:cubicBezTo>
                    <a:pt x="886" y="569"/>
                    <a:pt x="885" y="569"/>
                    <a:pt x="884" y="569"/>
                  </a:cubicBezTo>
                  <a:cubicBezTo>
                    <a:pt x="884" y="569"/>
                    <a:pt x="883" y="569"/>
                    <a:pt x="882" y="569"/>
                  </a:cubicBezTo>
                  <a:cubicBezTo>
                    <a:pt x="882" y="569"/>
                    <a:pt x="881" y="569"/>
                    <a:pt x="881" y="569"/>
                  </a:cubicBezTo>
                  <a:cubicBezTo>
                    <a:pt x="881" y="568"/>
                    <a:pt x="881" y="568"/>
                    <a:pt x="880" y="568"/>
                  </a:cubicBezTo>
                  <a:cubicBezTo>
                    <a:pt x="880" y="568"/>
                    <a:pt x="880" y="568"/>
                    <a:pt x="879" y="568"/>
                  </a:cubicBezTo>
                  <a:cubicBezTo>
                    <a:pt x="879" y="569"/>
                    <a:pt x="879" y="569"/>
                    <a:pt x="878" y="569"/>
                  </a:cubicBezTo>
                  <a:cubicBezTo>
                    <a:pt x="878" y="569"/>
                    <a:pt x="878" y="569"/>
                    <a:pt x="878" y="569"/>
                  </a:cubicBezTo>
                  <a:cubicBezTo>
                    <a:pt x="878" y="569"/>
                    <a:pt x="878" y="569"/>
                    <a:pt x="877" y="569"/>
                  </a:cubicBezTo>
                  <a:cubicBezTo>
                    <a:pt x="877" y="568"/>
                    <a:pt x="877" y="567"/>
                    <a:pt x="876" y="567"/>
                  </a:cubicBezTo>
                  <a:cubicBezTo>
                    <a:pt x="876" y="567"/>
                    <a:pt x="875" y="567"/>
                    <a:pt x="874" y="567"/>
                  </a:cubicBezTo>
                  <a:cubicBezTo>
                    <a:pt x="873" y="567"/>
                    <a:pt x="872" y="567"/>
                    <a:pt x="872" y="567"/>
                  </a:cubicBezTo>
                  <a:cubicBezTo>
                    <a:pt x="871" y="567"/>
                    <a:pt x="871" y="567"/>
                    <a:pt x="871" y="568"/>
                  </a:cubicBezTo>
                  <a:cubicBezTo>
                    <a:pt x="871" y="568"/>
                    <a:pt x="871" y="568"/>
                    <a:pt x="871" y="568"/>
                  </a:cubicBezTo>
                  <a:cubicBezTo>
                    <a:pt x="871" y="569"/>
                    <a:pt x="870" y="569"/>
                    <a:pt x="870" y="570"/>
                  </a:cubicBezTo>
                  <a:cubicBezTo>
                    <a:pt x="870" y="570"/>
                    <a:pt x="869" y="570"/>
                    <a:pt x="869" y="570"/>
                  </a:cubicBezTo>
                  <a:cubicBezTo>
                    <a:pt x="869" y="571"/>
                    <a:pt x="868" y="571"/>
                    <a:pt x="867" y="571"/>
                  </a:cubicBezTo>
                  <a:cubicBezTo>
                    <a:pt x="866" y="571"/>
                    <a:pt x="866" y="571"/>
                    <a:pt x="865" y="571"/>
                  </a:cubicBezTo>
                  <a:cubicBezTo>
                    <a:pt x="865" y="572"/>
                    <a:pt x="864" y="571"/>
                    <a:pt x="863" y="572"/>
                  </a:cubicBezTo>
                  <a:cubicBezTo>
                    <a:pt x="863" y="573"/>
                    <a:pt x="863" y="574"/>
                    <a:pt x="862" y="574"/>
                  </a:cubicBezTo>
                  <a:cubicBezTo>
                    <a:pt x="862" y="575"/>
                    <a:pt x="861" y="575"/>
                    <a:pt x="861" y="576"/>
                  </a:cubicBezTo>
                  <a:cubicBezTo>
                    <a:pt x="861" y="576"/>
                    <a:pt x="860" y="578"/>
                    <a:pt x="861" y="578"/>
                  </a:cubicBezTo>
                  <a:cubicBezTo>
                    <a:pt x="861" y="579"/>
                    <a:pt x="861" y="580"/>
                    <a:pt x="861" y="581"/>
                  </a:cubicBezTo>
                  <a:cubicBezTo>
                    <a:pt x="861" y="582"/>
                    <a:pt x="860" y="583"/>
                    <a:pt x="861" y="584"/>
                  </a:cubicBezTo>
                  <a:cubicBezTo>
                    <a:pt x="861" y="585"/>
                    <a:pt x="861" y="586"/>
                    <a:pt x="861" y="587"/>
                  </a:cubicBezTo>
                  <a:cubicBezTo>
                    <a:pt x="861" y="587"/>
                    <a:pt x="861" y="587"/>
                    <a:pt x="861" y="587"/>
                  </a:cubicBezTo>
                  <a:cubicBezTo>
                    <a:pt x="861" y="588"/>
                    <a:pt x="860" y="587"/>
                    <a:pt x="860" y="587"/>
                  </a:cubicBezTo>
                  <a:cubicBezTo>
                    <a:pt x="860" y="587"/>
                    <a:pt x="860" y="586"/>
                    <a:pt x="860" y="586"/>
                  </a:cubicBezTo>
                  <a:cubicBezTo>
                    <a:pt x="860" y="586"/>
                    <a:pt x="859" y="586"/>
                    <a:pt x="859" y="586"/>
                  </a:cubicBezTo>
                  <a:cubicBezTo>
                    <a:pt x="858" y="586"/>
                    <a:pt x="858" y="587"/>
                    <a:pt x="857" y="587"/>
                  </a:cubicBezTo>
                  <a:cubicBezTo>
                    <a:pt x="857" y="587"/>
                    <a:pt x="856" y="588"/>
                    <a:pt x="856" y="588"/>
                  </a:cubicBezTo>
                  <a:cubicBezTo>
                    <a:pt x="856" y="589"/>
                    <a:pt x="856" y="590"/>
                    <a:pt x="856" y="590"/>
                  </a:cubicBezTo>
                  <a:cubicBezTo>
                    <a:pt x="856" y="592"/>
                    <a:pt x="855" y="592"/>
                    <a:pt x="855" y="594"/>
                  </a:cubicBezTo>
                  <a:cubicBezTo>
                    <a:pt x="855" y="594"/>
                    <a:pt x="855" y="595"/>
                    <a:pt x="855" y="596"/>
                  </a:cubicBezTo>
                  <a:cubicBezTo>
                    <a:pt x="855" y="596"/>
                    <a:pt x="856" y="596"/>
                    <a:pt x="856" y="596"/>
                  </a:cubicBezTo>
                  <a:cubicBezTo>
                    <a:pt x="856" y="597"/>
                    <a:pt x="856" y="597"/>
                    <a:pt x="856" y="598"/>
                  </a:cubicBezTo>
                  <a:cubicBezTo>
                    <a:pt x="856" y="599"/>
                    <a:pt x="855" y="600"/>
                    <a:pt x="854" y="600"/>
                  </a:cubicBezTo>
                  <a:cubicBezTo>
                    <a:pt x="854" y="601"/>
                    <a:pt x="853" y="602"/>
                    <a:pt x="853" y="603"/>
                  </a:cubicBezTo>
                  <a:cubicBezTo>
                    <a:pt x="853" y="604"/>
                    <a:pt x="852" y="604"/>
                    <a:pt x="852" y="604"/>
                  </a:cubicBezTo>
                  <a:cubicBezTo>
                    <a:pt x="851" y="605"/>
                    <a:pt x="851" y="605"/>
                    <a:pt x="851" y="606"/>
                  </a:cubicBezTo>
                  <a:cubicBezTo>
                    <a:pt x="851" y="607"/>
                    <a:pt x="851" y="607"/>
                    <a:pt x="851" y="608"/>
                  </a:cubicBezTo>
                  <a:cubicBezTo>
                    <a:pt x="851" y="609"/>
                    <a:pt x="850" y="609"/>
                    <a:pt x="850" y="610"/>
                  </a:cubicBezTo>
                  <a:cubicBezTo>
                    <a:pt x="850" y="610"/>
                    <a:pt x="850" y="611"/>
                    <a:pt x="851" y="611"/>
                  </a:cubicBezTo>
                  <a:cubicBezTo>
                    <a:pt x="852" y="612"/>
                    <a:pt x="851" y="613"/>
                    <a:pt x="851" y="614"/>
                  </a:cubicBezTo>
                  <a:cubicBezTo>
                    <a:pt x="851" y="614"/>
                    <a:pt x="852" y="614"/>
                    <a:pt x="852" y="614"/>
                  </a:cubicBezTo>
                  <a:cubicBezTo>
                    <a:pt x="853" y="614"/>
                    <a:pt x="853" y="614"/>
                    <a:pt x="853" y="613"/>
                  </a:cubicBezTo>
                  <a:cubicBezTo>
                    <a:pt x="853" y="612"/>
                    <a:pt x="854" y="613"/>
                    <a:pt x="855" y="613"/>
                  </a:cubicBezTo>
                  <a:cubicBezTo>
                    <a:pt x="855" y="613"/>
                    <a:pt x="855" y="613"/>
                    <a:pt x="855" y="613"/>
                  </a:cubicBezTo>
                  <a:cubicBezTo>
                    <a:pt x="856" y="613"/>
                    <a:pt x="856" y="613"/>
                    <a:pt x="857" y="613"/>
                  </a:cubicBezTo>
                  <a:cubicBezTo>
                    <a:pt x="857" y="614"/>
                    <a:pt x="857" y="614"/>
                    <a:pt x="857" y="614"/>
                  </a:cubicBezTo>
                  <a:cubicBezTo>
                    <a:pt x="857" y="614"/>
                    <a:pt x="857" y="614"/>
                    <a:pt x="857" y="614"/>
                  </a:cubicBezTo>
                  <a:cubicBezTo>
                    <a:pt x="858" y="615"/>
                    <a:pt x="858" y="616"/>
                    <a:pt x="858" y="617"/>
                  </a:cubicBezTo>
                  <a:cubicBezTo>
                    <a:pt x="858" y="618"/>
                    <a:pt x="858" y="618"/>
                    <a:pt x="858" y="619"/>
                  </a:cubicBezTo>
                  <a:cubicBezTo>
                    <a:pt x="858" y="619"/>
                    <a:pt x="858" y="619"/>
                    <a:pt x="858" y="619"/>
                  </a:cubicBezTo>
                  <a:cubicBezTo>
                    <a:pt x="859" y="619"/>
                    <a:pt x="859" y="620"/>
                    <a:pt x="859" y="620"/>
                  </a:cubicBezTo>
                  <a:cubicBezTo>
                    <a:pt x="859" y="620"/>
                    <a:pt x="859" y="620"/>
                    <a:pt x="859" y="621"/>
                  </a:cubicBezTo>
                  <a:cubicBezTo>
                    <a:pt x="858" y="621"/>
                    <a:pt x="858" y="622"/>
                    <a:pt x="858" y="623"/>
                  </a:cubicBezTo>
                  <a:cubicBezTo>
                    <a:pt x="858" y="623"/>
                    <a:pt x="857" y="624"/>
                    <a:pt x="857" y="624"/>
                  </a:cubicBezTo>
                  <a:cubicBezTo>
                    <a:pt x="857" y="625"/>
                    <a:pt x="857" y="626"/>
                    <a:pt x="856" y="626"/>
                  </a:cubicBezTo>
                  <a:cubicBezTo>
                    <a:pt x="856" y="626"/>
                    <a:pt x="856" y="627"/>
                    <a:pt x="856" y="627"/>
                  </a:cubicBezTo>
                  <a:cubicBezTo>
                    <a:pt x="856" y="627"/>
                    <a:pt x="856" y="628"/>
                    <a:pt x="856" y="628"/>
                  </a:cubicBezTo>
                  <a:cubicBezTo>
                    <a:pt x="856" y="629"/>
                    <a:pt x="856" y="629"/>
                    <a:pt x="856" y="630"/>
                  </a:cubicBezTo>
                  <a:cubicBezTo>
                    <a:pt x="856" y="630"/>
                    <a:pt x="856" y="630"/>
                    <a:pt x="856" y="631"/>
                  </a:cubicBezTo>
                  <a:cubicBezTo>
                    <a:pt x="856" y="633"/>
                    <a:pt x="857" y="634"/>
                    <a:pt x="858" y="634"/>
                  </a:cubicBezTo>
                  <a:cubicBezTo>
                    <a:pt x="859" y="634"/>
                    <a:pt x="859" y="635"/>
                    <a:pt x="860" y="635"/>
                  </a:cubicBezTo>
                  <a:cubicBezTo>
                    <a:pt x="860" y="635"/>
                    <a:pt x="860" y="634"/>
                    <a:pt x="861" y="634"/>
                  </a:cubicBezTo>
                  <a:cubicBezTo>
                    <a:pt x="861" y="634"/>
                    <a:pt x="862" y="634"/>
                    <a:pt x="862" y="634"/>
                  </a:cubicBezTo>
                  <a:cubicBezTo>
                    <a:pt x="862" y="632"/>
                    <a:pt x="863" y="633"/>
                    <a:pt x="864" y="633"/>
                  </a:cubicBezTo>
                  <a:cubicBezTo>
                    <a:pt x="864" y="633"/>
                    <a:pt x="865" y="633"/>
                    <a:pt x="865" y="633"/>
                  </a:cubicBezTo>
                  <a:cubicBezTo>
                    <a:pt x="865" y="634"/>
                    <a:pt x="866" y="634"/>
                    <a:pt x="866" y="633"/>
                  </a:cubicBezTo>
                  <a:cubicBezTo>
                    <a:pt x="867" y="633"/>
                    <a:pt x="867" y="632"/>
                    <a:pt x="867" y="631"/>
                  </a:cubicBezTo>
                  <a:cubicBezTo>
                    <a:pt x="867" y="631"/>
                    <a:pt x="867" y="630"/>
                    <a:pt x="867" y="630"/>
                  </a:cubicBezTo>
                  <a:cubicBezTo>
                    <a:pt x="866" y="630"/>
                    <a:pt x="866" y="629"/>
                    <a:pt x="866" y="629"/>
                  </a:cubicBezTo>
                  <a:cubicBezTo>
                    <a:pt x="864" y="627"/>
                    <a:pt x="866" y="626"/>
                    <a:pt x="866" y="625"/>
                  </a:cubicBezTo>
                  <a:cubicBezTo>
                    <a:pt x="866" y="624"/>
                    <a:pt x="866" y="624"/>
                    <a:pt x="866" y="623"/>
                  </a:cubicBezTo>
                  <a:cubicBezTo>
                    <a:pt x="865" y="623"/>
                    <a:pt x="866" y="622"/>
                    <a:pt x="866" y="621"/>
                  </a:cubicBezTo>
                  <a:cubicBezTo>
                    <a:pt x="866" y="621"/>
                    <a:pt x="866" y="620"/>
                    <a:pt x="866" y="620"/>
                  </a:cubicBezTo>
                  <a:cubicBezTo>
                    <a:pt x="866" y="619"/>
                    <a:pt x="866" y="618"/>
                    <a:pt x="866" y="618"/>
                  </a:cubicBezTo>
                  <a:cubicBezTo>
                    <a:pt x="865" y="617"/>
                    <a:pt x="866" y="616"/>
                    <a:pt x="867" y="616"/>
                  </a:cubicBezTo>
                  <a:cubicBezTo>
                    <a:pt x="867" y="615"/>
                    <a:pt x="867" y="615"/>
                    <a:pt x="867" y="614"/>
                  </a:cubicBezTo>
                  <a:cubicBezTo>
                    <a:pt x="868" y="613"/>
                    <a:pt x="867" y="611"/>
                    <a:pt x="867" y="610"/>
                  </a:cubicBezTo>
                  <a:cubicBezTo>
                    <a:pt x="867" y="610"/>
                    <a:pt x="867" y="609"/>
                    <a:pt x="867" y="609"/>
                  </a:cubicBezTo>
                  <a:cubicBezTo>
                    <a:pt x="865" y="609"/>
                    <a:pt x="866" y="608"/>
                    <a:pt x="867" y="608"/>
                  </a:cubicBezTo>
                  <a:cubicBezTo>
                    <a:pt x="867" y="607"/>
                    <a:pt x="867" y="607"/>
                    <a:pt x="868" y="607"/>
                  </a:cubicBezTo>
                  <a:cubicBezTo>
                    <a:pt x="868" y="607"/>
                    <a:pt x="868" y="607"/>
                    <a:pt x="868" y="607"/>
                  </a:cubicBezTo>
                  <a:cubicBezTo>
                    <a:pt x="869" y="606"/>
                    <a:pt x="869" y="606"/>
                    <a:pt x="869" y="606"/>
                  </a:cubicBezTo>
                  <a:cubicBezTo>
                    <a:pt x="869" y="606"/>
                    <a:pt x="869" y="605"/>
                    <a:pt x="870" y="605"/>
                  </a:cubicBezTo>
                  <a:cubicBezTo>
                    <a:pt x="870" y="605"/>
                    <a:pt x="871" y="605"/>
                    <a:pt x="871" y="605"/>
                  </a:cubicBezTo>
                  <a:cubicBezTo>
                    <a:pt x="871" y="605"/>
                    <a:pt x="871" y="605"/>
                    <a:pt x="871" y="605"/>
                  </a:cubicBezTo>
                  <a:cubicBezTo>
                    <a:pt x="872" y="605"/>
                    <a:pt x="872" y="605"/>
                    <a:pt x="872" y="606"/>
                  </a:cubicBezTo>
                  <a:cubicBezTo>
                    <a:pt x="873" y="607"/>
                    <a:pt x="873" y="609"/>
                    <a:pt x="872" y="610"/>
                  </a:cubicBezTo>
                  <a:cubicBezTo>
                    <a:pt x="872" y="611"/>
                    <a:pt x="871" y="612"/>
                    <a:pt x="871" y="613"/>
                  </a:cubicBezTo>
                  <a:cubicBezTo>
                    <a:pt x="871" y="613"/>
                    <a:pt x="871" y="614"/>
                    <a:pt x="871" y="614"/>
                  </a:cubicBezTo>
                  <a:cubicBezTo>
                    <a:pt x="872" y="615"/>
                    <a:pt x="872" y="615"/>
                    <a:pt x="872" y="616"/>
                  </a:cubicBezTo>
                  <a:cubicBezTo>
                    <a:pt x="873" y="617"/>
                    <a:pt x="874" y="617"/>
                    <a:pt x="874" y="618"/>
                  </a:cubicBezTo>
                  <a:cubicBezTo>
                    <a:pt x="874" y="618"/>
                    <a:pt x="874" y="618"/>
                    <a:pt x="874" y="618"/>
                  </a:cubicBezTo>
                  <a:cubicBezTo>
                    <a:pt x="875" y="618"/>
                    <a:pt x="875" y="618"/>
                    <a:pt x="875" y="619"/>
                  </a:cubicBezTo>
                  <a:cubicBezTo>
                    <a:pt x="875" y="620"/>
                    <a:pt x="875" y="620"/>
                    <a:pt x="876" y="620"/>
                  </a:cubicBezTo>
                  <a:cubicBezTo>
                    <a:pt x="876" y="620"/>
                    <a:pt x="876" y="620"/>
                    <a:pt x="876" y="620"/>
                  </a:cubicBezTo>
                  <a:cubicBezTo>
                    <a:pt x="877" y="620"/>
                    <a:pt x="877" y="621"/>
                    <a:pt x="877" y="621"/>
                  </a:cubicBezTo>
                  <a:cubicBezTo>
                    <a:pt x="876" y="622"/>
                    <a:pt x="876" y="622"/>
                    <a:pt x="876" y="623"/>
                  </a:cubicBezTo>
                  <a:cubicBezTo>
                    <a:pt x="875" y="623"/>
                    <a:pt x="877" y="624"/>
                    <a:pt x="877" y="625"/>
                  </a:cubicBezTo>
                  <a:cubicBezTo>
                    <a:pt x="877" y="625"/>
                    <a:pt x="877" y="625"/>
                    <a:pt x="877" y="625"/>
                  </a:cubicBezTo>
                  <a:cubicBezTo>
                    <a:pt x="877" y="626"/>
                    <a:pt x="877" y="626"/>
                    <a:pt x="878" y="626"/>
                  </a:cubicBezTo>
                  <a:cubicBezTo>
                    <a:pt x="878" y="626"/>
                    <a:pt x="879" y="626"/>
                    <a:pt x="879" y="626"/>
                  </a:cubicBezTo>
                  <a:cubicBezTo>
                    <a:pt x="880" y="626"/>
                    <a:pt x="881" y="626"/>
                    <a:pt x="881" y="627"/>
                  </a:cubicBezTo>
                  <a:cubicBezTo>
                    <a:pt x="882" y="627"/>
                    <a:pt x="882" y="627"/>
                    <a:pt x="883" y="627"/>
                  </a:cubicBezTo>
                  <a:cubicBezTo>
                    <a:pt x="883" y="627"/>
                    <a:pt x="883" y="627"/>
                    <a:pt x="883" y="627"/>
                  </a:cubicBezTo>
                  <a:cubicBezTo>
                    <a:pt x="883" y="626"/>
                    <a:pt x="883" y="625"/>
                    <a:pt x="883" y="625"/>
                  </a:cubicBezTo>
                  <a:cubicBezTo>
                    <a:pt x="883" y="624"/>
                    <a:pt x="882" y="624"/>
                    <a:pt x="883" y="623"/>
                  </a:cubicBezTo>
                  <a:cubicBezTo>
                    <a:pt x="883" y="622"/>
                    <a:pt x="884" y="623"/>
                    <a:pt x="885" y="622"/>
                  </a:cubicBezTo>
                  <a:cubicBezTo>
                    <a:pt x="886" y="622"/>
                    <a:pt x="887" y="622"/>
                    <a:pt x="887" y="622"/>
                  </a:cubicBezTo>
                  <a:cubicBezTo>
                    <a:pt x="887" y="620"/>
                    <a:pt x="890" y="622"/>
                    <a:pt x="891" y="622"/>
                  </a:cubicBezTo>
                  <a:cubicBezTo>
                    <a:pt x="891" y="622"/>
                    <a:pt x="891" y="622"/>
                    <a:pt x="891" y="621"/>
                  </a:cubicBezTo>
                  <a:cubicBezTo>
                    <a:pt x="890" y="620"/>
                    <a:pt x="891" y="620"/>
                    <a:pt x="892" y="621"/>
                  </a:cubicBezTo>
                  <a:cubicBezTo>
                    <a:pt x="893" y="622"/>
                    <a:pt x="893" y="622"/>
                    <a:pt x="894" y="622"/>
                  </a:cubicBezTo>
                  <a:cubicBezTo>
                    <a:pt x="895" y="622"/>
                    <a:pt x="895" y="620"/>
                    <a:pt x="895" y="619"/>
                  </a:cubicBezTo>
                  <a:cubicBezTo>
                    <a:pt x="895" y="619"/>
                    <a:pt x="895" y="619"/>
                    <a:pt x="895" y="619"/>
                  </a:cubicBezTo>
                  <a:cubicBezTo>
                    <a:pt x="894" y="619"/>
                    <a:pt x="893" y="619"/>
                    <a:pt x="892" y="618"/>
                  </a:cubicBezTo>
                  <a:cubicBezTo>
                    <a:pt x="892" y="618"/>
                    <a:pt x="891" y="618"/>
                    <a:pt x="890" y="618"/>
                  </a:cubicBezTo>
                  <a:cubicBezTo>
                    <a:pt x="889" y="619"/>
                    <a:pt x="888" y="619"/>
                    <a:pt x="888" y="618"/>
                  </a:cubicBezTo>
                  <a:cubicBezTo>
                    <a:pt x="888" y="618"/>
                    <a:pt x="888" y="617"/>
                    <a:pt x="888" y="617"/>
                  </a:cubicBezTo>
                  <a:cubicBezTo>
                    <a:pt x="888" y="617"/>
                    <a:pt x="887" y="617"/>
                    <a:pt x="887" y="616"/>
                  </a:cubicBezTo>
                  <a:cubicBezTo>
                    <a:pt x="887" y="616"/>
                    <a:pt x="887" y="616"/>
                    <a:pt x="886" y="616"/>
                  </a:cubicBezTo>
                  <a:cubicBezTo>
                    <a:pt x="886" y="616"/>
                    <a:pt x="885" y="615"/>
                    <a:pt x="885" y="615"/>
                  </a:cubicBezTo>
                  <a:cubicBezTo>
                    <a:pt x="885" y="615"/>
                    <a:pt x="885" y="615"/>
                    <a:pt x="885" y="615"/>
                  </a:cubicBezTo>
                  <a:cubicBezTo>
                    <a:pt x="884" y="615"/>
                    <a:pt x="883" y="614"/>
                    <a:pt x="884" y="613"/>
                  </a:cubicBezTo>
                  <a:cubicBezTo>
                    <a:pt x="884" y="613"/>
                    <a:pt x="885" y="612"/>
                    <a:pt x="885" y="612"/>
                  </a:cubicBezTo>
                  <a:cubicBezTo>
                    <a:pt x="885" y="612"/>
                    <a:pt x="886" y="611"/>
                    <a:pt x="886" y="611"/>
                  </a:cubicBezTo>
                  <a:cubicBezTo>
                    <a:pt x="886" y="610"/>
                    <a:pt x="886" y="609"/>
                    <a:pt x="885" y="609"/>
                  </a:cubicBezTo>
                  <a:cubicBezTo>
                    <a:pt x="885" y="609"/>
                    <a:pt x="884" y="609"/>
                    <a:pt x="884" y="608"/>
                  </a:cubicBezTo>
                  <a:cubicBezTo>
                    <a:pt x="884" y="608"/>
                    <a:pt x="884" y="608"/>
                    <a:pt x="884" y="607"/>
                  </a:cubicBezTo>
                  <a:cubicBezTo>
                    <a:pt x="884" y="607"/>
                    <a:pt x="884" y="607"/>
                    <a:pt x="884" y="607"/>
                  </a:cubicBezTo>
                  <a:cubicBezTo>
                    <a:pt x="884" y="607"/>
                    <a:pt x="883" y="607"/>
                    <a:pt x="883" y="607"/>
                  </a:cubicBezTo>
                  <a:cubicBezTo>
                    <a:pt x="883" y="606"/>
                    <a:pt x="883" y="606"/>
                    <a:pt x="883" y="606"/>
                  </a:cubicBezTo>
                  <a:cubicBezTo>
                    <a:pt x="882" y="606"/>
                    <a:pt x="882" y="606"/>
                    <a:pt x="881" y="606"/>
                  </a:cubicBezTo>
                  <a:cubicBezTo>
                    <a:pt x="882" y="605"/>
                    <a:pt x="882" y="605"/>
                    <a:pt x="881" y="604"/>
                  </a:cubicBezTo>
                  <a:cubicBezTo>
                    <a:pt x="881" y="604"/>
                    <a:pt x="881" y="604"/>
                    <a:pt x="881" y="604"/>
                  </a:cubicBezTo>
                  <a:cubicBezTo>
                    <a:pt x="880" y="603"/>
                    <a:pt x="880" y="602"/>
                    <a:pt x="880" y="602"/>
                  </a:cubicBezTo>
                  <a:cubicBezTo>
                    <a:pt x="879" y="602"/>
                    <a:pt x="879" y="601"/>
                    <a:pt x="878" y="601"/>
                  </a:cubicBezTo>
                  <a:cubicBezTo>
                    <a:pt x="877" y="601"/>
                    <a:pt x="877" y="600"/>
                    <a:pt x="876" y="599"/>
                  </a:cubicBezTo>
                  <a:cubicBezTo>
                    <a:pt x="876" y="599"/>
                    <a:pt x="876" y="599"/>
                    <a:pt x="876" y="598"/>
                  </a:cubicBezTo>
                  <a:cubicBezTo>
                    <a:pt x="876" y="598"/>
                    <a:pt x="876" y="597"/>
                    <a:pt x="876" y="597"/>
                  </a:cubicBezTo>
                  <a:cubicBezTo>
                    <a:pt x="877" y="597"/>
                    <a:pt x="877" y="597"/>
                    <a:pt x="877" y="598"/>
                  </a:cubicBezTo>
                  <a:cubicBezTo>
                    <a:pt x="877" y="598"/>
                    <a:pt x="878" y="598"/>
                    <a:pt x="878" y="598"/>
                  </a:cubicBezTo>
                  <a:cubicBezTo>
                    <a:pt x="879" y="598"/>
                    <a:pt x="879" y="598"/>
                    <a:pt x="880" y="598"/>
                  </a:cubicBezTo>
                  <a:cubicBezTo>
                    <a:pt x="881" y="597"/>
                    <a:pt x="879" y="595"/>
                    <a:pt x="881" y="595"/>
                  </a:cubicBezTo>
                  <a:cubicBezTo>
                    <a:pt x="882" y="595"/>
                    <a:pt x="883" y="595"/>
                    <a:pt x="883" y="595"/>
                  </a:cubicBezTo>
                  <a:cubicBezTo>
                    <a:pt x="884" y="595"/>
                    <a:pt x="885" y="594"/>
                    <a:pt x="886" y="593"/>
                  </a:cubicBezTo>
                  <a:cubicBezTo>
                    <a:pt x="887" y="593"/>
                    <a:pt x="887" y="592"/>
                    <a:pt x="888" y="591"/>
                  </a:cubicBezTo>
                  <a:cubicBezTo>
                    <a:pt x="888" y="591"/>
                    <a:pt x="888" y="591"/>
                    <a:pt x="888" y="591"/>
                  </a:cubicBezTo>
                  <a:cubicBezTo>
                    <a:pt x="889" y="590"/>
                    <a:pt x="889" y="590"/>
                    <a:pt x="890" y="590"/>
                  </a:cubicBezTo>
                  <a:cubicBezTo>
                    <a:pt x="890" y="589"/>
                    <a:pt x="890" y="589"/>
                    <a:pt x="890" y="589"/>
                  </a:cubicBezTo>
                  <a:cubicBezTo>
                    <a:pt x="889" y="588"/>
                    <a:pt x="891" y="588"/>
                    <a:pt x="891" y="588"/>
                  </a:cubicBezTo>
                  <a:cubicBezTo>
                    <a:pt x="892" y="588"/>
                    <a:pt x="892" y="588"/>
                    <a:pt x="892" y="588"/>
                  </a:cubicBezTo>
                  <a:cubicBezTo>
                    <a:pt x="892" y="588"/>
                    <a:pt x="893" y="588"/>
                    <a:pt x="893" y="588"/>
                  </a:cubicBezTo>
                  <a:cubicBezTo>
                    <a:pt x="894" y="588"/>
                    <a:pt x="894" y="588"/>
                    <a:pt x="895" y="588"/>
                  </a:cubicBezTo>
                  <a:cubicBezTo>
                    <a:pt x="895" y="588"/>
                    <a:pt x="895" y="588"/>
                    <a:pt x="895" y="588"/>
                  </a:cubicBezTo>
                  <a:cubicBezTo>
                    <a:pt x="895" y="587"/>
                    <a:pt x="897" y="587"/>
                    <a:pt x="897" y="586"/>
                  </a:cubicBezTo>
                  <a:cubicBezTo>
                    <a:pt x="897" y="585"/>
                    <a:pt x="896" y="585"/>
                    <a:pt x="896" y="585"/>
                  </a:cubicBezTo>
                  <a:cubicBezTo>
                    <a:pt x="895" y="584"/>
                    <a:pt x="894" y="584"/>
                    <a:pt x="893" y="584"/>
                  </a:cubicBezTo>
                  <a:cubicBezTo>
                    <a:pt x="892" y="584"/>
                    <a:pt x="891" y="584"/>
                    <a:pt x="890" y="585"/>
                  </a:cubicBezTo>
                  <a:cubicBezTo>
                    <a:pt x="890" y="585"/>
                    <a:pt x="890" y="585"/>
                    <a:pt x="890" y="585"/>
                  </a:cubicBezTo>
                  <a:cubicBezTo>
                    <a:pt x="890" y="586"/>
                    <a:pt x="889" y="586"/>
                    <a:pt x="888" y="586"/>
                  </a:cubicBezTo>
                  <a:cubicBezTo>
                    <a:pt x="888" y="586"/>
                    <a:pt x="886" y="585"/>
                    <a:pt x="885" y="586"/>
                  </a:cubicBezTo>
                  <a:cubicBezTo>
                    <a:pt x="885" y="586"/>
                    <a:pt x="885" y="587"/>
                    <a:pt x="884" y="587"/>
                  </a:cubicBezTo>
                  <a:cubicBezTo>
                    <a:pt x="884" y="587"/>
                    <a:pt x="883" y="588"/>
                    <a:pt x="883" y="588"/>
                  </a:cubicBezTo>
                  <a:cubicBezTo>
                    <a:pt x="883" y="588"/>
                    <a:pt x="883" y="588"/>
                    <a:pt x="883" y="588"/>
                  </a:cubicBezTo>
                  <a:cubicBezTo>
                    <a:pt x="882" y="588"/>
                    <a:pt x="882" y="588"/>
                    <a:pt x="881" y="588"/>
                  </a:cubicBezTo>
                  <a:cubicBezTo>
                    <a:pt x="881" y="588"/>
                    <a:pt x="880" y="588"/>
                    <a:pt x="880" y="588"/>
                  </a:cubicBezTo>
                  <a:cubicBezTo>
                    <a:pt x="880" y="588"/>
                    <a:pt x="880" y="588"/>
                    <a:pt x="880" y="588"/>
                  </a:cubicBezTo>
                  <a:cubicBezTo>
                    <a:pt x="880" y="588"/>
                    <a:pt x="879" y="588"/>
                    <a:pt x="879" y="588"/>
                  </a:cubicBezTo>
                  <a:cubicBezTo>
                    <a:pt x="879" y="587"/>
                    <a:pt x="879" y="587"/>
                    <a:pt x="879" y="587"/>
                  </a:cubicBezTo>
                  <a:cubicBezTo>
                    <a:pt x="878" y="587"/>
                    <a:pt x="878" y="586"/>
                    <a:pt x="877" y="587"/>
                  </a:cubicBezTo>
                  <a:cubicBezTo>
                    <a:pt x="876" y="587"/>
                    <a:pt x="875" y="587"/>
                    <a:pt x="875" y="588"/>
                  </a:cubicBezTo>
                  <a:cubicBezTo>
                    <a:pt x="875" y="589"/>
                    <a:pt x="875" y="590"/>
                    <a:pt x="875" y="590"/>
                  </a:cubicBezTo>
                  <a:cubicBezTo>
                    <a:pt x="875" y="590"/>
                    <a:pt x="874" y="591"/>
                    <a:pt x="874" y="591"/>
                  </a:cubicBezTo>
                  <a:cubicBezTo>
                    <a:pt x="874" y="592"/>
                    <a:pt x="874" y="592"/>
                    <a:pt x="873" y="592"/>
                  </a:cubicBezTo>
                  <a:cubicBezTo>
                    <a:pt x="872" y="592"/>
                    <a:pt x="872" y="592"/>
                    <a:pt x="872" y="592"/>
                  </a:cubicBezTo>
                  <a:cubicBezTo>
                    <a:pt x="871" y="592"/>
                    <a:pt x="870" y="592"/>
                    <a:pt x="869" y="592"/>
                  </a:cubicBezTo>
                  <a:cubicBezTo>
                    <a:pt x="868" y="591"/>
                    <a:pt x="868" y="590"/>
                    <a:pt x="867" y="589"/>
                  </a:cubicBezTo>
                  <a:cubicBezTo>
                    <a:pt x="866" y="589"/>
                    <a:pt x="865" y="588"/>
                    <a:pt x="865" y="587"/>
                  </a:cubicBezTo>
                  <a:cubicBezTo>
                    <a:pt x="865" y="587"/>
                    <a:pt x="865" y="586"/>
                    <a:pt x="865" y="586"/>
                  </a:cubicBezTo>
                  <a:cubicBezTo>
                    <a:pt x="864" y="585"/>
                    <a:pt x="863" y="584"/>
                    <a:pt x="863" y="583"/>
                  </a:cubicBezTo>
                  <a:cubicBezTo>
                    <a:pt x="863" y="582"/>
                    <a:pt x="863" y="581"/>
                    <a:pt x="863" y="581"/>
                  </a:cubicBezTo>
                  <a:cubicBezTo>
                    <a:pt x="863" y="580"/>
                    <a:pt x="863" y="579"/>
                    <a:pt x="864" y="578"/>
                  </a:cubicBezTo>
                  <a:cubicBezTo>
                    <a:pt x="864" y="578"/>
                    <a:pt x="865" y="577"/>
                    <a:pt x="865" y="577"/>
                  </a:cubicBezTo>
                  <a:cubicBezTo>
                    <a:pt x="866" y="576"/>
                    <a:pt x="866" y="576"/>
                    <a:pt x="867" y="575"/>
                  </a:cubicBezTo>
                  <a:cubicBezTo>
                    <a:pt x="867" y="575"/>
                    <a:pt x="867" y="574"/>
                    <a:pt x="867" y="574"/>
                  </a:cubicBezTo>
                  <a:cubicBezTo>
                    <a:pt x="868" y="573"/>
                    <a:pt x="869" y="574"/>
                    <a:pt x="870" y="574"/>
                  </a:cubicBezTo>
                  <a:cubicBezTo>
                    <a:pt x="870" y="575"/>
                    <a:pt x="871" y="574"/>
                    <a:pt x="871" y="575"/>
                  </a:cubicBezTo>
                  <a:cubicBezTo>
                    <a:pt x="871" y="575"/>
                    <a:pt x="872" y="575"/>
                    <a:pt x="872" y="575"/>
                  </a:cubicBezTo>
                  <a:cubicBezTo>
                    <a:pt x="873" y="575"/>
                    <a:pt x="873" y="576"/>
                    <a:pt x="874" y="576"/>
                  </a:cubicBezTo>
                  <a:cubicBezTo>
                    <a:pt x="875" y="575"/>
                    <a:pt x="875" y="575"/>
                    <a:pt x="876" y="575"/>
                  </a:cubicBezTo>
                  <a:cubicBezTo>
                    <a:pt x="876" y="574"/>
                    <a:pt x="876" y="575"/>
                    <a:pt x="877" y="574"/>
                  </a:cubicBezTo>
                  <a:cubicBezTo>
                    <a:pt x="877" y="574"/>
                    <a:pt x="878" y="573"/>
                    <a:pt x="878" y="573"/>
                  </a:cubicBezTo>
                  <a:cubicBezTo>
                    <a:pt x="879" y="573"/>
                    <a:pt x="879" y="574"/>
                    <a:pt x="880" y="575"/>
                  </a:cubicBezTo>
                  <a:cubicBezTo>
                    <a:pt x="881" y="575"/>
                    <a:pt x="882" y="575"/>
                    <a:pt x="882" y="575"/>
                  </a:cubicBezTo>
                  <a:cubicBezTo>
                    <a:pt x="882" y="575"/>
                    <a:pt x="883" y="575"/>
                    <a:pt x="883" y="575"/>
                  </a:cubicBezTo>
                  <a:cubicBezTo>
                    <a:pt x="884" y="575"/>
                    <a:pt x="885" y="575"/>
                    <a:pt x="885" y="575"/>
                  </a:cubicBezTo>
                  <a:cubicBezTo>
                    <a:pt x="887" y="575"/>
                    <a:pt x="888" y="575"/>
                    <a:pt x="889" y="575"/>
                  </a:cubicBezTo>
                  <a:cubicBezTo>
                    <a:pt x="889" y="575"/>
                    <a:pt x="890" y="575"/>
                    <a:pt x="890" y="575"/>
                  </a:cubicBezTo>
                  <a:cubicBezTo>
                    <a:pt x="891" y="575"/>
                    <a:pt x="891" y="575"/>
                    <a:pt x="892" y="575"/>
                  </a:cubicBezTo>
                  <a:cubicBezTo>
                    <a:pt x="893" y="575"/>
                    <a:pt x="894" y="575"/>
                    <a:pt x="894" y="576"/>
                  </a:cubicBezTo>
                  <a:cubicBezTo>
                    <a:pt x="895" y="576"/>
                    <a:pt x="895" y="577"/>
                    <a:pt x="895" y="577"/>
                  </a:cubicBezTo>
                  <a:cubicBezTo>
                    <a:pt x="896" y="578"/>
                    <a:pt x="898" y="578"/>
                    <a:pt x="898" y="577"/>
                  </a:cubicBezTo>
                  <a:cubicBezTo>
                    <a:pt x="898" y="577"/>
                    <a:pt x="901" y="576"/>
                    <a:pt x="901" y="576"/>
                  </a:cubicBezTo>
                  <a:cubicBezTo>
                    <a:pt x="902" y="576"/>
                    <a:pt x="903" y="576"/>
                    <a:pt x="903" y="576"/>
                  </a:cubicBezTo>
                  <a:cubicBezTo>
                    <a:pt x="904" y="575"/>
                    <a:pt x="904" y="574"/>
                    <a:pt x="905" y="574"/>
                  </a:cubicBezTo>
                  <a:close/>
                  <a:moveTo>
                    <a:pt x="893" y="598"/>
                  </a:moveTo>
                  <a:cubicBezTo>
                    <a:pt x="894" y="598"/>
                    <a:pt x="894" y="597"/>
                    <a:pt x="893" y="597"/>
                  </a:cubicBezTo>
                  <a:cubicBezTo>
                    <a:pt x="893" y="597"/>
                    <a:pt x="893" y="598"/>
                    <a:pt x="893" y="598"/>
                  </a:cubicBezTo>
                  <a:close/>
                  <a:moveTo>
                    <a:pt x="914" y="546"/>
                  </a:moveTo>
                  <a:cubicBezTo>
                    <a:pt x="914" y="546"/>
                    <a:pt x="914" y="546"/>
                    <a:pt x="914" y="546"/>
                  </a:cubicBezTo>
                  <a:cubicBezTo>
                    <a:pt x="914" y="546"/>
                    <a:pt x="914" y="546"/>
                    <a:pt x="914" y="547"/>
                  </a:cubicBezTo>
                  <a:cubicBezTo>
                    <a:pt x="914" y="547"/>
                    <a:pt x="914" y="547"/>
                    <a:pt x="914" y="547"/>
                  </a:cubicBezTo>
                  <a:cubicBezTo>
                    <a:pt x="914" y="548"/>
                    <a:pt x="915" y="548"/>
                    <a:pt x="915" y="547"/>
                  </a:cubicBezTo>
                  <a:cubicBezTo>
                    <a:pt x="915" y="547"/>
                    <a:pt x="915" y="546"/>
                    <a:pt x="915" y="546"/>
                  </a:cubicBezTo>
                  <a:cubicBezTo>
                    <a:pt x="915" y="546"/>
                    <a:pt x="915" y="546"/>
                    <a:pt x="915" y="545"/>
                  </a:cubicBezTo>
                  <a:cubicBezTo>
                    <a:pt x="915" y="545"/>
                    <a:pt x="915" y="545"/>
                    <a:pt x="915" y="545"/>
                  </a:cubicBezTo>
                  <a:cubicBezTo>
                    <a:pt x="915" y="545"/>
                    <a:pt x="915" y="545"/>
                    <a:pt x="915" y="545"/>
                  </a:cubicBezTo>
                  <a:cubicBezTo>
                    <a:pt x="915" y="544"/>
                    <a:pt x="915" y="544"/>
                    <a:pt x="914" y="544"/>
                  </a:cubicBezTo>
                  <a:cubicBezTo>
                    <a:pt x="914" y="544"/>
                    <a:pt x="914" y="544"/>
                    <a:pt x="913" y="544"/>
                  </a:cubicBezTo>
                  <a:cubicBezTo>
                    <a:pt x="913" y="544"/>
                    <a:pt x="913" y="544"/>
                    <a:pt x="913" y="544"/>
                  </a:cubicBezTo>
                  <a:cubicBezTo>
                    <a:pt x="913" y="544"/>
                    <a:pt x="913" y="545"/>
                    <a:pt x="913" y="545"/>
                  </a:cubicBezTo>
                  <a:cubicBezTo>
                    <a:pt x="913" y="545"/>
                    <a:pt x="913" y="545"/>
                    <a:pt x="913" y="545"/>
                  </a:cubicBezTo>
                  <a:cubicBezTo>
                    <a:pt x="913" y="545"/>
                    <a:pt x="913" y="545"/>
                    <a:pt x="913" y="546"/>
                  </a:cubicBezTo>
                  <a:cubicBezTo>
                    <a:pt x="913" y="546"/>
                    <a:pt x="913" y="546"/>
                    <a:pt x="914" y="546"/>
                  </a:cubicBezTo>
                  <a:close/>
                  <a:moveTo>
                    <a:pt x="911" y="597"/>
                  </a:moveTo>
                  <a:cubicBezTo>
                    <a:pt x="911" y="598"/>
                    <a:pt x="912" y="598"/>
                    <a:pt x="912" y="597"/>
                  </a:cubicBezTo>
                  <a:cubicBezTo>
                    <a:pt x="912" y="596"/>
                    <a:pt x="912" y="596"/>
                    <a:pt x="911" y="596"/>
                  </a:cubicBezTo>
                  <a:cubicBezTo>
                    <a:pt x="911" y="596"/>
                    <a:pt x="911" y="596"/>
                    <a:pt x="910" y="596"/>
                  </a:cubicBezTo>
                  <a:cubicBezTo>
                    <a:pt x="910" y="596"/>
                    <a:pt x="910" y="597"/>
                    <a:pt x="910" y="597"/>
                  </a:cubicBezTo>
                  <a:cubicBezTo>
                    <a:pt x="910" y="597"/>
                    <a:pt x="910" y="597"/>
                    <a:pt x="910" y="597"/>
                  </a:cubicBezTo>
                  <a:cubicBezTo>
                    <a:pt x="910" y="596"/>
                    <a:pt x="910" y="596"/>
                    <a:pt x="910" y="596"/>
                  </a:cubicBezTo>
                  <a:cubicBezTo>
                    <a:pt x="909" y="596"/>
                    <a:pt x="908" y="596"/>
                    <a:pt x="907" y="596"/>
                  </a:cubicBezTo>
                  <a:cubicBezTo>
                    <a:pt x="906" y="596"/>
                    <a:pt x="906" y="596"/>
                    <a:pt x="905" y="596"/>
                  </a:cubicBezTo>
                  <a:cubicBezTo>
                    <a:pt x="904" y="597"/>
                    <a:pt x="904" y="598"/>
                    <a:pt x="904" y="598"/>
                  </a:cubicBezTo>
                  <a:cubicBezTo>
                    <a:pt x="904" y="598"/>
                    <a:pt x="904" y="599"/>
                    <a:pt x="905" y="599"/>
                  </a:cubicBezTo>
                  <a:cubicBezTo>
                    <a:pt x="906" y="599"/>
                    <a:pt x="907" y="599"/>
                    <a:pt x="908" y="598"/>
                  </a:cubicBezTo>
                  <a:cubicBezTo>
                    <a:pt x="908" y="598"/>
                    <a:pt x="909" y="598"/>
                    <a:pt x="909" y="598"/>
                  </a:cubicBezTo>
                  <a:cubicBezTo>
                    <a:pt x="909" y="598"/>
                    <a:pt x="909" y="598"/>
                    <a:pt x="909" y="598"/>
                  </a:cubicBezTo>
                  <a:cubicBezTo>
                    <a:pt x="909" y="598"/>
                    <a:pt x="909" y="598"/>
                    <a:pt x="910" y="598"/>
                  </a:cubicBezTo>
                  <a:cubicBezTo>
                    <a:pt x="910" y="598"/>
                    <a:pt x="911" y="598"/>
                    <a:pt x="911" y="598"/>
                  </a:cubicBezTo>
                  <a:cubicBezTo>
                    <a:pt x="911" y="598"/>
                    <a:pt x="911" y="597"/>
                    <a:pt x="911" y="597"/>
                  </a:cubicBezTo>
                  <a:close/>
                  <a:moveTo>
                    <a:pt x="924" y="538"/>
                  </a:moveTo>
                  <a:cubicBezTo>
                    <a:pt x="924" y="538"/>
                    <a:pt x="925" y="538"/>
                    <a:pt x="925" y="538"/>
                  </a:cubicBezTo>
                  <a:cubicBezTo>
                    <a:pt x="925" y="538"/>
                    <a:pt x="925" y="538"/>
                    <a:pt x="925" y="538"/>
                  </a:cubicBezTo>
                  <a:cubicBezTo>
                    <a:pt x="925" y="538"/>
                    <a:pt x="925" y="539"/>
                    <a:pt x="925" y="539"/>
                  </a:cubicBezTo>
                  <a:cubicBezTo>
                    <a:pt x="925" y="539"/>
                    <a:pt x="925" y="539"/>
                    <a:pt x="925" y="539"/>
                  </a:cubicBezTo>
                  <a:cubicBezTo>
                    <a:pt x="925" y="539"/>
                    <a:pt x="925" y="539"/>
                    <a:pt x="925" y="539"/>
                  </a:cubicBezTo>
                  <a:cubicBezTo>
                    <a:pt x="925" y="539"/>
                    <a:pt x="925" y="539"/>
                    <a:pt x="925" y="539"/>
                  </a:cubicBezTo>
                  <a:cubicBezTo>
                    <a:pt x="925" y="539"/>
                    <a:pt x="925" y="540"/>
                    <a:pt x="925" y="540"/>
                  </a:cubicBezTo>
                  <a:cubicBezTo>
                    <a:pt x="925" y="540"/>
                    <a:pt x="925" y="540"/>
                    <a:pt x="925" y="540"/>
                  </a:cubicBezTo>
                  <a:cubicBezTo>
                    <a:pt x="925" y="541"/>
                    <a:pt x="926" y="541"/>
                    <a:pt x="926" y="541"/>
                  </a:cubicBezTo>
                  <a:cubicBezTo>
                    <a:pt x="926" y="541"/>
                    <a:pt x="926" y="540"/>
                    <a:pt x="926" y="540"/>
                  </a:cubicBezTo>
                  <a:cubicBezTo>
                    <a:pt x="926" y="540"/>
                    <a:pt x="926" y="540"/>
                    <a:pt x="926" y="540"/>
                  </a:cubicBezTo>
                  <a:cubicBezTo>
                    <a:pt x="926" y="539"/>
                    <a:pt x="927" y="539"/>
                    <a:pt x="926" y="539"/>
                  </a:cubicBezTo>
                  <a:cubicBezTo>
                    <a:pt x="926" y="538"/>
                    <a:pt x="926" y="538"/>
                    <a:pt x="926" y="538"/>
                  </a:cubicBezTo>
                  <a:cubicBezTo>
                    <a:pt x="926" y="537"/>
                    <a:pt x="925" y="537"/>
                    <a:pt x="924" y="537"/>
                  </a:cubicBezTo>
                  <a:cubicBezTo>
                    <a:pt x="924" y="537"/>
                    <a:pt x="924" y="537"/>
                    <a:pt x="924" y="538"/>
                  </a:cubicBezTo>
                  <a:close/>
                  <a:moveTo>
                    <a:pt x="662" y="587"/>
                  </a:moveTo>
                  <a:cubicBezTo>
                    <a:pt x="662" y="586"/>
                    <a:pt x="661" y="586"/>
                    <a:pt x="661" y="585"/>
                  </a:cubicBezTo>
                  <a:cubicBezTo>
                    <a:pt x="661" y="585"/>
                    <a:pt x="661" y="585"/>
                    <a:pt x="661" y="584"/>
                  </a:cubicBezTo>
                  <a:cubicBezTo>
                    <a:pt x="660" y="584"/>
                    <a:pt x="660" y="585"/>
                    <a:pt x="659" y="584"/>
                  </a:cubicBezTo>
                  <a:cubicBezTo>
                    <a:pt x="659" y="583"/>
                    <a:pt x="657" y="585"/>
                    <a:pt x="656" y="585"/>
                  </a:cubicBezTo>
                  <a:cubicBezTo>
                    <a:pt x="656" y="585"/>
                    <a:pt x="656" y="586"/>
                    <a:pt x="657" y="587"/>
                  </a:cubicBezTo>
                  <a:cubicBezTo>
                    <a:pt x="657" y="587"/>
                    <a:pt x="657" y="587"/>
                    <a:pt x="658" y="587"/>
                  </a:cubicBezTo>
                  <a:cubicBezTo>
                    <a:pt x="658" y="587"/>
                    <a:pt x="658" y="587"/>
                    <a:pt x="658" y="587"/>
                  </a:cubicBezTo>
                  <a:cubicBezTo>
                    <a:pt x="658" y="588"/>
                    <a:pt x="658" y="588"/>
                    <a:pt x="658" y="588"/>
                  </a:cubicBezTo>
                  <a:cubicBezTo>
                    <a:pt x="659" y="588"/>
                    <a:pt x="660" y="589"/>
                    <a:pt x="660" y="590"/>
                  </a:cubicBezTo>
                  <a:cubicBezTo>
                    <a:pt x="660" y="590"/>
                    <a:pt x="660" y="591"/>
                    <a:pt x="661" y="591"/>
                  </a:cubicBezTo>
                  <a:cubicBezTo>
                    <a:pt x="661" y="591"/>
                    <a:pt x="662" y="592"/>
                    <a:pt x="662" y="592"/>
                  </a:cubicBezTo>
                  <a:cubicBezTo>
                    <a:pt x="662" y="592"/>
                    <a:pt x="662" y="593"/>
                    <a:pt x="663" y="593"/>
                  </a:cubicBezTo>
                  <a:cubicBezTo>
                    <a:pt x="663" y="593"/>
                    <a:pt x="663" y="593"/>
                    <a:pt x="663" y="592"/>
                  </a:cubicBezTo>
                  <a:cubicBezTo>
                    <a:pt x="663" y="591"/>
                    <a:pt x="664" y="590"/>
                    <a:pt x="663" y="589"/>
                  </a:cubicBezTo>
                  <a:cubicBezTo>
                    <a:pt x="663" y="589"/>
                    <a:pt x="663" y="589"/>
                    <a:pt x="663" y="588"/>
                  </a:cubicBezTo>
                  <a:cubicBezTo>
                    <a:pt x="663" y="588"/>
                    <a:pt x="663" y="587"/>
                    <a:pt x="662" y="587"/>
                  </a:cubicBezTo>
                  <a:close/>
                  <a:moveTo>
                    <a:pt x="651" y="562"/>
                  </a:moveTo>
                  <a:cubicBezTo>
                    <a:pt x="651" y="562"/>
                    <a:pt x="651" y="562"/>
                    <a:pt x="651" y="562"/>
                  </a:cubicBezTo>
                  <a:cubicBezTo>
                    <a:pt x="650" y="561"/>
                    <a:pt x="650" y="560"/>
                    <a:pt x="649" y="560"/>
                  </a:cubicBezTo>
                  <a:cubicBezTo>
                    <a:pt x="649" y="559"/>
                    <a:pt x="648" y="559"/>
                    <a:pt x="647" y="559"/>
                  </a:cubicBezTo>
                  <a:cubicBezTo>
                    <a:pt x="647" y="559"/>
                    <a:pt x="647" y="559"/>
                    <a:pt x="647" y="559"/>
                  </a:cubicBezTo>
                  <a:cubicBezTo>
                    <a:pt x="647" y="559"/>
                    <a:pt x="647" y="559"/>
                    <a:pt x="647" y="559"/>
                  </a:cubicBezTo>
                  <a:cubicBezTo>
                    <a:pt x="646" y="559"/>
                    <a:pt x="646" y="559"/>
                    <a:pt x="645" y="559"/>
                  </a:cubicBezTo>
                  <a:cubicBezTo>
                    <a:pt x="645" y="559"/>
                    <a:pt x="645" y="559"/>
                    <a:pt x="645" y="559"/>
                  </a:cubicBezTo>
                  <a:cubicBezTo>
                    <a:pt x="645" y="560"/>
                    <a:pt x="645" y="560"/>
                    <a:pt x="645" y="561"/>
                  </a:cubicBezTo>
                  <a:cubicBezTo>
                    <a:pt x="646" y="561"/>
                    <a:pt x="646" y="562"/>
                    <a:pt x="646" y="562"/>
                  </a:cubicBezTo>
                  <a:cubicBezTo>
                    <a:pt x="646" y="563"/>
                    <a:pt x="646" y="563"/>
                    <a:pt x="646" y="563"/>
                  </a:cubicBezTo>
                  <a:cubicBezTo>
                    <a:pt x="647" y="564"/>
                    <a:pt x="648" y="564"/>
                    <a:pt x="648" y="565"/>
                  </a:cubicBezTo>
                  <a:cubicBezTo>
                    <a:pt x="648" y="565"/>
                    <a:pt x="649" y="566"/>
                    <a:pt x="649" y="566"/>
                  </a:cubicBezTo>
                  <a:cubicBezTo>
                    <a:pt x="650" y="567"/>
                    <a:pt x="649" y="567"/>
                    <a:pt x="650" y="568"/>
                  </a:cubicBezTo>
                  <a:cubicBezTo>
                    <a:pt x="650" y="568"/>
                    <a:pt x="650" y="568"/>
                    <a:pt x="650" y="568"/>
                  </a:cubicBezTo>
                  <a:cubicBezTo>
                    <a:pt x="650" y="568"/>
                    <a:pt x="650" y="568"/>
                    <a:pt x="651" y="567"/>
                  </a:cubicBezTo>
                  <a:cubicBezTo>
                    <a:pt x="651" y="566"/>
                    <a:pt x="651" y="566"/>
                    <a:pt x="652" y="565"/>
                  </a:cubicBezTo>
                  <a:cubicBezTo>
                    <a:pt x="652" y="565"/>
                    <a:pt x="652" y="564"/>
                    <a:pt x="652" y="564"/>
                  </a:cubicBezTo>
                  <a:cubicBezTo>
                    <a:pt x="651" y="564"/>
                    <a:pt x="651" y="563"/>
                    <a:pt x="651" y="562"/>
                  </a:cubicBezTo>
                  <a:close/>
                  <a:moveTo>
                    <a:pt x="632" y="544"/>
                  </a:moveTo>
                  <a:cubicBezTo>
                    <a:pt x="631" y="544"/>
                    <a:pt x="631" y="545"/>
                    <a:pt x="631" y="545"/>
                  </a:cubicBezTo>
                  <a:cubicBezTo>
                    <a:pt x="631" y="545"/>
                    <a:pt x="631" y="546"/>
                    <a:pt x="631" y="546"/>
                  </a:cubicBezTo>
                  <a:cubicBezTo>
                    <a:pt x="633" y="547"/>
                    <a:pt x="634" y="547"/>
                    <a:pt x="635" y="547"/>
                  </a:cubicBezTo>
                  <a:cubicBezTo>
                    <a:pt x="636" y="547"/>
                    <a:pt x="636" y="546"/>
                    <a:pt x="636" y="545"/>
                  </a:cubicBezTo>
                  <a:cubicBezTo>
                    <a:pt x="635" y="545"/>
                    <a:pt x="633" y="544"/>
                    <a:pt x="632" y="544"/>
                  </a:cubicBezTo>
                  <a:close/>
                  <a:moveTo>
                    <a:pt x="658" y="578"/>
                  </a:moveTo>
                  <a:cubicBezTo>
                    <a:pt x="658" y="578"/>
                    <a:pt x="657" y="578"/>
                    <a:pt x="657" y="578"/>
                  </a:cubicBezTo>
                  <a:cubicBezTo>
                    <a:pt x="657" y="578"/>
                    <a:pt x="657" y="578"/>
                    <a:pt x="657" y="578"/>
                  </a:cubicBezTo>
                  <a:cubicBezTo>
                    <a:pt x="657" y="578"/>
                    <a:pt x="657" y="578"/>
                    <a:pt x="657" y="578"/>
                  </a:cubicBezTo>
                  <a:cubicBezTo>
                    <a:pt x="657" y="578"/>
                    <a:pt x="657" y="578"/>
                    <a:pt x="656" y="578"/>
                  </a:cubicBezTo>
                  <a:cubicBezTo>
                    <a:pt x="656" y="578"/>
                    <a:pt x="656" y="578"/>
                    <a:pt x="656" y="579"/>
                  </a:cubicBezTo>
                  <a:cubicBezTo>
                    <a:pt x="656" y="579"/>
                    <a:pt x="655" y="579"/>
                    <a:pt x="655" y="579"/>
                  </a:cubicBezTo>
                  <a:cubicBezTo>
                    <a:pt x="655" y="579"/>
                    <a:pt x="655" y="580"/>
                    <a:pt x="655" y="580"/>
                  </a:cubicBezTo>
                  <a:cubicBezTo>
                    <a:pt x="655" y="580"/>
                    <a:pt x="655" y="580"/>
                    <a:pt x="655" y="581"/>
                  </a:cubicBezTo>
                  <a:cubicBezTo>
                    <a:pt x="656" y="581"/>
                    <a:pt x="656" y="581"/>
                    <a:pt x="657" y="581"/>
                  </a:cubicBezTo>
                  <a:cubicBezTo>
                    <a:pt x="658" y="580"/>
                    <a:pt x="658" y="579"/>
                    <a:pt x="658" y="578"/>
                  </a:cubicBezTo>
                  <a:close/>
                  <a:moveTo>
                    <a:pt x="645" y="553"/>
                  </a:moveTo>
                  <a:cubicBezTo>
                    <a:pt x="646" y="553"/>
                    <a:pt x="646" y="553"/>
                    <a:pt x="646" y="553"/>
                  </a:cubicBezTo>
                  <a:cubicBezTo>
                    <a:pt x="646" y="553"/>
                    <a:pt x="646" y="552"/>
                    <a:pt x="646" y="552"/>
                  </a:cubicBezTo>
                  <a:cubicBezTo>
                    <a:pt x="646" y="552"/>
                    <a:pt x="646" y="552"/>
                    <a:pt x="646" y="552"/>
                  </a:cubicBezTo>
                  <a:cubicBezTo>
                    <a:pt x="646" y="552"/>
                    <a:pt x="646" y="552"/>
                    <a:pt x="646" y="552"/>
                  </a:cubicBezTo>
                  <a:cubicBezTo>
                    <a:pt x="647" y="552"/>
                    <a:pt x="647" y="552"/>
                    <a:pt x="647" y="552"/>
                  </a:cubicBezTo>
                  <a:cubicBezTo>
                    <a:pt x="647" y="552"/>
                    <a:pt x="646" y="552"/>
                    <a:pt x="646" y="552"/>
                  </a:cubicBezTo>
                  <a:cubicBezTo>
                    <a:pt x="646" y="552"/>
                    <a:pt x="646" y="551"/>
                    <a:pt x="646" y="551"/>
                  </a:cubicBezTo>
                  <a:cubicBezTo>
                    <a:pt x="646" y="551"/>
                    <a:pt x="646" y="551"/>
                    <a:pt x="645" y="552"/>
                  </a:cubicBezTo>
                  <a:cubicBezTo>
                    <a:pt x="645" y="552"/>
                    <a:pt x="645" y="552"/>
                    <a:pt x="645" y="552"/>
                  </a:cubicBezTo>
                  <a:cubicBezTo>
                    <a:pt x="645" y="552"/>
                    <a:pt x="645" y="552"/>
                    <a:pt x="645" y="552"/>
                  </a:cubicBezTo>
                  <a:cubicBezTo>
                    <a:pt x="645" y="552"/>
                    <a:pt x="645" y="552"/>
                    <a:pt x="645" y="552"/>
                  </a:cubicBezTo>
                  <a:cubicBezTo>
                    <a:pt x="645" y="553"/>
                    <a:pt x="645" y="553"/>
                    <a:pt x="645" y="553"/>
                  </a:cubicBezTo>
                  <a:close/>
                  <a:moveTo>
                    <a:pt x="700" y="567"/>
                  </a:moveTo>
                  <a:cubicBezTo>
                    <a:pt x="701" y="567"/>
                    <a:pt x="702" y="568"/>
                    <a:pt x="703" y="568"/>
                  </a:cubicBezTo>
                  <a:cubicBezTo>
                    <a:pt x="703" y="568"/>
                    <a:pt x="703" y="568"/>
                    <a:pt x="703" y="568"/>
                  </a:cubicBezTo>
                  <a:cubicBezTo>
                    <a:pt x="703" y="568"/>
                    <a:pt x="703" y="568"/>
                    <a:pt x="704" y="568"/>
                  </a:cubicBezTo>
                  <a:cubicBezTo>
                    <a:pt x="704" y="568"/>
                    <a:pt x="704" y="568"/>
                    <a:pt x="704" y="568"/>
                  </a:cubicBezTo>
                  <a:cubicBezTo>
                    <a:pt x="704" y="567"/>
                    <a:pt x="705" y="567"/>
                    <a:pt x="704" y="566"/>
                  </a:cubicBezTo>
                  <a:cubicBezTo>
                    <a:pt x="704" y="565"/>
                    <a:pt x="704" y="565"/>
                    <a:pt x="703" y="564"/>
                  </a:cubicBezTo>
                  <a:cubicBezTo>
                    <a:pt x="703" y="563"/>
                    <a:pt x="703" y="563"/>
                    <a:pt x="702" y="563"/>
                  </a:cubicBezTo>
                  <a:cubicBezTo>
                    <a:pt x="702" y="563"/>
                    <a:pt x="701" y="563"/>
                    <a:pt x="701" y="563"/>
                  </a:cubicBezTo>
                  <a:cubicBezTo>
                    <a:pt x="700" y="562"/>
                    <a:pt x="699" y="563"/>
                    <a:pt x="699" y="563"/>
                  </a:cubicBezTo>
                  <a:cubicBezTo>
                    <a:pt x="698" y="564"/>
                    <a:pt x="698" y="564"/>
                    <a:pt x="698" y="565"/>
                  </a:cubicBezTo>
                  <a:cubicBezTo>
                    <a:pt x="698" y="566"/>
                    <a:pt x="697" y="566"/>
                    <a:pt x="698" y="567"/>
                  </a:cubicBezTo>
                  <a:cubicBezTo>
                    <a:pt x="698" y="567"/>
                    <a:pt x="699" y="567"/>
                    <a:pt x="700" y="567"/>
                  </a:cubicBezTo>
                  <a:close/>
                  <a:moveTo>
                    <a:pt x="691" y="554"/>
                  </a:moveTo>
                  <a:cubicBezTo>
                    <a:pt x="691" y="553"/>
                    <a:pt x="690" y="553"/>
                    <a:pt x="690" y="554"/>
                  </a:cubicBezTo>
                  <a:cubicBezTo>
                    <a:pt x="690" y="554"/>
                    <a:pt x="690" y="554"/>
                    <a:pt x="689" y="554"/>
                  </a:cubicBezTo>
                  <a:cubicBezTo>
                    <a:pt x="689" y="555"/>
                    <a:pt x="688" y="554"/>
                    <a:pt x="688" y="554"/>
                  </a:cubicBezTo>
                  <a:cubicBezTo>
                    <a:pt x="688" y="555"/>
                    <a:pt x="687" y="555"/>
                    <a:pt x="687" y="555"/>
                  </a:cubicBezTo>
                  <a:cubicBezTo>
                    <a:pt x="687" y="556"/>
                    <a:pt x="687" y="556"/>
                    <a:pt x="688" y="556"/>
                  </a:cubicBezTo>
                  <a:cubicBezTo>
                    <a:pt x="688" y="556"/>
                    <a:pt x="688" y="556"/>
                    <a:pt x="688" y="557"/>
                  </a:cubicBezTo>
                  <a:cubicBezTo>
                    <a:pt x="688" y="557"/>
                    <a:pt x="688" y="557"/>
                    <a:pt x="688" y="557"/>
                  </a:cubicBezTo>
                  <a:cubicBezTo>
                    <a:pt x="688" y="558"/>
                    <a:pt x="689" y="558"/>
                    <a:pt x="690" y="558"/>
                  </a:cubicBezTo>
                  <a:cubicBezTo>
                    <a:pt x="690" y="558"/>
                    <a:pt x="690" y="558"/>
                    <a:pt x="690" y="558"/>
                  </a:cubicBezTo>
                  <a:cubicBezTo>
                    <a:pt x="690" y="557"/>
                    <a:pt x="690" y="557"/>
                    <a:pt x="690" y="557"/>
                  </a:cubicBezTo>
                  <a:cubicBezTo>
                    <a:pt x="690" y="556"/>
                    <a:pt x="691" y="556"/>
                    <a:pt x="691" y="556"/>
                  </a:cubicBezTo>
                  <a:cubicBezTo>
                    <a:pt x="692" y="556"/>
                    <a:pt x="692" y="556"/>
                    <a:pt x="692" y="555"/>
                  </a:cubicBezTo>
                  <a:cubicBezTo>
                    <a:pt x="692" y="555"/>
                    <a:pt x="692" y="555"/>
                    <a:pt x="692" y="555"/>
                  </a:cubicBezTo>
                  <a:cubicBezTo>
                    <a:pt x="692" y="556"/>
                    <a:pt x="692" y="555"/>
                    <a:pt x="692" y="555"/>
                  </a:cubicBezTo>
                  <a:cubicBezTo>
                    <a:pt x="692" y="555"/>
                    <a:pt x="692" y="554"/>
                    <a:pt x="691" y="554"/>
                  </a:cubicBezTo>
                  <a:close/>
                  <a:moveTo>
                    <a:pt x="698" y="561"/>
                  </a:moveTo>
                  <a:cubicBezTo>
                    <a:pt x="697" y="561"/>
                    <a:pt x="697" y="561"/>
                    <a:pt x="697" y="560"/>
                  </a:cubicBezTo>
                  <a:cubicBezTo>
                    <a:pt x="697" y="560"/>
                    <a:pt x="696" y="560"/>
                    <a:pt x="696" y="560"/>
                  </a:cubicBezTo>
                  <a:cubicBezTo>
                    <a:pt x="696" y="560"/>
                    <a:pt x="695" y="559"/>
                    <a:pt x="694" y="560"/>
                  </a:cubicBezTo>
                  <a:cubicBezTo>
                    <a:pt x="694" y="560"/>
                    <a:pt x="694" y="560"/>
                    <a:pt x="694" y="560"/>
                  </a:cubicBezTo>
                  <a:cubicBezTo>
                    <a:pt x="694" y="560"/>
                    <a:pt x="694" y="560"/>
                    <a:pt x="694" y="560"/>
                  </a:cubicBezTo>
                  <a:cubicBezTo>
                    <a:pt x="694" y="560"/>
                    <a:pt x="694" y="561"/>
                    <a:pt x="694" y="561"/>
                  </a:cubicBezTo>
                  <a:cubicBezTo>
                    <a:pt x="695" y="562"/>
                    <a:pt x="696" y="562"/>
                    <a:pt x="696" y="563"/>
                  </a:cubicBezTo>
                  <a:cubicBezTo>
                    <a:pt x="696" y="563"/>
                    <a:pt x="696" y="564"/>
                    <a:pt x="697" y="563"/>
                  </a:cubicBezTo>
                  <a:cubicBezTo>
                    <a:pt x="698" y="563"/>
                    <a:pt x="699" y="562"/>
                    <a:pt x="698" y="561"/>
                  </a:cubicBezTo>
                  <a:close/>
                  <a:moveTo>
                    <a:pt x="720" y="632"/>
                  </a:moveTo>
                  <a:cubicBezTo>
                    <a:pt x="720" y="631"/>
                    <a:pt x="720" y="630"/>
                    <a:pt x="720" y="630"/>
                  </a:cubicBezTo>
                  <a:cubicBezTo>
                    <a:pt x="721" y="629"/>
                    <a:pt x="722" y="630"/>
                    <a:pt x="722" y="630"/>
                  </a:cubicBezTo>
                  <a:cubicBezTo>
                    <a:pt x="723" y="631"/>
                    <a:pt x="724" y="633"/>
                    <a:pt x="725" y="633"/>
                  </a:cubicBezTo>
                  <a:cubicBezTo>
                    <a:pt x="726" y="633"/>
                    <a:pt x="726" y="632"/>
                    <a:pt x="726" y="632"/>
                  </a:cubicBezTo>
                  <a:cubicBezTo>
                    <a:pt x="726" y="631"/>
                    <a:pt x="726" y="630"/>
                    <a:pt x="726" y="629"/>
                  </a:cubicBezTo>
                  <a:cubicBezTo>
                    <a:pt x="726" y="628"/>
                    <a:pt x="726" y="628"/>
                    <a:pt x="726" y="627"/>
                  </a:cubicBezTo>
                  <a:cubicBezTo>
                    <a:pt x="726" y="627"/>
                    <a:pt x="726" y="626"/>
                    <a:pt x="726" y="626"/>
                  </a:cubicBezTo>
                  <a:cubicBezTo>
                    <a:pt x="726" y="626"/>
                    <a:pt x="726" y="626"/>
                    <a:pt x="726" y="626"/>
                  </a:cubicBezTo>
                  <a:cubicBezTo>
                    <a:pt x="726" y="625"/>
                    <a:pt x="727" y="625"/>
                    <a:pt x="727" y="624"/>
                  </a:cubicBezTo>
                  <a:cubicBezTo>
                    <a:pt x="728" y="623"/>
                    <a:pt x="727" y="623"/>
                    <a:pt x="727" y="622"/>
                  </a:cubicBezTo>
                  <a:cubicBezTo>
                    <a:pt x="727" y="621"/>
                    <a:pt x="727" y="621"/>
                    <a:pt x="727" y="620"/>
                  </a:cubicBezTo>
                  <a:cubicBezTo>
                    <a:pt x="727" y="620"/>
                    <a:pt x="726" y="620"/>
                    <a:pt x="726" y="619"/>
                  </a:cubicBezTo>
                  <a:cubicBezTo>
                    <a:pt x="726" y="619"/>
                    <a:pt x="726" y="619"/>
                    <a:pt x="726" y="619"/>
                  </a:cubicBezTo>
                  <a:cubicBezTo>
                    <a:pt x="726" y="619"/>
                    <a:pt x="727" y="618"/>
                    <a:pt x="727" y="618"/>
                  </a:cubicBezTo>
                  <a:cubicBezTo>
                    <a:pt x="727" y="617"/>
                    <a:pt x="728" y="617"/>
                    <a:pt x="728" y="616"/>
                  </a:cubicBezTo>
                  <a:cubicBezTo>
                    <a:pt x="728" y="616"/>
                    <a:pt x="728" y="615"/>
                    <a:pt x="728" y="615"/>
                  </a:cubicBezTo>
                  <a:cubicBezTo>
                    <a:pt x="728" y="614"/>
                    <a:pt x="727" y="614"/>
                    <a:pt x="728" y="612"/>
                  </a:cubicBezTo>
                  <a:cubicBezTo>
                    <a:pt x="728" y="612"/>
                    <a:pt x="728" y="611"/>
                    <a:pt x="728" y="610"/>
                  </a:cubicBezTo>
                  <a:cubicBezTo>
                    <a:pt x="729" y="609"/>
                    <a:pt x="729" y="609"/>
                    <a:pt x="730" y="609"/>
                  </a:cubicBezTo>
                  <a:cubicBezTo>
                    <a:pt x="731" y="608"/>
                    <a:pt x="730" y="607"/>
                    <a:pt x="730" y="606"/>
                  </a:cubicBezTo>
                  <a:cubicBezTo>
                    <a:pt x="730" y="606"/>
                    <a:pt x="729" y="606"/>
                    <a:pt x="729" y="605"/>
                  </a:cubicBezTo>
                  <a:cubicBezTo>
                    <a:pt x="728" y="605"/>
                    <a:pt x="728" y="605"/>
                    <a:pt x="728" y="604"/>
                  </a:cubicBezTo>
                  <a:cubicBezTo>
                    <a:pt x="727" y="603"/>
                    <a:pt x="727" y="603"/>
                    <a:pt x="727" y="602"/>
                  </a:cubicBezTo>
                  <a:cubicBezTo>
                    <a:pt x="727" y="601"/>
                    <a:pt x="727" y="601"/>
                    <a:pt x="727" y="601"/>
                  </a:cubicBezTo>
                  <a:cubicBezTo>
                    <a:pt x="725" y="601"/>
                    <a:pt x="726" y="600"/>
                    <a:pt x="725" y="599"/>
                  </a:cubicBezTo>
                  <a:cubicBezTo>
                    <a:pt x="725" y="599"/>
                    <a:pt x="725" y="599"/>
                    <a:pt x="725" y="599"/>
                  </a:cubicBezTo>
                  <a:cubicBezTo>
                    <a:pt x="724" y="599"/>
                    <a:pt x="724" y="599"/>
                    <a:pt x="723" y="599"/>
                  </a:cubicBezTo>
                  <a:cubicBezTo>
                    <a:pt x="722" y="599"/>
                    <a:pt x="721" y="599"/>
                    <a:pt x="720" y="599"/>
                  </a:cubicBezTo>
                  <a:cubicBezTo>
                    <a:pt x="720" y="599"/>
                    <a:pt x="720" y="599"/>
                    <a:pt x="719" y="599"/>
                  </a:cubicBezTo>
                  <a:cubicBezTo>
                    <a:pt x="718" y="599"/>
                    <a:pt x="718" y="598"/>
                    <a:pt x="719" y="597"/>
                  </a:cubicBezTo>
                  <a:cubicBezTo>
                    <a:pt x="719" y="596"/>
                    <a:pt x="718" y="595"/>
                    <a:pt x="717" y="594"/>
                  </a:cubicBezTo>
                  <a:cubicBezTo>
                    <a:pt x="717" y="594"/>
                    <a:pt x="716" y="594"/>
                    <a:pt x="716" y="594"/>
                  </a:cubicBezTo>
                  <a:cubicBezTo>
                    <a:pt x="715" y="594"/>
                    <a:pt x="716" y="593"/>
                    <a:pt x="716" y="593"/>
                  </a:cubicBezTo>
                  <a:cubicBezTo>
                    <a:pt x="717" y="593"/>
                    <a:pt x="717" y="592"/>
                    <a:pt x="717" y="592"/>
                  </a:cubicBezTo>
                  <a:cubicBezTo>
                    <a:pt x="717" y="592"/>
                    <a:pt x="717" y="591"/>
                    <a:pt x="717" y="591"/>
                  </a:cubicBezTo>
                  <a:cubicBezTo>
                    <a:pt x="716" y="590"/>
                    <a:pt x="716" y="589"/>
                    <a:pt x="716" y="588"/>
                  </a:cubicBezTo>
                  <a:cubicBezTo>
                    <a:pt x="716" y="588"/>
                    <a:pt x="716" y="587"/>
                    <a:pt x="716" y="586"/>
                  </a:cubicBezTo>
                  <a:cubicBezTo>
                    <a:pt x="716" y="586"/>
                    <a:pt x="716" y="585"/>
                    <a:pt x="716" y="585"/>
                  </a:cubicBezTo>
                  <a:cubicBezTo>
                    <a:pt x="715" y="585"/>
                    <a:pt x="715" y="586"/>
                    <a:pt x="714" y="586"/>
                  </a:cubicBezTo>
                  <a:cubicBezTo>
                    <a:pt x="714" y="587"/>
                    <a:pt x="714" y="587"/>
                    <a:pt x="714" y="587"/>
                  </a:cubicBezTo>
                  <a:cubicBezTo>
                    <a:pt x="714" y="587"/>
                    <a:pt x="714" y="587"/>
                    <a:pt x="714" y="587"/>
                  </a:cubicBezTo>
                  <a:cubicBezTo>
                    <a:pt x="713" y="586"/>
                    <a:pt x="713" y="586"/>
                    <a:pt x="713" y="586"/>
                  </a:cubicBezTo>
                  <a:cubicBezTo>
                    <a:pt x="711" y="585"/>
                    <a:pt x="710" y="586"/>
                    <a:pt x="708" y="586"/>
                  </a:cubicBezTo>
                  <a:cubicBezTo>
                    <a:pt x="707" y="586"/>
                    <a:pt x="707" y="585"/>
                    <a:pt x="707" y="584"/>
                  </a:cubicBezTo>
                  <a:cubicBezTo>
                    <a:pt x="706" y="584"/>
                    <a:pt x="706" y="584"/>
                    <a:pt x="706" y="583"/>
                  </a:cubicBezTo>
                  <a:cubicBezTo>
                    <a:pt x="705" y="582"/>
                    <a:pt x="706" y="582"/>
                    <a:pt x="707" y="581"/>
                  </a:cubicBezTo>
                  <a:cubicBezTo>
                    <a:pt x="707" y="581"/>
                    <a:pt x="708" y="580"/>
                    <a:pt x="708" y="580"/>
                  </a:cubicBezTo>
                  <a:cubicBezTo>
                    <a:pt x="709" y="580"/>
                    <a:pt x="710" y="580"/>
                    <a:pt x="710" y="579"/>
                  </a:cubicBezTo>
                  <a:cubicBezTo>
                    <a:pt x="710" y="578"/>
                    <a:pt x="709" y="578"/>
                    <a:pt x="708" y="578"/>
                  </a:cubicBezTo>
                  <a:cubicBezTo>
                    <a:pt x="708" y="578"/>
                    <a:pt x="707" y="578"/>
                    <a:pt x="706" y="578"/>
                  </a:cubicBezTo>
                  <a:cubicBezTo>
                    <a:pt x="705" y="578"/>
                    <a:pt x="706" y="578"/>
                    <a:pt x="705" y="578"/>
                  </a:cubicBezTo>
                  <a:cubicBezTo>
                    <a:pt x="705" y="579"/>
                    <a:pt x="704" y="579"/>
                    <a:pt x="704" y="578"/>
                  </a:cubicBezTo>
                  <a:cubicBezTo>
                    <a:pt x="704" y="578"/>
                    <a:pt x="705" y="578"/>
                    <a:pt x="705" y="578"/>
                  </a:cubicBezTo>
                  <a:cubicBezTo>
                    <a:pt x="706" y="577"/>
                    <a:pt x="706" y="577"/>
                    <a:pt x="707" y="576"/>
                  </a:cubicBezTo>
                  <a:cubicBezTo>
                    <a:pt x="707" y="576"/>
                    <a:pt x="708" y="576"/>
                    <a:pt x="709" y="576"/>
                  </a:cubicBezTo>
                  <a:cubicBezTo>
                    <a:pt x="709" y="576"/>
                    <a:pt x="709" y="576"/>
                    <a:pt x="710" y="576"/>
                  </a:cubicBezTo>
                  <a:cubicBezTo>
                    <a:pt x="711" y="576"/>
                    <a:pt x="710" y="574"/>
                    <a:pt x="709" y="573"/>
                  </a:cubicBezTo>
                  <a:cubicBezTo>
                    <a:pt x="709" y="573"/>
                    <a:pt x="709" y="572"/>
                    <a:pt x="708" y="572"/>
                  </a:cubicBezTo>
                  <a:cubicBezTo>
                    <a:pt x="708" y="572"/>
                    <a:pt x="707" y="571"/>
                    <a:pt x="707" y="571"/>
                  </a:cubicBezTo>
                  <a:cubicBezTo>
                    <a:pt x="707" y="570"/>
                    <a:pt x="706" y="570"/>
                    <a:pt x="705" y="571"/>
                  </a:cubicBezTo>
                  <a:cubicBezTo>
                    <a:pt x="704" y="571"/>
                    <a:pt x="703" y="572"/>
                    <a:pt x="702" y="572"/>
                  </a:cubicBezTo>
                  <a:cubicBezTo>
                    <a:pt x="702" y="573"/>
                    <a:pt x="701" y="573"/>
                    <a:pt x="700" y="573"/>
                  </a:cubicBezTo>
                  <a:cubicBezTo>
                    <a:pt x="700" y="573"/>
                    <a:pt x="699" y="573"/>
                    <a:pt x="699" y="573"/>
                  </a:cubicBezTo>
                  <a:cubicBezTo>
                    <a:pt x="699" y="573"/>
                    <a:pt x="699" y="573"/>
                    <a:pt x="699" y="573"/>
                  </a:cubicBezTo>
                  <a:cubicBezTo>
                    <a:pt x="700" y="572"/>
                    <a:pt x="702" y="572"/>
                    <a:pt x="703" y="571"/>
                  </a:cubicBezTo>
                  <a:cubicBezTo>
                    <a:pt x="704" y="570"/>
                    <a:pt x="702" y="568"/>
                    <a:pt x="700" y="568"/>
                  </a:cubicBezTo>
                  <a:cubicBezTo>
                    <a:pt x="700" y="568"/>
                    <a:pt x="699" y="568"/>
                    <a:pt x="699" y="569"/>
                  </a:cubicBezTo>
                  <a:cubicBezTo>
                    <a:pt x="698" y="568"/>
                    <a:pt x="698" y="568"/>
                    <a:pt x="698" y="568"/>
                  </a:cubicBezTo>
                  <a:cubicBezTo>
                    <a:pt x="697" y="568"/>
                    <a:pt x="696" y="568"/>
                    <a:pt x="696" y="568"/>
                  </a:cubicBezTo>
                  <a:cubicBezTo>
                    <a:pt x="696" y="568"/>
                    <a:pt x="696" y="568"/>
                    <a:pt x="696" y="568"/>
                  </a:cubicBezTo>
                  <a:cubicBezTo>
                    <a:pt x="695" y="567"/>
                    <a:pt x="694" y="568"/>
                    <a:pt x="694" y="566"/>
                  </a:cubicBezTo>
                  <a:cubicBezTo>
                    <a:pt x="695" y="566"/>
                    <a:pt x="695" y="565"/>
                    <a:pt x="695" y="564"/>
                  </a:cubicBezTo>
                  <a:cubicBezTo>
                    <a:pt x="695" y="563"/>
                    <a:pt x="694" y="563"/>
                    <a:pt x="694" y="562"/>
                  </a:cubicBezTo>
                  <a:cubicBezTo>
                    <a:pt x="693" y="561"/>
                    <a:pt x="693" y="561"/>
                    <a:pt x="693" y="560"/>
                  </a:cubicBezTo>
                  <a:cubicBezTo>
                    <a:pt x="692" y="560"/>
                    <a:pt x="691" y="559"/>
                    <a:pt x="691" y="558"/>
                  </a:cubicBezTo>
                  <a:cubicBezTo>
                    <a:pt x="690" y="558"/>
                    <a:pt x="688" y="559"/>
                    <a:pt x="687" y="558"/>
                  </a:cubicBezTo>
                  <a:cubicBezTo>
                    <a:pt x="686" y="557"/>
                    <a:pt x="686" y="556"/>
                    <a:pt x="686" y="554"/>
                  </a:cubicBezTo>
                  <a:cubicBezTo>
                    <a:pt x="686" y="553"/>
                    <a:pt x="686" y="553"/>
                    <a:pt x="685" y="552"/>
                  </a:cubicBezTo>
                  <a:cubicBezTo>
                    <a:pt x="685" y="552"/>
                    <a:pt x="684" y="551"/>
                    <a:pt x="684" y="551"/>
                  </a:cubicBezTo>
                  <a:cubicBezTo>
                    <a:pt x="684" y="551"/>
                    <a:pt x="683" y="550"/>
                    <a:pt x="683" y="550"/>
                  </a:cubicBezTo>
                  <a:cubicBezTo>
                    <a:pt x="682" y="550"/>
                    <a:pt x="681" y="549"/>
                    <a:pt x="680" y="548"/>
                  </a:cubicBezTo>
                  <a:cubicBezTo>
                    <a:pt x="679" y="548"/>
                    <a:pt x="678" y="548"/>
                    <a:pt x="678" y="548"/>
                  </a:cubicBezTo>
                  <a:cubicBezTo>
                    <a:pt x="677" y="548"/>
                    <a:pt x="677" y="550"/>
                    <a:pt x="676" y="548"/>
                  </a:cubicBezTo>
                  <a:cubicBezTo>
                    <a:pt x="676" y="548"/>
                    <a:pt x="676" y="548"/>
                    <a:pt x="676" y="548"/>
                  </a:cubicBezTo>
                  <a:cubicBezTo>
                    <a:pt x="676" y="548"/>
                    <a:pt x="676" y="547"/>
                    <a:pt x="676" y="546"/>
                  </a:cubicBezTo>
                  <a:cubicBezTo>
                    <a:pt x="676" y="546"/>
                    <a:pt x="676" y="546"/>
                    <a:pt x="675" y="546"/>
                  </a:cubicBezTo>
                  <a:cubicBezTo>
                    <a:pt x="675" y="546"/>
                    <a:pt x="674" y="547"/>
                    <a:pt x="673" y="546"/>
                  </a:cubicBezTo>
                  <a:cubicBezTo>
                    <a:pt x="673" y="546"/>
                    <a:pt x="673" y="545"/>
                    <a:pt x="673" y="544"/>
                  </a:cubicBezTo>
                  <a:cubicBezTo>
                    <a:pt x="674" y="542"/>
                    <a:pt x="673" y="542"/>
                    <a:pt x="672" y="541"/>
                  </a:cubicBezTo>
                  <a:cubicBezTo>
                    <a:pt x="672" y="541"/>
                    <a:pt x="671" y="541"/>
                    <a:pt x="671" y="541"/>
                  </a:cubicBezTo>
                  <a:cubicBezTo>
                    <a:pt x="670" y="541"/>
                    <a:pt x="669" y="541"/>
                    <a:pt x="669" y="540"/>
                  </a:cubicBezTo>
                  <a:cubicBezTo>
                    <a:pt x="669" y="539"/>
                    <a:pt x="669" y="539"/>
                    <a:pt x="669" y="539"/>
                  </a:cubicBezTo>
                  <a:cubicBezTo>
                    <a:pt x="669" y="539"/>
                    <a:pt x="669" y="539"/>
                    <a:pt x="669" y="538"/>
                  </a:cubicBezTo>
                  <a:cubicBezTo>
                    <a:pt x="668" y="538"/>
                    <a:pt x="668" y="538"/>
                    <a:pt x="667" y="538"/>
                  </a:cubicBezTo>
                  <a:cubicBezTo>
                    <a:pt x="667" y="537"/>
                    <a:pt x="667" y="537"/>
                    <a:pt x="666" y="537"/>
                  </a:cubicBezTo>
                  <a:cubicBezTo>
                    <a:pt x="666" y="536"/>
                    <a:pt x="666" y="536"/>
                    <a:pt x="665" y="536"/>
                  </a:cubicBezTo>
                  <a:cubicBezTo>
                    <a:pt x="664" y="535"/>
                    <a:pt x="664" y="535"/>
                    <a:pt x="663" y="535"/>
                  </a:cubicBezTo>
                  <a:cubicBezTo>
                    <a:pt x="663" y="534"/>
                    <a:pt x="663" y="535"/>
                    <a:pt x="663" y="535"/>
                  </a:cubicBezTo>
                  <a:cubicBezTo>
                    <a:pt x="661" y="536"/>
                    <a:pt x="661" y="533"/>
                    <a:pt x="660" y="533"/>
                  </a:cubicBezTo>
                  <a:cubicBezTo>
                    <a:pt x="660" y="532"/>
                    <a:pt x="660" y="532"/>
                    <a:pt x="659" y="532"/>
                  </a:cubicBezTo>
                  <a:cubicBezTo>
                    <a:pt x="658" y="531"/>
                    <a:pt x="658" y="531"/>
                    <a:pt x="657" y="531"/>
                  </a:cubicBezTo>
                  <a:cubicBezTo>
                    <a:pt x="656" y="530"/>
                    <a:pt x="656" y="529"/>
                    <a:pt x="657" y="528"/>
                  </a:cubicBezTo>
                  <a:cubicBezTo>
                    <a:pt x="657" y="528"/>
                    <a:pt x="656" y="527"/>
                    <a:pt x="656" y="527"/>
                  </a:cubicBezTo>
                  <a:cubicBezTo>
                    <a:pt x="656" y="526"/>
                    <a:pt x="655" y="526"/>
                    <a:pt x="655" y="526"/>
                  </a:cubicBezTo>
                  <a:cubicBezTo>
                    <a:pt x="654" y="526"/>
                    <a:pt x="654" y="525"/>
                    <a:pt x="654" y="524"/>
                  </a:cubicBezTo>
                  <a:cubicBezTo>
                    <a:pt x="654" y="524"/>
                    <a:pt x="653" y="524"/>
                    <a:pt x="653" y="524"/>
                  </a:cubicBezTo>
                  <a:cubicBezTo>
                    <a:pt x="652" y="524"/>
                    <a:pt x="652" y="523"/>
                    <a:pt x="652" y="522"/>
                  </a:cubicBezTo>
                  <a:cubicBezTo>
                    <a:pt x="652" y="521"/>
                    <a:pt x="652" y="521"/>
                    <a:pt x="651" y="521"/>
                  </a:cubicBezTo>
                  <a:cubicBezTo>
                    <a:pt x="650" y="521"/>
                    <a:pt x="649" y="521"/>
                    <a:pt x="648" y="521"/>
                  </a:cubicBezTo>
                  <a:cubicBezTo>
                    <a:pt x="648" y="521"/>
                    <a:pt x="647" y="520"/>
                    <a:pt x="647" y="521"/>
                  </a:cubicBezTo>
                  <a:cubicBezTo>
                    <a:pt x="646" y="521"/>
                    <a:pt x="646" y="521"/>
                    <a:pt x="645" y="520"/>
                  </a:cubicBezTo>
                  <a:cubicBezTo>
                    <a:pt x="645" y="520"/>
                    <a:pt x="644" y="520"/>
                    <a:pt x="644" y="520"/>
                  </a:cubicBezTo>
                  <a:cubicBezTo>
                    <a:pt x="643" y="520"/>
                    <a:pt x="643" y="520"/>
                    <a:pt x="642" y="520"/>
                  </a:cubicBezTo>
                  <a:cubicBezTo>
                    <a:pt x="641" y="520"/>
                    <a:pt x="639" y="521"/>
                    <a:pt x="639" y="520"/>
                  </a:cubicBezTo>
                  <a:cubicBezTo>
                    <a:pt x="638" y="519"/>
                    <a:pt x="636" y="519"/>
                    <a:pt x="636" y="517"/>
                  </a:cubicBezTo>
                  <a:cubicBezTo>
                    <a:pt x="635" y="517"/>
                    <a:pt x="635" y="517"/>
                    <a:pt x="634" y="517"/>
                  </a:cubicBezTo>
                  <a:cubicBezTo>
                    <a:pt x="634" y="517"/>
                    <a:pt x="634" y="517"/>
                    <a:pt x="634" y="517"/>
                  </a:cubicBezTo>
                  <a:cubicBezTo>
                    <a:pt x="633" y="517"/>
                    <a:pt x="633" y="516"/>
                    <a:pt x="632" y="516"/>
                  </a:cubicBezTo>
                  <a:cubicBezTo>
                    <a:pt x="631" y="516"/>
                    <a:pt x="630" y="516"/>
                    <a:pt x="629" y="517"/>
                  </a:cubicBezTo>
                  <a:cubicBezTo>
                    <a:pt x="628" y="517"/>
                    <a:pt x="629" y="518"/>
                    <a:pt x="629" y="519"/>
                  </a:cubicBezTo>
                  <a:cubicBezTo>
                    <a:pt x="629" y="519"/>
                    <a:pt x="629" y="519"/>
                    <a:pt x="629" y="519"/>
                  </a:cubicBezTo>
                  <a:cubicBezTo>
                    <a:pt x="628" y="520"/>
                    <a:pt x="629" y="522"/>
                    <a:pt x="629" y="523"/>
                  </a:cubicBezTo>
                  <a:cubicBezTo>
                    <a:pt x="629" y="523"/>
                    <a:pt x="629" y="524"/>
                    <a:pt x="630" y="524"/>
                  </a:cubicBezTo>
                  <a:cubicBezTo>
                    <a:pt x="631" y="525"/>
                    <a:pt x="630" y="526"/>
                    <a:pt x="631" y="526"/>
                  </a:cubicBezTo>
                  <a:cubicBezTo>
                    <a:pt x="632" y="526"/>
                    <a:pt x="632" y="526"/>
                    <a:pt x="633" y="527"/>
                  </a:cubicBezTo>
                  <a:cubicBezTo>
                    <a:pt x="633" y="527"/>
                    <a:pt x="634" y="528"/>
                    <a:pt x="634" y="529"/>
                  </a:cubicBezTo>
                  <a:cubicBezTo>
                    <a:pt x="634" y="530"/>
                    <a:pt x="635" y="529"/>
                    <a:pt x="635" y="530"/>
                  </a:cubicBezTo>
                  <a:cubicBezTo>
                    <a:pt x="635" y="531"/>
                    <a:pt x="636" y="531"/>
                    <a:pt x="636" y="531"/>
                  </a:cubicBezTo>
                  <a:cubicBezTo>
                    <a:pt x="636" y="531"/>
                    <a:pt x="637" y="531"/>
                    <a:pt x="637" y="531"/>
                  </a:cubicBezTo>
                  <a:cubicBezTo>
                    <a:pt x="637" y="531"/>
                    <a:pt x="637" y="531"/>
                    <a:pt x="638" y="531"/>
                  </a:cubicBezTo>
                  <a:cubicBezTo>
                    <a:pt x="638" y="531"/>
                    <a:pt x="638" y="531"/>
                    <a:pt x="638" y="531"/>
                  </a:cubicBezTo>
                  <a:cubicBezTo>
                    <a:pt x="638" y="532"/>
                    <a:pt x="638" y="532"/>
                    <a:pt x="638" y="532"/>
                  </a:cubicBezTo>
                  <a:cubicBezTo>
                    <a:pt x="639" y="533"/>
                    <a:pt x="639" y="533"/>
                    <a:pt x="640" y="534"/>
                  </a:cubicBezTo>
                  <a:cubicBezTo>
                    <a:pt x="640" y="535"/>
                    <a:pt x="641" y="534"/>
                    <a:pt x="642" y="534"/>
                  </a:cubicBezTo>
                  <a:cubicBezTo>
                    <a:pt x="642" y="534"/>
                    <a:pt x="642" y="535"/>
                    <a:pt x="643" y="535"/>
                  </a:cubicBezTo>
                  <a:cubicBezTo>
                    <a:pt x="643" y="535"/>
                    <a:pt x="643" y="535"/>
                    <a:pt x="643" y="535"/>
                  </a:cubicBezTo>
                  <a:cubicBezTo>
                    <a:pt x="644" y="536"/>
                    <a:pt x="645" y="536"/>
                    <a:pt x="645" y="537"/>
                  </a:cubicBezTo>
                  <a:cubicBezTo>
                    <a:pt x="646" y="538"/>
                    <a:pt x="646" y="538"/>
                    <a:pt x="647" y="539"/>
                  </a:cubicBezTo>
                  <a:cubicBezTo>
                    <a:pt x="647" y="539"/>
                    <a:pt x="647" y="541"/>
                    <a:pt x="648" y="541"/>
                  </a:cubicBezTo>
                  <a:cubicBezTo>
                    <a:pt x="648" y="542"/>
                    <a:pt x="649" y="542"/>
                    <a:pt x="649" y="542"/>
                  </a:cubicBezTo>
                  <a:cubicBezTo>
                    <a:pt x="649" y="543"/>
                    <a:pt x="649" y="543"/>
                    <a:pt x="649" y="544"/>
                  </a:cubicBezTo>
                  <a:cubicBezTo>
                    <a:pt x="650" y="544"/>
                    <a:pt x="650" y="545"/>
                    <a:pt x="650" y="545"/>
                  </a:cubicBezTo>
                  <a:cubicBezTo>
                    <a:pt x="651" y="546"/>
                    <a:pt x="652" y="546"/>
                    <a:pt x="653" y="546"/>
                  </a:cubicBezTo>
                  <a:cubicBezTo>
                    <a:pt x="653" y="546"/>
                    <a:pt x="653" y="547"/>
                    <a:pt x="653" y="547"/>
                  </a:cubicBezTo>
                  <a:cubicBezTo>
                    <a:pt x="652" y="547"/>
                    <a:pt x="652" y="547"/>
                    <a:pt x="652" y="547"/>
                  </a:cubicBezTo>
                  <a:cubicBezTo>
                    <a:pt x="652" y="547"/>
                    <a:pt x="652" y="548"/>
                    <a:pt x="652" y="548"/>
                  </a:cubicBezTo>
                  <a:cubicBezTo>
                    <a:pt x="653" y="548"/>
                    <a:pt x="653" y="548"/>
                    <a:pt x="653" y="548"/>
                  </a:cubicBezTo>
                  <a:cubicBezTo>
                    <a:pt x="654" y="549"/>
                    <a:pt x="653" y="549"/>
                    <a:pt x="653" y="550"/>
                  </a:cubicBezTo>
                  <a:cubicBezTo>
                    <a:pt x="653" y="551"/>
                    <a:pt x="654" y="552"/>
                    <a:pt x="655" y="552"/>
                  </a:cubicBezTo>
                  <a:cubicBezTo>
                    <a:pt x="655" y="552"/>
                    <a:pt x="656" y="552"/>
                    <a:pt x="657" y="552"/>
                  </a:cubicBezTo>
                  <a:cubicBezTo>
                    <a:pt x="657" y="553"/>
                    <a:pt x="657" y="553"/>
                    <a:pt x="658" y="554"/>
                  </a:cubicBezTo>
                  <a:cubicBezTo>
                    <a:pt x="658" y="555"/>
                    <a:pt x="659" y="555"/>
                    <a:pt x="659" y="556"/>
                  </a:cubicBezTo>
                  <a:cubicBezTo>
                    <a:pt x="659" y="556"/>
                    <a:pt x="659" y="557"/>
                    <a:pt x="660" y="557"/>
                  </a:cubicBezTo>
                  <a:cubicBezTo>
                    <a:pt x="660" y="557"/>
                    <a:pt x="661" y="556"/>
                    <a:pt x="661" y="557"/>
                  </a:cubicBezTo>
                  <a:cubicBezTo>
                    <a:pt x="661" y="558"/>
                    <a:pt x="661" y="560"/>
                    <a:pt x="661" y="560"/>
                  </a:cubicBezTo>
                  <a:cubicBezTo>
                    <a:pt x="662" y="560"/>
                    <a:pt x="662" y="561"/>
                    <a:pt x="662" y="562"/>
                  </a:cubicBezTo>
                  <a:cubicBezTo>
                    <a:pt x="662" y="563"/>
                    <a:pt x="663" y="564"/>
                    <a:pt x="663" y="565"/>
                  </a:cubicBezTo>
                  <a:cubicBezTo>
                    <a:pt x="663" y="565"/>
                    <a:pt x="663" y="566"/>
                    <a:pt x="663" y="567"/>
                  </a:cubicBezTo>
                  <a:cubicBezTo>
                    <a:pt x="663" y="568"/>
                    <a:pt x="664" y="569"/>
                    <a:pt x="664" y="570"/>
                  </a:cubicBezTo>
                  <a:cubicBezTo>
                    <a:pt x="664" y="571"/>
                    <a:pt x="665" y="571"/>
                    <a:pt x="666" y="572"/>
                  </a:cubicBezTo>
                  <a:cubicBezTo>
                    <a:pt x="667" y="572"/>
                    <a:pt x="669" y="573"/>
                    <a:pt x="670" y="574"/>
                  </a:cubicBezTo>
                  <a:cubicBezTo>
                    <a:pt x="670" y="574"/>
                    <a:pt x="670" y="574"/>
                    <a:pt x="670" y="574"/>
                  </a:cubicBezTo>
                  <a:cubicBezTo>
                    <a:pt x="670" y="574"/>
                    <a:pt x="670" y="574"/>
                    <a:pt x="670" y="574"/>
                  </a:cubicBezTo>
                  <a:cubicBezTo>
                    <a:pt x="670" y="575"/>
                    <a:pt x="669" y="575"/>
                    <a:pt x="669" y="575"/>
                  </a:cubicBezTo>
                  <a:cubicBezTo>
                    <a:pt x="670" y="576"/>
                    <a:pt x="670" y="576"/>
                    <a:pt x="670" y="576"/>
                  </a:cubicBezTo>
                  <a:cubicBezTo>
                    <a:pt x="670" y="577"/>
                    <a:pt x="671" y="577"/>
                    <a:pt x="671" y="578"/>
                  </a:cubicBezTo>
                  <a:cubicBezTo>
                    <a:pt x="671" y="579"/>
                    <a:pt x="672" y="579"/>
                    <a:pt x="672" y="579"/>
                  </a:cubicBezTo>
                  <a:cubicBezTo>
                    <a:pt x="672" y="580"/>
                    <a:pt x="673" y="580"/>
                    <a:pt x="674" y="581"/>
                  </a:cubicBezTo>
                  <a:cubicBezTo>
                    <a:pt x="674" y="581"/>
                    <a:pt x="674" y="581"/>
                    <a:pt x="674" y="582"/>
                  </a:cubicBezTo>
                  <a:cubicBezTo>
                    <a:pt x="675" y="582"/>
                    <a:pt x="675" y="582"/>
                    <a:pt x="675" y="583"/>
                  </a:cubicBezTo>
                  <a:cubicBezTo>
                    <a:pt x="675" y="584"/>
                    <a:pt x="674" y="585"/>
                    <a:pt x="674" y="585"/>
                  </a:cubicBezTo>
                  <a:cubicBezTo>
                    <a:pt x="674" y="586"/>
                    <a:pt x="674" y="588"/>
                    <a:pt x="675" y="588"/>
                  </a:cubicBezTo>
                  <a:cubicBezTo>
                    <a:pt x="675" y="588"/>
                    <a:pt x="676" y="589"/>
                    <a:pt x="676" y="589"/>
                  </a:cubicBezTo>
                  <a:cubicBezTo>
                    <a:pt x="676" y="589"/>
                    <a:pt x="676" y="590"/>
                    <a:pt x="676" y="590"/>
                  </a:cubicBezTo>
                  <a:cubicBezTo>
                    <a:pt x="676" y="591"/>
                    <a:pt x="676" y="591"/>
                    <a:pt x="677" y="591"/>
                  </a:cubicBezTo>
                  <a:cubicBezTo>
                    <a:pt x="677" y="592"/>
                    <a:pt x="677" y="593"/>
                    <a:pt x="678" y="594"/>
                  </a:cubicBezTo>
                  <a:cubicBezTo>
                    <a:pt x="678" y="594"/>
                    <a:pt x="678" y="594"/>
                    <a:pt x="678" y="595"/>
                  </a:cubicBezTo>
                  <a:cubicBezTo>
                    <a:pt x="678" y="595"/>
                    <a:pt x="677" y="596"/>
                    <a:pt x="677" y="597"/>
                  </a:cubicBezTo>
                  <a:cubicBezTo>
                    <a:pt x="677" y="598"/>
                    <a:pt x="678" y="599"/>
                    <a:pt x="679" y="599"/>
                  </a:cubicBezTo>
                  <a:cubicBezTo>
                    <a:pt x="679" y="600"/>
                    <a:pt x="680" y="600"/>
                    <a:pt x="681" y="600"/>
                  </a:cubicBezTo>
                  <a:cubicBezTo>
                    <a:pt x="682" y="601"/>
                    <a:pt x="682" y="601"/>
                    <a:pt x="682" y="602"/>
                  </a:cubicBezTo>
                  <a:cubicBezTo>
                    <a:pt x="683" y="604"/>
                    <a:pt x="684" y="605"/>
                    <a:pt x="684" y="606"/>
                  </a:cubicBezTo>
                  <a:cubicBezTo>
                    <a:pt x="684" y="606"/>
                    <a:pt x="684" y="607"/>
                    <a:pt x="685" y="607"/>
                  </a:cubicBezTo>
                  <a:cubicBezTo>
                    <a:pt x="685" y="607"/>
                    <a:pt x="686" y="607"/>
                    <a:pt x="686" y="608"/>
                  </a:cubicBezTo>
                  <a:cubicBezTo>
                    <a:pt x="686" y="608"/>
                    <a:pt x="687" y="609"/>
                    <a:pt x="687" y="609"/>
                  </a:cubicBezTo>
                  <a:cubicBezTo>
                    <a:pt x="688" y="609"/>
                    <a:pt x="688" y="609"/>
                    <a:pt x="688" y="609"/>
                  </a:cubicBezTo>
                  <a:cubicBezTo>
                    <a:pt x="688" y="609"/>
                    <a:pt x="689" y="610"/>
                    <a:pt x="689" y="610"/>
                  </a:cubicBezTo>
                  <a:cubicBezTo>
                    <a:pt x="690" y="610"/>
                    <a:pt x="691" y="611"/>
                    <a:pt x="692" y="612"/>
                  </a:cubicBezTo>
                  <a:cubicBezTo>
                    <a:pt x="692" y="612"/>
                    <a:pt x="692" y="614"/>
                    <a:pt x="692" y="615"/>
                  </a:cubicBezTo>
                  <a:cubicBezTo>
                    <a:pt x="692" y="615"/>
                    <a:pt x="693" y="615"/>
                    <a:pt x="694" y="616"/>
                  </a:cubicBezTo>
                  <a:cubicBezTo>
                    <a:pt x="694" y="616"/>
                    <a:pt x="694" y="617"/>
                    <a:pt x="694" y="617"/>
                  </a:cubicBezTo>
                  <a:cubicBezTo>
                    <a:pt x="695" y="617"/>
                    <a:pt x="695" y="618"/>
                    <a:pt x="696" y="618"/>
                  </a:cubicBezTo>
                  <a:cubicBezTo>
                    <a:pt x="696" y="619"/>
                    <a:pt x="697" y="620"/>
                    <a:pt x="698" y="621"/>
                  </a:cubicBezTo>
                  <a:cubicBezTo>
                    <a:pt x="699" y="621"/>
                    <a:pt x="700" y="622"/>
                    <a:pt x="701" y="622"/>
                  </a:cubicBezTo>
                  <a:cubicBezTo>
                    <a:pt x="701" y="622"/>
                    <a:pt x="701" y="622"/>
                    <a:pt x="701" y="622"/>
                  </a:cubicBezTo>
                  <a:cubicBezTo>
                    <a:pt x="702" y="623"/>
                    <a:pt x="702" y="623"/>
                    <a:pt x="702" y="624"/>
                  </a:cubicBezTo>
                  <a:cubicBezTo>
                    <a:pt x="702" y="624"/>
                    <a:pt x="703" y="624"/>
                    <a:pt x="703" y="624"/>
                  </a:cubicBezTo>
                  <a:cubicBezTo>
                    <a:pt x="704" y="624"/>
                    <a:pt x="705" y="625"/>
                    <a:pt x="705" y="625"/>
                  </a:cubicBezTo>
                  <a:cubicBezTo>
                    <a:pt x="706" y="625"/>
                    <a:pt x="707" y="626"/>
                    <a:pt x="707" y="627"/>
                  </a:cubicBezTo>
                  <a:cubicBezTo>
                    <a:pt x="708" y="628"/>
                    <a:pt x="708" y="628"/>
                    <a:pt x="709" y="629"/>
                  </a:cubicBezTo>
                  <a:cubicBezTo>
                    <a:pt x="709" y="629"/>
                    <a:pt x="710" y="630"/>
                    <a:pt x="710" y="630"/>
                  </a:cubicBezTo>
                  <a:cubicBezTo>
                    <a:pt x="710" y="630"/>
                    <a:pt x="710" y="630"/>
                    <a:pt x="710" y="631"/>
                  </a:cubicBezTo>
                  <a:cubicBezTo>
                    <a:pt x="710" y="631"/>
                    <a:pt x="710" y="631"/>
                    <a:pt x="710" y="631"/>
                  </a:cubicBezTo>
                  <a:cubicBezTo>
                    <a:pt x="710" y="631"/>
                    <a:pt x="710" y="632"/>
                    <a:pt x="710" y="632"/>
                  </a:cubicBezTo>
                  <a:cubicBezTo>
                    <a:pt x="711" y="633"/>
                    <a:pt x="712" y="633"/>
                    <a:pt x="712" y="634"/>
                  </a:cubicBezTo>
                  <a:cubicBezTo>
                    <a:pt x="712" y="635"/>
                    <a:pt x="713" y="635"/>
                    <a:pt x="713" y="634"/>
                  </a:cubicBezTo>
                  <a:cubicBezTo>
                    <a:pt x="714" y="634"/>
                    <a:pt x="713" y="633"/>
                    <a:pt x="713" y="632"/>
                  </a:cubicBezTo>
                  <a:cubicBezTo>
                    <a:pt x="713" y="632"/>
                    <a:pt x="713" y="631"/>
                    <a:pt x="713" y="630"/>
                  </a:cubicBezTo>
                  <a:cubicBezTo>
                    <a:pt x="714" y="630"/>
                    <a:pt x="716" y="631"/>
                    <a:pt x="716" y="632"/>
                  </a:cubicBezTo>
                  <a:cubicBezTo>
                    <a:pt x="717" y="632"/>
                    <a:pt x="718" y="635"/>
                    <a:pt x="719" y="634"/>
                  </a:cubicBezTo>
                  <a:cubicBezTo>
                    <a:pt x="719" y="633"/>
                    <a:pt x="719" y="632"/>
                    <a:pt x="720" y="632"/>
                  </a:cubicBezTo>
                  <a:close/>
                  <a:moveTo>
                    <a:pt x="692" y="628"/>
                  </a:moveTo>
                  <a:cubicBezTo>
                    <a:pt x="692" y="628"/>
                    <a:pt x="692" y="628"/>
                    <a:pt x="692" y="629"/>
                  </a:cubicBezTo>
                  <a:cubicBezTo>
                    <a:pt x="692" y="629"/>
                    <a:pt x="692" y="629"/>
                    <a:pt x="691" y="629"/>
                  </a:cubicBezTo>
                  <a:cubicBezTo>
                    <a:pt x="691" y="629"/>
                    <a:pt x="690" y="629"/>
                    <a:pt x="690" y="628"/>
                  </a:cubicBezTo>
                  <a:cubicBezTo>
                    <a:pt x="690" y="628"/>
                    <a:pt x="690" y="628"/>
                    <a:pt x="690" y="627"/>
                  </a:cubicBezTo>
                  <a:cubicBezTo>
                    <a:pt x="690" y="627"/>
                    <a:pt x="690" y="627"/>
                    <a:pt x="690" y="627"/>
                  </a:cubicBezTo>
                  <a:cubicBezTo>
                    <a:pt x="691" y="627"/>
                    <a:pt x="692" y="627"/>
                    <a:pt x="692" y="628"/>
                  </a:cubicBezTo>
                  <a:cubicBezTo>
                    <a:pt x="692" y="628"/>
                    <a:pt x="692" y="628"/>
                    <a:pt x="692" y="628"/>
                  </a:cubicBezTo>
                  <a:close/>
                  <a:moveTo>
                    <a:pt x="691" y="629"/>
                  </a:move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9"/>
                    <a:pt x="691" y="629"/>
                    <a:pt x="691" y="629"/>
                  </a:cubicBezTo>
                  <a:cubicBezTo>
                    <a:pt x="692" y="629"/>
                    <a:pt x="691" y="629"/>
                    <a:pt x="691" y="629"/>
                  </a:cubicBezTo>
                  <a:close/>
                  <a:moveTo>
                    <a:pt x="712" y="556"/>
                  </a:moveTo>
                  <a:cubicBezTo>
                    <a:pt x="712" y="556"/>
                    <a:pt x="711" y="556"/>
                    <a:pt x="711" y="556"/>
                  </a:cubicBezTo>
                  <a:cubicBezTo>
                    <a:pt x="711" y="556"/>
                    <a:pt x="711" y="556"/>
                    <a:pt x="711" y="556"/>
                  </a:cubicBezTo>
                  <a:cubicBezTo>
                    <a:pt x="711" y="555"/>
                    <a:pt x="710" y="555"/>
                    <a:pt x="710" y="556"/>
                  </a:cubicBezTo>
                  <a:cubicBezTo>
                    <a:pt x="710" y="556"/>
                    <a:pt x="710" y="556"/>
                    <a:pt x="710" y="556"/>
                  </a:cubicBezTo>
                  <a:cubicBezTo>
                    <a:pt x="710" y="556"/>
                    <a:pt x="709" y="556"/>
                    <a:pt x="709" y="556"/>
                  </a:cubicBezTo>
                  <a:cubicBezTo>
                    <a:pt x="709" y="556"/>
                    <a:pt x="708" y="557"/>
                    <a:pt x="708" y="557"/>
                  </a:cubicBezTo>
                  <a:cubicBezTo>
                    <a:pt x="708" y="558"/>
                    <a:pt x="708" y="558"/>
                    <a:pt x="709" y="558"/>
                  </a:cubicBezTo>
                  <a:cubicBezTo>
                    <a:pt x="709" y="558"/>
                    <a:pt x="710" y="559"/>
                    <a:pt x="710" y="560"/>
                  </a:cubicBezTo>
                  <a:cubicBezTo>
                    <a:pt x="710" y="560"/>
                    <a:pt x="711" y="560"/>
                    <a:pt x="711" y="560"/>
                  </a:cubicBezTo>
                  <a:cubicBezTo>
                    <a:pt x="711" y="559"/>
                    <a:pt x="711" y="559"/>
                    <a:pt x="711" y="559"/>
                  </a:cubicBezTo>
                  <a:cubicBezTo>
                    <a:pt x="711" y="558"/>
                    <a:pt x="712" y="557"/>
                    <a:pt x="712" y="557"/>
                  </a:cubicBezTo>
                  <a:cubicBezTo>
                    <a:pt x="711" y="557"/>
                    <a:pt x="712" y="557"/>
                    <a:pt x="712" y="556"/>
                  </a:cubicBezTo>
                  <a:close/>
                  <a:moveTo>
                    <a:pt x="659" y="573"/>
                  </a:moveTo>
                  <a:cubicBezTo>
                    <a:pt x="659" y="572"/>
                    <a:pt x="659" y="572"/>
                    <a:pt x="659" y="572"/>
                  </a:cubicBezTo>
                  <a:cubicBezTo>
                    <a:pt x="659" y="572"/>
                    <a:pt x="659" y="572"/>
                    <a:pt x="659" y="572"/>
                  </a:cubicBezTo>
                  <a:cubicBezTo>
                    <a:pt x="659" y="573"/>
                    <a:pt x="659" y="573"/>
                    <a:pt x="660" y="573"/>
                  </a:cubicBezTo>
                  <a:cubicBezTo>
                    <a:pt x="660" y="573"/>
                    <a:pt x="660" y="573"/>
                    <a:pt x="661" y="573"/>
                  </a:cubicBezTo>
                  <a:cubicBezTo>
                    <a:pt x="661" y="573"/>
                    <a:pt x="661" y="572"/>
                    <a:pt x="661" y="572"/>
                  </a:cubicBezTo>
                  <a:cubicBezTo>
                    <a:pt x="661" y="572"/>
                    <a:pt x="661" y="572"/>
                    <a:pt x="661" y="572"/>
                  </a:cubicBezTo>
                  <a:cubicBezTo>
                    <a:pt x="661" y="572"/>
                    <a:pt x="661" y="571"/>
                    <a:pt x="661" y="571"/>
                  </a:cubicBezTo>
                  <a:cubicBezTo>
                    <a:pt x="660" y="571"/>
                    <a:pt x="659" y="571"/>
                    <a:pt x="658" y="572"/>
                  </a:cubicBezTo>
                  <a:cubicBezTo>
                    <a:pt x="658" y="572"/>
                    <a:pt x="658" y="572"/>
                    <a:pt x="658" y="572"/>
                  </a:cubicBezTo>
                  <a:cubicBezTo>
                    <a:pt x="658" y="573"/>
                    <a:pt x="659" y="573"/>
                    <a:pt x="659" y="573"/>
                  </a:cubicBezTo>
                  <a:cubicBezTo>
                    <a:pt x="659" y="573"/>
                    <a:pt x="659" y="573"/>
                    <a:pt x="659" y="573"/>
                  </a:cubicBezTo>
                  <a:close/>
                  <a:moveTo>
                    <a:pt x="720" y="642"/>
                  </a:moveTo>
                  <a:cubicBezTo>
                    <a:pt x="720" y="642"/>
                    <a:pt x="720" y="642"/>
                    <a:pt x="720" y="642"/>
                  </a:cubicBezTo>
                  <a:cubicBezTo>
                    <a:pt x="721" y="642"/>
                    <a:pt x="721" y="642"/>
                    <a:pt x="721" y="642"/>
                  </a:cubicBezTo>
                  <a:cubicBezTo>
                    <a:pt x="721" y="641"/>
                    <a:pt x="721" y="641"/>
                    <a:pt x="721" y="641"/>
                  </a:cubicBezTo>
                  <a:cubicBezTo>
                    <a:pt x="721" y="641"/>
                    <a:pt x="721" y="641"/>
                    <a:pt x="720" y="641"/>
                  </a:cubicBezTo>
                  <a:cubicBezTo>
                    <a:pt x="720" y="641"/>
                    <a:pt x="720" y="641"/>
                    <a:pt x="720" y="641"/>
                  </a:cubicBezTo>
                  <a:cubicBezTo>
                    <a:pt x="720" y="641"/>
                    <a:pt x="720" y="641"/>
                    <a:pt x="720" y="641"/>
                  </a:cubicBezTo>
                  <a:cubicBezTo>
                    <a:pt x="720" y="641"/>
                    <a:pt x="720" y="641"/>
                    <a:pt x="720" y="641"/>
                  </a:cubicBezTo>
                  <a:cubicBezTo>
                    <a:pt x="719" y="641"/>
                    <a:pt x="719" y="641"/>
                    <a:pt x="719" y="641"/>
                  </a:cubicBezTo>
                  <a:cubicBezTo>
                    <a:pt x="719" y="641"/>
                    <a:pt x="719" y="641"/>
                    <a:pt x="719" y="641"/>
                  </a:cubicBezTo>
                  <a:cubicBezTo>
                    <a:pt x="719" y="642"/>
                    <a:pt x="719" y="642"/>
                    <a:pt x="719" y="642"/>
                  </a:cubicBezTo>
                  <a:cubicBezTo>
                    <a:pt x="719" y="642"/>
                    <a:pt x="720" y="642"/>
                    <a:pt x="720" y="642"/>
                  </a:cubicBezTo>
                  <a:close/>
                  <a:moveTo>
                    <a:pt x="667" y="594"/>
                  </a:moveTo>
                  <a:cubicBezTo>
                    <a:pt x="667" y="594"/>
                    <a:pt x="667" y="594"/>
                    <a:pt x="667" y="594"/>
                  </a:cubicBezTo>
                  <a:cubicBezTo>
                    <a:pt x="666" y="595"/>
                    <a:pt x="666" y="596"/>
                    <a:pt x="666" y="596"/>
                  </a:cubicBezTo>
                  <a:cubicBezTo>
                    <a:pt x="666" y="596"/>
                    <a:pt x="667" y="597"/>
                    <a:pt x="667" y="597"/>
                  </a:cubicBezTo>
                  <a:cubicBezTo>
                    <a:pt x="667" y="597"/>
                    <a:pt x="668" y="597"/>
                    <a:pt x="668" y="597"/>
                  </a:cubicBezTo>
                  <a:cubicBezTo>
                    <a:pt x="668" y="597"/>
                    <a:pt x="668" y="597"/>
                    <a:pt x="668" y="597"/>
                  </a:cubicBezTo>
                  <a:cubicBezTo>
                    <a:pt x="668" y="597"/>
                    <a:pt x="668" y="597"/>
                    <a:pt x="668" y="597"/>
                  </a:cubicBezTo>
                  <a:cubicBezTo>
                    <a:pt x="668" y="597"/>
                    <a:pt x="668" y="597"/>
                    <a:pt x="668" y="597"/>
                  </a:cubicBezTo>
                  <a:cubicBezTo>
                    <a:pt x="668" y="597"/>
                    <a:pt x="669" y="597"/>
                    <a:pt x="669" y="597"/>
                  </a:cubicBezTo>
                  <a:cubicBezTo>
                    <a:pt x="669" y="596"/>
                    <a:pt x="668" y="596"/>
                    <a:pt x="668" y="595"/>
                  </a:cubicBezTo>
                  <a:cubicBezTo>
                    <a:pt x="668" y="595"/>
                    <a:pt x="667" y="594"/>
                    <a:pt x="667" y="594"/>
                  </a:cubicBezTo>
                  <a:close/>
                  <a:moveTo>
                    <a:pt x="674" y="603"/>
                  </a:moveTo>
                  <a:cubicBezTo>
                    <a:pt x="674" y="603"/>
                    <a:pt x="674" y="603"/>
                    <a:pt x="674" y="603"/>
                  </a:cubicBezTo>
                  <a:cubicBezTo>
                    <a:pt x="673" y="603"/>
                    <a:pt x="673" y="603"/>
                    <a:pt x="673" y="603"/>
                  </a:cubicBezTo>
                  <a:cubicBezTo>
                    <a:pt x="672" y="603"/>
                    <a:pt x="672" y="604"/>
                    <a:pt x="672" y="604"/>
                  </a:cubicBezTo>
                  <a:cubicBezTo>
                    <a:pt x="672" y="605"/>
                    <a:pt x="672" y="605"/>
                    <a:pt x="672" y="606"/>
                  </a:cubicBezTo>
                  <a:cubicBezTo>
                    <a:pt x="672" y="606"/>
                    <a:pt x="672" y="606"/>
                    <a:pt x="673" y="606"/>
                  </a:cubicBezTo>
                  <a:cubicBezTo>
                    <a:pt x="673" y="606"/>
                    <a:pt x="673" y="607"/>
                    <a:pt x="673" y="607"/>
                  </a:cubicBezTo>
                  <a:cubicBezTo>
                    <a:pt x="673" y="607"/>
                    <a:pt x="674" y="607"/>
                    <a:pt x="674" y="607"/>
                  </a:cubicBezTo>
                  <a:cubicBezTo>
                    <a:pt x="675" y="607"/>
                    <a:pt x="674" y="606"/>
                    <a:pt x="675" y="606"/>
                  </a:cubicBezTo>
                  <a:cubicBezTo>
                    <a:pt x="675" y="605"/>
                    <a:pt x="674" y="604"/>
                    <a:pt x="674" y="604"/>
                  </a:cubicBezTo>
                  <a:cubicBezTo>
                    <a:pt x="674" y="603"/>
                    <a:pt x="674" y="603"/>
                    <a:pt x="674" y="603"/>
                  </a:cubicBezTo>
                  <a:close/>
                  <a:moveTo>
                    <a:pt x="671" y="601"/>
                  </a:moveTo>
                  <a:cubicBezTo>
                    <a:pt x="671" y="601"/>
                    <a:pt x="671" y="601"/>
                    <a:pt x="671" y="601"/>
                  </a:cubicBezTo>
                  <a:cubicBezTo>
                    <a:pt x="670" y="601"/>
                    <a:pt x="670" y="601"/>
                    <a:pt x="670" y="601"/>
                  </a:cubicBezTo>
                  <a:cubicBezTo>
                    <a:pt x="670" y="601"/>
                    <a:pt x="670" y="601"/>
                    <a:pt x="670" y="601"/>
                  </a:cubicBezTo>
                  <a:cubicBezTo>
                    <a:pt x="669" y="601"/>
                    <a:pt x="669" y="602"/>
                    <a:pt x="670" y="602"/>
                  </a:cubicBezTo>
                  <a:cubicBezTo>
                    <a:pt x="670" y="602"/>
                    <a:pt x="670" y="602"/>
                    <a:pt x="671" y="602"/>
                  </a:cubicBezTo>
                  <a:cubicBezTo>
                    <a:pt x="671" y="602"/>
                    <a:pt x="671" y="602"/>
                    <a:pt x="671" y="602"/>
                  </a:cubicBezTo>
                  <a:cubicBezTo>
                    <a:pt x="671" y="602"/>
                    <a:pt x="671" y="601"/>
                    <a:pt x="671" y="601"/>
                  </a:cubicBezTo>
                  <a:cubicBezTo>
                    <a:pt x="671" y="601"/>
                    <a:pt x="671" y="601"/>
                    <a:pt x="671" y="601"/>
                  </a:cubicBezTo>
                  <a:close/>
                  <a:moveTo>
                    <a:pt x="930" y="587"/>
                  </a:moveTo>
                  <a:cubicBezTo>
                    <a:pt x="930" y="587"/>
                    <a:pt x="930" y="588"/>
                    <a:pt x="930" y="588"/>
                  </a:cubicBezTo>
                  <a:cubicBezTo>
                    <a:pt x="930" y="588"/>
                    <a:pt x="930" y="588"/>
                    <a:pt x="930" y="588"/>
                  </a:cubicBezTo>
                  <a:cubicBezTo>
                    <a:pt x="930" y="589"/>
                    <a:pt x="931" y="589"/>
                    <a:pt x="931" y="588"/>
                  </a:cubicBezTo>
                  <a:cubicBezTo>
                    <a:pt x="931" y="588"/>
                    <a:pt x="931" y="588"/>
                    <a:pt x="931" y="588"/>
                  </a:cubicBezTo>
                  <a:cubicBezTo>
                    <a:pt x="931" y="588"/>
                    <a:pt x="931" y="588"/>
                    <a:pt x="931" y="587"/>
                  </a:cubicBezTo>
                  <a:cubicBezTo>
                    <a:pt x="931" y="587"/>
                    <a:pt x="930" y="587"/>
                    <a:pt x="930" y="587"/>
                  </a:cubicBezTo>
                  <a:close/>
                  <a:moveTo>
                    <a:pt x="939" y="561"/>
                  </a:moveTo>
                  <a:cubicBezTo>
                    <a:pt x="939" y="561"/>
                    <a:pt x="939" y="561"/>
                    <a:pt x="939" y="561"/>
                  </a:cubicBezTo>
                  <a:cubicBezTo>
                    <a:pt x="940" y="562"/>
                    <a:pt x="940" y="562"/>
                    <a:pt x="940" y="562"/>
                  </a:cubicBezTo>
                  <a:cubicBezTo>
                    <a:pt x="941" y="561"/>
                    <a:pt x="940" y="561"/>
                    <a:pt x="941" y="561"/>
                  </a:cubicBezTo>
                  <a:cubicBezTo>
                    <a:pt x="942" y="561"/>
                    <a:pt x="942" y="561"/>
                    <a:pt x="942" y="560"/>
                  </a:cubicBezTo>
                  <a:cubicBezTo>
                    <a:pt x="943" y="560"/>
                    <a:pt x="943" y="560"/>
                    <a:pt x="943" y="559"/>
                  </a:cubicBezTo>
                  <a:cubicBezTo>
                    <a:pt x="943" y="559"/>
                    <a:pt x="943" y="559"/>
                    <a:pt x="943" y="559"/>
                  </a:cubicBezTo>
                  <a:cubicBezTo>
                    <a:pt x="943" y="558"/>
                    <a:pt x="942" y="558"/>
                    <a:pt x="942" y="558"/>
                  </a:cubicBezTo>
                  <a:cubicBezTo>
                    <a:pt x="942" y="558"/>
                    <a:pt x="942" y="557"/>
                    <a:pt x="941" y="557"/>
                  </a:cubicBezTo>
                  <a:cubicBezTo>
                    <a:pt x="941" y="557"/>
                    <a:pt x="941" y="558"/>
                    <a:pt x="940" y="558"/>
                  </a:cubicBezTo>
                  <a:cubicBezTo>
                    <a:pt x="940" y="558"/>
                    <a:pt x="940" y="558"/>
                    <a:pt x="939" y="558"/>
                  </a:cubicBezTo>
                  <a:cubicBezTo>
                    <a:pt x="939" y="558"/>
                    <a:pt x="939" y="559"/>
                    <a:pt x="939" y="559"/>
                  </a:cubicBezTo>
                  <a:cubicBezTo>
                    <a:pt x="939" y="559"/>
                    <a:pt x="939" y="559"/>
                    <a:pt x="939" y="559"/>
                  </a:cubicBezTo>
                  <a:cubicBezTo>
                    <a:pt x="939" y="558"/>
                    <a:pt x="938" y="559"/>
                    <a:pt x="938" y="559"/>
                  </a:cubicBezTo>
                  <a:cubicBezTo>
                    <a:pt x="938" y="559"/>
                    <a:pt x="938" y="559"/>
                    <a:pt x="938" y="559"/>
                  </a:cubicBezTo>
                  <a:cubicBezTo>
                    <a:pt x="939" y="559"/>
                    <a:pt x="939" y="559"/>
                    <a:pt x="939" y="560"/>
                  </a:cubicBezTo>
                  <a:cubicBezTo>
                    <a:pt x="939" y="560"/>
                    <a:pt x="939" y="560"/>
                    <a:pt x="939" y="560"/>
                  </a:cubicBezTo>
                  <a:cubicBezTo>
                    <a:pt x="940" y="560"/>
                    <a:pt x="940" y="560"/>
                    <a:pt x="939" y="561"/>
                  </a:cubicBezTo>
                  <a:cubicBezTo>
                    <a:pt x="939" y="561"/>
                    <a:pt x="939" y="561"/>
                    <a:pt x="939" y="561"/>
                  </a:cubicBezTo>
                  <a:close/>
                  <a:moveTo>
                    <a:pt x="807" y="663"/>
                  </a:moveTo>
                  <a:cubicBezTo>
                    <a:pt x="807" y="663"/>
                    <a:pt x="806" y="663"/>
                    <a:pt x="806" y="663"/>
                  </a:cubicBezTo>
                  <a:cubicBezTo>
                    <a:pt x="806" y="662"/>
                    <a:pt x="806" y="662"/>
                    <a:pt x="806" y="662"/>
                  </a:cubicBezTo>
                  <a:cubicBezTo>
                    <a:pt x="806" y="661"/>
                    <a:pt x="806" y="661"/>
                    <a:pt x="806" y="661"/>
                  </a:cubicBezTo>
                  <a:cubicBezTo>
                    <a:pt x="806" y="661"/>
                    <a:pt x="807" y="660"/>
                    <a:pt x="807" y="660"/>
                  </a:cubicBezTo>
                  <a:cubicBezTo>
                    <a:pt x="807" y="660"/>
                    <a:pt x="807" y="659"/>
                    <a:pt x="807" y="659"/>
                  </a:cubicBezTo>
                  <a:cubicBezTo>
                    <a:pt x="807" y="659"/>
                    <a:pt x="807" y="658"/>
                    <a:pt x="807" y="658"/>
                  </a:cubicBezTo>
                  <a:cubicBezTo>
                    <a:pt x="807" y="657"/>
                    <a:pt x="807" y="656"/>
                    <a:pt x="807" y="656"/>
                  </a:cubicBezTo>
                  <a:cubicBezTo>
                    <a:pt x="807" y="655"/>
                    <a:pt x="806" y="655"/>
                    <a:pt x="806" y="655"/>
                  </a:cubicBezTo>
                  <a:cubicBezTo>
                    <a:pt x="805" y="655"/>
                    <a:pt x="805" y="655"/>
                    <a:pt x="805" y="655"/>
                  </a:cubicBezTo>
                  <a:cubicBezTo>
                    <a:pt x="804" y="655"/>
                    <a:pt x="804" y="655"/>
                    <a:pt x="804" y="654"/>
                  </a:cubicBezTo>
                  <a:cubicBezTo>
                    <a:pt x="804" y="654"/>
                    <a:pt x="803" y="654"/>
                    <a:pt x="803" y="654"/>
                  </a:cubicBezTo>
                  <a:cubicBezTo>
                    <a:pt x="803" y="654"/>
                    <a:pt x="802" y="655"/>
                    <a:pt x="802" y="655"/>
                  </a:cubicBezTo>
                  <a:cubicBezTo>
                    <a:pt x="802" y="655"/>
                    <a:pt x="802" y="655"/>
                    <a:pt x="801" y="655"/>
                  </a:cubicBezTo>
                  <a:cubicBezTo>
                    <a:pt x="800" y="655"/>
                    <a:pt x="799" y="655"/>
                    <a:pt x="799" y="654"/>
                  </a:cubicBezTo>
                  <a:cubicBezTo>
                    <a:pt x="799" y="654"/>
                    <a:pt x="798" y="654"/>
                    <a:pt x="798" y="654"/>
                  </a:cubicBezTo>
                  <a:cubicBezTo>
                    <a:pt x="797" y="654"/>
                    <a:pt x="797" y="655"/>
                    <a:pt x="796" y="654"/>
                  </a:cubicBezTo>
                  <a:cubicBezTo>
                    <a:pt x="795" y="654"/>
                    <a:pt x="795" y="653"/>
                    <a:pt x="794" y="653"/>
                  </a:cubicBezTo>
                  <a:cubicBezTo>
                    <a:pt x="793" y="653"/>
                    <a:pt x="793" y="652"/>
                    <a:pt x="793" y="651"/>
                  </a:cubicBezTo>
                  <a:cubicBezTo>
                    <a:pt x="793" y="651"/>
                    <a:pt x="793" y="651"/>
                    <a:pt x="793" y="650"/>
                  </a:cubicBezTo>
                  <a:cubicBezTo>
                    <a:pt x="792" y="650"/>
                    <a:pt x="792" y="649"/>
                    <a:pt x="792" y="649"/>
                  </a:cubicBezTo>
                  <a:cubicBezTo>
                    <a:pt x="790" y="648"/>
                    <a:pt x="791" y="648"/>
                    <a:pt x="791" y="647"/>
                  </a:cubicBezTo>
                  <a:cubicBezTo>
                    <a:pt x="790" y="647"/>
                    <a:pt x="791" y="646"/>
                    <a:pt x="791" y="645"/>
                  </a:cubicBezTo>
                  <a:cubicBezTo>
                    <a:pt x="791" y="645"/>
                    <a:pt x="791" y="645"/>
                    <a:pt x="791" y="645"/>
                  </a:cubicBezTo>
                  <a:cubicBezTo>
                    <a:pt x="790" y="645"/>
                    <a:pt x="790" y="645"/>
                    <a:pt x="789" y="645"/>
                  </a:cubicBezTo>
                  <a:cubicBezTo>
                    <a:pt x="789" y="645"/>
                    <a:pt x="788" y="645"/>
                    <a:pt x="788" y="645"/>
                  </a:cubicBezTo>
                  <a:cubicBezTo>
                    <a:pt x="787" y="645"/>
                    <a:pt x="786" y="646"/>
                    <a:pt x="786" y="645"/>
                  </a:cubicBezTo>
                  <a:cubicBezTo>
                    <a:pt x="786" y="645"/>
                    <a:pt x="786" y="645"/>
                    <a:pt x="786" y="645"/>
                  </a:cubicBezTo>
                  <a:cubicBezTo>
                    <a:pt x="786" y="645"/>
                    <a:pt x="785" y="645"/>
                    <a:pt x="785" y="644"/>
                  </a:cubicBezTo>
                  <a:cubicBezTo>
                    <a:pt x="785" y="644"/>
                    <a:pt x="784" y="645"/>
                    <a:pt x="783" y="644"/>
                  </a:cubicBezTo>
                  <a:cubicBezTo>
                    <a:pt x="783" y="644"/>
                    <a:pt x="782" y="644"/>
                    <a:pt x="782" y="643"/>
                  </a:cubicBezTo>
                  <a:cubicBezTo>
                    <a:pt x="781" y="643"/>
                    <a:pt x="781" y="642"/>
                    <a:pt x="781" y="642"/>
                  </a:cubicBezTo>
                  <a:cubicBezTo>
                    <a:pt x="781" y="642"/>
                    <a:pt x="780" y="642"/>
                    <a:pt x="780" y="642"/>
                  </a:cubicBezTo>
                  <a:cubicBezTo>
                    <a:pt x="780" y="642"/>
                    <a:pt x="779" y="642"/>
                    <a:pt x="779" y="642"/>
                  </a:cubicBezTo>
                  <a:cubicBezTo>
                    <a:pt x="779" y="642"/>
                    <a:pt x="776" y="642"/>
                    <a:pt x="776" y="642"/>
                  </a:cubicBezTo>
                  <a:cubicBezTo>
                    <a:pt x="776" y="641"/>
                    <a:pt x="776" y="640"/>
                    <a:pt x="775" y="640"/>
                  </a:cubicBezTo>
                  <a:cubicBezTo>
                    <a:pt x="774" y="640"/>
                    <a:pt x="774" y="640"/>
                    <a:pt x="774" y="640"/>
                  </a:cubicBezTo>
                  <a:cubicBezTo>
                    <a:pt x="773" y="640"/>
                    <a:pt x="773" y="641"/>
                    <a:pt x="772" y="641"/>
                  </a:cubicBezTo>
                  <a:cubicBezTo>
                    <a:pt x="772" y="641"/>
                    <a:pt x="772" y="642"/>
                    <a:pt x="772" y="642"/>
                  </a:cubicBezTo>
                  <a:cubicBezTo>
                    <a:pt x="773" y="644"/>
                    <a:pt x="770" y="645"/>
                    <a:pt x="769" y="646"/>
                  </a:cubicBezTo>
                  <a:cubicBezTo>
                    <a:pt x="768" y="646"/>
                    <a:pt x="767" y="646"/>
                    <a:pt x="766" y="646"/>
                  </a:cubicBezTo>
                  <a:cubicBezTo>
                    <a:pt x="765" y="646"/>
                    <a:pt x="765" y="646"/>
                    <a:pt x="764" y="646"/>
                  </a:cubicBezTo>
                  <a:cubicBezTo>
                    <a:pt x="763" y="646"/>
                    <a:pt x="763" y="645"/>
                    <a:pt x="762" y="645"/>
                  </a:cubicBezTo>
                  <a:cubicBezTo>
                    <a:pt x="761" y="645"/>
                    <a:pt x="760" y="645"/>
                    <a:pt x="759" y="645"/>
                  </a:cubicBezTo>
                  <a:cubicBezTo>
                    <a:pt x="758" y="644"/>
                    <a:pt x="757" y="645"/>
                    <a:pt x="757" y="644"/>
                  </a:cubicBezTo>
                  <a:cubicBezTo>
                    <a:pt x="756" y="644"/>
                    <a:pt x="756" y="644"/>
                    <a:pt x="755" y="644"/>
                  </a:cubicBezTo>
                  <a:cubicBezTo>
                    <a:pt x="754" y="645"/>
                    <a:pt x="754" y="644"/>
                    <a:pt x="753" y="644"/>
                  </a:cubicBezTo>
                  <a:cubicBezTo>
                    <a:pt x="753" y="643"/>
                    <a:pt x="751" y="643"/>
                    <a:pt x="751" y="642"/>
                  </a:cubicBezTo>
                  <a:cubicBezTo>
                    <a:pt x="751" y="642"/>
                    <a:pt x="752" y="641"/>
                    <a:pt x="752" y="640"/>
                  </a:cubicBezTo>
                  <a:cubicBezTo>
                    <a:pt x="751" y="640"/>
                    <a:pt x="751" y="639"/>
                    <a:pt x="751" y="639"/>
                  </a:cubicBezTo>
                  <a:cubicBezTo>
                    <a:pt x="751" y="638"/>
                    <a:pt x="749" y="638"/>
                    <a:pt x="748" y="638"/>
                  </a:cubicBezTo>
                  <a:cubicBezTo>
                    <a:pt x="747" y="638"/>
                    <a:pt x="746" y="638"/>
                    <a:pt x="745" y="638"/>
                  </a:cubicBezTo>
                  <a:cubicBezTo>
                    <a:pt x="745" y="637"/>
                    <a:pt x="744" y="637"/>
                    <a:pt x="744" y="637"/>
                  </a:cubicBezTo>
                  <a:cubicBezTo>
                    <a:pt x="743" y="637"/>
                    <a:pt x="743" y="637"/>
                    <a:pt x="742" y="637"/>
                  </a:cubicBezTo>
                  <a:cubicBezTo>
                    <a:pt x="742" y="637"/>
                    <a:pt x="742" y="636"/>
                    <a:pt x="742" y="636"/>
                  </a:cubicBezTo>
                  <a:cubicBezTo>
                    <a:pt x="741" y="635"/>
                    <a:pt x="741" y="635"/>
                    <a:pt x="741" y="635"/>
                  </a:cubicBezTo>
                  <a:cubicBezTo>
                    <a:pt x="739" y="636"/>
                    <a:pt x="738" y="635"/>
                    <a:pt x="737" y="636"/>
                  </a:cubicBezTo>
                  <a:cubicBezTo>
                    <a:pt x="737" y="636"/>
                    <a:pt x="736" y="636"/>
                    <a:pt x="736" y="637"/>
                  </a:cubicBezTo>
                  <a:cubicBezTo>
                    <a:pt x="736" y="637"/>
                    <a:pt x="735" y="636"/>
                    <a:pt x="735" y="636"/>
                  </a:cubicBezTo>
                  <a:cubicBezTo>
                    <a:pt x="735" y="636"/>
                    <a:pt x="734" y="636"/>
                    <a:pt x="734" y="636"/>
                  </a:cubicBezTo>
                  <a:cubicBezTo>
                    <a:pt x="733" y="636"/>
                    <a:pt x="733" y="636"/>
                    <a:pt x="732" y="636"/>
                  </a:cubicBezTo>
                  <a:cubicBezTo>
                    <a:pt x="732" y="635"/>
                    <a:pt x="731" y="636"/>
                    <a:pt x="731" y="636"/>
                  </a:cubicBezTo>
                  <a:cubicBezTo>
                    <a:pt x="730" y="636"/>
                    <a:pt x="730" y="636"/>
                    <a:pt x="729" y="635"/>
                  </a:cubicBezTo>
                  <a:cubicBezTo>
                    <a:pt x="729" y="635"/>
                    <a:pt x="728" y="635"/>
                    <a:pt x="728" y="635"/>
                  </a:cubicBezTo>
                  <a:cubicBezTo>
                    <a:pt x="728" y="635"/>
                    <a:pt x="726" y="636"/>
                    <a:pt x="726" y="637"/>
                  </a:cubicBezTo>
                  <a:cubicBezTo>
                    <a:pt x="726" y="638"/>
                    <a:pt x="726" y="638"/>
                    <a:pt x="726" y="638"/>
                  </a:cubicBezTo>
                  <a:cubicBezTo>
                    <a:pt x="726" y="639"/>
                    <a:pt x="726" y="641"/>
                    <a:pt x="725" y="641"/>
                  </a:cubicBezTo>
                  <a:cubicBezTo>
                    <a:pt x="724" y="641"/>
                    <a:pt x="723" y="641"/>
                    <a:pt x="723" y="642"/>
                  </a:cubicBezTo>
                  <a:cubicBezTo>
                    <a:pt x="723" y="643"/>
                    <a:pt x="723" y="643"/>
                    <a:pt x="722" y="643"/>
                  </a:cubicBezTo>
                  <a:cubicBezTo>
                    <a:pt x="722" y="644"/>
                    <a:pt x="721" y="643"/>
                    <a:pt x="720" y="643"/>
                  </a:cubicBezTo>
                  <a:cubicBezTo>
                    <a:pt x="720" y="643"/>
                    <a:pt x="720" y="643"/>
                    <a:pt x="720" y="643"/>
                  </a:cubicBezTo>
                  <a:cubicBezTo>
                    <a:pt x="720" y="643"/>
                    <a:pt x="720" y="643"/>
                    <a:pt x="720" y="643"/>
                  </a:cubicBezTo>
                  <a:cubicBezTo>
                    <a:pt x="720" y="643"/>
                    <a:pt x="720" y="643"/>
                    <a:pt x="720" y="643"/>
                  </a:cubicBezTo>
                  <a:cubicBezTo>
                    <a:pt x="720" y="645"/>
                    <a:pt x="721" y="645"/>
                    <a:pt x="722" y="645"/>
                  </a:cubicBezTo>
                  <a:cubicBezTo>
                    <a:pt x="723" y="645"/>
                    <a:pt x="723" y="646"/>
                    <a:pt x="724" y="645"/>
                  </a:cubicBezTo>
                  <a:cubicBezTo>
                    <a:pt x="725" y="645"/>
                    <a:pt x="725" y="645"/>
                    <a:pt x="726" y="645"/>
                  </a:cubicBezTo>
                  <a:cubicBezTo>
                    <a:pt x="726" y="645"/>
                    <a:pt x="726" y="644"/>
                    <a:pt x="727" y="644"/>
                  </a:cubicBezTo>
                  <a:cubicBezTo>
                    <a:pt x="727" y="644"/>
                    <a:pt x="727" y="645"/>
                    <a:pt x="727" y="645"/>
                  </a:cubicBezTo>
                  <a:cubicBezTo>
                    <a:pt x="728" y="645"/>
                    <a:pt x="728" y="646"/>
                    <a:pt x="728" y="646"/>
                  </a:cubicBezTo>
                  <a:cubicBezTo>
                    <a:pt x="728" y="647"/>
                    <a:pt x="729" y="647"/>
                    <a:pt x="729" y="647"/>
                  </a:cubicBezTo>
                  <a:cubicBezTo>
                    <a:pt x="730" y="647"/>
                    <a:pt x="730" y="647"/>
                    <a:pt x="731" y="646"/>
                  </a:cubicBezTo>
                  <a:cubicBezTo>
                    <a:pt x="731" y="646"/>
                    <a:pt x="732" y="646"/>
                    <a:pt x="732" y="647"/>
                  </a:cubicBezTo>
                  <a:cubicBezTo>
                    <a:pt x="732" y="647"/>
                    <a:pt x="731" y="647"/>
                    <a:pt x="731" y="647"/>
                  </a:cubicBezTo>
                  <a:cubicBezTo>
                    <a:pt x="731" y="647"/>
                    <a:pt x="731" y="648"/>
                    <a:pt x="731" y="648"/>
                  </a:cubicBezTo>
                  <a:cubicBezTo>
                    <a:pt x="731" y="648"/>
                    <a:pt x="730" y="649"/>
                    <a:pt x="730" y="649"/>
                  </a:cubicBezTo>
                  <a:cubicBezTo>
                    <a:pt x="730" y="650"/>
                    <a:pt x="730" y="650"/>
                    <a:pt x="731" y="651"/>
                  </a:cubicBezTo>
                  <a:cubicBezTo>
                    <a:pt x="732" y="651"/>
                    <a:pt x="732" y="651"/>
                    <a:pt x="733" y="651"/>
                  </a:cubicBezTo>
                  <a:cubicBezTo>
                    <a:pt x="733" y="651"/>
                    <a:pt x="734" y="651"/>
                    <a:pt x="734" y="651"/>
                  </a:cubicBezTo>
                  <a:cubicBezTo>
                    <a:pt x="735" y="651"/>
                    <a:pt x="735" y="651"/>
                    <a:pt x="736" y="651"/>
                  </a:cubicBezTo>
                  <a:cubicBezTo>
                    <a:pt x="736" y="651"/>
                    <a:pt x="737" y="650"/>
                    <a:pt x="737" y="651"/>
                  </a:cubicBezTo>
                  <a:cubicBezTo>
                    <a:pt x="738" y="651"/>
                    <a:pt x="738" y="652"/>
                    <a:pt x="738" y="652"/>
                  </a:cubicBezTo>
                  <a:cubicBezTo>
                    <a:pt x="739" y="652"/>
                    <a:pt x="740" y="652"/>
                    <a:pt x="741" y="652"/>
                  </a:cubicBezTo>
                  <a:cubicBezTo>
                    <a:pt x="742" y="651"/>
                    <a:pt x="742" y="652"/>
                    <a:pt x="743" y="652"/>
                  </a:cubicBezTo>
                  <a:cubicBezTo>
                    <a:pt x="743" y="653"/>
                    <a:pt x="744" y="653"/>
                    <a:pt x="744" y="654"/>
                  </a:cubicBezTo>
                  <a:cubicBezTo>
                    <a:pt x="745" y="654"/>
                    <a:pt x="745" y="654"/>
                    <a:pt x="746" y="654"/>
                  </a:cubicBezTo>
                  <a:cubicBezTo>
                    <a:pt x="746" y="654"/>
                    <a:pt x="746" y="654"/>
                    <a:pt x="747" y="655"/>
                  </a:cubicBezTo>
                  <a:cubicBezTo>
                    <a:pt x="747" y="655"/>
                    <a:pt x="747" y="655"/>
                    <a:pt x="748" y="656"/>
                  </a:cubicBezTo>
                  <a:cubicBezTo>
                    <a:pt x="748" y="656"/>
                    <a:pt x="749" y="656"/>
                    <a:pt x="749" y="656"/>
                  </a:cubicBezTo>
                  <a:cubicBezTo>
                    <a:pt x="749" y="655"/>
                    <a:pt x="750" y="655"/>
                    <a:pt x="750" y="654"/>
                  </a:cubicBezTo>
                  <a:cubicBezTo>
                    <a:pt x="750" y="654"/>
                    <a:pt x="751" y="653"/>
                    <a:pt x="752" y="653"/>
                  </a:cubicBezTo>
                  <a:cubicBezTo>
                    <a:pt x="752" y="653"/>
                    <a:pt x="753" y="653"/>
                    <a:pt x="753" y="654"/>
                  </a:cubicBezTo>
                  <a:cubicBezTo>
                    <a:pt x="753" y="654"/>
                    <a:pt x="754" y="654"/>
                    <a:pt x="754" y="655"/>
                  </a:cubicBezTo>
                  <a:cubicBezTo>
                    <a:pt x="754" y="655"/>
                    <a:pt x="755" y="655"/>
                    <a:pt x="756" y="655"/>
                  </a:cubicBezTo>
                  <a:cubicBezTo>
                    <a:pt x="757" y="654"/>
                    <a:pt x="757" y="652"/>
                    <a:pt x="758" y="653"/>
                  </a:cubicBezTo>
                  <a:cubicBezTo>
                    <a:pt x="758" y="653"/>
                    <a:pt x="760" y="654"/>
                    <a:pt x="760" y="654"/>
                  </a:cubicBezTo>
                  <a:cubicBezTo>
                    <a:pt x="760" y="656"/>
                    <a:pt x="761" y="655"/>
                    <a:pt x="762" y="655"/>
                  </a:cubicBezTo>
                  <a:cubicBezTo>
                    <a:pt x="763" y="655"/>
                    <a:pt x="764" y="655"/>
                    <a:pt x="764" y="655"/>
                  </a:cubicBezTo>
                  <a:cubicBezTo>
                    <a:pt x="765" y="656"/>
                    <a:pt x="766" y="657"/>
                    <a:pt x="766" y="657"/>
                  </a:cubicBezTo>
                  <a:cubicBezTo>
                    <a:pt x="767" y="657"/>
                    <a:pt x="768" y="657"/>
                    <a:pt x="768" y="658"/>
                  </a:cubicBezTo>
                  <a:cubicBezTo>
                    <a:pt x="769" y="658"/>
                    <a:pt x="769" y="658"/>
                    <a:pt x="769" y="658"/>
                  </a:cubicBezTo>
                  <a:cubicBezTo>
                    <a:pt x="770" y="659"/>
                    <a:pt x="770" y="658"/>
                    <a:pt x="770" y="659"/>
                  </a:cubicBezTo>
                  <a:cubicBezTo>
                    <a:pt x="771" y="660"/>
                    <a:pt x="773" y="660"/>
                    <a:pt x="774" y="660"/>
                  </a:cubicBezTo>
                  <a:cubicBezTo>
                    <a:pt x="774" y="660"/>
                    <a:pt x="775" y="660"/>
                    <a:pt x="775" y="659"/>
                  </a:cubicBezTo>
                  <a:cubicBezTo>
                    <a:pt x="776" y="659"/>
                    <a:pt x="776" y="659"/>
                    <a:pt x="777" y="659"/>
                  </a:cubicBezTo>
                  <a:cubicBezTo>
                    <a:pt x="777" y="659"/>
                    <a:pt x="777" y="659"/>
                    <a:pt x="777" y="659"/>
                  </a:cubicBezTo>
                  <a:cubicBezTo>
                    <a:pt x="777" y="659"/>
                    <a:pt x="778" y="659"/>
                    <a:pt x="778" y="659"/>
                  </a:cubicBezTo>
                  <a:cubicBezTo>
                    <a:pt x="778" y="659"/>
                    <a:pt x="779" y="660"/>
                    <a:pt x="780" y="660"/>
                  </a:cubicBezTo>
                  <a:cubicBezTo>
                    <a:pt x="780" y="661"/>
                    <a:pt x="780" y="661"/>
                    <a:pt x="782" y="661"/>
                  </a:cubicBezTo>
                  <a:cubicBezTo>
                    <a:pt x="782" y="661"/>
                    <a:pt x="783" y="661"/>
                    <a:pt x="783" y="660"/>
                  </a:cubicBezTo>
                  <a:cubicBezTo>
                    <a:pt x="783" y="660"/>
                    <a:pt x="784" y="660"/>
                    <a:pt x="784" y="659"/>
                  </a:cubicBezTo>
                  <a:cubicBezTo>
                    <a:pt x="784" y="659"/>
                    <a:pt x="784" y="659"/>
                    <a:pt x="784" y="659"/>
                  </a:cubicBezTo>
                  <a:cubicBezTo>
                    <a:pt x="784" y="659"/>
                    <a:pt x="785" y="659"/>
                    <a:pt x="785" y="660"/>
                  </a:cubicBezTo>
                  <a:cubicBezTo>
                    <a:pt x="786" y="660"/>
                    <a:pt x="787" y="660"/>
                    <a:pt x="788" y="661"/>
                  </a:cubicBezTo>
                  <a:cubicBezTo>
                    <a:pt x="789" y="662"/>
                    <a:pt x="791" y="662"/>
                    <a:pt x="792" y="661"/>
                  </a:cubicBezTo>
                  <a:cubicBezTo>
                    <a:pt x="793" y="661"/>
                    <a:pt x="793" y="660"/>
                    <a:pt x="794" y="660"/>
                  </a:cubicBezTo>
                  <a:cubicBezTo>
                    <a:pt x="794" y="660"/>
                    <a:pt x="795" y="660"/>
                    <a:pt x="795" y="660"/>
                  </a:cubicBezTo>
                  <a:cubicBezTo>
                    <a:pt x="796" y="659"/>
                    <a:pt x="797" y="661"/>
                    <a:pt x="798" y="662"/>
                  </a:cubicBezTo>
                  <a:cubicBezTo>
                    <a:pt x="798" y="662"/>
                    <a:pt x="799" y="662"/>
                    <a:pt x="800" y="662"/>
                  </a:cubicBezTo>
                  <a:cubicBezTo>
                    <a:pt x="800" y="663"/>
                    <a:pt x="800" y="663"/>
                    <a:pt x="801" y="663"/>
                  </a:cubicBezTo>
                  <a:cubicBezTo>
                    <a:pt x="801" y="663"/>
                    <a:pt x="802" y="664"/>
                    <a:pt x="802" y="664"/>
                  </a:cubicBezTo>
                  <a:cubicBezTo>
                    <a:pt x="802" y="665"/>
                    <a:pt x="802" y="665"/>
                    <a:pt x="803" y="665"/>
                  </a:cubicBezTo>
                  <a:cubicBezTo>
                    <a:pt x="803" y="665"/>
                    <a:pt x="804" y="665"/>
                    <a:pt x="804" y="665"/>
                  </a:cubicBezTo>
                  <a:cubicBezTo>
                    <a:pt x="805" y="664"/>
                    <a:pt x="806" y="667"/>
                    <a:pt x="807" y="667"/>
                  </a:cubicBezTo>
                  <a:cubicBezTo>
                    <a:pt x="808" y="667"/>
                    <a:pt x="807" y="665"/>
                    <a:pt x="807" y="665"/>
                  </a:cubicBezTo>
                  <a:cubicBezTo>
                    <a:pt x="807" y="664"/>
                    <a:pt x="807" y="664"/>
                    <a:pt x="807" y="663"/>
                  </a:cubicBezTo>
                  <a:close/>
                  <a:moveTo>
                    <a:pt x="722" y="579"/>
                  </a:moveTo>
                  <a:cubicBezTo>
                    <a:pt x="722" y="579"/>
                    <a:pt x="722" y="579"/>
                    <a:pt x="722" y="579"/>
                  </a:cubicBezTo>
                  <a:cubicBezTo>
                    <a:pt x="723" y="579"/>
                    <a:pt x="723" y="579"/>
                    <a:pt x="722" y="579"/>
                  </a:cubicBezTo>
                  <a:cubicBezTo>
                    <a:pt x="722" y="578"/>
                    <a:pt x="722" y="578"/>
                    <a:pt x="721" y="577"/>
                  </a:cubicBezTo>
                  <a:cubicBezTo>
                    <a:pt x="721" y="577"/>
                    <a:pt x="720" y="576"/>
                    <a:pt x="720" y="576"/>
                  </a:cubicBezTo>
                  <a:cubicBezTo>
                    <a:pt x="719" y="576"/>
                    <a:pt x="718" y="576"/>
                    <a:pt x="717" y="577"/>
                  </a:cubicBezTo>
                  <a:cubicBezTo>
                    <a:pt x="717" y="577"/>
                    <a:pt x="717" y="578"/>
                    <a:pt x="717" y="578"/>
                  </a:cubicBezTo>
                  <a:cubicBezTo>
                    <a:pt x="717" y="578"/>
                    <a:pt x="718" y="578"/>
                    <a:pt x="718" y="578"/>
                  </a:cubicBezTo>
                  <a:cubicBezTo>
                    <a:pt x="719" y="578"/>
                    <a:pt x="720" y="579"/>
                    <a:pt x="720" y="579"/>
                  </a:cubicBezTo>
                  <a:cubicBezTo>
                    <a:pt x="721" y="580"/>
                    <a:pt x="721" y="579"/>
                    <a:pt x="722" y="579"/>
                  </a:cubicBezTo>
                  <a:close/>
                  <a:moveTo>
                    <a:pt x="758" y="592"/>
                  </a:moveTo>
                  <a:cubicBezTo>
                    <a:pt x="757" y="593"/>
                    <a:pt x="757" y="593"/>
                    <a:pt x="757" y="594"/>
                  </a:cubicBezTo>
                  <a:cubicBezTo>
                    <a:pt x="757" y="594"/>
                    <a:pt x="758" y="594"/>
                    <a:pt x="758" y="594"/>
                  </a:cubicBezTo>
                  <a:cubicBezTo>
                    <a:pt x="758" y="594"/>
                    <a:pt x="759" y="594"/>
                    <a:pt x="759" y="594"/>
                  </a:cubicBezTo>
                  <a:cubicBezTo>
                    <a:pt x="759" y="594"/>
                    <a:pt x="759" y="594"/>
                    <a:pt x="760" y="594"/>
                  </a:cubicBezTo>
                  <a:cubicBezTo>
                    <a:pt x="760" y="594"/>
                    <a:pt x="760" y="593"/>
                    <a:pt x="760" y="593"/>
                  </a:cubicBezTo>
                  <a:cubicBezTo>
                    <a:pt x="760" y="593"/>
                    <a:pt x="760" y="593"/>
                    <a:pt x="760" y="593"/>
                  </a:cubicBezTo>
                  <a:cubicBezTo>
                    <a:pt x="760" y="593"/>
                    <a:pt x="760" y="593"/>
                    <a:pt x="759" y="593"/>
                  </a:cubicBezTo>
                  <a:cubicBezTo>
                    <a:pt x="759" y="593"/>
                    <a:pt x="758" y="592"/>
                    <a:pt x="758" y="592"/>
                  </a:cubicBezTo>
                  <a:close/>
                  <a:moveTo>
                    <a:pt x="934" y="585"/>
                  </a:moveTo>
                  <a:cubicBezTo>
                    <a:pt x="934" y="585"/>
                    <a:pt x="934" y="585"/>
                    <a:pt x="933" y="585"/>
                  </a:cubicBezTo>
                  <a:cubicBezTo>
                    <a:pt x="933" y="585"/>
                    <a:pt x="933" y="585"/>
                    <a:pt x="933" y="585"/>
                  </a:cubicBezTo>
                  <a:cubicBezTo>
                    <a:pt x="933" y="585"/>
                    <a:pt x="932" y="585"/>
                    <a:pt x="932" y="585"/>
                  </a:cubicBezTo>
                  <a:cubicBezTo>
                    <a:pt x="932" y="585"/>
                    <a:pt x="932" y="586"/>
                    <a:pt x="932" y="586"/>
                  </a:cubicBezTo>
                  <a:cubicBezTo>
                    <a:pt x="932" y="586"/>
                    <a:pt x="932" y="587"/>
                    <a:pt x="932" y="587"/>
                  </a:cubicBezTo>
                  <a:cubicBezTo>
                    <a:pt x="932" y="587"/>
                    <a:pt x="932" y="587"/>
                    <a:pt x="932" y="587"/>
                  </a:cubicBezTo>
                  <a:cubicBezTo>
                    <a:pt x="932" y="588"/>
                    <a:pt x="933" y="588"/>
                    <a:pt x="933" y="588"/>
                  </a:cubicBezTo>
                  <a:cubicBezTo>
                    <a:pt x="933" y="587"/>
                    <a:pt x="934" y="587"/>
                    <a:pt x="934" y="587"/>
                  </a:cubicBezTo>
                  <a:cubicBezTo>
                    <a:pt x="934" y="587"/>
                    <a:pt x="934" y="587"/>
                    <a:pt x="934" y="587"/>
                  </a:cubicBezTo>
                  <a:cubicBezTo>
                    <a:pt x="935" y="587"/>
                    <a:pt x="935" y="586"/>
                    <a:pt x="934" y="586"/>
                  </a:cubicBezTo>
                  <a:cubicBezTo>
                    <a:pt x="934" y="586"/>
                    <a:pt x="934" y="586"/>
                    <a:pt x="934" y="585"/>
                  </a:cubicBezTo>
                  <a:close/>
                  <a:moveTo>
                    <a:pt x="931" y="661"/>
                  </a:moveTo>
                  <a:cubicBezTo>
                    <a:pt x="932" y="661"/>
                    <a:pt x="932" y="660"/>
                    <a:pt x="931" y="660"/>
                  </a:cubicBezTo>
                  <a:cubicBezTo>
                    <a:pt x="930" y="660"/>
                    <a:pt x="930" y="661"/>
                    <a:pt x="931" y="661"/>
                  </a:cubicBezTo>
                  <a:close/>
                  <a:moveTo>
                    <a:pt x="932" y="654"/>
                  </a:moveTo>
                  <a:cubicBezTo>
                    <a:pt x="932" y="654"/>
                    <a:pt x="932" y="654"/>
                    <a:pt x="932" y="654"/>
                  </a:cubicBezTo>
                  <a:cubicBezTo>
                    <a:pt x="932" y="654"/>
                    <a:pt x="932" y="654"/>
                    <a:pt x="932" y="654"/>
                  </a:cubicBezTo>
                  <a:cubicBezTo>
                    <a:pt x="932" y="654"/>
                    <a:pt x="932" y="654"/>
                    <a:pt x="932" y="654"/>
                  </a:cubicBezTo>
                  <a:cubicBezTo>
                    <a:pt x="933" y="653"/>
                    <a:pt x="932" y="652"/>
                    <a:pt x="932" y="653"/>
                  </a:cubicBezTo>
                  <a:cubicBezTo>
                    <a:pt x="932" y="653"/>
                    <a:pt x="932" y="653"/>
                    <a:pt x="931" y="653"/>
                  </a:cubicBezTo>
                  <a:cubicBezTo>
                    <a:pt x="931" y="653"/>
                    <a:pt x="931" y="653"/>
                    <a:pt x="931" y="653"/>
                  </a:cubicBezTo>
                  <a:cubicBezTo>
                    <a:pt x="931" y="653"/>
                    <a:pt x="931" y="653"/>
                    <a:pt x="931" y="653"/>
                  </a:cubicBezTo>
                  <a:cubicBezTo>
                    <a:pt x="931" y="653"/>
                    <a:pt x="931" y="653"/>
                    <a:pt x="931" y="654"/>
                  </a:cubicBezTo>
                  <a:cubicBezTo>
                    <a:pt x="931" y="654"/>
                    <a:pt x="931" y="654"/>
                    <a:pt x="931" y="654"/>
                  </a:cubicBezTo>
                  <a:cubicBezTo>
                    <a:pt x="931" y="654"/>
                    <a:pt x="931" y="654"/>
                    <a:pt x="931" y="654"/>
                  </a:cubicBezTo>
                  <a:cubicBezTo>
                    <a:pt x="932" y="654"/>
                    <a:pt x="932" y="654"/>
                    <a:pt x="932" y="654"/>
                  </a:cubicBezTo>
                  <a:close/>
                  <a:moveTo>
                    <a:pt x="934" y="588"/>
                  </a:moveTo>
                  <a:cubicBezTo>
                    <a:pt x="934" y="588"/>
                    <a:pt x="934" y="588"/>
                    <a:pt x="934" y="588"/>
                  </a:cubicBezTo>
                  <a:cubicBezTo>
                    <a:pt x="934" y="588"/>
                    <a:pt x="934" y="588"/>
                    <a:pt x="934" y="589"/>
                  </a:cubicBezTo>
                  <a:cubicBezTo>
                    <a:pt x="935" y="589"/>
                    <a:pt x="935" y="589"/>
                    <a:pt x="936" y="589"/>
                  </a:cubicBezTo>
                  <a:cubicBezTo>
                    <a:pt x="937" y="589"/>
                    <a:pt x="936" y="588"/>
                    <a:pt x="936" y="588"/>
                  </a:cubicBezTo>
                  <a:cubicBezTo>
                    <a:pt x="936" y="588"/>
                    <a:pt x="935" y="588"/>
                    <a:pt x="935" y="588"/>
                  </a:cubicBezTo>
                  <a:cubicBezTo>
                    <a:pt x="935" y="588"/>
                    <a:pt x="935" y="588"/>
                    <a:pt x="935" y="588"/>
                  </a:cubicBezTo>
                  <a:cubicBezTo>
                    <a:pt x="935" y="587"/>
                    <a:pt x="934" y="587"/>
                    <a:pt x="934" y="588"/>
                  </a:cubicBezTo>
                  <a:close/>
                  <a:moveTo>
                    <a:pt x="736" y="603"/>
                  </a:moveTo>
                  <a:cubicBezTo>
                    <a:pt x="737" y="603"/>
                    <a:pt x="737" y="602"/>
                    <a:pt x="737" y="602"/>
                  </a:cubicBezTo>
                  <a:cubicBezTo>
                    <a:pt x="737" y="602"/>
                    <a:pt x="737" y="601"/>
                    <a:pt x="737" y="601"/>
                  </a:cubicBezTo>
                  <a:cubicBezTo>
                    <a:pt x="737" y="601"/>
                    <a:pt x="737" y="601"/>
                    <a:pt x="737" y="601"/>
                  </a:cubicBezTo>
                  <a:cubicBezTo>
                    <a:pt x="735" y="601"/>
                    <a:pt x="734" y="600"/>
                    <a:pt x="733" y="600"/>
                  </a:cubicBezTo>
                  <a:cubicBezTo>
                    <a:pt x="731" y="599"/>
                    <a:pt x="732" y="597"/>
                    <a:pt x="732" y="596"/>
                  </a:cubicBezTo>
                  <a:cubicBezTo>
                    <a:pt x="732" y="595"/>
                    <a:pt x="732" y="594"/>
                    <a:pt x="731" y="593"/>
                  </a:cubicBezTo>
                  <a:cubicBezTo>
                    <a:pt x="731" y="593"/>
                    <a:pt x="731" y="593"/>
                    <a:pt x="731" y="592"/>
                  </a:cubicBezTo>
                  <a:cubicBezTo>
                    <a:pt x="731" y="592"/>
                    <a:pt x="730" y="591"/>
                    <a:pt x="730" y="591"/>
                  </a:cubicBezTo>
                  <a:cubicBezTo>
                    <a:pt x="729" y="590"/>
                    <a:pt x="727" y="591"/>
                    <a:pt x="728" y="592"/>
                  </a:cubicBezTo>
                  <a:cubicBezTo>
                    <a:pt x="729" y="593"/>
                    <a:pt x="728" y="593"/>
                    <a:pt x="729" y="594"/>
                  </a:cubicBezTo>
                  <a:cubicBezTo>
                    <a:pt x="729" y="595"/>
                    <a:pt x="728" y="594"/>
                    <a:pt x="728" y="594"/>
                  </a:cubicBezTo>
                  <a:cubicBezTo>
                    <a:pt x="727" y="593"/>
                    <a:pt x="727" y="594"/>
                    <a:pt x="727" y="593"/>
                  </a:cubicBezTo>
                  <a:cubicBezTo>
                    <a:pt x="727" y="593"/>
                    <a:pt x="726" y="592"/>
                    <a:pt x="726" y="592"/>
                  </a:cubicBezTo>
                  <a:cubicBezTo>
                    <a:pt x="726" y="592"/>
                    <a:pt x="725" y="592"/>
                    <a:pt x="725" y="592"/>
                  </a:cubicBezTo>
                  <a:cubicBezTo>
                    <a:pt x="725" y="593"/>
                    <a:pt x="725" y="593"/>
                    <a:pt x="725" y="594"/>
                  </a:cubicBezTo>
                  <a:cubicBezTo>
                    <a:pt x="724" y="594"/>
                    <a:pt x="724" y="594"/>
                    <a:pt x="723" y="594"/>
                  </a:cubicBezTo>
                  <a:cubicBezTo>
                    <a:pt x="723" y="594"/>
                    <a:pt x="723" y="595"/>
                    <a:pt x="723" y="595"/>
                  </a:cubicBezTo>
                  <a:cubicBezTo>
                    <a:pt x="723" y="595"/>
                    <a:pt x="723" y="596"/>
                    <a:pt x="724" y="596"/>
                  </a:cubicBezTo>
                  <a:cubicBezTo>
                    <a:pt x="724" y="597"/>
                    <a:pt x="726" y="597"/>
                    <a:pt x="726" y="597"/>
                  </a:cubicBezTo>
                  <a:cubicBezTo>
                    <a:pt x="727" y="597"/>
                    <a:pt x="728" y="597"/>
                    <a:pt x="728" y="598"/>
                  </a:cubicBezTo>
                  <a:cubicBezTo>
                    <a:pt x="728" y="599"/>
                    <a:pt x="728" y="599"/>
                    <a:pt x="728" y="599"/>
                  </a:cubicBezTo>
                  <a:cubicBezTo>
                    <a:pt x="728" y="600"/>
                    <a:pt x="729" y="600"/>
                    <a:pt x="729" y="600"/>
                  </a:cubicBezTo>
                  <a:cubicBezTo>
                    <a:pt x="730" y="601"/>
                    <a:pt x="730" y="601"/>
                    <a:pt x="730" y="601"/>
                  </a:cubicBezTo>
                  <a:cubicBezTo>
                    <a:pt x="730" y="602"/>
                    <a:pt x="730" y="603"/>
                    <a:pt x="730" y="603"/>
                  </a:cubicBezTo>
                  <a:cubicBezTo>
                    <a:pt x="730" y="604"/>
                    <a:pt x="731" y="604"/>
                    <a:pt x="731" y="604"/>
                  </a:cubicBezTo>
                  <a:cubicBezTo>
                    <a:pt x="732" y="604"/>
                    <a:pt x="732" y="604"/>
                    <a:pt x="733" y="605"/>
                  </a:cubicBezTo>
                  <a:cubicBezTo>
                    <a:pt x="733" y="605"/>
                    <a:pt x="733" y="605"/>
                    <a:pt x="733" y="605"/>
                  </a:cubicBezTo>
                  <a:cubicBezTo>
                    <a:pt x="734" y="605"/>
                    <a:pt x="734" y="605"/>
                    <a:pt x="734" y="605"/>
                  </a:cubicBezTo>
                  <a:cubicBezTo>
                    <a:pt x="734" y="606"/>
                    <a:pt x="734" y="606"/>
                    <a:pt x="734" y="607"/>
                  </a:cubicBezTo>
                  <a:cubicBezTo>
                    <a:pt x="734" y="607"/>
                    <a:pt x="734" y="607"/>
                    <a:pt x="735" y="607"/>
                  </a:cubicBezTo>
                  <a:cubicBezTo>
                    <a:pt x="735" y="607"/>
                    <a:pt x="737" y="607"/>
                    <a:pt x="737" y="606"/>
                  </a:cubicBezTo>
                  <a:cubicBezTo>
                    <a:pt x="736" y="605"/>
                    <a:pt x="736" y="605"/>
                    <a:pt x="736" y="605"/>
                  </a:cubicBezTo>
                  <a:cubicBezTo>
                    <a:pt x="736" y="604"/>
                    <a:pt x="735" y="603"/>
                    <a:pt x="736" y="603"/>
                  </a:cubicBezTo>
                  <a:close/>
                  <a:moveTo>
                    <a:pt x="745" y="606"/>
                  </a:moveTo>
                  <a:cubicBezTo>
                    <a:pt x="744" y="607"/>
                    <a:pt x="745" y="607"/>
                    <a:pt x="745" y="608"/>
                  </a:cubicBezTo>
                  <a:cubicBezTo>
                    <a:pt x="745" y="609"/>
                    <a:pt x="747" y="608"/>
                    <a:pt x="748" y="608"/>
                  </a:cubicBezTo>
                  <a:cubicBezTo>
                    <a:pt x="748" y="607"/>
                    <a:pt x="748" y="607"/>
                    <a:pt x="748" y="607"/>
                  </a:cubicBezTo>
                  <a:cubicBezTo>
                    <a:pt x="748" y="606"/>
                    <a:pt x="749" y="607"/>
                    <a:pt x="749" y="607"/>
                  </a:cubicBezTo>
                  <a:cubicBezTo>
                    <a:pt x="749" y="608"/>
                    <a:pt x="749" y="608"/>
                    <a:pt x="750" y="608"/>
                  </a:cubicBezTo>
                  <a:cubicBezTo>
                    <a:pt x="750" y="608"/>
                    <a:pt x="751" y="608"/>
                    <a:pt x="752" y="607"/>
                  </a:cubicBezTo>
                  <a:cubicBezTo>
                    <a:pt x="752" y="607"/>
                    <a:pt x="752" y="607"/>
                    <a:pt x="752" y="607"/>
                  </a:cubicBezTo>
                  <a:cubicBezTo>
                    <a:pt x="752" y="606"/>
                    <a:pt x="752" y="606"/>
                    <a:pt x="753" y="606"/>
                  </a:cubicBezTo>
                  <a:cubicBezTo>
                    <a:pt x="754" y="606"/>
                    <a:pt x="753" y="604"/>
                    <a:pt x="752" y="604"/>
                  </a:cubicBezTo>
                  <a:cubicBezTo>
                    <a:pt x="752" y="604"/>
                    <a:pt x="752" y="604"/>
                    <a:pt x="751" y="603"/>
                  </a:cubicBezTo>
                  <a:cubicBezTo>
                    <a:pt x="751" y="603"/>
                    <a:pt x="751" y="603"/>
                    <a:pt x="751" y="602"/>
                  </a:cubicBezTo>
                  <a:cubicBezTo>
                    <a:pt x="750" y="602"/>
                    <a:pt x="750" y="602"/>
                    <a:pt x="750" y="602"/>
                  </a:cubicBezTo>
                  <a:cubicBezTo>
                    <a:pt x="749" y="602"/>
                    <a:pt x="748" y="602"/>
                    <a:pt x="748" y="601"/>
                  </a:cubicBezTo>
                  <a:cubicBezTo>
                    <a:pt x="747" y="601"/>
                    <a:pt x="745" y="600"/>
                    <a:pt x="745" y="601"/>
                  </a:cubicBezTo>
                  <a:cubicBezTo>
                    <a:pt x="744" y="602"/>
                    <a:pt x="745" y="602"/>
                    <a:pt x="745" y="603"/>
                  </a:cubicBezTo>
                  <a:cubicBezTo>
                    <a:pt x="745" y="603"/>
                    <a:pt x="745" y="603"/>
                    <a:pt x="745" y="604"/>
                  </a:cubicBezTo>
                  <a:cubicBezTo>
                    <a:pt x="745" y="604"/>
                    <a:pt x="745" y="604"/>
                    <a:pt x="745" y="604"/>
                  </a:cubicBezTo>
                  <a:cubicBezTo>
                    <a:pt x="745" y="604"/>
                    <a:pt x="745" y="604"/>
                    <a:pt x="745" y="604"/>
                  </a:cubicBezTo>
                  <a:cubicBezTo>
                    <a:pt x="745" y="604"/>
                    <a:pt x="745" y="604"/>
                    <a:pt x="745" y="604"/>
                  </a:cubicBezTo>
                  <a:cubicBezTo>
                    <a:pt x="745" y="604"/>
                    <a:pt x="745" y="604"/>
                    <a:pt x="744" y="604"/>
                  </a:cubicBezTo>
                  <a:cubicBezTo>
                    <a:pt x="744" y="604"/>
                    <a:pt x="743" y="604"/>
                    <a:pt x="743" y="604"/>
                  </a:cubicBezTo>
                  <a:cubicBezTo>
                    <a:pt x="743" y="604"/>
                    <a:pt x="743" y="605"/>
                    <a:pt x="743" y="605"/>
                  </a:cubicBezTo>
                  <a:cubicBezTo>
                    <a:pt x="743" y="605"/>
                    <a:pt x="744" y="605"/>
                    <a:pt x="744" y="605"/>
                  </a:cubicBezTo>
                  <a:cubicBezTo>
                    <a:pt x="745" y="605"/>
                    <a:pt x="745" y="605"/>
                    <a:pt x="745" y="604"/>
                  </a:cubicBezTo>
                  <a:cubicBezTo>
                    <a:pt x="745" y="605"/>
                    <a:pt x="745" y="605"/>
                    <a:pt x="745" y="605"/>
                  </a:cubicBezTo>
                  <a:cubicBezTo>
                    <a:pt x="745" y="605"/>
                    <a:pt x="745" y="606"/>
                    <a:pt x="745" y="606"/>
                  </a:cubicBezTo>
                  <a:close/>
                  <a:moveTo>
                    <a:pt x="765" y="587"/>
                  </a:moveTo>
                  <a:cubicBezTo>
                    <a:pt x="765" y="587"/>
                    <a:pt x="765" y="588"/>
                    <a:pt x="765" y="588"/>
                  </a:cubicBezTo>
                  <a:cubicBezTo>
                    <a:pt x="765" y="589"/>
                    <a:pt x="764" y="589"/>
                    <a:pt x="764" y="590"/>
                  </a:cubicBezTo>
                  <a:cubicBezTo>
                    <a:pt x="764" y="590"/>
                    <a:pt x="764" y="590"/>
                    <a:pt x="764" y="591"/>
                  </a:cubicBezTo>
                  <a:cubicBezTo>
                    <a:pt x="765" y="591"/>
                    <a:pt x="766" y="591"/>
                    <a:pt x="766" y="591"/>
                  </a:cubicBezTo>
                  <a:cubicBezTo>
                    <a:pt x="766" y="590"/>
                    <a:pt x="767" y="590"/>
                    <a:pt x="767" y="590"/>
                  </a:cubicBezTo>
                  <a:cubicBezTo>
                    <a:pt x="767" y="590"/>
                    <a:pt x="768" y="589"/>
                    <a:pt x="768" y="589"/>
                  </a:cubicBezTo>
                  <a:cubicBezTo>
                    <a:pt x="768" y="589"/>
                    <a:pt x="768" y="589"/>
                    <a:pt x="768" y="589"/>
                  </a:cubicBezTo>
                  <a:cubicBezTo>
                    <a:pt x="768" y="589"/>
                    <a:pt x="768" y="589"/>
                    <a:pt x="768" y="588"/>
                  </a:cubicBezTo>
                  <a:cubicBezTo>
                    <a:pt x="768" y="588"/>
                    <a:pt x="768" y="588"/>
                    <a:pt x="768" y="588"/>
                  </a:cubicBezTo>
                  <a:cubicBezTo>
                    <a:pt x="767" y="588"/>
                    <a:pt x="767" y="587"/>
                    <a:pt x="766" y="587"/>
                  </a:cubicBezTo>
                  <a:cubicBezTo>
                    <a:pt x="766" y="587"/>
                    <a:pt x="765" y="587"/>
                    <a:pt x="765" y="587"/>
                  </a:cubicBezTo>
                  <a:close/>
                  <a:moveTo>
                    <a:pt x="763" y="582"/>
                  </a:moveTo>
                  <a:cubicBezTo>
                    <a:pt x="764" y="582"/>
                    <a:pt x="764" y="581"/>
                    <a:pt x="764" y="581"/>
                  </a:cubicBezTo>
                  <a:cubicBezTo>
                    <a:pt x="764" y="581"/>
                    <a:pt x="764" y="581"/>
                    <a:pt x="764" y="581"/>
                  </a:cubicBezTo>
                  <a:cubicBezTo>
                    <a:pt x="764" y="581"/>
                    <a:pt x="764" y="581"/>
                    <a:pt x="764" y="581"/>
                  </a:cubicBezTo>
                  <a:cubicBezTo>
                    <a:pt x="763" y="581"/>
                    <a:pt x="763" y="581"/>
                    <a:pt x="763" y="581"/>
                  </a:cubicBezTo>
                  <a:cubicBezTo>
                    <a:pt x="763" y="581"/>
                    <a:pt x="763" y="580"/>
                    <a:pt x="763" y="580"/>
                  </a:cubicBezTo>
                  <a:cubicBezTo>
                    <a:pt x="763" y="580"/>
                    <a:pt x="762" y="580"/>
                    <a:pt x="762" y="580"/>
                  </a:cubicBezTo>
                  <a:cubicBezTo>
                    <a:pt x="762" y="580"/>
                    <a:pt x="762" y="581"/>
                    <a:pt x="762" y="581"/>
                  </a:cubicBezTo>
                  <a:cubicBezTo>
                    <a:pt x="762" y="581"/>
                    <a:pt x="762" y="581"/>
                    <a:pt x="763" y="581"/>
                  </a:cubicBezTo>
                  <a:cubicBezTo>
                    <a:pt x="763" y="582"/>
                    <a:pt x="763" y="582"/>
                    <a:pt x="763" y="582"/>
                  </a:cubicBezTo>
                  <a:close/>
                  <a:moveTo>
                    <a:pt x="766" y="585"/>
                  </a:moveTo>
                  <a:cubicBezTo>
                    <a:pt x="766" y="585"/>
                    <a:pt x="765" y="585"/>
                    <a:pt x="765" y="585"/>
                  </a:cubicBezTo>
                  <a:cubicBezTo>
                    <a:pt x="765" y="585"/>
                    <a:pt x="765" y="585"/>
                    <a:pt x="765" y="585"/>
                  </a:cubicBezTo>
                  <a:cubicBezTo>
                    <a:pt x="764" y="585"/>
                    <a:pt x="764" y="584"/>
                    <a:pt x="764" y="584"/>
                  </a:cubicBezTo>
                  <a:cubicBezTo>
                    <a:pt x="764" y="584"/>
                    <a:pt x="763" y="584"/>
                    <a:pt x="763" y="584"/>
                  </a:cubicBezTo>
                  <a:cubicBezTo>
                    <a:pt x="762" y="585"/>
                    <a:pt x="763" y="585"/>
                    <a:pt x="763" y="586"/>
                  </a:cubicBezTo>
                  <a:cubicBezTo>
                    <a:pt x="763" y="586"/>
                    <a:pt x="763" y="586"/>
                    <a:pt x="764" y="586"/>
                  </a:cubicBezTo>
                  <a:cubicBezTo>
                    <a:pt x="764" y="586"/>
                    <a:pt x="764" y="586"/>
                    <a:pt x="764" y="586"/>
                  </a:cubicBezTo>
                  <a:cubicBezTo>
                    <a:pt x="764" y="586"/>
                    <a:pt x="764" y="586"/>
                    <a:pt x="765" y="586"/>
                  </a:cubicBezTo>
                  <a:cubicBezTo>
                    <a:pt x="765" y="586"/>
                    <a:pt x="765" y="586"/>
                    <a:pt x="765" y="586"/>
                  </a:cubicBezTo>
                  <a:cubicBezTo>
                    <a:pt x="765" y="586"/>
                    <a:pt x="765" y="586"/>
                    <a:pt x="765" y="586"/>
                  </a:cubicBezTo>
                  <a:cubicBezTo>
                    <a:pt x="765" y="587"/>
                    <a:pt x="766" y="587"/>
                    <a:pt x="766" y="587"/>
                  </a:cubicBezTo>
                  <a:cubicBezTo>
                    <a:pt x="767" y="587"/>
                    <a:pt x="767" y="586"/>
                    <a:pt x="767" y="586"/>
                  </a:cubicBezTo>
                  <a:cubicBezTo>
                    <a:pt x="767" y="586"/>
                    <a:pt x="767" y="586"/>
                    <a:pt x="767" y="586"/>
                  </a:cubicBezTo>
                  <a:cubicBezTo>
                    <a:pt x="767" y="586"/>
                    <a:pt x="767" y="586"/>
                    <a:pt x="767" y="586"/>
                  </a:cubicBezTo>
                  <a:cubicBezTo>
                    <a:pt x="767" y="586"/>
                    <a:pt x="767" y="586"/>
                    <a:pt x="767" y="586"/>
                  </a:cubicBezTo>
                  <a:cubicBezTo>
                    <a:pt x="767" y="586"/>
                    <a:pt x="766" y="586"/>
                    <a:pt x="766" y="585"/>
                  </a:cubicBezTo>
                  <a:close/>
                  <a:moveTo>
                    <a:pt x="935" y="665"/>
                  </a:moveTo>
                  <a:cubicBezTo>
                    <a:pt x="934" y="664"/>
                    <a:pt x="932" y="665"/>
                    <a:pt x="931" y="665"/>
                  </a:cubicBezTo>
                  <a:cubicBezTo>
                    <a:pt x="929" y="666"/>
                    <a:pt x="927" y="666"/>
                    <a:pt x="925" y="666"/>
                  </a:cubicBezTo>
                  <a:cubicBezTo>
                    <a:pt x="924" y="666"/>
                    <a:pt x="923" y="666"/>
                    <a:pt x="922" y="666"/>
                  </a:cubicBezTo>
                  <a:cubicBezTo>
                    <a:pt x="921" y="666"/>
                    <a:pt x="920" y="666"/>
                    <a:pt x="919" y="666"/>
                  </a:cubicBezTo>
                  <a:cubicBezTo>
                    <a:pt x="919" y="666"/>
                    <a:pt x="918" y="666"/>
                    <a:pt x="917" y="666"/>
                  </a:cubicBezTo>
                  <a:cubicBezTo>
                    <a:pt x="916" y="666"/>
                    <a:pt x="916" y="666"/>
                    <a:pt x="915" y="666"/>
                  </a:cubicBezTo>
                  <a:cubicBezTo>
                    <a:pt x="913" y="666"/>
                    <a:pt x="912" y="667"/>
                    <a:pt x="911" y="668"/>
                  </a:cubicBezTo>
                  <a:cubicBezTo>
                    <a:pt x="911" y="668"/>
                    <a:pt x="910" y="669"/>
                    <a:pt x="908" y="669"/>
                  </a:cubicBezTo>
                  <a:cubicBezTo>
                    <a:pt x="908" y="669"/>
                    <a:pt x="908" y="669"/>
                    <a:pt x="907" y="669"/>
                  </a:cubicBezTo>
                  <a:cubicBezTo>
                    <a:pt x="907" y="669"/>
                    <a:pt x="907" y="669"/>
                    <a:pt x="907" y="669"/>
                  </a:cubicBezTo>
                  <a:cubicBezTo>
                    <a:pt x="907" y="669"/>
                    <a:pt x="907" y="669"/>
                    <a:pt x="907" y="669"/>
                  </a:cubicBezTo>
                  <a:cubicBezTo>
                    <a:pt x="907" y="670"/>
                    <a:pt x="907" y="670"/>
                    <a:pt x="907" y="670"/>
                  </a:cubicBezTo>
                  <a:cubicBezTo>
                    <a:pt x="906" y="671"/>
                    <a:pt x="905" y="670"/>
                    <a:pt x="904" y="671"/>
                  </a:cubicBezTo>
                  <a:cubicBezTo>
                    <a:pt x="903" y="671"/>
                    <a:pt x="902" y="671"/>
                    <a:pt x="901" y="671"/>
                  </a:cubicBezTo>
                  <a:cubicBezTo>
                    <a:pt x="900" y="671"/>
                    <a:pt x="900" y="672"/>
                    <a:pt x="900" y="672"/>
                  </a:cubicBezTo>
                  <a:cubicBezTo>
                    <a:pt x="899" y="673"/>
                    <a:pt x="898" y="673"/>
                    <a:pt x="897" y="674"/>
                  </a:cubicBezTo>
                  <a:cubicBezTo>
                    <a:pt x="897" y="675"/>
                    <a:pt x="897" y="677"/>
                    <a:pt x="895" y="678"/>
                  </a:cubicBezTo>
                  <a:cubicBezTo>
                    <a:pt x="895" y="678"/>
                    <a:pt x="895" y="679"/>
                    <a:pt x="895" y="679"/>
                  </a:cubicBezTo>
                  <a:cubicBezTo>
                    <a:pt x="895" y="680"/>
                    <a:pt x="895" y="682"/>
                    <a:pt x="895" y="682"/>
                  </a:cubicBezTo>
                  <a:cubicBezTo>
                    <a:pt x="894" y="682"/>
                    <a:pt x="893" y="681"/>
                    <a:pt x="893" y="682"/>
                  </a:cubicBezTo>
                  <a:cubicBezTo>
                    <a:pt x="893" y="683"/>
                    <a:pt x="894" y="684"/>
                    <a:pt x="895" y="684"/>
                  </a:cubicBezTo>
                  <a:cubicBezTo>
                    <a:pt x="896" y="684"/>
                    <a:pt x="898" y="685"/>
                    <a:pt x="898" y="684"/>
                  </a:cubicBezTo>
                  <a:cubicBezTo>
                    <a:pt x="899" y="683"/>
                    <a:pt x="900" y="683"/>
                    <a:pt x="900" y="683"/>
                  </a:cubicBezTo>
                  <a:cubicBezTo>
                    <a:pt x="900" y="682"/>
                    <a:pt x="900" y="682"/>
                    <a:pt x="901" y="682"/>
                  </a:cubicBezTo>
                  <a:cubicBezTo>
                    <a:pt x="901" y="682"/>
                    <a:pt x="901" y="682"/>
                    <a:pt x="901" y="682"/>
                  </a:cubicBezTo>
                  <a:cubicBezTo>
                    <a:pt x="902" y="682"/>
                    <a:pt x="902" y="682"/>
                    <a:pt x="903" y="682"/>
                  </a:cubicBezTo>
                  <a:cubicBezTo>
                    <a:pt x="903" y="682"/>
                    <a:pt x="904" y="682"/>
                    <a:pt x="904" y="682"/>
                  </a:cubicBezTo>
                  <a:cubicBezTo>
                    <a:pt x="905" y="681"/>
                    <a:pt x="905" y="681"/>
                    <a:pt x="905" y="680"/>
                  </a:cubicBezTo>
                  <a:cubicBezTo>
                    <a:pt x="906" y="680"/>
                    <a:pt x="906" y="679"/>
                    <a:pt x="906" y="678"/>
                  </a:cubicBezTo>
                  <a:cubicBezTo>
                    <a:pt x="907" y="678"/>
                    <a:pt x="908" y="677"/>
                    <a:pt x="909" y="677"/>
                  </a:cubicBezTo>
                  <a:cubicBezTo>
                    <a:pt x="909" y="676"/>
                    <a:pt x="909" y="676"/>
                    <a:pt x="909" y="675"/>
                  </a:cubicBezTo>
                  <a:cubicBezTo>
                    <a:pt x="910" y="674"/>
                    <a:pt x="911" y="675"/>
                    <a:pt x="911" y="674"/>
                  </a:cubicBezTo>
                  <a:cubicBezTo>
                    <a:pt x="911" y="674"/>
                    <a:pt x="912" y="674"/>
                    <a:pt x="912" y="674"/>
                  </a:cubicBezTo>
                  <a:cubicBezTo>
                    <a:pt x="912" y="674"/>
                    <a:pt x="912" y="673"/>
                    <a:pt x="912" y="673"/>
                  </a:cubicBezTo>
                  <a:cubicBezTo>
                    <a:pt x="912" y="673"/>
                    <a:pt x="914" y="672"/>
                    <a:pt x="914" y="672"/>
                  </a:cubicBezTo>
                  <a:cubicBezTo>
                    <a:pt x="916" y="671"/>
                    <a:pt x="917" y="672"/>
                    <a:pt x="918" y="672"/>
                  </a:cubicBezTo>
                  <a:cubicBezTo>
                    <a:pt x="919" y="673"/>
                    <a:pt x="920" y="672"/>
                    <a:pt x="921" y="672"/>
                  </a:cubicBezTo>
                  <a:cubicBezTo>
                    <a:pt x="921" y="672"/>
                    <a:pt x="922" y="672"/>
                    <a:pt x="923" y="672"/>
                  </a:cubicBezTo>
                  <a:cubicBezTo>
                    <a:pt x="924" y="671"/>
                    <a:pt x="925" y="671"/>
                    <a:pt x="927" y="671"/>
                  </a:cubicBezTo>
                  <a:cubicBezTo>
                    <a:pt x="927" y="670"/>
                    <a:pt x="928" y="670"/>
                    <a:pt x="928" y="670"/>
                  </a:cubicBezTo>
                  <a:cubicBezTo>
                    <a:pt x="929" y="669"/>
                    <a:pt x="929" y="668"/>
                    <a:pt x="930" y="669"/>
                  </a:cubicBezTo>
                  <a:cubicBezTo>
                    <a:pt x="931" y="669"/>
                    <a:pt x="931" y="669"/>
                    <a:pt x="931" y="668"/>
                  </a:cubicBezTo>
                  <a:cubicBezTo>
                    <a:pt x="933" y="668"/>
                    <a:pt x="934" y="667"/>
                    <a:pt x="935" y="666"/>
                  </a:cubicBezTo>
                  <a:cubicBezTo>
                    <a:pt x="936" y="666"/>
                    <a:pt x="935" y="665"/>
                    <a:pt x="935" y="665"/>
                  </a:cubicBezTo>
                  <a:close/>
                  <a:moveTo>
                    <a:pt x="78" y="245"/>
                  </a:moveTo>
                  <a:cubicBezTo>
                    <a:pt x="78" y="245"/>
                    <a:pt x="77" y="244"/>
                    <a:pt x="78" y="244"/>
                  </a:cubicBezTo>
                  <a:cubicBezTo>
                    <a:pt x="78" y="243"/>
                    <a:pt x="79" y="243"/>
                    <a:pt x="79" y="243"/>
                  </a:cubicBezTo>
                  <a:cubicBezTo>
                    <a:pt x="79" y="241"/>
                    <a:pt x="81" y="241"/>
                    <a:pt x="82" y="240"/>
                  </a:cubicBezTo>
                  <a:cubicBezTo>
                    <a:pt x="83" y="239"/>
                    <a:pt x="83" y="239"/>
                    <a:pt x="83" y="239"/>
                  </a:cubicBezTo>
                  <a:cubicBezTo>
                    <a:pt x="83" y="239"/>
                    <a:pt x="83" y="239"/>
                    <a:pt x="82" y="239"/>
                  </a:cubicBezTo>
                  <a:cubicBezTo>
                    <a:pt x="82" y="239"/>
                    <a:pt x="82" y="239"/>
                    <a:pt x="81" y="239"/>
                  </a:cubicBezTo>
                  <a:cubicBezTo>
                    <a:pt x="80" y="239"/>
                    <a:pt x="80" y="240"/>
                    <a:pt x="79" y="240"/>
                  </a:cubicBezTo>
                  <a:cubicBezTo>
                    <a:pt x="78" y="240"/>
                    <a:pt x="78" y="240"/>
                    <a:pt x="77" y="240"/>
                  </a:cubicBezTo>
                  <a:cubicBezTo>
                    <a:pt x="76" y="241"/>
                    <a:pt x="76" y="241"/>
                    <a:pt x="75" y="241"/>
                  </a:cubicBezTo>
                  <a:cubicBezTo>
                    <a:pt x="74" y="241"/>
                    <a:pt x="74" y="241"/>
                    <a:pt x="74" y="241"/>
                  </a:cubicBezTo>
                  <a:cubicBezTo>
                    <a:pt x="73" y="242"/>
                    <a:pt x="73" y="241"/>
                    <a:pt x="72" y="241"/>
                  </a:cubicBezTo>
                  <a:cubicBezTo>
                    <a:pt x="72" y="241"/>
                    <a:pt x="71" y="242"/>
                    <a:pt x="71" y="241"/>
                  </a:cubicBezTo>
                  <a:cubicBezTo>
                    <a:pt x="70" y="241"/>
                    <a:pt x="69" y="240"/>
                    <a:pt x="68" y="241"/>
                  </a:cubicBezTo>
                  <a:cubicBezTo>
                    <a:pt x="67" y="241"/>
                    <a:pt x="67" y="241"/>
                    <a:pt x="67" y="241"/>
                  </a:cubicBezTo>
                  <a:cubicBezTo>
                    <a:pt x="67" y="242"/>
                    <a:pt x="67" y="242"/>
                    <a:pt x="66" y="243"/>
                  </a:cubicBezTo>
                  <a:cubicBezTo>
                    <a:pt x="65" y="243"/>
                    <a:pt x="65" y="243"/>
                    <a:pt x="64" y="243"/>
                  </a:cubicBezTo>
                  <a:cubicBezTo>
                    <a:pt x="64" y="242"/>
                    <a:pt x="63" y="242"/>
                    <a:pt x="63" y="242"/>
                  </a:cubicBezTo>
                  <a:cubicBezTo>
                    <a:pt x="62" y="243"/>
                    <a:pt x="62" y="243"/>
                    <a:pt x="62" y="243"/>
                  </a:cubicBezTo>
                  <a:cubicBezTo>
                    <a:pt x="62" y="244"/>
                    <a:pt x="61" y="245"/>
                    <a:pt x="61" y="245"/>
                  </a:cubicBezTo>
                  <a:cubicBezTo>
                    <a:pt x="60" y="246"/>
                    <a:pt x="59" y="246"/>
                    <a:pt x="60" y="247"/>
                  </a:cubicBezTo>
                  <a:cubicBezTo>
                    <a:pt x="61" y="247"/>
                    <a:pt x="61" y="247"/>
                    <a:pt x="61" y="248"/>
                  </a:cubicBezTo>
                  <a:cubicBezTo>
                    <a:pt x="62" y="248"/>
                    <a:pt x="62" y="248"/>
                    <a:pt x="62" y="249"/>
                  </a:cubicBezTo>
                  <a:cubicBezTo>
                    <a:pt x="63" y="249"/>
                    <a:pt x="65" y="248"/>
                    <a:pt x="65" y="249"/>
                  </a:cubicBezTo>
                  <a:cubicBezTo>
                    <a:pt x="66" y="249"/>
                    <a:pt x="66" y="250"/>
                    <a:pt x="67" y="250"/>
                  </a:cubicBezTo>
                  <a:cubicBezTo>
                    <a:pt x="67" y="250"/>
                    <a:pt x="67" y="250"/>
                    <a:pt x="68" y="250"/>
                  </a:cubicBezTo>
                  <a:cubicBezTo>
                    <a:pt x="68" y="249"/>
                    <a:pt x="69" y="249"/>
                    <a:pt x="70" y="249"/>
                  </a:cubicBezTo>
                  <a:cubicBezTo>
                    <a:pt x="71" y="249"/>
                    <a:pt x="72" y="248"/>
                    <a:pt x="73" y="247"/>
                  </a:cubicBezTo>
                  <a:cubicBezTo>
                    <a:pt x="74" y="247"/>
                    <a:pt x="74" y="246"/>
                    <a:pt x="75" y="247"/>
                  </a:cubicBezTo>
                  <a:cubicBezTo>
                    <a:pt x="76" y="247"/>
                    <a:pt x="76" y="247"/>
                    <a:pt x="77" y="247"/>
                  </a:cubicBezTo>
                  <a:cubicBezTo>
                    <a:pt x="77" y="247"/>
                    <a:pt x="78" y="246"/>
                    <a:pt x="78" y="245"/>
                  </a:cubicBezTo>
                  <a:close/>
                  <a:moveTo>
                    <a:pt x="592" y="721"/>
                  </a:moveTo>
                  <a:cubicBezTo>
                    <a:pt x="592" y="721"/>
                    <a:pt x="592" y="721"/>
                    <a:pt x="592" y="721"/>
                  </a:cubicBezTo>
                  <a:cubicBezTo>
                    <a:pt x="592" y="721"/>
                    <a:pt x="592" y="721"/>
                    <a:pt x="592" y="721"/>
                  </a:cubicBezTo>
                  <a:cubicBezTo>
                    <a:pt x="592" y="721"/>
                    <a:pt x="593" y="721"/>
                    <a:pt x="593" y="721"/>
                  </a:cubicBezTo>
                  <a:cubicBezTo>
                    <a:pt x="593" y="721"/>
                    <a:pt x="593" y="721"/>
                    <a:pt x="593" y="721"/>
                  </a:cubicBezTo>
                  <a:cubicBezTo>
                    <a:pt x="593" y="721"/>
                    <a:pt x="593" y="721"/>
                    <a:pt x="593" y="721"/>
                  </a:cubicBezTo>
                  <a:cubicBezTo>
                    <a:pt x="593" y="721"/>
                    <a:pt x="593" y="721"/>
                    <a:pt x="593" y="721"/>
                  </a:cubicBezTo>
                  <a:cubicBezTo>
                    <a:pt x="593" y="720"/>
                    <a:pt x="593"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1"/>
                    <a:pt x="592" y="721"/>
                  </a:cubicBezTo>
                  <a:close/>
                  <a:moveTo>
                    <a:pt x="593" y="732"/>
                  </a:moveTo>
                  <a:cubicBezTo>
                    <a:pt x="593" y="732"/>
                    <a:pt x="594" y="732"/>
                    <a:pt x="594" y="732"/>
                  </a:cubicBezTo>
                  <a:cubicBezTo>
                    <a:pt x="594" y="732"/>
                    <a:pt x="594" y="732"/>
                    <a:pt x="594" y="732"/>
                  </a:cubicBezTo>
                  <a:cubicBezTo>
                    <a:pt x="594" y="732"/>
                    <a:pt x="594" y="732"/>
                    <a:pt x="593" y="732"/>
                  </a:cubicBezTo>
                  <a:cubicBezTo>
                    <a:pt x="593" y="732"/>
                    <a:pt x="593" y="732"/>
                    <a:pt x="593" y="732"/>
                  </a:cubicBezTo>
                  <a:cubicBezTo>
                    <a:pt x="593" y="732"/>
                    <a:pt x="593" y="732"/>
                    <a:pt x="593" y="732"/>
                  </a:cubicBezTo>
                  <a:cubicBezTo>
                    <a:pt x="593" y="732"/>
                    <a:pt x="593" y="732"/>
                    <a:pt x="593" y="732"/>
                  </a:cubicBezTo>
                  <a:close/>
                  <a:moveTo>
                    <a:pt x="594" y="732"/>
                  </a:moveTo>
                  <a:cubicBezTo>
                    <a:pt x="594" y="732"/>
                    <a:pt x="594" y="732"/>
                    <a:pt x="594" y="732"/>
                  </a:cubicBezTo>
                  <a:cubicBezTo>
                    <a:pt x="594" y="733"/>
                    <a:pt x="593" y="733"/>
                    <a:pt x="593" y="733"/>
                  </a:cubicBezTo>
                  <a:cubicBezTo>
                    <a:pt x="593" y="733"/>
                    <a:pt x="593" y="733"/>
                    <a:pt x="593" y="733"/>
                  </a:cubicBezTo>
                  <a:cubicBezTo>
                    <a:pt x="593" y="733"/>
                    <a:pt x="593" y="733"/>
                    <a:pt x="593" y="733"/>
                  </a:cubicBezTo>
                  <a:cubicBezTo>
                    <a:pt x="593" y="733"/>
                    <a:pt x="593" y="733"/>
                    <a:pt x="593" y="733"/>
                  </a:cubicBezTo>
                  <a:cubicBezTo>
                    <a:pt x="592" y="733"/>
                    <a:pt x="592" y="734"/>
                    <a:pt x="592" y="733"/>
                  </a:cubicBezTo>
                  <a:cubicBezTo>
                    <a:pt x="591" y="733"/>
                    <a:pt x="591" y="733"/>
                    <a:pt x="591" y="733"/>
                  </a:cubicBezTo>
                  <a:cubicBezTo>
                    <a:pt x="591" y="733"/>
                    <a:pt x="591" y="733"/>
                    <a:pt x="591" y="733"/>
                  </a:cubicBezTo>
                  <a:cubicBezTo>
                    <a:pt x="591" y="733"/>
                    <a:pt x="591" y="733"/>
                    <a:pt x="591" y="733"/>
                  </a:cubicBezTo>
                  <a:cubicBezTo>
                    <a:pt x="591" y="733"/>
                    <a:pt x="591" y="733"/>
                    <a:pt x="591" y="732"/>
                  </a:cubicBezTo>
                  <a:cubicBezTo>
                    <a:pt x="591" y="732"/>
                    <a:pt x="590" y="732"/>
                    <a:pt x="590" y="732"/>
                  </a:cubicBezTo>
                  <a:cubicBezTo>
                    <a:pt x="590" y="732"/>
                    <a:pt x="590" y="731"/>
                    <a:pt x="590" y="731"/>
                  </a:cubicBezTo>
                  <a:cubicBezTo>
                    <a:pt x="590" y="731"/>
                    <a:pt x="590" y="731"/>
                    <a:pt x="590" y="731"/>
                  </a:cubicBezTo>
                  <a:cubicBezTo>
                    <a:pt x="589" y="731"/>
                    <a:pt x="589" y="730"/>
                    <a:pt x="589" y="730"/>
                  </a:cubicBezTo>
                  <a:cubicBezTo>
                    <a:pt x="589" y="730"/>
                    <a:pt x="590" y="729"/>
                    <a:pt x="590" y="729"/>
                  </a:cubicBezTo>
                  <a:cubicBezTo>
                    <a:pt x="590" y="728"/>
                    <a:pt x="590" y="728"/>
                    <a:pt x="590" y="728"/>
                  </a:cubicBezTo>
                  <a:cubicBezTo>
                    <a:pt x="590" y="728"/>
                    <a:pt x="590" y="728"/>
                    <a:pt x="590" y="728"/>
                  </a:cubicBezTo>
                  <a:cubicBezTo>
                    <a:pt x="590" y="728"/>
                    <a:pt x="590" y="727"/>
                    <a:pt x="590" y="727"/>
                  </a:cubicBezTo>
                  <a:cubicBezTo>
                    <a:pt x="590" y="727"/>
                    <a:pt x="589" y="727"/>
                    <a:pt x="590" y="727"/>
                  </a:cubicBezTo>
                  <a:cubicBezTo>
                    <a:pt x="590" y="727"/>
                    <a:pt x="590" y="727"/>
                    <a:pt x="590" y="726"/>
                  </a:cubicBezTo>
                  <a:cubicBezTo>
                    <a:pt x="590" y="726"/>
                    <a:pt x="590" y="726"/>
                    <a:pt x="590" y="726"/>
                  </a:cubicBezTo>
                  <a:cubicBezTo>
                    <a:pt x="590" y="726"/>
                    <a:pt x="590" y="726"/>
                    <a:pt x="590" y="727"/>
                  </a:cubicBezTo>
                  <a:cubicBezTo>
                    <a:pt x="590" y="727"/>
                    <a:pt x="590" y="727"/>
                    <a:pt x="590" y="727"/>
                  </a:cubicBezTo>
                  <a:cubicBezTo>
                    <a:pt x="590" y="727"/>
                    <a:pt x="590" y="727"/>
                    <a:pt x="590" y="727"/>
                  </a:cubicBezTo>
                  <a:cubicBezTo>
                    <a:pt x="590" y="727"/>
                    <a:pt x="590" y="727"/>
                    <a:pt x="590" y="728"/>
                  </a:cubicBezTo>
                  <a:cubicBezTo>
                    <a:pt x="590" y="728"/>
                    <a:pt x="590" y="728"/>
                    <a:pt x="591" y="728"/>
                  </a:cubicBezTo>
                  <a:cubicBezTo>
                    <a:pt x="591" y="728"/>
                    <a:pt x="591" y="728"/>
                    <a:pt x="591" y="728"/>
                  </a:cubicBezTo>
                  <a:cubicBezTo>
                    <a:pt x="591" y="728"/>
                    <a:pt x="591" y="728"/>
                    <a:pt x="591" y="729"/>
                  </a:cubicBezTo>
                  <a:cubicBezTo>
                    <a:pt x="591" y="729"/>
                    <a:pt x="591" y="729"/>
                    <a:pt x="591" y="729"/>
                  </a:cubicBezTo>
                  <a:cubicBezTo>
                    <a:pt x="591" y="729"/>
                    <a:pt x="591" y="729"/>
                    <a:pt x="591" y="729"/>
                  </a:cubicBezTo>
                  <a:cubicBezTo>
                    <a:pt x="591" y="729"/>
                    <a:pt x="591" y="729"/>
                    <a:pt x="591" y="730"/>
                  </a:cubicBezTo>
                  <a:cubicBezTo>
                    <a:pt x="590" y="730"/>
                    <a:pt x="590" y="730"/>
                    <a:pt x="590" y="730"/>
                  </a:cubicBezTo>
                  <a:cubicBezTo>
                    <a:pt x="590" y="729"/>
                    <a:pt x="590" y="729"/>
                    <a:pt x="590" y="729"/>
                  </a:cubicBezTo>
                  <a:cubicBezTo>
                    <a:pt x="590" y="729"/>
                    <a:pt x="590" y="729"/>
                    <a:pt x="590" y="729"/>
                  </a:cubicBezTo>
                  <a:cubicBezTo>
                    <a:pt x="590" y="729"/>
                    <a:pt x="590" y="729"/>
                    <a:pt x="590" y="729"/>
                  </a:cubicBezTo>
                  <a:cubicBezTo>
                    <a:pt x="590" y="729"/>
                    <a:pt x="590" y="729"/>
                    <a:pt x="590" y="729"/>
                  </a:cubicBezTo>
                  <a:cubicBezTo>
                    <a:pt x="590" y="729"/>
                    <a:pt x="590" y="730"/>
                    <a:pt x="590" y="730"/>
                  </a:cubicBezTo>
                  <a:cubicBezTo>
                    <a:pt x="590" y="730"/>
                    <a:pt x="590" y="730"/>
                    <a:pt x="589" y="730"/>
                  </a:cubicBezTo>
                  <a:cubicBezTo>
                    <a:pt x="590" y="731"/>
                    <a:pt x="590" y="731"/>
                    <a:pt x="590" y="731"/>
                  </a:cubicBezTo>
                  <a:cubicBezTo>
                    <a:pt x="590" y="731"/>
                    <a:pt x="590" y="731"/>
                    <a:pt x="590" y="731"/>
                  </a:cubicBezTo>
                  <a:cubicBezTo>
                    <a:pt x="590" y="731"/>
                    <a:pt x="590" y="731"/>
                    <a:pt x="590" y="731"/>
                  </a:cubicBezTo>
                  <a:cubicBezTo>
                    <a:pt x="590" y="730"/>
                    <a:pt x="590" y="731"/>
                    <a:pt x="590" y="731"/>
                  </a:cubicBezTo>
                  <a:cubicBezTo>
                    <a:pt x="590" y="731"/>
                    <a:pt x="590" y="731"/>
                    <a:pt x="590" y="730"/>
                  </a:cubicBezTo>
                  <a:cubicBezTo>
                    <a:pt x="590" y="730"/>
                    <a:pt x="591" y="730"/>
                    <a:pt x="591" y="731"/>
                  </a:cubicBezTo>
                  <a:cubicBezTo>
                    <a:pt x="591" y="731"/>
                    <a:pt x="591" y="731"/>
                    <a:pt x="591" y="731"/>
                  </a:cubicBezTo>
                  <a:cubicBezTo>
                    <a:pt x="591" y="732"/>
                    <a:pt x="591" y="732"/>
                    <a:pt x="591" y="732"/>
                  </a:cubicBezTo>
                  <a:cubicBezTo>
                    <a:pt x="591" y="732"/>
                    <a:pt x="591" y="732"/>
                    <a:pt x="591" y="733"/>
                  </a:cubicBezTo>
                  <a:cubicBezTo>
                    <a:pt x="591" y="733"/>
                    <a:pt x="591" y="733"/>
                    <a:pt x="591" y="733"/>
                  </a:cubicBezTo>
                  <a:cubicBezTo>
                    <a:pt x="591" y="733"/>
                    <a:pt x="592" y="733"/>
                    <a:pt x="593" y="733"/>
                  </a:cubicBezTo>
                  <a:cubicBezTo>
                    <a:pt x="593" y="732"/>
                    <a:pt x="593" y="732"/>
                    <a:pt x="593" y="732"/>
                  </a:cubicBezTo>
                  <a:cubicBezTo>
                    <a:pt x="593" y="732"/>
                    <a:pt x="593" y="732"/>
                    <a:pt x="593" y="732"/>
                  </a:cubicBezTo>
                  <a:cubicBezTo>
                    <a:pt x="593" y="732"/>
                    <a:pt x="593" y="732"/>
                    <a:pt x="593" y="732"/>
                  </a:cubicBezTo>
                  <a:cubicBezTo>
                    <a:pt x="593" y="732"/>
                    <a:pt x="593" y="732"/>
                    <a:pt x="593" y="732"/>
                  </a:cubicBezTo>
                  <a:cubicBezTo>
                    <a:pt x="594" y="732"/>
                    <a:pt x="594" y="732"/>
                    <a:pt x="594" y="732"/>
                  </a:cubicBezTo>
                  <a:close/>
                  <a:moveTo>
                    <a:pt x="590" y="728"/>
                  </a:moveTo>
                  <a:cubicBezTo>
                    <a:pt x="590" y="728"/>
                    <a:pt x="590" y="728"/>
                    <a:pt x="590" y="728"/>
                  </a:cubicBezTo>
                  <a:cubicBezTo>
                    <a:pt x="590" y="728"/>
                    <a:pt x="590" y="728"/>
                    <a:pt x="590" y="728"/>
                  </a:cubicBezTo>
                  <a:cubicBezTo>
                    <a:pt x="590" y="728"/>
                    <a:pt x="590" y="728"/>
                    <a:pt x="590" y="728"/>
                  </a:cubicBezTo>
                  <a:cubicBezTo>
                    <a:pt x="590" y="728"/>
                    <a:pt x="590" y="728"/>
                    <a:pt x="590" y="728"/>
                  </a:cubicBezTo>
                  <a:close/>
                  <a:moveTo>
                    <a:pt x="590" y="731"/>
                  </a:moveTo>
                  <a:cubicBezTo>
                    <a:pt x="590" y="731"/>
                    <a:pt x="590" y="731"/>
                    <a:pt x="590" y="731"/>
                  </a:cubicBezTo>
                  <a:cubicBezTo>
                    <a:pt x="590" y="731"/>
                    <a:pt x="590" y="731"/>
                    <a:pt x="590" y="731"/>
                  </a:cubicBezTo>
                  <a:cubicBezTo>
                    <a:pt x="590" y="731"/>
                    <a:pt x="590" y="731"/>
                    <a:pt x="590" y="731"/>
                  </a:cubicBezTo>
                  <a:close/>
                  <a:moveTo>
                    <a:pt x="600" y="729"/>
                  </a:moveTo>
                  <a:cubicBezTo>
                    <a:pt x="600" y="729"/>
                    <a:pt x="600" y="729"/>
                    <a:pt x="600" y="729"/>
                  </a:cubicBezTo>
                  <a:cubicBezTo>
                    <a:pt x="600" y="728"/>
                    <a:pt x="600" y="728"/>
                    <a:pt x="600" y="728"/>
                  </a:cubicBezTo>
                  <a:cubicBezTo>
                    <a:pt x="599" y="728"/>
                    <a:pt x="599" y="729"/>
                    <a:pt x="600" y="729"/>
                  </a:cubicBezTo>
                  <a:cubicBezTo>
                    <a:pt x="600" y="729"/>
                    <a:pt x="600" y="729"/>
                    <a:pt x="600" y="730"/>
                  </a:cubicBezTo>
                  <a:cubicBezTo>
                    <a:pt x="600" y="730"/>
                    <a:pt x="600" y="730"/>
                    <a:pt x="600" y="730"/>
                  </a:cubicBezTo>
                  <a:cubicBezTo>
                    <a:pt x="600" y="730"/>
                    <a:pt x="600" y="731"/>
                    <a:pt x="600" y="731"/>
                  </a:cubicBezTo>
                  <a:cubicBezTo>
                    <a:pt x="600" y="731"/>
                    <a:pt x="600" y="731"/>
                    <a:pt x="600" y="731"/>
                  </a:cubicBezTo>
                  <a:cubicBezTo>
                    <a:pt x="600" y="731"/>
                    <a:pt x="600" y="731"/>
                    <a:pt x="600" y="732"/>
                  </a:cubicBezTo>
                  <a:cubicBezTo>
                    <a:pt x="600" y="732"/>
                    <a:pt x="600" y="732"/>
                    <a:pt x="600" y="732"/>
                  </a:cubicBezTo>
                  <a:cubicBezTo>
                    <a:pt x="600" y="732"/>
                    <a:pt x="599" y="732"/>
                    <a:pt x="599" y="732"/>
                  </a:cubicBezTo>
                  <a:cubicBezTo>
                    <a:pt x="599" y="732"/>
                    <a:pt x="599" y="732"/>
                    <a:pt x="599" y="732"/>
                  </a:cubicBezTo>
                  <a:cubicBezTo>
                    <a:pt x="599" y="732"/>
                    <a:pt x="599" y="732"/>
                    <a:pt x="599" y="733"/>
                  </a:cubicBezTo>
                  <a:cubicBezTo>
                    <a:pt x="599" y="733"/>
                    <a:pt x="599" y="733"/>
                    <a:pt x="599" y="733"/>
                  </a:cubicBezTo>
                  <a:cubicBezTo>
                    <a:pt x="599" y="733"/>
                    <a:pt x="599" y="733"/>
                    <a:pt x="599" y="733"/>
                  </a:cubicBezTo>
                  <a:cubicBezTo>
                    <a:pt x="598" y="733"/>
                    <a:pt x="598" y="732"/>
                    <a:pt x="598" y="732"/>
                  </a:cubicBezTo>
                  <a:cubicBezTo>
                    <a:pt x="598" y="732"/>
                    <a:pt x="598" y="733"/>
                    <a:pt x="598" y="733"/>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3"/>
                  </a:cubicBezTo>
                  <a:cubicBezTo>
                    <a:pt x="598" y="733"/>
                    <a:pt x="597" y="733"/>
                    <a:pt x="597" y="733"/>
                  </a:cubicBezTo>
                  <a:cubicBezTo>
                    <a:pt x="597" y="733"/>
                    <a:pt x="597" y="733"/>
                    <a:pt x="597" y="733"/>
                  </a:cubicBezTo>
                  <a:cubicBezTo>
                    <a:pt x="597" y="733"/>
                    <a:pt x="597" y="733"/>
                    <a:pt x="597" y="733"/>
                  </a:cubicBezTo>
                  <a:cubicBezTo>
                    <a:pt x="597" y="733"/>
                    <a:pt x="597" y="733"/>
                    <a:pt x="597" y="733"/>
                  </a:cubicBezTo>
                  <a:cubicBezTo>
                    <a:pt x="597" y="733"/>
                    <a:pt x="597" y="733"/>
                    <a:pt x="597" y="733"/>
                  </a:cubicBezTo>
                  <a:cubicBezTo>
                    <a:pt x="597" y="733"/>
                    <a:pt x="596" y="733"/>
                    <a:pt x="596" y="733"/>
                  </a:cubicBezTo>
                  <a:cubicBezTo>
                    <a:pt x="596" y="732"/>
                    <a:pt x="596" y="733"/>
                    <a:pt x="596" y="733"/>
                  </a:cubicBezTo>
                  <a:cubicBezTo>
                    <a:pt x="596" y="733"/>
                    <a:pt x="596" y="733"/>
                    <a:pt x="596" y="733"/>
                  </a:cubicBezTo>
                  <a:cubicBezTo>
                    <a:pt x="596" y="733"/>
                    <a:pt x="596" y="733"/>
                    <a:pt x="596" y="733"/>
                  </a:cubicBezTo>
                  <a:cubicBezTo>
                    <a:pt x="596" y="733"/>
                    <a:pt x="596" y="732"/>
                    <a:pt x="596" y="732"/>
                  </a:cubicBezTo>
                  <a:cubicBezTo>
                    <a:pt x="596" y="732"/>
                    <a:pt x="596" y="732"/>
                    <a:pt x="596" y="732"/>
                  </a:cubicBezTo>
                  <a:cubicBezTo>
                    <a:pt x="596" y="733"/>
                    <a:pt x="596" y="733"/>
                    <a:pt x="596" y="733"/>
                  </a:cubicBezTo>
                  <a:cubicBezTo>
                    <a:pt x="596" y="733"/>
                    <a:pt x="596" y="733"/>
                    <a:pt x="596" y="733"/>
                  </a:cubicBezTo>
                  <a:cubicBezTo>
                    <a:pt x="596" y="733"/>
                    <a:pt x="596" y="733"/>
                    <a:pt x="596" y="733"/>
                  </a:cubicBezTo>
                  <a:cubicBezTo>
                    <a:pt x="596" y="733"/>
                    <a:pt x="596" y="733"/>
                    <a:pt x="596" y="733"/>
                  </a:cubicBezTo>
                  <a:cubicBezTo>
                    <a:pt x="596" y="733"/>
                    <a:pt x="597" y="733"/>
                    <a:pt x="597" y="733"/>
                  </a:cubicBezTo>
                  <a:cubicBezTo>
                    <a:pt x="597" y="734"/>
                    <a:pt x="597" y="734"/>
                    <a:pt x="597" y="733"/>
                  </a:cubicBezTo>
                  <a:cubicBezTo>
                    <a:pt x="597" y="733"/>
                    <a:pt x="597" y="733"/>
                    <a:pt x="598" y="733"/>
                  </a:cubicBezTo>
                  <a:cubicBezTo>
                    <a:pt x="598" y="733"/>
                    <a:pt x="598" y="733"/>
                    <a:pt x="598" y="733"/>
                  </a:cubicBezTo>
                  <a:cubicBezTo>
                    <a:pt x="598" y="733"/>
                    <a:pt x="598" y="733"/>
                    <a:pt x="598" y="733"/>
                  </a:cubicBezTo>
                  <a:cubicBezTo>
                    <a:pt x="598" y="733"/>
                    <a:pt x="599" y="733"/>
                    <a:pt x="599" y="733"/>
                  </a:cubicBezTo>
                  <a:cubicBezTo>
                    <a:pt x="600" y="732"/>
                    <a:pt x="600" y="732"/>
                    <a:pt x="600" y="732"/>
                  </a:cubicBezTo>
                  <a:cubicBezTo>
                    <a:pt x="600" y="731"/>
                    <a:pt x="600" y="731"/>
                    <a:pt x="601" y="731"/>
                  </a:cubicBezTo>
                  <a:cubicBezTo>
                    <a:pt x="601" y="730"/>
                    <a:pt x="600" y="730"/>
                    <a:pt x="600" y="730"/>
                  </a:cubicBezTo>
                  <a:cubicBezTo>
                    <a:pt x="600" y="729"/>
                    <a:pt x="600" y="729"/>
                    <a:pt x="600" y="729"/>
                  </a:cubicBezTo>
                  <a:close/>
                  <a:moveTo>
                    <a:pt x="600" y="727"/>
                  </a:moveTo>
                  <a:cubicBezTo>
                    <a:pt x="600" y="727"/>
                    <a:pt x="600" y="727"/>
                    <a:pt x="600" y="727"/>
                  </a:cubicBezTo>
                  <a:cubicBezTo>
                    <a:pt x="600" y="727"/>
                    <a:pt x="600" y="727"/>
                    <a:pt x="600" y="727"/>
                  </a:cubicBezTo>
                  <a:cubicBezTo>
                    <a:pt x="600" y="727"/>
                    <a:pt x="600" y="726"/>
                    <a:pt x="599" y="726"/>
                  </a:cubicBezTo>
                  <a:cubicBezTo>
                    <a:pt x="599" y="726"/>
                    <a:pt x="599" y="726"/>
                    <a:pt x="599" y="726"/>
                  </a:cubicBezTo>
                  <a:cubicBezTo>
                    <a:pt x="599" y="726"/>
                    <a:pt x="599" y="726"/>
                    <a:pt x="599" y="725"/>
                  </a:cubicBezTo>
                  <a:cubicBezTo>
                    <a:pt x="599" y="725"/>
                    <a:pt x="599" y="725"/>
                    <a:pt x="599" y="725"/>
                  </a:cubicBezTo>
                  <a:cubicBezTo>
                    <a:pt x="599" y="725"/>
                    <a:pt x="599" y="726"/>
                    <a:pt x="599" y="726"/>
                  </a:cubicBezTo>
                  <a:cubicBezTo>
                    <a:pt x="599" y="726"/>
                    <a:pt x="599" y="726"/>
                    <a:pt x="599" y="726"/>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600" y="727"/>
                    <a:pt x="600" y="727"/>
                  </a:cubicBezTo>
                  <a:cubicBezTo>
                    <a:pt x="600" y="727"/>
                    <a:pt x="600" y="727"/>
                    <a:pt x="600" y="727"/>
                  </a:cubicBezTo>
                  <a:cubicBezTo>
                    <a:pt x="600" y="728"/>
                    <a:pt x="600" y="728"/>
                    <a:pt x="600" y="728"/>
                  </a:cubicBezTo>
                  <a:cubicBezTo>
                    <a:pt x="600" y="727"/>
                    <a:pt x="600" y="727"/>
                    <a:pt x="600" y="727"/>
                  </a:cubicBezTo>
                  <a:close/>
                  <a:moveTo>
                    <a:pt x="599" y="728"/>
                  </a:moveTo>
                  <a:cubicBezTo>
                    <a:pt x="599" y="728"/>
                    <a:pt x="599" y="728"/>
                    <a:pt x="599" y="728"/>
                  </a:cubicBezTo>
                  <a:cubicBezTo>
                    <a:pt x="599" y="728"/>
                    <a:pt x="599" y="728"/>
                    <a:pt x="600" y="728"/>
                  </a:cubicBezTo>
                  <a:cubicBezTo>
                    <a:pt x="600" y="728"/>
                    <a:pt x="600" y="728"/>
                    <a:pt x="600" y="728"/>
                  </a:cubicBezTo>
                  <a:cubicBezTo>
                    <a:pt x="600" y="728"/>
                    <a:pt x="600" y="728"/>
                    <a:pt x="600" y="728"/>
                  </a:cubicBezTo>
                  <a:cubicBezTo>
                    <a:pt x="600" y="728"/>
                    <a:pt x="600" y="728"/>
                    <a:pt x="600" y="728"/>
                  </a:cubicBezTo>
                  <a:cubicBezTo>
                    <a:pt x="600" y="728"/>
                    <a:pt x="599" y="728"/>
                    <a:pt x="599" y="728"/>
                  </a:cubicBezTo>
                  <a:close/>
                  <a:moveTo>
                    <a:pt x="598" y="725"/>
                  </a:moveTo>
                  <a:cubicBezTo>
                    <a:pt x="598" y="725"/>
                    <a:pt x="598" y="725"/>
                    <a:pt x="598" y="725"/>
                  </a:cubicBezTo>
                  <a:cubicBezTo>
                    <a:pt x="598" y="725"/>
                    <a:pt x="598" y="725"/>
                    <a:pt x="598" y="725"/>
                  </a:cubicBezTo>
                  <a:cubicBezTo>
                    <a:pt x="598" y="725"/>
                    <a:pt x="598" y="725"/>
                    <a:pt x="598" y="725"/>
                  </a:cubicBezTo>
                  <a:cubicBezTo>
                    <a:pt x="598" y="725"/>
                    <a:pt x="598" y="725"/>
                    <a:pt x="598" y="725"/>
                  </a:cubicBezTo>
                  <a:cubicBezTo>
                    <a:pt x="599" y="725"/>
                    <a:pt x="599" y="725"/>
                    <a:pt x="599" y="725"/>
                  </a:cubicBezTo>
                  <a:cubicBezTo>
                    <a:pt x="598" y="724"/>
                    <a:pt x="598" y="724"/>
                    <a:pt x="598" y="724"/>
                  </a:cubicBezTo>
                  <a:cubicBezTo>
                    <a:pt x="598" y="724"/>
                    <a:pt x="598" y="724"/>
                    <a:pt x="598" y="724"/>
                  </a:cubicBezTo>
                  <a:cubicBezTo>
                    <a:pt x="598" y="724"/>
                    <a:pt x="598" y="724"/>
                    <a:pt x="598" y="724"/>
                  </a:cubicBezTo>
                  <a:cubicBezTo>
                    <a:pt x="598" y="724"/>
                    <a:pt x="598" y="724"/>
                    <a:pt x="598" y="724"/>
                  </a:cubicBezTo>
                  <a:cubicBezTo>
                    <a:pt x="598" y="724"/>
                    <a:pt x="598" y="724"/>
                    <a:pt x="597" y="724"/>
                  </a:cubicBezTo>
                  <a:cubicBezTo>
                    <a:pt x="597" y="723"/>
                    <a:pt x="597" y="723"/>
                    <a:pt x="597" y="723"/>
                  </a:cubicBezTo>
                  <a:cubicBezTo>
                    <a:pt x="597" y="723"/>
                    <a:pt x="597" y="723"/>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8" y="724"/>
                    <a:pt x="598" y="724"/>
                    <a:pt x="598" y="724"/>
                  </a:cubicBezTo>
                  <a:cubicBezTo>
                    <a:pt x="598" y="724"/>
                    <a:pt x="598" y="724"/>
                    <a:pt x="598" y="724"/>
                  </a:cubicBezTo>
                  <a:cubicBezTo>
                    <a:pt x="597" y="725"/>
                    <a:pt x="598" y="725"/>
                    <a:pt x="598" y="725"/>
                  </a:cubicBezTo>
                  <a:close/>
                  <a:moveTo>
                    <a:pt x="595" y="732"/>
                  </a:moveTo>
                  <a:cubicBezTo>
                    <a:pt x="595" y="732"/>
                    <a:pt x="595" y="732"/>
                    <a:pt x="595" y="732"/>
                  </a:cubicBezTo>
                  <a:cubicBezTo>
                    <a:pt x="595" y="733"/>
                    <a:pt x="595" y="733"/>
                    <a:pt x="595" y="732"/>
                  </a:cubicBezTo>
                  <a:cubicBezTo>
                    <a:pt x="595" y="732"/>
                    <a:pt x="595" y="732"/>
                    <a:pt x="595" y="732"/>
                  </a:cubicBezTo>
                  <a:cubicBezTo>
                    <a:pt x="595" y="732"/>
                    <a:pt x="595" y="732"/>
                    <a:pt x="595" y="732"/>
                  </a:cubicBezTo>
                  <a:close/>
                  <a:moveTo>
                    <a:pt x="594" y="718"/>
                  </a:moveTo>
                  <a:cubicBezTo>
                    <a:pt x="594" y="718"/>
                    <a:pt x="594" y="718"/>
                    <a:pt x="594"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lose/>
                  <a:moveTo>
                    <a:pt x="596" y="722"/>
                  </a:moveTo>
                  <a:cubicBezTo>
                    <a:pt x="596"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1"/>
                    <a:pt x="597" y="721"/>
                    <a:pt x="596" y="721"/>
                  </a:cubicBezTo>
                  <a:cubicBezTo>
                    <a:pt x="596" y="721"/>
                    <a:pt x="596" y="721"/>
                    <a:pt x="596" y="721"/>
                  </a:cubicBezTo>
                  <a:cubicBezTo>
                    <a:pt x="596" y="721"/>
                    <a:pt x="596" y="722"/>
                    <a:pt x="596" y="722"/>
                  </a:cubicBezTo>
                  <a:cubicBezTo>
                    <a:pt x="596" y="722"/>
                    <a:pt x="596" y="722"/>
                    <a:pt x="596" y="722"/>
                  </a:cubicBezTo>
                  <a:close/>
                  <a:moveTo>
                    <a:pt x="712" y="685"/>
                  </a:moveTo>
                  <a:cubicBezTo>
                    <a:pt x="712" y="685"/>
                    <a:pt x="711" y="684"/>
                    <a:pt x="711" y="685"/>
                  </a:cubicBezTo>
                  <a:cubicBezTo>
                    <a:pt x="711" y="685"/>
                    <a:pt x="711" y="685"/>
                    <a:pt x="711" y="685"/>
                  </a:cubicBezTo>
                  <a:cubicBezTo>
                    <a:pt x="711" y="685"/>
                    <a:pt x="710" y="686"/>
                    <a:pt x="710" y="686"/>
                  </a:cubicBezTo>
                  <a:cubicBezTo>
                    <a:pt x="710" y="686"/>
                    <a:pt x="712" y="686"/>
                    <a:pt x="712" y="686"/>
                  </a:cubicBezTo>
                  <a:cubicBezTo>
                    <a:pt x="712" y="686"/>
                    <a:pt x="712" y="686"/>
                    <a:pt x="712" y="687"/>
                  </a:cubicBezTo>
                  <a:cubicBezTo>
                    <a:pt x="712" y="687"/>
                    <a:pt x="713" y="687"/>
                    <a:pt x="713" y="687"/>
                  </a:cubicBezTo>
                  <a:cubicBezTo>
                    <a:pt x="713" y="687"/>
                    <a:pt x="713" y="686"/>
                    <a:pt x="713" y="686"/>
                  </a:cubicBezTo>
                  <a:cubicBezTo>
                    <a:pt x="713" y="686"/>
                    <a:pt x="713" y="686"/>
                    <a:pt x="713" y="686"/>
                  </a:cubicBezTo>
                  <a:cubicBezTo>
                    <a:pt x="713" y="686"/>
                    <a:pt x="713" y="686"/>
                    <a:pt x="713" y="686"/>
                  </a:cubicBezTo>
                  <a:cubicBezTo>
                    <a:pt x="713" y="686"/>
                    <a:pt x="714" y="685"/>
                    <a:pt x="714" y="685"/>
                  </a:cubicBezTo>
                  <a:cubicBezTo>
                    <a:pt x="714" y="684"/>
                    <a:pt x="714" y="684"/>
                    <a:pt x="714" y="684"/>
                  </a:cubicBezTo>
                  <a:cubicBezTo>
                    <a:pt x="714" y="684"/>
                    <a:pt x="713" y="685"/>
                    <a:pt x="712" y="685"/>
                  </a:cubicBezTo>
                  <a:close/>
                  <a:moveTo>
                    <a:pt x="790" y="397"/>
                  </a:moveTo>
                  <a:cubicBezTo>
                    <a:pt x="790" y="397"/>
                    <a:pt x="789" y="396"/>
                    <a:pt x="789" y="396"/>
                  </a:cubicBezTo>
                  <a:cubicBezTo>
                    <a:pt x="789" y="395"/>
                    <a:pt x="789" y="395"/>
                    <a:pt x="788" y="395"/>
                  </a:cubicBezTo>
                  <a:cubicBezTo>
                    <a:pt x="786" y="396"/>
                    <a:pt x="784" y="396"/>
                    <a:pt x="782" y="396"/>
                  </a:cubicBezTo>
                  <a:cubicBezTo>
                    <a:pt x="782" y="396"/>
                    <a:pt x="781" y="396"/>
                    <a:pt x="781" y="397"/>
                  </a:cubicBezTo>
                  <a:cubicBezTo>
                    <a:pt x="780" y="397"/>
                    <a:pt x="778" y="397"/>
                    <a:pt x="777" y="397"/>
                  </a:cubicBezTo>
                  <a:cubicBezTo>
                    <a:pt x="776" y="397"/>
                    <a:pt x="776" y="398"/>
                    <a:pt x="776" y="399"/>
                  </a:cubicBezTo>
                  <a:cubicBezTo>
                    <a:pt x="774" y="399"/>
                    <a:pt x="772" y="400"/>
                    <a:pt x="771" y="402"/>
                  </a:cubicBezTo>
                  <a:cubicBezTo>
                    <a:pt x="771" y="402"/>
                    <a:pt x="771" y="402"/>
                    <a:pt x="771" y="402"/>
                  </a:cubicBezTo>
                  <a:cubicBezTo>
                    <a:pt x="770" y="402"/>
                    <a:pt x="770" y="402"/>
                    <a:pt x="770" y="403"/>
                  </a:cubicBezTo>
                  <a:cubicBezTo>
                    <a:pt x="769" y="403"/>
                    <a:pt x="769" y="403"/>
                    <a:pt x="769" y="404"/>
                  </a:cubicBezTo>
                  <a:cubicBezTo>
                    <a:pt x="769" y="404"/>
                    <a:pt x="770" y="404"/>
                    <a:pt x="770" y="404"/>
                  </a:cubicBezTo>
                  <a:cubicBezTo>
                    <a:pt x="770" y="406"/>
                    <a:pt x="769" y="408"/>
                    <a:pt x="769" y="409"/>
                  </a:cubicBezTo>
                  <a:cubicBezTo>
                    <a:pt x="770" y="410"/>
                    <a:pt x="770" y="410"/>
                    <a:pt x="771" y="411"/>
                  </a:cubicBezTo>
                  <a:cubicBezTo>
                    <a:pt x="771" y="411"/>
                    <a:pt x="771" y="412"/>
                    <a:pt x="771" y="412"/>
                  </a:cubicBezTo>
                  <a:cubicBezTo>
                    <a:pt x="773" y="413"/>
                    <a:pt x="774" y="413"/>
                    <a:pt x="775" y="412"/>
                  </a:cubicBezTo>
                  <a:cubicBezTo>
                    <a:pt x="777" y="411"/>
                    <a:pt x="778" y="412"/>
                    <a:pt x="779" y="412"/>
                  </a:cubicBezTo>
                  <a:cubicBezTo>
                    <a:pt x="780" y="412"/>
                    <a:pt x="781" y="411"/>
                    <a:pt x="782" y="411"/>
                  </a:cubicBezTo>
                  <a:cubicBezTo>
                    <a:pt x="784" y="410"/>
                    <a:pt x="785" y="409"/>
                    <a:pt x="785" y="408"/>
                  </a:cubicBezTo>
                  <a:cubicBezTo>
                    <a:pt x="786" y="407"/>
                    <a:pt x="787" y="407"/>
                    <a:pt x="788" y="406"/>
                  </a:cubicBezTo>
                  <a:cubicBezTo>
                    <a:pt x="788" y="406"/>
                    <a:pt x="788" y="405"/>
                    <a:pt x="788" y="404"/>
                  </a:cubicBezTo>
                  <a:cubicBezTo>
                    <a:pt x="788" y="404"/>
                    <a:pt x="788" y="404"/>
                    <a:pt x="788" y="404"/>
                  </a:cubicBezTo>
                  <a:cubicBezTo>
                    <a:pt x="788" y="403"/>
                    <a:pt x="788" y="403"/>
                    <a:pt x="788" y="403"/>
                  </a:cubicBezTo>
                  <a:cubicBezTo>
                    <a:pt x="789" y="402"/>
                    <a:pt x="789" y="401"/>
                    <a:pt x="790" y="401"/>
                  </a:cubicBezTo>
                  <a:cubicBezTo>
                    <a:pt x="790" y="400"/>
                    <a:pt x="791" y="399"/>
                    <a:pt x="791" y="399"/>
                  </a:cubicBezTo>
                  <a:cubicBezTo>
                    <a:pt x="791" y="398"/>
                    <a:pt x="790" y="397"/>
                    <a:pt x="790" y="397"/>
                  </a:cubicBezTo>
                  <a:close/>
                  <a:moveTo>
                    <a:pt x="926" y="354"/>
                  </a:moveTo>
                  <a:cubicBezTo>
                    <a:pt x="926" y="354"/>
                    <a:pt x="926" y="354"/>
                    <a:pt x="926" y="354"/>
                  </a:cubicBezTo>
                  <a:cubicBezTo>
                    <a:pt x="926" y="354"/>
                    <a:pt x="926" y="354"/>
                    <a:pt x="926" y="354"/>
                  </a:cubicBezTo>
                  <a:cubicBezTo>
                    <a:pt x="926" y="354"/>
                    <a:pt x="926" y="354"/>
                    <a:pt x="927" y="354"/>
                  </a:cubicBezTo>
                  <a:cubicBezTo>
                    <a:pt x="927" y="353"/>
                    <a:pt x="927" y="352"/>
                    <a:pt x="926" y="353"/>
                  </a:cubicBezTo>
                  <a:cubicBezTo>
                    <a:pt x="925" y="353"/>
                    <a:pt x="925" y="353"/>
                    <a:pt x="925" y="353"/>
                  </a:cubicBezTo>
                  <a:cubicBezTo>
                    <a:pt x="925" y="353"/>
                    <a:pt x="924" y="354"/>
                    <a:pt x="924" y="354"/>
                  </a:cubicBezTo>
                  <a:cubicBezTo>
                    <a:pt x="924" y="354"/>
                    <a:pt x="924" y="354"/>
                    <a:pt x="924" y="354"/>
                  </a:cubicBezTo>
                  <a:cubicBezTo>
                    <a:pt x="924" y="355"/>
                    <a:pt x="925" y="355"/>
                    <a:pt x="926" y="354"/>
                  </a:cubicBezTo>
                  <a:close/>
                  <a:moveTo>
                    <a:pt x="914" y="357"/>
                  </a:moveTo>
                  <a:cubicBezTo>
                    <a:pt x="914" y="358"/>
                    <a:pt x="913" y="358"/>
                    <a:pt x="913" y="358"/>
                  </a:cubicBezTo>
                  <a:cubicBezTo>
                    <a:pt x="913" y="358"/>
                    <a:pt x="913" y="358"/>
                    <a:pt x="912" y="358"/>
                  </a:cubicBezTo>
                  <a:cubicBezTo>
                    <a:pt x="912" y="358"/>
                    <a:pt x="912" y="358"/>
                    <a:pt x="912" y="358"/>
                  </a:cubicBezTo>
                  <a:cubicBezTo>
                    <a:pt x="912" y="358"/>
                    <a:pt x="912" y="359"/>
                    <a:pt x="912" y="359"/>
                  </a:cubicBezTo>
                  <a:cubicBezTo>
                    <a:pt x="912" y="359"/>
                    <a:pt x="912" y="359"/>
                    <a:pt x="912" y="359"/>
                  </a:cubicBezTo>
                  <a:cubicBezTo>
                    <a:pt x="913" y="359"/>
                    <a:pt x="913" y="359"/>
                    <a:pt x="913" y="359"/>
                  </a:cubicBezTo>
                  <a:cubicBezTo>
                    <a:pt x="913" y="359"/>
                    <a:pt x="913" y="359"/>
                    <a:pt x="913" y="359"/>
                  </a:cubicBezTo>
                  <a:cubicBezTo>
                    <a:pt x="913" y="359"/>
                    <a:pt x="913" y="359"/>
                    <a:pt x="914" y="359"/>
                  </a:cubicBezTo>
                  <a:cubicBezTo>
                    <a:pt x="914" y="359"/>
                    <a:pt x="914" y="358"/>
                    <a:pt x="915" y="358"/>
                  </a:cubicBezTo>
                  <a:cubicBezTo>
                    <a:pt x="915" y="357"/>
                    <a:pt x="914" y="357"/>
                    <a:pt x="914" y="357"/>
                  </a:cubicBezTo>
                  <a:close/>
                  <a:moveTo>
                    <a:pt x="918" y="358"/>
                  </a:moveTo>
                  <a:cubicBezTo>
                    <a:pt x="918" y="358"/>
                    <a:pt x="918" y="357"/>
                    <a:pt x="918" y="357"/>
                  </a:cubicBezTo>
                  <a:cubicBezTo>
                    <a:pt x="918" y="357"/>
                    <a:pt x="918" y="357"/>
                    <a:pt x="919" y="357"/>
                  </a:cubicBezTo>
                  <a:cubicBezTo>
                    <a:pt x="919" y="357"/>
                    <a:pt x="920" y="356"/>
                    <a:pt x="919" y="356"/>
                  </a:cubicBezTo>
                  <a:cubicBezTo>
                    <a:pt x="919" y="356"/>
                    <a:pt x="919" y="356"/>
                    <a:pt x="919" y="356"/>
                  </a:cubicBezTo>
                  <a:cubicBezTo>
                    <a:pt x="918" y="356"/>
                    <a:pt x="918" y="356"/>
                    <a:pt x="918" y="356"/>
                  </a:cubicBezTo>
                  <a:cubicBezTo>
                    <a:pt x="918" y="357"/>
                    <a:pt x="918" y="357"/>
                    <a:pt x="918" y="357"/>
                  </a:cubicBezTo>
                  <a:cubicBezTo>
                    <a:pt x="917" y="357"/>
                    <a:pt x="917" y="357"/>
                    <a:pt x="917" y="357"/>
                  </a:cubicBezTo>
                  <a:cubicBezTo>
                    <a:pt x="917" y="357"/>
                    <a:pt x="917" y="357"/>
                    <a:pt x="917" y="358"/>
                  </a:cubicBezTo>
                  <a:cubicBezTo>
                    <a:pt x="917" y="358"/>
                    <a:pt x="918" y="358"/>
                    <a:pt x="918" y="358"/>
                  </a:cubicBezTo>
                  <a:close/>
                  <a:moveTo>
                    <a:pt x="781" y="267"/>
                  </a:moveTo>
                  <a:cubicBezTo>
                    <a:pt x="781" y="267"/>
                    <a:pt x="781" y="267"/>
                    <a:pt x="781" y="267"/>
                  </a:cubicBezTo>
                  <a:cubicBezTo>
                    <a:pt x="781" y="267"/>
                    <a:pt x="781" y="267"/>
                    <a:pt x="781" y="267"/>
                  </a:cubicBezTo>
                  <a:cubicBezTo>
                    <a:pt x="781" y="267"/>
                    <a:pt x="781" y="267"/>
                    <a:pt x="781" y="267"/>
                  </a:cubicBezTo>
                  <a:close/>
                  <a:moveTo>
                    <a:pt x="833" y="271"/>
                  </a:moveTo>
                  <a:cubicBezTo>
                    <a:pt x="833" y="271"/>
                    <a:pt x="833" y="271"/>
                    <a:pt x="833" y="271"/>
                  </a:cubicBezTo>
                  <a:cubicBezTo>
                    <a:pt x="833" y="271"/>
                    <a:pt x="832" y="271"/>
                    <a:pt x="832" y="270"/>
                  </a:cubicBezTo>
                  <a:cubicBezTo>
                    <a:pt x="832" y="271"/>
                    <a:pt x="833" y="271"/>
                    <a:pt x="833" y="271"/>
                  </a:cubicBezTo>
                  <a:close/>
                  <a:moveTo>
                    <a:pt x="717" y="483"/>
                  </a:moveTo>
                  <a:cubicBezTo>
                    <a:pt x="717" y="483"/>
                    <a:pt x="717" y="484"/>
                    <a:pt x="716" y="484"/>
                  </a:cubicBezTo>
                  <a:cubicBezTo>
                    <a:pt x="716" y="484"/>
                    <a:pt x="717" y="484"/>
                    <a:pt x="717" y="484"/>
                  </a:cubicBezTo>
                  <a:cubicBezTo>
                    <a:pt x="718" y="484"/>
                    <a:pt x="718" y="483"/>
                    <a:pt x="718" y="483"/>
                  </a:cubicBezTo>
                  <a:cubicBezTo>
                    <a:pt x="718" y="482"/>
                    <a:pt x="718" y="481"/>
                    <a:pt x="717" y="481"/>
                  </a:cubicBezTo>
                  <a:cubicBezTo>
                    <a:pt x="717" y="480"/>
                    <a:pt x="717" y="480"/>
                    <a:pt x="717" y="480"/>
                  </a:cubicBezTo>
                  <a:cubicBezTo>
                    <a:pt x="715" y="481"/>
                    <a:pt x="716" y="482"/>
                    <a:pt x="717" y="483"/>
                  </a:cubicBezTo>
                  <a:cubicBezTo>
                    <a:pt x="717" y="483"/>
                    <a:pt x="717" y="483"/>
                    <a:pt x="717" y="483"/>
                  </a:cubicBezTo>
                  <a:cubicBezTo>
                    <a:pt x="717" y="483"/>
                    <a:pt x="717" y="483"/>
                    <a:pt x="717" y="483"/>
                  </a:cubicBezTo>
                  <a:close/>
                  <a:moveTo>
                    <a:pt x="629" y="404"/>
                  </a:moveTo>
                  <a:cubicBezTo>
                    <a:pt x="628" y="403"/>
                    <a:pt x="628" y="402"/>
                    <a:pt x="627" y="401"/>
                  </a:cubicBezTo>
                  <a:cubicBezTo>
                    <a:pt x="627" y="401"/>
                    <a:pt x="627" y="400"/>
                    <a:pt x="627" y="400"/>
                  </a:cubicBezTo>
                  <a:cubicBezTo>
                    <a:pt x="628" y="400"/>
                    <a:pt x="629" y="400"/>
                    <a:pt x="629" y="400"/>
                  </a:cubicBezTo>
                  <a:cubicBezTo>
                    <a:pt x="629" y="399"/>
                    <a:pt x="630" y="399"/>
                    <a:pt x="630" y="399"/>
                  </a:cubicBezTo>
                  <a:cubicBezTo>
                    <a:pt x="631" y="399"/>
                    <a:pt x="632" y="399"/>
                    <a:pt x="632" y="398"/>
                  </a:cubicBezTo>
                  <a:cubicBezTo>
                    <a:pt x="632" y="397"/>
                    <a:pt x="631" y="397"/>
                    <a:pt x="631" y="396"/>
                  </a:cubicBezTo>
                  <a:cubicBezTo>
                    <a:pt x="630" y="396"/>
                    <a:pt x="630" y="395"/>
                    <a:pt x="629" y="395"/>
                  </a:cubicBezTo>
                  <a:cubicBezTo>
                    <a:pt x="629" y="394"/>
                    <a:pt x="628" y="394"/>
                    <a:pt x="627" y="394"/>
                  </a:cubicBezTo>
                  <a:cubicBezTo>
                    <a:pt x="626" y="394"/>
                    <a:pt x="625" y="393"/>
                    <a:pt x="624" y="393"/>
                  </a:cubicBezTo>
                  <a:cubicBezTo>
                    <a:pt x="624" y="393"/>
                    <a:pt x="624" y="392"/>
                    <a:pt x="624" y="392"/>
                  </a:cubicBezTo>
                  <a:cubicBezTo>
                    <a:pt x="625" y="391"/>
                    <a:pt x="623" y="392"/>
                    <a:pt x="623" y="391"/>
                  </a:cubicBezTo>
                  <a:cubicBezTo>
                    <a:pt x="621" y="391"/>
                    <a:pt x="620" y="391"/>
                    <a:pt x="620" y="390"/>
                  </a:cubicBezTo>
                  <a:cubicBezTo>
                    <a:pt x="619" y="390"/>
                    <a:pt x="619" y="389"/>
                    <a:pt x="619" y="389"/>
                  </a:cubicBezTo>
                  <a:cubicBezTo>
                    <a:pt x="619" y="389"/>
                    <a:pt x="619" y="389"/>
                    <a:pt x="619" y="389"/>
                  </a:cubicBezTo>
                  <a:cubicBezTo>
                    <a:pt x="619" y="389"/>
                    <a:pt x="619" y="389"/>
                    <a:pt x="619" y="389"/>
                  </a:cubicBezTo>
                  <a:cubicBezTo>
                    <a:pt x="619" y="389"/>
                    <a:pt x="619" y="389"/>
                    <a:pt x="619" y="389"/>
                  </a:cubicBezTo>
                  <a:cubicBezTo>
                    <a:pt x="619" y="389"/>
                    <a:pt x="619" y="389"/>
                    <a:pt x="619" y="389"/>
                  </a:cubicBezTo>
                  <a:cubicBezTo>
                    <a:pt x="618" y="388"/>
                    <a:pt x="618" y="388"/>
                    <a:pt x="618" y="387"/>
                  </a:cubicBezTo>
                  <a:cubicBezTo>
                    <a:pt x="618" y="387"/>
                    <a:pt x="619" y="386"/>
                    <a:pt x="618" y="385"/>
                  </a:cubicBezTo>
                  <a:cubicBezTo>
                    <a:pt x="618" y="385"/>
                    <a:pt x="617" y="385"/>
                    <a:pt x="617" y="384"/>
                  </a:cubicBezTo>
                  <a:cubicBezTo>
                    <a:pt x="616" y="384"/>
                    <a:pt x="616" y="384"/>
                    <a:pt x="616" y="383"/>
                  </a:cubicBezTo>
                  <a:cubicBezTo>
                    <a:pt x="616" y="383"/>
                    <a:pt x="617" y="382"/>
                    <a:pt x="616" y="382"/>
                  </a:cubicBezTo>
                  <a:cubicBezTo>
                    <a:pt x="616" y="382"/>
                    <a:pt x="615" y="381"/>
                    <a:pt x="615" y="381"/>
                  </a:cubicBezTo>
                  <a:cubicBezTo>
                    <a:pt x="615" y="381"/>
                    <a:pt x="615" y="380"/>
                    <a:pt x="615" y="380"/>
                  </a:cubicBezTo>
                  <a:cubicBezTo>
                    <a:pt x="614" y="379"/>
                    <a:pt x="614" y="378"/>
                    <a:pt x="614" y="377"/>
                  </a:cubicBezTo>
                  <a:cubicBezTo>
                    <a:pt x="615" y="377"/>
                    <a:pt x="615" y="376"/>
                    <a:pt x="615" y="376"/>
                  </a:cubicBezTo>
                  <a:cubicBezTo>
                    <a:pt x="616" y="375"/>
                    <a:pt x="616" y="375"/>
                    <a:pt x="616" y="374"/>
                  </a:cubicBezTo>
                  <a:cubicBezTo>
                    <a:pt x="616" y="374"/>
                    <a:pt x="616" y="374"/>
                    <a:pt x="615" y="374"/>
                  </a:cubicBezTo>
                  <a:cubicBezTo>
                    <a:pt x="615" y="373"/>
                    <a:pt x="615" y="372"/>
                    <a:pt x="614" y="372"/>
                  </a:cubicBezTo>
                  <a:cubicBezTo>
                    <a:pt x="614" y="372"/>
                    <a:pt x="613" y="372"/>
                    <a:pt x="613" y="371"/>
                  </a:cubicBezTo>
                  <a:cubicBezTo>
                    <a:pt x="613" y="371"/>
                    <a:pt x="613" y="371"/>
                    <a:pt x="613" y="371"/>
                  </a:cubicBezTo>
                  <a:cubicBezTo>
                    <a:pt x="613" y="369"/>
                    <a:pt x="611" y="369"/>
                    <a:pt x="610" y="370"/>
                  </a:cubicBezTo>
                  <a:cubicBezTo>
                    <a:pt x="609" y="370"/>
                    <a:pt x="608" y="370"/>
                    <a:pt x="607" y="370"/>
                  </a:cubicBezTo>
                  <a:cubicBezTo>
                    <a:pt x="606" y="369"/>
                    <a:pt x="605" y="368"/>
                    <a:pt x="604" y="368"/>
                  </a:cubicBezTo>
                  <a:cubicBezTo>
                    <a:pt x="604" y="368"/>
                    <a:pt x="604" y="370"/>
                    <a:pt x="604" y="370"/>
                  </a:cubicBezTo>
                  <a:cubicBezTo>
                    <a:pt x="603" y="371"/>
                    <a:pt x="603" y="371"/>
                    <a:pt x="603" y="371"/>
                  </a:cubicBezTo>
                  <a:cubicBezTo>
                    <a:pt x="604" y="372"/>
                    <a:pt x="604" y="372"/>
                    <a:pt x="604" y="372"/>
                  </a:cubicBezTo>
                  <a:cubicBezTo>
                    <a:pt x="604" y="372"/>
                    <a:pt x="604" y="374"/>
                    <a:pt x="603" y="374"/>
                  </a:cubicBezTo>
                  <a:cubicBezTo>
                    <a:pt x="603" y="374"/>
                    <a:pt x="603" y="375"/>
                    <a:pt x="602" y="375"/>
                  </a:cubicBezTo>
                  <a:cubicBezTo>
                    <a:pt x="601" y="375"/>
                    <a:pt x="601" y="376"/>
                    <a:pt x="600" y="376"/>
                  </a:cubicBezTo>
                  <a:cubicBezTo>
                    <a:pt x="600" y="377"/>
                    <a:pt x="600" y="377"/>
                    <a:pt x="600" y="377"/>
                  </a:cubicBezTo>
                  <a:cubicBezTo>
                    <a:pt x="599" y="376"/>
                    <a:pt x="598" y="376"/>
                    <a:pt x="599" y="375"/>
                  </a:cubicBezTo>
                  <a:cubicBezTo>
                    <a:pt x="599" y="375"/>
                    <a:pt x="599" y="374"/>
                    <a:pt x="599" y="374"/>
                  </a:cubicBezTo>
                  <a:cubicBezTo>
                    <a:pt x="599" y="373"/>
                    <a:pt x="599" y="373"/>
                    <a:pt x="599" y="373"/>
                  </a:cubicBezTo>
                  <a:cubicBezTo>
                    <a:pt x="599" y="373"/>
                    <a:pt x="598" y="374"/>
                    <a:pt x="598" y="374"/>
                  </a:cubicBezTo>
                  <a:cubicBezTo>
                    <a:pt x="597" y="375"/>
                    <a:pt x="597" y="375"/>
                    <a:pt x="597" y="376"/>
                  </a:cubicBezTo>
                  <a:cubicBezTo>
                    <a:pt x="597" y="377"/>
                    <a:pt x="597" y="377"/>
                    <a:pt x="596" y="378"/>
                  </a:cubicBezTo>
                  <a:cubicBezTo>
                    <a:pt x="596" y="378"/>
                    <a:pt x="595" y="378"/>
                    <a:pt x="594" y="378"/>
                  </a:cubicBezTo>
                  <a:cubicBezTo>
                    <a:pt x="594" y="378"/>
                    <a:pt x="593" y="378"/>
                    <a:pt x="593" y="378"/>
                  </a:cubicBezTo>
                  <a:cubicBezTo>
                    <a:pt x="592" y="378"/>
                    <a:pt x="592" y="378"/>
                    <a:pt x="592" y="378"/>
                  </a:cubicBezTo>
                  <a:cubicBezTo>
                    <a:pt x="592" y="377"/>
                    <a:pt x="592" y="377"/>
                    <a:pt x="591" y="377"/>
                  </a:cubicBezTo>
                  <a:cubicBezTo>
                    <a:pt x="591" y="377"/>
                    <a:pt x="591" y="377"/>
                    <a:pt x="591" y="377"/>
                  </a:cubicBezTo>
                  <a:cubicBezTo>
                    <a:pt x="591" y="377"/>
                    <a:pt x="591" y="378"/>
                    <a:pt x="590" y="379"/>
                  </a:cubicBezTo>
                  <a:cubicBezTo>
                    <a:pt x="589" y="379"/>
                    <a:pt x="588" y="379"/>
                    <a:pt x="588" y="379"/>
                  </a:cubicBezTo>
                  <a:cubicBezTo>
                    <a:pt x="587" y="378"/>
                    <a:pt x="587" y="377"/>
                    <a:pt x="586" y="377"/>
                  </a:cubicBezTo>
                  <a:cubicBezTo>
                    <a:pt x="585" y="377"/>
                    <a:pt x="585" y="377"/>
                    <a:pt x="584" y="377"/>
                  </a:cubicBezTo>
                  <a:cubicBezTo>
                    <a:pt x="583" y="377"/>
                    <a:pt x="583" y="377"/>
                    <a:pt x="583" y="376"/>
                  </a:cubicBezTo>
                  <a:cubicBezTo>
                    <a:pt x="582" y="377"/>
                    <a:pt x="581" y="377"/>
                    <a:pt x="580" y="378"/>
                  </a:cubicBezTo>
                  <a:cubicBezTo>
                    <a:pt x="579" y="379"/>
                    <a:pt x="578" y="379"/>
                    <a:pt x="577" y="380"/>
                  </a:cubicBezTo>
                  <a:cubicBezTo>
                    <a:pt x="576" y="380"/>
                    <a:pt x="574" y="379"/>
                    <a:pt x="574" y="380"/>
                  </a:cubicBezTo>
                  <a:cubicBezTo>
                    <a:pt x="573" y="381"/>
                    <a:pt x="573" y="382"/>
                    <a:pt x="572" y="382"/>
                  </a:cubicBezTo>
                  <a:cubicBezTo>
                    <a:pt x="571" y="382"/>
                    <a:pt x="569" y="383"/>
                    <a:pt x="570" y="384"/>
                  </a:cubicBezTo>
                  <a:cubicBezTo>
                    <a:pt x="570" y="385"/>
                    <a:pt x="570" y="385"/>
                    <a:pt x="570" y="386"/>
                  </a:cubicBezTo>
                  <a:cubicBezTo>
                    <a:pt x="570" y="387"/>
                    <a:pt x="570" y="388"/>
                    <a:pt x="569" y="389"/>
                  </a:cubicBezTo>
                  <a:cubicBezTo>
                    <a:pt x="568" y="390"/>
                    <a:pt x="568" y="390"/>
                    <a:pt x="567" y="390"/>
                  </a:cubicBezTo>
                  <a:cubicBezTo>
                    <a:pt x="567" y="391"/>
                    <a:pt x="566" y="391"/>
                    <a:pt x="566" y="392"/>
                  </a:cubicBezTo>
                  <a:cubicBezTo>
                    <a:pt x="566" y="393"/>
                    <a:pt x="565" y="394"/>
                    <a:pt x="564" y="394"/>
                  </a:cubicBezTo>
                  <a:cubicBezTo>
                    <a:pt x="563" y="395"/>
                    <a:pt x="562" y="395"/>
                    <a:pt x="562" y="395"/>
                  </a:cubicBezTo>
                  <a:cubicBezTo>
                    <a:pt x="561" y="396"/>
                    <a:pt x="560" y="396"/>
                    <a:pt x="559" y="397"/>
                  </a:cubicBezTo>
                  <a:cubicBezTo>
                    <a:pt x="558" y="397"/>
                    <a:pt x="557" y="398"/>
                    <a:pt x="557" y="397"/>
                  </a:cubicBezTo>
                  <a:cubicBezTo>
                    <a:pt x="556" y="397"/>
                    <a:pt x="556" y="397"/>
                    <a:pt x="556" y="396"/>
                  </a:cubicBezTo>
                  <a:cubicBezTo>
                    <a:pt x="556" y="395"/>
                    <a:pt x="555" y="396"/>
                    <a:pt x="554" y="397"/>
                  </a:cubicBezTo>
                  <a:cubicBezTo>
                    <a:pt x="553" y="398"/>
                    <a:pt x="554" y="399"/>
                    <a:pt x="553" y="400"/>
                  </a:cubicBezTo>
                  <a:cubicBezTo>
                    <a:pt x="552" y="400"/>
                    <a:pt x="551" y="400"/>
                    <a:pt x="550" y="401"/>
                  </a:cubicBezTo>
                  <a:cubicBezTo>
                    <a:pt x="550" y="401"/>
                    <a:pt x="550" y="402"/>
                    <a:pt x="549" y="402"/>
                  </a:cubicBezTo>
                  <a:cubicBezTo>
                    <a:pt x="549" y="402"/>
                    <a:pt x="548" y="403"/>
                    <a:pt x="548" y="403"/>
                  </a:cubicBezTo>
                  <a:cubicBezTo>
                    <a:pt x="547" y="403"/>
                    <a:pt x="546" y="404"/>
                    <a:pt x="546" y="405"/>
                  </a:cubicBezTo>
                  <a:cubicBezTo>
                    <a:pt x="545" y="406"/>
                    <a:pt x="545" y="407"/>
                    <a:pt x="544" y="408"/>
                  </a:cubicBezTo>
                  <a:cubicBezTo>
                    <a:pt x="543" y="409"/>
                    <a:pt x="542" y="409"/>
                    <a:pt x="540" y="410"/>
                  </a:cubicBezTo>
                  <a:cubicBezTo>
                    <a:pt x="540" y="410"/>
                    <a:pt x="538" y="411"/>
                    <a:pt x="538" y="411"/>
                  </a:cubicBezTo>
                  <a:cubicBezTo>
                    <a:pt x="537" y="411"/>
                    <a:pt x="536" y="412"/>
                    <a:pt x="536" y="412"/>
                  </a:cubicBezTo>
                  <a:cubicBezTo>
                    <a:pt x="536" y="413"/>
                    <a:pt x="535" y="413"/>
                    <a:pt x="535" y="413"/>
                  </a:cubicBezTo>
                  <a:cubicBezTo>
                    <a:pt x="534" y="413"/>
                    <a:pt x="533" y="414"/>
                    <a:pt x="533" y="414"/>
                  </a:cubicBezTo>
                  <a:cubicBezTo>
                    <a:pt x="533" y="415"/>
                    <a:pt x="532" y="416"/>
                    <a:pt x="531" y="417"/>
                  </a:cubicBezTo>
                  <a:cubicBezTo>
                    <a:pt x="530" y="417"/>
                    <a:pt x="530" y="417"/>
                    <a:pt x="529" y="417"/>
                  </a:cubicBezTo>
                  <a:cubicBezTo>
                    <a:pt x="529" y="417"/>
                    <a:pt x="529" y="417"/>
                    <a:pt x="528" y="417"/>
                  </a:cubicBezTo>
                  <a:cubicBezTo>
                    <a:pt x="528" y="417"/>
                    <a:pt x="528" y="417"/>
                    <a:pt x="528" y="417"/>
                  </a:cubicBezTo>
                  <a:cubicBezTo>
                    <a:pt x="527" y="418"/>
                    <a:pt x="527" y="418"/>
                    <a:pt x="526" y="419"/>
                  </a:cubicBezTo>
                  <a:cubicBezTo>
                    <a:pt x="525" y="419"/>
                    <a:pt x="524" y="420"/>
                    <a:pt x="524" y="421"/>
                  </a:cubicBezTo>
                  <a:cubicBezTo>
                    <a:pt x="524" y="421"/>
                    <a:pt x="524" y="422"/>
                    <a:pt x="524" y="422"/>
                  </a:cubicBezTo>
                  <a:cubicBezTo>
                    <a:pt x="524" y="423"/>
                    <a:pt x="524" y="424"/>
                    <a:pt x="523" y="424"/>
                  </a:cubicBezTo>
                  <a:cubicBezTo>
                    <a:pt x="522" y="425"/>
                    <a:pt x="521" y="425"/>
                    <a:pt x="520" y="425"/>
                  </a:cubicBezTo>
                  <a:cubicBezTo>
                    <a:pt x="519" y="426"/>
                    <a:pt x="518" y="425"/>
                    <a:pt x="517" y="425"/>
                  </a:cubicBezTo>
                  <a:cubicBezTo>
                    <a:pt x="516" y="425"/>
                    <a:pt x="515" y="426"/>
                    <a:pt x="515" y="426"/>
                  </a:cubicBezTo>
                  <a:cubicBezTo>
                    <a:pt x="514" y="426"/>
                    <a:pt x="514" y="427"/>
                    <a:pt x="514" y="427"/>
                  </a:cubicBezTo>
                  <a:cubicBezTo>
                    <a:pt x="513" y="428"/>
                    <a:pt x="512" y="429"/>
                    <a:pt x="512" y="429"/>
                  </a:cubicBezTo>
                  <a:cubicBezTo>
                    <a:pt x="511" y="429"/>
                    <a:pt x="510" y="430"/>
                    <a:pt x="510" y="430"/>
                  </a:cubicBezTo>
                  <a:cubicBezTo>
                    <a:pt x="509" y="430"/>
                    <a:pt x="509" y="430"/>
                    <a:pt x="509" y="430"/>
                  </a:cubicBezTo>
                  <a:cubicBezTo>
                    <a:pt x="509" y="430"/>
                    <a:pt x="509" y="429"/>
                    <a:pt x="508" y="430"/>
                  </a:cubicBezTo>
                  <a:cubicBezTo>
                    <a:pt x="507" y="430"/>
                    <a:pt x="504" y="431"/>
                    <a:pt x="504" y="432"/>
                  </a:cubicBezTo>
                  <a:cubicBezTo>
                    <a:pt x="504" y="435"/>
                    <a:pt x="501" y="437"/>
                    <a:pt x="503" y="439"/>
                  </a:cubicBezTo>
                  <a:cubicBezTo>
                    <a:pt x="504" y="439"/>
                    <a:pt x="503" y="441"/>
                    <a:pt x="503" y="441"/>
                  </a:cubicBezTo>
                  <a:cubicBezTo>
                    <a:pt x="503" y="442"/>
                    <a:pt x="503" y="443"/>
                    <a:pt x="502" y="443"/>
                  </a:cubicBezTo>
                  <a:cubicBezTo>
                    <a:pt x="501" y="444"/>
                    <a:pt x="501" y="446"/>
                    <a:pt x="501" y="447"/>
                  </a:cubicBezTo>
                  <a:cubicBezTo>
                    <a:pt x="500" y="448"/>
                    <a:pt x="500" y="449"/>
                    <a:pt x="500" y="450"/>
                  </a:cubicBezTo>
                  <a:cubicBezTo>
                    <a:pt x="500" y="451"/>
                    <a:pt x="501" y="451"/>
                    <a:pt x="501" y="451"/>
                  </a:cubicBezTo>
                  <a:cubicBezTo>
                    <a:pt x="502" y="451"/>
                    <a:pt x="502" y="451"/>
                    <a:pt x="502" y="452"/>
                  </a:cubicBezTo>
                  <a:cubicBezTo>
                    <a:pt x="502" y="452"/>
                    <a:pt x="502" y="453"/>
                    <a:pt x="502" y="453"/>
                  </a:cubicBezTo>
                  <a:cubicBezTo>
                    <a:pt x="502" y="454"/>
                    <a:pt x="502" y="455"/>
                    <a:pt x="502" y="456"/>
                  </a:cubicBezTo>
                  <a:cubicBezTo>
                    <a:pt x="502" y="457"/>
                    <a:pt x="501" y="457"/>
                    <a:pt x="500" y="458"/>
                  </a:cubicBezTo>
                  <a:cubicBezTo>
                    <a:pt x="500" y="459"/>
                    <a:pt x="500" y="460"/>
                    <a:pt x="499" y="461"/>
                  </a:cubicBezTo>
                  <a:cubicBezTo>
                    <a:pt x="499" y="462"/>
                    <a:pt x="498" y="462"/>
                    <a:pt x="498" y="463"/>
                  </a:cubicBezTo>
                  <a:cubicBezTo>
                    <a:pt x="497" y="464"/>
                    <a:pt x="497" y="465"/>
                    <a:pt x="497" y="466"/>
                  </a:cubicBezTo>
                  <a:cubicBezTo>
                    <a:pt x="497" y="467"/>
                    <a:pt x="496" y="468"/>
                    <a:pt x="496" y="469"/>
                  </a:cubicBezTo>
                  <a:cubicBezTo>
                    <a:pt x="496" y="469"/>
                    <a:pt x="496" y="469"/>
                    <a:pt x="496" y="470"/>
                  </a:cubicBezTo>
                  <a:cubicBezTo>
                    <a:pt x="496" y="470"/>
                    <a:pt x="497" y="471"/>
                    <a:pt x="497" y="471"/>
                  </a:cubicBezTo>
                  <a:cubicBezTo>
                    <a:pt x="497" y="472"/>
                    <a:pt x="497" y="472"/>
                    <a:pt x="497" y="473"/>
                  </a:cubicBezTo>
                  <a:cubicBezTo>
                    <a:pt x="496" y="474"/>
                    <a:pt x="496" y="475"/>
                    <a:pt x="496" y="476"/>
                  </a:cubicBezTo>
                  <a:cubicBezTo>
                    <a:pt x="496" y="477"/>
                    <a:pt x="494" y="478"/>
                    <a:pt x="493" y="478"/>
                  </a:cubicBezTo>
                  <a:cubicBezTo>
                    <a:pt x="492" y="478"/>
                    <a:pt x="492" y="478"/>
                    <a:pt x="491" y="478"/>
                  </a:cubicBezTo>
                  <a:cubicBezTo>
                    <a:pt x="490" y="478"/>
                    <a:pt x="490" y="478"/>
                    <a:pt x="490" y="479"/>
                  </a:cubicBezTo>
                  <a:cubicBezTo>
                    <a:pt x="490" y="479"/>
                    <a:pt x="490" y="479"/>
                    <a:pt x="489" y="480"/>
                  </a:cubicBezTo>
                  <a:cubicBezTo>
                    <a:pt x="489" y="481"/>
                    <a:pt x="487" y="482"/>
                    <a:pt x="487" y="483"/>
                  </a:cubicBezTo>
                  <a:cubicBezTo>
                    <a:pt x="486" y="483"/>
                    <a:pt x="486" y="484"/>
                    <a:pt x="485" y="485"/>
                  </a:cubicBezTo>
                  <a:cubicBezTo>
                    <a:pt x="485" y="485"/>
                    <a:pt x="485" y="486"/>
                    <a:pt x="485" y="486"/>
                  </a:cubicBezTo>
                  <a:cubicBezTo>
                    <a:pt x="484" y="487"/>
                    <a:pt x="482" y="487"/>
                    <a:pt x="481" y="488"/>
                  </a:cubicBezTo>
                  <a:cubicBezTo>
                    <a:pt x="481" y="488"/>
                    <a:pt x="480" y="488"/>
                    <a:pt x="480" y="488"/>
                  </a:cubicBezTo>
                  <a:cubicBezTo>
                    <a:pt x="479" y="488"/>
                    <a:pt x="478" y="489"/>
                    <a:pt x="478" y="489"/>
                  </a:cubicBezTo>
                  <a:cubicBezTo>
                    <a:pt x="477" y="490"/>
                    <a:pt x="476" y="490"/>
                    <a:pt x="476" y="491"/>
                  </a:cubicBezTo>
                  <a:cubicBezTo>
                    <a:pt x="476" y="491"/>
                    <a:pt x="476" y="491"/>
                    <a:pt x="476" y="492"/>
                  </a:cubicBezTo>
                  <a:cubicBezTo>
                    <a:pt x="476" y="492"/>
                    <a:pt x="476" y="493"/>
                    <a:pt x="476" y="493"/>
                  </a:cubicBezTo>
                  <a:cubicBezTo>
                    <a:pt x="475" y="493"/>
                    <a:pt x="475" y="493"/>
                    <a:pt x="475" y="493"/>
                  </a:cubicBezTo>
                  <a:cubicBezTo>
                    <a:pt x="474" y="494"/>
                    <a:pt x="473" y="494"/>
                    <a:pt x="473" y="495"/>
                  </a:cubicBezTo>
                  <a:cubicBezTo>
                    <a:pt x="471" y="496"/>
                    <a:pt x="469" y="496"/>
                    <a:pt x="468" y="494"/>
                  </a:cubicBezTo>
                  <a:cubicBezTo>
                    <a:pt x="467" y="493"/>
                    <a:pt x="465" y="494"/>
                    <a:pt x="464" y="493"/>
                  </a:cubicBezTo>
                  <a:cubicBezTo>
                    <a:pt x="463" y="492"/>
                    <a:pt x="463" y="491"/>
                    <a:pt x="462" y="490"/>
                  </a:cubicBezTo>
                  <a:cubicBezTo>
                    <a:pt x="462" y="489"/>
                    <a:pt x="461" y="488"/>
                    <a:pt x="461" y="488"/>
                  </a:cubicBezTo>
                  <a:cubicBezTo>
                    <a:pt x="461" y="487"/>
                    <a:pt x="460" y="487"/>
                    <a:pt x="460" y="486"/>
                  </a:cubicBezTo>
                  <a:cubicBezTo>
                    <a:pt x="460" y="485"/>
                    <a:pt x="460" y="484"/>
                    <a:pt x="461" y="483"/>
                  </a:cubicBezTo>
                  <a:cubicBezTo>
                    <a:pt x="461" y="482"/>
                    <a:pt x="461" y="481"/>
                    <a:pt x="461" y="480"/>
                  </a:cubicBezTo>
                  <a:cubicBezTo>
                    <a:pt x="460" y="480"/>
                    <a:pt x="460" y="479"/>
                    <a:pt x="460" y="479"/>
                  </a:cubicBezTo>
                  <a:cubicBezTo>
                    <a:pt x="460" y="478"/>
                    <a:pt x="460" y="477"/>
                    <a:pt x="459" y="477"/>
                  </a:cubicBezTo>
                  <a:cubicBezTo>
                    <a:pt x="459" y="476"/>
                    <a:pt x="459" y="475"/>
                    <a:pt x="459" y="475"/>
                  </a:cubicBezTo>
                  <a:cubicBezTo>
                    <a:pt x="458" y="473"/>
                    <a:pt x="458" y="472"/>
                    <a:pt x="458" y="471"/>
                  </a:cubicBezTo>
                  <a:cubicBezTo>
                    <a:pt x="458" y="470"/>
                    <a:pt x="458" y="469"/>
                    <a:pt x="459" y="468"/>
                  </a:cubicBezTo>
                  <a:cubicBezTo>
                    <a:pt x="458" y="468"/>
                    <a:pt x="458" y="468"/>
                    <a:pt x="458" y="468"/>
                  </a:cubicBezTo>
                  <a:cubicBezTo>
                    <a:pt x="458" y="468"/>
                    <a:pt x="458" y="467"/>
                    <a:pt x="458" y="467"/>
                  </a:cubicBezTo>
                  <a:cubicBezTo>
                    <a:pt x="458" y="466"/>
                    <a:pt x="457" y="466"/>
                    <a:pt x="457" y="465"/>
                  </a:cubicBezTo>
                  <a:cubicBezTo>
                    <a:pt x="456" y="465"/>
                    <a:pt x="456" y="464"/>
                    <a:pt x="455" y="464"/>
                  </a:cubicBezTo>
                  <a:cubicBezTo>
                    <a:pt x="455" y="464"/>
                    <a:pt x="455" y="464"/>
                    <a:pt x="455" y="463"/>
                  </a:cubicBezTo>
                  <a:cubicBezTo>
                    <a:pt x="455" y="463"/>
                    <a:pt x="455" y="463"/>
                    <a:pt x="455" y="463"/>
                  </a:cubicBezTo>
                  <a:cubicBezTo>
                    <a:pt x="455" y="463"/>
                    <a:pt x="455" y="462"/>
                    <a:pt x="455" y="462"/>
                  </a:cubicBezTo>
                  <a:cubicBezTo>
                    <a:pt x="454" y="462"/>
                    <a:pt x="454" y="462"/>
                    <a:pt x="454" y="462"/>
                  </a:cubicBezTo>
                  <a:cubicBezTo>
                    <a:pt x="453" y="461"/>
                    <a:pt x="453" y="461"/>
                    <a:pt x="452" y="460"/>
                  </a:cubicBezTo>
                  <a:cubicBezTo>
                    <a:pt x="452" y="459"/>
                    <a:pt x="451" y="459"/>
                    <a:pt x="451" y="459"/>
                  </a:cubicBezTo>
                  <a:cubicBezTo>
                    <a:pt x="450" y="458"/>
                    <a:pt x="450" y="457"/>
                    <a:pt x="451" y="456"/>
                  </a:cubicBezTo>
                  <a:cubicBezTo>
                    <a:pt x="451" y="455"/>
                    <a:pt x="451" y="454"/>
                    <a:pt x="451" y="454"/>
                  </a:cubicBezTo>
                  <a:cubicBezTo>
                    <a:pt x="450" y="453"/>
                    <a:pt x="450" y="453"/>
                    <a:pt x="450" y="453"/>
                  </a:cubicBezTo>
                  <a:cubicBezTo>
                    <a:pt x="450" y="452"/>
                    <a:pt x="450" y="452"/>
                    <a:pt x="450" y="452"/>
                  </a:cubicBezTo>
                  <a:cubicBezTo>
                    <a:pt x="450" y="452"/>
                    <a:pt x="450" y="451"/>
                    <a:pt x="450" y="451"/>
                  </a:cubicBezTo>
                  <a:cubicBezTo>
                    <a:pt x="450" y="450"/>
                    <a:pt x="450" y="449"/>
                    <a:pt x="450" y="448"/>
                  </a:cubicBezTo>
                  <a:cubicBezTo>
                    <a:pt x="449" y="448"/>
                    <a:pt x="450" y="447"/>
                    <a:pt x="450" y="446"/>
                  </a:cubicBezTo>
                  <a:cubicBezTo>
                    <a:pt x="449" y="445"/>
                    <a:pt x="448" y="444"/>
                    <a:pt x="448" y="443"/>
                  </a:cubicBezTo>
                  <a:cubicBezTo>
                    <a:pt x="447" y="442"/>
                    <a:pt x="447" y="441"/>
                    <a:pt x="447" y="441"/>
                  </a:cubicBezTo>
                  <a:cubicBezTo>
                    <a:pt x="447" y="440"/>
                    <a:pt x="446" y="440"/>
                    <a:pt x="446" y="439"/>
                  </a:cubicBezTo>
                  <a:cubicBezTo>
                    <a:pt x="446" y="438"/>
                    <a:pt x="446" y="438"/>
                    <a:pt x="445" y="437"/>
                  </a:cubicBezTo>
                  <a:cubicBezTo>
                    <a:pt x="445" y="436"/>
                    <a:pt x="445" y="436"/>
                    <a:pt x="445" y="435"/>
                  </a:cubicBezTo>
                  <a:cubicBezTo>
                    <a:pt x="445" y="435"/>
                    <a:pt x="444" y="434"/>
                    <a:pt x="444" y="433"/>
                  </a:cubicBezTo>
                  <a:cubicBezTo>
                    <a:pt x="443" y="433"/>
                    <a:pt x="443" y="432"/>
                    <a:pt x="443" y="432"/>
                  </a:cubicBezTo>
                  <a:cubicBezTo>
                    <a:pt x="442" y="431"/>
                    <a:pt x="442" y="431"/>
                    <a:pt x="442" y="431"/>
                  </a:cubicBezTo>
                  <a:cubicBezTo>
                    <a:pt x="442" y="431"/>
                    <a:pt x="442" y="430"/>
                    <a:pt x="442" y="430"/>
                  </a:cubicBezTo>
                  <a:cubicBezTo>
                    <a:pt x="442" y="430"/>
                    <a:pt x="442" y="429"/>
                    <a:pt x="441" y="429"/>
                  </a:cubicBezTo>
                  <a:cubicBezTo>
                    <a:pt x="441" y="428"/>
                    <a:pt x="440" y="428"/>
                    <a:pt x="440" y="427"/>
                  </a:cubicBezTo>
                  <a:cubicBezTo>
                    <a:pt x="440" y="426"/>
                    <a:pt x="440" y="425"/>
                    <a:pt x="441" y="424"/>
                  </a:cubicBezTo>
                  <a:cubicBezTo>
                    <a:pt x="441" y="423"/>
                    <a:pt x="441" y="422"/>
                    <a:pt x="441" y="421"/>
                  </a:cubicBezTo>
                  <a:cubicBezTo>
                    <a:pt x="440" y="421"/>
                    <a:pt x="441" y="420"/>
                    <a:pt x="441" y="420"/>
                  </a:cubicBezTo>
                  <a:cubicBezTo>
                    <a:pt x="441" y="418"/>
                    <a:pt x="440" y="417"/>
                    <a:pt x="439" y="415"/>
                  </a:cubicBezTo>
                  <a:cubicBezTo>
                    <a:pt x="439" y="415"/>
                    <a:pt x="439" y="414"/>
                    <a:pt x="439" y="413"/>
                  </a:cubicBezTo>
                  <a:cubicBezTo>
                    <a:pt x="439" y="412"/>
                    <a:pt x="438" y="412"/>
                    <a:pt x="438" y="411"/>
                  </a:cubicBezTo>
                  <a:cubicBezTo>
                    <a:pt x="437" y="410"/>
                    <a:pt x="438" y="410"/>
                    <a:pt x="439" y="409"/>
                  </a:cubicBezTo>
                  <a:cubicBezTo>
                    <a:pt x="440" y="407"/>
                    <a:pt x="438" y="406"/>
                    <a:pt x="438" y="404"/>
                  </a:cubicBezTo>
                  <a:cubicBezTo>
                    <a:pt x="438" y="404"/>
                    <a:pt x="438" y="403"/>
                    <a:pt x="438" y="403"/>
                  </a:cubicBezTo>
                  <a:cubicBezTo>
                    <a:pt x="439" y="403"/>
                    <a:pt x="439" y="402"/>
                    <a:pt x="439" y="401"/>
                  </a:cubicBezTo>
                  <a:cubicBezTo>
                    <a:pt x="439" y="401"/>
                    <a:pt x="439" y="401"/>
                    <a:pt x="439" y="400"/>
                  </a:cubicBezTo>
                  <a:cubicBezTo>
                    <a:pt x="439" y="400"/>
                    <a:pt x="439" y="400"/>
                    <a:pt x="439" y="399"/>
                  </a:cubicBezTo>
                  <a:cubicBezTo>
                    <a:pt x="438" y="399"/>
                    <a:pt x="438" y="398"/>
                    <a:pt x="438" y="398"/>
                  </a:cubicBezTo>
                  <a:cubicBezTo>
                    <a:pt x="438" y="398"/>
                    <a:pt x="438" y="397"/>
                    <a:pt x="438" y="397"/>
                  </a:cubicBezTo>
                  <a:cubicBezTo>
                    <a:pt x="437" y="397"/>
                    <a:pt x="437" y="397"/>
                    <a:pt x="437" y="397"/>
                  </a:cubicBezTo>
                  <a:cubicBezTo>
                    <a:pt x="436" y="396"/>
                    <a:pt x="438" y="395"/>
                    <a:pt x="437" y="394"/>
                  </a:cubicBezTo>
                  <a:cubicBezTo>
                    <a:pt x="437" y="393"/>
                    <a:pt x="437" y="393"/>
                    <a:pt x="438" y="392"/>
                  </a:cubicBezTo>
                  <a:cubicBezTo>
                    <a:pt x="439" y="391"/>
                    <a:pt x="437" y="391"/>
                    <a:pt x="437" y="391"/>
                  </a:cubicBezTo>
                  <a:cubicBezTo>
                    <a:pt x="437" y="391"/>
                    <a:pt x="436" y="390"/>
                    <a:pt x="437" y="390"/>
                  </a:cubicBezTo>
                  <a:cubicBezTo>
                    <a:pt x="437" y="389"/>
                    <a:pt x="438" y="388"/>
                    <a:pt x="438" y="387"/>
                  </a:cubicBezTo>
                  <a:cubicBezTo>
                    <a:pt x="439" y="387"/>
                    <a:pt x="439" y="386"/>
                    <a:pt x="438" y="385"/>
                  </a:cubicBezTo>
                  <a:cubicBezTo>
                    <a:pt x="438" y="385"/>
                    <a:pt x="438" y="385"/>
                    <a:pt x="438" y="385"/>
                  </a:cubicBezTo>
                  <a:cubicBezTo>
                    <a:pt x="437" y="385"/>
                    <a:pt x="437" y="385"/>
                    <a:pt x="437" y="385"/>
                  </a:cubicBezTo>
                  <a:cubicBezTo>
                    <a:pt x="436" y="385"/>
                    <a:pt x="436" y="384"/>
                    <a:pt x="437" y="384"/>
                  </a:cubicBezTo>
                  <a:cubicBezTo>
                    <a:pt x="437" y="383"/>
                    <a:pt x="437" y="383"/>
                    <a:pt x="436" y="382"/>
                  </a:cubicBezTo>
                  <a:cubicBezTo>
                    <a:pt x="436" y="382"/>
                    <a:pt x="436" y="381"/>
                    <a:pt x="436" y="380"/>
                  </a:cubicBezTo>
                  <a:cubicBezTo>
                    <a:pt x="436" y="379"/>
                    <a:pt x="436" y="379"/>
                    <a:pt x="436" y="379"/>
                  </a:cubicBezTo>
                  <a:cubicBezTo>
                    <a:pt x="436" y="378"/>
                    <a:pt x="437" y="377"/>
                    <a:pt x="438" y="376"/>
                  </a:cubicBezTo>
                  <a:cubicBezTo>
                    <a:pt x="438" y="376"/>
                    <a:pt x="437" y="376"/>
                    <a:pt x="437" y="376"/>
                  </a:cubicBezTo>
                  <a:cubicBezTo>
                    <a:pt x="437" y="376"/>
                    <a:pt x="436" y="376"/>
                    <a:pt x="436" y="376"/>
                  </a:cubicBezTo>
                  <a:cubicBezTo>
                    <a:pt x="436" y="375"/>
                    <a:pt x="436" y="375"/>
                    <a:pt x="436" y="374"/>
                  </a:cubicBezTo>
                  <a:cubicBezTo>
                    <a:pt x="436" y="373"/>
                    <a:pt x="437" y="372"/>
                    <a:pt x="437" y="372"/>
                  </a:cubicBezTo>
                  <a:cubicBezTo>
                    <a:pt x="438" y="371"/>
                    <a:pt x="439" y="371"/>
                    <a:pt x="440" y="371"/>
                  </a:cubicBezTo>
                  <a:cubicBezTo>
                    <a:pt x="440" y="371"/>
                    <a:pt x="440" y="371"/>
                    <a:pt x="440" y="371"/>
                  </a:cubicBezTo>
                  <a:cubicBezTo>
                    <a:pt x="440" y="371"/>
                    <a:pt x="440" y="371"/>
                    <a:pt x="439" y="371"/>
                  </a:cubicBezTo>
                  <a:cubicBezTo>
                    <a:pt x="439" y="371"/>
                    <a:pt x="438" y="370"/>
                    <a:pt x="438" y="370"/>
                  </a:cubicBezTo>
                  <a:cubicBezTo>
                    <a:pt x="436" y="370"/>
                    <a:pt x="435" y="369"/>
                    <a:pt x="434" y="369"/>
                  </a:cubicBezTo>
                  <a:cubicBezTo>
                    <a:pt x="434" y="369"/>
                    <a:pt x="435" y="370"/>
                    <a:pt x="434" y="371"/>
                  </a:cubicBezTo>
                  <a:cubicBezTo>
                    <a:pt x="434" y="372"/>
                    <a:pt x="434" y="372"/>
                    <a:pt x="434" y="373"/>
                  </a:cubicBezTo>
                  <a:cubicBezTo>
                    <a:pt x="434" y="373"/>
                    <a:pt x="434" y="374"/>
                    <a:pt x="433" y="374"/>
                  </a:cubicBezTo>
                  <a:cubicBezTo>
                    <a:pt x="433" y="374"/>
                    <a:pt x="434" y="375"/>
                    <a:pt x="434" y="375"/>
                  </a:cubicBezTo>
                  <a:cubicBezTo>
                    <a:pt x="435" y="377"/>
                    <a:pt x="433" y="380"/>
                    <a:pt x="431" y="381"/>
                  </a:cubicBezTo>
                  <a:cubicBezTo>
                    <a:pt x="430" y="382"/>
                    <a:pt x="429" y="382"/>
                    <a:pt x="428" y="383"/>
                  </a:cubicBezTo>
                  <a:cubicBezTo>
                    <a:pt x="426" y="383"/>
                    <a:pt x="425" y="384"/>
                    <a:pt x="424" y="384"/>
                  </a:cubicBezTo>
                  <a:cubicBezTo>
                    <a:pt x="423" y="384"/>
                    <a:pt x="422" y="385"/>
                    <a:pt x="421" y="385"/>
                  </a:cubicBezTo>
                  <a:cubicBezTo>
                    <a:pt x="420" y="385"/>
                    <a:pt x="420" y="386"/>
                    <a:pt x="419" y="386"/>
                  </a:cubicBezTo>
                  <a:cubicBezTo>
                    <a:pt x="418" y="386"/>
                    <a:pt x="418" y="385"/>
                    <a:pt x="417" y="385"/>
                  </a:cubicBezTo>
                  <a:cubicBezTo>
                    <a:pt x="417" y="385"/>
                    <a:pt x="416" y="384"/>
                    <a:pt x="415" y="384"/>
                  </a:cubicBezTo>
                  <a:cubicBezTo>
                    <a:pt x="413" y="383"/>
                    <a:pt x="413" y="382"/>
                    <a:pt x="412" y="381"/>
                  </a:cubicBezTo>
                  <a:cubicBezTo>
                    <a:pt x="411" y="380"/>
                    <a:pt x="410" y="380"/>
                    <a:pt x="410" y="380"/>
                  </a:cubicBezTo>
                  <a:cubicBezTo>
                    <a:pt x="409" y="380"/>
                    <a:pt x="409" y="379"/>
                    <a:pt x="409" y="379"/>
                  </a:cubicBezTo>
                  <a:cubicBezTo>
                    <a:pt x="409" y="378"/>
                    <a:pt x="408" y="377"/>
                    <a:pt x="408" y="377"/>
                  </a:cubicBezTo>
                  <a:cubicBezTo>
                    <a:pt x="407" y="377"/>
                    <a:pt x="407" y="376"/>
                    <a:pt x="406" y="376"/>
                  </a:cubicBezTo>
                  <a:cubicBezTo>
                    <a:pt x="406" y="376"/>
                    <a:pt x="406" y="375"/>
                    <a:pt x="406" y="375"/>
                  </a:cubicBezTo>
                  <a:cubicBezTo>
                    <a:pt x="406" y="374"/>
                    <a:pt x="405" y="373"/>
                    <a:pt x="404" y="372"/>
                  </a:cubicBezTo>
                  <a:cubicBezTo>
                    <a:pt x="404" y="372"/>
                    <a:pt x="404" y="372"/>
                    <a:pt x="403" y="372"/>
                  </a:cubicBezTo>
                  <a:cubicBezTo>
                    <a:pt x="403" y="372"/>
                    <a:pt x="403" y="371"/>
                    <a:pt x="403" y="371"/>
                  </a:cubicBezTo>
                  <a:cubicBezTo>
                    <a:pt x="403" y="371"/>
                    <a:pt x="403" y="370"/>
                    <a:pt x="404" y="370"/>
                  </a:cubicBezTo>
                  <a:cubicBezTo>
                    <a:pt x="405" y="369"/>
                    <a:pt x="405" y="371"/>
                    <a:pt x="407" y="370"/>
                  </a:cubicBezTo>
                  <a:cubicBezTo>
                    <a:pt x="408" y="370"/>
                    <a:pt x="409" y="371"/>
                    <a:pt x="410" y="371"/>
                  </a:cubicBezTo>
                  <a:cubicBezTo>
                    <a:pt x="410" y="370"/>
                    <a:pt x="410" y="370"/>
                    <a:pt x="411" y="369"/>
                  </a:cubicBezTo>
                  <a:cubicBezTo>
                    <a:pt x="411" y="369"/>
                    <a:pt x="412" y="369"/>
                    <a:pt x="412" y="368"/>
                  </a:cubicBezTo>
                  <a:cubicBezTo>
                    <a:pt x="413" y="368"/>
                    <a:pt x="413" y="368"/>
                    <a:pt x="413" y="368"/>
                  </a:cubicBezTo>
                  <a:cubicBezTo>
                    <a:pt x="414" y="367"/>
                    <a:pt x="416" y="367"/>
                    <a:pt x="417" y="366"/>
                  </a:cubicBezTo>
                  <a:cubicBezTo>
                    <a:pt x="417" y="366"/>
                    <a:pt x="418" y="366"/>
                    <a:pt x="418" y="365"/>
                  </a:cubicBezTo>
                  <a:cubicBezTo>
                    <a:pt x="418" y="365"/>
                    <a:pt x="419" y="365"/>
                    <a:pt x="418" y="365"/>
                  </a:cubicBezTo>
                  <a:cubicBezTo>
                    <a:pt x="418" y="365"/>
                    <a:pt x="417" y="365"/>
                    <a:pt x="416" y="365"/>
                  </a:cubicBezTo>
                  <a:cubicBezTo>
                    <a:pt x="415" y="366"/>
                    <a:pt x="414" y="366"/>
                    <a:pt x="413" y="366"/>
                  </a:cubicBezTo>
                  <a:cubicBezTo>
                    <a:pt x="412" y="366"/>
                    <a:pt x="410" y="366"/>
                    <a:pt x="409" y="366"/>
                  </a:cubicBezTo>
                  <a:cubicBezTo>
                    <a:pt x="408" y="366"/>
                    <a:pt x="407" y="367"/>
                    <a:pt x="406" y="366"/>
                  </a:cubicBezTo>
                  <a:cubicBezTo>
                    <a:pt x="405" y="366"/>
                    <a:pt x="404" y="365"/>
                    <a:pt x="403" y="365"/>
                  </a:cubicBezTo>
                  <a:cubicBezTo>
                    <a:pt x="402" y="365"/>
                    <a:pt x="401" y="364"/>
                    <a:pt x="400" y="364"/>
                  </a:cubicBezTo>
                  <a:cubicBezTo>
                    <a:pt x="400" y="363"/>
                    <a:pt x="400" y="363"/>
                    <a:pt x="400" y="362"/>
                  </a:cubicBezTo>
                  <a:cubicBezTo>
                    <a:pt x="400" y="362"/>
                    <a:pt x="399" y="362"/>
                    <a:pt x="398" y="362"/>
                  </a:cubicBezTo>
                  <a:cubicBezTo>
                    <a:pt x="398" y="361"/>
                    <a:pt x="398" y="359"/>
                    <a:pt x="399" y="359"/>
                  </a:cubicBezTo>
                  <a:cubicBezTo>
                    <a:pt x="400" y="359"/>
                    <a:pt x="401" y="359"/>
                    <a:pt x="401" y="358"/>
                  </a:cubicBezTo>
                  <a:cubicBezTo>
                    <a:pt x="402" y="358"/>
                    <a:pt x="403" y="357"/>
                    <a:pt x="403" y="357"/>
                  </a:cubicBezTo>
                  <a:cubicBezTo>
                    <a:pt x="403" y="357"/>
                    <a:pt x="403" y="357"/>
                    <a:pt x="402" y="357"/>
                  </a:cubicBezTo>
                  <a:cubicBezTo>
                    <a:pt x="402" y="357"/>
                    <a:pt x="401" y="356"/>
                    <a:pt x="401" y="356"/>
                  </a:cubicBezTo>
                  <a:cubicBezTo>
                    <a:pt x="400" y="356"/>
                    <a:pt x="399" y="357"/>
                    <a:pt x="398" y="358"/>
                  </a:cubicBezTo>
                  <a:cubicBezTo>
                    <a:pt x="398" y="358"/>
                    <a:pt x="398" y="358"/>
                    <a:pt x="398" y="358"/>
                  </a:cubicBezTo>
                  <a:cubicBezTo>
                    <a:pt x="398" y="358"/>
                    <a:pt x="398" y="358"/>
                    <a:pt x="398" y="358"/>
                  </a:cubicBezTo>
                  <a:cubicBezTo>
                    <a:pt x="398" y="358"/>
                    <a:pt x="398" y="358"/>
                    <a:pt x="398" y="358"/>
                  </a:cubicBezTo>
                  <a:cubicBezTo>
                    <a:pt x="398" y="358"/>
                    <a:pt x="398" y="358"/>
                    <a:pt x="398" y="358"/>
                  </a:cubicBezTo>
                  <a:cubicBezTo>
                    <a:pt x="398" y="358"/>
                    <a:pt x="397" y="358"/>
                    <a:pt x="397" y="358"/>
                  </a:cubicBezTo>
                  <a:cubicBezTo>
                    <a:pt x="396" y="359"/>
                    <a:pt x="395" y="358"/>
                    <a:pt x="395" y="358"/>
                  </a:cubicBezTo>
                  <a:cubicBezTo>
                    <a:pt x="394" y="357"/>
                    <a:pt x="393" y="357"/>
                    <a:pt x="392" y="357"/>
                  </a:cubicBezTo>
                  <a:cubicBezTo>
                    <a:pt x="391" y="357"/>
                    <a:pt x="391" y="357"/>
                    <a:pt x="391" y="357"/>
                  </a:cubicBezTo>
                  <a:cubicBezTo>
                    <a:pt x="390" y="357"/>
                    <a:pt x="389" y="356"/>
                    <a:pt x="389" y="355"/>
                  </a:cubicBezTo>
                  <a:cubicBezTo>
                    <a:pt x="389" y="355"/>
                    <a:pt x="389" y="354"/>
                    <a:pt x="389" y="354"/>
                  </a:cubicBezTo>
                  <a:cubicBezTo>
                    <a:pt x="389" y="353"/>
                    <a:pt x="388" y="353"/>
                    <a:pt x="388" y="352"/>
                  </a:cubicBezTo>
                  <a:cubicBezTo>
                    <a:pt x="388" y="352"/>
                    <a:pt x="388" y="351"/>
                    <a:pt x="388" y="351"/>
                  </a:cubicBezTo>
                  <a:cubicBezTo>
                    <a:pt x="388" y="350"/>
                    <a:pt x="388" y="350"/>
                    <a:pt x="387" y="350"/>
                  </a:cubicBezTo>
                  <a:cubicBezTo>
                    <a:pt x="387" y="348"/>
                    <a:pt x="387" y="347"/>
                    <a:pt x="387" y="346"/>
                  </a:cubicBezTo>
                  <a:cubicBezTo>
                    <a:pt x="386" y="346"/>
                    <a:pt x="385" y="346"/>
                    <a:pt x="384" y="346"/>
                  </a:cubicBezTo>
                  <a:cubicBezTo>
                    <a:pt x="384" y="346"/>
                    <a:pt x="383" y="346"/>
                    <a:pt x="382" y="346"/>
                  </a:cubicBezTo>
                  <a:cubicBezTo>
                    <a:pt x="382" y="345"/>
                    <a:pt x="382" y="345"/>
                    <a:pt x="382" y="345"/>
                  </a:cubicBezTo>
                  <a:cubicBezTo>
                    <a:pt x="383" y="344"/>
                    <a:pt x="382" y="344"/>
                    <a:pt x="382" y="343"/>
                  </a:cubicBezTo>
                  <a:cubicBezTo>
                    <a:pt x="381" y="343"/>
                    <a:pt x="382" y="341"/>
                    <a:pt x="381" y="341"/>
                  </a:cubicBezTo>
                  <a:cubicBezTo>
                    <a:pt x="380" y="341"/>
                    <a:pt x="379" y="340"/>
                    <a:pt x="378" y="341"/>
                  </a:cubicBezTo>
                  <a:cubicBezTo>
                    <a:pt x="377" y="341"/>
                    <a:pt x="376" y="341"/>
                    <a:pt x="375" y="341"/>
                  </a:cubicBezTo>
                  <a:cubicBezTo>
                    <a:pt x="374" y="342"/>
                    <a:pt x="372" y="341"/>
                    <a:pt x="371" y="341"/>
                  </a:cubicBezTo>
                  <a:cubicBezTo>
                    <a:pt x="370" y="342"/>
                    <a:pt x="369" y="342"/>
                    <a:pt x="368" y="342"/>
                  </a:cubicBezTo>
                  <a:cubicBezTo>
                    <a:pt x="367" y="342"/>
                    <a:pt x="367" y="342"/>
                    <a:pt x="366" y="342"/>
                  </a:cubicBezTo>
                  <a:cubicBezTo>
                    <a:pt x="365" y="342"/>
                    <a:pt x="364" y="342"/>
                    <a:pt x="364" y="343"/>
                  </a:cubicBezTo>
                  <a:cubicBezTo>
                    <a:pt x="363" y="343"/>
                    <a:pt x="362" y="343"/>
                    <a:pt x="362" y="343"/>
                  </a:cubicBezTo>
                  <a:cubicBezTo>
                    <a:pt x="361" y="343"/>
                    <a:pt x="360" y="343"/>
                    <a:pt x="359" y="343"/>
                  </a:cubicBezTo>
                  <a:cubicBezTo>
                    <a:pt x="358" y="342"/>
                    <a:pt x="358" y="341"/>
                    <a:pt x="356" y="341"/>
                  </a:cubicBezTo>
                  <a:cubicBezTo>
                    <a:pt x="356" y="342"/>
                    <a:pt x="355" y="342"/>
                    <a:pt x="355" y="341"/>
                  </a:cubicBezTo>
                  <a:cubicBezTo>
                    <a:pt x="354" y="341"/>
                    <a:pt x="353" y="342"/>
                    <a:pt x="353" y="342"/>
                  </a:cubicBezTo>
                  <a:cubicBezTo>
                    <a:pt x="353" y="342"/>
                    <a:pt x="352" y="342"/>
                    <a:pt x="352" y="342"/>
                  </a:cubicBezTo>
                  <a:cubicBezTo>
                    <a:pt x="350" y="343"/>
                    <a:pt x="349" y="342"/>
                    <a:pt x="347" y="343"/>
                  </a:cubicBezTo>
                  <a:cubicBezTo>
                    <a:pt x="346" y="343"/>
                    <a:pt x="345" y="343"/>
                    <a:pt x="344" y="343"/>
                  </a:cubicBezTo>
                  <a:cubicBezTo>
                    <a:pt x="344" y="343"/>
                    <a:pt x="344" y="342"/>
                    <a:pt x="343" y="343"/>
                  </a:cubicBezTo>
                  <a:cubicBezTo>
                    <a:pt x="343" y="343"/>
                    <a:pt x="342" y="343"/>
                    <a:pt x="342" y="343"/>
                  </a:cubicBezTo>
                  <a:cubicBezTo>
                    <a:pt x="341" y="343"/>
                    <a:pt x="340" y="343"/>
                    <a:pt x="339" y="343"/>
                  </a:cubicBezTo>
                  <a:cubicBezTo>
                    <a:pt x="339" y="343"/>
                    <a:pt x="339" y="343"/>
                    <a:pt x="339" y="343"/>
                  </a:cubicBezTo>
                  <a:cubicBezTo>
                    <a:pt x="339" y="343"/>
                    <a:pt x="339" y="342"/>
                    <a:pt x="339" y="342"/>
                  </a:cubicBezTo>
                  <a:cubicBezTo>
                    <a:pt x="339" y="342"/>
                    <a:pt x="338" y="342"/>
                    <a:pt x="338" y="342"/>
                  </a:cubicBezTo>
                  <a:cubicBezTo>
                    <a:pt x="337" y="342"/>
                    <a:pt x="337" y="343"/>
                    <a:pt x="336" y="343"/>
                  </a:cubicBezTo>
                  <a:cubicBezTo>
                    <a:pt x="336" y="343"/>
                    <a:pt x="336" y="343"/>
                    <a:pt x="336" y="343"/>
                  </a:cubicBezTo>
                  <a:cubicBezTo>
                    <a:pt x="336" y="343"/>
                    <a:pt x="336" y="344"/>
                    <a:pt x="336" y="344"/>
                  </a:cubicBezTo>
                  <a:cubicBezTo>
                    <a:pt x="335" y="344"/>
                    <a:pt x="334" y="344"/>
                    <a:pt x="333" y="344"/>
                  </a:cubicBezTo>
                  <a:cubicBezTo>
                    <a:pt x="331" y="344"/>
                    <a:pt x="329" y="344"/>
                    <a:pt x="328" y="342"/>
                  </a:cubicBezTo>
                  <a:cubicBezTo>
                    <a:pt x="328" y="342"/>
                    <a:pt x="328" y="340"/>
                    <a:pt x="327" y="341"/>
                  </a:cubicBezTo>
                  <a:cubicBezTo>
                    <a:pt x="326" y="341"/>
                    <a:pt x="326" y="341"/>
                    <a:pt x="325" y="342"/>
                  </a:cubicBezTo>
                  <a:cubicBezTo>
                    <a:pt x="325" y="343"/>
                    <a:pt x="323" y="342"/>
                    <a:pt x="323" y="342"/>
                  </a:cubicBezTo>
                  <a:cubicBezTo>
                    <a:pt x="323" y="342"/>
                    <a:pt x="322" y="342"/>
                    <a:pt x="322" y="342"/>
                  </a:cubicBezTo>
                  <a:cubicBezTo>
                    <a:pt x="322" y="341"/>
                    <a:pt x="321" y="341"/>
                    <a:pt x="321" y="341"/>
                  </a:cubicBezTo>
                  <a:cubicBezTo>
                    <a:pt x="320" y="341"/>
                    <a:pt x="319" y="341"/>
                    <a:pt x="318" y="341"/>
                  </a:cubicBezTo>
                  <a:cubicBezTo>
                    <a:pt x="317" y="341"/>
                    <a:pt x="316" y="341"/>
                    <a:pt x="315" y="341"/>
                  </a:cubicBezTo>
                  <a:cubicBezTo>
                    <a:pt x="315" y="340"/>
                    <a:pt x="315" y="340"/>
                    <a:pt x="314" y="340"/>
                  </a:cubicBezTo>
                  <a:cubicBezTo>
                    <a:pt x="314" y="339"/>
                    <a:pt x="313" y="339"/>
                    <a:pt x="313" y="339"/>
                  </a:cubicBezTo>
                  <a:cubicBezTo>
                    <a:pt x="312" y="339"/>
                    <a:pt x="311" y="339"/>
                    <a:pt x="311" y="340"/>
                  </a:cubicBezTo>
                  <a:cubicBezTo>
                    <a:pt x="311" y="340"/>
                    <a:pt x="311" y="340"/>
                    <a:pt x="310" y="340"/>
                  </a:cubicBezTo>
                  <a:cubicBezTo>
                    <a:pt x="309" y="340"/>
                    <a:pt x="308" y="339"/>
                    <a:pt x="308" y="338"/>
                  </a:cubicBezTo>
                  <a:cubicBezTo>
                    <a:pt x="307" y="338"/>
                    <a:pt x="306" y="337"/>
                    <a:pt x="305" y="337"/>
                  </a:cubicBezTo>
                  <a:cubicBezTo>
                    <a:pt x="305" y="338"/>
                    <a:pt x="304" y="338"/>
                    <a:pt x="303" y="338"/>
                  </a:cubicBezTo>
                  <a:cubicBezTo>
                    <a:pt x="303" y="339"/>
                    <a:pt x="302" y="339"/>
                    <a:pt x="302" y="339"/>
                  </a:cubicBezTo>
                  <a:cubicBezTo>
                    <a:pt x="301" y="339"/>
                    <a:pt x="301" y="338"/>
                    <a:pt x="300" y="338"/>
                  </a:cubicBezTo>
                  <a:cubicBezTo>
                    <a:pt x="299" y="338"/>
                    <a:pt x="299" y="338"/>
                    <a:pt x="298" y="338"/>
                  </a:cubicBezTo>
                  <a:cubicBezTo>
                    <a:pt x="297" y="338"/>
                    <a:pt x="296" y="338"/>
                    <a:pt x="296" y="338"/>
                  </a:cubicBezTo>
                  <a:cubicBezTo>
                    <a:pt x="295" y="337"/>
                    <a:pt x="294" y="337"/>
                    <a:pt x="294" y="336"/>
                  </a:cubicBezTo>
                  <a:cubicBezTo>
                    <a:pt x="294" y="335"/>
                    <a:pt x="294" y="335"/>
                    <a:pt x="294" y="334"/>
                  </a:cubicBezTo>
                  <a:cubicBezTo>
                    <a:pt x="294" y="333"/>
                    <a:pt x="293" y="333"/>
                    <a:pt x="293" y="332"/>
                  </a:cubicBezTo>
                  <a:cubicBezTo>
                    <a:pt x="292" y="331"/>
                    <a:pt x="293" y="330"/>
                    <a:pt x="293" y="329"/>
                  </a:cubicBezTo>
                  <a:cubicBezTo>
                    <a:pt x="293" y="328"/>
                    <a:pt x="292" y="328"/>
                    <a:pt x="292" y="327"/>
                  </a:cubicBezTo>
                  <a:cubicBezTo>
                    <a:pt x="291" y="327"/>
                    <a:pt x="291" y="327"/>
                    <a:pt x="290" y="326"/>
                  </a:cubicBezTo>
                  <a:cubicBezTo>
                    <a:pt x="290" y="326"/>
                    <a:pt x="290" y="325"/>
                    <a:pt x="290" y="325"/>
                  </a:cubicBezTo>
                  <a:cubicBezTo>
                    <a:pt x="289" y="324"/>
                    <a:pt x="288" y="324"/>
                    <a:pt x="288" y="324"/>
                  </a:cubicBezTo>
                  <a:cubicBezTo>
                    <a:pt x="287" y="324"/>
                    <a:pt x="286" y="323"/>
                    <a:pt x="285" y="323"/>
                  </a:cubicBezTo>
                  <a:cubicBezTo>
                    <a:pt x="285" y="323"/>
                    <a:pt x="284" y="324"/>
                    <a:pt x="283" y="324"/>
                  </a:cubicBezTo>
                  <a:cubicBezTo>
                    <a:pt x="282" y="325"/>
                    <a:pt x="280" y="324"/>
                    <a:pt x="280" y="325"/>
                  </a:cubicBezTo>
                  <a:cubicBezTo>
                    <a:pt x="280" y="326"/>
                    <a:pt x="279" y="326"/>
                    <a:pt x="279" y="326"/>
                  </a:cubicBezTo>
                  <a:cubicBezTo>
                    <a:pt x="277" y="326"/>
                    <a:pt x="275" y="328"/>
                    <a:pt x="272" y="329"/>
                  </a:cubicBezTo>
                  <a:cubicBezTo>
                    <a:pt x="272" y="329"/>
                    <a:pt x="271" y="329"/>
                    <a:pt x="271" y="329"/>
                  </a:cubicBezTo>
                  <a:cubicBezTo>
                    <a:pt x="270" y="328"/>
                    <a:pt x="269" y="328"/>
                    <a:pt x="268" y="328"/>
                  </a:cubicBezTo>
                  <a:cubicBezTo>
                    <a:pt x="267" y="328"/>
                    <a:pt x="267" y="327"/>
                    <a:pt x="266" y="327"/>
                  </a:cubicBezTo>
                  <a:cubicBezTo>
                    <a:pt x="266" y="327"/>
                    <a:pt x="266" y="327"/>
                    <a:pt x="265" y="327"/>
                  </a:cubicBezTo>
                  <a:cubicBezTo>
                    <a:pt x="265" y="327"/>
                    <a:pt x="264" y="327"/>
                    <a:pt x="263" y="327"/>
                  </a:cubicBezTo>
                  <a:cubicBezTo>
                    <a:pt x="261" y="327"/>
                    <a:pt x="260" y="327"/>
                    <a:pt x="259" y="326"/>
                  </a:cubicBezTo>
                  <a:cubicBezTo>
                    <a:pt x="258" y="326"/>
                    <a:pt x="258" y="325"/>
                    <a:pt x="258" y="325"/>
                  </a:cubicBezTo>
                  <a:cubicBezTo>
                    <a:pt x="257" y="324"/>
                    <a:pt x="256" y="324"/>
                    <a:pt x="256" y="324"/>
                  </a:cubicBezTo>
                  <a:cubicBezTo>
                    <a:pt x="255" y="323"/>
                    <a:pt x="255" y="323"/>
                    <a:pt x="255" y="323"/>
                  </a:cubicBezTo>
                  <a:cubicBezTo>
                    <a:pt x="254" y="322"/>
                    <a:pt x="253" y="322"/>
                    <a:pt x="252" y="321"/>
                  </a:cubicBezTo>
                  <a:cubicBezTo>
                    <a:pt x="251" y="321"/>
                    <a:pt x="251" y="320"/>
                    <a:pt x="251" y="319"/>
                  </a:cubicBezTo>
                  <a:cubicBezTo>
                    <a:pt x="251" y="318"/>
                    <a:pt x="251" y="318"/>
                    <a:pt x="250" y="318"/>
                  </a:cubicBezTo>
                  <a:cubicBezTo>
                    <a:pt x="249" y="318"/>
                    <a:pt x="249" y="318"/>
                    <a:pt x="248" y="318"/>
                  </a:cubicBezTo>
                  <a:cubicBezTo>
                    <a:pt x="247" y="318"/>
                    <a:pt x="247" y="317"/>
                    <a:pt x="246" y="317"/>
                  </a:cubicBezTo>
                  <a:cubicBezTo>
                    <a:pt x="245" y="317"/>
                    <a:pt x="245" y="317"/>
                    <a:pt x="245" y="317"/>
                  </a:cubicBezTo>
                  <a:cubicBezTo>
                    <a:pt x="245" y="317"/>
                    <a:pt x="245" y="317"/>
                    <a:pt x="244" y="317"/>
                  </a:cubicBezTo>
                  <a:cubicBezTo>
                    <a:pt x="244" y="316"/>
                    <a:pt x="244" y="316"/>
                    <a:pt x="243" y="316"/>
                  </a:cubicBezTo>
                  <a:cubicBezTo>
                    <a:pt x="242" y="316"/>
                    <a:pt x="241" y="316"/>
                    <a:pt x="241" y="316"/>
                  </a:cubicBezTo>
                  <a:cubicBezTo>
                    <a:pt x="239" y="316"/>
                    <a:pt x="238" y="315"/>
                    <a:pt x="237" y="314"/>
                  </a:cubicBezTo>
                  <a:cubicBezTo>
                    <a:pt x="236" y="313"/>
                    <a:pt x="237" y="312"/>
                    <a:pt x="236" y="310"/>
                  </a:cubicBezTo>
                  <a:cubicBezTo>
                    <a:pt x="236" y="310"/>
                    <a:pt x="235" y="310"/>
                    <a:pt x="235" y="309"/>
                  </a:cubicBezTo>
                  <a:cubicBezTo>
                    <a:pt x="236" y="309"/>
                    <a:pt x="236" y="308"/>
                    <a:pt x="235" y="308"/>
                  </a:cubicBezTo>
                  <a:cubicBezTo>
                    <a:pt x="235" y="307"/>
                    <a:pt x="235" y="307"/>
                    <a:pt x="235" y="307"/>
                  </a:cubicBezTo>
                  <a:cubicBezTo>
                    <a:pt x="234" y="306"/>
                    <a:pt x="236" y="305"/>
                    <a:pt x="234" y="304"/>
                  </a:cubicBezTo>
                  <a:cubicBezTo>
                    <a:pt x="233" y="304"/>
                    <a:pt x="232" y="304"/>
                    <a:pt x="233" y="303"/>
                  </a:cubicBezTo>
                  <a:cubicBezTo>
                    <a:pt x="233" y="301"/>
                    <a:pt x="231" y="300"/>
                    <a:pt x="230" y="299"/>
                  </a:cubicBezTo>
                  <a:cubicBezTo>
                    <a:pt x="230" y="299"/>
                    <a:pt x="230" y="298"/>
                    <a:pt x="230" y="298"/>
                  </a:cubicBezTo>
                  <a:cubicBezTo>
                    <a:pt x="230" y="297"/>
                    <a:pt x="229" y="297"/>
                    <a:pt x="229" y="296"/>
                  </a:cubicBezTo>
                  <a:cubicBezTo>
                    <a:pt x="229" y="296"/>
                    <a:pt x="228" y="295"/>
                    <a:pt x="228" y="295"/>
                  </a:cubicBezTo>
                  <a:cubicBezTo>
                    <a:pt x="228" y="294"/>
                    <a:pt x="228" y="294"/>
                    <a:pt x="228" y="293"/>
                  </a:cubicBezTo>
                  <a:cubicBezTo>
                    <a:pt x="227" y="294"/>
                    <a:pt x="225" y="295"/>
                    <a:pt x="223" y="295"/>
                  </a:cubicBezTo>
                  <a:cubicBezTo>
                    <a:pt x="222" y="295"/>
                    <a:pt x="222" y="294"/>
                    <a:pt x="221" y="294"/>
                  </a:cubicBezTo>
                  <a:cubicBezTo>
                    <a:pt x="220" y="294"/>
                    <a:pt x="220" y="294"/>
                    <a:pt x="219" y="294"/>
                  </a:cubicBezTo>
                  <a:cubicBezTo>
                    <a:pt x="219" y="293"/>
                    <a:pt x="219" y="293"/>
                    <a:pt x="219" y="293"/>
                  </a:cubicBezTo>
                  <a:cubicBezTo>
                    <a:pt x="219" y="293"/>
                    <a:pt x="220" y="292"/>
                    <a:pt x="219" y="292"/>
                  </a:cubicBezTo>
                  <a:cubicBezTo>
                    <a:pt x="219" y="292"/>
                    <a:pt x="219" y="292"/>
                    <a:pt x="219" y="292"/>
                  </a:cubicBezTo>
                  <a:cubicBezTo>
                    <a:pt x="219" y="292"/>
                    <a:pt x="218" y="292"/>
                    <a:pt x="218" y="293"/>
                  </a:cubicBezTo>
                  <a:cubicBezTo>
                    <a:pt x="218" y="293"/>
                    <a:pt x="218" y="293"/>
                    <a:pt x="217" y="294"/>
                  </a:cubicBezTo>
                  <a:cubicBezTo>
                    <a:pt x="217" y="294"/>
                    <a:pt x="217" y="295"/>
                    <a:pt x="216" y="295"/>
                  </a:cubicBezTo>
                  <a:cubicBezTo>
                    <a:pt x="216" y="295"/>
                    <a:pt x="215" y="295"/>
                    <a:pt x="214" y="295"/>
                  </a:cubicBezTo>
                  <a:cubicBezTo>
                    <a:pt x="214" y="295"/>
                    <a:pt x="213" y="294"/>
                    <a:pt x="212" y="294"/>
                  </a:cubicBezTo>
                  <a:cubicBezTo>
                    <a:pt x="212" y="294"/>
                    <a:pt x="212" y="294"/>
                    <a:pt x="212" y="295"/>
                  </a:cubicBezTo>
                  <a:cubicBezTo>
                    <a:pt x="212" y="295"/>
                    <a:pt x="212" y="295"/>
                    <a:pt x="212" y="296"/>
                  </a:cubicBezTo>
                  <a:cubicBezTo>
                    <a:pt x="212" y="296"/>
                    <a:pt x="212" y="296"/>
                    <a:pt x="212" y="296"/>
                  </a:cubicBezTo>
                  <a:cubicBezTo>
                    <a:pt x="212" y="296"/>
                    <a:pt x="212" y="296"/>
                    <a:pt x="212" y="296"/>
                  </a:cubicBezTo>
                  <a:cubicBezTo>
                    <a:pt x="211" y="297"/>
                    <a:pt x="212" y="298"/>
                    <a:pt x="211" y="299"/>
                  </a:cubicBezTo>
                  <a:cubicBezTo>
                    <a:pt x="211" y="299"/>
                    <a:pt x="211" y="300"/>
                    <a:pt x="211" y="300"/>
                  </a:cubicBezTo>
                  <a:cubicBezTo>
                    <a:pt x="211" y="300"/>
                    <a:pt x="211" y="300"/>
                    <a:pt x="211" y="301"/>
                  </a:cubicBezTo>
                  <a:cubicBezTo>
                    <a:pt x="210" y="301"/>
                    <a:pt x="210" y="301"/>
                    <a:pt x="210" y="301"/>
                  </a:cubicBezTo>
                  <a:cubicBezTo>
                    <a:pt x="209" y="301"/>
                    <a:pt x="208" y="302"/>
                    <a:pt x="208" y="302"/>
                  </a:cubicBezTo>
                  <a:cubicBezTo>
                    <a:pt x="208" y="302"/>
                    <a:pt x="209" y="303"/>
                    <a:pt x="209" y="303"/>
                  </a:cubicBezTo>
                  <a:cubicBezTo>
                    <a:pt x="210" y="304"/>
                    <a:pt x="210" y="304"/>
                    <a:pt x="210" y="305"/>
                  </a:cubicBezTo>
                  <a:cubicBezTo>
                    <a:pt x="210" y="306"/>
                    <a:pt x="210" y="307"/>
                    <a:pt x="211" y="308"/>
                  </a:cubicBezTo>
                  <a:cubicBezTo>
                    <a:pt x="205" y="310"/>
                    <a:pt x="205" y="310"/>
                    <a:pt x="205" y="310"/>
                  </a:cubicBezTo>
                  <a:cubicBezTo>
                    <a:pt x="211" y="308"/>
                    <a:pt x="211" y="308"/>
                    <a:pt x="211" y="308"/>
                  </a:cubicBezTo>
                  <a:cubicBezTo>
                    <a:pt x="211" y="308"/>
                    <a:pt x="212" y="309"/>
                    <a:pt x="212" y="309"/>
                  </a:cubicBezTo>
                  <a:cubicBezTo>
                    <a:pt x="212" y="310"/>
                    <a:pt x="213" y="310"/>
                    <a:pt x="213" y="310"/>
                  </a:cubicBezTo>
                  <a:cubicBezTo>
                    <a:pt x="214" y="311"/>
                    <a:pt x="216" y="311"/>
                    <a:pt x="215" y="313"/>
                  </a:cubicBezTo>
                  <a:cubicBezTo>
                    <a:pt x="215" y="314"/>
                    <a:pt x="215" y="315"/>
                    <a:pt x="215" y="316"/>
                  </a:cubicBezTo>
                  <a:cubicBezTo>
                    <a:pt x="215" y="316"/>
                    <a:pt x="216" y="316"/>
                    <a:pt x="216" y="316"/>
                  </a:cubicBezTo>
                  <a:cubicBezTo>
                    <a:pt x="217" y="317"/>
                    <a:pt x="218" y="317"/>
                    <a:pt x="219" y="318"/>
                  </a:cubicBezTo>
                  <a:cubicBezTo>
                    <a:pt x="219" y="318"/>
                    <a:pt x="220" y="318"/>
                    <a:pt x="221" y="319"/>
                  </a:cubicBezTo>
                  <a:cubicBezTo>
                    <a:pt x="221" y="319"/>
                    <a:pt x="220" y="320"/>
                    <a:pt x="220" y="320"/>
                  </a:cubicBezTo>
                  <a:cubicBezTo>
                    <a:pt x="221" y="321"/>
                    <a:pt x="222" y="321"/>
                    <a:pt x="223" y="322"/>
                  </a:cubicBezTo>
                  <a:cubicBezTo>
                    <a:pt x="223" y="322"/>
                    <a:pt x="224" y="323"/>
                    <a:pt x="225" y="324"/>
                  </a:cubicBezTo>
                  <a:cubicBezTo>
                    <a:pt x="226" y="324"/>
                    <a:pt x="226" y="325"/>
                    <a:pt x="227" y="325"/>
                  </a:cubicBezTo>
                  <a:cubicBezTo>
                    <a:pt x="227" y="326"/>
                    <a:pt x="227" y="327"/>
                    <a:pt x="227" y="328"/>
                  </a:cubicBezTo>
                  <a:cubicBezTo>
                    <a:pt x="227" y="328"/>
                    <a:pt x="227" y="329"/>
                    <a:pt x="227" y="329"/>
                  </a:cubicBezTo>
                  <a:cubicBezTo>
                    <a:pt x="227" y="330"/>
                    <a:pt x="228" y="330"/>
                    <a:pt x="228" y="330"/>
                  </a:cubicBezTo>
                  <a:cubicBezTo>
                    <a:pt x="228" y="330"/>
                    <a:pt x="229" y="331"/>
                    <a:pt x="229" y="332"/>
                  </a:cubicBezTo>
                  <a:cubicBezTo>
                    <a:pt x="229" y="332"/>
                    <a:pt x="229" y="333"/>
                    <a:pt x="229" y="333"/>
                  </a:cubicBezTo>
                  <a:cubicBezTo>
                    <a:pt x="229" y="333"/>
                    <a:pt x="229" y="333"/>
                    <a:pt x="229" y="334"/>
                  </a:cubicBezTo>
                  <a:cubicBezTo>
                    <a:pt x="229" y="335"/>
                    <a:pt x="229" y="336"/>
                    <a:pt x="230" y="337"/>
                  </a:cubicBezTo>
                  <a:cubicBezTo>
                    <a:pt x="232" y="337"/>
                    <a:pt x="233" y="338"/>
                    <a:pt x="233" y="339"/>
                  </a:cubicBezTo>
                  <a:cubicBezTo>
                    <a:pt x="233" y="340"/>
                    <a:pt x="234" y="341"/>
                    <a:pt x="234" y="342"/>
                  </a:cubicBezTo>
                  <a:cubicBezTo>
                    <a:pt x="234" y="344"/>
                    <a:pt x="234" y="345"/>
                    <a:pt x="235" y="346"/>
                  </a:cubicBezTo>
                  <a:cubicBezTo>
                    <a:pt x="235" y="346"/>
                    <a:pt x="235" y="346"/>
                    <a:pt x="235" y="346"/>
                  </a:cubicBezTo>
                  <a:cubicBezTo>
                    <a:pt x="235" y="346"/>
                    <a:pt x="235" y="346"/>
                    <a:pt x="235" y="346"/>
                  </a:cubicBezTo>
                  <a:cubicBezTo>
                    <a:pt x="235" y="345"/>
                    <a:pt x="236" y="343"/>
                    <a:pt x="235" y="343"/>
                  </a:cubicBezTo>
                  <a:cubicBezTo>
                    <a:pt x="235" y="342"/>
                    <a:pt x="235" y="342"/>
                    <a:pt x="235" y="341"/>
                  </a:cubicBezTo>
                  <a:cubicBezTo>
                    <a:pt x="235" y="340"/>
                    <a:pt x="235" y="339"/>
                    <a:pt x="235" y="339"/>
                  </a:cubicBezTo>
                  <a:cubicBezTo>
                    <a:pt x="237" y="338"/>
                    <a:pt x="237" y="336"/>
                    <a:pt x="237" y="335"/>
                  </a:cubicBezTo>
                  <a:cubicBezTo>
                    <a:pt x="238" y="334"/>
                    <a:pt x="238" y="333"/>
                    <a:pt x="239" y="332"/>
                  </a:cubicBezTo>
                  <a:cubicBezTo>
                    <a:pt x="239" y="332"/>
                    <a:pt x="239" y="332"/>
                    <a:pt x="239" y="332"/>
                  </a:cubicBezTo>
                  <a:cubicBezTo>
                    <a:pt x="240" y="333"/>
                    <a:pt x="240" y="334"/>
                    <a:pt x="240" y="334"/>
                  </a:cubicBezTo>
                  <a:cubicBezTo>
                    <a:pt x="241" y="335"/>
                    <a:pt x="241" y="335"/>
                    <a:pt x="241" y="336"/>
                  </a:cubicBezTo>
                  <a:cubicBezTo>
                    <a:pt x="241" y="336"/>
                    <a:pt x="242" y="337"/>
                    <a:pt x="241" y="338"/>
                  </a:cubicBezTo>
                  <a:cubicBezTo>
                    <a:pt x="241" y="338"/>
                    <a:pt x="240" y="340"/>
                    <a:pt x="241" y="340"/>
                  </a:cubicBezTo>
                  <a:cubicBezTo>
                    <a:pt x="241" y="341"/>
                    <a:pt x="243" y="341"/>
                    <a:pt x="242" y="343"/>
                  </a:cubicBezTo>
                  <a:cubicBezTo>
                    <a:pt x="242" y="343"/>
                    <a:pt x="242" y="344"/>
                    <a:pt x="242" y="344"/>
                  </a:cubicBezTo>
                  <a:cubicBezTo>
                    <a:pt x="242" y="344"/>
                    <a:pt x="242" y="345"/>
                    <a:pt x="242" y="345"/>
                  </a:cubicBezTo>
                  <a:cubicBezTo>
                    <a:pt x="241" y="345"/>
                    <a:pt x="241" y="346"/>
                    <a:pt x="241" y="346"/>
                  </a:cubicBezTo>
                  <a:cubicBezTo>
                    <a:pt x="241" y="347"/>
                    <a:pt x="241" y="347"/>
                    <a:pt x="241" y="348"/>
                  </a:cubicBezTo>
                  <a:cubicBezTo>
                    <a:pt x="241" y="348"/>
                    <a:pt x="241" y="348"/>
                    <a:pt x="241" y="348"/>
                  </a:cubicBezTo>
                  <a:cubicBezTo>
                    <a:pt x="241" y="348"/>
                    <a:pt x="241" y="349"/>
                    <a:pt x="240" y="349"/>
                  </a:cubicBezTo>
                  <a:cubicBezTo>
                    <a:pt x="240" y="350"/>
                    <a:pt x="241" y="351"/>
                    <a:pt x="241" y="351"/>
                  </a:cubicBezTo>
                  <a:cubicBezTo>
                    <a:pt x="241" y="351"/>
                    <a:pt x="241" y="351"/>
                    <a:pt x="241" y="351"/>
                  </a:cubicBezTo>
                  <a:cubicBezTo>
                    <a:pt x="241" y="351"/>
                    <a:pt x="241" y="351"/>
                    <a:pt x="241" y="351"/>
                  </a:cubicBezTo>
                  <a:cubicBezTo>
                    <a:pt x="242" y="351"/>
                    <a:pt x="242" y="351"/>
                    <a:pt x="242" y="351"/>
                  </a:cubicBezTo>
                  <a:cubicBezTo>
                    <a:pt x="242" y="352"/>
                    <a:pt x="243" y="351"/>
                    <a:pt x="243" y="352"/>
                  </a:cubicBezTo>
                  <a:cubicBezTo>
                    <a:pt x="244" y="352"/>
                    <a:pt x="244" y="352"/>
                    <a:pt x="244" y="353"/>
                  </a:cubicBezTo>
                  <a:cubicBezTo>
                    <a:pt x="244" y="353"/>
                    <a:pt x="244" y="354"/>
                    <a:pt x="245" y="354"/>
                  </a:cubicBezTo>
                  <a:cubicBezTo>
                    <a:pt x="246" y="354"/>
                    <a:pt x="246" y="354"/>
                    <a:pt x="247" y="354"/>
                  </a:cubicBezTo>
                  <a:cubicBezTo>
                    <a:pt x="247" y="353"/>
                    <a:pt x="247" y="353"/>
                    <a:pt x="248" y="354"/>
                  </a:cubicBezTo>
                  <a:cubicBezTo>
                    <a:pt x="249" y="354"/>
                    <a:pt x="249" y="354"/>
                    <a:pt x="251" y="354"/>
                  </a:cubicBezTo>
                  <a:cubicBezTo>
                    <a:pt x="252" y="353"/>
                    <a:pt x="252" y="353"/>
                    <a:pt x="253" y="352"/>
                  </a:cubicBezTo>
                  <a:cubicBezTo>
                    <a:pt x="253" y="351"/>
                    <a:pt x="253" y="351"/>
                    <a:pt x="253" y="352"/>
                  </a:cubicBezTo>
                  <a:cubicBezTo>
                    <a:pt x="254" y="352"/>
                    <a:pt x="255" y="352"/>
                    <a:pt x="256" y="352"/>
                  </a:cubicBezTo>
                  <a:cubicBezTo>
                    <a:pt x="256" y="352"/>
                    <a:pt x="257" y="352"/>
                    <a:pt x="258" y="352"/>
                  </a:cubicBezTo>
                  <a:cubicBezTo>
                    <a:pt x="259" y="352"/>
                    <a:pt x="259" y="353"/>
                    <a:pt x="259" y="354"/>
                  </a:cubicBezTo>
                  <a:cubicBezTo>
                    <a:pt x="260" y="355"/>
                    <a:pt x="261" y="354"/>
                    <a:pt x="262" y="354"/>
                  </a:cubicBezTo>
                  <a:cubicBezTo>
                    <a:pt x="262" y="354"/>
                    <a:pt x="263" y="354"/>
                    <a:pt x="263" y="353"/>
                  </a:cubicBezTo>
                  <a:cubicBezTo>
                    <a:pt x="265" y="353"/>
                    <a:pt x="265" y="352"/>
                    <a:pt x="266" y="351"/>
                  </a:cubicBezTo>
                  <a:cubicBezTo>
                    <a:pt x="266" y="351"/>
                    <a:pt x="266" y="351"/>
                    <a:pt x="266" y="351"/>
                  </a:cubicBezTo>
                  <a:cubicBezTo>
                    <a:pt x="267" y="351"/>
                    <a:pt x="267" y="351"/>
                    <a:pt x="267" y="352"/>
                  </a:cubicBezTo>
                  <a:cubicBezTo>
                    <a:pt x="268" y="351"/>
                    <a:pt x="269" y="350"/>
                    <a:pt x="269" y="350"/>
                  </a:cubicBezTo>
                  <a:cubicBezTo>
                    <a:pt x="269" y="350"/>
                    <a:pt x="270" y="349"/>
                    <a:pt x="270" y="349"/>
                  </a:cubicBezTo>
                  <a:cubicBezTo>
                    <a:pt x="271" y="348"/>
                    <a:pt x="270" y="347"/>
                    <a:pt x="270" y="347"/>
                  </a:cubicBezTo>
                  <a:cubicBezTo>
                    <a:pt x="270" y="347"/>
                    <a:pt x="270" y="346"/>
                    <a:pt x="270" y="346"/>
                  </a:cubicBezTo>
                  <a:cubicBezTo>
                    <a:pt x="271" y="346"/>
                    <a:pt x="272" y="345"/>
                    <a:pt x="273" y="344"/>
                  </a:cubicBezTo>
                  <a:cubicBezTo>
                    <a:pt x="273" y="344"/>
                    <a:pt x="274" y="344"/>
                    <a:pt x="274" y="344"/>
                  </a:cubicBezTo>
                  <a:cubicBezTo>
                    <a:pt x="274" y="343"/>
                    <a:pt x="274" y="343"/>
                    <a:pt x="275" y="343"/>
                  </a:cubicBezTo>
                  <a:cubicBezTo>
                    <a:pt x="275" y="343"/>
                    <a:pt x="275" y="342"/>
                    <a:pt x="275" y="342"/>
                  </a:cubicBezTo>
                  <a:cubicBezTo>
                    <a:pt x="277" y="342"/>
                    <a:pt x="276" y="341"/>
                    <a:pt x="276" y="340"/>
                  </a:cubicBezTo>
                  <a:cubicBezTo>
                    <a:pt x="277" y="340"/>
                    <a:pt x="277" y="339"/>
                    <a:pt x="278" y="339"/>
                  </a:cubicBezTo>
                  <a:cubicBezTo>
                    <a:pt x="279" y="338"/>
                    <a:pt x="280" y="337"/>
                    <a:pt x="281" y="337"/>
                  </a:cubicBezTo>
                  <a:cubicBezTo>
                    <a:pt x="282" y="336"/>
                    <a:pt x="283" y="336"/>
                    <a:pt x="283" y="335"/>
                  </a:cubicBezTo>
                  <a:cubicBezTo>
                    <a:pt x="283" y="335"/>
                    <a:pt x="283" y="335"/>
                    <a:pt x="283" y="335"/>
                  </a:cubicBezTo>
                  <a:cubicBezTo>
                    <a:pt x="283" y="335"/>
                    <a:pt x="283" y="335"/>
                    <a:pt x="283" y="335"/>
                  </a:cubicBezTo>
                  <a:cubicBezTo>
                    <a:pt x="283" y="335"/>
                    <a:pt x="283" y="335"/>
                    <a:pt x="283" y="335"/>
                  </a:cubicBezTo>
                  <a:cubicBezTo>
                    <a:pt x="283" y="335"/>
                    <a:pt x="283" y="335"/>
                    <a:pt x="283" y="335"/>
                  </a:cubicBezTo>
                  <a:cubicBezTo>
                    <a:pt x="283" y="335"/>
                    <a:pt x="283" y="334"/>
                    <a:pt x="283" y="334"/>
                  </a:cubicBezTo>
                  <a:cubicBezTo>
                    <a:pt x="284" y="333"/>
                    <a:pt x="284" y="333"/>
                    <a:pt x="285" y="333"/>
                  </a:cubicBezTo>
                  <a:cubicBezTo>
                    <a:pt x="286" y="333"/>
                    <a:pt x="286" y="331"/>
                    <a:pt x="286" y="331"/>
                  </a:cubicBezTo>
                  <a:cubicBezTo>
                    <a:pt x="286" y="330"/>
                    <a:pt x="287" y="330"/>
                    <a:pt x="287" y="330"/>
                  </a:cubicBezTo>
                  <a:cubicBezTo>
                    <a:pt x="288" y="332"/>
                    <a:pt x="288" y="333"/>
                    <a:pt x="288" y="335"/>
                  </a:cubicBezTo>
                  <a:cubicBezTo>
                    <a:pt x="288" y="336"/>
                    <a:pt x="287" y="337"/>
                    <a:pt x="286" y="337"/>
                  </a:cubicBezTo>
                  <a:cubicBezTo>
                    <a:pt x="286" y="338"/>
                    <a:pt x="287" y="338"/>
                    <a:pt x="287" y="339"/>
                  </a:cubicBezTo>
                  <a:cubicBezTo>
                    <a:pt x="287" y="339"/>
                    <a:pt x="288" y="339"/>
                    <a:pt x="288" y="340"/>
                  </a:cubicBezTo>
                  <a:cubicBezTo>
                    <a:pt x="288" y="341"/>
                    <a:pt x="287" y="341"/>
                    <a:pt x="287" y="342"/>
                  </a:cubicBezTo>
                  <a:cubicBezTo>
                    <a:pt x="287" y="342"/>
                    <a:pt x="287" y="342"/>
                    <a:pt x="287" y="343"/>
                  </a:cubicBezTo>
                  <a:cubicBezTo>
                    <a:pt x="287" y="343"/>
                    <a:pt x="287" y="344"/>
                    <a:pt x="287" y="345"/>
                  </a:cubicBezTo>
                  <a:cubicBezTo>
                    <a:pt x="286" y="345"/>
                    <a:pt x="285" y="346"/>
                    <a:pt x="286" y="347"/>
                  </a:cubicBezTo>
                  <a:cubicBezTo>
                    <a:pt x="286" y="347"/>
                    <a:pt x="286" y="348"/>
                    <a:pt x="287" y="348"/>
                  </a:cubicBezTo>
                  <a:cubicBezTo>
                    <a:pt x="287" y="348"/>
                    <a:pt x="288" y="349"/>
                    <a:pt x="289" y="349"/>
                  </a:cubicBezTo>
                  <a:cubicBezTo>
                    <a:pt x="289" y="350"/>
                    <a:pt x="290" y="350"/>
                    <a:pt x="290" y="351"/>
                  </a:cubicBezTo>
                  <a:cubicBezTo>
                    <a:pt x="290" y="352"/>
                    <a:pt x="291" y="352"/>
                    <a:pt x="292" y="353"/>
                  </a:cubicBezTo>
                  <a:cubicBezTo>
                    <a:pt x="293" y="353"/>
                    <a:pt x="293" y="353"/>
                    <a:pt x="293" y="354"/>
                  </a:cubicBezTo>
                  <a:cubicBezTo>
                    <a:pt x="294" y="354"/>
                    <a:pt x="294" y="354"/>
                    <a:pt x="295" y="354"/>
                  </a:cubicBezTo>
                  <a:cubicBezTo>
                    <a:pt x="296" y="354"/>
                    <a:pt x="297" y="355"/>
                    <a:pt x="297" y="355"/>
                  </a:cubicBezTo>
                  <a:cubicBezTo>
                    <a:pt x="299" y="356"/>
                    <a:pt x="298" y="355"/>
                    <a:pt x="299" y="355"/>
                  </a:cubicBezTo>
                  <a:cubicBezTo>
                    <a:pt x="300" y="355"/>
                    <a:pt x="301" y="356"/>
                    <a:pt x="302" y="356"/>
                  </a:cubicBezTo>
                  <a:cubicBezTo>
                    <a:pt x="303" y="356"/>
                    <a:pt x="305" y="357"/>
                    <a:pt x="306" y="356"/>
                  </a:cubicBezTo>
                  <a:cubicBezTo>
                    <a:pt x="307" y="356"/>
                    <a:pt x="308" y="355"/>
                    <a:pt x="309" y="355"/>
                  </a:cubicBezTo>
                  <a:cubicBezTo>
                    <a:pt x="309" y="355"/>
                    <a:pt x="309" y="355"/>
                    <a:pt x="309" y="355"/>
                  </a:cubicBezTo>
                  <a:cubicBezTo>
                    <a:pt x="310" y="357"/>
                    <a:pt x="310" y="359"/>
                    <a:pt x="311" y="360"/>
                  </a:cubicBezTo>
                  <a:cubicBezTo>
                    <a:pt x="311" y="361"/>
                    <a:pt x="311" y="361"/>
                    <a:pt x="312" y="362"/>
                  </a:cubicBezTo>
                  <a:cubicBezTo>
                    <a:pt x="312" y="362"/>
                    <a:pt x="313" y="363"/>
                    <a:pt x="312" y="363"/>
                  </a:cubicBezTo>
                  <a:cubicBezTo>
                    <a:pt x="312" y="363"/>
                    <a:pt x="313" y="364"/>
                    <a:pt x="313" y="364"/>
                  </a:cubicBezTo>
                  <a:cubicBezTo>
                    <a:pt x="313" y="365"/>
                    <a:pt x="313" y="366"/>
                    <a:pt x="313" y="366"/>
                  </a:cubicBezTo>
                  <a:cubicBezTo>
                    <a:pt x="313" y="366"/>
                    <a:pt x="314" y="366"/>
                    <a:pt x="314" y="366"/>
                  </a:cubicBezTo>
                  <a:cubicBezTo>
                    <a:pt x="314" y="366"/>
                    <a:pt x="314" y="367"/>
                    <a:pt x="314" y="367"/>
                  </a:cubicBezTo>
                  <a:cubicBezTo>
                    <a:pt x="314" y="367"/>
                    <a:pt x="314" y="367"/>
                    <a:pt x="314" y="367"/>
                  </a:cubicBezTo>
                  <a:cubicBezTo>
                    <a:pt x="314" y="368"/>
                    <a:pt x="314" y="368"/>
                    <a:pt x="314" y="368"/>
                  </a:cubicBezTo>
                  <a:cubicBezTo>
                    <a:pt x="315" y="368"/>
                    <a:pt x="317" y="368"/>
                    <a:pt x="317" y="369"/>
                  </a:cubicBezTo>
                  <a:cubicBezTo>
                    <a:pt x="317" y="369"/>
                    <a:pt x="317" y="369"/>
                    <a:pt x="318" y="369"/>
                  </a:cubicBezTo>
                  <a:cubicBezTo>
                    <a:pt x="318" y="370"/>
                    <a:pt x="318" y="370"/>
                    <a:pt x="318" y="370"/>
                  </a:cubicBezTo>
                  <a:cubicBezTo>
                    <a:pt x="318" y="370"/>
                    <a:pt x="318" y="370"/>
                    <a:pt x="318" y="370"/>
                  </a:cubicBezTo>
                  <a:cubicBezTo>
                    <a:pt x="318" y="370"/>
                    <a:pt x="318" y="370"/>
                    <a:pt x="318" y="370"/>
                  </a:cubicBezTo>
                  <a:cubicBezTo>
                    <a:pt x="318" y="370"/>
                    <a:pt x="317" y="371"/>
                    <a:pt x="317" y="371"/>
                  </a:cubicBezTo>
                  <a:cubicBezTo>
                    <a:pt x="317" y="371"/>
                    <a:pt x="317" y="372"/>
                    <a:pt x="317" y="373"/>
                  </a:cubicBezTo>
                  <a:cubicBezTo>
                    <a:pt x="317" y="374"/>
                    <a:pt x="316" y="375"/>
                    <a:pt x="316" y="376"/>
                  </a:cubicBezTo>
                  <a:cubicBezTo>
                    <a:pt x="316" y="376"/>
                    <a:pt x="316" y="377"/>
                    <a:pt x="315" y="377"/>
                  </a:cubicBezTo>
                  <a:cubicBezTo>
                    <a:pt x="315" y="377"/>
                    <a:pt x="314" y="377"/>
                    <a:pt x="314" y="378"/>
                  </a:cubicBezTo>
                  <a:cubicBezTo>
                    <a:pt x="313" y="379"/>
                    <a:pt x="313" y="379"/>
                    <a:pt x="313" y="380"/>
                  </a:cubicBezTo>
                  <a:cubicBezTo>
                    <a:pt x="312" y="381"/>
                    <a:pt x="311" y="382"/>
                    <a:pt x="310" y="382"/>
                  </a:cubicBezTo>
                  <a:cubicBezTo>
                    <a:pt x="310" y="383"/>
                    <a:pt x="309" y="383"/>
                    <a:pt x="308" y="384"/>
                  </a:cubicBezTo>
                  <a:cubicBezTo>
                    <a:pt x="307" y="384"/>
                    <a:pt x="308" y="385"/>
                    <a:pt x="307" y="386"/>
                  </a:cubicBezTo>
                  <a:cubicBezTo>
                    <a:pt x="307" y="386"/>
                    <a:pt x="306" y="387"/>
                    <a:pt x="305" y="387"/>
                  </a:cubicBezTo>
                  <a:cubicBezTo>
                    <a:pt x="304" y="387"/>
                    <a:pt x="304" y="386"/>
                    <a:pt x="305" y="385"/>
                  </a:cubicBezTo>
                  <a:cubicBezTo>
                    <a:pt x="303" y="386"/>
                    <a:pt x="302" y="387"/>
                    <a:pt x="302" y="389"/>
                  </a:cubicBezTo>
                  <a:cubicBezTo>
                    <a:pt x="302" y="389"/>
                    <a:pt x="302" y="389"/>
                    <a:pt x="302" y="390"/>
                  </a:cubicBezTo>
                  <a:cubicBezTo>
                    <a:pt x="302" y="390"/>
                    <a:pt x="301" y="390"/>
                    <a:pt x="301" y="390"/>
                  </a:cubicBezTo>
                  <a:cubicBezTo>
                    <a:pt x="300" y="391"/>
                    <a:pt x="300" y="392"/>
                    <a:pt x="299" y="393"/>
                  </a:cubicBezTo>
                  <a:cubicBezTo>
                    <a:pt x="298" y="394"/>
                    <a:pt x="300" y="395"/>
                    <a:pt x="300" y="396"/>
                  </a:cubicBezTo>
                  <a:cubicBezTo>
                    <a:pt x="300" y="397"/>
                    <a:pt x="300" y="398"/>
                    <a:pt x="300" y="399"/>
                  </a:cubicBezTo>
                  <a:cubicBezTo>
                    <a:pt x="300" y="399"/>
                    <a:pt x="300" y="400"/>
                    <a:pt x="300" y="401"/>
                  </a:cubicBezTo>
                  <a:cubicBezTo>
                    <a:pt x="300" y="401"/>
                    <a:pt x="300" y="401"/>
                    <a:pt x="300" y="402"/>
                  </a:cubicBezTo>
                  <a:cubicBezTo>
                    <a:pt x="299" y="402"/>
                    <a:pt x="298" y="403"/>
                    <a:pt x="297" y="402"/>
                  </a:cubicBezTo>
                  <a:cubicBezTo>
                    <a:pt x="296" y="402"/>
                    <a:pt x="295" y="402"/>
                    <a:pt x="295" y="402"/>
                  </a:cubicBezTo>
                  <a:cubicBezTo>
                    <a:pt x="294" y="402"/>
                    <a:pt x="293" y="402"/>
                    <a:pt x="293" y="402"/>
                  </a:cubicBezTo>
                  <a:cubicBezTo>
                    <a:pt x="293" y="403"/>
                    <a:pt x="292" y="403"/>
                    <a:pt x="291" y="404"/>
                  </a:cubicBezTo>
                  <a:cubicBezTo>
                    <a:pt x="290" y="404"/>
                    <a:pt x="290" y="405"/>
                    <a:pt x="289" y="405"/>
                  </a:cubicBezTo>
                  <a:cubicBezTo>
                    <a:pt x="289" y="406"/>
                    <a:pt x="289" y="407"/>
                    <a:pt x="289" y="408"/>
                  </a:cubicBezTo>
                  <a:cubicBezTo>
                    <a:pt x="289" y="408"/>
                    <a:pt x="289" y="408"/>
                    <a:pt x="289" y="408"/>
                  </a:cubicBezTo>
                  <a:cubicBezTo>
                    <a:pt x="288" y="408"/>
                    <a:pt x="287" y="409"/>
                    <a:pt x="287" y="410"/>
                  </a:cubicBezTo>
                  <a:cubicBezTo>
                    <a:pt x="286" y="411"/>
                    <a:pt x="286" y="411"/>
                    <a:pt x="286" y="411"/>
                  </a:cubicBezTo>
                  <a:cubicBezTo>
                    <a:pt x="286" y="411"/>
                    <a:pt x="285" y="411"/>
                    <a:pt x="285" y="411"/>
                  </a:cubicBezTo>
                  <a:cubicBezTo>
                    <a:pt x="284" y="411"/>
                    <a:pt x="284" y="412"/>
                    <a:pt x="283" y="412"/>
                  </a:cubicBezTo>
                  <a:cubicBezTo>
                    <a:pt x="282" y="412"/>
                    <a:pt x="281" y="412"/>
                    <a:pt x="280" y="412"/>
                  </a:cubicBezTo>
                  <a:cubicBezTo>
                    <a:pt x="280" y="412"/>
                    <a:pt x="279" y="412"/>
                    <a:pt x="278" y="412"/>
                  </a:cubicBezTo>
                  <a:cubicBezTo>
                    <a:pt x="278" y="413"/>
                    <a:pt x="278" y="413"/>
                    <a:pt x="278" y="414"/>
                  </a:cubicBezTo>
                  <a:cubicBezTo>
                    <a:pt x="278" y="414"/>
                    <a:pt x="278" y="414"/>
                    <a:pt x="277" y="415"/>
                  </a:cubicBezTo>
                  <a:cubicBezTo>
                    <a:pt x="277" y="415"/>
                    <a:pt x="277" y="416"/>
                    <a:pt x="277" y="417"/>
                  </a:cubicBezTo>
                  <a:cubicBezTo>
                    <a:pt x="277" y="417"/>
                    <a:pt x="277" y="418"/>
                    <a:pt x="276" y="419"/>
                  </a:cubicBezTo>
                  <a:cubicBezTo>
                    <a:pt x="276" y="419"/>
                    <a:pt x="275" y="420"/>
                    <a:pt x="275" y="421"/>
                  </a:cubicBezTo>
                  <a:cubicBezTo>
                    <a:pt x="275" y="421"/>
                    <a:pt x="274" y="421"/>
                    <a:pt x="274" y="421"/>
                  </a:cubicBezTo>
                  <a:cubicBezTo>
                    <a:pt x="275" y="421"/>
                    <a:pt x="273" y="420"/>
                    <a:pt x="273" y="420"/>
                  </a:cubicBezTo>
                  <a:cubicBezTo>
                    <a:pt x="272" y="420"/>
                    <a:pt x="271" y="419"/>
                    <a:pt x="270" y="420"/>
                  </a:cubicBezTo>
                  <a:cubicBezTo>
                    <a:pt x="269" y="421"/>
                    <a:pt x="269" y="421"/>
                    <a:pt x="268" y="420"/>
                  </a:cubicBezTo>
                  <a:cubicBezTo>
                    <a:pt x="268" y="421"/>
                    <a:pt x="268" y="421"/>
                    <a:pt x="268" y="421"/>
                  </a:cubicBezTo>
                  <a:cubicBezTo>
                    <a:pt x="267" y="421"/>
                    <a:pt x="266" y="422"/>
                    <a:pt x="265" y="422"/>
                  </a:cubicBezTo>
                  <a:cubicBezTo>
                    <a:pt x="265" y="422"/>
                    <a:pt x="264" y="422"/>
                    <a:pt x="263" y="422"/>
                  </a:cubicBezTo>
                  <a:cubicBezTo>
                    <a:pt x="263" y="423"/>
                    <a:pt x="263" y="423"/>
                    <a:pt x="263" y="423"/>
                  </a:cubicBezTo>
                  <a:cubicBezTo>
                    <a:pt x="262" y="424"/>
                    <a:pt x="261" y="424"/>
                    <a:pt x="260" y="424"/>
                  </a:cubicBezTo>
                  <a:cubicBezTo>
                    <a:pt x="260" y="424"/>
                    <a:pt x="260" y="424"/>
                    <a:pt x="260"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7" y="425"/>
                    <a:pt x="255" y="425"/>
                    <a:pt x="253" y="426"/>
                  </a:cubicBezTo>
                  <a:cubicBezTo>
                    <a:pt x="253" y="427"/>
                    <a:pt x="252" y="427"/>
                    <a:pt x="252" y="428"/>
                  </a:cubicBezTo>
                  <a:cubicBezTo>
                    <a:pt x="251" y="429"/>
                    <a:pt x="251" y="429"/>
                    <a:pt x="251" y="430"/>
                  </a:cubicBezTo>
                  <a:cubicBezTo>
                    <a:pt x="251" y="431"/>
                    <a:pt x="251" y="431"/>
                    <a:pt x="250" y="432"/>
                  </a:cubicBezTo>
                  <a:cubicBezTo>
                    <a:pt x="250" y="433"/>
                    <a:pt x="250" y="433"/>
                    <a:pt x="250" y="435"/>
                  </a:cubicBezTo>
                  <a:cubicBezTo>
                    <a:pt x="250" y="435"/>
                    <a:pt x="250" y="435"/>
                    <a:pt x="250" y="435"/>
                  </a:cubicBezTo>
                  <a:cubicBezTo>
                    <a:pt x="249" y="435"/>
                    <a:pt x="249" y="435"/>
                    <a:pt x="249" y="436"/>
                  </a:cubicBezTo>
                  <a:cubicBezTo>
                    <a:pt x="248" y="436"/>
                    <a:pt x="247" y="435"/>
                    <a:pt x="247" y="436"/>
                  </a:cubicBezTo>
                  <a:cubicBezTo>
                    <a:pt x="247" y="436"/>
                    <a:pt x="246" y="437"/>
                    <a:pt x="246" y="437"/>
                  </a:cubicBezTo>
                  <a:cubicBezTo>
                    <a:pt x="246" y="438"/>
                    <a:pt x="244" y="439"/>
                    <a:pt x="243" y="439"/>
                  </a:cubicBezTo>
                  <a:cubicBezTo>
                    <a:pt x="242" y="439"/>
                    <a:pt x="240" y="440"/>
                    <a:pt x="239" y="440"/>
                  </a:cubicBezTo>
                  <a:cubicBezTo>
                    <a:pt x="238" y="440"/>
                    <a:pt x="237" y="440"/>
                    <a:pt x="237" y="440"/>
                  </a:cubicBezTo>
                  <a:cubicBezTo>
                    <a:pt x="236" y="441"/>
                    <a:pt x="236" y="441"/>
                    <a:pt x="236" y="441"/>
                  </a:cubicBezTo>
                  <a:cubicBezTo>
                    <a:pt x="235" y="442"/>
                    <a:pt x="234" y="442"/>
                    <a:pt x="233" y="442"/>
                  </a:cubicBezTo>
                  <a:cubicBezTo>
                    <a:pt x="231" y="442"/>
                    <a:pt x="230" y="443"/>
                    <a:pt x="228" y="444"/>
                  </a:cubicBezTo>
                  <a:cubicBezTo>
                    <a:pt x="227" y="444"/>
                    <a:pt x="227" y="444"/>
                    <a:pt x="226" y="445"/>
                  </a:cubicBezTo>
                  <a:cubicBezTo>
                    <a:pt x="225" y="445"/>
                    <a:pt x="225" y="445"/>
                    <a:pt x="224" y="445"/>
                  </a:cubicBezTo>
                  <a:cubicBezTo>
                    <a:pt x="223" y="445"/>
                    <a:pt x="222" y="446"/>
                    <a:pt x="222" y="446"/>
                  </a:cubicBezTo>
                  <a:cubicBezTo>
                    <a:pt x="221" y="446"/>
                    <a:pt x="221" y="447"/>
                    <a:pt x="221" y="447"/>
                  </a:cubicBezTo>
                  <a:cubicBezTo>
                    <a:pt x="221" y="449"/>
                    <a:pt x="220" y="450"/>
                    <a:pt x="219" y="451"/>
                  </a:cubicBezTo>
                  <a:cubicBezTo>
                    <a:pt x="219" y="451"/>
                    <a:pt x="219" y="452"/>
                    <a:pt x="218" y="452"/>
                  </a:cubicBezTo>
                  <a:cubicBezTo>
                    <a:pt x="217" y="452"/>
                    <a:pt x="216" y="452"/>
                    <a:pt x="215" y="452"/>
                  </a:cubicBezTo>
                  <a:cubicBezTo>
                    <a:pt x="215" y="453"/>
                    <a:pt x="214" y="453"/>
                    <a:pt x="213" y="453"/>
                  </a:cubicBezTo>
                  <a:cubicBezTo>
                    <a:pt x="213" y="453"/>
                    <a:pt x="212" y="452"/>
                    <a:pt x="212" y="452"/>
                  </a:cubicBezTo>
                  <a:cubicBezTo>
                    <a:pt x="211" y="453"/>
                    <a:pt x="211" y="453"/>
                    <a:pt x="210" y="454"/>
                  </a:cubicBezTo>
                  <a:cubicBezTo>
                    <a:pt x="209" y="454"/>
                    <a:pt x="208" y="454"/>
                    <a:pt x="208" y="455"/>
                  </a:cubicBezTo>
                  <a:cubicBezTo>
                    <a:pt x="208" y="456"/>
                    <a:pt x="208" y="456"/>
                    <a:pt x="208" y="457"/>
                  </a:cubicBezTo>
                  <a:cubicBezTo>
                    <a:pt x="207" y="458"/>
                    <a:pt x="206" y="458"/>
                    <a:pt x="205" y="458"/>
                  </a:cubicBezTo>
                  <a:cubicBezTo>
                    <a:pt x="204" y="458"/>
                    <a:pt x="203" y="458"/>
                    <a:pt x="202" y="459"/>
                  </a:cubicBezTo>
                  <a:cubicBezTo>
                    <a:pt x="202" y="459"/>
                    <a:pt x="201" y="460"/>
                    <a:pt x="201" y="459"/>
                  </a:cubicBezTo>
                  <a:cubicBezTo>
                    <a:pt x="200" y="459"/>
                    <a:pt x="199" y="462"/>
                    <a:pt x="197" y="463"/>
                  </a:cubicBezTo>
                  <a:cubicBezTo>
                    <a:pt x="196" y="464"/>
                    <a:pt x="197" y="468"/>
                    <a:pt x="195" y="468"/>
                  </a:cubicBezTo>
                  <a:cubicBezTo>
                    <a:pt x="193" y="468"/>
                    <a:pt x="190" y="468"/>
                    <a:pt x="189" y="469"/>
                  </a:cubicBezTo>
                  <a:cubicBezTo>
                    <a:pt x="188" y="469"/>
                    <a:pt x="189" y="470"/>
                    <a:pt x="189" y="470"/>
                  </a:cubicBezTo>
                  <a:cubicBezTo>
                    <a:pt x="189" y="471"/>
                    <a:pt x="189" y="475"/>
                    <a:pt x="188" y="475"/>
                  </a:cubicBezTo>
                  <a:cubicBezTo>
                    <a:pt x="187" y="475"/>
                    <a:pt x="187" y="476"/>
                    <a:pt x="186" y="477"/>
                  </a:cubicBezTo>
                  <a:cubicBezTo>
                    <a:pt x="186" y="477"/>
                    <a:pt x="186" y="477"/>
                    <a:pt x="186" y="477"/>
                  </a:cubicBezTo>
                  <a:cubicBezTo>
                    <a:pt x="186" y="477"/>
                    <a:pt x="186" y="477"/>
                    <a:pt x="185" y="477"/>
                  </a:cubicBezTo>
                  <a:cubicBezTo>
                    <a:pt x="185" y="477"/>
                    <a:pt x="185" y="477"/>
                    <a:pt x="185" y="477"/>
                  </a:cubicBezTo>
                  <a:cubicBezTo>
                    <a:pt x="185" y="476"/>
                    <a:pt x="184" y="476"/>
                    <a:pt x="184" y="476"/>
                  </a:cubicBezTo>
                  <a:cubicBezTo>
                    <a:pt x="183" y="476"/>
                    <a:pt x="183" y="475"/>
                    <a:pt x="182" y="475"/>
                  </a:cubicBezTo>
                  <a:cubicBezTo>
                    <a:pt x="182" y="476"/>
                    <a:pt x="179" y="477"/>
                    <a:pt x="179" y="477"/>
                  </a:cubicBezTo>
                  <a:cubicBezTo>
                    <a:pt x="179" y="477"/>
                    <a:pt x="179" y="477"/>
                    <a:pt x="179" y="477"/>
                  </a:cubicBezTo>
                  <a:cubicBezTo>
                    <a:pt x="178" y="477"/>
                    <a:pt x="178" y="477"/>
                    <a:pt x="178" y="477"/>
                  </a:cubicBezTo>
                  <a:cubicBezTo>
                    <a:pt x="178" y="477"/>
                    <a:pt x="178" y="477"/>
                    <a:pt x="178" y="477"/>
                  </a:cubicBezTo>
                  <a:cubicBezTo>
                    <a:pt x="177" y="476"/>
                    <a:pt x="177" y="476"/>
                    <a:pt x="176" y="476"/>
                  </a:cubicBezTo>
                  <a:cubicBezTo>
                    <a:pt x="175" y="476"/>
                    <a:pt x="175" y="474"/>
                    <a:pt x="174" y="475"/>
                  </a:cubicBezTo>
                  <a:cubicBezTo>
                    <a:pt x="173" y="475"/>
                    <a:pt x="171" y="476"/>
                    <a:pt x="170" y="475"/>
                  </a:cubicBezTo>
                  <a:cubicBezTo>
                    <a:pt x="170" y="474"/>
                    <a:pt x="169" y="468"/>
                    <a:pt x="169" y="467"/>
                  </a:cubicBezTo>
                  <a:cubicBezTo>
                    <a:pt x="168" y="466"/>
                    <a:pt x="168" y="464"/>
                    <a:pt x="168" y="464"/>
                  </a:cubicBezTo>
                  <a:cubicBezTo>
                    <a:pt x="168" y="463"/>
                    <a:pt x="167" y="463"/>
                    <a:pt x="167" y="463"/>
                  </a:cubicBezTo>
                  <a:cubicBezTo>
                    <a:pt x="166" y="462"/>
                    <a:pt x="166" y="461"/>
                    <a:pt x="166" y="460"/>
                  </a:cubicBezTo>
                  <a:cubicBezTo>
                    <a:pt x="166" y="459"/>
                    <a:pt x="168" y="458"/>
                    <a:pt x="168" y="457"/>
                  </a:cubicBezTo>
                  <a:cubicBezTo>
                    <a:pt x="167" y="456"/>
                    <a:pt x="166" y="456"/>
                    <a:pt x="165" y="455"/>
                  </a:cubicBezTo>
                  <a:cubicBezTo>
                    <a:pt x="165" y="455"/>
                    <a:pt x="165" y="455"/>
                    <a:pt x="165" y="454"/>
                  </a:cubicBezTo>
                  <a:cubicBezTo>
                    <a:pt x="165" y="453"/>
                    <a:pt x="165" y="452"/>
                    <a:pt x="165" y="450"/>
                  </a:cubicBezTo>
                  <a:cubicBezTo>
                    <a:pt x="165" y="449"/>
                    <a:pt x="164" y="449"/>
                    <a:pt x="163" y="448"/>
                  </a:cubicBezTo>
                  <a:cubicBezTo>
                    <a:pt x="163" y="447"/>
                    <a:pt x="163" y="445"/>
                    <a:pt x="162" y="444"/>
                  </a:cubicBezTo>
                  <a:cubicBezTo>
                    <a:pt x="162" y="444"/>
                    <a:pt x="162" y="443"/>
                    <a:pt x="162" y="443"/>
                  </a:cubicBezTo>
                  <a:cubicBezTo>
                    <a:pt x="162" y="442"/>
                    <a:pt x="162" y="442"/>
                    <a:pt x="162" y="441"/>
                  </a:cubicBezTo>
                  <a:cubicBezTo>
                    <a:pt x="161" y="441"/>
                    <a:pt x="161" y="440"/>
                    <a:pt x="161" y="439"/>
                  </a:cubicBezTo>
                  <a:cubicBezTo>
                    <a:pt x="161" y="439"/>
                    <a:pt x="161" y="438"/>
                    <a:pt x="162" y="438"/>
                  </a:cubicBezTo>
                  <a:cubicBezTo>
                    <a:pt x="162" y="438"/>
                    <a:pt x="162" y="437"/>
                    <a:pt x="163" y="437"/>
                  </a:cubicBezTo>
                  <a:cubicBezTo>
                    <a:pt x="163" y="437"/>
                    <a:pt x="163" y="436"/>
                    <a:pt x="163" y="435"/>
                  </a:cubicBezTo>
                  <a:cubicBezTo>
                    <a:pt x="163" y="434"/>
                    <a:pt x="163" y="433"/>
                    <a:pt x="163" y="433"/>
                  </a:cubicBezTo>
                  <a:cubicBezTo>
                    <a:pt x="162" y="432"/>
                    <a:pt x="162" y="431"/>
                    <a:pt x="162" y="431"/>
                  </a:cubicBezTo>
                  <a:cubicBezTo>
                    <a:pt x="162" y="431"/>
                    <a:pt x="161" y="430"/>
                    <a:pt x="162" y="429"/>
                  </a:cubicBezTo>
                  <a:cubicBezTo>
                    <a:pt x="162" y="429"/>
                    <a:pt x="162" y="429"/>
                    <a:pt x="162" y="428"/>
                  </a:cubicBezTo>
                  <a:cubicBezTo>
                    <a:pt x="162" y="427"/>
                    <a:pt x="162" y="426"/>
                    <a:pt x="162" y="426"/>
                  </a:cubicBezTo>
                  <a:cubicBezTo>
                    <a:pt x="161" y="425"/>
                    <a:pt x="160" y="425"/>
                    <a:pt x="160" y="424"/>
                  </a:cubicBezTo>
                  <a:cubicBezTo>
                    <a:pt x="160" y="423"/>
                    <a:pt x="160" y="422"/>
                    <a:pt x="159" y="422"/>
                  </a:cubicBezTo>
                  <a:cubicBezTo>
                    <a:pt x="158" y="422"/>
                    <a:pt x="158" y="422"/>
                    <a:pt x="158" y="422"/>
                  </a:cubicBezTo>
                  <a:cubicBezTo>
                    <a:pt x="157" y="421"/>
                    <a:pt x="157" y="421"/>
                    <a:pt x="157" y="420"/>
                  </a:cubicBezTo>
                  <a:cubicBezTo>
                    <a:pt x="156" y="419"/>
                    <a:pt x="157" y="418"/>
                    <a:pt x="157" y="417"/>
                  </a:cubicBezTo>
                  <a:cubicBezTo>
                    <a:pt x="156" y="417"/>
                    <a:pt x="154" y="416"/>
                    <a:pt x="154" y="416"/>
                  </a:cubicBezTo>
                  <a:cubicBezTo>
                    <a:pt x="153" y="415"/>
                    <a:pt x="153" y="415"/>
                    <a:pt x="152" y="414"/>
                  </a:cubicBezTo>
                  <a:cubicBezTo>
                    <a:pt x="152" y="413"/>
                    <a:pt x="151" y="412"/>
                    <a:pt x="150" y="412"/>
                  </a:cubicBezTo>
                  <a:cubicBezTo>
                    <a:pt x="150" y="412"/>
                    <a:pt x="149" y="412"/>
                    <a:pt x="149" y="411"/>
                  </a:cubicBezTo>
                  <a:cubicBezTo>
                    <a:pt x="149" y="410"/>
                    <a:pt x="149" y="408"/>
                    <a:pt x="149" y="407"/>
                  </a:cubicBezTo>
                  <a:cubicBezTo>
                    <a:pt x="148" y="407"/>
                    <a:pt x="147" y="407"/>
                    <a:pt x="147" y="406"/>
                  </a:cubicBezTo>
                  <a:cubicBezTo>
                    <a:pt x="146" y="406"/>
                    <a:pt x="145" y="406"/>
                    <a:pt x="145" y="405"/>
                  </a:cubicBezTo>
                  <a:cubicBezTo>
                    <a:pt x="146" y="404"/>
                    <a:pt x="145" y="402"/>
                    <a:pt x="144" y="401"/>
                  </a:cubicBezTo>
                  <a:cubicBezTo>
                    <a:pt x="144" y="400"/>
                    <a:pt x="144" y="400"/>
                    <a:pt x="144" y="400"/>
                  </a:cubicBezTo>
                  <a:cubicBezTo>
                    <a:pt x="144" y="399"/>
                    <a:pt x="144" y="399"/>
                    <a:pt x="144" y="398"/>
                  </a:cubicBezTo>
                  <a:cubicBezTo>
                    <a:pt x="143" y="398"/>
                    <a:pt x="143" y="398"/>
                    <a:pt x="143" y="398"/>
                  </a:cubicBezTo>
                  <a:cubicBezTo>
                    <a:pt x="143" y="397"/>
                    <a:pt x="143" y="397"/>
                    <a:pt x="143" y="397"/>
                  </a:cubicBezTo>
                  <a:cubicBezTo>
                    <a:pt x="142" y="396"/>
                    <a:pt x="142" y="395"/>
                    <a:pt x="141" y="394"/>
                  </a:cubicBezTo>
                  <a:cubicBezTo>
                    <a:pt x="141" y="394"/>
                    <a:pt x="140" y="394"/>
                    <a:pt x="140" y="394"/>
                  </a:cubicBezTo>
                  <a:cubicBezTo>
                    <a:pt x="140" y="394"/>
                    <a:pt x="139" y="393"/>
                    <a:pt x="139" y="393"/>
                  </a:cubicBezTo>
                  <a:cubicBezTo>
                    <a:pt x="139" y="392"/>
                    <a:pt x="139" y="392"/>
                    <a:pt x="138" y="392"/>
                  </a:cubicBezTo>
                  <a:cubicBezTo>
                    <a:pt x="137" y="392"/>
                    <a:pt x="136" y="392"/>
                    <a:pt x="136" y="391"/>
                  </a:cubicBezTo>
                  <a:cubicBezTo>
                    <a:pt x="136" y="391"/>
                    <a:pt x="136" y="391"/>
                    <a:pt x="136" y="391"/>
                  </a:cubicBezTo>
                  <a:cubicBezTo>
                    <a:pt x="136" y="391"/>
                    <a:pt x="133" y="390"/>
                    <a:pt x="133" y="390"/>
                  </a:cubicBezTo>
                  <a:cubicBezTo>
                    <a:pt x="132" y="389"/>
                    <a:pt x="131" y="388"/>
                    <a:pt x="130" y="387"/>
                  </a:cubicBezTo>
                  <a:cubicBezTo>
                    <a:pt x="130" y="386"/>
                    <a:pt x="129" y="386"/>
                    <a:pt x="128" y="385"/>
                  </a:cubicBezTo>
                  <a:cubicBezTo>
                    <a:pt x="128" y="385"/>
                    <a:pt x="127" y="385"/>
                    <a:pt x="127" y="384"/>
                  </a:cubicBezTo>
                  <a:cubicBezTo>
                    <a:pt x="128" y="383"/>
                    <a:pt x="127" y="383"/>
                    <a:pt x="126" y="382"/>
                  </a:cubicBezTo>
                  <a:cubicBezTo>
                    <a:pt x="125" y="382"/>
                    <a:pt x="125" y="382"/>
                    <a:pt x="125" y="381"/>
                  </a:cubicBezTo>
                  <a:cubicBezTo>
                    <a:pt x="124" y="381"/>
                    <a:pt x="124" y="380"/>
                    <a:pt x="124" y="379"/>
                  </a:cubicBezTo>
                  <a:cubicBezTo>
                    <a:pt x="124" y="378"/>
                    <a:pt x="124" y="376"/>
                    <a:pt x="123" y="374"/>
                  </a:cubicBezTo>
                  <a:cubicBezTo>
                    <a:pt x="123" y="374"/>
                    <a:pt x="122" y="372"/>
                    <a:pt x="123" y="372"/>
                  </a:cubicBezTo>
                  <a:cubicBezTo>
                    <a:pt x="123" y="371"/>
                    <a:pt x="124" y="371"/>
                    <a:pt x="124" y="370"/>
                  </a:cubicBezTo>
                  <a:cubicBezTo>
                    <a:pt x="125" y="370"/>
                    <a:pt x="125" y="369"/>
                    <a:pt x="124" y="368"/>
                  </a:cubicBezTo>
                  <a:cubicBezTo>
                    <a:pt x="124" y="366"/>
                    <a:pt x="124" y="364"/>
                    <a:pt x="123" y="364"/>
                  </a:cubicBezTo>
                  <a:cubicBezTo>
                    <a:pt x="122" y="363"/>
                    <a:pt x="122" y="363"/>
                    <a:pt x="121" y="363"/>
                  </a:cubicBezTo>
                  <a:cubicBezTo>
                    <a:pt x="121" y="363"/>
                    <a:pt x="121" y="363"/>
                    <a:pt x="120" y="362"/>
                  </a:cubicBezTo>
                  <a:cubicBezTo>
                    <a:pt x="120" y="361"/>
                    <a:pt x="120" y="360"/>
                    <a:pt x="120" y="359"/>
                  </a:cubicBezTo>
                  <a:cubicBezTo>
                    <a:pt x="120" y="359"/>
                    <a:pt x="120" y="358"/>
                    <a:pt x="120" y="358"/>
                  </a:cubicBezTo>
                  <a:cubicBezTo>
                    <a:pt x="120" y="358"/>
                    <a:pt x="119" y="358"/>
                    <a:pt x="119" y="358"/>
                  </a:cubicBezTo>
                  <a:cubicBezTo>
                    <a:pt x="119" y="357"/>
                    <a:pt x="119" y="357"/>
                    <a:pt x="118" y="356"/>
                  </a:cubicBezTo>
                  <a:cubicBezTo>
                    <a:pt x="118" y="356"/>
                    <a:pt x="118" y="355"/>
                    <a:pt x="118" y="355"/>
                  </a:cubicBezTo>
                  <a:cubicBezTo>
                    <a:pt x="118" y="354"/>
                    <a:pt x="117" y="353"/>
                    <a:pt x="116" y="353"/>
                  </a:cubicBezTo>
                  <a:cubicBezTo>
                    <a:pt x="116" y="352"/>
                    <a:pt x="116" y="352"/>
                    <a:pt x="115" y="352"/>
                  </a:cubicBezTo>
                  <a:cubicBezTo>
                    <a:pt x="114" y="352"/>
                    <a:pt x="114" y="352"/>
                    <a:pt x="113" y="351"/>
                  </a:cubicBezTo>
                  <a:cubicBezTo>
                    <a:pt x="112" y="351"/>
                    <a:pt x="112" y="350"/>
                    <a:pt x="112" y="349"/>
                  </a:cubicBezTo>
                  <a:cubicBezTo>
                    <a:pt x="111" y="348"/>
                    <a:pt x="110" y="350"/>
                    <a:pt x="109" y="350"/>
                  </a:cubicBezTo>
                  <a:cubicBezTo>
                    <a:pt x="109" y="350"/>
                    <a:pt x="108" y="350"/>
                    <a:pt x="108" y="350"/>
                  </a:cubicBezTo>
                  <a:cubicBezTo>
                    <a:pt x="108" y="350"/>
                    <a:pt x="107" y="350"/>
                    <a:pt x="107" y="350"/>
                  </a:cubicBezTo>
                  <a:cubicBezTo>
                    <a:pt x="107" y="349"/>
                    <a:pt x="107" y="348"/>
                    <a:pt x="106" y="348"/>
                  </a:cubicBezTo>
                  <a:cubicBezTo>
                    <a:pt x="106" y="347"/>
                    <a:pt x="106" y="347"/>
                    <a:pt x="106" y="347"/>
                  </a:cubicBezTo>
                  <a:cubicBezTo>
                    <a:pt x="106" y="347"/>
                    <a:pt x="106" y="347"/>
                    <a:pt x="105" y="347"/>
                  </a:cubicBezTo>
                  <a:cubicBezTo>
                    <a:pt x="105" y="346"/>
                    <a:pt x="106" y="344"/>
                    <a:pt x="106" y="343"/>
                  </a:cubicBezTo>
                  <a:cubicBezTo>
                    <a:pt x="106" y="341"/>
                    <a:pt x="104" y="340"/>
                    <a:pt x="103" y="338"/>
                  </a:cubicBezTo>
                  <a:cubicBezTo>
                    <a:pt x="103" y="337"/>
                    <a:pt x="103" y="337"/>
                    <a:pt x="103" y="336"/>
                  </a:cubicBezTo>
                  <a:cubicBezTo>
                    <a:pt x="102" y="335"/>
                    <a:pt x="101" y="335"/>
                    <a:pt x="100" y="335"/>
                  </a:cubicBezTo>
                  <a:cubicBezTo>
                    <a:pt x="100" y="335"/>
                    <a:pt x="100" y="335"/>
                    <a:pt x="100" y="335"/>
                  </a:cubicBezTo>
                  <a:cubicBezTo>
                    <a:pt x="100" y="334"/>
                    <a:pt x="99" y="333"/>
                    <a:pt x="99" y="332"/>
                  </a:cubicBezTo>
                  <a:cubicBezTo>
                    <a:pt x="99" y="331"/>
                    <a:pt x="99" y="330"/>
                    <a:pt x="98" y="330"/>
                  </a:cubicBezTo>
                  <a:cubicBezTo>
                    <a:pt x="97" y="330"/>
                    <a:pt x="97" y="330"/>
                    <a:pt x="97" y="330"/>
                  </a:cubicBezTo>
                  <a:cubicBezTo>
                    <a:pt x="96" y="330"/>
                    <a:pt x="96" y="329"/>
                    <a:pt x="96" y="328"/>
                  </a:cubicBezTo>
                  <a:cubicBezTo>
                    <a:pt x="96" y="327"/>
                    <a:pt x="96" y="327"/>
                    <a:pt x="95" y="326"/>
                  </a:cubicBezTo>
                  <a:cubicBezTo>
                    <a:pt x="95" y="326"/>
                    <a:pt x="95" y="325"/>
                    <a:pt x="95" y="325"/>
                  </a:cubicBezTo>
                  <a:cubicBezTo>
                    <a:pt x="95" y="325"/>
                    <a:pt x="95" y="325"/>
                    <a:pt x="95" y="325"/>
                  </a:cubicBezTo>
                  <a:cubicBezTo>
                    <a:pt x="94" y="324"/>
                    <a:pt x="95" y="323"/>
                    <a:pt x="94" y="323"/>
                  </a:cubicBezTo>
                  <a:cubicBezTo>
                    <a:pt x="93" y="322"/>
                    <a:pt x="92" y="322"/>
                    <a:pt x="92" y="322"/>
                  </a:cubicBezTo>
                  <a:cubicBezTo>
                    <a:pt x="91" y="321"/>
                    <a:pt x="91" y="320"/>
                    <a:pt x="91" y="320"/>
                  </a:cubicBezTo>
                  <a:cubicBezTo>
                    <a:pt x="90" y="320"/>
                    <a:pt x="90" y="319"/>
                    <a:pt x="90" y="319"/>
                  </a:cubicBezTo>
                  <a:cubicBezTo>
                    <a:pt x="90" y="318"/>
                    <a:pt x="90" y="317"/>
                    <a:pt x="89" y="317"/>
                  </a:cubicBezTo>
                  <a:cubicBezTo>
                    <a:pt x="89" y="316"/>
                    <a:pt x="88" y="315"/>
                    <a:pt x="88" y="314"/>
                  </a:cubicBezTo>
                  <a:cubicBezTo>
                    <a:pt x="88" y="313"/>
                    <a:pt x="87" y="313"/>
                    <a:pt x="86" y="312"/>
                  </a:cubicBezTo>
                  <a:cubicBezTo>
                    <a:pt x="86" y="312"/>
                    <a:pt x="85" y="310"/>
                    <a:pt x="85" y="311"/>
                  </a:cubicBezTo>
                  <a:cubicBezTo>
                    <a:pt x="85" y="312"/>
                    <a:pt x="84" y="312"/>
                    <a:pt x="84" y="312"/>
                  </a:cubicBezTo>
                  <a:cubicBezTo>
                    <a:pt x="83" y="312"/>
                    <a:pt x="83" y="312"/>
                    <a:pt x="83" y="311"/>
                  </a:cubicBezTo>
                  <a:cubicBezTo>
                    <a:pt x="83" y="311"/>
                    <a:pt x="83" y="309"/>
                    <a:pt x="83" y="309"/>
                  </a:cubicBezTo>
                  <a:cubicBezTo>
                    <a:pt x="83" y="307"/>
                    <a:pt x="83" y="307"/>
                    <a:pt x="83" y="307"/>
                  </a:cubicBezTo>
                  <a:cubicBezTo>
                    <a:pt x="83" y="306"/>
                    <a:pt x="83" y="305"/>
                    <a:pt x="83" y="305"/>
                  </a:cubicBezTo>
                  <a:cubicBezTo>
                    <a:pt x="83" y="304"/>
                    <a:pt x="83" y="304"/>
                    <a:pt x="83" y="304"/>
                  </a:cubicBezTo>
                  <a:cubicBezTo>
                    <a:pt x="83" y="303"/>
                    <a:pt x="83" y="303"/>
                    <a:pt x="83" y="302"/>
                  </a:cubicBezTo>
                  <a:cubicBezTo>
                    <a:pt x="84" y="302"/>
                    <a:pt x="85" y="301"/>
                    <a:pt x="86" y="301"/>
                  </a:cubicBezTo>
                  <a:cubicBezTo>
                    <a:pt x="86" y="301"/>
                    <a:pt x="86" y="301"/>
                    <a:pt x="86" y="301"/>
                  </a:cubicBezTo>
                  <a:cubicBezTo>
                    <a:pt x="96" y="304"/>
                    <a:pt x="96" y="304"/>
                    <a:pt x="96" y="304"/>
                  </a:cubicBezTo>
                  <a:cubicBezTo>
                    <a:pt x="85" y="301"/>
                    <a:pt x="85" y="301"/>
                    <a:pt x="85" y="301"/>
                  </a:cubicBezTo>
                  <a:cubicBezTo>
                    <a:pt x="83" y="302"/>
                    <a:pt x="83" y="302"/>
                    <a:pt x="83" y="302"/>
                  </a:cubicBezTo>
                  <a:cubicBezTo>
                    <a:pt x="83" y="302"/>
                    <a:pt x="83" y="302"/>
                    <a:pt x="83" y="302"/>
                  </a:cubicBezTo>
                  <a:cubicBezTo>
                    <a:pt x="83" y="302"/>
                    <a:pt x="83" y="302"/>
                    <a:pt x="83" y="302"/>
                  </a:cubicBezTo>
                  <a:cubicBezTo>
                    <a:pt x="83" y="302"/>
                    <a:pt x="83" y="302"/>
                    <a:pt x="83" y="302"/>
                  </a:cubicBezTo>
                  <a:cubicBezTo>
                    <a:pt x="83" y="301"/>
                    <a:pt x="83" y="299"/>
                    <a:pt x="83" y="299"/>
                  </a:cubicBezTo>
                  <a:cubicBezTo>
                    <a:pt x="82" y="298"/>
                    <a:pt x="82" y="297"/>
                    <a:pt x="82" y="296"/>
                  </a:cubicBezTo>
                  <a:cubicBezTo>
                    <a:pt x="82" y="296"/>
                    <a:pt x="82" y="296"/>
                    <a:pt x="82" y="296"/>
                  </a:cubicBezTo>
                  <a:cubicBezTo>
                    <a:pt x="82" y="296"/>
                    <a:pt x="82" y="296"/>
                    <a:pt x="82" y="296"/>
                  </a:cubicBezTo>
                  <a:cubicBezTo>
                    <a:pt x="83" y="296"/>
                    <a:pt x="83" y="295"/>
                    <a:pt x="83" y="295"/>
                  </a:cubicBezTo>
                  <a:cubicBezTo>
                    <a:pt x="83" y="295"/>
                    <a:pt x="83" y="295"/>
                    <a:pt x="83" y="294"/>
                  </a:cubicBezTo>
                  <a:cubicBezTo>
                    <a:pt x="83" y="294"/>
                    <a:pt x="82" y="290"/>
                    <a:pt x="82" y="290"/>
                  </a:cubicBezTo>
                  <a:cubicBezTo>
                    <a:pt x="82" y="290"/>
                    <a:pt x="81" y="288"/>
                    <a:pt x="80" y="287"/>
                  </a:cubicBezTo>
                  <a:cubicBezTo>
                    <a:pt x="79" y="287"/>
                    <a:pt x="79" y="285"/>
                    <a:pt x="79" y="285"/>
                  </a:cubicBezTo>
                  <a:cubicBezTo>
                    <a:pt x="79" y="285"/>
                    <a:pt x="79" y="285"/>
                    <a:pt x="79" y="285"/>
                  </a:cubicBezTo>
                  <a:cubicBezTo>
                    <a:pt x="79" y="285"/>
                    <a:pt x="79" y="285"/>
                    <a:pt x="79" y="285"/>
                  </a:cubicBezTo>
                  <a:cubicBezTo>
                    <a:pt x="79" y="285"/>
                    <a:pt x="79" y="283"/>
                    <a:pt x="78" y="282"/>
                  </a:cubicBezTo>
                  <a:cubicBezTo>
                    <a:pt x="78" y="282"/>
                    <a:pt x="78" y="282"/>
                    <a:pt x="78" y="282"/>
                  </a:cubicBezTo>
                  <a:cubicBezTo>
                    <a:pt x="78" y="282"/>
                    <a:pt x="78" y="282"/>
                    <a:pt x="78" y="282"/>
                  </a:cubicBezTo>
                  <a:cubicBezTo>
                    <a:pt x="78" y="282"/>
                    <a:pt x="78" y="282"/>
                    <a:pt x="78" y="282"/>
                  </a:cubicBezTo>
                  <a:cubicBezTo>
                    <a:pt x="78" y="282"/>
                    <a:pt x="78" y="281"/>
                    <a:pt x="78" y="281"/>
                  </a:cubicBezTo>
                  <a:cubicBezTo>
                    <a:pt x="78" y="281"/>
                    <a:pt x="78" y="282"/>
                    <a:pt x="78" y="282"/>
                  </a:cubicBezTo>
                  <a:cubicBezTo>
                    <a:pt x="78" y="282"/>
                    <a:pt x="78" y="282"/>
                    <a:pt x="78" y="282"/>
                  </a:cubicBezTo>
                  <a:cubicBezTo>
                    <a:pt x="77" y="282"/>
                    <a:pt x="77" y="282"/>
                    <a:pt x="77" y="282"/>
                  </a:cubicBezTo>
                  <a:cubicBezTo>
                    <a:pt x="77" y="281"/>
                    <a:pt x="77" y="281"/>
                    <a:pt x="76" y="280"/>
                  </a:cubicBezTo>
                  <a:cubicBezTo>
                    <a:pt x="77" y="279"/>
                    <a:pt x="77" y="279"/>
                    <a:pt x="78" y="278"/>
                  </a:cubicBezTo>
                  <a:cubicBezTo>
                    <a:pt x="79" y="277"/>
                    <a:pt x="79" y="277"/>
                    <a:pt x="80" y="276"/>
                  </a:cubicBezTo>
                  <a:cubicBezTo>
                    <a:pt x="80" y="276"/>
                    <a:pt x="80" y="276"/>
                    <a:pt x="80" y="276"/>
                  </a:cubicBezTo>
                  <a:cubicBezTo>
                    <a:pt x="80" y="276"/>
                    <a:pt x="80" y="276"/>
                    <a:pt x="80" y="276"/>
                  </a:cubicBezTo>
                  <a:cubicBezTo>
                    <a:pt x="80" y="276"/>
                    <a:pt x="80" y="276"/>
                    <a:pt x="80" y="276"/>
                  </a:cubicBezTo>
                  <a:cubicBezTo>
                    <a:pt x="80" y="276"/>
                    <a:pt x="80" y="276"/>
                    <a:pt x="80" y="276"/>
                  </a:cubicBezTo>
                  <a:cubicBezTo>
                    <a:pt x="81" y="275"/>
                    <a:pt x="81" y="275"/>
                    <a:pt x="82" y="274"/>
                  </a:cubicBezTo>
                  <a:cubicBezTo>
                    <a:pt x="82" y="274"/>
                    <a:pt x="82" y="274"/>
                    <a:pt x="82" y="274"/>
                  </a:cubicBezTo>
                  <a:cubicBezTo>
                    <a:pt x="82" y="274"/>
                    <a:pt x="82" y="274"/>
                    <a:pt x="82" y="274"/>
                  </a:cubicBezTo>
                  <a:cubicBezTo>
                    <a:pt x="82" y="272"/>
                    <a:pt x="82" y="271"/>
                    <a:pt x="83" y="270"/>
                  </a:cubicBezTo>
                  <a:cubicBezTo>
                    <a:pt x="83" y="268"/>
                    <a:pt x="84" y="268"/>
                    <a:pt x="84" y="266"/>
                  </a:cubicBezTo>
                  <a:cubicBezTo>
                    <a:pt x="85" y="266"/>
                    <a:pt x="85" y="265"/>
                    <a:pt x="86" y="264"/>
                  </a:cubicBezTo>
                  <a:cubicBezTo>
                    <a:pt x="86" y="264"/>
                    <a:pt x="86" y="264"/>
                    <a:pt x="86" y="264"/>
                  </a:cubicBezTo>
                  <a:cubicBezTo>
                    <a:pt x="87" y="264"/>
                    <a:pt x="87" y="264"/>
                    <a:pt x="87" y="264"/>
                  </a:cubicBezTo>
                  <a:cubicBezTo>
                    <a:pt x="88" y="264"/>
                    <a:pt x="88" y="264"/>
                    <a:pt x="88" y="264"/>
                  </a:cubicBezTo>
                  <a:cubicBezTo>
                    <a:pt x="88" y="264"/>
                    <a:pt x="87" y="264"/>
                    <a:pt x="87" y="264"/>
                  </a:cubicBezTo>
                  <a:cubicBezTo>
                    <a:pt x="87" y="264"/>
                    <a:pt x="87" y="264"/>
                    <a:pt x="87" y="264"/>
                  </a:cubicBezTo>
                  <a:cubicBezTo>
                    <a:pt x="86" y="264"/>
                    <a:pt x="86" y="264"/>
                    <a:pt x="86" y="264"/>
                  </a:cubicBezTo>
                  <a:cubicBezTo>
                    <a:pt x="87" y="263"/>
                    <a:pt x="87" y="263"/>
                    <a:pt x="87" y="263"/>
                  </a:cubicBezTo>
                  <a:cubicBezTo>
                    <a:pt x="88" y="262"/>
                    <a:pt x="88" y="261"/>
                    <a:pt x="88" y="260"/>
                  </a:cubicBezTo>
                  <a:cubicBezTo>
                    <a:pt x="88" y="259"/>
                    <a:pt x="89" y="259"/>
                    <a:pt x="90" y="258"/>
                  </a:cubicBezTo>
                  <a:cubicBezTo>
                    <a:pt x="91" y="257"/>
                    <a:pt x="92" y="257"/>
                    <a:pt x="92" y="255"/>
                  </a:cubicBezTo>
                  <a:cubicBezTo>
                    <a:pt x="92" y="255"/>
                    <a:pt x="92" y="254"/>
                    <a:pt x="92" y="254"/>
                  </a:cubicBezTo>
                  <a:cubicBezTo>
                    <a:pt x="92" y="253"/>
                    <a:pt x="92" y="253"/>
                    <a:pt x="92" y="252"/>
                  </a:cubicBezTo>
                  <a:cubicBezTo>
                    <a:pt x="92" y="252"/>
                    <a:pt x="92" y="251"/>
                    <a:pt x="93" y="251"/>
                  </a:cubicBezTo>
                  <a:cubicBezTo>
                    <a:pt x="93" y="250"/>
                    <a:pt x="93" y="250"/>
                    <a:pt x="93" y="250"/>
                  </a:cubicBezTo>
                  <a:cubicBezTo>
                    <a:pt x="93" y="250"/>
                    <a:pt x="93" y="250"/>
                    <a:pt x="93" y="250"/>
                  </a:cubicBezTo>
                  <a:cubicBezTo>
                    <a:pt x="93" y="250"/>
                    <a:pt x="93" y="250"/>
                    <a:pt x="93" y="250"/>
                  </a:cubicBezTo>
                  <a:cubicBezTo>
                    <a:pt x="94" y="250"/>
                    <a:pt x="94" y="250"/>
                    <a:pt x="94" y="250"/>
                  </a:cubicBezTo>
                  <a:cubicBezTo>
                    <a:pt x="94" y="250"/>
                    <a:pt x="94" y="250"/>
                    <a:pt x="94" y="250"/>
                  </a:cubicBezTo>
                  <a:cubicBezTo>
                    <a:pt x="94" y="250"/>
                    <a:pt x="94" y="250"/>
                    <a:pt x="95" y="249"/>
                  </a:cubicBezTo>
                  <a:cubicBezTo>
                    <a:pt x="95" y="249"/>
                    <a:pt x="95" y="247"/>
                    <a:pt x="95" y="247"/>
                  </a:cubicBezTo>
                  <a:cubicBezTo>
                    <a:pt x="96" y="246"/>
                    <a:pt x="96" y="245"/>
                    <a:pt x="96" y="244"/>
                  </a:cubicBezTo>
                  <a:cubicBezTo>
                    <a:pt x="96" y="243"/>
                    <a:pt x="95" y="242"/>
                    <a:pt x="95" y="241"/>
                  </a:cubicBezTo>
                  <a:cubicBezTo>
                    <a:pt x="95" y="241"/>
                    <a:pt x="94" y="240"/>
                    <a:pt x="94" y="239"/>
                  </a:cubicBezTo>
                  <a:cubicBezTo>
                    <a:pt x="94" y="239"/>
                    <a:pt x="94" y="239"/>
                    <a:pt x="94" y="238"/>
                  </a:cubicBezTo>
                  <a:cubicBezTo>
                    <a:pt x="94" y="238"/>
                    <a:pt x="94" y="237"/>
                    <a:pt x="94" y="237"/>
                  </a:cubicBezTo>
                  <a:cubicBezTo>
                    <a:pt x="94" y="237"/>
                    <a:pt x="94" y="237"/>
                    <a:pt x="94" y="237"/>
                  </a:cubicBezTo>
                  <a:cubicBezTo>
                    <a:pt x="94" y="237"/>
                    <a:pt x="94" y="237"/>
                    <a:pt x="94" y="237"/>
                  </a:cubicBezTo>
                  <a:cubicBezTo>
                    <a:pt x="94" y="237"/>
                    <a:pt x="94" y="237"/>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5"/>
                  </a:cubicBezTo>
                  <a:cubicBezTo>
                    <a:pt x="94" y="235"/>
                    <a:pt x="94" y="235"/>
                    <a:pt x="95" y="235"/>
                  </a:cubicBezTo>
                  <a:cubicBezTo>
                    <a:pt x="95" y="235"/>
                    <a:pt x="95" y="235"/>
                    <a:pt x="95" y="235"/>
                  </a:cubicBezTo>
                  <a:cubicBezTo>
                    <a:pt x="95" y="234"/>
                    <a:pt x="95" y="234"/>
                    <a:pt x="95" y="233"/>
                  </a:cubicBezTo>
                  <a:cubicBezTo>
                    <a:pt x="95" y="233"/>
                    <a:pt x="95" y="233"/>
                    <a:pt x="95" y="232"/>
                  </a:cubicBezTo>
                  <a:cubicBezTo>
                    <a:pt x="95" y="231"/>
                    <a:pt x="96" y="231"/>
                    <a:pt x="97" y="230"/>
                  </a:cubicBezTo>
                  <a:cubicBezTo>
                    <a:pt x="98" y="229"/>
                    <a:pt x="98" y="229"/>
                    <a:pt x="99" y="229"/>
                  </a:cubicBezTo>
                  <a:cubicBezTo>
                    <a:pt x="100" y="228"/>
                    <a:pt x="98" y="227"/>
                    <a:pt x="97" y="227"/>
                  </a:cubicBezTo>
                  <a:cubicBezTo>
                    <a:pt x="96" y="227"/>
                    <a:pt x="95" y="228"/>
                    <a:pt x="94" y="229"/>
                  </a:cubicBezTo>
                  <a:cubicBezTo>
                    <a:pt x="94" y="229"/>
                    <a:pt x="93" y="229"/>
                    <a:pt x="93" y="229"/>
                  </a:cubicBezTo>
                  <a:cubicBezTo>
                    <a:pt x="92" y="229"/>
                    <a:pt x="91" y="229"/>
                    <a:pt x="91" y="229"/>
                  </a:cubicBezTo>
                  <a:cubicBezTo>
                    <a:pt x="90" y="229"/>
                    <a:pt x="89" y="229"/>
                    <a:pt x="89" y="229"/>
                  </a:cubicBezTo>
                  <a:cubicBezTo>
                    <a:pt x="88" y="228"/>
                    <a:pt x="88" y="228"/>
                    <a:pt x="87" y="228"/>
                  </a:cubicBezTo>
                  <a:cubicBezTo>
                    <a:pt x="86" y="228"/>
                    <a:pt x="85" y="227"/>
                    <a:pt x="84" y="228"/>
                  </a:cubicBezTo>
                  <a:cubicBezTo>
                    <a:pt x="83" y="229"/>
                    <a:pt x="83" y="229"/>
                    <a:pt x="82" y="229"/>
                  </a:cubicBezTo>
                  <a:cubicBezTo>
                    <a:pt x="82" y="229"/>
                    <a:pt x="81" y="230"/>
                    <a:pt x="81" y="230"/>
                  </a:cubicBezTo>
                  <a:cubicBezTo>
                    <a:pt x="80" y="231"/>
                    <a:pt x="80" y="231"/>
                    <a:pt x="80" y="232"/>
                  </a:cubicBezTo>
                  <a:cubicBezTo>
                    <a:pt x="80" y="233"/>
                    <a:pt x="79" y="233"/>
                    <a:pt x="79" y="234"/>
                  </a:cubicBezTo>
                  <a:cubicBezTo>
                    <a:pt x="79" y="234"/>
                    <a:pt x="78" y="234"/>
                    <a:pt x="77" y="233"/>
                  </a:cubicBezTo>
                  <a:cubicBezTo>
                    <a:pt x="77" y="233"/>
                    <a:pt x="77" y="233"/>
                    <a:pt x="77" y="233"/>
                  </a:cubicBezTo>
                  <a:cubicBezTo>
                    <a:pt x="77" y="233"/>
                    <a:pt x="77" y="233"/>
                    <a:pt x="76" y="233"/>
                  </a:cubicBezTo>
                  <a:cubicBezTo>
                    <a:pt x="76" y="233"/>
                    <a:pt x="75" y="233"/>
                    <a:pt x="74" y="234"/>
                  </a:cubicBezTo>
                  <a:cubicBezTo>
                    <a:pt x="73" y="234"/>
                    <a:pt x="73" y="234"/>
                    <a:pt x="72" y="234"/>
                  </a:cubicBezTo>
                  <a:cubicBezTo>
                    <a:pt x="71" y="234"/>
                    <a:pt x="71" y="234"/>
                    <a:pt x="70" y="234"/>
                  </a:cubicBezTo>
                  <a:cubicBezTo>
                    <a:pt x="69" y="234"/>
                    <a:pt x="67" y="234"/>
                    <a:pt x="65" y="234"/>
                  </a:cubicBezTo>
                  <a:cubicBezTo>
                    <a:pt x="64" y="234"/>
                    <a:pt x="63" y="235"/>
                    <a:pt x="62" y="234"/>
                  </a:cubicBezTo>
                  <a:cubicBezTo>
                    <a:pt x="62" y="234"/>
                    <a:pt x="61" y="233"/>
                    <a:pt x="61" y="233"/>
                  </a:cubicBezTo>
                  <a:cubicBezTo>
                    <a:pt x="60" y="232"/>
                    <a:pt x="60" y="231"/>
                    <a:pt x="59" y="230"/>
                  </a:cubicBezTo>
                  <a:cubicBezTo>
                    <a:pt x="59" y="230"/>
                    <a:pt x="58" y="230"/>
                    <a:pt x="58" y="229"/>
                  </a:cubicBezTo>
                  <a:cubicBezTo>
                    <a:pt x="58" y="229"/>
                    <a:pt x="58" y="229"/>
                    <a:pt x="57" y="229"/>
                  </a:cubicBezTo>
                  <a:cubicBezTo>
                    <a:pt x="56" y="229"/>
                    <a:pt x="56" y="229"/>
                    <a:pt x="55" y="229"/>
                  </a:cubicBezTo>
                  <a:cubicBezTo>
                    <a:pt x="55" y="229"/>
                    <a:pt x="55" y="228"/>
                    <a:pt x="54" y="228"/>
                  </a:cubicBezTo>
                  <a:cubicBezTo>
                    <a:pt x="54" y="228"/>
                    <a:pt x="54" y="227"/>
                    <a:pt x="53" y="227"/>
                  </a:cubicBezTo>
                  <a:cubicBezTo>
                    <a:pt x="53" y="226"/>
                    <a:pt x="52" y="227"/>
                    <a:pt x="51" y="227"/>
                  </a:cubicBezTo>
                  <a:cubicBezTo>
                    <a:pt x="50" y="227"/>
                    <a:pt x="49" y="226"/>
                    <a:pt x="48" y="226"/>
                  </a:cubicBezTo>
                  <a:cubicBezTo>
                    <a:pt x="47" y="226"/>
                    <a:pt x="47" y="227"/>
                    <a:pt x="46" y="227"/>
                  </a:cubicBezTo>
                  <a:cubicBezTo>
                    <a:pt x="46" y="227"/>
                    <a:pt x="45" y="227"/>
                    <a:pt x="45" y="227"/>
                  </a:cubicBezTo>
                  <a:cubicBezTo>
                    <a:pt x="45" y="227"/>
                    <a:pt x="45" y="227"/>
                    <a:pt x="45" y="227"/>
                  </a:cubicBezTo>
                  <a:cubicBezTo>
                    <a:pt x="45" y="227"/>
                    <a:pt x="45" y="228"/>
                    <a:pt x="45" y="228"/>
                  </a:cubicBezTo>
                  <a:cubicBezTo>
                    <a:pt x="45" y="228"/>
                    <a:pt x="44" y="230"/>
                    <a:pt x="44" y="230"/>
                  </a:cubicBezTo>
                  <a:cubicBezTo>
                    <a:pt x="44" y="230"/>
                    <a:pt x="44" y="230"/>
                    <a:pt x="44" y="230"/>
                  </a:cubicBezTo>
                  <a:cubicBezTo>
                    <a:pt x="44" y="231"/>
                    <a:pt x="43" y="232"/>
                    <a:pt x="42" y="232"/>
                  </a:cubicBezTo>
                  <a:cubicBezTo>
                    <a:pt x="42" y="232"/>
                    <a:pt x="42" y="232"/>
                    <a:pt x="42" y="232"/>
                  </a:cubicBezTo>
                  <a:cubicBezTo>
                    <a:pt x="42" y="232"/>
                    <a:pt x="41" y="232"/>
                    <a:pt x="40" y="232"/>
                  </a:cubicBezTo>
                  <a:cubicBezTo>
                    <a:pt x="40" y="232"/>
                    <a:pt x="39" y="232"/>
                    <a:pt x="39" y="233"/>
                  </a:cubicBezTo>
                  <a:cubicBezTo>
                    <a:pt x="39" y="233"/>
                    <a:pt x="39" y="233"/>
                    <a:pt x="39" y="233"/>
                  </a:cubicBezTo>
                  <a:cubicBezTo>
                    <a:pt x="37" y="233"/>
                    <a:pt x="36" y="233"/>
                    <a:pt x="35" y="232"/>
                  </a:cubicBezTo>
                  <a:cubicBezTo>
                    <a:pt x="34" y="232"/>
                    <a:pt x="34" y="232"/>
                    <a:pt x="33" y="232"/>
                  </a:cubicBezTo>
                  <a:cubicBezTo>
                    <a:pt x="33" y="232"/>
                    <a:pt x="32" y="232"/>
                    <a:pt x="32" y="232"/>
                  </a:cubicBezTo>
                  <a:cubicBezTo>
                    <a:pt x="31" y="232"/>
                    <a:pt x="31" y="232"/>
                    <a:pt x="31" y="232"/>
                  </a:cubicBezTo>
                  <a:cubicBezTo>
                    <a:pt x="31" y="231"/>
                    <a:pt x="31" y="230"/>
                    <a:pt x="30" y="230"/>
                  </a:cubicBezTo>
                  <a:cubicBezTo>
                    <a:pt x="30" y="230"/>
                    <a:pt x="29" y="230"/>
                    <a:pt x="29" y="229"/>
                  </a:cubicBezTo>
                  <a:cubicBezTo>
                    <a:pt x="29" y="229"/>
                    <a:pt x="30" y="229"/>
                    <a:pt x="30" y="229"/>
                  </a:cubicBezTo>
                  <a:cubicBezTo>
                    <a:pt x="30" y="228"/>
                    <a:pt x="31" y="228"/>
                    <a:pt x="30" y="227"/>
                  </a:cubicBezTo>
                  <a:cubicBezTo>
                    <a:pt x="29" y="227"/>
                    <a:pt x="28" y="227"/>
                    <a:pt x="28" y="228"/>
                  </a:cubicBezTo>
                  <a:cubicBezTo>
                    <a:pt x="28" y="228"/>
                    <a:pt x="28" y="229"/>
                    <a:pt x="28" y="228"/>
                  </a:cubicBezTo>
                  <a:cubicBezTo>
                    <a:pt x="27" y="228"/>
                    <a:pt x="27" y="228"/>
                    <a:pt x="27" y="228"/>
                  </a:cubicBezTo>
                  <a:cubicBezTo>
                    <a:pt x="26" y="228"/>
                    <a:pt x="26" y="227"/>
                    <a:pt x="25" y="227"/>
                  </a:cubicBezTo>
                  <a:cubicBezTo>
                    <a:pt x="25" y="227"/>
                    <a:pt x="25" y="227"/>
                    <a:pt x="25" y="227"/>
                  </a:cubicBezTo>
                  <a:cubicBezTo>
                    <a:pt x="24" y="227"/>
                    <a:pt x="24" y="227"/>
                    <a:pt x="24" y="226"/>
                  </a:cubicBezTo>
                  <a:cubicBezTo>
                    <a:pt x="23" y="226"/>
                    <a:pt x="22" y="227"/>
                    <a:pt x="22" y="227"/>
                  </a:cubicBezTo>
                  <a:cubicBezTo>
                    <a:pt x="21" y="227"/>
                    <a:pt x="21" y="227"/>
                    <a:pt x="21" y="228"/>
                  </a:cubicBezTo>
                  <a:cubicBezTo>
                    <a:pt x="21" y="228"/>
                    <a:pt x="20" y="228"/>
                    <a:pt x="20" y="228"/>
                  </a:cubicBezTo>
                  <a:cubicBezTo>
                    <a:pt x="20" y="228"/>
                    <a:pt x="20" y="228"/>
                    <a:pt x="20" y="228"/>
                  </a:cubicBezTo>
                  <a:cubicBezTo>
                    <a:pt x="19" y="228"/>
                    <a:pt x="19" y="227"/>
                    <a:pt x="18" y="227"/>
                  </a:cubicBezTo>
                  <a:cubicBezTo>
                    <a:pt x="18" y="227"/>
                    <a:pt x="17" y="227"/>
                    <a:pt x="17" y="227"/>
                  </a:cubicBezTo>
                  <a:cubicBezTo>
                    <a:pt x="16" y="227"/>
                    <a:pt x="16" y="227"/>
                    <a:pt x="15" y="227"/>
                  </a:cubicBezTo>
                  <a:cubicBezTo>
                    <a:pt x="15" y="227"/>
                    <a:pt x="15" y="227"/>
                    <a:pt x="15" y="227"/>
                  </a:cubicBezTo>
                  <a:cubicBezTo>
                    <a:pt x="16" y="226"/>
                    <a:pt x="17" y="226"/>
                    <a:pt x="18" y="226"/>
                  </a:cubicBezTo>
                  <a:cubicBezTo>
                    <a:pt x="18" y="226"/>
                    <a:pt x="19" y="226"/>
                    <a:pt x="20" y="225"/>
                  </a:cubicBezTo>
                  <a:cubicBezTo>
                    <a:pt x="20" y="225"/>
                    <a:pt x="20" y="225"/>
                    <a:pt x="20" y="225"/>
                  </a:cubicBezTo>
                  <a:cubicBezTo>
                    <a:pt x="20" y="225"/>
                    <a:pt x="20" y="225"/>
                    <a:pt x="20" y="225"/>
                  </a:cubicBezTo>
                  <a:cubicBezTo>
                    <a:pt x="18" y="225"/>
                    <a:pt x="15" y="225"/>
                    <a:pt x="13" y="224"/>
                  </a:cubicBezTo>
                  <a:cubicBezTo>
                    <a:pt x="13" y="224"/>
                    <a:pt x="13" y="224"/>
                    <a:pt x="14" y="224"/>
                  </a:cubicBezTo>
                  <a:cubicBezTo>
                    <a:pt x="16" y="223"/>
                    <a:pt x="14" y="221"/>
                    <a:pt x="13" y="221"/>
                  </a:cubicBezTo>
                  <a:cubicBezTo>
                    <a:pt x="13" y="221"/>
                    <a:pt x="13" y="220"/>
                    <a:pt x="12" y="220"/>
                  </a:cubicBezTo>
                  <a:cubicBezTo>
                    <a:pt x="12" y="219"/>
                    <a:pt x="11" y="219"/>
                    <a:pt x="12" y="218"/>
                  </a:cubicBezTo>
                  <a:cubicBezTo>
                    <a:pt x="12" y="218"/>
                    <a:pt x="12" y="217"/>
                    <a:pt x="12" y="217"/>
                  </a:cubicBezTo>
                  <a:cubicBezTo>
                    <a:pt x="12" y="217"/>
                    <a:pt x="13" y="217"/>
                    <a:pt x="13" y="217"/>
                  </a:cubicBezTo>
                  <a:cubicBezTo>
                    <a:pt x="13" y="216"/>
                    <a:pt x="13" y="216"/>
                    <a:pt x="12" y="216"/>
                  </a:cubicBezTo>
                  <a:cubicBezTo>
                    <a:pt x="12" y="215"/>
                    <a:pt x="11" y="214"/>
                    <a:pt x="10" y="214"/>
                  </a:cubicBezTo>
                  <a:cubicBezTo>
                    <a:pt x="10" y="214"/>
                    <a:pt x="9" y="214"/>
                    <a:pt x="9" y="214"/>
                  </a:cubicBezTo>
                  <a:cubicBezTo>
                    <a:pt x="9" y="213"/>
                    <a:pt x="8" y="213"/>
                    <a:pt x="8" y="213"/>
                  </a:cubicBezTo>
                  <a:cubicBezTo>
                    <a:pt x="8" y="213"/>
                    <a:pt x="7" y="212"/>
                    <a:pt x="7" y="212"/>
                  </a:cubicBezTo>
                  <a:cubicBezTo>
                    <a:pt x="6" y="212"/>
                    <a:pt x="5" y="212"/>
                    <a:pt x="5" y="211"/>
                  </a:cubicBezTo>
                  <a:cubicBezTo>
                    <a:pt x="4" y="211"/>
                    <a:pt x="4" y="208"/>
                    <a:pt x="5" y="208"/>
                  </a:cubicBezTo>
                  <a:cubicBezTo>
                    <a:pt x="6" y="209"/>
                    <a:pt x="6" y="209"/>
                    <a:pt x="7" y="209"/>
                  </a:cubicBezTo>
                  <a:cubicBezTo>
                    <a:pt x="7" y="210"/>
                    <a:pt x="8" y="209"/>
                    <a:pt x="9" y="208"/>
                  </a:cubicBezTo>
                  <a:cubicBezTo>
                    <a:pt x="9" y="208"/>
                    <a:pt x="10" y="208"/>
                    <a:pt x="9" y="208"/>
                  </a:cubicBezTo>
                  <a:cubicBezTo>
                    <a:pt x="9" y="207"/>
                    <a:pt x="8" y="207"/>
                    <a:pt x="8" y="207"/>
                  </a:cubicBezTo>
                  <a:cubicBezTo>
                    <a:pt x="8" y="207"/>
                    <a:pt x="9" y="206"/>
                    <a:pt x="9" y="206"/>
                  </a:cubicBezTo>
                  <a:cubicBezTo>
                    <a:pt x="10" y="205"/>
                    <a:pt x="10" y="205"/>
                    <a:pt x="11" y="205"/>
                  </a:cubicBezTo>
                  <a:cubicBezTo>
                    <a:pt x="11" y="205"/>
                    <a:pt x="13" y="204"/>
                    <a:pt x="11" y="204"/>
                  </a:cubicBezTo>
                  <a:cubicBezTo>
                    <a:pt x="11" y="204"/>
                    <a:pt x="10" y="204"/>
                    <a:pt x="10" y="203"/>
                  </a:cubicBezTo>
                  <a:cubicBezTo>
                    <a:pt x="9" y="203"/>
                    <a:pt x="10" y="202"/>
                    <a:pt x="10" y="201"/>
                  </a:cubicBezTo>
                  <a:cubicBezTo>
                    <a:pt x="10" y="200"/>
                    <a:pt x="10" y="200"/>
                    <a:pt x="9" y="199"/>
                  </a:cubicBezTo>
                  <a:cubicBezTo>
                    <a:pt x="9" y="199"/>
                    <a:pt x="9" y="199"/>
                    <a:pt x="9" y="199"/>
                  </a:cubicBezTo>
                  <a:cubicBezTo>
                    <a:pt x="10" y="198"/>
                    <a:pt x="11" y="198"/>
                    <a:pt x="12" y="197"/>
                  </a:cubicBezTo>
                  <a:cubicBezTo>
                    <a:pt x="10" y="197"/>
                    <a:pt x="9" y="197"/>
                    <a:pt x="7" y="197"/>
                  </a:cubicBezTo>
                  <a:cubicBezTo>
                    <a:pt x="6" y="198"/>
                    <a:pt x="5" y="198"/>
                    <a:pt x="4" y="198"/>
                  </a:cubicBezTo>
                  <a:cubicBezTo>
                    <a:pt x="4" y="198"/>
                    <a:pt x="4" y="198"/>
                    <a:pt x="4" y="197"/>
                  </a:cubicBezTo>
                  <a:cubicBezTo>
                    <a:pt x="5" y="197"/>
                    <a:pt x="5" y="195"/>
                    <a:pt x="4" y="194"/>
                  </a:cubicBezTo>
                  <a:cubicBezTo>
                    <a:pt x="4" y="194"/>
                    <a:pt x="4" y="193"/>
                    <a:pt x="4" y="192"/>
                  </a:cubicBezTo>
                  <a:cubicBezTo>
                    <a:pt x="4" y="191"/>
                    <a:pt x="5" y="191"/>
                    <a:pt x="5" y="190"/>
                  </a:cubicBezTo>
                  <a:cubicBezTo>
                    <a:pt x="6" y="190"/>
                    <a:pt x="6" y="189"/>
                    <a:pt x="7" y="189"/>
                  </a:cubicBezTo>
                  <a:cubicBezTo>
                    <a:pt x="7" y="189"/>
                    <a:pt x="8" y="188"/>
                    <a:pt x="8" y="188"/>
                  </a:cubicBezTo>
                  <a:cubicBezTo>
                    <a:pt x="9" y="186"/>
                    <a:pt x="12" y="187"/>
                    <a:pt x="13" y="187"/>
                  </a:cubicBezTo>
                  <a:cubicBezTo>
                    <a:pt x="14" y="187"/>
                    <a:pt x="15" y="188"/>
                    <a:pt x="16" y="188"/>
                  </a:cubicBezTo>
                  <a:cubicBezTo>
                    <a:pt x="17" y="188"/>
                    <a:pt x="18" y="187"/>
                    <a:pt x="19" y="188"/>
                  </a:cubicBezTo>
                  <a:cubicBezTo>
                    <a:pt x="19" y="188"/>
                    <a:pt x="20" y="188"/>
                    <a:pt x="20" y="188"/>
                  </a:cubicBezTo>
                  <a:cubicBezTo>
                    <a:pt x="20" y="189"/>
                    <a:pt x="21" y="188"/>
                    <a:pt x="21" y="188"/>
                  </a:cubicBezTo>
                  <a:cubicBezTo>
                    <a:pt x="22" y="188"/>
                    <a:pt x="22" y="188"/>
                    <a:pt x="23" y="188"/>
                  </a:cubicBezTo>
                  <a:cubicBezTo>
                    <a:pt x="23" y="188"/>
                    <a:pt x="24" y="188"/>
                    <a:pt x="24" y="188"/>
                  </a:cubicBezTo>
                  <a:cubicBezTo>
                    <a:pt x="25" y="188"/>
                    <a:pt x="26" y="188"/>
                    <a:pt x="27" y="189"/>
                  </a:cubicBezTo>
                  <a:cubicBezTo>
                    <a:pt x="27" y="189"/>
                    <a:pt x="28" y="189"/>
                    <a:pt x="28" y="189"/>
                  </a:cubicBezTo>
                  <a:cubicBezTo>
                    <a:pt x="29" y="189"/>
                    <a:pt x="29" y="189"/>
                    <a:pt x="30" y="189"/>
                  </a:cubicBezTo>
                  <a:cubicBezTo>
                    <a:pt x="30" y="189"/>
                    <a:pt x="31" y="189"/>
                    <a:pt x="31" y="188"/>
                  </a:cubicBezTo>
                  <a:cubicBezTo>
                    <a:pt x="32" y="188"/>
                    <a:pt x="30" y="188"/>
                    <a:pt x="30" y="188"/>
                  </a:cubicBezTo>
                  <a:cubicBezTo>
                    <a:pt x="29" y="188"/>
                    <a:pt x="28" y="188"/>
                    <a:pt x="28" y="187"/>
                  </a:cubicBezTo>
                  <a:cubicBezTo>
                    <a:pt x="28" y="187"/>
                    <a:pt x="29" y="186"/>
                    <a:pt x="29" y="186"/>
                  </a:cubicBezTo>
                  <a:cubicBezTo>
                    <a:pt x="31" y="185"/>
                    <a:pt x="32" y="185"/>
                    <a:pt x="34" y="185"/>
                  </a:cubicBezTo>
                  <a:cubicBezTo>
                    <a:pt x="35" y="184"/>
                    <a:pt x="35" y="184"/>
                    <a:pt x="36" y="184"/>
                  </a:cubicBezTo>
                  <a:cubicBezTo>
                    <a:pt x="36" y="184"/>
                    <a:pt x="37" y="184"/>
                    <a:pt x="37" y="184"/>
                  </a:cubicBezTo>
                  <a:cubicBezTo>
                    <a:pt x="37" y="184"/>
                    <a:pt x="39" y="184"/>
                    <a:pt x="38" y="183"/>
                  </a:cubicBezTo>
                  <a:cubicBezTo>
                    <a:pt x="36" y="183"/>
                    <a:pt x="34" y="184"/>
                    <a:pt x="33" y="183"/>
                  </a:cubicBezTo>
                  <a:cubicBezTo>
                    <a:pt x="33" y="183"/>
                    <a:pt x="33" y="183"/>
                    <a:pt x="33" y="183"/>
                  </a:cubicBezTo>
                  <a:cubicBezTo>
                    <a:pt x="32" y="183"/>
                    <a:pt x="31" y="182"/>
                    <a:pt x="30" y="181"/>
                  </a:cubicBezTo>
                  <a:cubicBezTo>
                    <a:pt x="30" y="181"/>
                    <a:pt x="29" y="181"/>
                    <a:pt x="29" y="181"/>
                  </a:cubicBezTo>
                  <a:cubicBezTo>
                    <a:pt x="28" y="181"/>
                    <a:pt x="27" y="181"/>
                    <a:pt x="26" y="181"/>
                  </a:cubicBezTo>
                  <a:cubicBezTo>
                    <a:pt x="25" y="181"/>
                    <a:pt x="24" y="181"/>
                    <a:pt x="24" y="181"/>
                  </a:cubicBezTo>
                  <a:cubicBezTo>
                    <a:pt x="24" y="181"/>
                    <a:pt x="24" y="181"/>
                    <a:pt x="24" y="181"/>
                  </a:cubicBezTo>
                  <a:cubicBezTo>
                    <a:pt x="23" y="181"/>
                    <a:pt x="23" y="181"/>
                    <a:pt x="23" y="181"/>
                  </a:cubicBezTo>
                  <a:cubicBezTo>
                    <a:pt x="22" y="181"/>
                    <a:pt x="22" y="181"/>
                    <a:pt x="21" y="181"/>
                  </a:cubicBezTo>
                  <a:cubicBezTo>
                    <a:pt x="21" y="181"/>
                    <a:pt x="20" y="182"/>
                    <a:pt x="20" y="182"/>
                  </a:cubicBezTo>
                  <a:cubicBezTo>
                    <a:pt x="19" y="182"/>
                    <a:pt x="18" y="181"/>
                    <a:pt x="17" y="182"/>
                  </a:cubicBezTo>
                  <a:cubicBezTo>
                    <a:pt x="17" y="183"/>
                    <a:pt x="17" y="184"/>
                    <a:pt x="16" y="184"/>
                  </a:cubicBezTo>
                  <a:cubicBezTo>
                    <a:pt x="15" y="184"/>
                    <a:pt x="15" y="185"/>
                    <a:pt x="14" y="185"/>
                  </a:cubicBezTo>
                  <a:cubicBezTo>
                    <a:pt x="13" y="185"/>
                    <a:pt x="13" y="185"/>
                    <a:pt x="12" y="185"/>
                  </a:cubicBezTo>
                  <a:cubicBezTo>
                    <a:pt x="10" y="186"/>
                    <a:pt x="9" y="186"/>
                    <a:pt x="8" y="188"/>
                  </a:cubicBezTo>
                  <a:cubicBezTo>
                    <a:pt x="7" y="188"/>
                    <a:pt x="6" y="189"/>
                    <a:pt x="5" y="189"/>
                  </a:cubicBezTo>
                  <a:cubicBezTo>
                    <a:pt x="5" y="189"/>
                    <a:pt x="5" y="189"/>
                    <a:pt x="5" y="189"/>
                  </a:cubicBezTo>
                  <a:cubicBezTo>
                    <a:pt x="5" y="188"/>
                    <a:pt x="5" y="188"/>
                    <a:pt x="5" y="188"/>
                  </a:cubicBezTo>
                  <a:cubicBezTo>
                    <a:pt x="5" y="188"/>
                    <a:pt x="5" y="187"/>
                    <a:pt x="6" y="186"/>
                  </a:cubicBezTo>
                  <a:cubicBezTo>
                    <a:pt x="6" y="186"/>
                    <a:pt x="6" y="186"/>
                    <a:pt x="6" y="186"/>
                  </a:cubicBezTo>
                  <a:cubicBezTo>
                    <a:pt x="7" y="186"/>
                    <a:pt x="7" y="186"/>
                    <a:pt x="7" y="186"/>
                  </a:cubicBezTo>
                  <a:cubicBezTo>
                    <a:pt x="7" y="185"/>
                    <a:pt x="7" y="185"/>
                    <a:pt x="7"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4"/>
                    <a:pt x="7" y="184"/>
                  </a:cubicBezTo>
                  <a:cubicBezTo>
                    <a:pt x="6" y="184"/>
                    <a:pt x="5" y="185"/>
                    <a:pt x="5" y="184"/>
                  </a:cubicBezTo>
                  <a:cubicBezTo>
                    <a:pt x="4" y="184"/>
                    <a:pt x="4" y="184"/>
                    <a:pt x="4" y="184"/>
                  </a:cubicBezTo>
                  <a:cubicBezTo>
                    <a:pt x="4" y="184"/>
                    <a:pt x="4" y="184"/>
                    <a:pt x="4" y="183"/>
                  </a:cubicBezTo>
                  <a:cubicBezTo>
                    <a:pt x="4" y="183"/>
                    <a:pt x="4" y="183"/>
                    <a:pt x="3" y="183"/>
                  </a:cubicBezTo>
                  <a:cubicBezTo>
                    <a:pt x="3" y="182"/>
                    <a:pt x="3" y="182"/>
                    <a:pt x="3" y="182"/>
                  </a:cubicBezTo>
                  <a:cubicBezTo>
                    <a:pt x="4" y="182"/>
                    <a:pt x="4" y="182"/>
                    <a:pt x="4" y="182"/>
                  </a:cubicBezTo>
                  <a:cubicBezTo>
                    <a:pt x="4" y="182"/>
                    <a:pt x="5" y="181"/>
                    <a:pt x="6" y="181"/>
                  </a:cubicBezTo>
                  <a:cubicBezTo>
                    <a:pt x="7" y="180"/>
                    <a:pt x="8" y="179"/>
                    <a:pt x="7" y="179"/>
                  </a:cubicBezTo>
                  <a:cubicBezTo>
                    <a:pt x="7" y="178"/>
                    <a:pt x="8" y="177"/>
                    <a:pt x="8" y="177"/>
                  </a:cubicBezTo>
                  <a:cubicBezTo>
                    <a:pt x="8" y="177"/>
                    <a:pt x="9" y="177"/>
                    <a:pt x="9" y="177"/>
                  </a:cubicBezTo>
                  <a:cubicBezTo>
                    <a:pt x="9" y="176"/>
                    <a:pt x="9" y="176"/>
                    <a:pt x="10" y="175"/>
                  </a:cubicBezTo>
                  <a:cubicBezTo>
                    <a:pt x="10" y="174"/>
                    <a:pt x="10" y="174"/>
                    <a:pt x="9" y="173"/>
                  </a:cubicBezTo>
                  <a:cubicBezTo>
                    <a:pt x="8" y="173"/>
                    <a:pt x="8" y="172"/>
                    <a:pt x="8" y="172"/>
                  </a:cubicBezTo>
                  <a:cubicBezTo>
                    <a:pt x="9" y="171"/>
                    <a:pt x="9" y="171"/>
                    <a:pt x="9" y="171"/>
                  </a:cubicBezTo>
                  <a:cubicBezTo>
                    <a:pt x="9" y="171"/>
                    <a:pt x="9" y="170"/>
                    <a:pt x="10" y="170"/>
                  </a:cubicBezTo>
                  <a:cubicBezTo>
                    <a:pt x="11" y="170"/>
                    <a:pt x="11" y="170"/>
                    <a:pt x="11" y="170"/>
                  </a:cubicBezTo>
                  <a:cubicBezTo>
                    <a:pt x="12" y="169"/>
                    <a:pt x="14" y="168"/>
                    <a:pt x="15" y="168"/>
                  </a:cubicBezTo>
                  <a:cubicBezTo>
                    <a:pt x="16" y="168"/>
                    <a:pt x="16" y="168"/>
                    <a:pt x="17" y="168"/>
                  </a:cubicBezTo>
                  <a:cubicBezTo>
                    <a:pt x="17" y="169"/>
                    <a:pt x="17" y="169"/>
                    <a:pt x="18" y="169"/>
                  </a:cubicBezTo>
                  <a:cubicBezTo>
                    <a:pt x="18" y="169"/>
                    <a:pt x="18" y="170"/>
                    <a:pt x="18" y="170"/>
                  </a:cubicBezTo>
                  <a:cubicBezTo>
                    <a:pt x="18" y="170"/>
                    <a:pt x="19" y="170"/>
                    <a:pt x="19" y="170"/>
                  </a:cubicBezTo>
                  <a:cubicBezTo>
                    <a:pt x="19" y="170"/>
                    <a:pt x="19" y="170"/>
                    <a:pt x="19" y="170"/>
                  </a:cubicBezTo>
                  <a:cubicBezTo>
                    <a:pt x="19" y="170"/>
                    <a:pt x="19" y="170"/>
                    <a:pt x="20" y="170"/>
                  </a:cubicBezTo>
                  <a:cubicBezTo>
                    <a:pt x="20" y="169"/>
                    <a:pt x="21" y="169"/>
                    <a:pt x="22" y="169"/>
                  </a:cubicBezTo>
                  <a:cubicBezTo>
                    <a:pt x="22" y="169"/>
                    <a:pt x="22" y="169"/>
                    <a:pt x="22" y="169"/>
                  </a:cubicBezTo>
                  <a:cubicBezTo>
                    <a:pt x="22" y="169"/>
                    <a:pt x="22" y="169"/>
                    <a:pt x="22" y="170"/>
                  </a:cubicBezTo>
                  <a:cubicBezTo>
                    <a:pt x="22" y="170"/>
                    <a:pt x="22" y="170"/>
                    <a:pt x="22" y="170"/>
                  </a:cubicBezTo>
                  <a:cubicBezTo>
                    <a:pt x="22" y="171"/>
                    <a:pt x="21" y="173"/>
                    <a:pt x="23" y="174"/>
                  </a:cubicBezTo>
                  <a:cubicBezTo>
                    <a:pt x="24" y="174"/>
                    <a:pt x="24" y="174"/>
                    <a:pt x="24" y="174"/>
                  </a:cubicBezTo>
                  <a:cubicBezTo>
                    <a:pt x="24" y="174"/>
                    <a:pt x="24" y="174"/>
                    <a:pt x="24" y="174"/>
                  </a:cubicBezTo>
                  <a:cubicBezTo>
                    <a:pt x="25" y="174"/>
                    <a:pt x="26" y="175"/>
                    <a:pt x="27" y="175"/>
                  </a:cubicBezTo>
                  <a:cubicBezTo>
                    <a:pt x="28" y="175"/>
                    <a:pt x="29" y="176"/>
                    <a:pt x="29" y="177"/>
                  </a:cubicBezTo>
                  <a:cubicBezTo>
                    <a:pt x="30" y="177"/>
                    <a:pt x="30" y="177"/>
                    <a:pt x="30" y="177"/>
                  </a:cubicBezTo>
                  <a:cubicBezTo>
                    <a:pt x="30" y="178"/>
                    <a:pt x="30" y="178"/>
                    <a:pt x="30" y="178"/>
                  </a:cubicBezTo>
                  <a:cubicBezTo>
                    <a:pt x="32" y="179"/>
                    <a:pt x="34" y="179"/>
                    <a:pt x="34" y="179"/>
                  </a:cubicBezTo>
                  <a:cubicBezTo>
                    <a:pt x="35" y="179"/>
                    <a:pt x="36" y="179"/>
                    <a:pt x="37" y="179"/>
                  </a:cubicBezTo>
                  <a:cubicBezTo>
                    <a:pt x="37" y="179"/>
                    <a:pt x="38" y="179"/>
                    <a:pt x="39" y="179"/>
                  </a:cubicBezTo>
                  <a:cubicBezTo>
                    <a:pt x="40" y="179"/>
                    <a:pt x="40" y="179"/>
                    <a:pt x="41" y="179"/>
                  </a:cubicBezTo>
                  <a:cubicBezTo>
                    <a:pt x="42" y="179"/>
                    <a:pt x="42" y="178"/>
                    <a:pt x="43" y="178"/>
                  </a:cubicBezTo>
                  <a:cubicBezTo>
                    <a:pt x="45" y="179"/>
                    <a:pt x="46" y="179"/>
                    <a:pt x="47" y="180"/>
                  </a:cubicBezTo>
                  <a:cubicBezTo>
                    <a:pt x="47" y="180"/>
                    <a:pt x="49" y="180"/>
                    <a:pt x="49" y="180"/>
                  </a:cubicBezTo>
                  <a:cubicBezTo>
                    <a:pt x="50" y="180"/>
                    <a:pt x="52" y="179"/>
                    <a:pt x="53" y="179"/>
                  </a:cubicBezTo>
                  <a:cubicBezTo>
                    <a:pt x="53" y="179"/>
                    <a:pt x="53" y="179"/>
                    <a:pt x="53" y="179"/>
                  </a:cubicBezTo>
                  <a:cubicBezTo>
                    <a:pt x="53" y="178"/>
                    <a:pt x="53" y="178"/>
                    <a:pt x="54" y="177"/>
                  </a:cubicBezTo>
                  <a:cubicBezTo>
                    <a:pt x="54" y="177"/>
                    <a:pt x="54" y="177"/>
                    <a:pt x="55" y="177"/>
                  </a:cubicBezTo>
                  <a:cubicBezTo>
                    <a:pt x="56" y="176"/>
                    <a:pt x="56" y="176"/>
                    <a:pt x="56" y="175"/>
                  </a:cubicBezTo>
                  <a:cubicBezTo>
                    <a:pt x="56" y="175"/>
                    <a:pt x="56" y="174"/>
                    <a:pt x="57" y="174"/>
                  </a:cubicBezTo>
                  <a:cubicBezTo>
                    <a:pt x="57" y="174"/>
                    <a:pt x="58" y="174"/>
                    <a:pt x="59" y="174"/>
                  </a:cubicBezTo>
                  <a:cubicBezTo>
                    <a:pt x="60" y="173"/>
                    <a:pt x="60" y="173"/>
                    <a:pt x="61" y="172"/>
                  </a:cubicBezTo>
                  <a:cubicBezTo>
                    <a:pt x="63" y="172"/>
                    <a:pt x="65" y="173"/>
                    <a:pt x="67" y="171"/>
                  </a:cubicBezTo>
                  <a:cubicBezTo>
                    <a:pt x="68" y="170"/>
                    <a:pt x="70" y="171"/>
                    <a:pt x="72" y="170"/>
                  </a:cubicBezTo>
                  <a:cubicBezTo>
                    <a:pt x="73" y="170"/>
                    <a:pt x="74" y="170"/>
                    <a:pt x="75" y="170"/>
                  </a:cubicBezTo>
                  <a:cubicBezTo>
                    <a:pt x="75" y="170"/>
                    <a:pt x="76" y="170"/>
                    <a:pt x="77" y="170"/>
                  </a:cubicBezTo>
                  <a:cubicBezTo>
                    <a:pt x="77" y="170"/>
                    <a:pt x="78" y="171"/>
                    <a:pt x="79" y="170"/>
                  </a:cubicBezTo>
                  <a:cubicBezTo>
                    <a:pt x="79" y="170"/>
                    <a:pt x="79" y="170"/>
                    <a:pt x="79" y="170"/>
                  </a:cubicBezTo>
                  <a:cubicBezTo>
                    <a:pt x="79" y="170"/>
                    <a:pt x="80" y="170"/>
                    <a:pt x="81" y="170"/>
                  </a:cubicBezTo>
                  <a:cubicBezTo>
                    <a:pt x="82" y="170"/>
                    <a:pt x="82" y="170"/>
                    <a:pt x="83" y="170"/>
                  </a:cubicBezTo>
                  <a:cubicBezTo>
                    <a:pt x="84" y="170"/>
                    <a:pt x="85" y="171"/>
                    <a:pt x="86" y="171"/>
                  </a:cubicBezTo>
                  <a:cubicBezTo>
                    <a:pt x="87" y="170"/>
                    <a:pt x="89" y="170"/>
                    <a:pt x="89" y="171"/>
                  </a:cubicBezTo>
                  <a:cubicBezTo>
                    <a:pt x="89" y="172"/>
                    <a:pt x="90" y="173"/>
                    <a:pt x="90" y="173"/>
                  </a:cubicBezTo>
                  <a:cubicBezTo>
                    <a:pt x="91" y="173"/>
                    <a:pt x="91" y="174"/>
                    <a:pt x="91" y="174"/>
                  </a:cubicBezTo>
                  <a:cubicBezTo>
                    <a:pt x="91" y="174"/>
                    <a:pt x="92" y="174"/>
                    <a:pt x="92" y="174"/>
                  </a:cubicBezTo>
                  <a:cubicBezTo>
                    <a:pt x="93" y="174"/>
                    <a:pt x="93" y="174"/>
                    <a:pt x="94" y="174"/>
                  </a:cubicBezTo>
                  <a:cubicBezTo>
                    <a:pt x="95" y="173"/>
                    <a:pt x="95" y="173"/>
                    <a:pt x="96" y="173"/>
                  </a:cubicBezTo>
                  <a:cubicBezTo>
                    <a:pt x="97" y="172"/>
                    <a:pt x="97" y="173"/>
                    <a:pt x="98" y="174"/>
                  </a:cubicBezTo>
                  <a:cubicBezTo>
                    <a:pt x="98" y="174"/>
                    <a:pt x="98" y="174"/>
                    <a:pt x="99" y="175"/>
                  </a:cubicBezTo>
                  <a:cubicBezTo>
                    <a:pt x="99" y="175"/>
                    <a:pt x="99" y="175"/>
                    <a:pt x="100" y="176"/>
                  </a:cubicBezTo>
                  <a:cubicBezTo>
                    <a:pt x="100" y="176"/>
                    <a:pt x="99" y="177"/>
                    <a:pt x="99" y="177"/>
                  </a:cubicBezTo>
                  <a:cubicBezTo>
                    <a:pt x="99" y="177"/>
                    <a:pt x="100" y="177"/>
                    <a:pt x="100" y="177"/>
                  </a:cubicBezTo>
                  <a:cubicBezTo>
                    <a:pt x="101" y="178"/>
                    <a:pt x="102" y="179"/>
                    <a:pt x="103" y="178"/>
                  </a:cubicBezTo>
                  <a:cubicBezTo>
                    <a:pt x="104" y="177"/>
                    <a:pt x="105" y="178"/>
                    <a:pt x="105" y="178"/>
                  </a:cubicBezTo>
                  <a:cubicBezTo>
                    <a:pt x="106" y="178"/>
                    <a:pt x="106" y="179"/>
                    <a:pt x="106" y="179"/>
                  </a:cubicBezTo>
                  <a:cubicBezTo>
                    <a:pt x="107" y="180"/>
                    <a:pt x="108" y="179"/>
                    <a:pt x="108" y="180"/>
                  </a:cubicBezTo>
                  <a:cubicBezTo>
                    <a:pt x="109" y="180"/>
                    <a:pt x="109" y="180"/>
                    <a:pt x="110" y="180"/>
                  </a:cubicBezTo>
                  <a:cubicBezTo>
                    <a:pt x="110" y="181"/>
                    <a:pt x="111" y="181"/>
                    <a:pt x="112" y="181"/>
                  </a:cubicBezTo>
                  <a:cubicBezTo>
                    <a:pt x="112" y="181"/>
                    <a:pt x="113" y="181"/>
                    <a:pt x="113" y="181"/>
                  </a:cubicBezTo>
                  <a:cubicBezTo>
                    <a:pt x="114" y="181"/>
                    <a:pt x="114" y="181"/>
                    <a:pt x="114" y="181"/>
                  </a:cubicBezTo>
                  <a:cubicBezTo>
                    <a:pt x="115" y="181"/>
                    <a:pt x="116" y="181"/>
                    <a:pt x="116" y="181"/>
                  </a:cubicBezTo>
                  <a:cubicBezTo>
                    <a:pt x="116" y="181"/>
                    <a:pt x="117" y="182"/>
                    <a:pt x="117" y="182"/>
                  </a:cubicBezTo>
                  <a:cubicBezTo>
                    <a:pt x="118" y="182"/>
                    <a:pt x="118" y="182"/>
                    <a:pt x="118" y="182"/>
                  </a:cubicBezTo>
                  <a:cubicBezTo>
                    <a:pt x="118" y="182"/>
                    <a:pt x="118" y="183"/>
                    <a:pt x="118" y="183"/>
                  </a:cubicBezTo>
                  <a:cubicBezTo>
                    <a:pt x="119" y="184"/>
                    <a:pt x="121" y="183"/>
                    <a:pt x="121" y="182"/>
                  </a:cubicBezTo>
                  <a:cubicBezTo>
                    <a:pt x="122" y="182"/>
                    <a:pt x="123" y="182"/>
                    <a:pt x="124" y="182"/>
                  </a:cubicBezTo>
                  <a:cubicBezTo>
                    <a:pt x="125" y="182"/>
                    <a:pt x="126" y="181"/>
                    <a:pt x="126" y="181"/>
                  </a:cubicBezTo>
                  <a:cubicBezTo>
                    <a:pt x="127" y="181"/>
                    <a:pt x="127" y="181"/>
                    <a:pt x="127" y="181"/>
                  </a:cubicBezTo>
                  <a:cubicBezTo>
                    <a:pt x="128" y="181"/>
                    <a:pt x="128" y="181"/>
                    <a:pt x="128" y="181"/>
                  </a:cubicBezTo>
                  <a:cubicBezTo>
                    <a:pt x="130" y="182"/>
                    <a:pt x="132" y="182"/>
                    <a:pt x="134" y="183"/>
                  </a:cubicBezTo>
                  <a:cubicBezTo>
                    <a:pt x="135" y="183"/>
                    <a:pt x="136" y="184"/>
                    <a:pt x="137" y="183"/>
                  </a:cubicBezTo>
                  <a:cubicBezTo>
                    <a:pt x="137" y="182"/>
                    <a:pt x="137" y="182"/>
                    <a:pt x="138" y="182"/>
                  </a:cubicBezTo>
                  <a:cubicBezTo>
                    <a:pt x="139" y="182"/>
                    <a:pt x="140" y="183"/>
                    <a:pt x="141" y="181"/>
                  </a:cubicBezTo>
                  <a:cubicBezTo>
                    <a:pt x="141" y="181"/>
                    <a:pt x="143" y="180"/>
                    <a:pt x="144" y="180"/>
                  </a:cubicBezTo>
                  <a:cubicBezTo>
                    <a:pt x="144" y="179"/>
                    <a:pt x="145" y="179"/>
                    <a:pt x="145" y="179"/>
                  </a:cubicBezTo>
                  <a:cubicBezTo>
                    <a:pt x="146" y="179"/>
                    <a:pt x="146" y="179"/>
                    <a:pt x="146" y="178"/>
                  </a:cubicBezTo>
                  <a:cubicBezTo>
                    <a:pt x="147" y="178"/>
                    <a:pt x="147" y="177"/>
                    <a:pt x="148" y="177"/>
                  </a:cubicBezTo>
                  <a:cubicBezTo>
                    <a:pt x="149" y="177"/>
                    <a:pt x="149" y="176"/>
                    <a:pt x="149" y="175"/>
                  </a:cubicBezTo>
                  <a:cubicBezTo>
                    <a:pt x="149" y="175"/>
                    <a:pt x="149" y="175"/>
                    <a:pt x="149" y="175"/>
                  </a:cubicBezTo>
                  <a:cubicBezTo>
                    <a:pt x="149" y="175"/>
                    <a:pt x="149" y="175"/>
                    <a:pt x="149" y="175"/>
                  </a:cubicBezTo>
                  <a:cubicBezTo>
                    <a:pt x="149" y="175"/>
                    <a:pt x="149" y="175"/>
                    <a:pt x="149" y="175"/>
                  </a:cubicBezTo>
                  <a:cubicBezTo>
                    <a:pt x="150" y="175"/>
                    <a:pt x="150" y="175"/>
                    <a:pt x="150" y="174"/>
                  </a:cubicBezTo>
                  <a:cubicBezTo>
                    <a:pt x="150" y="174"/>
                    <a:pt x="151" y="173"/>
                    <a:pt x="151" y="173"/>
                  </a:cubicBezTo>
                  <a:cubicBezTo>
                    <a:pt x="150" y="172"/>
                    <a:pt x="149" y="171"/>
                    <a:pt x="149" y="171"/>
                  </a:cubicBezTo>
                  <a:cubicBezTo>
                    <a:pt x="148" y="170"/>
                    <a:pt x="149" y="169"/>
                    <a:pt x="149" y="168"/>
                  </a:cubicBezTo>
                  <a:cubicBezTo>
                    <a:pt x="149" y="167"/>
                    <a:pt x="149" y="167"/>
                    <a:pt x="149" y="166"/>
                  </a:cubicBezTo>
                  <a:cubicBezTo>
                    <a:pt x="148" y="166"/>
                    <a:pt x="147" y="165"/>
                    <a:pt x="147" y="164"/>
                  </a:cubicBezTo>
                  <a:cubicBezTo>
                    <a:pt x="147" y="164"/>
                    <a:pt x="148" y="163"/>
                    <a:pt x="148" y="163"/>
                  </a:cubicBezTo>
                  <a:cubicBezTo>
                    <a:pt x="147" y="162"/>
                    <a:pt x="146" y="162"/>
                    <a:pt x="145" y="162"/>
                  </a:cubicBezTo>
                  <a:cubicBezTo>
                    <a:pt x="144" y="162"/>
                    <a:pt x="145" y="161"/>
                    <a:pt x="144" y="161"/>
                  </a:cubicBezTo>
                  <a:cubicBezTo>
                    <a:pt x="143" y="160"/>
                    <a:pt x="143" y="160"/>
                    <a:pt x="142" y="159"/>
                  </a:cubicBezTo>
                  <a:cubicBezTo>
                    <a:pt x="142" y="159"/>
                    <a:pt x="142" y="159"/>
                    <a:pt x="142" y="159"/>
                  </a:cubicBezTo>
                  <a:cubicBezTo>
                    <a:pt x="142" y="159"/>
                    <a:pt x="142" y="159"/>
                    <a:pt x="142" y="159"/>
                  </a:cubicBezTo>
                  <a:cubicBezTo>
                    <a:pt x="140" y="159"/>
                    <a:pt x="139" y="160"/>
                    <a:pt x="138" y="158"/>
                  </a:cubicBezTo>
                  <a:cubicBezTo>
                    <a:pt x="137" y="157"/>
                    <a:pt x="137" y="157"/>
                    <a:pt x="136" y="156"/>
                  </a:cubicBezTo>
                  <a:cubicBezTo>
                    <a:pt x="135" y="156"/>
                    <a:pt x="135" y="154"/>
                    <a:pt x="134" y="154"/>
                  </a:cubicBezTo>
                  <a:cubicBezTo>
                    <a:pt x="134" y="154"/>
                    <a:pt x="134" y="154"/>
                    <a:pt x="134" y="154"/>
                  </a:cubicBezTo>
                  <a:cubicBezTo>
                    <a:pt x="133" y="154"/>
                    <a:pt x="133" y="154"/>
                    <a:pt x="133" y="154"/>
                  </a:cubicBezTo>
                  <a:cubicBezTo>
                    <a:pt x="134" y="154"/>
                    <a:pt x="134" y="154"/>
                    <a:pt x="134" y="154"/>
                  </a:cubicBezTo>
                  <a:cubicBezTo>
                    <a:pt x="135" y="154"/>
                    <a:pt x="135" y="154"/>
                    <a:pt x="135" y="154"/>
                  </a:cubicBezTo>
                  <a:cubicBezTo>
                    <a:pt x="136" y="154"/>
                    <a:pt x="137" y="154"/>
                    <a:pt x="138" y="154"/>
                  </a:cubicBezTo>
                  <a:cubicBezTo>
                    <a:pt x="138" y="154"/>
                    <a:pt x="138" y="154"/>
                    <a:pt x="139" y="154"/>
                  </a:cubicBezTo>
                  <a:cubicBezTo>
                    <a:pt x="139" y="154"/>
                    <a:pt x="139" y="154"/>
                    <a:pt x="140" y="154"/>
                  </a:cubicBezTo>
                  <a:cubicBezTo>
                    <a:pt x="140" y="154"/>
                    <a:pt x="140" y="154"/>
                    <a:pt x="140" y="154"/>
                  </a:cubicBezTo>
                  <a:cubicBezTo>
                    <a:pt x="141" y="154"/>
                    <a:pt x="141" y="154"/>
                    <a:pt x="142" y="154"/>
                  </a:cubicBezTo>
                  <a:cubicBezTo>
                    <a:pt x="142" y="154"/>
                    <a:pt x="142" y="154"/>
                    <a:pt x="142" y="154"/>
                  </a:cubicBezTo>
                  <a:cubicBezTo>
                    <a:pt x="142" y="154"/>
                    <a:pt x="142" y="154"/>
                    <a:pt x="142" y="154"/>
                  </a:cubicBezTo>
                  <a:cubicBezTo>
                    <a:pt x="143" y="154"/>
                    <a:pt x="143" y="154"/>
                    <a:pt x="144" y="154"/>
                  </a:cubicBezTo>
                  <a:cubicBezTo>
                    <a:pt x="144" y="154"/>
                    <a:pt x="144" y="154"/>
                    <a:pt x="144" y="154"/>
                  </a:cubicBezTo>
                  <a:cubicBezTo>
                    <a:pt x="145" y="155"/>
                    <a:pt x="145" y="155"/>
                    <a:pt x="146" y="155"/>
                  </a:cubicBezTo>
                  <a:cubicBezTo>
                    <a:pt x="147" y="155"/>
                    <a:pt x="147" y="156"/>
                    <a:pt x="148" y="156"/>
                  </a:cubicBezTo>
                  <a:cubicBezTo>
                    <a:pt x="148" y="156"/>
                    <a:pt x="148" y="156"/>
                    <a:pt x="148" y="156"/>
                  </a:cubicBezTo>
                  <a:cubicBezTo>
                    <a:pt x="150" y="156"/>
                    <a:pt x="151" y="157"/>
                    <a:pt x="153" y="157"/>
                  </a:cubicBezTo>
                  <a:cubicBezTo>
                    <a:pt x="153" y="157"/>
                    <a:pt x="153" y="157"/>
                    <a:pt x="153" y="157"/>
                  </a:cubicBezTo>
                  <a:cubicBezTo>
                    <a:pt x="153" y="157"/>
                    <a:pt x="153" y="157"/>
                    <a:pt x="154" y="157"/>
                  </a:cubicBezTo>
                  <a:cubicBezTo>
                    <a:pt x="154" y="157"/>
                    <a:pt x="155" y="157"/>
                    <a:pt x="155" y="157"/>
                  </a:cubicBezTo>
                  <a:cubicBezTo>
                    <a:pt x="155" y="157"/>
                    <a:pt x="155" y="157"/>
                    <a:pt x="156" y="157"/>
                  </a:cubicBezTo>
                  <a:cubicBezTo>
                    <a:pt x="156" y="157"/>
                    <a:pt x="156" y="157"/>
                    <a:pt x="156" y="157"/>
                  </a:cubicBezTo>
                  <a:cubicBezTo>
                    <a:pt x="157" y="157"/>
                    <a:pt x="157" y="158"/>
                    <a:pt x="157" y="158"/>
                  </a:cubicBezTo>
                  <a:cubicBezTo>
                    <a:pt x="158" y="158"/>
                    <a:pt x="159" y="158"/>
                    <a:pt x="160" y="158"/>
                  </a:cubicBezTo>
                  <a:cubicBezTo>
                    <a:pt x="160" y="158"/>
                    <a:pt x="160" y="158"/>
                    <a:pt x="160" y="158"/>
                  </a:cubicBezTo>
                  <a:cubicBezTo>
                    <a:pt x="161" y="158"/>
                    <a:pt x="161" y="158"/>
                    <a:pt x="161" y="158"/>
                  </a:cubicBezTo>
                  <a:cubicBezTo>
                    <a:pt x="162" y="158"/>
                    <a:pt x="162" y="158"/>
                    <a:pt x="162" y="158"/>
                  </a:cubicBezTo>
                  <a:cubicBezTo>
                    <a:pt x="164" y="158"/>
                    <a:pt x="164" y="159"/>
                    <a:pt x="164" y="160"/>
                  </a:cubicBezTo>
                  <a:cubicBezTo>
                    <a:pt x="164" y="160"/>
                    <a:pt x="164" y="160"/>
                    <a:pt x="164" y="161"/>
                  </a:cubicBezTo>
                  <a:cubicBezTo>
                    <a:pt x="165" y="161"/>
                    <a:pt x="165" y="161"/>
                    <a:pt x="165" y="161"/>
                  </a:cubicBezTo>
                  <a:cubicBezTo>
                    <a:pt x="165" y="161"/>
                    <a:pt x="165" y="161"/>
                    <a:pt x="165" y="161"/>
                  </a:cubicBezTo>
                  <a:cubicBezTo>
                    <a:pt x="165" y="161"/>
                    <a:pt x="165" y="161"/>
                    <a:pt x="165" y="161"/>
                  </a:cubicBezTo>
                  <a:cubicBezTo>
                    <a:pt x="166" y="161"/>
                    <a:pt x="167" y="161"/>
                    <a:pt x="168" y="161"/>
                  </a:cubicBezTo>
                  <a:cubicBezTo>
                    <a:pt x="168" y="161"/>
                    <a:pt x="168" y="161"/>
                    <a:pt x="169" y="162"/>
                  </a:cubicBezTo>
                  <a:cubicBezTo>
                    <a:pt x="169" y="162"/>
                    <a:pt x="169" y="162"/>
                    <a:pt x="169" y="162"/>
                  </a:cubicBezTo>
                  <a:cubicBezTo>
                    <a:pt x="170" y="162"/>
                    <a:pt x="170" y="162"/>
                    <a:pt x="170" y="162"/>
                  </a:cubicBezTo>
                  <a:cubicBezTo>
                    <a:pt x="171" y="163"/>
                    <a:pt x="171" y="163"/>
                    <a:pt x="172" y="163"/>
                  </a:cubicBezTo>
                  <a:cubicBezTo>
                    <a:pt x="172" y="163"/>
                    <a:pt x="173" y="163"/>
                    <a:pt x="174" y="163"/>
                  </a:cubicBezTo>
                  <a:cubicBezTo>
                    <a:pt x="174" y="163"/>
                    <a:pt x="174" y="163"/>
                    <a:pt x="175" y="163"/>
                  </a:cubicBezTo>
                  <a:cubicBezTo>
                    <a:pt x="175" y="163"/>
                    <a:pt x="176" y="163"/>
                    <a:pt x="177" y="163"/>
                  </a:cubicBezTo>
                  <a:cubicBezTo>
                    <a:pt x="177" y="163"/>
                    <a:pt x="178" y="163"/>
                    <a:pt x="179" y="163"/>
                  </a:cubicBezTo>
                  <a:cubicBezTo>
                    <a:pt x="179" y="163"/>
                    <a:pt x="179" y="163"/>
                    <a:pt x="179" y="163"/>
                  </a:cubicBezTo>
                  <a:cubicBezTo>
                    <a:pt x="179" y="163"/>
                    <a:pt x="180" y="163"/>
                    <a:pt x="180" y="163"/>
                  </a:cubicBezTo>
                  <a:cubicBezTo>
                    <a:pt x="181" y="163"/>
                    <a:pt x="181" y="163"/>
                    <a:pt x="182" y="163"/>
                  </a:cubicBezTo>
                  <a:cubicBezTo>
                    <a:pt x="182" y="163"/>
                    <a:pt x="183" y="163"/>
                    <a:pt x="183" y="163"/>
                  </a:cubicBezTo>
                  <a:cubicBezTo>
                    <a:pt x="183" y="163"/>
                    <a:pt x="183" y="163"/>
                    <a:pt x="183" y="163"/>
                  </a:cubicBezTo>
                  <a:cubicBezTo>
                    <a:pt x="183" y="163"/>
                    <a:pt x="184" y="163"/>
                    <a:pt x="184" y="163"/>
                  </a:cubicBezTo>
                  <a:cubicBezTo>
                    <a:pt x="184" y="163"/>
                    <a:pt x="184" y="163"/>
                    <a:pt x="184" y="163"/>
                  </a:cubicBezTo>
                  <a:cubicBezTo>
                    <a:pt x="184" y="163"/>
                    <a:pt x="184" y="163"/>
                    <a:pt x="184" y="163"/>
                  </a:cubicBezTo>
                  <a:cubicBezTo>
                    <a:pt x="184" y="164"/>
                    <a:pt x="184" y="164"/>
                    <a:pt x="184" y="164"/>
                  </a:cubicBezTo>
                  <a:cubicBezTo>
                    <a:pt x="185" y="164"/>
                    <a:pt x="185" y="164"/>
                    <a:pt x="186" y="164"/>
                  </a:cubicBezTo>
                  <a:cubicBezTo>
                    <a:pt x="186" y="164"/>
                    <a:pt x="186" y="164"/>
                    <a:pt x="186" y="164"/>
                  </a:cubicBezTo>
                  <a:cubicBezTo>
                    <a:pt x="187" y="164"/>
                    <a:pt x="188" y="164"/>
                    <a:pt x="188" y="165"/>
                  </a:cubicBezTo>
                  <a:cubicBezTo>
                    <a:pt x="188" y="165"/>
                    <a:pt x="188" y="166"/>
                    <a:pt x="188" y="167"/>
                  </a:cubicBezTo>
                  <a:cubicBezTo>
                    <a:pt x="188" y="167"/>
                    <a:pt x="188" y="167"/>
                    <a:pt x="188" y="167"/>
                  </a:cubicBezTo>
                  <a:cubicBezTo>
                    <a:pt x="188" y="168"/>
                    <a:pt x="188" y="168"/>
                    <a:pt x="188" y="168"/>
                  </a:cubicBezTo>
                  <a:cubicBezTo>
                    <a:pt x="188" y="168"/>
                    <a:pt x="189" y="168"/>
                    <a:pt x="189" y="169"/>
                  </a:cubicBezTo>
                  <a:cubicBezTo>
                    <a:pt x="189" y="169"/>
                    <a:pt x="189" y="169"/>
                    <a:pt x="189" y="169"/>
                  </a:cubicBezTo>
                  <a:cubicBezTo>
                    <a:pt x="190" y="169"/>
                    <a:pt x="190" y="169"/>
                    <a:pt x="190" y="169"/>
                  </a:cubicBezTo>
                  <a:cubicBezTo>
                    <a:pt x="190" y="169"/>
                    <a:pt x="191" y="169"/>
                    <a:pt x="191" y="170"/>
                  </a:cubicBezTo>
                  <a:cubicBezTo>
                    <a:pt x="192" y="170"/>
                    <a:pt x="193" y="170"/>
                    <a:pt x="194" y="171"/>
                  </a:cubicBezTo>
                  <a:cubicBezTo>
                    <a:pt x="195" y="172"/>
                    <a:pt x="195" y="172"/>
                    <a:pt x="196" y="173"/>
                  </a:cubicBezTo>
                  <a:cubicBezTo>
                    <a:pt x="196" y="173"/>
                    <a:pt x="196" y="173"/>
                    <a:pt x="196" y="173"/>
                  </a:cubicBezTo>
                  <a:cubicBezTo>
                    <a:pt x="197" y="173"/>
                    <a:pt x="197" y="173"/>
                    <a:pt x="197" y="173"/>
                  </a:cubicBezTo>
                  <a:cubicBezTo>
                    <a:pt x="197" y="173"/>
                    <a:pt x="197" y="173"/>
                    <a:pt x="197" y="173"/>
                  </a:cubicBezTo>
                  <a:cubicBezTo>
                    <a:pt x="199" y="173"/>
                    <a:pt x="202" y="175"/>
                    <a:pt x="202" y="175"/>
                  </a:cubicBezTo>
                  <a:cubicBezTo>
                    <a:pt x="202" y="176"/>
                    <a:pt x="203" y="176"/>
                    <a:pt x="203" y="177"/>
                  </a:cubicBezTo>
                  <a:cubicBezTo>
                    <a:pt x="203" y="177"/>
                    <a:pt x="204" y="178"/>
                    <a:pt x="204" y="178"/>
                  </a:cubicBezTo>
                  <a:cubicBezTo>
                    <a:pt x="205" y="179"/>
                    <a:pt x="206" y="179"/>
                    <a:pt x="207" y="179"/>
                  </a:cubicBezTo>
                  <a:cubicBezTo>
                    <a:pt x="207" y="179"/>
                    <a:pt x="207" y="179"/>
                    <a:pt x="207" y="179"/>
                  </a:cubicBezTo>
                  <a:cubicBezTo>
                    <a:pt x="208" y="179"/>
                    <a:pt x="208" y="179"/>
                    <a:pt x="208" y="179"/>
                  </a:cubicBezTo>
                  <a:cubicBezTo>
                    <a:pt x="208" y="179"/>
                    <a:pt x="208" y="179"/>
                    <a:pt x="208" y="179"/>
                  </a:cubicBezTo>
                  <a:cubicBezTo>
                    <a:pt x="208" y="178"/>
                    <a:pt x="209" y="178"/>
                    <a:pt x="210" y="178"/>
                  </a:cubicBezTo>
                  <a:cubicBezTo>
                    <a:pt x="210" y="178"/>
                    <a:pt x="210" y="178"/>
                    <a:pt x="210" y="178"/>
                  </a:cubicBezTo>
                  <a:cubicBezTo>
                    <a:pt x="210" y="178"/>
                    <a:pt x="211" y="177"/>
                    <a:pt x="211" y="177"/>
                  </a:cubicBezTo>
                  <a:cubicBezTo>
                    <a:pt x="211" y="177"/>
                    <a:pt x="211" y="177"/>
                    <a:pt x="212" y="177"/>
                  </a:cubicBezTo>
                  <a:cubicBezTo>
                    <a:pt x="212" y="176"/>
                    <a:pt x="213" y="176"/>
                    <a:pt x="214" y="175"/>
                  </a:cubicBezTo>
                  <a:cubicBezTo>
                    <a:pt x="214" y="175"/>
                    <a:pt x="215" y="175"/>
                    <a:pt x="215" y="175"/>
                  </a:cubicBezTo>
                  <a:cubicBezTo>
                    <a:pt x="216" y="174"/>
                    <a:pt x="216" y="174"/>
                    <a:pt x="217" y="174"/>
                  </a:cubicBezTo>
                  <a:cubicBezTo>
                    <a:pt x="217" y="173"/>
                    <a:pt x="217" y="173"/>
                    <a:pt x="217" y="173"/>
                  </a:cubicBezTo>
                  <a:cubicBezTo>
                    <a:pt x="217" y="173"/>
                    <a:pt x="217" y="173"/>
                    <a:pt x="217" y="173"/>
                  </a:cubicBezTo>
                  <a:cubicBezTo>
                    <a:pt x="217" y="173"/>
                    <a:pt x="218" y="174"/>
                    <a:pt x="218" y="174"/>
                  </a:cubicBezTo>
                  <a:cubicBezTo>
                    <a:pt x="218" y="174"/>
                    <a:pt x="219" y="175"/>
                    <a:pt x="219" y="175"/>
                  </a:cubicBezTo>
                  <a:cubicBezTo>
                    <a:pt x="219" y="176"/>
                    <a:pt x="219" y="176"/>
                    <a:pt x="220" y="176"/>
                  </a:cubicBezTo>
                  <a:cubicBezTo>
                    <a:pt x="220" y="176"/>
                    <a:pt x="220" y="176"/>
                    <a:pt x="220" y="176"/>
                  </a:cubicBezTo>
                  <a:cubicBezTo>
                    <a:pt x="220" y="177"/>
                    <a:pt x="220" y="177"/>
                    <a:pt x="220" y="178"/>
                  </a:cubicBezTo>
                  <a:cubicBezTo>
                    <a:pt x="221" y="178"/>
                    <a:pt x="220" y="178"/>
                    <a:pt x="221" y="179"/>
                  </a:cubicBezTo>
                  <a:cubicBezTo>
                    <a:pt x="221" y="180"/>
                    <a:pt x="221" y="180"/>
                    <a:pt x="221" y="181"/>
                  </a:cubicBezTo>
                  <a:cubicBezTo>
                    <a:pt x="221" y="182"/>
                    <a:pt x="221" y="182"/>
                    <a:pt x="222" y="183"/>
                  </a:cubicBezTo>
                  <a:cubicBezTo>
                    <a:pt x="222" y="183"/>
                    <a:pt x="223" y="183"/>
                    <a:pt x="223" y="184"/>
                  </a:cubicBezTo>
                  <a:cubicBezTo>
                    <a:pt x="224" y="184"/>
                    <a:pt x="225" y="184"/>
                    <a:pt x="224" y="185"/>
                  </a:cubicBezTo>
                  <a:cubicBezTo>
                    <a:pt x="224" y="186"/>
                    <a:pt x="226" y="187"/>
                    <a:pt x="227" y="187"/>
                  </a:cubicBezTo>
                  <a:cubicBezTo>
                    <a:pt x="228" y="187"/>
                    <a:pt x="228" y="187"/>
                    <a:pt x="228" y="187"/>
                  </a:cubicBezTo>
                  <a:cubicBezTo>
                    <a:pt x="229" y="187"/>
                    <a:pt x="229" y="188"/>
                    <a:pt x="229" y="188"/>
                  </a:cubicBezTo>
                  <a:cubicBezTo>
                    <a:pt x="229" y="188"/>
                    <a:pt x="231" y="188"/>
                    <a:pt x="231" y="188"/>
                  </a:cubicBezTo>
                  <a:cubicBezTo>
                    <a:pt x="231" y="188"/>
                    <a:pt x="232" y="190"/>
                    <a:pt x="232" y="190"/>
                  </a:cubicBezTo>
                  <a:cubicBezTo>
                    <a:pt x="232" y="190"/>
                    <a:pt x="231" y="190"/>
                    <a:pt x="231" y="190"/>
                  </a:cubicBezTo>
                  <a:cubicBezTo>
                    <a:pt x="231" y="190"/>
                    <a:pt x="230" y="190"/>
                    <a:pt x="230" y="190"/>
                  </a:cubicBezTo>
                  <a:cubicBezTo>
                    <a:pt x="229" y="191"/>
                    <a:pt x="228" y="191"/>
                    <a:pt x="228" y="191"/>
                  </a:cubicBezTo>
                  <a:cubicBezTo>
                    <a:pt x="227" y="191"/>
                    <a:pt x="227" y="191"/>
                    <a:pt x="227" y="191"/>
                  </a:cubicBezTo>
                  <a:cubicBezTo>
                    <a:pt x="226" y="191"/>
                    <a:pt x="226" y="192"/>
                    <a:pt x="225" y="192"/>
                  </a:cubicBezTo>
                  <a:cubicBezTo>
                    <a:pt x="225" y="192"/>
                    <a:pt x="224" y="192"/>
                    <a:pt x="224" y="192"/>
                  </a:cubicBezTo>
                  <a:cubicBezTo>
                    <a:pt x="224" y="193"/>
                    <a:pt x="223" y="194"/>
                    <a:pt x="224" y="195"/>
                  </a:cubicBezTo>
                  <a:cubicBezTo>
                    <a:pt x="224" y="195"/>
                    <a:pt x="224" y="196"/>
                    <a:pt x="224" y="197"/>
                  </a:cubicBezTo>
                  <a:cubicBezTo>
                    <a:pt x="223" y="198"/>
                    <a:pt x="223" y="197"/>
                    <a:pt x="223" y="197"/>
                  </a:cubicBezTo>
                  <a:cubicBezTo>
                    <a:pt x="223" y="198"/>
                    <a:pt x="223" y="198"/>
                    <a:pt x="222" y="199"/>
                  </a:cubicBezTo>
                  <a:cubicBezTo>
                    <a:pt x="222" y="199"/>
                    <a:pt x="222" y="200"/>
                    <a:pt x="222" y="200"/>
                  </a:cubicBezTo>
                  <a:cubicBezTo>
                    <a:pt x="223" y="201"/>
                    <a:pt x="223" y="203"/>
                    <a:pt x="222" y="204"/>
                  </a:cubicBezTo>
                  <a:cubicBezTo>
                    <a:pt x="222" y="204"/>
                    <a:pt x="222" y="204"/>
                    <a:pt x="221" y="205"/>
                  </a:cubicBezTo>
                  <a:cubicBezTo>
                    <a:pt x="221" y="205"/>
                    <a:pt x="221" y="205"/>
                    <a:pt x="221" y="205"/>
                  </a:cubicBezTo>
                  <a:cubicBezTo>
                    <a:pt x="221" y="205"/>
                    <a:pt x="221" y="205"/>
                    <a:pt x="221" y="205"/>
                  </a:cubicBezTo>
                  <a:cubicBezTo>
                    <a:pt x="221" y="206"/>
                    <a:pt x="220" y="206"/>
                    <a:pt x="220" y="205"/>
                  </a:cubicBezTo>
                  <a:cubicBezTo>
                    <a:pt x="220" y="205"/>
                    <a:pt x="221" y="204"/>
                    <a:pt x="221" y="204"/>
                  </a:cubicBezTo>
                  <a:cubicBezTo>
                    <a:pt x="221" y="202"/>
                    <a:pt x="220" y="203"/>
                    <a:pt x="219" y="203"/>
                  </a:cubicBezTo>
                  <a:cubicBezTo>
                    <a:pt x="218" y="204"/>
                    <a:pt x="217" y="204"/>
                    <a:pt x="218" y="205"/>
                  </a:cubicBezTo>
                  <a:cubicBezTo>
                    <a:pt x="219" y="205"/>
                    <a:pt x="218" y="206"/>
                    <a:pt x="218" y="207"/>
                  </a:cubicBezTo>
                  <a:cubicBezTo>
                    <a:pt x="218" y="208"/>
                    <a:pt x="218" y="209"/>
                    <a:pt x="218" y="209"/>
                  </a:cubicBezTo>
                  <a:cubicBezTo>
                    <a:pt x="218" y="210"/>
                    <a:pt x="218" y="211"/>
                    <a:pt x="218" y="211"/>
                  </a:cubicBezTo>
                  <a:cubicBezTo>
                    <a:pt x="218" y="212"/>
                    <a:pt x="218" y="212"/>
                    <a:pt x="218" y="212"/>
                  </a:cubicBezTo>
                  <a:cubicBezTo>
                    <a:pt x="218" y="212"/>
                    <a:pt x="218" y="212"/>
                    <a:pt x="218" y="212"/>
                  </a:cubicBezTo>
                  <a:cubicBezTo>
                    <a:pt x="218" y="212"/>
                    <a:pt x="218" y="212"/>
                    <a:pt x="218" y="212"/>
                  </a:cubicBezTo>
                  <a:cubicBezTo>
                    <a:pt x="218" y="212"/>
                    <a:pt x="218" y="212"/>
                    <a:pt x="218" y="213"/>
                  </a:cubicBezTo>
                  <a:cubicBezTo>
                    <a:pt x="218" y="213"/>
                    <a:pt x="218" y="213"/>
                    <a:pt x="218" y="213"/>
                  </a:cubicBezTo>
                  <a:cubicBezTo>
                    <a:pt x="218" y="214"/>
                    <a:pt x="218" y="214"/>
                    <a:pt x="219" y="214"/>
                  </a:cubicBezTo>
                  <a:cubicBezTo>
                    <a:pt x="219" y="215"/>
                    <a:pt x="219" y="216"/>
                    <a:pt x="219" y="216"/>
                  </a:cubicBezTo>
                  <a:cubicBezTo>
                    <a:pt x="218" y="216"/>
                    <a:pt x="219" y="216"/>
                    <a:pt x="219" y="217"/>
                  </a:cubicBezTo>
                  <a:cubicBezTo>
                    <a:pt x="219" y="217"/>
                    <a:pt x="219" y="218"/>
                    <a:pt x="218" y="218"/>
                  </a:cubicBezTo>
                  <a:cubicBezTo>
                    <a:pt x="218" y="219"/>
                    <a:pt x="218" y="219"/>
                    <a:pt x="218" y="219"/>
                  </a:cubicBezTo>
                  <a:cubicBezTo>
                    <a:pt x="218" y="219"/>
                    <a:pt x="218" y="219"/>
                    <a:pt x="218" y="220"/>
                  </a:cubicBezTo>
                  <a:cubicBezTo>
                    <a:pt x="219" y="220"/>
                    <a:pt x="220" y="220"/>
                    <a:pt x="220" y="220"/>
                  </a:cubicBezTo>
                  <a:cubicBezTo>
                    <a:pt x="220" y="221"/>
                    <a:pt x="221" y="221"/>
                    <a:pt x="222" y="222"/>
                  </a:cubicBezTo>
                  <a:cubicBezTo>
                    <a:pt x="222" y="222"/>
                    <a:pt x="222" y="222"/>
                    <a:pt x="222" y="222"/>
                  </a:cubicBezTo>
                  <a:cubicBezTo>
                    <a:pt x="223" y="222"/>
                    <a:pt x="224" y="222"/>
                    <a:pt x="225" y="222"/>
                  </a:cubicBezTo>
                  <a:cubicBezTo>
                    <a:pt x="226" y="222"/>
                    <a:pt x="227" y="222"/>
                    <a:pt x="227" y="222"/>
                  </a:cubicBezTo>
                  <a:cubicBezTo>
                    <a:pt x="228" y="222"/>
                    <a:pt x="228" y="222"/>
                    <a:pt x="229" y="222"/>
                  </a:cubicBezTo>
                  <a:cubicBezTo>
                    <a:pt x="229" y="223"/>
                    <a:pt x="229" y="223"/>
                    <a:pt x="230" y="223"/>
                  </a:cubicBezTo>
                  <a:cubicBezTo>
                    <a:pt x="230" y="223"/>
                    <a:pt x="230" y="223"/>
                    <a:pt x="231" y="223"/>
                  </a:cubicBezTo>
                  <a:cubicBezTo>
                    <a:pt x="231" y="223"/>
                    <a:pt x="231" y="223"/>
                    <a:pt x="231" y="224"/>
                  </a:cubicBezTo>
                  <a:cubicBezTo>
                    <a:pt x="231" y="224"/>
                    <a:pt x="231" y="224"/>
                    <a:pt x="231" y="224"/>
                  </a:cubicBezTo>
                  <a:cubicBezTo>
                    <a:pt x="232" y="224"/>
                    <a:pt x="232" y="225"/>
                    <a:pt x="232" y="225"/>
                  </a:cubicBezTo>
                  <a:cubicBezTo>
                    <a:pt x="232" y="225"/>
                    <a:pt x="232" y="226"/>
                    <a:pt x="232" y="226"/>
                  </a:cubicBezTo>
                  <a:cubicBezTo>
                    <a:pt x="232" y="226"/>
                    <a:pt x="233" y="227"/>
                    <a:pt x="233" y="227"/>
                  </a:cubicBezTo>
                  <a:cubicBezTo>
                    <a:pt x="234" y="227"/>
                    <a:pt x="235" y="227"/>
                    <a:pt x="236" y="228"/>
                  </a:cubicBezTo>
                  <a:cubicBezTo>
                    <a:pt x="236" y="228"/>
                    <a:pt x="236" y="229"/>
                    <a:pt x="237" y="229"/>
                  </a:cubicBezTo>
                  <a:cubicBezTo>
                    <a:pt x="237" y="229"/>
                    <a:pt x="238" y="229"/>
                    <a:pt x="238" y="229"/>
                  </a:cubicBezTo>
                  <a:cubicBezTo>
                    <a:pt x="239" y="229"/>
                    <a:pt x="239" y="229"/>
                    <a:pt x="240" y="229"/>
                  </a:cubicBezTo>
                  <a:cubicBezTo>
                    <a:pt x="241" y="229"/>
                    <a:pt x="242" y="229"/>
                    <a:pt x="242" y="230"/>
                  </a:cubicBezTo>
                  <a:cubicBezTo>
                    <a:pt x="243" y="230"/>
                    <a:pt x="244" y="230"/>
                    <a:pt x="244" y="230"/>
                  </a:cubicBezTo>
                  <a:cubicBezTo>
                    <a:pt x="245" y="230"/>
                    <a:pt x="245" y="231"/>
                    <a:pt x="246" y="231"/>
                  </a:cubicBezTo>
                  <a:cubicBezTo>
                    <a:pt x="246" y="231"/>
                    <a:pt x="247" y="231"/>
                    <a:pt x="248" y="231"/>
                  </a:cubicBezTo>
                  <a:cubicBezTo>
                    <a:pt x="248" y="231"/>
                    <a:pt x="248" y="231"/>
                    <a:pt x="249" y="231"/>
                  </a:cubicBezTo>
                  <a:cubicBezTo>
                    <a:pt x="249" y="231"/>
                    <a:pt x="250" y="231"/>
                    <a:pt x="250" y="231"/>
                  </a:cubicBezTo>
                  <a:cubicBezTo>
                    <a:pt x="251" y="231"/>
                    <a:pt x="253" y="230"/>
                    <a:pt x="254" y="230"/>
                  </a:cubicBezTo>
                  <a:cubicBezTo>
                    <a:pt x="254" y="230"/>
                    <a:pt x="255" y="229"/>
                    <a:pt x="255" y="229"/>
                  </a:cubicBezTo>
                  <a:cubicBezTo>
                    <a:pt x="256" y="229"/>
                    <a:pt x="257" y="229"/>
                    <a:pt x="258" y="229"/>
                  </a:cubicBezTo>
                  <a:cubicBezTo>
                    <a:pt x="259" y="229"/>
                    <a:pt x="260" y="228"/>
                    <a:pt x="261" y="229"/>
                  </a:cubicBezTo>
                  <a:cubicBezTo>
                    <a:pt x="262" y="229"/>
                    <a:pt x="262" y="229"/>
                    <a:pt x="263" y="229"/>
                  </a:cubicBezTo>
                  <a:cubicBezTo>
                    <a:pt x="263" y="229"/>
                    <a:pt x="264" y="229"/>
                    <a:pt x="265" y="229"/>
                  </a:cubicBezTo>
                  <a:cubicBezTo>
                    <a:pt x="266" y="229"/>
                    <a:pt x="266" y="230"/>
                    <a:pt x="267" y="230"/>
                  </a:cubicBezTo>
                  <a:cubicBezTo>
                    <a:pt x="267" y="230"/>
                    <a:pt x="268" y="229"/>
                    <a:pt x="268" y="229"/>
                  </a:cubicBezTo>
                  <a:cubicBezTo>
                    <a:pt x="268" y="229"/>
                    <a:pt x="269" y="228"/>
                    <a:pt x="269" y="228"/>
                  </a:cubicBezTo>
                  <a:cubicBezTo>
                    <a:pt x="269" y="227"/>
                    <a:pt x="269" y="227"/>
                    <a:pt x="269" y="227"/>
                  </a:cubicBezTo>
                  <a:cubicBezTo>
                    <a:pt x="269" y="226"/>
                    <a:pt x="268" y="225"/>
                    <a:pt x="268" y="225"/>
                  </a:cubicBezTo>
                  <a:cubicBezTo>
                    <a:pt x="268" y="224"/>
                    <a:pt x="268" y="224"/>
                    <a:pt x="268" y="223"/>
                  </a:cubicBezTo>
                  <a:cubicBezTo>
                    <a:pt x="268" y="223"/>
                    <a:pt x="267" y="223"/>
                    <a:pt x="267" y="222"/>
                  </a:cubicBezTo>
                  <a:cubicBezTo>
                    <a:pt x="267" y="222"/>
                    <a:pt x="267" y="221"/>
                    <a:pt x="267" y="220"/>
                  </a:cubicBezTo>
                  <a:cubicBezTo>
                    <a:pt x="267" y="219"/>
                    <a:pt x="266" y="219"/>
                    <a:pt x="266" y="218"/>
                  </a:cubicBezTo>
                  <a:cubicBezTo>
                    <a:pt x="266" y="218"/>
                    <a:pt x="266" y="217"/>
                    <a:pt x="266" y="216"/>
                  </a:cubicBezTo>
                  <a:cubicBezTo>
                    <a:pt x="266" y="216"/>
                    <a:pt x="266" y="216"/>
                    <a:pt x="266" y="215"/>
                  </a:cubicBezTo>
                  <a:cubicBezTo>
                    <a:pt x="266" y="215"/>
                    <a:pt x="266" y="214"/>
                    <a:pt x="266" y="214"/>
                  </a:cubicBezTo>
                  <a:cubicBezTo>
                    <a:pt x="266" y="213"/>
                    <a:pt x="267" y="212"/>
                    <a:pt x="267" y="211"/>
                  </a:cubicBezTo>
                  <a:cubicBezTo>
                    <a:pt x="267" y="210"/>
                    <a:pt x="267" y="210"/>
                    <a:pt x="267" y="209"/>
                  </a:cubicBezTo>
                  <a:cubicBezTo>
                    <a:pt x="267" y="209"/>
                    <a:pt x="267" y="209"/>
                    <a:pt x="267" y="208"/>
                  </a:cubicBezTo>
                  <a:cubicBezTo>
                    <a:pt x="267" y="208"/>
                    <a:pt x="267" y="208"/>
                    <a:pt x="267" y="207"/>
                  </a:cubicBezTo>
                  <a:cubicBezTo>
                    <a:pt x="267" y="207"/>
                    <a:pt x="267" y="206"/>
                    <a:pt x="267" y="206"/>
                  </a:cubicBezTo>
                  <a:cubicBezTo>
                    <a:pt x="266" y="205"/>
                    <a:pt x="265" y="205"/>
                    <a:pt x="265" y="205"/>
                  </a:cubicBezTo>
                  <a:cubicBezTo>
                    <a:pt x="264" y="204"/>
                    <a:pt x="264" y="204"/>
                    <a:pt x="264" y="204"/>
                  </a:cubicBezTo>
                  <a:cubicBezTo>
                    <a:pt x="264" y="204"/>
                    <a:pt x="264" y="204"/>
                    <a:pt x="264" y="204"/>
                  </a:cubicBezTo>
                  <a:cubicBezTo>
                    <a:pt x="263" y="203"/>
                    <a:pt x="264" y="203"/>
                    <a:pt x="264" y="203"/>
                  </a:cubicBezTo>
                  <a:cubicBezTo>
                    <a:pt x="263" y="203"/>
                    <a:pt x="263" y="203"/>
                    <a:pt x="262" y="203"/>
                  </a:cubicBezTo>
                  <a:cubicBezTo>
                    <a:pt x="262" y="203"/>
                    <a:pt x="262" y="202"/>
                    <a:pt x="261" y="202"/>
                  </a:cubicBezTo>
                  <a:cubicBezTo>
                    <a:pt x="261" y="201"/>
                    <a:pt x="260" y="202"/>
                    <a:pt x="260" y="202"/>
                  </a:cubicBezTo>
                  <a:cubicBezTo>
                    <a:pt x="260" y="202"/>
                    <a:pt x="259" y="202"/>
                    <a:pt x="260" y="202"/>
                  </a:cubicBezTo>
                  <a:cubicBezTo>
                    <a:pt x="260" y="203"/>
                    <a:pt x="259" y="204"/>
                    <a:pt x="259" y="203"/>
                  </a:cubicBezTo>
                  <a:cubicBezTo>
                    <a:pt x="259" y="203"/>
                    <a:pt x="259" y="203"/>
                    <a:pt x="259" y="203"/>
                  </a:cubicBezTo>
                  <a:cubicBezTo>
                    <a:pt x="259" y="202"/>
                    <a:pt x="259" y="202"/>
                    <a:pt x="260" y="201"/>
                  </a:cubicBezTo>
                  <a:cubicBezTo>
                    <a:pt x="260" y="200"/>
                    <a:pt x="261" y="200"/>
                    <a:pt x="261" y="201"/>
                  </a:cubicBezTo>
                  <a:cubicBezTo>
                    <a:pt x="261" y="201"/>
                    <a:pt x="262" y="201"/>
                    <a:pt x="262" y="201"/>
                  </a:cubicBezTo>
                  <a:cubicBezTo>
                    <a:pt x="262" y="201"/>
                    <a:pt x="264" y="201"/>
                    <a:pt x="265" y="200"/>
                  </a:cubicBezTo>
                  <a:cubicBezTo>
                    <a:pt x="265" y="200"/>
                    <a:pt x="265" y="200"/>
                    <a:pt x="265" y="200"/>
                  </a:cubicBezTo>
                  <a:cubicBezTo>
                    <a:pt x="265" y="199"/>
                    <a:pt x="265" y="199"/>
                    <a:pt x="264" y="199"/>
                  </a:cubicBezTo>
                  <a:cubicBezTo>
                    <a:pt x="264" y="198"/>
                    <a:pt x="264" y="198"/>
                    <a:pt x="263" y="198"/>
                  </a:cubicBezTo>
                  <a:cubicBezTo>
                    <a:pt x="263" y="199"/>
                    <a:pt x="262" y="199"/>
                    <a:pt x="263" y="198"/>
                  </a:cubicBezTo>
                  <a:cubicBezTo>
                    <a:pt x="263" y="198"/>
                    <a:pt x="263" y="198"/>
                    <a:pt x="263" y="197"/>
                  </a:cubicBezTo>
                  <a:cubicBezTo>
                    <a:pt x="263" y="197"/>
                    <a:pt x="263" y="197"/>
                    <a:pt x="263" y="197"/>
                  </a:cubicBezTo>
                  <a:cubicBezTo>
                    <a:pt x="263" y="196"/>
                    <a:pt x="263" y="196"/>
                    <a:pt x="263" y="195"/>
                  </a:cubicBezTo>
                  <a:cubicBezTo>
                    <a:pt x="263" y="195"/>
                    <a:pt x="263" y="195"/>
                    <a:pt x="263" y="195"/>
                  </a:cubicBezTo>
                  <a:cubicBezTo>
                    <a:pt x="262" y="195"/>
                    <a:pt x="262" y="195"/>
                    <a:pt x="262" y="195"/>
                  </a:cubicBezTo>
                  <a:cubicBezTo>
                    <a:pt x="262" y="195"/>
                    <a:pt x="261" y="195"/>
                    <a:pt x="261" y="195"/>
                  </a:cubicBezTo>
                  <a:cubicBezTo>
                    <a:pt x="260" y="196"/>
                    <a:pt x="260" y="195"/>
                    <a:pt x="260" y="195"/>
                  </a:cubicBezTo>
                  <a:cubicBezTo>
                    <a:pt x="260" y="195"/>
                    <a:pt x="259" y="195"/>
                    <a:pt x="259" y="195"/>
                  </a:cubicBezTo>
                  <a:cubicBezTo>
                    <a:pt x="258" y="195"/>
                    <a:pt x="258" y="195"/>
                    <a:pt x="258" y="195"/>
                  </a:cubicBezTo>
                  <a:cubicBezTo>
                    <a:pt x="257" y="195"/>
                    <a:pt x="257" y="196"/>
                    <a:pt x="257" y="196"/>
                  </a:cubicBezTo>
                  <a:cubicBezTo>
                    <a:pt x="258" y="196"/>
                    <a:pt x="258" y="196"/>
                    <a:pt x="258" y="196"/>
                  </a:cubicBezTo>
                  <a:cubicBezTo>
                    <a:pt x="259" y="196"/>
                    <a:pt x="258" y="197"/>
                    <a:pt x="258" y="198"/>
                  </a:cubicBezTo>
                  <a:cubicBezTo>
                    <a:pt x="258" y="197"/>
                    <a:pt x="258" y="197"/>
                    <a:pt x="258" y="197"/>
                  </a:cubicBezTo>
                  <a:cubicBezTo>
                    <a:pt x="257" y="197"/>
                    <a:pt x="257" y="196"/>
                    <a:pt x="256" y="196"/>
                  </a:cubicBezTo>
                  <a:cubicBezTo>
                    <a:pt x="256" y="195"/>
                    <a:pt x="256" y="195"/>
                    <a:pt x="256" y="194"/>
                  </a:cubicBezTo>
                  <a:cubicBezTo>
                    <a:pt x="255" y="194"/>
                    <a:pt x="255" y="194"/>
                    <a:pt x="255" y="194"/>
                  </a:cubicBezTo>
                  <a:cubicBezTo>
                    <a:pt x="254" y="193"/>
                    <a:pt x="255" y="193"/>
                    <a:pt x="255" y="192"/>
                  </a:cubicBezTo>
                  <a:cubicBezTo>
                    <a:pt x="255" y="192"/>
                    <a:pt x="255" y="192"/>
                    <a:pt x="255" y="192"/>
                  </a:cubicBezTo>
                  <a:cubicBezTo>
                    <a:pt x="255" y="191"/>
                    <a:pt x="255" y="191"/>
                    <a:pt x="255" y="191"/>
                  </a:cubicBezTo>
                  <a:cubicBezTo>
                    <a:pt x="255" y="190"/>
                    <a:pt x="255" y="189"/>
                    <a:pt x="255" y="189"/>
                  </a:cubicBezTo>
                  <a:cubicBezTo>
                    <a:pt x="254" y="188"/>
                    <a:pt x="255" y="188"/>
                    <a:pt x="255" y="188"/>
                  </a:cubicBezTo>
                  <a:cubicBezTo>
                    <a:pt x="256" y="187"/>
                    <a:pt x="256" y="186"/>
                    <a:pt x="256" y="186"/>
                  </a:cubicBezTo>
                  <a:cubicBezTo>
                    <a:pt x="256" y="185"/>
                    <a:pt x="257" y="185"/>
                    <a:pt x="257" y="185"/>
                  </a:cubicBezTo>
                  <a:cubicBezTo>
                    <a:pt x="257" y="185"/>
                    <a:pt x="257" y="184"/>
                    <a:pt x="257" y="184"/>
                  </a:cubicBezTo>
                  <a:cubicBezTo>
                    <a:pt x="257" y="183"/>
                    <a:pt x="257" y="183"/>
                    <a:pt x="257" y="183"/>
                  </a:cubicBezTo>
                  <a:cubicBezTo>
                    <a:pt x="256" y="182"/>
                    <a:pt x="256" y="182"/>
                    <a:pt x="256" y="181"/>
                  </a:cubicBezTo>
                  <a:cubicBezTo>
                    <a:pt x="256" y="180"/>
                    <a:pt x="255" y="180"/>
                    <a:pt x="254" y="178"/>
                  </a:cubicBezTo>
                  <a:cubicBezTo>
                    <a:pt x="254" y="178"/>
                    <a:pt x="254" y="178"/>
                    <a:pt x="254" y="178"/>
                  </a:cubicBezTo>
                  <a:cubicBezTo>
                    <a:pt x="253" y="177"/>
                    <a:pt x="253" y="177"/>
                    <a:pt x="253" y="176"/>
                  </a:cubicBezTo>
                  <a:cubicBezTo>
                    <a:pt x="253" y="176"/>
                    <a:pt x="253" y="176"/>
                    <a:pt x="253" y="175"/>
                  </a:cubicBezTo>
                  <a:cubicBezTo>
                    <a:pt x="253" y="175"/>
                    <a:pt x="252" y="175"/>
                    <a:pt x="252" y="175"/>
                  </a:cubicBezTo>
                  <a:cubicBezTo>
                    <a:pt x="252" y="175"/>
                    <a:pt x="252" y="175"/>
                    <a:pt x="252" y="175"/>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3"/>
                    <a:pt x="252" y="173"/>
                  </a:cubicBezTo>
                  <a:cubicBezTo>
                    <a:pt x="252" y="173"/>
                    <a:pt x="252" y="172"/>
                    <a:pt x="252" y="172"/>
                  </a:cubicBezTo>
                  <a:cubicBezTo>
                    <a:pt x="252" y="171"/>
                    <a:pt x="252" y="170"/>
                    <a:pt x="253" y="170"/>
                  </a:cubicBezTo>
                  <a:cubicBezTo>
                    <a:pt x="253" y="170"/>
                    <a:pt x="254" y="169"/>
                    <a:pt x="254" y="168"/>
                  </a:cubicBezTo>
                  <a:cubicBezTo>
                    <a:pt x="254" y="168"/>
                    <a:pt x="254" y="167"/>
                    <a:pt x="253" y="166"/>
                  </a:cubicBezTo>
                  <a:cubicBezTo>
                    <a:pt x="253" y="166"/>
                    <a:pt x="253" y="165"/>
                    <a:pt x="253" y="165"/>
                  </a:cubicBezTo>
                  <a:cubicBezTo>
                    <a:pt x="253" y="165"/>
                    <a:pt x="254" y="164"/>
                    <a:pt x="254" y="163"/>
                  </a:cubicBezTo>
                  <a:cubicBezTo>
                    <a:pt x="254" y="163"/>
                    <a:pt x="254" y="163"/>
                    <a:pt x="254" y="163"/>
                  </a:cubicBezTo>
                  <a:cubicBezTo>
                    <a:pt x="253" y="163"/>
                    <a:pt x="252" y="163"/>
                    <a:pt x="252" y="162"/>
                  </a:cubicBezTo>
                  <a:cubicBezTo>
                    <a:pt x="252" y="162"/>
                    <a:pt x="250" y="162"/>
                    <a:pt x="249" y="162"/>
                  </a:cubicBezTo>
                  <a:cubicBezTo>
                    <a:pt x="249" y="161"/>
                    <a:pt x="249" y="161"/>
                    <a:pt x="249" y="161"/>
                  </a:cubicBezTo>
                  <a:cubicBezTo>
                    <a:pt x="248" y="162"/>
                    <a:pt x="248" y="162"/>
                    <a:pt x="247" y="162"/>
                  </a:cubicBezTo>
                  <a:cubicBezTo>
                    <a:pt x="246" y="162"/>
                    <a:pt x="246" y="161"/>
                    <a:pt x="246" y="161"/>
                  </a:cubicBezTo>
                  <a:cubicBezTo>
                    <a:pt x="245" y="160"/>
                    <a:pt x="245" y="160"/>
                    <a:pt x="245" y="160"/>
                  </a:cubicBezTo>
                  <a:cubicBezTo>
                    <a:pt x="245" y="159"/>
                    <a:pt x="245" y="158"/>
                    <a:pt x="245" y="158"/>
                  </a:cubicBezTo>
                  <a:cubicBezTo>
                    <a:pt x="245" y="157"/>
                    <a:pt x="245" y="157"/>
                    <a:pt x="244" y="157"/>
                  </a:cubicBezTo>
                  <a:cubicBezTo>
                    <a:pt x="244" y="157"/>
                    <a:pt x="244" y="157"/>
                    <a:pt x="243" y="157"/>
                  </a:cubicBezTo>
                  <a:cubicBezTo>
                    <a:pt x="243" y="158"/>
                    <a:pt x="243" y="158"/>
                    <a:pt x="242" y="158"/>
                  </a:cubicBezTo>
                  <a:cubicBezTo>
                    <a:pt x="242" y="158"/>
                    <a:pt x="241" y="158"/>
                    <a:pt x="240" y="158"/>
                  </a:cubicBezTo>
                  <a:cubicBezTo>
                    <a:pt x="240" y="157"/>
                    <a:pt x="241" y="156"/>
                    <a:pt x="240" y="155"/>
                  </a:cubicBezTo>
                  <a:cubicBezTo>
                    <a:pt x="240" y="154"/>
                    <a:pt x="239" y="153"/>
                    <a:pt x="239" y="153"/>
                  </a:cubicBezTo>
                  <a:cubicBezTo>
                    <a:pt x="239" y="152"/>
                    <a:pt x="238" y="152"/>
                    <a:pt x="238" y="151"/>
                  </a:cubicBezTo>
                  <a:cubicBezTo>
                    <a:pt x="238" y="151"/>
                    <a:pt x="238" y="151"/>
                    <a:pt x="238" y="151"/>
                  </a:cubicBezTo>
                  <a:cubicBezTo>
                    <a:pt x="237" y="151"/>
                    <a:pt x="237" y="150"/>
                    <a:pt x="237" y="150"/>
                  </a:cubicBezTo>
                  <a:cubicBezTo>
                    <a:pt x="237" y="149"/>
                    <a:pt x="237" y="149"/>
                    <a:pt x="237" y="148"/>
                  </a:cubicBezTo>
                  <a:cubicBezTo>
                    <a:pt x="236" y="148"/>
                    <a:pt x="236" y="148"/>
                    <a:pt x="236" y="147"/>
                  </a:cubicBezTo>
                  <a:cubicBezTo>
                    <a:pt x="235" y="147"/>
                    <a:pt x="236" y="146"/>
                    <a:pt x="236" y="146"/>
                  </a:cubicBezTo>
                  <a:cubicBezTo>
                    <a:pt x="236" y="145"/>
                    <a:pt x="236" y="145"/>
                    <a:pt x="235" y="145"/>
                  </a:cubicBezTo>
                  <a:cubicBezTo>
                    <a:pt x="234" y="145"/>
                    <a:pt x="231" y="145"/>
                    <a:pt x="232" y="143"/>
                  </a:cubicBezTo>
                  <a:cubicBezTo>
                    <a:pt x="232" y="143"/>
                    <a:pt x="233" y="143"/>
                    <a:pt x="233" y="143"/>
                  </a:cubicBezTo>
                  <a:cubicBezTo>
                    <a:pt x="234" y="143"/>
                    <a:pt x="235" y="143"/>
                    <a:pt x="235" y="143"/>
                  </a:cubicBezTo>
                  <a:cubicBezTo>
                    <a:pt x="236" y="143"/>
                    <a:pt x="237" y="143"/>
                    <a:pt x="237" y="143"/>
                  </a:cubicBezTo>
                  <a:cubicBezTo>
                    <a:pt x="238" y="143"/>
                    <a:pt x="238" y="144"/>
                    <a:pt x="239" y="144"/>
                  </a:cubicBezTo>
                  <a:cubicBezTo>
                    <a:pt x="239" y="144"/>
                    <a:pt x="240" y="143"/>
                    <a:pt x="240" y="143"/>
                  </a:cubicBezTo>
                  <a:cubicBezTo>
                    <a:pt x="241" y="143"/>
                    <a:pt x="242" y="144"/>
                    <a:pt x="243" y="143"/>
                  </a:cubicBezTo>
                  <a:cubicBezTo>
                    <a:pt x="243" y="142"/>
                    <a:pt x="243" y="142"/>
                    <a:pt x="243" y="141"/>
                  </a:cubicBezTo>
                  <a:cubicBezTo>
                    <a:pt x="242" y="141"/>
                    <a:pt x="240" y="141"/>
                    <a:pt x="240" y="140"/>
                  </a:cubicBezTo>
                  <a:cubicBezTo>
                    <a:pt x="241" y="139"/>
                    <a:pt x="238" y="137"/>
                    <a:pt x="239" y="137"/>
                  </a:cubicBezTo>
                  <a:cubicBezTo>
                    <a:pt x="240" y="136"/>
                    <a:pt x="240" y="135"/>
                    <a:pt x="240" y="134"/>
                  </a:cubicBezTo>
                  <a:cubicBezTo>
                    <a:pt x="240" y="133"/>
                    <a:pt x="241" y="133"/>
                    <a:pt x="242" y="133"/>
                  </a:cubicBezTo>
                  <a:cubicBezTo>
                    <a:pt x="242" y="133"/>
                    <a:pt x="243" y="133"/>
                    <a:pt x="243" y="133"/>
                  </a:cubicBezTo>
                  <a:cubicBezTo>
                    <a:pt x="244" y="133"/>
                    <a:pt x="245" y="132"/>
                    <a:pt x="245" y="132"/>
                  </a:cubicBezTo>
                  <a:cubicBezTo>
                    <a:pt x="245" y="132"/>
                    <a:pt x="246" y="134"/>
                    <a:pt x="247" y="134"/>
                  </a:cubicBezTo>
                  <a:cubicBezTo>
                    <a:pt x="247" y="134"/>
                    <a:pt x="247" y="133"/>
                    <a:pt x="247" y="133"/>
                  </a:cubicBezTo>
                  <a:cubicBezTo>
                    <a:pt x="248" y="133"/>
                    <a:pt x="248" y="133"/>
                    <a:pt x="249" y="133"/>
                  </a:cubicBezTo>
                  <a:cubicBezTo>
                    <a:pt x="250" y="133"/>
                    <a:pt x="250" y="133"/>
                    <a:pt x="250" y="133"/>
                  </a:cubicBezTo>
                  <a:cubicBezTo>
                    <a:pt x="251" y="133"/>
                    <a:pt x="251" y="133"/>
                    <a:pt x="251" y="133"/>
                  </a:cubicBezTo>
                  <a:cubicBezTo>
                    <a:pt x="251" y="134"/>
                    <a:pt x="252" y="134"/>
                    <a:pt x="252" y="133"/>
                  </a:cubicBezTo>
                  <a:cubicBezTo>
                    <a:pt x="252" y="133"/>
                    <a:pt x="252" y="133"/>
                    <a:pt x="252" y="133"/>
                  </a:cubicBezTo>
                  <a:cubicBezTo>
                    <a:pt x="253" y="133"/>
                    <a:pt x="253" y="133"/>
                    <a:pt x="254" y="133"/>
                  </a:cubicBezTo>
                  <a:cubicBezTo>
                    <a:pt x="254" y="133"/>
                    <a:pt x="254" y="134"/>
                    <a:pt x="254" y="134"/>
                  </a:cubicBezTo>
                  <a:cubicBezTo>
                    <a:pt x="254" y="134"/>
                    <a:pt x="255" y="134"/>
                    <a:pt x="256" y="134"/>
                  </a:cubicBezTo>
                  <a:cubicBezTo>
                    <a:pt x="257" y="134"/>
                    <a:pt x="258" y="133"/>
                    <a:pt x="259" y="133"/>
                  </a:cubicBezTo>
                  <a:cubicBezTo>
                    <a:pt x="259" y="134"/>
                    <a:pt x="260" y="133"/>
                    <a:pt x="260" y="133"/>
                  </a:cubicBezTo>
                  <a:cubicBezTo>
                    <a:pt x="259" y="132"/>
                    <a:pt x="259" y="131"/>
                    <a:pt x="257" y="131"/>
                  </a:cubicBezTo>
                  <a:cubicBezTo>
                    <a:pt x="256" y="131"/>
                    <a:pt x="256" y="131"/>
                    <a:pt x="255" y="130"/>
                  </a:cubicBezTo>
                  <a:cubicBezTo>
                    <a:pt x="254" y="128"/>
                    <a:pt x="256" y="128"/>
                    <a:pt x="256" y="127"/>
                  </a:cubicBezTo>
                  <a:cubicBezTo>
                    <a:pt x="257" y="127"/>
                    <a:pt x="257" y="126"/>
                    <a:pt x="258" y="126"/>
                  </a:cubicBezTo>
                  <a:cubicBezTo>
                    <a:pt x="258" y="125"/>
                    <a:pt x="257" y="124"/>
                    <a:pt x="257" y="123"/>
                  </a:cubicBezTo>
                  <a:cubicBezTo>
                    <a:pt x="258" y="123"/>
                    <a:pt x="257" y="122"/>
                    <a:pt x="258" y="121"/>
                  </a:cubicBezTo>
                  <a:cubicBezTo>
                    <a:pt x="258" y="121"/>
                    <a:pt x="258" y="120"/>
                    <a:pt x="258" y="120"/>
                  </a:cubicBezTo>
                  <a:cubicBezTo>
                    <a:pt x="258" y="119"/>
                    <a:pt x="256" y="118"/>
                    <a:pt x="257" y="118"/>
                  </a:cubicBezTo>
                  <a:cubicBezTo>
                    <a:pt x="257" y="118"/>
                    <a:pt x="257" y="117"/>
                    <a:pt x="257" y="117"/>
                  </a:cubicBezTo>
                  <a:cubicBezTo>
                    <a:pt x="257" y="116"/>
                    <a:pt x="256" y="116"/>
                    <a:pt x="256" y="115"/>
                  </a:cubicBezTo>
                  <a:cubicBezTo>
                    <a:pt x="256" y="115"/>
                    <a:pt x="256" y="114"/>
                    <a:pt x="255" y="114"/>
                  </a:cubicBezTo>
                  <a:cubicBezTo>
                    <a:pt x="254" y="114"/>
                    <a:pt x="254" y="114"/>
                    <a:pt x="253" y="114"/>
                  </a:cubicBezTo>
                  <a:cubicBezTo>
                    <a:pt x="251" y="114"/>
                    <a:pt x="250" y="114"/>
                    <a:pt x="249" y="114"/>
                  </a:cubicBezTo>
                  <a:cubicBezTo>
                    <a:pt x="249" y="114"/>
                    <a:pt x="248" y="115"/>
                    <a:pt x="248" y="115"/>
                  </a:cubicBezTo>
                  <a:cubicBezTo>
                    <a:pt x="247" y="115"/>
                    <a:pt x="245" y="116"/>
                    <a:pt x="245" y="115"/>
                  </a:cubicBezTo>
                  <a:cubicBezTo>
                    <a:pt x="245" y="115"/>
                    <a:pt x="245" y="115"/>
                    <a:pt x="245" y="115"/>
                  </a:cubicBezTo>
                  <a:cubicBezTo>
                    <a:pt x="245" y="115"/>
                    <a:pt x="244" y="114"/>
                    <a:pt x="244" y="114"/>
                  </a:cubicBezTo>
                  <a:cubicBezTo>
                    <a:pt x="243" y="114"/>
                    <a:pt x="243" y="113"/>
                    <a:pt x="244" y="112"/>
                  </a:cubicBezTo>
                  <a:cubicBezTo>
                    <a:pt x="244" y="112"/>
                    <a:pt x="243" y="112"/>
                    <a:pt x="243" y="112"/>
                  </a:cubicBezTo>
                  <a:cubicBezTo>
                    <a:pt x="243" y="112"/>
                    <a:pt x="241" y="113"/>
                    <a:pt x="240" y="113"/>
                  </a:cubicBezTo>
                  <a:cubicBezTo>
                    <a:pt x="240" y="112"/>
                    <a:pt x="240" y="112"/>
                    <a:pt x="239" y="112"/>
                  </a:cubicBezTo>
                  <a:cubicBezTo>
                    <a:pt x="239" y="113"/>
                    <a:pt x="238" y="112"/>
                    <a:pt x="237" y="113"/>
                  </a:cubicBezTo>
                  <a:cubicBezTo>
                    <a:pt x="236" y="113"/>
                    <a:pt x="236" y="114"/>
                    <a:pt x="236" y="114"/>
                  </a:cubicBezTo>
                  <a:cubicBezTo>
                    <a:pt x="234" y="114"/>
                    <a:pt x="232" y="114"/>
                    <a:pt x="232" y="115"/>
                  </a:cubicBezTo>
                  <a:cubicBezTo>
                    <a:pt x="231" y="116"/>
                    <a:pt x="230" y="116"/>
                    <a:pt x="229" y="116"/>
                  </a:cubicBezTo>
                  <a:cubicBezTo>
                    <a:pt x="229" y="117"/>
                    <a:pt x="228" y="117"/>
                    <a:pt x="228" y="117"/>
                  </a:cubicBezTo>
                  <a:cubicBezTo>
                    <a:pt x="228" y="117"/>
                    <a:pt x="227" y="118"/>
                    <a:pt x="227" y="118"/>
                  </a:cubicBezTo>
                  <a:cubicBezTo>
                    <a:pt x="226" y="118"/>
                    <a:pt x="226" y="118"/>
                    <a:pt x="226" y="119"/>
                  </a:cubicBezTo>
                  <a:cubicBezTo>
                    <a:pt x="227" y="119"/>
                    <a:pt x="226" y="119"/>
                    <a:pt x="226" y="119"/>
                  </a:cubicBezTo>
                  <a:cubicBezTo>
                    <a:pt x="225" y="119"/>
                    <a:pt x="223" y="120"/>
                    <a:pt x="222" y="119"/>
                  </a:cubicBezTo>
                  <a:cubicBezTo>
                    <a:pt x="222" y="119"/>
                    <a:pt x="222" y="119"/>
                    <a:pt x="222" y="119"/>
                  </a:cubicBezTo>
                  <a:cubicBezTo>
                    <a:pt x="222" y="119"/>
                    <a:pt x="221" y="119"/>
                    <a:pt x="221" y="119"/>
                  </a:cubicBezTo>
                  <a:cubicBezTo>
                    <a:pt x="221" y="119"/>
                    <a:pt x="221" y="119"/>
                    <a:pt x="221" y="119"/>
                  </a:cubicBezTo>
                  <a:cubicBezTo>
                    <a:pt x="221" y="119"/>
                    <a:pt x="220" y="119"/>
                    <a:pt x="220" y="118"/>
                  </a:cubicBezTo>
                  <a:cubicBezTo>
                    <a:pt x="219" y="118"/>
                    <a:pt x="219" y="118"/>
                    <a:pt x="218" y="117"/>
                  </a:cubicBezTo>
                  <a:cubicBezTo>
                    <a:pt x="218" y="117"/>
                    <a:pt x="218" y="117"/>
                    <a:pt x="218" y="117"/>
                  </a:cubicBezTo>
                  <a:cubicBezTo>
                    <a:pt x="218" y="117"/>
                    <a:pt x="217" y="117"/>
                    <a:pt x="216" y="117"/>
                  </a:cubicBezTo>
                  <a:cubicBezTo>
                    <a:pt x="215" y="117"/>
                    <a:pt x="215" y="117"/>
                    <a:pt x="214" y="117"/>
                  </a:cubicBezTo>
                  <a:cubicBezTo>
                    <a:pt x="213" y="116"/>
                    <a:pt x="212" y="116"/>
                    <a:pt x="212" y="115"/>
                  </a:cubicBezTo>
                  <a:cubicBezTo>
                    <a:pt x="213" y="115"/>
                    <a:pt x="213" y="114"/>
                    <a:pt x="214" y="114"/>
                  </a:cubicBezTo>
                  <a:cubicBezTo>
                    <a:pt x="214" y="114"/>
                    <a:pt x="214" y="114"/>
                    <a:pt x="214" y="114"/>
                  </a:cubicBezTo>
                  <a:cubicBezTo>
                    <a:pt x="214" y="114"/>
                    <a:pt x="215" y="114"/>
                    <a:pt x="215" y="114"/>
                  </a:cubicBezTo>
                  <a:cubicBezTo>
                    <a:pt x="215" y="114"/>
                    <a:pt x="215" y="114"/>
                    <a:pt x="216" y="114"/>
                  </a:cubicBezTo>
                  <a:cubicBezTo>
                    <a:pt x="216" y="114"/>
                    <a:pt x="216" y="114"/>
                    <a:pt x="216" y="114"/>
                  </a:cubicBezTo>
                  <a:cubicBezTo>
                    <a:pt x="216" y="114"/>
                    <a:pt x="216" y="114"/>
                    <a:pt x="217" y="114"/>
                  </a:cubicBezTo>
                  <a:cubicBezTo>
                    <a:pt x="217" y="113"/>
                    <a:pt x="216" y="112"/>
                    <a:pt x="216" y="111"/>
                  </a:cubicBezTo>
                  <a:cubicBezTo>
                    <a:pt x="214" y="109"/>
                    <a:pt x="212" y="107"/>
                    <a:pt x="210" y="105"/>
                  </a:cubicBezTo>
                  <a:cubicBezTo>
                    <a:pt x="209" y="104"/>
                    <a:pt x="209" y="104"/>
                    <a:pt x="208" y="104"/>
                  </a:cubicBezTo>
                  <a:cubicBezTo>
                    <a:pt x="207" y="103"/>
                    <a:pt x="206" y="103"/>
                    <a:pt x="206" y="103"/>
                  </a:cubicBezTo>
                  <a:cubicBezTo>
                    <a:pt x="205" y="103"/>
                    <a:pt x="204" y="102"/>
                    <a:pt x="204" y="102"/>
                  </a:cubicBezTo>
                  <a:cubicBezTo>
                    <a:pt x="203" y="103"/>
                    <a:pt x="203" y="103"/>
                    <a:pt x="203" y="103"/>
                  </a:cubicBezTo>
                  <a:cubicBezTo>
                    <a:pt x="202" y="103"/>
                    <a:pt x="201" y="102"/>
                    <a:pt x="201" y="102"/>
                  </a:cubicBezTo>
                  <a:cubicBezTo>
                    <a:pt x="200" y="101"/>
                    <a:pt x="200" y="101"/>
                    <a:pt x="200" y="100"/>
                  </a:cubicBezTo>
                  <a:cubicBezTo>
                    <a:pt x="200" y="100"/>
                    <a:pt x="200" y="99"/>
                    <a:pt x="200" y="99"/>
                  </a:cubicBezTo>
                  <a:cubicBezTo>
                    <a:pt x="199" y="97"/>
                    <a:pt x="198" y="97"/>
                    <a:pt x="196" y="96"/>
                  </a:cubicBezTo>
                  <a:cubicBezTo>
                    <a:pt x="196" y="96"/>
                    <a:pt x="196" y="96"/>
                    <a:pt x="195" y="96"/>
                  </a:cubicBezTo>
                  <a:cubicBezTo>
                    <a:pt x="195" y="95"/>
                    <a:pt x="195" y="95"/>
                    <a:pt x="195" y="95"/>
                  </a:cubicBezTo>
                  <a:cubicBezTo>
                    <a:pt x="195" y="94"/>
                    <a:pt x="195" y="94"/>
                    <a:pt x="196" y="93"/>
                  </a:cubicBezTo>
                  <a:cubicBezTo>
                    <a:pt x="196" y="93"/>
                    <a:pt x="196" y="93"/>
                    <a:pt x="196" y="93"/>
                  </a:cubicBezTo>
                  <a:cubicBezTo>
                    <a:pt x="196" y="93"/>
                    <a:pt x="196" y="93"/>
                    <a:pt x="196" y="93"/>
                  </a:cubicBezTo>
                  <a:cubicBezTo>
                    <a:pt x="196" y="93"/>
                    <a:pt x="196" y="93"/>
                    <a:pt x="196" y="93"/>
                  </a:cubicBezTo>
                  <a:cubicBezTo>
                    <a:pt x="197" y="92"/>
                    <a:pt x="197" y="92"/>
                    <a:pt x="197" y="92"/>
                  </a:cubicBezTo>
                  <a:cubicBezTo>
                    <a:pt x="197" y="91"/>
                    <a:pt x="198" y="91"/>
                    <a:pt x="198" y="90"/>
                  </a:cubicBezTo>
                  <a:cubicBezTo>
                    <a:pt x="199" y="89"/>
                    <a:pt x="199" y="88"/>
                    <a:pt x="198" y="87"/>
                  </a:cubicBezTo>
                  <a:cubicBezTo>
                    <a:pt x="198" y="87"/>
                    <a:pt x="198" y="86"/>
                    <a:pt x="198" y="86"/>
                  </a:cubicBezTo>
                  <a:cubicBezTo>
                    <a:pt x="198" y="86"/>
                    <a:pt x="198" y="86"/>
                    <a:pt x="197" y="85"/>
                  </a:cubicBezTo>
                  <a:cubicBezTo>
                    <a:pt x="197" y="85"/>
                    <a:pt x="197" y="84"/>
                    <a:pt x="197" y="84"/>
                  </a:cubicBezTo>
                  <a:cubicBezTo>
                    <a:pt x="197" y="83"/>
                    <a:pt x="197" y="83"/>
                    <a:pt x="197" y="83"/>
                  </a:cubicBezTo>
                  <a:cubicBezTo>
                    <a:pt x="197" y="82"/>
                    <a:pt x="197" y="81"/>
                    <a:pt x="198" y="80"/>
                  </a:cubicBezTo>
                  <a:cubicBezTo>
                    <a:pt x="199" y="80"/>
                    <a:pt x="199" y="80"/>
                    <a:pt x="199" y="80"/>
                  </a:cubicBezTo>
                  <a:cubicBezTo>
                    <a:pt x="200" y="79"/>
                    <a:pt x="201" y="79"/>
                    <a:pt x="201" y="78"/>
                  </a:cubicBezTo>
                  <a:cubicBezTo>
                    <a:pt x="201" y="78"/>
                    <a:pt x="201" y="78"/>
                    <a:pt x="201" y="78"/>
                  </a:cubicBezTo>
                  <a:cubicBezTo>
                    <a:pt x="202" y="77"/>
                    <a:pt x="202" y="77"/>
                    <a:pt x="202" y="76"/>
                  </a:cubicBezTo>
                  <a:cubicBezTo>
                    <a:pt x="202" y="76"/>
                    <a:pt x="202" y="76"/>
                    <a:pt x="203" y="76"/>
                  </a:cubicBezTo>
                  <a:cubicBezTo>
                    <a:pt x="203" y="75"/>
                    <a:pt x="203" y="75"/>
                    <a:pt x="203" y="75"/>
                  </a:cubicBezTo>
                  <a:cubicBezTo>
                    <a:pt x="203" y="74"/>
                    <a:pt x="203" y="74"/>
                    <a:pt x="203" y="74"/>
                  </a:cubicBezTo>
                  <a:cubicBezTo>
                    <a:pt x="203" y="75"/>
                    <a:pt x="203" y="75"/>
                    <a:pt x="203" y="75"/>
                  </a:cubicBezTo>
                  <a:cubicBezTo>
                    <a:pt x="204" y="75"/>
                    <a:pt x="204" y="75"/>
                    <a:pt x="205" y="75"/>
                  </a:cubicBezTo>
                  <a:cubicBezTo>
                    <a:pt x="204" y="75"/>
                    <a:pt x="204" y="75"/>
                    <a:pt x="203" y="75"/>
                  </a:cubicBezTo>
                  <a:cubicBezTo>
                    <a:pt x="203" y="74"/>
                    <a:pt x="203" y="74"/>
                    <a:pt x="203" y="74"/>
                  </a:cubicBezTo>
                  <a:cubicBezTo>
                    <a:pt x="203" y="74"/>
                    <a:pt x="203" y="74"/>
                    <a:pt x="203" y="74"/>
                  </a:cubicBezTo>
                  <a:cubicBezTo>
                    <a:pt x="204" y="74"/>
                    <a:pt x="204" y="74"/>
                    <a:pt x="204" y="74"/>
                  </a:cubicBezTo>
                  <a:cubicBezTo>
                    <a:pt x="205" y="74"/>
                    <a:pt x="205" y="74"/>
                    <a:pt x="205" y="74"/>
                  </a:cubicBezTo>
                  <a:cubicBezTo>
                    <a:pt x="206" y="74"/>
                    <a:pt x="206" y="75"/>
                    <a:pt x="207" y="75"/>
                  </a:cubicBezTo>
                  <a:cubicBezTo>
                    <a:pt x="207" y="75"/>
                    <a:pt x="207" y="75"/>
                    <a:pt x="207" y="76"/>
                  </a:cubicBezTo>
                  <a:cubicBezTo>
                    <a:pt x="207" y="76"/>
                    <a:pt x="207" y="76"/>
                    <a:pt x="207" y="76"/>
                  </a:cubicBezTo>
                  <a:cubicBezTo>
                    <a:pt x="208" y="76"/>
                    <a:pt x="209" y="77"/>
                    <a:pt x="209" y="78"/>
                  </a:cubicBezTo>
                  <a:cubicBezTo>
                    <a:pt x="209" y="78"/>
                    <a:pt x="209" y="78"/>
                    <a:pt x="209" y="79"/>
                  </a:cubicBezTo>
                  <a:cubicBezTo>
                    <a:pt x="209" y="79"/>
                    <a:pt x="209" y="80"/>
                    <a:pt x="210" y="80"/>
                  </a:cubicBezTo>
                  <a:cubicBezTo>
                    <a:pt x="211" y="81"/>
                    <a:pt x="212" y="81"/>
                    <a:pt x="214" y="81"/>
                  </a:cubicBezTo>
                  <a:cubicBezTo>
                    <a:pt x="214" y="81"/>
                    <a:pt x="215" y="81"/>
                    <a:pt x="215" y="81"/>
                  </a:cubicBezTo>
                  <a:cubicBezTo>
                    <a:pt x="215" y="81"/>
                    <a:pt x="215" y="81"/>
                    <a:pt x="215" y="80"/>
                  </a:cubicBezTo>
                  <a:cubicBezTo>
                    <a:pt x="215" y="80"/>
                    <a:pt x="215" y="79"/>
                    <a:pt x="215" y="79"/>
                  </a:cubicBezTo>
                  <a:cubicBezTo>
                    <a:pt x="215" y="78"/>
                    <a:pt x="216" y="78"/>
                    <a:pt x="216" y="77"/>
                  </a:cubicBezTo>
                  <a:cubicBezTo>
                    <a:pt x="216" y="77"/>
                    <a:pt x="216" y="76"/>
                    <a:pt x="216" y="76"/>
                  </a:cubicBezTo>
                  <a:cubicBezTo>
                    <a:pt x="217" y="75"/>
                    <a:pt x="216" y="74"/>
                    <a:pt x="216" y="72"/>
                  </a:cubicBezTo>
                  <a:cubicBezTo>
                    <a:pt x="216" y="72"/>
                    <a:pt x="215" y="71"/>
                    <a:pt x="215" y="71"/>
                  </a:cubicBezTo>
                  <a:cubicBezTo>
                    <a:pt x="215" y="70"/>
                    <a:pt x="215" y="70"/>
                    <a:pt x="215" y="70"/>
                  </a:cubicBezTo>
                  <a:cubicBezTo>
                    <a:pt x="216" y="70"/>
                    <a:pt x="216" y="70"/>
                    <a:pt x="216" y="70"/>
                  </a:cubicBezTo>
                  <a:cubicBezTo>
                    <a:pt x="216" y="70"/>
                    <a:pt x="217" y="70"/>
                    <a:pt x="218" y="70"/>
                  </a:cubicBezTo>
                  <a:cubicBezTo>
                    <a:pt x="219" y="70"/>
                    <a:pt x="220" y="70"/>
                    <a:pt x="221" y="70"/>
                  </a:cubicBezTo>
                  <a:cubicBezTo>
                    <a:pt x="221" y="70"/>
                    <a:pt x="221" y="69"/>
                    <a:pt x="222" y="69"/>
                  </a:cubicBezTo>
                  <a:cubicBezTo>
                    <a:pt x="222" y="68"/>
                    <a:pt x="222" y="68"/>
                    <a:pt x="222" y="67"/>
                  </a:cubicBezTo>
                  <a:cubicBezTo>
                    <a:pt x="222" y="67"/>
                    <a:pt x="221" y="67"/>
                    <a:pt x="221" y="67"/>
                  </a:cubicBezTo>
                  <a:cubicBezTo>
                    <a:pt x="221" y="67"/>
                    <a:pt x="221" y="66"/>
                    <a:pt x="221" y="66"/>
                  </a:cubicBezTo>
                  <a:cubicBezTo>
                    <a:pt x="221" y="66"/>
                    <a:pt x="221" y="66"/>
                    <a:pt x="221" y="65"/>
                  </a:cubicBezTo>
                  <a:cubicBezTo>
                    <a:pt x="221" y="65"/>
                    <a:pt x="222" y="64"/>
                    <a:pt x="222" y="64"/>
                  </a:cubicBezTo>
                  <a:cubicBezTo>
                    <a:pt x="223" y="63"/>
                    <a:pt x="224" y="63"/>
                    <a:pt x="224" y="63"/>
                  </a:cubicBezTo>
                  <a:cubicBezTo>
                    <a:pt x="225" y="63"/>
                    <a:pt x="225" y="63"/>
                    <a:pt x="226" y="62"/>
                  </a:cubicBezTo>
                  <a:cubicBezTo>
                    <a:pt x="227" y="62"/>
                    <a:pt x="227" y="61"/>
                    <a:pt x="228" y="61"/>
                  </a:cubicBezTo>
                  <a:cubicBezTo>
                    <a:pt x="228" y="61"/>
                    <a:pt x="228" y="60"/>
                    <a:pt x="228" y="60"/>
                  </a:cubicBezTo>
                  <a:cubicBezTo>
                    <a:pt x="229" y="60"/>
                    <a:pt x="229" y="60"/>
                    <a:pt x="230" y="59"/>
                  </a:cubicBezTo>
                  <a:cubicBezTo>
                    <a:pt x="230" y="59"/>
                    <a:pt x="231" y="59"/>
                    <a:pt x="231" y="59"/>
                  </a:cubicBezTo>
                  <a:cubicBezTo>
                    <a:pt x="232" y="59"/>
                    <a:pt x="232" y="58"/>
                    <a:pt x="232" y="57"/>
                  </a:cubicBezTo>
                  <a:cubicBezTo>
                    <a:pt x="232" y="56"/>
                    <a:pt x="232" y="56"/>
                    <a:pt x="232" y="56"/>
                  </a:cubicBezTo>
                  <a:cubicBezTo>
                    <a:pt x="232" y="56"/>
                    <a:pt x="233" y="56"/>
                    <a:pt x="233" y="56"/>
                  </a:cubicBezTo>
                  <a:cubicBezTo>
                    <a:pt x="233" y="56"/>
                    <a:pt x="234" y="56"/>
                    <a:pt x="234" y="56"/>
                  </a:cubicBezTo>
                  <a:cubicBezTo>
                    <a:pt x="235" y="56"/>
                    <a:pt x="235" y="56"/>
                    <a:pt x="235" y="56"/>
                  </a:cubicBezTo>
                  <a:cubicBezTo>
                    <a:pt x="235" y="56"/>
                    <a:pt x="235"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7" y="57"/>
                    <a:pt x="237" y="57"/>
                    <a:pt x="237" y="57"/>
                  </a:cubicBezTo>
                  <a:cubicBezTo>
                    <a:pt x="238" y="58"/>
                    <a:pt x="237" y="58"/>
                    <a:pt x="237" y="59"/>
                  </a:cubicBezTo>
                  <a:cubicBezTo>
                    <a:pt x="237" y="59"/>
                    <a:pt x="237" y="59"/>
                    <a:pt x="237" y="59"/>
                  </a:cubicBezTo>
                  <a:cubicBezTo>
                    <a:pt x="236" y="60"/>
                    <a:pt x="236" y="60"/>
                    <a:pt x="236" y="61"/>
                  </a:cubicBezTo>
                  <a:cubicBezTo>
                    <a:pt x="236" y="61"/>
                    <a:pt x="236" y="61"/>
                    <a:pt x="236" y="61"/>
                  </a:cubicBezTo>
                  <a:cubicBezTo>
                    <a:pt x="237" y="61"/>
                    <a:pt x="237" y="61"/>
                    <a:pt x="237" y="60"/>
                  </a:cubicBezTo>
                  <a:cubicBezTo>
                    <a:pt x="237" y="60"/>
                    <a:pt x="238" y="60"/>
                    <a:pt x="238" y="60"/>
                  </a:cubicBezTo>
                  <a:cubicBezTo>
                    <a:pt x="238" y="60"/>
                    <a:pt x="238" y="60"/>
                    <a:pt x="238" y="60"/>
                  </a:cubicBezTo>
                  <a:cubicBezTo>
                    <a:pt x="239" y="59"/>
                    <a:pt x="239" y="59"/>
                    <a:pt x="240" y="59"/>
                  </a:cubicBezTo>
                  <a:cubicBezTo>
                    <a:pt x="240" y="59"/>
                    <a:pt x="240" y="59"/>
                    <a:pt x="240" y="59"/>
                  </a:cubicBezTo>
                  <a:cubicBezTo>
                    <a:pt x="241" y="59"/>
                    <a:pt x="241" y="58"/>
                    <a:pt x="242" y="58"/>
                  </a:cubicBezTo>
                  <a:cubicBezTo>
                    <a:pt x="242" y="58"/>
                    <a:pt x="243" y="58"/>
                    <a:pt x="244" y="57"/>
                  </a:cubicBezTo>
                  <a:cubicBezTo>
                    <a:pt x="245" y="57"/>
                    <a:pt x="246" y="57"/>
                    <a:pt x="247" y="57"/>
                  </a:cubicBezTo>
                  <a:cubicBezTo>
                    <a:pt x="247" y="57"/>
                    <a:pt x="248" y="57"/>
                    <a:pt x="249" y="57"/>
                  </a:cubicBezTo>
                  <a:cubicBezTo>
                    <a:pt x="249" y="57"/>
                    <a:pt x="249" y="57"/>
                    <a:pt x="249" y="57"/>
                  </a:cubicBezTo>
                  <a:cubicBezTo>
                    <a:pt x="249" y="57"/>
                    <a:pt x="249" y="57"/>
                    <a:pt x="249" y="57"/>
                  </a:cubicBezTo>
                  <a:cubicBezTo>
                    <a:pt x="249" y="57"/>
                    <a:pt x="249" y="57"/>
                    <a:pt x="249" y="58"/>
                  </a:cubicBezTo>
                  <a:cubicBezTo>
                    <a:pt x="249" y="58"/>
                    <a:pt x="248" y="59"/>
                    <a:pt x="248" y="59"/>
                  </a:cubicBezTo>
                  <a:cubicBezTo>
                    <a:pt x="248" y="59"/>
                    <a:pt x="249" y="60"/>
                    <a:pt x="249" y="60"/>
                  </a:cubicBezTo>
                  <a:cubicBezTo>
                    <a:pt x="250" y="60"/>
                    <a:pt x="250" y="60"/>
                    <a:pt x="251" y="60"/>
                  </a:cubicBezTo>
                  <a:cubicBezTo>
                    <a:pt x="251" y="60"/>
                    <a:pt x="251" y="60"/>
                    <a:pt x="251" y="60"/>
                  </a:cubicBezTo>
                  <a:cubicBezTo>
                    <a:pt x="252" y="60"/>
                    <a:pt x="252" y="60"/>
                    <a:pt x="253" y="60"/>
                  </a:cubicBezTo>
                  <a:cubicBezTo>
                    <a:pt x="253" y="60"/>
                    <a:pt x="254" y="60"/>
                    <a:pt x="255" y="60"/>
                  </a:cubicBezTo>
                  <a:cubicBezTo>
                    <a:pt x="255" y="60"/>
                    <a:pt x="255" y="60"/>
                    <a:pt x="255" y="60"/>
                  </a:cubicBezTo>
                  <a:cubicBezTo>
                    <a:pt x="256" y="60"/>
                    <a:pt x="256" y="60"/>
                    <a:pt x="256" y="61"/>
                  </a:cubicBezTo>
                  <a:cubicBezTo>
                    <a:pt x="256" y="61"/>
                    <a:pt x="257" y="61"/>
                    <a:pt x="257" y="61"/>
                  </a:cubicBezTo>
                  <a:cubicBezTo>
                    <a:pt x="258" y="61"/>
                    <a:pt x="258" y="61"/>
                    <a:pt x="259" y="62"/>
                  </a:cubicBezTo>
                  <a:cubicBezTo>
                    <a:pt x="259" y="62"/>
                    <a:pt x="259" y="62"/>
                    <a:pt x="259" y="62"/>
                  </a:cubicBezTo>
                  <a:cubicBezTo>
                    <a:pt x="259" y="63"/>
                    <a:pt x="260" y="63"/>
                    <a:pt x="260" y="63"/>
                  </a:cubicBezTo>
                  <a:cubicBezTo>
                    <a:pt x="261" y="64"/>
                    <a:pt x="262" y="65"/>
                    <a:pt x="263" y="66"/>
                  </a:cubicBezTo>
                  <a:cubicBezTo>
                    <a:pt x="263" y="67"/>
                    <a:pt x="264" y="67"/>
                    <a:pt x="265" y="67"/>
                  </a:cubicBezTo>
                  <a:cubicBezTo>
                    <a:pt x="265" y="67"/>
                    <a:pt x="265" y="67"/>
                    <a:pt x="265" y="68"/>
                  </a:cubicBezTo>
                  <a:cubicBezTo>
                    <a:pt x="266" y="68"/>
                    <a:pt x="267" y="68"/>
                    <a:pt x="267" y="69"/>
                  </a:cubicBezTo>
                  <a:cubicBezTo>
                    <a:pt x="267" y="69"/>
                    <a:pt x="267" y="69"/>
                    <a:pt x="267" y="69"/>
                  </a:cubicBezTo>
                  <a:cubicBezTo>
                    <a:pt x="267" y="70"/>
                    <a:pt x="267" y="70"/>
                    <a:pt x="267" y="70"/>
                  </a:cubicBezTo>
                  <a:cubicBezTo>
                    <a:pt x="267" y="71"/>
                    <a:pt x="268" y="71"/>
                    <a:pt x="268" y="71"/>
                  </a:cubicBezTo>
                  <a:cubicBezTo>
                    <a:pt x="268" y="71"/>
                    <a:pt x="268" y="71"/>
                    <a:pt x="268" y="71"/>
                  </a:cubicBezTo>
                  <a:cubicBezTo>
                    <a:pt x="269" y="71"/>
                    <a:pt x="270" y="70"/>
                    <a:pt x="270" y="69"/>
                  </a:cubicBezTo>
                  <a:cubicBezTo>
                    <a:pt x="270" y="69"/>
                    <a:pt x="270" y="69"/>
                    <a:pt x="270" y="69"/>
                  </a:cubicBezTo>
                  <a:cubicBezTo>
                    <a:pt x="271" y="69"/>
                    <a:pt x="271" y="69"/>
                    <a:pt x="271" y="69"/>
                  </a:cubicBezTo>
                  <a:cubicBezTo>
                    <a:pt x="271" y="68"/>
                    <a:pt x="272" y="67"/>
                    <a:pt x="272" y="67"/>
                  </a:cubicBezTo>
                  <a:cubicBezTo>
                    <a:pt x="272" y="67"/>
                    <a:pt x="272" y="67"/>
                    <a:pt x="272" y="67"/>
                  </a:cubicBezTo>
                  <a:cubicBezTo>
                    <a:pt x="273" y="67"/>
                    <a:pt x="274" y="68"/>
                    <a:pt x="274" y="68"/>
                  </a:cubicBezTo>
                  <a:cubicBezTo>
                    <a:pt x="275" y="68"/>
                    <a:pt x="275" y="69"/>
                    <a:pt x="275" y="69"/>
                  </a:cubicBezTo>
                  <a:cubicBezTo>
                    <a:pt x="276" y="69"/>
                    <a:pt x="276" y="69"/>
                    <a:pt x="276" y="69"/>
                  </a:cubicBezTo>
                  <a:cubicBezTo>
                    <a:pt x="276" y="69"/>
                    <a:pt x="276" y="69"/>
                    <a:pt x="277" y="69"/>
                  </a:cubicBezTo>
                  <a:cubicBezTo>
                    <a:pt x="277" y="69"/>
                    <a:pt x="278" y="70"/>
                    <a:pt x="278" y="70"/>
                  </a:cubicBezTo>
                  <a:cubicBezTo>
                    <a:pt x="279" y="71"/>
                    <a:pt x="279" y="71"/>
                    <a:pt x="280" y="72"/>
                  </a:cubicBezTo>
                  <a:cubicBezTo>
                    <a:pt x="281" y="71"/>
                    <a:pt x="282" y="70"/>
                    <a:pt x="283" y="68"/>
                  </a:cubicBezTo>
                  <a:cubicBezTo>
                    <a:pt x="283" y="67"/>
                    <a:pt x="284" y="67"/>
                    <a:pt x="285" y="66"/>
                  </a:cubicBezTo>
                  <a:cubicBezTo>
                    <a:pt x="285" y="66"/>
                    <a:pt x="286" y="66"/>
                    <a:pt x="286" y="66"/>
                  </a:cubicBezTo>
                  <a:cubicBezTo>
                    <a:pt x="286" y="66"/>
                    <a:pt x="286" y="66"/>
                    <a:pt x="286" y="66"/>
                  </a:cubicBezTo>
                  <a:cubicBezTo>
                    <a:pt x="287" y="65"/>
                    <a:pt x="287" y="65"/>
                    <a:pt x="288" y="65"/>
                  </a:cubicBezTo>
                  <a:cubicBezTo>
                    <a:pt x="288" y="65"/>
                    <a:pt x="288" y="65"/>
                    <a:pt x="288" y="65"/>
                  </a:cubicBezTo>
                  <a:cubicBezTo>
                    <a:pt x="289" y="64"/>
                    <a:pt x="289" y="64"/>
                    <a:pt x="290" y="64"/>
                  </a:cubicBezTo>
                  <a:cubicBezTo>
                    <a:pt x="291" y="64"/>
                    <a:pt x="292" y="65"/>
                    <a:pt x="293" y="66"/>
                  </a:cubicBezTo>
                  <a:cubicBezTo>
                    <a:pt x="294" y="66"/>
                    <a:pt x="294" y="67"/>
                    <a:pt x="294" y="67"/>
                  </a:cubicBezTo>
                  <a:cubicBezTo>
                    <a:pt x="295" y="67"/>
                    <a:pt x="296" y="68"/>
                    <a:pt x="297" y="68"/>
                  </a:cubicBezTo>
                  <a:cubicBezTo>
                    <a:pt x="297" y="68"/>
                    <a:pt x="298" y="68"/>
                    <a:pt x="298" y="68"/>
                  </a:cubicBezTo>
                  <a:cubicBezTo>
                    <a:pt x="298" y="68"/>
                    <a:pt x="298" y="68"/>
                    <a:pt x="298" y="68"/>
                  </a:cubicBezTo>
                  <a:cubicBezTo>
                    <a:pt x="299" y="67"/>
                    <a:pt x="298" y="66"/>
                    <a:pt x="298" y="66"/>
                  </a:cubicBezTo>
                  <a:cubicBezTo>
                    <a:pt x="298" y="66"/>
                    <a:pt x="298" y="66"/>
                    <a:pt x="298" y="66"/>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9" y="65"/>
                    <a:pt x="301" y="65"/>
                    <a:pt x="301" y="65"/>
                  </a:cubicBezTo>
                  <a:cubicBezTo>
                    <a:pt x="301" y="65"/>
                    <a:pt x="301" y="64"/>
                    <a:pt x="302" y="64"/>
                  </a:cubicBezTo>
                  <a:cubicBezTo>
                    <a:pt x="302" y="64"/>
                    <a:pt x="302" y="64"/>
                    <a:pt x="302" y="64"/>
                  </a:cubicBezTo>
                  <a:cubicBezTo>
                    <a:pt x="302" y="64"/>
                    <a:pt x="302" y="64"/>
                    <a:pt x="303" y="64"/>
                  </a:cubicBezTo>
                  <a:cubicBezTo>
                    <a:pt x="303" y="64"/>
                    <a:pt x="304" y="64"/>
                    <a:pt x="304" y="64"/>
                  </a:cubicBezTo>
                  <a:cubicBezTo>
                    <a:pt x="304" y="64"/>
                    <a:pt x="304" y="64"/>
                    <a:pt x="304" y="64"/>
                  </a:cubicBezTo>
                  <a:cubicBezTo>
                    <a:pt x="305" y="65"/>
                    <a:pt x="305" y="65"/>
                    <a:pt x="306" y="65"/>
                  </a:cubicBezTo>
                  <a:cubicBezTo>
                    <a:pt x="306" y="65"/>
                    <a:pt x="306" y="65"/>
                    <a:pt x="306" y="66"/>
                  </a:cubicBezTo>
                  <a:cubicBezTo>
                    <a:pt x="307" y="66"/>
                    <a:pt x="307" y="66"/>
                    <a:pt x="307" y="66"/>
                  </a:cubicBezTo>
                  <a:cubicBezTo>
                    <a:pt x="306" y="66"/>
                    <a:pt x="306" y="66"/>
                    <a:pt x="306" y="66"/>
                  </a:cubicBezTo>
                  <a:cubicBezTo>
                    <a:pt x="306" y="66"/>
                    <a:pt x="306" y="66"/>
                    <a:pt x="305" y="67"/>
                  </a:cubicBezTo>
                  <a:cubicBezTo>
                    <a:pt x="305" y="67"/>
                    <a:pt x="304" y="68"/>
                    <a:pt x="304" y="68"/>
                  </a:cubicBezTo>
                  <a:cubicBezTo>
                    <a:pt x="304" y="69"/>
                    <a:pt x="306" y="70"/>
                    <a:pt x="307" y="70"/>
                  </a:cubicBezTo>
                  <a:cubicBezTo>
                    <a:pt x="307" y="70"/>
                    <a:pt x="307" y="70"/>
                    <a:pt x="307" y="70"/>
                  </a:cubicBezTo>
                  <a:cubicBezTo>
                    <a:pt x="307" y="70"/>
                    <a:pt x="308" y="70"/>
                    <a:pt x="308" y="70"/>
                  </a:cubicBezTo>
                  <a:cubicBezTo>
                    <a:pt x="308" y="70"/>
                    <a:pt x="309" y="70"/>
                    <a:pt x="309" y="71"/>
                  </a:cubicBezTo>
                  <a:cubicBezTo>
                    <a:pt x="309" y="71"/>
                    <a:pt x="309" y="71"/>
                    <a:pt x="309" y="71"/>
                  </a:cubicBezTo>
                  <a:cubicBezTo>
                    <a:pt x="309" y="71"/>
                    <a:pt x="309" y="71"/>
                    <a:pt x="309" y="71"/>
                  </a:cubicBezTo>
                  <a:cubicBezTo>
                    <a:pt x="309" y="71"/>
                    <a:pt x="309" y="71"/>
                    <a:pt x="309" y="71"/>
                  </a:cubicBezTo>
                  <a:cubicBezTo>
                    <a:pt x="309" y="71"/>
                    <a:pt x="310" y="71"/>
                    <a:pt x="310" y="71"/>
                  </a:cubicBezTo>
                  <a:cubicBezTo>
                    <a:pt x="310" y="71"/>
                    <a:pt x="310" y="70"/>
                    <a:pt x="311" y="70"/>
                  </a:cubicBezTo>
                  <a:cubicBezTo>
                    <a:pt x="311" y="70"/>
                    <a:pt x="311" y="71"/>
                    <a:pt x="311" y="71"/>
                  </a:cubicBezTo>
                  <a:cubicBezTo>
                    <a:pt x="312" y="71"/>
                    <a:pt x="312" y="71"/>
                    <a:pt x="312" y="71"/>
                  </a:cubicBezTo>
                  <a:cubicBezTo>
                    <a:pt x="313" y="71"/>
                    <a:pt x="313" y="71"/>
                    <a:pt x="313" y="71"/>
                  </a:cubicBezTo>
                  <a:cubicBezTo>
                    <a:pt x="313" y="71"/>
                    <a:pt x="314" y="71"/>
                    <a:pt x="314" y="72"/>
                  </a:cubicBezTo>
                  <a:cubicBezTo>
                    <a:pt x="315" y="72"/>
                    <a:pt x="316" y="72"/>
                    <a:pt x="316" y="72"/>
                  </a:cubicBezTo>
                  <a:cubicBezTo>
                    <a:pt x="317" y="72"/>
                    <a:pt x="317" y="72"/>
                    <a:pt x="318" y="72"/>
                  </a:cubicBezTo>
                  <a:cubicBezTo>
                    <a:pt x="318" y="71"/>
                    <a:pt x="319" y="71"/>
                    <a:pt x="319" y="70"/>
                  </a:cubicBezTo>
                  <a:cubicBezTo>
                    <a:pt x="319" y="70"/>
                    <a:pt x="319" y="70"/>
                    <a:pt x="319" y="70"/>
                  </a:cubicBezTo>
                  <a:cubicBezTo>
                    <a:pt x="320" y="69"/>
                    <a:pt x="320" y="68"/>
                    <a:pt x="321" y="68"/>
                  </a:cubicBezTo>
                  <a:cubicBezTo>
                    <a:pt x="321" y="68"/>
                    <a:pt x="321" y="68"/>
                    <a:pt x="321" y="68"/>
                  </a:cubicBezTo>
                  <a:cubicBezTo>
                    <a:pt x="322" y="68"/>
                    <a:pt x="322" y="69"/>
                    <a:pt x="323" y="69"/>
                  </a:cubicBezTo>
                  <a:cubicBezTo>
                    <a:pt x="323" y="69"/>
                    <a:pt x="324" y="69"/>
                    <a:pt x="325" y="69"/>
                  </a:cubicBezTo>
                  <a:cubicBezTo>
                    <a:pt x="325" y="69"/>
                    <a:pt x="325" y="69"/>
                    <a:pt x="325" y="69"/>
                  </a:cubicBezTo>
                  <a:cubicBezTo>
                    <a:pt x="326" y="69"/>
                    <a:pt x="327" y="69"/>
                    <a:pt x="328" y="69"/>
                  </a:cubicBezTo>
                  <a:cubicBezTo>
                    <a:pt x="329" y="69"/>
                    <a:pt x="330" y="68"/>
                    <a:pt x="330" y="67"/>
                  </a:cubicBezTo>
                  <a:cubicBezTo>
                    <a:pt x="330" y="66"/>
                    <a:pt x="331" y="65"/>
                    <a:pt x="331" y="63"/>
                  </a:cubicBezTo>
                  <a:cubicBezTo>
                    <a:pt x="331" y="62"/>
                    <a:pt x="332" y="61"/>
                    <a:pt x="332" y="60"/>
                  </a:cubicBezTo>
                  <a:cubicBezTo>
                    <a:pt x="332" y="60"/>
                    <a:pt x="332" y="60"/>
                    <a:pt x="332" y="60"/>
                  </a:cubicBezTo>
                  <a:cubicBezTo>
                    <a:pt x="332" y="60"/>
                    <a:pt x="332" y="60"/>
                    <a:pt x="331" y="60"/>
                  </a:cubicBezTo>
                  <a:cubicBezTo>
                    <a:pt x="331" y="60"/>
                    <a:pt x="330" y="60"/>
                    <a:pt x="330" y="60"/>
                  </a:cubicBezTo>
                  <a:cubicBezTo>
                    <a:pt x="330" y="60"/>
                    <a:pt x="330" y="60"/>
                    <a:pt x="330" y="60"/>
                  </a:cubicBezTo>
                  <a:cubicBezTo>
                    <a:pt x="330" y="60"/>
                    <a:pt x="330" y="60"/>
                    <a:pt x="330" y="60"/>
                  </a:cubicBezTo>
                  <a:cubicBezTo>
                    <a:pt x="329" y="60"/>
                    <a:pt x="329" y="60"/>
                    <a:pt x="329" y="60"/>
                  </a:cubicBezTo>
                  <a:cubicBezTo>
                    <a:pt x="328" y="60"/>
                    <a:pt x="328" y="60"/>
                    <a:pt x="328" y="60"/>
                  </a:cubicBezTo>
                  <a:cubicBezTo>
                    <a:pt x="328" y="59"/>
                    <a:pt x="328" y="59"/>
                    <a:pt x="328" y="59"/>
                  </a:cubicBezTo>
                  <a:cubicBezTo>
                    <a:pt x="327" y="59"/>
                    <a:pt x="326" y="58"/>
                    <a:pt x="326" y="57"/>
                  </a:cubicBezTo>
                  <a:cubicBezTo>
                    <a:pt x="326" y="57"/>
                    <a:pt x="326" y="57"/>
                    <a:pt x="326" y="57"/>
                  </a:cubicBezTo>
                  <a:cubicBezTo>
                    <a:pt x="326" y="57"/>
                    <a:pt x="326" y="57"/>
                    <a:pt x="326" y="57"/>
                  </a:cubicBezTo>
                  <a:cubicBezTo>
                    <a:pt x="325" y="57"/>
                    <a:pt x="325" y="57"/>
                    <a:pt x="325" y="57"/>
                  </a:cubicBezTo>
                  <a:cubicBezTo>
                    <a:pt x="325" y="57"/>
                    <a:pt x="325" y="57"/>
                    <a:pt x="325" y="57"/>
                  </a:cubicBezTo>
                  <a:cubicBezTo>
                    <a:pt x="325" y="57"/>
                    <a:pt x="325" y="57"/>
                    <a:pt x="324" y="57"/>
                  </a:cubicBezTo>
                  <a:cubicBezTo>
                    <a:pt x="324" y="57"/>
                    <a:pt x="323" y="57"/>
                    <a:pt x="323" y="56"/>
                  </a:cubicBezTo>
                  <a:cubicBezTo>
                    <a:pt x="323" y="56"/>
                    <a:pt x="323" y="56"/>
                    <a:pt x="322" y="56"/>
                  </a:cubicBezTo>
                  <a:cubicBezTo>
                    <a:pt x="322" y="56"/>
                    <a:pt x="322" y="56"/>
                    <a:pt x="321" y="56"/>
                  </a:cubicBezTo>
                  <a:cubicBezTo>
                    <a:pt x="321" y="55"/>
                    <a:pt x="320" y="55"/>
                    <a:pt x="320" y="55"/>
                  </a:cubicBezTo>
                  <a:cubicBezTo>
                    <a:pt x="319" y="54"/>
                    <a:pt x="319" y="54"/>
                    <a:pt x="319" y="53"/>
                  </a:cubicBezTo>
                  <a:cubicBezTo>
                    <a:pt x="319" y="53"/>
                    <a:pt x="319" y="53"/>
                    <a:pt x="319" y="53"/>
                  </a:cubicBezTo>
                  <a:cubicBezTo>
                    <a:pt x="319" y="53"/>
                    <a:pt x="319" y="53"/>
                    <a:pt x="319" y="53"/>
                  </a:cubicBezTo>
                  <a:cubicBezTo>
                    <a:pt x="319" y="52"/>
                    <a:pt x="319" y="52"/>
                    <a:pt x="319" y="52"/>
                  </a:cubicBezTo>
                  <a:cubicBezTo>
                    <a:pt x="319" y="52"/>
                    <a:pt x="319" y="52"/>
                    <a:pt x="319" y="52"/>
                  </a:cubicBezTo>
                  <a:cubicBezTo>
                    <a:pt x="320" y="52"/>
                    <a:pt x="320" y="52"/>
                    <a:pt x="320" y="52"/>
                  </a:cubicBezTo>
                  <a:cubicBezTo>
                    <a:pt x="320" y="52"/>
                    <a:pt x="320" y="52"/>
                    <a:pt x="321" y="51"/>
                  </a:cubicBezTo>
                  <a:cubicBezTo>
                    <a:pt x="321" y="51"/>
                    <a:pt x="321" y="51"/>
                    <a:pt x="321" y="51"/>
                  </a:cubicBezTo>
                  <a:cubicBezTo>
                    <a:pt x="322" y="51"/>
                    <a:pt x="322" y="51"/>
                    <a:pt x="322" y="50"/>
                  </a:cubicBezTo>
                  <a:cubicBezTo>
                    <a:pt x="322" y="50"/>
                    <a:pt x="322" y="49"/>
                    <a:pt x="323" y="49"/>
                  </a:cubicBezTo>
                  <a:cubicBezTo>
                    <a:pt x="323" y="49"/>
                    <a:pt x="324" y="49"/>
                    <a:pt x="324" y="48"/>
                  </a:cubicBezTo>
                  <a:cubicBezTo>
                    <a:pt x="324" y="48"/>
                    <a:pt x="324" y="47"/>
                    <a:pt x="324" y="47"/>
                  </a:cubicBezTo>
                  <a:cubicBezTo>
                    <a:pt x="324" y="46"/>
                    <a:pt x="324" y="46"/>
                    <a:pt x="323" y="46"/>
                  </a:cubicBezTo>
                  <a:cubicBezTo>
                    <a:pt x="323" y="46"/>
                    <a:pt x="322" y="45"/>
                    <a:pt x="323" y="44"/>
                  </a:cubicBezTo>
                  <a:cubicBezTo>
                    <a:pt x="323" y="42"/>
                    <a:pt x="325" y="41"/>
                    <a:pt x="326" y="41"/>
                  </a:cubicBezTo>
                  <a:cubicBezTo>
                    <a:pt x="327" y="40"/>
                    <a:pt x="327" y="40"/>
                    <a:pt x="327" y="40"/>
                  </a:cubicBezTo>
                  <a:cubicBezTo>
                    <a:pt x="327" y="40"/>
                    <a:pt x="328" y="40"/>
                    <a:pt x="328" y="40"/>
                  </a:cubicBezTo>
                  <a:cubicBezTo>
                    <a:pt x="328" y="40"/>
                    <a:pt x="328" y="40"/>
                    <a:pt x="329" y="40"/>
                  </a:cubicBezTo>
                  <a:cubicBezTo>
                    <a:pt x="329" y="40"/>
                    <a:pt x="329" y="40"/>
                    <a:pt x="329" y="40"/>
                  </a:cubicBezTo>
                  <a:cubicBezTo>
                    <a:pt x="329" y="40"/>
                    <a:pt x="329" y="40"/>
                    <a:pt x="329" y="40"/>
                  </a:cubicBezTo>
                  <a:cubicBezTo>
                    <a:pt x="329" y="40"/>
                    <a:pt x="330" y="40"/>
                    <a:pt x="330" y="40"/>
                  </a:cubicBezTo>
                  <a:cubicBezTo>
                    <a:pt x="330" y="40"/>
                    <a:pt x="330" y="40"/>
                    <a:pt x="331" y="39"/>
                  </a:cubicBezTo>
                  <a:cubicBezTo>
                    <a:pt x="331" y="39"/>
                    <a:pt x="332" y="39"/>
                    <a:pt x="332" y="39"/>
                  </a:cubicBezTo>
                  <a:cubicBezTo>
                    <a:pt x="333" y="39"/>
                    <a:pt x="334" y="39"/>
                    <a:pt x="335" y="39"/>
                  </a:cubicBezTo>
                  <a:cubicBezTo>
                    <a:pt x="335" y="38"/>
                    <a:pt x="336" y="38"/>
                    <a:pt x="336" y="37"/>
                  </a:cubicBezTo>
                  <a:cubicBezTo>
                    <a:pt x="336" y="37"/>
                    <a:pt x="336" y="37"/>
                    <a:pt x="335" y="37"/>
                  </a:cubicBezTo>
                  <a:cubicBezTo>
                    <a:pt x="335" y="37"/>
                    <a:pt x="335" y="37"/>
                    <a:pt x="335" y="37"/>
                  </a:cubicBezTo>
                  <a:cubicBezTo>
                    <a:pt x="334" y="37"/>
                    <a:pt x="333" y="37"/>
                    <a:pt x="333" y="36"/>
                  </a:cubicBezTo>
                  <a:cubicBezTo>
                    <a:pt x="333" y="36"/>
                    <a:pt x="333" y="35"/>
                    <a:pt x="332" y="35"/>
                  </a:cubicBezTo>
                  <a:cubicBezTo>
                    <a:pt x="332" y="35"/>
                    <a:pt x="331" y="35"/>
                    <a:pt x="331" y="35"/>
                  </a:cubicBezTo>
                  <a:cubicBezTo>
                    <a:pt x="331" y="35"/>
                    <a:pt x="330" y="35"/>
                    <a:pt x="330" y="35"/>
                  </a:cubicBezTo>
                  <a:cubicBezTo>
                    <a:pt x="330" y="35"/>
                    <a:pt x="330" y="35"/>
                    <a:pt x="329" y="35"/>
                  </a:cubicBezTo>
                  <a:cubicBezTo>
                    <a:pt x="329" y="35"/>
                    <a:pt x="329" y="36"/>
                    <a:pt x="328" y="36"/>
                  </a:cubicBezTo>
                  <a:cubicBezTo>
                    <a:pt x="328" y="36"/>
                    <a:pt x="328" y="36"/>
                    <a:pt x="328" y="36"/>
                  </a:cubicBezTo>
                  <a:cubicBezTo>
                    <a:pt x="327" y="36"/>
                    <a:pt x="327" y="35"/>
                    <a:pt x="326" y="35"/>
                  </a:cubicBezTo>
                  <a:cubicBezTo>
                    <a:pt x="326" y="35"/>
                    <a:pt x="326" y="35"/>
                    <a:pt x="326" y="35"/>
                  </a:cubicBezTo>
                  <a:cubicBezTo>
                    <a:pt x="326" y="35"/>
                    <a:pt x="326" y="35"/>
                    <a:pt x="326" y="35"/>
                  </a:cubicBezTo>
                  <a:cubicBezTo>
                    <a:pt x="325" y="35"/>
                    <a:pt x="325" y="34"/>
                    <a:pt x="325" y="33"/>
                  </a:cubicBezTo>
                  <a:cubicBezTo>
                    <a:pt x="325" y="33"/>
                    <a:pt x="326" y="33"/>
                    <a:pt x="326" y="33"/>
                  </a:cubicBezTo>
                  <a:cubicBezTo>
                    <a:pt x="326" y="33"/>
                    <a:pt x="326" y="33"/>
                    <a:pt x="326" y="33"/>
                  </a:cubicBezTo>
                  <a:cubicBezTo>
                    <a:pt x="326" y="33"/>
                    <a:pt x="327" y="33"/>
                    <a:pt x="327" y="33"/>
                  </a:cubicBezTo>
                  <a:cubicBezTo>
                    <a:pt x="327" y="33"/>
                    <a:pt x="327" y="33"/>
                    <a:pt x="328" y="33"/>
                  </a:cubicBezTo>
                  <a:cubicBezTo>
                    <a:pt x="328" y="33"/>
                    <a:pt x="328" y="32"/>
                    <a:pt x="328" y="31"/>
                  </a:cubicBezTo>
                  <a:cubicBezTo>
                    <a:pt x="328" y="31"/>
                    <a:pt x="328" y="31"/>
                    <a:pt x="328" y="31"/>
                  </a:cubicBezTo>
                  <a:cubicBezTo>
                    <a:pt x="328" y="31"/>
                    <a:pt x="328" y="31"/>
                    <a:pt x="327" y="31"/>
                  </a:cubicBezTo>
                  <a:cubicBezTo>
                    <a:pt x="327" y="31"/>
                    <a:pt x="327" y="31"/>
                    <a:pt x="327" y="31"/>
                  </a:cubicBezTo>
                  <a:cubicBezTo>
                    <a:pt x="326" y="31"/>
                    <a:pt x="326" y="31"/>
                    <a:pt x="326" y="31"/>
                  </a:cubicBezTo>
                  <a:cubicBezTo>
                    <a:pt x="326" y="31"/>
                    <a:pt x="325" y="31"/>
                    <a:pt x="325" y="31"/>
                  </a:cubicBezTo>
                  <a:cubicBezTo>
                    <a:pt x="325" y="31"/>
                    <a:pt x="325" y="31"/>
                    <a:pt x="325" y="31"/>
                  </a:cubicBezTo>
                  <a:cubicBezTo>
                    <a:pt x="324" y="31"/>
                    <a:pt x="325" y="30"/>
                    <a:pt x="325" y="30"/>
                  </a:cubicBezTo>
                  <a:cubicBezTo>
                    <a:pt x="325" y="30"/>
                    <a:pt x="325" y="29"/>
                    <a:pt x="325" y="29"/>
                  </a:cubicBezTo>
                  <a:cubicBezTo>
                    <a:pt x="325" y="29"/>
                    <a:pt x="325" y="29"/>
                    <a:pt x="325" y="28"/>
                  </a:cubicBezTo>
                  <a:cubicBezTo>
                    <a:pt x="325" y="28"/>
                    <a:pt x="325" y="28"/>
                    <a:pt x="325" y="28"/>
                  </a:cubicBezTo>
                  <a:cubicBezTo>
                    <a:pt x="325" y="28"/>
                    <a:pt x="325" y="27"/>
                    <a:pt x="325" y="27"/>
                  </a:cubicBezTo>
                  <a:cubicBezTo>
                    <a:pt x="325" y="27"/>
                    <a:pt x="325" y="27"/>
                    <a:pt x="326" y="27"/>
                  </a:cubicBezTo>
                  <a:cubicBezTo>
                    <a:pt x="326" y="27"/>
                    <a:pt x="326" y="27"/>
                    <a:pt x="326" y="27"/>
                  </a:cubicBezTo>
                  <a:cubicBezTo>
                    <a:pt x="326" y="27"/>
                    <a:pt x="326" y="27"/>
                    <a:pt x="327" y="27"/>
                  </a:cubicBezTo>
                  <a:cubicBezTo>
                    <a:pt x="327" y="27"/>
                    <a:pt x="327" y="27"/>
                    <a:pt x="327" y="27"/>
                  </a:cubicBezTo>
                  <a:cubicBezTo>
                    <a:pt x="327" y="27"/>
                    <a:pt x="327" y="27"/>
                    <a:pt x="328" y="27"/>
                  </a:cubicBezTo>
                  <a:cubicBezTo>
                    <a:pt x="328" y="27"/>
                    <a:pt x="328" y="26"/>
                    <a:pt x="329" y="26"/>
                  </a:cubicBezTo>
                  <a:cubicBezTo>
                    <a:pt x="329" y="26"/>
                    <a:pt x="329" y="26"/>
                    <a:pt x="329" y="26"/>
                  </a:cubicBezTo>
                  <a:cubicBezTo>
                    <a:pt x="329" y="26"/>
                    <a:pt x="329" y="26"/>
                    <a:pt x="330" y="26"/>
                  </a:cubicBezTo>
                  <a:cubicBezTo>
                    <a:pt x="330" y="26"/>
                    <a:pt x="330" y="27"/>
                    <a:pt x="330" y="27"/>
                  </a:cubicBezTo>
                  <a:cubicBezTo>
                    <a:pt x="330" y="27"/>
                    <a:pt x="331" y="27"/>
                    <a:pt x="331" y="27"/>
                  </a:cubicBezTo>
                  <a:cubicBezTo>
                    <a:pt x="331" y="27"/>
                    <a:pt x="332" y="27"/>
                    <a:pt x="332" y="27"/>
                  </a:cubicBezTo>
                  <a:cubicBezTo>
                    <a:pt x="333" y="27"/>
                    <a:pt x="334" y="27"/>
                    <a:pt x="335" y="28"/>
                  </a:cubicBezTo>
                  <a:cubicBezTo>
                    <a:pt x="335" y="27"/>
                    <a:pt x="336" y="26"/>
                    <a:pt x="337" y="26"/>
                  </a:cubicBezTo>
                  <a:cubicBezTo>
                    <a:pt x="338" y="26"/>
                    <a:pt x="339" y="26"/>
                    <a:pt x="339" y="27"/>
                  </a:cubicBezTo>
                  <a:cubicBezTo>
                    <a:pt x="339" y="27"/>
                    <a:pt x="340" y="27"/>
                    <a:pt x="340" y="27"/>
                  </a:cubicBezTo>
                  <a:cubicBezTo>
                    <a:pt x="340" y="27"/>
                    <a:pt x="340" y="27"/>
                    <a:pt x="341" y="27"/>
                  </a:cubicBezTo>
                  <a:cubicBezTo>
                    <a:pt x="341" y="27"/>
                    <a:pt x="341" y="26"/>
                    <a:pt x="341" y="26"/>
                  </a:cubicBezTo>
                  <a:cubicBezTo>
                    <a:pt x="342" y="24"/>
                    <a:pt x="343" y="24"/>
                    <a:pt x="345" y="24"/>
                  </a:cubicBezTo>
                  <a:cubicBezTo>
                    <a:pt x="345" y="24"/>
                    <a:pt x="345" y="24"/>
                    <a:pt x="345" y="24"/>
                  </a:cubicBezTo>
                  <a:cubicBezTo>
                    <a:pt x="345" y="24"/>
                    <a:pt x="345" y="24"/>
                    <a:pt x="345" y="24"/>
                  </a:cubicBezTo>
                  <a:cubicBezTo>
                    <a:pt x="346" y="24"/>
                    <a:pt x="346" y="24"/>
                    <a:pt x="347" y="24"/>
                  </a:cubicBezTo>
                  <a:cubicBezTo>
                    <a:pt x="347" y="24"/>
                    <a:pt x="347" y="24"/>
                    <a:pt x="347" y="24"/>
                  </a:cubicBezTo>
                  <a:cubicBezTo>
                    <a:pt x="347" y="24"/>
                    <a:pt x="347" y="24"/>
                    <a:pt x="347" y="24"/>
                  </a:cubicBezTo>
                  <a:cubicBezTo>
                    <a:pt x="348" y="24"/>
                    <a:pt x="348" y="24"/>
                    <a:pt x="348" y="23"/>
                  </a:cubicBezTo>
                  <a:cubicBezTo>
                    <a:pt x="349" y="23"/>
                    <a:pt x="350" y="23"/>
                    <a:pt x="350" y="23"/>
                  </a:cubicBezTo>
                  <a:cubicBezTo>
                    <a:pt x="351" y="23"/>
                    <a:pt x="351" y="23"/>
                    <a:pt x="352" y="22"/>
                  </a:cubicBezTo>
                  <a:cubicBezTo>
                    <a:pt x="352" y="22"/>
                    <a:pt x="353" y="22"/>
                    <a:pt x="353" y="22"/>
                  </a:cubicBezTo>
                  <a:cubicBezTo>
                    <a:pt x="353" y="22"/>
                    <a:pt x="353" y="22"/>
                    <a:pt x="353" y="22"/>
                  </a:cubicBezTo>
                  <a:cubicBezTo>
                    <a:pt x="354" y="21"/>
                    <a:pt x="355" y="21"/>
                    <a:pt x="356" y="21"/>
                  </a:cubicBezTo>
                  <a:cubicBezTo>
                    <a:pt x="356" y="21"/>
                    <a:pt x="356" y="21"/>
                    <a:pt x="357" y="21"/>
                  </a:cubicBezTo>
                  <a:cubicBezTo>
                    <a:pt x="357" y="21"/>
                    <a:pt x="357" y="21"/>
                    <a:pt x="357" y="21"/>
                  </a:cubicBezTo>
                  <a:cubicBezTo>
                    <a:pt x="358" y="21"/>
                    <a:pt x="358" y="21"/>
                    <a:pt x="359" y="21"/>
                  </a:cubicBezTo>
                  <a:cubicBezTo>
                    <a:pt x="359" y="20"/>
                    <a:pt x="360" y="20"/>
                    <a:pt x="360" y="20"/>
                  </a:cubicBezTo>
                  <a:cubicBezTo>
                    <a:pt x="361" y="20"/>
                    <a:pt x="361" y="20"/>
                    <a:pt x="361" y="20"/>
                  </a:cubicBezTo>
                  <a:cubicBezTo>
                    <a:pt x="361" y="20"/>
                    <a:pt x="361" y="20"/>
                    <a:pt x="362" y="20"/>
                  </a:cubicBezTo>
                  <a:cubicBezTo>
                    <a:pt x="362" y="20"/>
                    <a:pt x="363" y="20"/>
                    <a:pt x="363" y="20"/>
                  </a:cubicBezTo>
                  <a:cubicBezTo>
                    <a:pt x="364" y="20"/>
                    <a:pt x="364" y="19"/>
                    <a:pt x="364" y="19"/>
                  </a:cubicBezTo>
                  <a:cubicBezTo>
                    <a:pt x="364" y="18"/>
                    <a:pt x="364" y="18"/>
                    <a:pt x="364" y="18"/>
                  </a:cubicBezTo>
                  <a:cubicBezTo>
                    <a:pt x="364" y="17"/>
                    <a:pt x="365" y="17"/>
                    <a:pt x="366" y="16"/>
                  </a:cubicBezTo>
                  <a:cubicBezTo>
                    <a:pt x="367" y="16"/>
                    <a:pt x="367" y="16"/>
                    <a:pt x="367" y="16"/>
                  </a:cubicBezTo>
                  <a:cubicBezTo>
                    <a:pt x="368" y="16"/>
                    <a:pt x="368" y="16"/>
                    <a:pt x="368" y="16"/>
                  </a:cubicBezTo>
                  <a:cubicBezTo>
                    <a:pt x="368" y="15"/>
                    <a:pt x="368" y="15"/>
                    <a:pt x="369" y="15"/>
                  </a:cubicBezTo>
                  <a:cubicBezTo>
                    <a:pt x="369" y="15"/>
                    <a:pt x="369" y="15"/>
                    <a:pt x="369" y="15"/>
                  </a:cubicBezTo>
                  <a:cubicBezTo>
                    <a:pt x="369" y="16"/>
                    <a:pt x="370" y="16"/>
                    <a:pt x="370" y="16"/>
                  </a:cubicBezTo>
                  <a:cubicBezTo>
                    <a:pt x="370" y="16"/>
                    <a:pt x="370" y="16"/>
                    <a:pt x="370" y="16"/>
                  </a:cubicBezTo>
                  <a:cubicBezTo>
                    <a:pt x="371" y="16"/>
                    <a:pt x="372" y="15"/>
                    <a:pt x="374" y="15"/>
                  </a:cubicBezTo>
                  <a:cubicBezTo>
                    <a:pt x="374" y="15"/>
                    <a:pt x="374" y="15"/>
                    <a:pt x="374" y="15"/>
                  </a:cubicBezTo>
                  <a:cubicBezTo>
                    <a:pt x="375" y="14"/>
                    <a:pt x="376" y="14"/>
                    <a:pt x="376" y="14"/>
                  </a:cubicBezTo>
                  <a:cubicBezTo>
                    <a:pt x="377" y="13"/>
                    <a:pt x="378" y="13"/>
                    <a:pt x="379" y="13"/>
                  </a:cubicBezTo>
                  <a:cubicBezTo>
                    <a:pt x="380" y="12"/>
                    <a:pt x="380" y="12"/>
                    <a:pt x="381" y="12"/>
                  </a:cubicBezTo>
                  <a:cubicBezTo>
                    <a:pt x="381" y="12"/>
                    <a:pt x="381" y="12"/>
                    <a:pt x="381" y="12"/>
                  </a:cubicBezTo>
                  <a:cubicBezTo>
                    <a:pt x="382" y="12"/>
                    <a:pt x="383" y="11"/>
                    <a:pt x="383" y="11"/>
                  </a:cubicBezTo>
                  <a:cubicBezTo>
                    <a:pt x="383" y="11"/>
                    <a:pt x="384" y="11"/>
                    <a:pt x="384" y="11"/>
                  </a:cubicBezTo>
                  <a:cubicBezTo>
                    <a:pt x="384" y="11"/>
                    <a:pt x="385" y="11"/>
                    <a:pt x="385" y="11"/>
                  </a:cubicBezTo>
                  <a:cubicBezTo>
                    <a:pt x="385" y="10"/>
                    <a:pt x="386" y="10"/>
                    <a:pt x="387" y="10"/>
                  </a:cubicBezTo>
                  <a:cubicBezTo>
                    <a:pt x="387" y="10"/>
                    <a:pt x="387" y="10"/>
                    <a:pt x="387" y="10"/>
                  </a:cubicBezTo>
                  <a:cubicBezTo>
                    <a:pt x="388" y="10"/>
                    <a:pt x="390" y="9"/>
                    <a:pt x="391" y="9"/>
                  </a:cubicBezTo>
                  <a:cubicBezTo>
                    <a:pt x="391" y="9"/>
                    <a:pt x="391" y="9"/>
                    <a:pt x="391" y="8"/>
                  </a:cubicBezTo>
                  <a:cubicBezTo>
                    <a:pt x="391" y="8"/>
                    <a:pt x="391" y="8"/>
                    <a:pt x="391" y="8"/>
                  </a:cubicBezTo>
                  <a:cubicBezTo>
                    <a:pt x="391" y="8"/>
                    <a:pt x="391" y="8"/>
                    <a:pt x="391" y="8"/>
                  </a:cubicBezTo>
                  <a:cubicBezTo>
                    <a:pt x="391" y="8"/>
                    <a:pt x="391" y="8"/>
                    <a:pt x="391" y="8"/>
                  </a:cubicBezTo>
                  <a:cubicBezTo>
                    <a:pt x="390" y="8"/>
                    <a:pt x="390" y="8"/>
                    <a:pt x="390" y="8"/>
                  </a:cubicBezTo>
                  <a:cubicBezTo>
                    <a:pt x="390" y="8"/>
                    <a:pt x="390" y="8"/>
                    <a:pt x="390" y="8"/>
                  </a:cubicBezTo>
                  <a:cubicBezTo>
                    <a:pt x="390" y="8"/>
                    <a:pt x="390" y="8"/>
                    <a:pt x="390" y="8"/>
                  </a:cubicBezTo>
                  <a:cubicBezTo>
                    <a:pt x="390" y="7"/>
                    <a:pt x="390" y="7"/>
                    <a:pt x="390" y="6"/>
                  </a:cubicBezTo>
                  <a:cubicBezTo>
                    <a:pt x="391" y="6"/>
                    <a:pt x="391" y="6"/>
                    <a:pt x="392" y="6"/>
                  </a:cubicBezTo>
                  <a:cubicBezTo>
                    <a:pt x="392" y="6"/>
                    <a:pt x="392" y="6"/>
                    <a:pt x="392" y="6"/>
                  </a:cubicBezTo>
                  <a:cubicBezTo>
                    <a:pt x="392" y="6"/>
                    <a:pt x="392" y="6"/>
                    <a:pt x="392" y="6"/>
                  </a:cubicBezTo>
                  <a:cubicBezTo>
                    <a:pt x="392" y="6"/>
                    <a:pt x="392" y="6"/>
                    <a:pt x="392" y="6"/>
                  </a:cubicBezTo>
                  <a:cubicBezTo>
                    <a:pt x="393" y="6"/>
                    <a:pt x="393" y="5"/>
                    <a:pt x="394" y="5"/>
                  </a:cubicBezTo>
                  <a:cubicBezTo>
                    <a:pt x="394" y="5"/>
                    <a:pt x="394" y="5"/>
                    <a:pt x="394" y="5"/>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5" y="4"/>
                    <a:pt x="395" y="4"/>
                    <a:pt x="395" y="4"/>
                  </a:cubicBezTo>
                  <a:cubicBezTo>
                    <a:pt x="395" y="4"/>
                    <a:pt x="396" y="4"/>
                    <a:pt x="396" y="4"/>
                  </a:cubicBezTo>
                  <a:cubicBezTo>
                    <a:pt x="397" y="4"/>
                    <a:pt x="398" y="3"/>
                    <a:pt x="398" y="3"/>
                  </a:cubicBezTo>
                  <a:cubicBezTo>
                    <a:pt x="399" y="3"/>
                    <a:pt x="399" y="3"/>
                    <a:pt x="399" y="3"/>
                  </a:cubicBezTo>
                  <a:cubicBezTo>
                    <a:pt x="399" y="3"/>
                    <a:pt x="400" y="4"/>
                    <a:pt x="400" y="4"/>
                  </a:cubicBezTo>
                  <a:cubicBezTo>
                    <a:pt x="401" y="4"/>
                    <a:pt x="401" y="4"/>
                    <a:pt x="401" y="4"/>
                  </a:cubicBezTo>
                  <a:cubicBezTo>
                    <a:pt x="402" y="4"/>
                    <a:pt x="402" y="4"/>
                    <a:pt x="402" y="4"/>
                  </a:cubicBezTo>
                  <a:cubicBezTo>
                    <a:pt x="402" y="4"/>
                    <a:pt x="403" y="4"/>
                    <a:pt x="403" y="4"/>
                  </a:cubicBezTo>
                  <a:cubicBezTo>
                    <a:pt x="403" y="4"/>
                    <a:pt x="403" y="4"/>
                    <a:pt x="403" y="4"/>
                  </a:cubicBezTo>
                  <a:cubicBezTo>
                    <a:pt x="404" y="4"/>
                    <a:pt x="404" y="4"/>
                    <a:pt x="404" y="4"/>
                  </a:cubicBezTo>
                  <a:cubicBezTo>
                    <a:pt x="404" y="5"/>
                    <a:pt x="405" y="5"/>
                    <a:pt x="405" y="5"/>
                  </a:cubicBezTo>
                  <a:cubicBezTo>
                    <a:pt x="406" y="5"/>
                    <a:pt x="406" y="5"/>
                    <a:pt x="406" y="5"/>
                  </a:cubicBezTo>
                  <a:cubicBezTo>
                    <a:pt x="407" y="6"/>
                    <a:pt x="407" y="6"/>
                    <a:pt x="408" y="6"/>
                  </a:cubicBezTo>
                  <a:cubicBezTo>
                    <a:pt x="408" y="6"/>
                    <a:pt x="409" y="6"/>
                    <a:pt x="409" y="6"/>
                  </a:cubicBezTo>
                  <a:cubicBezTo>
                    <a:pt x="409" y="6"/>
                    <a:pt x="409" y="6"/>
                    <a:pt x="409" y="6"/>
                  </a:cubicBezTo>
                  <a:cubicBezTo>
                    <a:pt x="409" y="6"/>
                    <a:pt x="409" y="6"/>
                    <a:pt x="409" y="6"/>
                  </a:cubicBezTo>
                  <a:cubicBezTo>
                    <a:pt x="409" y="6"/>
                    <a:pt x="409" y="7"/>
                    <a:pt x="409" y="7"/>
                  </a:cubicBezTo>
                  <a:cubicBezTo>
                    <a:pt x="409" y="7"/>
                    <a:pt x="409" y="7"/>
                    <a:pt x="409" y="8"/>
                  </a:cubicBezTo>
                  <a:cubicBezTo>
                    <a:pt x="409" y="7"/>
                    <a:pt x="409" y="7"/>
                    <a:pt x="409" y="7"/>
                  </a:cubicBezTo>
                  <a:cubicBezTo>
                    <a:pt x="409" y="7"/>
                    <a:pt x="409" y="6"/>
                    <a:pt x="409" y="6"/>
                  </a:cubicBezTo>
                  <a:cubicBezTo>
                    <a:pt x="409" y="6"/>
                    <a:pt x="409" y="6"/>
                    <a:pt x="409" y="6"/>
                  </a:cubicBezTo>
                  <a:cubicBezTo>
                    <a:pt x="410" y="6"/>
                    <a:pt x="410" y="6"/>
                    <a:pt x="410" y="6"/>
                  </a:cubicBezTo>
                  <a:cubicBezTo>
                    <a:pt x="410" y="6"/>
                    <a:pt x="411" y="6"/>
                    <a:pt x="411" y="5"/>
                  </a:cubicBezTo>
                  <a:cubicBezTo>
                    <a:pt x="411" y="5"/>
                    <a:pt x="411" y="5"/>
                    <a:pt x="411" y="5"/>
                  </a:cubicBezTo>
                  <a:cubicBezTo>
                    <a:pt x="412" y="5"/>
                    <a:pt x="412" y="5"/>
                    <a:pt x="413" y="5"/>
                  </a:cubicBezTo>
                  <a:cubicBezTo>
                    <a:pt x="413" y="5"/>
                    <a:pt x="413" y="5"/>
                    <a:pt x="413" y="6"/>
                  </a:cubicBezTo>
                  <a:cubicBezTo>
                    <a:pt x="413" y="6"/>
                    <a:pt x="413" y="6"/>
                    <a:pt x="413" y="6"/>
                  </a:cubicBezTo>
                  <a:cubicBezTo>
                    <a:pt x="414" y="7"/>
                    <a:pt x="414" y="7"/>
                    <a:pt x="414" y="7"/>
                  </a:cubicBezTo>
                  <a:cubicBezTo>
                    <a:pt x="414" y="8"/>
                    <a:pt x="414" y="9"/>
                    <a:pt x="415" y="10"/>
                  </a:cubicBezTo>
                  <a:cubicBezTo>
                    <a:pt x="416" y="11"/>
                    <a:pt x="417" y="11"/>
                    <a:pt x="418" y="12"/>
                  </a:cubicBezTo>
                  <a:cubicBezTo>
                    <a:pt x="419" y="12"/>
                    <a:pt x="419" y="13"/>
                    <a:pt x="418" y="14"/>
                  </a:cubicBezTo>
                  <a:cubicBezTo>
                    <a:pt x="418" y="15"/>
                    <a:pt x="417" y="15"/>
                    <a:pt x="417" y="16"/>
                  </a:cubicBezTo>
                  <a:cubicBezTo>
                    <a:pt x="417" y="16"/>
                    <a:pt x="417" y="17"/>
                    <a:pt x="416" y="17"/>
                  </a:cubicBezTo>
                  <a:cubicBezTo>
                    <a:pt x="416" y="17"/>
                    <a:pt x="416" y="17"/>
                    <a:pt x="416" y="18"/>
                  </a:cubicBezTo>
                  <a:cubicBezTo>
                    <a:pt x="415" y="18"/>
                    <a:pt x="416" y="19"/>
                    <a:pt x="416" y="19"/>
                  </a:cubicBezTo>
                  <a:cubicBezTo>
                    <a:pt x="416" y="20"/>
                    <a:pt x="417" y="20"/>
                    <a:pt x="417" y="20"/>
                  </a:cubicBezTo>
                  <a:cubicBezTo>
                    <a:pt x="418" y="20"/>
                    <a:pt x="418" y="20"/>
                    <a:pt x="419" y="20"/>
                  </a:cubicBezTo>
                  <a:cubicBezTo>
                    <a:pt x="420" y="20"/>
                    <a:pt x="420" y="20"/>
                    <a:pt x="421" y="20"/>
                  </a:cubicBezTo>
                  <a:cubicBezTo>
                    <a:pt x="421" y="20"/>
                    <a:pt x="421" y="20"/>
                    <a:pt x="421" y="20"/>
                  </a:cubicBezTo>
                  <a:cubicBezTo>
                    <a:pt x="421" y="20"/>
                    <a:pt x="422" y="20"/>
                    <a:pt x="422" y="20"/>
                  </a:cubicBezTo>
                  <a:cubicBezTo>
                    <a:pt x="422" y="20"/>
                    <a:pt x="422" y="20"/>
                    <a:pt x="422" y="20"/>
                  </a:cubicBezTo>
                  <a:cubicBezTo>
                    <a:pt x="422" y="19"/>
                    <a:pt x="422" y="19"/>
                    <a:pt x="423" y="19"/>
                  </a:cubicBezTo>
                  <a:cubicBezTo>
                    <a:pt x="423" y="19"/>
                    <a:pt x="423" y="19"/>
                    <a:pt x="424" y="19"/>
                  </a:cubicBezTo>
                  <a:cubicBezTo>
                    <a:pt x="424" y="19"/>
                    <a:pt x="424" y="19"/>
                    <a:pt x="424" y="19"/>
                  </a:cubicBezTo>
                  <a:cubicBezTo>
                    <a:pt x="424" y="20"/>
                    <a:pt x="424" y="20"/>
                    <a:pt x="425" y="20"/>
                  </a:cubicBezTo>
                  <a:cubicBezTo>
                    <a:pt x="425" y="20"/>
                    <a:pt x="425" y="20"/>
                    <a:pt x="425" y="20"/>
                  </a:cubicBezTo>
                  <a:cubicBezTo>
                    <a:pt x="425" y="19"/>
                    <a:pt x="425" y="18"/>
                    <a:pt x="425" y="17"/>
                  </a:cubicBezTo>
                  <a:cubicBezTo>
                    <a:pt x="425" y="17"/>
                    <a:pt x="425" y="17"/>
                    <a:pt x="425" y="17"/>
                  </a:cubicBezTo>
                  <a:cubicBezTo>
                    <a:pt x="426" y="17"/>
                    <a:pt x="426" y="17"/>
                    <a:pt x="426" y="17"/>
                  </a:cubicBezTo>
                  <a:cubicBezTo>
                    <a:pt x="426" y="17"/>
                    <a:pt x="426" y="17"/>
                    <a:pt x="426" y="17"/>
                  </a:cubicBezTo>
                  <a:cubicBezTo>
                    <a:pt x="426" y="18"/>
                    <a:pt x="427" y="18"/>
                    <a:pt x="427" y="18"/>
                  </a:cubicBezTo>
                  <a:cubicBezTo>
                    <a:pt x="427" y="18"/>
                    <a:pt x="428" y="19"/>
                    <a:pt x="428" y="19"/>
                  </a:cubicBezTo>
                  <a:cubicBezTo>
                    <a:pt x="428" y="20"/>
                    <a:pt x="428" y="20"/>
                    <a:pt x="428" y="20"/>
                  </a:cubicBezTo>
                  <a:cubicBezTo>
                    <a:pt x="428" y="20"/>
                    <a:pt x="428" y="20"/>
                    <a:pt x="428" y="21"/>
                  </a:cubicBezTo>
                  <a:cubicBezTo>
                    <a:pt x="428" y="22"/>
                    <a:pt x="429" y="23"/>
                    <a:pt x="430" y="24"/>
                  </a:cubicBezTo>
                  <a:cubicBezTo>
                    <a:pt x="430" y="24"/>
                    <a:pt x="430" y="24"/>
                    <a:pt x="430" y="24"/>
                  </a:cubicBezTo>
                  <a:cubicBezTo>
                    <a:pt x="431" y="24"/>
                    <a:pt x="431" y="23"/>
                    <a:pt x="432" y="23"/>
                  </a:cubicBezTo>
                  <a:cubicBezTo>
                    <a:pt x="432" y="22"/>
                    <a:pt x="432" y="22"/>
                    <a:pt x="432" y="21"/>
                  </a:cubicBezTo>
                  <a:cubicBezTo>
                    <a:pt x="432" y="21"/>
                    <a:pt x="432" y="21"/>
                    <a:pt x="432" y="21"/>
                  </a:cubicBezTo>
                  <a:cubicBezTo>
                    <a:pt x="432" y="21"/>
                    <a:pt x="432" y="21"/>
                    <a:pt x="432" y="21"/>
                  </a:cubicBezTo>
                  <a:cubicBezTo>
                    <a:pt x="432" y="21"/>
                    <a:pt x="432" y="21"/>
                    <a:pt x="432" y="21"/>
                  </a:cubicBezTo>
                  <a:cubicBezTo>
                    <a:pt x="433" y="21"/>
                    <a:pt x="434" y="21"/>
                    <a:pt x="435" y="22"/>
                  </a:cubicBezTo>
                  <a:cubicBezTo>
                    <a:pt x="435" y="22"/>
                    <a:pt x="436" y="22"/>
                    <a:pt x="436" y="22"/>
                  </a:cubicBezTo>
                  <a:cubicBezTo>
                    <a:pt x="436" y="22"/>
                    <a:pt x="437" y="22"/>
                    <a:pt x="437" y="22"/>
                  </a:cubicBezTo>
                  <a:cubicBezTo>
                    <a:pt x="437" y="22"/>
                    <a:pt x="437" y="22"/>
                    <a:pt x="438" y="22"/>
                  </a:cubicBezTo>
                  <a:cubicBezTo>
                    <a:pt x="438" y="22"/>
                    <a:pt x="438" y="22"/>
                    <a:pt x="438" y="22"/>
                  </a:cubicBezTo>
                  <a:cubicBezTo>
                    <a:pt x="438" y="22"/>
                    <a:pt x="438" y="22"/>
                    <a:pt x="438" y="22"/>
                  </a:cubicBezTo>
                  <a:cubicBezTo>
                    <a:pt x="438" y="22"/>
                    <a:pt x="439" y="22"/>
                    <a:pt x="439" y="23"/>
                  </a:cubicBezTo>
                  <a:cubicBezTo>
                    <a:pt x="439" y="23"/>
                    <a:pt x="439" y="24"/>
                    <a:pt x="439" y="24"/>
                  </a:cubicBezTo>
                  <a:cubicBezTo>
                    <a:pt x="439" y="25"/>
                    <a:pt x="439" y="25"/>
                    <a:pt x="439" y="25"/>
                  </a:cubicBezTo>
                  <a:cubicBezTo>
                    <a:pt x="439" y="25"/>
                    <a:pt x="438" y="25"/>
                    <a:pt x="438" y="25"/>
                  </a:cubicBezTo>
                  <a:cubicBezTo>
                    <a:pt x="438" y="25"/>
                    <a:pt x="438" y="26"/>
                    <a:pt x="438" y="26"/>
                  </a:cubicBezTo>
                  <a:cubicBezTo>
                    <a:pt x="438" y="26"/>
                    <a:pt x="438" y="26"/>
                    <a:pt x="438" y="27"/>
                  </a:cubicBezTo>
                  <a:cubicBezTo>
                    <a:pt x="438" y="28"/>
                    <a:pt x="439" y="28"/>
                    <a:pt x="440" y="29"/>
                  </a:cubicBezTo>
                  <a:cubicBezTo>
                    <a:pt x="440" y="29"/>
                    <a:pt x="440" y="29"/>
                    <a:pt x="440" y="29"/>
                  </a:cubicBezTo>
                  <a:cubicBezTo>
                    <a:pt x="440" y="29"/>
                    <a:pt x="440" y="29"/>
                    <a:pt x="440" y="29"/>
                  </a:cubicBezTo>
                  <a:cubicBezTo>
                    <a:pt x="440" y="28"/>
                    <a:pt x="440" y="28"/>
                    <a:pt x="440"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7"/>
                    <a:pt x="442" y="26"/>
                    <a:pt x="443" y="26"/>
                  </a:cubicBezTo>
                  <a:cubicBezTo>
                    <a:pt x="444" y="26"/>
                    <a:pt x="444" y="26"/>
                    <a:pt x="444" y="26"/>
                  </a:cubicBezTo>
                  <a:cubicBezTo>
                    <a:pt x="445" y="26"/>
                    <a:pt x="446" y="27"/>
                    <a:pt x="447" y="27"/>
                  </a:cubicBezTo>
                  <a:cubicBezTo>
                    <a:pt x="448" y="27"/>
                    <a:pt x="448"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7"/>
                    <a:pt x="449" y="26"/>
                    <a:pt x="450" y="26"/>
                  </a:cubicBezTo>
                  <a:cubicBezTo>
                    <a:pt x="451" y="26"/>
                    <a:pt x="451" y="26"/>
                    <a:pt x="452" y="25"/>
                  </a:cubicBezTo>
                  <a:cubicBezTo>
                    <a:pt x="452" y="25"/>
                    <a:pt x="453" y="25"/>
                    <a:pt x="453" y="25"/>
                  </a:cubicBezTo>
                  <a:cubicBezTo>
                    <a:pt x="453" y="25"/>
                    <a:pt x="454" y="25"/>
                    <a:pt x="454" y="25"/>
                  </a:cubicBezTo>
                  <a:cubicBezTo>
                    <a:pt x="454" y="25"/>
                    <a:pt x="455" y="25"/>
                    <a:pt x="455" y="25"/>
                  </a:cubicBezTo>
                  <a:cubicBezTo>
                    <a:pt x="456" y="25"/>
                    <a:pt x="456" y="25"/>
                    <a:pt x="456" y="24"/>
                  </a:cubicBezTo>
                  <a:cubicBezTo>
                    <a:pt x="456" y="24"/>
                    <a:pt x="456" y="24"/>
                    <a:pt x="456" y="24"/>
                  </a:cubicBezTo>
                  <a:cubicBezTo>
                    <a:pt x="457" y="24"/>
                    <a:pt x="457" y="24"/>
                    <a:pt x="457" y="24"/>
                  </a:cubicBezTo>
                  <a:cubicBezTo>
                    <a:pt x="457" y="24"/>
                    <a:pt x="457" y="24"/>
                    <a:pt x="457" y="24"/>
                  </a:cubicBezTo>
                  <a:cubicBezTo>
                    <a:pt x="457" y="24"/>
                    <a:pt x="457" y="24"/>
                    <a:pt x="457" y="24"/>
                  </a:cubicBezTo>
                  <a:cubicBezTo>
                    <a:pt x="458" y="23"/>
                    <a:pt x="459" y="22"/>
                    <a:pt x="459" y="21"/>
                  </a:cubicBezTo>
                  <a:cubicBezTo>
                    <a:pt x="459" y="20"/>
                    <a:pt x="463" y="18"/>
                    <a:pt x="463" y="18"/>
                  </a:cubicBezTo>
                  <a:cubicBezTo>
                    <a:pt x="464" y="18"/>
                    <a:pt x="465" y="17"/>
                    <a:pt x="466" y="17"/>
                  </a:cubicBezTo>
                  <a:cubicBezTo>
                    <a:pt x="467" y="16"/>
                    <a:pt x="468" y="15"/>
                    <a:pt x="470" y="15"/>
                  </a:cubicBezTo>
                  <a:cubicBezTo>
                    <a:pt x="470" y="15"/>
                    <a:pt x="471" y="15"/>
                    <a:pt x="471" y="15"/>
                  </a:cubicBezTo>
                  <a:cubicBezTo>
                    <a:pt x="472" y="15"/>
                    <a:pt x="472" y="15"/>
                    <a:pt x="472" y="16"/>
                  </a:cubicBezTo>
                  <a:cubicBezTo>
                    <a:pt x="472" y="16"/>
                    <a:pt x="472" y="17"/>
                    <a:pt x="472" y="17"/>
                  </a:cubicBezTo>
                  <a:cubicBezTo>
                    <a:pt x="471" y="18"/>
                    <a:pt x="470" y="19"/>
                    <a:pt x="470" y="19"/>
                  </a:cubicBezTo>
                  <a:cubicBezTo>
                    <a:pt x="469" y="19"/>
                    <a:pt x="468" y="20"/>
                    <a:pt x="468" y="20"/>
                  </a:cubicBezTo>
                  <a:cubicBezTo>
                    <a:pt x="468" y="20"/>
                    <a:pt x="468" y="20"/>
                    <a:pt x="468" y="20"/>
                  </a:cubicBezTo>
                  <a:cubicBezTo>
                    <a:pt x="479" y="30"/>
                    <a:pt x="479" y="30"/>
                    <a:pt x="479" y="30"/>
                  </a:cubicBezTo>
                  <a:cubicBezTo>
                    <a:pt x="479" y="30"/>
                    <a:pt x="479" y="30"/>
                    <a:pt x="479" y="30"/>
                  </a:cubicBezTo>
                  <a:cubicBezTo>
                    <a:pt x="479" y="31"/>
                    <a:pt x="479" y="31"/>
                    <a:pt x="479" y="31"/>
                  </a:cubicBezTo>
                  <a:cubicBezTo>
                    <a:pt x="480" y="32"/>
                    <a:pt x="480" y="32"/>
                    <a:pt x="480" y="32"/>
                  </a:cubicBezTo>
                  <a:cubicBezTo>
                    <a:pt x="481" y="33"/>
                    <a:pt x="481" y="33"/>
                    <a:pt x="481" y="33"/>
                  </a:cubicBezTo>
                  <a:cubicBezTo>
                    <a:pt x="482" y="33"/>
                    <a:pt x="482" y="33"/>
                    <a:pt x="482" y="33"/>
                  </a:cubicBezTo>
                  <a:cubicBezTo>
                    <a:pt x="483" y="34"/>
                    <a:pt x="483" y="35"/>
                    <a:pt x="484" y="35"/>
                  </a:cubicBezTo>
                  <a:cubicBezTo>
                    <a:pt x="488" y="41"/>
                    <a:pt x="488" y="41"/>
                    <a:pt x="488" y="41"/>
                  </a:cubicBezTo>
                  <a:cubicBezTo>
                    <a:pt x="489" y="42"/>
                    <a:pt x="489" y="42"/>
                    <a:pt x="489" y="42"/>
                  </a:cubicBezTo>
                  <a:cubicBezTo>
                    <a:pt x="491" y="46"/>
                    <a:pt x="491" y="46"/>
                    <a:pt x="491" y="46"/>
                  </a:cubicBezTo>
                  <a:cubicBezTo>
                    <a:pt x="503" y="62"/>
                    <a:pt x="503" y="62"/>
                    <a:pt x="503" y="62"/>
                  </a:cubicBezTo>
                  <a:cubicBezTo>
                    <a:pt x="504" y="62"/>
                    <a:pt x="504" y="62"/>
                    <a:pt x="505" y="62"/>
                  </a:cubicBezTo>
                  <a:cubicBezTo>
                    <a:pt x="506" y="62"/>
                    <a:pt x="506" y="62"/>
                    <a:pt x="507" y="61"/>
                  </a:cubicBezTo>
                  <a:cubicBezTo>
                    <a:pt x="507" y="61"/>
                    <a:pt x="507" y="60"/>
                    <a:pt x="507" y="60"/>
                  </a:cubicBezTo>
                  <a:cubicBezTo>
                    <a:pt x="507" y="59"/>
                    <a:pt x="507" y="57"/>
                    <a:pt x="509" y="57"/>
                  </a:cubicBezTo>
                  <a:cubicBezTo>
                    <a:pt x="509" y="57"/>
                    <a:pt x="509" y="57"/>
                    <a:pt x="509" y="57"/>
                  </a:cubicBezTo>
                  <a:cubicBezTo>
                    <a:pt x="510" y="57"/>
                    <a:pt x="511" y="58"/>
                    <a:pt x="511" y="59"/>
                  </a:cubicBezTo>
                  <a:cubicBezTo>
                    <a:pt x="511" y="59"/>
                    <a:pt x="511" y="59"/>
                    <a:pt x="511" y="60"/>
                  </a:cubicBezTo>
                  <a:cubicBezTo>
                    <a:pt x="511" y="60"/>
                    <a:pt x="511" y="60"/>
                    <a:pt x="511" y="60"/>
                  </a:cubicBezTo>
                  <a:cubicBezTo>
                    <a:pt x="511" y="61"/>
                    <a:pt x="511" y="61"/>
                    <a:pt x="512" y="61"/>
                  </a:cubicBezTo>
                  <a:cubicBezTo>
                    <a:pt x="512" y="61"/>
                    <a:pt x="512" y="61"/>
                    <a:pt x="512" y="61"/>
                  </a:cubicBezTo>
                  <a:cubicBezTo>
                    <a:pt x="513" y="62"/>
                    <a:pt x="513" y="62"/>
                    <a:pt x="514" y="62"/>
                  </a:cubicBezTo>
                  <a:cubicBezTo>
                    <a:pt x="514" y="62"/>
                    <a:pt x="515" y="62"/>
                    <a:pt x="515" y="62"/>
                  </a:cubicBezTo>
                  <a:cubicBezTo>
                    <a:pt x="515" y="62"/>
                    <a:pt x="516" y="62"/>
                    <a:pt x="516" y="62"/>
                  </a:cubicBezTo>
                  <a:cubicBezTo>
                    <a:pt x="517" y="62"/>
                    <a:pt x="517" y="62"/>
                    <a:pt x="517" y="62"/>
                  </a:cubicBezTo>
                  <a:cubicBezTo>
                    <a:pt x="517" y="62"/>
                    <a:pt x="518" y="62"/>
                    <a:pt x="518" y="62"/>
                  </a:cubicBezTo>
                  <a:cubicBezTo>
                    <a:pt x="519" y="62"/>
                    <a:pt x="519" y="62"/>
                    <a:pt x="520" y="62"/>
                  </a:cubicBezTo>
                  <a:cubicBezTo>
                    <a:pt x="520" y="62"/>
                    <a:pt x="520" y="62"/>
                    <a:pt x="520" y="62"/>
                  </a:cubicBezTo>
                  <a:cubicBezTo>
                    <a:pt x="521" y="63"/>
                    <a:pt x="522" y="63"/>
                    <a:pt x="522" y="63"/>
                  </a:cubicBezTo>
                  <a:cubicBezTo>
                    <a:pt x="524" y="63"/>
                    <a:pt x="526" y="62"/>
                    <a:pt x="527" y="62"/>
                  </a:cubicBezTo>
                  <a:cubicBezTo>
                    <a:pt x="527" y="61"/>
                    <a:pt x="528" y="61"/>
                    <a:pt x="528" y="60"/>
                  </a:cubicBezTo>
                  <a:cubicBezTo>
                    <a:pt x="528" y="60"/>
                    <a:pt x="528" y="60"/>
                    <a:pt x="531" y="60"/>
                  </a:cubicBezTo>
                  <a:cubicBezTo>
                    <a:pt x="532" y="60"/>
                    <a:pt x="534" y="60"/>
                    <a:pt x="534" y="60"/>
                  </a:cubicBezTo>
                  <a:cubicBezTo>
                    <a:pt x="536" y="60"/>
                    <a:pt x="537" y="60"/>
                    <a:pt x="539" y="61"/>
                  </a:cubicBezTo>
                  <a:cubicBezTo>
                    <a:pt x="539" y="61"/>
                    <a:pt x="539" y="61"/>
                    <a:pt x="539" y="61"/>
                  </a:cubicBezTo>
                  <a:cubicBezTo>
                    <a:pt x="540" y="62"/>
                    <a:pt x="541" y="63"/>
                    <a:pt x="541" y="64"/>
                  </a:cubicBezTo>
                  <a:cubicBezTo>
                    <a:pt x="541" y="65"/>
                    <a:pt x="541" y="65"/>
                    <a:pt x="541" y="65"/>
                  </a:cubicBezTo>
                  <a:cubicBezTo>
                    <a:pt x="541" y="66"/>
                    <a:pt x="542" y="67"/>
                    <a:pt x="543" y="68"/>
                  </a:cubicBezTo>
                  <a:cubicBezTo>
                    <a:pt x="543" y="68"/>
                    <a:pt x="544" y="68"/>
                    <a:pt x="545" y="69"/>
                  </a:cubicBezTo>
                  <a:cubicBezTo>
                    <a:pt x="545" y="69"/>
                    <a:pt x="545" y="69"/>
                    <a:pt x="546" y="69"/>
                  </a:cubicBezTo>
                  <a:cubicBezTo>
                    <a:pt x="547" y="69"/>
                    <a:pt x="548" y="70"/>
                    <a:pt x="548" y="72"/>
                  </a:cubicBezTo>
                  <a:cubicBezTo>
                    <a:pt x="548" y="72"/>
                    <a:pt x="548" y="72"/>
                    <a:pt x="548" y="72"/>
                  </a:cubicBezTo>
                  <a:cubicBezTo>
                    <a:pt x="548" y="73"/>
                    <a:pt x="548" y="74"/>
                    <a:pt x="548" y="74"/>
                  </a:cubicBezTo>
                  <a:cubicBezTo>
                    <a:pt x="549" y="75"/>
                    <a:pt x="551" y="76"/>
                    <a:pt x="552" y="76"/>
                  </a:cubicBezTo>
                  <a:cubicBezTo>
                    <a:pt x="552" y="76"/>
                    <a:pt x="552" y="76"/>
                    <a:pt x="552" y="76"/>
                  </a:cubicBezTo>
                  <a:cubicBezTo>
                    <a:pt x="553" y="76"/>
                    <a:pt x="553" y="76"/>
                    <a:pt x="554" y="76"/>
                  </a:cubicBezTo>
                  <a:cubicBezTo>
                    <a:pt x="554" y="76"/>
                    <a:pt x="555" y="76"/>
                    <a:pt x="555" y="76"/>
                  </a:cubicBezTo>
                  <a:cubicBezTo>
                    <a:pt x="556" y="76"/>
                    <a:pt x="558" y="76"/>
                    <a:pt x="559" y="76"/>
                  </a:cubicBezTo>
                  <a:cubicBezTo>
                    <a:pt x="559" y="76"/>
                    <a:pt x="560" y="76"/>
                    <a:pt x="560" y="76"/>
                  </a:cubicBezTo>
                  <a:cubicBezTo>
                    <a:pt x="562" y="76"/>
                    <a:pt x="562" y="75"/>
                    <a:pt x="564" y="74"/>
                  </a:cubicBezTo>
                  <a:cubicBezTo>
                    <a:pt x="564" y="74"/>
                    <a:pt x="564" y="74"/>
                    <a:pt x="564" y="74"/>
                  </a:cubicBezTo>
                  <a:cubicBezTo>
                    <a:pt x="565" y="73"/>
                    <a:pt x="565" y="73"/>
                    <a:pt x="566" y="73"/>
                  </a:cubicBezTo>
                  <a:cubicBezTo>
                    <a:pt x="566" y="73"/>
                    <a:pt x="566" y="73"/>
                    <a:pt x="566" y="73"/>
                  </a:cubicBezTo>
                  <a:cubicBezTo>
                    <a:pt x="566" y="73"/>
                    <a:pt x="567" y="73"/>
                    <a:pt x="567" y="74"/>
                  </a:cubicBezTo>
                  <a:cubicBezTo>
                    <a:pt x="567" y="74"/>
                    <a:pt x="567" y="75"/>
                    <a:pt x="566" y="75"/>
                  </a:cubicBezTo>
                  <a:cubicBezTo>
                    <a:pt x="566" y="75"/>
                    <a:pt x="566" y="75"/>
                    <a:pt x="566" y="75"/>
                  </a:cubicBezTo>
                  <a:cubicBezTo>
                    <a:pt x="566" y="75"/>
                    <a:pt x="566" y="76"/>
                    <a:pt x="566" y="76"/>
                  </a:cubicBezTo>
                  <a:cubicBezTo>
                    <a:pt x="566" y="76"/>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6" y="77"/>
                    <a:pt x="567" y="78"/>
                    <a:pt x="568" y="79"/>
                  </a:cubicBezTo>
                  <a:cubicBezTo>
                    <a:pt x="569" y="79"/>
                    <a:pt x="571" y="80"/>
                    <a:pt x="572" y="81"/>
                  </a:cubicBezTo>
                  <a:cubicBezTo>
                    <a:pt x="573" y="81"/>
                    <a:pt x="573" y="81"/>
                    <a:pt x="573" y="81"/>
                  </a:cubicBezTo>
                  <a:cubicBezTo>
                    <a:pt x="573" y="81"/>
                    <a:pt x="573" y="81"/>
                    <a:pt x="573" y="81"/>
                  </a:cubicBezTo>
                  <a:cubicBezTo>
                    <a:pt x="573" y="81"/>
                    <a:pt x="573" y="81"/>
                    <a:pt x="573" y="81"/>
                  </a:cubicBezTo>
                  <a:cubicBezTo>
                    <a:pt x="573" y="81"/>
                    <a:pt x="573" y="81"/>
                    <a:pt x="573" y="81"/>
                  </a:cubicBezTo>
                  <a:cubicBezTo>
                    <a:pt x="573" y="81"/>
                    <a:pt x="574" y="81"/>
                    <a:pt x="574" y="81"/>
                  </a:cubicBezTo>
                  <a:cubicBezTo>
                    <a:pt x="574" y="81"/>
                    <a:pt x="575" y="81"/>
                    <a:pt x="575" y="81"/>
                  </a:cubicBezTo>
                  <a:cubicBezTo>
                    <a:pt x="575" y="81"/>
                    <a:pt x="575" y="81"/>
                    <a:pt x="575" y="81"/>
                  </a:cubicBezTo>
                  <a:cubicBezTo>
                    <a:pt x="575" y="81"/>
                    <a:pt x="575" y="81"/>
                    <a:pt x="575" y="81"/>
                  </a:cubicBezTo>
                  <a:cubicBezTo>
                    <a:pt x="576" y="81"/>
                    <a:pt x="576" y="81"/>
                    <a:pt x="576" y="81"/>
                  </a:cubicBezTo>
                  <a:cubicBezTo>
                    <a:pt x="576" y="81"/>
                    <a:pt x="576" y="81"/>
                    <a:pt x="576" y="81"/>
                  </a:cubicBezTo>
                  <a:cubicBezTo>
                    <a:pt x="576" y="79"/>
                    <a:pt x="578" y="78"/>
                    <a:pt x="580" y="77"/>
                  </a:cubicBezTo>
                  <a:cubicBezTo>
                    <a:pt x="580" y="77"/>
                    <a:pt x="581" y="77"/>
                    <a:pt x="582" y="77"/>
                  </a:cubicBezTo>
                  <a:cubicBezTo>
                    <a:pt x="582" y="77"/>
                    <a:pt x="582" y="77"/>
                    <a:pt x="582" y="77"/>
                  </a:cubicBezTo>
                  <a:cubicBezTo>
                    <a:pt x="582" y="77"/>
                    <a:pt x="583" y="77"/>
                    <a:pt x="583" y="77"/>
                  </a:cubicBezTo>
                  <a:cubicBezTo>
                    <a:pt x="583" y="77"/>
                    <a:pt x="583" y="77"/>
                    <a:pt x="584" y="77"/>
                  </a:cubicBezTo>
                  <a:cubicBezTo>
                    <a:pt x="584" y="77"/>
                    <a:pt x="585" y="77"/>
                    <a:pt x="586" y="76"/>
                  </a:cubicBezTo>
                  <a:cubicBezTo>
                    <a:pt x="586" y="76"/>
                    <a:pt x="586" y="76"/>
                    <a:pt x="586" y="76"/>
                  </a:cubicBezTo>
                  <a:cubicBezTo>
                    <a:pt x="587" y="75"/>
                    <a:pt x="588" y="75"/>
                    <a:pt x="588" y="75"/>
                  </a:cubicBezTo>
                  <a:cubicBezTo>
                    <a:pt x="589" y="75"/>
                    <a:pt x="590" y="75"/>
                    <a:pt x="590" y="75"/>
                  </a:cubicBezTo>
                  <a:cubicBezTo>
                    <a:pt x="591" y="74"/>
                    <a:pt x="591" y="73"/>
                    <a:pt x="591" y="73"/>
                  </a:cubicBezTo>
                  <a:cubicBezTo>
                    <a:pt x="591" y="73"/>
                    <a:pt x="591" y="72"/>
                    <a:pt x="591" y="72"/>
                  </a:cubicBezTo>
                  <a:cubicBezTo>
                    <a:pt x="591" y="72"/>
                    <a:pt x="591" y="72"/>
                    <a:pt x="591" y="72"/>
                  </a:cubicBezTo>
                  <a:cubicBezTo>
                    <a:pt x="591" y="72"/>
                    <a:pt x="591" y="72"/>
                    <a:pt x="591" y="72"/>
                  </a:cubicBezTo>
                  <a:cubicBezTo>
                    <a:pt x="591" y="71"/>
                    <a:pt x="591" y="71"/>
                    <a:pt x="591" y="71"/>
                  </a:cubicBezTo>
                  <a:cubicBezTo>
                    <a:pt x="592" y="72"/>
                    <a:pt x="592" y="72"/>
                    <a:pt x="592" y="72"/>
                  </a:cubicBezTo>
                  <a:cubicBezTo>
                    <a:pt x="592" y="73"/>
                    <a:pt x="592" y="73"/>
                    <a:pt x="592" y="73"/>
                  </a:cubicBezTo>
                  <a:cubicBezTo>
                    <a:pt x="592" y="73"/>
                    <a:pt x="592" y="72"/>
                    <a:pt x="592" y="72"/>
                  </a:cubicBezTo>
                  <a:cubicBezTo>
                    <a:pt x="592" y="71"/>
                    <a:pt x="592" y="71"/>
                    <a:pt x="592" y="71"/>
                  </a:cubicBezTo>
                  <a:cubicBezTo>
                    <a:pt x="592" y="71"/>
                    <a:pt x="592" y="71"/>
                    <a:pt x="592" y="71"/>
                  </a:cubicBezTo>
                  <a:cubicBezTo>
                    <a:pt x="592" y="71"/>
                    <a:pt x="593" y="70"/>
                    <a:pt x="594" y="70"/>
                  </a:cubicBezTo>
                  <a:cubicBezTo>
                    <a:pt x="594" y="70"/>
                    <a:pt x="595" y="70"/>
                    <a:pt x="595" y="69"/>
                  </a:cubicBezTo>
                  <a:cubicBezTo>
                    <a:pt x="595" y="69"/>
                    <a:pt x="595" y="69"/>
                    <a:pt x="596" y="69"/>
                  </a:cubicBezTo>
                  <a:cubicBezTo>
                    <a:pt x="596" y="68"/>
                    <a:pt x="597" y="67"/>
                    <a:pt x="598" y="67"/>
                  </a:cubicBezTo>
                  <a:cubicBezTo>
                    <a:pt x="600" y="66"/>
                    <a:pt x="601" y="65"/>
                    <a:pt x="602" y="64"/>
                  </a:cubicBezTo>
                  <a:cubicBezTo>
                    <a:pt x="602" y="64"/>
                    <a:pt x="602" y="64"/>
                    <a:pt x="602" y="64"/>
                  </a:cubicBezTo>
                  <a:cubicBezTo>
                    <a:pt x="602" y="64"/>
                    <a:pt x="601" y="63"/>
                    <a:pt x="601" y="63"/>
                  </a:cubicBezTo>
                  <a:cubicBezTo>
                    <a:pt x="601" y="63"/>
                    <a:pt x="601" y="62"/>
                    <a:pt x="601" y="62"/>
                  </a:cubicBezTo>
                  <a:cubicBezTo>
                    <a:pt x="601" y="62"/>
                    <a:pt x="602" y="62"/>
                    <a:pt x="603" y="62"/>
                  </a:cubicBezTo>
                  <a:cubicBezTo>
                    <a:pt x="603" y="62"/>
                    <a:pt x="603" y="62"/>
                    <a:pt x="603" y="62"/>
                  </a:cubicBezTo>
                  <a:cubicBezTo>
                    <a:pt x="603" y="62"/>
                    <a:pt x="604" y="62"/>
                    <a:pt x="604" y="62"/>
                  </a:cubicBezTo>
                  <a:cubicBezTo>
                    <a:pt x="605" y="62"/>
                    <a:pt x="605" y="62"/>
                    <a:pt x="606" y="62"/>
                  </a:cubicBezTo>
                  <a:cubicBezTo>
                    <a:pt x="606" y="59"/>
                    <a:pt x="610" y="59"/>
                    <a:pt x="611" y="59"/>
                  </a:cubicBezTo>
                  <a:cubicBezTo>
                    <a:pt x="612" y="59"/>
                    <a:pt x="613" y="59"/>
                    <a:pt x="614" y="59"/>
                  </a:cubicBezTo>
                  <a:cubicBezTo>
                    <a:pt x="616" y="58"/>
                    <a:pt x="617" y="58"/>
                    <a:pt x="618" y="58"/>
                  </a:cubicBezTo>
                  <a:cubicBezTo>
                    <a:pt x="619" y="58"/>
                    <a:pt x="619" y="58"/>
                    <a:pt x="619" y="58"/>
                  </a:cubicBezTo>
                  <a:cubicBezTo>
                    <a:pt x="620" y="58"/>
                    <a:pt x="620" y="58"/>
                    <a:pt x="620" y="58"/>
                  </a:cubicBezTo>
                  <a:cubicBezTo>
                    <a:pt x="620" y="58"/>
                    <a:pt x="620" y="58"/>
                    <a:pt x="620" y="58"/>
                  </a:cubicBezTo>
                  <a:cubicBezTo>
                    <a:pt x="620" y="58"/>
                    <a:pt x="620" y="58"/>
                    <a:pt x="620" y="58"/>
                  </a:cubicBezTo>
                  <a:cubicBezTo>
                    <a:pt x="620" y="58"/>
                    <a:pt x="621" y="58"/>
                    <a:pt x="621" y="58"/>
                  </a:cubicBezTo>
                  <a:cubicBezTo>
                    <a:pt x="621" y="59"/>
                    <a:pt x="621" y="59"/>
                    <a:pt x="621" y="59"/>
                  </a:cubicBezTo>
                  <a:cubicBezTo>
                    <a:pt x="621" y="59"/>
                    <a:pt x="621" y="60"/>
                    <a:pt x="621" y="60"/>
                  </a:cubicBezTo>
                  <a:cubicBezTo>
                    <a:pt x="621" y="60"/>
                    <a:pt x="621" y="60"/>
                    <a:pt x="621" y="60"/>
                  </a:cubicBezTo>
                  <a:cubicBezTo>
                    <a:pt x="621" y="61"/>
                    <a:pt x="621" y="61"/>
                    <a:pt x="621" y="61"/>
                  </a:cubicBezTo>
                  <a:cubicBezTo>
                    <a:pt x="622" y="61"/>
                    <a:pt x="622" y="61"/>
                    <a:pt x="622" y="61"/>
                  </a:cubicBezTo>
                  <a:cubicBezTo>
                    <a:pt x="622" y="61"/>
                    <a:pt x="622" y="61"/>
                    <a:pt x="622" y="61"/>
                  </a:cubicBezTo>
                  <a:cubicBezTo>
                    <a:pt x="622" y="61"/>
                    <a:pt x="622" y="61"/>
                    <a:pt x="623" y="61"/>
                  </a:cubicBezTo>
                  <a:cubicBezTo>
                    <a:pt x="624" y="61"/>
                    <a:pt x="625" y="61"/>
                    <a:pt x="625" y="61"/>
                  </a:cubicBezTo>
                  <a:cubicBezTo>
                    <a:pt x="625" y="61"/>
                    <a:pt x="625" y="61"/>
                    <a:pt x="626" y="61"/>
                  </a:cubicBezTo>
                  <a:cubicBezTo>
                    <a:pt x="626" y="61"/>
                    <a:pt x="626" y="61"/>
                    <a:pt x="627" y="61"/>
                  </a:cubicBezTo>
                  <a:cubicBezTo>
                    <a:pt x="627" y="61"/>
                    <a:pt x="628" y="61"/>
                    <a:pt x="629" y="61"/>
                  </a:cubicBezTo>
                  <a:cubicBezTo>
                    <a:pt x="629" y="61"/>
                    <a:pt x="630" y="61"/>
                    <a:pt x="630" y="60"/>
                  </a:cubicBezTo>
                  <a:cubicBezTo>
                    <a:pt x="630" y="60"/>
                    <a:pt x="630" y="60"/>
                    <a:pt x="630" y="60"/>
                  </a:cubicBezTo>
                  <a:cubicBezTo>
                    <a:pt x="630" y="61"/>
                    <a:pt x="630" y="61"/>
                    <a:pt x="630" y="61"/>
                  </a:cubicBezTo>
                  <a:cubicBezTo>
                    <a:pt x="631" y="61"/>
                    <a:pt x="631" y="61"/>
                    <a:pt x="631" y="62"/>
                  </a:cubicBezTo>
                  <a:cubicBezTo>
                    <a:pt x="632" y="62"/>
                    <a:pt x="632" y="62"/>
                    <a:pt x="632" y="62"/>
                  </a:cubicBezTo>
                  <a:cubicBezTo>
                    <a:pt x="632" y="63"/>
                    <a:pt x="632" y="63"/>
                    <a:pt x="632" y="63"/>
                  </a:cubicBezTo>
                  <a:cubicBezTo>
                    <a:pt x="632" y="64"/>
                    <a:pt x="632" y="64"/>
                    <a:pt x="633" y="64"/>
                  </a:cubicBezTo>
                  <a:cubicBezTo>
                    <a:pt x="633" y="64"/>
                    <a:pt x="633" y="65"/>
                    <a:pt x="633" y="65"/>
                  </a:cubicBezTo>
                  <a:cubicBezTo>
                    <a:pt x="634" y="65"/>
                    <a:pt x="634" y="66"/>
                    <a:pt x="635" y="66"/>
                  </a:cubicBezTo>
                  <a:cubicBezTo>
                    <a:pt x="636" y="66"/>
                    <a:pt x="636" y="67"/>
                    <a:pt x="637" y="67"/>
                  </a:cubicBezTo>
                  <a:cubicBezTo>
                    <a:pt x="638" y="68"/>
                    <a:pt x="639" y="68"/>
                    <a:pt x="640" y="69"/>
                  </a:cubicBezTo>
                  <a:cubicBezTo>
                    <a:pt x="641" y="69"/>
                    <a:pt x="641" y="69"/>
                    <a:pt x="642" y="70"/>
                  </a:cubicBezTo>
                  <a:cubicBezTo>
                    <a:pt x="643" y="70"/>
                    <a:pt x="645" y="69"/>
                    <a:pt x="646" y="68"/>
                  </a:cubicBezTo>
                  <a:cubicBezTo>
                    <a:pt x="647" y="68"/>
                    <a:pt x="648" y="68"/>
                    <a:pt x="648" y="68"/>
                  </a:cubicBezTo>
                  <a:cubicBezTo>
                    <a:pt x="649" y="68"/>
                    <a:pt x="650" y="68"/>
                    <a:pt x="651" y="68"/>
                  </a:cubicBezTo>
                  <a:cubicBezTo>
                    <a:pt x="651" y="68"/>
                    <a:pt x="651" y="68"/>
                    <a:pt x="651" y="68"/>
                  </a:cubicBezTo>
                  <a:cubicBezTo>
                    <a:pt x="651" y="69"/>
                    <a:pt x="651" y="69"/>
                    <a:pt x="651" y="69"/>
                  </a:cubicBezTo>
                  <a:cubicBezTo>
                    <a:pt x="652" y="69"/>
                    <a:pt x="652" y="69"/>
                    <a:pt x="653" y="69"/>
                  </a:cubicBezTo>
                  <a:cubicBezTo>
                    <a:pt x="653" y="69"/>
                    <a:pt x="653" y="69"/>
                    <a:pt x="653" y="69"/>
                  </a:cubicBezTo>
                  <a:cubicBezTo>
                    <a:pt x="654" y="69"/>
                    <a:pt x="655" y="69"/>
                    <a:pt x="656" y="69"/>
                  </a:cubicBezTo>
                  <a:cubicBezTo>
                    <a:pt x="657" y="69"/>
                    <a:pt x="658" y="69"/>
                    <a:pt x="658" y="69"/>
                  </a:cubicBezTo>
                  <a:cubicBezTo>
                    <a:pt x="658" y="69"/>
                    <a:pt x="658" y="69"/>
                    <a:pt x="658" y="70"/>
                  </a:cubicBezTo>
                  <a:cubicBezTo>
                    <a:pt x="659" y="70"/>
                    <a:pt x="659" y="70"/>
                    <a:pt x="659" y="70"/>
                  </a:cubicBezTo>
                  <a:cubicBezTo>
                    <a:pt x="659" y="70"/>
                    <a:pt x="659" y="70"/>
                    <a:pt x="659" y="70"/>
                  </a:cubicBezTo>
                  <a:cubicBezTo>
                    <a:pt x="660" y="70"/>
                    <a:pt x="660" y="70"/>
                    <a:pt x="660" y="70"/>
                  </a:cubicBezTo>
                  <a:cubicBezTo>
                    <a:pt x="661" y="69"/>
                    <a:pt x="661" y="69"/>
                    <a:pt x="662" y="69"/>
                  </a:cubicBezTo>
                  <a:cubicBezTo>
                    <a:pt x="662" y="69"/>
                    <a:pt x="662" y="69"/>
                    <a:pt x="662" y="69"/>
                  </a:cubicBezTo>
                  <a:cubicBezTo>
                    <a:pt x="662" y="69"/>
                    <a:pt x="663" y="69"/>
                    <a:pt x="663" y="69"/>
                  </a:cubicBezTo>
                  <a:cubicBezTo>
                    <a:pt x="663" y="69"/>
                    <a:pt x="664" y="70"/>
                    <a:pt x="664" y="70"/>
                  </a:cubicBezTo>
                  <a:cubicBezTo>
                    <a:pt x="664" y="70"/>
                    <a:pt x="664" y="70"/>
                    <a:pt x="665" y="70"/>
                  </a:cubicBezTo>
                  <a:cubicBezTo>
                    <a:pt x="666" y="70"/>
                    <a:pt x="666" y="69"/>
                    <a:pt x="667" y="69"/>
                  </a:cubicBezTo>
                  <a:cubicBezTo>
                    <a:pt x="667" y="69"/>
                    <a:pt x="667" y="68"/>
                    <a:pt x="667" y="68"/>
                  </a:cubicBezTo>
                  <a:cubicBezTo>
                    <a:pt x="668" y="68"/>
                    <a:pt x="668" y="67"/>
                    <a:pt x="668" y="67"/>
                  </a:cubicBezTo>
                  <a:cubicBezTo>
                    <a:pt x="668" y="67"/>
                    <a:pt x="669" y="67"/>
                    <a:pt x="669" y="66"/>
                  </a:cubicBezTo>
                  <a:cubicBezTo>
                    <a:pt x="669" y="66"/>
                    <a:pt x="668" y="65"/>
                    <a:pt x="668" y="65"/>
                  </a:cubicBezTo>
                  <a:cubicBezTo>
                    <a:pt x="668" y="65"/>
                    <a:pt x="668" y="65"/>
                    <a:pt x="668" y="65"/>
                  </a:cubicBezTo>
                  <a:cubicBezTo>
                    <a:pt x="668" y="65"/>
                    <a:pt x="668" y="65"/>
                    <a:pt x="668" y="65"/>
                  </a:cubicBezTo>
                  <a:cubicBezTo>
                    <a:pt x="668" y="64"/>
                    <a:pt x="667" y="64"/>
                    <a:pt x="667" y="64"/>
                  </a:cubicBezTo>
                  <a:cubicBezTo>
                    <a:pt x="667" y="63"/>
                    <a:pt x="667" y="62"/>
                    <a:pt x="667" y="61"/>
                  </a:cubicBezTo>
                  <a:cubicBezTo>
                    <a:pt x="667" y="61"/>
                    <a:pt x="668" y="61"/>
                    <a:pt x="668" y="60"/>
                  </a:cubicBezTo>
                  <a:cubicBezTo>
                    <a:pt x="668" y="60"/>
                    <a:pt x="668" y="59"/>
                    <a:pt x="668" y="58"/>
                  </a:cubicBezTo>
                  <a:cubicBezTo>
                    <a:pt x="668" y="58"/>
                    <a:pt x="668" y="58"/>
                    <a:pt x="668" y="58"/>
                  </a:cubicBezTo>
                  <a:cubicBezTo>
                    <a:pt x="668" y="58"/>
                    <a:pt x="668" y="58"/>
                    <a:pt x="668" y="58"/>
                  </a:cubicBezTo>
                  <a:cubicBezTo>
                    <a:pt x="668" y="58"/>
                    <a:pt x="667" y="57"/>
                    <a:pt x="667" y="57"/>
                  </a:cubicBezTo>
                  <a:cubicBezTo>
                    <a:pt x="666" y="57"/>
                    <a:pt x="666" y="57"/>
                    <a:pt x="666" y="56"/>
                  </a:cubicBezTo>
                  <a:cubicBezTo>
                    <a:pt x="666" y="56"/>
                    <a:pt x="665" y="55"/>
                    <a:pt x="665" y="55"/>
                  </a:cubicBezTo>
                  <a:cubicBezTo>
                    <a:pt x="665" y="55"/>
                    <a:pt x="664" y="55"/>
                    <a:pt x="664" y="55"/>
                  </a:cubicBezTo>
                  <a:cubicBezTo>
                    <a:pt x="663" y="55"/>
                    <a:pt x="663" y="53"/>
                    <a:pt x="663" y="53"/>
                  </a:cubicBezTo>
                  <a:cubicBezTo>
                    <a:pt x="663" y="53"/>
                    <a:pt x="663" y="53"/>
                    <a:pt x="663" y="53"/>
                  </a:cubicBezTo>
                  <a:cubicBezTo>
                    <a:pt x="663" y="52"/>
                    <a:pt x="663" y="51"/>
                    <a:pt x="663" y="51"/>
                  </a:cubicBezTo>
                  <a:cubicBezTo>
                    <a:pt x="663" y="51"/>
                    <a:pt x="663" y="50"/>
                    <a:pt x="664" y="50"/>
                  </a:cubicBezTo>
                  <a:cubicBezTo>
                    <a:pt x="664" y="50"/>
                    <a:pt x="664" y="50"/>
                    <a:pt x="664" y="49"/>
                  </a:cubicBezTo>
                  <a:cubicBezTo>
                    <a:pt x="664" y="49"/>
                    <a:pt x="664" y="48"/>
                    <a:pt x="664" y="48"/>
                  </a:cubicBezTo>
                  <a:cubicBezTo>
                    <a:pt x="664" y="47"/>
                    <a:pt x="665" y="47"/>
                    <a:pt x="665" y="47"/>
                  </a:cubicBezTo>
                  <a:cubicBezTo>
                    <a:pt x="666" y="47"/>
                    <a:pt x="666" y="47"/>
                    <a:pt x="666" y="46"/>
                  </a:cubicBezTo>
                  <a:cubicBezTo>
                    <a:pt x="666" y="46"/>
                    <a:pt x="666" y="46"/>
                    <a:pt x="666" y="46"/>
                  </a:cubicBezTo>
                  <a:cubicBezTo>
                    <a:pt x="666" y="45"/>
                    <a:pt x="666" y="45"/>
                    <a:pt x="666" y="45"/>
                  </a:cubicBezTo>
                  <a:cubicBezTo>
                    <a:pt x="667" y="43"/>
                    <a:pt x="668" y="43"/>
                    <a:pt x="670" y="43"/>
                  </a:cubicBezTo>
                  <a:cubicBezTo>
                    <a:pt x="670" y="43"/>
                    <a:pt x="670" y="43"/>
                    <a:pt x="670" y="43"/>
                  </a:cubicBezTo>
                  <a:cubicBezTo>
                    <a:pt x="671" y="43"/>
                    <a:pt x="671" y="42"/>
                    <a:pt x="671" y="42"/>
                  </a:cubicBezTo>
                  <a:cubicBezTo>
                    <a:pt x="671" y="42"/>
                    <a:pt x="671" y="41"/>
                    <a:pt x="671" y="41"/>
                  </a:cubicBezTo>
                  <a:cubicBezTo>
                    <a:pt x="671" y="41"/>
                    <a:pt x="671" y="40"/>
                    <a:pt x="671" y="40"/>
                  </a:cubicBezTo>
                  <a:cubicBezTo>
                    <a:pt x="671" y="39"/>
                    <a:pt x="672" y="38"/>
                    <a:pt x="673" y="38"/>
                  </a:cubicBezTo>
                  <a:cubicBezTo>
                    <a:pt x="673" y="38"/>
                    <a:pt x="673" y="38"/>
                    <a:pt x="673" y="38"/>
                  </a:cubicBezTo>
                  <a:cubicBezTo>
                    <a:pt x="673" y="38"/>
                    <a:pt x="673" y="38"/>
                    <a:pt x="673" y="38"/>
                  </a:cubicBezTo>
                  <a:cubicBezTo>
                    <a:pt x="674" y="38"/>
                    <a:pt x="674" y="38"/>
                    <a:pt x="674" y="38"/>
                  </a:cubicBezTo>
                  <a:cubicBezTo>
                    <a:pt x="674" y="38"/>
                    <a:pt x="675" y="38"/>
                    <a:pt x="675" y="39"/>
                  </a:cubicBezTo>
                  <a:cubicBezTo>
                    <a:pt x="676" y="39"/>
                    <a:pt x="676" y="39"/>
                    <a:pt x="676" y="39"/>
                  </a:cubicBezTo>
                  <a:cubicBezTo>
                    <a:pt x="677" y="39"/>
                    <a:pt x="678" y="39"/>
                    <a:pt x="679" y="40"/>
                  </a:cubicBezTo>
                  <a:cubicBezTo>
                    <a:pt x="680" y="41"/>
                    <a:pt x="682" y="41"/>
                    <a:pt x="683" y="42"/>
                  </a:cubicBezTo>
                  <a:cubicBezTo>
                    <a:pt x="684" y="42"/>
                    <a:pt x="684" y="42"/>
                    <a:pt x="684" y="42"/>
                  </a:cubicBezTo>
                  <a:cubicBezTo>
                    <a:pt x="684" y="42"/>
                    <a:pt x="685" y="42"/>
                    <a:pt x="686" y="42"/>
                  </a:cubicBezTo>
                  <a:cubicBezTo>
                    <a:pt x="687" y="42"/>
                    <a:pt x="688" y="42"/>
                    <a:pt x="689" y="43"/>
                  </a:cubicBezTo>
                  <a:cubicBezTo>
                    <a:pt x="690" y="44"/>
                    <a:pt x="692" y="44"/>
                    <a:pt x="693" y="45"/>
                  </a:cubicBezTo>
                  <a:cubicBezTo>
                    <a:pt x="694" y="45"/>
                    <a:pt x="696" y="45"/>
                    <a:pt x="697" y="45"/>
                  </a:cubicBezTo>
                  <a:cubicBezTo>
                    <a:pt x="697" y="45"/>
                    <a:pt x="697" y="45"/>
                    <a:pt x="697" y="45"/>
                  </a:cubicBezTo>
                  <a:cubicBezTo>
                    <a:pt x="698" y="45"/>
                    <a:pt x="700" y="46"/>
                    <a:pt x="701" y="46"/>
                  </a:cubicBezTo>
                  <a:cubicBezTo>
                    <a:pt x="702" y="47"/>
                    <a:pt x="702" y="48"/>
                    <a:pt x="702" y="50"/>
                  </a:cubicBezTo>
                  <a:cubicBezTo>
                    <a:pt x="702" y="50"/>
                    <a:pt x="703" y="50"/>
                    <a:pt x="703" y="50"/>
                  </a:cubicBezTo>
                  <a:cubicBezTo>
                    <a:pt x="703" y="52"/>
                    <a:pt x="703" y="54"/>
                    <a:pt x="703" y="56"/>
                  </a:cubicBezTo>
                  <a:cubicBezTo>
                    <a:pt x="704" y="56"/>
                    <a:pt x="704" y="56"/>
                    <a:pt x="705" y="56"/>
                  </a:cubicBezTo>
                  <a:cubicBezTo>
                    <a:pt x="705" y="57"/>
                    <a:pt x="705" y="57"/>
                    <a:pt x="705" y="57"/>
                  </a:cubicBezTo>
                  <a:cubicBezTo>
                    <a:pt x="705" y="57"/>
                    <a:pt x="705" y="57"/>
                    <a:pt x="706" y="57"/>
                  </a:cubicBezTo>
                  <a:cubicBezTo>
                    <a:pt x="706" y="58"/>
                    <a:pt x="707" y="59"/>
                    <a:pt x="708" y="60"/>
                  </a:cubicBezTo>
                  <a:cubicBezTo>
                    <a:pt x="708" y="60"/>
                    <a:pt x="709" y="60"/>
                    <a:pt x="709" y="61"/>
                  </a:cubicBezTo>
                  <a:cubicBezTo>
                    <a:pt x="710" y="61"/>
                    <a:pt x="711" y="61"/>
                    <a:pt x="711" y="61"/>
                  </a:cubicBezTo>
                  <a:cubicBezTo>
                    <a:pt x="711" y="61"/>
                    <a:pt x="711" y="61"/>
                    <a:pt x="711" y="61"/>
                  </a:cubicBezTo>
                  <a:cubicBezTo>
                    <a:pt x="712" y="62"/>
                    <a:pt x="712" y="62"/>
                    <a:pt x="712" y="62"/>
                  </a:cubicBezTo>
                  <a:cubicBezTo>
                    <a:pt x="713" y="62"/>
                    <a:pt x="713" y="62"/>
                    <a:pt x="713" y="62"/>
                  </a:cubicBezTo>
                  <a:cubicBezTo>
                    <a:pt x="713" y="62"/>
                    <a:pt x="714" y="62"/>
                    <a:pt x="714" y="62"/>
                  </a:cubicBezTo>
                  <a:cubicBezTo>
                    <a:pt x="714" y="62"/>
                    <a:pt x="715" y="62"/>
                    <a:pt x="715" y="62"/>
                  </a:cubicBezTo>
                  <a:cubicBezTo>
                    <a:pt x="716" y="62"/>
                    <a:pt x="716" y="62"/>
                    <a:pt x="717" y="62"/>
                  </a:cubicBezTo>
                  <a:cubicBezTo>
                    <a:pt x="718" y="62"/>
                    <a:pt x="719" y="62"/>
                    <a:pt x="719" y="62"/>
                  </a:cubicBezTo>
                  <a:cubicBezTo>
                    <a:pt x="720" y="62"/>
                    <a:pt x="720" y="62"/>
                    <a:pt x="720" y="62"/>
                  </a:cubicBezTo>
                  <a:cubicBezTo>
                    <a:pt x="720" y="62"/>
                    <a:pt x="720" y="62"/>
                    <a:pt x="720" y="62"/>
                  </a:cubicBezTo>
                  <a:cubicBezTo>
                    <a:pt x="721" y="62"/>
                    <a:pt x="721" y="62"/>
                    <a:pt x="721" y="62"/>
                  </a:cubicBezTo>
                  <a:cubicBezTo>
                    <a:pt x="722" y="62"/>
                    <a:pt x="722" y="62"/>
                    <a:pt x="722" y="62"/>
                  </a:cubicBezTo>
                  <a:cubicBezTo>
                    <a:pt x="722" y="62"/>
                    <a:pt x="722" y="62"/>
                    <a:pt x="723" y="61"/>
                  </a:cubicBezTo>
                  <a:cubicBezTo>
                    <a:pt x="723" y="61"/>
                    <a:pt x="724" y="61"/>
                    <a:pt x="724" y="61"/>
                  </a:cubicBezTo>
                  <a:cubicBezTo>
                    <a:pt x="725" y="60"/>
                    <a:pt x="726" y="60"/>
                    <a:pt x="726" y="60"/>
                  </a:cubicBezTo>
                  <a:cubicBezTo>
                    <a:pt x="726" y="60"/>
                    <a:pt x="727" y="60"/>
                    <a:pt x="727" y="60"/>
                  </a:cubicBezTo>
                  <a:cubicBezTo>
                    <a:pt x="727" y="60"/>
                    <a:pt x="728" y="60"/>
                    <a:pt x="728" y="60"/>
                  </a:cubicBezTo>
                  <a:cubicBezTo>
                    <a:pt x="728" y="59"/>
                    <a:pt x="728" y="59"/>
                    <a:pt x="729" y="59"/>
                  </a:cubicBezTo>
                  <a:cubicBezTo>
                    <a:pt x="729" y="59"/>
                    <a:pt x="730" y="59"/>
                    <a:pt x="731" y="59"/>
                  </a:cubicBezTo>
                  <a:cubicBezTo>
                    <a:pt x="731" y="59"/>
                    <a:pt x="731" y="59"/>
                    <a:pt x="732" y="59"/>
                  </a:cubicBezTo>
                  <a:cubicBezTo>
                    <a:pt x="732" y="59"/>
                    <a:pt x="733" y="59"/>
                    <a:pt x="734" y="59"/>
                  </a:cubicBezTo>
                  <a:cubicBezTo>
                    <a:pt x="734" y="59"/>
                    <a:pt x="734" y="59"/>
                    <a:pt x="734" y="59"/>
                  </a:cubicBezTo>
                  <a:cubicBezTo>
                    <a:pt x="735" y="58"/>
                    <a:pt x="735" y="58"/>
                    <a:pt x="735" y="58"/>
                  </a:cubicBezTo>
                  <a:cubicBezTo>
                    <a:pt x="736" y="58"/>
                    <a:pt x="738" y="58"/>
                    <a:pt x="740" y="58"/>
                  </a:cubicBezTo>
                  <a:cubicBezTo>
                    <a:pt x="740" y="58"/>
                    <a:pt x="740" y="58"/>
                    <a:pt x="740" y="58"/>
                  </a:cubicBezTo>
                  <a:cubicBezTo>
                    <a:pt x="741" y="58"/>
                    <a:pt x="741" y="58"/>
                    <a:pt x="742" y="58"/>
                  </a:cubicBezTo>
                  <a:cubicBezTo>
                    <a:pt x="742" y="59"/>
                    <a:pt x="742" y="59"/>
                    <a:pt x="743" y="59"/>
                  </a:cubicBezTo>
                  <a:cubicBezTo>
                    <a:pt x="743" y="59"/>
                    <a:pt x="744" y="59"/>
                    <a:pt x="745" y="59"/>
                  </a:cubicBezTo>
                  <a:cubicBezTo>
                    <a:pt x="745" y="59"/>
                    <a:pt x="746" y="59"/>
                    <a:pt x="746" y="59"/>
                  </a:cubicBezTo>
                  <a:cubicBezTo>
                    <a:pt x="746"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8" y="61"/>
                    <a:pt x="748" y="61"/>
                  </a:cubicBezTo>
                  <a:cubicBezTo>
                    <a:pt x="749" y="63"/>
                    <a:pt x="751" y="63"/>
                    <a:pt x="754" y="63"/>
                  </a:cubicBezTo>
                  <a:cubicBezTo>
                    <a:pt x="754" y="63"/>
                    <a:pt x="754" y="63"/>
                    <a:pt x="754" y="63"/>
                  </a:cubicBezTo>
                  <a:cubicBezTo>
                    <a:pt x="754" y="63"/>
                    <a:pt x="755" y="63"/>
                    <a:pt x="755" y="63"/>
                  </a:cubicBezTo>
                  <a:cubicBezTo>
                    <a:pt x="755" y="63"/>
                    <a:pt x="755" y="63"/>
                    <a:pt x="755" y="63"/>
                  </a:cubicBezTo>
                  <a:cubicBezTo>
                    <a:pt x="755" y="63"/>
                    <a:pt x="755" y="63"/>
                    <a:pt x="755" y="63"/>
                  </a:cubicBezTo>
                  <a:cubicBezTo>
                    <a:pt x="756" y="63"/>
                    <a:pt x="757" y="63"/>
                    <a:pt x="757" y="64"/>
                  </a:cubicBezTo>
                  <a:cubicBezTo>
                    <a:pt x="757" y="64"/>
                    <a:pt x="757" y="64"/>
                    <a:pt x="757" y="64"/>
                  </a:cubicBezTo>
                  <a:cubicBezTo>
                    <a:pt x="757" y="64"/>
                    <a:pt x="757" y="64"/>
                    <a:pt x="757" y="64"/>
                  </a:cubicBezTo>
                  <a:cubicBezTo>
                    <a:pt x="757" y="64"/>
                    <a:pt x="757" y="64"/>
                    <a:pt x="757" y="64"/>
                  </a:cubicBezTo>
                  <a:cubicBezTo>
                    <a:pt x="757" y="65"/>
                    <a:pt x="757" y="65"/>
                    <a:pt x="757" y="65"/>
                  </a:cubicBezTo>
                  <a:cubicBezTo>
                    <a:pt x="757" y="65"/>
                    <a:pt x="758" y="65"/>
                    <a:pt x="758" y="65"/>
                  </a:cubicBezTo>
                  <a:cubicBezTo>
                    <a:pt x="758" y="66"/>
                    <a:pt x="759" y="67"/>
                    <a:pt x="760" y="67"/>
                  </a:cubicBezTo>
                  <a:cubicBezTo>
                    <a:pt x="760" y="67"/>
                    <a:pt x="760" y="67"/>
                    <a:pt x="760" y="68"/>
                  </a:cubicBezTo>
                  <a:cubicBezTo>
                    <a:pt x="761" y="68"/>
                    <a:pt x="761" y="68"/>
                    <a:pt x="761" y="68"/>
                  </a:cubicBezTo>
                  <a:cubicBezTo>
                    <a:pt x="761" y="69"/>
                    <a:pt x="761" y="69"/>
                    <a:pt x="762" y="69"/>
                  </a:cubicBezTo>
                  <a:cubicBezTo>
                    <a:pt x="762" y="69"/>
                    <a:pt x="762" y="69"/>
                    <a:pt x="762" y="69"/>
                  </a:cubicBezTo>
                  <a:cubicBezTo>
                    <a:pt x="762" y="70"/>
                    <a:pt x="763" y="70"/>
                    <a:pt x="763" y="70"/>
                  </a:cubicBezTo>
                  <a:cubicBezTo>
                    <a:pt x="764" y="70"/>
                    <a:pt x="765" y="71"/>
                    <a:pt x="766" y="71"/>
                  </a:cubicBezTo>
                  <a:cubicBezTo>
                    <a:pt x="767" y="71"/>
                    <a:pt x="767" y="71"/>
                    <a:pt x="768" y="71"/>
                  </a:cubicBezTo>
                  <a:cubicBezTo>
                    <a:pt x="768" y="71"/>
                    <a:pt x="769" y="71"/>
                    <a:pt x="769" y="71"/>
                  </a:cubicBezTo>
                  <a:cubicBezTo>
                    <a:pt x="771" y="71"/>
                    <a:pt x="772" y="71"/>
                    <a:pt x="773" y="71"/>
                  </a:cubicBezTo>
                  <a:cubicBezTo>
                    <a:pt x="775" y="71"/>
                    <a:pt x="776" y="72"/>
                    <a:pt x="777" y="72"/>
                  </a:cubicBezTo>
                  <a:cubicBezTo>
                    <a:pt x="778" y="72"/>
                    <a:pt x="779" y="72"/>
                    <a:pt x="779" y="72"/>
                  </a:cubicBezTo>
                  <a:cubicBezTo>
                    <a:pt x="780" y="72"/>
                    <a:pt x="780" y="71"/>
                    <a:pt x="781" y="71"/>
                  </a:cubicBezTo>
                  <a:cubicBezTo>
                    <a:pt x="782" y="71"/>
                    <a:pt x="783" y="71"/>
                    <a:pt x="784" y="71"/>
                  </a:cubicBezTo>
                  <a:cubicBezTo>
                    <a:pt x="784" y="71"/>
                    <a:pt x="784" y="71"/>
                    <a:pt x="784" y="71"/>
                  </a:cubicBezTo>
                  <a:cubicBezTo>
                    <a:pt x="785" y="71"/>
                    <a:pt x="786" y="71"/>
                    <a:pt x="787" y="72"/>
                  </a:cubicBezTo>
                  <a:cubicBezTo>
                    <a:pt x="787" y="72"/>
                    <a:pt x="787" y="72"/>
                    <a:pt x="787" y="72"/>
                  </a:cubicBezTo>
                  <a:cubicBezTo>
                    <a:pt x="787" y="72"/>
                    <a:pt x="787" y="72"/>
                    <a:pt x="787" y="71"/>
                  </a:cubicBezTo>
                  <a:cubicBezTo>
                    <a:pt x="787" y="71"/>
                    <a:pt x="787" y="71"/>
                    <a:pt x="787" y="71"/>
                  </a:cubicBezTo>
                  <a:cubicBezTo>
                    <a:pt x="788" y="71"/>
                    <a:pt x="788" y="71"/>
                    <a:pt x="789" y="70"/>
                  </a:cubicBezTo>
                  <a:cubicBezTo>
                    <a:pt x="789" y="70"/>
                    <a:pt x="790" y="69"/>
                    <a:pt x="791" y="69"/>
                  </a:cubicBezTo>
                  <a:cubicBezTo>
                    <a:pt x="792" y="68"/>
                    <a:pt x="793" y="68"/>
                    <a:pt x="794" y="68"/>
                  </a:cubicBezTo>
                  <a:cubicBezTo>
                    <a:pt x="794" y="68"/>
                    <a:pt x="795" y="68"/>
                    <a:pt x="796" y="67"/>
                  </a:cubicBezTo>
                  <a:cubicBezTo>
                    <a:pt x="796" y="67"/>
                    <a:pt x="797" y="67"/>
                    <a:pt x="797" y="67"/>
                  </a:cubicBezTo>
                  <a:cubicBezTo>
                    <a:pt x="797" y="66"/>
                    <a:pt x="798" y="66"/>
                    <a:pt x="798" y="66"/>
                  </a:cubicBezTo>
                  <a:cubicBezTo>
                    <a:pt x="799" y="66"/>
                    <a:pt x="800" y="66"/>
                    <a:pt x="801" y="66"/>
                  </a:cubicBezTo>
                  <a:cubicBezTo>
                    <a:pt x="801" y="66"/>
                    <a:pt x="801" y="66"/>
                    <a:pt x="801" y="66"/>
                  </a:cubicBezTo>
                  <a:cubicBezTo>
                    <a:pt x="801" y="66"/>
                    <a:pt x="801" y="66"/>
                    <a:pt x="801" y="66"/>
                  </a:cubicBezTo>
                  <a:cubicBezTo>
                    <a:pt x="802" y="66"/>
                    <a:pt x="802" y="66"/>
                    <a:pt x="802" y="66"/>
                  </a:cubicBezTo>
                  <a:cubicBezTo>
                    <a:pt x="803" y="66"/>
                    <a:pt x="804" y="66"/>
                    <a:pt x="805" y="65"/>
                  </a:cubicBezTo>
                  <a:cubicBezTo>
                    <a:pt x="806" y="65"/>
                    <a:pt x="806" y="64"/>
                    <a:pt x="806" y="63"/>
                  </a:cubicBezTo>
                  <a:cubicBezTo>
                    <a:pt x="806" y="62"/>
                    <a:pt x="807" y="62"/>
                    <a:pt x="808" y="61"/>
                  </a:cubicBezTo>
                  <a:cubicBezTo>
                    <a:pt x="809" y="61"/>
                    <a:pt x="809" y="61"/>
                    <a:pt x="809" y="61"/>
                  </a:cubicBezTo>
                  <a:cubicBezTo>
                    <a:pt x="809" y="61"/>
                    <a:pt x="809" y="61"/>
                    <a:pt x="810" y="60"/>
                  </a:cubicBezTo>
                  <a:cubicBezTo>
                    <a:pt x="810" y="60"/>
                    <a:pt x="811" y="60"/>
                    <a:pt x="811" y="60"/>
                  </a:cubicBezTo>
                  <a:cubicBezTo>
                    <a:pt x="811" y="59"/>
                    <a:pt x="812" y="59"/>
                    <a:pt x="812" y="59"/>
                  </a:cubicBezTo>
                  <a:cubicBezTo>
                    <a:pt x="812" y="59"/>
                    <a:pt x="812" y="58"/>
                    <a:pt x="812" y="58"/>
                  </a:cubicBezTo>
                  <a:cubicBezTo>
                    <a:pt x="813" y="57"/>
                    <a:pt x="814" y="57"/>
                    <a:pt x="815" y="56"/>
                  </a:cubicBezTo>
                  <a:cubicBezTo>
                    <a:pt x="816" y="56"/>
                    <a:pt x="817" y="56"/>
                    <a:pt x="818" y="56"/>
                  </a:cubicBezTo>
                  <a:cubicBezTo>
                    <a:pt x="818" y="56"/>
                    <a:pt x="819" y="56"/>
                    <a:pt x="820" y="56"/>
                  </a:cubicBezTo>
                  <a:cubicBezTo>
                    <a:pt x="821" y="56"/>
                    <a:pt x="821" y="56"/>
                    <a:pt x="821" y="56"/>
                  </a:cubicBezTo>
                  <a:cubicBezTo>
                    <a:pt x="822" y="57"/>
                    <a:pt x="822" y="57"/>
                    <a:pt x="822" y="57"/>
                  </a:cubicBezTo>
                  <a:cubicBezTo>
                    <a:pt x="822" y="57"/>
                    <a:pt x="822" y="57"/>
                    <a:pt x="822" y="57"/>
                  </a:cubicBezTo>
                  <a:cubicBezTo>
                    <a:pt x="822" y="57"/>
                    <a:pt x="822" y="57"/>
                    <a:pt x="822" y="57"/>
                  </a:cubicBezTo>
                  <a:cubicBezTo>
                    <a:pt x="822" y="57"/>
                    <a:pt x="822" y="57"/>
                    <a:pt x="822" y="57"/>
                  </a:cubicBezTo>
                  <a:cubicBezTo>
                    <a:pt x="823" y="57"/>
                    <a:pt x="823" y="57"/>
                    <a:pt x="823" y="57"/>
                  </a:cubicBezTo>
                  <a:cubicBezTo>
                    <a:pt x="823" y="57"/>
                    <a:pt x="824" y="57"/>
                    <a:pt x="824" y="57"/>
                  </a:cubicBezTo>
                  <a:cubicBezTo>
                    <a:pt x="824" y="58"/>
                    <a:pt x="824" y="58"/>
                    <a:pt x="825" y="58"/>
                  </a:cubicBezTo>
                  <a:cubicBezTo>
                    <a:pt x="826" y="59"/>
                    <a:pt x="827" y="59"/>
                    <a:pt x="829" y="59"/>
                  </a:cubicBezTo>
                  <a:cubicBezTo>
                    <a:pt x="830" y="59"/>
                    <a:pt x="831" y="59"/>
                    <a:pt x="831" y="59"/>
                  </a:cubicBezTo>
                  <a:cubicBezTo>
                    <a:pt x="832" y="59"/>
                    <a:pt x="832" y="59"/>
                    <a:pt x="832" y="58"/>
                  </a:cubicBezTo>
                  <a:cubicBezTo>
                    <a:pt x="832" y="58"/>
                    <a:pt x="833" y="58"/>
                    <a:pt x="833" y="58"/>
                  </a:cubicBezTo>
                  <a:cubicBezTo>
                    <a:pt x="833" y="57"/>
                    <a:pt x="834" y="57"/>
                    <a:pt x="834" y="57"/>
                  </a:cubicBezTo>
                  <a:cubicBezTo>
                    <a:pt x="835" y="57"/>
                    <a:pt x="836" y="57"/>
                    <a:pt x="837" y="57"/>
                  </a:cubicBezTo>
                  <a:cubicBezTo>
                    <a:pt x="838" y="57"/>
                    <a:pt x="839" y="57"/>
                    <a:pt x="840" y="58"/>
                  </a:cubicBezTo>
                  <a:cubicBezTo>
                    <a:pt x="840" y="58"/>
                    <a:pt x="840" y="58"/>
                    <a:pt x="841" y="58"/>
                  </a:cubicBezTo>
                  <a:cubicBezTo>
                    <a:pt x="841" y="59"/>
                    <a:pt x="841" y="59"/>
                    <a:pt x="841" y="59"/>
                  </a:cubicBezTo>
                  <a:cubicBezTo>
                    <a:pt x="841" y="59"/>
                    <a:pt x="841" y="59"/>
                    <a:pt x="841" y="59"/>
                  </a:cubicBezTo>
                  <a:cubicBezTo>
                    <a:pt x="842" y="59"/>
                    <a:pt x="842" y="59"/>
                    <a:pt x="843" y="59"/>
                  </a:cubicBezTo>
                  <a:cubicBezTo>
                    <a:pt x="843" y="59"/>
                    <a:pt x="843" y="59"/>
                    <a:pt x="843" y="59"/>
                  </a:cubicBezTo>
                  <a:cubicBezTo>
                    <a:pt x="844" y="59"/>
                    <a:pt x="844" y="59"/>
                    <a:pt x="845" y="59"/>
                  </a:cubicBezTo>
                  <a:cubicBezTo>
                    <a:pt x="846" y="60"/>
                    <a:pt x="847" y="60"/>
                    <a:pt x="848" y="61"/>
                  </a:cubicBezTo>
                  <a:cubicBezTo>
                    <a:pt x="848" y="61"/>
                    <a:pt x="849" y="61"/>
                    <a:pt x="849" y="61"/>
                  </a:cubicBezTo>
                  <a:cubicBezTo>
                    <a:pt x="850" y="61"/>
                    <a:pt x="851" y="60"/>
                    <a:pt x="852" y="59"/>
                  </a:cubicBezTo>
                  <a:cubicBezTo>
                    <a:pt x="852" y="59"/>
                    <a:pt x="853" y="59"/>
                    <a:pt x="853" y="59"/>
                  </a:cubicBezTo>
                  <a:cubicBezTo>
                    <a:pt x="855" y="57"/>
                    <a:pt x="856" y="56"/>
                    <a:pt x="858" y="56"/>
                  </a:cubicBezTo>
                  <a:cubicBezTo>
                    <a:pt x="858" y="56"/>
                    <a:pt x="859" y="56"/>
                    <a:pt x="860" y="55"/>
                  </a:cubicBezTo>
                  <a:cubicBezTo>
                    <a:pt x="860" y="55"/>
                    <a:pt x="861" y="55"/>
                    <a:pt x="862" y="55"/>
                  </a:cubicBezTo>
                  <a:cubicBezTo>
                    <a:pt x="863" y="54"/>
                    <a:pt x="864" y="53"/>
                    <a:pt x="864" y="53"/>
                  </a:cubicBezTo>
                  <a:cubicBezTo>
                    <a:pt x="864" y="52"/>
                    <a:pt x="864" y="51"/>
                    <a:pt x="864" y="51"/>
                  </a:cubicBezTo>
                  <a:cubicBezTo>
                    <a:pt x="864" y="50"/>
                    <a:pt x="863" y="50"/>
                    <a:pt x="862" y="50"/>
                  </a:cubicBezTo>
                  <a:cubicBezTo>
                    <a:pt x="862" y="50"/>
                    <a:pt x="862" y="50"/>
                    <a:pt x="862" y="50"/>
                  </a:cubicBezTo>
                  <a:cubicBezTo>
                    <a:pt x="862" y="50"/>
                    <a:pt x="860" y="49"/>
                    <a:pt x="860" y="48"/>
                  </a:cubicBezTo>
                  <a:cubicBezTo>
                    <a:pt x="860" y="48"/>
                    <a:pt x="860" y="47"/>
                    <a:pt x="860" y="47"/>
                  </a:cubicBezTo>
                  <a:cubicBezTo>
                    <a:pt x="861" y="46"/>
                    <a:pt x="861" y="46"/>
                    <a:pt x="861" y="46"/>
                  </a:cubicBezTo>
                  <a:cubicBezTo>
                    <a:pt x="862" y="45"/>
                    <a:pt x="862" y="45"/>
                    <a:pt x="862" y="44"/>
                  </a:cubicBezTo>
                  <a:cubicBezTo>
                    <a:pt x="863" y="44"/>
                    <a:pt x="863" y="44"/>
                    <a:pt x="863" y="43"/>
                  </a:cubicBezTo>
                  <a:cubicBezTo>
                    <a:pt x="863" y="43"/>
                    <a:pt x="863" y="43"/>
                    <a:pt x="863" y="43"/>
                  </a:cubicBezTo>
                  <a:cubicBezTo>
                    <a:pt x="863" y="42"/>
                    <a:pt x="863" y="42"/>
                    <a:pt x="863" y="41"/>
                  </a:cubicBezTo>
                  <a:cubicBezTo>
                    <a:pt x="864" y="41"/>
                    <a:pt x="864" y="41"/>
                    <a:pt x="864" y="41"/>
                  </a:cubicBezTo>
                  <a:cubicBezTo>
                    <a:pt x="864" y="40"/>
                    <a:pt x="864" y="38"/>
                    <a:pt x="864" y="37"/>
                  </a:cubicBezTo>
                  <a:cubicBezTo>
                    <a:pt x="864" y="37"/>
                    <a:pt x="864" y="37"/>
                    <a:pt x="864" y="37"/>
                  </a:cubicBezTo>
                  <a:cubicBezTo>
                    <a:pt x="864" y="37"/>
                    <a:pt x="864" y="36"/>
                    <a:pt x="864" y="35"/>
                  </a:cubicBezTo>
                  <a:cubicBezTo>
                    <a:pt x="864" y="35"/>
                    <a:pt x="864" y="35"/>
                    <a:pt x="864" y="35"/>
                  </a:cubicBezTo>
                  <a:cubicBezTo>
                    <a:pt x="863" y="34"/>
                    <a:pt x="863" y="33"/>
                    <a:pt x="864" y="32"/>
                  </a:cubicBezTo>
                  <a:cubicBezTo>
                    <a:pt x="864" y="32"/>
                    <a:pt x="865" y="32"/>
                    <a:pt x="865" y="31"/>
                  </a:cubicBezTo>
                  <a:cubicBezTo>
                    <a:pt x="865" y="31"/>
                    <a:pt x="865" y="31"/>
                    <a:pt x="866" y="31"/>
                  </a:cubicBezTo>
                  <a:cubicBezTo>
                    <a:pt x="866" y="30"/>
                    <a:pt x="866" y="30"/>
                    <a:pt x="867" y="29"/>
                  </a:cubicBezTo>
                  <a:cubicBezTo>
                    <a:pt x="867" y="29"/>
                    <a:pt x="867" y="29"/>
                    <a:pt x="867" y="29"/>
                  </a:cubicBezTo>
                  <a:cubicBezTo>
                    <a:pt x="868" y="28"/>
                    <a:pt x="869" y="27"/>
                    <a:pt x="870" y="26"/>
                  </a:cubicBezTo>
                  <a:cubicBezTo>
                    <a:pt x="870" y="26"/>
                    <a:pt x="871" y="25"/>
                    <a:pt x="871" y="25"/>
                  </a:cubicBezTo>
                  <a:cubicBezTo>
                    <a:pt x="872" y="24"/>
                    <a:pt x="872" y="21"/>
                    <a:pt x="871" y="20"/>
                  </a:cubicBezTo>
                  <a:cubicBezTo>
                    <a:pt x="870" y="20"/>
                    <a:pt x="870" y="19"/>
                    <a:pt x="870" y="19"/>
                  </a:cubicBezTo>
                  <a:cubicBezTo>
                    <a:pt x="870" y="18"/>
                    <a:pt x="870" y="18"/>
                    <a:pt x="870" y="18"/>
                  </a:cubicBezTo>
                  <a:cubicBezTo>
                    <a:pt x="870" y="17"/>
                    <a:pt x="870" y="17"/>
                    <a:pt x="870" y="17"/>
                  </a:cubicBezTo>
                  <a:cubicBezTo>
                    <a:pt x="869" y="16"/>
                    <a:pt x="869" y="16"/>
                    <a:pt x="869" y="16"/>
                  </a:cubicBezTo>
                  <a:cubicBezTo>
                    <a:pt x="869" y="15"/>
                    <a:pt x="869" y="15"/>
                    <a:pt x="868" y="15"/>
                  </a:cubicBezTo>
                  <a:cubicBezTo>
                    <a:pt x="868" y="15"/>
                    <a:pt x="868" y="15"/>
                    <a:pt x="868" y="15"/>
                  </a:cubicBezTo>
                  <a:cubicBezTo>
                    <a:pt x="867" y="15"/>
                    <a:pt x="867" y="15"/>
                    <a:pt x="865" y="16"/>
                  </a:cubicBezTo>
                  <a:cubicBezTo>
                    <a:pt x="865" y="16"/>
                    <a:pt x="865" y="16"/>
                    <a:pt x="864" y="16"/>
                  </a:cubicBezTo>
                  <a:cubicBezTo>
                    <a:pt x="864" y="16"/>
                    <a:pt x="864" y="16"/>
                    <a:pt x="864" y="16"/>
                  </a:cubicBezTo>
                  <a:cubicBezTo>
                    <a:pt x="863" y="16"/>
                    <a:pt x="863" y="15"/>
                    <a:pt x="863" y="15"/>
                  </a:cubicBezTo>
                  <a:cubicBezTo>
                    <a:pt x="863" y="15"/>
                    <a:pt x="864" y="15"/>
                    <a:pt x="864" y="15"/>
                  </a:cubicBezTo>
                  <a:cubicBezTo>
                    <a:pt x="864" y="14"/>
                    <a:pt x="864" y="14"/>
                    <a:pt x="864" y="14"/>
                  </a:cubicBezTo>
                  <a:cubicBezTo>
                    <a:pt x="864" y="14"/>
                    <a:pt x="864" y="14"/>
                    <a:pt x="864" y="14"/>
                  </a:cubicBezTo>
                  <a:cubicBezTo>
                    <a:pt x="864" y="13"/>
                    <a:pt x="864" y="13"/>
                    <a:pt x="864" y="13"/>
                  </a:cubicBezTo>
                  <a:cubicBezTo>
                    <a:pt x="864" y="13"/>
                    <a:pt x="864" y="12"/>
                    <a:pt x="865" y="11"/>
                  </a:cubicBezTo>
                  <a:cubicBezTo>
                    <a:pt x="865" y="11"/>
                    <a:pt x="865" y="10"/>
                    <a:pt x="866" y="10"/>
                  </a:cubicBezTo>
                  <a:cubicBezTo>
                    <a:pt x="866" y="10"/>
                    <a:pt x="866" y="10"/>
                    <a:pt x="867" y="9"/>
                  </a:cubicBezTo>
                  <a:cubicBezTo>
                    <a:pt x="867" y="9"/>
                    <a:pt x="867" y="9"/>
                    <a:pt x="868" y="8"/>
                  </a:cubicBezTo>
                  <a:cubicBezTo>
                    <a:pt x="868" y="8"/>
                    <a:pt x="868" y="8"/>
                    <a:pt x="868" y="7"/>
                  </a:cubicBezTo>
                  <a:cubicBezTo>
                    <a:pt x="869" y="6"/>
                    <a:pt x="871" y="6"/>
                    <a:pt x="873" y="6"/>
                  </a:cubicBezTo>
                  <a:cubicBezTo>
                    <a:pt x="873" y="6"/>
                    <a:pt x="874" y="5"/>
                    <a:pt x="874" y="5"/>
                  </a:cubicBezTo>
                  <a:cubicBezTo>
                    <a:pt x="874" y="5"/>
                    <a:pt x="874" y="5"/>
                    <a:pt x="874" y="5"/>
                  </a:cubicBezTo>
                  <a:cubicBezTo>
                    <a:pt x="876" y="5"/>
                    <a:pt x="877" y="5"/>
                    <a:pt x="878" y="4"/>
                  </a:cubicBezTo>
                  <a:cubicBezTo>
                    <a:pt x="878" y="4"/>
                    <a:pt x="879" y="4"/>
                    <a:pt x="880" y="4"/>
                  </a:cubicBezTo>
                  <a:cubicBezTo>
                    <a:pt x="880" y="3"/>
                    <a:pt x="880" y="3"/>
                    <a:pt x="880" y="3"/>
                  </a:cubicBezTo>
                  <a:cubicBezTo>
                    <a:pt x="880" y="4"/>
                    <a:pt x="880" y="4"/>
                    <a:pt x="880" y="4"/>
                  </a:cubicBezTo>
                  <a:cubicBezTo>
                    <a:pt x="880" y="4"/>
                    <a:pt x="880" y="4"/>
                    <a:pt x="880" y="5"/>
                  </a:cubicBezTo>
                  <a:cubicBezTo>
                    <a:pt x="880" y="5"/>
                    <a:pt x="880" y="5"/>
                    <a:pt x="880" y="5"/>
                  </a:cubicBezTo>
                  <a:cubicBezTo>
                    <a:pt x="880" y="4"/>
                    <a:pt x="880" y="4"/>
                    <a:pt x="880" y="4"/>
                  </a:cubicBezTo>
                  <a:cubicBezTo>
                    <a:pt x="880" y="4"/>
                    <a:pt x="880" y="4"/>
                    <a:pt x="880" y="4"/>
                  </a:cubicBezTo>
                  <a:cubicBezTo>
                    <a:pt x="880" y="4"/>
                    <a:pt x="880" y="4"/>
                    <a:pt x="880" y="4"/>
                  </a:cubicBezTo>
                  <a:cubicBezTo>
                    <a:pt x="880" y="3"/>
                    <a:pt x="880" y="3"/>
                    <a:pt x="880" y="3"/>
                  </a:cubicBezTo>
                  <a:cubicBezTo>
                    <a:pt x="880" y="3"/>
                    <a:pt x="880" y="3"/>
                    <a:pt x="880" y="3"/>
                  </a:cubicBezTo>
                  <a:cubicBezTo>
                    <a:pt x="881" y="3"/>
                    <a:pt x="881" y="3"/>
                    <a:pt x="881" y="3"/>
                  </a:cubicBezTo>
                  <a:cubicBezTo>
                    <a:pt x="882" y="3"/>
                    <a:pt x="882" y="3"/>
                    <a:pt x="883" y="3"/>
                  </a:cubicBezTo>
                  <a:cubicBezTo>
                    <a:pt x="884" y="2"/>
                    <a:pt x="885" y="2"/>
                    <a:pt x="886" y="2"/>
                  </a:cubicBezTo>
                  <a:cubicBezTo>
                    <a:pt x="886" y="2"/>
                    <a:pt x="887" y="2"/>
                    <a:pt x="888" y="2"/>
                  </a:cubicBezTo>
                  <a:cubicBezTo>
                    <a:pt x="888" y="2"/>
                    <a:pt x="889" y="1"/>
                    <a:pt x="890" y="1"/>
                  </a:cubicBezTo>
                  <a:cubicBezTo>
                    <a:pt x="891" y="0"/>
                    <a:pt x="892" y="0"/>
                    <a:pt x="894" y="0"/>
                  </a:cubicBezTo>
                  <a:cubicBezTo>
                    <a:pt x="894" y="0"/>
                    <a:pt x="894" y="0"/>
                    <a:pt x="894" y="0"/>
                  </a:cubicBezTo>
                  <a:cubicBezTo>
                    <a:pt x="895" y="0"/>
                    <a:pt x="896" y="0"/>
                    <a:pt x="897" y="0"/>
                  </a:cubicBezTo>
                  <a:cubicBezTo>
                    <a:pt x="897" y="1"/>
                    <a:pt x="897" y="1"/>
                    <a:pt x="898" y="1"/>
                  </a:cubicBezTo>
                  <a:cubicBezTo>
                    <a:pt x="898" y="1"/>
                    <a:pt x="898" y="1"/>
                    <a:pt x="898" y="1"/>
                  </a:cubicBezTo>
                  <a:cubicBezTo>
                    <a:pt x="899" y="1"/>
                    <a:pt x="901" y="2"/>
                    <a:pt x="901" y="3"/>
                  </a:cubicBezTo>
                  <a:cubicBezTo>
                    <a:pt x="901" y="3"/>
                    <a:pt x="902" y="3"/>
                    <a:pt x="902" y="3"/>
                  </a:cubicBezTo>
                  <a:cubicBezTo>
                    <a:pt x="902" y="4"/>
                    <a:pt x="903" y="4"/>
                    <a:pt x="903" y="4"/>
                  </a:cubicBezTo>
                  <a:cubicBezTo>
                    <a:pt x="903" y="4"/>
                    <a:pt x="903" y="4"/>
                    <a:pt x="903" y="4"/>
                  </a:cubicBezTo>
                  <a:cubicBezTo>
                    <a:pt x="904" y="4"/>
                    <a:pt x="904" y="4"/>
                    <a:pt x="905" y="4"/>
                  </a:cubicBezTo>
                  <a:cubicBezTo>
                    <a:pt x="905" y="4"/>
                    <a:pt x="905" y="4"/>
                    <a:pt x="905" y="4"/>
                  </a:cubicBezTo>
                  <a:cubicBezTo>
                    <a:pt x="905" y="4"/>
                    <a:pt x="906" y="4"/>
                    <a:pt x="906" y="4"/>
                  </a:cubicBezTo>
                  <a:cubicBezTo>
                    <a:pt x="906" y="4"/>
                    <a:pt x="907" y="4"/>
                    <a:pt x="907" y="4"/>
                  </a:cubicBezTo>
                  <a:cubicBezTo>
                    <a:pt x="907" y="4"/>
                    <a:pt x="907" y="4"/>
                    <a:pt x="907" y="4"/>
                  </a:cubicBezTo>
                  <a:cubicBezTo>
                    <a:pt x="908" y="4"/>
                    <a:pt x="908" y="4"/>
                    <a:pt x="909" y="4"/>
                  </a:cubicBezTo>
                  <a:cubicBezTo>
                    <a:pt x="909" y="4"/>
                    <a:pt x="909" y="4"/>
                    <a:pt x="909" y="4"/>
                  </a:cubicBezTo>
                  <a:cubicBezTo>
                    <a:pt x="909" y="4"/>
                    <a:pt x="910" y="4"/>
                    <a:pt x="910" y="4"/>
                  </a:cubicBezTo>
                  <a:cubicBezTo>
                    <a:pt x="910" y="4"/>
                    <a:pt x="910" y="4"/>
                    <a:pt x="911" y="4"/>
                  </a:cubicBezTo>
                  <a:cubicBezTo>
                    <a:pt x="911" y="4"/>
                    <a:pt x="911" y="4"/>
                    <a:pt x="911" y="4"/>
                  </a:cubicBezTo>
                  <a:cubicBezTo>
                    <a:pt x="912" y="4"/>
                    <a:pt x="913" y="4"/>
                    <a:pt x="913" y="5"/>
                  </a:cubicBezTo>
                  <a:cubicBezTo>
                    <a:pt x="914" y="5"/>
                    <a:pt x="914" y="6"/>
                    <a:pt x="915" y="6"/>
                  </a:cubicBezTo>
                  <a:cubicBezTo>
                    <a:pt x="915" y="7"/>
                    <a:pt x="915" y="7"/>
                    <a:pt x="915" y="7"/>
                  </a:cubicBezTo>
                  <a:cubicBezTo>
                    <a:pt x="915" y="7"/>
                    <a:pt x="915" y="7"/>
                    <a:pt x="915" y="7"/>
                  </a:cubicBezTo>
                  <a:cubicBezTo>
                    <a:pt x="915" y="7"/>
                    <a:pt x="915" y="7"/>
                    <a:pt x="915" y="7"/>
                  </a:cubicBezTo>
                  <a:cubicBezTo>
                    <a:pt x="915" y="7"/>
                    <a:pt x="915" y="7"/>
                    <a:pt x="915" y="7"/>
                  </a:cubicBezTo>
                  <a:cubicBezTo>
                    <a:pt x="915" y="7"/>
                    <a:pt x="915" y="7"/>
                    <a:pt x="915" y="7"/>
                  </a:cubicBezTo>
                  <a:cubicBezTo>
                    <a:pt x="915" y="8"/>
                    <a:pt x="915" y="8"/>
                    <a:pt x="915" y="8"/>
                  </a:cubicBezTo>
                  <a:cubicBezTo>
                    <a:pt x="915" y="8"/>
                    <a:pt x="915" y="8"/>
                    <a:pt x="915" y="8"/>
                  </a:cubicBezTo>
                  <a:cubicBezTo>
                    <a:pt x="915" y="8"/>
                    <a:pt x="915" y="8"/>
                    <a:pt x="915" y="8"/>
                  </a:cubicBezTo>
                  <a:cubicBezTo>
                    <a:pt x="915" y="8"/>
                    <a:pt x="915" y="8"/>
                    <a:pt x="915" y="8"/>
                  </a:cubicBezTo>
                  <a:cubicBezTo>
                    <a:pt x="915" y="8"/>
                    <a:pt x="915" y="8"/>
                    <a:pt x="915" y="8"/>
                  </a:cubicBezTo>
                  <a:cubicBezTo>
                    <a:pt x="916" y="7"/>
                    <a:pt x="916" y="7"/>
                    <a:pt x="917" y="7"/>
                  </a:cubicBezTo>
                  <a:cubicBezTo>
                    <a:pt x="917" y="7"/>
                    <a:pt x="918" y="8"/>
                    <a:pt x="918" y="9"/>
                  </a:cubicBezTo>
                  <a:cubicBezTo>
                    <a:pt x="918" y="9"/>
                    <a:pt x="917" y="9"/>
                    <a:pt x="917" y="10"/>
                  </a:cubicBezTo>
                  <a:cubicBezTo>
                    <a:pt x="917" y="10"/>
                    <a:pt x="917" y="10"/>
                    <a:pt x="917" y="10"/>
                  </a:cubicBezTo>
                  <a:cubicBezTo>
                    <a:pt x="917" y="10"/>
                    <a:pt x="918" y="10"/>
                    <a:pt x="918" y="11"/>
                  </a:cubicBezTo>
                  <a:cubicBezTo>
                    <a:pt x="918" y="11"/>
                    <a:pt x="918" y="11"/>
                    <a:pt x="918" y="11"/>
                  </a:cubicBezTo>
                  <a:cubicBezTo>
                    <a:pt x="918" y="11"/>
                    <a:pt x="918" y="11"/>
                    <a:pt x="918" y="11"/>
                  </a:cubicBezTo>
                  <a:cubicBezTo>
                    <a:pt x="919" y="11"/>
                    <a:pt x="920" y="11"/>
                    <a:pt x="920" y="11"/>
                  </a:cubicBezTo>
                  <a:cubicBezTo>
                    <a:pt x="920" y="12"/>
                    <a:pt x="920" y="12"/>
                    <a:pt x="920" y="12"/>
                  </a:cubicBezTo>
                  <a:cubicBezTo>
                    <a:pt x="920" y="12"/>
                    <a:pt x="920" y="12"/>
                    <a:pt x="920" y="12"/>
                  </a:cubicBezTo>
                  <a:cubicBezTo>
                    <a:pt x="920" y="13"/>
                    <a:pt x="920" y="13"/>
                    <a:pt x="921" y="13"/>
                  </a:cubicBezTo>
                  <a:cubicBezTo>
                    <a:pt x="921" y="14"/>
                    <a:pt x="921" y="14"/>
                    <a:pt x="921" y="15"/>
                  </a:cubicBezTo>
                  <a:cubicBezTo>
                    <a:pt x="921" y="15"/>
                    <a:pt x="921" y="15"/>
                    <a:pt x="921" y="15"/>
                  </a:cubicBezTo>
                  <a:cubicBezTo>
                    <a:pt x="921" y="16"/>
                    <a:pt x="921" y="16"/>
                    <a:pt x="922" y="17"/>
                  </a:cubicBezTo>
                  <a:cubicBezTo>
                    <a:pt x="922" y="17"/>
                    <a:pt x="923" y="17"/>
                    <a:pt x="923" y="17"/>
                  </a:cubicBezTo>
                  <a:cubicBezTo>
                    <a:pt x="923" y="17"/>
                    <a:pt x="923" y="17"/>
                    <a:pt x="923" y="17"/>
                  </a:cubicBezTo>
                  <a:cubicBezTo>
                    <a:pt x="924" y="17"/>
                    <a:pt x="924" y="19"/>
                    <a:pt x="923" y="21"/>
                  </a:cubicBezTo>
                  <a:cubicBezTo>
                    <a:pt x="923" y="21"/>
                    <a:pt x="923" y="21"/>
                    <a:pt x="923" y="21"/>
                  </a:cubicBezTo>
                  <a:cubicBezTo>
                    <a:pt x="924" y="21"/>
                    <a:pt x="924" y="22"/>
                    <a:pt x="925" y="22"/>
                  </a:cubicBezTo>
                  <a:cubicBezTo>
                    <a:pt x="926" y="22"/>
                    <a:pt x="926" y="23"/>
                    <a:pt x="926" y="24"/>
                  </a:cubicBezTo>
                  <a:cubicBezTo>
                    <a:pt x="925" y="24"/>
                    <a:pt x="926" y="25"/>
                    <a:pt x="926" y="25"/>
                  </a:cubicBezTo>
                  <a:cubicBezTo>
                    <a:pt x="926" y="25"/>
                    <a:pt x="926" y="25"/>
                    <a:pt x="926" y="25"/>
                  </a:cubicBezTo>
                  <a:cubicBezTo>
                    <a:pt x="926" y="25"/>
                    <a:pt x="926" y="25"/>
                    <a:pt x="926" y="25"/>
                  </a:cubicBezTo>
                  <a:cubicBezTo>
                    <a:pt x="926" y="26"/>
                    <a:pt x="926" y="26"/>
                    <a:pt x="926" y="27"/>
                  </a:cubicBezTo>
                  <a:cubicBezTo>
                    <a:pt x="926" y="27"/>
                    <a:pt x="927" y="27"/>
                    <a:pt x="927" y="28"/>
                  </a:cubicBezTo>
                  <a:cubicBezTo>
                    <a:pt x="927" y="28"/>
                    <a:pt x="927" y="28"/>
                    <a:pt x="927" y="28"/>
                  </a:cubicBezTo>
                  <a:cubicBezTo>
                    <a:pt x="928" y="29"/>
                    <a:pt x="928" y="29"/>
                    <a:pt x="928" y="29"/>
                  </a:cubicBezTo>
                  <a:cubicBezTo>
                    <a:pt x="928" y="30"/>
                    <a:pt x="928" y="30"/>
                    <a:pt x="928" y="31"/>
                  </a:cubicBezTo>
                  <a:cubicBezTo>
                    <a:pt x="928" y="31"/>
                    <a:pt x="929" y="31"/>
                    <a:pt x="929" y="31"/>
                  </a:cubicBezTo>
                  <a:cubicBezTo>
                    <a:pt x="929" y="31"/>
                    <a:pt x="929" y="31"/>
                    <a:pt x="929" y="31"/>
                  </a:cubicBezTo>
                  <a:cubicBezTo>
                    <a:pt x="930" y="32"/>
                    <a:pt x="930" y="32"/>
                    <a:pt x="930" y="33"/>
                  </a:cubicBezTo>
                  <a:cubicBezTo>
                    <a:pt x="930" y="33"/>
                    <a:pt x="930" y="33"/>
                    <a:pt x="930" y="33"/>
                  </a:cubicBezTo>
                  <a:cubicBezTo>
                    <a:pt x="930" y="34"/>
                    <a:pt x="931" y="35"/>
                    <a:pt x="931" y="36"/>
                  </a:cubicBezTo>
                  <a:cubicBezTo>
                    <a:pt x="932" y="36"/>
                    <a:pt x="932" y="37"/>
                    <a:pt x="933" y="37"/>
                  </a:cubicBezTo>
                  <a:cubicBezTo>
                    <a:pt x="934" y="38"/>
                    <a:pt x="934" y="38"/>
                    <a:pt x="934" y="39"/>
                  </a:cubicBezTo>
                  <a:cubicBezTo>
                    <a:pt x="934" y="39"/>
                    <a:pt x="934" y="40"/>
                    <a:pt x="934" y="40"/>
                  </a:cubicBezTo>
                  <a:cubicBezTo>
                    <a:pt x="934" y="40"/>
                    <a:pt x="934" y="41"/>
                    <a:pt x="934" y="41"/>
                  </a:cubicBezTo>
                  <a:cubicBezTo>
                    <a:pt x="935" y="43"/>
                    <a:pt x="935" y="44"/>
                    <a:pt x="936" y="45"/>
                  </a:cubicBezTo>
                  <a:cubicBezTo>
                    <a:pt x="937" y="45"/>
                    <a:pt x="937" y="46"/>
                    <a:pt x="937" y="46"/>
                  </a:cubicBezTo>
                  <a:cubicBezTo>
                    <a:pt x="937" y="46"/>
                    <a:pt x="937" y="46"/>
                    <a:pt x="937" y="47"/>
                  </a:cubicBezTo>
                  <a:cubicBezTo>
                    <a:pt x="937" y="47"/>
                    <a:pt x="937" y="47"/>
                    <a:pt x="937" y="48"/>
                  </a:cubicBezTo>
                  <a:cubicBezTo>
                    <a:pt x="937" y="48"/>
                    <a:pt x="937" y="48"/>
                    <a:pt x="937" y="48"/>
                  </a:cubicBezTo>
                  <a:cubicBezTo>
                    <a:pt x="937" y="48"/>
                    <a:pt x="937" y="49"/>
                    <a:pt x="937" y="49"/>
                  </a:cubicBezTo>
                  <a:cubicBezTo>
                    <a:pt x="937" y="50"/>
                    <a:pt x="937" y="50"/>
                    <a:pt x="937" y="51"/>
                  </a:cubicBezTo>
                  <a:cubicBezTo>
                    <a:pt x="938" y="51"/>
                    <a:pt x="938" y="52"/>
                    <a:pt x="938" y="52"/>
                  </a:cubicBezTo>
                  <a:cubicBezTo>
                    <a:pt x="938" y="52"/>
                    <a:pt x="939" y="52"/>
                    <a:pt x="939" y="52"/>
                  </a:cubicBezTo>
                  <a:cubicBezTo>
                    <a:pt x="939" y="52"/>
                    <a:pt x="939" y="52"/>
                    <a:pt x="939" y="53"/>
                  </a:cubicBezTo>
                  <a:cubicBezTo>
                    <a:pt x="940" y="53"/>
                    <a:pt x="940" y="53"/>
                    <a:pt x="940" y="53"/>
                  </a:cubicBezTo>
                  <a:cubicBezTo>
                    <a:pt x="940" y="53"/>
                    <a:pt x="941" y="54"/>
                    <a:pt x="942" y="54"/>
                  </a:cubicBezTo>
                  <a:cubicBezTo>
                    <a:pt x="943" y="54"/>
                    <a:pt x="944" y="54"/>
                    <a:pt x="945" y="54"/>
                  </a:cubicBezTo>
                  <a:cubicBezTo>
                    <a:pt x="946" y="54"/>
                    <a:pt x="947" y="54"/>
                    <a:pt x="948" y="54"/>
                  </a:cubicBezTo>
                  <a:cubicBezTo>
                    <a:pt x="949" y="54"/>
                    <a:pt x="949" y="54"/>
                    <a:pt x="949" y="54"/>
                  </a:cubicBezTo>
                  <a:cubicBezTo>
                    <a:pt x="949" y="54"/>
                    <a:pt x="949" y="54"/>
                    <a:pt x="949" y="54"/>
                  </a:cubicBezTo>
                  <a:cubicBezTo>
                    <a:pt x="949" y="55"/>
                    <a:pt x="949" y="55"/>
                    <a:pt x="950" y="55"/>
                  </a:cubicBezTo>
                  <a:cubicBezTo>
                    <a:pt x="950" y="56"/>
                    <a:pt x="951" y="56"/>
                    <a:pt x="951" y="56"/>
                  </a:cubicBezTo>
                  <a:cubicBezTo>
                    <a:pt x="951" y="56"/>
                    <a:pt x="951" y="56"/>
                    <a:pt x="951" y="56"/>
                  </a:cubicBezTo>
                  <a:cubicBezTo>
                    <a:pt x="951" y="57"/>
                    <a:pt x="952" y="57"/>
                    <a:pt x="952" y="57"/>
                  </a:cubicBezTo>
                  <a:cubicBezTo>
                    <a:pt x="952" y="57"/>
                    <a:pt x="953" y="57"/>
                    <a:pt x="953" y="57"/>
                  </a:cubicBezTo>
                  <a:cubicBezTo>
                    <a:pt x="954" y="57"/>
                    <a:pt x="954" y="56"/>
                    <a:pt x="955" y="56"/>
                  </a:cubicBezTo>
                  <a:cubicBezTo>
                    <a:pt x="955" y="56"/>
                    <a:pt x="955" y="56"/>
                    <a:pt x="955" y="56"/>
                  </a:cubicBezTo>
                  <a:cubicBezTo>
                    <a:pt x="955" y="56"/>
                    <a:pt x="955" y="56"/>
                    <a:pt x="955" y="56"/>
                  </a:cubicBezTo>
                  <a:cubicBezTo>
                    <a:pt x="956" y="56"/>
                    <a:pt x="957" y="56"/>
                    <a:pt x="958" y="57"/>
                  </a:cubicBezTo>
                  <a:cubicBezTo>
                    <a:pt x="958" y="57"/>
                    <a:pt x="958" y="57"/>
                    <a:pt x="958" y="57"/>
                  </a:cubicBezTo>
                  <a:cubicBezTo>
                    <a:pt x="959" y="58"/>
                    <a:pt x="959" y="59"/>
                    <a:pt x="960" y="60"/>
                  </a:cubicBezTo>
                  <a:cubicBezTo>
                    <a:pt x="961" y="61"/>
                    <a:pt x="961" y="61"/>
                    <a:pt x="962" y="62"/>
                  </a:cubicBezTo>
                  <a:cubicBezTo>
                    <a:pt x="962" y="62"/>
                    <a:pt x="962" y="62"/>
                    <a:pt x="962" y="62"/>
                  </a:cubicBezTo>
                  <a:cubicBezTo>
                    <a:pt x="962" y="62"/>
                    <a:pt x="962" y="63"/>
                    <a:pt x="963" y="63"/>
                  </a:cubicBezTo>
                  <a:cubicBezTo>
                    <a:pt x="963" y="63"/>
                    <a:pt x="963" y="63"/>
                    <a:pt x="963" y="63"/>
                  </a:cubicBezTo>
                  <a:cubicBezTo>
                    <a:pt x="963" y="64"/>
                    <a:pt x="963" y="64"/>
                    <a:pt x="964" y="64"/>
                  </a:cubicBezTo>
                  <a:cubicBezTo>
                    <a:pt x="964" y="64"/>
                    <a:pt x="964" y="64"/>
                    <a:pt x="964" y="64"/>
                  </a:cubicBezTo>
                  <a:cubicBezTo>
                    <a:pt x="964" y="64"/>
                    <a:pt x="964" y="64"/>
                    <a:pt x="965" y="64"/>
                  </a:cubicBezTo>
                  <a:cubicBezTo>
                    <a:pt x="965" y="64"/>
                    <a:pt x="965" y="64"/>
                    <a:pt x="965" y="64"/>
                  </a:cubicBezTo>
                  <a:cubicBezTo>
                    <a:pt x="965" y="64"/>
                    <a:pt x="966" y="64"/>
                    <a:pt x="966" y="64"/>
                  </a:cubicBezTo>
                  <a:cubicBezTo>
                    <a:pt x="966" y="64"/>
                    <a:pt x="966" y="64"/>
                    <a:pt x="966" y="64"/>
                  </a:cubicBezTo>
                  <a:cubicBezTo>
                    <a:pt x="966" y="64"/>
                    <a:pt x="967" y="64"/>
                    <a:pt x="967" y="64"/>
                  </a:cubicBezTo>
                  <a:cubicBezTo>
                    <a:pt x="967" y="64"/>
                    <a:pt x="967" y="64"/>
                    <a:pt x="968" y="64"/>
                  </a:cubicBezTo>
                  <a:cubicBezTo>
                    <a:pt x="968" y="64"/>
                    <a:pt x="968" y="64"/>
                    <a:pt x="969" y="64"/>
                  </a:cubicBezTo>
                  <a:cubicBezTo>
                    <a:pt x="969" y="64"/>
                    <a:pt x="969" y="64"/>
                    <a:pt x="969" y="64"/>
                  </a:cubicBezTo>
                  <a:cubicBezTo>
                    <a:pt x="970" y="64"/>
                    <a:pt x="970" y="64"/>
                    <a:pt x="970" y="64"/>
                  </a:cubicBezTo>
                  <a:cubicBezTo>
                    <a:pt x="970" y="64"/>
                    <a:pt x="970" y="64"/>
                    <a:pt x="970" y="65"/>
                  </a:cubicBezTo>
                  <a:cubicBezTo>
                    <a:pt x="970" y="65"/>
                    <a:pt x="970" y="65"/>
                    <a:pt x="970" y="65"/>
                  </a:cubicBezTo>
                  <a:cubicBezTo>
                    <a:pt x="970" y="65"/>
                    <a:pt x="970" y="65"/>
                    <a:pt x="970" y="65"/>
                  </a:cubicBezTo>
                  <a:cubicBezTo>
                    <a:pt x="970" y="65"/>
                    <a:pt x="970" y="65"/>
                    <a:pt x="970" y="65"/>
                  </a:cubicBezTo>
                  <a:cubicBezTo>
                    <a:pt x="970" y="65"/>
                    <a:pt x="970" y="65"/>
                    <a:pt x="970" y="65"/>
                  </a:cubicBezTo>
                  <a:cubicBezTo>
                    <a:pt x="970" y="66"/>
                    <a:pt x="970" y="66"/>
                    <a:pt x="970" y="66"/>
                  </a:cubicBezTo>
                  <a:cubicBezTo>
                    <a:pt x="970" y="66"/>
                    <a:pt x="970" y="66"/>
                    <a:pt x="969" y="66"/>
                  </a:cubicBezTo>
                  <a:cubicBezTo>
                    <a:pt x="969" y="66"/>
                    <a:pt x="969" y="66"/>
                    <a:pt x="969" y="66"/>
                  </a:cubicBezTo>
                  <a:cubicBezTo>
                    <a:pt x="969" y="67"/>
                    <a:pt x="969" y="67"/>
                    <a:pt x="969" y="68"/>
                  </a:cubicBezTo>
                  <a:cubicBezTo>
                    <a:pt x="969" y="68"/>
                    <a:pt x="970" y="68"/>
                    <a:pt x="970" y="68"/>
                  </a:cubicBezTo>
                  <a:cubicBezTo>
                    <a:pt x="970" y="68"/>
                    <a:pt x="970" y="68"/>
                    <a:pt x="970" y="69"/>
                  </a:cubicBezTo>
                  <a:cubicBezTo>
                    <a:pt x="970" y="69"/>
                    <a:pt x="970" y="69"/>
                    <a:pt x="970" y="70"/>
                  </a:cubicBezTo>
                  <a:cubicBezTo>
                    <a:pt x="971" y="70"/>
                    <a:pt x="971" y="71"/>
                    <a:pt x="971" y="71"/>
                  </a:cubicBezTo>
                  <a:cubicBezTo>
                    <a:pt x="971" y="72"/>
                    <a:pt x="970" y="72"/>
                    <a:pt x="970" y="73"/>
                  </a:cubicBezTo>
                  <a:cubicBezTo>
                    <a:pt x="970" y="73"/>
                    <a:pt x="970" y="74"/>
                    <a:pt x="970" y="74"/>
                  </a:cubicBezTo>
                  <a:cubicBezTo>
                    <a:pt x="970" y="75"/>
                    <a:pt x="970" y="75"/>
                    <a:pt x="970" y="76"/>
                  </a:cubicBezTo>
                  <a:cubicBezTo>
                    <a:pt x="970" y="76"/>
                    <a:pt x="971" y="77"/>
                    <a:pt x="971" y="77"/>
                  </a:cubicBezTo>
                  <a:cubicBezTo>
                    <a:pt x="972" y="78"/>
                    <a:pt x="973" y="79"/>
                    <a:pt x="973" y="80"/>
                  </a:cubicBezTo>
                  <a:cubicBezTo>
                    <a:pt x="973" y="80"/>
                    <a:pt x="973" y="80"/>
                    <a:pt x="973" y="80"/>
                  </a:cubicBezTo>
                  <a:cubicBezTo>
                    <a:pt x="973" y="80"/>
                    <a:pt x="973" y="80"/>
                    <a:pt x="973" y="80"/>
                  </a:cubicBezTo>
                  <a:cubicBezTo>
                    <a:pt x="974" y="80"/>
                    <a:pt x="975" y="80"/>
                    <a:pt x="975" y="79"/>
                  </a:cubicBezTo>
                  <a:cubicBezTo>
                    <a:pt x="975" y="79"/>
                    <a:pt x="975" y="79"/>
                    <a:pt x="975" y="79"/>
                  </a:cubicBezTo>
                  <a:cubicBezTo>
                    <a:pt x="975" y="79"/>
                    <a:pt x="975" y="79"/>
                    <a:pt x="975" y="79"/>
                  </a:cubicBezTo>
                  <a:cubicBezTo>
                    <a:pt x="976" y="79"/>
                    <a:pt x="976" y="79"/>
                    <a:pt x="977" y="79"/>
                  </a:cubicBezTo>
                  <a:cubicBezTo>
                    <a:pt x="977" y="79"/>
                    <a:pt x="977" y="79"/>
                    <a:pt x="977" y="80"/>
                  </a:cubicBezTo>
                  <a:cubicBezTo>
                    <a:pt x="977" y="80"/>
                    <a:pt x="977" y="80"/>
                    <a:pt x="977" y="80"/>
                  </a:cubicBezTo>
                  <a:cubicBezTo>
                    <a:pt x="977" y="80"/>
                    <a:pt x="977" y="80"/>
                    <a:pt x="977" y="80"/>
                  </a:cubicBezTo>
                  <a:cubicBezTo>
                    <a:pt x="977" y="80"/>
                    <a:pt x="977" y="80"/>
                    <a:pt x="977" y="80"/>
                  </a:cubicBezTo>
                  <a:cubicBezTo>
                    <a:pt x="977" y="81"/>
                    <a:pt x="977" y="81"/>
                    <a:pt x="977" y="81"/>
                  </a:cubicBezTo>
                  <a:cubicBezTo>
                    <a:pt x="977" y="81"/>
                    <a:pt x="977" y="81"/>
                    <a:pt x="977" y="81"/>
                  </a:cubicBezTo>
                  <a:cubicBezTo>
                    <a:pt x="978" y="81"/>
                    <a:pt x="978" y="81"/>
                    <a:pt x="978" y="81"/>
                  </a:cubicBezTo>
                  <a:cubicBezTo>
                    <a:pt x="979" y="80"/>
                    <a:pt x="981" y="80"/>
                    <a:pt x="982" y="80"/>
                  </a:cubicBezTo>
                  <a:cubicBezTo>
                    <a:pt x="982" y="80"/>
                    <a:pt x="982" y="80"/>
                    <a:pt x="983" y="80"/>
                  </a:cubicBezTo>
                  <a:cubicBezTo>
                    <a:pt x="984" y="79"/>
                    <a:pt x="986" y="79"/>
                    <a:pt x="987" y="79"/>
                  </a:cubicBezTo>
                  <a:cubicBezTo>
                    <a:pt x="987" y="77"/>
                    <a:pt x="988" y="77"/>
                    <a:pt x="989" y="76"/>
                  </a:cubicBezTo>
                  <a:cubicBezTo>
                    <a:pt x="989" y="75"/>
                    <a:pt x="989" y="75"/>
                    <a:pt x="990" y="75"/>
                  </a:cubicBezTo>
                  <a:cubicBezTo>
                    <a:pt x="990" y="74"/>
                    <a:pt x="990" y="74"/>
                    <a:pt x="990" y="74"/>
                  </a:cubicBezTo>
                  <a:cubicBezTo>
                    <a:pt x="990" y="73"/>
                    <a:pt x="991" y="73"/>
                    <a:pt x="992" y="73"/>
                  </a:cubicBezTo>
                  <a:cubicBezTo>
                    <a:pt x="992" y="73"/>
                    <a:pt x="993" y="73"/>
                    <a:pt x="993" y="73"/>
                  </a:cubicBezTo>
                  <a:cubicBezTo>
                    <a:pt x="994" y="73"/>
                    <a:pt x="994" y="72"/>
                    <a:pt x="994" y="72"/>
                  </a:cubicBezTo>
                  <a:cubicBezTo>
                    <a:pt x="995" y="71"/>
                    <a:pt x="995" y="71"/>
                    <a:pt x="996" y="70"/>
                  </a:cubicBezTo>
                  <a:cubicBezTo>
                    <a:pt x="996" y="70"/>
                    <a:pt x="997" y="70"/>
                    <a:pt x="997" y="70"/>
                  </a:cubicBezTo>
                  <a:cubicBezTo>
                    <a:pt x="997" y="70"/>
                    <a:pt x="997" y="70"/>
                    <a:pt x="998" y="70"/>
                  </a:cubicBezTo>
                  <a:cubicBezTo>
                    <a:pt x="998" y="69"/>
                    <a:pt x="998" y="69"/>
                    <a:pt x="999" y="69"/>
                  </a:cubicBezTo>
                  <a:cubicBezTo>
                    <a:pt x="999" y="69"/>
                    <a:pt x="999" y="69"/>
                    <a:pt x="999" y="68"/>
                  </a:cubicBezTo>
                  <a:cubicBezTo>
                    <a:pt x="1000" y="68"/>
                    <a:pt x="1001" y="67"/>
                    <a:pt x="1002" y="68"/>
                  </a:cubicBezTo>
                  <a:cubicBezTo>
                    <a:pt x="1002" y="68"/>
                    <a:pt x="1002" y="68"/>
                    <a:pt x="1002" y="68"/>
                  </a:cubicBezTo>
                  <a:cubicBezTo>
                    <a:pt x="1003" y="68"/>
                    <a:pt x="1003" y="68"/>
                    <a:pt x="1003" y="68"/>
                  </a:cubicBezTo>
                  <a:cubicBezTo>
                    <a:pt x="1003" y="68"/>
                    <a:pt x="1004" y="68"/>
                    <a:pt x="1004" y="68"/>
                  </a:cubicBezTo>
                  <a:cubicBezTo>
                    <a:pt x="1004" y="68"/>
                    <a:pt x="1004" y="68"/>
                    <a:pt x="1005" y="68"/>
                  </a:cubicBezTo>
                  <a:cubicBezTo>
                    <a:pt x="1005" y="68"/>
                    <a:pt x="1006" y="69"/>
                    <a:pt x="1006" y="69"/>
                  </a:cubicBezTo>
                  <a:cubicBezTo>
                    <a:pt x="1006" y="69"/>
                    <a:pt x="1006" y="70"/>
                    <a:pt x="1006" y="71"/>
                  </a:cubicBezTo>
                  <a:cubicBezTo>
                    <a:pt x="1006" y="71"/>
                    <a:pt x="1006" y="71"/>
                    <a:pt x="1006" y="71"/>
                  </a:cubicBezTo>
                  <a:cubicBezTo>
                    <a:pt x="1006" y="71"/>
                    <a:pt x="1006" y="72"/>
                    <a:pt x="1006" y="72"/>
                  </a:cubicBezTo>
                  <a:cubicBezTo>
                    <a:pt x="1006" y="73"/>
                    <a:pt x="1006" y="73"/>
                    <a:pt x="1006" y="74"/>
                  </a:cubicBezTo>
                  <a:cubicBezTo>
                    <a:pt x="1006" y="74"/>
                    <a:pt x="1007" y="75"/>
                    <a:pt x="1007" y="75"/>
                  </a:cubicBezTo>
                  <a:cubicBezTo>
                    <a:pt x="1007" y="75"/>
                    <a:pt x="1007" y="75"/>
                    <a:pt x="1007" y="76"/>
                  </a:cubicBezTo>
                  <a:cubicBezTo>
                    <a:pt x="1007" y="76"/>
                    <a:pt x="1007" y="76"/>
                    <a:pt x="1007" y="77"/>
                  </a:cubicBezTo>
                  <a:cubicBezTo>
                    <a:pt x="1008" y="77"/>
                    <a:pt x="1008" y="77"/>
                    <a:pt x="1008" y="78"/>
                  </a:cubicBezTo>
                  <a:cubicBezTo>
                    <a:pt x="1008" y="78"/>
                    <a:pt x="1008" y="79"/>
                    <a:pt x="1007" y="79"/>
                  </a:cubicBezTo>
                  <a:cubicBezTo>
                    <a:pt x="1007" y="80"/>
                    <a:pt x="1007" y="80"/>
                    <a:pt x="1007" y="80"/>
                  </a:cubicBezTo>
                  <a:cubicBezTo>
                    <a:pt x="1007" y="80"/>
                    <a:pt x="1007" y="80"/>
                    <a:pt x="1007" y="80"/>
                  </a:cubicBezTo>
                  <a:cubicBezTo>
                    <a:pt x="1007" y="81"/>
                    <a:pt x="1006" y="82"/>
                    <a:pt x="1006" y="82"/>
                  </a:cubicBezTo>
                  <a:cubicBezTo>
                    <a:pt x="1005" y="82"/>
                    <a:pt x="1005" y="83"/>
                    <a:pt x="1005" y="83"/>
                  </a:cubicBezTo>
                  <a:cubicBezTo>
                    <a:pt x="1004" y="83"/>
                    <a:pt x="1004" y="83"/>
                    <a:pt x="1003" y="84"/>
                  </a:cubicBezTo>
                  <a:cubicBezTo>
                    <a:pt x="1003" y="84"/>
                    <a:pt x="1003" y="85"/>
                    <a:pt x="1003" y="86"/>
                  </a:cubicBezTo>
                  <a:cubicBezTo>
                    <a:pt x="1003" y="86"/>
                    <a:pt x="1003" y="87"/>
                    <a:pt x="1003" y="87"/>
                  </a:cubicBezTo>
                  <a:cubicBezTo>
                    <a:pt x="1003" y="87"/>
                    <a:pt x="1003" y="87"/>
                    <a:pt x="1003" y="87"/>
                  </a:cubicBezTo>
                  <a:cubicBezTo>
                    <a:pt x="1003" y="88"/>
                    <a:pt x="1003" y="88"/>
                    <a:pt x="1003" y="88"/>
                  </a:cubicBezTo>
                  <a:cubicBezTo>
                    <a:pt x="1003" y="89"/>
                    <a:pt x="1003" y="89"/>
                    <a:pt x="1003" y="89"/>
                  </a:cubicBezTo>
                  <a:cubicBezTo>
                    <a:pt x="1003" y="90"/>
                    <a:pt x="1004" y="90"/>
                    <a:pt x="1004" y="90"/>
                  </a:cubicBezTo>
                  <a:cubicBezTo>
                    <a:pt x="1004" y="90"/>
                    <a:pt x="1004" y="90"/>
                    <a:pt x="1004" y="90"/>
                  </a:cubicBezTo>
                  <a:cubicBezTo>
                    <a:pt x="1004" y="90"/>
                    <a:pt x="1004" y="90"/>
                    <a:pt x="1004" y="90"/>
                  </a:cubicBezTo>
                  <a:cubicBezTo>
                    <a:pt x="1004" y="91"/>
                    <a:pt x="1004" y="91"/>
                    <a:pt x="1004" y="91"/>
                  </a:cubicBezTo>
                  <a:cubicBezTo>
                    <a:pt x="1004" y="91"/>
                    <a:pt x="1004" y="91"/>
                    <a:pt x="1004" y="91"/>
                  </a:cubicBezTo>
                  <a:cubicBezTo>
                    <a:pt x="1004" y="91"/>
                    <a:pt x="1003" y="91"/>
                    <a:pt x="1003" y="92"/>
                  </a:cubicBezTo>
                  <a:cubicBezTo>
                    <a:pt x="1004" y="92"/>
                    <a:pt x="1004" y="92"/>
                    <a:pt x="1004" y="92"/>
                  </a:cubicBezTo>
                  <a:cubicBezTo>
                    <a:pt x="1004" y="92"/>
                    <a:pt x="1004" y="92"/>
                    <a:pt x="1003" y="93"/>
                  </a:cubicBezTo>
                  <a:cubicBezTo>
                    <a:pt x="1003" y="93"/>
                    <a:pt x="1003" y="94"/>
                    <a:pt x="1003" y="94"/>
                  </a:cubicBezTo>
                  <a:cubicBezTo>
                    <a:pt x="1003" y="95"/>
                    <a:pt x="1003" y="95"/>
                    <a:pt x="1003" y="95"/>
                  </a:cubicBezTo>
                  <a:cubicBezTo>
                    <a:pt x="1003" y="96"/>
                    <a:pt x="1003" y="96"/>
                    <a:pt x="1003" y="96"/>
                  </a:cubicBezTo>
                  <a:cubicBezTo>
                    <a:pt x="1003" y="97"/>
                    <a:pt x="1003" y="97"/>
                    <a:pt x="1003" y="97"/>
                  </a:cubicBezTo>
                  <a:cubicBezTo>
                    <a:pt x="1003" y="97"/>
                    <a:pt x="1003" y="98"/>
                    <a:pt x="1002" y="99"/>
                  </a:cubicBezTo>
                  <a:cubicBezTo>
                    <a:pt x="1002" y="99"/>
                    <a:pt x="1002" y="99"/>
                    <a:pt x="1001" y="100"/>
                  </a:cubicBezTo>
                  <a:cubicBezTo>
                    <a:pt x="1001" y="100"/>
                    <a:pt x="1001" y="101"/>
                    <a:pt x="1002" y="101"/>
                  </a:cubicBezTo>
                  <a:cubicBezTo>
                    <a:pt x="1002" y="102"/>
                    <a:pt x="1002" y="103"/>
                    <a:pt x="1001" y="104"/>
                  </a:cubicBezTo>
                  <a:cubicBezTo>
                    <a:pt x="1000" y="104"/>
                    <a:pt x="1000" y="104"/>
                    <a:pt x="1000" y="104"/>
                  </a:cubicBezTo>
                  <a:cubicBezTo>
                    <a:pt x="1000" y="104"/>
                    <a:pt x="1000" y="105"/>
                    <a:pt x="1000" y="105"/>
                  </a:cubicBezTo>
                  <a:cubicBezTo>
                    <a:pt x="1000" y="105"/>
                    <a:pt x="1000" y="105"/>
                    <a:pt x="1000" y="105"/>
                  </a:cubicBezTo>
                  <a:cubicBezTo>
                    <a:pt x="1000" y="106"/>
                    <a:pt x="999" y="106"/>
                    <a:pt x="999" y="107"/>
                  </a:cubicBezTo>
                  <a:cubicBezTo>
                    <a:pt x="999" y="108"/>
                    <a:pt x="998" y="108"/>
                    <a:pt x="997" y="109"/>
                  </a:cubicBezTo>
                  <a:cubicBezTo>
                    <a:pt x="997" y="109"/>
                    <a:pt x="997" y="109"/>
                    <a:pt x="998" y="110"/>
                  </a:cubicBezTo>
                  <a:cubicBezTo>
                    <a:pt x="997" y="110"/>
                    <a:pt x="997" y="110"/>
                    <a:pt x="997" y="110"/>
                  </a:cubicBezTo>
                  <a:cubicBezTo>
                    <a:pt x="997" y="110"/>
                    <a:pt x="997" y="110"/>
                    <a:pt x="997" y="110"/>
                  </a:cubicBezTo>
                  <a:cubicBezTo>
                    <a:pt x="997" y="110"/>
                    <a:pt x="997" y="110"/>
                    <a:pt x="997" y="110"/>
                  </a:cubicBezTo>
                  <a:cubicBezTo>
                    <a:pt x="998" y="110"/>
                    <a:pt x="998" y="110"/>
                    <a:pt x="998" y="110"/>
                  </a:cubicBezTo>
                  <a:cubicBezTo>
                    <a:pt x="998" y="110"/>
                    <a:pt x="998" y="110"/>
                    <a:pt x="998" y="111"/>
                  </a:cubicBezTo>
                  <a:cubicBezTo>
                    <a:pt x="998" y="111"/>
                    <a:pt x="997" y="111"/>
                    <a:pt x="997" y="111"/>
                  </a:cubicBezTo>
                  <a:cubicBezTo>
                    <a:pt x="997" y="111"/>
                    <a:pt x="997" y="111"/>
                    <a:pt x="997" y="112"/>
                  </a:cubicBezTo>
                  <a:cubicBezTo>
                    <a:pt x="997" y="112"/>
                    <a:pt x="997" y="112"/>
                    <a:pt x="997" y="112"/>
                  </a:cubicBezTo>
                  <a:cubicBezTo>
                    <a:pt x="997" y="112"/>
                    <a:pt x="997" y="112"/>
                    <a:pt x="997" y="112"/>
                  </a:cubicBezTo>
                  <a:cubicBezTo>
                    <a:pt x="997" y="113"/>
                    <a:pt x="997" y="113"/>
                    <a:pt x="997" y="113"/>
                  </a:cubicBezTo>
                  <a:cubicBezTo>
                    <a:pt x="997" y="114"/>
                    <a:pt x="997" y="115"/>
                    <a:pt x="996" y="115"/>
                  </a:cubicBezTo>
                  <a:cubicBezTo>
                    <a:pt x="995" y="115"/>
                    <a:pt x="995" y="115"/>
                    <a:pt x="995" y="115"/>
                  </a:cubicBezTo>
                  <a:cubicBezTo>
                    <a:pt x="995" y="115"/>
                    <a:pt x="996" y="115"/>
                    <a:pt x="996" y="114"/>
                  </a:cubicBezTo>
                  <a:cubicBezTo>
                    <a:pt x="996" y="114"/>
                    <a:pt x="994" y="114"/>
                    <a:pt x="994" y="113"/>
                  </a:cubicBezTo>
                  <a:cubicBezTo>
                    <a:pt x="994" y="112"/>
                    <a:pt x="995" y="112"/>
                    <a:pt x="994" y="111"/>
                  </a:cubicBezTo>
                  <a:cubicBezTo>
                    <a:pt x="994" y="110"/>
                    <a:pt x="993" y="110"/>
                    <a:pt x="992" y="110"/>
                  </a:cubicBezTo>
                  <a:cubicBezTo>
                    <a:pt x="992" y="110"/>
                    <a:pt x="992" y="110"/>
                    <a:pt x="992" y="110"/>
                  </a:cubicBezTo>
                  <a:cubicBezTo>
                    <a:pt x="991" y="110"/>
                    <a:pt x="991" y="110"/>
                    <a:pt x="991" y="110"/>
                  </a:cubicBezTo>
                  <a:cubicBezTo>
                    <a:pt x="991" y="110"/>
                    <a:pt x="991" y="111"/>
                    <a:pt x="991" y="111"/>
                  </a:cubicBezTo>
                  <a:cubicBezTo>
                    <a:pt x="991" y="111"/>
                    <a:pt x="991" y="112"/>
                    <a:pt x="990" y="112"/>
                  </a:cubicBezTo>
                  <a:cubicBezTo>
                    <a:pt x="990" y="112"/>
                    <a:pt x="990" y="112"/>
                    <a:pt x="989" y="112"/>
                  </a:cubicBezTo>
                  <a:cubicBezTo>
                    <a:pt x="989" y="112"/>
                    <a:pt x="989" y="112"/>
                    <a:pt x="988" y="113"/>
                  </a:cubicBezTo>
                  <a:cubicBezTo>
                    <a:pt x="988" y="113"/>
                    <a:pt x="987" y="113"/>
                    <a:pt x="987" y="113"/>
                  </a:cubicBezTo>
                  <a:cubicBezTo>
                    <a:pt x="987" y="113"/>
                    <a:pt x="987" y="113"/>
                    <a:pt x="987" y="113"/>
                  </a:cubicBezTo>
                  <a:cubicBezTo>
                    <a:pt x="987" y="113"/>
                    <a:pt x="986" y="113"/>
                    <a:pt x="986" y="113"/>
                  </a:cubicBezTo>
                  <a:cubicBezTo>
                    <a:pt x="986" y="113"/>
                    <a:pt x="986" y="113"/>
                    <a:pt x="986" y="113"/>
                  </a:cubicBezTo>
                  <a:cubicBezTo>
                    <a:pt x="985" y="113"/>
                    <a:pt x="985" y="114"/>
                    <a:pt x="984" y="114"/>
                  </a:cubicBezTo>
                  <a:cubicBezTo>
                    <a:pt x="984" y="114"/>
                    <a:pt x="984" y="114"/>
                    <a:pt x="984" y="114"/>
                  </a:cubicBezTo>
                  <a:cubicBezTo>
                    <a:pt x="983" y="115"/>
                    <a:pt x="982" y="116"/>
                    <a:pt x="982" y="116"/>
                  </a:cubicBezTo>
                  <a:cubicBezTo>
                    <a:pt x="981" y="117"/>
                    <a:pt x="980" y="118"/>
                    <a:pt x="979" y="119"/>
                  </a:cubicBezTo>
                  <a:cubicBezTo>
                    <a:pt x="979" y="119"/>
                    <a:pt x="979" y="119"/>
                    <a:pt x="979" y="119"/>
                  </a:cubicBezTo>
                  <a:cubicBezTo>
                    <a:pt x="978" y="120"/>
                    <a:pt x="979" y="120"/>
                    <a:pt x="979" y="121"/>
                  </a:cubicBezTo>
                  <a:cubicBezTo>
                    <a:pt x="980" y="122"/>
                    <a:pt x="980" y="123"/>
                    <a:pt x="980" y="125"/>
                  </a:cubicBezTo>
                  <a:cubicBezTo>
                    <a:pt x="980" y="125"/>
                    <a:pt x="981" y="126"/>
                    <a:pt x="981" y="126"/>
                  </a:cubicBezTo>
                  <a:cubicBezTo>
                    <a:pt x="981" y="127"/>
                    <a:pt x="981" y="128"/>
                    <a:pt x="981" y="129"/>
                  </a:cubicBezTo>
                  <a:cubicBezTo>
                    <a:pt x="982" y="130"/>
                    <a:pt x="981" y="131"/>
                    <a:pt x="981" y="132"/>
                  </a:cubicBezTo>
                  <a:cubicBezTo>
                    <a:pt x="981" y="132"/>
                    <a:pt x="981" y="133"/>
                    <a:pt x="981" y="133"/>
                  </a:cubicBezTo>
                  <a:cubicBezTo>
                    <a:pt x="981" y="134"/>
                    <a:pt x="980" y="135"/>
                    <a:pt x="980" y="135"/>
                  </a:cubicBezTo>
                  <a:cubicBezTo>
                    <a:pt x="980" y="135"/>
                    <a:pt x="981" y="136"/>
                    <a:pt x="981" y="136"/>
                  </a:cubicBezTo>
                  <a:cubicBezTo>
                    <a:pt x="981" y="136"/>
                    <a:pt x="981" y="136"/>
                    <a:pt x="981" y="136"/>
                  </a:cubicBezTo>
                  <a:cubicBezTo>
                    <a:pt x="981" y="136"/>
                    <a:pt x="981" y="137"/>
                    <a:pt x="981" y="138"/>
                  </a:cubicBezTo>
                  <a:cubicBezTo>
                    <a:pt x="980" y="139"/>
                    <a:pt x="980" y="139"/>
                    <a:pt x="980" y="139"/>
                  </a:cubicBezTo>
                  <a:cubicBezTo>
                    <a:pt x="980" y="140"/>
                    <a:pt x="980" y="140"/>
                    <a:pt x="980" y="141"/>
                  </a:cubicBezTo>
                  <a:cubicBezTo>
                    <a:pt x="980" y="142"/>
                    <a:pt x="980" y="142"/>
                    <a:pt x="980" y="142"/>
                  </a:cubicBezTo>
                  <a:cubicBezTo>
                    <a:pt x="980" y="142"/>
                    <a:pt x="980" y="142"/>
                    <a:pt x="980" y="142"/>
                  </a:cubicBezTo>
                  <a:cubicBezTo>
                    <a:pt x="980" y="142"/>
                    <a:pt x="980" y="142"/>
                    <a:pt x="980" y="142"/>
                  </a:cubicBezTo>
                  <a:cubicBezTo>
                    <a:pt x="980" y="142"/>
                    <a:pt x="980" y="142"/>
                    <a:pt x="980" y="143"/>
                  </a:cubicBezTo>
                  <a:cubicBezTo>
                    <a:pt x="979" y="144"/>
                    <a:pt x="979" y="144"/>
                    <a:pt x="979" y="144"/>
                  </a:cubicBezTo>
                  <a:cubicBezTo>
                    <a:pt x="978" y="144"/>
                    <a:pt x="978" y="144"/>
                    <a:pt x="978" y="144"/>
                  </a:cubicBezTo>
                  <a:cubicBezTo>
                    <a:pt x="977" y="144"/>
                    <a:pt x="976" y="144"/>
                    <a:pt x="975" y="144"/>
                  </a:cubicBezTo>
                  <a:cubicBezTo>
                    <a:pt x="975" y="144"/>
                    <a:pt x="975" y="144"/>
                    <a:pt x="975" y="144"/>
                  </a:cubicBezTo>
                  <a:cubicBezTo>
                    <a:pt x="975" y="145"/>
                    <a:pt x="975" y="146"/>
                    <a:pt x="975" y="147"/>
                  </a:cubicBezTo>
                  <a:cubicBezTo>
                    <a:pt x="975" y="148"/>
                    <a:pt x="975" y="148"/>
                    <a:pt x="975" y="148"/>
                  </a:cubicBezTo>
                  <a:cubicBezTo>
                    <a:pt x="975" y="148"/>
                    <a:pt x="975" y="148"/>
                    <a:pt x="975" y="148"/>
                  </a:cubicBezTo>
                  <a:cubicBezTo>
                    <a:pt x="975" y="148"/>
                    <a:pt x="975" y="148"/>
                    <a:pt x="975" y="148"/>
                  </a:cubicBezTo>
                  <a:cubicBezTo>
                    <a:pt x="975" y="148"/>
                    <a:pt x="976" y="149"/>
                    <a:pt x="976" y="149"/>
                  </a:cubicBezTo>
                  <a:cubicBezTo>
                    <a:pt x="976" y="150"/>
                    <a:pt x="976" y="150"/>
                    <a:pt x="976" y="151"/>
                  </a:cubicBezTo>
                  <a:cubicBezTo>
                    <a:pt x="976" y="151"/>
                    <a:pt x="975" y="151"/>
                    <a:pt x="975" y="152"/>
                  </a:cubicBezTo>
                  <a:cubicBezTo>
                    <a:pt x="974" y="152"/>
                    <a:pt x="974" y="152"/>
                    <a:pt x="973" y="153"/>
                  </a:cubicBezTo>
                  <a:cubicBezTo>
                    <a:pt x="972" y="154"/>
                    <a:pt x="972" y="154"/>
                    <a:pt x="971" y="154"/>
                  </a:cubicBezTo>
                  <a:cubicBezTo>
                    <a:pt x="971" y="155"/>
                    <a:pt x="970" y="156"/>
                    <a:pt x="970" y="157"/>
                  </a:cubicBezTo>
                  <a:cubicBezTo>
                    <a:pt x="969" y="157"/>
                    <a:pt x="969" y="158"/>
                    <a:pt x="968" y="158"/>
                  </a:cubicBezTo>
                  <a:cubicBezTo>
                    <a:pt x="968" y="159"/>
                    <a:pt x="968" y="159"/>
                    <a:pt x="968" y="160"/>
                  </a:cubicBezTo>
                  <a:cubicBezTo>
                    <a:pt x="968" y="160"/>
                    <a:pt x="968" y="160"/>
                    <a:pt x="968" y="160"/>
                  </a:cubicBezTo>
                  <a:cubicBezTo>
                    <a:pt x="968" y="161"/>
                    <a:pt x="968" y="161"/>
                    <a:pt x="968" y="161"/>
                  </a:cubicBezTo>
                  <a:cubicBezTo>
                    <a:pt x="968" y="162"/>
                    <a:pt x="968" y="163"/>
                    <a:pt x="969" y="164"/>
                  </a:cubicBezTo>
                  <a:cubicBezTo>
                    <a:pt x="969" y="164"/>
                    <a:pt x="969" y="164"/>
                    <a:pt x="969" y="164"/>
                  </a:cubicBezTo>
                  <a:cubicBezTo>
                    <a:pt x="969" y="164"/>
                    <a:pt x="969" y="165"/>
                    <a:pt x="969" y="165"/>
                  </a:cubicBezTo>
                  <a:cubicBezTo>
                    <a:pt x="969" y="166"/>
                    <a:pt x="969" y="166"/>
                    <a:pt x="969" y="167"/>
                  </a:cubicBezTo>
                  <a:cubicBezTo>
                    <a:pt x="969" y="168"/>
                    <a:pt x="968" y="169"/>
                    <a:pt x="968" y="170"/>
                  </a:cubicBezTo>
                  <a:cubicBezTo>
                    <a:pt x="969" y="171"/>
                    <a:pt x="968" y="171"/>
                    <a:pt x="968" y="172"/>
                  </a:cubicBezTo>
                  <a:cubicBezTo>
                    <a:pt x="967" y="172"/>
                    <a:pt x="967" y="173"/>
                    <a:pt x="966" y="173"/>
                  </a:cubicBezTo>
                  <a:cubicBezTo>
                    <a:pt x="966" y="174"/>
                    <a:pt x="966" y="174"/>
                    <a:pt x="966" y="175"/>
                  </a:cubicBezTo>
                  <a:cubicBezTo>
                    <a:pt x="965" y="175"/>
                    <a:pt x="965" y="175"/>
                    <a:pt x="965" y="175"/>
                  </a:cubicBezTo>
                  <a:cubicBezTo>
                    <a:pt x="964" y="175"/>
                    <a:pt x="963" y="176"/>
                    <a:pt x="963" y="176"/>
                  </a:cubicBezTo>
                  <a:cubicBezTo>
                    <a:pt x="962" y="176"/>
                    <a:pt x="962" y="177"/>
                    <a:pt x="961" y="177"/>
                  </a:cubicBezTo>
                  <a:cubicBezTo>
                    <a:pt x="961" y="178"/>
                    <a:pt x="960" y="178"/>
                    <a:pt x="960" y="178"/>
                  </a:cubicBezTo>
                  <a:cubicBezTo>
                    <a:pt x="960" y="179"/>
                    <a:pt x="960" y="180"/>
                    <a:pt x="959" y="180"/>
                  </a:cubicBezTo>
                  <a:cubicBezTo>
                    <a:pt x="959" y="180"/>
                    <a:pt x="956" y="181"/>
                    <a:pt x="956" y="181"/>
                  </a:cubicBezTo>
                  <a:cubicBezTo>
                    <a:pt x="956" y="182"/>
                    <a:pt x="956" y="182"/>
                    <a:pt x="955" y="183"/>
                  </a:cubicBezTo>
                  <a:cubicBezTo>
                    <a:pt x="954" y="184"/>
                    <a:pt x="953" y="184"/>
                    <a:pt x="952" y="185"/>
                  </a:cubicBezTo>
                  <a:cubicBezTo>
                    <a:pt x="951" y="185"/>
                    <a:pt x="950" y="185"/>
                    <a:pt x="949" y="185"/>
                  </a:cubicBezTo>
                  <a:cubicBezTo>
                    <a:pt x="949" y="185"/>
                    <a:pt x="949" y="185"/>
                    <a:pt x="948" y="185"/>
                  </a:cubicBezTo>
                  <a:cubicBezTo>
                    <a:pt x="949" y="186"/>
                    <a:pt x="949" y="186"/>
                    <a:pt x="949" y="186"/>
                  </a:cubicBezTo>
                  <a:cubicBezTo>
                    <a:pt x="949" y="187"/>
                    <a:pt x="949" y="187"/>
                    <a:pt x="949" y="188"/>
                  </a:cubicBezTo>
                  <a:cubicBezTo>
                    <a:pt x="949" y="189"/>
                    <a:pt x="949" y="189"/>
                    <a:pt x="949" y="190"/>
                  </a:cubicBezTo>
                  <a:cubicBezTo>
                    <a:pt x="949" y="191"/>
                    <a:pt x="948" y="191"/>
                    <a:pt x="948" y="191"/>
                  </a:cubicBezTo>
                  <a:cubicBezTo>
                    <a:pt x="948" y="192"/>
                    <a:pt x="948" y="193"/>
                    <a:pt x="949" y="193"/>
                  </a:cubicBezTo>
                  <a:cubicBezTo>
                    <a:pt x="950" y="193"/>
                    <a:pt x="951" y="192"/>
                    <a:pt x="951" y="193"/>
                  </a:cubicBezTo>
                  <a:cubicBezTo>
                    <a:pt x="952" y="193"/>
                    <a:pt x="952" y="194"/>
                    <a:pt x="953" y="194"/>
                  </a:cubicBezTo>
                  <a:cubicBezTo>
                    <a:pt x="953" y="195"/>
                    <a:pt x="954" y="195"/>
                    <a:pt x="954" y="196"/>
                  </a:cubicBezTo>
                  <a:cubicBezTo>
                    <a:pt x="955" y="197"/>
                    <a:pt x="956" y="197"/>
                    <a:pt x="957" y="198"/>
                  </a:cubicBezTo>
                  <a:cubicBezTo>
                    <a:pt x="957" y="198"/>
                    <a:pt x="958" y="198"/>
                    <a:pt x="958" y="198"/>
                  </a:cubicBezTo>
                  <a:cubicBezTo>
                    <a:pt x="958" y="198"/>
                    <a:pt x="958" y="200"/>
                    <a:pt x="958" y="199"/>
                  </a:cubicBezTo>
                  <a:cubicBezTo>
                    <a:pt x="958" y="200"/>
                    <a:pt x="958" y="200"/>
                    <a:pt x="958" y="200"/>
                  </a:cubicBezTo>
                  <a:cubicBezTo>
                    <a:pt x="958" y="201"/>
                    <a:pt x="958" y="201"/>
                    <a:pt x="958" y="201"/>
                  </a:cubicBezTo>
                  <a:cubicBezTo>
                    <a:pt x="958" y="201"/>
                    <a:pt x="958" y="201"/>
                    <a:pt x="958" y="201"/>
                  </a:cubicBezTo>
                  <a:cubicBezTo>
                    <a:pt x="959" y="202"/>
                    <a:pt x="959" y="202"/>
                    <a:pt x="959" y="203"/>
                  </a:cubicBezTo>
                  <a:cubicBezTo>
                    <a:pt x="960" y="204"/>
                    <a:pt x="961" y="205"/>
                    <a:pt x="961" y="207"/>
                  </a:cubicBezTo>
                  <a:cubicBezTo>
                    <a:pt x="962" y="208"/>
                    <a:pt x="962" y="208"/>
                    <a:pt x="963" y="209"/>
                  </a:cubicBezTo>
                  <a:cubicBezTo>
                    <a:pt x="963" y="210"/>
                    <a:pt x="963" y="210"/>
                    <a:pt x="964" y="211"/>
                  </a:cubicBezTo>
                  <a:cubicBezTo>
                    <a:pt x="964" y="212"/>
                    <a:pt x="965" y="213"/>
                    <a:pt x="966" y="213"/>
                  </a:cubicBezTo>
                  <a:cubicBezTo>
                    <a:pt x="966" y="213"/>
                    <a:pt x="967" y="213"/>
                    <a:pt x="967" y="214"/>
                  </a:cubicBezTo>
                  <a:cubicBezTo>
                    <a:pt x="967" y="215"/>
                    <a:pt x="968" y="216"/>
                    <a:pt x="968" y="217"/>
                  </a:cubicBezTo>
                  <a:cubicBezTo>
                    <a:pt x="969" y="218"/>
                    <a:pt x="968" y="220"/>
                    <a:pt x="968" y="221"/>
                  </a:cubicBezTo>
                  <a:cubicBezTo>
                    <a:pt x="968" y="222"/>
                    <a:pt x="969" y="223"/>
                    <a:pt x="969" y="224"/>
                  </a:cubicBezTo>
                  <a:cubicBezTo>
                    <a:pt x="970" y="225"/>
                    <a:pt x="971" y="226"/>
                    <a:pt x="970" y="227"/>
                  </a:cubicBezTo>
                  <a:cubicBezTo>
                    <a:pt x="970" y="229"/>
                    <a:pt x="970" y="231"/>
                    <a:pt x="969" y="232"/>
                  </a:cubicBezTo>
                  <a:cubicBezTo>
                    <a:pt x="969" y="234"/>
                    <a:pt x="969" y="235"/>
                    <a:pt x="968" y="237"/>
                  </a:cubicBezTo>
                  <a:cubicBezTo>
                    <a:pt x="968" y="238"/>
                    <a:pt x="967" y="239"/>
                    <a:pt x="966" y="240"/>
                  </a:cubicBezTo>
                  <a:cubicBezTo>
                    <a:pt x="965" y="241"/>
                    <a:pt x="964" y="242"/>
                    <a:pt x="962" y="242"/>
                  </a:cubicBezTo>
                  <a:cubicBezTo>
                    <a:pt x="962" y="242"/>
                    <a:pt x="960" y="242"/>
                    <a:pt x="960" y="243"/>
                  </a:cubicBezTo>
                  <a:cubicBezTo>
                    <a:pt x="960" y="243"/>
                    <a:pt x="960" y="244"/>
                    <a:pt x="960" y="244"/>
                  </a:cubicBezTo>
                  <a:cubicBezTo>
                    <a:pt x="959" y="244"/>
                    <a:pt x="958" y="245"/>
                    <a:pt x="957" y="244"/>
                  </a:cubicBezTo>
                  <a:cubicBezTo>
                    <a:pt x="957" y="244"/>
                    <a:pt x="957" y="243"/>
                    <a:pt x="957" y="243"/>
                  </a:cubicBezTo>
                  <a:cubicBezTo>
                    <a:pt x="957" y="243"/>
                    <a:pt x="957" y="242"/>
                    <a:pt x="956" y="242"/>
                  </a:cubicBezTo>
                  <a:cubicBezTo>
                    <a:pt x="955" y="243"/>
                    <a:pt x="955" y="243"/>
                    <a:pt x="954" y="244"/>
                  </a:cubicBezTo>
                  <a:cubicBezTo>
                    <a:pt x="954" y="244"/>
                    <a:pt x="953" y="244"/>
                    <a:pt x="953" y="244"/>
                  </a:cubicBezTo>
                  <a:cubicBezTo>
                    <a:pt x="951" y="245"/>
                    <a:pt x="951" y="245"/>
                    <a:pt x="949" y="245"/>
                  </a:cubicBezTo>
                  <a:cubicBezTo>
                    <a:pt x="949" y="245"/>
                    <a:pt x="948" y="246"/>
                    <a:pt x="948" y="246"/>
                  </a:cubicBezTo>
                  <a:cubicBezTo>
                    <a:pt x="947" y="247"/>
                    <a:pt x="947" y="247"/>
                    <a:pt x="946" y="248"/>
                  </a:cubicBezTo>
                  <a:cubicBezTo>
                    <a:pt x="945" y="248"/>
                    <a:pt x="945" y="249"/>
                    <a:pt x="944" y="249"/>
                  </a:cubicBezTo>
                  <a:cubicBezTo>
                    <a:pt x="944" y="249"/>
                    <a:pt x="943" y="250"/>
                    <a:pt x="943" y="250"/>
                  </a:cubicBezTo>
                  <a:cubicBezTo>
                    <a:pt x="942" y="250"/>
                    <a:pt x="942" y="250"/>
                    <a:pt x="942" y="250"/>
                  </a:cubicBezTo>
                  <a:cubicBezTo>
                    <a:pt x="941" y="249"/>
                    <a:pt x="942" y="248"/>
                    <a:pt x="941" y="247"/>
                  </a:cubicBezTo>
                  <a:cubicBezTo>
                    <a:pt x="940" y="247"/>
                    <a:pt x="939" y="247"/>
                    <a:pt x="939" y="246"/>
                  </a:cubicBezTo>
                  <a:cubicBezTo>
                    <a:pt x="939" y="246"/>
                    <a:pt x="940" y="245"/>
                    <a:pt x="940" y="245"/>
                  </a:cubicBezTo>
                  <a:cubicBezTo>
                    <a:pt x="940" y="244"/>
                    <a:pt x="941" y="244"/>
                    <a:pt x="941" y="243"/>
                  </a:cubicBezTo>
                  <a:cubicBezTo>
                    <a:pt x="941" y="243"/>
                    <a:pt x="941" y="243"/>
                    <a:pt x="940" y="242"/>
                  </a:cubicBezTo>
                  <a:cubicBezTo>
                    <a:pt x="940" y="241"/>
                    <a:pt x="940" y="240"/>
                    <a:pt x="941" y="239"/>
                  </a:cubicBezTo>
                  <a:cubicBezTo>
                    <a:pt x="941" y="239"/>
                    <a:pt x="941" y="238"/>
                    <a:pt x="941" y="237"/>
                  </a:cubicBezTo>
                  <a:cubicBezTo>
                    <a:pt x="941" y="237"/>
                    <a:pt x="941" y="236"/>
                    <a:pt x="941" y="236"/>
                  </a:cubicBezTo>
                  <a:cubicBezTo>
                    <a:pt x="941" y="235"/>
                    <a:pt x="941" y="234"/>
                    <a:pt x="942" y="234"/>
                  </a:cubicBezTo>
                  <a:cubicBezTo>
                    <a:pt x="943" y="233"/>
                    <a:pt x="944" y="233"/>
                    <a:pt x="945" y="233"/>
                  </a:cubicBezTo>
                  <a:cubicBezTo>
                    <a:pt x="945" y="232"/>
                    <a:pt x="945" y="232"/>
                    <a:pt x="945" y="232"/>
                  </a:cubicBezTo>
                  <a:cubicBezTo>
                    <a:pt x="945" y="231"/>
                    <a:pt x="945" y="231"/>
                    <a:pt x="945" y="231"/>
                  </a:cubicBezTo>
                  <a:cubicBezTo>
                    <a:pt x="944" y="231"/>
                    <a:pt x="944" y="231"/>
                    <a:pt x="944" y="231"/>
                  </a:cubicBezTo>
                  <a:cubicBezTo>
                    <a:pt x="943" y="231"/>
                    <a:pt x="942" y="231"/>
                    <a:pt x="942" y="231"/>
                  </a:cubicBezTo>
                  <a:cubicBezTo>
                    <a:pt x="942" y="231"/>
                    <a:pt x="942" y="231"/>
                    <a:pt x="942" y="230"/>
                  </a:cubicBezTo>
                  <a:cubicBezTo>
                    <a:pt x="942" y="229"/>
                    <a:pt x="942" y="228"/>
                    <a:pt x="942" y="227"/>
                  </a:cubicBezTo>
                  <a:cubicBezTo>
                    <a:pt x="942" y="226"/>
                    <a:pt x="943" y="225"/>
                    <a:pt x="943" y="225"/>
                  </a:cubicBezTo>
                  <a:cubicBezTo>
                    <a:pt x="943" y="225"/>
                    <a:pt x="942" y="224"/>
                    <a:pt x="942" y="224"/>
                  </a:cubicBezTo>
                  <a:cubicBezTo>
                    <a:pt x="941" y="224"/>
                    <a:pt x="940" y="223"/>
                    <a:pt x="938" y="223"/>
                  </a:cubicBezTo>
                  <a:cubicBezTo>
                    <a:pt x="938" y="223"/>
                    <a:pt x="938" y="223"/>
                    <a:pt x="938" y="223"/>
                  </a:cubicBezTo>
                  <a:cubicBezTo>
                    <a:pt x="938" y="221"/>
                    <a:pt x="940" y="221"/>
                    <a:pt x="941" y="220"/>
                  </a:cubicBezTo>
                  <a:cubicBezTo>
                    <a:pt x="941" y="220"/>
                    <a:pt x="942" y="220"/>
                    <a:pt x="942" y="220"/>
                  </a:cubicBezTo>
                  <a:cubicBezTo>
                    <a:pt x="943" y="220"/>
                    <a:pt x="944" y="221"/>
                    <a:pt x="945" y="221"/>
                  </a:cubicBezTo>
                  <a:cubicBezTo>
                    <a:pt x="945" y="221"/>
                    <a:pt x="945" y="220"/>
                    <a:pt x="944" y="220"/>
                  </a:cubicBezTo>
                  <a:cubicBezTo>
                    <a:pt x="944" y="219"/>
                    <a:pt x="944" y="219"/>
                    <a:pt x="944" y="218"/>
                  </a:cubicBezTo>
                  <a:cubicBezTo>
                    <a:pt x="944" y="218"/>
                    <a:pt x="944" y="218"/>
                    <a:pt x="944" y="218"/>
                  </a:cubicBezTo>
                  <a:cubicBezTo>
                    <a:pt x="945" y="218"/>
                    <a:pt x="946" y="217"/>
                    <a:pt x="945" y="217"/>
                  </a:cubicBezTo>
                  <a:cubicBezTo>
                    <a:pt x="945" y="217"/>
                    <a:pt x="945" y="217"/>
                    <a:pt x="944" y="217"/>
                  </a:cubicBezTo>
                  <a:cubicBezTo>
                    <a:pt x="944" y="216"/>
                    <a:pt x="944" y="216"/>
                    <a:pt x="943" y="216"/>
                  </a:cubicBezTo>
                  <a:cubicBezTo>
                    <a:pt x="943" y="216"/>
                    <a:pt x="943" y="216"/>
                    <a:pt x="943" y="216"/>
                  </a:cubicBezTo>
                  <a:cubicBezTo>
                    <a:pt x="942" y="215"/>
                    <a:pt x="943" y="214"/>
                    <a:pt x="941" y="213"/>
                  </a:cubicBezTo>
                  <a:cubicBezTo>
                    <a:pt x="941" y="213"/>
                    <a:pt x="940" y="213"/>
                    <a:pt x="940" y="213"/>
                  </a:cubicBezTo>
                  <a:cubicBezTo>
                    <a:pt x="940" y="212"/>
                    <a:pt x="940" y="212"/>
                    <a:pt x="939" y="212"/>
                  </a:cubicBezTo>
                  <a:cubicBezTo>
                    <a:pt x="939" y="211"/>
                    <a:pt x="939" y="211"/>
                    <a:pt x="939" y="210"/>
                  </a:cubicBezTo>
                  <a:cubicBezTo>
                    <a:pt x="938" y="210"/>
                    <a:pt x="938" y="210"/>
                    <a:pt x="938" y="210"/>
                  </a:cubicBezTo>
                  <a:cubicBezTo>
                    <a:pt x="937" y="210"/>
                    <a:pt x="937"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5" y="210"/>
                    <a:pt x="935" y="209"/>
                    <a:pt x="934" y="209"/>
                  </a:cubicBezTo>
                  <a:cubicBezTo>
                    <a:pt x="933" y="210"/>
                    <a:pt x="933" y="211"/>
                    <a:pt x="932" y="211"/>
                  </a:cubicBezTo>
                  <a:cubicBezTo>
                    <a:pt x="931" y="212"/>
                    <a:pt x="930" y="212"/>
                    <a:pt x="929" y="212"/>
                  </a:cubicBezTo>
                  <a:cubicBezTo>
                    <a:pt x="929" y="212"/>
                    <a:pt x="928" y="212"/>
                    <a:pt x="928" y="211"/>
                  </a:cubicBezTo>
                  <a:cubicBezTo>
                    <a:pt x="928" y="211"/>
                    <a:pt x="928" y="210"/>
                    <a:pt x="929" y="209"/>
                  </a:cubicBezTo>
                  <a:cubicBezTo>
                    <a:pt x="928" y="209"/>
                    <a:pt x="926" y="210"/>
                    <a:pt x="926" y="209"/>
                  </a:cubicBezTo>
                  <a:cubicBezTo>
                    <a:pt x="926" y="208"/>
                    <a:pt x="926" y="208"/>
                    <a:pt x="927" y="207"/>
                  </a:cubicBezTo>
                  <a:cubicBezTo>
                    <a:pt x="927" y="206"/>
                    <a:pt x="927" y="206"/>
                    <a:pt x="928" y="205"/>
                  </a:cubicBezTo>
                  <a:cubicBezTo>
                    <a:pt x="928" y="204"/>
                    <a:pt x="928" y="203"/>
                    <a:pt x="929" y="202"/>
                  </a:cubicBezTo>
                  <a:cubicBezTo>
                    <a:pt x="930" y="202"/>
                    <a:pt x="930" y="202"/>
                    <a:pt x="931" y="202"/>
                  </a:cubicBezTo>
                  <a:cubicBezTo>
                    <a:pt x="932" y="202"/>
                    <a:pt x="933" y="201"/>
                    <a:pt x="934" y="200"/>
                  </a:cubicBezTo>
                  <a:cubicBezTo>
                    <a:pt x="932" y="201"/>
                    <a:pt x="931" y="201"/>
                    <a:pt x="930" y="201"/>
                  </a:cubicBezTo>
                  <a:cubicBezTo>
                    <a:pt x="929" y="201"/>
                    <a:pt x="928" y="200"/>
                    <a:pt x="928" y="200"/>
                  </a:cubicBezTo>
                  <a:cubicBezTo>
                    <a:pt x="927" y="200"/>
                    <a:pt x="927" y="200"/>
                    <a:pt x="927" y="200"/>
                  </a:cubicBezTo>
                  <a:cubicBezTo>
                    <a:pt x="928" y="199"/>
                    <a:pt x="928" y="197"/>
                    <a:pt x="929" y="196"/>
                  </a:cubicBezTo>
                  <a:cubicBezTo>
                    <a:pt x="929" y="195"/>
                    <a:pt x="930" y="194"/>
                    <a:pt x="930" y="193"/>
                  </a:cubicBezTo>
                  <a:cubicBezTo>
                    <a:pt x="931" y="193"/>
                    <a:pt x="931" y="191"/>
                    <a:pt x="931" y="191"/>
                  </a:cubicBezTo>
                  <a:cubicBezTo>
                    <a:pt x="932" y="190"/>
                    <a:pt x="932" y="190"/>
                    <a:pt x="932" y="189"/>
                  </a:cubicBezTo>
                  <a:cubicBezTo>
                    <a:pt x="931" y="189"/>
                    <a:pt x="930" y="190"/>
                    <a:pt x="928" y="190"/>
                  </a:cubicBezTo>
                  <a:cubicBezTo>
                    <a:pt x="928" y="189"/>
                    <a:pt x="927" y="189"/>
                    <a:pt x="927" y="189"/>
                  </a:cubicBezTo>
                  <a:cubicBezTo>
                    <a:pt x="926" y="188"/>
                    <a:pt x="926" y="188"/>
                    <a:pt x="925" y="189"/>
                  </a:cubicBezTo>
                  <a:cubicBezTo>
                    <a:pt x="925" y="189"/>
                    <a:pt x="924" y="189"/>
                    <a:pt x="924" y="188"/>
                  </a:cubicBezTo>
                  <a:cubicBezTo>
                    <a:pt x="924" y="187"/>
                    <a:pt x="924" y="187"/>
                    <a:pt x="924" y="187"/>
                  </a:cubicBezTo>
                  <a:cubicBezTo>
                    <a:pt x="924" y="186"/>
                    <a:pt x="924" y="186"/>
                    <a:pt x="924" y="186"/>
                  </a:cubicBezTo>
                  <a:cubicBezTo>
                    <a:pt x="924" y="185"/>
                    <a:pt x="923" y="185"/>
                    <a:pt x="923" y="185"/>
                  </a:cubicBezTo>
                  <a:cubicBezTo>
                    <a:pt x="922" y="185"/>
                    <a:pt x="921" y="187"/>
                    <a:pt x="920" y="187"/>
                  </a:cubicBezTo>
                  <a:cubicBezTo>
                    <a:pt x="920" y="187"/>
                    <a:pt x="918" y="187"/>
                    <a:pt x="917" y="187"/>
                  </a:cubicBezTo>
                  <a:cubicBezTo>
                    <a:pt x="916" y="187"/>
                    <a:pt x="916" y="186"/>
                    <a:pt x="915" y="187"/>
                  </a:cubicBezTo>
                  <a:cubicBezTo>
                    <a:pt x="914" y="187"/>
                    <a:pt x="913" y="187"/>
                    <a:pt x="912" y="188"/>
                  </a:cubicBezTo>
                  <a:cubicBezTo>
                    <a:pt x="912" y="188"/>
                    <a:pt x="912" y="188"/>
                    <a:pt x="911" y="188"/>
                  </a:cubicBezTo>
                  <a:cubicBezTo>
                    <a:pt x="910" y="188"/>
                    <a:pt x="910" y="190"/>
                    <a:pt x="910" y="190"/>
                  </a:cubicBezTo>
                  <a:cubicBezTo>
                    <a:pt x="910" y="191"/>
                    <a:pt x="909" y="191"/>
                    <a:pt x="909" y="191"/>
                  </a:cubicBezTo>
                  <a:cubicBezTo>
                    <a:pt x="908" y="191"/>
                    <a:pt x="907" y="191"/>
                    <a:pt x="906" y="192"/>
                  </a:cubicBezTo>
                  <a:cubicBezTo>
                    <a:pt x="905" y="192"/>
                    <a:pt x="905" y="193"/>
                    <a:pt x="904" y="193"/>
                  </a:cubicBezTo>
                  <a:cubicBezTo>
                    <a:pt x="903" y="194"/>
                    <a:pt x="903" y="194"/>
                    <a:pt x="902" y="194"/>
                  </a:cubicBezTo>
                  <a:cubicBezTo>
                    <a:pt x="901" y="195"/>
                    <a:pt x="901" y="195"/>
                    <a:pt x="901" y="196"/>
                  </a:cubicBezTo>
                  <a:cubicBezTo>
                    <a:pt x="901" y="196"/>
                    <a:pt x="901" y="196"/>
                    <a:pt x="901" y="196"/>
                  </a:cubicBezTo>
                  <a:cubicBezTo>
                    <a:pt x="901" y="196"/>
                    <a:pt x="901" y="197"/>
                    <a:pt x="900" y="197"/>
                  </a:cubicBezTo>
                  <a:cubicBezTo>
                    <a:pt x="900" y="197"/>
                    <a:pt x="899" y="197"/>
                    <a:pt x="899" y="198"/>
                  </a:cubicBezTo>
                  <a:cubicBezTo>
                    <a:pt x="899" y="198"/>
                    <a:pt x="898" y="198"/>
                    <a:pt x="898" y="198"/>
                  </a:cubicBezTo>
                  <a:cubicBezTo>
                    <a:pt x="897" y="199"/>
                    <a:pt x="896" y="199"/>
                    <a:pt x="896" y="199"/>
                  </a:cubicBezTo>
                  <a:cubicBezTo>
                    <a:pt x="896" y="200"/>
                    <a:pt x="895" y="200"/>
                    <a:pt x="895" y="200"/>
                  </a:cubicBezTo>
                  <a:cubicBezTo>
                    <a:pt x="894" y="201"/>
                    <a:pt x="891" y="203"/>
                    <a:pt x="891" y="201"/>
                  </a:cubicBezTo>
                  <a:cubicBezTo>
                    <a:pt x="891" y="201"/>
                    <a:pt x="891" y="200"/>
                    <a:pt x="891" y="200"/>
                  </a:cubicBezTo>
                  <a:cubicBezTo>
                    <a:pt x="892" y="199"/>
                    <a:pt x="892" y="199"/>
                    <a:pt x="892" y="198"/>
                  </a:cubicBezTo>
                  <a:cubicBezTo>
                    <a:pt x="893" y="198"/>
                    <a:pt x="894" y="197"/>
                    <a:pt x="895" y="197"/>
                  </a:cubicBezTo>
                  <a:cubicBezTo>
                    <a:pt x="895" y="197"/>
                    <a:pt x="896" y="197"/>
                    <a:pt x="897" y="197"/>
                  </a:cubicBezTo>
                  <a:cubicBezTo>
                    <a:pt x="898" y="196"/>
                    <a:pt x="898" y="195"/>
                    <a:pt x="898" y="195"/>
                  </a:cubicBezTo>
                  <a:cubicBezTo>
                    <a:pt x="898" y="194"/>
                    <a:pt x="898" y="194"/>
                    <a:pt x="899" y="193"/>
                  </a:cubicBezTo>
                  <a:cubicBezTo>
                    <a:pt x="899" y="193"/>
                    <a:pt x="899" y="193"/>
                    <a:pt x="899" y="193"/>
                  </a:cubicBezTo>
                  <a:cubicBezTo>
                    <a:pt x="898" y="193"/>
                    <a:pt x="897" y="193"/>
                    <a:pt x="895" y="193"/>
                  </a:cubicBezTo>
                  <a:cubicBezTo>
                    <a:pt x="895" y="193"/>
                    <a:pt x="895" y="193"/>
                    <a:pt x="895" y="193"/>
                  </a:cubicBezTo>
                  <a:cubicBezTo>
                    <a:pt x="896" y="192"/>
                    <a:pt x="896" y="192"/>
                    <a:pt x="896" y="192"/>
                  </a:cubicBezTo>
                  <a:cubicBezTo>
                    <a:pt x="897" y="191"/>
                    <a:pt x="896" y="191"/>
                    <a:pt x="896" y="190"/>
                  </a:cubicBezTo>
                  <a:cubicBezTo>
                    <a:pt x="895" y="190"/>
                    <a:pt x="895" y="189"/>
                    <a:pt x="895" y="189"/>
                  </a:cubicBezTo>
                  <a:cubicBezTo>
                    <a:pt x="895" y="187"/>
                    <a:pt x="896" y="185"/>
                    <a:pt x="898" y="185"/>
                  </a:cubicBezTo>
                  <a:cubicBezTo>
                    <a:pt x="899" y="185"/>
                    <a:pt x="899" y="183"/>
                    <a:pt x="899" y="182"/>
                  </a:cubicBezTo>
                  <a:cubicBezTo>
                    <a:pt x="900" y="181"/>
                    <a:pt x="901" y="180"/>
                    <a:pt x="901" y="180"/>
                  </a:cubicBezTo>
                  <a:cubicBezTo>
                    <a:pt x="902" y="180"/>
                    <a:pt x="902" y="179"/>
                    <a:pt x="903" y="178"/>
                  </a:cubicBezTo>
                  <a:cubicBezTo>
                    <a:pt x="903" y="178"/>
                    <a:pt x="903" y="178"/>
                    <a:pt x="903" y="178"/>
                  </a:cubicBezTo>
                  <a:cubicBezTo>
                    <a:pt x="903" y="178"/>
                    <a:pt x="903" y="177"/>
                    <a:pt x="902" y="177"/>
                  </a:cubicBezTo>
                  <a:cubicBezTo>
                    <a:pt x="901" y="176"/>
                    <a:pt x="900" y="176"/>
                    <a:pt x="899" y="175"/>
                  </a:cubicBezTo>
                  <a:cubicBezTo>
                    <a:pt x="899" y="174"/>
                    <a:pt x="898" y="174"/>
                    <a:pt x="898" y="173"/>
                  </a:cubicBezTo>
                  <a:cubicBezTo>
                    <a:pt x="898" y="173"/>
                    <a:pt x="897" y="174"/>
                    <a:pt x="897" y="174"/>
                  </a:cubicBezTo>
                  <a:cubicBezTo>
                    <a:pt x="896" y="174"/>
                    <a:pt x="896" y="174"/>
                    <a:pt x="895" y="174"/>
                  </a:cubicBezTo>
                  <a:cubicBezTo>
                    <a:pt x="895" y="174"/>
                    <a:pt x="895" y="173"/>
                    <a:pt x="895" y="173"/>
                  </a:cubicBezTo>
                  <a:cubicBezTo>
                    <a:pt x="895" y="172"/>
                    <a:pt x="894" y="173"/>
                    <a:pt x="893" y="173"/>
                  </a:cubicBezTo>
                  <a:cubicBezTo>
                    <a:pt x="892" y="173"/>
                    <a:pt x="890" y="173"/>
                    <a:pt x="890" y="174"/>
                  </a:cubicBezTo>
                  <a:cubicBezTo>
                    <a:pt x="889" y="175"/>
                    <a:pt x="889" y="175"/>
                    <a:pt x="889" y="176"/>
                  </a:cubicBezTo>
                  <a:cubicBezTo>
                    <a:pt x="888" y="176"/>
                    <a:pt x="888" y="176"/>
                    <a:pt x="888" y="176"/>
                  </a:cubicBezTo>
                  <a:cubicBezTo>
                    <a:pt x="888" y="177"/>
                    <a:pt x="888" y="177"/>
                    <a:pt x="887" y="177"/>
                  </a:cubicBezTo>
                  <a:cubicBezTo>
                    <a:pt x="887" y="178"/>
                    <a:pt x="886" y="177"/>
                    <a:pt x="885" y="179"/>
                  </a:cubicBezTo>
                  <a:cubicBezTo>
                    <a:pt x="885" y="179"/>
                    <a:pt x="886" y="180"/>
                    <a:pt x="886" y="181"/>
                  </a:cubicBezTo>
                  <a:cubicBezTo>
                    <a:pt x="886" y="181"/>
                    <a:pt x="885" y="182"/>
                    <a:pt x="885" y="182"/>
                  </a:cubicBezTo>
                  <a:cubicBezTo>
                    <a:pt x="884" y="183"/>
                    <a:pt x="883" y="183"/>
                    <a:pt x="883" y="184"/>
                  </a:cubicBezTo>
                  <a:cubicBezTo>
                    <a:pt x="882" y="184"/>
                    <a:pt x="882" y="183"/>
                    <a:pt x="882" y="183"/>
                  </a:cubicBezTo>
                  <a:cubicBezTo>
                    <a:pt x="882" y="183"/>
                    <a:pt x="881" y="183"/>
                    <a:pt x="881" y="183"/>
                  </a:cubicBezTo>
                  <a:cubicBezTo>
                    <a:pt x="881" y="183"/>
                    <a:pt x="881" y="183"/>
                    <a:pt x="881" y="183"/>
                  </a:cubicBezTo>
                  <a:cubicBezTo>
                    <a:pt x="881" y="183"/>
                    <a:pt x="881" y="183"/>
                    <a:pt x="882" y="183"/>
                  </a:cubicBezTo>
                  <a:cubicBezTo>
                    <a:pt x="882" y="183"/>
                    <a:pt x="882" y="184"/>
                    <a:pt x="882" y="184"/>
                  </a:cubicBezTo>
                  <a:cubicBezTo>
                    <a:pt x="883" y="184"/>
                    <a:pt x="883" y="184"/>
                    <a:pt x="883" y="184"/>
                  </a:cubicBezTo>
                  <a:cubicBezTo>
                    <a:pt x="882" y="184"/>
                    <a:pt x="882" y="184"/>
                    <a:pt x="882" y="184"/>
                  </a:cubicBezTo>
                  <a:cubicBezTo>
                    <a:pt x="882" y="184"/>
                    <a:pt x="881" y="185"/>
                    <a:pt x="881" y="185"/>
                  </a:cubicBezTo>
                  <a:cubicBezTo>
                    <a:pt x="880" y="185"/>
                    <a:pt x="880" y="185"/>
                    <a:pt x="879" y="186"/>
                  </a:cubicBezTo>
                  <a:cubicBezTo>
                    <a:pt x="878" y="186"/>
                    <a:pt x="877" y="186"/>
                    <a:pt x="877" y="186"/>
                  </a:cubicBezTo>
                  <a:cubicBezTo>
                    <a:pt x="875" y="187"/>
                    <a:pt x="875" y="188"/>
                    <a:pt x="875" y="189"/>
                  </a:cubicBezTo>
                  <a:cubicBezTo>
                    <a:pt x="874" y="190"/>
                    <a:pt x="874" y="190"/>
                    <a:pt x="873" y="191"/>
                  </a:cubicBezTo>
                  <a:cubicBezTo>
                    <a:pt x="872" y="191"/>
                    <a:pt x="873" y="192"/>
                    <a:pt x="874" y="192"/>
                  </a:cubicBezTo>
                  <a:cubicBezTo>
                    <a:pt x="874" y="192"/>
                    <a:pt x="874" y="193"/>
                    <a:pt x="874" y="193"/>
                  </a:cubicBezTo>
                  <a:cubicBezTo>
                    <a:pt x="874" y="193"/>
                    <a:pt x="874" y="193"/>
                    <a:pt x="874" y="193"/>
                  </a:cubicBezTo>
                  <a:cubicBezTo>
                    <a:pt x="874" y="194"/>
                    <a:pt x="874" y="194"/>
                    <a:pt x="873" y="195"/>
                  </a:cubicBezTo>
                  <a:cubicBezTo>
                    <a:pt x="873" y="195"/>
                    <a:pt x="873" y="196"/>
                    <a:pt x="872" y="196"/>
                  </a:cubicBezTo>
                  <a:cubicBezTo>
                    <a:pt x="872" y="197"/>
                    <a:pt x="869" y="198"/>
                    <a:pt x="869" y="197"/>
                  </a:cubicBezTo>
                  <a:cubicBezTo>
                    <a:pt x="868" y="197"/>
                    <a:pt x="867" y="197"/>
                    <a:pt x="866" y="197"/>
                  </a:cubicBezTo>
                  <a:cubicBezTo>
                    <a:pt x="866" y="197"/>
                    <a:pt x="865" y="197"/>
                    <a:pt x="865" y="197"/>
                  </a:cubicBezTo>
                  <a:cubicBezTo>
                    <a:pt x="865" y="196"/>
                    <a:pt x="864" y="196"/>
                    <a:pt x="864" y="196"/>
                  </a:cubicBezTo>
                  <a:cubicBezTo>
                    <a:pt x="864" y="196"/>
                    <a:pt x="864" y="196"/>
                    <a:pt x="864" y="195"/>
                  </a:cubicBezTo>
                  <a:cubicBezTo>
                    <a:pt x="864" y="196"/>
                    <a:pt x="864" y="196"/>
                    <a:pt x="863" y="196"/>
                  </a:cubicBezTo>
                  <a:cubicBezTo>
                    <a:pt x="863" y="196"/>
                    <a:pt x="863" y="196"/>
                    <a:pt x="863" y="196"/>
                  </a:cubicBezTo>
                  <a:cubicBezTo>
                    <a:pt x="863" y="196"/>
                    <a:pt x="862" y="197"/>
                    <a:pt x="862" y="198"/>
                  </a:cubicBezTo>
                  <a:cubicBezTo>
                    <a:pt x="861" y="198"/>
                    <a:pt x="861" y="199"/>
                    <a:pt x="860" y="199"/>
                  </a:cubicBezTo>
                  <a:cubicBezTo>
                    <a:pt x="860" y="200"/>
                    <a:pt x="860" y="200"/>
                    <a:pt x="859" y="201"/>
                  </a:cubicBezTo>
                  <a:cubicBezTo>
                    <a:pt x="859" y="202"/>
                    <a:pt x="859" y="202"/>
                    <a:pt x="859" y="203"/>
                  </a:cubicBezTo>
                  <a:cubicBezTo>
                    <a:pt x="859" y="204"/>
                    <a:pt x="859" y="204"/>
                    <a:pt x="859" y="205"/>
                  </a:cubicBezTo>
                  <a:cubicBezTo>
                    <a:pt x="859" y="205"/>
                    <a:pt x="860" y="205"/>
                    <a:pt x="860" y="206"/>
                  </a:cubicBezTo>
                  <a:cubicBezTo>
                    <a:pt x="860" y="206"/>
                    <a:pt x="860" y="206"/>
                    <a:pt x="860" y="206"/>
                  </a:cubicBezTo>
                  <a:cubicBezTo>
                    <a:pt x="860" y="206"/>
                    <a:pt x="860" y="206"/>
                    <a:pt x="860" y="206"/>
                  </a:cubicBezTo>
                  <a:cubicBezTo>
                    <a:pt x="860" y="206"/>
                    <a:pt x="860" y="207"/>
                    <a:pt x="861" y="207"/>
                  </a:cubicBezTo>
                  <a:cubicBezTo>
                    <a:pt x="862" y="207"/>
                    <a:pt x="862" y="208"/>
                    <a:pt x="862" y="208"/>
                  </a:cubicBezTo>
                  <a:cubicBezTo>
                    <a:pt x="862" y="208"/>
                    <a:pt x="863" y="208"/>
                    <a:pt x="863" y="208"/>
                  </a:cubicBezTo>
                  <a:cubicBezTo>
                    <a:pt x="863" y="208"/>
                    <a:pt x="863" y="208"/>
                    <a:pt x="863" y="208"/>
                  </a:cubicBezTo>
                  <a:cubicBezTo>
                    <a:pt x="863" y="209"/>
                    <a:pt x="864" y="209"/>
                    <a:pt x="864" y="209"/>
                  </a:cubicBezTo>
                  <a:cubicBezTo>
                    <a:pt x="864" y="210"/>
                    <a:pt x="864" y="211"/>
                    <a:pt x="865" y="211"/>
                  </a:cubicBezTo>
                  <a:cubicBezTo>
                    <a:pt x="866" y="211"/>
                    <a:pt x="866" y="211"/>
                    <a:pt x="866" y="211"/>
                  </a:cubicBezTo>
                  <a:cubicBezTo>
                    <a:pt x="867" y="211"/>
                    <a:pt x="867" y="211"/>
                    <a:pt x="867" y="212"/>
                  </a:cubicBezTo>
                  <a:cubicBezTo>
                    <a:pt x="867" y="212"/>
                    <a:pt x="868" y="211"/>
                    <a:pt x="868" y="211"/>
                  </a:cubicBezTo>
                  <a:cubicBezTo>
                    <a:pt x="869" y="211"/>
                    <a:pt x="870" y="212"/>
                    <a:pt x="870" y="212"/>
                  </a:cubicBezTo>
                  <a:cubicBezTo>
                    <a:pt x="870" y="213"/>
                    <a:pt x="870" y="213"/>
                    <a:pt x="870" y="214"/>
                  </a:cubicBezTo>
                  <a:cubicBezTo>
                    <a:pt x="870" y="214"/>
                    <a:pt x="870" y="214"/>
                    <a:pt x="870" y="215"/>
                  </a:cubicBezTo>
                  <a:cubicBezTo>
                    <a:pt x="870" y="215"/>
                    <a:pt x="869" y="216"/>
                    <a:pt x="869" y="216"/>
                  </a:cubicBezTo>
                  <a:cubicBezTo>
                    <a:pt x="870" y="216"/>
                    <a:pt x="870" y="217"/>
                    <a:pt x="870" y="217"/>
                  </a:cubicBezTo>
                  <a:cubicBezTo>
                    <a:pt x="870" y="218"/>
                    <a:pt x="871" y="218"/>
                    <a:pt x="871" y="219"/>
                  </a:cubicBezTo>
                  <a:cubicBezTo>
                    <a:pt x="871" y="219"/>
                    <a:pt x="871" y="219"/>
                    <a:pt x="871" y="220"/>
                  </a:cubicBezTo>
                  <a:cubicBezTo>
                    <a:pt x="871" y="220"/>
                    <a:pt x="872" y="220"/>
                    <a:pt x="872" y="220"/>
                  </a:cubicBezTo>
                  <a:cubicBezTo>
                    <a:pt x="873" y="220"/>
                    <a:pt x="873" y="220"/>
                    <a:pt x="874" y="220"/>
                  </a:cubicBezTo>
                  <a:cubicBezTo>
                    <a:pt x="874" y="220"/>
                    <a:pt x="875" y="220"/>
                    <a:pt x="875" y="219"/>
                  </a:cubicBezTo>
                  <a:cubicBezTo>
                    <a:pt x="875" y="219"/>
                    <a:pt x="875" y="219"/>
                    <a:pt x="875" y="220"/>
                  </a:cubicBezTo>
                  <a:cubicBezTo>
                    <a:pt x="876" y="222"/>
                    <a:pt x="880" y="219"/>
                    <a:pt x="880" y="218"/>
                  </a:cubicBezTo>
                  <a:cubicBezTo>
                    <a:pt x="880" y="217"/>
                    <a:pt x="879" y="217"/>
                    <a:pt x="880" y="216"/>
                  </a:cubicBezTo>
                  <a:cubicBezTo>
                    <a:pt x="881" y="215"/>
                    <a:pt x="882" y="215"/>
                    <a:pt x="883" y="215"/>
                  </a:cubicBezTo>
                  <a:cubicBezTo>
                    <a:pt x="884" y="215"/>
                    <a:pt x="884" y="214"/>
                    <a:pt x="884" y="214"/>
                  </a:cubicBezTo>
                  <a:cubicBezTo>
                    <a:pt x="885" y="213"/>
                    <a:pt x="885" y="213"/>
                    <a:pt x="886" y="213"/>
                  </a:cubicBezTo>
                  <a:cubicBezTo>
                    <a:pt x="887" y="213"/>
                    <a:pt x="887" y="213"/>
                    <a:pt x="888" y="212"/>
                  </a:cubicBezTo>
                  <a:cubicBezTo>
                    <a:pt x="888" y="211"/>
                    <a:pt x="889" y="211"/>
                    <a:pt x="890" y="211"/>
                  </a:cubicBezTo>
                  <a:cubicBezTo>
                    <a:pt x="891" y="212"/>
                    <a:pt x="891" y="212"/>
                    <a:pt x="892" y="212"/>
                  </a:cubicBezTo>
                  <a:cubicBezTo>
                    <a:pt x="892" y="213"/>
                    <a:pt x="892" y="212"/>
                    <a:pt x="892" y="213"/>
                  </a:cubicBezTo>
                  <a:cubicBezTo>
                    <a:pt x="893" y="213"/>
                    <a:pt x="893" y="213"/>
                    <a:pt x="893" y="214"/>
                  </a:cubicBezTo>
                  <a:cubicBezTo>
                    <a:pt x="894" y="215"/>
                    <a:pt x="896" y="215"/>
                    <a:pt x="898" y="215"/>
                  </a:cubicBezTo>
                  <a:cubicBezTo>
                    <a:pt x="899" y="215"/>
                    <a:pt x="899" y="215"/>
                    <a:pt x="900" y="214"/>
                  </a:cubicBezTo>
                  <a:cubicBezTo>
                    <a:pt x="900" y="214"/>
                    <a:pt x="900" y="214"/>
                    <a:pt x="901" y="214"/>
                  </a:cubicBezTo>
                  <a:cubicBezTo>
                    <a:pt x="901" y="214"/>
                    <a:pt x="902" y="214"/>
                    <a:pt x="903" y="214"/>
                  </a:cubicBezTo>
                  <a:cubicBezTo>
                    <a:pt x="903" y="214"/>
                    <a:pt x="904" y="215"/>
                    <a:pt x="904" y="215"/>
                  </a:cubicBezTo>
                  <a:cubicBezTo>
                    <a:pt x="905" y="215"/>
                    <a:pt x="906" y="215"/>
                    <a:pt x="907" y="215"/>
                  </a:cubicBezTo>
                  <a:cubicBezTo>
                    <a:pt x="907" y="216"/>
                    <a:pt x="907" y="216"/>
                    <a:pt x="906" y="216"/>
                  </a:cubicBezTo>
                  <a:cubicBezTo>
                    <a:pt x="906" y="217"/>
                    <a:pt x="906" y="217"/>
                    <a:pt x="906" y="218"/>
                  </a:cubicBezTo>
                  <a:cubicBezTo>
                    <a:pt x="907" y="218"/>
                    <a:pt x="904" y="220"/>
                    <a:pt x="904" y="221"/>
                  </a:cubicBezTo>
                  <a:cubicBezTo>
                    <a:pt x="905" y="221"/>
                    <a:pt x="906" y="221"/>
                    <a:pt x="905" y="222"/>
                  </a:cubicBezTo>
                  <a:cubicBezTo>
                    <a:pt x="905" y="223"/>
                    <a:pt x="903" y="223"/>
                    <a:pt x="903" y="223"/>
                  </a:cubicBezTo>
                  <a:cubicBezTo>
                    <a:pt x="902" y="223"/>
                    <a:pt x="901" y="223"/>
                    <a:pt x="900" y="222"/>
                  </a:cubicBezTo>
                  <a:cubicBezTo>
                    <a:pt x="900" y="222"/>
                    <a:pt x="899" y="222"/>
                    <a:pt x="899" y="222"/>
                  </a:cubicBezTo>
                  <a:cubicBezTo>
                    <a:pt x="898" y="223"/>
                    <a:pt x="897" y="223"/>
                    <a:pt x="897" y="223"/>
                  </a:cubicBezTo>
                  <a:cubicBezTo>
                    <a:pt x="896" y="223"/>
                    <a:pt x="896" y="224"/>
                    <a:pt x="895" y="224"/>
                  </a:cubicBezTo>
                  <a:cubicBezTo>
                    <a:pt x="895" y="224"/>
                    <a:pt x="894" y="225"/>
                    <a:pt x="894" y="225"/>
                  </a:cubicBezTo>
                  <a:cubicBezTo>
                    <a:pt x="894" y="224"/>
                    <a:pt x="893" y="224"/>
                    <a:pt x="893" y="224"/>
                  </a:cubicBezTo>
                  <a:cubicBezTo>
                    <a:pt x="892" y="224"/>
                    <a:pt x="892" y="224"/>
                    <a:pt x="891" y="224"/>
                  </a:cubicBezTo>
                  <a:cubicBezTo>
                    <a:pt x="889" y="224"/>
                    <a:pt x="890" y="226"/>
                    <a:pt x="889" y="227"/>
                  </a:cubicBezTo>
                  <a:cubicBezTo>
                    <a:pt x="889" y="227"/>
                    <a:pt x="888" y="227"/>
                    <a:pt x="888" y="228"/>
                  </a:cubicBezTo>
                  <a:cubicBezTo>
                    <a:pt x="887" y="228"/>
                    <a:pt x="887" y="229"/>
                    <a:pt x="886" y="229"/>
                  </a:cubicBezTo>
                  <a:cubicBezTo>
                    <a:pt x="885" y="229"/>
                    <a:pt x="885" y="229"/>
                    <a:pt x="884" y="229"/>
                  </a:cubicBezTo>
                  <a:cubicBezTo>
                    <a:pt x="882" y="229"/>
                    <a:pt x="884" y="231"/>
                    <a:pt x="884" y="231"/>
                  </a:cubicBezTo>
                  <a:cubicBezTo>
                    <a:pt x="884" y="232"/>
                    <a:pt x="884" y="232"/>
                    <a:pt x="884" y="233"/>
                  </a:cubicBezTo>
                  <a:cubicBezTo>
                    <a:pt x="884" y="233"/>
                    <a:pt x="884" y="233"/>
                    <a:pt x="884" y="234"/>
                  </a:cubicBezTo>
                  <a:cubicBezTo>
                    <a:pt x="884" y="234"/>
                    <a:pt x="883" y="234"/>
                    <a:pt x="883" y="234"/>
                  </a:cubicBezTo>
                  <a:cubicBezTo>
                    <a:pt x="883" y="234"/>
                    <a:pt x="882" y="234"/>
                    <a:pt x="882" y="234"/>
                  </a:cubicBezTo>
                  <a:cubicBezTo>
                    <a:pt x="882" y="234"/>
                    <a:pt x="881" y="234"/>
                    <a:pt x="881" y="235"/>
                  </a:cubicBezTo>
                  <a:cubicBezTo>
                    <a:pt x="880" y="235"/>
                    <a:pt x="880" y="235"/>
                    <a:pt x="879" y="235"/>
                  </a:cubicBezTo>
                  <a:cubicBezTo>
                    <a:pt x="879" y="236"/>
                    <a:pt x="878" y="236"/>
                    <a:pt x="877" y="236"/>
                  </a:cubicBezTo>
                  <a:cubicBezTo>
                    <a:pt x="876" y="236"/>
                    <a:pt x="876" y="238"/>
                    <a:pt x="876" y="238"/>
                  </a:cubicBezTo>
                  <a:cubicBezTo>
                    <a:pt x="877" y="239"/>
                    <a:pt x="877" y="239"/>
                    <a:pt x="877" y="240"/>
                  </a:cubicBezTo>
                  <a:cubicBezTo>
                    <a:pt x="877" y="241"/>
                    <a:pt x="876" y="241"/>
                    <a:pt x="876" y="242"/>
                  </a:cubicBezTo>
                  <a:cubicBezTo>
                    <a:pt x="876" y="243"/>
                    <a:pt x="876" y="244"/>
                    <a:pt x="876" y="245"/>
                  </a:cubicBezTo>
                  <a:cubicBezTo>
                    <a:pt x="876" y="245"/>
                    <a:pt x="876" y="245"/>
                    <a:pt x="875" y="245"/>
                  </a:cubicBezTo>
                  <a:cubicBezTo>
                    <a:pt x="875" y="245"/>
                    <a:pt x="874" y="246"/>
                    <a:pt x="873" y="246"/>
                  </a:cubicBezTo>
                  <a:cubicBezTo>
                    <a:pt x="873" y="246"/>
                    <a:pt x="874" y="246"/>
                    <a:pt x="874" y="246"/>
                  </a:cubicBezTo>
                  <a:cubicBezTo>
                    <a:pt x="874" y="246"/>
                    <a:pt x="875" y="245"/>
                    <a:pt x="875" y="245"/>
                  </a:cubicBezTo>
                  <a:cubicBezTo>
                    <a:pt x="875" y="245"/>
                    <a:pt x="875" y="245"/>
                    <a:pt x="875" y="245"/>
                  </a:cubicBezTo>
                  <a:cubicBezTo>
                    <a:pt x="875" y="246"/>
                    <a:pt x="875" y="248"/>
                    <a:pt x="875" y="248"/>
                  </a:cubicBezTo>
                  <a:cubicBezTo>
                    <a:pt x="876" y="248"/>
                    <a:pt x="877" y="248"/>
                    <a:pt x="877" y="248"/>
                  </a:cubicBezTo>
                  <a:cubicBezTo>
                    <a:pt x="877" y="249"/>
                    <a:pt x="878" y="249"/>
                    <a:pt x="878" y="250"/>
                  </a:cubicBezTo>
                  <a:cubicBezTo>
                    <a:pt x="878" y="251"/>
                    <a:pt x="880" y="250"/>
                    <a:pt x="881" y="251"/>
                  </a:cubicBezTo>
                  <a:cubicBezTo>
                    <a:pt x="881" y="251"/>
                    <a:pt x="881" y="251"/>
                    <a:pt x="882" y="251"/>
                  </a:cubicBezTo>
                  <a:cubicBezTo>
                    <a:pt x="883" y="251"/>
                    <a:pt x="883" y="252"/>
                    <a:pt x="883" y="252"/>
                  </a:cubicBezTo>
                  <a:cubicBezTo>
                    <a:pt x="884" y="252"/>
                    <a:pt x="884" y="252"/>
                    <a:pt x="885" y="252"/>
                  </a:cubicBezTo>
                  <a:cubicBezTo>
                    <a:pt x="885" y="252"/>
                    <a:pt x="885" y="253"/>
                    <a:pt x="886" y="253"/>
                  </a:cubicBezTo>
                  <a:cubicBezTo>
                    <a:pt x="887" y="254"/>
                    <a:pt x="887" y="254"/>
                    <a:pt x="886" y="255"/>
                  </a:cubicBezTo>
                  <a:cubicBezTo>
                    <a:pt x="886" y="256"/>
                    <a:pt x="886" y="257"/>
                    <a:pt x="887" y="258"/>
                  </a:cubicBezTo>
                  <a:cubicBezTo>
                    <a:pt x="887" y="258"/>
                    <a:pt x="887" y="259"/>
                    <a:pt x="887" y="259"/>
                  </a:cubicBezTo>
                  <a:cubicBezTo>
                    <a:pt x="887" y="260"/>
                    <a:pt x="887" y="263"/>
                    <a:pt x="888" y="263"/>
                  </a:cubicBezTo>
                  <a:cubicBezTo>
                    <a:pt x="889" y="263"/>
                    <a:pt x="890" y="263"/>
                    <a:pt x="890" y="264"/>
                  </a:cubicBezTo>
                  <a:cubicBezTo>
                    <a:pt x="890" y="264"/>
                    <a:pt x="890" y="265"/>
                    <a:pt x="890" y="265"/>
                  </a:cubicBezTo>
                  <a:cubicBezTo>
                    <a:pt x="890" y="265"/>
                    <a:pt x="891" y="265"/>
                    <a:pt x="891" y="266"/>
                  </a:cubicBezTo>
                  <a:cubicBezTo>
                    <a:pt x="891" y="266"/>
                    <a:pt x="891" y="266"/>
                    <a:pt x="892" y="267"/>
                  </a:cubicBezTo>
                  <a:cubicBezTo>
                    <a:pt x="892" y="267"/>
                    <a:pt x="892" y="267"/>
                    <a:pt x="892" y="268"/>
                  </a:cubicBezTo>
                  <a:cubicBezTo>
                    <a:pt x="892" y="268"/>
                    <a:pt x="892" y="269"/>
                    <a:pt x="892" y="270"/>
                  </a:cubicBezTo>
                  <a:cubicBezTo>
                    <a:pt x="892" y="271"/>
                    <a:pt x="894" y="272"/>
                    <a:pt x="895" y="272"/>
                  </a:cubicBezTo>
                  <a:cubicBezTo>
                    <a:pt x="896" y="272"/>
                    <a:pt x="896" y="273"/>
                    <a:pt x="896" y="274"/>
                  </a:cubicBezTo>
                  <a:cubicBezTo>
                    <a:pt x="896" y="275"/>
                    <a:pt x="896" y="275"/>
                    <a:pt x="897" y="276"/>
                  </a:cubicBezTo>
                  <a:cubicBezTo>
                    <a:pt x="897" y="277"/>
                    <a:pt x="897" y="277"/>
                    <a:pt x="898" y="277"/>
                  </a:cubicBezTo>
                  <a:cubicBezTo>
                    <a:pt x="898" y="277"/>
                    <a:pt x="898" y="277"/>
                    <a:pt x="898" y="277"/>
                  </a:cubicBezTo>
                  <a:cubicBezTo>
                    <a:pt x="898" y="278"/>
                    <a:pt x="898" y="278"/>
                    <a:pt x="898" y="278"/>
                  </a:cubicBezTo>
                  <a:cubicBezTo>
                    <a:pt x="898" y="279"/>
                    <a:pt x="899" y="279"/>
                    <a:pt x="899" y="280"/>
                  </a:cubicBezTo>
                  <a:cubicBezTo>
                    <a:pt x="899" y="280"/>
                    <a:pt x="899" y="280"/>
                    <a:pt x="899" y="280"/>
                  </a:cubicBezTo>
                  <a:cubicBezTo>
                    <a:pt x="898" y="281"/>
                    <a:pt x="897" y="281"/>
                    <a:pt x="897" y="280"/>
                  </a:cubicBezTo>
                  <a:cubicBezTo>
                    <a:pt x="896" y="280"/>
                    <a:pt x="895" y="279"/>
                    <a:pt x="894" y="279"/>
                  </a:cubicBezTo>
                  <a:cubicBezTo>
                    <a:pt x="893" y="279"/>
                    <a:pt x="892" y="279"/>
                    <a:pt x="892" y="279"/>
                  </a:cubicBezTo>
                  <a:cubicBezTo>
                    <a:pt x="892" y="279"/>
                    <a:pt x="891" y="279"/>
                    <a:pt x="891" y="279"/>
                  </a:cubicBezTo>
                  <a:cubicBezTo>
                    <a:pt x="891" y="279"/>
                    <a:pt x="891" y="279"/>
                    <a:pt x="891" y="278"/>
                  </a:cubicBezTo>
                  <a:cubicBezTo>
                    <a:pt x="891" y="278"/>
                    <a:pt x="890" y="278"/>
                    <a:pt x="890" y="278"/>
                  </a:cubicBezTo>
                  <a:cubicBezTo>
                    <a:pt x="890" y="277"/>
                    <a:pt x="890" y="278"/>
                    <a:pt x="890" y="277"/>
                  </a:cubicBezTo>
                  <a:cubicBezTo>
                    <a:pt x="890" y="277"/>
                    <a:pt x="889" y="277"/>
                    <a:pt x="889" y="277"/>
                  </a:cubicBezTo>
                  <a:cubicBezTo>
                    <a:pt x="889" y="277"/>
                    <a:pt x="889" y="277"/>
                    <a:pt x="889" y="277"/>
                  </a:cubicBezTo>
                  <a:cubicBezTo>
                    <a:pt x="888" y="277"/>
                    <a:pt x="887" y="277"/>
                    <a:pt x="887" y="277"/>
                  </a:cubicBezTo>
                  <a:cubicBezTo>
                    <a:pt x="887" y="277"/>
                    <a:pt x="886" y="276"/>
                    <a:pt x="886" y="276"/>
                  </a:cubicBezTo>
                  <a:cubicBezTo>
                    <a:pt x="885" y="276"/>
                    <a:pt x="885" y="276"/>
                    <a:pt x="885" y="276"/>
                  </a:cubicBezTo>
                  <a:cubicBezTo>
                    <a:pt x="883" y="276"/>
                    <a:pt x="883" y="277"/>
                    <a:pt x="881" y="277"/>
                  </a:cubicBezTo>
                  <a:cubicBezTo>
                    <a:pt x="881" y="277"/>
                    <a:pt x="881" y="277"/>
                    <a:pt x="880" y="277"/>
                  </a:cubicBezTo>
                  <a:cubicBezTo>
                    <a:pt x="880" y="276"/>
                    <a:pt x="880" y="275"/>
                    <a:pt x="880" y="275"/>
                  </a:cubicBezTo>
                  <a:cubicBezTo>
                    <a:pt x="880" y="274"/>
                    <a:pt x="880" y="273"/>
                    <a:pt x="879" y="274"/>
                  </a:cubicBezTo>
                  <a:cubicBezTo>
                    <a:pt x="879" y="274"/>
                    <a:pt x="878" y="274"/>
                    <a:pt x="878" y="274"/>
                  </a:cubicBezTo>
                  <a:cubicBezTo>
                    <a:pt x="878" y="274"/>
                    <a:pt x="877" y="274"/>
                    <a:pt x="876" y="274"/>
                  </a:cubicBezTo>
                  <a:cubicBezTo>
                    <a:pt x="876" y="274"/>
                    <a:pt x="875" y="274"/>
                    <a:pt x="874" y="274"/>
                  </a:cubicBezTo>
                  <a:cubicBezTo>
                    <a:pt x="873" y="275"/>
                    <a:pt x="872" y="274"/>
                    <a:pt x="870" y="275"/>
                  </a:cubicBezTo>
                  <a:cubicBezTo>
                    <a:pt x="870" y="275"/>
                    <a:pt x="870" y="275"/>
                    <a:pt x="869" y="276"/>
                  </a:cubicBezTo>
                  <a:cubicBezTo>
                    <a:pt x="869" y="276"/>
                    <a:pt x="868" y="277"/>
                    <a:pt x="868" y="278"/>
                  </a:cubicBezTo>
                  <a:cubicBezTo>
                    <a:pt x="868" y="278"/>
                    <a:pt x="867" y="278"/>
                    <a:pt x="867" y="278"/>
                  </a:cubicBezTo>
                  <a:cubicBezTo>
                    <a:pt x="867" y="278"/>
                    <a:pt x="867" y="278"/>
                    <a:pt x="867" y="278"/>
                  </a:cubicBezTo>
                  <a:cubicBezTo>
                    <a:pt x="867" y="278"/>
                    <a:pt x="867" y="278"/>
                    <a:pt x="868" y="278"/>
                  </a:cubicBezTo>
                  <a:cubicBezTo>
                    <a:pt x="868" y="278"/>
                    <a:pt x="868" y="278"/>
                    <a:pt x="868" y="279"/>
                  </a:cubicBezTo>
                  <a:cubicBezTo>
                    <a:pt x="869" y="279"/>
                    <a:pt x="869" y="278"/>
                    <a:pt x="869" y="278"/>
                  </a:cubicBezTo>
                  <a:cubicBezTo>
                    <a:pt x="869" y="278"/>
                    <a:pt x="870" y="277"/>
                    <a:pt x="871" y="277"/>
                  </a:cubicBezTo>
                  <a:cubicBezTo>
                    <a:pt x="872" y="277"/>
                    <a:pt x="871" y="276"/>
                    <a:pt x="872" y="277"/>
                  </a:cubicBezTo>
                  <a:cubicBezTo>
                    <a:pt x="872" y="277"/>
                    <a:pt x="873" y="277"/>
                    <a:pt x="873" y="277"/>
                  </a:cubicBezTo>
                  <a:cubicBezTo>
                    <a:pt x="874" y="277"/>
                    <a:pt x="874" y="276"/>
                    <a:pt x="875" y="276"/>
                  </a:cubicBezTo>
                  <a:cubicBezTo>
                    <a:pt x="875" y="276"/>
                    <a:pt x="876" y="276"/>
                    <a:pt x="876" y="276"/>
                  </a:cubicBezTo>
                  <a:cubicBezTo>
                    <a:pt x="877" y="276"/>
                    <a:pt x="877" y="276"/>
                    <a:pt x="877" y="276"/>
                  </a:cubicBezTo>
                  <a:cubicBezTo>
                    <a:pt x="877" y="275"/>
                    <a:pt x="878" y="275"/>
                    <a:pt x="878" y="275"/>
                  </a:cubicBezTo>
                  <a:cubicBezTo>
                    <a:pt x="878" y="275"/>
                    <a:pt x="878" y="277"/>
                    <a:pt x="878" y="277"/>
                  </a:cubicBezTo>
                  <a:cubicBezTo>
                    <a:pt x="879" y="277"/>
                    <a:pt x="880" y="277"/>
                    <a:pt x="880" y="278"/>
                  </a:cubicBezTo>
                  <a:cubicBezTo>
                    <a:pt x="880" y="278"/>
                    <a:pt x="881" y="279"/>
                    <a:pt x="881" y="279"/>
                  </a:cubicBezTo>
                  <a:cubicBezTo>
                    <a:pt x="882" y="279"/>
                    <a:pt x="882" y="279"/>
                    <a:pt x="883" y="279"/>
                  </a:cubicBezTo>
                  <a:cubicBezTo>
                    <a:pt x="883" y="279"/>
                    <a:pt x="883" y="279"/>
                    <a:pt x="883" y="279"/>
                  </a:cubicBezTo>
                  <a:cubicBezTo>
                    <a:pt x="884" y="278"/>
                    <a:pt x="885" y="278"/>
                    <a:pt x="886" y="278"/>
                  </a:cubicBezTo>
                  <a:cubicBezTo>
                    <a:pt x="887" y="278"/>
                    <a:pt x="889" y="279"/>
                    <a:pt x="889" y="280"/>
                  </a:cubicBezTo>
                  <a:cubicBezTo>
                    <a:pt x="890" y="280"/>
                    <a:pt x="890" y="280"/>
                    <a:pt x="890" y="280"/>
                  </a:cubicBezTo>
                  <a:cubicBezTo>
                    <a:pt x="890" y="281"/>
                    <a:pt x="890" y="281"/>
                    <a:pt x="891" y="281"/>
                  </a:cubicBezTo>
                  <a:cubicBezTo>
                    <a:pt x="891" y="282"/>
                    <a:pt x="892" y="283"/>
                    <a:pt x="893" y="283"/>
                  </a:cubicBezTo>
                  <a:cubicBezTo>
                    <a:pt x="893" y="283"/>
                    <a:pt x="894" y="284"/>
                    <a:pt x="894" y="284"/>
                  </a:cubicBezTo>
                  <a:cubicBezTo>
                    <a:pt x="894" y="284"/>
                    <a:pt x="894" y="284"/>
                    <a:pt x="894" y="284"/>
                  </a:cubicBezTo>
                  <a:cubicBezTo>
                    <a:pt x="894" y="284"/>
                    <a:pt x="894" y="284"/>
                    <a:pt x="894" y="284"/>
                  </a:cubicBezTo>
                  <a:cubicBezTo>
                    <a:pt x="894" y="285"/>
                    <a:pt x="895" y="285"/>
                    <a:pt x="896" y="285"/>
                  </a:cubicBezTo>
                  <a:cubicBezTo>
                    <a:pt x="896" y="285"/>
                    <a:pt x="896" y="286"/>
                    <a:pt x="896" y="286"/>
                  </a:cubicBezTo>
                  <a:cubicBezTo>
                    <a:pt x="897" y="286"/>
                    <a:pt x="897" y="287"/>
                    <a:pt x="897" y="287"/>
                  </a:cubicBezTo>
                  <a:cubicBezTo>
                    <a:pt x="897" y="287"/>
                    <a:pt x="898" y="288"/>
                    <a:pt x="898" y="288"/>
                  </a:cubicBezTo>
                  <a:cubicBezTo>
                    <a:pt x="898" y="288"/>
                    <a:pt x="898" y="289"/>
                    <a:pt x="898" y="290"/>
                  </a:cubicBezTo>
                  <a:cubicBezTo>
                    <a:pt x="898" y="290"/>
                    <a:pt x="898" y="290"/>
                    <a:pt x="897" y="290"/>
                  </a:cubicBezTo>
                  <a:cubicBezTo>
                    <a:pt x="897" y="290"/>
                    <a:pt x="896" y="290"/>
                    <a:pt x="895" y="291"/>
                  </a:cubicBezTo>
                  <a:cubicBezTo>
                    <a:pt x="895" y="291"/>
                    <a:pt x="895" y="292"/>
                    <a:pt x="894" y="292"/>
                  </a:cubicBezTo>
                  <a:cubicBezTo>
                    <a:pt x="894" y="292"/>
                    <a:pt x="893" y="292"/>
                    <a:pt x="892" y="292"/>
                  </a:cubicBezTo>
                  <a:cubicBezTo>
                    <a:pt x="891" y="293"/>
                    <a:pt x="891" y="293"/>
                    <a:pt x="890" y="293"/>
                  </a:cubicBezTo>
                  <a:cubicBezTo>
                    <a:pt x="890" y="294"/>
                    <a:pt x="890" y="294"/>
                    <a:pt x="890" y="294"/>
                  </a:cubicBezTo>
                  <a:cubicBezTo>
                    <a:pt x="890" y="294"/>
                    <a:pt x="889" y="294"/>
                    <a:pt x="889" y="294"/>
                  </a:cubicBezTo>
                  <a:cubicBezTo>
                    <a:pt x="889" y="293"/>
                    <a:pt x="889" y="293"/>
                    <a:pt x="889" y="293"/>
                  </a:cubicBezTo>
                  <a:cubicBezTo>
                    <a:pt x="889" y="293"/>
                    <a:pt x="889" y="293"/>
                    <a:pt x="889" y="293"/>
                  </a:cubicBezTo>
                  <a:cubicBezTo>
                    <a:pt x="889" y="293"/>
                    <a:pt x="889" y="293"/>
                    <a:pt x="889" y="293"/>
                  </a:cubicBezTo>
                  <a:cubicBezTo>
                    <a:pt x="889" y="294"/>
                    <a:pt x="889" y="294"/>
                    <a:pt x="889" y="294"/>
                  </a:cubicBezTo>
                  <a:cubicBezTo>
                    <a:pt x="889" y="294"/>
                    <a:pt x="888" y="294"/>
                    <a:pt x="888" y="294"/>
                  </a:cubicBezTo>
                  <a:cubicBezTo>
                    <a:pt x="888" y="294"/>
                    <a:pt x="887" y="294"/>
                    <a:pt x="887" y="294"/>
                  </a:cubicBezTo>
                  <a:cubicBezTo>
                    <a:pt x="887" y="294"/>
                    <a:pt x="885" y="293"/>
                    <a:pt x="885" y="294"/>
                  </a:cubicBezTo>
                  <a:cubicBezTo>
                    <a:pt x="884" y="294"/>
                    <a:pt x="883" y="295"/>
                    <a:pt x="882" y="296"/>
                  </a:cubicBezTo>
                  <a:cubicBezTo>
                    <a:pt x="881" y="297"/>
                    <a:pt x="880" y="297"/>
                    <a:pt x="880" y="298"/>
                  </a:cubicBezTo>
                  <a:cubicBezTo>
                    <a:pt x="880" y="298"/>
                    <a:pt x="881" y="298"/>
                    <a:pt x="881" y="298"/>
                  </a:cubicBezTo>
                  <a:cubicBezTo>
                    <a:pt x="882" y="297"/>
                    <a:pt x="883" y="297"/>
                    <a:pt x="883" y="297"/>
                  </a:cubicBezTo>
                  <a:cubicBezTo>
                    <a:pt x="884" y="296"/>
                    <a:pt x="886" y="295"/>
                    <a:pt x="887" y="296"/>
                  </a:cubicBezTo>
                  <a:cubicBezTo>
                    <a:pt x="887" y="297"/>
                    <a:pt x="886" y="298"/>
                    <a:pt x="888" y="298"/>
                  </a:cubicBezTo>
                  <a:cubicBezTo>
                    <a:pt x="888" y="298"/>
                    <a:pt x="888" y="298"/>
                    <a:pt x="889" y="298"/>
                  </a:cubicBezTo>
                  <a:cubicBezTo>
                    <a:pt x="889" y="298"/>
                    <a:pt x="891" y="297"/>
                    <a:pt x="892" y="296"/>
                  </a:cubicBezTo>
                  <a:cubicBezTo>
                    <a:pt x="892" y="296"/>
                    <a:pt x="893" y="296"/>
                    <a:pt x="893" y="296"/>
                  </a:cubicBezTo>
                  <a:cubicBezTo>
                    <a:pt x="895" y="296"/>
                    <a:pt x="894" y="297"/>
                    <a:pt x="895" y="298"/>
                  </a:cubicBezTo>
                  <a:cubicBezTo>
                    <a:pt x="895" y="298"/>
                    <a:pt x="896" y="298"/>
                    <a:pt x="896" y="299"/>
                  </a:cubicBezTo>
                  <a:cubicBezTo>
                    <a:pt x="896" y="299"/>
                    <a:pt x="896" y="300"/>
                    <a:pt x="897" y="300"/>
                  </a:cubicBezTo>
                  <a:cubicBezTo>
                    <a:pt x="897" y="300"/>
                    <a:pt x="898" y="300"/>
                    <a:pt x="898" y="300"/>
                  </a:cubicBezTo>
                  <a:cubicBezTo>
                    <a:pt x="898" y="300"/>
                    <a:pt x="899" y="301"/>
                    <a:pt x="899" y="301"/>
                  </a:cubicBezTo>
                  <a:cubicBezTo>
                    <a:pt x="898" y="303"/>
                    <a:pt x="897" y="302"/>
                    <a:pt x="896" y="303"/>
                  </a:cubicBezTo>
                  <a:cubicBezTo>
                    <a:pt x="895" y="303"/>
                    <a:pt x="894" y="304"/>
                    <a:pt x="893" y="304"/>
                  </a:cubicBezTo>
                  <a:cubicBezTo>
                    <a:pt x="893" y="304"/>
                    <a:pt x="892" y="304"/>
                    <a:pt x="892" y="305"/>
                  </a:cubicBezTo>
                  <a:cubicBezTo>
                    <a:pt x="892" y="305"/>
                    <a:pt x="891" y="306"/>
                    <a:pt x="892" y="306"/>
                  </a:cubicBezTo>
                  <a:cubicBezTo>
                    <a:pt x="892" y="306"/>
                    <a:pt x="892" y="307"/>
                    <a:pt x="892" y="307"/>
                  </a:cubicBezTo>
                  <a:cubicBezTo>
                    <a:pt x="892" y="307"/>
                    <a:pt x="893" y="306"/>
                    <a:pt x="893" y="306"/>
                  </a:cubicBezTo>
                  <a:cubicBezTo>
                    <a:pt x="894" y="305"/>
                    <a:pt x="895" y="305"/>
                    <a:pt x="896" y="305"/>
                  </a:cubicBezTo>
                  <a:cubicBezTo>
                    <a:pt x="898" y="305"/>
                    <a:pt x="897" y="303"/>
                    <a:pt x="898" y="303"/>
                  </a:cubicBezTo>
                  <a:cubicBezTo>
                    <a:pt x="899" y="302"/>
                    <a:pt x="899" y="302"/>
                    <a:pt x="899" y="303"/>
                  </a:cubicBezTo>
                  <a:cubicBezTo>
                    <a:pt x="899" y="304"/>
                    <a:pt x="899" y="305"/>
                    <a:pt x="899" y="306"/>
                  </a:cubicBezTo>
                  <a:cubicBezTo>
                    <a:pt x="899" y="307"/>
                    <a:pt x="899" y="307"/>
                    <a:pt x="898" y="307"/>
                  </a:cubicBezTo>
                  <a:cubicBezTo>
                    <a:pt x="897" y="307"/>
                    <a:pt x="896" y="308"/>
                    <a:pt x="895" y="307"/>
                  </a:cubicBezTo>
                  <a:cubicBezTo>
                    <a:pt x="895" y="307"/>
                    <a:pt x="895" y="308"/>
                    <a:pt x="895" y="308"/>
                  </a:cubicBezTo>
                  <a:cubicBezTo>
                    <a:pt x="894" y="308"/>
                    <a:pt x="894" y="307"/>
                    <a:pt x="893" y="308"/>
                  </a:cubicBezTo>
                  <a:cubicBezTo>
                    <a:pt x="893" y="308"/>
                    <a:pt x="891" y="309"/>
                    <a:pt x="892" y="309"/>
                  </a:cubicBezTo>
                  <a:cubicBezTo>
                    <a:pt x="893" y="309"/>
                    <a:pt x="894" y="309"/>
                    <a:pt x="894" y="310"/>
                  </a:cubicBezTo>
                  <a:cubicBezTo>
                    <a:pt x="894" y="311"/>
                    <a:pt x="892" y="311"/>
                    <a:pt x="893" y="311"/>
                  </a:cubicBezTo>
                  <a:cubicBezTo>
                    <a:pt x="894" y="312"/>
                    <a:pt x="894" y="312"/>
                    <a:pt x="893" y="313"/>
                  </a:cubicBezTo>
                  <a:cubicBezTo>
                    <a:pt x="893" y="313"/>
                    <a:pt x="893" y="313"/>
                    <a:pt x="893" y="313"/>
                  </a:cubicBezTo>
                  <a:cubicBezTo>
                    <a:pt x="893" y="313"/>
                    <a:pt x="893" y="313"/>
                    <a:pt x="892" y="313"/>
                  </a:cubicBezTo>
                  <a:cubicBezTo>
                    <a:pt x="891" y="313"/>
                    <a:pt x="891" y="315"/>
                    <a:pt x="892" y="315"/>
                  </a:cubicBezTo>
                  <a:cubicBezTo>
                    <a:pt x="892" y="315"/>
                    <a:pt x="893" y="315"/>
                    <a:pt x="893" y="316"/>
                  </a:cubicBezTo>
                  <a:cubicBezTo>
                    <a:pt x="893" y="316"/>
                    <a:pt x="892" y="316"/>
                    <a:pt x="892" y="317"/>
                  </a:cubicBezTo>
                  <a:cubicBezTo>
                    <a:pt x="891" y="317"/>
                    <a:pt x="891" y="318"/>
                    <a:pt x="890" y="318"/>
                  </a:cubicBezTo>
                  <a:cubicBezTo>
                    <a:pt x="890" y="318"/>
                    <a:pt x="889" y="318"/>
                    <a:pt x="889" y="318"/>
                  </a:cubicBezTo>
                  <a:cubicBezTo>
                    <a:pt x="889" y="317"/>
                    <a:pt x="889" y="318"/>
                    <a:pt x="888" y="318"/>
                  </a:cubicBezTo>
                  <a:cubicBezTo>
                    <a:pt x="887" y="318"/>
                    <a:pt x="887" y="319"/>
                    <a:pt x="887" y="320"/>
                  </a:cubicBezTo>
                  <a:cubicBezTo>
                    <a:pt x="887" y="320"/>
                    <a:pt x="887" y="320"/>
                    <a:pt x="886" y="320"/>
                  </a:cubicBezTo>
                  <a:cubicBezTo>
                    <a:pt x="886" y="321"/>
                    <a:pt x="886" y="321"/>
                    <a:pt x="886" y="322"/>
                  </a:cubicBezTo>
                  <a:cubicBezTo>
                    <a:pt x="886" y="322"/>
                    <a:pt x="885" y="323"/>
                    <a:pt x="885" y="323"/>
                  </a:cubicBezTo>
                  <a:cubicBezTo>
                    <a:pt x="886" y="324"/>
                    <a:pt x="885" y="324"/>
                    <a:pt x="885" y="324"/>
                  </a:cubicBezTo>
                  <a:cubicBezTo>
                    <a:pt x="885" y="324"/>
                    <a:pt x="885" y="325"/>
                    <a:pt x="884" y="325"/>
                  </a:cubicBezTo>
                  <a:cubicBezTo>
                    <a:pt x="884" y="325"/>
                    <a:pt x="884" y="326"/>
                    <a:pt x="884" y="326"/>
                  </a:cubicBezTo>
                  <a:cubicBezTo>
                    <a:pt x="883" y="326"/>
                    <a:pt x="883" y="326"/>
                    <a:pt x="883" y="326"/>
                  </a:cubicBezTo>
                  <a:cubicBezTo>
                    <a:pt x="882" y="327"/>
                    <a:pt x="882" y="327"/>
                    <a:pt x="881" y="327"/>
                  </a:cubicBezTo>
                  <a:cubicBezTo>
                    <a:pt x="881" y="327"/>
                    <a:pt x="881" y="328"/>
                    <a:pt x="881" y="328"/>
                  </a:cubicBezTo>
                  <a:cubicBezTo>
                    <a:pt x="881" y="328"/>
                    <a:pt x="882" y="329"/>
                    <a:pt x="883" y="329"/>
                  </a:cubicBezTo>
                  <a:cubicBezTo>
                    <a:pt x="883" y="329"/>
                    <a:pt x="883" y="330"/>
                    <a:pt x="882" y="330"/>
                  </a:cubicBezTo>
                  <a:cubicBezTo>
                    <a:pt x="881" y="330"/>
                    <a:pt x="881" y="330"/>
                    <a:pt x="880" y="331"/>
                  </a:cubicBezTo>
                  <a:cubicBezTo>
                    <a:pt x="880" y="331"/>
                    <a:pt x="879" y="332"/>
                    <a:pt x="878" y="332"/>
                  </a:cubicBezTo>
                  <a:cubicBezTo>
                    <a:pt x="878" y="332"/>
                    <a:pt x="877" y="334"/>
                    <a:pt x="876" y="333"/>
                  </a:cubicBezTo>
                  <a:cubicBezTo>
                    <a:pt x="876" y="333"/>
                    <a:pt x="876" y="333"/>
                    <a:pt x="876" y="332"/>
                  </a:cubicBezTo>
                  <a:cubicBezTo>
                    <a:pt x="875" y="332"/>
                    <a:pt x="874" y="333"/>
                    <a:pt x="874" y="333"/>
                  </a:cubicBezTo>
                  <a:cubicBezTo>
                    <a:pt x="874" y="333"/>
                    <a:pt x="874" y="334"/>
                    <a:pt x="874" y="334"/>
                  </a:cubicBezTo>
                  <a:cubicBezTo>
                    <a:pt x="874" y="334"/>
                    <a:pt x="874" y="334"/>
                    <a:pt x="874" y="334"/>
                  </a:cubicBezTo>
                  <a:cubicBezTo>
                    <a:pt x="875" y="335"/>
                    <a:pt x="875" y="335"/>
                    <a:pt x="875" y="336"/>
                  </a:cubicBezTo>
                  <a:cubicBezTo>
                    <a:pt x="875" y="337"/>
                    <a:pt x="875" y="337"/>
                    <a:pt x="876" y="337"/>
                  </a:cubicBezTo>
                  <a:cubicBezTo>
                    <a:pt x="876" y="337"/>
                    <a:pt x="876" y="337"/>
                    <a:pt x="876" y="337"/>
                  </a:cubicBezTo>
                  <a:cubicBezTo>
                    <a:pt x="876" y="338"/>
                    <a:pt x="875" y="338"/>
                    <a:pt x="874" y="339"/>
                  </a:cubicBezTo>
                  <a:cubicBezTo>
                    <a:pt x="873" y="339"/>
                    <a:pt x="873" y="339"/>
                    <a:pt x="872" y="339"/>
                  </a:cubicBezTo>
                  <a:cubicBezTo>
                    <a:pt x="871" y="340"/>
                    <a:pt x="873" y="340"/>
                    <a:pt x="874" y="340"/>
                  </a:cubicBezTo>
                  <a:cubicBezTo>
                    <a:pt x="874" y="340"/>
                    <a:pt x="874" y="340"/>
                    <a:pt x="874" y="340"/>
                  </a:cubicBezTo>
                  <a:cubicBezTo>
                    <a:pt x="874" y="341"/>
                    <a:pt x="874" y="341"/>
                    <a:pt x="873" y="341"/>
                  </a:cubicBezTo>
                  <a:cubicBezTo>
                    <a:pt x="873" y="342"/>
                    <a:pt x="873" y="343"/>
                    <a:pt x="873" y="343"/>
                  </a:cubicBezTo>
                  <a:cubicBezTo>
                    <a:pt x="873" y="344"/>
                    <a:pt x="872" y="344"/>
                    <a:pt x="872" y="344"/>
                  </a:cubicBezTo>
                  <a:cubicBezTo>
                    <a:pt x="872" y="345"/>
                    <a:pt x="872" y="345"/>
                    <a:pt x="872" y="345"/>
                  </a:cubicBezTo>
                  <a:cubicBezTo>
                    <a:pt x="872" y="346"/>
                    <a:pt x="873" y="346"/>
                    <a:pt x="872" y="346"/>
                  </a:cubicBezTo>
                  <a:cubicBezTo>
                    <a:pt x="872" y="347"/>
                    <a:pt x="872" y="348"/>
                    <a:pt x="871" y="348"/>
                  </a:cubicBezTo>
                  <a:cubicBezTo>
                    <a:pt x="871" y="348"/>
                    <a:pt x="870" y="348"/>
                    <a:pt x="870" y="347"/>
                  </a:cubicBezTo>
                  <a:cubicBezTo>
                    <a:pt x="870" y="347"/>
                    <a:pt x="870" y="346"/>
                    <a:pt x="869" y="346"/>
                  </a:cubicBezTo>
                  <a:cubicBezTo>
                    <a:pt x="869" y="346"/>
                    <a:pt x="869" y="346"/>
                    <a:pt x="869" y="346"/>
                  </a:cubicBezTo>
                  <a:cubicBezTo>
                    <a:pt x="868" y="347"/>
                    <a:pt x="868" y="348"/>
                    <a:pt x="869" y="348"/>
                  </a:cubicBezTo>
                  <a:cubicBezTo>
                    <a:pt x="869" y="349"/>
                    <a:pt x="869" y="349"/>
                    <a:pt x="869" y="349"/>
                  </a:cubicBezTo>
                  <a:cubicBezTo>
                    <a:pt x="869" y="349"/>
                    <a:pt x="868" y="349"/>
                    <a:pt x="868" y="349"/>
                  </a:cubicBezTo>
                  <a:cubicBezTo>
                    <a:pt x="868" y="350"/>
                    <a:pt x="866" y="349"/>
                    <a:pt x="866" y="350"/>
                  </a:cubicBezTo>
                  <a:cubicBezTo>
                    <a:pt x="866" y="351"/>
                    <a:pt x="867" y="350"/>
                    <a:pt x="867" y="351"/>
                  </a:cubicBezTo>
                  <a:cubicBezTo>
                    <a:pt x="868" y="351"/>
                    <a:pt x="867" y="352"/>
                    <a:pt x="867" y="352"/>
                  </a:cubicBezTo>
                  <a:cubicBezTo>
                    <a:pt x="867" y="352"/>
                    <a:pt x="866" y="352"/>
                    <a:pt x="866" y="352"/>
                  </a:cubicBezTo>
                  <a:cubicBezTo>
                    <a:pt x="866" y="352"/>
                    <a:pt x="865" y="352"/>
                    <a:pt x="865" y="352"/>
                  </a:cubicBezTo>
                  <a:cubicBezTo>
                    <a:pt x="866" y="351"/>
                    <a:pt x="863" y="351"/>
                    <a:pt x="864" y="353"/>
                  </a:cubicBezTo>
                  <a:cubicBezTo>
                    <a:pt x="864" y="353"/>
                    <a:pt x="865" y="354"/>
                    <a:pt x="865" y="354"/>
                  </a:cubicBezTo>
                  <a:cubicBezTo>
                    <a:pt x="865" y="354"/>
                    <a:pt x="865" y="355"/>
                    <a:pt x="865" y="355"/>
                  </a:cubicBezTo>
                  <a:cubicBezTo>
                    <a:pt x="864" y="355"/>
                    <a:pt x="864" y="355"/>
                    <a:pt x="863" y="355"/>
                  </a:cubicBezTo>
                  <a:cubicBezTo>
                    <a:pt x="863" y="355"/>
                    <a:pt x="862" y="355"/>
                    <a:pt x="862" y="354"/>
                  </a:cubicBezTo>
                  <a:cubicBezTo>
                    <a:pt x="862" y="353"/>
                    <a:pt x="861" y="355"/>
                    <a:pt x="860" y="355"/>
                  </a:cubicBezTo>
                  <a:cubicBezTo>
                    <a:pt x="859" y="355"/>
                    <a:pt x="859" y="355"/>
                    <a:pt x="858" y="355"/>
                  </a:cubicBezTo>
                  <a:cubicBezTo>
                    <a:pt x="858" y="355"/>
                    <a:pt x="857" y="355"/>
                    <a:pt x="857" y="355"/>
                  </a:cubicBezTo>
                  <a:cubicBezTo>
                    <a:pt x="857" y="355"/>
                    <a:pt x="857" y="356"/>
                    <a:pt x="857" y="356"/>
                  </a:cubicBezTo>
                  <a:cubicBezTo>
                    <a:pt x="858" y="356"/>
                    <a:pt x="858" y="356"/>
                    <a:pt x="858" y="357"/>
                  </a:cubicBezTo>
                  <a:cubicBezTo>
                    <a:pt x="858" y="357"/>
                    <a:pt x="861" y="357"/>
                    <a:pt x="861" y="357"/>
                  </a:cubicBezTo>
                  <a:cubicBezTo>
                    <a:pt x="861" y="357"/>
                    <a:pt x="861" y="357"/>
                    <a:pt x="861" y="357"/>
                  </a:cubicBezTo>
                  <a:cubicBezTo>
                    <a:pt x="860" y="358"/>
                    <a:pt x="860" y="359"/>
                    <a:pt x="859" y="358"/>
                  </a:cubicBezTo>
                  <a:cubicBezTo>
                    <a:pt x="858" y="358"/>
                    <a:pt x="858" y="359"/>
                    <a:pt x="857" y="359"/>
                  </a:cubicBezTo>
                  <a:cubicBezTo>
                    <a:pt x="857" y="360"/>
                    <a:pt x="857" y="359"/>
                    <a:pt x="856" y="360"/>
                  </a:cubicBezTo>
                  <a:cubicBezTo>
                    <a:pt x="856" y="361"/>
                    <a:pt x="854" y="360"/>
                    <a:pt x="854" y="361"/>
                  </a:cubicBezTo>
                  <a:cubicBezTo>
                    <a:pt x="853" y="362"/>
                    <a:pt x="852" y="363"/>
                    <a:pt x="851" y="363"/>
                  </a:cubicBezTo>
                  <a:cubicBezTo>
                    <a:pt x="851" y="363"/>
                    <a:pt x="851" y="363"/>
                    <a:pt x="851" y="363"/>
                  </a:cubicBezTo>
                  <a:cubicBezTo>
                    <a:pt x="850" y="363"/>
                    <a:pt x="850" y="363"/>
                    <a:pt x="849" y="362"/>
                  </a:cubicBezTo>
                  <a:cubicBezTo>
                    <a:pt x="848" y="362"/>
                    <a:pt x="848" y="362"/>
                    <a:pt x="847" y="362"/>
                  </a:cubicBezTo>
                  <a:cubicBezTo>
                    <a:pt x="846" y="363"/>
                    <a:pt x="847" y="364"/>
                    <a:pt x="847" y="365"/>
                  </a:cubicBezTo>
                  <a:cubicBezTo>
                    <a:pt x="847" y="365"/>
                    <a:pt x="847" y="365"/>
                    <a:pt x="846" y="366"/>
                  </a:cubicBezTo>
                  <a:cubicBezTo>
                    <a:pt x="846" y="366"/>
                    <a:pt x="846" y="367"/>
                    <a:pt x="846" y="367"/>
                  </a:cubicBezTo>
                  <a:cubicBezTo>
                    <a:pt x="846" y="367"/>
                    <a:pt x="845" y="367"/>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70"/>
                    <a:pt x="842" y="370"/>
                    <a:pt x="841" y="370"/>
                  </a:cubicBezTo>
                  <a:cubicBezTo>
                    <a:pt x="840" y="370"/>
                    <a:pt x="839" y="370"/>
                    <a:pt x="839" y="370"/>
                  </a:cubicBezTo>
                  <a:cubicBezTo>
                    <a:pt x="838" y="370"/>
                    <a:pt x="837" y="370"/>
                    <a:pt x="837" y="371"/>
                  </a:cubicBezTo>
                  <a:cubicBezTo>
                    <a:pt x="836" y="371"/>
                    <a:pt x="836" y="372"/>
                    <a:pt x="835" y="372"/>
                  </a:cubicBezTo>
                  <a:cubicBezTo>
                    <a:pt x="834" y="372"/>
                    <a:pt x="833" y="371"/>
                    <a:pt x="832" y="372"/>
                  </a:cubicBezTo>
                  <a:cubicBezTo>
                    <a:pt x="832" y="372"/>
                    <a:pt x="831" y="372"/>
                    <a:pt x="831" y="372"/>
                  </a:cubicBezTo>
                  <a:cubicBezTo>
                    <a:pt x="831" y="371"/>
                    <a:pt x="830" y="372"/>
                    <a:pt x="829" y="373"/>
                  </a:cubicBezTo>
                  <a:cubicBezTo>
                    <a:pt x="829" y="373"/>
                    <a:pt x="829" y="373"/>
                    <a:pt x="829" y="373"/>
                  </a:cubicBezTo>
                  <a:cubicBezTo>
                    <a:pt x="828" y="373"/>
                    <a:pt x="828" y="373"/>
                    <a:pt x="827" y="373"/>
                  </a:cubicBezTo>
                  <a:cubicBezTo>
                    <a:pt x="827" y="373"/>
                    <a:pt x="827" y="373"/>
                    <a:pt x="827" y="373"/>
                  </a:cubicBezTo>
                  <a:cubicBezTo>
                    <a:pt x="826" y="373"/>
                    <a:pt x="825" y="373"/>
                    <a:pt x="825" y="373"/>
                  </a:cubicBezTo>
                  <a:cubicBezTo>
                    <a:pt x="824" y="373"/>
                    <a:pt x="823" y="373"/>
                    <a:pt x="823" y="374"/>
                  </a:cubicBezTo>
                  <a:cubicBezTo>
                    <a:pt x="823" y="374"/>
                    <a:pt x="823" y="374"/>
                    <a:pt x="823" y="374"/>
                  </a:cubicBezTo>
                  <a:cubicBezTo>
                    <a:pt x="822" y="375"/>
                    <a:pt x="822" y="375"/>
                    <a:pt x="821" y="376"/>
                  </a:cubicBezTo>
                  <a:cubicBezTo>
                    <a:pt x="821" y="376"/>
                    <a:pt x="819" y="376"/>
                    <a:pt x="820" y="375"/>
                  </a:cubicBezTo>
                  <a:cubicBezTo>
                    <a:pt x="820" y="375"/>
                    <a:pt x="820" y="375"/>
                    <a:pt x="821" y="374"/>
                  </a:cubicBezTo>
                  <a:cubicBezTo>
                    <a:pt x="821" y="374"/>
                    <a:pt x="819" y="373"/>
                    <a:pt x="819" y="373"/>
                  </a:cubicBezTo>
                  <a:cubicBezTo>
                    <a:pt x="818" y="372"/>
                    <a:pt x="817" y="372"/>
                    <a:pt x="816" y="371"/>
                  </a:cubicBezTo>
                  <a:cubicBezTo>
                    <a:pt x="816" y="370"/>
                    <a:pt x="816" y="370"/>
                    <a:pt x="815" y="370"/>
                  </a:cubicBezTo>
                  <a:cubicBezTo>
                    <a:pt x="815" y="371"/>
                    <a:pt x="815" y="371"/>
                    <a:pt x="815" y="371"/>
                  </a:cubicBezTo>
                  <a:cubicBezTo>
                    <a:pt x="815" y="371"/>
                    <a:pt x="815" y="372"/>
                    <a:pt x="815" y="372"/>
                  </a:cubicBezTo>
                  <a:cubicBezTo>
                    <a:pt x="815" y="373"/>
                    <a:pt x="816" y="374"/>
                    <a:pt x="816" y="374"/>
                  </a:cubicBezTo>
                  <a:cubicBezTo>
                    <a:pt x="816" y="374"/>
                    <a:pt x="816" y="374"/>
                    <a:pt x="816" y="374"/>
                  </a:cubicBezTo>
                  <a:cubicBezTo>
                    <a:pt x="816" y="374"/>
                    <a:pt x="816" y="374"/>
                    <a:pt x="816" y="374"/>
                  </a:cubicBezTo>
                  <a:cubicBezTo>
                    <a:pt x="816" y="374"/>
                    <a:pt x="816" y="374"/>
                    <a:pt x="816" y="374"/>
                  </a:cubicBezTo>
                  <a:cubicBezTo>
                    <a:pt x="816" y="374"/>
                    <a:pt x="816" y="374"/>
                    <a:pt x="816" y="374"/>
                  </a:cubicBezTo>
                  <a:cubicBezTo>
                    <a:pt x="815" y="374"/>
                    <a:pt x="815" y="375"/>
                    <a:pt x="815" y="375"/>
                  </a:cubicBezTo>
                  <a:cubicBezTo>
                    <a:pt x="815" y="375"/>
                    <a:pt x="815" y="376"/>
                    <a:pt x="814" y="376"/>
                  </a:cubicBezTo>
                  <a:cubicBezTo>
                    <a:pt x="814" y="376"/>
                    <a:pt x="814" y="376"/>
                    <a:pt x="814" y="376"/>
                  </a:cubicBezTo>
                  <a:cubicBezTo>
                    <a:pt x="814" y="376"/>
                    <a:pt x="814" y="376"/>
                    <a:pt x="814" y="375"/>
                  </a:cubicBezTo>
                  <a:cubicBezTo>
                    <a:pt x="814" y="375"/>
                    <a:pt x="814" y="375"/>
                    <a:pt x="814" y="376"/>
                  </a:cubicBezTo>
                  <a:cubicBezTo>
                    <a:pt x="814" y="376"/>
                    <a:pt x="814" y="376"/>
                    <a:pt x="814" y="376"/>
                  </a:cubicBezTo>
                  <a:cubicBezTo>
                    <a:pt x="814" y="376"/>
                    <a:pt x="814" y="376"/>
                    <a:pt x="814" y="376"/>
                  </a:cubicBezTo>
                  <a:cubicBezTo>
                    <a:pt x="814" y="376"/>
                    <a:pt x="814" y="376"/>
                    <a:pt x="813" y="377"/>
                  </a:cubicBezTo>
                  <a:cubicBezTo>
                    <a:pt x="813" y="377"/>
                    <a:pt x="812" y="378"/>
                    <a:pt x="811" y="378"/>
                  </a:cubicBezTo>
                  <a:cubicBezTo>
                    <a:pt x="811" y="378"/>
                    <a:pt x="810" y="378"/>
                    <a:pt x="810" y="378"/>
                  </a:cubicBezTo>
                  <a:cubicBezTo>
                    <a:pt x="810" y="378"/>
                    <a:pt x="810" y="378"/>
                    <a:pt x="810" y="379"/>
                  </a:cubicBezTo>
                  <a:cubicBezTo>
                    <a:pt x="809" y="379"/>
                    <a:pt x="809" y="379"/>
                    <a:pt x="809" y="379"/>
                  </a:cubicBezTo>
                  <a:cubicBezTo>
                    <a:pt x="809" y="380"/>
                    <a:pt x="808" y="380"/>
                    <a:pt x="808" y="380"/>
                  </a:cubicBezTo>
                  <a:cubicBezTo>
                    <a:pt x="807" y="380"/>
                    <a:pt x="807" y="380"/>
                    <a:pt x="806" y="381"/>
                  </a:cubicBezTo>
                  <a:cubicBezTo>
                    <a:pt x="805" y="381"/>
                    <a:pt x="804" y="382"/>
                    <a:pt x="802" y="381"/>
                  </a:cubicBezTo>
                  <a:cubicBezTo>
                    <a:pt x="802" y="381"/>
                    <a:pt x="801" y="381"/>
                    <a:pt x="801" y="381"/>
                  </a:cubicBezTo>
                  <a:cubicBezTo>
                    <a:pt x="800" y="381"/>
                    <a:pt x="800" y="380"/>
                    <a:pt x="800" y="380"/>
                  </a:cubicBezTo>
                  <a:cubicBezTo>
                    <a:pt x="799" y="380"/>
                    <a:pt x="799" y="381"/>
                    <a:pt x="799" y="381"/>
                  </a:cubicBezTo>
                  <a:cubicBezTo>
                    <a:pt x="799" y="382"/>
                    <a:pt x="799" y="382"/>
                    <a:pt x="798" y="383"/>
                  </a:cubicBezTo>
                  <a:cubicBezTo>
                    <a:pt x="798" y="383"/>
                    <a:pt x="797" y="383"/>
                    <a:pt x="796" y="383"/>
                  </a:cubicBezTo>
                  <a:cubicBezTo>
                    <a:pt x="796" y="384"/>
                    <a:pt x="795" y="383"/>
                    <a:pt x="794" y="384"/>
                  </a:cubicBezTo>
                  <a:cubicBezTo>
                    <a:pt x="793" y="384"/>
                    <a:pt x="792" y="385"/>
                    <a:pt x="791" y="385"/>
                  </a:cubicBezTo>
                  <a:cubicBezTo>
                    <a:pt x="790" y="385"/>
                    <a:pt x="789" y="385"/>
                    <a:pt x="788" y="385"/>
                  </a:cubicBezTo>
                  <a:cubicBezTo>
                    <a:pt x="788" y="385"/>
                    <a:pt x="788" y="384"/>
                    <a:pt x="788" y="384"/>
                  </a:cubicBezTo>
                  <a:cubicBezTo>
                    <a:pt x="788" y="384"/>
                    <a:pt x="788" y="383"/>
                    <a:pt x="787" y="384"/>
                  </a:cubicBezTo>
                  <a:cubicBezTo>
                    <a:pt x="787" y="384"/>
                    <a:pt x="787" y="384"/>
                    <a:pt x="787" y="385"/>
                  </a:cubicBezTo>
                  <a:cubicBezTo>
                    <a:pt x="787" y="386"/>
                    <a:pt x="786" y="386"/>
                    <a:pt x="785" y="387"/>
                  </a:cubicBezTo>
                  <a:cubicBezTo>
                    <a:pt x="786" y="387"/>
                    <a:pt x="786" y="387"/>
                    <a:pt x="786" y="388"/>
                  </a:cubicBezTo>
                  <a:cubicBezTo>
                    <a:pt x="786" y="388"/>
                    <a:pt x="786" y="389"/>
                    <a:pt x="786" y="389"/>
                  </a:cubicBezTo>
                  <a:cubicBezTo>
                    <a:pt x="787" y="389"/>
                    <a:pt x="787" y="389"/>
                    <a:pt x="787" y="390"/>
                  </a:cubicBezTo>
                  <a:cubicBezTo>
                    <a:pt x="788" y="390"/>
                    <a:pt x="788" y="390"/>
                    <a:pt x="788" y="391"/>
                  </a:cubicBezTo>
                  <a:cubicBezTo>
                    <a:pt x="788" y="391"/>
                    <a:pt x="788" y="391"/>
                    <a:pt x="788" y="392"/>
                  </a:cubicBezTo>
                  <a:cubicBezTo>
                    <a:pt x="787" y="392"/>
                    <a:pt x="787" y="393"/>
                    <a:pt x="787" y="393"/>
                  </a:cubicBezTo>
                  <a:cubicBezTo>
                    <a:pt x="786" y="393"/>
                    <a:pt x="786" y="393"/>
                    <a:pt x="785" y="393"/>
                  </a:cubicBezTo>
                  <a:cubicBezTo>
                    <a:pt x="785" y="393"/>
                    <a:pt x="783" y="393"/>
                    <a:pt x="783" y="393"/>
                  </a:cubicBezTo>
                  <a:cubicBezTo>
                    <a:pt x="782" y="393"/>
                    <a:pt x="781" y="394"/>
                    <a:pt x="781" y="393"/>
                  </a:cubicBezTo>
                  <a:cubicBezTo>
                    <a:pt x="780" y="393"/>
                    <a:pt x="781" y="392"/>
                    <a:pt x="781" y="391"/>
                  </a:cubicBezTo>
                  <a:cubicBezTo>
                    <a:pt x="781" y="390"/>
                    <a:pt x="779" y="391"/>
                    <a:pt x="779" y="390"/>
                  </a:cubicBezTo>
                  <a:cubicBezTo>
                    <a:pt x="779" y="389"/>
                    <a:pt x="779" y="389"/>
                    <a:pt x="778" y="388"/>
                  </a:cubicBezTo>
                  <a:cubicBezTo>
                    <a:pt x="778" y="388"/>
                    <a:pt x="778" y="388"/>
                    <a:pt x="778" y="388"/>
                  </a:cubicBezTo>
                  <a:cubicBezTo>
                    <a:pt x="778" y="387"/>
                    <a:pt x="779" y="387"/>
                    <a:pt x="779" y="387"/>
                  </a:cubicBezTo>
                  <a:cubicBezTo>
                    <a:pt x="780" y="387"/>
                    <a:pt x="780" y="387"/>
                    <a:pt x="780" y="386"/>
                  </a:cubicBezTo>
                  <a:cubicBezTo>
                    <a:pt x="780" y="386"/>
                    <a:pt x="780" y="386"/>
                    <a:pt x="780" y="385"/>
                  </a:cubicBezTo>
                  <a:cubicBezTo>
                    <a:pt x="781" y="385"/>
                    <a:pt x="781" y="385"/>
                    <a:pt x="781" y="385"/>
                  </a:cubicBezTo>
                  <a:cubicBezTo>
                    <a:pt x="782" y="385"/>
                    <a:pt x="782" y="384"/>
                    <a:pt x="782" y="384"/>
                  </a:cubicBezTo>
                  <a:cubicBezTo>
                    <a:pt x="783" y="383"/>
                    <a:pt x="782" y="383"/>
                    <a:pt x="782" y="383"/>
                  </a:cubicBezTo>
                  <a:cubicBezTo>
                    <a:pt x="781" y="383"/>
                    <a:pt x="781" y="383"/>
                    <a:pt x="780" y="383"/>
                  </a:cubicBezTo>
                  <a:cubicBezTo>
                    <a:pt x="780" y="383"/>
                    <a:pt x="780" y="383"/>
                    <a:pt x="779" y="383"/>
                  </a:cubicBezTo>
                  <a:cubicBezTo>
                    <a:pt x="779" y="383"/>
                    <a:pt x="779" y="383"/>
                    <a:pt x="779" y="383"/>
                  </a:cubicBezTo>
                  <a:cubicBezTo>
                    <a:pt x="779" y="383"/>
                    <a:pt x="778" y="384"/>
                    <a:pt x="778" y="384"/>
                  </a:cubicBezTo>
                  <a:cubicBezTo>
                    <a:pt x="777" y="384"/>
                    <a:pt x="775" y="383"/>
                    <a:pt x="774" y="383"/>
                  </a:cubicBezTo>
                  <a:cubicBezTo>
                    <a:pt x="774" y="383"/>
                    <a:pt x="774" y="383"/>
                    <a:pt x="774" y="383"/>
                  </a:cubicBezTo>
                  <a:cubicBezTo>
                    <a:pt x="774" y="382"/>
                    <a:pt x="773" y="382"/>
                    <a:pt x="773" y="382"/>
                  </a:cubicBezTo>
                  <a:cubicBezTo>
                    <a:pt x="772" y="382"/>
                    <a:pt x="772" y="382"/>
                    <a:pt x="772" y="382"/>
                  </a:cubicBezTo>
                  <a:cubicBezTo>
                    <a:pt x="771" y="382"/>
                    <a:pt x="771" y="382"/>
                    <a:pt x="771" y="382"/>
                  </a:cubicBezTo>
                  <a:cubicBezTo>
                    <a:pt x="771" y="381"/>
                    <a:pt x="771" y="381"/>
                    <a:pt x="770" y="380"/>
                  </a:cubicBezTo>
                  <a:cubicBezTo>
                    <a:pt x="770" y="380"/>
                    <a:pt x="769" y="381"/>
                    <a:pt x="769" y="382"/>
                  </a:cubicBezTo>
                  <a:cubicBezTo>
                    <a:pt x="769" y="382"/>
                    <a:pt x="769" y="382"/>
                    <a:pt x="768" y="382"/>
                  </a:cubicBezTo>
                  <a:cubicBezTo>
                    <a:pt x="768" y="382"/>
                    <a:pt x="768" y="382"/>
                    <a:pt x="768" y="382"/>
                  </a:cubicBezTo>
                  <a:cubicBezTo>
                    <a:pt x="767" y="381"/>
                    <a:pt x="767" y="382"/>
                    <a:pt x="766" y="382"/>
                  </a:cubicBezTo>
                  <a:cubicBezTo>
                    <a:pt x="766" y="383"/>
                    <a:pt x="766" y="383"/>
                    <a:pt x="765" y="384"/>
                  </a:cubicBezTo>
                  <a:cubicBezTo>
                    <a:pt x="765" y="384"/>
                    <a:pt x="763" y="384"/>
                    <a:pt x="763" y="385"/>
                  </a:cubicBezTo>
                  <a:cubicBezTo>
                    <a:pt x="762" y="385"/>
                    <a:pt x="759" y="385"/>
                    <a:pt x="759" y="386"/>
                  </a:cubicBezTo>
                  <a:cubicBezTo>
                    <a:pt x="759" y="387"/>
                    <a:pt x="758" y="387"/>
                    <a:pt x="758" y="388"/>
                  </a:cubicBezTo>
                  <a:cubicBezTo>
                    <a:pt x="758" y="388"/>
                    <a:pt x="757" y="388"/>
                    <a:pt x="757" y="388"/>
                  </a:cubicBezTo>
                  <a:cubicBezTo>
                    <a:pt x="756" y="388"/>
                    <a:pt x="755" y="388"/>
                    <a:pt x="755" y="388"/>
                  </a:cubicBezTo>
                  <a:cubicBezTo>
                    <a:pt x="754" y="388"/>
                    <a:pt x="754" y="388"/>
                    <a:pt x="753" y="388"/>
                  </a:cubicBezTo>
                  <a:cubicBezTo>
                    <a:pt x="753" y="388"/>
                    <a:pt x="752" y="388"/>
                    <a:pt x="752" y="388"/>
                  </a:cubicBezTo>
                  <a:cubicBezTo>
                    <a:pt x="750" y="388"/>
                    <a:pt x="751" y="390"/>
                    <a:pt x="751" y="392"/>
                  </a:cubicBezTo>
                  <a:cubicBezTo>
                    <a:pt x="750" y="392"/>
                    <a:pt x="750" y="393"/>
                    <a:pt x="750" y="394"/>
                  </a:cubicBezTo>
                  <a:cubicBezTo>
                    <a:pt x="750" y="394"/>
                    <a:pt x="750" y="395"/>
                    <a:pt x="750" y="395"/>
                  </a:cubicBezTo>
                  <a:cubicBezTo>
                    <a:pt x="749" y="395"/>
                    <a:pt x="749" y="395"/>
                    <a:pt x="748" y="396"/>
                  </a:cubicBezTo>
                  <a:cubicBezTo>
                    <a:pt x="748" y="396"/>
                    <a:pt x="747" y="396"/>
                    <a:pt x="747" y="397"/>
                  </a:cubicBezTo>
                  <a:cubicBezTo>
                    <a:pt x="746" y="397"/>
                    <a:pt x="746" y="397"/>
                    <a:pt x="745" y="397"/>
                  </a:cubicBezTo>
                  <a:cubicBezTo>
                    <a:pt x="744" y="397"/>
                    <a:pt x="744" y="398"/>
                    <a:pt x="744" y="398"/>
                  </a:cubicBezTo>
                  <a:cubicBezTo>
                    <a:pt x="743" y="399"/>
                    <a:pt x="742" y="399"/>
                    <a:pt x="742" y="400"/>
                  </a:cubicBezTo>
                  <a:cubicBezTo>
                    <a:pt x="742" y="401"/>
                    <a:pt x="743" y="401"/>
                    <a:pt x="743" y="402"/>
                  </a:cubicBezTo>
                  <a:cubicBezTo>
                    <a:pt x="743" y="402"/>
                    <a:pt x="743" y="402"/>
                    <a:pt x="743" y="403"/>
                  </a:cubicBezTo>
                  <a:cubicBezTo>
                    <a:pt x="743" y="403"/>
                    <a:pt x="742" y="403"/>
                    <a:pt x="742" y="404"/>
                  </a:cubicBezTo>
                  <a:cubicBezTo>
                    <a:pt x="742" y="404"/>
                    <a:pt x="742" y="405"/>
                    <a:pt x="741" y="405"/>
                  </a:cubicBezTo>
                  <a:cubicBezTo>
                    <a:pt x="741" y="406"/>
                    <a:pt x="741" y="406"/>
                    <a:pt x="741" y="407"/>
                  </a:cubicBezTo>
                  <a:cubicBezTo>
                    <a:pt x="741" y="407"/>
                    <a:pt x="741" y="407"/>
                    <a:pt x="741" y="408"/>
                  </a:cubicBezTo>
                  <a:cubicBezTo>
                    <a:pt x="741" y="408"/>
                    <a:pt x="742" y="408"/>
                    <a:pt x="742" y="409"/>
                  </a:cubicBezTo>
                  <a:cubicBezTo>
                    <a:pt x="743" y="409"/>
                    <a:pt x="743" y="410"/>
                    <a:pt x="744" y="410"/>
                  </a:cubicBezTo>
                  <a:cubicBezTo>
                    <a:pt x="744" y="411"/>
                    <a:pt x="744" y="411"/>
                    <a:pt x="745" y="411"/>
                  </a:cubicBezTo>
                  <a:cubicBezTo>
                    <a:pt x="746" y="411"/>
                    <a:pt x="746" y="411"/>
                    <a:pt x="746" y="411"/>
                  </a:cubicBezTo>
                  <a:cubicBezTo>
                    <a:pt x="747" y="412"/>
                    <a:pt x="747" y="412"/>
                    <a:pt x="748" y="413"/>
                  </a:cubicBezTo>
                  <a:cubicBezTo>
                    <a:pt x="748" y="413"/>
                    <a:pt x="748" y="413"/>
                    <a:pt x="748" y="414"/>
                  </a:cubicBezTo>
                  <a:cubicBezTo>
                    <a:pt x="748" y="415"/>
                    <a:pt x="748" y="416"/>
                    <a:pt x="748" y="417"/>
                  </a:cubicBezTo>
                  <a:cubicBezTo>
                    <a:pt x="747" y="418"/>
                    <a:pt x="748" y="419"/>
                    <a:pt x="749" y="420"/>
                  </a:cubicBezTo>
                  <a:cubicBezTo>
                    <a:pt x="749" y="421"/>
                    <a:pt x="750" y="421"/>
                    <a:pt x="751" y="421"/>
                  </a:cubicBezTo>
                  <a:cubicBezTo>
                    <a:pt x="752" y="422"/>
                    <a:pt x="752" y="422"/>
                    <a:pt x="753" y="423"/>
                  </a:cubicBezTo>
                  <a:cubicBezTo>
                    <a:pt x="753" y="423"/>
                    <a:pt x="754" y="424"/>
                    <a:pt x="754" y="424"/>
                  </a:cubicBezTo>
                  <a:cubicBezTo>
                    <a:pt x="754" y="424"/>
                    <a:pt x="755" y="425"/>
                    <a:pt x="755" y="425"/>
                  </a:cubicBezTo>
                  <a:cubicBezTo>
                    <a:pt x="757" y="425"/>
                    <a:pt x="758" y="427"/>
                    <a:pt x="760" y="428"/>
                  </a:cubicBezTo>
                  <a:cubicBezTo>
                    <a:pt x="760" y="429"/>
                    <a:pt x="761" y="429"/>
                    <a:pt x="761" y="429"/>
                  </a:cubicBezTo>
                  <a:cubicBezTo>
                    <a:pt x="762" y="429"/>
                    <a:pt x="762" y="430"/>
                    <a:pt x="762" y="430"/>
                  </a:cubicBezTo>
                  <a:cubicBezTo>
                    <a:pt x="762" y="430"/>
                    <a:pt x="762" y="431"/>
                    <a:pt x="763" y="431"/>
                  </a:cubicBezTo>
                  <a:cubicBezTo>
                    <a:pt x="764" y="432"/>
                    <a:pt x="765" y="433"/>
                    <a:pt x="766" y="434"/>
                  </a:cubicBezTo>
                  <a:cubicBezTo>
                    <a:pt x="766" y="435"/>
                    <a:pt x="765" y="437"/>
                    <a:pt x="766" y="437"/>
                  </a:cubicBezTo>
                  <a:cubicBezTo>
                    <a:pt x="767" y="438"/>
                    <a:pt x="768" y="439"/>
                    <a:pt x="768" y="440"/>
                  </a:cubicBezTo>
                  <a:cubicBezTo>
                    <a:pt x="768" y="440"/>
                    <a:pt x="768" y="441"/>
                    <a:pt x="768" y="442"/>
                  </a:cubicBezTo>
                  <a:cubicBezTo>
                    <a:pt x="768" y="442"/>
                    <a:pt x="768" y="443"/>
                    <a:pt x="769" y="443"/>
                  </a:cubicBezTo>
                  <a:cubicBezTo>
                    <a:pt x="769" y="444"/>
                    <a:pt x="769" y="445"/>
                    <a:pt x="769" y="447"/>
                  </a:cubicBezTo>
                  <a:cubicBezTo>
                    <a:pt x="769" y="448"/>
                    <a:pt x="769" y="448"/>
                    <a:pt x="769" y="449"/>
                  </a:cubicBezTo>
                  <a:cubicBezTo>
                    <a:pt x="769" y="450"/>
                    <a:pt x="769" y="450"/>
                    <a:pt x="769" y="450"/>
                  </a:cubicBezTo>
                  <a:cubicBezTo>
                    <a:pt x="769" y="451"/>
                    <a:pt x="769" y="451"/>
                    <a:pt x="769" y="451"/>
                  </a:cubicBezTo>
                  <a:cubicBezTo>
                    <a:pt x="770" y="452"/>
                    <a:pt x="770" y="452"/>
                    <a:pt x="769" y="453"/>
                  </a:cubicBezTo>
                  <a:cubicBezTo>
                    <a:pt x="769" y="454"/>
                    <a:pt x="769" y="454"/>
                    <a:pt x="769" y="455"/>
                  </a:cubicBezTo>
                  <a:cubicBezTo>
                    <a:pt x="769" y="456"/>
                    <a:pt x="769" y="457"/>
                    <a:pt x="769" y="458"/>
                  </a:cubicBezTo>
                  <a:cubicBezTo>
                    <a:pt x="769" y="458"/>
                    <a:pt x="770" y="459"/>
                    <a:pt x="770" y="459"/>
                  </a:cubicBezTo>
                  <a:cubicBezTo>
                    <a:pt x="770" y="460"/>
                    <a:pt x="770" y="461"/>
                    <a:pt x="769" y="461"/>
                  </a:cubicBezTo>
                  <a:cubicBezTo>
                    <a:pt x="769" y="461"/>
                    <a:pt x="768" y="461"/>
                    <a:pt x="768" y="461"/>
                  </a:cubicBezTo>
                  <a:cubicBezTo>
                    <a:pt x="768" y="462"/>
                    <a:pt x="768" y="462"/>
                    <a:pt x="768" y="463"/>
                  </a:cubicBezTo>
                  <a:cubicBezTo>
                    <a:pt x="768" y="463"/>
                    <a:pt x="768" y="464"/>
                    <a:pt x="768" y="464"/>
                  </a:cubicBezTo>
                  <a:cubicBezTo>
                    <a:pt x="767" y="465"/>
                    <a:pt x="765" y="466"/>
                    <a:pt x="766" y="467"/>
                  </a:cubicBezTo>
                  <a:cubicBezTo>
                    <a:pt x="766" y="467"/>
                    <a:pt x="766" y="468"/>
                    <a:pt x="765" y="468"/>
                  </a:cubicBezTo>
                  <a:cubicBezTo>
                    <a:pt x="764" y="469"/>
                    <a:pt x="765" y="469"/>
                    <a:pt x="764" y="470"/>
                  </a:cubicBezTo>
                  <a:cubicBezTo>
                    <a:pt x="764" y="470"/>
                    <a:pt x="763" y="471"/>
                    <a:pt x="762" y="471"/>
                  </a:cubicBezTo>
                  <a:cubicBezTo>
                    <a:pt x="762" y="472"/>
                    <a:pt x="762" y="474"/>
                    <a:pt x="761" y="474"/>
                  </a:cubicBezTo>
                  <a:cubicBezTo>
                    <a:pt x="761" y="474"/>
                    <a:pt x="760" y="475"/>
                    <a:pt x="760" y="475"/>
                  </a:cubicBezTo>
                  <a:cubicBezTo>
                    <a:pt x="759" y="475"/>
                    <a:pt x="759" y="475"/>
                    <a:pt x="759" y="476"/>
                  </a:cubicBezTo>
                  <a:cubicBezTo>
                    <a:pt x="758" y="476"/>
                    <a:pt x="757" y="476"/>
                    <a:pt x="757" y="476"/>
                  </a:cubicBezTo>
                  <a:cubicBezTo>
                    <a:pt x="756" y="477"/>
                    <a:pt x="756" y="478"/>
                    <a:pt x="755" y="478"/>
                  </a:cubicBezTo>
                  <a:cubicBezTo>
                    <a:pt x="755" y="478"/>
                    <a:pt x="755" y="478"/>
                    <a:pt x="755" y="478"/>
                  </a:cubicBezTo>
                  <a:cubicBezTo>
                    <a:pt x="753" y="478"/>
                    <a:pt x="753" y="479"/>
                    <a:pt x="752" y="480"/>
                  </a:cubicBezTo>
                  <a:cubicBezTo>
                    <a:pt x="751" y="480"/>
                    <a:pt x="750" y="480"/>
                    <a:pt x="750" y="480"/>
                  </a:cubicBezTo>
                  <a:cubicBezTo>
                    <a:pt x="749" y="480"/>
                    <a:pt x="748" y="481"/>
                    <a:pt x="748" y="481"/>
                  </a:cubicBezTo>
                  <a:cubicBezTo>
                    <a:pt x="747" y="481"/>
                    <a:pt x="746" y="481"/>
                    <a:pt x="746" y="481"/>
                  </a:cubicBezTo>
                  <a:cubicBezTo>
                    <a:pt x="745" y="481"/>
                    <a:pt x="744" y="481"/>
                    <a:pt x="742" y="481"/>
                  </a:cubicBezTo>
                  <a:cubicBezTo>
                    <a:pt x="742" y="481"/>
                    <a:pt x="742" y="480"/>
                    <a:pt x="742" y="480"/>
                  </a:cubicBezTo>
                  <a:cubicBezTo>
                    <a:pt x="742" y="479"/>
                    <a:pt x="741" y="480"/>
                    <a:pt x="741" y="480"/>
                  </a:cubicBezTo>
                  <a:cubicBezTo>
                    <a:pt x="740" y="480"/>
                    <a:pt x="739" y="481"/>
                    <a:pt x="740" y="482"/>
                  </a:cubicBezTo>
                  <a:cubicBezTo>
                    <a:pt x="740" y="482"/>
                    <a:pt x="741" y="482"/>
                    <a:pt x="741" y="483"/>
                  </a:cubicBezTo>
                  <a:cubicBezTo>
                    <a:pt x="741" y="483"/>
                    <a:pt x="741" y="484"/>
                    <a:pt x="740" y="484"/>
                  </a:cubicBezTo>
                  <a:cubicBezTo>
                    <a:pt x="740" y="484"/>
                    <a:pt x="740" y="484"/>
                    <a:pt x="740" y="485"/>
                  </a:cubicBezTo>
                  <a:cubicBezTo>
                    <a:pt x="740" y="485"/>
                    <a:pt x="740" y="485"/>
                    <a:pt x="739" y="485"/>
                  </a:cubicBezTo>
                  <a:cubicBezTo>
                    <a:pt x="739" y="485"/>
                    <a:pt x="739" y="485"/>
                    <a:pt x="738" y="485"/>
                  </a:cubicBezTo>
                  <a:cubicBezTo>
                    <a:pt x="738" y="486"/>
                    <a:pt x="738" y="486"/>
                    <a:pt x="737" y="486"/>
                  </a:cubicBezTo>
                  <a:cubicBezTo>
                    <a:pt x="737" y="487"/>
                    <a:pt x="736" y="486"/>
                    <a:pt x="736" y="486"/>
                  </a:cubicBezTo>
                  <a:cubicBezTo>
                    <a:pt x="736" y="487"/>
                    <a:pt x="736" y="487"/>
                    <a:pt x="736" y="488"/>
                  </a:cubicBezTo>
                  <a:cubicBezTo>
                    <a:pt x="735" y="489"/>
                    <a:pt x="735" y="489"/>
                    <a:pt x="734" y="489"/>
                  </a:cubicBezTo>
                  <a:cubicBezTo>
                    <a:pt x="734" y="490"/>
                    <a:pt x="733" y="490"/>
                    <a:pt x="732" y="490"/>
                  </a:cubicBezTo>
                  <a:cubicBezTo>
                    <a:pt x="731" y="491"/>
                    <a:pt x="730" y="491"/>
                    <a:pt x="729" y="491"/>
                  </a:cubicBezTo>
                  <a:cubicBezTo>
                    <a:pt x="729" y="492"/>
                    <a:pt x="729" y="493"/>
                    <a:pt x="728" y="494"/>
                  </a:cubicBezTo>
                  <a:cubicBezTo>
                    <a:pt x="727" y="494"/>
                    <a:pt x="726" y="494"/>
                    <a:pt x="725" y="495"/>
                  </a:cubicBezTo>
                  <a:cubicBezTo>
                    <a:pt x="725" y="495"/>
                    <a:pt x="724" y="495"/>
                    <a:pt x="724" y="495"/>
                  </a:cubicBezTo>
                  <a:cubicBezTo>
                    <a:pt x="723" y="495"/>
                    <a:pt x="722" y="495"/>
                    <a:pt x="721" y="495"/>
                  </a:cubicBezTo>
                  <a:cubicBezTo>
                    <a:pt x="721" y="495"/>
                    <a:pt x="721" y="495"/>
                    <a:pt x="721" y="495"/>
                  </a:cubicBezTo>
                  <a:cubicBezTo>
                    <a:pt x="721" y="494"/>
                    <a:pt x="722" y="494"/>
                    <a:pt x="723" y="493"/>
                  </a:cubicBezTo>
                  <a:cubicBezTo>
                    <a:pt x="723" y="492"/>
                    <a:pt x="723" y="491"/>
                    <a:pt x="723" y="490"/>
                  </a:cubicBezTo>
                  <a:cubicBezTo>
                    <a:pt x="723" y="489"/>
                    <a:pt x="723" y="488"/>
                    <a:pt x="724" y="487"/>
                  </a:cubicBezTo>
                  <a:cubicBezTo>
                    <a:pt x="724" y="486"/>
                    <a:pt x="724" y="486"/>
                    <a:pt x="725" y="485"/>
                  </a:cubicBezTo>
                  <a:cubicBezTo>
                    <a:pt x="726" y="485"/>
                    <a:pt x="727" y="484"/>
                    <a:pt x="727" y="484"/>
                  </a:cubicBezTo>
                  <a:cubicBezTo>
                    <a:pt x="727" y="484"/>
                    <a:pt x="728" y="483"/>
                    <a:pt x="728" y="483"/>
                  </a:cubicBezTo>
                  <a:cubicBezTo>
                    <a:pt x="728" y="483"/>
                    <a:pt x="728" y="483"/>
                    <a:pt x="728" y="483"/>
                  </a:cubicBezTo>
                  <a:cubicBezTo>
                    <a:pt x="728" y="483"/>
                    <a:pt x="728" y="483"/>
                    <a:pt x="727" y="483"/>
                  </a:cubicBezTo>
                  <a:cubicBezTo>
                    <a:pt x="726" y="482"/>
                    <a:pt x="725" y="482"/>
                    <a:pt x="723" y="482"/>
                  </a:cubicBezTo>
                  <a:cubicBezTo>
                    <a:pt x="723" y="482"/>
                    <a:pt x="722" y="482"/>
                    <a:pt x="722" y="482"/>
                  </a:cubicBezTo>
                  <a:cubicBezTo>
                    <a:pt x="722" y="482"/>
                    <a:pt x="722" y="482"/>
                    <a:pt x="722" y="481"/>
                  </a:cubicBezTo>
                  <a:cubicBezTo>
                    <a:pt x="722" y="481"/>
                    <a:pt x="722" y="481"/>
                    <a:pt x="722" y="480"/>
                  </a:cubicBezTo>
                  <a:cubicBezTo>
                    <a:pt x="722" y="480"/>
                    <a:pt x="722" y="480"/>
                    <a:pt x="722" y="480"/>
                  </a:cubicBezTo>
                  <a:cubicBezTo>
                    <a:pt x="722" y="480"/>
                    <a:pt x="722" y="479"/>
                    <a:pt x="721" y="479"/>
                  </a:cubicBezTo>
                  <a:cubicBezTo>
                    <a:pt x="721" y="479"/>
                    <a:pt x="721" y="479"/>
                    <a:pt x="721" y="479"/>
                  </a:cubicBezTo>
                  <a:cubicBezTo>
                    <a:pt x="720" y="478"/>
                    <a:pt x="720" y="479"/>
                    <a:pt x="719" y="479"/>
                  </a:cubicBezTo>
                  <a:cubicBezTo>
                    <a:pt x="718" y="479"/>
                    <a:pt x="718" y="479"/>
                    <a:pt x="718" y="478"/>
                  </a:cubicBezTo>
                  <a:cubicBezTo>
                    <a:pt x="717" y="477"/>
                    <a:pt x="716" y="478"/>
                    <a:pt x="716" y="478"/>
                  </a:cubicBezTo>
                  <a:cubicBezTo>
                    <a:pt x="715" y="479"/>
                    <a:pt x="713" y="479"/>
                    <a:pt x="713" y="478"/>
                  </a:cubicBezTo>
                  <a:cubicBezTo>
                    <a:pt x="713" y="477"/>
                    <a:pt x="714" y="477"/>
                    <a:pt x="715" y="476"/>
                  </a:cubicBezTo>
                  <a:cubicBezTo>
                    <a:pt x="715" y="475"/>
                    <a:pt x="715" y="475"/>
                    <a:pt x="716" y="474"/>
                  </a:cubicBezTo>
                  <a:cubicBezTo>
                    <a:pt x="715" y="474"/>
                    <a:pt x="715" y="474"/>
                    <a:pt x="714" y="474"/>
                  </a:cubicBezTo>
                  <a:cubicBezTo>
                    <a:pt x="714" y="474"/>
                    <a:pt x="714" y="474"/>
                    <a:pt x="714" y="474"/>
                  </a:cubicBezTo>
                  <a:cubicBezTo>
                    <a:pt x="714" y="475"/>
                    <a:pt x="714" y="475"/>
                    <a:pt x="713" y="475"/>
                  </a:cubicBezTo>
                  <a:cubicBezTo>
                    <a:pt x="712" y="475"/>
                    <a:pt x="711" y="476"/>
                    <a:pt x="710" y="475"/>
                  </a:cubicBezTo>
                  <a:cubicBezTo>
                    <a:pt x="710" y="475"/>
                    <a:pt x="710" y="475"/>
                    <a:pt x="710" y="475"/>
                  </a:cubicBezTo>
                  <a:cubicBezTo>
                    <a:pt x="710" y="474"/>
                    <a:pt x="710" y="474"/>
                    <a:pt x="710" y="473"/>
                  </a:cubicBezTo>
                  <a:cubicBezTo>
                    <a:pt x="709" y="473"/>
                    <a:pt x="709" y="472"/>
                    <a:pt x="709" y="472"/>
                  </a:cubicBezTo>
                  <a:cubicBezTo>
                    <a:pt x="709" y="472"/>
                    <a:pt x="709" y="472"/>
                    <a:pt x="709" y="472"/>
                  </a:cubicBezTo>
                  <a:cubicBezTo>
                    <a:pt x="709" y="472"/>
                    <a:pt x="709" y="471"/>
                    <a:pt x="709" y="471"/>
                  </a:cubicBezTo>
                  <a:cubicBezTo>
                    <a:pt x="708" y="471"/>
                    <a:pt x="708" y="471"/>
                    <a:pt x="708" y="471"/>
                  </a:cubicBezTo>
                  <a:cubicBezTo>
                    <a:pt x="708" y="470"/>
                    <a:pt x="708" y="470"/>
                    <a:pt x="707" y="469"/>
                  </a:cubicBezTo>
                  <a:cubicBezTo>
                    <a:pt x="707" y="469"/>
                    <a:pt x="708" y="468"/>
                    <a:pt x="707" y="467"/>
                  </a:cubicBezTo>
                  <a:cubicBezTo>
                    <a:pt x="707" y="467"/>
                    <a:pt x="707" y="466"/>
                    <a:pt x="706" y="466"/>
                  </a:cubicBezTo>
                  <a:cubicBezTo>
                    <a:pt x="706" y="466"/>
                    <a:pt x="706" y="466"/>
                    <a:pt x="706" y="466"/>
                  </a:cubicBezTo>
                  <a:cubicBezTo>
                    <a:pt x="706" y="465"/>
                    <a:pt x="706" y="465"/>
                    <a:pt x="706" y="465"/>
                  </a:cubicBezTo>
                  <a:cubicBezTo>
                    <a:pt x="706" y="464"/>
                    <a:pt x="706" y="464"/>
                    <a:pt x="706" y="464"/>
                  </a:cubicBezTo>
                  <a:cubicBezTo>
                    <a:pt x="706" y="464"/>
                    <a:pt x="705" y="465"/>
                    <a:pt x="705" y="465"/>
                  </a:cubicBezTo>
                  <a:cubicBezTo>
                    <a:pt x="705" y="465"/>
                    <a:pt x="704" y="465"/>
                    <a:pt x="704" y="465"/>
                  </a:cubicBezTo>
                  <a:cubicBezTo>
                    <a:pt x="703" y="466"/>
                    <a:pt x="702" y="464"/>
                    <a:pt x="702" y="464"/>
                  </a:cubicBezTo>
                  <a:cubicBezTo>
                    <a:pt x="701" y="463"/>
                    <a:pt x="701" y="462"/>
                    <a:pt x="700" y="462"/>
                  </a:cubicBezTo>
                  <a:cubicBezTo>
                    <a:pt x="700" y="462"/>
                    <a:pt x="699" y="462"/>
                    <a:pt x="699" y="462"/>
                  </a:cubicBezTo>
                  <a:cubicBezTo>
                    <a:pt x="699" y="461"/>
                    <a:pt x="699" y="461"/>
                    <a:pt x="699" y="460"/>
                  </a:cubicBezTo>
                  <a:cubicBezTo>
                    <a:pt x="699" y="460"/>
                    <a:pt x="698" y="460"/>
                    <a:pt x="698" y="460"/>
                  </a:cubicBezTo>
                  <a:cubicBezTo>
                    <a:pt x="698" y="460"/>
                    <a:pt x="697" y="460"/>
                    <a:pt x="697" y="460"/>
                  </a:cubicBezTo>
                  <a:cubicBezTo>
                    <a:pt x="696" y="461"/>
                    <a:pt x="695" y="461"/>
                    <a:pt x="695" y="461"/>
                  </a:cubicBezTo>
                  <a:cubicBezTo>
                    <a:pt x="694" y="461"/>
                    <a:pt x="693" y="460"/>
                    <a:pt x="692" y="460"/>
                  </a:cubicBezTo>
                  <a:cubicBezTo>
                    <a:pt x="692" y="460"/>
                    <a:pt x="691" y="460"/>
                    <a:pt x="690" y="460"/>
                  </a:cubicBezTo>
                  <a:cubicBezTo>
                    <a:pt x="690" y="460"/>
                    <a:pt x="690" y="460"/>
                    <a:pt x="690" y="460"/>
                  </a:cubicBezTo>
                  <a:cubicBezTo>
                    <a:pt x="690" y="459"/>
                    <a:pt x="690" y="459"/>
                    <a:pt x="691" y="459"/>
                  </a:cubicBezTo>
                  <a:cubicBezTo>
                    <a:pt x="691" y="459"/>
                    <a:pt x="691" y="458"/>
                    <a:pt x="691" y="457"/>
                  </a:cubicBezTo>
                  <a:cubicBezTo>
                    <a:pt x="691" y="457"/>
                    <a:pt x="692" y="456"/>
                    <a:pt x="692" y="455"/>
                  </a:cubicBezTo>
                  <a:cubicBezTo>
                    <a:pt x="692" y="455"/>
                    <a:pt x="693" y="454"/>
                    <a:pt x="692" y="454"/>
                  </a:cubicBezTo>
                  <a:cubicBezTo>
                    <a:pt x="692" y="454"/>
                    <a:pt x="692" y="454"/>
                    <a:pt x="692" y="454"/>
                  </a:cubicBezTo>
                  <a:cubicBezTo>
                    <a:pt x="691" y="453"/>
                    <a:pt x="690" y="453"/>
                    <a:pt x="689" y="453"/>
                  </a:cubicBezTo>
                  <a:cubicBezTo>
                    <a:pt x="688" y="453"/>
                    <a:pt x="687" y="453"/>
                    <a:pt x="686" y="453"/>
                  </a:cubicBezTo>
                  <a:cubicBezTo>
                    <a:pt x="686" y="453"/>
                    <a:pt x="685" y="454"/>
                    <a:pt x="685" y="454"/>
                  </a:cubicBezTo>
                  <a:cubicBezTo>
                    <a:pt x="684" y="454"/>
                    <a:pt x="684" y="454"/>
                    <a:pt x="684" y="454"/>
                  </a:cubicBezTo>
                  <a:cubicBezTo>
                    <a:pt x="682" y="454"/>
                    <a:pt x="682" y="455"/>
                    <a:pt x="682" y="455"/>
                  </a:cubicBezTo>
                  <a:cubicBezTo>
                    <a:pt x="682" y="456"/>
                    <a:pt x="684" y="455"/>
                    <a:pt x="684" y="457"/>
                  </a:cubicBezTo>
                  <a:cubicBezTo>
                    <a:pt x="684" y="457"/>
                    <a:pt x="684" y="457"/>
                    <a:pt x="684" y="457"/>
                  </a:cubicBezTo>
                  <a:cubicBezTo>
                    <a:pt x="683" y="458"/>
                    <a:pt x="683" y="459"/>
                    <a:pt x="683" y="459"/>
                  </a:cubicBezTo>
                  <a:cubicBezTo>
                    <a:pt x="683" y="460"/>
                    <a:pt x="683" y="461"/>
                    <a:pt x="682" y="462"/>
                  </a:cubicBezTo>
                  <a:cubicBezTo>
                    <a:pt x="682" y="463"/>
                    <a:pt x="682" y="464"/>
                    <a:pt x="681" y="464"/>
                  </a:cubicBezTo>
                  <a:cubicBezTo>
                    <a:pt x="681" y="464"/>
                    <a:pt x="681" y="464"/>
                    <a:pt x="680" y="465"/>
                  </a:cubicBezTo>
                  <a:cubicBezTo>
                    <a:pt x="680" y="465"/>
                    <a:pt x="680" y="466"/>
                    <a:pt x="679" y="466"/>
                  </a:cubicBezTo>
                  <a:cubicBezTo>
                    <a:pt x="679" y="467"/>
                    <a:pt x="679" y="467"/>
                    <a:pt x="679" y="468"/>
                  </a:cubicBezTo>
                  <a:cubicBezTo>
                    <a:pt x="679" y="468"/>
                    <a:pt x="678" y="468"/>
                    <a:pt x="678" y="468"/>
                  </a:cubicBezTo>
                  <a:cubicBezTo>
                    <a:pt x="677" y="469"/>
                    <a:pt x="677" y="471"/>
                    <a:pt x="677" y="472"/>
                  </a:cubicBezTo>
                  <a:cubicBezTo>
                    <a:pt x="677" y="472"/>
                    <a:pt x="677" y="473"/>
                    <a:pt x="676" y="473"/>
                  </a:cubicBezTo>
                  <a:cubicBezTo>
                    <a:pt x="676" y="473"/>
                    <a:pt x="676" y="473"/>
                    <a:pt x="676" y="474"/>
                  </a:cubicBezTo>
                  <a:cubicBezTo>
                    <a:pt x="675" y="475"/>
                    <a:pt x="675" y="475"/>
                    <a:pt x="675" y="476"/>
                  </a:cubicBezTo>
                  <a:cubicBezTo>
                    <a:pt x="674" y="477"/>
                    <a:pt x="672" y="478"/>
                    <a:pt x="672" y="479"/>
                  </a:cubicBezTo>
                  <a:cubicBezTo>
                    <a:pt x="672" y="479"/>
                    <a:pt x="672" y="480"/>
                    <a:pt x="672" y="480"/>
                  </a:cubicBezTo>
                  <a:cubicBezTo>
                    <a:pt x="672" y="481"/>
                    <a:pt x="672" y="482"/>
                    <a:pt x="672" y="482"/>
                  </a:cubicBezTo>
                  <a:cubicBezTo>
                    <a:pt x="672" y="483"/>
                    <a:pt x="672" y="483"/>
                    <a:pt x="672" y="484"/>
                  </a:cubicBezTo>
                  <a:cubicBezTo>
                    <a:pt x="672" y="484"/>
                    <a:pt x="671" y="485"/>
                    <a:pt x="671" y="485"/>
                  </a:cubicBezTo>
                  <a:cubicBezTo>
                    <a:pt x="672" y="486"/>
                    <a:pt x="673" y="487"/>
                    <a:pt x="673" y="488"/>
                  </a:cubicBezTo>
                  <a:cubicBezTo>
                    <a:pt x="673" y="488"/>
                    <a:pt x="672" y="488"/>
                    <a:pt x="672" y="488"/>
                  </a:cubicBezTo>
                  <a:cubicBezTo>
                    <a:pt x="672" y="489"/>
                    <a:pt x="672" y="489"/>
                    <a:pt x="672" y="489"/>
                  </a:cubicBezTo>
                  <a:cubicBezTo>
                    <a:pt x="672" y="489"/>
                    <a:pt x="672" y="489"/>
                    <a:pt x="672" y="489"/>
                  </a:cubicBezTo>
                  <a:cubicBezTo>
                    <a:pt x="672" y="489"/>
                    <a:pt x="673" y="489"/>
                    <a:pt x="673" y="489"/>
                  </a:cubicBezTo>
                  <a:cubicBezTo>
                    <a:pt x="674" y="488"/>
                    <a:pt x="675" y="489"/>
                    <a:pt x="676" y="489"/>
                  </a:cubicBezTo>
                  <a:cubicBezTo>
                    <a:pt x="676" y="490"/>
                    <a:pt x="676" y="490"/>
                    <a:pt x="676" y="491"/>
                  </a:cubicBezTo>
                  <a:cubicBezTo>
                    <a:pt x="676" y="491"/>
                    <a:pt x="677" y="492"/>
                    <a:pt x="677" y="492"/>
                  </a:cubicBezTo>
                  <a:cubicBezTo>
                    <a:pt x="677" y="493"/>
                    <a:pt x="676" y="493"/>
                    <a:pt x="677" y="494"/>
                  </a:cubicBezTo>
                  <a:cubicBezTo>
                    <a:pt x="677" y="494"/>
                    <a:pt x="677" y="494"/>
                    <a:pt x="677" y="494"/>
                  </a:cubicBezTo>
                  <a:cubicBezTo>
                    <a:pt x="677" y="495"/>
                    <a:pt x="677" y="495"/>
                    <a:pt x="677" y="495"/>
                  </a:cubicBezTo>
                  <a:cubicBezTo>
                    <a:pt x="677" y="496"/>
                    <a:pt x="678" y="496"/>
                    <a:pt x="679" y="496"/>
                  </a:cubicBezTo>
                  <a:cubicBezTo>
                    <a:pt x="679" y="496"/>
                    <a:pt x="680" y="496"/>
                    <a:pt x="680" y="496"/>
                  </a:cubicBezTo>
                  <a:cubicBezTo>
                    <a:pt x="681" y="497"/>
                    <a:pt x="681" y="498"/>
                    <a:pt x="681" y="499"/>
                  </a:cubicBezTo>
                  <a:cubicBezTo>
                    <a:pt x="681" y="499"/>
                    <a:pt x="680" y="500"/>
                    <a:pt x="681" y="500"/>
                  </a:cubicBezTo>
                  <a:cubicBezTo>
                    <a:pt x="681" y="501"/>
                    <a:pt x="682" y="501"/>
                    <a:pt x="682" y="501"/>
                  </a:cubicBezTo>
                  <a:cubicBezTo>
                    <a:pt x="682" y="502"/>
                    <a:pt x="681" y="502"/>
                    <a:pt x="681" y="502"/>
                  </a:cubicBezTo>
                  <a:cubicBezTo>
                    <a:pt x="681" y="503"/>
                    <a:pt x="681" y="503"/>
                    <a:pt x="680" y="504"/>
                  </a:cubicBezTo>
                  <a:cubicBezTo>
                    <a:pt x="680" y="504"/>
                    <a:pt x="680" y="504"/>
                    <a:pt x="680" y="504"/>
                  </a:cubicBezTo>
                  <a:cubicBezTo>
                    <a:pt x="679" y="504"/>
                    <a:pt x="679" y="504"/>
                    <a:pt x="679" y="504"/>
                  </a:cubicBezTo>
                  <a:cubicBezTo>
                    <a:pt x="677" y="505"/>
                    <a:pt x="678" y="505"/>
                    <a:pt x="679" y="506"/>
                  </a:cubicBezTo>
                  <a:cubicBezTo>
                    <a:pt x="679" y="506"/>
                    <a:pt x="680" y="506"/>
                    <a:pt x="680" y="505"/>
                  </a:cubicBezTo>
                  <a:cubicBezTo>
                    <a:pt x="681" y="505"/>
                    <a:pt x="681" y="505"/>
                    <a:pt x="681" y="506"/>
                  </a:cubicBezTo>
                  <a:cubicBezTo>
                    <a:pt x="682" y="506"/>
                    <a:pt x="682" y="506"/>
                    <a:pt x="682" y="506"/>
                  </a:cubicBezTo>
                  <a:cubicBezTo>
                    <a:pt x="682" y="507"/>
                    <a:pt x="682" y="507"/>
                    <a:pt x="683" y="508"/>
                  </a:cubicBezTo>
                  <a:cubicBezTo>
                    <a:pt x="683" y="508"/>
                    <a:pt x="684" y="509"/>
                    <a:pt x="684" y="509"/>
                  </a:cubicBezTo>
                  <a:cubicBezTo>
                    <a:pt x="685" y="509"/>
                    <a:pt x="686" y="509"/>
                    <a:pt x="686" y="509"/>
                  </a:cubicBezTo>
                  <a:cubicBezTo>
                    <a:pt x="686" y="509"/>
                    <a:pt x="686" y="509"/>
                    <a:pt x="686" y="509"/>
                  </a:cubicBezTo>
                  <a:cubicBezTo>
                    <a:pt x="686" y="510"/>
                    <a:pt x="686" y="510"/>
                    <a:pt x="687" y="510"/>
                  </a:cubicBezTo>
                  <a:cubicBezTo>
                    <a:pt x="687" y="510"/>
                    <a:pt x="687" y="510"/>
                    <a:pt x="688" y="511"/>
                  </a:cubicBezTo>
                  <a:cubicBezTo>
                    <a:pt x="688" y="511"/>
                    <a:pt x="690" y="511"/>
                    <a:pt x="690" y="511"/>
                  </a:cubicBezTo>
                  <a:cubicBezTo>
                    <a:pt x="690" y="511"/>
                    <a:pt x="690" y="511"/>
                    <a:pt x="690" y="511"/>
                  </a:cubicBezTo>
                  <a:cubicBezTo>
                    <a:pt x="690" y="511"/>
                    <a:pt x="691" y="512"/>
                    <a:pt x="691" y="512"/>
                  </a:cubicBezTo>
                  <a:cubicBezTo>
                    <a:pt x="691" y="513"/>
                    <a:pt x="691" y="514"/>
                    <a:pt x="692" y="514"/>
                  </a:cubicBezTo>
                  <a:cubicBezTo>
                    <a:pt x="692" y="514"/>
                    <a:pt x="692" y="514"/>
                    <a:pt x="692" y="514"/>
                  </a:cubicBezTo>
                  <a:cubicBezTo>
                    <a:pt x="693" y="514"/>
                    <a:pt x="693" y="514"/>
                    <a:pt x="693" y="515"/>
                  </a:cubicBezTo>
                  <a:cubicBezTo>
                    <a:pt x="693" y="515"/>
                    <a:pt x="693" y="515"/>
                    <a:pt x="693" y="515"/>
                  </a:cubicBezTo>
                  <a:cubicBezTo>
                    <a:pt x="693" y="515"/>
                    <a:pt x="693" y="515"/>
                    <a:pt x="693" y="515"/>
                  </a:cubicBezTo>
                  <a:cubicBezTo>
                    <a:pt x="693" y="516"/>
                    <a:pt x="693" y="516"/>
                    <a:pt x="693" y="516"/>
                  </a:cubicBezTo>
                  <a:cubicBezTo>
                    <a:pt x="693" y="516"/>
                    <a:pt x="693" y="516"/>
                    <a:pt x="693" y="516"/>
                  </a:cubicBezTo>
                  <a:cubicBezTo>
                    <a:pt x="693" y="515"/>
                    <a:pt x="693" y="515"/>
                    <a:pt x="693" y="515"/>
                  </a:cubicBezTo>
                  <a:cubicBezTo>
                    <a:pt x="694" y="515"/>
                    <a:pt x="695" y="515"/>
                    <a:pt x="695" y="515"/>
                  </a:cubicBezTo>
                  <a:cubicBezTo>
                    <a:pt x="696" y="515"/>
                    <a:pt x="696" y="515"/>
                    <a:pt x="696" y="515"/>
                  </a:cubicBezTo>
                  <a:cubicBezTo>
                    <a:pt x="696" y="517"/>
                    <a:pt x="697" y="517"/>
                    <a:pt x="698" y="518"/>
                  </a:cubicBezTo>
                  <a:cubicBezTo>
                    <a:pt x="698" y="519"/>
                    <a:pt x="699" y="520"/>
                    <a:pt x="700" y="521"/>
                  </a:cubicBezTo>
                  <a:cubicBezTo>
                    <a:pt x="700" y="521"/>
                    <a:pt x="701" y="521"/>
                    <a:pt x="702" y="522"/>
                  </a:cubicBezTo>
                  <a:cubicBezTo>
                    <a:pt x="702" y="522"/>
                    <a:pt x="702" y="522"/>
                    <a:pt x="702" y="523"/>
                  </a:cubicBezTo>
                  <a:cubicBezTo>
                    <a:pt x="702" y="523"/>
                    <a:pt x="702" y="524"/>
                    <a:pt x="702" y="524"/>
                  </a:cubicBezTo>
                  <a:cubicBezTo>
                    <a:pt x="702" y="524"/>
                    <a:pt x="702" y="524"/>
                    <a:pt x="702" y="524"/>
                  </a:cubicBezTo>
                  <a:cubicBezTo>
                    <a:pt x="703" y="524"/>
                    <a:pt x="704" y="525"/>
                    <a:pt x="704" y="525"/>
                  </a:cubicBezTo>
                  <a:cubicBezTo>
                    <a:pt x="704" y="526"/>
                    <a:pt x="704" y="527"/>
                    <a:pt x="704" y="527"/>
                  </a:cubicBezTo>
                  <a:cubicBezTo>
                    <a:pt x="704" y="528"/>
                    <a:pt x="704" y="528"/>
                    <a:pt x="704" y="528"/>
                  </a:cubicBezTo>
                  <a:cubicBezTo>
                    <a:pt x="704" y="529"/>
                    <a:pt x="704" y="529"/>
                    <a:pt x="703" y="529"/>
                  </a:cubicBezTo>
                  <a:cubicBezTo>
                    <a:pt x="703" y="530"/>
                    <a:pt x="702" y="531"/>
                    <a:pt x="702" y="532"/>
                  </a:cubicBezTo>
                  <a:cubicBezTo>
                    <a:pt x="702" y="533"/>
                    <a:pt x="703" y="533"/>
                    <a:pt x="702" y="534"/>
                  </a:cubicBezTo>
                  <a:cubicBezTo>
                    <a:pt x="702" y="535"/>
                    <a:pt x="701" y="535"/>
                    <a:pt x="701" y="536"/>
                  </a:cubicBezTo>
                  <a:cubicBezTo>
                    <a:pt x="702" y="536"/>
                    <a:pt x="701" y="537"/>
                    <a:pt x="701" y="537"/>
                  </a:cubicBezTo>
                  <a:cubicBezTo>
                    <a:pt x="701" y="538"/>
                    <a:pt x="702" y="538"/>
                    <a:pt x="702" y="539"/>
                  </a:cubicBezTo>
                  <a:cubicBezTo>
                    <a:pt x="701" y="539"/>
                    <a:pt x="701" y="540"/>
                    <a:pt x="701" y="541"/>
                  </a:cubicBezTo>
                  <a:cubicBezTo>
                    <a:pt x="701" y="542"/>
                    <a:pt x="701" y="542"/>
                    <a:pt x="701" y="542"/>
                  </a:cubicBezTo>
                  <a:cubicBezTo>
                    <a:pt x="701" y="543"/>
                    <a:pt x="700" y="543"/>
                    <a:pt x="700" y="543"/>
                  </a:cubicBezTo>
                  <a:cubicBezTo>
                    <a:pt x="700" y="544"/>
                    <a:pt x="701" y="543"/>
                    <a:pt x="701" y="544"/>
                  </a:cubicBezTo>
                  <a:cubicBezTo>
                    <a:pt x="702" y="544"/>
                    <a:pt x="702" y="544"/>
                    <a:pt x="702" y="545"/>
                  </a:cubicBezTo>
                  <a:cubicBezTo>
                    <a:pt x="703" y="545"/>
                    <a:pt x="702" y="546"/>
                    <a:pt x="703" y="546"/>
                  </a:cubicBezTo>
                  <a:cubicBezTo>
                    <a:pt x="703" y="546"/>
                    <a:pt x="703" y="546"/>
                    <a:pt x="704" y="546"/>
                  </a:cubicBezTo>
                  <a:cubicBezTo>
                    <a:pt x="704" y="547"/>
                    <a:pt x="704" y="547"/>
                    <a:pt x="703" y="547"/>
                  </a:cubicBezTo>
                  <a:cubicBezTo>
                    <a:pt x="703" y="548"/>
                    <a:pt x="704" y="549"/>
                    <a:pt x="704" y="549"/>
                  </a:cubicBezTo>
                  <a:cubicBezTo>
                    <a:pt x="704" y="550"/>
                    <a:pt x="704" y="550"/>
                    <a:pt x="705" y="551"/>
                  </a:cubicBezTo>
                  <a:cubicBezTo>
                    <a:pt x="705" y="551"/>
                    <a:pt x="705" y="551"/>
                    <a:pt x="706" y="551"/>
                  </a:cubicBezTo>
                  <a:cubicBezTo>
                    <a:pt x="706" y="552"/>
                    <a:pt x="706" y="552"/>
                    <a:pt x="706" y="553"/>
                  </a:cubicBezTo>
                  <a:cubicBezTo>
                    <a:pt x="706" y="553"/>
                    <a:pt x="706" y="553"/>
                    <a:pt x="706" y="554"/>
                  </a:cubicBezTo>
                  <a:cubicBezTo>
                    <a:pt x="706" y="554"/>
                    <a:pt x="706" y="555"/>
                    <a:pt x="706" y="555"/>
                  </a:cubicBezTo>
                  <a:cubicBezTo>
                    <a:pt x="706" y="556"/>
                    <a:pt x="705" y="556"/>
                    <a:pt x="705" y="556"/>
                  </a:cubicBezTo>
                  <a:cubicBezTo>
                    <a:pt x="704" y="556"/>
                    <a:pt x="704" y="555"/>
                    <a:pt x="704" y="555"/>
                  </a:cubicBezTo>
                  <a:cubicBezTo>
                    <a:pt x="703" y="555"/>
                    <a:pt x="703" y="556"/>
                    <a:pt x="703" y="556"/>
                  </a:cubicBezTo>
                  <a:cubicBezTo>
                    <a:pt x="703" y="556"/>
                    <a:pt x="703" y="556"/>
                    <a:pt x="703" y="556"/>
                  </a:cubicBezTo>
                  <a:cubicBezTo>
                    <a:pt x="702" y="557"/>
                    <a:pt x="701" y="557"/>
                    <a:pt x="700" y="556"/>
                  </a:cubicBezTo>
                  <a:cubicBezTo>
                    <a:pt x="699" y="556"/>
                    <a:pt x="699" y="555"/>
                    <a:pt x="698" y="554"/>
                  </a:cubicBezTo>
                  <a:cubicBezTo>
                    <a:pt x="698" y="553"/>
                    <a:pt x="696" y="554"/>
                    <a:pt x="695" y="553"/>
                  </a:cubicBezTo>
                  <a:cubicBezTo>
                    <a:pt x="695" y="553"/>
                    <a:pt x="695" y="553"/>
                    <a:pt x="695" y="553"/>
                  </a:cubicBezTo>
                  <a:cubicBezTo>
                    <a:pt x="695" y="553"/>
                    <a:pt x="694" y="552"/>
                    <a:pt x="694" y="552"/>
                  </a:cubicBezTo>
                  <a:cubicBezTo>
                    <a:pt x="693" y="552"/>
                    <a:pt x="692" y="551"/>
                    <a:pt x="692" y="550"/>
                  </a:cubicBezTo>
                  <a:cubicBezTo>
                    <a:pt x="692" y="550"/>
                    <a:pt x="692" y="550"/>
                    <a:pt x="692" y="550"/>
                  </a:cubicBezTo>
                  <a:cubicBezTo>
                    <a:pt x="692" y="550"/>
                    <a:pt x="692" y="550"/>
                    <a:pt x="691" y="550"/>
                  </a:cubicBezTo>
                  <a:cubicBezTo>
                    <a:pt x="691" y="550"/>
                    <a:pt x="691" y="551"/>
                    <a:pt x="691" y="551"/>
                  </a:cubicBezTo>
                  <a:cubicBezTo>
                    <a:pt x="690" y="551"/>
                    <a:pt x="689" y="551"/>
                    <a:pt x="689" y="550"/>
                  </a:cubicBezTo>
                  <a:cubicBezTo>
                    <a:pt x="689" y="550"/>
                    <a:pt x="689" y="550"/>
                    <a:pt x="688" y="550"/>
                  </a:cubicBezTo>
                  <a:cubicBezTo>
                    <a:pt x="688" y="550"/>
                    <a:pt x="688" y="549"/>
                    <a:pt x="687" y="549"/>
                  </a:cubicBezTo>
                  <a:cubicBezTo>
                    <a:pt x="687" y="549"/>
                    <a:pt x="687" y="548"/>
                    <a:pt x="687" y="548"/>
                  </a:cubicBezTo>
                  <a:cubicBezTo>
                    <a:pt x="687" y="548"/>
                    <a:pt x="686" y="548"/>
                    <a:pt x="686" y="548"/>
                  </a:cubicBezTo>
                  <a:cubicBezTo>
                    <a:pt x="687" y="547"/>
                    <a:pt x="687" y="546"/>
                    <a:pt x="686" y="545"/>
                  </a:cubicBezTo>
                  <a:cubicBezTo>
                    <a:pt x="685" y="545"/>
                    <a:pt x="685" y="545"/>
                    <a:pt x="684" y="545"/>
                  </a:cubicBezTo>
                  <a:cubicBezTo>
                    <a:pt x="684" y="545"/>
                    <a:pt x="684" y="544"/>
                    <a:pt x="684" y="544"/>
                  </a:cubicBezTo>
                  <a:cubicBezTo>
                    <a:pt x="684" y="544"/>
                    <a:pt x="683" y="543"/>
                    <a:pt x="683" y="543"/>
                  </a:cubicBezTo>
                  <a:cubicBezTo>
                    <a:pt x="682" y="543"/>
                    <a:pt x="682" y="543"/>
                    <a:pt x="681" y="543"/>
                  </a:cubicBezTo>
                  <a:cubicBezTo>
                    <a:pt x="681" y="543"/>
                    <a:pt x="681" y="543"/>
                    <a:pt x="681" y="543"/>
                  </a:cubicBezTo>
                  <a:cubicBezTo>
                    <a:pt x="681" y="542"/>
                    <a:pt x="682" y="542"/>
                    <a:pt x="682" y="542"/>
                  </a:cubicBezTo>
                  <a:cubicBezTo>
                    <a:pt x="683" y="541"/>
                    <a:pt x="684" y="540"/>
                    <a:pt x="683" y="540"/>
                  </a:cubicBezTo>
                  <a:cubicBezTo>
                    <a:pt x="683" y="540"/>
                    <a:pt x="683" y="540"/>
                    <a:pt x="683" y="540"/>
                  </a:cubicBezTo>
                  <a:cubicBezTo>
                    <a:pt x="682" y="540"/>
                    <a:pt x="682" y="540"/>
                    <a:pt x="681" y="539"/>
                  </a:cubicBezTo>
                  <a:cubicBezTo>
                    <a:pt x="681" y="539"/>
                    <a:pt x="681" y="538"/>
                    <a:pt x="681" y="537"/>
                  </a:cubicBezTo>
                  <a:cubicBezTo>
                    <a:pt x="680" y="537"/>
                    <a:pt x="679" y="536"/>
                    <a:pt x="679" y="536"/>
                  </a:cubicBezTo>
                  <a:cubicBezTo>
                    <a:pt x="678" y="536"/>
                    <a:pt x="678" y="536"/>
                    <a:pt x="678" y="535"/>
                  </a:cubicBezTo>
                  <a:cubicBezTo>
                    <a:pt x="678" y="535"/>
                    <a:pt x="678" y="535"/>
                    <a:pt x="678" y="535"/>
                  </a:cubicBezTo>
                  <a:cubicBezTo>
                    <a:pt x="678" y="535"/>
                    <a:pt x="678" y="534"/>
                    <a:pt x="678" y="534"/>
                  </a:cubicBezTo>
                  <a:cubicBezTo>
                    <a:pt x="678" y="533"/>
                    <a:pt x="677" y="533"/>
                    <a:pt x="677" y="533"/>
                  </a:cubicBezTo>
                  <a:cubicBezTo>
                    <a:pt x="677" y="532"/>
                    <a:pt x="677" y="531"/>
                    <a:pt x="677" y="531"/>
                  </a:cubicBezTo>
                  <a:cubicBezTo>
                    <a:pt x="676" y="530"/>
                    <a:pt x="676" y="530"/>
                    <a:pt x="676" y="530"/>
                  </a:cubicBezTo>
                  <a:cubicBezTo>
                    <a:pt x="677" y="529"/>
                    <a:pt x="678" y="528"/>
                    <a:pt x="679" y="528"/>
                  </a:cubicBezTo>
                  <a:cubicBezTo>
                    <a:pt x="680" y="527"/>
                    <a:pt x="678" y="524"/>
                    <a:pt x="678" y="524"/>
                  </a:cubicBezTo>
                  <a:cubicBezTo>
                    <a:pt x="677" y="523"/>
                    <a:pt x="677" y="522"/>
                    <a:pt x="677" y="522"/>
                  </a:cubicBezTo>
                  <a:cubicBezTo>
                    <a:pt x="677" y="520"/>
                    <a:pt x="678" y="520"/>
                    <a:pt x="677" y="519"/>
                  </a:cubicBezTo>
                  <a:cubicBezTo>
                    <a:pt x="677" y="519"/>
                    <a:pt x="677" y="519"/>
                    <a:pt x="677" y="518"/>
                  </a:cubicBezTo>
                  <a:cubicBezTo>
                    <a:pt x="677" y="518"/>
                    <a:pt x="677" y="517"/>
                    <a:pt x="677" y="517"/>
                  </a:cubicBezTo>
                  <a:cubicBezTo>
                    <a:pt x="677" y="516"/>
                    <a:pt x="677" y="515"/>
                    <a:pt x="676" y="515"/>
                  </a:cubicBezTo>
                  <a:cubicBezTo>
                    <a:pt x="675" y="514"/>
                    <a:pt x="675" y="513"/>
                    <a:pt x="675" y="513"/>
                  </a:cubicBezTo>
                  <a:cubicBezTo>
                    <a:pt x="675" y="513"/>
                    <a:pt x="675" y="513"/>
                    <a:pt x="675" y="513"/>
                  </a:cubicBezTo>
                  <a:cubicBezTo>
                    <a:pt x="675" y="513"/>
                    <a:pt x="675" y="513"/>
                    <a:pt x="675" y="513"/>
                  </a:cubicBezTo>
                  <a:cubicBezTo>
                    <a:pt x="674" y="512"/>
                    <a:pt x="674" y="512"/>
                    <a:pt x="673" y="511"/>
                  </a:cubicBezTo>
                  <a:cubicBezTo>
                    <a:pt x="673" y="511"/>
                    <a:pt x="672" y="510"/>
                    <a:pt x="672" y="509"/>
                  </a:cubicBezTo>
                  <a:cubicBezTo>
                    <a:pt x="672" y="509"/>
                    <a:pt x="673" y="509"/>
                    <a:pt x="673" y="509"/>
                  </a:cubicBezTo>
                  <a:cubicBezTo>
                    <a:pt x="673" y="508"/>
                    <a:pt x="673" y="507"/>
                    <a:pt x="672" y="507"/>
                  </a:cubicBezTo>
                  <a:cubicBezTo>
                    <a:pt x="672" y="506"/>
                    <a:pt x="671" y="506"/>
                    <a:pt x="671" y="506"/>
                  </a:cubicBezTo>
                  <a:cubicBezTo>
                    <a:pt x="670" y="506"/>
                    <a:pt x="670" y="506"/>
                    <a:pt x="670" y="506"/>
                  </a:cubicBezTo>
                  <a:cubicBezTo>
                    <a:pt x="670" y="505"/>
                    <a:pt x="670" y="505"/>
                    <a:pt x="669" y="504"/>
                  </a:cubicBezTo>
                  <a:cubicBezTo>
                    <a:pt x="669" y="504"/>
                    <a:pt x="669" y="503"/>
                    <a:pt x="669" y="503"/>
                  </a:cubicBezTo>
                  <a:cubicBezTo>
                    <a:pt x="669" y="502"/>
                    <a:pt x="669" y="502"/>
                    <a:pt x="668" y="502"/>
                  </a:cubicBezTo>
                  <a:cubicBezTo>
                    <a:pt x="667" y="502"/>
                    <a:pt x="666" y="502"/>
                    <a:pt x="666" y="501"/>
                  </a:cubicBezTo>
                  <a:cubicBezTo>
                    <a:pt x="667" y="500"/>
                    <a:pt x="667" y="500"/>
                    <a:pt x="667" y="500"/>
                  </a:cubicBezTo>
                  <a:cubicBezTo>
                    <a:pt x="667" y="498"/>
                    <a:pt x="666" y="499"/>
                    <a:pt x="666" y="498"/>
                  </a:cubicBezTo>
                  <a:cubicBezTo>
                    <a:pt x="665" y="498"/>
                    <a:pt x="664" y="496"/>
                    <a:pt x="664" y="496"/>
                  </a:cubicBezTo>
                  <a:cubicBezTo>
                    <a:pt x="662" y="497"/>
                    <a:pt x="663" y="497"/>
                    <a:pt x="663" y="498"/>
                  </a:cubicBezTo>
                  <a:cubicBezTo>
                    <a:pt x="663" y="498"/>
                    <a:pt x="662" y="499"/>
                    <a:pt x="662" y="499"/>
                  </a:cubicBezTo>
                  <a:cubicBezTo>
                    <a:pt x="661" y="500"/>
                    <a:pt x="661" y="500"/>
                    <a:pt x="660" y="500"/>
                  </a:cubicBezTo>
                  <a:cubicBezTo>
                    <a:pt x="660" y="500"/>
                    <a:pt x="660" y="500"/>
                    <a:pt x="660" y="500"/>
                  </a:cubicBezTo>
                  <a:cubicBezTo>
                    <a:pt x="660" y="499"/>
                    <a:pt x="660" y="498"/>
                    <a:pt x="660" y="497"/>
                  </a:cubicBezTo>
                  <a:cubicBezTo>
                    <a:pt x="661" y="495"/>
                    <a:pt x="661" y="494"/>
                    <a:pt x="661" y="493"/>
                  </a:cubicBezTo>
                  <a:cubicBezTo>
                    <a:pt x="661" y="492"/>
                    <a:pt x="661" y="492"/>
                    <a:pt x="661" y="491"/>
                  </a:cubicBezTo>
                  <a:cubicBezTo>
                    <a:pt x="662" y="491"/>
                    <a:pt x="662" y="491"/>
                    <a:pt x="662" y="491"/>
                  </a:cubicBezTo>
                  <a:cubicBezTo>
                    <a:pt x="663" y="490"/>
                    <a:pt x="663" y="489"/>
                    <a:pt x="663" y="489"/>
                  </a:cubicBezTo>
                  <a:cubicBezTo>
                    <a:pt x="664" y="488"/>
                    <a:pt x="665" y="488"/>
                    <a:pt x="665" y="487"/>
                  </a:cubicBezTo>
                  <a:cubicBezTo>
                    <a:pt x="665" y="486"/>
                    <a:pt x="665" y="485"/>
                    <a:pt x="666" y="484"/>
                  </a:cubicBezTo>
                  <a:cubicBezTo>
                    <a:pt x="667" y="484"/>
                    <a:pt x="667" y="483"/>
                    <a:pt x="667" y="483"/>
                  </a:cubicBezTo>
                  <a:cubicBezTo>
                    <a:pt x="667" y="483"/>
                    <a:pt x="667" y="483"/>
                    <a:pt x="667" y="483"/>
                  </a:cubicBezTo>
                  <a:cubicBezTo>
                    <a:pt x="667" y="482"/>
                    <a:pt x="667" y="481"/>
                    <a:pt x="667" y="480"/>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6" y="481"/>
                    <a:pt x="666" y="482"/>
                    <a:pt x="665" y="482"/>
                  </a:cubicBezTo>
                  <a:cubicBezTo>
                    <a:pt x="665" y="482"/>
                    <a:pt x="665" y="482"/>
                    <a:pt x="665" y="482"/>
                  </a:cubicBezTo>
                  <a:cubicBezTo>
                    <a:pt x="665" y="481"/>
                    <a:pt x="665" y="480"/>
                    <a:pt x="665" y="479"/>
                  </a:cubicBezTo>
                  <a:cubicBezTo>
                    <a:pt x="665" y="479"/>
                    <a:pt x="665" y="478"/>
                    <a:pt x="666" y="478"/>
                  </a:cubicBezTo>
                  <a:cubicBezTo>
                    <a:pt x="666" y="477"/>
                    <a:pt x="667" y="477"/>
                    <a:pt x="667" y="476"/>
                  </a:cubicBezTo>
                  <a:cubicBezTo>
                    <a:pt x="667" y="475"/>
                    <a:pt x="667" y="475"/>
                    <a:pt x="667" y="474"/>
                  </a:cubicBezTo>
                  <a:cubicBezTo>
                    <a:pt x="668" y="474"/>
                    <a:pt x="668" y="473"/>
                    <a:pt x="668" y="473"/>
                  </a:cubicBezTo>
                  <a:cubicBezTo>
                    <a:pt x="669" y="472"/>
                    <a:pt x="669" y="472"/>
                    <a:pt x="669" y="471"/>
                  </a:cubicBezTo>
                  <a:cubicBezTo>
                    <a:pt x="669" y="471"/>
                    <a:pt x="669" y="470"/>
                    <a:pt x="669" y="470"/>
                  </a:cubicBezTo>
                  <a:cubicBezTo>
                    <a:pt x="670" y="469"/>
                    <a:pt x="670" y="469"/>
                    <a:pt x="670" y="469"/>
                  </a:cubicBezTo>
                  <a:cubicBezTo>
                    <a:pt x="671" y="468"/>
                    <a:pt x="670" y="468"/>
                    <a:pt x="670" y="467"/>
                  </a:cubicBezTo>
                  <a:cubicBezTo>
                    <a:pt x="670" y="467"/>
                    <a:pt x="669" y="466"/>
                    <a:pt x="670" y="466"/>
                  </a:cubicBezTo>
                  <a:cubicBezTo>
                    <a:pt x="670" y="465"/>
                    <a:pt x="669" y="464"/>
                    <a:pt x="670" y="463"/>
                  </a:cubicBezTo>
                  <a:cubicBezTo>
                    <a:pt x="670" y="463"/>
                    <a:pt x="670" y="463"/>
                    <a:pt x="670" y="463"/>
                  </a:cubicBezTo>
                  <a:cubicBezTo>
                    <a:pt x="672" y="462"/>
                    <a:pt x="670" y="460"/>
                    <a:pt x="669" y="458"/>
                  </a:cubicBezTo>
                  <a:cubicBezTo>
                    <a:pt x="668" y="457"/>
                    <a:pt x="670" y="456"/>
                    <a:pt x="669" y="455"/>
                  </a:cubicBezTo>
                  <a:cubicBezTo>
                    <a:pt x="669" y="455"/>
                    <a:pt x="669" y="454"/>
                    <a:pt x="669" y="454"/>
                  </a:cubicBezTo>
                  <a:cubicBezTo>
                    <a:pt x="669" y="454"/>
                    <a:pt x="668" y="454"/>
                    <a:pt x="668" y="453"/>
                  </a:cubicBezTo>
                  <a:cubicBezTo>
                    <a:pt x="668" y="452"/>
                    <a:pt x="669" y="452"/>
                    <a:pt x="669" y="451"/>
                  </a:cubicBezTo>
                  <a:cubicBezTo>
                    <a:pt x="669" y="451"/>
                    <a:pt x="668" y="451"/>
                    <a:pt x="668" y="452"/>
                  </a:cubicBezTo>
                  <a:cubicBezTo>
                    <a:pt x="668" y="452"/>
                    <a:pt x="668" y="453"/>
                    <a:pt x="667" y="454"/>
                  </a:cubicBezTo>
                  <a:cubicBezTo>
                    <a:pt x="667" y="454"/>
                    <a:pt x="667" y="454"/>
                    <a:pt x="666" y="454"/>
                  </a:cubicBezTo>
                  <a:cubicBezTo>
                    <a:pt x="666" y="453"/>
                    <a:pt x="665" y="452"/>
                    <a:pt x="666" y="450"/>
                  </a:cubicBezTo>
                  <a:cubicBezTo>
                    <a:pt x="667" y="450"/>
                    <a:pt x="667" y="450"/>
                    <a:pt x="667" y="449"/>
                  </a:cubicBezTo>
                  <a:cubicBezTo>
                    <a:pt x="667" y="449"/>
                    <a:pt x="667" y="448"/>
                    <a:pt x="667" y="448"/>
                  </a:cubicBezTo>
                  <a:cubicBezTo>
                    <a:pt x="667" y="448"/>
                    <a:pt x="667" y="447"/>
                    <a:pt x="667" y="447"/>
                  </a:cubicBezTo>
                  <a:cubicBezTo>
                    <a:pt x="667" y="446"/>
                    <a:pt x="667" y="446"/>
                    <a:pt x="666" y="446"/>
                  </a:cubicBezTo>
                  <a:cubicBezTo>
                    <a:pt x="666" y="445"/>
                    <a:pt x="666" y="445"/>
                    <a:pt x="666" y="444"/>
                  </a:cubicBezTo>
                  <a:cubicBezTo>
                    <a:pt x="667" y="444"/>
                    <a:pt x="667" y="444"/>
                    <a:pt x="667" y="443"/>
                  </a:cubicBezTo>
                  <a:cubicBezTo>
                    <a:pt x="667" y="443"/>
                    <a:pt x="667" y="443"/>
                    <a:pt x="666" y="442"/>
                  </a:cubicBezTo>
                  <a:cubicBezTo>
                    <a:pt x="666" y="442"/>
                    <a:pt x="664" y="441"/>
                    <a:pt x="665" y="440"/>
                  </a:cubicBezTo>
                  <a:cubicBezTo>
                    <a:pt x="665" y="439"/>
                    <a:pt x="665" y="438"/>
                    <a:pt x="666" y="437"/>
                  </a:cubicBezTo>
                  <a:cubicBezTo>
                    <a:pt x="666" y="437"/>
                    <a:pt x="666" y="436"/>
                    <a:pt x="666" y="436"/>
                  </a:cubicBezTo>
                  <a:cubicBezTo>
                    <a:pt x="666" y="435"/>
                    <a:pt x="666" y="435"/>
                    <a:pt x="665" y="435"/>
                  </a:cubicBezTo>
                  <a:cubicBezTo>
                    <a:pt x="665" y="434"/>
                    <a:pt x="666" y="433"/>
                    <a:pt x="665" y="433"/>
                  </a:cubicBezTo>
                  <a:cubicBezTo>
                    <a:pt x="664" y="433"/>
                    <a:pt x="664" y="432"/>
                    <a:pt x="664" y="432"/>
                  </a:cubicBezTo>
                  <a:cubicBezTo>
                    <a:pt x="663" y="431"/>
                    <a:pt x="666" y="431"/>
                    <a:pt x="665" y="429"/>
                  </a:cubicBezTo>
                  <a:cubicBezTo>
                    <a:pt x="664" y="428"/>
                    <a:pt x="665" y="427"/>
                    <a:pt x="666" y="426"/>
                  </a:cubicBezTo>
                  <a:cubicBezTo>
                    <a:pt x="665" y="427"/>
                    <a:pt x="664" y="427"/>
                    <a:pt x="664" y="427"/>
                  </a:cubicBezTo>
                  <a:cubicBezTo>
                    <a:pt x="663" y="427"/>
                    <a:pt x="663" y="426"/>
                    <a:pt x="662" y="425"/>
                  </a:cubicBezTo>
                  <a:cubicBezTo>
                    <a:pt x="661" y="424"/>
                    <a:pt x="662" y="423"/>
                    <a:pt x="661" y="422"/>
                  </a:cubicBezTo>
                  <a:cubicBezTo>
                    <a:pt x="661" y="421"/>
                    <a:pt x="660" y="421"/>
                    <a:pt x="660" y="420"/>
                  </a:cubicBezTo>
                  <a:cubicBezTo>
                    <a:pt x="659" y="419"/>
                    <a:pt x="659" y="419"/>
                    <a:pt x="659" y="418"/>
                  </a:cubicBezTo>
                  <a:cubicBezTo>
                    <a:pt x="658" y="419"/>
                    <a:pt x="657" y="420"/>
                    <a:pt x="658" y="421"/>
                  </a:cubicBezTo>
                  <a:cubicBezTo>
                    <a:pt x="658" y="421"/>
                    <a:pt x="659" y="421"/>
                    <a:pt x="659" y="422"/>
                  </a:cubicBezTo>
                  <a:cubicBezTo>
                    <a:pt x="659" y="422"/>
                    <a:pt x="659" y="422"/>
                    <a:pt x="659" y="422"/>
                  </a:cubicBezTo>
                  <a:cubicBezTo>
                    <a:pt x="658" y="423"/>
                    <a:pt x="658" y="424"/>
                    <a:pt x="657" y="424"/>
                  </a:cubicBezTo>
                  <a:cubicBezTo>
                    <a:pt x="656" y="425"/>
                    <a:pt x="656" y="425"/>
                    <a:pt x="655" y="426"/>
                  </a:cubicBezTo>
                  <a:cubicBezTo>
                    <a:pt x="654" y="426"/>
                    <a:pt x="654" y="426"/>
                    <a:pt x="653" y="426"/>
                  </a:cubicBezTo>
                  <a:cubicBezTo>
                    <a:pt x="653" y="427"/>
                    <a:pt x="652" y="427"/>
                    <a:pt x="652" y="427"/>
                  </a:cubicBezTo>
                  <a:cubicBezTo>
                    <a:pt x="652" y="428"/>
                    <a:pt x="653" y="429"/>
                    <a:pt x="652" y="429"/>
                  </a:cubicBezTo>
                  <a:cubicBezTo>
                    <a:pt x="651" y="429"/>
                    <a:pt x="650" y="429"/>
                    <a:pt x="649" y="429"/>
                  </a:cubicBezTo>
                  <a:cubicBezTo>
                    <a:pt x="648" y="429"/>
                    <a:pt x="647" y="430"/>
                    <a:pt x="647" y="430"/>
                  </a:cubicBezTo>
                  <a:cubicBezTo>
                    <a:pt x="646" y="431"/>
                    <a:pt x="646" y="431"/>
                    <a:pt x="646" y="431"/>
                  </a:cubicBezTo>
                  <a:cubicBezTo>
                    <a:pt x="646" y="431"/>
                    <a:pt x="645" y="431"/>
                    <a:pt x="644" y="431"/>
                  </a:cubicBezTo>
                  <a:cubicBezTo>
                    <a:pt x="644" y="431"/>
                    <a:pt x="643" y="431"/>
                    <a:pt x="643" y="432"/>
                  </a:cubicBezTo>
                  <a:cubicBezTo>
                    <a:pt x="642" y="432"/>
                    <a:pt x="642" y="432"/>
                    <a:pt x="641" y="431"/>
                  </a:cubicBezTo>
                  <a:cubicBezTo>
                    <a:pt x="640" y="430"/>
                    <a:pt x="637" y="432"/>
                    <a:pt x="635" y="432"/>
                  </a:cubicBezTo>
                  <a:cubicBezTo>
                    <a:pt x="635" y="432"/>
                    <a:pt x="635" y="431"/>
                    <a:pt x="635" y="431"/>
                  </a:cubicBezTo>
                  <a:cubicBezTo>
                    <a:pt x="635" y="430"/>
                    <a:pt x="636" y="430"/>
                    <a:pt x="637" y="429"/>
                  </a:cubicBezTo>
                  <a:cubicBezTo>
                    <a:pt x="637" y="429"/>
                    <a:pt x="638" y="429"/>
                    <a:pt x="638" y="428"/>
                  </a:cubicBezTo>
                  <a:cubicBezTo>
                    <a:pt x="639" y="428"/>
                    <a:pt x="639" y="427"/>
                    <a:pt x="639" y="426"/>
                  </a:cubicBezTo>
                  <a:cubicBezTo>
                    <a:pt x="638" y="427"/>
                    <a:pt x="637" y="428"/>
                    <a:pt x="636" y="429"/>
                  </a:cubicBezTo>
                  <a:cubicBezTo>
                    <a:pt x="635" y="429"/>
                    <a:pt x="634" y="430"/>
                    <a:pt x="632" y="430"/>
                  </a:cubicBezTo>
                  <a:cubicBezTo>
                    <a:pt x="632" y="430"/>
                    <a:pt x="632" y="430"/>
                    <a:pt x="632" y="430"/>
                  </a:cubicBezTo>
                  <a:cubicBezTo>
                    <a:pt x="632" y="430"/>
                    <a:pt x="632" y="429"/>
                    <a:pt x="632" y="429"/>
                  </a:cubicBezTo>
                  <a:cubicBezTo>
                    <a:pt x="633" y="428"/>
                    <a:pt x="633" y="428"/>
                    <a:pt x="633" y="428"/>
                  </a:cubicBezTo>
                  <a:cubicBezTo>
                    <a:pt x="634" y="427"/>
                    <a:pt x="634" y="426"/>
                    <a:pt x="634" y="425"/>
                  </a:cubicBezTo>
                  <a:cubicBezTo>
                    <a:pt x="635" y="425"/>
                    <a:pt x="635" y="424"/>
                    <a:pt x="635" y="423"/>
                  </a:cubicBezTo>
                  <a:cubicBezTo>
                    <a:pt x="635" y="423"/>
                    <a:pt x="635" y="422"/>
                    <a:pt x="635" y="421"/>
                  </a:cubicBezTo>
                  <a:cubicBezTo>
                    <a:pt x="636" y="421"/>
                    <a:pt x="636" y="420"/>
                    <a:pt x="636" y="420"/>
                  </a:cubicBezTo>
                  <a:cubicBezTo>
                    <a:pt x="637" y="420"/>
                    <a:pt x="638" y="420"/>
                    <a:pt x="639" y="420"/>
                  </a:cubicBezTo>
                  <a:cubicBezTo>
                    <a:pt x="638" y="419"/>
                    <a:pt x="638" y="419"/>
                    <a:pt x="637" y="418"/>
                  </a:cubicBezTo>
                  <a:cubicBezTo>
                    <a:pt x="637" y="417"/>
                    <a:pt x="637" y="417"/>
                    <a:pt x="637" y="416"/>
                  </a:cubicBezTo>
                  <a:cubicBezTo>
                    <a:pt x="637" y="415"/>
                    <a:pt x="637" y="414"/>
                    <a:pt x="637" y="413"/>
                  </a:cubicBezTo>
                  <a:cubicBezTo>
                    <a:pt x="636" y="412"/>
                    <a:pt x="636" y="410"/>
                    <a:pt x="636" y="409"/>
                  </a:cubicBezTo>
                  <a:cubicBezTo>
                    <a:pt x="635" y="408"/>
                    <a:pt x="634" y="408"/>
                    <a:pt x="634" y="407"/>
                  </a:cubicBezTo>
                  <a:cubicBezTo>
                    <a:pt x="634" y="407"/>
                    <a:pt x="634" y="407"/>
                    <a:pt x="634" y="406"/>
                  </a:cubicBezTo>
                  <a:cubicBezTo>
                    <a:pt x="634" y="406"/>
                    <a:pt x="634" y="406"/>
                    <a:pt x="633" y="406"/>
                  </a:cubicBezTo>
                  <a:cubicBezTo>
                    <a:pt x="633" y="405"/>
                    <a:pt x="634" y="401"/>
                    <a:pt x="632" y="403"/>
                  </a:cubicBezTo>
                  <a:cubicBezTo>
                    <a:pt x="631" y="404"/>
                    <a:pt x="630" y="406"/>
                    <a:pt x="629" y="405"/>
                  </a:cubicBezTo>
                  <a:cubicBezTo>
                    <a:pt x="629" y="405"/>
                    <a:pt x="629" y="404"/>
                    <a:pt x="629" y="404"/>
                  </a:cubicBezTo>
                  <a:close/>
                  <a:moveTo>
                    <a:pt x="181" y="187"/>
                  </a:moveTo>
                  <a:cubicBezTo>
                    <a:pt x="180" y="187"/>
                    <a:pt x="180" y="187"/>
                    <a:pt x="180" y="187"/>
                  </a:cubicBezTo>
                  <a:cubicBezTo>
                    <a:pt x="179" y="188"/>
                    <a:pt x="181" y="189"/>
                    <a:pt x="181" y="189"/>
                  </a:cubicBezTo>
                  <a:cubicBezTo>
                    <a:pt x="182" y="189"/>
                    <a:pt x="182" y="189"/>
                    <a:pt x="183" y="190"/>
                  </a:cubicBezTo>
                  <a:cubicBezTo>
                    <a:pt x="183" y="190"/>
                    <a:pt x="183" y="190"/>
                    <a:pt x="183" y="190"/>
                  </a:cubicBezTo>
                  <a:cubicBezTo>
                    <a:pt x="183" y="190"/>
                    <a:pt x="183" y="190"/>
                    <a:pt x="183" y="190"/>
                  </a:cubicBezTo>
                  <a:cubicBezTo>
                    <a:pt x="183" y="191"/>
                    <a:pt x="183" y="192"/>
                    <a:pt x="183" y="192"/>
                  </a:cubicBezTo>
                  <a:cubicBezTo>
                    <a:pt x="184" y="193"/>
                    <a:pt x="185" y="192"/>
                    <a:pt x="185" y="192"/>
                  </a:cubicBezTo>
                  <a:cubicBezTo>
                    <a:pt x="185" y="192"/>
                    <a:pt x="185" y="193"/>
                    <a:pt x="186" y="193"/>
                  </a:cubicBezTo>
                  <a:cubicBezTo>
                    <a:pt x="186" y="193"/>
                    <a:pt x="187" y="192"/>
                    <a:pt x="187" y="191"/>
                  </a:cubicBezTo>
                  <a:cubicBezTo>
                    <a:pt x="188" y="191"/>
                    <a:pt x="186" y="190"/>
                    <a:pt x="186" y="189"/>
                  </a:cubicBezTo>
                  <a:cubicBezTo>
                    <a:pt x="186" y="189"/>
                    <a:pt x="186" y="189"/>
                    <a:pt x="186" y="189"/>
                  </a:cubicBezTo>
                  <a:cubicBezTo>
                    <a:pt x="185" y="189"/>
                    <a:pt x="184" y="189"/>
                    <a:pt x="183" y="188"/>
                  </a:cubicBezTo>
                  <a:cubicBezTo>
                    <a:pt x="183" y="188"/>
                    <a:pt x="183" y="187"/>
                    <a:pt x="182" y="187"/>
                  </a:cubicBezTo>
                  <a:cubicBezTo>
                    <a:pt x="182" y="187"/>
                    <a:pt x="181" y="187"/>
                    <a:pt x="181" y="187"/>
                  </a:cubicBezTo>
                  <a:close/>
                  <a:moveTo>
                    <a:pt x="205" y="290"/>
                  </a:moveTo>
                  <a:cubicBezTo>
                    <a:pt x="205" y="290"/>
                    <a:pt x="205" y="290"/>
                    <a:pt x="205" y="290"/>
                  </a:cubicBezTo>
                  <a:cubicBezTo>
                    <a:pt x="205" y="290"/>
                    <a:pt x="205" y="290"/>
                    <a:pt x="205" y="290"/>
                  </a:cubicBezTo>
                  <a:cubicBezTo>
                    <a:pt x="205" y="290"/>
                    <a:pt x="205" y="290"/>
                    <a:pt x="205" y="290"/>
                  </a:cubicBezTo>
                  <a:cubicBezTo>
                    <a:pt x="205" y="290"/>
                    <a:pt x="205" y="290"/>
                    <a:pt x="205" y="290"/>
                  </a:cubicBezTo>
                  <a:cubicBezTo>
                    <a:pt x="205" y="290"/>
                    <a:pt x="205" y="290"/>
                    <a:pt x="204" y="290"/>
                  </a:cubicBezTo>
                  <a:cubicBezTo>
                    <a:pt x="204" y="289"/>
                    <a:pt x="204" y="289"/>
                    <a:pt x="204" y="288"/>
                  </a:cubicBezTo>
                  <a:cubicBezTo>
                    <a:pt x="204" y="288"/>
                    <a:pt x="204" y="288"/>
                    <a:pt x="204" y="288"/>
                  </a:cubicBezTo>
                  <a:cubicBezTo>
                    <a:pt x="204" y="288"/>
                    <a:pt x="203" y="288"/>
                    <a:pt x="203" y="288"/>
                  </a:cubicBezTo>
                  <a:cubicBezTo>
                    <a:pt x="203" y="287"/>
                    <a:pt x="202" y="288"/>
                    <a:pt x="202" y="287"/>
                  </a:cubicBezTo>
                  <a:cubicBezTo>
                    <a:pt x="202" y="287"/>
                    <a:pt x="202" y="287"/>
                    <a:pt x="202" y="287"/>
                  </a:cubicBezTo>
                  <a:cubicBezTo>
                    <a:pt x="202" y="287"/>
                    <a:pt x="201" y="287"/>
                    <a:pt x="201" y="287"/>
                  </a:cubicBezTo>
                  <a:cubicBezTo>
                    <a:pt x="200" y="287"/>
                    <a:pt x="199" y="287"/>
                    <a:pt x="199" y="287"/>
                  </a:cubicBezTo>
                  <a:cubicBezTo>
                    <a:pt x="198" y="287"/>
                    <a:pt x="198" y="287"/>
                    <a:pt x="197" y="287"/>
                  </a:cubicBezTo>
                  <a:cubicBezTo>
                    <a:pt x="197" y="287"/>
                    <a:pt x="196" y="287"/>
                    <a:pt x="195" y="287"/>
                  </a:cubicBezTo>
                  <a:cubicBezTo>
                    <a:pt x="195" y="287"/>
                    <a:pt x="195" y="287"/>
                    <a:pt x="195" y="287"/>
                  </a:cubicBezTo>
                  <a:cubicBezTo>
                    <a:pt x="195" y="287"/>
                    <a:pt x="196" y="287"/>
                    <a:pt x="196" y="287"/>
                  </a:cubicBezTo>
                  <a:cubicBezTo>
                    <a:pt x="196" y="287"/>
                    <a:pt x="196" y="288"/>
                    <a:pt x="196" y="288"/>
                  </a:cubicBezTo>
                  <a:cubicBezTo>
                    <a:pt x="197" y="288"/>
                    <a:pt x="197" y="288"/>
                    <a:pt x="197" y="288"/>
                  </a:cubicBezTo>
                  <a:cubicBezTo>
                    <a:pt x="197" y="289"/>
                    <a:pt x="198" y="288"/>
                    <a:pt x="198" y="289"/>
                  </a:cubicBezTo>
                  <a:cubicBezTo>
                    <a:pt x="198" y="289"/>
                    <a:pt x="198" y="289"/>
                    <a:pt x="198" y="289"/>
                  </a:cubicBezTo>
                  <a:cubicBezTo>
                    <a:pt x="199" y="290"/>
                    <a:pt x="199" y="290"/>
                    <a:pt x="200" y="290"/>
                  </a:cubicBezTo>
                  <a:cubicBezTo>
                    <a:pt x="200" y="290"/>
                    <a:pt x="201" y="290"/>
                    <a:pt x="201" y="290"/>
                  </a:cubicBezTo>
                  <a:cubicBezTo>
                    <a:pt x="202" y="290"/>
                    <a:pt x="203" y="290"/>
                    <a:pt x="204" y="291"/>
                  </a:cubicBezTo>
                  <a:cubicBezTo>
                    <a:pt x="204" y="291"/>
                    <a:pt x="204" y="291"/>
                    <a:pt x="204" y="291"/>
                  </a:cubicBezTo>
                  <a:cubicBezTo>
                    <a:pt x="204" y="291"/>
                    <a:pt x="204" y="291"/>
                    <a:pt x="204" y="291"/>
                  </a:cubicBezTo>
                  <a:cubicBezTo>
                    <a:pt x="204" y="291"/>
                    <a:pt x="205" y="291"/>
                    <a:pt x="205" y="291"/>
                  </a:cubicBezTo>
                  <a:cubicBezTo>
                    <a:pt x="205" y="291"/>
                    <a:pt x="205" y="291"/>
                    <a:pt x="205" y="290"/>
                  </a:cubicBezTo>
                  <a:close/>
                  <a:moveTo>
                    <a:pt x="194" y="273"/>
                  </a:moveTo>
                  <a:cubicBezTo>
                    <a:pt x="194" y="273"/>
                    <a:pt x="195" y="274"/>
                    <a:pt x="195" y="274"/>
                  </a:cubicBezTo>
                  <a:cubicBezTo>
                    <a:pt x="195" y="274"/>
                    <a:pt x="195" y="275"/>
                    <a:pt x="195" y="275"/>
                  </a:cubicBezTo>
                  <a:cubicBezTo>
                    <a:pt x="195" y="276"/>
                    <a:pt x="195" y="276"/>
                    <a:pt x="195" y="276"/>
                  </a:cubicBezTo>
                  <a:cubicBezTo>
                    <a:pt x="196" y="276"/>
                    <a:pt x="196" y="277"/>
                    <a:pt x="196" y="278"/>
                  </a:cubicBezTo>
                  <a:cubicBezTo>
                    <a:pt x="196" y="278"/>
                    <a:pt x="197" y="278"/>
                    <a:pt x="197" y="278"/>
                  </a:cubicBezTo>
                  <a:cubicBezTo>
                    <a:pt x="197" y="278"/>
                    <a:pt x="197" y="279"/>
                    <a:pt x="197" y="279"/>
                  </a:cubicBezTo>
                  <a:cubicBezTo>
                    <a:pt x="198" y="279"/>
                    <a:pt x="197" y="280"/>
                    <a:pt x="198" y="280"/>
                  </a:cubicBezTo>
                  <a:cubicBezTo>
                    <a:pt x="198" y="281"/>
                    <a:pt x="198" y="281"/>
                    <a:pt x="199" y="281"/>
                  </a:cubicBezTo>
                  <a:cubicBezTo>
                    <a:pt x="199" y="282"/>
                    <a:pt x="200" y="281"/>
                    <a:pt x="201" y="281"/>
                  </a:cubicBezTo>
                  <a:cubicBezTo>
                    <a:pt x="201" y="281"/>
                    <a:pt x="201" y="281"/>
                    <a:pt x="201" y="281"/>
                  </a:cubicBezTo>
                  <a:cubicBezTo>
                    <a:pt x="201" y="281"/>
                    <a:pt x="201" y="281"/>
                    <a:pt x="201" y="281"/>
                  </a:cubicBezTo>
                  <a:cubicBezTo>
                    <a:pt x="200" y="280"/>
                    <a:pt x="200" y="280"/>
                    <a:pt x="200" y="279"/>
                  </a:cubicBezTo>
                  <a:cubicBezTo>
                    <a:pt x="200" y="279"/>
                    <a:pt x="200" y="279"/>
                    <a:pt x="199" y="278"/>
                  </a:cubicBezTo>
                  <a:cubicBezTo>
                    <a:pt x="199" y="278"/>
                    <a:pt x="199" y="278"/>
                    <a:pt x="199" y="277"/>
                  </a:cubicBezTo>
                  <a:cubicBezTo>
                    <a:pt x="198" y="276"/>
                    <a:pt x="198" y="276"/>
                    <a:pt x="198" y="275"/>
                  </a:cubicBezTo>
                  <a:cubicBezTo>
                    <a:pt x="198" y="274"/>
                    <a:pt x="197" y="274"/>
                    <a:pt x="197" y="273"/>
                  </a:cubicBezTo>
                  <a:cubicBezTo>
                    <a:pt x="197" y="272"/>
                    <a:pt x="197" y="272"/>
                    <a:pt x="197" y="272"/>
                  </a:cubicBezTo>
                  <a:cubicBezTo>
                    <a:pt x="196" y="271"/>
                    <a:pt x="194" y="272"/>
                    <a:pt x="194" y="273"/>
                  </a:cubicBezTo>
                  <a:close/>
                  <a:moveTo>
                    <a:pt x="124" y="206"/>
                  </a:moveTo>
                  <a:cubicBezTo>
                    <a:pt x="123" y="206"/>
                    <a:pt x="125" y="206"/>
                    <a:pt x="126" y="206"/>
                  </a:cubicBezTo>
                  <a:cubicBezTo>
                    <a:pt x="127" y="205"/>
                    <a:pt x="128" y="206"/>
                    <a:pt x="129" y="207"/>
                  </a:cubicBezTo>
                  <a:cubicBezTo>
                    <a:pt x="130" y="207"/>
                    <a:pt x="130" y="208"/>
                    <a:pt x="130" y="209"/>
                  </a:cubicBezTo>
                  <a:cubicBezTo>
                    <a:pt x="131" y="209"/>
                    <a:pt x="131" y="209"/>
                    <a:pt x="132" y="209"/>
                  </a:cubicBezTo>
                  <a:cubicBezTo>
                    <a:pt x="132" y="209"/>
                    <a:pt x="132" y="210"/>
                    <a:pt x="132" y="210"/>
                  </a:cubicBezTo>
                  <a:cubicBezTo>
                    <a:pt x="132" y="210"/>
                    <a:pt x="132" y="210"/>
                    <a:pt x="133" y="210"/>
                  </a:cubicBezTo>
                  <a:cubicBezTo>
                    <a:pt x="133" y="210"/>
                    <a:pt x="133" y="210"/>
                    <a:pt x="134" y="210"/>
                  </a:cubicBezTo>
                  <a:cubicBezTo>
                    <a:pt x="134" y="210"/>
                    <a:pt x="134" y="210"/>
                    <a:pt x="134" y="210"/>
                  </a:cubicBezTo>
                  <a:cubicBezTo>
                    <a:pt x="134" y="209"/>
                    <a:pt x="134" y="209"/>
                    <a:pt x="133" y="209"/>
                  </a:cubicBezTo>
                  <a:cubicBezTo>
                    <a:pt x="133" y="208"/>
                    <a:pt x="132" y="208"/>
                    <a:pt x="132" y="207"/>
                  </a:cubicBezTo>
                  <a:cubicBezTo>
                    <a:pt x="132" y="207"/>
                    <a:pt x="132" y="207"/>
                    <a:pt x="132" y="207"/>
                  </a:cubicBezTo>
                  <a:cubicBezTo>
                    <a:pt x="131" y="206"/>
                    <a:pt x="131" y="206"/>
                    <a:pt x="131" y="205"/>
                  </a:cubicBezTo>
                  <a:cubicBezTo>
                    <a:pt x="131" y="205"/>
                    <a:pt x="130" y="205"/>
                    <a:pt x="129" y="205"/>
                  </a:cubicBezTo>
                  <a:cubicBezTo>
                    <a:pt x="128" y="205"/>
                    <a:pt x="128" y="204"/>
                    <a:pt x="128" y="204"/>
                  </a:cubicBezTo>
                  <a:cubicBezTo>
                    <a:pt x="127" y="204"/>
                    <a:pt x="127" y="204"/>
                    <a:pt x="126" y="204"/>
                  </a:cubicBezTo>
                  <a:cubicBezTo>
                    <a:pt x="126" y="204"/>
                    <a:pt x="126" y="204"/>
                    <a:pt x="126" y="204"/>
                  </a:cubicBezTo>
                  <a:cubicBezTo>
                    <a:pt x="126" y="205"/>
                    <a:pt x="124" y="205"/>
                    <a:pt x="124" y="205"/>
                  </a:cubicBezTo>
                  <a:cubicBezTo>
                    <a:pt x="124" y="205"/>
                    <a:pt x="124" y="205"/>
                    <a:pt x="124" y="206"/>
                  </a:cubicBezTo>
                  <a:close/>
                  <a:moveTo>
                    <a:pt x="121" y="210"/>
                  </a:moveTo>
                  <a:cubicBezTo>
                    <a:pt x="120" y="210"/>
                    <a:pt x="121" y="210"/>
                    <a:pt x="121" y="211"/>
                  </a:cubicBezTo>
                  <a:cubicBezTo>
                    <a:pt x="122" y="211"/>
                    <a:pt x="121" y="212"/>
                    <a:pt x="122" y="212"/>
                  </a:cubicBezTo>
                  <a:cubicBezTo>
                    <a:pt x="122" y="212"/>
                    <a:pt x="123" y="213"/>
                    <a:pt x="124" y="213"/>
                  </a:cubicBezTo>
                  <a:cubicBezTo>
                    <a:pt x="124" y="213"/>
                    <a:pt x="124" y="213"/>
                    <a:pt x="125" y="213"/>
                  </a:cubicBezTo>
                  <a:cubicBezTo>
                    <a:pt x="125" y="213"/>
                    <a:pt x="126" y="213"/>
                    <a:pt x="126" y="213"/>
                  </a:cubicBezTo>
                  <a:cubicBezTo>
                    <a:pt x="126" y="213"/>
                    <a:pt x="126" y="213"/>
                    <a:pt x="126" y="213"/>
                  </a:cubicBezTo>
                  <a:cubicBezTo>
                    <a:pt x="127" y="214"/>
                    <a:pt x="127" y="214"/>
                    <a:pt x="128" y="213"/>
                  </a:cubicBezTo>
                  <a:cubicBezTo>
                    <a:pt x="128" y="213"/>
                    <a:pt x="128" y="213"/>
                    <a:pt x="128" y="213"/>
                  </a:cubicBezTo>
                  <a:cubicBezTo>
                    <a:pt x="128" y="212"/>
                    <a:pt x="127" y="212"/>
                    <a:pt x="126" y="212"/>
                  </a:cubicBezTo>
                  <a:cubicBezTo>
                    <a:pt x="126" y="212"/>
                    <a:pt x="125" y="211"/>
                    <a:pt x="125" y="211"/>
                  </a:cubicBezTo>
                  <a:cubicBezTo>
                    <a:pt x="124" y="211"/>
                    <a:pt x="124" y="211"/>
                    <a:pt x="124" y="210"/>
                  </a:cubicBezTo>
                  <a:cubicBezTo>
                    <a:pt x="123" y="210"/>
                    <a:pt x="123" y="209"/>
                    <a:pt x="122" y="210"/>
                  </a:cubicBezTo>
                  <a:cubicBezTo>
                    <a:pt x="122" y="210"/>
                    <a:pt x="121" y="209"/>
                    <a:pt x="121" y="210"/>
                  </a:cubicBezTo>
                  <a:close/>
                  <a:moveTo>
                    <a:pt x="116" y="221"/>
                  </a:moveTo>
                  <a:cubicBezTo>
                    <a:pt x="116" y="221"/>
                    <a:pt x="117" y="221"/>
                    <a:pt x="117" y="222"/>
                  </a:cubicBezTo>
                  <a:cubicBezTo>
                    <a:pt x="117" y="222"/>
                    <a:pt x="118" y="222"/>
                    <a:pt x="118" y="222"/>
                  </a:cubicBezTo>
                  <a:cubicBezTo>
                    <a:pt x="119" y="223"/>
                    <a:pt x="119" y="223"/>
                    <a:pt x="119" y="223"/>
                  </a:cubicBezTo>
                  <a:cubicBezTo>
                    <a:pt x="119" y="222"/>
                    <a:pt x="120" y="222"/>
                    <a:pt x="120" y="222"/>
                  </a:cubicBezTo>
                  <a:cubicBezTo>
                    <a:pt x="120" y="221"/>
                    <a:pt x="121" y="221"/>
                    <a:pt x="121" y="221"/>
                  </a:cubicBezTo>
                  <a:cubicBezTo>
                    <a:pt x="122" y="220"/>
                    <a:pt x="122" y="220"/>
                    <a:pt x="123" y="220"/>
                  </a:cubicBezTo>
                  <a:cubicBezTo>
                    <a:pt x="123" y="220"/>
                    <a:pt x="124" y="220"/>
                    <a:pt x="125" y="219"/>
                  </a:cubicBezTo>
                  <a:cubicBezTo>
                    <a:pt x="125" y="219"/>
                    <a:pt x="125" y="219"/>
                    <a:pt x="125" y="219"/>
                  </a:cubicBezTo>
                  <a:cubicBezTo>
                    <a:pt x="125" y="218"/>
                    <a:pt x="126" y="218"/>
                    <a:pt x="126" y="217"/>
                  </a:cubicBezTo>
                  <a:cubicBezTo>
                    <a:pt x="126" y="217"/>
                    <a:pt x="126" y="217"/>
                    <a:pt x="126" y="216"/>
                  </a:cubicBezTo>
                  <a:cubicBezTo>
                    <a:pt x="126" y="216"/>
                    <a:pt x="125" y="216"/>
                    <a:pt x="125" y="217"/>
                  </a:cubicBezTo>
                  <a:cubicBezTo>
                    <a:pt x="124" y="217"/>
                    <a:pt x="123" y="217"/>
                    <a:pt x="123" y="217"/>
                  </a:cubicBezTo>
                  <a:cubicBezTo>
                    <a:pt x="122" y="218"/>
                    <a:pt x="122" y="219"/>
                    <a:pt x="121" y="219"/>
                  </a:cubicBezTo>
                  <a:cubicBezTo>
                    <a:pt x="121" y="219"/>
                    <a:pt x="121" y="219"/>
                    <a:pt x="121" y="219"/>
                  </a:cubicBezTo>
                  <a:cubicBezTo>
                    <a:pt x="121" y="219"/>
                    <a:pt x="121" y="219"/>
                    <a:pt x="121" y="219"/>
                  </a:cubicBezTo>
                  <a:cubicBezTo>
                    <a:pt x="121" y="219"/>
                    <a:pt x="121" y="219"/>
                    <a:pt x="121" y="219"/>
                  </a:cubicBezTo>
                  <a:cubicBezTo>
                    <a:pt x="121" y="219"/>
                    <a:pt x="121" y="219"/>
                    <a:pt x="121" y="219"/>
                  </a:cubicBezTo>
                  <a:cubicBezTo>
                    <a:pt x="121" y="219"/>
                    <a:pt x="119" y="221"/>
                    <a:pt x="118" y="220"/>
                  </a:cubicBezTo>
                  <a:cubicBezTo>
                    <a:pt x="118" y="220"/>
                    <a:pt x="117" y="220"/>
                    <a:pt x="117" y="220"/>
                  </a:cubicBezTo>
                  <a:cubicBezTo>
                    <a:pt x="116" y="220"/>
                    <a:pt x="116" y="220"/>
                    <a:pt x="116" y="221"/>
                  </a:cubicBezTo>
                  <a:close/>
                  <a:moveTo>
                    <a:pt x="91" y="276"/>
                  </a:moveTo>
                  <a:cubicBezTo>
                    <a:pt x="91" y="276"/>
                    <a:pt x="91" y="276"/>
                    <a:pt x="91" y="276"/>
                  </a:cubicBezTo>
                  <a:cubicBezTo>
                    <a:pt x="91" y="276"/>
                    <a:pt x="91" y="276"/>
                    <a:pt x="91" y="276"/>
                  </a:cubicBezTo>
                  <a:cubicBezTo>
                    <a:pt x="91" y="276"/>
                    <a:pt x="91" y="276"/>
                    <a:pt x="90" y="276"/>
                  </a:cubicBezTo>
                  <a:cubicBezTo>
                    <a:pt x="90" y="276"/>
                    <a:pt x="90" y="276"/>
                    <a:pt x="90" y="276"/>
                  </a:cubicBezTo>
                  <a:cubicBezTo>
                    <a:pt x="90" y="276"/>
                    <a:pt x="90" y="277"/>
                    <a:pt x="89" y="277"/>
                  </a:cubicBezTo>
                  <a:cubicBezTo>
                    <a:pt x="89" y="277"/>
                    <a:pt x="89" y="278"/>
                    <a:pt x="89" y="279"/>
                  </a:cubicBezTo>
                  <a:cubicBezTo>
                    <a:pt x="89" y="279"/>
                    <a:pt x="89" y="279"/>
                    <a:pt x="89" y="279"/>
                  </a:cubicBezTo>
                  <a:cubicBezTo>
                    <a:pt x="89" y="279"/>
                    <a:pt x="89" y="280"/>
                    <a:pt x="89" y="280"/>
                  </a:cubicBezTo>
                  <a:cubicBezTo>
                    <a:pt x="89" y="280"/>
                    <a:pt x="88" y="280"/>
                    <a:pt x="88" y="280"/>
                  </a:cubicBezTo>
                  <a:cubicBezTo>
                    <a:pt x="88" y="280"/>
                    <a:pt x="88" y="280"/>
                    <a:pt x="87" y="280"/>
                  </a:cubicBezTo>
                  <a:cubicBezTo>
                    <a:pt x="87" y="281"/>
                    <a:pt x="87" y="281"/>
                    <a:pt x="86" y="281"/>
                  </a:cubicBezTo>
                  <a:cubicBezTo>
                    <a:pt x="86" y="281"/>
                    <a:pt x="86" y="281"/>
                    <a:pt x="86" y="281"/>
                  </a:cubicBezTo>
                  <a:cubicBezTo>
                    <a:pt x="86" y="281"/>
                    <a:pt x="86" y="281"/>
                    <a:pt x="86" y="281"/>
                  </a:cubicBezTo>
                  <a:cubicBezTo>
                    <a:pt x="86" y="281"/>
                    <a:pt x="87" y="281"/>
                    <a:pt x="87" y="281"/>
                  </a:cubicBezTo>
                  <a:cubicBezTo>
                    <a:pt x="87" y="280"/>
                    <a:pt x="88" y="280"/>
                    <a:pt x="88" y="280"/>
                  </a:cubicBezTo>
                  <a:cubicBezTo>
                    <a:pt x="88" y="280"/>
                    <a:pt x="89" y="280"/>
                    <a:pt x="89" y="280"/>
                  </a:cubicBezTo>
                  <a:cubicBezTo>
                    <a:pt x="89" y="280"/>
                    <a:pt x="89" y="280"/>
                    <a:pt x="89" y="280"/>
                  </a:cubicBezTo>
                  <a:cubicBezTo>
                    <a:pt x="89" y="280"/>
                    <a:pt x="89" y="280"/>
                    <a:pt x="89" y="281"/>
                  </a:cubicBezTo>
                  <a:cubicBezTo>
                    <a:pt x="88" y="281"/>
                    <a:pt x="88" y="281"/>
                    <a:pt x="88" y="282"/>
                  </a:cubicBezTo>
                  <a:cubicBezTo>
                    <a:pt x="88" y="282"/>
                    <a:pt x="88" y="282"/>
                    <a:pt x="88" y="282"/>
                  </a:cubicBezTo>
                  <a:cubicBezTo>
                    <a:pt x="88" y="282"/>
                    <a:pt x="88" y="282"/>
                    <a:pt x="88" y="283"/>
                  </a:cubicBezTo>
                  <a:cubicBezTo>
                    <a:pt x="88" y="284"/>
                    <a:pt x="88" y="284"/>
                    <a:pt x="89" y="284"/>
                  </a:cubicBezTo>
                  <a:cubicBezTo>
                    <a:pt x="89" y="284"/>
                    <a:pt x="89" y="285"/>
                    <a:pt x="89" y="285"/>
                  </a:cubicBezTo>
                  <a:cubicBezTo>
                    <a:pt x="89" y="285"/>
                    <a:pt x="89" y="285"/>
                    <a:pt x="89" y="285"/>
                  </a:cubicBezTo>
                  <a:cubicBezTo>
                    <a:pt x="89" y="285"/>
                    <a:pt x="90" y="284"/>
                    <a:pt x="90" y="284"/>
                  </a:cubicBezTo>
                  <a:cubicBezTo>
                    <a:pt x="90" y="283"/>
                    <a:pt x="90" y="282"/>
                    <a:pt x="90" y="282"/>
                  </a:cubicBezTo>
                  <a:cubicBezTo>
                    <a:pt x="90" y="281"/>
                    <a:pt x="91" y="280"/>
                    <a:pt x="91" y="279"/>
                  </a:cubicBezTo>
                  <a:cubicBezTo>
                    <a:pt x="91" y="278"/>
                    <a:pt x="91" y="277"/>
                    <a:pt x="91" y="276"/>
                  </a:cubicBezTo>
                  <a:close/>
                  <a:moveTo>
                    <a:pt x="622" y="368"/>
                  </a:moveTo>
                  <a:cubicBezTo>
                    <a:pt x="622" y="368"/>
                    <a:pt x="622" y="368"/>
                    <a:pt x="622" y="368"/>
                  </a:cubicBezTo>
                  <a:cubicBezTo>
                    <a:pt x="622" y="367"/>
                    <a:pt x="622" y="367"/>
                    <a:pt x="622" y="367"/>
                  </a:cubicBezTo>
                  <a:cubicBezTo>
                    <a:pt x="621" y="367"/>
                    <a:pt x="622" y="366"/>
                    <a:pt x="622" y="366"/>
                  </a:cubicBezTo>
                  <a:cubicBezTo>
                    <a:pt x="622" y="365"/>
                    <a:pt x="622" y="363"/>
                    <a:pt x="621" y="365"/>
                  </a:cubicBezTo>
                  <a:cubicBezTo>
                    <a:pt x="620" y="365"/>
                    <a:pt x="620" y="366"/>
                    <a:pt x="620" y="366"/>
                  </a:cubicBezTo>
                  <a:cubicBezTo>
                    <a:pt x="619" y="366"/>
                    <a:pt x="619" y="366"/>
                    <a:pt x="619" y="367"/>
                  </a:cubicBezTo>
                  <a:cubicBezTo>
                    <a:pt x="619" y="367"/>
                    <a:pt x="619" y="367"/>
                    <a:pt x="619" y="367"/>
                  </a:cubicBezTo>
                  <a:cubicBezTo>
                    <a:pt x="620" y="368"/>
                    <a:pt x="620" y="369"/>
                    <a:pt x="619" y="369"/>
                  </a:cubicBezTo>
                  <a:cubicBezTo>
                    <a:pt x="619" y="369"/>
                    <a:pt x="620" y="370"/>
                    <a:pt x="620" y="370"/>
                  </a:cubicBezTo>
                  <a:cubicBezTo>
                    <a:pt x="620" y="369"/>
                    <a:pt x="620" y="370"/>
                    <a:pt x="620" y="371"/>
                  </a:cubicBezTo>
                  <a:cubicBezTo>
                    <a:pt x="620" y="371"/>
                    <a:pt x="620" y="371"/>
                    <a:pt x="621" y="372"/>
                  </a:cubicBezTo>
                  <a:cubicBezTo>
                    <a:pt x="621" y="372"/>
                    <a:pt x="621" y="371"/>
                    <a:pt x="621" y="371"/>
                  </a:cubicBezTo>
                  <a:cubicBezTo>
                    <a:pt x="621" y="371"/>
                    <a:pt x="621" y="371"/>
                    <a:pt x="621" y="371"/>
                  </a:cubicBezTo>
                  <a:cubicBezTo>
                    <a:pt x="621" y="371"/>
                    <a:pt x="621" y="371"/>
                    <a:pt x="621" y="371"/>
                  </a:cubicBezTo>
                  <a:cubicBezTo>
                    <a:pt x="622" y="370"/>
                    <a:pt x="623" y="369"/>
                    <a:pt x="622" y="368"/>
                  </a:cubicBezTo>
                  <a:close/>
                  <a:moveTo>
                    <a:pt x="577" y="331"/>
                  </a:moveTo>
                  <a:cubicBezTo>
                    <a:pt x="577" y="330"/>
                    <a:pt x="577" y="329"/>
                    <a:pt x="578" y="328"/>
                  </a:cubicBezTo>
                  <a:cubicBezTo>
                    <a:pt x="578" y="328"/>
                    <a:pt x="578" y="328"/>
                    <a:pt x="577" y="328"/>
                  </a:cubicBezTo>
                  <a:cubicBezTo>
                    <a:pt x="577" y="328"/>
                    <a:pt x="576" y="328"/>
                    <a:pt x="576" y="328"/>
                  </a:cubicBezTo>
                  <a:cubicBezTo>
                    <a:pt x="576" y="328"/>
                    <a:pt x="576" y="329"/>
                    <a:pt x="576" y="329"/>
                  </a:cubicBezTo>
                  <a:cubicBezTo>
                    <a:pt x="576" y="329"/>
                    <a:pt x="576" y="329"/>
                    <a:pt x="576" y="329"/>
                  </a:cubicBezTo>
                  <a:cubicBezTo>
                    <a:pt x="576" y="329"/>
                    <a:pt x="575" y="329"/>
                    <a:pt x="575" y="329"/>
                  </a:cubicBezTo>
                  <a:cubicBezTo>
                    <a:pt x="575" y="329"/>
                    <a:pt x="575" y="329"/>
                    <a:pt x="574" y="329"/>
                  </a:cubicBezTo>
                  <a:cubicBezTo>
                    <a:pt x="574" y="329"/>
                    <a:pt x="574" y="329"/>
                    <a:pt x="574" y="329"/>
                  </a:cubicBezTo>
                  <a:cubicBezTo>
                    <a:pt x="574" y="328"/>
                    <a:pt x="573" y="328"/>
                    <a:pt x="573" y="328"/>
                  </a:cubicBezTo>
                  <a:cubicBezTo>
                    <a:pt x="573" y="328"/>
                    <a:pt x="572" y="328"/>
                    <a:pt x="571" y="329"/>
                  </a:cubicBezTo>
                  <a:cubicBezTo>
                    <a:pt x="571" y="329"/>
                    <a:pt x="571" y="329"/>
                    <a:pt x="571" y="330"/>
                  </a:cubicBezTo>
                  <a:cubicBezTo>
                    <a:pt x="572" y="330"/>
                    <a:pt x="572" y="330"/>
                    <a:pt x="572" y="331"/>
                  </a:cubicBezTo>
                  <a:cubicBezTo>
                    <a:pt x="572" y="331"/>
                    <a:pt x="573" y="331"/>
                    <a:pt x="573" y="331"/>
                  </a:cubicBezTo>
                  <a:cubicBezTo>
                    <a:pt x="573" y="331"/>
                    <a:pt x="573" y="331"/>
                    <a:pt x="574" y="331"/>
                  </a:cubicBezTo>
                  <a:cubicBezTo>
                    <a:pt x="574" y="331"/>
                    <a:pt x="574" y="331"/>
                    <a:pt x="574" y="331"/>
                  </a:cubicBezTo>
                  <a:cubicBezTo>
                    <a:pt x="575" y="331"/>
                    <a:pt x="575" y="331"/>
                    <a:pt x="575" y="331"/>
                  </a:cubicBezTo>
                  <a:cubicBezTo>
                    <a:pt x="576" y="331"/>
                    <a:pt x="576" y="331"/>
                    <a:pt x="577" y="331"/>
                  </a:cubicBezTo>
                  <a:close/>
                  <a:moveTo>
                    <a:pt x="617" y="92"/>
                  </a:moveTo>
                  <a:cubicBezTo>
                    <a:pt x="617" y="93"/>
                    <a:pt x="616" y="93"/>
                    <a:pt x="616" y="93"/>
                  </a:cubicBezTo>
                  <a:cubicBezTo>
                    <a:pt x="615" y="94"/>
                    <a:pt x="616" y="95"/>
                    <a:pt x="615" y="95"/>
                  </a:cubicBezTo>
                  <a:cubicBezTo>
                    <a:pt x="615" y="96"/>
                    <a:pt x="616" y="96"/>
                    <a:pt x="616" y="96"/>
                  </a:cubicBezTo>
                  <a:cubicBezTo>
                    <a:pt x="616" y="97"/>
                    <a:pt x="616" y="96"/>
                    <a:pt x="616" y="97"/>
                  </a:cubicBezTo>
                  <a:cubicBezTo>
                    <a:pt x="616" y="97"/>
                    <a:pt x="616" y="98"/>
                    <a:pt x="616" y="98"/>
                  </a:cubicBezTo>
                  <a:cubicBezTo>
                    <a:pt x="616" y="99"/>
                    <a:pt x="616" y="99"/>
                    <a:pt x="616" y="99"/>
                  </a:cubicBezTo>
                  <a:cubicBezTo>
                    <a:pt x="617" y="99"/>
                    <a:pt x="618" y="98"/>
                    <a:pt x="618" y="98"/>
                  </a:cubicBezTo>
                  <a:cubicBezTo>
                    <a:pt x="619" y="97"/>
                    <a:pt x="619" y="96"/>
                    <a:pt x="620" y="96"/>
                  </a:cubicBezTo>
                  <a:cubicBezTo>
                    <a:pt x="620" y="95"/>
                    <a:pt x="619" y="94"/>
                    <a:pt x="621" y="94"/>
                  </a:cubicBezTo>
                  <a:cubicBezTo>
                    <a:pt x="621" y="94"/>
                    <a:pt x="622" y="93"/>
                    <a:pt x="622" y="93"/>
                  </a:cubicBezTo>
                  <a:cubicBezTo>
                    <a:pt x="622" y="93"/>
                    <a:pt x="622" y="93"/>
                    <a:pt x="622" y="93"/>
                  </a:cubicBezTo>
                  <a:cubicBezTo>
                    <a:pt x="622" y="93"/>
                    <a:pt x="623" y="93"/>
                    <a:pt x="623" y="92"/>
                  </a:cubicBezTo>
                  <a:cubicBezTo>
                    <a:pt x="623" y="92"/>
                    <a:pt x="623" y="91"/>
                    <a:pt x="622" y="91"/>
                  </a:cubicBezTo>
                  <a:cubicBezTo>
                    <a:pt x="622" y="90"/>
                    <a:pt x="621" y="91"/>
                    <a:pt x="620" y="90"/>
                  </a:cubicBezTo>
                  <a:cubicBezTo>
                    <a:pt x="620" y="89"/>
                    <a:pt x="619" y="90"/>
                    <a:pt x="618" y="90"/>
                  </a:cubicBezTo>
                  <a:cubicBezTo>
                    <a:pt x="617" y="90"/>
                    <a:pt x="617" y="90"/>
                    <a:pt x="617" y="91"/>
                  </a:cubicBezTo>
                  <a:cubicBezTo>
                    <a:pt x="617" y="91"/>
                    <a:pt x="617" y="91"/>
                    <a:pt x="617" y="92"/>
                  </a:cubicBezTo>
                  <a:close/>
                  <a:moveTo>
                    <a:pt x="629" y="93"/>
                  </a:moveTo>
                  <a:cubicBezTo>
                    <a:pt x="629" y="93"/>
                    <a:pt x="629" y="92"/>
                    <a:pt x="629" y="92"/>
                  </a:cubicBezTo>
                  <a:cubicBezTo>
                    <a:pt x="629" y="91"/>
                    <a:pt x="627" y="91"/>
                    <a:pt x="626" y="91"/>
                  </a:cubicBezTo>
                  <a:cubicBezTo>
                    <a:pt x="626" y="91"/>
                    <a:pt x="625" y="91"/>
                    <a:pt x="625" y="92"/>
                  </a:cubicBezTo>
                  <a:cubicBezTo>
                    <a:pt x="625" y="94"/>
                    <a:pt x="626" y="94"/>
                    <a:pt x="627" y="94"/>
                  </a:cubicBezTo>
                  <a:cubicBezTo>
                    <a:pt x="627" y="94"/>
                    <a:pt x="627" y="95"/>
                    <a:pt x="627" y="95"/>
                  </a:cubicBezTo>
                  <a:cubicBezTo>
                    <a:pt x="628" y="95"/>
                    <a:pt x="628" y="95"/>
                    <a:pt x="629" y="95"/>
                  </a:cubicBezTo>
                  <a:cubicBezTo>
                    <a:pt x="629" y="95"/>
                    <a:pt x="629" y="95"/>
                    <a:pt x="629" y="95"/>
                  </a:cubicBezTo>
                  <a:cubicBezTo>
                    <a:pt x="629" y="95"/>
                    <a:pt x="629" y="94"/>
                    <a:pt x="629" y="94"/>
                  </a:cubicBezTo>
                  <a:cubicBezTo>
                    <a:pt x="629" y="94"/>
                    <a:pt x="629" y="94"/>
                    <a:pt x="629" y="94"/>
                  </a:cubicBezTo>
                  <a:cubicBezTo>
                    <a:pt x="629" y="94"/>
                    <a:pt x="629" y="93"/>
                    <a:pt x="629" y="93"/>
                  </a:cubicBezTo>
                  <a:close/>
                  <a:moveTo>
                    <a:pt x="851" y="305"/>
                  </a:moveTo>
                  <a:cubicBezTo>
                    <a:pt x="851" y="305"/>
                    <a:pt x="850" y="305"/>
                    <a:pt x="850" y="305"/>
                  </a:cubicBezTo>
                  <a:cubicBezTo>
                    <a:pt x="850" y="305"/>
                    <a:pt x="849" y="306"/>
                    <a:pt x="849" y="306"/>
                  </a:cubicBezTo>
                  <a:cubicBezTo>
                    <a:pt x="849" y="307"/>
                    <a:pt x="848" y="307"/>
                    <a:pt x="847" y="307"/>
                  </a:cubicBezTo>
                  <a:cubicBezTo>
                    <a:pt x="847" y="307"/>
                    <a:pt x="847" y="307"/>
                    <a:pt x="847" y="307"/>
                  </a:cubicBezTo>
                  <a:cubicBezTo>
                    <a:pt x="847" y="307"/>
                    <a:pt x="847" y="307"/>
                    <a:pt x="847" y="307"/>
                  </a:cubicBezTo>
                  <a:cubicBezTo>
                    <a:pt x="846" y="307"/>
                    <a:pt x="846" y="307"/>
                    <a:pt x="845" y="307"/>
                  </a:cubicBezTo>
                  <a:cubicBezTo>
                    <a:pt x="845" y="306"/>
                    <a:pt x="846" y="306"/>
                    <a:pt x="846" y="306"/>
                  </a:cubicBezTo>
                  <a:cubicBezTo>
                    <a:pt x="846" y="305"/>
                    <a:pt x="846" y="305"/>
                    <a:pt x="846" y="304"/>
                  </a:cubicBezTo>
                  <a:cubicBezTo>
                    <a:pt x="846" y="304"/>
                    <a:pt x="846"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3"/>
                    <a:pt x="845" y="303"/>
                  </a:cubicBezTo>
                  <a:cubicBezTo>
                    <a:pt x="845" y="303"/>
                    <a:pt x="845" y="303"/>
                    <a:pt x="844" y="302"/>
                  </a:cubicBezTo>
                  <a:cubicBezTo>
                    <a:pt x="844" y="302"/>
                    <a:pt x="844" y="303"/>
                    <a:pt x="844" y="303"/>
                  </a:cubicBezTo>
                  <a:cubicBezTo>
                    <a:pt x="843" y="303"/>
                    <a:pt x="843" y="304"/>
                    <a:pt x="844" y="304"/>
                  </a:cubicBezTo>
                  <a:cubicBezTo>
                    <a:pt x="844" y="305"/>
                    <a:pt x="843" y="306"/>
                    <a:pt x="843" y="306"/>
                  </a:cubicBezTo>
                  <a:cubicBezTo>
                    <a:pt x="842" y="306"/>
                    <a:pt x="842" y="307"/>
                    <a:pt x="842" y="307"/>
                  </a:cubicBezTo>
                  <a:cubicBezTo>
                    <a:pt x="842" y="308"/>
                    <a:pt x="842" y="308"/>
                    <a:pt x="842" y="308"/>
                  </a:cubicBezTo>
                  <a:cubicBezTo>
                    <a:pt x="843" y="308"/>
                    <a:pt x="843" y="308"/>
                    <a:pt x="844" y="308"/>
                  </a:cubicBezTo>
                  <a:cubicBezTo>
                    <a:pt x="844" y="309"/>
                    <a:pt x="844" y="309"/>
                    <a:pt x="844" y="309"/>
                  </a:cubicBezTo>
                  <a:cubicBezTo>
                    <a:pt x="844" y="309"/>
                    <a:pt x="844" y="309"/>
                    <a:pt x="844" y="309"/>
                  </a:cubicBezTo>
                  <a:cubicBezTo>
                    <a:pt x="844" y="309"/>
                    <a:pt x="846" y="309"/>
                    <a:pt x="845" y="310"/>
                  </a:cubicBezTo>
                  <a:cubicBezTo>
                    <a:pt x="845" y="311"/>
                    <a:pt x="845" y="311"/>
                    <a:pt x="845" y="311"/>
                  </a:cubicBezTo>
                  <a:cubicBezTo>
                    <a:pt x="845" y="311"/>
                    <a:pt x="845" y="312"/>
                    <a:pt x="845" y="312"/>
                  </a:cubicBezTo>
                  <a:cubicBezTo>
                    <a:pt x="846" y="312"/>
                    <a:pt x="845" y="313"/>
                    <a:pt x="845" y="314"/>
                  </a:cubicBezTo>
                  <a:cubicBezTo>
                    <a:pt x="845" y="314"/>
                    <a:pt x="845" y="315"/>
                    <a:pt x="845" y="315"/>
                  </a:cubicBezTo>
                  <a:cubicBezTo>
                    <a:pt x="846" y="316"/>
                    <a:pt x="846" y="316"/>
                    <a:pt x="847" y="316"/>
                  </a:cubicBezTo>
                  <a:cubicBezTo>
                    <a:pt x="848" y="315"/>
                    <a:pt x="847" y="314"/>
                    <a:pt x="848" y="314"/>
                  </a:cubicBezTo>
                  <a:cubicBezTo>
                    <a:pt x="848" y="313"/>
                    <a:pt x="847" y="313"/>
                    <a:pt x="848" y="312"/>
                  </a:cubicBezTo>
                  <a:cubicBezTo>
                    <a:pt x="848" y="312"/>
                    <a:pt x="849" y="312"/>
                    <a:pt x="849" y="311"/>
                  </a:cubicBezTo>
                  <a:cubicBezTo>
                    <a:pt x="849" y="311"/>
                    <a:pt x="850" y="311"/>
                    <a:pt x="850" y="311"/>
                  </a:cubicBezTo>
                  <a:cubicBezTo>
                    <a:pt x="850" y="310"/>
                    <a:pt x="849" y="310"/>
                    <a:pt x="849" y="309"/>
                  </a:cubicBezTo>
                  <a:cubicBezTo>
                    <a:pt x="849" y="309"/>
                    <a:pt x="849" y="309"/>
                    <a:pt x="849" y="309"/>
                  </a:cubicBezTo>
                  <a:cubicBezTo>
                    <a:pt x="849" y="309"/>
                    <a:pt x="850" y="307"/>
                    <a:pt x="850" y="307"/>
                  </a:cubicBezTo>
                  <a:cubicBezTo>
                    <a:pt x="850" y="307"/>
                    <a:pt x="850" y="307"/>
                    <a:pt x="850" y="307"/>
                  </a:cubicBezTo>
                  <a:cubicBezTo>
                    <a:pt x="851" y="306"/>
                    <a:pt x="852" y="307"/>
                    <a:pt x="852" y="306"/>
                  </a:cubicBezTo>
                  <a:cubicBezTo>
                    <a:pt x="852" y="305"/>
                    <a:pt x="852" y="305"/>
                    <a:pt x="851" y="305"/>
                  </a:cubicBezTo>
                  <a:close/>
                  <a:moveTo>
                    <a:pt x="812" y="313"/>
                  </a:moveTo>
                  <a:cubicBezTo>
                    <a:pt x="812" y="313"/>
                    <a:pt x="812" y="313"/>
                    <a:pt x="812" y="314"/>
                  </a:cubicBezTo>
                  <a:cubicBezTo>
                    <a:pt x="812" y="314"/>
                    <a:pt x="812" y="314"/>
                    <a:pt x="812" y="314"/>
                  </a:cubicBezTo>
                  <a:cubicBezTo>
                    <a:pt x="812" y="314"/>
                    <a:pt x="813" y="314"/>
                    <a:pt x="813" y="314"/>
                  </a:cubicBezTo>
                  <a:cubicBezTo>
                    <a:pt x="813" y="314"/>
                    <a:pt x="813" y="314"/>
                    <a:pt x="813" y="314"/>
                  </a:cubicBezTo>
                  <a:cubicBezTo>
                    <a:pt x="814" y="313"/>
                    <a:pt x="814" y="313"/>
                    <a:pt x="814" y="312"/>
                  </a:cubicBezTo>
                  <a:cubicBezTo>
                    <a:pt x="814" y="311"/>
                    <a:pt x="814" y="311"/>
                    <a:pt x="814" y="311"/>
                  </a:cubicBezTo>
                  <a:cubicBezTo>
                    <a:pt x="814" y="310"/>
                    <a:pt x="814" y="310"/>
                    <a:pt x="814" y="309"/>
                  </a:cubicBezTo>
                  <a:cubicBezTo>
                    <a:pt x="815" y="309"/>
                    <a:pt x="815" y="308"/>
                    <a:pt x="815" y="308"/>
                  </a:cubicBezTo>
                  <a:cubicBezTo>
                    <a:pt x="815" y="307"/>
                    <a:pt x="816" y="307"/>
                    <a:pt x="816" y="307"/>
                  </a:cubicBezTo>
                  <a:cubicBezTo>
                    <a:pt x="816" y="306"/>
                    <a:pt x="816" y="306"/>
                    <a:pt x="816" y="305"/>
                  </a:cubicBezTo>
                  <a:cubicBezTo>
                    <a:pt x="815" y="305"/>
                    <a:pt x="814" y="304"/>
                    <a:pt x="813" y="305"/>
                  </a:cubicBezTo>
                  <a:cubicBezTo>
                    <a:pt x="813" y="305"/>
                    <a:pt x="813" y="306"/>
                    <a:pt x="813" y="306"/>
                  </a:cubicBezTo>
                  <a:cubicBezTo>
                    <a:pt x="813" y="306"/>
                    <a:pt x="813" y="306"/>
                    <a:pt x="813" y="306"/>
                  </a:cubicBezTo>
                  <a:cubicBezTo>
                    <a:pt x="813" y="307"/>
                    <a:pt x="813" y="308"/>
                    <a:pt x="813" y="308"/>
                  </a:cubicBezTo>
                  <a:cubicBezTo>
                    <a:pt x="812" y="308"/>
                    <a:pt x="812" y="308"/>
                    <a:pt x="812" y="308"/>
                  </a:cubicBezTo>
                  <a:cubicBezTo>
                    <a:pt x="812" y="308"/>
                    <a:pt x="812" y="309"/>
                    <a:pt x="812" y="309"/>
                  </a:cubicBezTo>
                  <a:cubicBezTo>
                    <a:pt x="812" y="309"/>
                    <a:pt x="813" y="310"/>
                    <a:pt x="813" y="310"/>
                  </a:cubicBezTo>
                  <a:cubicBezTo>
                    <a:pt x="813" y="310"/>
                    <a:pt x="812" y="310"/>
                    <a:pt x="812" y="310"/>
                  </a:cubicBezTo>
                  <a:cubicBezTo>
                    <a:pt x="811" y="310"/>
                    <a:pt x="810" y="310"/>
                    <a:pt x="810" y="309"/>
                  </a:cubicBezTo>
                  <a:cubicBezTo>
                    <a:pt x="810" y="309"/>
                    <a:pt x="810" y="309"/>
                    <a:pt x="810" y="309"/>
                  </a:cubicBezTo>
                  <a:cubicBezTo>
                    <a:pt x="809" y="309"/>
                    <a:pt x="810" y="309"/>
                    <a:pt x="809" y="308"/>
                  </a:cubicBezTo>
                  <a:cubicBezTo>
                    <a:pt x="809" y="308"/>
                    <a:pt x="810" y="307"/>
                    <a:pt x="809" y="307"/>
                  </a:cubicBezTo>
                  <a:cubicBezTo>
                    <a:pt x="809" y="307"/>
                    <a:pt x="809" y="307"/>
                    <a:pt x="809" y="307"/>
                  </a:cubicBezTo>
                  <a:cubicBezTo>
                    <a:pt x="808" y="307"/>
                    <a:pt x="806" y="307"/>
                    <a:pt x="806" y="307"/>
                  </a:cubicBezTo>
                  <a:cubicBezTo>
                    <a:pt x="806" y="308"/>
                    <a:pt x="805" y="308"/>
                    <a:pt x="805" y="308"/>
                  </a:cubicBezTo>
                  <a:cubicBezTo>
                    <a:pt x="805" y="308"/>
                    <a:pt x="805" y="309"/>
                    <a:pt x="805" y="309"/>
                  </a:cubicBezTo>
                  <a:cubicBezTo>
                    <a:pt x="806" y="309"/>
                    <a:pt x="805" y="310"/>
                    <a:pt x="806" y="310"/>
                  </a:cubicBezTo>
                  <a:cubicBezTo>
                    <a:pt x="806" y="310"/>
                    <a:pt x="807" y="310"/>
                    <a:pt x="807" y="310"/>
                  </a:cubicBezTo>
                  <a:cubicBezTo>
                    <a:pt x="807" y="310"/>
                    <a:pt x="808" y="310"/>
                    <a:pt x="808" y="310"/>
                  </a:cubicBezTo>
                  <a:cubicBezTo>
                    <a:pt x="808" y="310"/>
                    <a:pt x="808" y="311"/>
                    <a:pt x="807" y="311"/>
                  </a:cubicBezTo>
                  <a:cubicBezTo>
                    <a:pt x="807" y="312"/>
                    <a:pt x="807" y="312"/>
                    <a:pt x="807" y="312"/>
                  </a:cubicBezTo>
                  <a:cubicBezTo>
                    <a:pt x="807" y="313"/>
                    <a:pt x="808" y="313"/>
                    <a:pt x="808" y="313"/>
                  </a:cubicBezTo>
                  <a:cubicBezTo>
                    <a:pt x="809" y="313"/>
                    <a:pt x="809" y="313"/>
                    <a:pt x="809" y="313"/>
                  </a:cubicBezTo>
                  <a:cubicBezTo>
                    <a:pt x="809" y="313"/>
                    <a:pt x="809" y="312"/>
                    <a:pt x="810" y="312"/>
                  </a:cubicBezTo>
                  <a:cubicBezTo>
                    <a:pt x="810" y="312"/>
                    <a:pt x="810" y="312"/>
                    <a:pt x="810" y="312"/>
                  </a:cubicBezTo>
                  <a:cubicBezTo>
                    <a:pt x="811" y="312"/>
                    <a:pt x="811" y="312"/>
                    <a:pt x="811" y="312"/>
                  </a:cubicBezTo>
                  <a:cubicBezTo>
                    <a:pt x="811" y="311"/>
                    <a:pt x="812" y="313"/>
                    <a:pt x="812" y="313"/>
                  </a:cubicBezTo>
                  <a:close/>
                  <a:moveTo>
                    <a:pt x="783" y="251"/>
                  </a:moveTo>
                  <a:cubicBezTo>
                    <a:pt x="783" y="251"/>
                    <a:pt x="783" y="252"/>
                    <a:pt x="783" y="252"/>
                  </a:cubicBezTo>
                  <a:cubicBezTo>
                    <a:pt x="783" y="252"/>
                    <a:pt x="783" y="252"/>
                    <a:pt x="783" y="252"/>
                  </a:cubicBezTo>
                  <a:cubicBezTo>
                    <a:pt x="783" y="252"/>
                    <a:pt x="783" y="252"/>
                    <a:pt x="783" y="252"/>
                  </a:cubicBezTo>
                  <a:cubicBezTo>
                    <a:pt x="783" y="252"/>
                    <a:pt x="783" y="252"/>
                    <a:pt x="784" y="252"/>
                  </a:cubicBezTo>
                  <a:cubicBezTo>
                    <a:pt x="784" y="252"/>
                    <a:pt x="784" y="252"/>
                    <a:pt x="784" y="252"/>
                  </a:cubicBezTo>
                  <a:cubicBezTo>
                    <a:pt x="784" y="251"/>
                    <a:pt x="785" y="251"/>
                    <a:pt x="785" y="251"/>
                  </a:cubicBezTo>
                  <a:cubicBezTo>
                    <a:pt x="785" y="250"/>
                    <a:pt x="786" y="250"/>
                    <a:pt x="786" y="250"/>
                  </a:cubicBezTo>
                  <a:cubicBezTo>
                    <a:pt x="787" y="250"/>
                    <a:pt x="787" y="250"/>
                    <a:pt x="787" y="250"/>
                  </a:cubicBezTo>
                  <a:cubicBezTo>
                    <a:pt x="788" y="250"/>
                    <a:pt x="787" y="250"/>
                    <a:pt x="788" y="249"/>
                  </a:cubicBezTo>
                  <a:cubicBezTo>
                    <a:pt x="789" y="249"/>
                    <a:pt x="789" y="249"/>
                    <a:pt x="790" y="249"/>
                  </a:cubicBezTo>
                  <a:cubicBezTo>
                    <a:pt x="790" y="249"/>
                    <a:pt x="791" y="249"/>
                    <a:pt x="791" y="249"/>
                  </a:cubicBezTo>
                  <a:cubicBezTo>
                    <a:pt x="791" y="249"/>
                    <a:pt x="791" y="249"/>
                    <a:pt x="792" y="249"/>
                  </a:cubicBezTo>
                  <a:cubicBezTo>
                    <a:pt x="792" y="249"/>
                    <a:pt x="792" y="249"/>
                    <a:pt x="792" y="249"/>
                  </a:cubicBezTo>
                  <a:cubicBezTo>
                    <a:pt x="792" y="248"/>
                    <a:pt x="793" y="248"/>
                    <a:pt x="793" y="248"/>
                  </a:cubicBezTo>
                  <a:cubicBezTo>
                    <a:pt x="793" y="246"/>
                    <a:pt x="794" y="245"/>
                    <a:pt x="794" y="243"/>
                  </a:cubicBezTo>
                  <a:cubicBezTo>
                    <a:pt x="794" y="243"/>
                    <a:pt x="794" y="243"/>
                    <a:pt x="793" y="243"/>
                  </a:cubicBezTo>
                  <a:cubicBezTo>
                    <a:pt x="793" y="244"/>
                    <a:pt x="793" y="244"/>
                    <a:pt x="792" y="245"/>
                  </a:cubicBezTo>
                  <a:cubicBezTo>
                    <a:pt x="792" y="245"/>
                    <a:pt x="792" y="247"/>
                    <a:pt x="791" y="247"/>
                  </a:cubicBezTo>
                  <a:cubicBezTo>
                    <a:pt x="791" y="247"/>
                    <a:pt x="791" y="247"/>
                    <a:pt x="790" y="247"/>
                  </a:cubicBezTo>
                  <a:cubicBezTo>
                    <a:pt x="790" y="248"/>
                    <a:pt x="790" y="248"/>
                    <a:pt x="789" y="248"/>
                  </a:cubicBezTo>
                  <a:cubicBezTo>
                    <a:pt x="789" y="248"/>
                    <a:pt x="789" y="248"/>
                    <a:pt x="788" y="248"/>
                  </a:cubicBezTo>
                  <a:cubicBezTo>
                    <a:pt x="788" y="248"/>
                    <a:pt x="787" y="247"/>
                    <a:pt x="787" y="247"/>
                  </a:cubicBezTo>
                  <a:cubicBezTo>
                    <a:pt x="788" y="248"/>
                    <a:pt x="788" y="248"/>
                    <a:pt x="789" y="248"/>
                  </a:cubicBezTo>
                  <a:cubicBezTo>
                    <a:pt x="789" y="248"/>
                    <a:pt x="789" y="248"/>
                    <a:pt x="789" y="248"/>
                  </a:cubicBezTo>
                  <a:cubicBezTo>
                    <a:pt x="789" y="248"/>
                    <a:pt x="789" y="248"/>
                    <a:pt x="789" y="248"/>
                  </a:cubicBezTo>
                  <a:cubicBezTo>
                    <a:pt x="788" y="249"/>
                    <a:pt x="788" y="249"/>
                    <a:pt x="787" y="249"/>
                  </a:cubicBezTo>
                  <a:cubicBezTo>
                    <a:pt x="786" y="249"/>
                    <a:pt x="786" y="249"/>
                    <a:pt x="786" y="249"/>
                  </a:cubicBezTo>
                  <a:cubicBezTo>
                    <a:pt x="786" y="249"/>
                    <a:pt x="785" y="250"/>
                    <a:pt x="785" y="250"/>
                  </a:cubicBezTo>
                  <a:cubicBezTo>
                    <a:pt x="784" y="250"/>
                    <a:pt x="783" y="251"/>
                    <a:pt x="783" y="251"/>
                  </a:cubicBezTo>
                  <a:close/>
                  <a:moveTo>
                    <a:pt x="671" y="250"/>
                  </a:moveTo>
                  <a:cubicBezTo>
                    <a:pt x="671" y="250"/>
                    <a:pt x="671" y="250"/>
                    <a:pt x="671" y="250"/>
                  </a:cubicBezTo>
                  <a:cubicBezTo>
                    <a:pt x="671" y="250"/>
                    <a:pt x="671" y="250"/>
                    <a:pt x="671" y="251"/>
                  </a:cubicBezTo>
                  <a:cubicBezTo>
                    <a:pt x="671" y="251"/>
                    <a:pt x="671" y="251"/>
                    <a:pt x="672" y="251"/>
                  </a:cubicBezTo>
                  <a:cubicBezTo>
                    <a:pt x="672" y="251"/>
                    <a:pt x="672" y="251"/>
                    <a:pt x="672" y="251"/>
                  </a:cubicBezTo>
                  <a:cubicBezTo>
                    <a:pt x="673" y="252"/>
                    <a:pt x="673" y="251"/>
                    <a:pt x="674" y="251"/>
                  </a:cubicBezTo>
                  <a:cubicBezTo>
                    <a:pt x="674" y="251"/>
                    <a:pt x="674" y="251"/>
                    <a:pt x="674" y="250"/>
                  </a:cubicBezTo>
                  <a:cubicBezTo>
                    <a:pt x="674" y="250"/>
                    <a:pt x="674" y="250"/>
                    <a:pt x="674" y="250"/>
                  </a:cubicBezTo>
                  <a:cubicBezTo>
                    <a:pt x="674" y="250"/>
                    <a:pt x="674" y="250"/>
                    <a:pt x="674" y="250"/>
                  </a:cubicBezTo>
                  <a:cubicBezTo>
                    <a:pt x="675" y="249"/>
                    <a:pt x="674" y="249"/>
                    <a:pt x="674" y="249"/>
                  </a:cubicBezTo>
                  <a:cubicBezTo>
                    <a:pt x="673" y="248"/>
                    <a:pt x="673" y="248"/>
                    <a:pt x="672" y="248"/>
                  </a:cubicBezTo>
                  <a:cubicBezTo>
                    <a:pt x="672" y="248"/>
                    <a:pt x="671" y="248"/>
                    <a:pt x="671" y="249"/>
                  </a:cubicBezTo>
                  <a:cubicBezTo>
                    <a:pt x="671" y="249"/>
                    <a:pt x="671" y="249"/>
                    <a:pt x="671" y="250"/>
                  </a:cubicBezTo>
                  <a:close/>
                  <a:moveTo>
                    <a:pt x="677" y="249"/>
                  </a:moveTo>
                  <a:cubicBezTo>
                    <a:pt x="677" y="249"/>
                    <a:pt x="677" y="249"/>
                    <a:pt x="676" y="249"/>
                  </a:cubicBezTo>
                  <a:cubicBezTo>
                    <a:pt x="676" y="249"/>
                    <a:pt x="676" y="250"/>
                    <a:pt x="676" y="250"/>
                  </a:cubicBezTo>
                  <a:cubicBezTo>
                    <a:pt x="676" y="250"/>
                    <a:pt x="676" y="250"/>
                    <a:pt x="676" y="251"/>
                  </a:cubicBezTo>
                  <a:cubicBezTo>
                    <a:pt x="676" y="251"/>
                    <a:pt x="677" y="251"/>
                    <a:pt x="678" y="251"/>
                  </a:cubicBezTo>
                  <a:cubicBezTo>
                    <a:pt x="678" y="251"/>
                    <a:pt x="678" y="251"/>
                    <a:pt x="679" y="251"/>
                  </a:cubicBezTo>
                  <a:cubicBezTo>
                    <a:pt x="679" y="251"/>
                    <a:pt x="679" y="251"/>
                    <a:pt x="679" y="251"/>
                  </a:cubicBezTo>
                  <a:cubicBezTo>
                    <a:pt x="680" y="251"/>
                    <a:pt x="679" y="249"/>
                    <a:pt x="679" y="249"/>
                  </a:cubicBezTo>
                  <a:cubicBezTo>
                    <a:pt x="680" y="249"/>
                    <a:pt x="680" y="249"/>
                    <a:pt x="680" y="249"/>
                  </a:cubicBezTo>
                  <a:cubicBezTo>
                    <a:pt x="680" y="248"/>
                    <a:pt x="680" y="248"/>
                    <a:pt x="680" y="248"/>
                  </a:cubicBezTo>
                  <a:cubicBezTo>
                    <a:pt x="680" y="247"/>
                    <a:pt x="680" y="247"/>
                    <a:pt x="680" y="247"/>
                  </a:cubicBezTo>
                  <a:cubicBezTo>
                    <a:pt x="679" y="246"/>
                    <a:pt x="678" y="247"/>
                    <a:pt x="678" y="247"/>
                  </a:cubicBezTo>
                  <a:cubicBezTo>
                    <a:pt x="677" y="247"/>
                    <a:pt x="677" y="247"/>
                    <a:pt x="677" y="248"/>
                  </a:cubicBezTo>
                  <a:cubicBezTo>
                    <a:pt x="677" y="248"/>
                    <a:pt x="678" y="249"/>
                    <a:pt x="677" y="249"/>
                  </a:cubicBezTo>
                  <a:close/>
                  <a:moveTo>
                    <a:pt x="676" y="211"/>
                  </a:moveTo>
                  <a:cubicBezTo>
                    <a:pt x="676" y="210"/>
                    <a:pt x="676" y="210"/>
                    <a:pt x="675" y="210"/>
                  </a:cubicBezTo>
                  <a:cubicBezTo>
                    <a:pt x="675" y="210"/>
                    <a:pt x="675" y="210"/>
                    <a:pt x="674" y="210"/>
                  </a:cubicBezTo>
                  <a:cubicBezTo>
                    <a:pt x="674" y="210"/>
                    <a:pt x="674" y="210"/>
                    <a:pt x="673" y="210"/>
                  </a:cubicBezTo>
                  <a:cubicBezTo>
                    <a:pt x="673" y="210"/>
                    <a:pt x="673" y="210"/>
                    <a:pt x="673" y="210"/>
                  </a:cubicBezTo>
                  <a:cubicBezTo>
                    <a:pt x="672" y="210"/>
                    <a:pt x="672" y="210"/>
                    <a:pt x="671" y="211"/>
                  </a:cubicBezTo>
                  <a:cubicBezTo>
                    <a:pt x="671" y="211"/>
                    <a:pt x="672" y="211"/>
                    <a:pt x="672" y="211"/>
                  </a:cubicBezTo>
                  <a:cubicBezTo>
                    <a:pt x="672" y="211"/>
                    <a:pt x="672" y="211"/>
                    <a:pt x="672" y="212"/>
                  </a:cubicBezTo>
                  <a:cubicBezTo>
                    <a:pt x="672" y="212"/>
                    <a:pt x="672" y="212"/>
                    <a:pt x="673" y="212"/>
                  </a:cubicBezTo>
                  <a:cubicBezTo>
                    <a:pt x="673" y="212"/>
                    <a:pt x="673" y="212"/>
                    <a:pt x="673" y="212"/>
                  </a:cubicBezTo>
                  <a:cubicBezTo>
                    <a:pt x="673" y="213"/>
                    <a:pt x="674" y="213"/>
                    <a:pt x="674" y="213"/>
                  </a:cubicBezTo>
                  <a:cubicBezTo>
                    <a:pt x="675" y="212"/>
                    <a:pt x="675" y="212"/>
                    <a:pt x="675" y="212"/>
                  </a:cubicBezTo>
                  <a:cubicBezTo>
                    <a:pt x="676" y="212"/>
                    <a:pt x="676" y="212"/>
                    <a:pt x="676" y="212"/>
                  </a:cubicBezTo>
                  <a:cubicBezTo>
                    <a:pt x="676" y="212"/>
                    <a:pt x="676" y="212"/>
                    <a:pt x="676" y="212"/>
                  </a:cubicBezTo>
                  <a:cubicBezTo>
                    <a:pt x="676" y="211"/>
                    <a:pt x="676" y="211"/>
                    <a:pt x="676" y="211"/>
                  </a:cubicBezTo>
                  <a:close/>
                  <a:moveTo>
                    <a:pt x="796" y="271"/>
                  </a:moveTo>
                  <a:cubicBezTo>
                    <a:pt x="795" y="271"/>
                    <a:pt x="797" y="271"/>
                    <a:pt x="797" y="272"/>
                  </a:cubicBezTo>
                  <a:cubicBezTo>
                    <a:pt x="797" y="272"/>
                    <a:pt x="797" y="272"/>
                    <a:pt x="797" y="272"/>
                  </a:cubicBezTo>
                  <a:cubicBezTo>
                    <a:pt x="798" y="272"/>
                    <a:pt x="798" y="272"/>
                    <a:pt x="799" y="272"/>
                  </a:cubicBezTo>
                  <a:cubicBezTo>
                    <a:pt x="799" y="272"/>
                    <a:pt x="799" y="272"/>
                    <a:pt x="799" y="272"/>
                  </a:cubicBezTo>
                  <a:cubicBezTo>
                    <a:pt x="799" y="272"/>
                    <a:pt x="799" y="272"/>
                    <a:pt x="799" y="272"/>
                  </a:cubicBezTo>
                  <a:cubicBezTo>
                    <a:pt x="799" y="272"/>
                    <a:pt x="799" y="272"/>
                    <a:pt x="799" y="272"/>
                  </a:cubicBezTo>
                  <a:cubicBezTo>
                    <a:pt x="800" y="272"/>
                    <a:pt x="800" y="272"/>
                    <a:pt x="800" y="272"/>
                  </a:cubicBezTo>
                  <a:cubicBezTo>
                    <a:pt x="800" y="273"/>
                    <a:pt x="800" y="273"/>
                    <a:pt x="801" y="273"/>
                  </a:cubicBezTo>
                  <a:cubicBezTo>
                    <a:pt x="801" y="273"/>
                    <a:pt x="801" y="273"/>
                    <a:pt x="801" y="273"/>
                  </a:cubicBezTo>
                  <a:cubicBezTo>
                    <a:pt x="801" y="273"/>
                    <a:pt x="801" y="273"/>
                    <a:pt x="801" y="273"/>
                  </a:cubicBezTo>
                  <a:cubicBezTo>
                    <a:pt x="802" y="273"/>
                    <a:pt x="802" y="273"/>
                    <a:pt x="803" y="273"/>
                  </a:cubicBezTo>
                  <a:cubicBezTo>
                    <a:pt x="803" y="273"/>
                    <a:pt x="803" y="273"/>
                    <a:pt x="803" y="273"/>
                  </a:cubicBezTo>
                  <a:cubicBezTo>
                    <a:pt x="803" y="273"/>
                    <a:pt x="803" y="272"/>
                    <a:pt x="803" y="272"/>
                  </a:cubicBezTo>
                  <a:cubicBezTo>
                    <a:pt x="803" y="272"/>
                    <a:pt x="803" y="272"/>
                    <a:pt x="803" y="272"/>
                  </a:cubicBezTo>
                  <a:cubicBezTo>
                    <a:pt x="803" y="271"/>
                    <a:pt x="804" y="270"/>
                    <a:pt x="803" y="268"/>
                  </a:cubicBezTo>
                  <a:cubicBezTo>
                    <a:pt x="803" y="268"/>
                    <a:pt x="803" y="268"/>
                    <a:pt x="803" y="267"/>
                  </a:cubicBezTo>
                  <a:cubicBezTo>
                    <a:pt x="803" y="266"/>
                    <a:pt x="802" y="266"/>
                    <a:pt x="802" y="265"/>
                  </a:cubicBezTo>
                  <a:cubicBezTo>
                    <a:pt x="802" y="265"/>
                    <a:pt x="802" y="265"/>
                    <a:pt x="802" y="265"/>
                  </a:cubicBezTo>
                  <a:cubicBezTo>
                    <a:pt x="801" y="266"/>
                    <a:pt x="801" y="266"/>
                    <a:pt x="801" y="266"/>
                  </a:cubicBezTo>
                  <a:cubicBezTo>
                    <a:pt x="801" y="267"/>
                    <a:pt x="801" y="267"/>
                    <a:pt x="801" y="267"/>
                  </a:cubicBezTo>
                  <a:cubicBezTo>
                    <a:pt x="802" y="267"/>
                    <a:pt x="801" y="268"/>
                    <a:pt x="801" y="268"/>
                  </a:cubicBezTo>
                  <a:cubicBezTo>
                    <a:pt x="800" y="268"/>
                    <a:pt x="800" y="268"/>
                    <a:pt x="801" y="268"/>
                  </a:cubicBezTo>
                  <a:cubicBezTo>
                    <a:pt x="802" y="268"/>
                    <a:pt x="802" y="270"/>
                    <a:pt x="801" y="271"/>
                  </a:cubicBezTo>
                  <a:cubicBezTo>
                    <a:pt x="801" y="271"/>
                    <a:pt x="799" y="270"/>
                    <a:pt x="799" y="270"/>
                  </a:cubicBezTo>
                  <a:cubicBezTo>
                    <a:pt x="798" y="270"/>
                    <a:pt x="798" y="270"/>
                    <a:pt x="797" y="270"/>
                  </a:cubicBezTo>
                  <a:cubicBezTo>
                    <a:pt x="797" y="270"/>
                    <a:pt x="797" y="270"/>
                    <a:pt x="797" y="270"/>
                  </a:cubicBezTo>
                  <a:cubicBezTo>
                    <a:pt x="797" y="270"/>
                    <a:pt x="797" y="270"/>
                    <a:pt x="797" y="270"/>
                  </a:cubicBezTo>
                  <a:cubicBezTo>
                    <a:pt x="797" y="269"/>
                    <a:pt x="796" y="270"/>
                    <a:pt x="796" y="271"/>
                  </a:cubicBezTo>
                  <a:close/>
                  <a:moveTo>
                    <a:pt x="855" y="281"/>
                  </a:moveTo>
                  <a:cubicBezTo>
                    <a:pt x="855" y="281"/>
                    <a:pt x="856" y="281"/>
                    <a:pt x="856" y="282"/>
                  </a:cubicBezTo>
                  <a:cubicBezTo>
                    <a:pt x="856" y="282"/>
                    <a:pt x="856" y="282"/>
                    <a:pt x="856" y="282"/>
                  </a:cubicBezTo>
                  <a:cubicBezTo>
                    <a:pt x="857" y="282"/>
                    <a:pt x="857" y="282"/>
                    <a:pt x="857" y="282"/>
                  </a:cubicBezTo>
                  <a:cubicBezTo>
                    <a:pt x="857" y="282"/>
                    <a:pt x="857" y="283"/>
                    <a:pt x="857" y="283"/>
                  </a:cubicBezTo>
                  <a:cubicBezTo>
                    <a:pt x="858" y="283"/>
                    <a:pt x="858" y="283"/>
                    <a:pt x="859" y="283"/>
                  </a:cubicBezTo>
                  <a:cubicBezTo>
                    <a:pt x="859" y="283"/>
                    <a:pt x="860" y="282"/>
                    <a:pt x="860" y="282"/>
                  </a:cubicBezTo>
                  <a:cubicBezTo>
                    <a:pt x="861" y="281"/>
                    <a:pt x="861" y="281"/>
                    <a:pt x="861" y="280"/>
                  </a:cubicBezTo>
                  <a:cubicBezTo>
                    <a:pt x="861" y="279"/>
                    <a:pt x="860" y="279"/>
                    <a:pt x="859" y="280"/>
                  </a:cubicBezTo>
                  <a:cubicBezTo>
                    <a:pt x="858" y="280"/>
                    <a:pt x="858" y="281"/>
                    <a:pt x="857" y="281"/>
                  </a:cubicBezTo>
                  <a:cubicBezTo>
                    <a:pt x="857" y="280"/>
                    <a:pt x="857" y="280"/>
                    <a:pt x="856" y="280"/>
                  </a:cubicBezTo>
                  <a:cubicBezTo>
                    <a:pt x="856" y="280"/>
                    <a:pt x="855" y="280"/>
                    <a:pt x="855" y="281"/>
                  </a:cubicBezTo>
                  <a:cubicBezTo>
                    <a:pt x="855" y="281"/>
                    <a:pt x="855" y="281"/>
                    <a:pt x="855" y="281"/>
                  </a:cubicBezTo>
                  <a:close/>
                  <a:moveTo>
                    <a:pt x="844" y="302"/>
                  </a:moveTo>
                  <a:cubicBezTo>
                    <a:pt x="844" y="302"/>
                    <a:pt x="844" y="301"/>
                    <a:pt x="844" y="301"/>
                  </a:cubicBezTo>
                  <a:cubicBezTo>
                    <a:pt x="845" y="300"/>
                    <a:pt x="846" y="299"/>
                    <a:pt x="848" y="299"/>
                  </a:cubicBezTo>
                  <a:cubicBezTo>
                    <a:pt x="848" y="299"/>
                    <a:pt x="849" y="299"/>
                    <a:pt x="849" y="298"/>
                  </a:cubicBezTo>
                  <a:cubicBezTo>
                    <a:pt x="849" y="298"/>
                    <a:pt x="849" y="298"/>
                    <a:pt x="849" y="298"/>
                  </a:cubicBezTo>
                  <a:cubicBezTo>
                    <a:pt x="850" y="298"/>
                    <a:pt x="851" y="297"/>
                    <a:pt x="850" y="296"/>
                  </a:cubicBezTo>
                  <a:cubicBezTo>
                    <a:pt x="849" y="295"/>
                    <a:pt x="848" y="296"/>
                    <a:pt x="848" y="297"/>
                  </a:cubicBezTo>
                  <a:cubicBezTo>
                    <a:pt x="847" y="297"/>
                    <a:pt x="847" y="297"/>
                    <a:pt x="847" y="297"/>
                  </a:cubicBezTo>
                  <a:cubicBezTo>
                    <a:pt x="846" y="297"/>
                    <a:pt x="846" y="298"/>
                    <a:pt x="845" y="298"/>
                  </a:cubicBezTo>
                  <a:cubicBezTo>
                    <a:pt x="845" y="298"/>
                    <a:pt x="845" y="298"/>
                    <a:pt x="845" y="299"/>
                  </a:cubicBezTo>
                  <a:cubicBezTo>
                    <a:pt x="844" y="299"/>
                    <a:pt x="844" y="299"/>
                    <a:pt x="843" y="300"/>
                  </a:cubicBezTo>
                  <a:cubicBezTo>
                    <a:pt x="842" y="300"/>
                    <a:pt x="842" y="300"/>
                    <a:pt x="842" y="301"/>
                  </a:cubicBezTo>
                  <a:cubicBezTo>
                    <a:pt x="842" y="301"/>
                    <a:pt x="842" y="301"/>
                    <a:pt x="842" y="301"/>
                  </a:cubicBezTo>
                  <a:cubicBezTo>
                    <a:pt x="843" y="301"/>
                    <a:pt x="843" y="301"/>
                    <a:pt x="843" y="301"/>
                  </a:cubicBezTo>
                  <a:cubicBezTo>
                    <a:pt x="843" y="302"/>
                    <a:pt x="844" y="302"/>
                    <a:pt x="844" y="302"/>
                  </a:cubicBezTo>
                  <a:close/>
                  <a:moveTo>
                    <a:pt x="867" y="311"/>
                  </a:moveTo>
                  <a:cubicBezTo>
                    <a:pt x="868" y="311"/>
                    <a:pt x="869" y="312"/>
                    <a:pt x="870" y="311"/>
                  </a:cubicBezTo>
                  <a:cubicBezTo>
                    <a:pt x="870" y="311"/>
                    <a:pt x="870" y="311"/>
                    <a:pt x="871" y="311"/>
                  </a:cubicBezTo>
                  <a:cubicBezTo>
                    <a:pt x="871" y="311"/>
                    <a:pt x="871" y="310"/>
                    <a:pt x="872" y="310"/>
                  </a:cubicBezTo>
                  <a:cubicBezTo>
                    <a:pt x="872" y="309"/>
                    <a:pt x="873" y="308"/>
                    <a:pt x="873" y="308"/>
                  </a:cubicBezTo>
                  <a:cubicBezTo>
                    <a:pt x="872" y="307"/>
                    <a:pt x="872" y="307"/>
                    <a:pt x="871" y="307"/>
                  </a:cubicBezTo>
                  <a:cubicBezTo>
                    <a:pt x="871" y="307"/>
                    <a:pt x="870" y="307"/>
                    <a:pt x="871" y="307"/>
                  </a:cubicBezTo>
                  <a:cubicBezTo>
                    <a:pt x="871" y="307"/>
                    <a:pt x="871" y="307"/>
                    <a:pt x="871" y="307"/>
                  </a:cubicBezTo>
                  <a:cubicBezTo>
                    <a:pt x="870" y="307"/>
                    <a:pt x="870" y="308"/>
                    <a:pt x="870" y="309"/>
                  </a:cubicBezTo>
                  <a:cubicBezTo>
                    <a:pt x="869" y="309"/>
                    <a:pt x="868" y="309"/>
                    <a:pt x="868" y="310"/>
                  </a:cubicBezTo>
                  <a:cubicBezTo>
                    <a:pt x="867" y="310"/>
                    <a:pt x="867" y="310"/>
                    <a:pt x="867" y="310"/>
                  </a:cubicBezTo>
                  <a:cubicBezTo>
                    <a:pt x="867" y="311"/>
                    <a:pt x="867" y="311"/>
                    <a:pt x="867" y="311"/>
                  </a:cubicBezTo>
                  <a:cubicBezTo>
                    <a:pt x="867" y="311"/>
                    <a:pt x="867" y="311"/>
                    <a:pt x="867" y="311"/>
                  </a:cubicBezTo>
                  <a:close/>
                  <a:moveTo>
                    <a:pt x="574" y="167"/>
                  </a:moveTo>
                  <a:cubicBezTo>
                    <a:pt x="573" y="167"/>
                    <a:pt x="573" y="167"/>
                    <a:pt x="573" y="168"/>
                  </a:cubicBezTo>
                  <a:cubicBezTo>
                    <a:pt x="573" y="169"/>
                    <a:pt x="573" y="169"/>
                    <a:pt x="572" y="170"/>
                  </a:cubicBezTo>
                  <a:cubicBezTo>
                    <a:pt x="572" y="170"/>
                    <a:pt x="571" y="170"/>
                    <a:pt x="571" y="171"/>
                  </a:cubicBezTo>
                  <a:cubicBezTo>
                    <a:pt x="571" y="171"/>
                    <a:pt x="571" y="171"/>
                    <a:pt x="572" y="171"/>
                  </a:cubicBezTo>
                  <a:cubicBezTo>
                    <a:pt x="573" y="172"/>
                    <a:pt x="574" y="172"/>
                    <a:pt x="575" y="171"/>
                  </a:cubicBezTo>
                  <a:cubicBezTo>
                    <a:pt x="575" y="171"/>
                    <a:pt x="576" y="170"/>
                    <a:pt x="576" y="170"/>
                  </a:cubicBezTo>
                  <a:cubicBezTo>
                    <a:pt x="577" y="170"/>
                    <a:pt x="578" y="170"/>
                    <a:pt x="578" y="171"/>
                  </a:cubicBezTo>
                  <a:cubicBezTo>
                    <a:pt x="578" y="171"/>
                    <a:pt x="578" y="171"/>
                    <a:pt x="578" y="171"/>
                  </a:cubicBezTo>
                  <a:cubicBezTo>
                    <a:pt x="579" y="171"/>
                    <a:pt x="579" y="170"/>
                    <a:pt x="579" y="170"/>
                  </a:cubicBezTo>
                  <a:cubicBezTo>
                    <a:pt x="579" y="170"/>
                    <a:pt x="579" y="170"/>
                    <a:pt x="579" y="170"/>
                  </a:cubicBezTo>
                  <a:cubicBezTo>
                    <a:pt x="579" y="169"/>
                    <a:pt x="579" y="169"/>
                    <a:pt x="579" y="168"/>
                  </a:cubicBezTo>
                  <a:cubicBezTo>
                    <a:pt x="579" y="168"/>
                    <a:pt x="577" y="168"/>
                    <a:pt x="576" y="168"/>
                  </a:cubicBezTo>
                  <a:cubicBezTo>
                    <a:pt x="575" y="168"/>
                    <a:pt x="575" y="166"/>
                    <a:pt x="574" y="167"/>
                  </a:cubicBezTo>
                  <a:close/>
                  <a:moveTo>
                    <a:pt x="723" y="462"/>
                  </a:moveTo>
                  <a:cubicBezTo>
                    <a:pt x="723" y="462"/>
                    <a:pt x="724" y="462"/>
                    <a:pt x="724" y="461"/>
                  </a:cubicBezTo>
                  <a:cubicBezTo>
                    <a:pt x="724" y="461"/>
                    <a:pt x="724" y="461"/>
                    <a:pt x="724" y="461"/>
                  </a:cubicBezTo>
                  <a:cubicBezTo>
                    <a:pt x="724" y="461"/>
                    <a:pt x="724" y="460"/>
                    <a:pt x="724" y="460"/>
                  </a:cubicBezTo>
                  <a:cubicBezTo>
                    <a:pt x="724" y="460"/>
                    <a:pt x="724" y="459"/>
                    <a:pt x="724" y="459"/>
                  </a:cubicBezTo>
                  <a:cubicBezTo>
                    <a:pt x="724" y="459"/>
                    <a:pt x="723" y="458"/>
                    <a:pt x="723" y="458"/>
                  </a:cubicBezTo>
                  <a:cubicBezTo>
                    <a:pt x="723" y="458"/>
                    <a:pt x="721" y="458"/>
                    <a:pt x="721" y="458"/>
                  </a:cubicBezTo>
                  <a:cubicBezTo>
                    <a:pt x="721" y="457"/>
                    <a:pt x="721" y="457"/>
                    <a:pt x="721" y="457"/>
                  </a:cubicBezTo>
                  <a:cubicBezTo>
                    <a:pt x="721" y="457"/>
                    <a:pt x="721" y="456"/>
                    <a:pt x="721" y="456"/>
                  </a:cubicBezTo>
                  <a:cubicBezTo>
                    <a:pt x="721" y="456"/>
                    <a:pt x="721" y="455"/>
                    <a:pt x="721" y="455"/>
                  </a:cubicBezTo>
                  <a:cubicBezTo>
                    <a:pt x="720" y="455"/>
                    <a:pt x="720" y="456"/>
                    <a:pt x="719" y="455"/>
                  </a:cubicBezTo>
                  <a:cubicBezTo>
                    <a:pt x="719" y="455"/>
                    <a:pt x="718" y="455"/>
                    <a:pt x="718" y="455"/>
                  </a:cubicBezTo>
                  <a:cubicBezTo>
                    <a:pt x="717" y="455"/>
                    <a:pt x="717" y="455"/>
                    <a:pt x="717" y="456"/>
                  </a:cubicBezTo>
                  <a:cubicBezTo>
                    <a:pt x="717" y="456"/>
                    <a:pt x="717" y="456"/>
                    <a:pt x="717" y="456"/>
                  </a:cubicBezTo>
                  <a:cubicBezTo>
                    <a:pt x="718" y="457"/>
                    <a:pt x="717" y="457"/>
                    <a:pt x="717" y="457"/>
                  </a:cubicBezTo>
                  <a:cubicBezTo>
                    <a:pt x="717" y="457"/>
                    <a:pt x="717" y="457"/>
                    <a:pt x="717" y="458"/>
                  </a:cubicBezTo>
                  <a:cubicBezTo>
                    <a:pt x="717" y="458"/>
                    <a:pt x="718" y="458"/>
                    <a:pt x="718" y="458"/>
                  </a:cubicBezTo>
                  <a:cubicBezTo>
                    <a:pt x="718" y="459"/>
                    <a:pt x="719" y="459"/>
                    <a:pt x="719" y="459"/>
                  </a:cubicBezTo>
                  <a:cubicBezTo>
                    <a:pt x="719" y="459"/>
                    <a:pt x="720" y="459"/>
                    <a:pt x="720" y="460"/>
                  </a:cubicBezTo>
                  <a:cubicBezTo>
                    <a:pt x="720" y="461"/>
                    <a:pt x="721" y="461"/>
                    <a:pt x="721" y="461"/>
                  </a:cubicBezTo>
                  <a:cubicBezTo>
                    <a:pt x="721" y="461"/>
                    <a:pt x="721" y="462"/>
                    <a:pt x="721" y="462"/>
                  </a:cubicBezTo>
                  <a:cubicBezTo>
                    <a:pt x="721" y="462"/>
                    <a:pt x="721" y="462"/>
                    <a:pt x="721" y="462"/>
                  </a:cubicBezTo>
                  <a:cubicBezTo>
                    <a:pt x="722" y="462"/>
                    <a:pt x="722" y="461"/>
                    <a:pt x="722" y="461"/>
                  </a:cubicBezTo>
                  <a:cubicBezTo>
                    <a:pt x="722" y="461"/>
                    <a:pt x="723" y="462"/>
                    <a:pt x="723" y="462"/>
                  </a:cubicBezTo>
                  <a:close/>
                  <a:moveTo>
                    <a:pt x="880" y="284"/>
                  </a:moveTo>
                  <a:cubicBezTo>
                    <a:pt x="879" y="285"/>
                    <a:pt x="880" y="285"/>
                    <a:pt x="880" y="286"/>
                  </a:cubicBezTo>
                  <a:cubicBezTo>
                    <a:pt x="880" y="286"/>
                    <a:pt x="880" y="287"/>
                    <a:pt x="880" y="287"/>
                  </a:cubicBezTo>
                  <a:cubicBezTo>
                    <a:pt x="880" y="288"/>
                    <a:pt x="880" y="288"/>
                    <a:pt x="880" y="288"/>
                  </a:cubicBezTo>
                  <a:cubicBezTo>
                    <a:pt x="880" y="289"/>
                    <a:pt x="881" y="289"/>
                    <a:pt x="881" y="289"/>
                  </a:cubicBezTo>
                  <a:cubicBezTo>
                    <a:pt x="882" y="289"/>
                    <a:pt x="883" y="290"/>
                    <a:pt x="885" y="289"/>
                  </a:cubicBezTo>
                  <a:cubicBezTo>
                    <a:pt x="885" y="289"/>
                    <a:pt x="885" y="289"/>
                    <a:pt x="885" y="289"/>
                  </a:cubicBezTo>
                  <a:cubicBezTo>
                    <a:pt x="885" y="289"/>
                    <a:pt x="885" y="289"/>
                    <a:pt x="885" y="289"/>
                  </a:cubicBezTo>
                  <a:cubicBezTo>
                    <a:pt x="885" y="289"/>
                    <a:pt x="885" y="289"/>
                    <a:pt x="885" y="289"/>
                  </a:cubicBezTo>
                  <a:cubicBezTo>
                    <a:pt x="885" y="289"/>
                    <a:pt x="885" y="289"/>
                    <a:pt x="885" y="289"/>
                  </a:cubicBezTo>
                  <a:cubicBezTo>
                    <a:pt x="885" y="290"/>
                    <a:pt x="885" y="290"/>
                    <a:pt x="885" y="290"/>
                  </a:cubicBezTo>
                  <a:cubicBezTo>
                    <a:pt x="885" y="290"/>
                    <a:pt x="885" y="290"/>
                    <a:pt x="885" y="291"/>
                  </a:cubicBezTo>
                  <a:cubicBezTo>
                    <a:pt x="885" y="290"/>
                    <a:pt x="885" y="290"/>
                    <a:pt x="885" y="290"/>
                  </a:cubicBezTo>
                  <a:cubicBezTo>
                    <a:pt x="885" y="290"/>
                    <a:pt x="885" y="290"/>
                    <a:pt x="885" y="290"/>
                  </a:cubicBezTo>
                  <a:cubicBezTo>
                    <a:pt x="885" y="290"/>
                    <a:pt x="885" y="289"/>
                    <a:pt x="885" y="289"/>
                  </a:cubicBezTo>
                  <a:cubicBezTo>
                    <a:pt x="886" y="288"/>
                    <a:pt x="887" y="288"/>
                    <a:pt x="888" y="286"/>
                  </a:cubicBezTo>
                  <a:cubicBezTo>
                    <a:pt x="888" y="286"/>
                    <a:pt x="888" y="286"/>
                    <a:pt x="888" y="286"/>
                  </a:cubicBezTo>
                  <a:cubicBezTo>
                    <a:pt x="888" y="286"/>
                    <a:pt x="888" y="286"/>
                    <a:pt x="888" y="286"/>
                  </a:cubicBezTo>
                  <a:cubicBezTo>
                    <a:pt x="888" y="286"/>
                    <a:pt x="888" y="286"/>
                    <a:pt x="888" y="286"/>
                  </a:cubicBezTo>
                  <a:cubicBezTo>
                    <a:pt x="888" y="286"/>
                    <a:pt x="888" y="286"/>
                    <a:pt x="888" y="286"/>
                  </a:cubicBezTo>
                  <a:cubicBezTo>
                    <a:pt x="887" y="286"/>
                    <a:pt x="887" y="286"/>
                    <a:pt x="886" y="287"/>
                  </a:cubicBezTo>
                  <a:cubicBezTo>
                    <a:pt x="886" y="287"/>
                    <a:pt x="886" y="287"/>
                    <a:pt x="886" y="287"/>
                  </a:cubicBezTo>
                  <a:cubicBezTo>
                    <a:pt x="886" y="287"/>
                    <a:pt x="886" y="287"/>
                    <a:pt x="886" y="287"/>
                  </a:cubicBezTo>
                  <a:cubicBezTo>
                    <a:pt x="886" y="287"/>
                    <a:pt x="886" y="287"/>
                    <a:pt x="886" y="287"/>
                  </a:cubicBezTo>
                  <a:cubicBezTo>
                    <a:pt x="886" y="287"/>
                    <a:pt x="886" y="287"/>
                    <a:pt x="886" y="287"/>
                  </a:cubicBezTo>
                  <a:cubicBezTo>
                    <a:pt x="885" y="288"/>
                    <a:pt x="885" y="288"/>
                    <a:pt x="884" y="288"/>
                  </a:cubicBezTo>
                  <a:cubicBezTo>
                    <a:pt x="884" y="288"/>
                    <a:pt x="884" y="288"/>
                    <a:pt x="884" y="288"/>
                  </a:cubicBezTo>
                  <a:cubicBezTo>
                    <a:pt x="884" y="288"/>
                    <a:pt x="884" y="288"/>
                    <a:pt x="884" y="287"/>
                  </a:cubicBezTo>
                  <a:cubicBezTo>
                    <a:pt x="884" y="287"/>
                    <a:pt x="885" y="287"/>
                    <a:pt x="885" y="287"/>
                  </a:cubicBezTo>
                  <a:cubicBezTo>
                    <a:pt x="885" y="287"/>
                    <a:pt x="885" y="287"/>
                    <a:pt x="885" y="287"/>
                  </a:cubicBezTo>
                  <a:cubicBezTo>
                    <a:pt x="885" y="286"/>
                    <a:pt x="885" y="286"/>
                    <a:pt x="885" y="286"/>
                  </a:cubicBezTo>
                  <a:cubicBezTo>
                    <a:pt x="884" y="285"/>
                    <a:pt x="885" y="285"/>
                    <a:pt x="885" y="284"/>
                  </a:cubicBezTo>
                  <a:cubicBezTo>
                    <a:pt x="885" y="284"/>
                    <a:pt x="885" y="284"/>
                    <a:pt x="885" y="284"/>
                  </a:cubicBezTo>
                  <a:cubicBezTo>
                    <a:pt x="884" y="283"/>
                    <a:pt x="883" y="284"/>
                    <a:pt x="882" y="283"/>
                  </a:cubicBezTo>
                  <a:cubicBezTo>
                    <a:pt x="882" y="283"/>
                    <a:pt x="882" y="283"/>
                    <a:pt x="881" y="282"/>
                  </a:cubicBezTo>
                  <a:cubicBezTo>
                    <a:pt x="880" y="282"/>
                    <a:pt x="880" y="284"/>
                    <a:pt x="880" y="284"/>
                  </a:cubicBezTo>
                  <a:close/>
                  <a:moveTo>
                    <a:pt x="870" y="262"/>
                  </a:moveTo>
                  <a:cubicBezTo>
                    <a:pt x="869" y="262"/>
                    <a:pt x="869" y="259"/>
                    <a:pt x="868" y="260"/>
                  </a:cubicBezTo>
                  <a:cubicBezTo>
                    <a:pt x="867" y="261"/>
                    <a:pt x="867" y="261"/>
                    <a:pt x="867" y="262"/>
                  </a:cubicBezTo>
                  <a:cubicBezTo>
                    <a:pt x="867" y="262"/>
                    <a:pt x="866" y="262"/>
                    <a:pt x="866" y="262"/>
                  </a:cubicBezTo>
                  <a:cubicBezTo>
                    <a:pt x="865" y="263"/>
                    <a:pt x="865" y="263"/>
                    <a:pt x="865" y="263"/>
                  </a:cubicBezTo>
                  <a:cubicBezTo>
                    <a:pt x="865" y="263"/>
                    <a:pt x="865" y="264"/>
                    <a:pt x="865" y="264"/>
                  </a:cubicBezTo>
                  <a:cubicBezTo>
                    <a:pt x="865" y="264"/>
                    <a:pt x="866" y="264"/>
                    <a:pt x="866" y="264"/>
                  </a:cubicBezTo>
                  <a:cubicBezTo>
                    <a:pt x="866" y="264"/>
                    <a:pt x="867" y="264"/>
                    <a:pt x="867" y="265"/>
                  </a:cubicBezTo>
                  <a:cubicBezTo>
                    <a:pt x="867" y="265"/>
                    <a:pt x="866" y="266"/>
                    <a:pt x="866" y="266"/>
                  </a:cubicBezTo>
                  <a:cubicBezTo>
                    <a:pt x="866" y="266"/>
                    <a:pt x="866" y="266"/>
                    <a:pt x="866" y="266"/>
                  </a:cubicBezTo>
                  <a:cubicBezTo>
                    <a:pt x="866" y="266"/>
                    <a:pt x="866" y="266"/>
                    <a:pt x="866" y="266"/>
                  </a:cubicBezTo>
                  <a:cubicBezTo>
                    <a:pt x="866" y="266"/>
                    <a:pt x="866" y="266"/>
                    <a:pt x="865" y="266"/>
                  </a:cubicBezTo>
                  <a:cubicBezTo>
                    <a:pt x="865" y="266"/>
                    <a:pt x="865" y="267"/>
                    <a:pt x="865" y="267"/>
                  </a:cubicBezTo>
                  <a:cubicBezTo>
                    <a:pt x="865" y="267"/>
                    <a:pt x="865" y="267"/>
                    <a:pt x="865" y="267"/>
                  </a:cubicBezTo>
                  <a:cubicBezTo>
                    <a:pt x="865" y="267"/>
                    <a:pt x="865" y="267"/>
                    <a:pt x="865" y="267"/>
                  </a:cubicBezTo>
                  <a:cubicBezTo>
                    <a:pt x="863" y="266"/>
                    <a:pt x="863" y="269"/>
                    <a:pt x="865" y="268"/>
                  </a:cubicBezTo>
                  <a:cubicBezTo>
                    <a:pt x="866" y="268"/>
                    <a:pt x="866" y="268"/>
                    <a:pt x="866" y="267"/>
                  </a:cubicBezTo>
                  <a:cubicBezTo>
                    <a:pt x="867" y="267"/>
                    <a:pt x="866" y="267"/>
                    <a:pt x="867" y="267"/>
                  </a:cubicBezTo>
                  <a:cubicBezTo>
                    <a:pt x="867" y="267"/>
                    <a:pt x="867" y="267"/>
                    <a:pt x="867" y="266"/>
                  </a:cubicBezTo>
                  <a:cubicBezTo>
                    <a:pt x="868" y="266"/>
                    <a:pt x="868" y="266"/>
                    <a:pt x="868" y="266"/>
                  </a:cubicBezTo>
                  <a:cubicBezTo>
                    <a:pt x="868" y="266"/>
                    <a:pt x="868" y="266"/>
                    <a:pt x="868" y="266"/>
                  </a:cubicBezTo>
                  <a:cubicBezTo>
                    <a:pt x="868" y="266"/>
                    <a:pt x="868" y="266"/>
                    <a:pt x="868" y="266"/>
                  </a:cubicBezTo>
                  <a:cubicBezTo>
                    <a:pt x="868" y="265"/>
                    <a:pt x="869" y="265"/>
                    <a:pt x="869" y="265"/>
                  </a:cubicBezTo>
                  <a:cubicBezTo>
                    <a:pt x="870" y="265"/>
                    <a:pt x="870" y="264"/>
                    <a:pt x="870" y="264"/>
                  </a:cubicBezTo>
                  <a:cubicBezTo>
                    <a:pt x="871" y="263"/>
                    <a:pt x="872" y="262"/>
                    <a:pt x="870" y="262"/>
                  </a:cubicBezTo>
                  <a:close/>
                  <a:moveTo>
                    <a:pt x="873" y="263"/>
                  </a:moveTo>
                  <a:cubicBezTo>
                    <a:pt x="873" y="264"/>
                    <a:pt x="872" y="264"/>
                    <a:pt x="872" y="265"/>
                  </a:cubicBezTo>
                  <a:cubicBezTo>
                    <a:pt x="872" y="265"/>
                    <a:pt x="872" y="265"/>
                    <a:pt x="872" y="265"/>
                  </a:cubicBezTo>
                  <a:cubicBezTo>
                    <a:pt x="872" y="265"/>
                    <a:pt x="873" y="265"/>
                    <a:pt x="873" y="265"/>
                  </a:cubicBezTo>
                  <a:cubicBezTo>
                    <a:pt x="873" y="265"/>
                    <a:pt x="873" y="264"/>
                    <a:pt x="874" y="264"/>
                  </a:cubicBezTo>
                  <a:cubicBezTo>
                    <a:pt x="874" y="264"/>
                    <a:pt x="875" y="264"/>
                    <a:pt x="874" y="265"/>
                  </a:cubicBezTo>
                  <a:cubicBezTo>
                    <a:pt x="874" y="265"/>
                    <a:pt x="873" y="266"/>
                    <a:pt x="873" y="267"/>
                  </a:cubicBezTo>
                  <a:cubicBezTo>
                    <a:pt x="872" y="267"/>
                    <a:pt x="872" y="267"/>
                    <a:pt x="872" y="267"/>
                  </a:cubicBezTo>
                  <a:cubicBezTo>
                    <a:pt x="872" y="268"/>
                    <a:pt x="872" y="268"/>
                    <a:pt x="871" y="269"/>
                  </a:cubicBezTo>
                  <a:cubicBezTo>
                    <a:pt x="871" y="269"/>
                    <a:pt x="871" y="269"/>
                    <a:pt x="872" y="269"/>
                  </a:cubicBezTo>
                  <a:cubicBezTo>
                    <a:pt x="872" y="269"/>
                    <a:pt x="873" y="270"/>
                    <a:pt x="873" y="270"/>
                  </a:cubicBezTo>
                  <a:cubicBezTo>
                    <a:pt x="872" y="270"/>
                    <a:pt x="873" y="270"/>
                    <a:pt x="873" y="270"/>
                  </a:cubicBezTo>
                  <a:cubicBezTo>
                    <a:pt x="873" y="270"/>
                    <a:pt x="873" y="270"/>
                    <a:pt x="873" y="270"/>
                  </a:cubicBezTo>
                  <a:cubicBezTo>
                    <a:pt x="873" y="270"/>
                    <a:pt x="873" y="269"/>
                    <a:pt x="874" y="269"/>
                  </a:cubicBezTo>
                  <a:cubicBezTo>
                    <a:pt x="874" y="269"/>
                    <a:pt x="874" y="269"/>
                    <a:pt x="874" y="269"/>
                  </a:cubicBezTo>
                  <a:cubicBezTo>
                    <a:pt x="874" y="269"/>
                    <a:pt x="874" y="269"/>
                    <a:pt x="874" y="269"/>
                  </a:cubicBezTo>
                  <a:cubicBezTo>
                    <a:pt x="875" y="269"/>
                    <a:pt x="875" y="268"/>
                    <a:pt x="875" y="268"/>
                  </a:cubicBezTo>
                  <a:cubicBezTo>
                    <a:pt x="875" y="267"/>
                    <a:pt x="875" y="267"/>
                    <a:pt x="875" y="266"/>
                  </a:cubicBezTo>
                  <a:cubicBezTo>
                    <a:pt x="876" y="265"/>
                    <a:pt x="876" y="265"/>
                    <a:pt x="876" y="264"/>
                  </a:cubicBezTo>
                  <a:cubicBezTo>
                    <a:pt x="876" y="263"/>
                    <a:pt x="875" y="262"/>
                    <a:pt x="874" y="262"/>
                  </a:cubicBezTo>
                  <a:cubicBezTo>
                    <a:pt x="874" y="263"/>
                    <a:pt x="874" y="263"/>
                    <a:pt x="873" y="263"/>
                  </a:cubicBezTo>
                  <a:close/>
                  <a:moveTo>
                    <a:pt x="844" y="73"/>
                  </a:moveTo>
                  <a:cubicBezTo>
                    <a:pt x="843" y="74"/>
                    <a:pt x="844" y="74"/>
                    <a:pt x="845" y="75"/>
                  </a:cubicBezTo>
                  <a:cubicBezTo>
                    <a:pt x="845" y="75"/>
                    <a:pt x="845" y="75"/>
                    <a:pt x="845" y="74"/>
                  </a:cubicBezTo>
                  <a:cubicBezTo>
                    <a:pt x="846" y="74"/>
                    <a:pt x="846" y="73"/>
                    <a:pt x="846" y="73"/>
                  </a:cubicBezTo>
                  <a:cubicBezTo>
                    <a:pt x="846" y="73"/>
                    <a:pt x="847" y="72"/>
                    <a:pt x="847" y="72"/>
                  </a:cubicBezTo>
                  <a:cubicBezTo>
                    <a:pt x="847" y="72"/>
                    <a:pt x="847" y="71"/>
                    <a:pt x="847" y="71"/>
                  </a:cubicBezTo>
                  <a:cubicBezTo>
                    <a:pt x="848" y="70"/>
                    <a:pt x="849" y="70"/>
                    <a:pt x="849" y="69"/>
                  </a:cubicBezTo>
                  <a:cubicBezTo>
                    <a:pt x="850" y="69"/>
                    <a:pt x="850" y="69"/>
                    <a:pt x="850" y="69"/>
                  </a:cubicBezTo>
                  <a:cubicBezTo>
                    <a:pt x="850" y="68"/>
                    <a:pt x="850" y="67"/>
                    <a:pt x="850" y="67"/>
                  </a:cubicBezTo>
                  <a:cubicBezTo>
                    <a:pt x="849" y="67"/>
                    <a:pt x="849" y="66"/>
                    <a:pt x="848" y="66"/>
                  </a:cubicBezTo>
                  <a:cubicBezTo>
                    <a:pt x="848" y="66"/>
                    <a:pt x="848" y="65"/>
                    <a:pt x="848" y="65"/>
                  </a:cubicBezTo>
                  <a:cubicBezTo>
                    <a:pt x="848" y="65"/>
                    <a:pt x="848" y="65"/>
                    <a:pt x="848" y="65"/>
                  </a:cubicBezTo>
                  <a:cubicBezTo>
                    <a:pt x="848" y="65"/>
                    <a:pt x="848" y="64"/>
                    <a:pt x="848" y="64"/>
                  </a:cubicBezTo>
                  <a:cubicBezTo>
                    <a:pt x="847" y="65"/>
                    <a:pt x="847" y="65"/>
                    <a:pt x="847" y="65"/>
                  </a:cubicBezTo>
                  <a:cubicBezTo>
                    <a:pt x="846" y="66"/>
                    <a:pt x="846" y="66"/>
                    <a:pt x="845" y="67"/>
                  </a:cubicBezTo>
                  <a:cubicBezTo>
                    <a:pt x="845" y="68"/>
                    <a:pt x="845" y="69"/>
                    <a:pt x="845" y="70"/>
                  </a:cubicBezTo>
                  <a:cubicBezTo>
                    <a:pt x="844" y="70"/>
                    <a:pt x="844" y="70"/>
                    <a:pt x="843" y="71"/>
                  </a:cubicBezTo>
                  <a:cubicBezTo>
                    <a:pt x="843" y="71"/>
                    <a:pt x="842" y="71"/>
                    <a:pt x="842" y="71"/>
                  </a:cubicBezTo>
                  <a:cubicBezTo>
                    <a:pt x="842" y="72"/>
                    <a:pt x="843" y="73"/>
                    <a:pt x="844" y="73"/>
                  </a:cubicBezTo>
                  <a:close/>
                  <a:moveTo>
                    <a:pt x="685" y="50"/>
                  </a:moveTo>
                  <a:cubicBezTo>
                    <a:pt x="685" y="50"/>
                    <a:pt x="685" y="50"/>
                    <a:pt x="685" y="50"/>
                  </a:cubicBezTo>
                  <a:cubicBezTo>
                    <a:pt x="685" y="50"/>
                    <a:pt x="685" y="50"/>
                    <a:pt x="685" y="50"/>
                  </a:cubicBezTo>
                  <a:cubicBezTo>
                    <a:pt x="686" y="51"/>
                    <a:pt x="686" y="51"/>
                    <a:pt x="686" y="51"/>
                  </a:cubicBezTo>
                  <a:cubicBezTo>
                    <a:pt x="686" y="51"/>
                    <a:pt x="686" y="51"/>
                    <a:pt x="686" y="51"/>
                  </a:cubicBezTo>
                  <a:cubicBezTo>
                    <a:pt x="687" y="51"/>
                    <a:pt x="687" y="53"/>
                    <a:pt x="687" y="53"/>
                  </a:cubicBezTo>
                  <a:cubicBezTo>
                    <a:pt x="686" y="54"/>
                    <a:pt x="686" y="55"/>
                    <a:pt x="686" y="55"/>
                  </a:cubicBezTo>
                  <a:cubicBezTo>
                    <a:pt x="686" y="56"/>
                    <a:pt x="686" y="56"/>
                    <a:pt x="686" y="56"/>
                  </a:cubicBezTo>
                  <a:cubicBezTo>
                    <a:pt x="686" y="57"/>
                    <a:pt x="686" y="57"/>
                    <a:pt x="686" y="57"/>
                  </a:cubicBezTo>
                  <a:cubicBezTo>
                    <a:pt x="687" y="57"/>
                    <a:pt x="686" y="58"/>
                    <a:pt x="686" y="59"/>
                  </a:cubicBezTo>
                  <a:cubicBezTo>
                    <a:pt x="685" y="59"/>
                    <a:pt x="684" y="61"/>
                    <a:pt x="685" y="61"/>
                  </a:cubicBezTo>
                  <a:cubicBezTo>
                    <a:pt x="685" y="62"/>
                    <a:pt x="685" y="62"/>
                    <a:pt x="685" y="61"/>
                  </a:cubicBezTo>
                  <a:cubicBezTo>
                    <a:pt x="686" y="61"/>
                    <a:pt x="687" y="59"/>
                    <a:pt x="688" y="59"/>
                  </a:cubicBezTo>
                  <a:cubicBezTo>
                    <a:pt x="689" y="59"/>
                    <a:pt x="689" y="59"/>
                    <a:pt x="690" y="59"/>
                  </a:cubicBezTo>
                  <a:cubicBezTo>
                    <a:pt x="690" y="59"/>
                    <a:pt x="691" y="59"/>
                    <a:pt x="690" y="59"/>
                  </a:cubicBezTo>
                  <a:cubicBezTo>
                    <a:pt x="690" y="58"/>
                    <a:pt x="690" y="58"/>
                    <a:pt x="689" y="58"/>
                  </a:cubicBezTo>
                  <a:cubicBezTo>
                    <a:pt x="689" y="57"/>
                    <a:pt x="688" y="57"/>
                    <a:pt x="688" y="57"/>
                  </a:cubicBezTo>
                  <a:cubicBezTo>
                    <a:pt x="688" y="56"/>
                    <a:pt x="688" y="56"/>
                    <a:pt x="688" y="56"/>
                  </a:cubicBezTo>
                  <a:cubicBezTo>
                    <a:pt x="688" y="55"/>
                    <a:pt x="688" y="55"/>
                    <a:pt x="688" y="54"/>
                  </a:cubicBezTo>
                  <a:cubicBezTo>
                    <a:pt x="689" y="53"/>
                    <a:pt x="689" y="52"/>
                    <a:pt x="689" y="51"/>
                  </a:cubicBezTo>
                  <a:cubicBezTo>
                    <a:pt x="689" y="50"/>
                    <a:pt x="690" y="49"/>
                    <a:pt x="690" y="48"/>
                  </a:cubicBezTo>
                  <a:cubicBezTo>
                    <a:pt x="690" y="48"/>
                    <a:pt x="690" y="47"/>
                    <a:pt x="690" y="47"/>
                  </a:cubicBezTo>
                  <a:cubicBezTo>
                    <a:pt x="690" y="46"/>
                    <a:pt x="690" y="46"/>
                    <a:pt x="690" y="46"/>
                  </a:cubicBezTo>
                  <a:cubicBezTo>
                    <a:pt x="690" y="46"/>
                    <a:pt x="690" y="46"/>
                    <a:pt x="690" y="46"/>
                  </a:cubicBezTo>
                  <a:cubicBezTo>
                    <a:pt x="689" y="46"/>
                    <a:pt x="689" y="46"/>
                    <a:pt x="688" y="45"/>
                  </a:cubicBezTo>
                  <a:cubicBezTo>
                    <a:pt x="688" y="45"/>
                    <a:pt x="687" y="45"/>
                    <a:pt x="687" y="45"/>
                  </a:cubicBezTo>
                  <a:cubicBezTo>
                    <a:pt x="686" y="45"/>
                    <a:pt x="685" y="45"/>
                    <a:pt x="685" y="46"/>
                  </a:cubicBezTo>
                  <a:cubicBezTo>
                    <a:pt x="685" y="46"/>
                    <a:pt x="685" y="46"/>
                    <a:pt x="685" y="46"/>
                  </a:cubicBezTo>
                  <a:cubicBezTo>
                    <a:pt x="686" y="47"/>
                    <a:pt x="686" y="46"/>
                    <a:pt x="686" y="47"/>
                  </a:cubicBezTo>
                  <a:cubicBezTo>
                    <a:pt x="687" y="47"/>
                    <a:pt x="687" y="49"/>
                    <a:pt x="686" y="49"/>
                  </a:cubicBezTo>
                  <a:cubicBezTo>
                    <a:pt x="686" y="49"/>
                    <a:pt x="685" y="49"/>
                    <a:pt x="684" y="49"/>
                  </a:cubicBezTo>
                  <a:cubicBezTo>
                    <a:pt x="684" y="50"/>
                    <a:pt x="685" y="50"/>
                    <a:pt x="685" y="50"/>
                  </a:cubicBezTo>
                  <a:close/>
                  <a:moveTo>
                    <a:pt x="622" y="78"/>
                  </a:moveTo>
                  <a:cubicBezTo>
                    <a:pt x="622" y="78"/>
                    <a:pt x="622" y="78"/>
                    <a:pt x="622" y="78"/>
                  </a:cubicBezTo>
                  <a:cubicBezTo>
                    <a:pt x="622" y="78"/>
                    <a:pt x="623" y="79"/>
                    <a:pt x="623" y="79"/>
                  </a:cubicBezTo>
                  <a:cubicBezTo>
                    <a:pt x="623" y="79"/>
                    <a:pt x="624" y="79"/>
                    <a:pt x="624" y="79"/>
                  </a:cubicBezTo>
                  <a:cubicBezTo>
                    <a:pt x="625" y="79"/>
                    <a:pt x="626" y="80"/>
                    <a:pt x="626" y="81"/>
                  </a:cubicBezTo>
                  <a:cubicBezTo>
                    <a:pt x="626" y="81"/>
                    <a:pt x="625" y="82"/>
                    <a:pt x="626" y="82"/>
                  </a:cubicBezTo>
                  <a:cubicBezTo>
                    <a:pt x="626" y="82"/>
                    <a:pt x="627" y="82"/>
                    <a:pt x="627" y="82"/>
                  </a:cubicBezTo>
                  <a:cubicBezTo>
                    <a:pt x="628" y="82"/>
                    <a:pt x="628" y="83"/>
                    <a:pt x="628" y="83"/>
                  </a:cubicBezTo>
                  <a:cubicBezTo>
                    <a:pt x="629" y="84"/>
                    <a:pt x="630" y="83"/>
                    <a:pt x="630" y="83"/>
                  </a:cubicBezTo>
                  <a:cubicBezTo>
                    <a:pt x="630" y="83"/>
                    <a:pt x="631" y="83"/>
                    <a:pt x="630" y="83"/>
                  </a:cubicBezTo>
                  <a:cubicBezTo>
                    <a:pt x="630" y="83"/>
                    <a:pt x="630" y="82"/>
                    <a:pt x="629" y="82"/>
                  </a:cubicBezTo>
                  <a:cubicBezTo>
                    <a:pt x="629" y="82"/>
                    <a:pt x="629" y="81"/>
                    <a:pt x="630" y="80"/>
                  </a:cubicBezTo>
                  <a:cubicBezTo>
                    <a:pt x="631" y="80"/>
                    <a:pt x="631" y="79"/>
                    <a:pt x="631" y="79"/>
                  </a:cubicBezTo>
                  <a:cubicBezTo>
                    <a:pt x="631" y="78"/>
                    <a:pt x="631" y="78"/>
                    <a:pt x="631" y="78"/>
                  </a:cubicBezTo>
                  <a:cubicBezTo>
                    <a:pt x="630" y="78"/>
                    <a:pt x="630" y="79"/>
                    <a:pt x="629" y="79"/>
                  </a:cubicBezTo>
                  <a:cubicBezTo>
                    <a:pt x="629" y="79"/>
                    <a:pt x="628" y="79"/>
                    <a:pt x="628" y="78"/>
                  </a:cubicBezTo>
                  <a:cubicBezTo>
                    <a:pt x="627" y="78"/>
                    <a:pt x="627" y="77"/>
                    <a:pt x="626" y="77"/>
                  </a:cubicBezTo>
                  <a:cubicBezTo>
                    <a:pt x="625" y="77"/>
                    <a:pt x="623" y="77"/>
                    <a:pt x="622" y="78"/>
                  </a:cubicBezTo>
                  <a:close/>
                  <a:moveTo>
                    <a:pt x="614" y="64"/>
                  </a:moveTo>
                  <a:cubicBezTo>
                    <a:pt x="614" y="64"/>
                    <a:pt x="614" y="64"/>
                    <a:pt x="614" y="64"/>
                  </a:cubicBezTo>
                  <a:cubicBezTo>
                    <a:pt x="615" y="65"/>
                    <a:pt x="615" y="66"/>
                    <a:pt x="614" y="66"/>
                  </a:cubicBezTo>
                  <a:cubicBezTo>
                    <a:pt x="614" y="67"/>
                    <a:pt x="615" y="67"/>
                    <a:pt x="615" y="68"/>
                  </a:cubicBezTo>
                  <a:cubicBezTo>
                    <a:pt x="615" y="68"/>
                    <a:pt x="616" y="69"/>
                    <a:pt x="616" y="69"/>
                  </a:cubicBezTo>
                  <a:cubicBezTo>
                    <a:pt x="616" y="69"/>
                    <a:pt x="616" y="70"/>
                    <a:pt x="617" y="70"/>
                  </a:cubicBezTo>
                  <a:cubicBezTo>
                    <a:pt x="617" y="71"/>
                    <a:pt x="618" y="70"/>
                    <a:pt x="619" y="69"/>
                  </a:cubicBezTo>
                  <a:cubicBezTo>
                    <a:pt x="619" y="69"/>
                    <a:pt x="620" y="69"/>
                    <a:pt x="620" y="69"/>
                  </a:cubicBezTo>
                  <a:cubicBezTo>
                    <a:pt x="621" y="68"/>
                    <a:pt x="621" y="68"/>
                    <a:pt x="621" y="67"/>
                  </a:cubicBezTo>
                  <a:cubicBezTo>
                    <a:pt x="622" y="67"/>
                    <a:pt x="622" y="67"/>
                    <a:pt x="623" y="67"/>
                  </a:cubicBezTo>
                  <a:cubicBezTo>
                    <a:pt x="623" y="67"/>
                    <a:pt x="623" y="67"/>
                    <a:pt x="623" y="67"/>
                  </a:cubicBezTo>
                  <a:cubicBezTo>
                    <a:pt x="623" y="67"/>
                    <a:pt x="623" y="66"/>
                    <a:pt x="623" y="66"/>
                  </a:cubicBezTo>
                  <a:cubicBezTo>
                    <a:pt x="623" y="66"/>
                    <a:pt x="624" y="66"/>
                    <a:pt x="624" y="66"/>
                  </a:cubicBezTo>
                  <a:cubicBezTo>
                    <a:pt x="624" y="66"/>
                    <a:pt x="624" y="66"/>
                    <a:pt x="624" y="66"/>
                  </a:cubicBezTo>
                  <a:cubicBezTo>
                    <a:pt x="624" y="65"/>
                    <a:pt x="624" y="65"/>
                    <a:pt x="624" y="65"/>
                  </a:cubicBezTo>
                  <a:cubicBezTo>
                    <a:pt x="623" y="64"/>
                    <a:pt x="621" y="63"/>
                    <a:pt x="621" y="62"/>
                  </a:cubicBezTo>
                  <a:cubicBezTo>
                    <a:pt x="621" y="62"/>
                    <a:pt x="622" y="61"/>
                    <a:pt x="621" y="61"/>
                  </a:cubicBezTo>
                  <a:cubicBezTo>
                    <a:pt x="621" y="60"/>
                    <a:pt x="620" y="60"/>
                    <a:pt x="620" y="60"/>
                  </a:cubicBezTo>
                  <a:cubicBezTo>
                    <a:pt x="619" y="60"/>
                    <a:pt x="619" y="60"/>
                    <a:pt x="619" y="60"/>
                  </a:cubicBezTo>
                  <a:cubicBezTo>
                    <a:pt x="619" y="61"/>
                    <a:pt x="618" y="61"/>
                    <a:pt x="617" y="61"/>
                  </a:cubicBezTo>
                  <a:cubicBezTo>
                    <a:pt x="617" y="62"/>
                    <a:pt x="616" y="62"/>
                    <a:pt x="616" y="62"/>
                  </a:cubicBezTo>
                  <a:cubicBezTo>
                    <a:pt x="615" y="63"/>
                    <a:pt x="614" y="63"/>
                    <a:pt x="614" y="64"/>
                  </a:cubicBezTo>
                  <a:close/>
                  <a:moveTo>
                    <a:pt x="532" y="92"/>
                  </a:moveTo>
                  <a:cubicBezTo>
                    <a:pt x="532" y="93"/>
                    <a:pt x="532" y="93"/>
                    <a:pt x="533" y="93"/>
                  </a:cubicBezTo>
                  <a:cubicBezTo>
                    <a:pt x="533" y="94"/>
                    <a:pt x="533" y="94"/>
                    <a:pt x="533" y="95"/>
                  </a:cubicBezTo>
                  <a:cubicBezTo>
                    <a:pt x="533" y="95"/>
                    <a:pt x="534" y="95"/>
                    <a:pt x="535" y="96"/>
                  </a:cubicBezTo>
                  <a:cubicBezTo>
                    <a:pt x="535" y="96"/>
                    <a:pt x="536" y="96"/>
                    <a:pt x="536" y="96"/>
                  </a:cubicBezTo>
                  <a:cubicBezTo>
                    <a:pt x="537" y="97"/>
                    <a:pt x="538" y="97"/>
                    <a:pt x="538" y="97"/>
                  </a:cubicBezTo>
                  <a:cubicBezTo>
                    <a:pt x="539" y="97"/>
                    <a:pt x="539" y="98"/>
                    <a:pt x="540" y="98"/>
                  </a:cubicBezTo>
                  <a:cubicBezTo>
                    <a:pt x="540" y="99"/>
                    <a:pt x="541" y="99"/>
                    <a:pt x="542" y="99"/>
                  </a:cubicBezTo>
                  <a:cubicBezTo>
                    <a:pt x="543" y="99"/>
                    <a:pt x="544" y="100"/>
                    <a:pt x="544" y="100"/>
                  </a:cubicBezTo>
                  <a:cubicBezTo>
                    <a:pt x="545" y="101"/>
                    <a:pt x="546" y="101"/>
                    <a:pt x="546" y="102"/>
                  </a:cubicBezTo>
                  <a:cubicBezTo>
                    <a:pt x="547" y="102"/>
                    <a:pt x="547" y="102"/>
                    <a:pt x="547" y="102"/>
                  </a:cubicBezTo>
                  <a:cubicBezTo>
                    <a:pt x="547" y="102"/>
                    <a:pt x="547" y="102"/>
                    <a:pt x="547" y="102"/>
                  </a:cubicBezTo>
                  <a:cubicBezTo>
                    <a:pt x="548" y="102"/>
                    <a:pt x="548" y="103"/>
                    <a:pt x="549" y="102"/>
                  </a:cubicBezTo>
                  <a:cubicBezTo>
                    <a:pt x="550" y="101"/>
                    <a:pt x="550" y="101"/>
                    <a:pt x="552" y="101"/>
                  </a:cubicBezTo>
                  <a:cubicBezTo>
                    <a:pt x="552" y="101"/>
                    <a:pt x="553" y="101"/>
                    <a:pt x="553" y="101"/>
                  </a:cubicBezTo>
                  <a:cubicBezTo>
                    <a:pt x="554" y="100"/>
                    <a:pt x="555" y="100"/>
                    <a:pt x="555" y="99"/>
                  </a:cubicBezTo>
                  <a:cubicBezTo>
                    <a:pt x="555" y="98"/>
                    <a:pt x="554" y="98"/>
                    <a:pt x="553" y="98"/>
                  </a:cubicBezTo>
                  <a:cubicBezTo>
                    <a:pt x="553" y="97"/>
                    <a:pt x="553" y="96"/>
                    <a:pt x="552" y="96"/>
                  </a:cubicBezTo>
                  <a:cubicBezTo>
                    <a:pt x="551" y="96"/>
                    <a:pt x="549" y="96"/>
                    <a:pt x="549" y="96"/>
                  </a:cubicBezTo>
                  <a:cubicBezTo>
                    <a:pt x="549" y="95"/>
                    <a:pt x="548" y="95"/>
                    <a:pt x="548" y="94"/>
                  </a:cubicBezTo>
                  <a:cubicBezTo>
                    <a:pt x="547" y="94"/>
                    <a:pt x="547" y="94"/>
                    <a:pt x="546" y="94"/>
                  </a:cubicBezTo>
                  <a:cubicBezTo>
                    <a:pt x="545" y="94"/>
                    <a:pt x="544" y="93"/>
                    <a:pt x="543" y="93"/>
                  </a:cubicBezTo>
                  <a:cubicBezTo>
                    <a:pt x="542" y="92"/>
                    <a:pt x="541" y="92"/>
                    <a:pt x="541" y="90"/>
                  </a:cubicBezTo>
                  <a:cubicBezTo>
                    <a:pt x="541" y="90"/>
                    <a:pt x="541" y="89"/>
                    <a:pt x="541" y="89"/>
                  </a:cubicBezTo>
                  <a:cubicBezTo>
                    <a:pt x="540" y="88"/>
                    <a:pt x="540" y="87"/>
                    <a:pt x="540" y="86"/>
                  </a:cubicBezTo>
                  <a:cubicBezTo>
                    <a:pt x="540" y="85"/>
                    <a:pt x="541" y="84"/>
                    <a:pt x="542" y="84"/>
                  </a:cubicBezTo>
                  <a:cubicBezTo>
                    <a:pt x="543" y="84"/>
                    <a:pt x="544" y="82"/>
                    <a:pt x="543" y="81"/>
                  </a:cubicBezTo>
                  <a:cubicBezTo>
                    <a:pt x="543" y="81"/>
                    <a:pt x="541" y="81"/>
                    <a:pt x="541" y="81"/>
                  </a:cubicBezTo>
                  <a:cubicBezTo>
                    <a:pt x="541" y="80"/>
                    <a:pt x="540" y="80"/>
                    <a:pt x="539" y="79"/>
                  </a:cubicBezTo>
                  <a:cubicBezTo>
                    <a:pt x="538" y="79"/>
                    <a:pt x="538" y="79"/>
                    <a:pt x="537" y="79"/>
                  </a:cubicBezTo>
                  <a:cubicBezTo>
                    <a:pt x="537" y="78"/>
                    <a:pt x="538" y="78"/>
                    <a:pt x="539" y="77"/>
                  </a:cubicBezTo>
                  <a:cubicBezTo>
                    <a:pt x="539" y="77"/>
                    <a:pt x="539" y="76"/>
                    <a:pt x="539" y="76"/>
                  </a:cubicBezTo>
                  <a:cubicBezTo>
                    <a:pt x="539" y="75"/>
                    <a:pt x="539" y="75"/>
                    <a:pt x="539" y="75"/>
                  </a:cubicBezTo>
                  <a:cubicBezTo>
                    <a:pt x="540" y="75"/>
                    <a:pt x="539" y="74"/>
                    <a:pt x="539" y="74"/>
                  </a:cubicBezTo>
                  <a:cubicBezTo>
                    <a:pt x="538" y="74"/>
                    <a:pt x="537" y="75"/>
                    <a:pt x="537" y="76"/>
                  </a:cubicBezTo>
                  <a:cubicBezTo>
                    <a:pt x="536" y="77"/>
                    <a:pt x="535" y="77"/>
                    <a:pt x="534" y="77"/>
                  </a:cubicBezTo>
                  <a:cubicBezTo>
                    <a:pt x="534" y="77"/>
                    <a:pt x="533" y="77"/>
                    <a:pt x="533" y="78"/>
                  </a:cubicBezTo>
                  <a:cubicBezTo>
                    <a:pt x="533" y="78"/>
                    <a:pt x="533" y="78"/>
                    <a:pt x="533" y="78"/>
                  </a:cubicBezTo>
                  <a:cubicBezTo>
                    <a:pt x="534" y="79"/>
                    <a:pt x="534" y="79"/>
                    <a:pt x="535" y="79"/>
                  </a:cubicBezTo>
                  <a:cubicBezTo>
                    <a:pt x="536" y="79"/>
                    <a:pt x="535" y="80"/>
                    <a:pt x="536" y="80"/>
                  </a:cubicBezTo>
                  <a:cubicBezTo>
                    <a:pt x="536" y="80"/>
                    <a:pt x="537" y="81"/>
                    <a:pt x="538" y="81"/>
                  </a:cubicBezTo>
                  <a:cubicBezTo>
                    <a:pt x="538" y="82"/>
                    <a:pt x="538" y="82"/>
                    <a:pt x="538" y="82"/>
                  </a:cubicBezTo>
                  <a:cubicBezTo>
                    <a:pt x="539" y="83"/>
                    <a:pt x="540" y="84"/>
                    <a:pt x="539" y="84"/>
                  </a:cubicBezTo>
                  <a:cubicBezTo>
                    <a:pt x="539" y="84"/>
                    <a:pt x="539" y="84"/>
                    <a:pt x="539" y="84"/>
                  </a:cubicBezTo>
                  <a:cubicBezTo>
                    <a:pt x="539" y="85"/>
                    <a:pt x="538" y="85"/>
                    <a:pt x="538" y="85"/>
                  </a:cubicBezTo>
                  <a:cubicBezTo>
                    <a:pt x="538" y="85"/>
                    <a:pt x="537" y="85"/>
                    <a:pt x="537" y="86"/>
                  </a:cubicBezTo>
                  <a:cubicBezTo>
                    <a:pt x="537" y="86"/>
                    <a:pt x="537" y="86"/>
                    <a:pt x="537" y="86"/>
                  </a:cubicBezTo>
                  <a:cubicBezTo>
                    <a:pt x="537" y="87"/>
                    <a:pt x="536" y="88"/>
                    <a:pt x="536" y="88"/>
                  </a:cubicBezTo>
                  <a:cubicBezTo>
                    <a:pt x="536" y="88"/>
                    <a:pt x="536" y="88"/>
                    <a:pt x="536" y="88"/>
                  </a:cubicBezTo>
                  <a:cubicBezTo>
                    <a:pt x="536" y="88"/>
                    <a:pt x="536" y="88"/>
                    <a:pt x="535" y="89"/>
                  </a:cubicBezTo>
                  <a:cubicBezTo>
                    <a:pt x="535" y="89"/>
                    <a:pt x="535" y="89"/>
                    <a:pt x="535" y="89"/>
                  </a:cubicBezTo>
                  <a:cubicBezTo>
                    <a:pt x="535" y="89"/>
                    <a:pt x="536" y="90"/>
                    <a:pt x="536" y="90"/>
                  </a:cubicBezTo>
                  <a:cubicBezTo>
                    <a:pt x="536" y="90"/>
                    <a:pt x="536" y="91"/>
                    <a:pt x="537" y="91"/>
                  </a:cubicBezTo>
                  <a:cubicBezTo>
                    <a:pt x="537" y="91"/>
                    <a:pt x="537" y="92"/>
                    <a:pt x="537" y="92"/>
                  </a:cubicBezTo>
                  <a:cubicBezTo>
                    <a:pt x="536" y="92"/>
                    <a:pt x="536" y="92"/>
                    <a:pt x="535" y="92"/>
                  </a:cubicBezTo>
                  <a:cubicBezTo>
                    <a:pt x="534" y="92"/>
                    <a:pt x="534" y="92"/>
                    <a:pt x="534" y="91"/>
                  </a:cubicBezTo>
                  <a:cubicBezTo>
                    <a:pt x="533" y="91"/>
                    <a:pt x="532" y="91"/>
                    <a:pt x="532" y="92"/>
                  </a:cubicBezTo>
                  <a:close/>
                  <a:moveTo>
                    <a:pt x="514" y="116"/>
                  </a:moveTo>
                  <a:cubicBezTo>
                    <a:pt x="513" y="116"/>
                    <a:pt x="515" y="117"/>
                    <a:pt x="515" y="117"/>
                  </a:cubicBezTo>
                  <a:cubicBezTo>
                    <a:pt x="515" y="117"/>
                    <a:pt x="515" y="117"/>
                    <a:pt x="515" y="117"/>
                  </a:cubicBezTo>
                  <a:cubicBezTo>
                    <a:pt x="514" y="118"/>
                    <a:pt x="515" y="119"/>
                    <a:pt x="516" y="118"/>
                  </a:cubicBezTo>
                  <a:cubicBezTo>
                    <a:pt x="516" y="118"/>
                    <a:pt x="516" y="118"/>
                    <a:pt x="517" y="118"/>
                  </a:cubicBezTo>
                  <a:cubicBezTo>
                    <a:pt x="518" y="117"/>
                    <a:pt x="518" y="117"/>
                    <a:pt x="519" y="117"/>
                  </a:cubicBezTo>
                  <a:cubicBezTo>
                    <a:pt x="520" y="117"/>
                    <a:pt x="521" y="116"/>
                    <a:pt x="520" y="115"/>
                  </a:cubicBezTo>
                  <a:cubicBezTo>
                    <a:pt x="520" y="115"/>
                    <a:pt x="520" y="115"/>
                    <a:pt x="519" y="115"/>
                  </a:cubicBezTo>
                  <a:cubicBezTo>
                    <a:pt x="519" y="115"/>
                    <a:pt x="518" y="115"/>
                    <a:pt x="517" y="115"/>
                  </a:cubicBezTo>
                  <a:cubicBezTo>
                    <a:pt x="516" y="115"/>
                    <a:pt x="516" y="115"/>
                    <a:pt x="515" y="115"/>
                  </a:cubicBezTo>
                  <a:cubicBezTo>
                    <a:pt x="515" y="115"/>
                    <a:pt x="514" y="115"/>
                    <a:pt x="514" y="116"/>
                  </a:cubicBezTo>
                  <a:close/>
                  <a:moveTo>
                    <a:pt x="486" y="149"/>
                  </a:moveTo>
                  <a:cubicBezTo>
                    <a:pt x="486" y="149"/>
                    <a:pt x="486" y="149"/>
                    <a:pt x="486" y="149"/>
                  </a:cubicBezTo>
                  <a:cubicBezTo>
                    <a:pt x="487" y="150"/>
                    <a:pt x="488" y="150"/>
                    <a:pt x="489" y="150"/>
                  </a:cubicBezTo>
                  <a:cubicBezTo>
                    <a:pt x="490" y="150"/>
                    <a:pt x="491" y="150"/>
                    <a:pt x="491" y="150"/>
                  </a:cubicBezTo>
                  <a:cubicBezTo>
                    <a:pt x="492" y="150"/>
                    <a:pt x="494" y="149"/>
                    <a:pt x="494" y="148"/>
                  </a:cubicBezTo>
                  <a:cubicBezTo>
                    <a:pt x="494" y="148"/>
                    <a:pt x="494" y="148"/>
                    <a:pt x="494" y="148"/>
                  </a:cubicBezTo>
                  <a:cubicBezTo>
                    <a:pt x="492" y="148"/>
                    <a:pt x="491" y="146"/>
                    <a:pt x="489" y="147"/>
                  </a:cubicBezTo>
                  <a:cubicBezTo>
                    <a:pt x="489" y="147"/>
                    <a:pt x="489" y="148"/>
                    <a:pt x="489" y="148"/>
                  </a:cubicBezTo>
                  <a:cubicBezTo>
                    <a:pt x="488" y="148"/>
                    <a:pt x="488" y="148"/>
                    <a:pt x="487" y="148"/>
                  </a:cubicBezTo>
                  <a:cubicBezTo>
                    <a:pt x="487" y="148"/>
                    <a:pt x="487" y="148"/>
                    <a:pt x="486" y="148"/>
                  </a:cubicBezTo>
                  <a:cubicBezTo>
                    <a:pt x="486" y="148"/>
                    <a:pt x="486" y="148"/>
                    <a:pt x="486" y="148"/>
                  </a:cubicBezTo>
                  <a:cubicBezTo>
                    <a:pt x="486" y="149"/>
                    <a:pt x="486" y="149"/>
                    <a:pt x="486" y="149"/>
                  </a:cubicBezTo>
                  <a:close/>
                  <a:moveTo>
                    <a:pt x="446" y="129"/>
                  </a:moveTo>
                  <a:cubicBezTo>
                    <a:pt x="447" y="129"/>
                    <a:pt x="446" y="130"/>
                    <a:pt x="447" y="130"/>
                  </a:cubicBezTo>
                  <a:cubicBezTo>
                    <a:pt x="447" y="130"/>
                    <a:pt x="448" y="130"/>
                    <a:pt x="448" y="130"/>
                  </a:cubicBezTo>
                  <a:cubicBezTo>
                    <a:pt x="449" y="131"/>
                    <a:pt x="451" y="131"/>
                    <a:pt x="452" y="131"/>
                  </a:cubicBezTo>
                  <a:cubicBezTo>
                    <a:pt x="452" y="132"/>
                    <a:pt x="452" y="133"/>
                    <a:pt x="452" y="133"/>
                  </a:cubicBezTo>
                  <a:cubicBezTo>
                    <a:pt x="452" y="133"/>
                    <a:pt x="452" y="134"/>
                    <a:pt x="452" y="134"/>
                  </a:cubicBezTo>
                  <a:cubicBezTo>
                    <a:pt x="452" y="134"/>
                    <a:pt x="453" y="134"/>
                    <a:pt x="452" y="135"/>
                  </a:cubicBezTo>
                  <a:cubicBezTo>
                    <a:pt x="452" y="135"/>
                    <a:pt x="452" y="135"/>
                    <a:pt x="453" y="135"/>
                  </a:cubicBezTo>
                  <a:cubicBezTo>
                    <a:pt x="453" y="135"/>
                    <a:pt x="453" y="135"/>
                    <a:pt x="453" y="135"/>
                  </a:cubicBezTo>
                  <a:cubicBezTo>
                    <a:pt x="453" y="135"/>
                    <a:pt x="453" y="135"/>
                    <a:pt x="453" y="135"/>
                  </a:cubicBezTo>
                  <a:cubicBezTo>
                    <a:pt x="453" y="135"/>
                    <a:pt x="453" y="135"/>
                    <a:pt x="453" y="135"/>
                  </a:cubicBezTo>
                  <a:cubicBezTo>
                    <a:pt x="453" y="135"/>
                    <a:pt x="453" y="135"/>
                    <a:pt x="453" y="135"/>
                  </a:cubicBezTo>
                  <a:cubicBezTo>
                    <a:pt x="453" y="136"/>
                    <a:pt x="454" y="135"/>
                    <a:pt x="454" y="135"/>
                  </a:cubicBezTo>
                  <a:cubicBezTo>
                    <a:pt x="454" y="135"/>
                    <a:pt x="454" y="135"/>
                    <a:pt x="454" y="135"/>
                  </a:cubicBezTo>
                  <a:cubicBezTo>
                    <a:pt x="454" y="135"/>
                    <a:pt x="454" y="134"/>
                    <a:pt x="454" y="133"/>
                  </a:cubicBezTo>
                  <a:cubicBezTo>
                    <a:pt x="454" y="133"/>
                    <a:pt x="454" y="133"/>
                    <a:pt x="454" y="133"/>
                  </a:cubicBezTo>
                  <a:cubicBezTo>
                    <a:pt x="453" y="133"/>
                    <a:pt x="454" y="131"/>
                    <a:pt x="454" y="131"/>
                  </a:cubicBezTo>
                  <a:cubicBezTo>
                    <a:pt x="454" y="131"/>
                    <a:pt x="455" y="130"/>
                    <a:pt x="454" y="130"/>
                  </a:cubicBezTo>
                  <a:cubicBezTo>
                    <a:pt x="454" y="129"/>
                    <a:pt x="453" y="128"/>
                    <a:pt x="454" y="127"/>
                  </a:cubicBezTo>
                  <a:cubicBezTo>
                    <a:pt x="455" y="127"/>
                    <a:pt x="455" y="127"/>
                    <a:pt x="455" y="126"/>
                  </a:cubicBezTo>
                  <a:cubicBezTo>
                    <a:pt x="456" y="126"/>
                    <a:pt x="456" y="126"/>
                    <a:pt x="455" y="126"/>
                  </a:cubicBezTo>
                  <a:cubicBezTo>
                    <a:pt x="455" y="125"/>
                    <a:pt x="455" y="125"/>
                    <a:pt x="455" y="124"/>
                  </a:cubicBezTo>
                  <a:cubicBezTo>
                    <a:pt x="455" y="124"/>
                    <a:pt x="455" y="122"/>
                    <a:pt x="456" y="123"/>
                  </a:cubicBezTo>
                  <a:cubicBezTo>
                    <a:pt x="456" y="123"/>
                    <a:pt x="457" y="124"/>
                    <a:pt x="457" y="123"/>
                  </a:cubicBezTo>
                  <a:cubicBezTo>
                    <a:pt x="459" y="122"/>
                    <a:pt x="460" y="122"/>
                    <a:pt x="460" y="121"/>
                  </a:cubicBezTo>
                  <a:cubicBezTo>
                    <a:pt x="460" y="120"/>
                    <a:pt x="460" y="120"/>
                    <a:pt x="460" y="120"/>
                  </a:cubicBezTo>
                  <a:cubicBezTo>
                    <a:pt x="460" y="119"/>
                    <a:pt x="460" y="119"/>
                    <a:pt x="461" y="118"/>
                  </a:cubicBezTo>
                  <a:cubicBezTo>
                    <a:pt x="461" y="117"/>
                    <a:pt x="461" y="117"/>
                    <a:pt x="462" y="117"/>
                  </a:cubicBezTo>
                  <a:cubicBezTo>
                    <a:pt x="463" y="116"/>
                    <a:pt x="463" y="117"/>
                    <a:pt x="464" y="118"/>
                  </a:cubicBezTo>
                  <a:cubicBezTo>
                    <a:pt x="464" y="118"/>
                    <a:pt x="465" y="117"/>
                    <a:pt x="465" y="117"/>
                  </a:cubicBezTo>
                  <a:cubicBezTo>
                    <a:pt x="465" y="116"/>
                    <a:pt x="465" y="116"/>
                    <a:pt x="465" y="116"/>
                  </a:cubicBezTo>
                  <a:cubicBezTo>
                    <a:pt x="466" y="115"/>
                    <a:pt x="466" y="115"/>
                    <a:pt x="466" y="115"/>
                  </a:cubicBezTo>
                  <a:cubicBezTo>
                    <a:pt x="466" y="114"/>
                    <a:pt x="465" y="113"/>
                    <a:pt x="465" y="113"/>
                  </a:cubicBezTo>
                  <a:cubicBezTo>
                    <a:pt x="464" y="113"/>
                    <a:pt x="464" y="113"/>
                    <a:pt x="463" y="113"/>
                  </a:cubicBezTo>
                  <a:cubicBezTo>
                    <a:pt x="463" y="113"/>
                    <a:pt x="463" y="113"/>
                    <a:pt x="463" y="113"/>
                  </a:cubicBezTo>
                  <a:cubicBezTo>
                    <a:pt x="462" y="113"/>
                    <a:pt x="461" y="114"/>
                    <a:pt x="461" y="113"/>
                  </a:cubicBezTo>
                  <a:cubicBezTo>
                    <a:pt x="461" y="113"/>
                    <a:pt x="460" y="113"/>
                    <a:pt x="460" y="113"/>
                  </a:cubicBezTo>
                  <a:cubicBezTo>
                    <a:pt x="460" y="113"/>
                    <a:pt x="459" y="112"/>
                    <a:pt x="459" y="112"/>
                  </a:cubicBezTo>
                  <a:cubicBezTo>
                    <a:pt x="458" y="112"/>
                    <a:pt x="457" y="113"/>
                    <a:pt x="457" y="113"/>
                  </a:cubicBezTo>
                  <a:cubicBezTo>
                    <a:pt x="457" y="114"/>
                    <a:pt x="457" y="114"/>
                    <a:pt x="456" y="114"/>
                  </a:cubicBezTo>
                  <a:cubicBezTo>
                    <a:pt x="455" y="115"/>
                    <a:pt x="455" y="115"/>
                    <a:pt x="455" y="115"/>
                  </a:cubicBezTo>
                  <a:cubicBezTo>
                    <a:pt x="454" y="115"/>
                    <a:pt x="454" y="116"/>
                    <a:pt x="454" y="116"/>
                  </a:cubicBezTo>
                  <a:cubicBezTo>
                    <a:pt x="453" y="116"/>
                    <a:pt x="452" y="116"/>
                    <a:pt x="452" y="117"/>
                  </a:cubicBezTo>
                  <a:cubicBezTo>
                    <a:pt x="451" y="117"/>
                    <a:pt x="450" y="117"/>
                    <a:pt x="451" y="118"/>
                  </a:cubicBezTo>
                  <a:cubicBezTo>
                    <a:pt x="451" y="118"/>
                    <a:pt x="451" y="118"/>
                    <a:pt x="451" y="119"/>
                  </a:cubicBezTo>
                  <a:cubicBezTo>
                    <a:pt x="452" y="119"/>
                    <a:pt x="452" y="119"/>
                    <a:pt x="452" y="120"/>
                  </a:cubicBezTo>
                  <a:cubicBezTo>
                    <a:pt x="452" y="120"/>
                    <a:pt x="451" y="120"/>
                    <a:pt x="451" y="120"/>
                  </a:cubicBezTo>
                  <a:cubicBezTo>
                    <a:pt x="450" y="120"/>
                    <a:pt x="450" y="120"/>
                    <a:pt x="449" y="120"/>
                  </a:cubicBezTo>
                  <a:cubicBezTo>
                    <a:pt x="449" y="120"/>
                    <a:pt x="449" y="120"/>
                    <a:pt x="448" y="120"/>
                  </a:cubicBezTo>
                  <a:cubicBezTo>
                    <a:pt x="448" y="121"/>
                    <a:pt x="447" y="122"/>
                    <a:pt x="448" y="123"/>
                  </a:cubicBezTo>
                  <a:cubicBezTo>
                    <a:pt x="448" y="124"/>
                    <a:pt x="449" y="125"/>
                    <a:pt x="447" y="126"/>
                  </a:cubicBezTo>
                  <a:cubicBezTo>
                    <a:pt x="447" y="126"/>
                    <a:pt x="447" y="126"/>
                    <a:pt x="447" y="126"/>
                  </a:cubicBezTo>
                  <a:cubicBezTo>
                    <a:pt x="447" y="127"/>
                    <a:pt x="446" y="129"/>
                    <a:pt x="446" y="129"/>
                  </a:cubicBezTo>
                  <a:close/>
                  <a:moveTo>
                    <a:pt x="388" y="181"/>
                  </a:moveTo>
                  <a:cubicBezTo>
                    <a:pt x="388" y="181"/>
                    <a:pt x="388" y="181"/>
                    <a:pt x="387" y="181"/>
                  </a:cubicBezTo>
                  <a:cubicBezTo>
                    <a:pt x="387" y="181"/>
                    <a:pt x="386" y="182"/>
                    <a:pt x="385" y="182"/>
                  </a:cubicBezTo>
                  <a:cubicBezTo>
                    <a:pt x="384" y="182"/>
                    <a:pt x="383" y="182"/>
                    <a:pt x="382" y="182"/>
                  </a:cubicBezTo>
                  <a:cubicBezTo>
                    <a:pt x="381" y="182"/>
                    <a:pt x="381" y="183"/>
                    <a:pt x="381" y="183"/>
                  </a:cubicBezTo>
                  <a:cubicBezTo>
                    <a:pt x="381" y="183"/>
                    <a:pt x="380" y="183"/>
                    <a:pt x="380" y="183"/>
                  </a:cubicBezTo>
                  <a:cubicBezTo>
                    <a:pt x="379" y="183"/>
                    <a:pt x="378" y="184"/>
                    <a:pt x="378" y="184"/>
                  </a:cubicBezTo>
                  <a:cubicBezTo>
                    <a:pt x="378" y="185"/>
                    <a:pt x="378" y="185"/>
                    <a:pt x="378" y="185"/>
                  </a:cubicBezTo>
                  <a:cubicBezTo>
                    <a:pt x="378" y="185"/>
                    <a:pt x="378" y="185"/>
                    <a:pt x="379" y="185"/>
                  </a:cubicBezTo>
                  <a:cubicBezTo>
                    <a:pt x="380" y="184"/>
                    <a:pt x="381" y="184"/>
                    <a:pt x="382" y="184"/>
                  </a:cubicBezTo>
                  <a:cubicBezTo>
                    <a:pt x="383" y="184"/>
                    <a:pt x="383" y="184"/>
                    <a:pt x="384" y="184"/>
                  </a:cubicBezTo>
                  <a:cubicBezTo>
                    <a:pt x="385" y="183"/>
                    <a:pt x="387" y="184"/>
                    <a:pt x="388" y="184"/>
                  </a:cubicBezTo>
                  <a:cubicBezTo>
                    <a:pt x="388" y="184"/>
                    <a:pt x="388" y="184"/>
                    <a:pt x="388" y="184"/>
                  </a:cubicBezTo>
                  <a:cubicBezTo>
                    <a:pt x="388" y="184"/>
                    <a:pt x="389" y="185"/>
                    <a:pt x="390" y="185"/>
                  </a:cubicBezTo>
                  <a:cubicBezTo>
                    <a:pt x="390" y="184"/>
                    <a:pt x="391" y="185"/>
                    <a:pt x="391" y="185"/>
                  </a:cubicBezTo>
                  <a:cubicBezTo>
                    <a:pt x="391" y="186"/>
                    <a:pt x="391" y="186"/>
                    <a:pt x="392" y="186"/>
                  </a:cubicBezTo>
                  <a:cubicBezTo>
                    <a:pt x="392" y="186"/>
                    <a:pt x="392" y="185"/>
                    <a:pt x="392" y="185"/>
                  </a:cubicBezTo>
                  <a:cubicBezTo>
                    <a:pt x="392" y="185"/>
                    <a:pt x="392" y="185"/>
                    <a:pt x="393" y="185"/>
                  </a:cubicBezTo>
                  <a:cubicBezTo>
                    <a:pt x="393" y="185"/>
                    <a:pt x="393" y="184"/>
                    <a:pt x="393" y="184"/>
                  </a:cubicBezTo>
                  <a:cubicBezTo>
                    <a:pt x="393" y="183"/>
                    <a:pt x="392" y="183"/>
                    <a:pt x="392" y="182"/>
                  </a:cubicBezTo>
                  <a:cubicBezTo>
                    <a:pt x="393" y="182"/>
                    <a:pt x="393" y="182"/>
                    <a:pt x="394" y="182"/>
                  </a:cubicBezTo>
                  <a:cubicBezTo>
                    <a:pt x="394" y="182"/>
                    <a:pt x="395" y="182"/>
                    <a:pt x="395" y="182"/>
                  </a:cubicBezTo>
                  <a:cubicBezTo>
                    <a:pt x="395" y="181"/>
                    <a:pt x="396" y="181"/>
                    <a:pt x="396" y="180"/>
                  </a:cubicBezTo>
                  <a:cubicBezTo>
                    <a:pt x="396" y="179"/>
                    <a:pt x="397" y="180"/>
                    <a:pt x="398" y="180"/>
                  </a:cubicBezTo>
                  <a:cubicBezTo>
                    <a:pt x="399" y="180"/>
                    <a:pt x="399" y="181"/>
                    <a:pt x="401" y="181"/>
                  </a:cubicBezTo>
                  <a:cubicBezTo>
                    <a:pt x="401" y="181"/>
                    <a:pt x="402" y="181"/>
                    <a:pt x="402" y="182"/>
                  </a:cubicBezTo>
                  <a:cubicBezTo>
                    <a:pt x="402" y="182"/>
                    <a:pt x="403" y="182"/>
                    <a:pt x="403" y="183"/>
                  </a:cubicBezTo>
                  <a:cubicBezTo>
                    <a:pt x="403" y="183"/>
                    <a:pt x="404" y="183"/>
                    <a:pt x="404" y="183"/>
                  </a:cubicBezTo>
                  <a:cubicBezTo>
                    <a:pt x="404" y="182"/>
                    <a:pt x="405" y="182"/>
                    <a:pt x="405" y="182"/>
                  </a:cubicBezTo>
                  <a:cubicBezTo>
                    <a:pt x="405" y="182"/>
                    <a:pt x="405" y="182"/>
                    <a:pt x="405" y="182"/>
                  </a:cubicBezTo>
                  <a:cubicBezTo>
                    <a:pt x="405" y="182"/>
                    <a:pt x="405" y="181"/>
                    <a:pt x="404" y="181"/>
                  </a:cubicBezTo>
                  <a:cubicBezTo>
                    <a:pt x="403" y="181"/>
                    <a:pt x="402" y="180"/>
                    <a:pt x="401" y="179"/>
                  </a:cubicBezTo>
                  <a:cubicBezTo>
                    <a:pt x="401" y="179"/>
                    <a:pt x="401" y="179"/>
                    <a:pt x="400" y="179"/>
                  </a:cubicBezTo>
                  <a:cubicBezTo>
                    <a:pt x="400" y="178"/>
                    <a:pt x="400" y="178"/>
                    <a:pt x="399" y="177"/>
                  </a:cubicBezTo>
                  <a:cubicBezTo>
                    <a:pt x="399" y="177"/>
                    <a:pt x="399" y="177"/>
                    <a:pt x="399" y="177"/>
                  </a:cubicBezTo>
                  <a:cubicBezTo>
                    <a:pt x="398" y="176"/>
                    <a:pt x="398" y="177"/>
                    <a:pt x="398" y="177"/>
                  </a:cubicBezTo>
                  <a:cubicBezTo>
                    <a:pt x="397" y="177"/>
                    <a:pt x="397" y="178"/>
                    <a:pt x="397" y="179"/>
                  </a:cubicBezTo>
                  <a:cubicBezTo>
                    <a:pt x="396" y="179"/>
                    <a:pt x="396" y="179"/>
                    <a:pt x="396" y="179"/>
                  </a:cubicBezTo>
                  <a:cubicBezTo>
                    <a:pt x="395" y="179"/>
                    <a:pt x="395" y="179"/>
                    <a:pt x="394" y="179"/>
                  </a:cubicBezTo>
                  <a:cubicBezTo>
                    <a:pt x="394" y="179"/>
                    <a:pt x="394" y="179"/>
                    <a:pt x="393" y="179"/>
                  </a:cubicBezTo>
                  <a:cubicBezTo>
                    <a:pt x="393" y="179"/>
                    <a:pt x="393" y="179"/>
                    <a:pt x="393" y="179"/>
                  </a:cubicBezTo>
                  <a:cubicBezTo>
                    <a:pt x="392" y="179"/>
                    <a:pt x="391" y="180"/>
                    <a:pt x="391" y="180"/>
                  </a:cubicBezTo>
                  <a:cubicBezTo>
                    <a:pt x="390" y="181"/>
                    <a:pt x="389" y="181"/>
                    <a:pt x="389" y="181"/>
                  </a:cubicBezTo>
                  <a:cubicBezTo>
                    <a:pt x="388" y="181"/>
                    <a:pt x="388" y="181"/>
                    <a:pt x="388" y="181"/>
                  </a:cubicBezTo>
                  <a:close/>
                  <a:moveTo>
                    <a:pt x="310" y="131"/>
                  </a:moveTo>
                  <a:cubicBezTo>
                    <a:pt x="310" y="132"/>
                    <a:pt x="310" y="133"/>
                    <a:pt x="310" y="134"/>
                  </a:cubicBezTo>
                  <a:cubicBezTo>
                    <a:pt x="310" y="134"/>
                    <a:pt x="310" y="134"/>
                    <a:pt x="310" y="134"/>
                  </a:cubicBezTo>
                  <a:cubicBezTo>
                    <a:pt x="310" y="134"/>
                    <a:pt x="310" y="134"/>
                    <a:pt x="310" y="134"/>
                  </a:cubicBezTo>
                  <a:cubicBezTo>
                    <a:pt x="310" y="134"/>
                    <a:pt x="310" y="134"/>
                    <a:pt x="310" y="134"/>
                  </a:cubicBezTo>
                  <a:cubicBezTo>
                    <a:pt x="310" y="134"/>
                    <a:pt x="310" y="134"/>
                    <a:pt x="310" y="134"/>
                  </a:cubicBezTo>
                  <a:cubicBezTo>
                    <a:pt x="310" y="134"/>
                    <a:pt x="310" y="134"/>
                    <a:pt x="309" y="134"/>
                  </a:cubicBezTo>
                  <a:cubicBezTo>
                    <a:pt x="309" y="135"/>
                    <a:pt x="309" y="137"/>
                    <a:pt x="308" y="138"/>
                  </a:cubicBezTo>
                  <a:cubicBezTo>
                    <a:pt x="308" y="139"/>
                    <a:pt x="309" y="140"/>
                    <a:pt x="308" y="141"/>
                  </a:cubicBezTo>
                  <a:cubicBezTo>
                    <a:pt x="308" y="141"/>
                    <a:pt x="308" y="142"/>
                    <a:pt x="308" y="142"/>
                  </a:cubicBezTo>
                  <a:cubicBezTo>
                    <a:pt x="308" y="143"/>
                    <a:pt x="308" y="143"/>
                    <a:pt x="308" y="143"/>
                  </a:cubicBezTo>
                  <a:cubicBezTo>
                    <a:pt x="308" y="143"/>
                    <a:pt x="309" y="143"/>
                    <a:pt x="309" y="144"/>
                  </a:cubicBezTo>
                  <a:cubicBezTo>
                    <a:pt x="309" y="144"/>
                    <a:pt x="309" y="144"/>
                    <a:pt x="310" y="144"/>
                  </a:cubicBezTo>
                  <a:cubicBezTo>
                    <a:pt x="310" y="144"/>
                    <a:pt x="310" y="144"/>
                    <a:pt x="311" y="144"/>
                  </a:cubicBezTo>
                  <a:cubicBezTo>
                    <a:pt x="312" y="144"/>
                    <a:pt x="313" y="144"/>
                    <a:pt x="314" y="144"/>
                  </a:cubicBezTo>
                  <a:cubicBezTo>
                    <a:pt x="314" y="144"/>
                    <a:pt x="315" y="145"/>
                    <a:pt x="315" y="145"/>
                  </a:cubicBezTo>
                  <a:cubicBezTo>
                    <a:pt x="315" y="145"/>
                    <a:pt x="316" y="146"/>
                    <a:pt x="316" y="146"/>
                  </a:cubicBezTo>
                  <a:cubicBezTo>
                    <a:pt x="316" y="147"/>
                    <a:pt x="316" y="147"/>
                    <a:pt x="316" y="147"/>
                  </a:cubicBezTo>
                  <a:cubicBezTo>
                    <a:pt x="317" y="147"/>
                    <a:pt x="318" y="146"/>
                    <a:pt x="319" y="147"/>
                  </a:cubicBezTo>
                  <a:cubicBezTo>
                    <a:pt x="320" y="147"/>
                    <a:pt x="320" y="147"/>
                    <a:pt x="321" y="146"/>
                  </a:cubicBezTo>
                  <a:cubicBezTo>
                    <a:pt x="322" y="146"/>
                    <a:pt x="323" y="145"/>
                    <a:pt x="324" y="145"/>
                  </a:cubicBezTo>
                  <a:cubicBezTo>
                    <a:pt x="324" y="145"/>
                    <a:pt x="324" y="145"/>
                    <a:pt x="324" y="144"/>
                  </a:cubicBezTo>
                  <a:cubicBezTo>
                    <a:pt x="325" y="144"/>
                    <a:pt x="325" y="144"/>
                    <a:pt x="326" y="144"/>
                  </a:cubicBezTo>
                  <a:cubicBezTo>
                    <a:pt x="326" y="144"/>
                    <a:pt x="326" y="144"/>
                    <a:pt x="326" y="144"/>
                  </a:cubicBezTo>
                  <a:cubicBezTo>
                    <a:pt x="326" y="144"/>
                    <a:pt x="326" y="144"/>
                    <a:pt x="326" y="144"/>
                  </a:cubicBezTo>
                  <a:cubicBezTo>
                    <a:pt x="326" y="144"/>
                    <a:pt x="326" y="144"/>
                    <a:pt x="326" y="144"/>
                  </a:cubicBezTo>
                  <a:cubicBezTo>
                    <a:pt x="326" y="144"/>
                    <a:pt x="326" y="144"/>
                    <a:pt x="326" y="144"/>
                  </a:cubicBezTo>
                  <a:cubicBezTo>
                    <a:pt x="326" y="143"/>
                    <a:pt x="326" y="143"/>
                    <a:pt x="327" y="143"/>
                  </a:cubicBezTo>
                  <a:cubicBezTo>
                    <a:pt x="327" y="143"/>
                    <a:pt x="327" y="143"/>
                    <a:pt x="327" y="143"/>
                  </a:cubicBezTo>
                  <a:cubicBezTo>
                    <a:pt x="327" y="142"/>
                    <a:pt x="328" y="142"/>
                    <a:pt x="328" y="141"/>
                  </a:cubicBezTo>
                  <a:cubicBezTo>
                    <a:pt x="328" y="141"/>
                    <a:pt x="328" y="140"/>
                    <a:pt x="328" y="140"/>
                  </a:cubicBezTo>
                  <a:cubicBezTo>
                    <a:pt x="328" y="139"/>
                    <a:pt x="328" y="138"/>
                    <a:pt x="329" y="137"/>
                  </a:cubicBezTo>
                  <a:cubicBezTo>
                    <a:pt x="330" y="136"/>
                    <a:pt x="332" y="133"/>
                    <a:pt x="330" y="131"/>
                  </a:cubicBezTo>
                  <a:cubicBezTo>
                    <a:pt x="330" y="131"/>
                    <a:pt x="330" y="131"/>
                    <a:pt x="329" y="130"/>
                  </a:cubicBezTo>
                  <a:cubicBezTo>
                    <a:pt x="329" y="130"/>
                    <a:pt x="329" y="129"/>
                    <a:pt x="329" y="128"/>
                  </a:cubicBezTo>
                  <a:cubicBezTo>
                    <a:pt x="329" y="128"/>
                    <a:pt x="329" y="127"/>
                    <a:pt x="329" y="127"/>
                  </a:cubicBezTo>
                  <a:cubicBezTo>
                    <a:pt x="329" y="126"/>
                    <a:pt x="329" y="125"/>
                    <a:pt x="330" y="124"/>
                  </a:cubicBezTo>
                  <a:cubicBezTo>
                    <a:pt x="330" y="123"/>
                    <a:pt x="331" y="123"/>
                    <a:pt x="331" y="122"/>
                  </a:cubicBezTo>
                  <a:cubicBezTo>
                    <a:pt x="331" y="122"/>
                    <a:pt x="332" y="121"/>
                    <a:pt x="332" y="121"/>
                  </a:cubicBezTo>
                  <a:cubicBezTo>
                    <a:pt x="332" y="120"/>
                    <a:pt x="333" y="119"/>
                    <a:pt x="334" y="118"/>
                  </a:cubicBezTo>
                  <a:cubicBezTo>
                    <a:pt x="334" y="118"/>
                    <a:pt x="335" y="117"/>
                    <a:pt x="335" y="117"/>
                  </a:cubicBezTo>
                  <a:cubicBezTo>
                    <a:pt x="335" y="117"/>
                    <a:pt x="335" y="116"/>
                    <a:pt x="335" y="116"/>
                  </a:cubicBezTo>
                  <a:cubicBezTo>
                    <a:pt x="334" y="117"/>
                    <a:pt x="333" y="118"/>
                    <a:pt x="332" y="118"/>
                  </a:cubicBezTo>
                  <a:cubicBezTo>
                    <a:pt x="332" y="119"/>
                    <a:pt x="331" y="119"/>
                    <a:pt x="331" y="120"/>
                  </a:cubicBezTo>
                  <a:cubicBezTo>
                    <a:pt x="330" y="120"/>
                    <a:pt x="330" y="121"/>
                    <a:pt x="329" y="121"/>
                  </a:cubicBezTo>
                  <a:cubicBezTo>
                    <a:pt x="328" y="121"/>
                    <a:pt x="328" y="119"/>
                    <a:pt x="327" y="119"/>
                  </a:cubicBezTo>
                  <a:cubicBezTo>
                    <a:pt x="327" y="119"/>
                    <a:pt x="327" y="119"/>
                    <a:pt x="327" y="119"/>
                  </a:cubicBezTo>
                  <a:cubicBezTo>
                    <a:pt x="327" y="119"/>
                    <a:pt x="326" y="119"/>
                    <a:pt x="326" y="120"/>
                  </a:cubicBezTo>
                  <a:cubicBezTo>
                    <a:pt x="326" y="119"/>
                    <a:pt x="326" y="119"/>
                    <a:pt x="326" y="119"/>
                  </a:cubicBezTo>
                  <a:cubicBezTo>
                    <a:pt x="326" y="119"/>
                    <a:pt x="326" y="119"/>
                    <a:pt x="325" y="119"/>
                  </a:cubicBezTo>
                  <a:cubicBezTo>
                    <a:pt x="325" y="119"/>
                    <a:pt x="324" y="119"/>
                    <a:pt x="324" y="119"/>
                  </a:cubicBezTo>
                  <a:cubicBezTo>
                    <a:pt x="324" y="119"/>
                    <a:pt x="324" y="120"/>
                    <a:pt x="323" y="120"/>
                  </a:cubicBezTo>
                  <a:cubicBezTo>
                    <a:pt x="323" y="120"/>
                    <a:pt x="323" y="120"/>
                    <a:pt x="323" y="121"/>
                  </a:cubicBezTo>
                  <a:cubicBezTo>
                    <a:pt x="323" y="121"/>
                    <a:pt x="323" y="121"/>
                    <a:pt x="323" y="121"/>
                  </a:cubicBezTo>
                  <a:cubicBezTo>
                    <a:pt x="323" y="121"/>
                    <a:pt x="323" y="121"/>
                    <a:pt x="323" y="122"/>
                  </a:cubicBezTo>
                  <a:cubicBezTo>
                    <a:pt x="324" y="122"/>
                    <a:pt x="325" y="122"/>
                    <a:pt x="325" y="122"/>
                  </a:cubicBezTo>
                  <a:cubicBezTo>
                    <a:pt x="326" y="122"/>
                    <a:pt x="327" y="122"/>
                    <a:pt x="327" y="122"/>
                  </a:cubicBezTo>
                  <a:cubicBezTo>
                    <a:pt x="329" y="122"/>
                    <a:pt x="328" y="124"/>
                    <a:pt x="328" y="125"/>
                  </a:cubicBezTo>
                  <a:cubicBezTo>
                    <a:pt x="328" y="126"/>
                    <a:pt x="326" y="126"/>
                    <a:pt x="326" y="126"/>
                  </a:cubicBezTo>
                  <a:cubicBezTo>
                    <a:pt x="325" y="127"/>
                    <a:pt x="324" y="127"/>
                    <a:pt x="323" y="127"/>
                  </a:cubicBezTo>
                  <a:cubicBezTo>
                    <a:pt x="323" y="127"/>
                    <a:pt x="322" y="126"/>
                    <a:pt x="322" y="127"/>
                  </a:cubicBezTo>
                  <a:cubicBezTo>
                    <a:pt x="322" y="127"/>
                    <a:pt x="321" y="127"/>
                    <a:pt x="321" y="127"/>
                  </a:cubicBezTo>
                  <a:cubicBezTo>
                    <a:pt x="321" y="127"/>
                    <a:pt x="320" y="127"/>
                    <a:pt x="320" y="127"/>
                  </a:cubicBezTo>
                  <a:cubicBezTo>
                    <a:pt x="320" y="126"/>
                    <a:pt x="319" y="125"/>
                    <a:pt x="319" y="125"/>
                  </a:cubicBezTo>
                  <a:cubicBezTo>
                    <a:pt x="319" y="125"/>
                    <a:pt x="319" y="125"/>
                    <a:pt x="318" y="125"/>
                  </a:cubicBezTo>
                  <a:cubicBezTo>
                    <a:pt x="318" y="125"/>
                    <a:pt x="317" y="126"/>
                    <a:pt x="317" y="127"/>
                  </a:cubicBezTo>
                  <a:cubicBezTo>
                    <a:pt x="317" y="127"/>
                    <a:pt x="317" y="128"/>
                    <a:pt x="316" y="128"/>
                  </a:cubicBezTo>
                  <a:cubicBezTo>
                    <a:pt x="316" y="128"/>
                    <a:pt x="316" y="129"/>
                    <a:pt x="315" y="129"/>
                  </a:cubicBezTo>
                  <a:cubicBezTo>
                    <a:pt x="315" y="129"/>
                    <a:pt x="315" y="130"/>
                    <a:pt x="315" y="130"/>
                  </a:cubicBezTo>
                  <a:cubicBezTo>
                    <a:pt x="314" y="130"/>
                    <a:pt x="313" y="130"/>
                    <a:pt x="313" y="129"/>
                  </a:cubicBezTo>
                  <a:cubicBezTo>
                    <a:pt x="313" y="129"/>
                    <a:pt x="313" y="128"/>
                    <a:pt x="313" y="128"/>
                  </a:cubicBezTo>
                  <a:cubicBezTo>
                    <a:pt x="313" y="127"/>
                    <a:pt x="312" y="127"/>
                    <a:pt x="312" y="126"/>
                  </a:cubicBezTo>
                  <a:cubicBezTo>
                    <a:pt x="312" y="126"/>
                    <a:pt x="312" y="126"/>
                    <a:pt x="312" y="126"/>
                  </a:cubicBezTo>
                  <a:cubicBezTo>
                    <a:pt x="311" y="127"/>
                    <a:pt x="311" y="128"/>
                    <a:pt x="311" y="128"/>
                  </a:cubicBezTo>
                  <a:cubicBezTo>
                    <a:pt x="310" y="129"/>
                    <a:pt x="310" y="129"/>
                    <a:pt x="310" y="130"/>
                  </a:cubicBezTo>
                  <a:cubicBezTo>
                    <a:pt x="310" y="130"/>
                    <a:pt x="310" y="131"/>
                    <a:pt x="310" y="131"/>
                  </a:cubicBezTo>
                  <a:close/>
                  <a:moveTo>
                    <a:pt x="314" y="597"/>
                  </a:moveTo>
                  <a:cubicBezTo>
                    <a:pt x="314" y="596"/>
                    <a:pt x="314" y="596"/>
                    <a:pt x="314" y="596"/>
                  </a:cubicBezTo>
                  <a:cubicBezTo>
                    <a:pt x="314" y="595"/>
                    <a:pt x="313" y="595"/>
                    <a:pt x="313" y="596"/>
                  </a:cubicBezTo>
                  <a:cubicBezTo>
                    <a:pt x="313" y="596"/>
                    <a:pt x="313" y="596"/>
                    <a:pt x="313" y="596"/>
                  </a:cubicBezTo>
                  <a:cubicBezTo>
                    <a:pt x="313" y="597"/>
                    <a:pt x="312" y="597"/>
                    <a:pt x="312" y="597"/>
                  </a:cubicBezTo>
                  <a:cubicBezTo>
                    <a:pt x="312" y="597"/>
                    <a:pt x="313" y="598"/>
                    <a:pt x="313" y="597"/>
                  </a:cubicBezTo>
                  <a:cubicBezTo>
                    <a:pt x="313" y="597"/>
                    <a:pt x="314" y="597"/>
                    <a:pt x="314" y="597"/>
                  </a:cubicBezTo>
                  <a:close/>
                  <a:moveTo>
                    <a:pt x="328" y="578"/>
                  </a:moveTo>
                  <a:cubicBezTo>
                    <a:pt x="328" y="577"/>
                    <a:pt x="328" y="577"/>
                    <a:pt x="327" y="577"/>
                  </a:cubicBezTo>
                  <a:cubicBezTo>
                    <a:pt x="327" y="577"/>
                    <a:pt x="327" y="577"/>
                    <a:pt x="327" y="577"/>
                  </a:cubicBezTo>
                  <a:cubicBezTo>
                    <a:pt x="327" y="577"/>
                    <a:pt x="326" y="576"/>
                    <a:pt x="325" y="577"/>
                  </a:cubicBezTo>
                  <a:cubicBezTo>
                    <a:pt x="325" y="577"/>
                    <a:pt x="325" y="577"/>
                    <a:pt x="325" y="577"/>
                  </a:cubicBezTo>
                  <a:cubicBezTo>
                    <a:pt x="325" y="578"/>
                    <a:pt x="325" y="578"/>
                    <a:pt x="326" y="578"/>
                  </a:cubicBezTo>
                  <a:cubicBezTo>
                    <a:pt x="326" y="578"/>
                    <a:pt x="326" y="578"/>
                    <a:pt x="326" y="578"/>
                  </a:cubicBezTo>
                  <a:cubicBezTo>
                    <a:pt x="325" y="578"/>
                    <a:pt x="325" y="579"/>
                    <a:pt x="326" y="579"/>
                  </a:cubicBezTo>
                  <a:cubicBezTo>
                    <a:pt x="326" y="579"/>
                    <a:pt x="326" y="579"/>
                    <a:pt x="326" y="579"/>
                  </a:cubicBezTo>
                  <a:cubicBezTo>
                    <a:pt x="326" y="579"/>
                    <a:pt x="326" y="579"/>
                    <a:pt x="326" y="579"/>
                  </a:cubicBezTo>
                  <a:cubicBezTo>
                    <a:pt x="326" y="579"/>
                    <a:pt x="326" y="580"/>
                    <a:pt x="327" y="580"/>
                  </a:cubicBezTo>
                  <a:cubicBezTo>
                    <a:pt x="327" y="580"/>
                    <a:pt x="327" y="580"/>
                    <a:pt x="327" y="580"/>
                  </a:cubicBezTo>
                  <a:cubicBezTo>
                    <a:pt x="327" y="580"/>
                    <a:pt x="327" y="579"/>
                    <a:pt x="327" y="579"/>
                  </a:cubicBezTo>
                  <a:cubicBezTo>
                    <a:pt x="328" y="579"/>
                    <a:pt x="328" y="579"/>
                    <a:pt x="328" y="579"/>
                  </a:cubicBezTo>
                  <a:cubicBezTo>
                    <a:pt x="328" y="579"/>
                    <a:pt x="328" y="579"/>
                    <a:pt x="328" y="579"/>
                  </a:cubicBezTo>
                  <a:cubicBezTo>
                    <a:pt x="329" y="579"/>
                    <a:pt x="329" y="579"/>
                    <a:pt x="329" y="579"/>
                  </a:cubicBezTo>
                  <a:cubicBezTo>
                    <a:pt x="329" y="578"/>
                    <a:pt x="329" y="578"/>
                    <a:pt x="328" y="578"/>
                  </a:cubicBezTo>
                  <a:close/>
                  <a:moveTo>
                    <a:pt x="325" y="587"/>
                  </a:moveTo>
                  <a:cubicBezTo>
                    <a:pt x="324" y="587"/>
                    <a:pt x="324" y="587"/>
                    <a:pt x="324" y="587"/>
                  </a:cubicBezTo>
                  <a:cubicBezTo>
                    <a:pt x="323" y="588"/>
                    <a:pt x="324" y="588"/>
                    <a:pt x="324" y="588"/>
                  </a:cubicBezTo>
                  <a:cubicBezTo>
                    <a:pt x="324" y="588"/>
                    <a:pt x="323" y="588"/>
                    <a:pt x="323" y="588"/>
                  </a:cubicBezTo>
                  <a:cubicBezTo>
                    <a:pt x="323" y="588"/>
                    <a:pt x="323" y="589"/>
                    <a:pt x="323" y="589"/>
                  </a:cubicBezTo>
                  <a:cubicBezTo>
                    <a:pt x="323" y="589"/>
                    <a:pt x="324" y="589"/>
                    <a:pt x="324" y="589"/>
                  </a:cubicBezTo>
                  <a:cubicBezTo>
                    <a:pt x="324" y="589"/>
                    <a:pt x="324" y="589"/>
                    <a:pt x="324" y="589"/>
                  </a:cubicBezTo>
                  <a:cubicBezTo>
                    <a:pt x="324" y="589"/>
                    <a:pt x="324" y="589"/>
                    <a:pt x="324" y="589"/>
                  </a:cubicBezTo>
                  <a:cubicBezTo>
                    <a:pt x="325" y="589"/>
                    <a:pt x="325" y="589"/>
                    <a:pt x="326" y="589"/>
                  </a:cubicBezTo>
                  <a:cubicBezTo>
                    <a:pt x="326" y="589"/>
                    <a:pt x="326" y="589"/>
                    <a:pt x="326" y="589"/>
                  </a:cubicBezTo>
                  <a:cubicBezTo>
                    <a:pt x="326" y="589"/>
                    <a:pt x="326" y="589"/>
                    <a:pt x="326" y="589"/>
                  </a:cubicBezTo>
                  <a:cubicBezTo>
                    <a:pt x="326" y="588"/>
                    <a:pt x="326" y="588"/>
                    <a:pt x="326" y="588"/>
                  </a:cubicBezTo>
                  <a:cubicBezTo>
                    <a:pt x="326" y="588"/>
                    <a:pt x="326" y="587"/>
                    <a:pt x="326" y="587"/>
                  </a:cubicBezTo>
                  <a:cubicBezTo>
                    <a:pt x="325" y="587"/>
                    <a:pt x="325" y="587"/>
                    <a:pt x="325" y="587"/>
                  </a:cubicBezTo>
                  <a:close/>
                  <a:moveTo>
                    <a:pt x="311" y="602"/>
                  </a:moveTo>
                  <a:cubicBezTo>
                    <a:pt x="312" y="602"/>
                    <a:pt x="312" y="601"/>
                    <a:pt x="312" y="601"/>
                  </a:cubicBezTo>
                  <a:cubicBezTo>
                    <a:pt x="311" y="601"/>
                    <a:pt x="311" y="601"/>
                    <a:pt x="310" y="601"/>
                  </a:cubicBezTo>
                  <a:cubicBezTo>
                    <a:pt x="310" y="601"/>
                    <a:pt x="310" y="601"/>
                    <a:pt x="310" y="601"/>
                  </a:cubicBezTo>
                  <a:cubicBezTo>
                    <a:pt x="310" y="601"/>
                    <a:pt x="310" y="601"/>
                    <a:pt x="310" y="601"/>
                  </a:cubicBezTo>
                  <a:cubicBezTo>
                    <a:pt x="310" y="601"/>
                    <a:pt x="310" y="601"/>
                    <a:pt x="309" y="601"/>
                  </a:cubicBezTo>
                  <a:cubicBezTo>
                    <a:pt x="309" y="601"/>
                    <a:pt x="309" y="601"/>
                    <a:pt x="309" y="601"/>
                  </a:cubicBezTo>
                  <a:cubicBezTo>
                    <a:pt x="309" y="602"/>
                    <a:pt x="309" y="602"/>
                    <a:pt x="310" y="602"/>
                  </a:cubicBezTo>
                  <a:cubicBezTo>
                    <a:pt x="310" y="602"/>
                    <a:pt x="310" y="602"/>
                    <a:pt x="310" y="602"/>
                  </a:cubicBezTo>
                  <a:cubicBezTo>
                    <a:pt x="310" y="602"/>
                    <a:pt x="310" y="602"/>
                    <a:pt x="310" y="602"/>
                  </a:cubicBezTo>
                  <a:cubicBezTo>
                    <a:pt x="310" y="602"/>
                    <a:pt x="310" y="602"/>
                    <a:pt x="310" y="602"/>
                  </a:cubicBezTo>
                  <a:cubicBezTo>
                    <a:pt x="310" y="602"/>
                    <a:pt x="310" y="602"/>
                    <a:pt x="310" y="602"/>
                  </a:cubicBezTo>
                  <a:cubicBezTo>
                    <a:pt x="310" y="602"/>
                    <a:pt x="311" y="602"/>
                    <a:pt x="311" y="602"/>
                  </a:cubicBezTo>
                  <a:cubicBezTo>
                    <a:pt x="311" y="602"/>
                    <a:pt x="311" y="602"/>
                    <a:pt x="311" y="602"/>
                  </a:cubicBezTo>
                  <a:cubicBezTo>
                    <a:pt x="311" y="602"/>
                    <a:pt x="311" y="602"/>
                    <a:pt x="311" y="602"/>
                  </a:cubicBezTo>
                  <a:close/>
                  <a:moveTo>
                    <a:pt x="316" y="605"/>
                  </a:moveTo>
                  <a:cubicBezTo>
                    <a:pt x="316" y="605"/>
                    <a:pt x="316" y="605"/>
                    <a:pt x="316" y="605"/>
                  </a:cubicBezTo>
                  <a:cubicBezTo>
                    <a:pt x="316" y="605"/>
                    <a:pt x="315" y="605"/>
                    <a:pt x="315" y="605"/>
                  </a:cubicBezTo>
                  <a:cubicBezTo>
                    <a:pt x="315" y="605"/>
                    <a:pt x="315" y="605"/>
                    <a:pt x="315" y="604"/>
                  </a:cubicBezTo>
                  <a:cubicBezTo>
                    <a:pt x="315" y="604"/>
                    <a:pt x="314" y="604"/>
                    <a:pt x="314" y="604"/>
                  </a:cubicBezTo>
                  <a:cubicBezTo>
                    <a:pt x="314" y="605"/>
                    <a:pt x="314" y="605"/>
                    <a:pt x="314" y="604"/>
                  </a:cubicBezTo>
                  <a:cubicBezTo>
                    <a:pt x="314" y="604"/>
                    <a:pt x="314" y="604"/>
                    <a:pt x="314" y="604"/>
                  </a:cubicBezTo>
                  <a:cubicBezTo>
                    <a:pt x="314" y="604"/>
                    <a:pt x="314" y="604"/>
                    <a:pt x="314" y="604"/>
                  </a:cubicBezTo>
                  <a:cubicBezTo>
                    <a:pt x="314" y="604"/>
                    <a:pt x="313" y="604"/>
                    <a:pt x="313" y="604"/>
                  </a:cubicBezTo>
                  <a:cubicBezTo>
                    <a:pt x="312" y="604"/>
                    <a:pt x="312" y="604"/>
                    <a:pt x="311" y="605"/>
                  </a:cubicBezTo>
                  <a:cubicBezTo>
                    <a:pt x="311" y="605"/>
                    <a:pt x="311" y="605"/>
                    <a:pt x="311" y="605"/>
                  </a:cubicBezTo>
                  <a:cubicBezTo>
                    <a:pt x="311" y="605"/>
                    <a:pt x="311" y="606"/>
                    <a:pt x="311" y="606"/>
                  </a:cubicBezTo>
                  <a:cubicBezTo>
                    <a:pt x="312" y="606"/>
                    <a:pt x="312" y="606"/>
                    <a:pt x="312" y="606"/>
                  </a:cubicBezTo>
                  <a:cubicBezTo>
                    <a:pt x="312" y="606"/>
                    <a:pt x="312" y="606"/>
                    <a:pt x="312" y="606"/>
                  </a:cubicBezTo>
                  <a:cubicBezTo>
                    <a:pt x="312" y="606"/>
                    <a:pt x="312" y="605"/>
                    <a:pt x="312" y="605"/>
                  </a:cubicBezTo>
                  <a:cubicBezTo>
                    <a:pt x="312" y="605"/>
                    <a:pt x="312" y="605"/>
                    <a:pt x="312" y="605"/>
                  </a:cubicBezTo>
                  <a:cubicBezTo>
                    <a:pt x="313" y="606"/>
                    <a:pt x="313" y="606"/>
                    <a:pt x="313" y="606"/>
                  </a:cubicBezTo>
                  <a:cubicBezTo>
                    <a:pt x="313" y="605"/>
                    <a:pt x="313" y="605"/>
                    <a:pt x="314" y="605"/>
                  </a:cubicBezTo>
                  <a:cubicBezTo>
                    <a:pt x="314" y="605"/>
                    <a:pt x="314" y="605"/>
                    <a:pt x="314" y="605"/>
                  </a:cubicBezTo>
                  <a:cubicBezTo>
                    <a:pt x="314" y="605"/>
                    <a:pt x="315" y="605"/>
                    <a:pt x="315" y="606"/>
                  </a:cubicBezTo>
                  <a:cubicBezTo>
                    <a:pt x="315" y="606"/>
                    <a:pt x="315" y="606"/>
                    <a:pt x="314" y="607"/>
                  </a:cubicBezTo>
                  <a:cubicBezTo>
                    <a:pt x="314" y="607"/>
                    <a:pt x="315" y="607"/>
                    <a:pt x="315" y="607"/>
                  </a:cubicBezTo>
                  <a:cubicBezTo>
                    <a:pt x="315" y="607"/>
                    <a:pt x="315" y="607"/>
                    <a:pt x="315" y="608"/>
                  </a:cubicBezTo>
                  <a:cubicBezTo>
                    <a:pt x="315" y="608"/>
                    <a:pt x="315" y="608"/>
                    <a:pt x="315" y="608"/>
                  </a:cubicBezTo>
                  <a:cubicBezTo>
                    <a:pt x="315" y="608"/>
                    <a:pt x="315" y="608"/>
                    <a:pt x="315" y="608"/>
                  </a:cubicBezTo>
                  <a:cubicBezTo>
                    <a:pt x="316" y="608"/>
                    <a:pt x="316" y="609"/>
                    <a:pt x="316" y="609"/>
                  </a:cubicBezTo>
                  <a:cubicBezTo>
                    <a:pt x="316" y="609"/>
                    <a:pt x="316" y="609"/>
                    <a:pt x="317" y="609"/>
                  </a:cubicBezTo>
                  <a:cubicBezTo>
                    <a:pt x="317" y="608"/>
                    <a:pt x="317" y="608"/>
                    <a:pt x="317" y="608"/>
                  </a:cubicBezTo>
                  <a:cubicBezTo>
                    <a:pt x="318" y="607"/>
                    <a:pt x="318" y="606"/>
                    <a:pt x="318" y="606"/>
                  </a:cubicBezTo>
                  <a:cubicBezTo>
                    <a:pt x="318" y="606"/>
                    <a:pt x="318" y="606"/>
                    <a:pt x="318" y="606"/>
                  </a:cubicBezTo>
                  <a:cubicBezTo>
                    <a:pt x="317" y="606"/>
                    <a:pt x="317" y="606"/>
                    <a:pt x="316" y="605"/>
                  </a:cubicBezTo>
                  <a:close/>
                  <a:moveTo>
                    <a:pt x="345" y="549"/>
                  </a:moveTo>
                  <a:cubicBezTo>
                    <a:pt x="345" y="549"/>
                    <a:pt x="345" y="549"/>
                    <a:pt x="345" y="550"/>
                  </a:cubicBezTo>
                  <a:cubicBezTo>
                    <a:pt x="345" y="550"/>
                    <a:pt x="344" y="550"/>
                    <a:pt x="344" y="550"/>
                  </a:cubicBezTo>
                  <a:cubicBezTo>
                    <a:pt x="344" y="550"/>
                    <a:pt x="344" y="550"/>
                    <a:pt x="344" y="550"/>
                  </a:cubicBezTo>
                  <a:cubicBezTo>
                    <a:pt x="344" y="550"/>
                    <a:pt x="344" y="550"/>
                    <a:pt x="344" y="550"/>
                  </a:cubicBezTo>
                  <a:cubicBezTo>
                    <a:pt x="344" y="551"/>
                    <a:pt x="344" y="551"/>
                    <a:pt x="344" y="551"/>
                  </a:cubicBezTo>
                  <a:cubicBezTo>
                    <a:pt x="344" y="551"/>
                    <a:pt x="345" y="552"/>
                    <a:pt x="345" y="551"/>
                  </a:cubicBezTo>
                  <a:cubicBezTo>
                    <a:pt x="345" y="551"/>
                    <a:pt x="346" y="551"/>
                    <a:pt x="345" y="550"/>
                  </a:cubicBezTo>
                  <a:cubicBezTo>
                    <a:pt x="345" y="550"/>
                    <a:pt x="346" y="550"/>
                    <a:pt x="346" y="550"/>
                  </a:cubicBezTo>
                  <a:cubicBezTo>
                    <a:pt x="346" y="550"/>
                    <a:pt x="346" y="550"/>
                    <a:pt x="346" y="550"/>
                  </a:cubicBezTo>
                  <a:cubicBezTo>
                    <a:pt x="346" y="550"/>
                    <a:pt x="346" y="549"/>
                    <a:pt x="346" y="549"/>
                  </a:cubicBezTo>
                  <a:cubicBezTo>
                    <a:pt x="347" y="549"/>
                    <a:pt x="346" y="548"/>
                    <a:pt x="345" y="549"/>
                  </a:cubicBezTo>
                  <a:close/>
                  <a:moveTo>
                    <a:pt x="329" y="574"/>
                  </a:moveTo>
                  <a:cubicBezTo>
                    <a:pt x="329" y="574"/>
                    <a:pt x="329" y="574"/>
                    <a:pt x="329" y="573"/>
                  </a:cubicBezTo>
                  <a:cubicBezTo>
                    <a:pt x="328" y="573"/>
                    <a:pt x="328" y="573"/>
                    <a:pt x="328" y="573"/>
                  </a:cubicBezTo>
                  <a:cubicBezTo>
                    <a:pt x="328" y="573"/>
                    <a:pt x="328" y="573"/>
                    <a:pt x="327" y="573"/>
                  </a:cubicBezTo>
                  <a:cubicBezTo>
                    <a:pt x="327" y="574"/>
                    <a:pt x="327" y="574"/>
                    <a:pt x="327" y="574"/>
                  </a:cubicBezTo>
                  <a:cubicBezTo>
                    <a:pt x="327" y="574"/>
                    <a:pt x="327" y="575"/>
                    <a:pt x="328" y="575"/>
                  </a:cubicBezTo>
                  <a:cubicBezTo>
                    <a:pt x="328" y="575"/>
                    <a:pt x="328" y="575"/>
                    <a:pt x="328" y="575"/>
                  </a:cubicBezTo>
                  <a:cubicBezTo>
                    <a:pt x="328" y="575"/>
                    <a:pt x="329" y="575"/>
                    <a:pt x="329" y="575"/>
                  </a:cubicBezTo>
                  <a:cubicBezTo>
                    <a:pt x="329" y="575"/>
                    <a:pt x="330" y="574"/>
                    <a:pt x="329" y="574"/>
                  </a:cubicBezTo>
                  <a:cubicBezTo>
                    <a:pt x="329" y="574"/>
                    <a:pt x="329" y="574"/>
                    <a:pt x="329" y="574"/>
                  </a:cubicBezTo>
                  <a:close/>
                  <a:moveTo>
                    <a:pt x="349" y="540"/>
                  </a:moveTo>
                  <a:cubicBezTo>
                    <a:pt x="349" y="540"/>
                    <a:pt x="349" y="540"/>
                    <a:pt x="349" y="540"/>
                  </a:cubicBezTo>
                  <a:cubicBezTo>
                    <a:pt x="349" y="540"/>
                    <a:pt x="349" y="540"/>
                    <a:pt x="349" y="540"/>
                  </a:cubicBezTo>
                  <a:cubicBezTo>
                    <a:pt x="349" y="539"/>
                    <a:pt x="348" y="539"/>
                    <a:pt x="348" y="540"/>
                  </a:cubicBezTo>
                  <a:cubicBezTo>
                    <a:pt x="348" y="540"/>
                    <a:pt x="348" y="540"/>
                    <a:pt x="348" y="540"/>
                  </a:cubicBezTo>
                  <a:cubicBezTo>
                    <a:pt x="348" y="540"/>
                    <a:pt x="348" y="541"/>
                    <a:pt x="348" y="541"/>
                  </a:cubicBezTo>
                  <a:cubicBezTo>
                    <a:pt x="348" y="541"/>
                    <a:pt x="347" y="541"/>
                    <a:pt x="348" y="542"/>
                  </a:cubicBezTo>
                  <a:cubicBezTo>
                    <a:pt x="348" y="542"/>
                    <a:pt x="349" y="542"/>
                    <a:pt x="349" y="542"/>
                  </a:cubicBezTo>
                  <a:cubicBezTo>
                    <a:pt x="349" y="541"/>
                    <a:pt x="349" y="541"/>
                    <a:pt x="349" y="541"/>
                  </a:cubicBezTo>
                  <a:cubicBezTo>
                    <a:pt x="349" y="541"/>
                    <a:pt x="349" y="541"/>
                    <a:pt x="349" y="541"/>
                  </a:cubicBezTo>
                  <a:cubicBezTo>
                    <a:pt x="349" y="541"/>
                    <a:pt x="349" y="541"/>
                    <a:pt x="349" y="541"/>
                  </a:cubicBezTo>
                  <a:cubicBezTo>
                    <a:pt x="350" y="541"/>
                    <a:pt x="350" y="540"/>
                    <a:pt x="349" y="540"/>
                  </a:cubicBezTo>
                  <a:cubicBezTo>
                    <a:pt x="349" y="540"/>
                    <a:pt x="349" y="540"/>
                    <a:pt x="349" y="540"/>
                  </a:cubicBezTo>
                  <a:close/>
                  <a:moveTo>
                    <a:pt x="344" y="553"/>
                  </a:moveTo>
                  <a:cubicBezTo>
                    <a:pt x="344" y="553"/>
                    <a:pt x="344" y="554"/>
                    <a:pt x="343" y="554"/>
                  </a:cubicBezTo>
                  <a:cubicBezTo>
                    <a:pt x="343" y="554"/>
                    <a:pt x="343" y="554"/>
                    <a:pt x="344" y="554"/>
                  </a:cubicBezTo>
                  <a:cubicBezTo>
                    <a:pt x="343" y="555"/>
                    <a:pt x="343" y="555"/>
                    <a:pt x="343" y="555"/>
                  </a:cubicBezTo>
                  <a:cubicBezTo>
                    <a:pt x="343" y="555"/>
                    <a:pt x="343" y="555"/>
                    <a:pt x="343" y="555"/>
                  </a:cubicBezTo>
                  <a:cubicBezTo>
                    <a:pt x="343" y="555"/>
                    <a:pt x="343" y="555"/>
                    <a:pt x="343" y="555"/>
                  </a:cubicBezTo>
                  <a:cubicBezTo>
                    <a:pt x="343" y="555"/>
                    <a:pt x="343" y="555"/>
                    <a:pt x="343" y="555"/>
                  </a:cubicBezTo>
                  <a:cubicBezTo>
                    <a:pt x="344" y="556"/>
                    <a:pt x="344" y="556"/>
                    <a:pt x="344" y="556"/>
                  </a:cubicBezTo>
                  <a:cubicBezTo>
                    <a:pt x="344" y="556"/>
                    <a:pt x="345" y="556"/>
                    <a:pt x="346" y="556"/>
                  </a:cubicBezTo>
                  <a:cubicBezTo>
                    <a:pt x="346" y="555"/>
                    <a:pt x="346" y="555"/>
                    <a:pt x="346" y="555"/>
                  </a:cubicBezTo>
                  <a:cubicBezTo>
                    <a:pt x="346" y="555"/>
                    <a:pt x="346" y="555"/>
                    <a:pt x="346" y="555"/>
                  </a:cubicBezTo>
                  <a:cubicBezTo>
                    <a:pt x="346" y="555"/>
                    <a:pt x="346" y="555"/>
                    <a:pt x="346" y="555"/>
                  </a:cubicBezTo>
                  <a:cubicBezTo>
                    <a:pt x="346" y="554"/>
                    <a:pt x="346" y="554"/>
                    <a:pt x="345" y="554"/>
                  </a:cubicBezTo>
                  <a:cubicBezTo>
                    <a:pt x="345" y="553"/>
                    <a:pt x="345" y="553"/>
                    <a:pt x="344" y="553"/>
                  </a:cubicBezTo>
                  <a:close/>
                  <a:moveTo>
                    <a:pt x="348" y="544"/>
                  </a:moveTo>
                  <a:cubicBezTo>
                    <a:pt x="348" y="544"/>
                    <a:pt x="348" y="545"/>
                    <a:pt x="348" y="545"/>
                  </a:cubicBezTo>
                  <a:cubicBezTo>
                    <a:pt x="348" y="545"/>
                    <a:pt x="348" y="545"/>
                    <a:pt x="348" y="545"/>
                  </a:cubicBezTo>
                  <a:cubicBezTo>
                    <a:pt x="347" y="546"/>
                    <a:pt x="348" y="546"/>
                    <a:pt x="349" y="546"/>
                  </a:cubicBezTo>
                  <a:cubicBezTo>
                    <a:pt x="349" y="545"/>
                    <a:pt x="349" y="545"/>
                    <a:pt x="349" y="545"/>
                  </a:cubicBezTo>
                  <a:cubicBezTo>
                    <a:pt x="349" y="545"/>
                    <a:pt x="349" y="545"/>
                    <a:pt x="349" y="544"/>
                  </a:cubicBezTo>
                  <a:cubicBezTo>
                    <a:pt x="349" y="544"/>
                    <a:pt x="349" y="544"/>
                    <a:pt x="348" y="544"/>
                  </a:cubicBezTo>
                  <a:close/>
                  <a:moveTo>
                    <a:pt x="342" y="560"/>
                  </a:moveTo>
                  <a:cubicBezTo>
                    <a:pt x="341" y="560"/>
                    <a:pt x="341" y="560"/>
                    <a:pt x="341" y="560"/>
                  </a:cubicBezTo>
                  <a:cubicBezTo>
                    <a:pt x="341" y="560"/>
                    <a:pt x="341" y="560"/>
                    <a:pt x="341" y="560"/>
                  </a:cubicBezTo>
                  <a:cubicBezTo>
                    <a:pt x="341" y="560"/>
                    <a:pt x="341" y="560"/>
                    <a:pt x="341" y="560"/>
                  </a:cubicBezTo>
                  <a:cubicBezTo>
                    <a:pt x="340" y="561"/>
                    <a:pt x="340" y="561"/>
                    <a:pt x="340" y="561"/>
                  </a:cubicBezTo>
                  <a:cubicBezTo>
                    <a:pt x="340" y="561"/>
                    <a:pt x="340" y="562"/>
                    <a:pt x="341" y="561"/>
                  </a:cubicBezTo>
                  <a:cubicBezTo>
                    <a:pt x="341" y="561"/>
                    <a:pt x="341" y="561"/>
                    <a:pt x="341" y="561"/>
                  </a:cubicBezTo>
                  <a:cubicBezTo>
                    <a:pt x="341" y="561"/>
                    <a:pt x="341" y="561"/>
                    <a:pt x="341" y="561"/>
                  </a:cubicBezTo>
                  <a:cubicBezTo>
                    <a:pt x="341" y="561"/>
                    <a:pt x="341" y="561"/>
                    <a:pt x="341" y="561"/>
                  </a:cubicBezTo>
                  <a:cubicBezTo>
                    <a:pt x="341" y="561"/>
                    <a:pt x="341" y="561"/>
                    <a:pt x="341" y="561"/>
                  </a:cubicBezTo>
                  <a:cubicBezTo>
                    <a:pt x="342" y="561"/>
                    <a:pt x="342" y="561"/>
                    <a:pt x="342" y="561"/>
                  </a:cubicBezTo>
                  <a:cubicBezTo>
                    <a:pt x="342" y="561"/>
                    <a:pt x="342" y="561"/>
                    <a:pt x="342" y="561"/>
                  </a:cubicBezTo>
                  <a:cubicBezTo>
                    <a:pt x="342" y="561"/>
                    <a:pt x="342" y="561"/>
                    <a:pt x="342" y="561"/>
                  </a:cubicBezTo>
                  <a:cubicBezTo>
                    <a:pt x="343" y="561"/>
                    <a:pt x="343" y="561"/>
                    <a:pt x="343" y="560"/>
                  </a:cubicBezTo>
                  <a:cubicBezTo>
                    <a:pt x="342" y="560"/>
                    <a:pt x="342" y="560"/>
                    <a:pt x="342" y="560"/>
                  </a:cubicBezTo>
                  <a:close/>
                  <a:moveTo>
                    <a:pt x="333" y="578"/>
                  </a:moveTo>
                  <a:cubicBezTo>
                    <a:pt x="333" y="578"/>
                    <a:pt x="332" y="578"/>
                    <a:pt x="331" y="579"/>
                  </a:cubicBezTo>
                  <a:cubicBezTo>
                    <a:pt x="331" y="579"/>
                    <a:pt x="331" y="579"/>
                    <a:pt x="331" y="579"/>
                  </a:cubicBezTo>
                  <a:cubicBezTo>
                    <a:pt x="331" y="580"/>
                    <a:pt x="331" y="580"/>
                    <a:pt x="331" y="581"/>
                  </a:cubicBezTo>
                  <a:cubicBezTo>
                    <a:pt x="331" y="581"/>
                    <a:pt x="331" y="581"/>
                    <a:pt x="331" y="581"/>
                  </a:cubicBezTo>
                  <a:cubicBezTo>
                    <a:pt x="331" y="581"/>
                    <a:pt x="331" y="581"/>
                    <a:pt x="331" y="582"/>
                  </a:cubicBezTo>
                  <a:cubicBezTo>
                    <a:pt x="331" y="582"/>
                    <a:pt x="331" y="582"/>
                    <a:pt x="330" y="582"/>
                  </a:cubicBezTo>
                  <a:cubicBezTo>
                    <a:pt x="330" y="582"/>
                    <a:pt x="330" y="583"/>
                    <a:pt x="331" y="583"/>
                  </a:cubicBezTo>
                  <a:cubicBezTo>
                    <a:pt x="331" y="583"/>
                    <a:pt x="331" y="583"/>
                    <a:pt x="331" y="583"/>
                  </a:cubicBezTo>
                  <a:cubicBezTo>
                    <a:pt x="331" y="583"/>
                    <a:pt x="331" y="583"/>
                    <a:pt x="331" y="583"/>
                  </a:cubicBezTo>
                  <a:cubicBezTo>
                    <a:pt x="331" y="583"/>
                    <a:pt x="331" y="583"/>
                    <a:pt x="331" y="583"/>
                  </a:cubicBezTo>
                  <a:cubicBezTo>
                    <a:pt x="330" y="583"/>
                    <a:pt x="330" y="584"/>
                    <a:pt x="330" y="584"/>
                  </a:cubicBezTo>
                  <a:cubicBezTo>
                    <a:pt x="331" y="584"/>
                    <a:pt x="331" y="585"/>
                    <a:pt x="332" y="585"/>
                  </a:cubicBezTo>
                  <a:cubicBezTo>
                    <a:pt x="332" y="585"/>
                    <a:pt x="332" y="585"/>
                    <a:pt x="332" y="585"/>
                  </a:cubicBezTo>
                  <a:cubicBezTo>
                    <a:pt x="333" y="585"/>
                    <a:pt x="333" y="584"/>
                    <a:pt x="333" y="584"/>
                  </a:cubicBezTo>
                  <a:cubicBezTo>
                    <a:pt x="333" y="584"/>
                    <a:pt x="333" y="584"/>
                    <a:pt x="333" y="584"/>
                  </a:cubicBezTo>
                  <a:cubicBezTo>
                    <a:pt x="333" y="584"/>
                    <a:pt x="333" y="584"/>
                    <a:pt x="332" y="583"/>
                  </a:cubicBezTo>
                  <a:cubicBezTo>
                    <a:pt x="332" y="583"/>
                    <a:pt x="332" y="583"/>
                    <a:pt x="332" y="583"/>
                  </a:cubicBezTo>
                  <a:cubicBezTo>
                    <a:pt x="332" y="583"/>
                    <a:pt x="332" y="583"/>
                    <a:pt x="332" y="583"/>
                  </a:cubicBezTo>
                  <a:cubicBezTo>
                    <a:pt x="332" y="583"/>
                    <a:pt x="332" y="583"/>
                    <a:pt x="332" y="583"/>
                  </a:cubicBezTo>
                  <a:cubicBezTo>
                    <a:pt x="332" y="583"/>
                    <a:pt x="332" y="583"/>
                    <a:pt x="332" y="583"/>
                  </a:cubicBezTo>
                  <a:cubicBezTo>
                    <a:pt x="332" y="582"/>
                    <a:pt x="332" y="582"/>
                    <a:pt x="331" y="582"/>
                  </a:cubicBezTo>
                  <a:cubicBezTo>
                    <a:pt x="332" y="582"/>
                    <a:pt x="332" y="582"/>
                    <a:pt x="332" y="582"/>
                  </a:cubicBezTo>
                  <a:cubicBezTo>
                    <a:pt x="332" y="581"/>
                    <a:pt x="333" y="581"/>
                    <a:pt x="333" y="581"/>
                  </a:cubicBezTo>
                  <a:cubicBezTo>
                    <a:pt x="333" y="581"/>
                    <a:pt x="333" y="581"/>
                    <a:pt x="333" y="581"/>
                  </a:cubicBezTo>
                  <a:cubicBezTo>
                    <a:pt x="333" y="580"/>
                    <a:pt x="334" y="580"/>
                    <a:pt x="334" y="580"/>
                  </a:cubicBezTo>
                  <a:cubicBezTo>
                    <a:pt x="334" y="580"/>
                    <a:pt x="334" y="580"/>
                    <a:pt x="334" y="580"/>
                  </a:cubicBezTo>
                  <a:cubicBezTo>
                    <a:pt x="334" y="580"/>
                    <a:pt x="334" y="580"/>
                    <a:pt x="334" y="580"/>
                  </a:cubicBezTo>
                  <a:cubicBezTo>
                    <a:pt x="335" y="579"/>
                    <a:pt x="335" y="579"/>
                    <a:pt x="335" y="579"/>
                  </a:cubicBezTo>
                  <a:cubicBezTo>
                    <a:pt x="335" y="579"/>
                    <a:pt x="335" y="579"/>
                    <a:pt x="334" y="578"/>
                  </a:cubicBezTo>
                  <a:cubicBezTo>
                    <a:pt x="334" y="578"/>
                    <a:pt x="334" y="578"/>
                    <a:pt x="333" y="578"/>
                  </a:cubicBezTo>
                  <a:close/>
                  <a:moveTo>
                    <a:pt x="233" y="330"/>
                  </a:moveTo>
                  <a:cubicBezTo>
                    <a:pt x="233" y="330"/>
                    <a:pt x="233" y="330"/>
                    <a:pt x="233" y="330"/>
                  </a:cubicBezTo>
                  <a:cubicBezTo>
                    <a:pt x="233" y="330"/>
                    <a:pt x="233" y="331"/>
                    <a:pt x="232" y="331"/>
                  </a:cubicBezTo>
                  <a:cubicBezTo>
                    <a:pt x="232" y="331"/>
                    <a:pt x="232" y="331"/>
                    <a:pt x="232" y="331"/>
                  </a:cubicBezTo>
                  <a:cubicBezTo>
                    <a:pt x="232" y="331"/>
                    <a:pt x="232" y="331"/>
                    <a:pt x="232" y="331"/>
                  </a:cubicBezTo>
                  <a:cubicBezTo>
                    <a:pt x="232" y="331"/>
                    <a:pt x="231" y="331"/>
                    <a:pt x="231" y="331"/>
                  </a:cubicBezTo>
                  <a:cubicBezTo>
                    <a:pt x="231" y="332"/>
                    <a:pt x="231" y="332"/>
                    <a:pt x="231" y="333"/>
                  </a:cubicBezTo>
                  <a:cubicBezTo>
                    <a:pt x="231" y="333"/>
                    <a:pt x="231" y="333"/>
                    <a:pt x="231" y="333"/>
                  </a:cubicBezTo>
                  <a:cubicBezTo>
                    <a:pt x="231" y="333"/>
                    <a:pt x="232" y="333"/>
                    <a:pt x="232" y="333"/>
                  </a:cubicBezTo>
                  <a:cubicBezTo>
                    <a:pt x="232" y="334"/>
                    <a:pt x="232" y="334"/>
                    <a:pt x="232" y="334"/>
                  </a:cubicBezTo>
                  <a:cubicBezTo>
                    <a:pt x="232" y="334"/>
                    <a:pt x="232" y="334"/>
                    <a:pt x="232" y="334"/>
                  </a:cubicBezTo>
                  <a:cubicBezTo>
                    <a:pt x="232" y="334"/>
                    <a:pt x="232" y="334"/>
                    <a:pt x="232" y="334"/>
                  </a:cubicBezTo>
                  <a:cubicBezTo>
                    <a:pt x="233" y="334"/>
                    <a:pt x="233" y="334"/>
                    <a:pt x="233" y="334"/>
                  </a:cubicBezTo>
                  <a:cubicBezTo>
                    <a:pt x="234" y="334"/>
                    <a:pt x="234" y="333"/>
                    <a:pt x="234" y="333"/>
                  </a:cubicBezTo>
                  <a:cubicBezTo>
                    <a:pt x="234" y="333"/>
                    <a:pt x="234" y="333"/>
                    <a:pt x="234" y="333"/>
                  </a:cubicBezTo>
                  <a:cubicBezTo>
                    <a:pt x="234" y="333"/>
                    <a:pt x="234" y="332"/>
                    <a:pt x="234" y="332"/>
                  </a:cubicBezTo>
                  <a:cubicBezTo>
                    <a:pt x="234" y="332"/>
                    <a:pt x="234" y="332"/>
                    <a:pt x="234" y="331"/>
                  </a:cubicBezTo>
                  <a:cubicBezTo>
                    <a:pt x="234" y="331"/>
                    <a:pt x="234" y="331"/>
                    <a:pt x="233" y="330"/>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7" name="Freeform 69">
              <a:extLst>
                <a:ext uri="{FF2B5EF4-FFF2-40B4-BE49-F238E27FC236}">
                  <a16:creationId xmlns:a16="http://schemas.microsoft.com/office/drawing/2014/main" id="{1E5F25C1-9181-4883-A1F6-47AA1FFB1605}"/>
                </a:ext>
              </a:extLst>
            </p:cNvPr>
            <p:cNvSpPr>
              <a:spLocks noEditPoints="1"/>
            </p:cNvSpPr>
            <p:nvPr/>
          </p:nvSpPr>
          <p:spPr bwMode="auto">
            <a:xfrm>
              <a:off x="4522" y="124"/>
              <a:ext cx="3241" cy="1794"/>
            </a:xfrm>
            <a:custGeom>
              <a:avLst/>
              <a:gdLst>
                <a:gd name="T0" fmla="*/ 118 w 1371"/>
                <a:gd name="T1" fmla="*/ 80 h 758"/>
                <a:gd name="T2" fmla="*/ 174 w 1371"/>
                <a:gd name="T3" fmla="*/ 75 h 758"/>
                <a:gd name="T4" fmla="*/ 164 w 1371"/>
                <a:gd name="T5" fmla="*/ 57 h 758"/>
                <a:gd name="T6" fmla="*/ 204 w 1371"/>
                <a:gd name="T7" fmla="*/ 254 h 758"/>
                <a:gd name="T8" fmla="*/ 272 w 1371"/>
                <a:gd name="T9" fmla="*/ 180 h 758"/>
                <a:gd name="T10" fmla="*/ 237 w 1371"/>
                <a:gd name="T11" fmla="*/ 370 h 758"/>
                <a:gd name="T12" fmla="*/ 206 w 1371"/>
                <a:gd name="T13" fmla="*/ 331 h 758"/>
                <a:gd name="T14" fmla="*/ 9 w 1371"/>
                <a:gd name="T15" fmla="*/ 521 h 758"/>
                <a:gd name="T16" fmla="*/ 438 w 1371"/>
                <a:gd name="T17" fmla="*/ 52 h 758"/>
                <a:gd name="T18" fmla="*/ 424 w 1371"/>
                <a:gd name="T19" fmla="*/ 232 h 758"/>
                <a:gd name="T20" fmla="*/ 447 w 1371"/>
                <a:gd name="T21" fmla="*/ 15 h 758"/>
                <a:gd name="T22" fmla="*/ 575 w 1371"/>
                <a:gd name="T23" fmla="*/ 104 h 758"/>
                <a:gd name="T24" fmla="*/ 1073 w 1371"/>
                <a:gd name="T25" fmla="*/ 627 h 758"/>
                <a:gd name="T26" fmla="*/ 1058 w 1371"/>
                <a:gd name="T27" fmla="*/ 661 h 758"/>
                <a:gd name="T28" fmla="*/ 894 w 1371"/>
                <a:gd name="T29" fmla="*/ 147 h 758"/>
                <a:gd name="T30" fmla="*/ 818 w 1371"/>
                <a:gd name="T31" fmla="*/ 88 h 758"/>
                <a:gd name="T32" fmla="*/ 884 w 1371"/>
                <a:gd name="T33" fmla="*/ 93 h 758"/>
                <a:gd name="T34" fmla="*/ 1275 w 1371"/>
                <a:gd name="T35" fmla="*/ 510 h 758"/>
                <a:gd name="T36" fmla="*/ 1152 w 1371"/>
                <a:gd name="T37" fmla="*/ 650 h 758"/>
                <a:gd name="T38" fmla="*/ 1280 w 1371"/>
                <a:gd name="T39" fmla="*/ 286 h 758"/>
                <a:gd name="T40" fmla="*/ 1269 w 1371"/>
                <a:gd name="T41" fmla="*/ 402 h 758"/>
                <a:gd name="T42" fmla="*/ 1217 w 1371"/>
                <a:gd name="T43" fmla="*/ 488 h 758"/>
                <a:gd name="T44" fmla="*/ 1161 w 1371"/>
                <a:gd name="T45" fmla="*/ 472 h 758"/>
                <a:gd name="T46" fmla="*/ 1167 w 1371"/>
                <a:gd name="T47" fmla="*/ 400 h 758"/>
                <a:gd name="T48" fmla="*/ 1080 w 1371"/>
                <a:gd name="T49" fmla="*/ 450 h 758"/>
                <a:gd name="T50" fmla="*/ 1010 w 1371"/>
                <a:gd name="T51" fmla="*/ 552 h 758"/>
                <a:gd name="T52" fmla="*/ 974 w 1371"/>
                <a:gd name="T53" fmla="*/ 721 h 758"/>
                <a:gd name="T54" fmla="*/ 909 w 1371"/>
                <a:gd name="T55" fmla="*/ 607 h 758"/>
                <a:gd name="T56" fmla="*/ 653 w 1371"/>
                <a:gd name="T57" fmla="*/ 620 h 758"/>
                <a:gd name="T58" fmla="*/ 414 w 1371"/>
                <a:gd name="T59" fmla="*/ 600 h 758"/>
                <a:gd name="T60" fmla="*/ 288 w 1371"/>
                <a:gd name="T61" fmla="*/ 644 h 758"/>
                <a:gd name="T62" fmla="*/ 182 w 1371"/>
                <a:gd name="T63" fmla="*/ 715 h 758"/>
                <a:gd name="T64" fmla="*/ 88 w 1371"/>
                <a:gd name="T65" fmla="*/ 713 h 758"/>
                <a:gd name="T66" fmla="*/ 42 w 1371"/>
                <a:gd name="T67" fmla="*/ 619 h 758"/>
                <a:gd name="T68" fmla="*/ 20 w 1371"/>
                <a:gd name="T69" fmla="*/ 442 h 758"/>
                <a:gd name="T70" fmla="*/ 106 w 1371"/>
                <a:gd name="T71" fmla="*/ 395 h 758"/>
                <a:gd name="T72" fmla="*/ 78 w 1371"/>
                <a:gd name="T73" fmla="*/ 453 h 758"/>
                <a:gd name="T74" fmla="*/ 196 w 1371"/>
                <a:gd name="T75" fmla="*/ 379 h 758"/>
                <a:gd name="T76" fmla="*/ 299 w 1371"/>
                <a:gd name="T77" fmla="*/ 351 h 758"/>
                <a:gd name="T78" fmla="*/ 355 w 1371"/>
                <a:gd name="T79" fmla="*/ 296 h 758"/>
                <a:gd name="T80" fmla="*/ 429 w 1371"/>
                <a:gd name="T81" fmla="*/ 378 h 758"/>
                <a:gd name="T82" fmla="*/ 405 w 1371"/>
                <a:gd name="T83" fmla="*/ 305 h 758"/>
                <a:gd name="T84" fmla="*/ 447 w 1371"/>
                <a:gd name="T85" fmla="*/ 302 h 758"/>
                <a:gd name="T86" fmla="*/ 487 w 1371"/>
                <a:gd name="T87" fmla="*/ 166 h 758"/>
                <a:gd name="T88" fmla="*/ 573 w 1371"/>
                <a:gd name="T89" fmla="*/ 115 h 758"/>
                <a:gd name="T90" fmla="*/ 627 w 1371"/>
                <a:gd name="T91" fmla="*/ 218 h 758"/>
                <a:gd name="T92" fmla="*/ 749 w 1371"/>
                <a:gd name="T93" fmla="*/ 180 h 758"/>
                <a:gd name="T94" fmla="*/ 851 w 1371"/>
                <a:gd name="T95" fmla="*/ 213 h 758"/>
                <a:gd name="T96" fmla="*/ 964 w 1371"/>
                <a:gd name="T97" fmla="*/ 159 h 758"/>
                <a:gd name="T98" fmla="*/ 1105 w 1371"/>
                <a:gd name="T99" fmla="*/ 209 h 758"/>
                <a:gd name="T100" fmla="*/ 1240 w 1371"/>
                <a:gd name="T101" fmla="*/ 160 h 758"/>
                <a:gd name="T102" fmla="*/ 1369 w 1371"/>
                <a:gd name="T103" fmla="*/ 195 h 758"/>
                <a:gd name="T104" fmla="*/ 38 w 1371"/>
                <a:gd name="T105" fmla="*/ 431 h 758"/>
                <a:gd name="T106" fmla="*/ 78 w 1371"/>
                <a:gd name="T107" fmla="*/ 502 h 758"/>
                <a:gd name="T108" fmla="*/ 94 w 1371"/>
                <a:gd name="T109" fmla="*/ 539 h 758"/>
                <a:gd name="T110" fmla="*/ 152 w 1371"/>
                <a:gd name="T111" fmla="*/ 667 h 758"/>
                <a:gd name="T112" fmla="*/ 193 w 1371"/>
                <a:gd name="T113" fmla="*/ 582 h 758"/>
                <a:gd name="T114" fmla="*/ 195 w 1371"/>
                <a:gd name="T115" fmla="*/ 604 h 758"/>
                <a:gd name="T116" fmla="*/ 581 w 1371"/>
                <a:gd name="T117" fmla="*/ 180 h 758"/>
                <a:gd name="T118" fmla="*/ 735 w 1371"/>
                <a:gd name="T119" fmla="*/ 447 h 758"/>
                <a:gd name="T120" fmla="*/ 686 w 1371"/>
                <a:gd name="T121" fmla="*/ 569 h 758"/>
                <a:gd name="T122" fmla="*/ 664 w 1371"/>
                <a:gd name="T123" fmla="*/ 569 h 758"/>
                <a:gd name="T124" fmla="*/ 737 w 1371"/>
                <a:gd name="T125" fmla="*/ 59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1" h="758">
                  <a:moveTo>
                    <a:pt x="141" y="96"/>
                  </a:moveTo>
                  <a:cubicBezTo>
                    <a:pt x="141" y="96"/>
                    <a:pt x="141" y="96"/>
                    <a:pt x="141" y="97"/>
                  </a:cubicBezTo>
                  <a:cubicBezTo>
                    <a:pt x="142" y="97"/>
                    <a:pt x="141" y="97"/>
                    <a:pt x="141" y="98"/>
                  </a:cubicBezTo>
                  <a:cubicBezTo>
                    <a:pt x="141" y="98"/>
                    <a:pt x="141" y="98"/>
                    <a:pt x="141" y="98"/>
                  </a:cubicBezTo>
                  <a:cubicBezTo>
                    <a:pt x="141" y="98"/>
                    <a:pt x="142" y="99"/>
                    <a:pt x="142" y="99"/>
                  </a:cubicBezTo>
                  <a:cubicBezTo>
                    <a:pt x="143" y="99"/>
                    <a:pt x="143" y="100"/>
                    <a:pt x="144" y="100"/>
                  </a:cubicBezTo>
                  <a:cubicBezTo>
                    <a:pt x="144" y="101"/>
                    <a:pt x="144" y="102"/>
                    <a:pt x="143" y="102"/>
                  </a:cubicBezTo>
                  <a:cubicBezTo>
                    <a:pt x="143" y="103"/>
                    <a:pt x="142" y="103"/>
                    <a:pt x="142" y="103"/>
                  </a:cubicBezTo>
                  <a:cubicBezTo>
                    <a:pt x="141" y="103"/>
                    <a:pt x="140" y="103"/>
                    <a:pt x="139" y="104"/>
                  </a:cubicBezTo>
                  <a:cubicBezTo>
                    <a:pt x="139" y="104"/>
                    <a:pt x="139" y="104"/>
                    <a:pt x="139" y="104"/>
                  </a:cubicBezTo>
                  <a:cubicBezTo>
                    <a:pt x="138" y="104"/>
                    <a:pt x="138" y="105"/>
                    <a:pt x="137" y="105"/>
                  </a:cubicBezTo>
                  <a:cubicBezTo>
                    <a:pt x="137" y="105"/>
                    <a:pt x="137" y="105"/>
                    <a:pt x="137" y="104"/>
                  </a:cubicBezTo>
                  <a:cubicBezTo>
                    <a:pt x="136" y="104"/>
                    <a:pt x="135" y="103"/>
                    <a:pt x="135" y="102"/>
                  </a:cubicBezTo>
                  <a:cubicBezTo>
                    <a:pt x="135" y="101"/>
                    <a:pt x="135" y="100"/>
                    <a:pt x="136" y="100"/>
                  </a:cubicBezTo>
                  <a:cubicBezTo>
                    <a:pt x="136" y="100"/>
                    <a:pt x="136" y="100"/>
                    <a:pt x="136" y="100"/>
                  </a:cubicBezTo>
                  <a:cubicBezTo>
                    <a:pt x="136" y="100"/>
                    <a:pt x="136" y="100"/>
                    <a:pt x="136" y="100"/>
                  </a:cubicBezTo>
                  <a:cubicBezTo>
                    <a:pt x="136" y="100"/>
                    <a:pt x="136" y="100"/>
                    <a:pt x="136" y="100"/>
                  </a:cubicBezTo>
                  <a:cubicBezTo>
                    <a:pt x="136" y="100"/>
                    <a:pt x="136" y="100"/>
                    <a:pt x="136" y="100"/>
                  </a:cubicBezTo>
                  <a:cubicBezTo>
                    <a:pt x="137" y="100"/>
                    <a:pt x="138" y="99"/>
                    <a:pt x="138" y="98"/>
                  </a:cubicBezTo>
                  <a:cubicBezTo>
                    <a:pt x="138" y="96"/>
                    <a:pt x="138" y="96"/>
                    <a:pt x="138" y="96"/>
                  </a:cubicBezTo>
                  <a:cubicBezTo>
                    <a:pt x="138" y="95"/>
                    <a:pt x="139" y="95"/>
                    <a:pt x="139" y="95"/>
                  </a:cubicBezTo>
                  <a:cubicBezTo>
                    <a:pt x="139" y="95"/>
                    <a:pt x="139" y="95"/>
                    <a:pt x="139" y="95"/>
                  </a:cubicBezTo>
                  <a:cubicBezTo>
                    <a:pt x="139" y="95"/>
                    <a:pt x="139" y="95"/>
                    <a:pt x="140" y="95"/>
                  </a:cubicBezTo>
                  <a:cubicBezTo>
                    <a:pt x="140" y="95"/>
                    <a:pt x="140" y="95"/>
                    <a:pt x="140" y="95"/>
                  </a:cubicBezTo>
                  <a:cubicBezTo>
                    <a:pt x="140" y="95"/>
                    <a:pt x="140" y="96"/>
                    <a:pt x="141" y="96"/>
                  </a:cubicBezTo>
                  <a:close/>
                  <a:moveTo>
                    <a:pt x="161" y="88"/>
                  </a:moveTo>
                  <a:cubicBezTo>
                    <a:pt x="161" y="88"/>
                    <a:pt x="160" y="88"/>
                    <a:pt x="160" y="88"/>
                  </a:cubicBezTo>
                  <a:cubicBezTo>
                    <a:pt x="160" y="88"/>
                    <a:pt x="160" y="88"/>
                    <a:pt x="160" y="89"/>
                  </a:cubicBezTo>
                  <a:cubicBezTo>
                    <a:pt x="160" y="89"/>
                    <a:pt x="160" y="89"/>
                    <a:pt x="160" y="90"/>
                  </a:cubicBezTo>
                  <a:cubicBezTo>
                    <a:pt x="160" y="90"/>
                    <a:pt x="161" y="91"/>
                    <a:pt x="161" y="91"/>
                  </a:cubicBezTo>
                  <a:cubicBezTo>
                    <a:pt x="161" y="91"/>
                    <a:pt x="161" y="91"/>
                    <a:pt x="161" y="91"/>
                  </a:cubicBezTo>
                  <a:cubicBezTo>
                    <a:pt x="162" y="91"/>
                    <a:pt x="162" y="90"/>
                    <a:pt x="163" y="90"/>
                  </a:cubicBezTo>
                  <a:cubicBezTo>
                    <a:pt x="163" y="89"/>
                    <a:pt x="162" y="89"/>
                    <a:pt x="162" y="89"/>
                  </a:cubicBezTo>
                  <a:cubicBezTo>
                    <a:pt x="162" y="88"/>
                    <a:pt x="162" y="88"/>
                    <a:pt x="161" y="88"/>
                  </a:cubicBezTo>
                  <a:close/>
                  <a:moveTo>
                    <a:pt x="152" y="94"/>
                  </a:moveTo>
                  <a:cubicBezTo>
                    <a:pt x="152" y="94"/>
                    <a:pt x="152" y="94"/>
                    <a:pt x="153" y="94"/>
                  </a:cubicBezTo>
                  <a:cubicBezTo>
                    <a:pt x="153" y="94"/>
                    <a:pt x="154" y="95"/>
                    <a:pt x="154" y="95"/>
                  </a:cubicBezTo>
                  <a:cubicBezTo>
                    <a:pt x="154" y="95"/>
                    <a:pt x="155" y="95"/>
                    <a:pt x="155" y="95"/>
                  </a:cubicBezTo>
                  <a:cubicBezTo>
                    <a:pt x="155" y="95"/>
                    <a:pt x="156" y="95"/>
                    <a:pt x="157" y="94"/>
                  </a:cubicBezTo>
                  <a:cubicBezTo>
                    <a:pt x="158" y="93"/>
                    <a:pt x="159" y="91"/>
                    <a:pt x="159" y="89"/>
                  </a:cubicBezTo>
                  <a:cubicBezTo>
                    <a:pt x="159" y="89"/>
                    <a:pt x="159" y="88"/>
                    <a:pt x="159" y="88"/>
                  </a:cubicBezTo>
                  <a:cubicBezTo>
                    <a:pt x="159" y="88"/>
                    <a:pt x="159" y="87"/>
                    <a:pt x="158" y="87"/>
                  </a:cubicBezTo>
                  <a:cubicBezTo>
                    <a:pt x="158" y="87"/>
                    <a:pt x="158" y="87"/>
                    <a:pt x="158" y="87"/>
                  </a:cubicBezTo>
                  <a:cubicBezTo>
                    <a:pt x="158" y="87"/>
                    <a:pt x="158" y="87"/>
                    <a:pt x="158" y="87"/>
                  </a:cubicBezTo>
                  <a:cubicBezTo>
                    <a:pt x="157" y="87"/>
                    <a:pt x="156" y="87"/>
                    <a:pt x="155" y="88"/>
                  </a:cubicBezTo>
                  <a:cubicBezTo>
                    <a:pt x="155" y="88"/>
                    <a:pt x="155" y="88"/>
                    <a:pt x="155" y="88"/>
                  </a:cubicBezTo>
                  <a:cubicBezTo>
                    <a:pt x="155" y="88"/>
                    <a:pt x="154" y="87"/>
                    <a:pt x="154" y="87"/>
                  </a:cubicBezTo>
                  <a:cubicBezTo>
                    <a:pt x="153" y="87"/>
                    <a:pt x="153" y="87"/>
                    <a:pt x="153" y="87"/>
                  </a:cubicBezTo>
                  <a:cubicBezTo>
                    <a:pt x="152" y="88"/>
                    <a:pt x="152" y="89"/>
                    <a:pt x="152" y="89"/>
                  </a:cubicBezTo>
                  <a:cubicBezTo>
                    <a:pt x="151" y="89"/>
                    <a:pt x="151" y="90"/>
                    <a:pt x="151" y="90"/>
                  </a:cubicBezTo>
                  <a:cubicBezTo>
                    <a:pt x="151" y="90"/>
                    <a:pt x="151" y="90"/>
                    <a:pt x="151" y="91"/>
                  </a:cubicBezTo>
                  <a:cubicBezTo>
                    <a:pt x="152" y="91"/>
                    <a:pt x="151" y="91"/>
                    <a:pt x="151" y="92"/>
                  </a:cubicBezTo>
                  <a:cubicBezTo>
                    <a:pt x="151" y="92"/>
                    <a:pt x="151" y="92"/>
                    <a:pt x="151" y="92"/>
                  </a:cubicBezTo>
                  <a:cubicBezTo>
                    <a:pt x="151" y="93"/>
                    <a:pt x="151" y="94"/>
                    <a:pt x="152" y="94"/>
                  </a:cubicBezTo>
                  <a:close/>
                  <a:moveTo>
                    <a:pt x="131" y="60"/>
                  </a:moveTo>
                  <a:cubicBezTo>
                    <a:pt x="131" y="60"/>
                    <a:pt x="131" y="60"/>
                    <a:pt x="132" y="60"/>
                  </a:cubicBezTo>
                  <a:cubicBezTo>
                    <a:pt x="132" y="60"/>
                    <a:pt x="132" y="61"/>
                    <a:pt x="133" y="61"/>
                  </a:cubicBezTo>
                  <a:cubicBezTo>
                    <a:pt x="133" y="61"/>
                    <a:pt x="133" y="61"/>
                    <a:pt x="133" y="61"/>
                  </a:cubicBezTo>
                  <a:cubicBezTo>
                    <a:pt x="133" y="61"/>
                    <a:pt x="134" y="60"/>
                    <a:pt x="134" y="60"/>
                  </a:cubicBezTo>
                  <a:cubicBezTo>
                    <a:pt x="134" y="60"/>
                    <a:pt x="134" y="59"/>
                    <a:pt x="134" y="59"/>
                  </a:cubicBezTo>
                  <a:cubicBezTo>
                    <a:pt x="133" y="58"/>
                    <a:pt x="133" y="58"/>
                    <a:pt x="133" y="57"/>
                  </a:cubicBezTo>
                  <a:cubicBezTo>
                    <a:pt x="132" y="57"/>
                    <a:pt x="133" y="56"/>
                    <a:pt x="133" y="55"/>
                  </a:cubicBezTo>
                  <a:cubicBezTo>
                    <a:pt x="133" y="55"/>
                    <a:pt x="133" y="54"/>
                    <a:pt x="133" y="54"/>
                  </a:cubicBezTo>
                  <a:cubicBezTo>
                    <a:pt x="133" y="54"/>
                    <a:pt x="132" y="54"/>
                    <a:pt x="132" y="54"/>
                  </a:cubicBezTo>
                  <a:cubicBezTo>
                    <a:pt x="132" y="54"/>
                    <a:pt x="131" y="54"/>
                    <a:pt x="131" y="55"/>
                  </a:cubicBezTo>
                  <a:cubicBezTo>
                    <a:pt x="130" y="56"/>
                    <a:pt x="130" y="56"/>
                    <a:pt x="130" y="57"/>
                  </a:cubicBezTo>
                  <a:cubicBezTo>
                    <a:pt x="130" y="57"/>
                    <a:pt x="130" y="57"/>
                    <a:pt x="130" y="57"/>
                  </a:cubicBezTo>
                  <a:cubicBezTo>
                    <a:pt x="130" y="58"/>
                    <a:pt x="129" y="58"/>
                    <a:pt x="130" y="59"/>
                  </a:cubicBezTo>
                  <a:cubicBezTo>
                    <a:pt x="130" y="60"/>
                    <a:pt x="130" y="60"/>
                    <a:pt x="131" y="60"/>
                  </a:cubicBezTo>
                  <a:close/>
                  <a:moveTo>
                    <a:pt x="194" y="98"/>
                  </a:moveTo>
                  <a:cubicBezTo>
                    <a:pt x="194" y="98"/>
                    <a:pt x="194" y="98"/>
                    <a:pt x="194" y="98"/>
                  </a:cubicBezTo>
                  <a:cubicBezTo>
                    <a:pt x="194" y="99"/>
                    <a:pt x="194" y="99"/>
                    <a:pt x="194" y="99"/>
                  </a:cubicBezTo>
                  <a:cubicBezTo>
                    <a:pt x="194" y="99"/>
                    <a:pt x="195" y="99"/>
                    <a:pt x="195" y="99"/>
                  </a:cubicBezTo>
                  <a:cubicBezTo>
                    <a:pt x="195" y="99"/>
                    <a:pt x="195" y="99"/>
                    <a:pt x="195" y="99"/>
                  </a:cubicBezTo>
                  <a:cubicBezTo>
                    <a:pt x="196" y="99"/>
                    <a:pt x="197" y="99"/>
                    <a:pt x="197" y="98"/>
                  </a:cubicBezTo>
                  <a:cubicBezTo>
                    <a:pt x="197" y="98"/>
                    <a:pt x="197" y="97"/>
                    <a:pt x="196" y="97"/>
                  </a:cubicBezTo>
                  <a:cubicBezTo>
                    <a:pt x="196" y="97"/>
                    <a:pt x="196" y="97"/>
                    <a:pt x="196" y="96"/>
                  </a:cubicBezTo>
                  <a:cubicBezTo>
                    <a:pt x="196" y="96"/>
                    <a:pt x="196" y="96"/>
                    <a:pt x="195" y="96"/>
                  </a:cubicBezTo>
                  <a:cubicBezTo>
                    <a:pt x="195" y="96"/>
                    <a:pt x="195" y="96"/>
                    <a:pt x="195" y="96"/>
                  </a:cubicBezTo>
                  <a:cubicBezTo>
                    <a:pt x="194" y="96"/>
                    <a:pt x="194" y="96"/>
                    <a:pt x="194" y="96"/>
                  </a:cubicBezTo>
                  <a:cubicBezTo>
                    <a:pt x="193" y="97"/>
                    <a:pt x="193" y="97"/>
                    <a:pt x="194" y="97"/>
                  </a:cubicBezTo>
                  <a:lnTo>
                    <a:pt x="194" y="98"/>
                  </a:lnTo>
                  <a:close/>
                  <a:moveTo>
                    <a:pt x="185" y="78"/>
                  </a:moveTo>
                  <a:cubicBezTo>
                    <a:pt x="185" y="77"/>
                    <a:pt x="185" y="77"/>
                    <a:pt x="184" y="77"/>
                  </a:cubicBezTo>
                  <a:cubicBezTo>
                    <a:pt x="184" y="77"/>
                    <a:pt x="183" y="77"/>
                    <a:pt x="183" y="77"/>
                  </a:cubicBezTo>
                  <a:cubicBezTo>
                    <a:pt x="182" y="78"/>
                    <a:pt x="182" y="79"/>
                    <a:pt x="183" y="80"/>
                  </a:cubicBezTo>
                  <a:cubicBezTo>
                    <a:pt x="183" y="80"/>
                    <a:pt x="183" y="80"/>
                    <a:pt x="183" y="80"/>
                  </a:cubicBezTo>
                  <a:cubicBezTo>
                    <a:pt x="183" y="81"/>
                    <a:pt x="183" y="81"/>
                    <a:pt x="184" y="82"/>
                  </a:cubicBezTo>
                  <a:cubicBezTo>
                    <a:pt x="184" y="82"/>
                    <a:pt x="184" y="82"/>
                    <a:pt x="184" y="83"/>
                  </a:cubicBezTo>
                  <a:cubicBezTo>
                    <a:pt x="184" y="83"/>
                    <a:pt x="184" y="83"/>
                    <a:pt x="184" y="83"/>
                  </a:cubicBezTo>
                  <a:cubicBezTo>
                    <a:pt x="184" y="83"/>
                    <a:pt x="185" y="84"/>
                    <a:pt x="184" y="84"/>
                  </a:cubicBezTo>
                  <a:cubicBezTo>
                    <a:pt x="184" y="85"/>
                    <a:pt x="184" y="85"/>
                    <a:pt x="184" y="86"/>
                  </a:cubicBezTo>
                  <a:cubicBezTo>
                    <a:pt x="184" y="86"/>
                    <a:pt x="184" y="86"/>
                    <a:pt x="184" y="86"/>
                  </a:cubicBezTo>
                  <a:cubicBezTo>
                    <a:pt x="183" y="88"/>
                    <a:pt x="184" y="89"/>
                    <a:pt x="185" y="90"/>
                  </a:cubicBezTo>
                  <a:cubicBezTo>
                    <a:pt x="185" y="91"/>
                    <a:pt x="186" y="91"/>
                    <a:pt x="187" y="91"/>
                  </a:cubicBezTo>
                  <a:cubicBezTo>
                    <a:pt x="187" y="91"/>
                    <a:pt x="187" y="91"/>
                    <a:pt x="188" y="91"/>
                  </a:cubicBezTo>
                  <a:cubicBezTo>
                    <a:pt x="188" y="91"/>
                    <a:pt x="188" y="90"/>
                    <a:pt x="188" y="90"/>
                  </a:cubicBezTo>
                  <a:cubicBezTo>
                    <a:pt x="188" y="89"/>
                    <a:pt x="188" y="89"/>
                    <a:pt x="188" y="89"/>
                  </a:cubicBezTo>
                  <a:cubicBezTo>
                    <a:pt x="187" y="89"/>
                    <a:pt x="188" y="88"/>
                    <a:pt x="188" y="88"/>
                  </a:cubicBezTo>
                  <a:cubicBezTo>
                    <a:pt x="188" y="88"/>
                    <a:pt x="189" y="87"/>
                    <a:pt x="190" y="87"/>
                  </a:cubicBezTo>
                  <a:cubicBezTo>
                    <a:pt x="191" y="86"/>
                    <a:pt x="191" y="85"/>
                    <a:pt x="192" y="84"/>
                  </a:cubicBezTo>
                  <a:cubicBezTo>
                    <a:pt x="192" y="84"/>
                    <a:pt x="192" y="84"/>
                    <a:pt x="192" y="84"/>
                  </a:cubicBezTo>
                  <a:cubicBezTo>
                    <a:pt x="192" y="84"/>
                    <a:pt x="193" y="83"/>
                    <a:pt x="193" y="82"/>
                  </a:cubicBezTo>
                  <a:cubicBezTo>
                    <a:pt x="193" y="81"/>
                    <a:pt x="193" y="81"/>
                    <a:pt x="192" y="81"/>
                  </a:cubicBezTo>
                  <a:cubicBezTo>
                    <a:pt x="192" y="80"/>
                    <a:pt x="191" y="81"/>
                    <a:pt x="191" y="81"/>
                  </a:cubicBezTo>
                  <a:cubicBezTo>
                    <a:pt x="191" y="81"/>
                    <a:pt x="191" y="81"/>
                    <a:pt x="191" y="81"/>
                  </a:cubicBezTo>
                  <a:cubicBezTo>
                    <a:pt x="191" y="81"/>
                    <a:pt x="190" y="81"/>
                    <a:pt x="190" y="81"/>
                  </a:cubicBezTo>
                  <a:cubicBezTo>
                    <a:pt x="190" y="81"/>
                    <a:pt x="189" y="80"/>
                    <a:pt x="189" y="80"/>
                  </a:cubicBezTo>
                  <a:cubicBezTo>
                    <a:pt x="189" y="80"/>
                    <a:pt x="189" y="79"/>
                    <a:pt x="189" y="79"/>
                  </a:cubicBezTo>
                  <a:cubicBezTo>
                    <a:pt x="189" y="79"/>
                    <a:pt x="189" y="79"/>
                    <a:pt x="189" y="79"/>
                  </a:cubicBezTo>
                  <a:cubicBezTo>
                    <a:pt x="189" y="78"/>
                    <a:pt x="189" y="78"/>
                    <a:pt x="189" y="78"/>
                  </a:cubicBezTo>
                  <a:cubicBezTo>
                    <a:pt x="189" y="78"/>
                    <a:pt x="188" y="77"/>
                    <a:pt x="188" y="77"/>
                  </a:cubicBezTo>
                  <a:cubicBezTo>
                    <a:pt x="188" y="77"/>
                    <a:pt x="187" y="77"/>
                    <a:pt x="187" y="77"/>
                  </a:cubicBezTo>
                  <a:cubicBezTo>
                    <a:pt x="187" y="77"/>
                    <a:pt x="186" y="77"/>
                    <a:pt x="185" y="78"/>
                  </a:cubicBezTo>
                  <a:close/>
                  <a:moveTo>
                    <a:pt x="137" y="94"/>
                  </a:moveTo>
                  <a:cubicBezTo>
                    <a:pt x="138" y="94"/>
                    <a:pt x="138" y="93"/>
                    <a:pt x="138" y="92"/>
                  </a:cubicBezTo>
                  <a:cubicBezTo>
                    <a:pt x="137" y="92"/>
                    <a:pt x="137" y="92"/>
                    <a:pt x="137" y="92"/>
                  </a:cubicBezTo>
                  <a:cubicBezTo>
                    <a:pt x="137" y="92"/>
                    <a:pt x="137" y="92"/>
                    <a:pt x="136" y="92"/>
                  </a:cubicBezTo>
                  <a:cubicBezTo>
                    <a:pt x="136" y="91"/>
                    <a:pt x="135" y="91"/>
                    <a:pt x="134" y="91"/>
                  </a:cubicBezTo>
                  <a:cubicBezTo>
                    <a:pt x="134" y="91"/>
                    <a:pt x="134" y="91"/>
                    <a:pt x="134" y="91"/>
                  </a:cubicBezTo>
                  <a:cubicBezTo>
                    <a:pt x="132" y="91"/>
                    <a:pt x="132" y="92"/>
                    <a:pt x="132" y="93"/>
                  </a:cubicBezTo>
                  <a:cubicBezTo>
                    <a:pt x="132" y="93"/>
                    <a:pt x="132" y="93"/>
                    <a:pt x="132" y="93"/>
                  </a:cubicBezTo>
                  <a:cubicBezTo>
                    <a:pt x="132" y="93"/>
                    <a:pt x="132" y="94"/>
                    <a:pt x="132" y="94"/>
                  </a:cubicBezTo>
                  <a:cubicBezTo>
                    <a:pt x="131" y="95"/>
                    <a:pt x="131" y="96"/>
                    <a:pt x="131" y="96"/>
                  </a:cubicBezTo>
                  <a:cubicBezTo>
                    <a:pt x="132" y="97"/>
                    <a:pt x="132" y="98"/>
                    <a:pt x="134" y="98"/>
                  </a:cubicBezTo>
                  <a:cubicBezTo>
                    <a:pt x="134" y="98"/>
                    <a:pt x="134" y="98"/>
                    <a:pt x="134" y="98"/>
                  </a:cubicBezTo>
                  <a:cubicBezTo>
                    <a:pt x="136" y="98"/>
                    <a:pt x="137" y="96"/>
                    <a:pt x="137" y="94"/>
                  </a:cubicBezTo>
                  <a:close/>
                  <a:moveTo>
                    <a:pt x="197" y="57"/>
                  </a:moveTo>
                  <a:cubicBezTo>
                    <a:pt x="197" y="57"/>
                    <a:pt x="197" y="57"/>
                    <a:pt x="197" y="57"/>
                  </a:cubicBezTo>
                  <a:cubicBezTo>
                    <a:pt x="198" y="57"/>
                    <a:pt x="198" y="58"/>
                    <a:pt x="198" y="58"/>
                  </a:cubicBezTo>
                  <a:cubicBezTo>
                    <a:pt x="199" y="58"/>
                    <a:pt x="199" y="59"/>
                    <a:pt x="199" y="59"/>
                  </a:cubicBezTo>
                  <a:cubicBezTo>
                    <a:pt x="200" y="59"/>
                    <a:pt x="200" y="59"/>
                    <a:pt x="200" y="59"/>
                  </a:cubicBezTo>
                  <a:cubicBezTo>
                    <a:pt x="201" y="59"/>
                    <a:pt x="203" y="58"/>
                    <a:pt x="204" y="57"/>
                  </a:cubicBezTo>
                  <a:cubicBezTo>
                    <a:pt x="205" y="56"/>
                    <a:pt x="207" y="54"/>
                    <a:pt x="206" y="53"/>
                  </a:cubicBezTo>
                  <a:cubicBezTo>
                    <a:pt x="206" y="51"/>
                    <a:pt x="204" y="51"/>
                    <a:pt x="203" y="51"/>
                  </a:cubicBezTo>
                  <a:cubicBezTo>
                    <a:pt x="203" y="51"/>
                    <a:pt x="203" y="51"/>
                    <a:pt x="202" y="51"/>
                  </a:cubicBezTo>
                  <a:cubicBezTo>
                    <a:pt x="201" y="51"/>
                    <a:pt x="200" y="51"/>
                    <a:pt x="199" y="51"/>
                  </a:cubicBezTo>
                  <a:cubicBezTo>
                    <a:pt x="199" y="51"/>
                    <a:pt x="199" y="51"/>
                    <a:pt x="199" y="51"/>
                  </a:cubicBezTo>
                  <a:cubicBezTo>
                    <a:pt x="199" y="51"/>
                    <a:pt x="198" y="51"/>
                    <a:pt x="197" y="51"/>
                  </a:cubicBezTo>
                  <a:cubicBezTo>
                    <a:pt x="197" y="52"/>
                    <a:pt x="195" y="52"/>
                    <a:pt x="195" y="53"/>
                  </a:cubicBezTo>
                  <a:cubicBezTo>
                    <a:pt x="194" y="53"/>
                    <a:pt x="194" y="54"/>
                    <a:pt x="194" y="54"/>
                  </a:cubicBezTo>
                  <a:cubicBezTo>
                    <a:pt x="194" y="54"/>
                    <a:pt x="194" y="54"/>
                    <a:pt x="194" y="54"/>
                  </a:cubicBezTo>
                  <a:cubicBezTo>
                    <a:pt x="195" y="55"/>
                    <a:pt x="195" y="55"/>
                    <a:pt x="195" y="55"/>
                  </a:cubicBezTo>
                  <a:cubicBezTo>
                    <a:pt x="194" y="55"/>
                    <a:pt x="194" y="56"/>
                    <a:pt x="194" y="56"/>
                  </a:cubicBezTo>
                  <a:cubicBezTo>
                    <a:pt x="194" y="56"/>
                    <a:pt x="194" y="56"/>
                    <a:pt x="194" y="56"/>
                  </a:cubicBezTo>
                  <a:cubicBezTo>
                    <a:pt x="194" y="56"/>
                    <a:pt x="194" y="57"/>
                    <a:pt x="195" y="57"/>
                  </a:cubicBezTo>
                  <a:cubicBezTo>
                    <a:pt x="195" y="57"/>
                    <a:pt x="196" y="57"/>
                    <a:pt x="197" y="57"/>
                  </a:cubicBezTo>
                  <a:close/>
                  <a:moveTo>
                    <a:pt x="154" y="81"/>
                  </a:moveTo>
                  <a:cubicBezTo>
                    <a:pt x="154" y="81"/>
                    <a:pt x="154" y="81"/>
                    <a:pt x="154" y="81"/>
                  </a:cubicBezTo>
                  <a:cubicBezTo>
                    <a:pt x="154" y="81"/>
                    <a:pt x="154" y="82"/>
                    <a:pt x="155" y="82"/>
                  </a:cubicBezTo>
                  <a:cubicBezTo>
                    <a:pt x="155" y="83"/>
                    <a:pt x="156" y="83"/>
                    <a:pt x="157" y="83"/>
                  </a:cubicBezTo>
                  <a:cubicBezTo>
                    <a:pt x="157" y="83"/>
                    <a:pt x="157" y="83"/>
                    <a:pt x="157" y="83"/>
                  </a:cubicBezTo>
                  <a:cubicBezTo>
                    <a:pt x="158" y="83"/>
                    <a:pt x="158" y="83"/>
                    <a:pt x="158" y="83"/>
                  </a:cubicBezTo>
                  <a:cubicBezTo>
                    <a:pt x="158" y="83"/>
                    <a:pt x="158" y="83"/>
                    <a:pt x="158" y="83"/>
                  </a:cubicBezTo>
                  <a:cubicBezTo>
                    <a:pt x="160" y="83"/>
                    <a:pt x="160" y="83"/>
                    <a:pt x="160" y="83"/>
                  </a:cubicBezTo>
                  <a:cubicBezTo>
                    <a:pt x="160" y="83"/>
                    <a:pt x="160" y="83"/>
                    <a:pt x="161" y="83"/>
                  </a:cubicBezTo>
                  <a:cubicBezTo>
                    <a:pt x="161" y="83"/>
                    <a:pt x="161" y="83"/>
                    <a:pt x="161" y="83"/>
                  </a:cubicBezTo>
                  <a:cubicBezTo>
                    <a:pt x="161" y="83"/>
                    <a:pt x="161" y="83"/>
                    <a:pt x="161" y="83"/>
                  </a:cubicBezTo>
                  <a:cubicBezTo>
                    <a:pt x="161" y="83"/>
                    <a:pt x="161" y="83"/>
                    <a:pt x="161" y="84"/>
                  </a:cubicBezTo>
                  <a:cubicBezTo>
                    <a:pt x="161" y="84"/>
                    <a:pt x="161" y="84"/>
                    <a:pt x="161" y="84"/>
                  </a:cubicBezTo>
                  <a:cubicBezTo>
                    <a:pt x="161" y="84"/>
                    <a:pt x="161" y="85"/>
                    <a:pt x="161" y="85"/>
                  </a:cubicBezTo>
                  <a:cubicBezTo>
                    <a:pt x="161" y="85"/>
                    <a:pt x="161" y="85"/>
                    <a:pt x="161" y="86"/>
                  </a:cubicBezTo>
                  <a:cubicBezTo>
                    <a:pt x="161" y="86"/>
                    <a:pt x="161" y="86"/>
                    <a:pt x="162" y="86"/>
                  </a:cubicBezTo>
                  <a:cubicBezTo>
                    <a:pt x="162" y="86"/>
                    <a:pt x="163" y="86"/>
                    <a:pt x="163" y="85"/>
                  </a:cubicBezTo>
                  <a:cubicBezTo>
                    <a:pt x="163" y="85"/>
                    <a:pt x="163" y="84"/>
                    <a:pt x="163" y="84"/>
                  </a:cubicBezTo>
                  <a:cubicBezTo>
                    <a:pt x="164" y="84"/>
                    <a:pt x="164" y="83"/>
                    <a:pt x="164" y="83"/>
                  </a:cubicBezTo>
                  <a:cubicBezTo>
                    <a:pt x="164" y="83"/>
                    <a:pt x="164" y="82"/>
                    <a:pt x="163" y="82"/>
                  </a:cubicBezTo>
                  <a:cubicBezTo>
                    <a:pt x="163" y="82"/>
                    <a:pt x="163" y="82"/>
                    <a:pt x="163" y="82"/>
                  </a:cubicBezTo>
                  <a:cubicBezTo>
                    <a:pt x="163" y="81"/>
                    <a:pt x="162" y="81"/>
                    <a:pt x="161" y="81"/>
                  </a:cubicBezTo>
                  <a:cubicBezTo>
                    <a:pt x="161" y="81"/>
                    <a:pt x="161" y="81"/>
                    <a:pt x="160" y="81"/>
                  </a:cubicBezTo>
                  <a:cubicBezTo>
                    <a:pt x="160" y="81"/>
                    <a:pt x="160" y="81"/>
                    <a:pt x="160" y="81"/>
                  </a:cubicBezTo>
                  <a:cubicBezTo>
                    <a:pt x="160" y="80"/>
                    <a:pt x="160" y="80"/>
                    <a:pt x="160" y="80"/>
                  </a:cubicBezTo>
                  <a:cubicBezTo>
                    <a:pt x="160" y="79"/>
                    <a:pt x="160" y="79"/>
                    <a:pt x="160" y="79"/>
                  </a:cubicBezTo>
                  <a:cubicBezTo>
                    <a:pt x="160" y="78"/>
                    <a:pt x="159" y="78"/>
                    <a:pt x="159" y="78"/>
                  </a:cubicBezTo>
                  <a:cubicBezTo>
                    <a:pt x="158" y="78"/>
                    <a:pt x="158" y="78"/>
                    <a:pt x="158" y="78"/>
                  </a:cubicBezTo>
                  <a:cubicBezTo>
                    <a:pt x="158" y="79"/>
                    <a:pt x="157" y="79"/>
                    <a:pt x="157" y="79"/>
                  </a:cubicBezTo>
                  <a:cubicBezTo>
                    <a:pt x="157" y="79"/>
                    <a:pt x="157" y="79"/>
                    <a:pt x="157" y="80"/>
                  </a:cubicBezTo>
                  <a:cubicBezTo>
                    <a:pt x="157" y="80"/>
                    <a:pt x="157" y="80"/>
                    <a:pt x="157" y="80"/>
                  </a:cubicBezTo>
                  <a:cubicBezTo>
                    <a:pt x="157" y="80"/>
                    <a:pt x="157" y="80"/>
                    <a:pt x="157" y="80"/>
                  </a:cubicBezTo>
                  <a:cubicBezTo>
                    <a:pt x="157" y="80"/>
                    <a:pt x="157" y="80"/>
                    <a:pt x="157" y="80"/>
                  </a:cubicBezTo>
                  <a:cubicBezTo>
                    <a:pt x="157" y="80"/>
                    <a:pt x="157" y="80"/>
                    <a:pt x="157" y="80"/>
                  </a:cubicBezTo>
                  <a:cubicBezTo>
                    <a:pt x="157" y="80"/>
                    <a:pt x="157" y="81"/>
                    <a:pt x="157" y="81"/>
                  </a:cubicBezTo>
                  <a:cubicBezTo>
                    <a:pt x="157" y="81"/>
                    <a:pt x="157" y="80"/>
                    <a:pt x="156" y="80"/>
                  </a:cubicBezTo>
                  <a:cubicBezTo>
                    <a:pt x="156" y="80"/>
                    <a:pt x="156" y="80"/>
                    <a:pt x="156" y="80"/>
                  </a:cubicBezTo>
                  <a:cubicBezTo>
                    <a:pt x="156" y="80"/>
                    <a:pt x="156" y="79"/>
                    <a:pt x="156" y="79"/>
                  </a:cubicBezTo>
                  <a:cubicBezTo>
                    <a:pt x="156" y="79"/>
                    <a:pt x="155" y="78"/>
                    <a:pt x="155" y="78"/>
                  </a:cubicBezTo>
                  <a:cubicBezTo>
                    <a:pt x="155" y="78"/>
                    <a:pt x="155" y="78"/>
                    <a:pt x="155" y="78"/>
                  </a:cubicBezTo>
                  <a:cubicBezTo>
                    <a:pt x="154" y="78"/>
                    <a:pt x="154" y="79"/>
                    <a:pt x="153" y="79"/>
                  </a:cubicBezTo>
                  <a:cubicBezTo>
                    <a:pt x="153" y="80"/>
                    <a:pt x="154" y="80"/>
                    <a:pt x="154" y="81"/>
                  </a:cubicBezTo>
                  <a:close/>
                  <a:moveTo>
                    <a:pt x="95" y="86"/>
                  </a:moveTo>
                  <a:cubicBezTo>
                    <a:pt x="96" y="86"/>
                    <a:pt x="96" y="86"/>
                    <a:pt x="97" y="86"/>
                  </a:cubicBezTo>
                  <a:cubicBezTo>
                    <a:pt x="97" y="86"/>
                    <a:pt x="97" y="85"/>
                    <a:pt x="97" y="85"/>
                  </a:cubicBezTo>
                  <a:cubicBezTo>
                    <a:pt x="97" y="85"/>
                    <a:pt x="98" y="85"/>
                    <a:pt x="98" y="85"/>
                  </a:cubicBezTo>
                  <a:cubicBezTo>
                    <a:pt x="98" y="85"/>
                    <a:pt x="98" y="85"/>
                    <a:pt x="98" y="85"/>
                  </a:cubicBezTo>
                  <a:cubicBezTo>
                    <a:pt x="98" y="85"/>
                    <a:pt x="98" y="85"/>
                    <a:pt x="98" y="85"/>
                  </a:cubicBezTo>
                  <a:cubicBezTo>
                    <a:pt x="98" y="85"/>
                    <a:pt x="98" y="86"/>
                    <a:pt x="98" y="86"/>
                  </a:cubicBezTo>
                  <a:cubicBezTo>
                    <a:pt x="98" y="86"/>
                    <a:pt x="98" y="86"/>
                    <a:pt x="98" y="86"/>
                  </a:cubicBezTo>
                  <a:cubicBezTo>
                    <a:pt x="99" y="87"/>
                    <a:pt x="100" y="88"/>
                    <a:pt x="102" y="88"/>
                  </a:cubicBezTo>
                  <a:cubicBezTo>
                    <a:pt x="103" y="89"/>
                    <a:pt x="103" y="88"/>
                    <a:pt x="104" y="87"/>
                  </a:cubicBezTo>
                  <a:cubicBezTo>
                    <a:pt x="104" y="86"/>
                    <a:pt x="104" y="86"/>
                    <a:pt x="104" y="86"/>
                  </a:cubicBezTo>
                  <a:cubicBezTo>
                    <a:pt x="104" y="86"/>
                    <a:pt x="104" y="86"/>
                    <a:pt x="104" y="86"/>
                  </a:cubicBezTo>
                  <a:cubicBezTo>
                    <a:pt x="104" y="86"/>
                    <a:pt x="104" y="86"/>
                    <a:pt x="104" y="86"/>
                  </a:cubicBezTo>
                  <a:cubicBezTo>
                    <a:pt x="104" y="86"/>
                    <a:pt x="104" y="86"/>
                    <a:pt x="104" y="86"/>
                  </a:cubicBezTo>
                  <a:cubicBezTo>
                    <a:pt x="105" y="87"/>
                    <a:pt x="105" y="87"/>
                    <a:pt x="105" y="87"/>
                  </a:cubicBezTo>
                  <a:cubicBezTo>
                    <a:pt x="105" y="87"/>
                    <a:pt x="105" y="88"/>
                    <a:pt x="105" y="88"/>
                  </a:cubicBezTo>
                  <a:cubicBezTo>
                    <a:pt x="106" y="89"/>
                    <a:pt x="107" y="90"/>
                    <a:pt x="107" y="90"/>
                  </a:cubicBezTo>
                  <a:cubicBezTo>
                    <a:pt x="108" y="90"/>
                    <a:pt x="108" y="90"/>
                    <a:pt x="108" y="89"/>
                  </a:cubicBezTo>
                  <a:cubicBezTo>
                    <a:pt x="109" y="89"/>
                    <a:pt x="109" y="89"/>
                    <a:pt x="109" y="89"/>
                  </a:cubicBezTo>
                  <a:cubicBezTo>
                    <a:pt x="109" y="89"/>
                    <a:pt x="109" y="88"/>
                    <a:pt x="109" y="88"/>
                  </a:cubicBezTo>
                  <a:cubicBezTo>
                    <a:pt x="109" y="88"/>
                    <a:pt x="109" y="88"/>
                    <a:pt x="109" y="87"/>
                  </a:cubicBezTo>
                  <a:cubicBezTo>
                    <a:pt x="109" y="87"/>
                    <a:pt x="109" y="87"/>
                    <a:pt x="108" y="87"/>
                  </a:cubicBezTo>
                  <a:cubicBezTo>
                    <a:pt x="107" y="87"/>
                    <a:pt x="107" y="86"/>
                    <a:pt x="107" y="85"/>
                  </a:cubicBezTo>
                  <a:cubicBezTo>
                    <a:pt x="107" y="84"/>
                    <a:pt x="107" y="83"/>
                    <a:pt x="107" y="83"/>
                  </a:cubicBezTo>
                  <a:cubicBezTo>
                    <a:pt x="107" y="82"/>
                    <a:pt x="106" y="82"/>
                    <a:pt x="106" y="82"/>
                  </a:cubicBezTo>
                  <a:cubicBezTo>
                    <a:pt x="106" y="82"/>
                    <a:pt x="106" y="82"/>
                    <a:pt x="106" y="82"/>
                  </a:cubicBezTo>
                  <a:cubicBezTo>
                    <a:pt x="106" y="81"/>
                    <a:pt x="105" y="81"/>
                    <a:pt x="105" y="81"/>
                  </a:cubicBezTo>
                  <a:cubicBezTo>
                    <a:pt x="105" y="81"/>
                    <a:pt x="105" y="81"/>
                    <a:pt x="105" y="81"/>
                  </a:cubicBezTo>
                  <a:cubicBezTo>
                    <a:pt x="105" y="80"/>
                    <a:pt x="105" y="80"/>
                    <a:pt x="106" y="80"/>
                  </a:cubicBezTo>
                  <a:cubicBezTo>
                    <a:pt x="106" y="79"/>
                    <a:pt x="106" y="79"/>
                    <a:pt x="107" y="79"/>
                  </a:cubicBezTo>
                  <a:cubicBezTo>
                    <a:pt x="107" y="79"/>
                    <a:pt x="107" y="79"/>
                    <a:pt x="107" y="78"/>
                  </a:cubicBezTo>
                  <a:cubicBezTo>
                    <a:pt x="108" y="78"/>
                    <a:pt x="108" y="78"/>
                    <a:pt x="108" y="77"/>
                  </a:cubicBezTo>
                  <a:cubicBezTo>
                    <a:pt x="108" y="77"/>
                    <a:pt x="108" y="77"/>
                    <a:pt x="109" y="77"/>
                  </a:cubicBezTo>
                  <a:cubicBezTo>
                    <a:pt x="109" y="76"/>
                    <a:pt x="110" y="76"/>
                    <a:pt x="110" y="76"/>
                  </a:cubicBezTo>
                  <a:cubicBezTo>
                    <a:pt x="110" y="76"/>
                    <a:pt x="111" y="76"/>
                    <a:pt x="111" y="76"/>
                  </a:cubicBezTo>
                  <a:cubicBezTo>
                    <a:pt x="112" y="76"/>
                    <a:pt x="112" y="76"/>
                    <a:pt x="112" y="75"/>
                  </a:cubicBezTo>
                  <a:cubicBezTo>
                    <a:pt x="112" y="75"/>
                    <a:pt x="112" y="75"/>
                    <a:pt x="112" y="75"/>
                  </a:cubicBezTo>
                  <a:cubicBezTo>
                    <a:pt x="112" y="75"/>
                    <a:pt x="112" y="75"/>
                    <a:pt x="112" y="75"/>
                  </a:cubicBezTo>
                  <a:cubicBezTo>
                    <a:pt x="112" y="75"/>
                    <a:pt x="113" y="74"/>
                    <a:pt x="113" y="74"/>
                  </a:cubicBezTo>
                  <a:cubicBezTo>
                    <a:pt x="113" y="74"/>
                    <a:pt x="113" y="74"/>
                    <a:pt x="113" y="74"/>
                  </a:cubicBezTo>
                  <a:cubicBezTo>
                    <a:pt x="113" y="74"/>
                    <a:pt x="114" y="74"/>
                    <a:pt x="114" y="74"/>
                  </a:cubicBezTo>
                  <a:cubicBezTo>
                    <a:pt x="114" y="75"/>
                    <a:pt x="114" y="75"/>
                    <a:pt x="114" y="76"/>
                  </a:cubicBezTo>
                  <a:cubicBezTo>
                    <a:pt x="114" y="76"/>
                    <a:pt x="114" y="77"/>
                    <a:pt x="115" y="77"/>
                  </a:cubicBezTo>
                  <a:cubicBezTo>
                    <a:pt x="115" y="77"/>
                    <a:pt x="115" y="77"/>
                    <a:pt x="116" y="77"/>
                  </a:cubicBezTo>
                  <a:cubicBezTo>
                    <a:pt x="116" y="77"/>
                    <a:pt x="116" y="77"/>
                    <a:pt x="116" y="77"/>
                  </a:cubicBezTo>
                  <a:cubicBezTo>
                    <a:pt x="117" y="78"/>
                    <a:pt x="117" y="78"/>
                    <a:pt x="117" y="79"/>
                  </a:cubicBezTo>
                  <a:cubicBezTo>
                    <a:pt x="117" y="79"/>
                    <a:pt x="117" y="79"/>
                    <a:pt x="117" y="79"/>
                  </a:cubicBezTo>
                  <a:cubicBezTo>
                    <a:pt x="118" y="79"/>
                    <a:pt x="118" y="80"/>
                    <a:pt x="118" y="80"/>
                  </a:cubicBezTo>
                  <a:cubicBezTo>
                    <a:pt x="119" y="80"/>
                    <a:pt x="119" y="80"/>
                    <a:pt x="119" y="79"/>
                  </a:cubicBezTo>
                  <a:cubicBezTo>
                    <a:pt x="119" y="79"/>
                    <a:pt x="120" y="79"/>
                    <a:pt x="120" y="79"/>
                  </a:cubicBezTo>
                  <a:cubicBezTo>
                    <a:pt x="120" y="79"/>
                    <a:pt x="120" y="79"/>
                    <a:pt x="121" y="79"/>
                  </a:cubicBezTo>
                  <a:cubicBezTo>
                    <a:pt x="121" y="79"/>
                    <a:pt x="122" y="79"/>
                    <a:pt x="122" y="79"/>
                  </a:cubicBezTo>
                  <a:cubicBezTo>
                    <a:pt x="123" y="78"/>
                    <a:pt x="124" y="78"/>
                    <a:pt x="124" y="77"/>
                  </a:cubicBezTo>
                  <a:cubicBezTo>
                    <a:pt x="124" y="77"/>
                    <a:pt x="124" y="77"/>
                    <a:pt x="124" y="76"/>
                  </a:cubicBezTo>
                  <a:cubicBezTo>
                    <a:pt x="123" y="76"/>
                    <a:pt x="123" y="76"/>
                    <a:pt x="123" y="76"/>
                  </a:cubicBezTo>
                  <a:cubicBezTo>
                    <a:pt x="123" y="76"/>
                    <a:pt x="123" y="76"/>
                    <a:pt x="123" y="76"/>
                  </a:cubicBezTo>
                  <a:cubicBezTo>
                    <a:pt x="123" y="76"/>
                    <a:pt x="123" y="76"/>
                    <a:pt x="123" y="76"/>
                  </a:cubicBezTo>
                  <a:cubicBezTo>
                    <a:pt x="123" y="76"/>
                    <a:pt x="123" y="76"/>
                    <a:pt x="123" y="75"/>
                  </a:cubicBezTo>
                  <a:cubicBezTo>
                    <a:pt x="123" y="75"/>
                    <a:pt x="122" y="75"/>
                    <a:pt x="122" y="75"/>
                  </a:cubicBezTo>
                  <a:cubicBezTo>
                    <a:pt x="122" y="75"/>
                    <a:pt x="121" y="75"/>
                    <a:pt x="121" y="75"/>
                  </a:cubicBezTo>
                  <a:cubicBezTo>
                    <a:pt x="121" y="75"/>
                    <a:pt x="121" y="75"/>
                    <a:pt x="121" y="75"/>
                  </a:cubicBezTo>
                  <a:cubicBezTo>
                    <a:pt x="121" y="75"/>
                    <a:pt x="121" y="75"/>
                    <a:pt x="121" y="75"/>
                  </a:cubicBezTo>
                  <a:cubicBezTo>
                    <a:pt x="120" y="75"/>
                    <a:pt x="119" y="74"/>
                    <a:pt x="119" y="74"/>
                  </a:cubicBezTo>
                  <a:cubicBezTo>
                    <a:pt x="118" y="74"/>
                    <a:pt x="118" y="74"/>
                    <a:pt x="117" y="73"/>
                  </a:cubicBezTo>
                  <a:cubicBezTo>
                    <a:pt x="117" y="73"/>
                    <a:pt x="117" y="73"/>
                    <a:pt x="117" y="73"/>
                  </a:cubicBezTo>
                  <a:cubicBezTo>
                    <a:pt x="117" y="72"/>
                    <a:pt x="116" y="72"/>
                    <a:pt x="116" y="72"/>
                  </a:cubicBezTo>
                  <a:cubicBezTo>
                    <a:pt x="115" y="71"/>
                    <a:pt x="115" y="71"/>
                    <a:pt x="115" y="71"/>
                  </a:cubicBezTo>
                  <a:cubicBezTo>
                    <a:pt x="114" y="71"/>
                    <a:pt x="113" y="71"/>
                    <a:pt x="112" y="72"/>
                  </a:cubicBezTo>
                  <a:cubicBezTo>
                    <a:pt x="112" y="72"/>
                    <a:pt x="112" y="72"/>
                    <a:pt x="112" y="72"/>
                  </a:cubicBezTo>
                  <a:cubicBezTo>
                    <a:pt x="112" y="72"/>
                    <a:pt x="111" y="72"/>
                    <a:pt x="111" y="72"/>
                  </a:cubicBezTo>
                  <a:cubicBezTo>
                    <a:pt x="111" y="71"/>
                    <a:pt x="109" y="71"/>
                    <a:pt x="108" y="71"/>
                  </a:cubicBezTo>
                  <a:cubicBezTo>
                    <a:pt x="108" y="71"/>
                    <a:pt x="108" y="71"/>
                    <a:pt x="108" y="71"/>
                  </a:cubicBezTo>
                  <a:cubicBezTo>
                    <a:pt x="106" y="71"/>
                    <a:pt x="105" y="71"/>
                    <a:pt x="104" y="72"/>
                  </a:cubicBezTo>
                  <a:cubicBezTo>
                    <a:pt x="104" y="73"/>
                    <a:pt x="103" y="73"/>
                    <a:pt x="102" y="73"/>
                  </a:cubicBezTo>
                  <a:cubicBezTo>
                    <a:pt x="102" y="73"/>
                    <a:pt x="102" y="73"/>
                    <a:pt x="102" y="73"/>
                  </a:cubicBezTo>
                  <a:cubicBezTo>
                    <a:pt x="101" y="74"/>
                    <a:pt x="101" y="74"/>
                    <a:pt x="100" y="74"/>
                  </a:cubicBezTo>
                  <a:cubicBezTo>
                    <a:pt x="100" y="75"/>
                    <a:pt x="100" y="75"/>
                    <a:pt x="100" y="75"/>
                  </a:cubicBezTo>
                  <a:cubicBezTo>
                    <a:pt x="100" y="75"/>
                    <a:pt x="100" y="75"/>
                    <a:pt x="100" y="76"/>
                  </a:cubicBezTo>
                  <a:cubicBezTo>
                    <a:pt x="99" y="77"/>
                    <a:pt x="99" y="77"/>
                    <a:pt x="98" y="77"/>
                  </a:cubicBezTo>
                  <a:cubicBezTo>
                    <a:pt x="98" y="77"/>
                    <a:pt x="98" y="77"/>
                    <a:pt x="97" y="77"/>
                  </a:cubicBezTo>
                  <a:cubicBezTo>
                    <a:pt x="97" y="77"/>
                    <a:pt x="97" y="77"/>
                    <a:pt x="97" y="77"/>
                  </a:cubicBezTo>
                  <a:cubicBezTo>
                    <a:pt x="96" y="77"/>
                    <a:pt x="95" y="78"/>
                    <a:pt x="94" y="79"/>
                  </a:cubicBezTo>
                  <a:cubicBezTo>
                    <a:pt x="94" y="79"/>
                    <a:pt x="94" y="80"/>
                    <a:pt x="94" y="80"/>
                  </a:cubicBezTo>
                  <a:cubicBezTo>
                    <a:pt x="94" y="80"/>
                    <a:pt x="94" y="80"/>
                    <a:pt x="94" y="80"/>
                  </a:cubicBezTo>
                  <a:cubicBezTo>
                    <a:pt x="94" y="81"/>
                    <a:pt x="94" y="81"/>
                    <a:pt x="94" y="82"/>
                  </a:cubicBezTo>
                  <a:cubicBezTo>
                    <a:pt x="94" y="82"/>
                    <a:pt x="93" y="83"/>
                    <a:pt x="93" y="83"/>
                  </a:cubicBezTo>
                  <a:cubicBezTo>
                    <a:pt x="93" y="85"/>
                    <a:pt x="93" y="86"/>
                    <a:pt x="94" y="86"/>
                  </a:cubicBezTo>
                  <a:cubicBezTo>
                    <a:pt x="94" y="86"/>
                    <a:pt x="95" y="86"/>
                    <a:pt x="95" y="86"/>
                  </a:cubicBezTo>
                  <a:close/>
                  <a:moveTo>
                    <a:pt x="121" y="81"/>
                  </a:moveTo>
                  <a:cubicBezTo>
                    <a:pt x="120" y="82"/>
                    <a:pt x="120" y="82"/>
                    <a:pt x="119" y="82"/>
                  </a:cubicBezTo>
                  <a:cubicBezTo>
                    <a:pt x="118" y="82"/>
                    <a:pt x="118" y="82"/>
                    <a:pt x="118" y="82"/>
                  </a:cubicBezTo>
                  <a:cubicBezTo>
                    <a:pt x="118" y="82"/>
                    <a:pt x="117" y="82"/>
                    <a:pt x="117" y="82"/>
                  </a:cubicBezTo>
                  <a:cubicBezTo>
                    <a:pt x="116" y="82"/>
                    <a:pt x="116" y="82"/>
                    <a:pt x="116" y="82"/>
                  </a:cubicBezTo>
                  <a:cubicBezTo>
                    <a:pt x="116" y="82"/>
                    <a:pt x="116" y="82"/>
                    <a:pt x="116" y="82"/>
                  </a:cubicBezTo>
                  <a:cubicBezTo>
                    <a:pt x="116" y="81"/>
                    <a:pt x="115" y="81"/>
                    <a:pt x="114" y="81"/>
                  </a:cubicBezTo>
                  <a:cubicBezTo>
                    <a:pt x="114" y="81"/>
                    <a:pt x="114" y="81"/>
                    <a:pt x="114" y="81"/>
                  </a:cubicBezTo>
                  <a:cubicBezTo>
                    <a:pt x="114" y="81"/>
                    <a:pt x="113" y="81"/>
                    <a:pt x="113" y="81"/>
                  </a:cubicBezTo>
                  <a:cubicBezTo>
                    <a:pt x="113" y="81"/>
                    <a:pt x="113" y="81"/>
                    <a:pt x="112" y="81"/>
                  </a:cubicBezTo>
                  <a:cubicBezTo>
                    <a:pt x="112" y="81"/>
                    <a:pt x="112" y="81"/>
                    <a:pt x="112" y="81"/>
                  </a:cubicBezTo>
                  <a:cubicBezTo>
                    <a:pt x="112" y="80"/>
                    <a:pt x="111" y="80"/>
                    <a:pt x="111" y="80"/>
                  </a:cubicBezTo>
                  <a:cubicBezTo>
                    <a:pt x="111" y="80"/>
                    <a:pt x="111" y="80"/>
                    <a:pt x="111" y="80"/>
                  </a:cubicBezTo>
                  <a:cubicBezTo>
                    <a:pt x="111" y="80"/>
                    <a:pt x="110" y="81"/>
                    <a:pt x="110" y="81"/>
                  </a:cubicBezTo>
                  <a:cubicBezTo>
                    <a:pt x="110" y="81"/>
                    <a:pt x="110" y="82"/>
                    <a:pt x="110" y="82"/>
                  </a:cubicBezTo>
                  <a:cubicBezTo>
                    <a:pt x="110" y="83"/>
                    <a:pt x="110" y="83"/>
                    <a:pt x="110" y="84"/>
                  </a:cubicBezTo>
                  <a:cubicBezTo>
                    <a:pt x="110" y="84"/>
                    <a:pt x="110" y="84"/>
                    <a:pt x="110" y="84"/>
                  </a:cubicBezTo>
                  <a:cubicBezTo>
                    <a:pt x="110" y="84"/>
                    <a:pt x="111" y="84"/>
                    <a:pt x="111" y="84"/>
                  </a:cubicBezTo>
                  <a:cubicBezTo>
                    <a:pt x="111" y="85"/>
                    <a:pt x="112" y="85"/>
                    <a:pt x="112" y="85"/>
                  </a:cubicBezTo>
                  <a:cubicBezTo>
                    <a:pt x="112" y="85"/>
                    <a:pt x="112" y="85"/>
                    <a:pt x="113" y="85"/>
                  </a:cubicBezTo>
                  <a:cubicBezTo>
                    <a:pt x="113" y="85"/>
                    <a:pt x="114" y="84"/>
                    <a:pt x="115" y="84"/>
                  </a:cubicBezTo>
                  <a:cubicBezTo>
                    <a:pt x="115" y="85"/>
                    <a:pt x="115" y="86"/>
                    <a:pt x="116" y="86"/>
                  </a:cubicBezTo>
                  <a:cubicBezTo>
                    <a:pt x="116" y="87"/>
                    <a:pt x="117" y="87"/>
                    <a:pt x="118" y="87"/>
                  </a:cubicBezTo>
                  <a:cubicBezTo>
                    <a:pt x="118" y="87"/>
                    <a:pt x="118" y="88"/>
                    <a:pt x="117" y="88"/>
                  </a:cubicBezTo>
                  <a:cubicBezTo>
                    <a:pt x="116" y="89"/>
                    <a:pt x="116" y="89"/>
                    <a:pt x="115" y="89"/>
                  </a:cubicBezTo>
                  <a:cubicBezTo>
                    <a:pt x="115" y="89"/>
                    <a:pt x="114" y="89"/>
                    <a:pt x="114" y="89"/>
                  </a:cubicBezTo>
                  <a:cubicBezTo>
                    <a:pt x="113" y="89"/>
                    <a:pt x="112" y="90"/>
                    <a:pt x="112" y="91"/>
                  </a:cubicBezTo>
                  <a:cubicBezTo>
                    <a:pt x="112" y="93"/>
                    <a:pt x="112" y="94"/>
                    <a:pt x="112" y="96"/>
                  </a:cubicBezTo>
                  <a:cubicBezTo>
                    <a:pt x="111" y="97"/>
                    <a:pt x="112" y="98"/>
                    <a:pt x="113" y="99"/>
                  </a:cubicBezTo>
                  <a:cubicBezTo>
                    <a:pt x="114" y="99"/>
                    <a:pt x="114" y="99"/>
                    <a:pt x="114" y="99"/>
                  </a:cubicBezTo>
                  <a:cubicBezTo>
                    <a:pt x="115" y="99"/>
                    <a:pt x="116" y="98"/>
                    <a:pt x="116" y="97"/>
                  </a:cubicBezTo>
                  <a:cubicBezTo>
                    <a:pt x="117" y="97"/>
                    <a:pt x="117" y="96"/>
                    <a:pt x="118" y="95"/>
                  </a:cubicBezTo>
                  <a:cubicBezTo>
                    <a:pt x="118" y="95"/>
                    <a:pt x="118" y="95"/>
                    <a:pt x="118" y="95"/>
                  </a:cubicBezTo>
                  <a:cubicBezTo>
                    <a:pt x="118" y="95"/>
                    <a:pt x="118" y="95"/>
                    <a:pt x="118" y="95"/>
                  </a:cubicBezTo>
                  <a:cubicBezTo>
                    <a:pt x="118" y="95"/>
                    <a:pt x="118" y="95"/>
                    <a:pt x="119" y="95"/>
                  </a:cubicBezTo>
                  <a:cubicBezTo>
                    <a:pt x="119" y="95"/>
                    <a:pt x="120" y="95"/>
                    <a:pt x="120" y="96"/>
                  </a:cubicBezTo>
                  <a:cubicBezTo>
                    <a:pt x="120" y="96"/>
                    <a:pt x="120" y="97"/>
                    <a:pt x="120" y="97"/>
                  </a:cubicBezTo>
                  <a:cubicBezTo>
                    <a:pt x="119" y="99"/>
                    <a:pt x="119" y="100"/>
                    <a:pt x="120" y="100"/>
                  </a:cubicBezTo>
                  <a:cubicBezTo>
                    <a:pt x="120" y="101"/>
                    <a:pt x="120" y="101"/>
                    <a:pt x="120" y="101"/>
                  </a:cubicBezTo>
                  <a:cubicBezTo>
                    <a:pt x="121" y="101"/>
                    <a:pt x="121" y="101"/>
                    <a:pt x="122" y="101"/>
                  </a:cubicBezTo>
                  <a:cubicBezTo>
                    <a:pt x="123" y="100"/>
                    <a:pt x="123" y="99"/>
                    <a:pt x="123" y="98"/>
                  </a:cubicBezTo>
                  <a:cubicBezTo>
                    <a:pt x="123" y="97"/>
                    <a:pt x="124" y="97"/>
                    <a:pt x="124" y="97"/>
                  </a:cubicBezTo>
                  <a:cubicBezTo>
                    <a:pt x="125" y="97"/>
                    <a:pt x="126" y="97"/>
                    <a:pt x="126" y="96"/>
                  </a:cubicBezTo>
                  <a:cubicBezTo>
                    <a:pt x="127" y="95"/>
                    <a:pt x="126" y="93"/>
                    <a:pt x="126" y="92"/>
                  </a:cubicBezTo>
                  <a:cubicBezTo>
                    <a:pt x="126" y="92"/>
                    <a:pt x="126" y="92"/>
                    <a:pt x="126" y="92"/>
                  </a:cubicBezTo>
                  <a:cubicBezTo>
                    <a:pt x="126" y="92"/>
                    <a:pt x="126" y="92"/>
                    <a:pt x="126" y="92"/>
                  </a:cubicBezTo>
                  <a:cubicBezTo>
                    <a:pt x="126" y="91"/>
                    <a:pt x="126" y="91"/>
                    <a:pt x="126" y="90"/>
                  </a:cubicBezTo>
                  <a:cubicBezTo>
                    <a:pt x="126" y="90"/>
                    <a:pt x="126" y="89"/>
                    <a:pt x="126" y="89"/>
                  </a:cubicBezTo>
                  <a:cubicBezTo>
                    <a:pt x="125" y="89"/>
                    <a:pt x="124" y="88"/>
                    <a:pt x="123" y="88"/>
                  </a:cubicBezTo>
                  <a:cubicBezTo>
                    <a:pt x="123" y="88"/>
                    <a:pt x="123" y="88"/>
                    <a:pt x="123" y="88"/>
                  </a:cubicBezTo>
                  <a:cubicBezTo>
                    <a:pt x="123" y="88"/>
                    <a:pt x="123" y="88"/>
                    <a:pt x="123" y="88"/>
                  </a:cubicBezTo>
                  <a:cubicBezTo>
                    <a:pt x="123" y="88"/>
                    <a:pt x="123" y="88"/>
                    <a:pt x="123" y="88"/>
                  </a:cubicBezTo>
                  <a:cubicBezTo>
                    <a:pt x="123" y="88"/>
                    <a:pt x="123" y="88"/>
                    <a:pt x="123" y="88"/>
                  </a:cubicBezTo>
                  <a:cubicBezTo>
                    <a:pt x="123" y="88"/>
                    <a:pt x="123" y="88"/>
                    <a:pt x="124" y="87"/>
                  </a:cubicBezTo>
                  <a:cubicBezTo>
                    <a:pt x="124" y="87"/>
                    <a:pt x="124" y="87"/>
                    <a:pt x="124" y="87"/>
                  </a:cubicBezTo>
                  <a:cubicBezTo>
                    <a:pt x="125" y="87"/>
                    <a:pt x="125" y="87"/>
                    <a:pt x="125" y="87"/>
                  </a:cubicBezTo>
                  <a:cubicBezTo>
                    <a:pt x="125" y="87"/>
                    <a:pt x="126" y="87"/>
                    <a:pt x="127" y="87"/>
                  </a:cubicBezTo>
                  <a:cubicBezTo>
                    <a:pt x="127" y="87"/>
                    <a:pt x="128" y="87"/>
                    <a:pt x="128" y="87"/>
                  </a:cubicBezTo>
                  <a:cubicBezTo>
                    <a:pt x="128" y="87"/>
                    <a:pt x="129" y="87"/>
                    <a:pt x="129" y="87"/>
                  </a:cubicBezTo>
                  <a:cubicBezTo>
                    <a:pt x="130" y="87"/>
                    <a:pt x="130" y="87"/>
                    <a:pt x="131" y="87"/>
                  </a:cubicBezTo>
                  <a:cubicBezTo>
                    <a:pt x="131" y="87"/>
                    <a:pt x="132" y="87"/>
                    <a:pt x="132" y="87"/>
                  </a:cubicBezTo>
                  <a:cubicBezTo>
                    <a:pt x="134" y="87"/>
                    <a:pt x="134" y="85"/>
                    <a:pt x="134" y="85"/>
                  </a:cubicBezTo>
                  <a:cubicBezTo>
                    <a:pt x="134" y="85"/>
                    <a:pt x="134" y="85"/>
                    <a:pt x="134" y="85"/>
                  </a:cubicBezTo>
                  <a:cubicBezTo>
                    <a:pt x="134" y="84"/>
                    <a:pt x="134" y="84"/>
                    <a:pt x="134" y="84"/>
                  </a:cubicBezTo>
                  <a:cubicBezTo>
                    <a:pt x="132" y="84"/>
                    <a:pt x="131" y="83"/>
                    <a:pt x="130" y="82"/>
                  </a:cubicBezTo>
                  <a:cubicBezTo>
                    <a:pt x="130" y="81"/>
                    <a:pt x="130" y="80"/>
                    <a:pt x="130" y="79"/>
                  </a:cubicBezTo>
                  <a:cubicBezTo>
                    <a:pt x="130" y="79"/>
                    <a:pt x="131" y="79"/>
                    <a:pt x="131" y="79"/>
                  </a:cubicBezTo>
                  <a:cubicBezTo>
                    <a:pt x="132" y="79"/>
                    <a:pt x="132" y="79"/>
                    <a:pt x="132" y="79"/>
                  </a:cubicBezTo>
                  <a:cubicBezTo>
                    <a:pt x="132" y="79"/>
                    <a:pt x="132" y="80"/>
                    <a:pt x="132" y="80"/>
                  </a:cubicBezTo>
                  <a:cubicBezTo>
                    <a:pt x="132" y="80"/>
                    <a:pt x="132" y="80"/>
                    <a:pt x="132" y="81"/>
                  </a:cubicBezTo>
                  <a:cubicBezTo>
                    <a:pt x="132" y="81"/>
                    <a:pt x="132" y="82"/>
                    <a:pt x="133" y="82"/>
                  </a:cubicBezTo>
                  <a:cubicBezTo>
                    <a:pt x="133" y="82"/>
                    <a:pt x="133" y="82"/>
                    <a:pt x="133" y="82"/>
                  </a:cubicBezTo>
                  <a:cubicBezTo>
                    <a:pt x="135" y="82"/>
                    <a:pt x="136" y="81"/>
                    <a:pt x="137" y="80"/>
                  </a:cubicBezTo>
                  <a:cubicBezTo>
                    <a:pt x="137" y="80"/>
                    <a:pt x="137" y="80"/>
                    <a:pt x="137" y="80"/>
                  </a:cubicBezTo>
                  <a:cubicBezTo>
                    <a:pt x="137" y="80"/>
                    <a:pt x="138" y="79"/>
                    <a:pt x="138" y="79"/>
                  </a:cubicBezTo>
                  <a:cubicBezTo>
                    <a:pt x="138" y="78"/>
                    <a:pt x="139" y="78"/>
                    <a:pt x="139" y="78"/>
                  </a:cubicBezTo>
                  <a:cubicBezTo>
                    <a:pt x="140" y="77"/>
                    <a:pt x="141" y="76"/>
                    <a:pt x="141" y="76"/>
                  </a:cubicBezTo>
                  <a:cubicBezTo>
                    <a:pt x="141" y="75"/>
                    <a:pt x="141" y="75"/>
                    <a:pt x="141" y="75"/>
                  </a:cubicBezTo>
                  <a:cubicBezTo>
                    <a:pt x="141" y="74"/>
                    <a:pt x="140" y="74"/>
                    <a:pt x="140" y="74"/>
                  </a:cubicBezTo>
                  <a:cubicBezTo>
                    <a:pt x="140" y="74"/>
                    <a:pt x="139" y="74"/>
                    <a:pt x="139" y="74"/>
                  </a:cubicBezTo>
                  <a:cubicBezTo>
                    <a:pt x="139" y="73"/>
                    <a:pt x="139" y="73"/>
                    <a:pt x="139" y="72"/>
                  </a:cubicBezTo>
                  <a:cubicBezTo>
                    <a:pt x="139" y="72"/>
                    <a:pt x="139" y="72"/>
                    <a:pt x="139" y="72"/>
                  </a:cubicBezTo>
                  <a:cubicBezTo>
                    <a:pt x="139" y="71"/>
                    <a:pt x="139" y="71"/>
                    <a:pt x="138" y="71"/>
                  </a:cubicBezTo>
                  <a:cubicBezTo>
                    <a:pt x="138" y="70"/>
                    <a:pt x="137" y="70"/>
                    <a:pt x="137" y="70"/>
                  </a:cubicBezTo>
                  <a:cubicBezTo>
                    <a:pt x="135" y="70"/>
                    <a:pt x="134" y="70"/>
                    <a:pt x="133" y="72"/>
                  </a:cubicBezTo>
                  <a:cubicBezTo>
                    <a:pt x="132" y="72"/>
                    <a:pt x="132" y="73"/>
                    <a:pt x="131" y="74"/>
                  </a:cubicBezTo>
                  <a:cubicBezTo>
                    <a:pt x="131" y="74"/>
                    <a:pt x="131" y="73"/>
                    <a:pt x="131" y="72"/>
                  </a:cubicBezTo>
                  <a:cubicBezTo>
                    <a:pt x="131" y="72"/>
                    <a:pt x="132" y="72"/>
                    <a:pt x="132" y="71"/>
                  </a:cubicBezTo>
                  <a:cubicBezTo>
                    <a:pt x="133" y="71"/>
                    <a:pt x="133" y="71"/>
                    <a:pt x="133" y="70"/>
                  </a:cubicBezTo>
                  <a:cubicBezTo>
                    <a:pt x="134" y="69"/>
                    <a:pt x="135" y="67"/>
                    <a:pt x="135" y="65"/>
                  </a:cubicBezTo>
                  <a:cubicBezTo>
                    <a:pt x="135" y="65"/>
                    <a:pt x="135" y="65"/>
                    <a:pt x="135" y="65"/>
                  </a:cubicBezTo>
                  <a:cubicBezTo>
                    <a:pt x="135" y="65"/>
                    <a:pt x="135" y="65"/>
                    <a:pt x="135" y="65"/>
                  </a:cubicBezTo>
                  <a:cubicBezTo>
                    <a:pt x="134" y="64"/>
                    <a:pt x="134" y="65"/>
                    <a:pt x="134" y="65"/>
                  </a:cubicBezTo>
                  <a:cubicBezTo>
                    <a:pt x="133" y="65"/>
                    <a:pt x="132" y="66"/>
                    <a:pt x="132" y="67"/>
                  </a:cubicBezTo>
                  <a:cubicBezTo>
                    <a:pt x="132" y="67"/>
                    <a:pt x="132" y="67"/>
                    <a:pt x="132" y="67"/>
                  </a:cubicBezTo>
                  <a:cubicBezTo>
                    <a:pt x="132" y="68"/>
                    <a:pt x="131" y="68"/>
                    <a:pt x="131" y="69"/>
                  </a:cubicBezTo>
                  <a:cubicBezTo>
                    <a:pt x="131" y="69"/>
                    <a:pt x="131" y="69"/>
                    <a:pt x="131" y="69"/>
                  </a:cubicBezTo>
                  <a:cubicBezTo>
                    <a:pt x="131" y="69"/>
                    <a:pt x="131" y="68"/>
                    <a:pt x="130" y="68"/>
                  </a:cubicBezTo>
                  <a:cubicBezTo>
                    <a:pt x="130" y="68"/>
                    <a:pt x="130" y="68"/>
                    <a:pt x="130" y="68"/>
                  </a:cubicBezTo>
                  <a:cubicBezTo>
                    <a:pt x="130" y="67"/>
                    <a:pt x="130" y="67"/>
                    <a:pt x="129" y="67"/>
                  </a:cubicBezTo>
                  <a:cubicBezTo>
                    <a:pt x="129" y="67"/>
                    <a:pt x="129" y="67"/>
                    <a:pt x="129" y="67"/>
                  </a:cubicBezTo>
                  <a:cubicBezTo>
                    <a:pt x="128" y="67"/>
                    <a:pt x="126" y="69"/>
                    <a:pt x="126" y="70"/>
                  </a:cubicBezTo>
                  <a:cubicBezTo>
                    <a:pt x="126" y="71"/>
                    <a:pt x="126" y="71"/>
                    <a:pt x="126" y="72"/>
                  </a:cubicBezTo>
                  <a:cubicBezTo>
                    <a:pt x="127" y="72"/>
                    <a:pt x="127" y="72"/>
                    <a:pt x="127" y="72"/>
                  </a:cubicBezTo>
                  <a:cubicBezTo>
                    <a:pt x="127" y="73"/>
                    <a:pt x="127" y="73"/>
                    <a:pt x="127" y="73"/>
                  </a:cubicBezTo>
                  <a:cubicBezTo>
                    <a:pt x="127" y="74"/>
                    <a:pt x="127" y="74"/>
                    <a:pt x="127" y="74"/>
                  </a:cubicBezTo>
                  <a:cubicBezTo>
                    <a:pt x="127" y="74"/>
                    <a:pt x="127" y="74"/>
                    <a:pt x="127" y="75"/>
                  </a:cubicBezTo>
                  <a:cubicBezTo>
                    <a:pt x="127" y="75"/>
                    <a:pt x="126" y="75"/>
                    <a:pt x="126" y="75"/>
                  </a:cubicBezTo>
                  <a:cubicBezTo>
                    <a:pt x="125" y="76"/>
                    <a:pt x="125" y="76"/>
                    <a:pt x="124" y="77"/>
                  </a:cubicBezTo>
                  <a:cubicBezTo>
                    <a:pt x="124" y="77"/>
                    <a:pt x="124" y="77"/>
                    <a:pt x="124" y="78"/>
                  </a:cubicBezTo>
                  <a:cubicBezTo>
                    <a:pt x="124" y="78"/>
                    <a:pt x="124" y="79"/>
                    <a:pt x="124" y="79"/>
                  </a:cubicBezTo>
                  <a:cubicBezTo>
                    <a:pt x="123" y="79"/>
                    <a:pt x="123" y="80"/>
                    <a:pt x="122" y="81"/>
                  </a:cubicBezTo>
                  <a:cubicBezTo>
                    <a:pt x="122" y="81"/>
                    <a:pt x="122" y="81"/>
                    <a:pt x="121" y="81"/>
                  </a:cubicBezTo>
                  <a:close/>
                  <a:moveTo>
                    <a:pt x="169" y="41"/>
                  </a:moveTo>
                  <a:cubicBezTo>
                    <a:pt x="169" y="41"/>
                    <a:pt x="169" y="41"/>
                    <a:pt x="169" y="41"/>
                  </a:cubicBezTo>
                  <a:cubicBezTo>
                    <a:pt x="169" y="41"/>
                    <a:pt x="169" y="41"/>
                    <a:pt x="169" y="41"/>
                  </a:cubicBezTo>
                  <a:cubicBezTo>
                    <a:pt x="170" y="41"/>
                    <a:pt x="170" y="41"/>
                    <a:pt x="170" y="41"/>
                  </a:cubicBezTo>
                  <a:cubicBezTo>
                    <a:pt x="170" y="41"/>
                    <a:pt x="170" y="41"/>
                    <a:pt x="171" y="42"/>
                  </a:cubicBezTo>
                  <a:cubicBezTo>
                    <a:pt x="171" y="42"/>
                    <a:pt x="171" y="42"/>
                    <a:pt x="171" y="42"/>
                  </a:cubicBezTo>
                  <a:cubicBezTo>
                    <a:pt x="171" y="42"/>
                    <a:pt x="172" y="42"/>
                    <a:pt x="172" y="42"/>
                  </a:cubicBezTo>
                  <a:cubicBezTo>
                    <a:pt x="173" y="42"/>
                    <a:pt x="175" y="42"/>
                    <a:pt x="175" y="41"/>
                  </a:cubicBezTo>
                  <a:cubicBezTo>
                    <a:pt x="175" y="41"/>
                    <a:pt x="176" y="41"/>
                    <a:pt x="176" y="41"/>
                  </a:cubicBezTo>
                  <a:cubicBezTo>
                    <a:pt x="177" y="41"/>
                    <a:pt x="177" y="40"/>
                    <a:pt x="177" y="40"/>
                  </a:cubicBezTo>
                  <a:cubicBezTo>
                    <a:pt x="178" y="40"/>
                    <a:pt x="178" y="39"/>
                    <a:pt x="178" y="39"/>
                  </a:cubicBezTo>
                  <a:cubicBezTo>
                    <a:pt x="179" y="39"/>
                    <a:pt x="179" y="39"/>
                    <a:pt x="179" y="38"/>
                  </a:cubicBezTo>
                  <a:cubicBezTo>
                    <a:pt x="179" y="38"/>
                    <a:pt x="179" y="37"/>
                    <a:pt x="179" y="37"/>
                  </a:cubicBezTo>
                  <a:cubicBezTo>
                    <a:pt x="179" y="36"/>
                    <a:pt x="179" y="36"/>
                    <a:pt x="179" y="36"/>
                  </a:cubicBezTo>
                  <a:cubicBezTo>
                    <a:pt x="178" y="36"/>
                    <a:pt x="178" y="36"/>
                    <a:pt x="177" y="36"/>
                  </a:cubicBezTo>
                  <a:cubicBezTo>
                    <a:pt x="177" y="36"/>
                    <a:pt x="177" y="36"/>
                    <a:pt x="177" y="36"/>
                  </a:cubicBezTo>
                  <a:cubicBezTo>
                    <a:pt x="177" y="35"/>
                    <a:pt x="177" y="35"/>
                    <a:pt x="177" y="35"/>
                  </a:cubicBezTo>
                  <a:cubicBezTo>
                    <a:pt x="177" y="35"/>
                    <a:pt x="177" y="35"/>
                    <a:pt x="176" y="36"/>
                  </a:cubicBezTo>
                  <a:cubicBezTo>
                    <a:pt x="176" y="36"/>
                    <a:pt x="176" y="36"/>
                    <a:pt x="176" y="36"/>
                  </a:cubicBezTo>
                  <a:cubicBezTo>
                    <a:pt x="176" y="36"/>
                    <a:pt x="175" y="36"/>
                    <a:pt x="175" y="36"/>
                  </a:cubicBezTo>
                  <a:cubicBezTo>
                    <a:pt x="175" y="36"/>
                    <a:pt x="175" y="36"/>
                    <a:pt x="175" y="36"/>
                  </a:cubicBezTo>
                  <a:cubicBezTo>
                    <a:pt x="175" y="36"/>
                    <a:pt x="174" y="36"/>
                    <a:pt x="173" y="36"/>
                  </a:cubicBezTo>
                  <a:cubicBezTo>
                    <a:pt x="173" y="36"/>
                    <a:pt x="173" y="36"/>
                    <a:pt x="173" y="36"/>
                  </a:cubicBezTo>
                  <a:cubicBezTo>
                    <a:pt x="171" y="36"/>
                    <a:pt x="170" y="37"/>
                    <a:pt x="169" y="37"/>
                  </a:cubicBezTo>
                  <a:cubicBezTo>
                    <a:pt x="168" y="38"/>
                    <a:pt x="167" y="39"/>
                    <a:pt x="167" y="40"/>
                  </a:cubicBezTo>
                  <a:cubicBezTo>
                    <a:pt x="168" y="41"/>
                    <a:pt x="168" y="41"/>
                    <a:pt x="169" y="41"/>
                  </a:cubicBezTo>
                  <a:close/>
                  <a:moveTo>
                    <a:pt x="177" y="82"/>
                  </a:moveTo>
                  <a:cubicBezTo>
                    <a:pt x="177" y="83"/>
                    <a:pt x="177" y="84"/>
                    <a:pt x="176" y="84"/>
                  </a:cubicBezTo>
                  <a:cubicBezTo>
                    <a:pt x="176" y="84"/>
                    <a:pt x="176" y="84"/>
                    <a:pt x="176" y="84"/>
                  </a:cubicBezTo>
                  <a:cubicBezTo>
                    <a:pt x="175" y="84"/>
                    <a:pt x="174" y="83"/>
                    <a:pt x="173" y="84"/>
                  </a:cubicBezTo>
                  <a:cubicBezTo>
                    <a:pt x="172" y="85"/>
                    <a:pt x="171" y="87"/>
                    <a:pt x="172" y="88"/>
                  </a:cubicBezTo>
                  <a:cubicBezTo>
                    <a:pt x="172" y="88"/>
                    <a:pt x="172" y="88"/>
                    <a:pt x="173" y="88"/>
                  </a:cubicBezTo>
                  <a:cubicBezTo>
                    <a:pt x="173" y="89"/>
                    <a:pt x="173" y="89"/>
                    <a:pt x="173" y="89"/>
                  </a:cubicBezTo>
                  <a:cubicBezTo>
                    <a:pt x="173" y="90"/>
                    <a:pt x="173" y="90"/>
                    <a:pt x="173" y="91"/>
                  </a:cubicBezTo>
                  <a:cubicBezTo>
                    <a:pt x="173" y="91"/>
                    <a:pt x="173" y="92"/>
                    <a:pt x="173" y="92"/>
                  </a:cubicBezTo>
                  <a:cubicBezTo>
                    <a:pt x="173" y="92"/>
                    <a:pt x="173" y="93"/>
                    <a:pt x="173" y="93"/>
                  </a:cubicBezTo>
                  <a:cubicBezTo>
                    <a:pt x="174" y="93"/>
                    <a:pt x="174" y="93"/>
                    <a:pt x="174" y="93"/>
                  </a:cubicBezTo>
                  <a:cubicBezTo>
                    <a:pt x="175" y="93"/>
                    <a:pt x="175" y="93"/>
                    <a:pt x="176" y="93"/>
                  </a:cubicBezTo>
                  <a:cubicBezTo>
                    <a:pt x="176" y="93"/>
                    <a:pt x="176" y="93"/>
                    <a:pt x="176" y="93"/>
                  </a:cubicBezTo>
                  <a:cubicBezTo>
                    <a:pt x="177" y="93"/>
                    <a:pt x="178" y="93"/>
                    <a:pt x="178" y="93"/>
                  </a:cubicBezTo>
                  <a:cubicBezTo>
                    <a:pt x="179" y="93"/>
                    <a:pt x="179" y="93"/>
                    <a:pt x="179" y="93"/>
                  </a:cubicBezTo>
                  <a:cubicBezTo>
                    <a:pt x="181" y="93"/>
                    <a:pt x="181" y="92"/>
                    <a:pt x="182" y="91"/>
                  </a:cubicBezTo>
                  <a:cubicBezTo>
                    <a:pt x="182" y="91"/>
                    <a:pt x="182" y="91"/>
                    <a:pt x="182" y="91"/>
                  </a:cubicBezTo>
                  <a:cubicBezTo>
                    <a:pt x="182" y="91"/>
                    <a:pt x="183" y="91"/>
                    <a:pt x="183" y="91"/>
                  </a:cubicBezTo>
                  <a:cubicBezTo>
                    <a:pt x="183" y="90"/>
                    <a:pt x="183" y="90"/>
                    <a:pt x="182" y="90"/>
                  </a:cubicBezTo>
                  <a:cubicBezTo>
                    <a:pt x="182" y="90"/>
                    <a:pt x="182" y="90"/>
                    <a:pt x="182" y="90"/>
                  </a:cubicBezTo>
                  <a:cubicBezTo>
                    <a:pt x="182" y="90"/>
                    <a:pt x="182" y="90"/>
                    <a:pt x="182" y="90"/>
                  </a:cubicBezTo>
                  <a:cubicBezTo>
                    <a:pt x="181" y="89"/>
                    <a:pt x="181" y="88"/>
                    <a:pt x="182" y="88"/>
                  </a:cubicBezTo>
                  <a:cubicBezTo>
                    <a:pt x="182" y="88"/>
                    <a:pt x="182" y="88"/>
                    <a:pt x="182" y="88"/>
                  </a:cubicBezTo>
                  <a:cubicBezTo>
                    <a:pt x="182" y="87"/>
                    <a:pt x="182" y="87"/>
                    <a:pt x="182" y="87"/>
                  </a:cubicBezTo>
                  <a:cubicBezTo>
                    <a:pt x="182" y="86"/>
                    <a:pt x="182" y="86"/>
                    <a:pt x="182" y="85"/>
                  </a:cubicBezTo>
                  <a:cubicBezTo>
                    <a:pt x="182" y="85"/>
                    <a:pt x="182" y="85"/>
                    <a:pt x="181" y="84"/>
                  </a:cubicBezTo>
                  <a:cubicBezTo>
                    <a:pt x="181" y="84"/>
                    <a:pt x="181" y="84"/>
                    <a:pt x="181" y="84"/>
                  </a:cubicBezTo>
                  <a:cubicBezTo>
                    <a:pt x="181" y="84"/>
                    <a:pt x="181" y="83"/>
                    <a:pt x="181" y="83"/>
                  </a:cubicBezTo>
                  <a:cubicBezTo>
                    <a:pt x="181" y="82"/>
                    <a:pt x="181" y="80"/>
                    <a:pt x="179" y="80"/>
                  </a:cubicBezTo>
                  <a:cubicBezTo>
                    <a:pt x="179" y="80"/>
                    <a:pt x="179" y="81"/>
                    <a:pt x="178" y="81"/>
                  </a:cubicBezTo>
                  <a:cubicBezTo>
                    <a:pt x="178" y="81"/>
                    <a:pt x="178" y="82"/>
                    <a:pt x="177" y="82"/>
                  </a:cubicBezTo>
                  <a:close/>
                  <a:moveTo>
                    <a:pt x="173" y="83"/>
                  </a:moveTo>
                  <a:cubicBezTo>
                    <a:pt x="174" y="83"/>
                    <a:pt x="174" y="82"/>
                    <a:pt x="174" y="82"/>
                  </a:cubicBezTo>
                  <a:cubicBezTo>
                    <a:pt x="174" y="81"/>
                    <a:pt x="174" y="81"/>
                    <a:pt x="174" y="81"/>
                  </a:cubicBezTo>
                  <a:cubicBezTo>
                    <a:pt x="174" y="81"/>
                    <a:pt x="174" y="80"/>
                    <a:pt x="173" y="80"/>
                  </a:cubicBezTo>
                  <a:cubicBezTo>
                    <a:pt x="173" y="80"/>
                    <a:pt x="173" y="80"/>
                    <a:pt x="172" y="81"/>
                  </a:cubicBezTo>
                  <a:cubicBezTo>
                    <a:pt x="172" y="81"/>
                    <a:pt x="172" y="81"/>
                    <a:pt x="172" y="81"/>
                  </a:cubicBezTo>
                  <a:cubicBezTo>
                    <a:pt x="171" y="81"/>
                    <a:pt x="171" y="82"/>
                    <a:pt x="171" y="82"/>
                  </a:cubicBezTo>
                  <a:cubicBezTo>
                    <a:pt x="171" y="83"/>
                    <a:pt x="171" y="83"/>
                    <a:pt x="171" y="83"/>
                  </a:cubicBezTo>
                  <a:cubicBezTo>
                    <a:pt x="171" y="83"/>
                    <a:pt x="172" y="83"/>
                    <a:pt x="172" y="84"/>
                  </a:cubicBezTo>
                  <a:cubicBezTo>
                    <a:pt x="172" y="84"/>
                    <a:pt x="173" y="83"/>
                    <a:pt x="173" y="83"/>
                  </a:cubicBezTo>
                  <a:cubicBezTo>
                    <a:pt x="173" y="83"/>
                    <a:pt x="173" y="83"/>
                    <a:pt x="173" y="83"/>
                  </a:cubicBezTo>
                  <a:close/>
                  <a:moveTo>
                    <a:pt x="177" y="71"/>
                  </a:moveTo>
                  <a:cubicBezTo>
                    <a:pt x="176" y="71"/>
                    <a:pt x="175" y="71"/>
                    <a:pt x="175" y="71"/>
                  </a:cubicBezTo>
                  <a:cubicBezTo>
                    <a:pt x="174" y="71"/>
                    <a:pt x="174" y="70"/>
                    <a:pt x="174" y="70"/>
                  </a:cubicBezTo>
                  <a:cubicBezTo>
                    <a:pt x="173" y="70"/>
                    <a:pt x="173" y="69"/>
                    <a:pt x="173" y="69"/>
                  </a:cubicBezTo>
                  <a:cubicBezTo>
                    <a:pt x="173" y="69"/>
                    <a:pt x="172" y="69"/>
                    <a:pt x="172" y="69"/>
                  </a:cubicBezTo>
                  <a:cubicBezTo>
                    <a:pt x="172" y="69"/>
                    <a:pt x="171" y="69"/>
                    <a:pt x="171" y="69"/>
                  </a:cubicBezTo>
                  <a:cubicBezTo>
                    <a:pt x="169" y="70"/>
                    <a:pt x="167" y="73"/>
                    <a:pt x="167" y="74"/>
                  </a:cubicBezTo>
                  <a:cubicBezTo>
                    <a:pt x="167" y="75"/>
                    <a:pt x="167" y="75"/>
                    <a:pt x="167" y="75"/>
                  </a:cubicBezTo>
                  <a:cubicBezTo>
                    <a:pt x="168" y="75"/>
                    <a:pt x="168" y="75"/>
                    <a:pt x="168" y="75"/>
                  </a:cubicBezTo>
                  <a:cubicBezTo>
                    <a:pt x="169" y="75"/>
                    <a:pt x="169" y="75"/>
                    <a:pt x="169" y="75"/>
                  </a:cubicBezTo>
                  <a:cubicBezTo>
                    <a:pt x="169" y="76"/>
                    <a:pt x="169" y="76"/>
                    <a:pt x="169" y="76"/>
                  </a:cubicBezTo>
                  <a:cubicBezTo>
                    <a:pt x="170" y="76"/>
                    <a:pt x="170" y="76"/>
                    <a:pt x="170" y="76"/>
                  </a:cubicBezTo>
                  <a:cubicBezTo>
                    <a:pt x="170" y="75"/>
                    <a:pt x="171" y="75"/>
                    <a:pt x="171" y="75"/>
                  </a:cubicBezTo>
                  <a:cubicBezTo>
                    <a:pt x="171" y="75"/>
                    <a:pt x="171" y="75"/>
                    <a:pt x="172" y="75"/>
                  </a:cubicBezTo>
                  <a:cubicBezTo>
                    <a:pt x="172" y="74"/>
                    <a:pt x="172" y="74"/>
                    <a:pt x="173" y="74"/>
                  </a:cubicBezTo>
                  <a:cubicBezTo>
                    <a:pt x="173" y="74"/>
                    <a:pt x="173" y="74"/>
                    <a:pt x="174" y="75"/>
                  </a:cubicBezTo>
                  <a:cubicBezTo>
                    <a:pt x="174" y="75"/>
                    <a:pt x="174" y="75"/>
                    <a:pt x="175" y="75"/>
                  </a:cubicBezTo>
                  <a:cubicBezTo>
                    <a:pt x="175" y="75"/>
                    <a:pt x="176" y="75"/>
                    <a:pt x="176" y="74"/>
                  </a:cubicBezTo>
                  <a:cubicBezTo>
                    <a:pt x="177" y="74"/>
                    <a:pt x="177" y="73"/>
                    <a:pt x="177" y="72"/>
                  </a:cubicBezTo>
                  <a:cubicBezTo>
                    <a:pt x="177" y="72"/>
                    <a:pt x="177" y="72"/>
                    <a:pt x="177" y="72"/>
                  </a:cubicBezTo>
                  <a:cubicBezTo>
                    <a:pt x="177" y="72"/>
                    <a:pt x="177" y="71"/>
                    <a:pt x="177" y="71"/>
                  </a:cubicBezTo>
                  <a:cubicBezTo>
                    <a:pt x="177" y="71"/>
                    <a:pt x="177" y="71"/>
                    <a:pt x="177" y="71"/>
                  </a:cubicBezTo>
                  <a:close/>
                  <a:moveTo>
                    <a:pt x="180" y="76"/>
                  </a:moveTo>
                  <a:cubicBezTo>
                    <a:pt x="181" y="76"/>
                    <a:pt x="181" y="76"/>
                    <a:pt x="181" y="76"/>
                  </a:cubicBezTo>
                  <a:cubicBezTo>
                    <a:pt x="181" y="76"/>
                    <a:pt x="181" y="76"/>
                    <a:pt x="181" y="76"/>
                  </a:cubicBezTo>
                  <a:cubicBezTo>
                    <a:pt x="182" y="75"/>
                    <a:pt x="182" y="75"/>
                    <a:pt x="183" y="75"/>
                  </a:cubicBezTo>
                  <a:cubicBezTo>
                    <a:pt x="183" y="75"/>
                    <a:pt x="184" y="75"/>
                    <a:pt x="185" y="74"/>
                  </a:cubicBezTo>
                  <a:cubicBezTo>
                    <a:pt x="185" y="74"/>
                    <a:pt x="186" y="73"/>
                    <a:pt x="186" y="72"/>
                  </a:cubicBezTo>
                  <a:cubicBezTo>
                    <a:pt x="186" y="71"/>
                    <a:pt x="186" y="71"/>
                    <a:pt x="186" y="71"/>
                  </a:cubicBezTo>
                  <a:cubicBezTo>
                    <a:pt x="186" y="71"/>
                    <a:pt x="185" y="71"/>
                    <a:pt x="185" y="71"/>
                  </a:cubicBezTo>
                  <a:cubicBezTo>
                    <a:pt x="185" y="71"/>
                    <a:pt x="184" y="71"/>
                    <a:pt x="184" y="71"/>
                  </a:cubicBezTo>
                  <a:cubicBezTo>
                    <a:pt x="184" y="71"/>
                    <a:pt x="184" y="71"/>
                    <a:pt x="183" y="71"/>
                  </a:cubicBezTo>
                  <a:cubicBezTo>
                    <a:pt x="183" y="71"/>
                    <a:pt x="183" y="71"/>
                    <a:pt x="183" y="71"/>
                  </a:cubicBezTo>
                  <a:cubicBezTo>
                    <a:pt x="182" y="72"/>
                    <a:pt x="182" y="72"/>
                    <a:pt x="182" y="73"/>
                  </a:cubicBezTo>
                  <a:cubicBezTo>
                    <a:pt x="182" y="73"/>
                    <a:pt x="182" y="73"/>
                    <a:pt x="182" y="73"/>
                  </a:cubicBezTo>
                  <a:cubicBezTo>
                    <a:pt x="181" y="73"/>
                    <a:pt x="181" y="73"/>
                    <a:pt x="181" y="73"/>
                  </a:cubicBezTo>
                  <a:cubicBezTo>
                    <a:pt x="180" y="74"/>
                    <a:pt x="180" y="74"/>
                    <a:pt x="180" y="74"/>
                  </a:cubicBezTo>
                  <a:cubicBezTo>
                    <a:pt x="180" y="74"/>
                    <a:pt x="179" y="74"/>
                    <a:pt x="179" y="75"/>
                  </a:cubicBezTo>
                  <a:cubicBezTo>
                    <a:pt x="179" y="75"/>
                    <a:pt x="180" y="76"/>
                    <a:pt x="180" y="76"/>
                  </a:cubicBezTo>
                  <a:close/>
                  <a:moveTo>
                    <a:pt x="166" y="80"/>
                  </a:moveTo>
                  <a:cubicBezTo>
                    <a:pt x="166" y="80"/>
                    <a:pt x="166" y="80"/>
                    <a:pt x="166" y="80"/>
                  </a:cubicBezTo>
                  <a:cubicBezTo>
                    <a:pt x="165" y="80"/>
                    <a:pt x="165" y="80"/>
                    <a:pt x="165" y="79"/>
                  </a:cubicBezTo>
                  <a:cubicBezTo>
                    <a:pt x="165" y="79"/>
                    <a:pt x="165" y="79"/>
                    <a:pt x="165" y="79"/>
                  </a:cubicBezTo>
                  <a:cubicBezTo>
                    <a:pt x="165" y="79"/>
                    <a:pt x="165" y="79"/>
                    <a:pt x="165" y="79"/>
                  </a:cubicBezTo>
                  <a:cubicBezTo>
                    <a:pt x="164" y="78"/>
                    <a:pt x="164" y="78"/>
                    <a:pt x="164" y="78"/>
                  </a:cubicBezTo>
                  <a:cubicBezTo>
                    <a:pt x="164" y="78"/>
                    <a:pt x="163" y="78"/>
                    <a:pt x="163" y="78"/>
                  </a:cubicBezTo>
                  <a:cubicBezTo>
                    <a:pt x="163" y="78"/>
                    <a:pt x="162" y="78"/>
                    <a:pt x="162" y="78"/>
                  </a:cubicBezTo>
                  <a:cubicBezTo>
                    <a:pt x="162" y="79"/>
                    <a:pt x="162" y="79"/>
                    <a:pt x="162" y="79"/>
                  </a:cubicBezTo>
                  <a:cubicBezTo>
                    <a:pt x="162" y="79"/>
                    <a:pt x="162" y="80"/>
                    <a:pt x="162" y="80"/>
                  </a:cubicBezTo>
                  <a:cubicBezTo>
                    <a:pt x="162" y="80"/>
                    <a:pt x="162" y="80"/>
                    <a:pt x="162" y="80"/>
                  </a:cubicBezTo>
                  <a:cubicBezTo>
                    <a:pt x="162" y="80"/>
                    <a:pt x="162" y="81"/>
                    <a:pt x="163" y="81"/>
                  </a:cubicBezTo>
                  <a:cubicBezTo>
                    <a:pt x="163" y="81"/>
                    <a:pt x="163" y="81"/>
                    <a:pt x="163" y="81"/>
                  </a:cubicBezTo>
                  <a:cubicBezTo>
                    <a:pt x="164" y="82"/>
                    <a:pt x="164" y="82"/>
                    <a:pt x="165" y="82"/>
                  </a:cubicBezTo>
                  <a:cubicBezTo>
                    <a:pt x="165" y="82"/>
                    <a:pt x="165" y="82"/>
                    <a:pt x="165" y="82"/>
                  </a:cubicBezTo>
                  <a:cubicBezTo>
                    <a:pt x="166" y="82"/>
                    <a:pt x="166" y="82"/>
                    <a:pt x="166" y="82"/>
                  </a:cubicBezTo>
                  <a:cubicBezTo>
                    <a:pt x="166" y="83"/>
                    <a:pt x="167" y="83"/>
                    <a:pt x="167" y="83"/>
                  </a:cubicBezTo>
                  <a:cubicBezTo>
                    <a:pt x="168" y="83"/>
                    <a:pt x="168" y="83"/>
                    <a:pt x="168" y="83"/>
                  </a:cubicBezTo>
                  <a:cubicBezTo>
                    <a:pt x="168" y="83"/>
                    <a:pt x="169" y="83"/>
                    <a:pt x="169" y="82"/>
                  </a:cubicBezTo>
                  <a:cubicBezTo>
                    <a:pt x="169" y="81"/>
                    <a:pt x="168" y="80"/>
                    <a:pt x="167" y="80"/>
                  </a:cubicBezTo>
                  <a:cubicBezTo>
                    <a:pt x="167" y="80"/>
                    <a:pt x="166" y="80"/>
                    <a:pt x="166" y="80"/>
                  </a:cubicBezTo>
                  <a:close/>
                  <a:moveTo>
                    <a:pt x="202" y="32"/>
                  </a:moveTo>
                  <a:cubicBezTo>
                    <a:pt x="202" y="32"/>
                    <a:pt x="202" y="32"/>
                    <a:pt x="203" y="32"/>
                  </a:cubicBezTo>
                  <a:cubicBezTo>
                    <a:pt x="203" y="32"/>
                    <a:pt x="204" y="32"/>
                    <a:pt x="204" y="31"/>
                  </a:cubicBezTo>
                  <a:cubicBezTo>
                    <a:pt x="205" y="31"/>
                    <a:pt x="205" y="31"/>
                    <a:pt x="205" y="31"/>
                  </a:cubicBezTo>
                  <a:cubicBezTo>
                    <a:pt x="205" y="31"/>
                    <a:pt x="205" y="31"/>
                    <a:pt x="205" y="31"/>
                  </a:cubicBezTo>
                  <a:cubicBezTo>
                    <a:pt x="206" y="31"/>
                    <a:pt x="206" y="32"/>
                    <a:pt x="207" y="32"/>
                  </a:cubicBezTo>
                  <a:cubicBezTo>
                    <a:pt x="207" y="32"/>
                    <a:pt x="207" y="32"/>
                    <a:pt x="208" y="32"/>
                  </a:cubicBezTo>
                  <a:cubicBezTo>
                    <a:pt x="208" y="32"/>
                    <a:pt x="208" y="31"/>
                    <a:pt x="209" y="31"/>
                  </a:cubicBezTo>
                  <a:cubicBezTo>
                    <a:pt x="210" y="32"/>
                    <a:pt x="211" y="31"/>
                    <a:pt x="211" y="30"/>
                  </a:cubicBezTo>
                  <a:cubicBezTo>
                    <a:pt x="212" y="29"/>
                    <a:pt x="212" y="28"/>
                    <a:pt x="211" y="28"/>
                  </a:cubicBezTo>
                  <a:cubicBezTo>
                    <a:pt x="211" y="28"/>
                    <a:pt x="211" y="27"/>
                    <a:pt x="211" y="27"/>
                  </a:cubicBezTo>
                  <a:cubicBezTo>
                    <a:pt x="211" y="27"/>
                    <a:pt x="211" y="27"/>
                    <a:pt x="211" y="27"/>
                  </a:cubicBezTo>
                  <a:cubicBezTo>
                    <a:pt x="211" y="27"/>
                    <a:pt x="211" y="27"/>
                    <a:pt x="211" y="27"/>
                  </a:cubicBezTo>
                  <a:cubicBezTo>
                    <a:pt x="210" y="27"/>
                    <a:pt x="210" y="27"/>
                    <a:pt x="210" y="27"/>
                  </a:cubicBezTo>
                  <a:cubicBezTo>
                    <a:pt x="210" y="27"/>
                    <a:pt x="209" y="27"/>
                    <a:pt x="209" y="27"/>
                  </a:cubicBezTo>
                  <a:cubicBezTo>
                    <a:pt x="209" y="27"/>
                    <a:pt x="208" y="27"/>
                    <a:pt x="208" y="27"/>
                  </a:cubicBezTo>
                  <a:cubicBezTo>
                    <a:pt x="208" y="26"/>
                    <a:pt x="207" y="27"/>
                    <a:pt x="206" y="27"/>
                  </a:cubicBezTo>
                  <a:cubicBezTo>
                    <a:pt x="206" y="27"/>
                    <a:pt x="206" y="27"/>
                    <a:pt x="206" y="27"/>
                  </a:cubicBezTo>
                  <a:cubicBezTo>
                    <a:pt x="205" y="28"/>
                    <a:pt x="204" y="28"/>
                    <a:pt x="204" y="29"/>
                  </a:cubicBezTo>
                  <a:cubicBezTo>
                    <a:pt x="203" y="29"/>
                    <a:pt x="203" y="29"/>
                    <a:pt x="202" y="29"/>
                  </a:cubicBezTo>
                  <a:cubicBezTo>
                    <a:pt x="202" y="29"/>
                    <a:pt x="202" y="30"/>
                    <a:pt x="201" y="30"/>
                  </a:cubicBezTo>
                  <a:cubicBezTo>
                    <a:pt x="201" y="30"/>
                    <a:pt x="201" y="30"/>
                    <a:pt x="201" y="30"/>
                  </a:cubicBezTo>
                  <a:cubicBezTo>
                    <a:pt x="201" y="30"/>
                    <a:pt x="201" y="30"/>
                    <a:pt x="201" y="30"/>
                  </a:cubicBezTo>
                  <a:cubicBezTo>
                    <a:pt x="201" y="31"/>
                    <a:pt x="201" y="32"/>
                    <a:pt x="202" y="32"/>
                  </a:cubicBezTo>
                  <a:close/>
                  <a:moveTo>
                    <a:pt x="166" y="89"/>
                  </a:moveTo>
                  <a:cubicBezTo>
                    <a:pt x="166" y="89"/>
                    <a:pt x="166" y="89"/>
                    <a:pt x="166" y="89"/>
                  </a:cubicBezTo>
                  <a:cubicBezTo>
                    <a:pt x="166" y="89"/>
                    <a:pt x="167" y="89"/>
                    <a:pt x="167" y="89"/>
                  </a:cubicBezTo>
                  <a:cubicBezTo>
                    <a:pt x="167" y="89"/>
                    <a:pt x="167" y="89"/>
                    <a:pt x="167" y="89"/>
                  </a:cubicBezTo>
                  <a:cubicBezTo>
                    <a:pt x="167" y="89"/>
                    <a:pt x="167" y="89"/>
                    <a:pt x="167" y="89"/>
                  </a:cubicBezTo>
                  <a:cubicBezTo>
                    <a:pt x="167" y="90"/>
                    <a:pt x="168" y="90"/>
                    <a:pt x="168" y="90"/>
                  </a:cubicBezTo>
                  <a:cubicBezTo>
                    <a:pt x="169" y="90"/>
                    <a:pt x="169" y="89"/>
                    <a:pt x="170" y="89"/>
                  </a:cubicBezTo>
                  <a:cubicBezTo>
                    <a:pt x="170" y="89"/>
                    <a:pt x="170" y="88"/>
                    <a:pt x="170" y="87"/>
                  </a:cubicBezTo>
                  <a:cubicBezTo>
                    <a:pt x="170" y="87"/>
                    <a:pt x="170" y="87"/>
                    <a:pt x="170" y="87"/>
                  </a:cubicBezTo>
                  <a:cubicBezTo>
                    <a:pt x="169" y="87"/>
                    <a:pt x="169" y="86"/>
                    <a:pt x="169" y="86"/>
                  </a:cubicBezTo>
                  <a:cubicBezTo>
                    <a:pt x="169" y="86"/>
                    <a:pt x="169" y="86"/>
                    <a:pt x="168" y="86"/>
                  </a:cubicBezTo>
                  <a:cubicBezTo>
                    <a:pt x="168" y="86"/>
                    <a:pt x="168" y="86"/>
                    <a:pt x="168" y="86"/>
                  </a:cubicBezTo>
                  <a:cubicBezTo>
                    <a:pt x="167" y="86"/>
                    <a:pt x="167" y="87"/>
                    <a:pt x="167" y="87"/>
                  </a:cubicBezTo>
                  <a:cubicBezTo>
                    <a:pt x="167" y="87"/>
                    <a:pt x="167" y="87"/>
                    <a:pt x="167" y="87"/>
                  </a:cubicBezTo>
                  <a:cubicBezTo>
                    <a:pt x="167" y="87"/>
                    <a:pt x="167" y="87"/>
                    <a:pt x="166" y="87"/>
                  </a:cubicBezTo>
                  <a:cubicBezTo>
                    <a:pt x="166" y="87"/>
                    <a:pt x="166" y="87"/>
                    <a:pt x="166" y="87"/>
                  </a:cubicBezTo>
                  <a:cubicBezTo>
                    <a:pt x="166" y="87"/>
                    <a:pt x="166" y="87"/>
                    <a:pt x="166" y="87"/>
                  </a:cubicBezTo>
                  <a:cubicBezTo>
                    <a:pt x="166" y="87"/>
                    <a:pt x="166" y="87"/>
                    <a:pt x="166" y="87"/>
                  </a:cubicBezTo>
                  <a:cubicBezTo>
                    <a:pt x="166" y="87"/>
                    <a:pt x="166" y="87"/>
                    <a:pt x="166" y="87"/>
                  </a:cubicBezTo>
                  <a:cubicBezTo>
                    <a:pt x="165" y="87"/>
                    <a:pt x="165" y="87"/>
                    <a:pt x="165" y="88"/>
                  </a:cubicBezTo>
                  <a:cubicBezTo>
                    <a:pt x="164" y="89"/>
                    <a:pt x="165" y="89"/>
                    <a:pt x="166" y="89"/>
                  </a:cubicBezTo>
                  <a:close/>
                  <a:moveTo>
                    <a:pt x="158" y="70"/>
                  </a:moveTo>
                  <a:cubicBezTo>
                    <a:pt x="158" y="70"/>
                    <a:pt x="159" y="70"/>
                    <a:pt x="159" y="70"/>
                  </a:cubicBezTo>
                  <a:cubicBezTo>
                    <a:pt x="159" y="70"/>
                    <a:pt x="159" y="70"/>
                    <a:pt x="159" y="70"/>
                  </a:cubicBezTo>
                  <a:cubicBezTo>
                    <a:pt x="159" y="70"/>
                    <a:pt x="159" y="70"/>
                    <a:pt x="159" y="70"/>
                  </a:cubicBezTo>
                  <a:cubicBezTo>
                    <a:pt x="160" y="70"/>
                    <a:pt x="161" y="70"/>
                    <a:pt x="161" y="71"/>
                  </a:cubicBezTo>
                  <a:cubicBezTo>
                    <a:pt x="162" y="72"/>
                    <a:pt x="162" y="72"/>
                    <a:pt x="162" y="72"/>
                  </a:cubicBezTo>
                  <a:cubicBezTo>
                    <a:pt x="163" y="72"/>
                    <a:pt x="163" y="72"/>
                    <a:pt x="163" y="72"/>
                  </a:cubicBezTo>
                  <a:cubicBezTo>
                    <a:pt x="164" y="71"/>
                    <a:pt x="164" y="71"/>
                    <a:pt x="164" y="71"/>
                  </a:cubicBezTo>
                  <a:cubicBezTo>
                    <a:pt x="165" y="71"/>
                    <a:pt x="165" y="71"/>
                    <a:pt x="165" y="71"/>
                  </a:cubicBezTo>
                  <a:cubicBezTo>
                    <a:pt x="165" y="71"/>
                    <a:pt x="165" y="71"/>
                    <a:pt x="165" y="71"/>
                  </a:cubicBezTo>
                  <a:cubicBezTo>
                    <a:pt x="165" y="71"/>
                    <a:pt x="165" y="71"/>
                    <a:pt x="165" y="71"/>
                  </a:cubicBezTo>
                  <a:cubicBezTo>
                    <a:pt x="165" y="71"/>
                    <a:pt x="165" y="71"/>
                    <a:pt x="166" y="71"/>
                  </a:cubicBezTo>
                  <a:cubicBezTo>
                    <a:pt x="166" y="71"/>
                    <a:pt x="166" y="71"/>
                    <a:pt x="166" y="71"/>
                  </a:cubicBezTo>
                  <a:cubicBezTo>
                    <a:pt x="166" y="71"/>
                    <a:pt x="167" y="71"/>
                    <a:pt x="167" y="70"/>
                  </a:cubicBezTo>
                  <a:cubicBezTo>
                    <a:pt x="167" y="70"/>
                    <a:pt x="167" y="70"/>
                    <a:pt x="167" y="70"/>
                  </a:cubicBezTo>
                  <a:cubicBezTo>
                    <a:pt x="167" y="70"/>
                    <a:pt x="168" y="70"/>
                    <a:pt x="168" y="70"/>
                  </a:cubicBezTo>
                  <a:cubicBezTo>
                    <a:pt x="168" y="70"/>
                    <a:pt x="168" y="70"/>
                    <a:pt x="168" y="70"/>
                  </a:cubicBezTo>
                  <a:cubicBezTo>
                    <a:pt x="168" y="69"/>
                    <a:pt x="168" y="69"/>
                    <a:pt x="168" y="69"/>
                  </a:cubicBezTo>
                  <a:cubicBezTo>
                    <a:pt x="168" y="69"/>
                    <a:pt x="169" y="69"/>
                    <a:pt x="169" y="69"/>
                  </a:cubicBezTo>
                  <a:cubicBezTo>
                    <a:pt x="169" y="68"/>
                    <a:pt x="168" y="68"/>
                    <a:pt x="168" y="68"/>
                  </a:cubicBezTo>
                  <a:cubicBezTo>
                    <a:pt x="168" y="68"/>
                    <a:pt x="168" y="67"/>
                    <a:pt x="168" y="67"/>
                  </a:cubicBezTo>
                  <a:cubicBezTo>
                    <a:pt x="168" y="67"/>
                    <a:pt x="167" y="67"/>
                    <a:pt x="167" y="67"/>
                  </a:cubicBezTo>
                  <a:cubicBezTo>
                    <a:pt x="167" y="67"/>
                    <a:pt x="167" y="67"/>
                    <a:pt x="167" y="67"/>
                  </a:cubicBezTo>
                  <a:cubicBezTo>
                    <a:pt x="167" y="67"/>
                    <a:pt x="166" y="67"/>
                    <a:pt x="166" y="67"/>
                  </a:cubicBezTo>
                  <a:cubicBezTo>
                    <a:pt x="166" y="68"/>
                    <a:pt x="166" y="68"/>
                    <a:pt x="166" y="68"/>
                  </a:cubicBezTo>
                  <a:cubicBezTo>
                    <a:pt x="166" y="68"/>
                    <a:pt x="166" y="68"/>
                    <a:pt x="166" y="68"/>
                  </a:cubicBezTo>
                  <a:cubicBezTo>
                    <a:pt x="166" y="68"/>
                    <a:pt x="166" y="68"/>
                    <a:pt x="165" y="68"/>
                  </a:cubicBezTo>
                  <a:cubicBezTo>
                    <a:pt x="164" y="68"/>
                    <a:pt x="164" y="67"/>
                    <a:pt x="164" y="67"/>
                  </a:cubicBezTo>
                  <a:cubicBezTo>
                    <a:pt x="164" y="67"/>
                    <a:pt x="164" y="67"/>
                    <a:pt x="164" y="67"/>
                  </a:cubicBezTo>
                  <a:cubicBezTo>
                    <a:pt x="163" y="67"/>
                    <a:pt x="163" y="67"/>
                    <a:pt x="163" y="66"/>
                  </a:cubicBezTo>
                  <a:cubicBezTo>
                    <a:pt x="162" y="66"/>
                    <a:pt x="162" y="66"/>
                    <a:pt x="162" y="66"/>
                  </a:cubicBezTo>
                  <a:cubicBezTo>
                    <a:pt x="162" y="66"/>
                    <a:pt x="161" y="66"/>
                    <a:pt x="161" y="66"/>
                  </a:cubicBezTo>
                  <a:cubicBezTo>
                    <a:pt x="161" y="66"/>
                    <a:pt x="161" y="66"/>
                    <a:pt x="160" y="66"/>
                  </a:cubicBezTo>
                  <a:cubicBezTo>
                    <a:pt x="160" y="66"/>
                    <a:pt x="160" y="66"/>
                    <a:pt x="159" y="66"/>
                  </a:cubicBezTo>
                  <a:cubicBezTo>
                    <a:pt x="159" y="66"/>
                    <a:pt x="159" y="66"/>
                    <a:pt x="158" y="66"/>
                  </a:cubicBezTo>
                  <a:cubicBezTo>
                    <a:pt x="158" y="66"/>
                    <a:pt x="158" y="66"/>
                    <a:pt x="158" y="66"/>
                  </a:cubicBezTo>
                  <a:cubicBezTo>
                    <a:pt x="157" y="67"/>
                    <a:pt x="157" y="67"/>
                    <a:pt x="157" y="68"/>
                  </a:cubicBezTo>
                  <a:cubicBezTo>
                    <a:pt x="157" y="69"/>
                    <a:pt x="157" y="70"/>
                    <a:pt x="158" y="70"/>
                  </a:cubicBezTo>
                  <a:close/>
                  <a:moveTo>
                    <a:pt x="165" y="55"/>
                  </a:moveTo>
                  <a:cubicBezTo>
                    <a:pt x="165" y="55"/>
                    <a:pt x="165" y="55"/>
                    <a:pt x="165" y="55"/>
                  </a:cubicBezTo>
                  <a:cubicBezTo>
                    <a:pt x="166" y="55"/>
                    <a:pt x="166" y="55"/>
                    <a:pt x="167" y="55"/>
                  </a:cubicBezTo>
                  <a:cubicBezTo>
                    <a:pt x="167" y="56"/>
                    <a:pt x="168" y="56"/>
                    <a:pt x="168" y="56"/>
                  </a:cubicBezTo>
                  <a:cubicBezTo>
                    <a:pt x="168" y="56"/>
                    <a:pt x="168" y="56"/>
                    <a:pt x="168" y="56"/>
                  </a:cubicBezTo>
                  <a:cubicBezTo>
                    <a:pt x="168" y="57"/>
                    <a:pt x="170" y="58"/>
                    <a:pt x="171" y="58"/>
                  </a:cubicBezTo>
                  <a:cubicBezTo>
                    <a:pt x="172" y="58"/>
                    <a:pt x="174" y="58"/>
                    <a:pt x="175" y="59"/>
                  </a:cubicBezTo>
                  <a:cubicBezTo>
                    <a:pt x="175" y="60"/>
                    <a:pt x="175" y="60"/>
                    <a:pt x="176" y="60"/>
                  </a:cubicBezTo>
                  <a:cubicBezTo>
                    <a:pt x="176" y="60"/>
                    <a:pt x="177" y="61"/>
                    <a:pt x="177" y="61"/>
                  </a:cubicBezTo>
                  <a:cubicBezTo>
                    <a:pt x="178" y="61"/>
                    <a:pt x="178" y="62"/>
                    <a:pt x="179" y="62"/>
                  </a:cubicBezTo>
                  <a:cubicBezTo>
                    <a:pt x="180" y="62"/>
                    <a:pt x="182" y="61"/>
                    <a:pt x="183" y="60"/>
                  </a:cubicBezTo>
                  <a:cubicBezTo>
                    <a:pt x="185" y="59"/>
                    <a:pt x="185" y="57"/>
                    <a:pt x="186" y="55"/>
                  </a:cubicBezTo>
                  <a:cubicBezTo>
                    <a:pt x="186" y="55"/>
                    <a:pt x="186" y="54"/>
                    <a:pt x="185" y="54"/>
                  </a:cubicBezTo>
                  <a:cubicBezTo>
                    <a:pt x="185" y="53"/>
                    <a:pt x="185" y="53"/>
                    <a:pt x="184" y="53"/>
                  </a:cubicBezTo>
                  <a:cubicBezTo>
                    <a:pt x="184" y="53"/>
                    <a:pt x="184" y="53"/>
                    <a:pt x="184" y="53"/>
                  </a:cubicBezTo>
                  <a:cubicBezTo>
                    <a:pt x="184" y="53"/>
                    <a:pt x="184" y="53"/>
                    <a:pt x="184" y="53"/>
                  </a:cubicBezTo>
                  <a:cubicBezTo>
                    <a:pt x="183" y="53"/>
                    <a:pt x="183" y="53"/>
                    <a:pt x="183" y="53"/>
                  </a:cubicBezTo>
                  <a:cubicBezTo>
                    <a:pt x="183" y="53"/>
                    <a:pt x="183" y="52"/>
                    <a:pt x="182" y="52"/>
                  </a:cubicBezTo>
                  <a:cubicBezTo>
                    <a:pt x="182" y="52"/>
                    <a:pt x="181" y="52"/>
                    <a:pt x="181" y="52"/>
                  </a:cubicBezTo>
                  <a:cubicBezTo>
                    <a:pt x="180" y="52"/>
                    <a:pt x="179" y="52"/>
                    <a:pt x="179" y="53"/>
                  </a:cubicBezTo>
                  <a:cubicBezTo>
                    <a:pt x="178" y="53"/>
                    <a:pt x="178" y="56"/>
                    <a:pt x="179" y="56"/>
                  </a:cubicBezTo>
                  <a:cubicBezTo>
                    <a:pt x="179" y="57"/>
                    <a:pt x="179" y="57"/>
                    <a:pt x="179" y="57"/>
                  </a:cubicBezTo>
                  <a:cubicBezTo>
                    <a:pt x="179" y="57"/>
                    <a:pt x="180" y="58"/>
                    <a:pt x="180" y="58"/>
                  </a:cubicBezTo>
                  <a:cubicBezTo>
                    <a:pt x="180" y="58"/>
                    <a:pt x="180" y="58"/>
                    <a:pt x="180" y="58"/>
                  </a:cubicBezTo>
                  <a:cubicBezTo>
                    <a:pt x="180" y="58"/>
                    <a:pt x="180" y="58"/>
                    <a:pt x="180" y="58"/>
                  </a:cubicBezTo>
                  <a:cubicBezTo>
                    <a:pt x="179" y="58"/>
                    <a:pt x="179" y="58"/>
                    <a:pt x="178" y="57"/>
                  </a:cubicBezTo>
                  <a:cubicBezTo>
                    <a:pt x="178" y="57"/>
                    <a:pt x="178" y="57"/>
                    <a:pt x="178" y="57"/>
                  </a:cubicBezTo>
                  <a:cubicBezTo>
                    <a:pt x="178" y="57"/>
                    <a:pt x="178" y="57"/>
                    <a:pt x="178" y="57"/>
                  </a:cubicBezTo>
                  <a:cubicBezTo>
                    <a:pt x="177" y="57"/>
                    <a:pt x="177" y="56"/>
                    <a:pt x="177" y="56"/>
                  </a:cubicBezTo>
                  <a:cubicBezTo>
                    <a:pt x="177" y="56"/>
                    <a:pt x="176" y="56"/>
                    <a:pt x="176" y="56"/>
                  </a:cubicBezTo>
                  <a:cubicBezTo>
                    <a:pt x="176" y="55"/>
                    <a:pt x="175" y="55"/>
                    <a:pt x="175" y="55"/>
                  </a:cubicBezTo>
                  <a:cubicBezTo>
                    <a:pt x="175" y="55"/>
                    <a:pt x="175" y="55"/>
                    <a:pt x="175" y="55"/>
                  </a:cubicBezTo>
                  <a:cubicBezTo>
                    <a:pt x="175" y="55"/>
                    <a:pt x="174" y="55"/>
                    <a:pt x="174" y="55"/>
                  </a:cubicBezTo>
                  <a:cubicBezTo>
                    <a:pt x="175" y="54"/>
                    <a:pt x="176" y="54"/>
                    <a:pt x="176" y="53"/>
                  </a:cubicBezTo>
                  <a:cubicBezTo>
                    <a:pt x="177" y="53"/>
                    <a:pt x="177" y="53"/>
                    <a:pt x="177" y="53"/>
                  </a:cubicBezTo>
                  <a:cubicBezTo>
                    <a:pt x="177" y="52"/>
                    <a:pt x="178" y="51"/>
                    <a:pt x="178" y="50"/>
                  </a:cubicBezTo>
                  <a:cubicBezTo>
                    <a:pt x="177" y="49"/>
                    <a:pt x="177" y="49"/>
                    <a:pt x="177" y="49"/>
                  </a:cubicBezTo>
                  <a:cubicBezTo>
                    <a:pt x="175" y="49"/>
                    <a:pt x="173" y="50"/>
                    <a:pt x="172" y="52"/>
                  </a:cubicBezTo>
                  <a:cubicBezTo>
                    <a:pt x="172" y="52"/>
                    <a:pt x="171" y="53"/>
                    <a:pt x="171" y="53"/>
                  </a:cubicBezTo>
                  <a:cubicBezTo>
                    <a:pt x="171" y="53"/>
                    <a:pt x="171" y="53"/>
                    <a:pt x="171" y="53"/>
                  </a:cubicBezTo>
                  <a:cubicBezTo>
                    <a:pt x="171" y="53"/>
                    <a:pt x="171" y="53"/>
                    <a:pt x="171" y="53"/>
                  </a:cubicBezTo>
                  <a:cubicBezTo>
                    <a:pt x="171" y="53"/>
                    <a:pt x="171" y="53"/>
                    <a:pt x="171" y="53"/>
                  </a:cubicBezTo>
                  <a:cubicBezTo>
                    <a:pt x="171" y="53"/>
                    <a:pt x="171" y="53"/>
                    <a:pt x="171" y="52"/>
                  </a:cubicBezTo>
                  <a:cubicBezTo>
                    <a:pt x="171" y="52"/>
                    <a:pt x="171" y="52"/>
                    <a:pt x="171" y="52"/>
                  </a:cubicBezTo>
                  <a:cubicBezTo>
                    <a:pt x="172" y="51"/>
                    <a:pt x="172" y="51"/>
                    <a:pt x="172" y="51"/>
                  </a:cubicBezTo>
                  <a:cubicBezTo>
                    <a:pt x="172" y="50"/>
                    <a:pt x="173" y="50"/>
                    <a:pt x="173" y="49"/>
                  </a:cubicBezTo>
                  <a:cubicBezTo>
                    <a:pt x="173" y="49"/>
                    <a:pt x="174" y="48"/>
                    <a:pt x="174" y="48"/>
                  </a:cubicBezTo>
                  <a:cubicBezTo>
                    <a:pt x="174" y="47"/>
                    <a:pt x="175" y="47"/>
                    <a:pt x="175" y="47"/>
                  </a:cubicBezTo>
                  <a:cubicBezTo>
                    <a:pt x="175" y="46"/>
                    <a:pt x="176" y="46"/>
                    <a:pt x="176" y="45"/>
                  </a:cubicBezTo>
                  <a:cubicBezTo>
                    <a:pt x="176" y="45"/>
                    <a:pt x="176" y="45"/>
                    <a:pt x="176" y="44"/>
                  </a:cubicBezTo>
                  <a:cubicBezTo>
                    <a:pt x="175" y="44"/>
                    <a:pt x="175" y="44"/>
                    <a:pt x="174" y="44"/>
                  </a:cubicBezTo>
                  <a:cubicBezTo>
                    <a:pt x="174" y="44"/>
                    <a:pt x="173" y="44"/>
                    <a:pt x="173" y="44"/>
                  </a:cubicBezTo>
                  <a:cubicBezTo>
                    <a:pt x="172" y="44"/>
                    <a:pt x="172" y="44"/>
                    <a:pt x="171" y="44"/>
                  </a:cubicBezTo>
                  <a:cubicBezTo>
                    <a:pt x="171" y="44"/>
                    <a:pt x="171" y="44"/>
                    <a:pt x="171" y="44"/>
                  </a:cubicBezTo>
                  <a:cubicBezTo>
                    <a:pt x="170" y="44"/>
                    <a:pt x="170" y="44"/>
                    <a:pt x="170" y="44"/>
                  </a:cubicBezTo>
                  <a:cubicBezTo>
                    <a:pt x="170" y="44"/>
                    <a:pt x="170" y="44"/>
                    <a:pt x="169" y="44"/>
                  </a:cubicBezTo>
                  <a:cubicBezTo>
                    <a:pt x="169" y="44"/>
                    <a:pt x="169" y="44"/>
                    <a:pt x="168" y="44"/>
                  </a:cubicBezTo>
                  <a:cubicBezTo>
                    <a:pt x="168" y="44"/>
                    <a:pt x="168" y="44"/>
                    <a:pt x="168" y="44"/>
                  </a:cubicBezTo>
                  <a:cubicBezTo>
                    <a:pt x="167" y="44"/>
                    <a:pt x="166" y="45"/>
                    <a:pt x="166" y="46"/>
                  </a:cubicBezTo>
                  <a:cubicBezTo>
                    <a:pt x="166" y="47"/>
                    <a:pt x="165" y="48"/>
                    <a:pt x="166" y="49"/>
                  </a:cubicBezTo>
                  <a:cubicBezTo>
                    <a:pt x="168" y="50"/>
                    <a:pt x="168" y="50"/>
                    <a:pt x="168" y="50"/>
                  </a:cubicBezTo>
                  <a:cubicBezTo>
                    <a:pt x="168" y="50"/>
                    <a:pt x="168" y="51"/>
                    <a:pt x="168" y="51"/>
                  </a:cubicBezTo>
                  <a:cubicBezTo>
                    <a:pt x="167" y="51"/>
                    <a:pt x="167" y="51"/>
                    <a:pt x="166" y="51"/>
                  </a:cubicBezTo>
                  <a:cubicBezTo>
                    <a:pt x="166" y="51"/>
                    <a:pt x="166" y="51"/>
                    <a:pt x="165" y="51"/>
                  </a:cubicBezTo>
                  <a:cubicBezTo>
                    <a:pt x="165" y="51"/>
                    <a:pt x="163" y="52"/>
                    <a:pt x="163" y="54"/>
                  </a:cubicBezTo>
                  <a:cubicBezTo>
                    <a:pt x="163" y="55"/>
                    <a:pt x="164" y="55"/>
                    <a:pt x="165" y="55"/>
                  </a:cubicBezTo>
                  <a:close/>
                  <a:moveTo>
                    <a:pt x="158" y="62"/>
                  </a:moveTo>
                  <a:cubicBezTo>
                    <a:pt x="158" y="62"/>
                    <a:pt x="158" y="63"/>
                    <a:pt x="158" y="63"/>
                  </a:cubicBezTo>
                  <a:cubicBezTo>
                    <a:pt x="159" y="63"/>
                    <a:pt x="159" y="63"/>
                    <a:pt x="159" y="63"/>
                  </a:cubicBezTo>
                  <a:cubicBezTo>
                    <a:pt x="160" y="63"/>
                    <a:pt x="160" y="63"/>
                    <a:pt x="161" y="63"/>
                  </a:cubicBezTo>
                  <a:cubicBezTo>
                    <a:pt x="162" y="62"/>
                    <a:pt x="163" y="62"/>
                    <a:pt x="163" y="62"/>
                  </a:cubicBezTo>
                  <a:cubicBezTo>
                    <a:pt x="163" y="62"/>
                    <a:pt x="164" y="62"/>
                    <a:pt x="163" y="63"/>
                  </a:cubicBezTo>
                  <a:cubicBezTo>
                    <a:pt x="163" y="63"/>
                    <a:pt x="163" y="64"/>
                    <a:pt x="164" y="64"/>
                  </a:cubicBezTo>
                  <a:cubicBezTo>
                    <a:pt x="164" y="64"/>
                    <a:pt x="165" y="64"/>
                    <a:pt x="165" y="64"/>
                  </a:cubicBezTo>
                  <a:cubicBezTo>
                    <a:pt x="165" y="64"/>
                    <a:pt x="165" y="64"/>
                    <a:pt x="165" y="64"/>
                  </a:cubicBezTo>
                  <a:cubicBezTo>
                    <a:pt x="165" y="64"/>
                    <a:pt x="165" y="64"/>
                    <a:pt x="165" y="64"/>
                  </a:cubicBezTo>
                  <a:cubicBezTo>
                    <a:pt x="166" y="64"/>
                    <a:pt x="166" y="65"/>
                    <a:pt x="166" y="65"/>
                  </a:cubicBezTo>
                  <a:cubicBezTo>
                    <a:pt x="166" y="65"/>
                    <a:pt x="166" y="65"/>
                    <a:pt x="166" y="65"/>
                  </a:cubicBezTo>
                  <a:cubicBezTo>
                    <a:pt x="167" y="66"/>
                    <a:pt x="168" y="66"/>
                    <a:pt x="168" y="66"/>
                  </a:cubicBezTo>
                  <a:cubicBezTo>
                    <a:pt x="169" y="67"/>
                    <a:pt x="169" y="67"/>
                    <a:pt x="169" y="67"/>
                  </a:cubicBezTo>
                  <a:cubicBezTo>
                    <a:pt x="170" y="67"/>
                    <a:pt x="171" y="67"/>
                    <a:pt x="172" y="67"/>
                  </a:cubicBezTo>
                  <a:cubicBezTo>
                    <a:pt x="172" y="67"/>
                    <a:pt x="172" y="67"/>
                    <a:pt x="172" y="68"/>
                  </a:cubicBezTo>
                  <a:cubicBezTo>
                    <a:pt x="173" y="68"/>
                    <a:pt x="173" y="68"/>
                    <a:pt x="173" y="68"/>
                  </a:cubicBezTo>
                  <a:cubicBezTo>
                    <a:pt x="173" y="68"/>
                    <a:pt x="173" y="68"/>
                    <a:pt x="173" y="68"/>
                  </a:cubicBezTo>
                  <a:cubicBezTo>
                    <a:pt x="174" y="68"/>
                    <a:pt x="175" y="68"/>
                    <a:pt x="175" y="68"/>
                  </a:cubicBezTo>
                  <a:cubicBezTo>
                    <a:pt x="176" y="69"/>
                    <a:pt x="176" y="69"/>
                    <a:pt x="177" y="69"/>
                  </a:cubicBezTo>
                  <a:cubicBezTo>
                    <a:pt x="177" y="69"/>
                    <a:pt x="177" y="69"/>
                    <a:pt x="177" y="69"/>
                  </a:cubicBezTo>
                  <a:cubicBezTo>
                    <a:pt x="178" y="69"/>
                    <a:pt x="178" y="69"/>
                    <a:pt x="179" y="69"/>
                  </a:cubicBezTo>
                  <a:cubicBezTo>
                    <a:pt x="179" y="68"/>
                    <a:pt x="180" y="67"/>
                    <a:pt x="180" y="66"/>
                  </a:cubicBezTo>
                  <a:cubicBezTo>
                    <a:pt x="179" y="65"/>
                    <a:pt x="179" y="65"/>
                    <a:pt x="178" y="65"/>
                  </a:cubicBezTo>
                  <a:cubicBezTo>
                    <a:pt x="178" y="65"/>
                    <a:pt x="178" y="65"/>
                    <a:pt x="178" y="65"/>
                  </a:cubicBezTo>
                  <a:cubicBezTo>
                    <a:pt x="177" y="65"/>
                    <a:pt x="177" y="65"/>
                    <a:pt x="177" y="65"/>
                  </a:cubicBezTo>
                  <a:cubicBezTo>
                    <a:pt x="177" y="65"/>
                    <a:pt x="177" y="65"/>
                    <a:pt x="177" y="65"/>
                  </a:cubicBezTo>
                  <a:cubicBezTo>
                    <a:pt x="177" y="65"/>
                    <a:pt x="176" y="65"/>
                    <a:pt x="176" y="64"/>
                  </a:cubicBezTo>
                  <a:cubicBezTo>
                    <a:pt x="176" y="64"/>
                    <a:pt x="175" y="64"/>
                    <a:pt x="175" y="63"/>
                  </a:cubicBezTo>
                  <a:cubicBezTo>
                    <a:pt x="175" y="63"/>
                    <a:pt x="175" y="63"/>
                    <a:pt x="175" y="63"/>
                  </a:cubicBezTo>
                  <a:cubicBezTo>
                    <a:pt x="174" y="62"/>
                    <a:pt x="173" y="61"/>
                    <a:pt x="172" y="61"/>
                  </a:cubicBezTo>
                  <a:cubicBezTo>
                    <a:pt x="172" y="61"/>
                    <a:pt x="171" y="61"/>
                    <a:pt x="171" y="60"/>
                  </a:cubicBezTo>
                  <a:cubicBezTo>
                    <a:pt x="171" y="60"/>
                    <a:pt x="171" y="60"/>
                    <a:pt x="170" y="60"/>
                  </a:cubicBezTo>
                  <a:cubicBezTo>
                    <a:pt x="170" y="59"/>
                    <a:pt x="169" y="59"/>
                    <a:pt x="169" y="59"/>
                  </a:cubicBezTo>
                  <a:cubicBezTo>
                    <a:pt x="168" y="59"/>
                    <a:pt x="167" y="58"/>
                    <a:pt x="166" y="58"/>
                  </a:cubicBezTo>
                  <a:cubicBezTo>
                    <a:pt x="166" y="58"/>
                    <a:pt x="166" y="58"/>
                    <a:pt x="166" y="58"/>
                  </a:cubicBezTo>
                  <a:cubicBezTo>
                    <a:pt x="166" y="58"/>
                    <a:pt x="166" y="58"/>
                    <a:pt x="166" y="58"/>
                  </a:cubicBezTo>
                  <a:cubicBezTo>
                    <a:pt x="166" y="58"/>
                    <a:pt x="165" y="58"/>
                    <a:pt x="165" y="58"/>
                  </a:cubicBezTo>
                  <a:cubicBezTo>
                    <a:pt x="165" y="58"/>
                    <a:pt x="165" y="58"/>
                    <a:pt x="165" y="58"/>
                  </a:cubicBezTo>
                  <a:cubicBezTo>
                    <a:pt x="165" y="58"/>
                    <a:pt x="165" y="58"/>
                    <a:pt x="165" y="58"/>
                  </a:cubicBezTo>
                  <a:cubicBezTo>
                    <a:pt x="164" y="58"/>
                    <a:pt x="164" y="57"/>
                    <a:pt x="164" y="57"/>
                  </a:cubicBezTo>
                  <a:cubicBezTo>
                    <a:pt x="164" y="57"/>
                    <a:pt x="164" y="57"/>
                    <a:pt x="164" y="57"/>
                  </a:cubicBezTo>
                  <a:cubicBezTo>
                    <a:pt x="164" y="57"/>
                    <a:pt x="164" y="57"/>
                    <a:pt x="164" y="57"/>
                  </a:cubicBezTo>
                  <a:cubicBezTo>
                    <a:pt x="164" y="57"/>
                    <a:pt x="164" y="57"/>
                    <a:pt x="164" y="57"/>
                  </a:cubicBezTo>
                  <a:cubicBezTo>
                    <a:pt x="163" y="57"/>
                    <a:pt x="162" y="57"/>
                    <a:pt x="162" y="57"/>
                  </a:cubicBezTo>
                  <a:cubicBezTo>
                    <a:pt x="162" y="57"/>
                    <a:pt x="161" y="57"/>
                    <a:pt x="161" y="57"/>
                  </a:cubicBezTo>
                  <a:cubicBezTo>
                    <a:pt x="161" y="57"/>
                    <a:pt x="161" y="57"/>
                    <a:pt x="160" y="57"/>
                  </a:cubicBezTo>
                  <a:cubicBezTo>
                    <a:pt x="160" y="57"/>
                    <a:pt x="160" y="58"/>
                    <a:pt x="159" y="58"/>
                  </a:cubicBezTo>
                  <a:cubicBezTo>
                    <a:pt x="159" y="58"/>
                    <a:pt x="159" y="58"/>
                    <a:pt x="158" y="58"/>
                  </a:cubicBezTo>
                  <a:cubicBezTo>
                    <a:pt x="158" y="58"/>
                    <a:pt x="158" y="58"/>
                    <a:pt x="158" y="58"/>
                  </a:cubicBezTo>
                  <a:cubicBezTo>
                    <a:pt x="157" y="58"/>
                    <a:pt x="157" y="58"/>
                    <a:pt x="157" y="58"/>
                  </a:cubicBezTo>
                  <a:cubicBezTo>
                    <a:pt x="157" y="60"/>
                    <a:pt x="157" y="60"/>
                    <a:pt x="157" y="62"/>
                  </a:cubicBezTo>
                  <a:cubicBezTo>
                    <a:pt x="158" y="62"/>
                    <a:pt x="158" y="62"/>
                    <a:pt x="158" y="62"/>
                  </a:cubicBezTo>
                  <a:close/>
                  <a:moveTo>
                    <a:pt x="172" y="30"/>
                  </a:moveTo>
                  <a:cubicBezTo>
                    <a:pt x="172" y="30"/>
                    <a:pt x="172" y="30"/>
                    <a:pt x="172" y="30"/>
                  </a:cubicBezTo>
                  <a:cubicBezTo>
                    <a:pt x="172" y="30"/>
                    <a:pt x="172" y="31"/>
                    <a:pt x="173" y="31"/>
                  </a:cubicBezTo>
                  <a:cubicBezTo>
                    <a:pt x="173" y="31"/>
                    <a:pt x="173" y="31"/>
                    <a:pt x="174" y="32"/>
                  </a:cubicBezTo>
                  <a:cubicBezTo>
                    <a:pt x="174" y="32"/>
                    <a:pt x="175" y="31"/>
                    <a:pt x="175" y="31"/>
                  </a:cubicBezTo>
                  <a:cubicBezTo>
                    <a:pt x="175" y="31"/>
                    <a:pt x="175" y="31"/>
                    <a:pt x="176" y="31"/>
                  </a:cubicBezTo>
                  <a:cubicBezTo>
                    <a:pt x="176" y="31"/>
                    <a:pt x="176" y="30"/>
                    <a:pt x="176" y="30"/>
                  </a:cubicBezTo>
                  <a:cubicBezTo>
                    <a:pt x="176" y="30"/>
                    <a:pt x="176" y="30"/>
                    <a:pt x="176" y="30"/>
                  </a:cubicBezTo>
                  <a:cubicBezTo>
                    <a:pt x="176" y="30"/>
                    <a:pt x="176" y="30"/>
                    <a:pt x="176" y="30"/>
                  </a:cubicBezTo>
                  <a:cubicBezTo>
                    <a:pt x="176" y="30"/>
                    <a:pt x="176" y="30"/>
                    <a:pt x="176" y="30"/>
                  </a:cubicBezTo>
                  <a:cubicBezTo>
                    <a:pt x="177" y="30"/>
                    <a:pt x="177" y="30"/>
                    <a:pt x="177" y="30"/>
                  </a:cubicBezTo>
                  <a:cubicBezTo>
                    <a:pt x="178" y="30"/>
                    <a:pt x="179" y="30"/>
                    <a:pt x="180" y="30"/>
                  </a:cubicBezTo>
                  <a:cubicBezTo>
                    <a:pt x="181" y="29"/>
                    <a:pt x="181" y="28"/>
                    <a:pt x="181" y="27"/>
                  </a:cubicBezTo>
                  <a:cubicBezTo>
                    <a:pt x="182" y="27"/>
                    <a:pt x="181" y="26"/>
                    <a:pt x="181" y="26"/>
                  </a:cubicBezTo>
                  <a:cubicBezTo>
                    <a:pt x="181" y="26"/>
                    <a:pt x="181" y="26"/>
                    <a:pt x="180" y="26"/>
                  </a:cubicBezTo>
                  <a:cubicBezTo>
                    <a:pt x="180" y="26"/>
                    <a:pt x="180" y="26"/>
                    <a:pt x="180" y="25"/>
                  </a:cubicBezTo>
                  <a:cubicBezTo>
                    <a:pt x="180" y="25"/>
                    <a:pt x="180" y="25"/>
                    <a:pt x="180" y="24"/>
                  </a:cubicBezTo>
                  <a:cubicBezTo>
                    <a:pt x="179" y="24"/>
                    <a:pt x="179" y="24"/>
                    <a:pt x="179" y="24"/>
                  </a:cubicBezTo>
                  <a:cubicBezTo>
                    <a:pt x="178" y="24"/>
                    <a:pt x="177" y="24"/>
                    <a:pt x="177" y="24"/>
                  </a:cubicBezTo>
                  <a:cubicBezTo>
                    <a:pt x="176" y="24"/>
                    <a:pt x="176" y="25"/>
                    <a:pt x="176" y="25"/>
                  </a:cubicBezTo>
                  <a:cubicBezTo>
                    <a:pt x="176" y="25"/>
                    <a:pt x="175" y="25"/>
                    <a:pt x="175" y="25"/>
                  </a:cubicBezTo>
                  <a:cubicBezTo>
                    <a:pt x="175" y="25"/>
                    <a:pt x="175" y="25"/>
                    <a:pt x="174" y="25"/>
                  </a:cubicBezTo>
                  <a:cubicBezTo>
                    <a:pt x="174" y="25"/>
                    <a:pt x="174" y="25"/>
                    <a:pt x="174" y="25"/>
                  </a:cubicBezTo>
                  <a:cubicBezTo>
                    <a:pt x="174" y="25"/>
                    <a:pt x="174" y="25"/>
                    <a:pt x="174" y="25"/>
                  </a:cubicBezTo>
                  <a:cubicBezTo>
                    <a:pt x="172" y="25"/>
                    <a:pt x="172" y="25"/>
                    <a:pt x="171" y="26"/>
                  </a:cubicBezTo>
                  <a:cubicBezTo>
                    <a:pt x="170" y="27"/>
                    <a:pt x="171" y="28"/>
                    <a:pt x="171" y="28"/>
                  </a:cubicBezTo>
                  <a:cubicBezTo>
                    <a:pt x="172" y="29"/>
                    <a:pt x="172" y="29"/>
                    <a:pt x="172" y="30"/>
                  </a:cubicBezTo>
                  <a:close/>
                  <a:moveTo>
                    <a:pt x="181" y="39"/>
                  </a:moveTo>
                  <a:cubicBezTo>
                    <a:pt x="181" y="39"/>
                    <a:pt x="181" y="39"/>
                    <a:pt x="181" y="39"/>
                  </a:cubicBezTo>
                  <a:cubicBezTo>
                    <a:pt x="181" y="40"/>
                    <a:pt x="181" y="40"/>
                    <a:pt x="181" y="40"/>
                  </a:cubicBezTo>
                  <a:cubicBezTo>
                    <a:pt x="181" y="40"/>
                    <a:pt x="181" y="40"/>
                    <a:pt x="181" y="40"/>
                  </a:cubicBezTo>
                  <a:cubicBezTo>
                    <a:pt x="181" y="40"/>
                    <a:pt x="181" y="41"/>
                    <a:pt x="181" y="41"/>
                  </a:cubicBezTo>
                  <a:cubicBezTo>
                    <a:pt x="181" y="41"/>
                    <a:pt x="181" y="41"/>
                    <a:pt x="181" y="41"/>
                  </a:cubicBezTo>
                  <a:cubicBezTo>
                    <a:pt x="181" y="42"/>
                    <a:pt x="181" y="43"/>
                    <a:pt x="182" y="43"/>
                  </a:cubicBezTo>
                  <a:cubicBezTo>
                    <a:pt x="182" y="43"/>
                    <a:pt x="182" y="43"/>
                    <a:pt x="182" y="43"/>
                  </a:cubicBezTo>
                  <a:cubicBezTo>
                    <a:pt x="183" y="43"/>
                    <a:pt x="183" y="43"/>
                    <a:pt x="183" y="43"/>
                  </a:cubicBezTo>
                  <a:cubicBezTo>
                    <a:pt x="183" y="43"/>
                    <a:pt x="183" y="43"/>
                    <a:pt x="183" y="43"/>
                  </a:cubicBezTo>
                  <a:cubicBezTo>
                    <a:pt x="184" y="43"/>
                    <a:pt x="184" y="43"/>
                    <a:pt x="184" y="43"/>
                  </a:cubicBezTo>
                  <a:cubicBezTo>
                    <a:pt x="185" y="42"/>
                    <a:pt x="185" y="41"/>
                    <a:pt x="185" y="40"/>
                  </a:cubicBezTo>
                  <a:cubicBezTo>
                    <a:pt x="185" y="40"/>
                    <a:pt x="186" y="39"/>
                    <a:pt x="185" y="38"/>
                  </a:cubicBezTo>
                  <a:cubicBezTo>
                    <a:pt x="185" y="38"/>
                    <a:pt x="185" y="38"/>
                    <a:pt x="184" y="38"/>
                  </a:cubicBezTo>
                  <a:cubicBezTo>
                    <a:pt x="184" y="38"/>
                    <a:pt x="184" y="38"/>
                    <a:pt x="184" y="38"/>
                  </a:cubicBezTo>
                  <a:cubicBezTo>
                    <a:pt x="183" y="38"/>
                    <a:pt x="183" y="38"/>
                    <a:pt x="182" y="38"/>
                  </a:cubicBezTo>
                  <a:cubicBezTo>
                    <a:pt x="182" y="38"/>
                    <a:pt x="182" y="38"/>
                    <a:pt x="182" y="38"/>
                  </a:cubicBezTo>
                  <a:cubicBezTo>
                    <a:pt x="182" y="38"/>
                    <a:pt x="181" y="39"/>
                    <a:pt x="181" y="39"/>
                  </a:cubicBezTo>
                  <a:close/>
                  <a:moveTo>
                    <a:pt x="185" y="60"/>
                  </a:moveTo>
                  <a:cubicBezTo>
                    <a:pt x="185" y="60"/>
                    <a:pt x="185" y="60"/>
                    <a:pt x="185" y="60"/>
                  </a:cubicBezTo>
                  <a:cubicBezTo>
                    <a:pt x="185" y="60"/>
                    <a:pt x="185" y="60"/>
                    <a:pt x="184" y="60"/>
                  </a:cubicBezTo>
                  <a:cubicBezTo>
                    <a:pt x="184" y="60"/>
                    <a:pt x="184" y="60"/>
                    <a:pt x="184" y="60"/>
                  </a:cubicBezTo>
                  <a:cubicBezTo>
                    <a:pt x="184" y="60"/>
                    <a:pt x="183" y="60"/>
                    <a:pt x="183" y="61"/>
                  </a:cubicBezTo>
                  <a:cubicBezTo>
                    <a:pt x="183" y="61"/>
                    <a:pt x="184" y="61"/>
                    <a:pt x="184" y="61"/>
                  </a:cubicBezTo>
                  <a:cubicBezTo>
                    <a:pt x="184" y="61"/>
                    <a:pt x="183" y="61"/>
                    <a:pt x="183" y="62"/>
                  </a:cubicBezTo>
                  <a:cubicBezTo>
                    <a:pt x="183" y="62"/>
                    <a:pt x="182" y="62"/>
                    <a:pt x="182" y="63"/>
                  </a:cubicBezTo>
                  <a:cubicBezTo>
                    <a:pt x="182" y="63"/>
                    <a:pt x="181" y="64"/>
                    <a:pt x="182" y="65"/>
                  </a:cubicBezTo>
                  <a:cubicBezTo>
                    <a:pt x="182" y="65"/>
                    <a:pt x="183" y="66"/>
                    <a:pt x="183" y="66"/>
                  </a:cubicBezTo>
                  <a:cubicBezTo>
                    <a:pt x="183" y="66"/>
                    <a:pt x="184" y="66"/>
                    <a:pt x="184" y="66"/>
                  </a:cubicBezTo>
                  <a:cubicBezTo>
                    <a:pt x="185" y="66"/>
                    <a:pt x="185" y="66"/>
                    <a:pt x="186" y="65"/>
                  </a:cubicBezTo>
                  <a:cubicBezTo>
                    <a:pt x="187" y="64"/>
                    <a:pt x="187" y="63"/>
                    <a:pt x="187" y="61"/>
                  </a:cubicBezTo>
                  <a:cubicBezTo>
                    <a:pt x="187" y="61"/>
                    <a:pt x="187" y="61"/>
                    <a:pt x="187" y="61"/>
                  </a:cubicBezTo>
                  <a:cubicBezTo>
                    <a:pt x="187" y="61"/>
                    <a:pt x="187" y="60"/>
                    <a:pt x="187" y="60"/>
                  </a:cubicBezTo>
                  <a:cubicBezTo>
                    <a:pt x="187" y="60"/>
                    <a:pt x="187" y="60"/>
                    <a:pt x="186" y="60"/>
                  </a:cubicBezTo>
                  <a:cubicBezTo>
                    <a:pt x="186" y="60"/>
                    <a:pt x="186" y="60"/>
                    <a:pt x="186" y="60"/>
                  </a:cubicBezTo>
                  <a:cubicBezTo>
                    <a:pt x="186" y="60"/>
                    <a:pt x="186" y="60"/>
                    <a:pt x="186" y="60"/>
                  </a:cubicBezTo>
                  <a:cubicBezTo>
                    <a:pt x="186" y="60"/>
                    <a:pt x="186" y="59"/>
                    <a:pt x="186" y="59"/>
                  </a:cubicBezTo>
                  <a:cubicBezTo>
                    <a:pt x="185" y="59"/>
                    <a:pt x="185" y="60"/>
                    <a:pt x="185" y="60"/>
                  </a:cubicBezTo>
                  <a:close/>
                  <a:moveTo>
                    <a:pt x="196" y="76"/>
                  </a:moveTo>
                  <a:cubicBezTo>
                    <a:pt x="197" y="77"/>
                    <a:pt x="197" y="77"/>
                    <a:pt x="197" y="78"/>
                  </a:cubicBezTo>
                  <a:cubicBezTo>
                    <a:pt x="198" y="78"/>
                    <a:pt x="198" y="79"/>
                    <a:pt x="198" y="79"/>
                  </a:cubicBezTo>
                  <a:cubicBezTo>
                    <a:pt x="199" y="79"/>
                    <a:pt x="199" y="79"/>
                    <a:pt x="199" y="80"/>
                  </a:cubicBezTo>
                  <a:cubicBezTo>
                    <a:pt x="199" y="80"/>
                    <a:pt x="199" y="79"/>
                    <a:pt x="199" y="79"/>
                  </a:cubicBezTo>
                  <a:cubicBezTo>
                    <a:pt x="200" y="79"/>
                    <a:pt x="201" y="78"/>
                    <a:pt x="202" y="79"/>
                  </a:cubicBezTo>
                  <a:cubicBezTo>
                    <a:pt x="203" y="79"/>
                    <a:pt x="204" y="79"/>
                    <a:pt x="204" y="78"/>
                  </a:cubicBezTo>
                  <a:cubicBezTo>
                    <a:pt x="205" y="78"/>
                    <a:pt x="206" y="78"/>
                    <a:pt x="206" y="77"/>
                  </a:cubicBezTo>
                  <a:cubicBezTo>
                    <a:pt x="206" y="77"/>
                    <a:pt x="206" y="77"/>
                    <a:pt x="206" y="77"/>
                  </a:cubicBezTo>
                  <a:cubicBezTo>
                    <a:pt x="206" y="77"/>
                    <a:pt x="206" y="77"/>
                    <a:pt x="206" y="77"/>
                  </a:cubicBezTo>
                  <a:cubicBezTo>
                    <a:pt x="207" y="77"/>
                    <a:pt x="207" y="77"/>
                    <a:pt x="207" y="77"/>
                  </a:cubicBezTo>
                  <a:cubicBezTo>
                    <a:pt x="207" y="77"/>
                    <a:pt x="207" y="77"/>
                    <a:pt x="207" y="77"/>
                  </a:cubicBezTo>
                  <a:cubicBezTo>
                    <a:pt x="208" y="77"/>
                    <a:pt x="211" y="77"/>
                    <a:pt x="212" y="76"/>
                  </a:cubicBezTo>
                  <a:cubicBezTo>
                    <a:pt x="212" y="76"/>
                    <a:pt x="212" y="75"/>
                    <a:pt x="212" y="75"/>
                  </a:cubicBezTo>
                  <a:cubicBezTo>
                    <a:pt x="212" y="74"/>
                    <a:pt x="212" y="74"/>
                    <a:pt x="211" y="74"/>
                  </a:cubicBezTo>
                  <a:cubicBezTo>
                    <a:pt x="211" y="74"/>
                    <a:pt x="211" y="74"/>
                    <a:pt x="211" y="74"/>
                  </a:cubicBezTo>
                  <a:cubicBezTo>
                    <a:pt x="211" y="73"/>
                    <a:pt x="210" y="73"/>
                    <a:pt x="210" y="72"/>
                  </a:cubicBezTo>
                  <a:cubicBezTo>
                    <a:pt x="209" y="71"/>
                    <a:pt x="208" y="70"/>
                    <a:pt x="206" y="70"/>
                  </a:cubicBezTo>
                  <a:cubicBezTo>
                    <a:pt x="206" y="70"/>
                    <a:pt x="206" y="70"/>
                    <a:pt x="206" y="70"/>
                  </a:cubicBezTo>
                  <a:cubicBezTo>
                    <a:pt x="206" y="70"/>
                    <a:pt x="206" y="70"/>
                    <a:pt x="206" y="70"/>
                  </a:cubicBezTo>
                  <a:cubicBezTo>
                    <a:pt x="207" y="70"/>
                    <a:pt x="207" y="69"/>
                    <a:pt x="207" y="69"/>
                  </a:cubicBezTo>
                  <a:cubicBezTo>
                    <a:pt x="207" y="69"/>
                    <a:pt x="207" y="68"/>
                    <a:pt x="207" y="68"/>
                  </a:cubicBezTo>
                  <a:cubicBezTo>
                    <a:pt x="207" y="68"/>
                    <a:pt x="207" y="68"/>
                    <a:pt x="207" y="68"/>
                  </a:cubicBezTo>
                  <a:cubicBezTo>
                    <a:pt x="207" y="68"/>
                    <a:pt x="207" y="68"/>
                    <a:pt x="207" y="68"/>
                  </a:cubicBezTo>
                  <a:cubicBezTo>
                    <a:pt x="207" y="67"/>
                    <a:pt x="207" y="67"/>
                    <a:pt x="207" y="66"/>
                  </a:cubicBezTo>
                  <a:cubicBezTo>
                    <a:pt x="207" y="66"/>
                    <a:pt x="208" y="66"/>
                    <a:pt x="209" y="65"/>
                  </a:cubicBezTo>
                  <a:cubicBezTo>
                    <a:pt x="209" y="65"/>
                    <a:pt x="209" y="65"/>
                    <a:pt x="209" y="65"/>
                  </a:cubicBezTo>
                  <a:cubicBezTo>
                    <a:pt x="210" y="65"/>
                    <a:pt x="212" y="65"/>
                    <a:pt x="212" y="64"/>
                  </a:cubicBezTo>
                  <a:cubicBezTo>
                    <a:pt x="213" y="63"/>
                    <a:pt x="212" y="62"/>
                    <a:pt x="211" y="62"/>
                  </a:cubicBezTo>
                  <a:cubicBezTo>
                    <a:pt x="211" y="62"/>
                    <a:pt x="211" y="62"/>
                    <a:pt x="211" y="62"/>
                  </a:cubicBezTo>
                  <a:cubicBezTo>
                    <a:pt x="211" y="61"/>
                    <a:pt x="210" y="61"/>
                    <a:pt x="210" y="61"/>
                  </a:cubicBezTo>
                  <a:cubicBezTo>
                    <a:pt x="209" y="60"/>
                    <a:pt x="209" y="60"/>
                    <a:pt x="208" y="59"/>
                  </a:cubicBezTo>
                  <a:cubicBezTo>
                    <a:pt x="208" y="59"/>
                    <a:pt x="208" y="59"/>
                    <a:pt x="208" y="59"/>
                  </a:cubicBezTo>
                  <a:cubicBezTo>
                    <a:pt x="208" y="58"/>
                    <a:pt x="208" y="58"/>
                    <a:pt x="207" y="58"/>
                  </a:cubicBezTo>
                  <a:cubicBezTo>
                    <a:pt x="206" y="58"/>
                    <a:pt x="206" y="58"/>
                    <a:pt x="206" y="58"/>
                  </a:cubicBezTo>
                  <a:cubicBezTo>
                    <a:pt x="205" y="59"/>
                    <a:pt x="206" y="59"/>
                    <a:pt x="206" y="60"/>
                  </a:cubicBezTo>
                  <a:cubicBezTo>
                    <a:pt x="206" y="60"/>
                    <a:pt x="206" y="60"/>
                    <a:pt x="206" y="60"/>
                  </a:cubicBezTo>
                  <a:cubicBezTo>
                    <a:pt x="206" y="60"/>
                    <a:pt x="206" y="60"/>
                    <a:pt x="206" y="60"/>
                  </a:cubicBezTo>
                  <a:cubicBezTo>
                    <a:pt x="206" y="60"/>
                    <a:pt x="206" y="60"/>
                    <a:pt x="206" y="60"/>
                  </a:cubicBezTo>
                  <a:cubicBezTo>
                    <a:pt x="206" y="60"/>
                    <a:pt x="206" y="61"/>
                    <a:pt x="206" y="61"/>
                  </a:cubicBezTo>
                  <a:cubicBezTo>
                    <a:pt x="206" y="61"/>
                    <a:pt x="206" y="61"/>
                    <a:pt x="205" y="61"/>
                  </a:cubicBezTo>
                  <a:cubicBezTo>
                    <a:pt x="205" y="61"/>
                    <a:pt x="205" y="61"/>
                    <a:pt x="205" y="61"/>
                  </a:cubicBezTo>
                  <a:cubicBezTo>
                    <a:pt x="205" y="61"/>
                    <a:pt x="204" y="60"/>
                    <a:pt x="204" y="60"/>
                  </a:cubicBezTo>
                  <a:cubicBezTo>
                    <a:pt x="203" y="60"/>
                    <a:pt x="203" y="60"/>
                    <a:pt x="203" y="60"/>
                  </a:cubicBezTo>
                  <a:cubicBezTo>
                    <a:pt x="203" y="60"/>
                    <a:pt x="202" y="60"/>
                    <a:pt x="202" y="60"/>
                  </a:cubicBezTo>
                  <a:cubicBezTo>
                    <a:pt x="201" y="60"/>
                    <a:pt x="200" y="60"/>
                    <a:pt x="199" y="61"/>
                  </a:cubicBezTo>
                  <a:cubicBezTo>
                    <a:pt x="199" y="62"/>
                    <a:pt x="199" y="62"/>
                    <a:pt x="199" y="62"/>
                  </a:cubicBezTo>
                  <a:cubicBezTo>
                    <a:pt x="199" y="63"/>
                    <a:pt x="199" y="63"/>
                    <a:pt x="199" y="63"/>
                  </a:cubicBezTo>
                  <a:cubicBezTo>
                    <a:pt x="199" y="63"/>
                    <a:pt x="199" y="63"/>
                    <a:pt x="199" y="62"/>
                  </a:cubicBezTo>
                  <a:cubicBezTo>
                    <a:pt x="198" y="62"/>
                    <a:pt x="198" y="62"/>
                    <a:pt x="198" y="62"/>
                  </a:cubicBezTo>
                  <a:cubicBezTo>
                    <a:pt x="198" y="61"/>
                    <a:pt x="198" y="61"/>
                    <a:pt x="197" y="61"/>
                  </a:cubicBezTo>
                  <a:cubicBezTo>
                    <a:pt x="197" y="61"/>
                    <a:pt x="197" y="61"/>
                    <a:pt x="197" y="61"/>
                  </a:cubicBezTo>
                  <a:cubicBezTo>
                    <a:pt x="196" y="61"/>
                    <a:pt x="196" y="61"/>
                    <a:pt x="195" y="62"/>
                  </a:cubicBezTo>
                  <a:cubicBezTo>
                    <a:pt x="195" y="63"/>
                    <a:pt x="195" y="64"/>
                    <a:pt x="195" y="64"/>
                  </a:cubicBezTo>
                  <a:cubicBezTo>
                    <a:pt x="195" y="65"/>
                    <a:pt x="196" y="65"/>
                    <a:pt x="196" y="66"/>
                  </a:cubicBezTo>
                  <a:cubicBezTo>
                    <a:pt x="196" y="66"/>
                    <a:pt x="195" y="67"/>
                    <a:pt x="195" y="67"/>
                  </a:cubicBezTo>
                  <a:cubicBezTo>
                    <a:pt x="195" y="67"/>
                    <a:pt x="195" y="67"/>
                    <a:pt x="195" y="68"/>
                  </a:cubicBezTo>
                  <a:cubicBezTo>
                    <a:pt x="195" y="69"/>
                    <a:pt x="195" y="69"/>
                    <a:pt x="194" y="70"/>
                  </a:cubicBezTo>
                  <a:cubicBezTo>
                    <a:pt x="194" y="71"/>
                    <a:pt x="194" y="73"/>
                    <a:pt x="194" y="74"/>
                  </a:cubicBezTo>
                  <a:cubicBezTo>
                    <a:pt x="195" y="75"/>
                    <a:pt x="195" y="76"/>
                    <a:pt x="196" y="76"/>
                  </a:cubicBezTo>
                  <a:close/>
                  <a:moveTo>
                    <a:pt x="227" y="210"/>
                  </a:moveTo>
                  <a:cubicBezTo>
                    <a:pt x="227" y="210"/>
                    <a:pt x="226" y="210"/>
                    <a:pt x="226" y="211"/>
                  </a:cubicBezTo>
                  <a:cubicBezTo>
                    <a:pt x="226" y="211"/>
                    <a:pt x="225" y="211"/>
                    <a:pt x="225" y="211"/>
                  </a:cubicBezTo>
                  <a:cubicBezTo>
                    <a:pt x="225" y="212"/>
                    <a:pt x="225" y="212"/>
                    <a:pt x="224" y="212"/>
                  </a:cubicBezTo>
                  <a:cubicBezTo>
                    <a:pt x="224" y="212"/>
                    <a:pt x="223" y="212"/>
                    <a:pt x="223" y="213"/>
                  </a:cubicBezTo>
                  <a:cubicBezTo>
                    <a:pt x="223" y="213"/>
                    <a:pt x="223" y="213"/>
                    <a:pt x="223" y="213"/>
                  </a:cubicBezTo>
                  <a:cubicBezTo>
                    <a:pt x="223" y="214"/>
                    <a:pt x="223" y="214"/>
                    <a:pt x="223" y="214"/>
                  </a:cubicBezTo>
                  <a:cubicBezTo>
                    <a:pt x="223" y="215"/>
                    <a:pt x="223" y="215"/>
                    <a:pt x="223" y="215"/>
                  </a:cubicBezTo>
                  <a:cubicBezTo>
                    <a:pt x="224" y="215"/>
                    <a:pt x="224" y="215"/>
                    <a:pt x="224" y="215"/>
                  </a:cubicBezTo>
                  <a:cubicBezTo>
                    <a:pt x="224" y="215"/>
                    <a:pt x="224" y="215"/>
                    <a:pt x="224" y="215"/>
                  </a:cubicBezTo>
                  <a:cubicBezTo>
                    <a:pt x="224" y="216"/>
                    <a:pt x="223" y="216"/>
                    <a:pt x="223" y="216"/>
                  </a:cubicBezTo>
                  <a:cubicBezTo>
                    <a:pt x="223" y="216"/>
                    <a:pt x="223" y="216"/>
                    <a:pt x="223" y="216"/>
                  </a:cubicBezTo>
                  <a:cubicBezTo>
                    <a:pt x="222" y="217"/>
                    <a:pt x="222" y="217"/>
                    <a:pt x="222" y="217"/>
                  </a:cubicBezTo>
                  <a:cubicBezTo>
                    <a:pt x="222" y="217"/>
                    <a:pt x="222" y="217"/>
                    <a:pt x="222" y="217"/>
                  </a:cubicBezTo>
                  <a:cubicBezTo>
                    <a:pt x="222" y="217"/>
                    <a:pt x="222" y="217"/>
                    <a:pt x="222" y="217"/>
                  </a:cubicBezTo>
                  <a:cubicBezTo>
                    <a:pt x="222" y="217"/>
                    <a:pt x="222" y="217"/>
                    <a:pt x="222" y="217"/>
                  </a:cubicBezTo>
                  <a:cubicBezTo>
                    <a:pt x="222" y="217"/>
                    <a:pt x="221" y="217"/>
                    <a:pt x="221" y="217"/>
                  </a:cubicBezTo>
                  <a:cubicBezTo>
                    <a:pt x="221" y="217"/>
                    <a:pt x="221" y="217"/>
                    <a:pt x="221" y="217"/>
                  </a:cubicBezTo>
                  <a:cubicBezTo>
                    <a:pt x="220" y="217"/>
                    <a:pt x="220" y="217"/>
                    <a:pt x="220" y="218"/>
                  </a:cubicBezTo>
                  <a:cubicBezTo>
                    <a:pt x="218" y="218"/>
                    <a:pt x="218" y="219"/>
                    <a:pt x="218" y="220"/>
                  </a:cubicBezTo>
                  <a:cubicBezTo>
                    <a:pt x="218" y="221"/>
                    <a:pt x="218" y="221"/>
                    <a:pt x="218" y="221"/>
                  </a:cubicBezTo>
                  <a:cubicBezTo>
                    <a:pt x="218" y="222"/>
                    <a:pt x="218" y="222"/>
                    <a:pt x="219" y="222"/>
                  </a:cubicBezTo>
                  <a:cubicBezTo>
                    <a:pt x="219" y="222"/>
                    <a:pt x="219" y="222"/>
                    <a:pt x="219" y="222"/>
                  </a:cubicBezTo>
                  <a:cubicBezTo>
                    <a:pt x="219" y="222"/>
                    <a:pt x="219" y="222"/>
                    <a:pt x="220" y="222"/>
                  </a:cubicBezTo>
                  <a:cubicBezTo>
                    <a:pt x="220" y="222"/>
                    <a:pt x="220" y="222"/>
                    <a:pt x="220" y="222"/>
                  </a:cubicBezTo>
                  <a:cubicBezTo>
                    <a:pt x="221" y="222"/>
                    <a:pt x="221" y="222"/>
                    <a:pt x="221" y="223"/>
                  </a:cubicBezTo>
                  <a:cubicBezTo>
                    <a:pt x="221" y="223"/>
                    <a:pt x="221" y="223"/>
                    <a:pt x="221" y="224"/>
                  </a:cubicBezTo>
                  <a:cubicBezTo>
                    <a:pt x="221" y="224"/>
                    <a:pt x="221" y="224"/>
                    <a:pt x="221" y="224"/>
                  </a:cubicBezTo>
                  <a:cubicBezTo>
                    <a:pt x="221" y="224"/>
                    <a:pt x="221" y="226"/>
                    <a:pt x="220" y="226"/>
                  </a:cubicBezTo>
                  <a:cubicBezTo>
                    <a:pt x="220" y="226"/>
                    <a:pt x="219" y="226"/>
                    <a:pt x="218" y="226"/>
                  </a:cubicBezTo>
                  <a:cubicBezTo>
                    <a:pt x="218" y="226"/>
                    <a:pt x="218" y="226"/>
                    <a:pt x="218" y="226"/>
                  </a:cubicBezTo>
                  <a:cubicBezTo>
                    <a:pt x="217" y="226"/>
                    <a:pt x="216" y="225"/>
                    <a:pt x="216" y="225"/>
                  </a:cubicBezTo>
                  <a:cubicBezTo>
                    <a:pt x="215" y="225"/>
                    <a:pt x="215" y="225"/>
                    <a:pt x="214" y="225"/>
                  </a:cubicBezTo>
                  <a:cubicBezTo>
                    <a:pt x="213" y="226"/>
                    <a:pt x="213" y="227"/>
                    <a:pt x="213" y="228"/>
                  </a:cubicBezTo>
                  <a:cubicBezTo>
                    <a:pt x="213" y="229"/>
                    <a:pt x="213" y="229"/>
                    <a:pt x="212" y="230"/>
                  </a:cubicBezTo>
                  <a:cubicBezTo>
                    <a:pt x="211" y="230"/>
                    <a:pt x="211" y="230"/>
                    <a:pt x="211" y="231"/>
                  </a:cubicBezTo>
                  <a:cubicBezTo>
                    <a:pt x="211" y="231"/>
                    <a:pt x="210" y="232"/>
                    <a:pt x="210" y="232"/>
                  </a:cubicBezTo>
                  <a:cubicBezTo>
                    <a:pt x="209" y="232"/>
                    <a:pt x="209" y="232"/>
                    <a:pt x="209" y="232"/>
                  </a:cubicBezTo>
                  <a:cubicBezTo>
                    <a:pt x="209" y="232"/>
                    <a:pt x="209" y="232"/>
                    <a:pt x="209" y="232"/>
                  </a:cubicBezTo>
                  <a:cubicBezTo>
                    <a:pt x="208" y="232"/>
                    <a:pt x="208" y="232"/>
                    <a:pt x="207" y="231"/>
                  </a:cubicBezTo>
                  <a:cubicBezTo>
                    <a:pt x="207" y="231"/>
                    <a:pt x="207" y="231"/>
                    <a:pt x="207" y="230"/>
                  </a:cubicBezTo>
                  <a:cubicBezTo>
                    <a:pt x="207" y="230"/>
                    <a:pt x="207" y="230"/>
                    <a:pt x="206" y="229"/>
                  </a:cubicBezTo>
                  <a:cubicBezTo>
                    <a:pt x="206" y="229"/>
                    <a:pt x="206" y="229"/>
                    <a:pt x="206" y="229"/>
                  </a:cubicBezTo>
                  <a:cubicBezTo>
                    <a:pt x="205" y="229"/>
                    <a:pt x="204" y="230"/>
                    <a:pt x="204" y="231"/>
                  </a:cubicBezTo>
                  <a:cubicBezTo>
                    <a:pt x="204" y="231"/>
                    <a:pt x="204" y="231"/>
                    <a:pt x="204" y="231"/>
                  </a:cubicBezTo>
                  <a:cubicBezTo>
                    <a:pt x="204" y="231"/>
                    <a:pt x="203" y="233"/>
                    <a:pt x="204" y="233"/>
                  </a:cubicBezTo>
                  <a:cubicBezTo>
                    <a:pt x="204" y="233"/>
                    <a:pt x="204" y="233"/>
                    <a:pt x="204" y="233"/>
                  </a:cubicBezTo>
                  <a:cubicBezTo>
                    <a:pt x="204" y="233"/>
                    <a:pt x="204" y="233"/>
                    <a:pt x="204" y="233"/>
                  </a:cubicBezTo>
                  <a:cubicBezTo>
                    <a:pt x="205" y="234"/>
                    <a:pt x="205" y="234"/>
                    <a:pt x="205" y="234"/>
                  </a:cubicBezTo>
                  <a:cubicBezTo>
                    <a:pt x="205" y="234"/>
                    <a:pt x="205" y="234"/>
                    <a:pt x="205" y="234"/>
                  </a:cubicBezTo>
                  <a:cubicBezTo>
                    <a:pt x="205" y="235"/>
                    <a:pt x="205" y="235"/>
                    <a:pt x="206" y="235"/>
                  </a:cubicBezTo>
                  <a:cubicBezTo>
                    <a:pt x="206" y="235"/>
                    <a:pt x="206" y="235"/>
                    <a:pt x="207" y="235"/>
                  </a:cubicBezTo>
                  <a:cubicBezTo>
                    <a:pt x="207" y="235"/>
                    <a:pt x="207" y="235"/>
                    <a:pt x="208" y="235"/>
                  </a:cubicBezTo>
                  <a:cubicBezTo>
                    <a:pt x="208" y="235"/>
                    <a:pt x="208" y="235"/>
                    <a:pt x="208" y="235"/>
                  </a:cubicBezTo>
                  <a:cubicBezTo>
                    <a:pt x="209" y="235"/>
                    <a:pt x="209" y="235"/>
                    <a:pt x="209" y="235"/>
                  </a:cubicBezTo>
                  <a:cubicBezTo>
                    <a:pt x="209" y="235"/>
                    <a:pt x="209" y="235"/>
                    <a:pt x="209" y="235"/>
                  </a:cubicBezTo>
                  <a:cubicBezTo>
                    <a:pt x="209" y="236"/>
                    <a:pt x="209" y="236"/>
                    <a:pt x="208" y="237"/>
                  </a:cubicBezTo>
                  <a:cubicBezTo>
                    <a:pt x="208" y="238"/>
                    <a:pt x="206" y="240"/>
                    <a:pt x="207" y="241"/>
                  </a:cubicBezTo>
                  <a:cubicBezTo>
                    <a:pt x="207" y="241"/>
                    <a:pt x="208" y="241"/>
                    <a:pt x="208" y="241"/>
                  </a:cubicBezTo>
                  <a:cubicBezTo>
                    <a:pt x="209" y="241"/>
                    <a:pt x="209" y="241"/>
                    <a:pt x="210" y="240"/>
                  </a:cubicBezTo>
                  <a:cubicBezTo>
                    <a:pt x="210" y="239"/>
                    <a:pt x="210" y="238"/>
                    <a:pt x="211" y="239"/>
                  </a:cubicBezTo>
                  <a:cubicBezTo>
                    <a:pt x="211" y="239"/>
                    <a:pt x="211" y="239"/>
                    <a:pt x="212" y="239"/>
                  </a:cubicBezTo>
                  <a:cubicBezTo>
                    <a:pt x="212" y="239"/>
                    <a:pt x="213" y="239"/>
                    <a:pt x="213" y="239"/>
                  </a:cubicBezTo>
                  <a:cubicBezTo>
                    <a:pt x="213" y="240"/>
                    <a:pt x="212" y="240"/>
                    <a:pt x="211" y="240"/>
                  </a:cubicBezTo>
                  <a:cubicBezTo>
                    <a:pt x="210" y="241"/>
                    <a:pt x="208" y="241"/>
                    <a:pt x="208" y="243"/>
                  </a:cubicBezTo>
                  <a:cubicBezTo>
                    <a:pt x="208" y="244"/>
                    <a:pt x="208" y="245"/>
                    <a:pt x="209" y="246"/>
                  </a:cubicBezTo>
                  <a:cubicBezTo>
                    <a:pt x="209" y="246"/>
                    <a:pt x="210" y="246"/>
                    <a:pt x="211" y="247"/>
                  </a:cubicBezTo>
                  <a:cubicBezTo>
                    <a:pt x="211" y="247"/>
                    <a:pt x="211" y="247"/>
                    <a:pt x="211" y="247"/>
                  </a:cubicBezTo>
                  <a:cubicBezTo>
                    <a:pt x="211" y="247"/>
                    <a:pt x="210" y="247"/>
                    <a:pt x="210" y="247"/>
                  </a:cubicBezTo>
                  <a:cubicBezTo>
                    <a:pt x="209" y="247"/>
                    <a:pt x="208" y="247"/>
                    <a:pt x="208" y="248"/>
                  </a:cubicBezTo>
                  <a:cubicBezTo>
                    <a:pt x="208" y="248"/>
                    <a:pt x="207" y="248"/>
                    <a:pt x="207" y="248"/>
                  </a:cubicBezTo>
                  <a:cubicBezTo>
                    <a:pt x="205" y="248"/>
                    <a:pt x="205" y="249"/>
                    <a:pt x="205" y="249"/>
                  </a:cubicBezTo>
                  <a:cubicBezTo>
                    <a:pt x="205" y="250"/>
                    <a:pt x="205" y="250"/>
                    <a:pt x="205" y="250"/>
                  </a:cubicBezTo>
                  <a:cubicBezTo>
                    <a:pt x="205" y="250"/>
                    <a:pt x="206" y="250"/>
                    <a:pt x="206" y="250"/>
                  </a:cubicBezTo>
                  <a:cubicBezTo>
                    <a:pt x="207" y="250"/>
                    <a:pt x="207" y="250"/>
                    <a:pt x="208" y="250"/>
                  </a:cubicBezTo>
                  <a:cubicBezTo>
                    <a:pt x="208" y="250"/>
                    <a:pt x="208" y="250"/>
                    <a:pt x="208" y="250"/>
                  </a:cubicBezTo>
                  <a:cubicBezTo>
                    <a:pt x="209" y="250"/>
                    <a:pt x="209" y="250"/>
                    <a:pt x="209" y="250"/>
                  </a:cubicBezTo>
                  <a:cubicBezTo>
                    <a:pt x="209" y="250"/>
                    <a:pt x="209" y="250"/>
                    <a:pt x="209" y="250"/>
                  </a:cubicBezTo>
                  <a:cubicBezTo>
                    <a:pt x="209" y="250"/>
                    <a:pt x="209" y="250"/>
                    <a:pt x="209" y="251"/>
                  </a:cubicBezTo>
                  <a:cubicBezTo>
                    <a:pt x="209" y="251"/>
                    <a:pt x="208" y="251"/>
                    <a:pt x="208" y="251"/>
                  </a:cubicBezTo>
                  <a:cubicBezTo>
                    <a:pt x="208" y="251"/>
                    <a:pt x="208" y="251"/>
                    <a:pt x="207" y="251"/>
                  </a:cubicBezTo>
                  <a:cubicBezTo>
                    <a:pt x="207" y="251"/>
                    <a:pt x="207" y="252"/>
                    <a:pt x="206" y="252"/>
                  </a:cubicBezTo>
                  <a:cubicBezTo>
                    <a:pt x="206" y="252"/>
                    <a:pt x="207" y="253"/>
                    <a:pt x="207" y="253"/>
                  </a:cubicBezTo>
                  <a:cubicBezTo>
                    <a:pt x="207" y="253"/>
                    <a:pt x="208" y="253"/>
                    <a:pt x="208" y="254"/>
                  </a:cubicBezTo>
                  <a:cubicBezTo>
                    <a:pt x="208" y="254"/>
                    <a:pt x="208" y="254"/>
                    <a:pt x="208" y="254"/>
                  </a:cubicBezTo>
                  <a:cubicBezTo>
                    <a:pt x="209" y="254"/>
                    <a:pt x="210" y="254"/>
                    <a:pt x="210" y="255"/>
                  </a:cubicBezTo>
                  <a:cubicBezTo>
                    <a:pt x="211" y="255"/>
                    <a:pt x="211" y="255"/>
                    <a:pt x="212" y="255"/>
                  </a:cubicBezTo>
                  <a:cubicBezTo>
                    <a:pt x="212" y="255"/>
                    <a:pt x="212" y="255"/>
                    <a:pt x="212" y="255"/>
                  </a:cubicBezTo>
                  <a:cubicBezTo>
                    <a:pt x="212" y="255"/>
                    <a:pt x="212" y="256"/>
                    <a:pt x="212" y="256"/>
                  </a:cubicBezTo>
                  <a:cubicBezTo>
                    <a:pt x="212" y="256"/>
                    <a:pt x="212" y="256"/>
                    <a:pt x="212" y="257"/>
                  </a:cubicBezTo>
                  <a:cubicBezTo>
                    <a:pt x="212" y="257"/>
                    <a:pt x="211" y="256"/>
                    <a:pt x="211" y="256"/>
                  </a:cubicBezTo>
                  <a:cubicBezTo>
                    <a:pt x="211" y="256"/>
                    <a:pt x="211" y="256"/>
                    <a:pt x="211" y="256"/>
                  </a:cubicBezTo>
                  <a:cubicBezTo>
                    <a:pt x="211" y="256"/>
                    <a:pt x="210" y="256"/>
                    <a:pt x="210" y="256"/>
                  </a:cubicBezTo>
                  <a:cubicBezTo>
                    <a:pt x="210" y="256"/>
                    <a:pt x="210" y="256"/>
                    <a:pt x="210" y="256"/>
                  </a:cubicBezTo>
                  <a:cubicBezTo>
                    <a:pt x="209" y="256"/>
                    <a:pt x="209" y="256"/>
                    <a:pt x="209" y="255"/>
                  </a:cubicBezTo>
                  <a:cubicBezTo>
                    <a:pt x="209" y="255"/>
                    <a:pt x="208" y="255"/>
                    <a:pt x="208" y="255"/>
                  </a:cubicBezTo>
                  <a:cubicBezTo>
                    <a:pt x="208" y="255"/>
                    <a:pt x="207" y="255"/>
                    <a:pt x="207" y="255"/>
                  </a:cubicBezTo>
                  <a:cubicBezTo>
                    <a:pt x="207" y="255"/>
                    <a:pt x="207" y="255"/>
                    <a:pt x="207" y="255"/>
                  </a:cubicBezTo>
                  <a:cubicBezTo>
                    <a:pt x="207" y="255"/>
                    <a:pt x="207" y="255"/>
                    <a:pt x="207" y="255"/>
                  </a:cubicBezTo>
                  <a:cubicBezTo>
                    <a:pt x="206" y="255"/>
                    <a:pt x="206" y="255"/>
                    <a:pt x="206" y="254"/>
                  </a:cubicBezTo>
                  <a:cubicBezTo>
                    <a:pt x="206" y="254"/>
                    <a:pt x="206" y="254"/>
                    <a:pt x="205" y="254"/>
                  </a:cubicBezTo>
                  <a:cubicBezTo>
                    <a:pt x="205" y="254"/>
                    <a:pt x="205" y="254"/>
                    <a:pt x="205" y="255"/>
                  </a:cubicBezTo>
                  <a:cubicBezTo>
                    <a:pt x="205" y="254"/>
                    <a:pt x="204" y="254"/>
                    <a:pt x="204" y="254"/>
                  </a:cubicBezTo>
                  <a:cubicBezTo>
                    <a:pt x="204" y="254"/>
                    <a:pt x="204" y="254"/>
                    <a:pt x="204" y="254"/>
                  </a:cubicBezTo>
                  <a:cubicBezTo>
                    <a:pt x="203" y="255"/>
                    <a:pt x="202" y="256"/>
                    <a:pt x="201" y="257"/>
                  </a:cubicBezTo>
                  <a:cubicBezTo>
                    <a:pt x="201" y="258"/>
                    <a:pt x="202" y="258"/>
                    <a:pt x="202" y="259"/>
                  </a:cubicBezTo>
                  <a:cubicBezTo>
                    <a:pt x="202" y="259"/>
                    <a:pt x="202" y="259"/>
                    <a:pt x="202" y="259"/>
                  </a:cubicBezTo>
                  <a:cubicBezTo>
                    <a:pt x="203" y="259"/>
                    <a:pt x="203" y="259"/>
                    <a:pt x="203" y="259"/>
                  </a:cubicBezTo>
                  <a:cubicBezTo>
                    <a:pt x="203" y="259"/>
                    <a:pt x="203" y="259"/>
                    <a:pt x="203" y="260"/>
                  </a:cubicBezTo>
                  <a:cubicBezTo>
                    <a:pt x="203" y="260"/>
                    <a:pt x="202" y="260"/>
                    <a:pt x="202" y="260"/>
                  </a:cubicBezTo>
                  <a:cubicBezTo>
                    <a:pt x="202" y="260"/>
                    <a:pt x="202" y="260"/>
                    <a:pt x="202" y="260"/>
                  </a:cubicBezTo>
                  <a:cubicBezTo>
                    <a:pt x="202" y="260"/>
                    <a:pt x="202" y="259"/>
                    <a:pt x="202" y="259"/>
                  </a:cubicBezTo>
                  <a:cubicBezTo>
                    <a:pt x="202" y="259"/>
                    <a:pt x="202" y="259"/>
                    <a:pt x="202" y="259"/>
                  </a:cubicBezTo>
                  <a:cubicBezTo>
                    <a:pt x="202" y="259"/>
                    <a:pt x="202" y="259"/>
                    <a:pt x="202" y="259"/>
                  </a:cubicBezTo>
                  <a:cubicBezTo>
                    <a:pt x="201" y="259"/>
                    <a:pt x="201" y="259"/>
                    <a:pt x="201" y="260"/>
                  </a:cubicBezTo>
                  <a:cubicBezTo>
                    <a:pt x="200" y="260"/>
                    <a:pt x="200" y="260"/>
                    <a:pt x="200" y="261"/>
                  </a:cubicBezTo>
                  <a:cubicBezTo>
                    <a:pt x="200" y="261"/>
                    <a:pt x="200" y="261"/>
                    <a:pt x="200" y="261"/>
                  </a:cubicBezTo>
                  <a:cubicBezTo>
                    <a:pt x="199" y="261"/>
                    <a:pt x="198" y="262"/>
                    <a:pt x="197" y="263"/>
                  </a:cubicBezTo>
                  <a:cubicBezTo>
                    <a:pt x="197" y="263"/>
                    <a:pt x="197" y="264"/>
                    <a:pt x="197" y="264"/>
                  </a:cubicBezTo>
                  <a:cubicBezTo>
                    <a:pt x="197" y="265"/>
                    <a:pt x="197" y="265"/>
                    <a:pt x="197" y="265"/>
                  </a:cubicBezTo>
                  <a:cubicBezTo>
                    <a:pt x="196" y="265"/>
                    <a:pt x="196" y="265"/>
                    <a:pt x="196" y="265"/>
                  </a:cubicBezTo>
                  <a:cubicBezTo>
                    <a:pt x="195" y="266"/>
                    <a:pt x="195" y="267"/>
                    <a:pt x="195" y="267"/>
                  </a:cubicBezTo>
                  <a:cubicBezTo>
                    <a:pt x="196" y="268"/>
                    <a:pt x="197" y="269"/>
                    <a:pt x="198" y="269"/>
                  </a:cubicBezTo>
                  <a:cubicBezTo>
                    <a:pt x="198" y="269"/>
                    <a:pt x="198" y="269"/>
                    <a:pt x="198" y="269"/>
                  </a:cubicBezTo>
                  <a:cubicBezTo>
                    <a:pt x="199" y="269"/>
                    <a:pt x="200" y="268"/>
                    <a:pt x="201" y="268"/>
                  </a:cubicBezTo>
                  <a:cubicBezTo>
                    <a:pt x="201" y="267"/>
                    <a:pt x="202" y="267"/>
                    <a:pt x="202" y="267"/>
                  </a:cubicBezTo>
                  <a:cubicBezTo>
                    <a:pt x="203" y="267"/>
                    <a:pt x="203" y="266"/>
                    <a:pt x="204" y="266"/>
                  </a:cubicBezTo>
                  <a:cubicBezTo>
                    <a:pt x="204" y="265"/>
                    <a:pt x="205" y="265"/>
                    <a:pt x="206" y="265"/>
                  </a:cubicBezTo>
                  <a:cubicBezTo>
                    <a:pt x="206" y="265"/>
                    <a:pt x="207" y="265"/>
                    <a:pt x="207" y="264"/>
                  </a:cubicBezTo>
                  <a:cubicBezTo>
                    <a:pt x="207" y="264"/>
                    <a:pt x="207" y="264"/>
                    <a:pt x="208" y="264"/>
                  </a:cubicBezTo>
                  <a:cubicBezTo>
                    <a:pt x="208" y="264"/>
                    <a:pt x="208" y="264"/>
                    <a:pt x="209" y="264"/>
                  </a:cubicBezTo>
                  <a:cubicBezTo>
                    <a:pt x="210" y="264"/>
                    <a:pt x="211" y="264"/>
                    <a:pt x="211" y="265"/>
                  </a:cubicBezTo>
                  <a:cubicBezTo>
                    <a:pt x="211" y="265"/>
                    <a:pt x="211" y="265"/>
                    <a:pt x="211" y="265"/>
                  </a:cubicBezTo>
                  <a:cubicBezTo>
                    <a:pt x="211" y="266"/>
                    <a:pt x="211" y="266"/>
                    <a:pt x="210" y="266"/>
                  </a:cubicBezTo>
                  <a:cubicBezTo>
                    <a:pt x="210" y="266"/>
                    <a:pt x="210" y="266"/>
                    <a:pt x="210" y="266"/>
                  </a:cubicBezTo>
                  <a:cubicBezTo>
                    <a:pt x="210" y="266"/>
                    <a:pt x="210" y="266"/>
                    <a:pt x="210" y="265"/>
                  </a:cubicBezTo>
                  <a:cubicBezTo>
                    <a:pt x="209" y="265"/>
                    <a:pt x="209" y="265"/>
                    <a:pt x="208" y="265"/>
                  </a:cubicBezTo>
                  <a:cubicBezTo>
                    <a:pt x="208" y="265"/>
                    <a:pt x="208" y="265"/>
                    <a:pt x="208" y="265"/>
                  </a:cubicBezTo>
                  <a:cubicBezTo>
                    <a:pt x="207" y="265"/>
                    <a:pt x="207" y="266"/>
                    <a:pt x="207" y="266"/>
                  </a:cubicBezTo>
                  <a:cubicBezTo>
                    <a:pt x="207" y="266"/>
                    <a:pt x="206" y="266"/>
                    <a:pt x="206" y="267"/>
                  </a:cubicBezTo>
                  <a:cubicBezTo>
                    <a:pt x="206" y="267"/>
                    <a:pt x="206" y="267"/>
                    <a:pt x="206" y="267"/>
                  </a:cubicBezTo>
                  <a:cubicBezTo>
                    <a:pt x="205" y="267"/>
                    <a:pt x="205" y="267"/>
                    <a:pt x="205" y="267"/>
                  </a:cubicBezTo>
                  <a:cubicBezTo>
                    <a:pt x="204" y="267"/>
                    <a:pt x="203" y="268"/>
                    <a:pt x="203" y="268"/>
                  </a:cubicBezTo>
                  <a:cubicBezTo>
                    <a:pt x="202" y="268"/>
                    <a:pt x="202" y="269"/>
                    <a:pt x="202" y="269"/>
                  </a:cubicBezTo>
                  <a:cubicBezTo>
                    <a:pt x="202" y="269"/>
                    <a:pt x="201" y="269"/>
                    <a:pt x="201" y="270"/>
                  </a:cubicBezTo>
                  <a:cubicBezTo>
                    <a:pt x="201" y="270"/>
                    <a:pt x="200" y="270"/>
                    <a:pt x="200" y="271"/>
                  </a:cubicBezTo>
                  <a:cubicBezTo>
                    <a:pt x="200" y="271"/>
                    <a:pt x="201" y="272"/>
                    <a:pt x="201" y="272"/>
                  </a:cubicBezTo>
                  <a:cubicBezTo>
                    <a:pt x="201" y="272"/>
                    <a:pt x="201" y="273"/>
                    <a:pt x="201" y="273"/>
                  </a:cubicBezTo>
                  <a:cubicBezTo>
                    <a:pt x="201" y="273"/>
                    <a:pt x="201" y="274"/>
                    <a:pt x="201" y="274"/>
                  </a:cubicBezTo>
                  <a:cubicBezTo>
                    <a:pt x="201" y="274"/>
                    <a:pt x="202" y="274"/>
                    <a:pt x="202" y="274"/>
                  </a:cubicBezTo>
                  <a:cubicBezTo>
                    <a:pt x="203" y="274"/>
                    <a:pt x="204" y="274"/>
                    <a:pt x="205" y="274"/>
                  </a:cubicBezTo>
                  <a:cubicBezTo>
                    <a:pt x="205" y="274"/>
                    <a:pt x="206" y="274"/>
                    <a:pt x="206" y="273"/>
                  </a:cubicBezTo>
                  <a:cubicBezTo>
                    <a:pt x="207" y="273"/>
                    <a:pt x="208" y="273"/>
                    <a:pt x="208" y="273"/>
                  </a:cubicBezTo>
                  <a:cubicBezTo>
                    <a:pt x="209" y="272"/>
                    <a:pt x="209" y="272"/>
                    <a:pt x="210" y="273"/>
                  </a:cubicBezTo>
                  <a:cubicBezTo>
                    <a:pt x="210" y="273"/>
                    <a:pt x="210" y="273"/>
                    <a:pt x="210" y="273"/>
                  </a:cubicBezTo>
                  <a:cubicBezTo>
                    <a:pt x="210" y="273"/>
                    <a:pt x="210" y="273"/>
                    <a:pt x="210" y="273"/>
                  </a:cubicBezTo>
                  <a:cubicBezTo>
                    <a:pt x="210" y="273"/>
                    <a:pt x="211" y="273"/>
                    <a:pt x="211" y="273"/>
                  </a:cubicBezTo>
                  <a:cubicBezTo>
                    <a:pt x="211" y="273"/>
                    <a:pt x="211" y="273"/>
                    <a:pt x="212" y="273"/>
                  </a:cubicBezTo>
                  <a:cubicBezTo>
                    <a:pt x="212" y="274"/>
                    <a:pt x="213" y="274"/>
                    <a:pt x="214" y="274"/>
                  </a:cubicBezTo>
                  <a:cubicBezTo>
                    <a:pt x="214" y="274"/>
                    <a:pt x="214" y="274"/>
                    <a:pt x="215" y="275"/>
                  </a:cubicBezTo>
                  <a:cubicBezTo>
                    <a:pt x="215" y="275"/>
                    <a:pt x="215" y="275"/>
                    <a:pt x="216" y="275"/>
                  </a:cubicBezTo>
                  <a:cubicBezTo>
                    <a:pt x="216" y="275"/>
                    <a:pt x="216" y="275"/>
                    <a:pt x="217" y="274"/>
                  </a:cubicBezTo>
                  <a:cubicBezTo>
                    <a:pt x="217" y="274"/>
                    <a:pt x="217" y="274"/>
                    <a:pt x="217" y="273"/>
                  </a:cubicBezTo>
                  <a:cubicBezTo>
                    <a:pt x="217" y="273"/>
                    <a:pt x="217" y="272"/>
                    <a:pt x="218" y="272"/>
                  </a:cubicBezTo>
                  <a:cubicBezTo>
                    <a:pt x="218" y="274"/>
                    <a:pt x="219" y="274"/>
                    <a:pt x="221" y="275"/>
                  </a:cubicBezTo>
                  <a:cubicBezTo>
                    <a:pt x="221" y="275"/>
                    <a:pt x="221" y="275"/>
                    <a:pt x="221" y="275"/>
                  </a:cubicBezTo>
                  <a:cubicBezTo>
                    <a:pt x="221" y="275"/>
                    <a:pt x="222" y="275"/>
                    <a:pt x="222" y="275"/>
                  </a:cubicBezTo>
                  <a:cubicBezTo>
                    <a:pt x="222" y="275"/>
                    <a:pt x="223" y="275"/>
                    <a:pt x="223" y="274"/>
                  </a:cubicBezTo>
                  <a:cubicBezTo>
                    <a:pt x="223" y="274"/>
                    <a:pt x="223" y="274"/>
                    <a:pt x="224" y="274"/>
                  </a:cubicBezTo>
                  <a:cubicBezTo>
                    <a:pt x="224" y="273"/>
                    <a:pt x="226" y="272"/>
                    <a:pt x="226" y="271"/>
                  </a:cubicBezTo>
                  <a:cubicBezTo>
                    <a:pt x="226" y="271"/>
                    <a:pt x="227" y="270"/>
                    <a:pt x="227" y="270"/>
                  </a:cubicBezTo>
                  <a:cubicBezTo>
                    <a:pt x="227" y="269"/>
                    <a:pt x="227" y="269"/>
                    <a:pt x="227" y="269"/>
                  </a:cubicBezTo>
                  <a:cubicBezTo>
                    <a:pt x="227" y="268"/>
                    <a:pt x="226" y="268"/>
                    <a:pt x="227" y="268"/>
                  </a:cubicBezTo>
                  <a:cubicBezTo>
                    <a:pt x="227" y="267"/>
                    <a:pt x="227" y="267"/>
                    <a:pt x="227" y="267"/>
                  </a:cubicBezTo>
                  <a:cubicBezTo>
                    <a:pt x="228" y="267"/>
                    <a:pt x="229" y="266"/>
                    <a:pt x="228" y="265"/>
                  </a:cubicBezTo>
                  <a:cubicBezTo>
                    <a:pt x="228" y="265"/>
                    <a:pt x="228" y="263"/>
                    <a:pt x="227" y="263"/>
                  </a:cubicBezTo>
                  <a:cubicBezTo>
                    <a:pt x="226" y="262"/>
                    <a:pt x="226" y="262"/>
                    <a:pt x="225" y="262"/>
                  </a:cubicBezTo>
                  <a:cubicBezTo>
                    <a:pt x="225" y="261"/>
                    <a:pt x="225" y="261"/>
                    <a:pt x="225" y="261"/>
                  </a:cubicBezTo>
                  <a:cubicBezTo>
                    <a:pt x="224" y="261"/>
                    <a:pt x="224" y="261"/>
                    <a:pt x="223" y="261"/>
                  </a:cubicBezTo>
                  <a:cubicBezTo>
                    <a:pt x="223" y="261"/>
                    <a:pt x="223" y="261"/>
                    <a:pt x="223" y="261"/>
                  </a:cubicBezTo>
                  <a:cubicBezTo>
                    <a:pt x="224" y="260"/>
                    <a:pt x="224" y="260"/>
                    <a:pt x="225" y="260"/>
                  </a:cubicBezTo>
                  <a:cubicBezTo>
                    <a:pt x="225" y="260"/>
                    <a:pt x="225" y="260"/>
                    <a:pt x="225" y="260"/>
                  </a:cubicBezTo>
                  <a:cubicBezTo>
                    <a:pt x="225" y="260"/>
                    <a:pt x="226" y="260"/>
                    <a:pt x="226" y="260"/>
                  </a:cubicBezTo>
                  <a:cubicBezTo>
                    <a:pt x="226" y="260"/>
                    <a:pt x="226" y="260"/>
                    <a:pt x="226" y="261"/>
                  </a:cubicBezTo>
                  <a:cubicBezTo>
                    <a:pt x="227" y="261"/>
                    <a:pt x="227" y="261"/>
                    <a:pt x="227" y="262"/>
                  </a:cubicBezTo>
                  <a:cubicBezTo>
                    <a:pt x="227" y="262"/>
                    <a:pt x="228" y="262"/>
                    <a:pt x="228" y="262"/>
                  </a:cubicBezTo>
                  <a:cubicBezTo>
                    <a:pt x="229" y="262"/>
                    <a:pt x="230" y="261"/>
                    <a:pt x="230" y="260"/>
                  </a:cubicBezTo>
                  <a:cubicBezTo>
                    <a:pt x="230" y="259"/>
                    <a:pt x="230" y="259"/>
                    <a:pt x="230" y="259"/>
                  </a:cubicBezTo>
                  <a:cubicBezTo>
                    <a:pt x="230" y="259"/>
                    <a:pt x="230" y="259"/>
                    <a:pt x="230" y="259"/>
                  </a:cubicBezTo>
                  <a:cubicBezTo>
                    <a:pt x="230" y="259"/>
                    <a:pt x="229" y="258"/>
                    <a:pt x="229" y="258"/>
                  </a:cubicBezTo>
                  <a:cubicBezTo>
                    <a:pt x="229" y="258"/>
                    <a:pt x="229" y="258"/>
                    <a:pt x="229" y="258"/>
                  </a:cubicBezTo>
                  <a:cubicBezTo>
                    <a:pt x="228" y="257"/>
                    <a:pt x="228" y="257"/>
                    <a:pt x="228" y="257"/>
                  </a:cubicBezTo>
                  <a:cubicBezTo>
                    <a:pt x="228" y="256"/>
                    <a:pt x="228" y="256"/>
                    <a:pt x="228" y="256"/>
                  </a:cubicBezTo>
                  <a:cubicBezTo>
                    <a:pt x="228" y="255"/>
                    <a:pt x="228" y="255"/>
                    <a:pt x="228" y="255"/>
                  </a:cubicBezTo>
                  <a:cubicBezTo>
                    <a:pt x="228" y="255"/>
                    <a:pt x="227" y="254"/>
                    <a:pt x="227" y="254"/>
                  </a:cubicBezTo>
                  <a:cubicBezTo>
                    <a:pt x="227" y="254"/>
                    <a:pt x="227" y="253"/>
                    <a:pt x="227" y="253"/>
                  </a:cubicBezTo>
                  <a:cubicBezTo>
                    <a:pt x="227" y="253"/>
                    <a:pt x="227" y="252"/>
                    <a:pt x="227" y="253"/>
                  </a:cubicBezTo>
                  <a:cubicBezTo>
                    <a:pt x="228" y="253"/>
                    <a:pt x="228" y="253"/>
                    <a:pt x="228" y="253"/>
                  </a:cubicBezTo>
                  <a:cubicBezTo>
                    <a:pt x="229" y="253"/>
                    <a:pt x="229" y="253"/>
                    <a:pt x="229" y="254"/>
                  </a:cubicBezTo>
                  <a:cubicBezTo>
                    <a:pt x="230" y="255"/>
                    <a:pt x="231" y="255"/>
                    <a:pt x="232" y="256"/>
                  </a:cubicBezTo>
                  <a:cubicBezTo>
                    <a:pt x="232" y="256"/>
                    <a:pt x="232" y="256"/>
                    <a:pt x="232" y="256"/>
                  </a:cubicBezTo>
                  <a:cubicBezTo>
                    <a:pt x="232" y="256"/>
                    <a:pt x="232" y="256"/>
                    <a:pt x="233" y="256"/>
                  </a:cubicBezTo>
                  <a:cubicBezTo>
                    <a:pt x="233" y="254"/>
                    <a:pt x="233" y="253"/>
                    <a:pt x="232" y="252"/>
                  </a:cubicBezTo>
                  <a:cubicBezTo>
                    <a:pt x="232" y="252"/>
                    <a:pt x="232" y="252"/>
                    <a:pt x="232" y="252"/>
                  </a:cubicBezTo>
                  <a:cubicBezTo>
                    <a:pt x="232" y="252"/>
                    <a:pt x="233" y="252"/>
                    <a:pt x="233" y="251"/>
                  </a:cubicBezTo>
                  <a:cubicBezTo>
                    <a:pt x="233" y="251"/>
                    <a:pt x="233" y="251"/>
                    <a:pt x="233" y="251"/>
                  </a:cubicBezTo>
                  <a:cubicBezTo>
                    <a:pt x="233" y="251"/>
                    <a:pt x="233" y="250"/>
                    <a:pt x="233" y="250"/>
                  </a:cubicBezTo>
                  <a:cubicBezTo>
                    <a:pt x="234" y="249"/>
                    <a:pt x="234" y="248"/>
                    <a:pt x="233" y="247"/>
                  </a:cubicBezTo>
                  <a:cubicBezTo>
                    <a:pt x="233" y="247"/>
                    <a:pt x="232" y="246"/>
                    <a:pt x="232" y="245"/>
                  </a:cubicBezTo>
                  <a:cubicBezTo>
                    <a:pt x="232" y="245"/>
                    <a:pt x="232" y="245"/>
                    <a:pt x="232" y="245"/>
                  </a:cubicBezTo>
                  <a:cubicBezTo>
                    <a:pt x="232" y="245"/>
                    <a:pt x="232" y="245"/>
                    <a:pt x="232" y="245"/>
                  </a:cubicBezTo>
                  <a:cubicBezTo>
                    <a:pt x="232" y="245"/>
                    <a:pt x="231" y="244"/>
                    <a:pt x="231" y="244"/>
                  </a:cubicBezTo>
                  <a:cubicBezTo>
                    <a:pt x="231" y="244"/>
                    <a:pt x="232" y="244"/>
                    <a:pt x="232" y="244"/>
                  </a:cubicBezTo>
                  <a:cubicBezTo>
                    <a:pt x="232" y="244"/>
                    <a:pt x="232" y="244"/>
                    <a:pt x="232" y="244"/>
                  </a:cubicBezTo>
                  <a:cubicBezTo>
                    <a:pt x="233" y="244"/>
                    <a:pt x="233" y="244"/>
                    <a:pt x="233" y="244"/>
                  </a:cubicBezTo>
                  <a:cubicBezTo>
                    <a:pt x="234" y="244"/>
                    <a:pt x="234" y="244"/>
                    <a:pt x="235" y="244"/>
                  </a:cubicBezTo>
                  <a:cubicBezTo>
                    <a:pt x="235" y="244"/>
                    <a:pt x="235" y="244"/>
                    <a:pt x="235" y="244"/>
                  </a:cubicBezTo>
                  <a:cubicBezTo>
                    <a:pt x="236" y="243"/>
                    <a:pt x="236" y="242"/>
                    <a:pt x="235" y="241"/>
                  </a:cubicBezTo>
                  <a:cubicBezTo>
                    <a:pt x="234" y="241"/>
                    <a:pt x="234" y="240"/>
                    <a:pt x="235" y="239"/>
                  </a:cubicBezTo>
                  <a:cubicBezTo>
                    <a:pt x="235" y="239"/>
                    <a:pt x="236" y="239"/>
                    <a:pt x="236" y="239"/>
                  </a:cubicBezTo>
                  <a:cubicBezTo>
                    <a:pt x="236" y="239"/>
                    <a:pt x="236" y="239"/>
                    <a:pt x="236" y="239"/>
                  </a:cubicBezTo>
                  <a:cubicBezTo>
                    <a:pt x="236" y="239"/>
                    <a:pt x="236" y="239"/>
                    <a:pt x="237" y="239"/>
                  </a:cubicBezTo>
                  <a:cubicBezTo>
                    <a:pt x="237" y="240"/>
                    <a:pt x="237" y="240"/>
                    <a:pt x="237" y="240"/>
                  </a:cubicBezTo>
                  <a:cubicBezTo>
                    <a:pt x="237" y="240"/>
                    <a:pt x="238" y="240"/>
                    <a:pt x="238" y="240"/>
                  </a:cubicBezTo>
                  <a:cubicBezTo>
                    <a:pt x="238" y="240"/>
                    <a:pt x="239" y="240"/>
                    <a:pt x="239" y="240"/>
                  </a:cubicBezTo>
                  <a:cubicBezTo>
                    <a:pt x="239" y="240"/>
                    <a:pt x="239" y="241"/>
                    <a:pt x="240" y="241"/>
                  </a:cubicBezTo>
                  <a:cubicBezTo>
                    <a:pt x="240" y="241"/>
                    <a:pt x="240" y="241"/>
                    <a:pt x="241" y="241"/>
                  </a:cubicBezTo>
                  <a:cubicBezTo>
                    <a:pt x="241" y="241"/>
                    <a:pt x="241" y="241"/>
                    <a:pt x="241" y="241"/>
                  </a:cubicBezTo>
                  <a:cubicBezTo>
                    <a:pt x="241" y="241"/>
                    <a:pt x="241" y="241"/>
                    <a:pt x="241" y="241"/>
                  </a:cubicBezTo>
                  <a:cubicBezTo>
                    <a:pt x="242" y="240"/>
                    <a:pt x="242" y="239"/>
                    <a:pt x="241" y="238"/>
                  </a:cubicBezTo>
                  <a:cubicBezTo>
                    <a:pt x="241" y="238"/>
                    <a:pt x="241" y="238"/>
                    <a:pt x="241" y="238"/>
                  </a:cubicBezTo>
                  <a:cubicBezTo>
                    <a:pt x="242" y="238"/>
                    <a:pt x="242" y="238"/>
                    <a:pt x="242" y="238"/>
                  </a:cubicBezTo>
                  <a:cubicBezTo>
                    <a:pt x="242" y="238"/>
                    <a:pt x="243" y="238"/>
                    <a:pt x="243" y="238"/>
                  </a:cubicBezTo>
                  <a:cubicBezTo>
                    <a:pt x="243" y="238"/>
                    <a:pt x="243" y="238"/>
                    <a:pt x="243" y="238"/>
                  </a:cubicBezTo>
                  <a:cubicBezTo>
                    <a:pt x="243" y="238"/>
                    <a:pt x="244" y="238"/>
                    <a:pt x="244" y="238"/>
                  </a:cubicBezTo>
                  <a:cubicBezTo>
                    <a:pt x="244" y="238"/>
                    <a:pt x="244" y="238"/>
                    <a:pt x="244" y="238"/>
                  </a:cubicBezTo>
                  <a:cubicBezTo>
                    <a:pt x="245" y="237"/>
                    <a:pt x="245" y="237"/>
                    <a:pt x="245" y="236"/>
                  </a:cubicBezTo>
                  <a:cubicBezTo>
                    <a:pt x="245" y="236"/>
                    <a:pt x="245" y="236"/>
                    <a:pt x="245" y="236"/>
                  </a:cubicBezTo>
                  <a:cubicBezTo>
                    <a:pt x="245" y="235"/>
                    <a:pt x="245" y="235"/>
                    <a:pt x="245" y="235"/>
                  </a:cubicBezTo>
                  <a:cubicBezTo>
                    <a:pt x="245" y="235"/>
                    <a:pt x="246" y="234"/>
                    <a:pt x="246" y="234"/>
                  </a:cubicBezTo>
                  <a:cubicBezTo>
                    <a:pt x="246" y="234"/>
                    <a:pt x="247" y="234"/>
                    <a:pt x="247" y="234"/>
                  </a:cubicBezTo>
                  <a:cubicBezTo>
                    <a:pt x="247" y="234"/>
                    <a:pt x="248" y="233"/>
                    <a:pt x="248" y="233"/>
                  </a:cubicBezTo>
                  <a:cubicBezTo>
                    <a:pt x="248" y="233"/>
                    <a:pt x="248" y="232"/>
                    <a:pt x="248" y="232"/>
                  </a:cubicBezTo>
                  <a:cubicBezTo>
                    <a:pt x="248" y="232"/>
                    <a:pt x="248" y="232"/>
                    <a:pt x="248" y="232"/>
                  </a:cubicBezTo>
                  <a:cubicBezTo>
                    <a:pt x="248" y="232"/>
                    <a:pt x="248" y="231"/>
                    <a:pt x="248" y="231"/>
                  </a:cubicBezTo>
                  <a:cubicBezTo>
                    <a:pt x="248" y="231"/>
                    <a:pt x="248" y="231"/>
                    <a:pt x="248" y="231"/>
                  </a:cubicBezTo>
                  <a:cubicBezTo>
                    <a:pt x="248" y="231"/>
                    <a:pt x="248" y="231"/>
                    <a:pt x="248" y="231"/>
                  </a:cubicBezTo>
                  <a:cubicBezTo>
                    <a:pt x="248" y="231"/>
                    <a:pt x="248" y="231"/>
                    <a:pt x="248" y="231"/>
                  </a:cubicBezTo>
                  <a:cubicBezTo>
                    <a:pt x="247" y="231"/>
                    <a:pt x="247" y="231"/>
                    <a:pt x="247" y="230"/>
                  </a:cubicBezTo>
                  <a:cubicBezTo>
                    <a:pt x="247" y="230"/>
                    <a:pt x="247" y="229"/>
                    <a:pt x="247" y="229"/>
                  </a:cubicBezTo>
                  <a:cubicBezTo>
                    <a:pt x="247" y="228"/>
                    <a:pt x="247" y="228"/>
                    <a:pt x="247" y="228"/>
                  </a:cubicBezTo>
                  <a:cubicBezTo>
                    <a:pt x="247" y="228"/>
                    <a:pt x="248" y="228"/>
                    <a:pt x="248" y="228"/>
                  </a:cubicBezTo>
                  <a:cubicBezTo>
                    <a:pt x="248" y="229"/>
                    <a:pt x="248" y="229"/>
                    <a:pt x="249" y="229"/>
                  </a:cubicBezTo>
                  <a:cubicBezTo>
                    <a:pt x="249" y="229"/>
                    <a:pt x="250" y="229"/>
                    <a:pt x="250" y="229"/>
                  </a:cubicBezTo>
                  <a:cubicBezTo>
                    <a:pt x="250" y="229"/>
                    <a:pt x="251" y="228"/>
                    <a:pt x="251" y="227"/>
                  </a:cubicBezTo>
                  <a:cubicBezTo>
                    <a:pt x="252" y="227"/>
                    <a:pt x="252" y="227"/>
                    <a:pt x="252" y="227"/>
                  </a:cubicBezTo>
                  <a:cubicBezTo>
                    <a:pt x="252" y="227"/>
                    <a:pt x="252" y="226"/>
                    <a:pt x="252" y="226"/>
                  </a:cubicBezTo>
                  <a:cubicBezTo>
                    <a:pt x="252" y="225"/>
                    <a:pt x="253" y="225"/>
                    <a:pt x="253" y="225"/>
                  </a:cubicBezTo>
                  <a:cubicBezTo>
                    <a:pt x="253" y="225"/>
                    <a:pt x="254" y="225"/>
                    <a:pt x="254" y="224"/>
                  </a:cubicBezTo>
                  <a:cubicBezTo>
                    <a:pt x="254" y="224"/>
                    <a:pt x="254" y="224"/>
                    <a:pt x="254" y="223"/>
                  </a:cubicBezTo>
                  <a:cubicBezTo>
                    <a:pt x="254" y="223"/>
                    <a:pt x="255" y="222"/>
                    <a:pt x="255" y="222"/>
                  </a:cubicBezTo>
                  <a:cubicBezTo>
                    <a:pt x="255" y="222"/>
                    <a:pt x="255" y="222"/>
                    <a:pt x="255" y="221"/>
                  </a:cubicBezTo>
                  <a:cubicBezTo>
                    <a:pt x="255" y="221"/>
                    <a:pt x="255" y="221"/>
                    <a:pt x="255" y="221"/>
                  </a:cubicBezTo>
                  <a:cubicBezTo>
                    <a:pt x="255" y="221"/>
                    <a:pt x="255" y="221"/>
                    <a:pt x="255" y="221"/>
                  </a:cubicBezTo>
                  <a:cubicBezTo>
                    <a:pt x="255" y="221"/>
                    <a:pt x="255" y="221"/>
                    <a:pt x="255" y="221"/>
                  </a:cubicBezTo>
                  <a:cubicBezTo>
                    <a:pt x="255" y="221"/>
                    <a:pt x="255" y="221"/>
                    <a:pt x="255" y="220"/>
                  </a:cubicBezTo>
                  <a:cubicBezTo>
                    <a:pt x="256" y="220"/>
                    <a:pt x="256" y="220"/>
                    <a:pt x="256" y="219"/>
                  </a:cubicBezTo>
                  <a:cubicBezTo>
                    <a:pt x="256" y="219"/>
                    <a:pt x="257" y="219"/>
                    <a:pt x="257" y="219"/>
                  </a:cubicBezTo>
                  <a:cubicBezTo>
                    <a:pt x="258" y="219"/>
                    <a:pt x="258" y="218"/>
                    <a:pt x="258" y="218"/>
                  </a:cubicBezTo>
                  <a:cubicBezTo>
                    <a:pt x="259" y="218"/>
                    <a:pt x="260" y="217"/>
                    <a:pt x="260" y="216"/>
                  </a:cubicBezTo>
                  <a:cubicBezTo>
                    <a:pt x="260" y="216"/>
                    <a:pt x="260" y="215"/>
                    <a:pt x="261" y="215"/>
                  </a:cubicBezTo>
                  <a:cubicBezTo>
                    <a:pt x="261" y="214"/>
                    <a:pt x="261" y="213"/>
                    <a:pt x="262" y="213"/>
                  </a:cubicBezTo>
                  <a:cubicBezTo>
                    <a:pt x="263" y="212"/>
                    <a:pt x="263" y="212"/>
                    <a:pt x="264" y="211"/>
                  </a:cubicBezTo>
                  <a:cubicBezTo>
                    <a:pt x="265" y="211"/>
                    <a:pt x="265" y="211"/>
                    <a:pt x="266" y="210"/>
                  </a:cubicBezTo>
                  <a:cubicBezTo>
                    <a:pt x="266" y="210"/>
                    <a:pt x="266" y="210"/>
                    <a:pt x="266" y="210"/>
                  </a:cubicBezTo>
                  <a:cubicBezTo>
                    <a:pt x="267" y="209"/>
                    <a:pt x="267" y="209"/>
                    <a:pt x="268" y="209"/>
                  </a:cubicBezTo>
                  <a:cubicBezTo>
                    <a:pt x="268" y="209"/>
                    <a:pt x="269" y="208"/>
                    <a:pt x="269" y="208"/>
                  </a:cubicBezTo>
                  <a:cubicBezTo>
                    <a:pt x="270" y="208"/>
                    <a:pt x="271" y="207"/>
                    <a:pt x="272" y="206"/>
                  </a:cubicBezTo>
                  <a:cubicBezTo>
                    <a:pt x="272" y="205"/>
                    <a:pt x="273" y="205"/>
                    <a:pt x="274" y="204"/>
                  </a:cubicBezTo>
                  <a:cubicBezTo>
                    <a:pt x="275" y="204"/>
                    <a:pt x="275" y="204"/>
                    <a:pt x="276" y="203"/>
                  </a:cubicBezTo>
                  <a:cubicBezTo>
                    <a:pt x="276" y="203"/>
                    <a:pt x="276" y="203"/>
                    <a:pt x="277" y="202"/>
                  </a:cubicBezTo>
                  <a:cubicBezTo>
                    <a:pt x="277" y="202"/>
                    <a:pt x="278" y="201"/>
                    <a:pt x="278" y="201"/>
                  </a:cubicBezTo>
                  <a:cubicBezTo>
                    <a:pt x="279" y="201"/>
                    <a:pt x="279" y="201"/>
                    <a:pt x="279" y="201"/>
                  </a:cubicBezTo>
                  <a:cubicBezTo>
                    <a:pt x="280" y="201"/>
                    <a:pt x="281" y="201"/>
                    <a:pt x="281" y="200"/>
                  </a:cubicBezTo>
                  <a:cubicBezTo>
                    <a:pt x="282" y="200"/>
                    <a:pt x="282" y="200"/>
                    <a:pt x="282" y="199"/>
                  </a:cubicBezTo>
                  <a:cubicBezTo>
                    <a:pt x="283" y="199"/>
                    <a:pt x="284" y="199"/>
                    <a:pt x="285" y="199"/>
                  </a:cubicBezTo>
                  <a:cubicBezTo>
                    <a:pt x="285" y="199"/>
                    <a:pt x="286" y="198"/>
                    <a:pt x="287" y="198"/>
                  </a:cubicBezTo>
                  <a:cubicBezTo>
                    <a:pt x="288" y="196"/>
                    <a:pt x="291" y="193"/>
                    <a:pt x="293" y="193"/>
                  </a:cubicBezTo>
                  <a:cubicBezTo>
                    <a:pt x="293" y="193"/>
                    <a:pt x="294" y="193"/>
                    <a:pt x="294" y="194"/>
                  </a:cubicBezTo>
                  <a:cubicBezTo>
                    <a:pt x="294" y="194"/>
                    <a:pt x="294" y="194"/>
                    <a:pt x="294" y="194"/>
                  </a:cubicBezTo>
                  <a:cubicBezTo>
                    <a:pt x="294" y="194"/>
                    <a:pt x="295" y="193"/>
                    <a:pt x="295" y="193"/>
                  </a:cubicBezTo>
                  <a:cubicBezTo>
                    <a:pt x="295" y="192"/>
                    <a:pt x="295" y="192"/>
                    <a:pt x="295" y="191"/>
                  </a:cubicBezTo>
                  <a:cubicBezTo>
                    <a:pt x="295" y="191"/>
                    <a:pt x="295" y="191"/>
                    <a:pt x="295" y="191"/>
                  </a:cubicBezTo>
                  <a:cubicBezTo>
                    <a:pt x="296" y="190"/>
                    <a:pt x="296" y="190"/>
                    <a:pt x="296" y="190"/>
                  </a:cubicBezTo>
                  <a:cubicBezTo>
                    <a:pt x="296" y="190"/>
                    <a:pt x="296" y="189"/>
                    <a:pt x="296" y="189"/>
                  </a:cubicBezTo>
                  <a:cubicBezTo>
                    <a:pt x="296" y="188"/>
                    <a:pt x="297" y="188"/>
                    <a:pt x="297" y="187"/>
                  </a:cubicBezTo>
                  <a:cubicBezTo>
                    <a:pt x="298" y="186"/>
                    <a:pt x="298" y="185"/>
                    <a:pt x="298" y="184"/>
                  </a:cubicBezTo>
                  <a:cubicBezTo>
                    <a:pt x="298" y="183"/>
                    <a:pt x="297" y="183"/>
                    <a:pt x="296" y="182"/>
                  </a:cubicBezTo>
                  <a:cubicBezTo>
                    <a:pt x="296" y="182"/>
                    <a:pt x="296" y="182"/>
                    <a:pt x="297" y="182"/>
                  </a:cubicBezTo>
                  <a:cubicBezTo>
                    <a:pt x="297" y="182"/>
                    <a:pt x="297" y="181"/>
                    <a:pt x="297" y="181"/>
                  </a:cubicBezTo>
                  <a:cubicBezTo>
                    <a:pt x="297" y="181"/>
                    <a:pt x="297" y="181"/>
                    <a:pt x="297" y="181"/>
                  </a:cubicBezTo>
                  <a:cubicBezTo>
                    <a:pt x="297" y="180"/>
                    <a:pt x="297" y="180"/>
                    <a:pt x="297" y="180"/>
                  </a:cubicBezTo>
                  <a:cubicBezTo>
                    <a:pt x="297" y="179"/>
                    <a:pt x="297" y="179"/>
                    <a:pt x="297" y="178"/>
                  </a:cubicBezTo>
                  <a:cubicBezTo>
                    <a:pt x="297" y="178"/>
                    <a:pt x="297" y="178"/>
                    <a:pt x="297" y="177"/>
                  </a:cubicBezTo>
                  <a:cubicBezTo>
                    <a:pt x="297" y="177"/>
                    <a:pt x="297" y="177"/>
                    <a:pt x="297" y="177"/>
                  </a:cubicBezTo>
                  <a:cubicBezTo>
                    <a:pt x="296" y="176"/>
                    <a:pt x="296" y="176"/>
                    <a:pt x="296" y="176"/>
                  </a:cubicBezTo>
                  <a:cubicBezTo>
                    <a:pt x="296" y="176"/>
                    <a:pt x="296" y="175"/>
                    <a:pt x="296" y="175"/>
                  </a:cubicBezTo>
                  <a:cubicBezTo>
                    <a:pt x="295" y="175"/>
                    <a:pt x="295" y="175"/>
                    <a:pt x="295" y="175"/>
                  </a:cubicBezTo>
                  <a:cubicBezTo>
                    <a:pt x="295" y="175"/>
                    <a:pt x="295" y="175"/>
                    <a:pt x="294" y="175"/>
                  </a:cubicBezTo>
                  <a:cubicBezTo>
                    <a:pt x="294" y="175"/>
                    <a:pt x="294" y="175"/>
                    <a:pt x="294" y="175"/>
                  </a:cubicBezTo>
                  <a:cubicBezTo>
                    <a:pt x="294" y="175"/>
                    <a:pt x="294" y="175"/>
                    <a:pt x="294" y="175"/>
                  </a:cubicBezTo>
                  <a:cubicBezTo>
                    <a:pt x="293" y="175"/>
                    <a:pt x="292" y="175"/>
                    <a:pt x="292" y="174"/>
                  </a:cubicBezTo>
                  <a:cubicBezTo>
                    <a:pt x="292" y="174"/>
                    <a:pt x="292" y="173"/>
                    <a:pt x="292" y="173"/>
                  </a:cubicBezTo>
                  <a:cubicBezTo>
                    <a:pt x="292" y="173"/>
                    <a:pt x="292" y="173"/>
                    <a:pt x="291" y="173"/>
                  </a:cubicBezTo>
                  <a:cubicBezTo>
                    <a:pt x="291" y="173"/>
                    <a:pt x="291" y="173"/>
                    <a:pt x="291" y="172"/>
                  </a:cubicBezTo>
                  <a:cubicBezTo>
                    <a:pt x="291" y="172"/>
                    <a:pt x="291" y="172"/>
                    <a:pt x="291" y="172"/>
                  </a:cubicBezTo>
                  <a:cubicBezTo>
                    <a:pt x="291" y="171"/>
                    <a:pt x="291" y="171"/>
                    <a:pt x="291" y="171"/>
                  </a:cubicBezTo>
                  <a:cubicBezTo>
                    <a:pt x="291" y="171"/>
                    <a:pt x="291" y="171"/>
                    <a:pt x="291" y="171"/>
                  </a:cubicBezTo>
                  <a:cubicBezTo>
                    <a:pt x="290" y="171"/>
                    <a:pt x="290" y="171"/>
                    <a:pt x="290" y="171"/>
                  </a:cubicBezTo>
                  <a:cubicBezTo>
                    <a:pt x="289" y="171"/>
                    <a:pt x="288" y="171"/>
                    <a:pt x="288" y="171"/>
                  </a:cubicBezTo>
                  <a:cubicBezTo>
                    <a:pt x="287" y="171"/>
                    <a:pt x="287" y="172"/>
                    <a:pt x="287" y="172"/>
                  </a:cubicBezTo>
                  <a:cubicBezTo>
                    <a:pt x="287" y="172"/>
                    <a:pt x="287" y="173"/>
                    <a:pt x="287" y="173"/>
                  </a:cubicBezTo>
                  <a:cubicBezTo>
                    <a:pt x="286" y="173"/>
                    <a:pt x="285" y="172"/>
                    <a:pt x="285" y="172"/>
                  </a:cubicBezTo>
                  <a:cubicBezTo>
                    <a:pt x="284" y="172"/>
                    <a:pt x="284" y="172"/>
                    <a:pt x="284" y="172"/>
                  </a:cubicBezTo>
                  <a:cubicBezTo>
                    <a:pt x="284" y="172"/>
                    <a:pt x="283" y="172"/>
                    <a:pt x="283" y="172"/>
                  </a:cubicBezTo>
                  <a:cubicBezTo>
                    <a:pt x="283" y="172"/>
                    <a:pt x="283" y="172"/>
                    <a:pt x="283" y="172"/>
                  </a:cubicBezTo>
                  <a:cubicBezTo>
                    <a:pt x="283" y="172"/>
                    <a:pt x="283" y="172"/>
                    <a:pt x="282" y="172"/>
                  </a:cubicBezTo>
                  <a:cubicBezTo>
                    <a:pt x="282" y="172"/>
                    <a:pt x="282" y="172"/>
                    <a:pt x="282" y="172"/>
                  </a:cubicBezTo>
                  <a:cubicBezTo>
                    <a:pt x="282" y="172"/>
                    <a:pt x="282" y="172"/>
                    <a:pt x="282" y="172"/>
                  </a:cubicBezTo>
                  <a:cubicBezTo>
                    <a:pt x="282" y="172"/>
                    <a:pt x="282" y="172"/>
                    <a:pt x="282" y="172"/>
                  </a:cubicBezTo>
                  <a:cubicBezTo>
                    <a:pt x="281" y="172"/>
                    <a:pt x="280" y="173"/>
                    <a:pt x="279" y="174"/>
                  </a:cubicBezTo>
                  <a:cubicBezTo>
                    <a:pt x="279" y="174"/>
                    <a:pt x="279" y="175"/>
                    <a:pt x="278" y="175"/>
                  </a:cubicBezTo>
                  <a:cubicBezTo>
                    <a:pt x="278" y="175"/>
                    <a:pt x="278" y="175"/>
                    <a:pt x="278" y="175"/>
                  </a:cubicBezTo>
                  <a:cubicBezTo>
                    <a:pt x="278" y="175"/>
                    <a:pt x="277" y="176"/>
                    <a:pt x="277" y="176"/>
                  </a:cubicBezTo>
                  <a:cubicBezTo>
                    <a:pt x="277" y="176"/>
                    <a:pt x="276" y="176"/>
                    <a:pt x="276" y="176"/>
                  </a:cubicBezTo>
                  <a:cubicBezTo>
                    <a:pt x="276" y="176"/>
                    <a:pt x="275" y="177"/>
                    <a:pt x="275" y="177"/>
                  </a:cubicBezTo>
                  <a:cubicBezTo>
                    <a:pt x="275" y="177"/>
                    <a:pt x="275" y="177"/>
                    <a:pt x="275" y="177"/>
                  </a:cubicBezTo>
                  <a:cubicBezTo>
                    <a:pt x="274" y="177"/>
                    <a:pt x="274" y="178"/>
                    <a:pt x="274" y="178"/>
                  </a:cubicBezTo>
                  <a:cubicBezTo>
                    <a:pt x="274" y="178"/>
                    <a:pt x="274" y="178"/>
                    <a:pt x="274" y="178"/>
                  </a:cubicBezTo>
                  <a:cubicBezTo>
                    <a:pt x="274" y="179"/>
                    <a:pt x="273" y="179"/>
                    <a:pt x="272" y="180"/>
                  </a:cubicBezTo>
                  <a:cubicBezTo>
                    <a:pt x="272" y="180"/>
                    <a:pt x="271" y="180"/>
                    <a:pt x="271" y="180"/>
                  </a:cubicBezTo>
                  <a:cubicBezTo>
                    <a:pt x="270" y="180"/>
                    <a:pt x="271" y="182"/>
                    <a:pt x="271" y="183"/>
                  </a:cubicBezTo>
                  <a:cubicBezTo>
                    <a:pt x="271" y="183"/>
                    <a:pt x="271" y="183"/>
                    <a:pt x="271" y="183"/>
                  </a:cubicBezTo>
                  <a:cubicBezTo>
                    <a:pt x="271" y="183"/>
                    <a:pt x="271" y="184"/>
                    <a:pt x="272" y="184"/>
                  </a:cubicBezTo>
                  <a:cubicBezTo>
                    <a:pt x="272" y="184"/>
                    <a:pt x="271" y="184"/>
                    <a:pt x="271" y="185"/>
                  </a:cubicBezTo>
                  <a:cubicBezTo>
                    <a:pt x="271" y="185"/>
                    <a:pt x="271" y="185"/>
                    <a:pt x="271" y="185"/>
                  </a:cubicBezTo>
                  <a:cubicBezTo>
                    <a:pt x="271" y="185"/>
                    <a:pt x="271" y="185"/>
                    <a:pt x="271" y="185"/>
                  </a:cubicBezTo>
                  <a:cubicBezTo>
                    <a:pt x="271" y="186"/>
                    <a:pt x="271" y="186"/>
                    <a:pt x="271" y="186"/>
                  </a:cubicBezTo>
                  <a:cubicBezTo>
                    <a:pt x="270" y="186"/>
                    <a:pt x="270" y="187"/>
                    <a:pt x="269" y="187"/>
                  </a:cubicBezTo>
                  <a:cubicBezTo>
                    <a:pt x="269" y="187"/>
                    <a:pt x="268" y="188"/>
                    <a:pt x="267" y="188"/>
                  </a:cubicBezTo>
                  <a:cubicBezTo>
                    <a:pt x="267" y="189"/>
                    <a:pt x="267" y="189"/>
                    <a:pt x="266" y="190"/>
                  </a:cubicBezTo>
                  <a:cubicBezTo>
                    <a:pt x="266" y="190"/>
                    <a:pt x="266" y="190"/>
                    <a:pt x="266" y="190"/>
                  </a:cubicBezTo>
                  <a:cubicBezTo>
                    <a:pt x="265" y="191"/>
                    <a:pt x="263" y="192"/>
                    <a:pt x="262" y="192"/>
                  </a:cubicBezTo>
                  <a:cubicBezTo>
                    <a:pt x="262" y="192"/>
                    <a:pt x="262" y="192"/>
                    <a:pt x="261" y="192"/>
                  </a:cubicBezTo>
                  <a:cubicBezTo>
                    <a:pt x="261" y="192"/>
                    <a:pt x="261" y="192"/>
                    <a:pt x="261" y="192"/>
                  </a:cubicBezTo>
                  <a:cubicBezTo>
                    <a:pt x="260" y="192"/>
                    <a:pt x="260" y="192"/>
                    <a:pt x="260" y="191"/>
                  </a:cubicBezTo>
                  <a:cubicBezTo>
                    <a:pt x="260" y="191"/>
                    <a:pt x="260" y="191"/>
                    <a:pt x="260" y="191"/>
                  </a:cubicBezTo>
                  <a:cubicBezTo>
                    <a:pt x="259" y="191"/>
                    <a:pt x="259" y="192"/>
                    <a:pt x="259" y="192"/>
                  </a:cubicBezTo>
                  <a:cubicBezTo>
                    <a:pt x="258" y="192"/>
                    <a:pt x="258" y="192"/>
                    <a:pt x="257" y="193"/>
                  </a:cubicBezTo>
                  <a:cubicBezTo>
                    <a:pt x="257" y="193"/>
                    <a:pt x="257" y="193"/>
                    <a:pt x="257" y="193"/>
                  </a:cubicBezTo>
                  <a:cubicBezTo>
                    <a:pt x="257" y="193"/>
                    <a:pt x="256" y="194"/>
                    <a:pt x="256" y="194"/>
                  </a:cubicBezTo>
                  <a:cubicBezTo>
                    <a:pt x="256" y="194"/>
                    <a:pt x="255" y="194"/>
                    <a:pt x="255" y="195"/>
                  </a:cubicBezTo>
                  <a:cubicBezTo>
                    <a:pt x="255" y="195"/>
                    <a:pt x="255" y="195"/>
                    <a:pt x="255" y="195"/>
                  </a:cubicBezTo>
                  <a:cubicBezTo>
                    <a:pt x="254" y="195"/>
                    <a:pt x="254" y="196"/>
                    <a:pt x="254" y="196"/>
                  </a:cubicBezTo>
                  <a:cubicBezTo>
                    <a:pt x="254" y="196"/>
                    <a:pt x="254" y="195"/>
                    <a:pt x="254" y="195"/>
                  </a:cubicBezTo>
                  <a:cubicBezTo>
                    <a:pt x="254" y="195"/>
                    <a:pt x="254" y="195"/>
                    <a:pt x="253" y="195"/>
                  </a:cubicBezTo>
                  <a:cubicBezTo>
                    <a:pt x="253" y="194"/>
                    <a:pt x="253" y="194"/>
                    <a:pt x="253" y="194"/>
                  </a:cubicBezTo>
                  <a:cubicBezTo>
                    <a:pt x="253" y="194"/>
                    <a:pt x="253" y="194"/>
                    <a:pt x="253" y="194"/>
                  </a:cubicBezTo>
                  <a:cubicBezTo>
                    <a:pt x="252" y="194"/>
                    <a:pt x="252" y="194"/>
                    <a:pt x="252" y="194"/>
                  </a:cubicBezTo>
                  <a:cubicBezTo>
                    <a:pt x="252" y="194"/>
                    <a:pt x="252" y="195"/>
                    <a:pt x="252" y="195"/>
                  </a:cubicBezTo>
                  <a:cubicBezTo>
                    <a:pt x="252" y="196"/>
                    <a:pt x="251" y="197"/>
                    <a:pt x="251" y="198"/>
                  </a:cubicBezTo>
                  <a:cubicBezTo>
                    <a:pt x="251" y="198"/>
                    <a:pt x="251" y="198"/>
                    <a:pt x="251" y="198"/>
                  </a:cubicBezTo>
                  <a:cubicBezTo>
                    <a:pt x="250" y="198"/>
                    <a:pt x="250" y="197"/>
                    <a:pt x="250" y="197"/>
                  </a:cubicBezTo>
                  <a:cubicBezTo>
                    <a:pt x="250" y="196"/>
                    <a:pt x="250" y="196"/>
                    <a:pt x="250" y="196"/>
                  </a:cubicBezTo>
                  <a:cubicBezTo>
                    <a:pt x="250" y="196"/>
                    <a:pt x="250" y="195"/>
                    <a:pt x="249" y="195"/>
                  </a:cubicBezTo>
                  <a:cubicBezTo>
                    <a:pt x="248" y="194"/>
                    <a:pt x="248" y="194"/>
                    <a:pt x="248" y="194"/>
                  </a:cubicBezTo>
                  <a:cubicBezTo>
                    <a:pt x="247" y="194"/>
                    <a:pt x="247" y="194"/>
                    <a:pt x="246" y="195"/>
                  </a:cubicBezTo>
                  <a:cubicBezTo>
                    <a:pt x="246" y="195"/>
                    <a:pt x="246" y="195"/>
                    <a:pt x="246" y="195"/>
                  </a:cubicBezTo>
                  <a:cubicBezTo>
                    <a:pt x="245" y="195"/>
                    <a:pt x="244" y="195"/>
                    <a:pt x="243" y="195"/>
                  </a:cubicBezTo>
                  <a:cubicBezTo>
                    <a:pt x="243" y="195"/>
                    <a:pt x="242" y="195"/>
                    <a:pt x="242" y="195"/>
                  </a:cubicBezTo>
                  <a:cubicBezTo>
                    <a:pt x="242" y="195"/>
                    <a:pt x="241" y="195"/>
                    <a:pt x="241" y="195"/>
                  </a:cubicBezTo>
                  <a:cubicBezTo>
                    <a:pt x="241" y="195"/>
                    <a:pt x="239" y="196"/>
                    <a:pt x="239" y="196"/>
                  </a:cubicBezTo>
                  <a:cubicBezTo>
                    <a:pt x="238" y="197"/>
                    <a:pt x="238" y="198"/>
                    <a:pt x="238" y="198"/>
                  </a:cubicBezTo>
                  <a:cubicBezTo>
                    <a:pt x="238" y="199"/>
                    <a:pt x="238" y="199"/>
                    <a:pt x="238" y="199"/>
                  </a:cubicBezTo>
                  <a:cubicBezTo>
                    <a:pt x="238" y="199"/>
                    <a:pt x="239" y="199"/>
                    <a:pt x="239" y="199"/>
                  </a:cubicBezTo>
                  <a:cubicBezTo>
                    <a:pt x="239" y="200"/>
                    <a:pt x="239" y="200"/>
                    <a:pt x="239" y="201"/>
                  </a:cubicBezTo>
                  <a:cubicBezTo>
                    <a:pt x="239" y="201"/>
                    <a:pt x="238" y="202"/>
                    <a:pt x="238" y="202"/>
                  </a:cubicBezTo>
                  <a:cubicBezTo>
                    <a:pt x="238" y="201"/>
                    <a:pt x="237" y="201"/>
                    <a:pt x="236" y="201"/>
                  </a:cubicBezTo>
                  <a:cubicBezTo>
                    <a:pt x="236" y="201"/>
                    <a:pt x="236" y="201"/>
                    <a:pt x="236" y="201"/>
                  </a:cubicBezTo>
                  <a:cubicBezTo>
                    <a:pt x="235" y="201"/>
                    <a:pt x="235" y="201"/>
                    <a:pt x="235" y="202"/>
                  </a:cubicBezTo>
                  <a:cubicBezTo>
                    <a:pt x="234" y="202"/>
                    <a:pt x="234" y="202"/>
                    <a:pt x="234" y="202"/>
                  </a:cubicBezTo>
                  <a:cubicBezTo>
                    <a:pt x="234" y="203"/>
                    <a:pt x="234" y="203"/>
                    <a:pt x="233" y="203"/>
                  </a:cubicBezTo>
                  <a:cubicBezTo>
                    <a:pt x="233" y="203"/>
                    <a:pt x="233" y="203"/>
                    <a:pt x="233" y="203"/>
                  </a:cubicBezTo>
                  <a:cubicBezTo>
                    <a:pt x="232" y="204"/>
                    <a:pt x="232" y="205"/>
                    <a:pt x="232" y="205"/>
                  </a:cubicBezTo>
                  <a:cubicBezTo>
                    <a:pt x="232" y="205"/>
                    <a:pt x="232" y="206"/>
                    <a:pt x="233" y="206"/>
                  </a:cubicBezTo>
                  <a:cubicBezTo>
                    <a:pt x="232" y="206"/>
                    <a:pt x="232" y="206"/>
                    <a:pt x="232" y="207"/>
                  </a:cubicBezTo>
                  <a:cubicBezTo>
                    <a:pt x="231" y="207"/>
                    <a:pt x="231" y="207"/>
                    <a:pt x="231" y="208"/>
                  </a:cubicBezTo>
                  <a:cubicBezTo>
                    <a:pt x="231" y="208"/>
                    <a:pt x="231" y="208"/>
                    <a:pt x="231" y="208"/>
                  </a:cubicBezTo>
                  <a:cubicBezTo>
                    <a:pt x="230" y="208"/>
                    <a:pt x="230" y="208"/>
                    <a:pt x="230" y="208"/>
                  </a:cubicBezTo>
                  <a:cubicBezTo>
                    <a:pt x="230" y="208"/>
                    <a:pt x="230" y="208"/>
                    <a:pt x="230" y="208"/>
                  </a:cubicBezTo>
                  <a:cubicBezTo>
                    <a:pt x="230" y="208"/>
                    <a:pt x="229" y="208"/>
                    <a:pt x="229" y="208"/>
                  </a:cubicBezTo>
                  <a:cubicBezTo>
                    <a:pt x="229" y="208"/>
                    <a:pt x="228" y="209"/>
                    <a:pt x="228" y="209"/>
                  </a:cubicBezTo>
                  <a:cubicBezTo>
                    <a:pt x="228" y="209"/>
                    <a:pt x="227" y="210"/>
                    <a:pt x="227" y="210"/>
                  </a:cubicBezTo>
                  <a:close/>
                  <a:moveTo>
                    <a:pt x="199" y="98"/>
                  </a:moveTo>
                  <a:cubicBezTo>
                    <a:pt x="200" y="98"/>
                    <a:pt x="201" y="98"/>
                    <a:pt x="201" y="97"/>
                  </a:cubicBezTo>
                  <a:cubicBezTo>
                    <a:pt x="202" y="97"/>
                    <a:pt x="202" y="96"/>
                    <a:pt x="202" y="96"/>
                  </a:cubicBezTo>
                  <a:cubicBezTo>
                    <a:pt x="203" y="95"/>
                    <a:pt x="204" y="94"/>
                    <a:pt x="204" y="93"/>
                  </a:cubicBezTo>
                  <a:cubicBezTo>
                    <a:pt x="204" y="93"/>
                    <a:pt x="204" y="93"/>
                    <a:pt x="204" y="93"/>
                  </a:cubicBezTo>
                  <a:cubicBezTo>
                    <a:pt x="205" y="92"/>
                    <a:pt x="205" y="91"/>
                    <a:pt x="204" y="90"/>
                  </a:cubicBezTo>
                  <a:cubicBezTo>
                    <a:pt x="203" y="89"/>
                    <a:pt x="202" y="89"/>
                    <a:pt x="201" y="88"/>
                  </a:cubicBezTo>
                  <a:cubicBezTo>
                    <a:pt x="200" y="88"/>
                    <a:pt x="200" y="89"/>
                    <a:pt x="199" y="89"/>
                  </a:cubicBezTo>
                  <a:cubicBezTo>
                    <a:pt x="199" y="89"/>
                    <a:pt x="198" y="89"/>
                    <a:pt x="198" y="90"/>
                  </a:cubicBezTo>
                  <a:cubicBezTo>
                    <a:pt x="198" y="90"/>
                    <a:pt x="198" y="90"/>
                    <a:pt x="198" y="90"/>
                  </a:cubicBezTo>
                  <a:cubicBezTo>
                    <a:pt x="196" y="90"/>
                    <a:pt x="196" y="91"/>
                    <a:pt x="195" y="92"/>
                  </a:cubicBezTo>
                  <a:cubicBezTo>
                    <a:pt x="195" y="93"/>
                    <a:pt x="194" y="93"/>
                    <a:pt x="195" y="94"/>
                  </a:cubicBezTo>
                  <a:cubicBezTo>
                    <a:pt x="195" y="94"/>
                    <a:pt x="195" y="94"/>
                    <a:pt x="196" y="95"/>
                  </a:cubicBezTo>
                  <a:cubicBezTo>
                    <a:pt x="196" y="95"/>
                    <a:pt x="197" y="95"/>
                    <a:pt x="197" y="96"/>
                  </a:cubicBezTo>
                  <a:cubicBezTo>
                    <a:pt x="197" y="96"/>
                    <a:pt x="197" y="97"/>
                    <a:pt x="198" y="97"/>
                  </a:cubicBezTo>
                  <a:cubicBezTo>
                    <a:pt x="198" y="98"/>
                    <a:pt x="199" y="98"/>
                    <a:pt x="199" y="98"/>
                  </a:cubicBezTo>
                  <a:close/>
                  <a:moveTo>
                    <a:pt x="211" y="49"/>
                  </a:moveTo>
                  <a:cubicBezTo>
                    <a:pt x="211" y="49"/>
                    <a:pt x="212" y="50"/>
                    <a:pt x="212" y="50"/>
                  </a:cubicBezTo>
                  <a:cubicBezTo>
                    <a:pt x="212" y="50"/>
                    <a:pt x="212" y="50"/>
                    <a:pt x="212" y="51"/>
                  </a:cubicBezTo>
                  <a:cubicBezTo>
                    <a:pt x="213" y="51"/>
                    <a:pt x="213" y="52"/>
                    <a:pt x="212" y="52"/>
                  </a:cubicBezTo>
                  <a:cubicBezTo>
                    <a:pt x="212" y="53"/>
                    <a:pt x="212" y="53"/>
                    <a:pt x="212" y="53"/>
                  </a:cubicBezTo>
                  <a:cubicBezTo>
                    <a:pt x="212" y="53"/>
                    <a:pt x="212" y="54"/>
                    <a:pt x="212" y="54"/>
                  </a:cubicBezTo>
                  <a:cubicBezTo>
                    <a:pt x="212" y="55"/>
                    <a:pt x="213" y="55"/>
                    <a:pt x="213" y="55"/>
                  </a:cubicBezTo>
                  <a:cubicBezTo>
                    <a:pt x="213" y="56"/>
                    <a:pt x="214" y="56"/>
                    <a:pt x="214" y="56"/>
                  </a:cubicBezTo>
                  <a:cubicBezTo>
                    <a:pt x="214" y="56"/>
                    <a:pt x="215" y="56"/>
                    <a:pt x="215" y="56"/>
                  </a:cubicBezTo>
                  <a:cubicBezTo>
                    <a:pt x="215" y="56"/>
                    <a:pt x="215" y="56"/>
                    <a:pt x="216" y="56"/>
                  </a:cubicBezTo>
                  <a:cubicBezTo>
                    <a:pt x="216" y="56"/>
                    <a:pt x="217" y="56"/>
                    <a:pt x="217" y="56"/>
                  </a:cubicBezTo>
                  <a:cubicBezTo>
                    <a:pt x="217" y="57"/>
                    <a:pt x="217" y="58"/>
                    <a:pt x="217" y="58"/>
                  </a:cubicBezTo>
                  <a:cubicBezTo>
                    <a:pt x="217" y="58"/>
                    <a:pt x="217" y="58"/>
                    <a:pt x="217" y="59"/>
                  </a:cubicBezTo>
                  <a:cubicBezTo>
                    <a:pt x="217" y="59"/>
                    <a:pt x="217" y="59"/>
                    <a:pt x="217" y="59"/>
                  </a:cubicBezTo>
                  <a:cubicBezTo>
                    <a:pt x="217" y="59"/>
                    <a:pt x="217" y="60"/>
                    <a:pt x="217" y="60"/>
                  </a:cubicBezTo>
                  <a:cubicBezTo>
                    <a:pt x="217" y="60"/>
                    <a:pt x="218" y="60"/>
                    <a:pt x="218" y="61"/>
                  </a:cubicBezTo>
                  <a:cubicBezTo>
                    <a:pt x="218" y="61"/>
                    <a:pt x="218" y="61"/>
                    <a:pt x="218" y="61"/>
                  </a:cubicBezTo>
                  <a:cubicBezTo>
                    <a:pt x="219" y="61"/>
                    <a:pt x="219" y="61"/>
                    <a:pt x="219" y="61"/>
                  </a:cubicBezTo>
                  <a:cubicBezTo>
                    <a:pt x="220" y="60"/>
                    <a:pt x="220" y="59"/>
                    <a:pt x="220" y="58"/>
                  </a:cubicBezTo>
                  <a:cubicBezTo>
                    <a:pt x="220" y="58"/>
                    <a:pt x="220" y="58"/>
                    <a:pt x="220" y="58"/>
                  </a:cubicBezTo>
                  <a:cubicBezTo>
                    <a:pt x="220" y="58"/>
                    <a:pt x="220" y="58"/>
                    <a:pt x="220" y="57"/>
                  </a:cubicBezTo>
                  <a:cubicBezTo>
                    <a:pt x="220" y="57"/>
                    <a:pt x="220" y="56"/>
                    <a:pt x="220" y="56"/>
                  </a:cubicBezTo>
                  <a:cubicBezTo>
                    <a:pt x="221" y="55"/>
                    <a:pt x="222" y="54"/>
                    <a:pt x="222" y="53"/>
                  </a:cubicBezTo>
                  <a:cubicBezTo>
                    <a:pt x="223" y="52"/>
                    <a:pt x="224" y="52"/>
                    <a:pt x="226" y="51"/>
                  </a:cubicBezTo>
                  <a:cubicBezTo>
                    <a:pt x="226" y="51"/>
                    <a:pt x="227" y="51"/>
                    <a:pt x="227" y="50"/>
                  </a:cubicBezTo>
                  <a:cubicBezTo>
                    <a:pt x="227" y="50"/>
                    <a:pt x="228" y="49"/>
                    <a:pt x="228" y="49"/>
                  </a:cubicBezTo>
                  <a:cubicBezTo>
                    <a:pt x="228" y="48"/>
                    <a:pt x="228" y="48"/>
                    <a:pt x="228" y="48"/>
                  </a:cubicBezTo>
                  <a:cubicBezTo>
                    <a:pt x="227" y="47"/>
                    <a:pt x="226" y="47"/>
                    <a:pt x="225" y="47"/>
                  </a:cubicBezTo>
                  <a:cubicBezTo>
                    <a:pt x="225" y="47"/>
                    <a:pt x="225" y="46"/>
                    <a:pt x="224" y="46"/>
                  </a:cubicBezTo>
                  <a:cubicBezTo>
                    <a:pt x="224" y="46"/>
                    <a:pt x="223" y="46"/>
                    <a:pt x="222" y="46"/>
                  </a:cubicBezTo>
                  <a:cubicBezTo>
                    <a:pt x="222" y="46"/>
                    <a:pt x="222" y="46"/>
                    <a:pt x="222" y="46"/>
                  </a:cubicBezTo>
                  <a:cubicBezTo>
                    <a:pt x="222" y="46"/>
                    <a:pt x="221" y="46"/>
                    <a:pt x="221" y="45"/>
                  </a:cubicBezTo>
                  <a:cubicBezTo>
                    <a:pt x="221" y="45"/>
                    <a:pt x="222" y="44"/>
                    <a:pt x="222" y="44"/>
                  </a:cubicBezTo>
                  <a:cubicBezTo>
                    <a:pt x="222" y="43"/>
                    <a:pt x="222" y="43"/>
                    <a:pt x="223" y="43"/>
                  </a:cubicBezTo>
                  <a:cubicBezTo>
                    <a:pt x="223" y="42"/>
                    <a:pt x="223" y="41"/>
                    <a:pt x="222" y="40"/>
                  </a:cubicBezTo>
                  <a:cubicBezTo>
                    <a:pt x="222" y="39"/>
                    <a:pt x="221" y="39"/>
                    <a:pt x="221" y="39"/>
                  </a:cubicBezTo>
                  <a:cubicBezTo>
                    <a:pt x="221" y="38"/>
                    <a:pt x="220" y="38"/>
                    <a:pt x="220" y="38"/>
                  </a:cubicBezTo>
                  <a:cubicBezTo>
                    <a:pt x="220" y="38"/>
                    <a:pt x="219" y="37"/>
                    <a:pt x="219" y="37"/>
                  </a:cubicBezTo>
                  <a:cubicBezTo>
                    <a:pt x="219" y="37"/>
                    <a:pt x="219" y="37"/>
                    <a:pt x="218" y="37"/>
                  </a:cubicBezTo>
                  <a:cubicBezTo>
                    <a:pt x="218" y="37"/>
                    <a:pt x="217" y="37"/>
                    <a:pt x="217" y="37"/>
                  </a:cubicBezTo>
                  <a:cubicBezTo>
                    <a:pt x="216" y="38"/>
                    <a:pt x="216" y="39"/>
                    <a:pt x="216" y="39"/>
                  </a:cubicBezTo>
                  <a:cubicBezTo>
                    <a:pt x="216" y="39"/>
                    <a:pt x="216" y="39"/>
                    <a:pt x="216" y="40"/>
                  </a:cubicBezTo>
                  <a:cubicBezTo>
                    <a:pt x="216" y="40"/>
                    <a:pt x="216" y="41"/>
                    <a:pt x="215" y="41"/>
                  </a:cubicBezTo>
                  <a:cubicBezTo>
                    <a:pt x="214" y="41"/>
                    <a:pt x="214" y="41"/>
                    <a:pt x="214" y="42"/>
                  </a:cubicBezTo>
                  <a:cubicBezTo>
                    <a:pt x="213" y="42"/>
                    <a:pt x="213" y="42"/>
                    <a:pt x="213" y="43"/>
                  </a:cubicBezTo>
                  <a:cubicBezTo>
                    <a:pt x="213" y="43"/>
                    <a:pt x="213" y="43"/>
                    <a:pt x="213" y="43"/>
                  </a:cubicBezTo>
                  <a:cubicBezTo>
                    <a:pt x="213" y="43"/>
                    <a:pt x="212" y="44"/>
                    <a:pt x="212" y="44"/>
                  </a:cubicBezTo>
                  <a:cubicBezTo>
                    <a:pt x="212" y="45"/>
                    <a:pt x="211" y="45"/>
                    <a:pt x="211" y="45"/>
                  </a:cubicBezTo>
                  <a:cubicBezTo>
                    <a:pt x="210" y="46"/>
                    <a:pt x="210" y="48"/>
                    <a:pt x="211" y="49"/>
                  </a:cubicBezTo>
                  <a:close/>
                  <a:moveTo>
                    <a:pt x="228" y="206"/>
                  </a:moveTo>
                  <a:cubicBezTo>
                    <a:pt x="228" y="206"/>
                    <a:pt x="227" y="206"/>
                    <a:pt x="227" y="206"/>
                  </a:cubicBezTo>
                  <a:cubicBezTo>
                    <a:pt x="227" y="206"/>
                    <a:pt x="226" y="206"/>
                    <a:pt x="226" y="206"/>
                  </a:cubicBezTo>
                  <a:cubicBezTo>
                    <a:pt x="226" y="207"/>
                    <a:pt x="225" y="207"/>
                    <a:pt x="225" y="207"/>
                  </a:cubicBezTo>
                  <a:cubicBezTo>
                    <a:pt x="225" y="207"/>
                    <a:pt x="224" y="207"/>
                    <a:pt x="224" y="207"/>
                  </a:cubicBezTo>
                  <a:cubicBezTo>
                    <a:pt x="224" y="207"/>
                    <a:pt x="224" y="207"/>
                    <a:pt x="224" y="207"/>
                  </a:cubicBezTo>
                  <a:cubicBezTo>
                    <a:pt x="223" y="208"/>
                    <a:pt x="223" y="208"/>
                    <a:pt x="223" y="208"/>
                  </a:cubicBezTo>
                  <a:cubicBezTo>
                    <a:pt x="222" y="208"/>
                    <a:pt x="222" y="208"/>
                    <a:pt x="222" y="209"/>
                  </a:cubicBezTo>
                  <a:cubicBezTo>
                    <a:pt x="222" y="209"/>
                    <a:pt x="222" y="209"/>
                    <a:pt x="222" y="209"/>
                  </a:cubicBezTo>
                  <a:cubicBezTo>
                    <a:pt x="222" y="209"/>
                    <a:pt x="222" y="209"/>
                    <a:pt x="222" y="209"/>
                  </a:cubicBezTo>
                  <a:cubicBezTo>
                    <a:pt x="222" y="209"/>
                    <a:pt x="222" y="209"/>
                    <a:pt x="222" y="209"/>
                  </a:cubicBezTo>
                  <a:cubicBezTo>
                    <a:pt x="222" y="209"/>
                    <a:pt x="222" y="210"/>
                    <a:pt x="222" y="210"/>
                  </a:cubicBezTo>
                  <a:cubicBezTo>
                    <a:pt x="222" y="210"/>
                    <a:pt x="222" y="210"/>
                    <a:pt x="222" y="210"/>
                  </a:cubicBezTo>
                  <a:cubicBezTo>
                    <a:pt x="222" y="210"/>
                    <a:pt x="222" y="210"/>
                    <a:pt x="222" y="210"/>
                  </a:cubicBezTo>
                  <a:cubicBezTo>
                    <a:pt x="222" y="210"/>
                    <a:pt x="223" y="210"/>
                    <a:pt x="223" y="210"/>
                  </a:cubicBezTo>
                  <a:cubicBezTo>
                    <a:pt x="223" y="210"/>
                    <a:pt x="223" y="210"/>
                    <a:pt x="223" y="210"/>
                  </a:cubicBezTo>
                  <a:cubicBezTo>
                    <a:pt x="223" y="210"/>
                    <a:pt x="223" y="210"/>
                    <a:pt x="223" y="210"/>
                  </a:cubicBezTo>
                  <a:cubicBezTo>
                    <a:pt x="223" y="210"/>
                    <a:pt x="223" y="210"/>
                    <a:pt x="223" y="210"/>
                  </a:cubicBezTo>
                  <a:cubicBezTo>
                    <a:pt x="224" y="210"/>
                    <a:pt x="224" y="210"/>
                    <a:pt x="225" y="209"/>
                  </a:cubicBezTo>
                  <a:cubicBezTo>
                    <a:pt x="225" y="209"/>
                    <a:pt x="226" y="209"/>
                    <a:pt x="226" y="209"/>
                  </a:cubicBezTo>
                  <a:cubicBezTo>
                    <a:pt x="226" y="208"/>
                    <a:pt x="226" y="208"/>
                    <a:pt x="227" y="208"/>
                  </a:cubicBezTo>
                  <a:cubicBezTo>
                    <a:pt x="227" y="208"/>
                    <a:pt x="227" y="208"/>
                    <a:pt x="227" y="208"/>
                  </a:cubicBezTo>
                  <a:cubicBezTo>
                    <a:pt x="228" y="208"/>
                    <a:pt x="228" y="207"/>
                    <a:pt x="228" y="207"/>
                  </a:cubicBezTo>
                  <a:cubicBezTo>
                    <a:pt x="229" y="207"/>
                    <a:pt x="229" y="207"/>
                    <a:pt x="229" y="207"/>
                  </a:cubicBezTo>
                  <a:cubicBezTo>
                    <a:pt x="229" y="207"/>
                    <a:pt x="229" y="206"/>
                    <a:pt x="229" y="206"/>
                  </a:cubicBezTo>
                  <a:cubicBezTo>
                    <a:pt x="229" y="206"/>
                    <a:pt x="229" y="206"/>
                    <a:pt x="229" y="206"/>
                  </a:cubicBezTo>
                  <a:cubicBezTo>
                    <a:pt x="229" y="206"/>
                    <a:pt x="228" y="206"/>
                    <a:pt x="228" y="206"/>
                  </a:cubicBezTo>
                  <a:cubicBezTo>
                    <a:pt x="228" y="206"/>
                    <a:pt x="228" y="206"/>
                    <a:pt x="228" y="206"/>
                  </a:cubicBezTo>
                  <a:cubicBezTo>
                    <a:pt x="228" y="206"/>
                    <a:pt x="228" y="206"/>
                    <a:pt x="228" y="206"/>
                  </a:cubicBezTo>
                  <a:close/>
                  <a:moveTo>
                    <a:pt x="254" y="355"/>
                  </a:moveTo>
                  <a:cubicBezTo>
                    <a:pt x="254" y="355"/>
                    <a:pt x="254" y="355"/>
                    <a:pt x="254" y="355"/>
                  </a:cubicBezTo>
                  <a:cubicBezTo>
                    <a:pt x="254" y="355"/>
                    <a:pt x="254" y="354"/>
                    <a:pt x="254" y="354"/>
                  </a:cubicBezTo>
                  <a:cubicBezTo>
                    <a:pt x="254" y="354"/>
                    <a:pt x="254" y="354"/>
                    <a:pt x="254" y="354"/>
                  </a:cubicBezTo>
                  <a:cubicBezTo>
                    <a:pt x="254" y="353"/>
                    <a:pt x="254" y="353"/>
                    <a:pt x="254" y="353"/>
                  </a:cubicBezTo>
                  <a:cubicBezTo>
                    <a:pt x="254" y="353"/>
                    <a:pt x="254" y="353"/>
                    <a:pt x="253" y="353"/>
                  </a:cubicBezTo>
                  <a:cubicBezTo>
                    <a:pt x="253" y="353"/>
                    <a:pt x="253" y="353"/>
                    <a:pt x="253" y="353"/>
                  </a:cubicBezTo>
                  <a:cubicBezTo>
                    <a:pt x="253" y="353"/>
                    <a:pt x="253" y="353"/>
                    <a:pt x="252" y="353"/>
                  </a:cubicBezTo>
                  <a:cubicBezTo>
                    <a:pt x="252" y="353"/>
                    <a:pt x="252" y="353"/>
                    <a:pt x="252" y="354"/>
                  </a:cubicBezTo>
                  <a:cubicBezTo>
                    <a:pt x="252" y="354"/>
                    <a:pt x="252" y="354"/>
                    <a:pt x="252" y="354"/>
                  </a:cubicBezTo>
                  <a:cubicBezTo>
                    <a:pt x="252" y="355"/>
                    <a:pt x="252" y="355"/>
                    <a:pt x="252" y="355"/>
                  </a:cubicBezTo>
                  <a:cubicBezTo>
                    <a:pt x="252" y="355"/>
                    <a:pt x="252" y="355"/>
                    <a:pt x="253" y="355"/>
                  </a:cubicBezTo>
                  <a:cubicBezTo>
                    <a:pt x="253" y="355"/>
                    <a:pt x="253" y="355"/>
                    <a:pt x="254" y="355"/>
                  </a:cubicBezTo>
                  <a:close/>
                  <a:moveTo>
                    <a:pt x="262" y="364"/>
                  </a:moveTo>
                  <a:cubicBezTo>
                    <a:pt x="262" y="364"/>
                    <a:pt x="262" y="364"/>
                    <a:pt x="262" y="364"/>
                  </a:cubicBezTo>
                  <a:cubicBezTo>
                    <a:pt x="262" y="364"/>
                    <a:pt x="263" y="364"/>
                    <a:pt x="263" y="363"/>
                  </a:cubicBezTo>
                  <a:cubicBezTo>
                    <a:pt x="263" y="363"/>
                    <a:pt x="263" y="363"/>
                    <a:pt x="263" y="363"/>
                  </a:cubicBezTo>
                  <a:cubicBezTo>
                    <a:pt x="263" y="362"/>
                    <a:pt x="263" y="362"/>
                    <a:pt x="263" y="362"/>
                  </a:cubicBezTo>
                  <a:cubicBezTo>
                    <a:pt x="263" y="362"/>
                    <a:pt x="263" y="362"/>
                    <a:pt x="263" y="362"/>
                  </a:cubicBezTo>
                  <a:cubicBezTo>
                    <a:pt x="262" y="362"/>
                    <a:pt x="262" y="362"/>
                    <a:pt x="262" y="362"/>
                  </a:cubicBezTo>
                  <a:cubicBezTo>
                    <a:pt x="261" y="363"/>
                    <a:pt x="261" y="363"/>
                    <a:pt x="261" y="363"/>
                  </a:cubicBezTo>
                  <a:cubicBezTo>
                    <a:pt x="261" y="364"/>
                    <a:pt x="261" y="364"/>
                    <a:pt x="262" y="364"/>
                  </a:cubicBezTo>
                  <a:close/>
                  <a:moveTo>
                    <a:pt x="256" y="358"/>
                  </a:moveTo>
                  <a:cubicBezTo>
                    <a:pt x="256" y="358"/>
                    <a:pt x="256" y="358"/>
                    <a:pt x="256" y="358"/>
                  </a:cubicBezTo>
                  <a:cubicBezTo>
                    <a:pt x="256" y="358"/>
                    <a:pt x="256" y="358"/>
                    <a:pt x="257" y="358"/>
                  </a:cubicBezTo>
                  <a:cubicBezTo>
                    <a:pt x="257" y="358"/>
                    <a:pt x="257" y="358"/>
                    <a:pt x="257" y="359"/>
                  </a:cubicBezTo>
                  <a:cubicBezTo>
                    <a:pt x="257" y="359"/>
                    <a:pt x="257" y="359"/>
                    <a:pt x="257" y="359"/>
                  </a:cubicBezTo>
                  <a:cubicBezTo>
                    <a:pt x="257" y="359"/>
                    <a:pt x="257" y="359"/>
                    <a:pt x="257" y="359"/>
                  </a:cubicBezTo>
                  <a:cubicBezTo>
                    <a:pt x="257" y="359"/>
                    <a:pt x="257" y="359"/>
                    <a:pt x="258" y="359"/>
                  </a:cubicBezTo>
                  <a:cubicBezTo>
                    <a:pt x="258" y="359"/>
                    <a:pt x="258" y="359"/>
                    <a:pt x="258" y="359"/>
                  </a:cubicBezTo>
                  <a:cubicBezTo>
                    <a:pt x="258" y="359"/>
                    <a:pt x="258" y="359"/>
                    <a:pt x="258" y="359"/>
                  </a:cubicBezTo>
                  <a:cubicBezTo>
                    <a:pt x="258" y="359"/>
                    <a:pt x="258" y="360"/>
                    <a:pt x="258" y="360"/>
                  </a:cubicBezTo>
                  <a:cubicBezTo>
                    <a:pt x="259" y="360"/>
                    <a:pt x="260" y="360"/>
                    <a:pt x="260" y="360"/>
                  </a:cubicBezTo>
                  <a:cubicBezTo>
                    <a:pt x="260" y="360"/>
                    <a:pt x="260" y="360"/>
                    <a:pt x="260" y="360"/>
                  </a:cubicBezTo>
                  <a:cubicBezTo>
                    <a:pt x="260" y="360"/>
                    <a:pt x="260" y="360"/>
                    <a:pt x="260" y="360"/>
                  </a:cubicBezTo>
                  <a:cubicBezTo>
                    <a:pt x="260" y="360"/>
                    <a:pt x="261" y="360"/>
                    <a:pt x="261" y="360"/>
                  </a:cubicBezTo>
                  <a:cubicBezTo>
                    <a:pt x="261" y="360"/>
                    <a:pt x="261" y="359"/>
                    <a:pt x="261" y="359"/>
                  </a:cubicBezTo>
                  <a:cubicBezTo>
                    <a:pt x="261" y="358"/>
                    <a:pt x="260" y="358"/>
                    <a:pt x="260" y="358"/>
                  </a:cubicBezTo>
                  <a:cubicBezTo>
                    <a:pt x="259" y="357"/>
                    <a:pt x="259" y="357"/>
                    <a:pt x="259" y="357"/>
                  </a:cubicBezTo>
                  <a:cubicBezTo>
                    <a:pt x="259" y="357"/>
                    <a:pt x="259" y="357"/>
                    <a:pt x="258" y="357"/>
                  </a:cubicBezTo>
                  <a:cubicBezTo>
                    <a:pt x="258" y="357"/>
                    <a:pt x="258" y="357"/>
                    <a:pt x="257" y="357"/>
                  </a:cubicBezTo>
                  <a:cubicBezTo>
                    <a:pt x="257" y="356"/>
                    <a:pt x="257" y="356"/>
                    <a:pt x="257" y="356"/>
                  </a:cubicBezTo>
                  <a:cubicBezTo>
                    <a:pt x="257" y="356"/>
                    <a:pt x="257" y="356"/>
                    <a:pt x="256" y="356"/>
                  </a:cubicBezTo>
                  <a:cubicBezTo>
                    <a:pt x="256" y="356"/>
                    <a:pt x="256" y="356"/>
                    <a:pt x="256" y="356"/>
                  </a:cubicBezTo>
                  <a:cubicBezTo>
                    <a:pt x="255" y="356"/>
                    <a:pt x="255" y="356"/>
                    <a:pt x="255" y="357"/>
                  </a:cubicBezTo>
                  <a:cubicBezTo>
                    <a:pt x="255" y="357"/>
                    <a:pt x="255" y="357"/>
                    <a:pt x="256" y="357"/>
                  </a:cubicBezTo>
                  <a:cubicBezTo>
                    <a:pt x="255" y="357"/>
                    <a:pt x="255" y="358"/>
                    <a:pt x="256" y="358"/>
                  </a:cubicBezTo>
                  <a:close/>
                  <a:moveTo>
                    <a:pt x="248" y="369"/>
                  </a:moveTo>
                  <a:cubicBezTo>
                    <a:pt x="247" y="369"/>
                    <a:pt x="246" y="369"/>
                    <a:pt x="246" y="369"/>
                  </a:cubicBezTo>
                  <a:cubicBezTo>
                    <a:pt x="245" y="370"/>
                    <a:pt x="245" y="370"/>
                    <a:pt x="245" y="370"/>
                  </a:cubicBezTo>
                  <a:cubicBezTo>
                    <a:pt x="245" y="370"/>
                    <a:pt x="245" y="370"/>
                    <a:pt x="245" y="370"/>
                  </a:cubicBezTo>
                  <a:cubicBezTo>
                    <a:pt x="244" y="370"/>
                    <a:pt x="244" y="370"/>
                    <a:pt x="244" y="370"/>
                  </a:cubicBezTo>
                  <a:cubicBezTo>
                    <a:pt x="244" y="370"/>
                    <a:pt x="244" y="370"/>
                    <a:pt x="244" y="370"/>
                  </a:cubicBezTo>
                  <a:cubicBezTo>
                    <a:pt x="243" y="371"/>
                    <a:pt x="243" y="371"/>
                    <a:pt x="243" y="371"/>
                  </a:cubicBezTo>
                  <a:cubicBezTo>
                    <a:pt x="243" y="372"/>
                    <a:pt x="243" y="372"/>
                    <a:pt x="244" y="372"/>
                  </a:cubicBezTo>
                  <a:cubicBezTo>
                    <a:pt x="244" y="372"/>
                    <a:pt x="244" y="372"/>
                    <a:pt x="244" y="372"/>
                  </a:cubicBezTo>
                  <a:cubicBezTo>
                    <a:pt x="244" y="372"/>
                    <a:pt x="245" y="372"/>
                    <a:pt x="245" y="372"/>
                  </a:cubicBezTo>
                  <a:cubicBezTo>
                    <a:pt x="245" y="371"/>
                    <a:pt x="245" y="371"/>
                    <a:pt x="245" y="371"/>
                  </a:cubicBezTo>
                  <a:cubicBezTo>
                    <a:pt x="246" y="371"/>
                    <a:pt x="246" y="371"/>
                    <a:pt x="246" y="371"/>
                  </a:cubicBezTo>
                  <a:cubicBezTo>
                    <a:pt x="246" y="371"/>
                    <a:pt x="246" y="371"/>
                    <a:pt x="246" y="371"/>
                  </a:cubicBezTo>
                  <a:cubicBezTo>
                    <a:pt x="246" y="371"/>
                    <a:pt x="247" y="371"/>
                    <a:pt x="248" y="371"/>
                  </a:cubicBezTo>
                  <a:cubicBezTo>
                    <a:pt x="248" y="371"/>
                    <a:pt x="248" y="371"/>
                    <a:pt x="248" y="371"/>
                  </a:cubicBezTo>
                  <a:cubicBezTo>
                    <a:pt x="248" y="371"/>
                    <a:pt x="249" y="371"/>
                    <a:pt x="249" y="371"/>
                  </a:cubicBezTo>
                  <a:cubicBezTo>
                    <a:pt x="249" y="371"/>
                    <a:pt x="249" y="370"/>
                    <a:pt x="249" y="370"/>
                  </a:cubicBezTo>
                  <a:cubicBezTo>
                    <a:pt x="249" y="369"/>
                    <a:pt x="249" y="369"/>
                    <a:pt x="248" y="369"/>
                  </a:cubicBezTo>
                  <a:cubicBezTo>
                    <a:pt x="248" y="369"/>
                    <a:pt x="248" y="369"/>
                    <a:pt x="248" y="369"/>
                  </a:cubicBezTo>
                  <a:cubicBezTo>
                    <a:pt x="248" y="369"/>
                    <a:pt x="248" y="369"/>
                    <a:pt x="248" y="369"/>
                  </a:cubicBezTo>
                  <a:close/>
                  <a:moveTo>
                    <a:pt x="236" y="369"/>
                  </a:moveTo>
                  <a:cubicBezTo>
                    <a:pt x="236" y="369"/>
                    <a:pt x="236" y="369"/>
                    <a:pt x="236" y="369"/>
                  </a:cubicBezTo>
                  <a:cubicBezTo>
                    <a:pt x="236" y="369"/>
                    <a:pt x="235" y="369"/>
                    <a:pt x="235" y="369"/>
                  </a:cubicBezTo>
                  <a:cubicBezTo>
                    <a:pt x="235" y="369"/>
                    <a:pt x="235" y="369"/>
                    <a:pt x="234" y="369"/>
                  </a:cubicBezTo>
                  <a:cubicBezTo>
                    <a:pt x="234" y="369"/>
                    <a:pt x="234" y="369"/>
                    <a:pt x="234" y="370"/>
                  </a:cubicBezTo>
                  <a:cubicBezTo>
                    <a:pt x="234" y="370"/>
                    <a:pt x="234" y="370"/>
                    <a:pt x="234" y="370"/>
                  </a:cubicBezTo>
                  <a:cubicBezTo>
                    <a:pt x="234" y="370"/>
                    <a:pt x="234" y="370"/>
                    <a:pt x="234" y="370"/>
                  </a:cubicBezTo>
                  <a:cubicBezTo>
                    <a:pt x="234" y="371"/>
                    <a:pt x="235" y="371"/>
                    <a:pt x="235" y="371"/>
                  </a:cubicBezTo>
                  <a:cubicBezTo>
                    <a:pt x="235" y="371"/>
                    <a:pt x="235" y="371"/>
                    <a:pt x="235" y="371"/>
                  </a:cubicBezTo>
                  <a:cubicBezTo>
                    <a:pt x="235" y="371"/>
                    <a:pt x="235" y="371"/>
                    <a:pt x="235" y="371"/>
                  </a:cubicBezTo>
                  <a:cubicBezTo>
                    <a:pt x="235" y="371"/>
                    <a:pt x="236" y="371"/>
                    <a:pt x="236" y="371"/>
                  </a:cubicBezTo>
                  <a:cubicBezTo>
                    <a:pt x="236" y="371"/>
                    <a:pt x="236" y="371"/>
                    <a:pt x="236" y="371"/>
                  </a:cubicBezTo>
                  <a:cubicBezTo>
                    <a:pt x="236" y="371"/>
                    <a:pt x="237" y="371"/>
                    <a:pt x="237" y="370"/>
                  </a:cubicBezTo>
                  <a:cubicBezTo>
                    <a:pt x="237" y="370"/>
                    <a:pt x="237" y="370"/>
                    <a:pt x="237" y="370"/>
                  </a:cubicBezTo>
                  <a:cubicBezTo>
                    <a:pt x="236" y="369"/>
                    <a:pt x="236" y="369"/>
                    <a:pt x="236" y="369"/>
                  </a:cubicBezTo>
                  <a:cubicBezTo>
                    <a:pt x="236" y="369"/>
                    <a:pt x="236" y="369"/>
                    <a:pt x="236" y="369"/>
                  </a:cubicBezTo>
                  <a:close/>
                  <a:moveTo>
                    <a:pt x="237" y="334"/>
                  </a:moveTo>
                  <a:cubicBezTo>
                    <a:pt x="238" y="334"/>
                    <a:pt x="238" y="334"/>
                    <a:pt x="238" y="334"/>
                  </a:cubicBezTo>
                  <a:cubicBezTo>
                    <a:pt x="238" y="334"/>
                    <a:pt x="238" y="334"/>
                    <a:pt x="238" y="334"/>
                  </a:cubicBezTo>
                  <a:cubicBezTo>
                    <a:pt x="238" y="334"/>
                    <a:pt x="238" y="334"/>
                    <a:pt x="238" y="334"/>
                  </a:cubicBezTo>
                  <a:cubicBezTo>
                    <a:pt x="239" y="334"/>
                    <a:pt x="240" y="333"/>
                    <a:pt x="240" y="333"/>
                  </a:cubicBezTo>
                  <a:cubicBezTo>
                    <a:pt x="240" y="333"/>
                    <a:pt x="240" y="333"/>
                    <a:pt x="240" y="332"/>
                  </a:cubicBezTo>
                  <a:cubicBezTo>
                    <a:pt x="240" y="332"/>
                    <a:pt x="241" y="332"/>
                    <a:pt x="241" y="331"/>
                  </a:cubicBezTo>
                  <a:cubicBezTo>
                    <a:pt x="240" y="330"/>
                    <a:pt x="240" y="329"/>
                    <a:pt x="239" y="329"/>
                  </a:cubicBezTo>
                  <a:cubicBezTo>
                    <a:pt x="239" y="328"/>
                    <a:pt x="239" y="328"/>
                    <a:pt x="238" y="328"/>
                  </a:cubicBezTo>
                  <a:cubicBezTo>
                    <a:pt x="237" y="328"/>
                    <a:pt x="235" y="328"/>
                    <a:pt x="235" y="328"/>
                  </a:cubicBezTo>
                  <a:cubicBezTo>
                    <a:pt x="235" y="327"/>
                    <a:pt x="235" y="327"/>
                    <a:pt x="235" y="327"/>
                  </a:cubicBezTo>
                  <a:cubicBezTo>
                    <a:pt x="235" y="327"/>
                    <a:pt x="235" y="326"/>
                    <a:pt x="235" y="326"/>
                  </a:cubicBezTo>
                  <a:cubicBezTo>
                    <a:pt x="235" y="326"/>
                    <a:pt x="235" y="326"/>
                    <a:pt x="235" y="326"/>
                  </a:cubicBezTo>
                  <a:cubicBezTo>
                    <a:pt x="235" y="326"/>
                    <a:pt x="235" y="326"/>
                    <a:pt x="235" y="325"/>
                  </a:cubicBezTo>
                  <a:cubicBezTo>
                    <a:pt x="235" y="325"/>
                    <a:pt x="234" y="325"/>
                    <a:pt x="234" y="325"/>
                  </a:cubicBezTo>
                  <a:cubicBezTo>
                    <a:pt x="234" y="325"/>
                    <a:pt x="233" y="325"/>
                    <a:pt x="233" y="325"/>
                  </a:cubicBezTo>
                  <a:cubicBezTo>
                    <a:pt x="233" y="325"/>
                    <a:pt x="233" y="325"/>
                    <a:pt x="233" y="325"/>
                  </a:cubicBezTo>
                  <a:cubicBezTo>
                    <a:pt x="233" y="325"/>
                    <a:pt x="233" y="325"/>
                    <a:pt x="233" y="325"/>
                  </a:cubicBezTo>
                  <a:cubicBezTo>
                    <a:pt x="232" y="325"/>
                    <a:pt x="231" y="324"/>
                    <a:pt x="231" y="323"/>
                  </a:cubicBezTo>
                  <a:cubicBezTo>
                    <a:pt x="230" y="322"/>
                    <a:pt x="230" y="322"/>
                    <a:pt x="229" y="322"/>
                  </a:cubicBezTo>
                  <a:cubicBezTo>
                    <a:pt x="229" y="322"/>
                    <a:pt x="229" y="322"/>
                    <a:pt x="229" y="322"/>
                  </a:cubicBezTo>
                  <a:cubicBezTo>
                    <a:pt x="229" y="322"/>
                    <a:pt x="229" y="322"/>
                    <a:pt x="229" y="321"/>
                  </a:cubicBezTo>
                  <a:cubicBezTo>
                    <a:pt x="229" y="321"/>
                    <a:pt x="229" y="321"/>
                    <a:pt x="229" y="321"/>
                  </a:cubicBezTo>
                  <a:cubicBezTo>
                    <a:pt x="229" y="321"/>
                    <a:pt x="229" y="321"/>
                    <a:pt x="229" y="321"/>
                  </a:cubicBezTo>
                  <a:cubicBezTo>
                    <a:pt x="229" y="320"/>
                    <a:pt x="229" y="320"/>
                    <a:pt x="229" y="320"/>
                  </a:cubicBezTo>
                  <a:cubicBezTo>
                    <a:pt x="229" y="320"/>
                    <a:pt x="229" y="320"/>
                    <a:pt x="229" y="320"/>
                  </a:cubicBezTo>
                  <a:cubicBezTo>
                    <a:pt x="229" y="320"/>
                    <a:pt x="229" y="320"/>
                    <a:pt x="229" y="320"/>
                  </a:cubicBezTo>
                  <a:cubicBezTo>
                    <a:pt x="229" y="320"/>
                    <a:pt x="229" y="320"/>
                    <a:pt x="229" y="320"/>
                  </a:cubicBezTo>
                  <a:cubicBezTo>
                    <a:pt x="229" y="320"/>
                    <a:pt x="228" y="320"/>
                    <a:pt x="228" y="320"/>
                  </a:cubicBezTo>
                  <a:cubicBezTo>
                    <a:pt x="228" y="320"/>
                    <a:pt x="227" y="320"/>
                    <a:pt x="227" y="320"/>
                  </a:cubicBezTo>
                  <a:cubicBezTo>
                    <a:pt x="227" y="319"/>
                    <a:pt x="227" y="319"/>
                    <a:pt x="226" y="319"/>
                  </a:cubicBezTo>
                  <a:cubicBezTo>
                    <a:pt x="226" y="319"/>
                    <a:pt x="226" y="319"/>
                    <a:pt x="226" y="319"/>
                  </a:cubicBezTo>
                  <a:cubicBezTo>
                    <a:pt x="226" y="318"/>
                    <a:pt x="226" y="318"/>
                    <a:pt x="225" y="317"/>
                  </a:cubicBezTo>
                  <a:cubicBezTo>
                    <a:pt x="225" y="317"/>
                    <a:pt x="225" y="317"/>
                    <a:pt x="225" y="317"/>
                  </a:cubicBezTo>
                  <a:cubicBezTo>
                    <a:pt x="225" y="317"/>
                    <a:pt x="225" y="317"/>
                    <a:pt x="225" y="316"/>
                  </a:cubicBezTo>
                  <a:cubicBezTo>
                    <a:pt x="225" y="316"/>
                    <a:pt x="225" y="316"/>
                    <a:pt x="225" y="316"/>
                  </a:cubicBezTo>
                  <a:cubicBezTo>
                    <a:pt x="225" y="315"/>
                    <a:pt x="224" y="315"/>
                    <a:pt x="224" y="315"/>
                  </a:cubicBezTo>
                  <a:cubicBezTo>
                    <a:pt x="224" y="315"/>
                    <a:pt x="223" y="314"/>
                    <a:pt x="223" y="314"/>
                  </a:cubicBezTo>
                  <a:cubicBezTo>
                    <a:pt x="223" y="314"/>
                    <a:pt x="223" y="314"/>
                    <a:pt x="222" y="314"/>
                  </a:cubicBezTo>
                  <a:cubicBezTo>
                    <a:pt x="222" y="313"/>
                    <a:pt x="222" y="313"/>
                    <a:pt x="222" y="312"/>
                  </a:cubicBezTo>
                  <a:cubicBezTo>
                    <a:pt x="222" y="312"/>
                    <a:pt x="222" y="312"/>
                    <a:pt x="222" y="312"/>
                  </a:cubicBezTo>
                  <a:cubicBezTo>
                    <a:pt x="222" y="311"/>
                    <a:pt x="222" y="311"/>
                    <a:pt x="221" y="310"/>
                  </a:cubicBezTo>
                  <a:cubicBezTo>
                    <a:pt x="221" y="310"/>
                    <a:pt x="220" y="307"/>
                    <a:pt x="220" y="306"/>
                  </a:cubicBezTo>
                  <a:cubicBezTo>
                    <a:pt x="220" y="306"/>
                    <a:pt x="220" y="306"/>
                    <a:pt x="220" y="306"/>
                  </a:cubicBezTo>
                  <a:cubicBezTo>
                    <a:pt x="220" y="306"/>
                    <a:pt x="221" y="305"/>
                    <a:pt x="220" y="305"/>
                  </a:cubicBezTo>
                  <a:cubicBezTo>
                    <a:pt x="220" y="305"/>
                    <a:pt x="219" y="304"/>
                    <a:pt x="220" y="304"/>
                  </a:cubicBezTo>
                  <a:cubicBezTo>
                    <a:pt x="220" y="303"/>
                    <a:pt x="220" y="303"/>
                    <a:pt x="220" y="302"/>
                  </a:cubicBezTo>
                  <a:cubicBezTo>
                    <a:pt x="220" y="301"/>
                    <a:pt x="221" y="300"/>
                    <a:pt x="221" y="299"/>
                  </a:cubicBezTo>
                  <a:cubicBezTo>
                    <a:pt x="220" y="299"/>
                    <a:pt x="220" y="298"/>
                    <a:pt x="220" y="298"/>
                  </a:cubicBezTo>
                  <a:cubicBezTo>
                    <a:pt x="219" y="297"/>
                    <a:pt x="219" y="296"/>
                    <a:pt x="219" y="295"/>
                  </a:cubicBezTo>
                  <a:cubicBezTo>
                    <a:pt x="219" y="295"/>
                    <a:pt x="219" y="295"/>
                    <a:pt x="219" y="295"/>
                  </a:cubicBezTo>
                  <a:cubicBezTo>
                    <a:pt x="219" y="294"/>
                    <a:pt x="220" y="293"/>
                    <a:pt x="219" y="292"/>
                  </a:cubicBezTo>
                  <a:cubicBezTo>
                    <a:pt x="219" y="292"/>
                    <a:pt x="219" y="291"/>
                    <a:pt x="219" y="291"/>
                  </a:cubicBezTo>
                  <a:cubicBezTo>
                    <a:pt x="219" y="290"/>
                    <a:pt x="219" y="290"/>
                    <a:pt x="219" y="290"/>
                  </a:cubicBezTo>
                  <a:cubicBezTo>
                    <a:pt x="220" y="290"/>
                    <a:pt x="219" y="289"/>
                    <a:pt x="219" y="289"/>
                  </a:cubicBezTo>
                  <a:cubicBezTo>
                    <a:pt x="219" y="289"/>
                    <a:pt x="219" y="289"/>
                    <a:pt x="219" y="288"/>
                  </a:cubicBezTo>
                  <a:cubicBezTo>
                    <a:pt x="220" y="288"/>
                    <a:pt x="220" y="287"/>
                    <a:pt x="219" y="286"/>
                  </a:cubicBezTo>
                  <a:cubicBezTo>
                    <a:pt x="219" y="286"/>
                    <a:pt x="218" y="286"/>
                    <a:pt x="218" y="286"/>
                  </a:cubicBezTo>
                  <a:cubicBezTo>
                    <a:pt x="218" y="286"/>
                    <a:pt x="218" y="286"/>
                    <a:pt x="218" y="286"/>
                  </a:cubicBezTo>
                  <a:cubicBezTo>
                    <a:pt x="218" y="286"/>
                    <a:pt x="217" y="286"/>
                    <a:pt x="217" y="286"/>
                  </a:cubicBezTo>
                  <a:cubicBezTo>
                    <a:pt x="217" y="286"/>
                    <a:pt x="216" y="286"/>
                    <a:pt x="216" y="286"/>
                  </a:cubicBezTo>
                  <a:cubicBezTo>
                    <a:pt x="216" y="285"/>
                    <a:pt x="217" y="285"/>
                    <a:pt x="217" y="285"/>
                  </a:cubicBezTo>
                  <a:cubicBezTo>
                    <a:pt x="217" y="285"/>
                    <a:pt x="217" y="285"/>
                    <a:pt x="217" y="285"/>
                  </a:cubicBezTo>
                  <a:cubicBezTo>
                    <a:pt x="217" y="285"/>
                    <a:pt x="217" y="285"/>
                    <a:pt x="217" y="285"/>
                  </a:cubicBezTo>
                  <a:cubicBezTo>
                    <a:pt x="217" y="285"/>
                    <a:pt x="217" y="285"/>
                    <a:pt x="217" y="285"/>
                  </a:cubicBezTo>
                  <a:cubicBezTo>
                    <a:pt x="217" y="285"/>
                    <a:pt x="218" y="285"/>
                    <a:pt x="218" y="285"/>
                  </a:cubicBezTo>
                  <a:cubicBezTo>
                    <a:pt x="218" y="285"/>
                    <a:pt x="218" y="285"/>
                    <a:pt x="218" y="285"/>
                  </a:cubicBezTo>
                  <a:cubicBezTo>
                    <a:pt x="219" y="285"/>
                    <a:pt x="220" y="285"/>
                    <a:pt x="220" y="285"/>
                  </a:cubicBezTo>
                  <a:cubicBezTo>
                    <a:pt x="221" y="284"/>
                    <a:pt x="221" y="283"/>
                    <a:pt x="221" y="283"/>
                  </a:cubicBezTo>
                  <a:cubicBezTo>
                    <a:pt x="221" y="282"/>
                    <a:pt x="221" y="282"/>
                    <a:pt x="221" y="282"/>
                  </a:cubicBezTo>
                  <a:cubicBezTo>
                    <a:pt x="222" y="282"/>
                    <a:pt x="222" y="282"/>
                    <a:pt x="222" y="281"/>
                  </a:cubicBezTo>
                  <a:cubicBezTo>
                    <a:pt x="222" y="281"/>
                    <a:pt x="222" y="280"/>
                    <a:pt x="221" y="279"/>
                  </a:cubicBezTo>
                  <a:cubicBezTo>
                    <a:pt x="221" y="279"/>
                    <a:pt x="221" y="279"/>
                    <a:pt x="220" y="279"/>
                  </a:cubicBezTo>
                  <a:cubicBezTo>
                    <a:pt x="220" y="279"/>
                    <a:pt x="220" y="279"/>
                    <a:pt x="219" y="279"/>
                  </a:cubicBezTo>
                  <a:cubicBezTo>
                    <a:pt x="219" y="279"/>
                    <a:pt x="219" y="279"/>
                    <a:pt x="219" y="279"/>
                  </a:cubicBezTo>
                  <a:cubicBezTo>
                    <a:pt x="219" y="279"/>
                    <a:pt x="220" y="278"/>
                    <a:pt x="220" y="278"/>
                  </a:cubicBezTo>
                  <a:cubicBezTo>
                    <a:pt x="220" y="278"/>
                    <a:pt x="220" y="278"/>
                    <a:pt x="220" y="278"/>
                  </a:cubicBezTo>
                  <a:cubicBezTo>
                    <a:pt x="220" y="278"/>
                    <a:pt x="220" y="278"/>
                    <a:pt x="220" y="278"/>
                  </a:cubicBezTo>
                  <a:cubicBezTo>
                    <a:pt x="220" y="278"/>
                    <a:pt x="220" y="278"/>
                    <a:pt x="220" y="278"/>
                  </a:cubicBezTo>
                  <a:cubicBezTo>
                    <a:pt x="221" y="278"/>
                    <a:pt x="221" y="278"/>
                    <a:pt x="221" y="278"/>
                  </a:cubicBezTo>
                  <a:cubicBezTo>
                    <a:pt x="221" y="278"/>
                    <a:pt x="221" y="278"/>
                    <a:pt x="221" y="278"/>
                  </a:cubicBezTo>
                  <a:cubicBezTo>
                    <a:pt x="221" y="278"/>
                    <a:pt x="221" y="277"/>
                    <a:pt x="221" y="277"/>
                  </a:cubicBezTo>
                  <a:cubicBezTo>
                    <a:pt x="221" y="277"/>
                    <a:pt x="221" y="276"/>
                    <a:pt x="221" y="276"/>
                  </a:cubicBezTo>
                  <a:cubicBezTo>
                    <a:pt x="221" y="276"/>
                    <a:pt x="221" y="276"/>
                    <a:pt x="220" y="276"/>
                  </a:cubicBezTo>
                  <a:cubicBezTo>
                    <a:pt x="220" y="276"/>
                    <a:pt x="220" y="276"/>
                    <a:pt x="219" y="276"/>
                  </a:cubicBezTo>
                  <a:cubicBezTo>
                    <a:pt x="219" y="276"/>
                    <a:pt x="219" y="276"/>
                    <a:pt x="219" y="276"/>
                  </a:cubicBezTo>
                  <a:cubicBezTo>
                    <a:pt x="218" y="276"/>
                    <a:pt x="218" y="276"/>
                    <a:pt x="217" y="276"/>
                  </a:cubicBezTo>
                  <a:cubicBezTo>
                    <a:pt x="217" y="275"/>
                    <a:pt x="216" y="275"/>
                    <a:pt x="215" y="275"/>
                  </a:cubicBezTo>
                  <a:cubicBezTo>
                    <a:pt x="215" y="275"/>
                    <a:pt x="215" y="275"/>
                    <a:pt x="215" y="275"/>
                  </a:cubicBezTo>
                  <a:cubicBezTo>
                    <a:pt x="215" y="275"/>
                    <a:pt x="214" y="275"/>
                    <a:pt x="214" y="275"/>
                  </a:cubicBezTo>
                  <a:cubicBezTo>
                    <a:pt x="213" y="276"/>
                    <a:pt x="213" y="276"/>
                    <a:pt x="212" y="276"/>
                  </a:cubicBezTo>
                  <a:cubicBezTo>
                    <a:pt x="212" y="276"/>
                    <a:pt x="212" y="276"/>
                    <a:pt x="212" y="276"/>
                  </a:cubicBezTo>
                  <a:cubicBezTo>
                    <a:pt x="212" y="275"/>
                    <a:pt x="212" y="275"/>
                    <a:pt x="211" y="275"/>
                  </a:cubicBezTo>
                  <a:cubicBezTo>
                    <a:pt x="211" y="275"/>
                    <a:pt x="211" y="275"/>
                    <a:pt x="211" y="275"/>
                  </a:cubicBezTo>
                  <a:cubicBezTo>
                    <a:pt x="210" y="275"/>
                    <a:pt x="210" y="275"/>
                    <a:pt x="210" y="275"/>
                  </a:cubicBezTo>
                  <a:cubicBezTo>
                    <a:pt x="209" y="275"/>
                    <a:pt x="209" y="275"/>
                    <a:pt x="209" y="274"/>
                  </a:cubicBezTo>
                  <a:cubicBezTo>
                    <a:pt x="208" y="274"/>
                    <a:pt x="207" y="275"/>
                    <a:pt x="207" y="275"/>
                  </a:cubicBezTo>
                  <a:cubicBezTo>
                    <a:pt x="206" y="275"/>
                    <a:pt x="206" y="275"/>
                    <a:pt x="206" y="275"/>
                  </a:cubicBezTo>
                  <a:cubicBezTo>
                    <a:pt x="206" y="275"/>
                    <a:pt x="206" y="275"/>
                    <a:pt x="206" y="275"/>
                  </a:cubicBezTo>
                  <a:cubicBezTo>
                    <a:pt x="205" y="275"/>
                    <a:pt x="204" y="275"/>
                    <a:pt x="203" y="276"/>
                  </a:cubicBezTo>
                  <a:cubicBezTo>
                    <a:pt x="203" y="276"/>
                    <a:pt x="202" y="276"/>
                    <a:pt x="201" y="276"/>
                  </a:cubicBezTo>
                  <a:cubicBezTo>
                    <a:pt x="201" y="276"/>
                    <a:pt x="201" y="276"/>
                    <a:pt x="200" y="276"/>
                  </a:cubicBezTo>
                  <a:cubicBezTo>
                    <a:pt x="200" y="276"/>
                    <a:pt x="199" y="276"/>
                    <a:pt x="199" y="276"/>
                  </a:cubicBezTo>
                  <a:cubicBezTo>
                    <a:pt x="199" y="277"/>
                    <a:pt x="198" y="277"/>
                    <a:pt x="198" y="277"/>
                  </a:cubicBezTo>
                  <a:cubicBezTo>
                    <a:pt x="198" y="277"/>
                    <a:pt x="198" y="278"/>
                    <a:pt x="198" y="278"/>
                  </a:cubicBezTo>
                  <a:cubicBezTo>
                    <a:pt x="197" y="278"/>
                    <a:pt x="197" y="278"/>
                    <a:pt x="197" y="278"/>
                  </a:cubicBezTo>
                  <a:cubicBezTo>
                    <a:pt x="197" y="278"/>
                    <a:pt x="196" y="278"/>
                    <a:pt x="196" y="279"/>
                  </a:cubicBezTo>
                  <a:cubicBezTo>
                    <a:pt x="196" y="279"/>
                    <a:pt x="196" y="280"/>
                    <a:pt x="196" y="280"/>
                  </a:cubicBezTo>
                  <a:cubicBezTo>
                    <a:pt x="196" y="280"/>
                    <a:pt x="196" y="280"/>
                    <a:pt x="196" y="280"/>
                  </a:cubicBezTo>
                  <a:cubicBezTo>
                    <a:pt x="196" y="280"/>
                    <a:pt x="196" y="281"/>
                    <a:pt x="196" y="281"/>
                  </a:cubicBezTo>
                  <a:cubicBezTo>
                    <a:pt x="195" y="281"/>
                    <a:pt x="195" y="282"/>
                    <a:pt x="195" y="282"/>
                  </a:cubicBezTo>
                  <a:cubicBezTo>
                    <a:pt x="195" y="283"/>
                    <a:pt x="196" y="284"/>
                    <a:pt x="197" y="285"/>
                  </a:cubicBezTo>
                  <a:cubicBezTo>
                    <a:pt x="197" y="285"/>
                    <a:pt x="197" y="285"/>
                    <a:pt x="197" y="285"/>
                  </a:cubicBezTo>
                  <a:cubicBezTo>
                    <a:pt x="198" y="285"/>
                    <a:pt x="198" y="285"/>
                    <a:pt x="198" y="284"/>
                  </a:cubicBezTo>
                  <a:cubicBezTo>
                    <a:pt x="198" y="284"/>
                    <a:pt x="198" y="284"/>
                    <a:pt x="198" y="284"/>
                  </a:cubicBezTo>
                  <a:cubicBezTo>
                    <a:pt x="198" y="285"/>
                    <a:pt x="198" y="285"/>
                    <a:pt x="197" y="285"/>
                  </a:cubicBezTo>
                  <a:cubicBezTo>
                    <a:pt x="197" y="286"/>
                    <a:pt x="196" y="286"/>
                    <a:pt x="195" y="286"/>
                  </a:cubicBezTo>
                  <a:cubicBezTo>
                    <a:pt x="195" y="286"/>
                    <a:pt x="195" y="286"/>
                    <a:pt x="195" y="286"/>
                  </a:cubicBezTo>
                  <a:cubicBezTo>
                    <a:pt x="195" y="286"/>
                    <a:pt x="194" y="286"/>
                    <a:pt x="194" y="286"/>
                  </a:cubicBezTo>
                  <a:cubicBezTo>
                    <a:pt x="193" y="286"/>
                    <a:pt x="192" y="286"/>
                    <a:pt x="192" y="287"/>
                  </a:cubicBezTo>
                  <a:cubicBezTo>
                    <a:pt x="191" y="287"/>
                    <a:pt x="191" y="287"/>
                    <a:pt x="191" y="287"/>
                  </a:cubicBezTo>
                  <a:cubicBezTo>
                    <a:pt x="191" y="288"/>
                    <a:pt x="191" y="288"/>
                    <a:pt x="191" y="289"/>
                  </a:cubicBezTo>
                  <a:cubicBezTo>
                    <a:pt x="191" y="289"/>
                    <a:pt x="191" y="289"/>
                    <a:pt x="191" y="289"/>
                  </a:cubicBezTo>
                  <a:cubicBezTo>
                    <a:pt x="191" y="290"/>
                    <a:pt x="191" y="290"/>
                    <a:pt x="191" y="291"/>
                  </a:cubicBezTo>
                  <a:cubicBezTo>
                    <a:pt x="191" y="291"/>
                    <a:pt x="191" y="291"/>
                    <a:pt x="191" y="292"/>
                  </a:cubicBezTo>
                  <a:cubicBezTo>
                    <a:pt x="191" y="292"/>
                    <a:pt x="191" y="292"/>
                    <a:pt x="191" y="292"/>
                  </a:cubicBezTo>
                  <a:cubicBezTo>
                    <a:pt x="191" y="292"/>
                    <a:pt x="192" y="292"/>
                    <a:pt x="192" y="292"/>
                  </a:cubicBezTo>
                  <a:cubicBezTo>
                    <a:pt x="192" y="292"/>
                    <a:pt x="193" y="292"/>
                    <a:pt x="194" y="292"/>
                  </a:cubicBezTo>
                  <a:cubicBezTo>
                    <a:pt x="194" y="291"/>
                    <a:pt x="194" y="291"/>
                    <a:pt x="194" y="291"/>
                  </a:cubicBezTo>
                  <a:cubicBezTo>
                    <a:pt x="195" y="291"/>
                    <a:pt x="195" y="291"/>
                    <a:pt x="195" y="291"/>
                  </a:cubicBezTo>
                  <a:cubicBezTo>
                    <a:pt x="195" y="291"/>
                    <a:pt x="195" y="291"/>
                    <a:pt x="196" y="291"/>
                  </a:cubicBezTo>
                  <a:cubicBezTo>
                    <a:pt x="196" y="291"/>
                    <a:pt x="196" y="291"/>
                    <a:pt x="197" y="291"/>
                  </a:cubicBezTo>
                  <a:cubicBezTo>
                    <a:pt x="197" y="291"/>
                    <a:pt x="197" y="291"/>
                    <a:pt x="197" y="291"/>
                  </a:cubicBezTo>
                  <a:cubicBezTo>
                    <a:pt x="197" y="291"/>
                    <a:pt x="197" y="291"/>
                    <a:pt x="195" y="292"/>
                  </a:cubicBezTo>
                  <a:cubicBezTo>
                    <a:pt x="195" y="293"/>
                    <a:pt x="195" y="293"/>
                    <a:pt x="195" y="293"/>
                  </a:cubicBezTo>
                  <a:cubicBezTo>
                    <a:pt x="194" y="293"/>
                    <a:pt x="194" y="293"/>
                    <a:pt x="194" y="294"/>
                  </a:cubicBezTo>
                  <a:cubicBezTo>
                    <a:pt x="193" y="294"/>
                    <a:pt x="193" y="294"/>
                    <a:pt x="193" y="295"/>
                  </a:cubicBezTo>
                  <a:cubicBezTo>
                    <a:pt x="194" y="295"/>
                    <a:pt x="194" y="295"/>
                    <a:pt x="194" y="295"/>
                  </a:cubicBezTo>
                  <a:cubicBezTo>
                    <a:pt x="194" y="295"/>
                    <a:pt x="194" y="295"/>
                    <a:pt x="194" y="295"/>
                  </a:cubicBezTo>
                  <a:cubicBezTo>
                    <a:pt x="194" y="295"/>
                    <a:pt x="194" y="295"/>
                    <a:pt x="195" y="295"/>
                  </a:cubicBezTo>
                  <a:cubicBezTo>
                    <a:pt x="195" y="295"/>
                    <a:pt x="195" y="295"/>
                    <a:pt x="196" y="295"/>
                  </a:cubicBezTo>
                  <a:cubicBezTo>
                    <a:pt x="196" y="294"/>
                    <a:pt x="196" y="294"/>
                    <a:pt x="196" y="294"/>
                  </a:cubicBezTo>
                  <a:cubicBezTo>
                    <a:pt x="197" y="294"/>
                    <a:pt x="197" y="294"/>
                    <a:pt x="197" y="294"/>
                  </a:cubicBezTo>
                  <a:cubicBezTo>
                    <a:pt x="197" y="293"/>
                    <a:pt x="197" y="293"/>
                    <a:pt x="198" y="293"/>
                  </a:cubicBezTo>
                  <a:cubicBezTo>
                    <a:pt x="198" y="293"/>
                    <a:pt x="198" y="293"/>
                    <a:pt x="198" y="293"/>
                  </a:cubicBezTo>
                  <a:cubicBezTo>
                    <a:pt x="198" y="293"/>
                    <a:pt x="198" y="293"/>
                    <a:pt x="198" y="293"/>
                  </a:cubicBezTo>
                  <a:cubicBezTo>
                    <a:pt x="198" y="293"/>
                    <a:pt x="198" y="293"/>
                    <a:pt x="198" y="293"/>
                  </a:cubicBezTo>
                  <a:cubicBezTo>
                    <a:pt x="197" y="295"/>
                    <a:pt x="196" y="296"/>
                    <a:pt x="197" y="297"/>
                  </a:cubicBezTo>
                  <a:cubicBezTo>
                    <a:pt x="197" y="297"/>
                    <a:pt x="197" y="297"/>
                    <a:pt x="197" y="298"/>
                  </a:cubicBezTo>
                  <a:cubicBezTo>
                    <a:pt x="198" y="298"/>
                    <a:pt x="198" y="298"/>
                    <a:pt x="198" y="298"/>
                  </a:cubicBezTo>
                  <a:cubicBezTo>
                    <a:pt x="198" y="298"/>
                    <a:pt x="198" y="298"/>
                    <a:pt x="198" y="298"/>
                  </a:cubicBezTo>
                  <a:cubicBezTo>
                    <a:pt x="198" y="299"/>
                    <a:pt x="198" y="299"/>
                    <a:pt x="197" y="299"/>
                  </a:cubicBezTo>
                  <a:cubicBezTo>
                    <a:pt x="197" y="299"/>
                    <a:pt x="196" y="299"/>
                    <a:pt x="195" y="299"/>
                  </a:cubicBezTo>
                  <a:cubicBezTo>
                    <a:pt x="195" y="300"/>
                    <a:pt x="195" y="301"/>
                    <a:pt x="195" y="301"/>
                  </a:cubicBezTo>
                  <a:cubicBezTo>
                    <a:pt x="195" y="301"/>
                    <a:pt x="195" y="302"/>
                    <a:pt x="195" y="302"/>
                  </a:cubicBezTo>
                  <a:cubicBezTo>
                    <a:pt x="195" y="302"/>
                    <a:pt x="195" y="303"/>
                    <a:pt x="195" y="303"/>
                  </a:cubicBezTo>
                  <a:cubicBezTo>
                    <a:pt x="195" y="303"/>
                    <a:pt x="195" y="303"/>
                    <a:pt x="194" y="303"/>
                  </a:cubicBezTo>
                  <a:cubicBezTo>
                    <a:pt x="194" y="303"/>
                    <a:pt x="194" y="303"/>
                    <a:pt x="194" y="303"/>
                  </a:cubicBezTo>
                  <a:cubicBezTo>
                    <a:pt x="194" y="303"/>
                    <a:pt x="193" y="303"/>
                    <a:pt x="193" y="303"/>
                  </a:cubicBezTo>
                  <a:cubicBezTo>
                    <a:pt x="193" y="303"/>
                    <a:pt x="193" y="303"/>
                    <a:pt x="192" y="304"/>
                  </a:cubicBezTo>
                  <a:cubicBezTo>
                    <a:pt x="192" y="304"/>
                    <a:pt x="192" y="304"/>
                    <a:pt x="192" y="304"/>
                  </a:cubicBezTo>
                  <a:cubicBezTo>
                    <a:pt x="192" y="304"/>
                    <a:pt x="191" y="303"/>
                    <a:pt x="191" y="303"/>
                  </a:cubicBezTo>
                  <a:cubicBezTo>
                    <a:pt x="191" y="303"/>
                    <a:pt x="191" y="303"/>
                    <a:pt x="191" y="303"/>
                  </a:cubicBezTo>
                  <a:cubicBezTo>
                    <a:pt x="191" y="303"/>
                    <a:pt x="190" y="303"/>
                    <a:pt x="190" y="303"/>
                  </a:cubicBezTo>
                  <a:cubicBezTo>
                    <a:pt x="190" y="303"/>
                    <a:pt x="189" y="303"/>
                    <a:pt x="189" y="303"/>
                  </a:cubicBezTo>
                  <a:cubicBezTo>
                    <a:pt x="188" y="303"/>
                    <a:pt x="187" y="304"/>
                    <a:pt x="187" y="305"/>
                  </a:cubicBezTo>
                  <a:cubicBezTo>
                    <a:pt x="187" y="305"/>
                    <a:pt x="187" y="305"/>
                    <a:pt x="187" y="305"/>
                  </a:cubicBezTo>
                  <a:cubicBezTo>
                    <a:pt x="186" y="306"/>
                    <a:pt x="186" y="306"/>
                    <a:pt x="186" y="307"/>
                  </a:cubicBezTo>
                  <a:cubicBezTo>
                    <a:pt x="187" y="308"/>
                    <a:pt x="187" y="308"/>
                    <a:pt x="187" y="308"/>
                  </a:cubicBezTo>
                  <a:cubicBezTo>
                    <a:pt x="187" y="308"/>
                    <a:pt x="187" y="308"/>
                    <a:pt x="187" y="308"/>
                  </a:cubicBezTo>
                  <a:cubicBezTo>
                    <a:pt x="187" y="309"/>
                    <a:pt x="187" y="309"/>
                    <a:pt x="187" y="310"/>
                  </a:cubicBezTo>
                  <a:cubicBezTo>
                    <a:pt x="186" y="310"/>
                    <a:pt x="186" y="310"/>
                    <a:pt x="186" y="311"/>
                  </a:cubicBezTo>
                  <a:cubicBezTo>
                    <a:pt x="186" y="312"/>
                    <a:pt x="186" y="313"/>
                    <a:pt x="186" y="313"/>
                  </a:cubicBezTo>
                  <a:cubicBezTo>
                    <a:pt x="187" y="314"/>
                    <a:pt x="187" y="314"/>
                    <a:pt x="187" y="315"/>
                  </a:cubicBezTo>
                  <a:cubicBezTo>
                    <a:pt x="187" y="315"/>
                    <a:pt x="187" y="315"/>
                    <a:pt x="188" y="316"/>
                  </a:cubicBezTo>
                  <a:cubicBezTo>
                    <a:pt x="188" y="316"/>
                    <a:pt x="188" y="317"/>
                    <a:pt x="189" y="317"/>
                  </a:cubicBezTo>
                  <a:cubicBezTo>
                    <a:pt x="189" y="317"/>
                    <a:pt x="189" y="317"/>
                    <a:pt x="189" y="317"/>
                  </a:cubicBezTo>
                  <a:cubicBezTo>
                    <a:pt x="189" y="317"/>
                    <a:pt x="190" y="317"/>
                    <a:pt x="190" y="317"/>
                  </a:cubicBezTo>
                  <a:cubicBezTo>
                    <a:pt x="190" y="317"/>
                    <a:pt x="190" y="317"/>
                    <a:pt x="190" y="317"/>
                  </a:cubicBezTo>
                  <a:cubicBezTo>
                    <a:pt x="190" y="317"/>
                    <a:pt x="190" y="317"/>
                    <a:pt x="190" y="317"/>
                  </a:cubicBezTo>
                  <a:cubicBezTo>
                    <a:pt x="191" y="317"/>
                    <a:pt x="191" y="317"/>
                    <a:pt x="191" y="317"/>
                  </a:cubicBezTo>
                  <a:cubicBezTo>
                    <a:pt x="191" y="318"/>
                    <a:pt x="191" y="318"/>
                    <a:pt x="191" y="318"/>
                  </a:cubicBezTo>
                  <a:cubicBezTo>
                    <a:pt x="191" y="319"/>
                    <a:pt x="191" y="319"/>
                    <a:pt x="191" y="320"/>
                  </a:cubicBezTo>
                  <a:cubicBezTo>
                    <a:pt x="192" y="320"/>
                    <a:pt x="192" y="320"/>
                    <a:pt x="192" y="320"/>
                  </a:cubicBezTo>
                  <a:cubicBezTo>
                    <a:pt x="192" y="320"/>
                    <a:pt x="193" y="320"/>
                    <a:pt x="193" y="320"/>
                  </a:cubicBezTo>
                  <a:cubicBezTo>
                    <a:pt x="193" y="320"/>
                    <a:pt x="194" y="319"/>
                    <a:pt x="194" y="319"/>
                  </a:cubicBezTo>
                  <a:cubicBezTo>
                    <a:pt x="194" y="319"/>
                    <a:pt x="194" y="319"/>
                    <a:pt x="194" y="319"/>
                  </a:cubicBezTo>
                  <a:cubicBezTo>
                    <a:pt x="194" y="319"/>
                    <a:pt x="194" y="319"/>
                    <a:pt x="194" y="319"/>
                  </a:cubicBezTo>
                  <a:cubicBezTo>
                    <a:pt x="195" y="320"/>
                    <a:pt x="197" y="319"/>
                    <a:pt x="197" y="318"/>
                  </a:cubicBezTo>
                  <a:cubicBezTo>
                    <a:pt x="198" y="317"/>
                    <a:pt x="198" y="317"/>
                    <a:pt x="198" y="316"/>
                  </a:cubicBezTo>
                  <a:cubicBezTo>
                    <a:pt x="198" y="316"/>
                    <a:pt x="198" y="316"/>
                    <a:pt x="198" y="315"/>
                  </a:cubicBezTo>
                  <a:cubicBezTo>
                    <a:pt x="198" y="315"/>
                    <a:pt x="198" y="315"/>
                    <a:pt x="198" y="315"/>
                  </a:cubicBezTo>
                  <a:cubicBezTo>
                    <a:pt x="198" y="314"/>
                    <a:pt x="198" y="313"/>
                    <a:pt x="198" y="313"/>
                  </a:cubicBezTo>
                  <a:cubicBezTo>
                    <a:pt x="198" y="313"/>
                    <a:pt x="198" y="313"/>
                    <a:pt x="198" y="313"/>
                  </a:cubicBezTo>
                  <a:cubicBezTo>
                    <a:pt x="198" y="314"/>
                    <a:pt x="198" y="314"/>
                    <a:pt x="199" y="314"/>
                  </a:cubicBezTo>
                  <a:cubicBezTo>
                    <a:pt x="199" y="314"/>
                    <a:pt x="199" y="314"/>
                    <a:pt x="199" y="314"/>
                  </a:cubicBezTo>
                  <a:cubicBezTo>
                    <a:pt x="199" y="315"/>
                    <a:pt x="199" y="315"/>
                    <a:pt x="199" y="315"/>
                  </a:cubicBezTo>
                  <a:cubicBezTo>
                    <a:pt x="199" y="315"/>
                    <a:pt x="199" y="315"/>
                    <a:pt x="199" y="315"/>
                  </a:cubicBezTo>
                  <a:cubicBezTo>
                    <a:pt x="199" y="316"/>
                    <a:pt x="199" y="317"/>
                    <a:pt x="200" y="318"/>
                  </a:cubicBezTo>
                  <a:cubicBezTo>
                    <a:pt x="200" y="318"/>
                    <a:pt x="200" y="318"/>
                    <a:pt x="201" y="318"/>
                  </a:cubicBezTo>
                  <a:cubicBezTo>
                    <a:pt x="201" y="318"/>
                    <a:pt x="201" y="318"/>
                    <a:pt x="201" y="318"/>
                  </a:cubicBezTo>
                  <a:cubicBezTo>
                    <a:pt x="202" y="318"/>
                    <a:pt x="202" y="318"/>
                    <a:pt x="202" y="318"/>
                  </a:cubicBezTo>
                  <a:cubicBezTo>
                    <a:pt x="202" y="318"/>
                    <a:pt x="203" y="318"/>
                    <a:pt x="203" y="317"/>
                  </a:cubicBezTo>
                  <a:cubicBezTo>
                    <a:pt x="203" y="317"/>
                    <a:pt x="203" y="317"/>
                    <a:pt x="203" y="317"/>
                  </a:cubicBezTo>
                  <a:cubicBezTo>
                    <a:pt x="203" y="317"/>
                    <a:pt x="203" y="317"/>
                    <a:pt x="203" y="316"/>
                  </a:cubicBezTo>
                  <a:cubicBezTo>
                    <a:pt x="203" y="316"/>
                    <a:pt x="203" y="316"/>
                    <a:pt x="204" y="315"/>
                  </a:cubicBezTo>
                  <a:cubicBezTo>
                    <a:pt x="204" y="315"/>
                    <a:pt x="204" y="315"/>
                    <a:pt x="204" y="315"/>
                  </a:cubicBezTo>
                  <a:cubicBezTo>
                    <a:pt x="204" y="315"/>
                    <a:pt x="204" y="315"/>
                    <a:pt x="204" y="315"/>
                  </a:cubicBezTo>
                  <a:cubicBezTo>
                    <a:pt x="204" y="315"/>
                    <a:pt x="204" y="315"/>
                    <a:pt x="204" y="315"/>
                  </a:cubicBezTo>
                  <a:cubicBezTo>
                    <a:pt x="204" y="315"/>
                    <a:pt x="204" y="315"/>
                    <a:pt x="204" y="315"/>
                  </a:cubicBezTo>
                  <a:cubicBezTo>
                    <a:pt x="204" y="315"/>
                    <a:pt x="205" y="315"/>
                    <a:pt x="205" y="315"/>
                  </a:cubicBezTo>
                  <a:cubicBezTo>
                    <a:pt x="205" y="315"/>
                    <a:pt x="205" y="316"/>
                    <a:pt x="205" y="316"/>
                  </a:cubicBezTo>
                  <a:cubicBezTo>
                    <a:pt x="205" y="316"/>
                    <a:pt x="205" y="316"/>
                    <a:pt x="205" y="316"/>
                  </a:cubicBezTo>
                  <a:cubicBezTo>
                    <a:pt x="205" y="317"/>
                    <a:pt x="205" y="317"/>
                    <a:pt x="204" y="317"/>
                  </a:cubicBezTo>
                  <a:cubicBezTo>
                    <a:pt x="204" y="318"/>
                    <a:pt x="204" y="318"/>
                    <a:pt x="204" y="319"/>
                  </a:cubicBezTo>
                  <a:cubicBezTo>
                    <a:pt x="204" y="320"/>
                    <a:pt x="205" y="320"/>
                    <a:pt x="205" y="320"/>
                  </a:cubicBezTo>
                  <a:cubicBezTo>
                    <a:pt x="205" y="321"/>
                    <a:pt x="205" y="321"/>
                    <a:pt x="206" y="321"/>
                  </a:cubicBezTo>
                  <a:cubicBezTo>
                    <a:pt x="206" y="322"/>
                    <a:pt x="206" y="322"/>
                    <a:pt x="206" y="322"/>
                  </a:cubicBezTo>
                  <a:cubicBezTo>
                    <a:pt x="206" y="322"/>
                    <a:pt x="206" y="322"/>
                    <a:pt x="206" y="322"/>
                  </a:cubicBezTo>
                  <a:cubicBezTo>
                    <a:pt x="206" y="322"/>
                    <a:pt x="207" y="322"/>
                    <a:pt x="207" y="323"/>
                  </a:cubicBezTo>
                  <a:cubicBezTo>
                    <a:pt x="208" y="323"/>
                    <a:pt x="208" y="323"/>
                    <a:pt x="209" y="323"/>
                  </a:cubicBezTo>
                  <a:cubicBezTo>
                    <a:pt x="209" y="323"/>
                    <a:pt x="209" y="323"/>
                    <a:pt x="209" y="323"/>
                  </a:cubicBezTo>
                  <a:cubicBezTo>
                    <a:pt x="210" y="323"/>
                    <a:pt x="210" y="323"/>
                    <a:pt x="210" y="323"/>
                  </a:cubicBezTo>
                  <a:cubicBezTo>
                    <a:pt x="210" y="323"/>
                    <a:pt x="210" y="323"/>
                    <a:pt x="210" y="323"/>
                  </a:cubicBezTo>
                  <a:cubicBezTo>
                    <a:pt x="210" y="323"/>
                    <a:pt x="210" y="323"/>
                    <a:pt x="210" y="323"/>
                  </a:cubicBezTo>
                  <a:cubicBezTo>
                    <a:pt x="211" y="322"/>
                    <a:pt x="211" y="322"/>
                    <a:pt x="211" y="322"/>
                  </a:cubicBezTo>
                  <a:cubicBezTo>
                    <a:pt x="211" y="323"/>
                    <a:pt x="210" y="323"/>
                    <a:pt x="210" y="323"/>
                  </a:cubicBezTo>
                  <a:cubicBezTo>
                    <a:pt x="210" y="323"/>
                    <a:pt x="209" y="323"/>
                    <a:pt x="209" y="324"/>
                  </a:cubicBezTo>
                  <a:cubicBezTo>
                    <a:pt x="208" y="324"/>
                    <a:pt x="207" y="325"/>
                    <a:pt x="207" y="326"/>
                  </a:cubicBezTo>
                  <a:cubicBezTo>
                    <a:pt x="207" y="326"/>
                    <a:pt x="207" y="326"/>
                    <a:pt x="207" y="327"/>
                  </a:cubicBezTo>
                  <a:cubicBezTo>
                    <a:pt x="208" y="327"/>
                    <a:pt x="208" y="328"/>
                    <a:pt x="208" y="329"/>
                  </a:cubicBezTo>
                  <a:cubicBezTo>
                    <a:pt x="207" y="329"/>
                    <a:pt x="207" y="329"/>
                    <a:pt x="206" y="329"/>
                  </a:cubicBezTo>
                  <a:cubicBezTo>
                    <a:pt x="206" y="329"/>
                    <a:pt x="206" y="330"/>
                    <a:pt x="206" y="331"/>
                  </a:cubicBezTo>
                  <a:cubicBezTo>
                    <a:pt x="206" y="331"/>
                    <a:pt x="206" y="331"/>
                    <a:pt x="206" y="331"/>
                  </a:cubicBezTo>
                  <a:cubicBezTo>
                    <a:pt x="206" y="331"/>
                    <a:pt x="206" y="331"/>
                    <a:pt x="206" y="331"/>
                  </a:cubicBezTo>
                  <a:cubicBezTo>
                    <a:pt x="206" y="331"/>
                    <a:pt x="206" y="331"/>
                    <a:pt x="206" y="331"/>
                  </a:cubicBezTo>
                  <a:cubicBezTo>
                    <a:pt x="207" y="331"/>
                    <a:pt x="207" y="331"/>
                    <a:pt x="207" y="331"/>
                  </a:cubicBezTo>
                  <a:cubicBezTo>
                    <a:pt x="207" y="331"/>
                    <a:pt x="207" y="331"/>
                    <a:pt x="207" y="331"/>
                  </a:cubicBezTo>
                  <a:cubicBezTo>
                    <a:pt x="207" y="331"/>
                    <a:pt x="207" y="331"/>
                    <a:pt x="207" y="331"/>
                  </a:cubicBezTo>
                  <a:cubicBezTo>
                    <a:pt x="208" y="331"/>
                    <a:pt x="208" y="332"/>
                    <a:pt x="208" y="332"/>
                  </a:cubicBezTo>
                  <a:cubicBezTo>
                    <a:pt x="208" y="332"/>
                    <a:pt x="209" y="332"/>
                    <a:pt x="209" y="332"/>
                  </a:cubicBezTo>
                  <a:cubicBezTo>
                    <a:pt x="209" y="333"/>
                    <a:pt x="210" y="333"/>
                    <a:pt x="210" y="333"/>
                  </a:cubicBezTo>
                  <a:cubicBezTo>
                    <a:pt x="210" y="333"/>
                    <a:pt x="211" y="333"/>
                    <a:pt x="211" y="333"/>
                  </a:cubicBezTo>
                  <a:cubicBezTo>
                    <a:pt x="211" y="333"/>
                    <a:pt x="211" y="333"/>
                    <a:pt x="211" y="333"/>
                  </a:cubicBezTo>
                  <a:cubicBezTo>
                    <a:pt x="212" y="333"/>
                    <a:pt x="212" y="333"/>
                    <a:pt x="212" y="333"/>
                  </a:cubicBezTo>
                  <a:cubicBezTo>
                    <a:pt x="213" y="333"/>
                    <a:pt x="213" y="333"/>
                    <a:pt x="214" y="333"/>
                  </a:cubicBezTo>
                  <a:cubicBezTo>
                    <a:pt x="214" y="333"/>
                    <a:pt x="214" y="333"/>
                    <a:pt x="215" y="333"/>
                  </a:cubicBezTo>
                  <a:cubicBezTo>
                    <a:pt x="215" y="333"/>
                    <a:pt x="215" y="333"/>
                    <a:pt x="215" y="333"/>
                  </a:cubicBezTo>
                  <a:cubicBezTo>
                    <a:pt x="215" y="333"/>
                    <a:pt x="215" y="333"/>
                    <a:pt x="216" y="333"/>
                  </a:cubicBezTo>
                  <a:cubicBezTo>
                    <a:pt x="216" y="333"/>
                    <a:pt x="216" y="333"/>
                    <a:pt x="216" y="333"/>
                  </a:cubicBezTo>
                  <a:cubicBezTo>
                    <a:pt x="216" y="333"/>
                    <a:pt x="217" y="333"/>
                    <a:pt x="217" y="333"/>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8" y="332"/>
                    <a:pt x="218" y="333"/>
                  </a:cubicBezTo>
                  <a:cubicBezTo>
                    <a:pt x="219" y="333"/>
                    <a:pt x="219" y="334"/>
                    <a:pt x="219" y="335"/>
                  </a:cubicBezTo>
                  <a:cubicBezTo>
                    <a:pt x="219" y="335"/>
                    <a:pt x="219" y="335"/>
                    <a:pt x="219" y="335"/>
                  </a:cubicBezTo>
                  <a:cubicBezTo>
                    <a:pt x="219" y="336"/>
                    <a:pt x="218" y="336"/>
                    <a:pt x="219" y="337"/>
                  </a:cubicBezTo>
                  <a:cubicBezTo>
                    <a:pt x="219" y="337"/>
                    <a:pt x="219" y="338"/>
                    <a:pt x="220" y="338"/>
                  </a:cubicBezTo>
                  <a:cubicBezTo>
                    <a:pt x="221" y="338"/>
                    <a:pt x="222" y="337"/>
                    <a:pt x="222" y="337"/>
                  </a:cubicBezTo>
                  <a:cubicBezTo>
                    <a:pt x="222" y="337"/>
                    <a:pt x="222" y="337"/>
                    <a:pt x="222" y="337"/>
                  </a:cubicBezTo>
                  <a:cubicBezTo>
                    <a:pt x="223" y="336"/>
                    <a:pt x="224" y="336"/>
                    <a:pt x="224" y="336"/>
                  </a:cubicBezTo>
                  <a:cubicBezTo>
                    <a:pt x="224" y="335"/>
                    <a:pt x="224" y="335"/>
                    <a:pt x="223" y="335"/>
                  </a:cubicBezTo>
                  <a:cubicBezTo>
                    <a:pt x="223" y="334"/>
                    <a:pt x="222" y="333"/>
                    <a:pt x="222" y="333"/>
                  </a:cubicBezTo>
                  <a:cubicBezTo>
                    <a:pt x="222" y="333"/>
                    <a:pt x="222" y="333"/>
                    <a:pt x="221" y="333"/>
                  </a:cubicBezTo>
                  <a:cubicBezTo>
                    <a:pt x="221" y="332"/>
                    <a:pt x="221" y="332"/>
                    <a:pt x="221" y="332"/>
                  </a:cubicBezTo>
                  <a:cubicBezTo>
                    <a:pt x="220" y="332"/>
                    <a:pt x="220" y="332"/>
                    <a:pt x="220" y="332"/>
                  </a:cubicBezTo>
                  <a:cubicBezTo>
                    <a:pt x="220" y="332"/>
                    <a:pt x="220" y="332"/>
                    <a:pt x="220" y="331"/>
                  </a:cubicBezTo>
                  <a:cubicBezTo>
                    <a:pt x="221" y="332"/>
                    <a:pt x="221" y="332"/>
                    <a:pt x="221" y="332"/>
                  </a:cubicBezTo>
                  <a:cubicBezTo>
                    <a:pt x="221" y="332"/>
                    <a:pt x="222" y="332"/>
                    <a:pt x="222" y="332"/>
                  </a:cubicBezTo>
                  <a:cubicBezTo>
                    <a:pt x="222" y="332"/>
                    <a:pt x="222" y="332"/>
                    <a:pt x="223" y="332"/>
                  </a:cubicBezTo>
                  <a:cubicBezTo>
                    <a:pt x="223" y="332"/>
                    <a:pt x="223" y="332"/>
                    <a:pt x="223" y="332"/>
                  </a:cubicBezTo>
                  <a:cubicBezTo>
                    <a:pt x="223" y="332"/>
                    <a:pt x="224" y="332"/>
                    <a:pt x="224" y="333"/>
                  </a:cubicBezTo>
                  <a:cubicBezTo>
                    <a:pt x="225" y="333"/>
                    <a:pt x="225" y="334"/>
                    <a:pt x="225" y="335"/>
                  </a:cubicBezTo>
                  <a:cubicBezTo>
                    <a:pt x="225" y="335"/>
                    <a:pt x="225" y="335"/>
                    <a:pt x="225" y="335"/>
                  </a:cubicBezTo>
                  <a:cubicBezTo>
                    <a:pt x="225" y="335"/>
                    <a:pt x="226" y="336"/>
                    <a:pt x="226" y="336"/>
                  </a:cubicBezTo>
                  <a:cubicBezTo>
                    <a:pt x="226" y="336"/>
                    <a:pt x="226" y="336"/>
                    <a:pt x="227" y="337"/>
                  </a:cubicBezTo>
                  <a:cubicBezTo>
                    <a:pt x="227" y="337"/>
                    <a:pt x="227" y="337"/>
                    <a:pt x="227" y="337"/>
                  </a:cubicBezTo>
                  <a:cubicBezTo>
                    <a:pt x="227" y="337"/>
                    <a:pt x="227" y="337"/>
                    <a:pt x="227" y="337"/>
                  </a:cubicBezTo>
                  <a:cubicBezTo>
                    <a:pt x="227" y="337"/>
                    <a:pt x="227" y="337"/>
                    <a:pt x="227" y="337"/>
                  </a:cubicBezTo>
                  <a:cubicBezTo>
                    <a:pt x="227" y="337"/>
                    <a:pt x="227" y="337"/>
                    <a:pt x="228" y="336"/>
                  </a:cubicBezTo>
                  <a:cubicBezTo>
                    <a:pt x="228" y="336"/>
                    <a:pt x="228" y="336"/>
                    <a:pt x="227" y="336"/>
                  </a:cubicBezTo>
                  <a:cubicBezTo>
                    <a:pt x="227" y="336"/>
                    <a:pt x="227" y="335"/>
                    <a:pt x="228" y="335"/>
                  </a:cubicBezTo>
                  <a:cubicBezTo>
                    <a:pt x="228" y="335"/>
                    <a:pt x="228" y="335"/>
                    <a:pt x="228" y="335"/>
                  </a:cubicBezTo>
                  <a:cubicBezTo>
                    <a:pt x="228" y="335"/>
                    <a:pt x="228" y="335"/>
                    <a:pt x="228" y="335"/>
                  </a:cubicBezTo>
                  <a:cubicBezTo>
                    <a:pt x="228" y="335"/>
                    <a:pt x="228" y="335"/>
                    <a:pt x="228" y="335"/>
                  </a:cubicBezTo>
                  <a:cubicBezTo>
                    <a:pt x="228" y="335"/>
                    <a:pt x="229" y="335"/>
                    <a:pt x="229" y="336"/>
                  </a:cubicBezTo>
                  <a:cubicBezTo>
                    <a:pt x="229" y="336"/>
                    <a:pt x="229" y="336"/>
                    <a:pt x="229" y="336"/>
                  </a:cubicBezTo>
                  <a:cubicBezTo>
                    <a:pt x="229" y="337"/>
                    <a:pt x="230" y="337"/>
                    <a:pt x="230" y="337"/>
                  </a:cubicBezTo>
                  <a:cubicBezTo>
                    <a:pt x="230" y="338"/>
                    <a:pt x="231" y="338"/>
                    <a:pt x="231" y="338"/>
                  </a:cubicBezTo>
                  <a:cubicBezTo>
                    <a:pt x="232" y="338"/>
                    <a:pt x="232" y="338"/>
                    <a:pt x="232" y="338"/>
                  </a:cubicBezTo>
                  <a:cubicBezTo>
                    <a:pt x="232" y="338"/>
                    <a:pt x="232" y="338"/>
                    <a:pt x="232" y="338"/>
                  </a:cubicBezTo>
                  <a:cubicBezTo>
                    <a:pt x="232" y="338"/>
                    <a:pt x="232" y="337"/>
                    <a:pt x="232" y="337"/>
                  </a:cubicBezTo>
                  <a:cubicBezTo>
                    <a:pt x="232" y="337"/>
                    <a:pt x="232" y="337"/>
                    <a:pt x="233" y="337"/>
                  </a:cubicBezTo>
                  <a:cubicBezTo>
                    <a:pt x="233" y="337"/>
                    <a:pt x="233" y="336"/>
                    <a:pt x="233" y="336"/>
                  </a:cubicBezTo>
                  <a:cubicBezTo>
                    <a:pt x="232" y="336"/>
                    <a:pt x="232" y="336"/>
                    <a:pt x="232" y="336"/>
                  </a:cubicBezTo>
                  <a:cubicBezTo>
                    <a:pt x="232" y="335"/>
                    <a:pt x="232" y="334"/>
                    <a:pt x="231" y="334"/>
                  </a:cubicBezTo>
                  <a:cubicBezTo>
                    <a:pt x="231" y="334"/>
                    <a:pt x="231" y="334"/>
                    <a:pt x="231" y="334"/>
                  </a:cubicBezTo>
                  <a:cubicBezTo>
                    <a:pt x="231" y="334"/>
                    <a:pt x="231" y="334"/>
                    <a:pt x="231" y="334"/>
                  </a:cubicBezTo>
                  <a:cubicBezTo>
                    <a:pt x="231" y="334"/>
                    <a:pt x="231" y="334"/>
                    <a:pt x="231" y="334"/>
                  </a:cubicBezTo>
                  <a:cubicBezTo>
                    <a:pt x="231" y="334"/>
                    <a:pt x="231" y="334"/>
                    <a:pt x="231" y="334"/>
                  </a:cubicBezTo>
                  <a:cubicBezTo>
                    <a:pt x="232" y="334"/>
                    <a:pt x="232" y="334"/>
                    <a:pt x="233" y="335"/>
                  </a:cubicBezTo>
                  <a:cubicBezTo>
                    <a:pt x="233" y="335"/>
                    <a:pt x="233" y="335"/>
                    <a:pt x="234" y="335"/>
                  </a:cubicBezTo>
                  <a:cubicBezTo>
                    <a:pt x="234" y="336"/>
                    <a:pt x="234" y="336"/>
                    <a:pt x="234" y="336"/>
                  </a:cubicBezTo>
                  <a:cubicBezTo>
                    <a:pt x="235" y="336"/>
                    <a:pt x="235" y="336"/>
                    <a:pt x="235" y="336"/>
                  </a:cubicBezTo>
                  <a:cubicBezTo>
                    <a:pt x="235" y="336"/>
                    <a:pt x="235" y="336"/>
                    <a:pt x="235" y="337"/>
                  </a:cubicBezTo>
                  <a:cubicBezTo>
                    <a:pt x="235" y="337"/>
                    <a:pt x="235" y="337"/>
                    <a:pt x="235" y="337"/>
                  </a:cubicBezTo>
                  <a:cubicBezTo>
                    <a:pt x="235" y="338"/>
                    <a:pt x="236" y="338"/>
                    <a:pt x="236" y="338"/>
                  </a:cubicBezTo>
                  <a:cubicBezTo>
                    <a:pt x="237" y="338"/>
                    <a:pt x="238" y="338"/>
                    <a:pt x="238" y="337"/>
                  </a:cubicBezTo>
                  <a:cubicBezTo>
                    <a:pt x="239" y="336"/>
                    <a:pt x="238" y="335"/>
                    <a:pt x="238" y="335"/>
                  </a:cubicBezTo>
                  <a:cubicBezTo>
                    <a:pt x="238" y="334"/>
                    <a:pt x="238"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lose/>
                  <a:moveTo>
                    <a:pt x="230" y="367"/>
                  </a:moveTo>
                  <a:cubicBezTo>
                    <a:pt x="230" y="367"/>
                    <a:pt x="229" y="367"/>
                    <a:pt x="229" y="368"/>
                  </a:cubicBezTo>
                  <a:cubicBezTo>
                    <a:pt x="229" y="367"/>
                    <a:pt x="228" y="367"/>
                    <a:pt x="228" y="367"/>
                  </a:cubicBezTo>
                  <a:cubicBezTo>
                    <a:pt x="228" y="367"/>
                    <a:pt x="228" y="367"/>
                    <a:pt x="228" y="367"/>
                  </a:cubicBezTo>
                  <a:cubicBezTo>
                    <a:pt x="228" y="367"/>
                    <a:pt x="227" y="368"/>
                    <a:pt x="227" y="368"/>
                  </a:cubicBezTo>
                  <a:cubicBezTo>
                    <a:pt x="227" y="368"/>
                    <a:pt x="227" y="369"/>
                    <a:pt x="228" y="369"/>
                  </a:cubicBezTo>
                  <a:cubicBezTo>
                    <a:pt x="228" y="369"/>
                    <a:pt x="228" y="369"/>
                    <a:pt x="229" y="369"/>
                  </a:cubicBezTo>
                  <a:cubicBezTo>
                    <a:pt x="229" y="369"/>
                    <a:pt x="229" y="369"/>
                    <a:pt x="229" y="369"/>
                  </a:cubicBezTo>
                  <a:cubicBezTo>
                    <a:pt x="229" y="369"/>
                    <a:pt x="229" y="370"/>
                    <a:pt x="229" y="370"/>
                  </a:cubicBezTo>
                  <a:cubicBezTo>
                    <a:pt x="229" y="370"/>
                    <a:pt x="229" y="370"/>
                    <a:pt x="229" y="370"/>
                  </a:cubicBezTo>
                  <a:cubicBezTo>
                    <a:pt x="229" y="370"/>
                    <a:pt x="229" y="371"/>
                    <a:pt x="230" y="371"/>
                  </a:cubicBezTo>
                  <a:cubicBezTo>
                    <a:pt x="230" y="371"/>
                    <a:pt x="230" y="371"/>
                    <a:pt x="230" y="371"/>
                  </a:cubicBezTo>
                  <a:cubicBezTo>
                    <a:pt x="230" y="371"/>
                    <a:pt x="230" y="371"/>
                    <a:pt x="231" y="370"/>
                  </a:cubicBezTo>
                  <a:cubicBezTo>
                    <a:pt x="231" y="370"/>
                    <a:pt x="231" y="370"/>
                    <a:pt x="231" y="370"/>
                  </a:cubicBezTo>
                  <a:cubicBezTo>
                    <a:pt x="231" y="369"/>
                    <a:pt x="231" y="369"/>
                    <a:pt x="231" y="368"/>
                  </a:cubicBezTo>
                  <a:cubicBezTo>
                    <a:pt x="231" y="368"/>
                    <a:pt x="231" y="368"/>
                    <a:pt x="231" y="368"/>
                  </a:cubicBezTo>
                  <a:cubicBezTo>
                    <a:pt x="231" y="368"/>
                    <a:pt x="230" y="367"/>
                    <a:pt x="230" y="367"/>
                  </a:cubicBezTo>
                  <a:close/>
                  <a:moveTo>
                    <a:pt x="225" y="369"/>
                  </a:moveTo>
                  <a:cubicBezTo>
                    <a:pt x="225" y="369"/>
                    <a:pt x="225" y="369"/>
                    <a:pt x="225" y="369"/>
                  </a:cubicBezTo>
                  <a:cubicBezTo>
                    <a:pt x="226" y="369"/>
                    <a:pt x="226" y="369"/>
                    <a:pt x="226" y="368"/>
                  </a:cubicBezTo>
                  <a:cubicBezTo>
                    <a:pt x="226" y="368"/>
                    <a:pt x="226" y="367"/>
                    <a:pt x="226" y="367"/>
                  </a:cubicBezTo>
                  <a:cubicBezTo>
                    <a:pt x="225" y="367"/>
                    <a:pt x="225" y="367"/>
                    <a:pt x="225" y="367"/>
                  </a:cubicBezTo>
                  <a:cubicBezTo>
                    <a:pt x="225" y="367"/>
                    <a:pt x="225" y="367"/>
                    <a:pt x="225" y="367"/>
                  </a:cubicBezTo>
                  <a:cubicBezTo>
                    <a:pt x="224" y="367"/>
                    <a:pt x="224" y="368"/>
                    <a:pt x="224" y="368"/>
                  </a:cubicBezTo>
                  <a:cubicBezTo>
                    <a:pt x="224" y="369"/>
                    <a:pt x="224" y="369"/>
                    <a:pt x="225" y="369"/>
                  </a:cubicBezTo>
                  <a:close/>
                  <a:moveTo>
                    <a:pt x="205" y="322"/>
                  </a:moveTo>
                  <a:cubicBezTo>
                    <a:pt x="205" y="322"/>
                    <a:pt x="204" y="322"/>
                    <a:pt x="204" y="322"/>
                  </a:cubicBezTo>
                  <a:cubicBezTo>
                    <a:pt x="204" y="322"/>
                    <a:pt x="204" y="322"/>
                    <a:pt x="204" y="322"/>
                  </a:cubicBezTo>
                  <a:cubicBezTo>
                    <a:pt x="204" y="322"/>
                    <a:pt x="204" y="322"/>
                    <a:pt x="204" y="322"/>
                  </a:cubicBezTo>
                  <a:cubicBezTo>
                    <a:pt x="204" y="322"/>
                    <a:pt x="204" y="322"/>
                    <a:pt x="204" y="322"/>
                  </a:cubicBezTo>
                  <a:cubicBezTo>
                    <a:pt x="203" y="322"/>
                    <a:pt x="203" y="321"/>
                    <a:pt x="202" y="321"/>
                  </a:cubicBezTo>
                  <a:cubicBezTo>
                    <a:pt x="202" y="321"/>
                    <a:pt x="202" y="321"/>
                    <a:pt x="202" y="320"/>
                  </a:cubicBezTo>
                  <a:cubicBezTo>
                    <a:pt x="202" y="320"/>
                    <a:pt x="201" y="320"/>
                    <a:pt x="201" y="320"/>
                  </a:cubicBezTo>
                  <a:cubicBezTo>
                    <a:pt x="200" y="320"/>
                    <a:pt x="199" y="320"/>
                    <a:pt x="198" y="320"/>
                  </a:cubicBezTo>
                  <a:cubicBezTo>
                    <a:pt x="197" y="321"/>
                    <a:pt x="196" y="322"/>
                    <a:pt x="196" y="323"/>
                  </a:cubicBezTo>
                  <a:cubicBezTo>
                    <a:pt x="196" y="324"/>
                    <a:pt x="198" y="324"/>
                    <a:pt x="198" y="324"/>
                  </a:cubicBezTo>
                  <a:cubicBezTo>
                    <a:pt x="198" y="324"/>
                    <a:pt x="198" y="324"/>
                    <a:pt x="199" y="324"/>
                  </a:cubicBezTo>
                  <a:cubicBezTo>
                    <a:pt x="199" y="324"/>
                    <a:pt x="199" y="324"/>
                    <a:pt x="199" y="324"/>
                  </a:cubicBezTo>
                  <a:cubicBezTo>
                    <a:pt x="199" y="324"/>
                    <a:pt x="199" y="324"/>
                    <a:pt x="199" y="324"/>
                  </a:cubicBezTo>
                  <a:cubicBezTo>
                    <a:pt x="200" y="324"/>
                    <a:pt x="200" y="324"/>
                    <a:pt x="200" y="325"/>
                  </a:cubicBezTo>
                  <a:cubicBezTo>
                    <a:pt x="200" y="326"/>
                    <a:pt x="200" y="326"/>
                    <a:pt x="200" y="327"/>
                  </a:cubicBezTo>
                  <a:cubicBezTo>
                    <a:pt x="200" y="327"/>
                    <a:pt x="201" y="327"/>
                    <a:pt x="201" y="327"/>
                  </a:cubicBezTo>
                  <a:cubicBezTo>
                    <a:pt x="202" y="327"/>
                    <a:pt x="202" y="327"/>
                    <a:pt x="202" y="327"/>
                  </a:cubicBezTo>
                  <a:cubicBezTo>
                    <a:pt x="202" y="327"/>
                    <a:pt x="203" y="328"/>
                    <a:pt x="203" y="329"/>
                  </a:cubicBezTo>
                  <a:cubicBezTo>
                    <a:pt x="203" y="329"/>
                    <a:pt x="203" y="329"/>
                    <a:pt x="203" y="329"/>
                  </a:cubicBezTo>
                  <a:cubicBezTo>
                    <a:pt x="203" y="329"/>
                    <a:pt x="204" y="329"/>
                    <a:pt x="204" y="329"/>
                  </a:cubicBezTo>
                  <a:cubicBezTo>
                    <a:pt x="204" y="329"/>
                    <a:pt x="204" y="329"/>
                    <a:pt x="204" y="329"/>
                  </a:cubicBezTo>
                  <a:cubicBezTo>
                    <a:pt x="204" y="329"/>
                    <a:pt x="205" y="328"/>
                    <a:pt x="205" y="327"/>
                  </a:cubicBezTo>
                  <a:cubicBezTo>
                    <a:pt x="205" y="327"/>
                    <a:pt x="205" y="327"/>
                    <a:pt x="204" y="327"/>
                  </a:cubicBezTo>
                  <a:cubicBezTo>
                    <a:pt x="204" y="326"/>
                    <a:pt x="204" y="325"/>
                    <a:pt x="204" y="325"/>
                  </a:cubicBezTo>
                  <a:cubicBezTo>
                    <a:pt x="205" y="325"/>
                    <a:pt x="206" y="323"/>
                    <a:pt x="205" y="322"/>
                  </a:cubicBezTo>
                  <a:close/>
                  <a:moveTo>
                    <a:pt x="168" y="371"/>
                  </a:moveTo>
                  <a:cubicBezTo>
                    <a:pt x="168" y="371"/>
                    <a:pt x="168" y="372"/>
                    <a:pt x="169" y="373"/>
                  </a:cubicBezTo>
                  <a:cubicBezTo>
                    <a:pt x="169" y="373"/>
                    <a:pt x="169" y="373"/>
                    <a:pt x="170" y="373"/>
                  </a:cubicBezTo>
                  <a:cubicBezTo>
                    <a:pt x="170" y="373"/>
                    <a:pt x="170" y="374"/>
                    <a:pt x="171" y="374"/>
                  </a:cubicBezTo>
                  <a:cubicBezTo>
                    <a:pt x="171" y="375"/>
                    <a:pt x="171" y="375"/>
                    <a:pt x="171" y="375"/>
                  </a:cubicBezTo>
                  <a:cubicBezTo>
                    <a:pt x="171" y="375"/>
                    <a:pt x="171" y="376"/>
                    <a:pt x="172" y="376"/>
                  </a:cubicBezTo>
                  <a:cubicBezTo>
                    <a:pt x="172" y="376"/>
                    <a:pt x="172" y="376"/>
                    <a:pt x="172" y="376"/>
                  </a:cubicBezTo>
                  <a:cubicBezTo>
                    <a:pt x="173" y="376"/>
                    <a:pt x="173" y="376"/>
                    <a:pt x="174" y="376"/>
                  </a:cubicBezTo>
                  <a:cubicBezTo>
                    <a:pt x="174" y="376"/>
                    <a:pt x="175" y="375"/>
                    <a:pt x="175" y="375"/>
                  </a:cubicBezTo>
                  <a:cubicBezTo>
                    <a:pt x="176" y="375"/>
                    <a:pt x="176" y="374"/>
                    <a:pt x="177" y="374"/>
                  </a:cubicBezTo>
                  <a:cubicBezTo>
                    <a:pt x="178" y="374"/>
                    <a:pt x="178" y="374"/>
                    <a:pt x="179" y="373"/>
                  </a:cubicBezTo>
                  <a:cubicBezTo>
                    <a:pt x="179" y="373"/>
                    <a:pt x="180" y="372"/>
                    <a:pt x="180" y="372"/>
                  </a:cubicBezTo>
                  <a:cubicBezTo>
                    <a:pt x="180" y="372"/>
                    <a:pt x="181" y="371"/>
                    <a:pt x="181" y="371"/>
                  </a:cubicBezTo>
                  <a:cubicBezTo>
                    <a:pt x="181" y="370"/>
                    <a:pt x="182" y="370"/>
                    <a:pt x="182" y="369"/>
                  </a:cubicBezTo>
                  <a:cubicBezTo>
                    <a:pt x="182" y="368"/>
                    <a:pt x="182" y="368"/>
                    <a:pt x="183" y="367"/>
                  </a:cubicBezTo>
                  <a:cubicBezTo>
                    <a:pt x="183" y="367"/>
                    <a:pt x="183" y="367"/>
                    <a:pt x="183" y="367"/>
                  </a:cubicBezTo>
                  <a:cubicBezTo>
                    <a:pt x="183" y="368"/>
                    <a:pt x="183" y="368"/>
                    <a:pt x="183" y="368"/>
                  </a:cubicBezTo>
                  <a:cubicBezTo>
                    <a:pt x="183" y="369"/>
                    <a:pt x="183" y="369"/>
                    <a:pt x="183" y="369"/>
                  </a:cubicBezTo>
                  <a:cubicBezTo>
                    <a:pt x="183" y="369"/>
                    <a:pt x="184" y="369"/>
                    <a:pt x="184" y="369"/>
                  </a:cubicBezTo>
                  <a:cubicBezTo>
                    <a:pt x="184" y="369"/>
                    <a:pt x="184" y="369"/>
                    <a:pt x="184" y="369"/>
                  </a:cubicBezTo>
                  <a:cubicBezTo>
                    <a:pt x="185" y="368"/>
                    <a:pt x="185" y="368"/>
                    <a:pt x="186" y="367"/>
                  </a:cubicBezTo>
                  <a:cubicBezTo>
                    <a:pt x="186" y="366"/>
                    <a:pt x="185" y="365"/>
                    <a:pt x="185" y="365"/>
                  </a:cubicBezTo>
                  <a:cubicBezTo>
                    <a:pt x="185" y="364"/>
                    <a:pt x="185" y="364"/>
                    <a:pt x="185" y="364"/>
                  </a:cubicBezTo>
                  <a:cubicBezTo>
                    <a:pt x="184" y="364"/>
                    <a:pt x="184" y="364"/>
                    <a:pt x="184" y="364"/>
                  </a:cubicBezTo>
                  <a:cubicBezTo>
                    <a:pt x="184" y="364"/>
                    <a:pt x="184" y="363"/>
                    <a:pt x="183" y="363"/>
                  </a:cubicBezTo>
                  <a:cubicBezTo>
                    <a:pt x="183" y="363"/>
                    <a:pt x="181" y="363"/>
                    <a:pt x="180" y="362"/>
                  </a:cubicBezTo>
                  <a:cubicBezTo>
                    <a:pt x="180" y="361"/>
                    <a:pt x="180" y="361"/>
                    <a:pt x="180" y="361"/>
                  </a:cubicBezTo>
                  <a:cubicBezTo>
                    <a:pt x="180" y="361"/>
                    <a:pt x="179" y="361"/>
                    <a:pt x="178" y="361"/>
                  </a:cubicBezTo>
                  <a:cubicBezTo>
                    <a:pt x="178" y="361"/>
                    <a:pt x="178" y="361"/>
                    <a:pt x="177" y="361"/>
                  </a:cubicBezTo>
                  <a:cubicBezTo>
                    <a:pt x="177" y="361"/>
                    <a:pt x="176" y="360"/>
                    <a:pt x="176" y="360"/>
                  </a:cubicBezTo>
                  <a:cubicBezTo>
                    <a:pt x="175" y="360"/>
                    <a:pt x="175" y="359"/>
                    <a:pt x="174" y="359"/>
                  </a:cubicBezTo>
                  <a:cubicBezTo>
                    <a:pt x="174" y="359"/>
                    <a:pt x="174" y="359"/>
                    <a:pt x="174" y="359"/>
                  </a:cubicBezTo>
                  <a:cubicBezTo>
                    <a:pt x="173" y="359"/>
                    <a:pt x="172" y="359"/>
                    <a:pt x="172" y="360"/>
                  </a:cubicBezTo>
                  <a:cubicBezTo>
                    <a:pt x="172" y="360"/>
                    <a:pt x="172" y="360"/>
                    <a:pt x="172" y="360"/>
                  </a:cubicBezTo>
                  <a:cubicBezTo>
                    <a:pt x="171" y="360"/>
                    <a:pt x="171" y="360"/>
                    <a:pt x="171" y="360"/>
                  </a:cubicBezTo>
                  <a:cubicBezTo>
                    <a:pt x="170" y="360"/>
                    <a:pt x="170" y="360"/>
                    <a:pt x="169" y="361"/>
                  </a:cubicBezTo>
                  <a:cubicBezTo>
                    <a:pt x="169" y="361"/>
                    <a:pt x="169" y="362"/>
                    <a:pt x="169" y="363"/>
                  </a:cubicBezTo>
                  <a:cubicBezTo>
                    <a:pt x="169" y="363"/>
                    <a:pt x="169" y="363"/>
                    <a:pt x="169" y="364"/>
                  </a:cubicBezTo>
                  <a:cubicBezTo>
                    <a:pt x="169" y="364"/>
                    <a:pt x="168" y="364"/>
                    <a:pt x="168" y="365"/>
                  </a:cubicBezTo>
                  <a:cubicBezTo>
                    <a:pt x="168" y="365"/>
                    <a:pt x="167" y="366"/>
                    <a:pt x="167" y="366"/>
                  </a:cubicBezTo>
                  <a:cubicBezTo>
                    <a:pt x="167" y="367"/>
                    <a:pt x="167" y="367"/>
                    <a:pt x="168" y="367"/>
                  </a:cubicBezTo>
                  <a:cubicBezTo>
                    <a:pt x="168" y="368"/>
                    <a:pt x="168" y="368"/>
                    <a:pt x="168" y="368"/>
                  </a:cubicBezTo>
                  <a:cubicBezTo>
                    <a:pt x="168" y="368"/>
                    <a:pt x="168" y="368"/>
                    <a:pt x="168" y="369"/>
                  </a:cubicBezTo>
                  <a:cubicBezTo>
                    <a:pt x="168" y="369"/>
                    <a:pt x="168" y="369"/>
                    <a:pt x="168" y="369"/>
                  </a:cubicBezTo>
                  <a:cubicBezTo>
                    <a:pt x="169" y="369"/>
                    <a:pt x="169" y="370"/>
                    <a:pt x="168" y="371"/>
                  </a:cubicBezTo>
                  <a:cubicBezTo>
                    <a:pt x="168" y="371"/>
                    <a:pt x="168" y="371"/>
                    <a:pt x="168" y="371"/>
                  </a:cubicBezTo>
                  <a:close/>
                  <a:moveTo>
                    <a:pt x="222" y="380"/>
                  </a:moveTo>
                  <a:cubicBezTo>
                    <a:pt x="222" y="380"/>
                    <a:pt x="222" y="380"/>
                    <a:pt x="222" y="380"/>
                  </a:cubicBezTo>
                  <a:cubicBezTo>
                    <a:pt x="222" y="380"/>
                    <a:pt x="223" y="380"/>
                    <a:pt x="223" y="380"/>
                  </a:cubicBezTo>
                  <a:cubicBezTo>
                    <a:pt x="223" y="380"/>
                    <a:pt x="223" y="380"/>
                    <a:pt x="223" y="380"/>
                  </a:cubicBezTo>
                  <a:cubicBezTo>
                    <a:pt x="223" y="380"/>
                    <a:pt x="223" y="380"/>
                    <a:pt x="223" y="380"/>
                  </a:cubicBezTo>
                  <a:cubicBezTo>
                    <a:pt x="223" y="380"/>
                    <a:pt x="223" y="380"/>
                    <a:pt x="223" y="380"/>
                  </a:cubicBezTo>
                  <a:cubicBezTo>
                    <a:pt x="223" y="380"/>
                    <a:pt x="223" y="380"/>
                    <a:pt x="223" y="380"/>
                  </a:cubicBezTo>
                  <a:cubicBezTo>
                    <a:pt x="224" y="379"/>
                    <a:pt x="224" y="379"/>
                    <a:pt x="224" y="379"/>
                  </a:cubicBezTo>
                  <a:cubicBezTo>
                    <a:pt x="225" y="379"/>
                    <a:pt x="225" y="378"/>
                    <a:pt x="225" y="378"/>
                  </a:cubicBezTo>
                  <a:cubicBezTo>
                    <a:pt x="224" y="378"/>
                    <a:pt x="224" y="378"/>
                    <a:pt x="224" y="378"/>
                  </a:cubicBezTo>
                  <a:cubicBezTo>
                    <a:pt x="224" y="377"/>
                    <a:pt x="224" y="377"/>
                    <a:pt x="223" y="377"/>
                  </a:cubicBezTo>
                  <a:cubicBezTo>
                    <a:pt x="223" y="377"/>
                    <a:pt x="223" y="377"/>
                    <a:pt x="223" y="377"/>
                  </a:cubicBezTo>
                  <a:cubicBezTo>
                    <a:pt x="223" y="377"/>
                    <a:pt x="223" y="377"/>
                    <a:pt x="222" y="378"/>
                  </a:cubicBezTo>
                  <a:cubicBezTo>
                    <a:pt x="222" y="378"/>
                    <a:pt x="222" y="378"/>
                    <a:pt x="222" y="378"/>
                  </a:cubicBezTo>
                  <a:cubicBezTo>
                    <a:pt x="222" y="379"/>
                    <a:pt x="222" y="379"/>
                    <a:pt x="222" y="379"/>
                  </a:cubicBezTo>
                  <a:cubicBezTo>
                    <a:pt x="222" y="379"/>
                    <a:pt x="221" y="379"/>
                    <a:pt x="222" y="380"/>
                  </a:cubicBezTo>
                  <a:cubicBezTo>
                    <a:pt x="222" y="380"/>
                    <a:pt x="222" y="380"/>
                    <a:pt x="222" y="380"/>
                  </a:cubicBezTo>
                  <a:close/>
                  <a:moveTo>
                    <a:pt x="220" y="379"/>
                  </a:moveTo>
                  <a:cubicBezTo>
                    <a:pt x="219" y="379"/>
                    <a:pt x="219" y="379"/>
                    <a:pt x="219" y="379"/>
                  </a:cubicBezTo>
                  <a:cubicBezTo>
                    <a:pt x="219" y="379"/>
                    <a:pt x="219" y="379"/>
                    <a:pt x="219" y="379"/>
                  </a:cubicBezTo>
                  <a:cubicBezTo>
                    <a:pt x="218" y="379"/>
                    <a:pt x="218" y="379"/>
                    <a:pt x="218" y="379"/>
                  </a:cubicBezTo>
                  <a:cubicBezTo>
                    <a:pt x="218" y="379"/>
                    <a:pt x="218" y="379"/>
                    <a:pt x="218" y="380"/>
                  </a:cubicBezTo>
                  <a:cubicBezTo>
                    <a:pt x="218" y="380"/>
                    <a:pt x="218" y="380"/>
                    <a:pt x="218" y="380"/>
                  </a:cubicBezTo>
                  <a:cubicBezTo>
                    <a:pt x="218" y="380"/>
                    <a:pt x="218" y="381"/>
                    <a:pt x="218" y="381"/>
                  </a:cubicBezTo>
                  <a:cubicBezTo>
                    <a:pt x="218" y="381"/>
                    <a:pt x="219" y="381"/>
                    <a:pt x="219" y="381"/>
                  </a:cubicBezTo>
                  <a:cubicBezTo>
                    <a:pt x="219" y="381"/>
                    <a:pt x="219" y="381"/>
                    <a:pt x="219" y="381"/>
                  </a:cubicBezTo>
                  <a:cubicBezTo>
                    <a:pt x="219" y="381"/>
                    <a:pt x="219" y="381"/>
                    <a:pt x="219" y="381"/>
                  </a:cubicBezTo>
                  <a:cubicBezTo>
                    <a:pt x="220" y="381"/>
                    <a:pt x="220" y="380"/>
                    <a:pt x="220" y="380"/>
                  </a:cubicBezTo>
                  <a:cubicBezTo>
                    <a:pt x="220" y="380"/>
                    <a:pt x="220" y="380"/>
                    <a:pt x="220" y="379"/>
                  </a:cubicBezTo>
                  <a:cubicBezTo>
                    <a:pt x="220" y="379"/>
                    <a:pt x="220" y="379"/>
                    <a:pt x="220" y="379"/>
                  </a:cubicBezTo>
                  <a:close/>
                  <a:moveTo>
                    <a:pt x="221" y="369"/>
                  </a:moveTo>
                  <a:cubicBezTo>
                    <a:pt x="222" y="369"/>
                    <a:pt x="222" y="369"/>
                    <a:pt x="222" y="369"/>
                  </a:cubicBezTo>
                  <a:cubicBezTo>
                    <a:pt x="222" y="369"/>
                    <a:pt x="222" y="369"/>
                    <a:pt x="222" y="369"/>
                  </a:cubicBezTo>
                  <a:cubicBezTo>
                    <a:pt x="222" y="369"/>
                    <a:pt x="222" y="369"/>
                    <a:pt x="223" y="368"/>
                  </a:cubicBezTo>
                  <a:cubicBezTo>
                    <a:pt x="223" y="368"/>
                    <a:pt x="223" y="368"/>
                    <a:pt x="222" y="368"/>
                  </a:cubicBezTo>
                  <a:cubicBezTo>
                    <a:pt x="223" y="368"/>
                    <a:pt x="223" y="368"/>
                    <a:pt x="223" y="368"/>
                  </a:cubicBezTo>
                  <a:cubicBezTo>
                    <a:pt x="222" y="368"/>
                    <a:pt x="222" y="368"/>
                    <a:pt x="222" y="368"/>
                  </a:cubicBezTo>
                  <a:cubicBezTo>
                    <a:pt x="222" y="367"/>
                    <a:pt x="222" y="367"/>
                    <a:pt x="222" y="367"/>
                  </a:cubicBezTo>
                  <a:cubicBezTo>
                    <a:pt x="221" y="367"/>
                    <a:pt x="221" y="367"/>
                    <a:pt x="221" y="367"/>
                  </a:cubicBezTo>
                  <a:cubicBezTo>
                    <a:pt x="221" y="367"/>
                    <a:pt x="221" y="367"/>
                    <a:pt x="221" y="368"/>
                  </a:cubicBezTo>
                  <a:cubicBezTo>
                    <a:pt x="221" y="368"/>
                    <a:pt x="221" y="368"/>
                    <a:pt x="221" y="368"/>
                  </a:cubicBezTo>
                  <a:cubicBezTo>
                    <a:pt x="221" y="368"/>
                    <a:pt x="221" y="368"/>
                    <a:pt x="221" y="368"/>
                  </a:cubicBezTo>
                  <a:cubicBezTo>
                    <a:pt x="221" y="368"/>
                    <a:pt x="220" y="368"/>
                    <a:pt x="220" y="368"/>
                  </a:cubicBezTo>
                  <a:cubicBezTo>
                    <a:pt x="220" y="368"/>
                    <a:pt x="220" y="368"/>
                    <a:pt x="220" y="368"/>
                  </a:cubicBezTo>
                  <a:cubicBezTo>
                    <a:pt x="220" y="368"/>
                    <a:pt x="220" y="368"/>
                    <a:pt x="220" y="368"/>
                  </a:cubicBezTo>
                  <a:cubicBezTo>
                    <a:pt x="220" y="368"/>
                    <a:pt x="219" y="368"/>
                    <a:pt x="219" y="369"/>
                  </a:cubicBezTo>
                  <a:cubicBezTo>
                    <a:pt x="219" y="369"/>
                    <a:pt x="220" y="369"/>
                    <a:pt x="220" y="369"/>
                  </a:cubicBezTo>
                  <a:cubicBezTo>
                    <a:pt x="221" y="369"/>
                    <a:pt x="221" y="369"/>
                    <a:pt x="221" y="369"/>
                  </a:cubicBezTo>
                  <a:cubicBezTo>
                    <a:pt x="221" y="369"/>
                    <a:pt x="221" y="369"/>
                    <a:pt x="221" y="369"/>
                  </a:cubicBezTo>
                  <a:close/>
                  <a:moveTo>
                    <a:pt x="10" y="519"/>
                  </a:moveTo>
                  <a:cubicBezTo>
                    <a:pt x="9" y="519"/>
                    <a:pt x="9" y="519"/>
                    <a:pt x="9" y="519"/>
                  </a:cubicBezTo>
                  <a:cubicBezTo>
                    <a:pt x="8" y="519"/>
                    <a:pt x="8" y="519"/>
                    <a:pt x="8" y="519"/>
                  </a:cubicBezTo>
                  <a:cubicBezTo>
                    <a:pt x="8" y="519"/>
                    <a:pt x="8" y="520"/>
                    <a:pt x="8" y="520"/>
                  </a:cubicBezTo>
                  <a:cubicBezTo>
                    <a:pt x="8" y="520"/>
                    <a:pt x="8" y="521"/>
                    <a:pt x="9" y="521"/>
                  </a:cubicBezTo>
                  <a:cubicBezTo>
                    <a:pt x="9" y="521"/>
                    <a:pt x="9" y="522"/>
                    <a:pt x="10" y="522"/>
                  </a:cubicBezTo>
                  <a:cubicBezTo>
                    <a:pt x="10" y="522"/>
                    <a:pt x="10" y="522"/>
                    <a:pt x="10" y="522"/>
                  </a:cubicBezTo>
                  <a:cubicBezTo>
                    <a:pt x="10" y="522"/>
                    <a:pt x="11" y="521"/>
                    <a:pt x="11" y="521"/>
                  </a:cubicBezTo>
                  <a:cubicBezTo>
                    <a:pt x="11" y="521"/>
                    <a:pt x="11" y="520"/>
                    <a:pt x="10" y="520"/>
                  </a:cubicBezTo>
                  <a:cubicBezTo>
                    <a:pt x="10" y="520"/>
                    <a:pt x="10" y="520"/>
                    <a:pt x="10" y="520"/>
                  </a:cubicBezTo>
                  <a:cubicBezTo>
                    <a:pt x="10" y="520"/>
                    <a:pt x="10" y="520"/>
                    <a:pt x="10" y="520"/>
                  </a:cubicBezTo>
                  <a:cubicBezTo>
                    <a:pt x="10" y="520"/>
                    <a:pt x="10" y="520"/>
                    <a:pt x="10" y="519"/>
                  </a:cubicBezTo>
                  <a:cubicBezTo>
                    <a:pt x="10" y="519"/>
                    <a:pt x="10" y="519"/>
                    <a:pt x="10" y="519"/>
                  </a:cubicBezTo>
                  <a:close/>
                  <a:moveTo>
                    <a:pt x="69" y="441"/>
                  </a:moveTo>
                  <a:cubicBezTo>
                    <a:pt x="69" y="441"/>
                    <a:pt x="69" y="440"/>
                    <a:pt x="69" y="440"/>
                  </a:cubicBezTo>
                  <a:cubicBezTo>
                    <a:pt x="69" y="440"/>
                    <a:pt x="68" y="440"/>
                    <a:pt x="68" y="440"/>
                  </a:cubicBezTo>
                  <a:cubicBezTo>
                    <a:pt x="68" y="440"/>
                    <a:pt x="68" y="440"/>
                    <a:pt x="68" y="440"/>
                  </a:cubicBezTo>
                  <a:cubicBezTo>
                    <a:pt x="68" y="440"/>
                    <a:pt x="68" y="440"/>
                    <a:pt x="68" y="440"/>
                  </a:cubicBezTo>
                  <a:cubicBezTo>
                    <a:pt x="68" y="440"/>
                    <a:pt x="68" y="440"/>
                    <a:pt x="67" y="441"/>
                  </a:cubicBezTo>
                  <a:cubicBezTo>
                    <a:pt x="67" y="441"/>
                    <a:pt x="67" y="441"/>
                    <a:pt x="67" y="441"/>
                  </a:cubicBezTo>
                  <a:cubicBezTo>
                    <a:pt x="67" y="441"/>
                    <a:pt x="67" y="441"/>
                    <a:pt x="67" y="441"/>
                  </a:cubicBezTo>
                  <a:cubicBezTo>
                    <a:pt x="66" y="442"/>
                    <a:pt x="66" y="442"/>
                    <a:pt x="66" y="443"/>
                  </a:cubicBezTo>
                  <a:cubicBezTo>
                    <a:pt x="66" y="443"/>
                    <a:pt x="66" y="443"/>
                    <a:pt x="66" y="443"/>
                  </a:cubicBezTo>
                  <a:cubicBezTo>
                    <a:pt x="66" y="444"/>
                    <a:pt x="66" y="444"/>
                    <a:pt x="66" y="444"/>
                  </a:cubicBezTo>
                  <a:cubicBezTo>
                    <a:pt x="66" y="444"/>
                    <a:pt x="67" y="444"/>
                    <a:pt x="67" y="444"/>
                  </a:cubicBezTo>
                  <a:cubicBezTo>
                    <a:pt x="67" y="445"/>
                    <a:pt x="67" y="445"/>
                    <a:pt x="68" y="445"/>
                  </a:cubicBezTo>
                  <a:cubicBezTo>
                    <a:pt x="68" y="445"/>
                    <a:pt x="69" y="445"/>
                    <a:pt x="69" y="445"/>
                  </a:cubicBezTo>
                  <a:cubicBezTo>
                    <a:pt x="69" y="444"/>
                    <a:pt x="69" y="443"/>
                    <a:pt x="68" y="443"/>
                  </a:cubicBezTo>
                  <a:cubicBezTo>
                    <a:pt x="69" y="443"/>
                    <a:pt x="69" y="442"/>
                    <a:pt x="69" y="442"/>
                  </a:cubicBezTo>
                  <a:cubicBezTo>
                    <a:pt x="69" y="442"/>
                    <a:pt x="69" y="441"/>
                    <a:pt x="69" y="441"/>
                  </a:cubicBezTo>
                  <a:close/>
                  <a:moveTo>
                    <a:pt x="128" y="412"/>
                  </a:moveTo>
                  <a:cubicBezTo>
                    <a:pt x="128" y="412"/>
                    <a:pt x="127" y="412"/>
                    <a:pt x="127" y="412"/>
                  </a:cubicBezTo>
                  <a:cubicBezTo>
                    <a:pt x="127" y="412"/>
                    <a:pt x="127" y="412"/>
                    <a:pt x="127" y="412"/>
                  </a:cubicBezTo>
                  <a:cubicBezTo>
                    <a:pt x="126" y="412"/>
                    <a:pt x="126" y="412"/>
                    <a:pt x="126" y="412"/>
                  </a:cubicBezTo>
                  <a:cubicBezTo>
                    <a:pt x="126" y="412"/>
                    <a:pt x="126" y="413"/>
                    <a:pt x="126" y="413"/>
                  </a:cubicBezTo>
                  <a:cubicBezTo>
                    <a:pt x="126" y="413"/>
                    <a:pt x="126" y="413"/>
                    <a:pt x="126" y="413"/>
                  </a:cubicBezTo>
                  <a:cubicBezTo>
                    <a:pt x="126" y="413"/>
                    <a:pt x="125" y="414"/>
                    <a:pt x="126" y="414"/>
                  </a:cubicBezTo>
                  <a:cubicBezTo>
                    <a:pt x="126" y="414"/>
                    <a:pt x="126" y="414"/>
                    <a:pt x="126" y="414"/>
                  </a:cubicBezTo>
                  <a:cubicBezTo>
                    <a:pt x="126" y="415"/>
                    <a:pt x="127" y="415"/>
                    <a:pt x="127" y="415"/>
                  </a:cubicBezTo>
                  <a:cubicBezTo>
                    <a:pt x="127" y="415"/>
                    <a:pt x="127" y="415"/>
                    <a:pt x="127" y="415"/>
                  </a:cubicBezTo>
                  <a:cubicBezTo>
                    <a:pt x="128" y="415"/>
                    <a:pt x="128" y="415"/>
                    <a:pt x="128" y="414"/>
                  </a:cubicBezTo>
                  <a:cubicBezTo>
                    <a:pt x="128" y="414"/>
                    <a:pt x="129" y="414"/>
                    <a:pt x="129" y="414"/>
                  </a:cubicBezTo>
                  <a:cubicBezTo>
                    <a:pt x="129" y="414"/>
                    <a:pt x="129" y="414"/>
                    <a:pt x="129" y="414"/>
                  </a:cubicBezTo>
                  <a:cubicBezTo>
                    <a:pt x="129" y="413"/>
                    <a:pt x="128" y="413"/>
                    <a:pt x="128" y="413"/>
                  </a:cubicBezTo>
                  <a:cubicBezTo>
                    <a:pt x="128" y="413"/>
                    <a:pt x="128" y="412"/>
                    <a:pt x="128" y="412"/>
                  </a:cubicBezTo>
                  <a:close/>
                  <a:moveTo>
                    <a:pt x="361" y="268"/>
                  </a:moveTo>
                  <a:cubicBezTo>
                    <a:pt x="361" y="268"/>
                    <a:pt x="361" y="268"/>
                    <a:pt x="361" y="269"/>
                  </a:cubicBezTo>
                  <a:cubicBezTo>
                    <a:pt x="361" y="269"/>
                    <a:pt x="361" y="269"/>
                    <a:pt x="362" y="269"/>
                  </a:cubicBezTo>
                  <a:cubicBezTo>
                    <a:pt x="362" y="270"/>
                    <a:pt x="364" y="270"/>
                    <a:pt x="364" y="270"/>
                  </a:cubicBezTo>
                  <a:cubicBezTo>
                    <a:pt x="364" y="270"/>
                    <a:pt x="364" y="270"/>
                    <a:pt x="364" y="270"/>
                  </a:cubicBezTo>
                  <a:cubicBezTo>
                    <a:pt x="364" y="271"/>
                    <a:pt x="365" y="271"/>
                    <a:pt x="365" y="271"/>
                  </a:cubicBezTo>
                  <a:cubicBezTo>
                    <a:pt x="365" y="271"/>
                    <a:pt x="365" y="271"/>
                    <a:pt x="365" y="271"/>
                  </a:cubicBezTo>
                  <a:cubicBezTo>
                    <a:pt x="365" y="271"/>
                    <a:pt x="366" y="271"/>
                    <a:pt x="366" y="271"/>
                  </a:cubicBezTo>
                  <a:cubicBezTo>
                    <a:pt x="366" y="270"/>
                    <a:pt x="366" y="270"/>
                    <a:pt x="366" y="269"/>
                  </a:cubicBezTo>
                  <a:cubicBezTo>
                    <a:pt x="366" y="269"/>
                    <a:pt x="366" y="269"/>
                    <a:pt x="366" y="268"/>
                  </a:cubicBezTo>
                  <a:cubicBezTo>
                    <a:pt x="366" y="268"/>
                    <a:pt x="366" y="268"/>
                    <a:pt x="366" y="268"/>
                  </a:cubicBezTo>
                  <a:cubicBezTo>
                    <a:pt x="366" y="268"/>
                    <a:pt x="366" y="268"/>
                    <a:pt x="365" y="268"/>
                  </a:cubicBezTo>
                  <a:cubicBezTo>
                    <a:pt x="365" y="268"/>
                    <a:pt x="365" y="268"/>
                    <a:pt x="365" y="268"/>
                  </a:cubicBezTo>
                  <a:cubicBezTo>
                    <a:pt x="365" y="268"/>
                    <a:pt x="366" y="267"/>
                    <a:pt x="366" y="267"/>
                  </a:cubicBezTo>
                  <a:cubicBezTo>
                    <a:pt x="366" y="267"/>
                    <a:pt x="366" y="267"/>
                    <a:pt x="366" y="267"/>
                  </a:cubicBezTo>
                  <a:cubicBezTo>
                    <a:pt x="367" y="266"/>
                    <a:pt x="367" y="266"/>
                    <a:pt x="367" y="265"/>
                  </a:cubicBezTo>
                  <a:cubicBezTo>
                    <a:pt x="367" y="264"/>
                    <a:pt x="367" y="264"/>
                    <a:pt x="366" y="264"/>
                  </a:cubicBezTo>
                  <a:cubicBezTo>
                    <a:pt x="365" y="264"/>
                    <a:pt x="365" y="264"/>
                    <a:pt x="365" y="264"/>
                  </a:cubicBezTo>
                  <a:cubicBezTo>
                    <a:pt x="364" y="264"/>
                    <a:pt x="364" y="264"/>
                    <a:pt x="364" y="264"/>
                  </a:cubicBezTo>
                  <a:cubicBezTo>
                    <a:pt x="363" y="264"/>
                    <a:pt x="363" y="264"/>
                    <a:pt x="363" y="264"/>
                  </a:cubicBezTo>
                  <a:cubicBezTo>
                    <a:pt x="363" y="264"/>
                    <a:pt x="363" y="264"/>
                    <a:pt x="363" y="264"/>
                  </a:cubicBezTo>
                  <a:cubicBezTo>
                    <a:pt x="363" y="264"/>
                    <a:pt x="362" y="264"/>
                    <a:pt x="362" y="264"/>
                  </a:cubicBezTo>
                  <a:cubicBezTo>
                    <a:pt x="362" y="264"/>
                    <a:pt x="361" y="264"/>
                    <a:pt x="361" y="265"/>
                  </a:cubicBezTo>
                  <a:cubicBezTo>
                    <a:pt x="361" y="265"/>
                    <a:pt x="361" y="266"/>
                    <a:pt x="361" y="266"/>
                  </a:cubicBezTo>
                  <a:cubicBezTo>
                    <a:pt x="362" y="267"/>
                    <a:pt x="362" y="267"/>
                    <a:pt x="361" y="268"/>
                  </a:cubicBezTo>
                  <a:cubicBezTo>
                    <a:pt x="361" y="268"/>
                    <a:pt x="361" y="268"/>
                    <a:pt x="361" y="268"/>
                  </a:cubicBezTo>
                  <a:close/>
                  <a:moveTo>
                    <a:pt x="365" y="256"/>
                  </a:moveTo>
                  <a:cubicBezTo>
                    <a:pt x="365" y="256"/>
                    <a:pt x="365" y="256"/>
                    <a:pt x="365" y="256"/>
                  </a:cubicBezTo>
                  <a:cubicBezTo>
                    <a:pt x="366" y="256"/>
                    <a:pt x="366" y="256"/>
                    <a:pt x="367" y="256"/>
                  </a:cubicBezTo>
                  <a:cubicBezTo>
                    <a:pt x="368" y="256"/>
                    <a:pt x="368" y="255"/>
                    <a:pt x="369" y="255"/>
                  </a:cubicBezTo>
                  <a:cubicBezTo>
                    <a:pt x="369" y="255"/>
                    <a:pt x="369" y="255"/>
                    <a:pt x="369" y="255"/>
                  </a:cubicBezTo>
                  <a:cubicBezTo>
                    <a:pt x="369" y="255"/>
                    <a:pt x="370" y="255"/>
                    <a:pt x="370" y="255"/>
                  </a:cubicBezTo>
                  <a:cubicBezTo>
                    <a:pt x="370" y="254"/>
                    <a:pt x="370" y="254"/>
                    <a:pt x="370" y="253"/>
                  </a:cubicBezTo>
                  <a:cubicBezTo>
                    <a:pt x="370" y="253"/>
                    <a:pt x="370" y="253"/>
                    <a:pt x="370" y="253"/>
                  </a:cubicBezTo>
                  <a:cubicBezTo>
                    <a:pt x="371" y="252"/>
                    <a:pt x="371" y="252"/>
                    <a:pt x="372" y="252"/>
                  </a:cubicBezTo>
                  <a:cubicBezTo>
                    <a:pt x="372" y="251"/>
                    <a:pt x="372" y="251"/>
                    <a:pt x="372" y="251"/>
                  </a:cubicBezTo>
                  <a:cubicBezTo>
                    <a:pt x="372" y="251"/>
                    <a:pt x="371" y="251"/>
                    <a:pt x="371" y="251"/>
                  </a:cubicBezTo>
                  <a:cubicBezTo>
                    <a:pt x="371" y="251"/>
                    <a:pt x="371" y="251"/>
                    <a:pt x="371" y="251"/>
                  </a:cubicBezTo>
                  <a:cubicBezTo>
                    <a:pt x="371" y="251"/>
                    <a:pt x="371" y="251"/>
                    <a:pt x="370" y="251"/>
                  </a:cubicBezTo>
                  <a:cubicBezTo>
                    <a:pt x="370" y="251"/>
                    <a:pt x="370" y="251"/>
                    <a:pt x="369" y="251"/>
                  </a:cubicBezTo>
                  <a:cubicBezTo>
                    <a:pt x="368" y="251"/>
                    <a:pt x="368" y="252"/>
                    <a:pt x="368" y="252"/>
                  </a:cubicBezTo>
                  <a:cubicBezTo>
                    <a:pt x="368" y="252"/>
                    <a:pt x="368" y="252"/>
                    <a:pt x="368" y="252"/>
                  </a:cubicBezTo>
                  <a:cubicBezTo>
                    <a:pt x="367" y="253"/>
                    <a:pt x="367" y="253"/>
                    <a:pt x="367" y="254"/>
                  </a:cubicBezTo>
                  <a:cubicBezTo>
                    <a:pt x="366" y="254"/>
                    <a:pt x="366" y="254"/>
                    <a:pt x="366" y="254"/>
                  </a:cubicBezTo>
                  <a:cubicBezTo>
                    <a:pt x="366" y="254"/>
                    <a:pt x="366" y="254"/>
                    <a:pt x="366" y="255"/>
                  </a:cubicBezTo>
                  <a:cubicBezTo>
                    <a:pt x="365" y="255"/>
                    <a:pt x="365" y="255"/>
                    <a:pt x="365" y="256"/>
                  </a:cubicBezTo>
                  <a:cubicBezTo>
                    <a:pt x="365" y="256"/>
                    <a:pt x="365" y="256"/>
                    <a:pt x="365" y="256"/>
                  </a:cubicBezTo>
                  <a:cubicBezTo>
                    <a:pt x="365" y="256"/>
                    <a:pt x="365" y="256"/>
                    <a:pt x="365" y="256"/>
                  </a:cubicBezTo>
                  <a:close/>
                  <a:moveTo>
                    <a:pt x="331" y="259"/>
                  </a:moveTo>
                  <a:cubicBezTo>
                    <a:pt x="331" y="259"/>
                    <a:pt x="331" y="259"/>
                    <a:pt x="331" y="259"/>
                  </a:cubicBezTo>
                  <a:cubicBezTo>
                    <a:pt x="330" y="259"/>
                    <a:pt x="330" y="259"/>
                    <a:pt x="330" y="259"/>
                  </a:cubicBezTo>
                  <a:cubicBezTo>
                    <a:pt x="330" y="259"/>
                    <a:pt x="329" y="259"/>
                    <a:pt x="329" y="259"/>
                  </a:cubicBezTo>
                  <a:cubicBezTo>
                    <a:pt x="329" y="259"/>
                    <a:pt x="329" y="259"/>
                    <a:pt x="329" y="259"/>
                  </a:cubicBezTo>
                  <a:cubicBezTo>
                    <a:pt x="329" y="259"/>
                    <a:pt x="329" y="259"/>
                    <a:pt x="329" y="259"/>
                  </a:cubicBezTo>
                  <a:cubicBezTo>
                    <a:pt x="329" y="259"/>
                    <a:pt x="329" y="259"/>
                    <a:pt x="329" y="259"/>
                  </a:cubicBezTo>
                  <a:cubicBezTo>
                    <a:pt x="328" y="259"/>
                    <a:pt x="327" y="259"/>
                    <a:pt x="326" y="260"/>
                  </a:cubicBezTo>
                  <a:cubicBezTo>
                    <a:pt x="326" y="260"/>
                    <a:pt x="326" y="261"/>
                    <a:pt x="326" y="261"/>
                  </a:cubicBezTo>
                  <a:cubicBezTo>
                    <a:pt x="326" y="261"/>
                    <a:pt x="326" y="262"/>
                    <a:pt x="326" y="262"/>
                  </a:cubicBezTo>
                  <a:cubicBezTo>
                    <a:pt x="326" y="262"/>
                    <a:pt x="327" y="262"/>
                    <a:pt x="327" y="262"/>
                  </a:cubicBezTo>
                  <a:cubicBezTo>
                    <a:pt x="327" y="263"/>
                    <a:pt x="327" y="263"/>
                    <a:pt x="327" y="263"/>
                  </a:cubicBezTo>
                  <a:cubicBezTo>
                    <a:pt x="327" y="263"/>
                    <a:pt x="327" y="264"/>
                    <a:pt x="327" y="264"/>
                  </a:cubicBezTo>
                  <a:cubicBezTo>
                    <a:pt x="327" y="264"/>
                    <a:pt x="327" y="265"/>
                    <a:pt x="327" y="265"/>
                  </a:cubicBezTo>
                  <a:cubicBezTo>
                    <a:pt x="327" y="265"/>
                    <a:pt x="328" y="266"/>
                    <a:pt x="328" y="266"/>
                  </a:cubicBezTo>
                  <a:cubicBezTo>
                    <a:pt x="328" y="266"/>
                    <a:pt x="327" y="267"/>
                    <a:pt x="327" y="267"/>
                  </a:cubicBezTo>
                  <a:cubicBezTo>
                    <a:pt x="326" y="268"/>
                    <a:pt x="326" y="269"/>
                    <a:pt x="327" y="270"/>
                  </a:cubicBezTo>
                  <a:cubicBezTo>
                    <a:pt x="327" y="270"/>
                    <a:pt x="327" y="270"/>
                    <a:pt x="327" y="270"/>
                  </a:cubicBezTo>
                  <a:cubicBezTo>
                    <a:pt x="327" y="270"/>
                    <a:pt x="327" y="270"/>
                    <a:pt x="327" y="270"/>
                  </a:cubicBezTo>
                  <a:cubicBezTo>
                    <a:pt x="328" y="270"/>
                    <a:pt x="328" y="269"/>
                    <a:pt x="329" y="269"/>
                  </a:cubicBezTo>
                  <a:cubicBezTo>
                    <a:pt x="329" y="269"/>
                    <a:pt x="330" y="268"/>
                    <a:pt x="330" y="268"/>
                  </a:cubicBezTo>
                  <a:cubicBezTo>
                    <a:pt x="330" y="269"/>
                    <a:pt x="330" y="269"/>
                    <a:pt x="330" y="269"/>
                  </a:cubicBezTo>
                  <a:cubicBezTo>
                    <a:pt x="330" y="270"/>
                    <a:pt x="329" y="270"/>
                    <a:pt x="330" y="270"/>
                  </a:cubicBezTo>
                  <a:cubicBezTo>
                    <a:pt x="330" y="270"/>
                    <a:pt x="330" y="270"/>
                    <a:pt x="330" y="270"/>
                  </a:cubicBezTo>
                  <a:cubicBezTo>
                    <a:pt x="330" y="270"/>
                    <a:pt x="330" y="270"/>
                    <a:pt x="330" y="270"/>
                  </a:cubicBezTo>
                  <a:cubicBezTo>
                    <a:pt x="330" y="270"/>
                    <a:pt x="331" y="270"/>
                    <a:pt x="331" y="270"/>
                  </a:cubicBezTo>
                  <a:cubicBezTo>
                    <a:pt x="331" y="270"/>
                    <a:pt x="331" y="270"/>
                    <a:pt x="331" y="270"/>
                  </a:cubicBezTo>
                  <a:cubicBezTo>
                    <a:pt x="332" y="270"/>
                    <a:pt x="332" y="270"/>
                    <a:pt x="332" y="270"/>
                  </a:cubicBezTo>
                  <a:cubicBezTo>
                    <a:pt x="332" y="270"/>
                    <a:pt x="332" y="270"/>
                    <a:pt x="332" y="270"/>
                  </a:cubicBezTo>
                  <a:cubicBezTo>
                    <a:pt x="332" y="270"/>
                    <a:pt x="332" y="270"/>
                    <a:pt x="332" y="270"/>
                  </a:cubicBezTo>
                  <a:cubicBezTo>
                    <a:pt x="333" y="270"/>
                    <a:pt x="333" y="270"/>
                    <a:pt x="333" y="270"/>
                  </a:cubicBezTo>
                  <a:cubicBezTo>
                    <a:pt x="333" y="270"/>
                    <a:pt x="334" y="270"/>
                    <a:pt x="334" y="270"/>
                  </a:cubicBezTo>
                  <a:cubicBezTo>
                    <a:pt x="334" y="270"/>
                    <a:pt x="334" y="270"/>
                    <a:pt x="335" y="270"/>
                  </a:cubicBezTo>
                  <a:cubicBezTo>
                    <a:pt x="335" y="270"/>
                    <a:pt x="335" y="270"/>
                    <a:pt x="335" y="269"/>
                  </a:cubicBezTo>
                  <a:cubicBezTo>
                    <a:pt x="335" y="269"/>
                    <a:pt x="336" y="268"/>
                    <a:pt x="336" y="268"/>
                  </a:cubicBezTo>
                  <a:cubicBezTo>
                    <a:pt x="337" y="267"/>
                    <a:pt x="337" y="267"/>
                    <a:pt x="337" y="267"/>
                  </a:cubicBezTo>
                  <a:cubicBezTo>
                    <a:pt x="338" y="266"/>
                    <a:pt x="339" y="266"/>
                    <a:pt x="339" y="266"/>
                  </a:cubicBezTo>
                  <a:cubicBezTo>
                    <a:pt x="339" y="266"/>
                    <a:pt x="340" y="266"/>
                    <a:pt x="340" y="266"/>
                  </a:cubicBezTo>
                  <a:cubicBezTo>
                    <a:pt x="340" y="266"/>
                    <a:pt x="340" y="266"/>
                    <a:pt x="340" y="266"/>
                  </a:cubicBezTo>
                  <a:cubicBezTo>
                    <a:pt x="340" y="266"/>
                    <a:pt x="340" y="265"/>
                    <a:pt x="340" y="265"/>
                  </a:cubicBezTo>
                  <a:cubicBezTo>
                    <a:pt x="340" y="265"/>
                    <a:pt x="340" y="265"/>
                    <a:pt x="340" y="265"/>
                  </a:cubicBezTo>
                  <a:cubicBezTo>
                    <a:pt x="340" y="265"/>
                    <a:pt x="341" y="264"/>
                    <a:pt x="340" y="264"/>
                  </a:cubicBezTo>
                  <a:cubicBezTo>
                    <a:pt x="340" y="264"/>
                    <a:pt x="340" y="263"/>
                    <a:pt x="340" y="263"/>
                  </a:cubicBezTo>
                  <a:cubicBezTo>
                    <a:pt x="340" y="263"/>
                    <a:pt x="340" y="263"/>
                    <a:pt x="340" y="263"/>
                  </a:cubicBezTo>
                  <a:cubicBezTo>
                    <a:pt x="340" y="263"/>
                    <a:pt x="340" y="262"/>
                    <a:pt x="340" y="262"/>
                  </a:cubicBezTo>
                  <a:cubicBezTo>
                    <a:pt x="339" y="262"/>
                    <a:pt x="339" y="262"/>
                    <a:pt x="339" y="262"/>
                  </a:cubicBezTo>
                  <a:cubicBezTo>
                    <a:pt x="339" y="262"/>
                    <a:pt x="339" y="262"/>
                    <a:pt x="338" y="262"/>
                  </a:cubicBezTo>
                  <a:cubicBezTo>
                    <a:pt x="338" y="262"/>
                    <a:pt x="338" y="262"/>
                    <a:pt x="338" y="262"/>
                  </a:cubicBezTo>
                  <a:cubicBezTo>
                    <a:pt x="338" y="262"/>
                    <a:pt x="338" y="262"/>
                    <a:pt x="338" y="262"/>
                  </a:cubicBezTo>
                  <a:cubicBezTo>
                    <a:pt x="338" y="262"/>
                    <a:pt x="338" y="262"/>
                    <a:pt x="338" y="262"/>
                  </a:cubicBezTo>
                  <a:cubicBezTo>
                    <a:pt x="338" y="261"/>
                    <a:pt x="337" y="261"/>
                    <a:pt x="337" y="261"/>
                  </a:cubicBezTo>
                  <a:cubicBezTo>
                    <a:pt x="337" y="261"/>
                    <a:pt x="337" y="261"/>
                    <a:pt x="337" y="261"/>
                  </a:cubicBezTo>
                  <a:cubicBezTo>
                    <a:pt x="337" y="261"/>
                    <a:pt x="337" y="260"/>
                    <a:pt x="337" y="260"/>
                  </a:cubicBezTo>
                  <a:cubicBezTo>
                    <a:pt x="337" y="259"/>
                    <a:pt x="335" y="257"/>
                    <a:pt x="334" y="257"/>
                  </a:cubicBezTo>
                  <a:cubicBezTo>
                    <a:pt x="333" y="257"/>
                    <a:pt x="333" y="257"/>
                    <a:pt x="332" y="258"/>
                  </a:cubicBezTo>
                  <a:cubicBezTo>
                    <a:pt x="332" y="259"/>
                    <a:pt x="331" y="259"/>
                    <a:pt x="331" y="259"/>
                  </a:cubicBezTo>
                  <a:close/>
                  <a:moveTo>
                    <a:pt x="375" y="262"/>
                  </a:moveTo>
                  <a:cubicBezTo>
                    <a:pt x="376" y="262"/>
                    <a:pt x="376" y="262"/>
                    <a:pt x="376" y="262"/>
                  </a:cubicBezTo>
                  <a:cubicBezTo>
                    <a:pt x="376" y="262"/>
                    <a:pt x="376" y="262"/>
                    <a:pt x="376" y="262"/>
                  </a:cubicBezTo>
                  <a:cubicBezTo>
                    <a:pt x="376" y="262"/>
                    <a:pt x="376" y="262"/>
                    <a:pt x="377" y="262"/>
                  </a:cubicBezTo>
                  <a:cubicBezTo>
                    <a:pt x="377" y="262"/>
                    <a:pt x="377" y="262"/>
                    <a:pt x="377" y="262"/>
                  </a:cubicBezTo>
                  <a:cubicBezTo>
                    <a:pt x="377" y="262"/>
                    <a:pt x="378" y="262"/>
                    <a:pt x="378" y="262"/>
                  </a:cubicBezTo>
                  <a:cubicBezTo>
                    <a:pt x="378" y="262"/>
                    <a:pt x="378" y="262"/>
                    <a:pt x="378" y="262"/>
                  </a:cubicBezTo>
                  <a:cubicBezTo>
                    <a:pt x="379" y="262"/>
                    <a:pt x="379" y="262"/>
                    <a:pt x="379" y="262"/>
                  </a:cubicBezTo>
                  <a:cubicBezTo>
                    <a:pt x="379" y="262"/>
                    <a:pt x="379" y="262"/>
                    <a:pt x="380" y="261"/>
                  </a:cubicBezTo>
                  <a:cubicBezTo>
                    <a:pt x="380" y="261"/>
                    <a:pt x="380" y="260"/>
                    <a:pt x="379" y="259"/>
                  </a:cubicBezTo>
                  <a:cubicBezTo>
                    <a:pt x="378" y="259"/>
                    <a:pt x="378" y="259"/>
                    <a:pt x="378" y="259"/>
                  </a:cubicBezTo>
                  <a:cubicBezTo>
                    <a:pt x="378" y="259"/>
                    <a:pt x="377" y="259"/>
                    <a:pt x="377" y="260"/>
                  </a:cubicBezTo>
                  <a:cubicBezTo>
                    <a:pt x="377" y="260"/>
                    <a:pt x="377" y="260"/>
                    <a:pt x="376" y="259"/>
                  </a:cubicBezTo>
                  <a:cubicBezTo>
                    <a:pt x="376" y="259"/>
                    <a:pt x="376" y="259"/>
                    <a:pt x="376" y="259"/>
                  </a:cubicBezTo>
                  <a:cubicBezTo>
                    <a:pt x="376" y="259"/>
                    <a:pt x="376" y="259"/>
                    <a:pt x="375" y="259"/>
                  </a:cubicBezTo>
                  <a:cubicBezTo>
                    <a:pt x="375" y="259"/>
                    <a:pt x="375" y="259"/>
                    <a:pt x="375" y="259"/>
                  </a:cubicBezTo>
                  <a:cubicBezTo>
                    <a:pt x="375" y="259"/>
                    <a:pt x="375" y="259"/>
                    <a:pt x="375" y="259"/>
                  </a:cubicBezTo>
                  <a:cubicBezTo>
                    <a:pt x="375" y="259"/>
                    <a:pt x="375" y="259"/>
                    <a:pt x="375" y="259"/>
                  </a:cubicBezTo>
                  <a:cubicBezTo>
                    <a:pt x="374" y="259"/>
                    <a:pt x="374" y="259"/>
                    <a:pt x="374" y="259"/>
                  </a:cubicBezTo>
                  <a:cubicBezTo>
                    <a:pt x="374" y="259"/>
                    <a:pt x="374" y="260"/>
                    <a:pt x="374" y="260"/>
                  </a:cubicBezTo>
                  <a:cubicBezTo>
                    <a:pt x="374" y="261"/>
                    <a:pt x="375" y="261"/>
                    <a:pt x="375" y="262"/>
                  </a:cubicBezTo>
                  <a:close/>
                  <a:moveTo>
                    <a:pt x="322" y="354"/>
                  </a:moveTo>
                  <a:cubicBezTo>
                    <a:pt x="322" y="354"/>
                    <a:pt x="322" y="354"/>
                    <a:pt x="322" y="354"/>
                  </a:cubicBezTo>
                  <a:cubicBezTo>
                    <a:pt x="322" y="354"/>
                    <a:pt x="322" y="354"/>
                    <a:pt x="323" y="354"/>
                  </a:cubicBezTo>
                  <a:cubicBezTo>
                    <a:pt x="323" y="354"/>
                    <a:pt x="323" y="354"/>
                    <a:pt x="324" y="354"/>
                  </a:cubicBezTo>
                  <a:cubicBezTo>
                    <a:pt x="324" y="354"/>
                    <a:pt x="324" y="354"/>
                    <a:pt x="324" y="353"/>
                  </a:cubicBezTo>
                  <a:cubicBezTo>
                    <a:pt x="324" y="353"/>
                    <a:pt x="324" y="353"/>
                    <a:pt x="324" y="353"/>
                  </a:cubicBezTo>
                  <a:cubicBezTo>
                    <a:pt x="325" y="353"/>
                    <a:pt x="325" y="353"/>
                    <a:pt x="325" y="353"/>
                  </a:cubicBezTo>
                  <a:cubicBezTo>
                    <a:pt x="325" y="353"/>
                    <a:pt x="325" y="353"/>
                    <a:pt x="325" y="353"/>
                  </a:cubicBezTo>
                  <a:cubicBezTo>
                    <a:pt x="325" y="353"/>
                    <a:pt x="325" y="352"/>
                    <a:pt x="324" y="352"/>
                  </a:cubicBezTo>
                  <a:cubicBezTo>
                    <a:pt x="324" y="352"/>
                    <a:pt x="324" y="352"/>
                    <a:pt x="323" y="352"/>
                  </a:cubicBezTo>
                  <a:cubicBezTo>
                    <a:pt x="323" y="351"/>
                    <a:pt x="323" y="351"/>
                    <a:pt x="323" y="351"/>
                  </a:cubicBezTo>
                  <a:cubicBezTo>
                    <a:pt x="323" y="351"/>
                    <a:pt x="323" y="351"/>
                    <a:pt x="323" y="351"/>
                  </a:cubicBezTo>
                  <a:cubicBezTo>
                    <a:pt x="322" y="351"/>
                    <a:pt x="322" y="351"/>
                    <a:pt x="322" y="352"/>
                  </a:cubicBezTo>
                  <a:cubicBezTo>
                    <a:pt x="322" y="352"/>
                    <a:pt x="322" y="352"/>
                    <a:pt x="322" y="352"/>
                  </a:cubicBezTo>
                  <a:cubicBezTo>
                    <a:pt x="321" y="352"/>
                    <a:pt x="321" y="353"/>
                    <a:pt x="321" y="353"/>
                  </a:cubicBezTo>
                  <a:cubicBezTo>
                    <a:pt x="321" y="354"/>
                    <a:pt x="321" y="354"/>
                    <a:pt x="322" y="354"/>
                  </a:cubicBezTo>
                  <a:close/>
                  <a:moveTo>
                    <a:pt x="388" y="283"/>
                  </a:moveTo>
                  <a:cubicBezTo>
                    <a:pt x="388" y="283"/>
                    <a:pt x="388" y="283"/>
                    <a:pt x="389" y="283"/>
                  </a:cubicBezTo>
                  <a:cubicBezTo>
                    <a:pt x="390" y="283"/>
                    <a:pt x="390" y="283"/>
                    <a:pt x="391" y="282"/>
                  </a:cubicBezTo>
                  <a:cubicBezTo>
                    <a:pt x="391" y="282"/>
                    <a:pt x="391" y="282"/>
                    <a:pt x="391" y="282"/>
                  </a:cubicBezTo>
                  <a:cubicBezTo>
                    <a:pt x="391" y="282"/>
                    <a:pt x="392" y="281"/>
                    <a:pt x="392" y="281"/>
                  </a:cubicBezTo>
                  <a:cubicBezTo>
                    <a:pt x="392" y="281"/>
                    <a:pt x="392" y="281"/>
                    <a:pt x="392" y="281"/>
                  </a:cubicBezTo>
                  <a:cubicBezTo>
                    <a:pt x="393" y="280"/>
                    <a:pt x="394" y="279"/>
                    <a:pt x="394" y="279"/>
                  </a:cubicBezTo>
                  <a:cubicBezTo>
                    <a:pt x="395" y="279"/>
                    <a:pt x="395" y="278"/>
                    <a:pt x="396" y="278"/>
                  </a:cubicBezTo>
                  <a:cubicBezTo>
                    <a:pt x="396" y="277"/>
                    <a:pt x="397" y="277"/>
                    <a:pt x="397" y="276"/>
                  </a:cubicBezTo>
                  <a:cubicBezTo>
                    <a:pt x="397" y="276"/>
                    <a:pt x="397" y="276"/>
                    <a:pt x="398" y="276"/>
                  </a:cubicBezTo>
                  <a:cubicBezTo>
                    <a:pt x="398" y="276"/>
                    <a:pt x="399" y="276"/>
                    <a:pt x="399" y="275"/>
                  </a:cubicBezTo>
                  <a:cubicBezTo>
                    <a:pt x="399" y="275"/>
                    <a:pt x="400" y="275"/>
                    <a:pt x="399" y="274"/>
                  </a:cubicBezTo>
                  <a:cubicBezTo>
                    <a:pt x="399" y="274"/>
                    <a:pt x="400" y="274"/>
                    <a:pt x="400" y="274"/>
                  </a:cubicBezTo>
                  <a:cubicBezTo>
                    <a:pt x="400" y="274"/>
                    <a:pt x="399" y="274"/>
                    <a:pt x="399" y="274"/>
                  </a:cubicBezTo>
                  <a:cubicBezTo>
                    <a:pt x="399" y="273"/>
                    <a:pt x="398" y="273"/>
                    <a:pt x="398" y="272"/>
                  </a:cubicBezTo>
                  <a:cubicBezTo>
                    <a:pt x="397" y="272"/>
                    <a:pt x="397" y="272"/>
                    <a:pt x="396" y="272"/>
                  </a:cubicBezTo>
                  <a:cubicBezTo>
                    <a:pt x="395" y="272"/>
                    <a:pt x="394" y="272"/>
                    <a:pt x="393" y="272"/>
                  </a:cubicBezTo>
                  <a:cubicBezTo>
                    <a:pt x="393" y="272"/>
                    <a:pt x="393" y="273"/>
                    <a:pt x="393" y="273"/>
                  </a:cubicBezTo>
                  <a:cubicBezTo>
                    <a:pt x="393" y="273"/>
                    <a:pt x="392" y="273"/>
                    <a:pt x="392" y="273"/>
                  </a:cubicBezTo>
                  <a:cubicBezTo>
                    <a:pt x="392" y="273"/>
                    <a:pt x="392" y="273"/>
                    <a:pt x="392" y="274"/>
                  </a:cubicBezTo>
                  <a:cubicBezTo>
                    <a:pt x="391" y="274"/>
                    <a:pt x="391" y="274"/>
                    <a:pt x="391" y="275"/>
                  </a:cubicBezTo>
                  <a:cubicBezTo>
                    <a:pt x="391" y="275"/>
                    <a:pt x="391" y="275"/>
                    <a:pt x="391" y="275"/>
                  </a:cubicBezTo>
                  <a:cubicBezTo>
                    <a:pt x="391" y="275"/>
                    <a:pt x="391" y="275"/>
                    <a:pt x="391" y="275"/>
                  </a:cubicBezTo>
                  <a:cubicBezTo>
                    <a:pt x="391" y="276"/>
                    <a:pt x="391" y="277"/>
                    <a:pt x="390" y="277"/>
                  </a:cubicBezTo>
                  <a:cubicBezTo>
                    <a:pt x="390" y="277"/>
                    <a:pt x="390" y="277"/>
                    <a:pt x="390" y="277"/>
                  </a:cubicBezTo>
                  <a:cubicBezTo>
                    <a:pt x="390" y="278"/>
                    <a:pt x="389" y="278"/>
                    <a:pt x="389" y="278"/>
                  </a:cubicBezTo>
                  <a:cubicBezTo>
                    <a:pt x="389" y="278"/>
                    <a:pt x="389" y="279"/>
                    <a:pt x="389" y="279"/>
                  </a:cubicBezTo>
                  <a:cubicBezTo>
                    <a:pt x="389" y="279"/>
                    <a:pt x="389" y="279"/>
                    <a:pt x="389" y="279"/>
                  </a:cubicBezTo>
                  <a:cubicBezTo>
                    <a:pt x="388" y="279"/>
                    <a:pt x="388" y="280"/>
                    <a:pt x="388" y="280"/>
                  </a:cubicBezTo>
                  <a:cubicBezTo>
                    <a:pt x="388" y="280"/>
                    <a:pt x="388" y="281"/>
                    <a:pt x="387" y="281"/>
                  </a:cubicBezTo>
                  <a:cubicBezTo>
                    <a:pt x="387" y="281"/>
                    <a:pt x="387" y="282"/>
                    <a:pt x="387" y="282"/>
                  </a:cubicBezTo>
                  <a:cubicBezTo>
                    <a:pt x="387" y="283"/>
                    <a:pt x="388" y="283"/>
                    <a:pt x="388" y="283"/>
                  </a:cubicBezTo>
                  <a:close/>
                  <a:moveTo>
                    <a:pt x="389" y="221"/>
                  </a:moveTo>
                  <a:cubicBezTo>
                    <a:pt x="389" y="222"/>
                    <a:pt x="389" y="222"/>
                    <a:pt x="389" y="222"/>
                  </a:cubicBezTo>
                  <a:cubicBezTo>
                    <a:pt x="389" y="222"/>
                    <a:pt x="390" y="222"/>
                    <a:pt x="390" y="222"/>
                  </a:cubicBezTo>
                  <a:cubicBezTo>
                    <a:pt x="390" y="222"/>
                    <a:pt x="390" y="223"/>
                    <a:pt x="390" y="223"/>
                  </a:cubicBezTo>
                  <a:cubicBezTo>
                    <a:pt x="390" y="223"/>
                    <a:pt x="390" y="223"/>
                    <a:pt x="391" y="223"/>
                  </a:cubicBezTo>
                  <a:cubicBezTo>
                    <a:pt x="391" y="223"/>
                    <a:pt x="392" y="223"/>
                    <a:pt x="392" y="222"/>
                  </a:cubicBezTo>
                  <a:cubicBezTo>
                    <a:pt x="392" y="222"/>
                    <a:pt x="393" y="221"/>
                    <a:pt x="393" y="221"/>
                  </a:cubicBezTo>
                  <a:cubicBezTo>
                    <a:pt x="393" y="221"/>
                    <a:pt x="393" y="220"/>
                    <a:pt x="393" y="220"/>
                  </a:cubicBezTo>
                  <a:cubicBezTo>
                    <a:pt x="393" y="220"/>
                    <a:pt x="393" y="220"/>
                    <a:pt x="393" y="219"/>
                  </a:cubicBezTo>
                  <a:cubicBezTo>
                    <a:pt x="393" y="219"/>
                    <a:pt x="393" y="219"/>
                    <a:pt x="392" y="219"/>
                  </a:cubicBezTo>
                  <a:cubicBezTo>
                    <a:pt x="392" y="219"/>
                    <a:pt x="392" y="219"/>
                    <a:pt x="391" y="219"/>
                  </a:cubicBezTo>
                  <a:cubicBezTo>
                    <a:pt x="391" y="219"/>
                    <a:pt x="391" y="219"/>
                    <a:pt x="391" y="219"/>
                  </a:cubicBezTo>
                  <a:cubicBezTo>
                    <a:pt x="391" y="219"/>
                    <a:pt x="391" y="219"/>
                    <a:pt x="390" y="219"/>
                  </a:cubicBezTo>
                  <a:cubicBezTo>
                    <a:pt x="390" y="219"/>
                    <a:pt x="390" y="219"/>
                    <a:pt x="390" y="219"/>
                  </a:cubicBezTo>
                  <a:cubicBezTo>
                    <a:pt x="390" y="219"/>
                    <a:pt x="389" y="219"/>
                    <a:pt x="389" y="220"/>
                  </a:cubicBezTo>
                  <a:cubicBezTo>
                    <a:pt x="389" y="220"/>
                    <a:pt x="389" y="220"/>
                    <a:pt x="389" y="220"/>
                  </a:cubicBezTo>
                  <a:cubicBezTo>
                    <a:pt x="389" y="221"/>
                    <a:pt x="389" y="221"/>
                    <a:pt x="389" y="221"/>
                  </a:cubicBezTo>
                  <a:cubicBezTo>
                    <a:pt x="389" y="221"/>
                    <a:pt x="389" y="221"/>
                    <a:pt x="389" y="221"/>
                  </a:cubicBezTo>
                  <a:close/>
                  <a:moveTo>
                    <a:pt x="430" y="62"/>
                  </a:moveTo>
                  <a:cubicBezTo>
                    <a:pt x="432" y="61"/>
                    <a:pt x="433" y="60"/>
                    <a:pt x="434" y="59"/>
                  </a:cubicBezTo>
                  <a:cubicBezTo>
                    <a:pt x="434" y="59"/>
                    <a:pt x="435" y="58"/>
                    <a:pt x="435" y="57"/>
                  </a:cubicBezTo>
                  <a:cubicBezTo>
                    <a:pt x="436" y="57"/>
                    <a:pt x="436" y="56"/>
                    <a:pt x="437" y="56"/>
                  </a:cubicBezTo>
                  <a:cubicBezTo>
                    <a:pt x="437" y="56"/>
                    <a:pt x="437" y="56"/>
                    <a:pt x="437" y="56"/>
                  </a:cubicBezTo>
                  <a:cubicBezTo>
                    <a:pt x="437" y="55"/>
                    <a:pt x="438" y="53"/>
                    <a:pt x="438" y="52"/>
                  </a:cubicBezTo>
                  <a:cubicBezTo>
                    <a:pt x="438" y="52"/>
                    <a:pt x="438" y="51"/>
                    <a:pt x="437" y="51"/>
                  </a:cubicBezTo>
                  <a:cubicBezTo>
                    <a:pt x="436" y="51"/>
                    <a:pt x="436" y="50"/>
                    <a:pt x="435" y="49"/>
                  </a:cubicBezTo>
                  <a:cubicBezTo>
                    <a:pt x="435" y="49"/>
                    <a:pt x="435" y="49"/>
                    <a:pt x="435" y="48"/>
                  </a:cubicBezTo>
                  <a:cubicBezTo>
                    <a:pt x="434" y="48"/>
                    <a:pt x="434" y="47"/>
                    <a:pt x="432" y="47"/>
                  </a:cubicBezTo>
                  <a:cubicBezTo>
                    <a:pt x="432" y="47"/>
                    <a:pt x="431" y="47"/>
                    <a:pt x="430" y="47"/>
                  </a:cubicBezTo>
                  <a:cubicBezTo>
                    <a:pt x="428" y="47"/>
                    <a:pt x="427" y="47"/>
                    <a:pt x="425" y="47"/>
                  </a:cubicBezTo>
                  <a:cubicBezTo>
                    <a:pt x="423" y="47"/>
                    <a:pt x="421" y="48"/>
                    <a:pt x="421" y="49"/>
                  </a:cubicBezTo>
                  <a:cubicBezTo>
                    <a:pt x="420" y="49"/>
                    <a:pt x="420" y="49"/>
                    <a:pt x="420" y="49"/>
                  </a:cubicBezTo>
                  <a:cubicBezTo>
                    <a:pt x="419" y="49"/>
                    <a:pt x="419" y="49"/>
                    <a:pt x="419" y="49"/>
                  </a:cubicBezTo>
                  <a:cubicBezTo>
                    <a:pt x="418" y="49"/>
                    <a:pt x="417" y="49"/>
                    <a:pt x="417" y="50"/>
                  </a:cubicBezTo>
                  <a:cubicBezTo>
                    <a:pt x="416" y="50"/>
                    <a:pt x="416" y="51"/>
                    <a:pt x="416" y="51"/>
                  </a:cubicBezTo>
                  <a:cubicBezTo>
                    <a:pt x="417" y="52"/>
                    <a:pt x="417" y="52"/>
                    <a:pt x="418" y="52"/>
                  </a:cubicBezTo>
                  <a:cubicBezTo>
                    <a:pt x="418" y="52"/>
                    <a:pt x="418" y="52"/>
                    <a:pt x="418" y="52"/>
                  </a:cubicBezTo>
                  <a:cubicBezTo>
                    <a:pt x="418" y="52"/>
                    <a:pt x="418" y="53"/>
                    <a:pt x="418" y="53"/>
                  </a:cubicBezTo>
                  <a:cubicBezTo>
                    <a:pt x="419" y="53"/>
                    <a:pt x="419" y="53"/>
                    <a:pt x="420" y="54"/>
                  </a:cubicBezTo>
                  <a:cubicBezTo>
                    <a:pt x="421" y="54"/>
                    <a:pt x="421" y="54"/>
                    <a:pt x="422" y="54"/>
                  </a:cubicBezTo>
                  <a:cubicBezTo>
                    <a:pt x="422" y="55"/>
                    <a:pt x="423" y="55"/>
                    <a:pt x="423" y="56"/>
                  </a:cubicBezTo>
                  <a:cubicBezTo>
                    <a:pt x="423" y="56"/>
                    <a:pt x="423" y="56"/>
                    <a:pt x="423" y="57"/>
                  </a:cubicBezTo>
                  <a:cubicBezTo>
                    <a:pt x="424" y="57"/>
                    <a:pt x="425" y="57"/>
                    <a:pt x="426" y="58"/>
                  </a:cubicBezTo>
                  <a:cubicBezTo>
                    <a:pt x="426" y="58"/>
                    <a:pt x="426" y="58"/>
                    <a:pt x="426" y="58"/>
                  </a:cubicBezTo>
                  <a:cubicBezTo>
                    <a:pt x="426" y="58"/>
                    <a:pt x="427" y="58"/>
                    <a:pt x="427" y="58"/>
                  </a:cubicBezTo>
                  <a:cubicBezTo>
                    <a:pt x="427" y="58"/>
                    <a:pt x="427" y="58"/>
                    <a:pt x="427" y="58"/>
                  </a:cubicBezTo>
                  <a:cubicBezTo>
                    <a:pt x="428" y="58"/>
                    <a:pt x="428" y="58"/>
                    <a:pt x="428" y="58"/>
                  </a:cubicBezTo>
                  <a:cubicBezTo>
                    <a:pt x="428" y="58"/>
                    <a:pt x="428" y="58"/>
                    <a:pt x="429" y="58"/>
                  </a:cubicBezTo>
                  <a:cubicBezTo>
                    <a:pt x="429" y="58"/>
                    <a:pt x="429" y="58"/>
                    <a:pt x="429" y="58"/>
                  </a:cubicBezTo>
                  <a:cubicBezTo>
                    <a:pt x="429" y="59"/>
                    <a:pt x="430" y="59"/>
                    <a:pt x="430" y="59"/>
                  </a:cubicBezTo>
                  <a:cubicBezTo>
                    <a:pt x="430" y="59"/>
                    <a:pt x="430" y="59"/>
                    <a:pt x="430" y="59"/>
                  </a:cubicBezTo>
                  <a:cubicBezTo>
                    <a:pt x="430" y="59"/>
                    <a:pt x="430" y="59"/>
                    <a:pt x="429" y="59"/>
                  </a:cubicBezTo>
                  <a:cubicBezTo>
                    <a:pt x="429" y="59"/>
                    <a:pt x="429" y="59"/>
                    <a:pt x="429" y="59"/>
                  </a:cubicBezTo>
                  <a:cubicBezTo>
                    <a:pt x="429" y="59"/>
                    <a:pt x="429" y="59"/>
                    <a:pt x="429" y="59"/>
                  </a:cubicBezTo>
                  <a:cubicBezTo>
                    <a:pt x="429" y="59"/>
                    <a:pt x="428" y="59"/>
                    <a:pt x="428" y="59"/>
                  </a:cubicBezTo>
                  <a:cubicBezTo>
                    <a:pt x="427" y="59"/>
                    <a:pt x="427" y="59"/>
                    <a:pt x="426" y="60"/>
                  </a:cubicBezTo>
                  <a:cubicBezTo>
                    <a:pt x="425" y="60"/>
                    <a:pt x="424" y="60"/>
                    <a:pt x="424" y="60"/>
                  </a:cubicBezTo>
                  <a:cubicBezTo>
                    <a:pt x="423" y="60"/>
                    <a:pt x="423" y="60"/>
                    <a:pt x="423" y="61"/>
                  </a:cubicBezTo>
                  <a:cubicBezTo>
                    <a:pt x="423" y="61"/>
                    <a:pt x="423" y="61"/>
                    <a:pt x="423" y="61"/>
                  </a:cubicBezTo>
                  <a:cubicBezTo>
                    <a:pt x="424" y="62"/>
                    <a:pt x="425" y="63"/>
                    <a:pt x="426" y="63"/>
                  </a:cubicBezTo>
                  <a:cubicBezTo>
                    <a:pt x="426" y="63"/>
                    <a:pt x="426" y="63"/>
                    <a:pt x="427" y="63"/>
                  </a:cubicBezTo>
                  <a:cubicBezTo>
                    <a:pt x="428" y="63"/>
                    <a:pt x="429" y="62"/>
                    <a:pt x="430" y="62"/>
                  </a:cubicBezTo>
                  <a:close/>
                  <a:moveTo>
                    <a:pt x="454" y="119"/>
                  </a:moveTo>
                  <a:cubicBezTo>
                    <a:pt x="454" y="119"/>
                    <a:pt x="453" y="119"/>
                    <a:pt x="453" y="120"/>
                  </a:cubicBezTo>
                  <a:cubicBezTo>
                    <a:pt x="453" y="120"/>
                    <a:pt x="453" y="121"/>
                    <a:pt x="453" y="121"/>
                  </a:cubicBezTo>
                  <a:cubicBezTo>
                    <a:pt x="453" y="121"/>
                    <a:pt x="454" y="121"/>
                    <a:pt x="454" y="121"/>
                  </a:cubicBezTo>
                  <a:cubicBezTo>
                    <a:pt x="455" y="121"/>
                    <a:pt x="456" y="121"/>
                    <a:pt x="456" y="120"/>
                  </a:cubicBezTo>
                  <a:cubicBezTo>
                    <a:pt x="456" y="120"/>
                    <a:pt x="456" y="119"/>
                    <a:pt x="456" y="119"/>
                  </a:cubicBezTo>
                  <a:cubicBezTo>
                    <a:pt x="455" y="119"/>
                    <a:pt x="455" y="119"/>
                    <a:pt x="455" y="119"/>
                  </a:cubicBezTo>
                  <a:lnTo>
                    <a:pt x="454" y="119"/>
                  </a:lnTo>
                  <a:close/>
                  <a:moveTo>
                    <a:pt x="419" y="230"/>
                  </a:moveTo>
                  <a:cubicBezTo>
                    <a:pt x="418" y="230"/>
                    <a:pt x="417" y="231"/>
                    <a:pt x="416" y="231"/>
                  </a:cubicBezTo>
                  <a:cubicBezTo>
                    <a:pt x="416" y="231"/>
                    <a:pt x="415" y="232"/>
                    <a:pt x="416" y="232"/>
                  </a:cubicBezTo>
                  <a:cubicBezTo>
                    <a:pt x="416" y="233"/>
                    <a:pt x="416" y="233"/>
                    <a:pt x="416" y="233"/>
                  </a:cubicBezTo>
                  <a:cubicBezTo>
                    <a:pt x="417" y="233"/>
                    <a:pt x="417" y="233"/>
                    <a:pt x="417" y="233"/>
                  </a:cubicBezTo>
                  <a:cubicBezTo>
                    <a:pt x="418" y="233"/>
                    <a:pt x="418" y="233"/>
                    <a:pt x="419" y="233"/>
                  </a:cubicBezTo>
                  <a:cubicBezTo>
                    <a:pt x="420" y="233"/>
                    <a:pt x="420" y="232"/>
                    <a:pt x="420" y="231"/>
                  </a:cubicBezTo>
                  <a:cubicBezTo>
                    <a:pt x="420" y="231"/>
                    <a:pt x="420" y="230"/>
                    <a:pt x="419" y="230"/>
                  </a:cubicBezTo>
                  <a:close/>
                  <a:moveTo>
                    <a:pt x="443" y="226"/>
                  </a:moveTo>
                  <a:cubicBezTo>
                    <a:pt x="442" y="226"/>
                    <a:pt x="442" y="226"/>
                    <a:pt x="442" y="226"/>
                  </a:cubicBezTo>
                  <a:cubicBezTo>
                    <a:pt x="442" y="226"/>
                    <a:pt x="442" y="226"/>
                    <a:pt x="442" y="226"/>
                  </a:cubicBezTo>
                  <a:cubicBezTo>
                    <a:pt x="442" y="226"/>
                    <a:pt x="441" y="227"/>
                    <a:pt x="441" y="227"/>
                  </a:cubicBezTo>
                  <a:cubicBezTo>
                    <a:pt x="441" y="227"/>
                    <a:pt x="441" y="227"/>
                    <a:pt x="441" y="227"/>
                  </a:cubicBezTo>
                  <a:cubicBezTo>
                    <a:pt x="440" y="227"/>
                    <a:pt x="440" y="227"/>
                    <a:pt x="440" y="228"/>
                  </a:cubicBezTo>
                  <a:cubicBezTo>
                    <a:pt x="440" y="228"/>
                    <a:pt x="440" y="229"/>
                    <a:pt x="441" y="229"/>
                  </a:cubicBezTo>
                  <a:cubicBezTo>
                    <a:pt x="442" y="229"/>
                    <a:pt x="442" y="229"/>
                    <a:pt x="442" y="229"/>
                  </a:cubicBezTo>
                  <a:cubicBezTo>
                    <a:pt x="443" y="229"/>
                    <a:pt x="443" y="229"/>
                    <a:pt x="443" y="228"/>
                  </a:cubicBezTo>
                  <a:cubicBezTo>
                    <a:pt x="444" y="228"/>
                    <a:pt x="444" y="228"/>
                    <a:pt x="444" y="227"/>
                  </a:cubicBezTo>
                  <a:cubicBezTo>
                    <a:pt x="444" y="227"/>
                    <a:pt x="444" y="227"/>
                    <a:pt x="444" y="226"/>
                  </a:cubicBezTo>
                  <a:cubicBezTo>
                    <a:pt x="444" y="226"/>
                    <a:pt x="444" y="226"/>
                    <a:pt x="443" y="226"/>
                  </a:cubicBezTo>
                  <a:close/>
                  <a:moveTo>
                    <a:pt x="451" y="38"/>
                  </a:moveTo>
                  <a:cubicBezTo>
                    <a:pt x="451" y="38"/>
                    <a:pt x="451" y="38"/>
                    <a:pt x="451" y="38"/>
                  </a:cubicBezTo>
                  <a:cubicBezTo>
                    <a:pt x="451" y="38"/>
                    <a:pt x="451" y="38"/>
                    <a:pt x="450" y="38"/>
                  </a:cubicBezTo>
                  <a:cubicBezTo>
                    <a:pt x="450" y="38"/>
                    <a:pt x="449" y="39"/>
                    <a:pt x="449" y="39"/>
                  </a:cubicBezTo>
                  <a:cubicBezTo>
                    <a:pt x="448" y="40"/>
                    <a:pt x="448" y="41"/>
                    <a:pt x="448" y="42"/>
                  </a:cubicBezTo>
                  <a:cubicBezTo>
                    <a:pt x="448" y="42"/>
                    <a:pt x="448" y="42"/>
                    <a:pt x="448" y="42"/>
                  </a:cubicBezTo>
                  <a:cubicBezTo>
                    <a:pt x="448" y="42"/>
                    <a:pt x="447" y="43"/>
                    <a:pt x="447" y="43"/>
                  </a:cubicBezTo>
                  <a:cubicBezTo>
                    <a:pt x="447" y="43"/>
                    <a:pt x="447" y="43"/>
                    <a:pt x="446" y="43"/>
                  </a:cubicBezTo>
                  <a:cubicBezTo>
                    <a:pt x="446" y="43"/>
                    <a:pt x="446" y="43"/>
                    <a:pt x="446" y="43"/>
                  </a:cubicBezTo>
                  <a:cubicBezTo>
                    <a:pt x="446" y="43"/>
                    <a:pt x="446" y="43"/>
                    <a:pt x="446" y="43"/>
                  </a:cubicBezTo>
                  <a:cubicBezTo>
                    <a:pt x="446" y="43"/>
                    <a:pt x="445" y="43"/>
                    <a:pt x="445" y="43"/>
                  </a:cubicBezTo>
                  <a:cubicBezTo>
                    <a:pt x="443" y="44"/>
                    <a:pt x="442" y="46"/>
                    <a:pt x="441" y="48"/>
                  </a:cubicBezTo>
                  <a:cubicBezTo>
                    <a:pt x="441" y="48"/>
                    <a:pt x="441" y="49"/>
                    <a:pt x="441" y="49"/>
                  </a:cubicBezTo>
                  <a:cubicBezTo>
                    <a:pt x="441" y="50"/>
                    <a:pt x="441" y="50"/>
                    <a:pt x="441" y="50"/>
                  </a:cubicBezTo>
                  <a:cubicBezTo>
                    <a:pt x="442" y="50"/>
                    <a:pt x="442" y="50"/>
                    <a:pt x="443" y="50"/>
                  </a:cubicBezTo>
                  <a:cubicBezTo>
                    <a:pt x="444" y="50"/>
                    <a:pt x="444" y="50"/>
                    <a:pt x="445" y="50"/>
                  </a:cubicBezTo>
                  <a:cubicBezTo>
                    <a:pt x="445" y="51"/>
                    <a:pt x="444" y="52"/>
                    <a:pt x="444" y="52"/>
                  </a:cubicBezTo>
                  <a:cubicBezTo>
                    <a:pt x="444" y="52"/>
                    <a:pt x="444" y="52"/>
                    <a:pt x="443" y="52"/>
                  </a:cubicBezTo>
                  <a:cubicBezTo>
                    <a:pt x="443" y="53"/>
                    <a:pt x="443" y="53"/>
                    <a:pt x="442" y="53"/>
                  </a:cubicBezTo>
                  <a:cubicBezTo>
                    <a:pt x="442" y="54"/>
                    <a:pt x="442" y="55"/>
                    <a:pt x="442" y="56"/>
                  </a:cubicBezTo>
                  <a:cubicBezTo>
                    <a:pt x="442" y="57"/>
                    <a:pt x="442" y="58"/>
                    <a:pt x="441" y="59"/>
                  </a:cubicBezTo>
                  <a:cubicBezTo>
                    <a:pt x="441" y="59"/>
                    <a:pt x="440" y="60"/>
                    <a:pt x="440" y="60"/>
                  </a:cubicBezTo>
                  <a:cubicBezTo>
                    <a:pt x="439" y="60"/>
                    <a:pt x="438" y="61"/>
                    <a:pt x="438" y="62"/>
                  </a:cubicBezTo>
                  <a:cubicBezTo>
                    <a:pt x="438" y="63"/>
                    <a:pt x="439" y="64"/>
                    <a:pt x="441" y="65"/>
                  </a:cubicBezTo>
                  <a:cubicBezTo>
                    <a:pt x="441" y="65"/>
                    <a:pt x="441" y="65"/>
                    <a:pt x="441" y="65"/>
                  </a:cubicBezTo>
                  <a:cubicBezTo>
                    <a:pt x="441" y="65"/>
                    <a:pt x="441" y="65"/>
                    <a:pt x="441" y="65"/>
                  </a:cubicBezTo>
                  <a:cubicBezTo>
                    <a:pt x="441" y="65"/>
                    <a:pt x="441" y="65"/>
                    <a:pt x="441" y="64"/>
                  </a:cubicBezTo>
                  <a:cubicBezTo>
                    <a:pt x="442" y="64"/>
                    <a:pt x="442" y="63"/>
                    <a:pt x="442" y="62"/>
                  </a:cubicBezTo>
                  <a:cubicBezTo>
                    <a:pt x="442" y="62"/>
                    <a:pt x="442" y="62"/>
                    <a:pt x="442" y="62"/>
                  </a:cubicBezTo>
                  <a:cubicBezTo>
                    <a:pt x="442" y="62"/>
                    <a:pt x="442" y="61"/>
                    <a:pt x="443" y="61"/>
                  </a:cubicBezTo>
                  <a:cubicBezTo>
                    <a:pt x="443" y="61"/>
                    <a:pt x="443" y="61"/>
                    <a:pt x="443" y="61"/>
                  </a:cubicBezTo>
                  <a:cubicBezTo>
                    <a:pt x="443" y="61"/>
                    <a:pt x="443" y="62"/>
                    <a:pt x="443" y="63"/>
                  </a:cubicBezTo>
                  <a:cubicBezTo>
                    <a:pt x="443" y="63"/>
                    <a:pt x="443" y="63"/>
                    <a:pt x="443" y="63"/>
                  </a:cubicBezTo>
                  <a:cubicBezTo>
                    <a:pt x="443" y="63"/>
                    <a:pt x="443" y="64"/>
                    <a:pt x="443" y="64"/>
                  </a:cubicBezTo>
                  <a:cubicBezTo>
                    <a:pt x="445" y="64"/>
                    <a:pt x="446" y="64"/>
                    <a:pt x="447" y="64"/>
                  </a:cubicBezTo>
                  <a:cubicBezTo>
                    <a:pt x="448" y="64"/>
                    <a:pt x="448" y="64"/>
                    <a:pt x="448" y="64"/>
                  </a:cubicBezTo>
                  <a:cubicBezTo>
                    <a:pt x="448" y="63"/>
                    <a:pt x="448" y="63"/>
                    <a:pt x="448" y="63"/>
                  </a:cubicBezTo>
                  <a:cubicBezTo>
                    <a:pt x="448" y="63"/>
                    <a:pt x="448" y="63"/>
                    <a:pt x="448" y="64"/>
                  </a:cubicBezTo>
                  <a:cubicBezTo>
                    <a:pt x="448" y="64"/>
                    <a:pt x="448" y="64"/>
                    <a:pt x="448" y="65"/>
                  </a:cubicBezTo>
                  <a:cubicBezTo>
                    <a:pt x="448" y="65"/>
                    <a:pt x="448" y="65"/>
                    <a:pt x="448" y="65"/>
                  </a:cubicBezTo>
                  <a:cubicBezTo>
                    <a:pt x="448" y="66"/>
                    <a:pt x="448" y="66"/>
                    <a:pt x="449" y="66"/>
                  </a:cubicBezTo>
                  <a:cubicBezTo>
                    <a:pt x="450" y="66"/>
                    <a:pt x="450" y="67"/>
                    <a:pt x="450" y="68"/>
                  </a:cubicBezTo>
                  <a:cubicBezTo>
                    <a:pt x="450" y="68"/>
                    <a:pt x="450" y="69"/>
                    <a:pt x="450" y="69"/>
                  </a:cubicBezTo>
                  <a:cubicBezTo>
                    <a:pt x="450" y="70"/>
                    <a:pt x="450" y="70"/>
                    <a:pt x="450" y="71"/>
                  </a:cubicBezTo>
                  <a:cubicBezTo>
                    <a:pt x="450" y="71"/>
                    <a:pt x="451" y="71"/>
                    <a:pt x="451" y="71"/>
                  </a:cubicBezTo>
                  <a:cubicBezTo>
                    <a:pt x="451" y="71"/>
                    <a:pt x="452" y="72"/>
                    <a:pt x="452" y="72"/>
                  </a:cubicBezTo>
                  <a:cubicBezTo>
                    <a:pt x="453" y="72"/>
                    <a:pt x="453" y="72"/>
                    <a:pt x="453" y="73"/>
                  </a:cubicBezTo>
                  <a:cubicBezTo>
                    <a:pt x="454" y="73"/>
                    <a:pt x="455" y="74"/>
                    <a:pt x="455" y="74"/>
                  </a:cubicBezTo>
                  <a:cubicBezTo>
                    <a:pt x="456" y="74"/>
                    <a:pt x="456" y="75"/>
                    <a:pt x="457" y="75"/>
                  </a:cubicBezTo>
                  <a:cubicBezTo>
                    <a:pt x="457" y="75"/>
                    <a:pt x="457" y="75"/>
                    <a:pt x="457" y="75"/>
                  </a:cubicBezTo>
                  <a:cubicBezTo>
                    <a:pt x="458" y="74"/>
                    <a:pt x="459" y="74"/>
                    <a:pt x="460" y="73"/>
                  </a:cubicBezTo>
                  <a:cubicBezTo>
                    <a:pt x="460" y="72"/>
                    <a:pt x="461" y="72"/>
                    <a:pt x="462" y="71"/>
                  </a:cubicBezTo>
                  <a:cubicBezTo>
                    <a:pt x="462" y="74"/>
                    <a:pt x="463" y="76"/>
                    <a:pt x="466" y="76"/>
                  </a:cubicBezTo>
                  <a:cubicBezTo>
                    <a:pt x="466" y="76"/>
                    <a:pt x="466" y="76"/>
                    <a:pt x="466" y="76"/>
                  </a:cubicBezTo>
                  <a:cubicBezTo>
                    <a:pt x="466" y="76"/>
                    <a:pt x="466" y="76"/>
                    <a:pt x="466" y="76"/>
                  </a:cubicBezTo>
                  <a:cubicBezTo>
                    <a:pt x="466" y="76"/>
                    <a:pt x="466" y="76"/>
                    <a:pt x="466" y="76"/>
                  </a:cubicBezTo>
                  <a:cubicBezTo>
                    <a:pt x="467" y="76"/>
                    <a:pt x="467" y="76"/>
                    <a:pt x="467" y="76"/>
                  </a:cubicBezTo>
                  <a:cubicBezTo>
                    <a:pt x="467" y="76"/>
                    <a:pt x="467" y="76"/>
                    <a:pt x="467" y="76"/>
                  </a:cubicBezTo>
                  <a:cubicBezTo>
                    <a:pt x="467" y="76"/>
                    <a:pt x="467" y="76"/>
                    <a:pt x="467" y="77"/>
                  </a:cubicBezTo>
                  <a:cubicBezTo>
                    <a:pt x="468" y="77"/>
                    <a:pt x="468" y="77"/>
                    <a:pt x="468" y="77"/>
                  </a:cubicBezTo>
                  <a:cubicBezTo>
                    <a:pt x="469" y="77"/>
                    <a:pt x="469" y="77"/>
                    <a:pt x="470" y="77"/>
                  </a:cubicBezTo>
                  <a:cubicBezTo>
                    <a:pt x="471" y="78"/>
                    <a:pt x="472" y="77"/>
                    <a:pt x="472" y="77"/>
                  </a:cubicBezTo>
                  <a:cubicBezTo>
                    <a:pt x="473" y="77"/>
                    <a:pt x="473" y="76"/>
                    <a:pt x="474" y="76"/>
                  </a:cubicBezTo>
                  <a:cubicBezTo>
                    <a:pt x="474" y="75"/>
                    <a:pt x="475" y="75"/>
                    <a:pt x="476" y="75"/>
                  </a:cubicBezTo>
                  <a:cubicBezTo>
                    <a:pt x="476" y="75"/>
                    <a:pt x="476" y="75"/>
                    <a:pt x="476" y="75"/>
                  </a:cubicBezTo>
                  <a:cubicBezTo>
                    <a:pt x="476" y="75"/>
                    <a:pt x="476" y="75"/>
                    <a:pt x="476" y="75"/>
                  </a:cubicBezTo>
                  <a:cubicBezTo>
                    <a:pt x="476" y="76"/>
                    <a:pt x="477" y="76"/>
                    <a:pt x="477" y="76"/>
                  </a:cubicBezTo>
                  <a:cubicBezTo>
                    <a:pt x="477" y="76"/>
                    <a:pt x="478" y="76"/>
                    <a:pt x="478" y="77"/>
                  </a:cubicBezTo>
                  <a:cubicBezTo>
                    <a:pt x="478" y="77"/>
                    <a:pt x="478" y="77"/>
                    <a:pt x="479" y="78"/>
                  </a:cubicBezTo>
                  <a:cubicBezTo>
                    <a:pt x="479" y="78"/>
                    <a:pt x="479" y="78"/>
                    <a:pt x="479" y="79"/>
                  </a:cubicBezTo>
                  <a:cubicBezTo>
                    <a:pt x="479" y="79"/>
                    <a:pt x="480" y="80"/>
                    <a:pt x="480" y="80"/>
                  </a:cubicBezTo>
                  <a:cubicBezTo>
                    <a:pt x="480" y="81"/>
                    <a:pt x="481" y="81"/>
                    <a:pt x="482" y="81"/>
                  </a:cubicBezTo>
                  <a:cubicBezTo>
                    <a:pt x="482" y="81"/>
                    <a:pt x="483" y="81"/>
                    <a:pt x="483" y="81"/>
                  </a:cubicBezTo>
                  <a:cubicBezTo>
                    <a:pt x="483" y="80"/>
                    <a:pt x="484" y="80"/>
                    <a:pt x="484" y="80"/>
                  </a:cubicBezTo>
                  <a:cubicBezTo>
                    <a:pt x="484" y="79"/>
                    <a:pt x="485" y="79"/>
                    <a:pt x="485" y="78"/>
                  </a:cubicBezTo>
                  <a:cubicBezTo>
                    <a:pt x="485" y="78"/>
                    <a:pt x="486" y="78"/>
                    <a:pt x="486" y="77"/>
                  </a:cubicBezTo>
                  <a:cubicBezTo>
                    <a:pt x="486" y="77"/>
                    <a:pt x="486" y="77"/>
                    <a:pt x="486" y="77"/>
                  </a:cubicBezTo>
                  <a:cubicBezTo>
                    <a:pt x="486" y="76"/>
                    <a:pt x="486" y="76"/>
                    <a:pt x="486" y="76"/>
                  </a:cubicBezTo>
                  <a:cubicBezTo>
                    <a:pt x="487" y="76"/>
                    <a:pt x="487" y="76"/>
                    <a:pt x="487" y="76"/>
                  </a:cubicBezTo>
                  <a:cubicBezTo>
                    <a:pt x="487" y="76"/>
                    <a:pt x="487" y="76"/>
                    <a:pt x="487" y="76"/>
                  </a:cubicBezTo>
                  <a:cubicBezTo>
                    <a:pt x="488" y="76"/>
                    <a:pt x="488" y="76"/>
                    <a:pt x="488" y="76"/>
                  </a:cubicBezTo>
                  <a:cubicBezTo>
                    <a:pt x="488" y="76"/>
                    <a:pt x="488" y="76"/>
                    <a:pt x="489" y="76"/>
                  </a:cubicBezTo>
                  <a:cubicBezTo>
                    <a:pt x="490" y="76"/>
                    <a:pt x="491" y="75"/>
                    <a:pt x="492" y="74"/>
                  </a:cubicBezTo>
                  <a:cubicBezTo>
                    <a:pt x="492" y="73"/>
                    <a:pt x="492" y="73"/>
                    <a:pt x="493" y="73"/>
                  </a:cubicBezTo>
                  <a:cubicBezTo>
                    <a:pt x="493" y="73"/>
                    <a:pt x="493" y="73"/>
                    <a:pt x="494" y="73"/>
                  </a:cubicBezTo>
                  <a:cubicBezTo>
                    <a:pt x="494" y="72"/>
                    <a:pt x="494" y="72"/>
                    <a:pt x="495" y="71"/>
                  </a:cubicBezTo>
                  <a:cubicBezTo>
                    <a:pt x="495" y="71"/>
                    <a:pt x="495" y="71"/>
                    <a:pt x="495" y="71"/>
                  </a:cubicBezTo>
                  <a:cubicBezTo>
                    <a:pt x="495" y="70"/>
                    <a:pt x="495" y="69"/>
                    <a:pt x="493" y="69"/>
                  </a:cubicBezTo>
                  <a:cubicBezTo>
                    <a:pt x="493" y="68"/>
                    <a:pt x="492" y="68"/>
                    <a:pt x="491" y="67"/>
                  </a:cubicBezTo>
                  <a:cubicBezTo>
                    <a:pt x="491" y="67"/>
                    <a:pt x="491" y="66"/>
                    <a:pt x="491" y="66"/>
                  </a:cubicBezTo>
                  <a:cubicBezTo>
                    <a:pt x="491" y="66"/>
                    <a:pt x="491" y="65"/>
                    <a:pt x="491" y="65"/>
                  </a:cubicBezTo>
                  <a:cubicBezTo>
                    <a:pt x="490" y="64"/>
                    <a:pt x="490" y="64"/>
                    <a:pt x="489" y="64"/>
                  </a:cubicBezTo>
                  <a:cubicBezTo>
                    <a:pt x="489" y="64"/>
                    <a:pt x="488" y="64"/>
                    <a:pt x="488" y="64"/>
                  </a:cubicBezTo>
                  <a:cubicBezTo>
                    <a:pt x="488" y="64"/>
                    <a:pt x="488" y="64"/>
                    <a:pt x="488" y="64"/>
                  </a:cubicBezTo>
                  <a:cubicBezTo>
                    <a:pt x="488" y="64"/>
                    <a:pt x="488" y="64"/>
                    <a:pt x="488" y="64"/>
                  </a:cubicBezTo>
                  <a:cubicBezTo>
                    <a:pt x="487" y="64"/>
                    <a:pt x="487" y="64"/>
                    <a:pt x="487" y="64"/>
                  </a:cubicBezTo>
                  <a:cubicBezTo>
                    <a:pt x="487" y="64"/>
                    <a:pt x="486" y="64"/>
                    <a:pt x="486" y="63"/>
                  </a:cubicBezTo>
                  <a:cubicBezTo>
                    <a:pt x="486" y="63"/>
                    <a:pt x="486" y="63"/>
                    <a:pt x="486" y="63"/>
                  </a:cubicBezTo>
                  <a:cubicBezTo>
                    <a:pt x="486" y="62"/>
                    <a:pt x="485" y="62"/>
                    <a:pt x="485" y="61"/>
                  </a:cubicBezTo>
                  <a:cubicBezTo>
                    <a:pt x="485" y="61"/>
                    <a:pt x="485" y="61"/>
                    <a:pt x="485" y="61"/>
                  </a:cubicBezTo>
                  <a:cubicBezTo>
                    <a:pt x="484" y="61"/>
                    <a:pt x="484" y="60"/>
                    <a:pt x="484" y="60"/>
                  </a:cubicBezTo>
                  <a:cubicBezTo>
                    <a:pt x="483" y="60"/>
                    <a:pt x="483" y="60"/>
                    <a:pt x="484" y="59"/>
                  </a:cubicBezTo>
                  <a:cubicBezTo>
                    <a:pt x="484" y="59"/>
                    <a:pt x="484" y="59"/>
                    <a:pt x="485" y="59"/>
                  </a:cubicBezTo>
                  <a:cubicBezTo>
                    <a:pt x="485" y="59"/>
                    <a:pt x="485" y="59"/>
                    <a:pt x="485" y="59"/>
                  </a:cubicBezTo>
                  <a:cubicBezTo>
                    <a:pt x="486" y="59"/>
                    <a:pt x="486" y="59"/>
                    <a:pt x="487" y="59"/>
                  </a:cubicBezTo>
                  <a:cubicBezTo>
                    <a:pt x="487" y="59"/>
                    <a:pt x="487" y="59"/>
                    <a:pt x="488" y="59"/>
                  </a:cubicBezTo>
                  <a:cubicBezTo>
                    <a:pt x="488" y="59"/>
                    <a:pt x="488" y="59"/>
                    <a:pt x="488" y="59"/>
                  </a:cubicBezTo>
                  <a:cubicBezTo>
                    <a:pt x="488" y="59"/>
                    <a:pt x="488" y="59"/>
                    <a:pt x="488" y="59"/>
                  </a:cubicBezTo>
                  <a:cubicBezTo>
                    <a:pt x="488" y="59"/>
                    <a:pt x="488" y="59"/>
                    <a:pt x="488" y="59"/>
                  </a:cubicBezTo>
                  <a:cubicBezTo>
                    <a:pt x="489" y="58"/>
                    <a:pt x="488" y="57"/>
                    <a:pt x="488" y="56"/>
                  </a:cubicBezTo>
                  <a:cubicBezTo>
                    <a:pt x="488" y="55"/>
                    <a:pt x="487" y="55"/>
                    <a:pt x="487" y="54"/>
                  </a:cubicBezTo>
                  <a:cubicBezTo>
                    <a:pt x="486" y="54"/>
                    <a:pt x="485" y="53"/>
                    <a:pt x="485" y="52"/>
                  </a:cubicBezTo>
                  <a:cubicBezTo>
                    <a:pt x="485" y="51"/>
                    <a:pt x="485" y="51"/>
                    <a:pt x="486" y="50"/>
                  </a:cubicBezTo>
                  <a:cubicBezTo>
                    <a:pt x="486" y="49"/>
                    <a:pt x="486" y="48"/>
                    <a:pt x="486" y="47"/>
                  </a:cubicBezTo>
                  <a:cubicBezTo>
                    <a:pt x="486" y="47"/>
                    <a:pt x="485" y="46"/>
                    <a:pt x="484" y="46"/>
                  </a:cubicBezTo>
                  <a:cubicBezTo>
                    <a:pt x="484" y="46"/>
                    <a:pt x="484" y="46"/>
                    <a:pt x="484" y="46"/>
                  </a:cubicBezTo>
                  <a:cubicBezTo>
                    <a:pt x="484" y="46"/>
                    <a:pt x="484" y="46"/>
                    <a:pt x="484" y="46"/>
                  </a:cubicBezTo>
                  <a:cubicBezTo>
                    <a:pt x="483" y="45"/>
                    <a:pt x="483" y="45"/>
                    <a:pt x="483" y="44"/>
                  </a:cubicBezTo>
                  <a:cubicBezTo>
                    <a:pt x="483" y="44"/>
                    <a:pt x="483" y="44"/>
                    <a:pt x="483" y="43"/>
                  </a:cubicBezTo>
                  <a:cubicBezTo>
                    <a:pt x="482" y="42"/>
                    <a:pt x="482" y="42"/>
                    <a:pt x="481" y="42"/>
                  </a:cubicBezTo>
                  <a:cubicBezTo>
                    <a:pt x="481" y="41"/>
                    <a:pt x="480" y="41"/>
                    <a:pt x="480" y="41"/>
                  </a:cubicBezTo>
                  <a:cubicBezTo>
                    <a:pt x="479" y="40"/>
                    <a:pt x="478" y="39"/>
                    <a:pt x="478" y="37"/>
                  </a:cubicBezTo>
                  <a:cubicBezTo>
                    <a:pt x="478" y="36"/>
                    <a:pt x="477" y="36"/>
                    <a:pt x="476" y="36"/>
                  </a:cubicBezTo>
                  <a:cubicBezTo>
                    <a:pt x="476" y="36"/>
                    <a:pt x="476" y="36"/>
                    <a:pt x="476" y="36"/>
                  </a:cubicBezTo>
                  <a:cubicBezTo>
                    <a:pt x="475" y="36"/>
                    <a:pt x="475" y="36"/>
                    <a:pt x="475" y="36"/>
                  </a:cubicBezTo>
                  <a:cubicBezTo>
                    <a:pt x="475" y="36"/>
                    <a:pt x="474" y="36"/>
                    <a:pt x="474" y="36"/>
                  </a:cubicBezTo>
                  <a:cubicBezTo>
                    <a:pt x="473" y="36"/>
                    <a:pt x="473" y="36"/>
                    <a:pt x="472" y="36"/>
                  </a:cubicBezTo>
                  <a:cubicBezTo>
                    <a:pt x="471" y="36"/>
                    <a:pt x="471" y="36"/>
                    <a:pt x="470" y="36"/>
                  </a:cubicBezTo>
                  <a:cubicBezTo>
                    <a:pt x="469" y="36"/>
                    <a:pt x="469" y="36"/>
                    <a:pt x="468" y="37"/>
                  </a:cubicBezTo>
                  <a:cubicBezTo>
                    <a:pt x="468" y="38"/>
                    <a:pt x="468" y="39"/>
                    <a:pt x="469" y="40"/>
                  </a:cubicBezTo>
                  <a:cubicBezTo>
                    <a:pt x="469" y="40"/>
                    <a:pt x="469" y="40"/>
                    <a:pt x="469" y="40"/>
                  </a:cubicBezTo>
                  <a:cubicBezTo>
                    <a:pt x="469" y="41"/>
                    <a:pt x="470" y="41"/>
                    <a:pt x="470" y="42"/>
                  </a:cubicBezTo>
                  <a:cubicBezTo>
                    <a:pt x="470" y="42"/>
                    <a:pt x="470" y="42"/>
                    <a:pt x="470" y="42"/>
                  </a:cubicBezTo>
                  <a:cubicBezTo>
                    <a:pt x="469" y="43"/>
                    <a:pt x="469" y="43"/>
                    <a:pt x="469" y="44"/>
                  </a:cubicBezTo>
                  <a:cubicBezTo>
                    <a:pt x="469" y="44"/>
                    <a:pt x="470" y="44"/>
                    <a:pt x="470" y="44"/>
                  </a:cubicBezTo>
                  <a:cubicBezTo>
                    <a:pt x="470" y="45"/>
                    <a:pt x="470" y="45"/>
                    <a:pt x="470" y="45"/>
                  </a:cubicBezTo>
                  <a:cubicBezTo>
                    <a:pt x="470" y="45"/>
                    <a:pt x="470" y="45"/>
                    <a:pt x="470" y="46"/>
                  </a:cubicBezTo>
                  <a:cubicBezTo>
                    <a:pt x="470" y="46"/>
                    <a:pt x="469" y="46"/>
                    <a:pt x="469" y="46"/>
                  </a:cubicBezTo>
                  <a:cubicBezTo>
                    <a:pt x="469" y="47"/>
                    <a:pt x="469" y="47"/>
                    <a:pt x="468" y="48"/>
                  </a:cubicBezTo>
                  <a:cubicBezTo>
                    <a:pt x="468" y="48"/>
                    <a:pt x="468" y="48"/>
                    <a:pt x="468" y="48"/>
                  </a:cubicBezTo>
                  <a:cubicBezTo>
                    <a:pt x="468" y="49"/>
                    <a:pt x="468" y="49"/>
                    <a:pt x="467" y="49"/>
                  </a:cubicBezTo>
                  <a:cubicBezTo>
                    <a:pt x="467" y="50"/>
                    <a:pt x="467" y="50"/>
                    <a:pt x="467" y="51"/>
                  </a:cubicBezTo>
                  <a:cubicBezTo>
                    <a:pt x="466" y="52"/>
                    <a:pt x="465" y="52"/>
                    <a:pt x="464" y="53"/>
                  </a:cubicBezTo>
                  <a:cubicBezTo>
                    <a:pt x="464" y="53"/>
                    <a:pt x="464" y="53"/>
                    <a:pt x="464" y="52"/>
                  </a:cubicBezTo>
                  <a:cubicBezTo>
                    <a:pt x="464" y="52"/>
                    <a:pt x="464" y="52"/>
                    <a:pt x="464" y="52"/>
                  </a:cubicBezTo>
                  <a:cubicBezTo>
                    <a:pt x="464" y="52"/>
                    <a:pt x="464" y="51"/>
                    <a:pt x="465" y="51"/>
                  </a:cubicBezTo>
                  <a:cubicBezTo>
                    <a:pt x="465" y="50"/>
                    <a:pt x="465" y="50"/>
                    <a:pt x="465" y="50"/>
                  </a:cubicBezTo>
                  <a:cubicBezTo>
                    <a:pt x="466" y="49"/>
                    <a:pt x="466" y="48"/>
                    <a:pt x="466" y="47"/>
                  </a:cubicBezTo>
                  <a:cubicBezTo>
                    <a:pt x="466" y="47"/>
                    <a:pt x="466" y="47"/>
                    <a:pt x="466" y="46"/>
                  </a:cubicBezTo>
                  <a:cubicBezTo>
                    <a:pt x="466" y="46"/>
                    <a:pt x="467" y="45"/>
                    <a:pt x="467" y="45"/>
                  </a:cubicBezTo>
                  <a:cubicBezTo>
                    <a:pt x="467" y="44"/>
                    <a:pt x="468" y="44"/>
                    <a:pt x="468" y="43"/>
                  </a:cubicBezTo>
                  <a:cubicBezTo>
                    <a:pt x="468" y="42"/>
                    <a:pt x="467" y="42"/>
                    <a:pt x="467" y="41"/>
                  </a:cubicBezTo>
                  <a:cubicBezTo>
                    <a:pt x="467" y="41"/>
                    <a:pt x="467" y="41"/>
                    <a:pt x="467" y="41"/>
                  </a:cubicBezTo>
                  <a:cubicBezTo>
                    <a:pt x="466" y="40"/>
                    <a:pt x="465" y="38"/>
                    <a:pt x="465" y="36"/>
                  </a:cubicBezTo>
                  <a:cubicBezTo>
                    <a:pt x="464" y="35"/>
                    <a:pt x="463" y="33"/>
                    <a:pt x="462" y="33"/>
                  </a:cubicBezTo>
                  <a:cubicBezTo>
                    <a:pt x="462" y="33"/>
                    <a:pt x="461" y="33"/>
                    <a:pt x="461" y="33"/>
                  </a:cubicBezTo>
                  <a:cubicBezTo>
                    <a:pt x="460" y="34"/>
                    <a:pt x="460" y="34"/>
                    <a:pt x="459" y="34"/>
                  </a:cubicBezTo>
                  <a:cubicBezTo>
                    <a:pt x="459" y="35"/>
                    <a:pt x="459" y="35"/>
                    <a:pt x="459" y="35"/>
                  </a:cubicBezTo>
                  <a:cubicBezTo>
                    <a:pt x="459" y="35"/>
                    <a:pt x="459" y="35"/>
                    <a:pt x="458" y="35"/>
                  </a:cubicBezTo>
                  <a:cubicBezTo>
                    <a:pt x="458" y="35"/>
                    <a:pt x="458" y="35"/>
                    <a:pt x="458" y="35"/>
                  </a:cubicBezTo>
                  <a:cubicBezTo>
                    <a:pt x="457" y="35"/>
                    <a:pt x="456" y="36"/>
                    <a:pt x="455" y="36"/>
                  </a:cubicBezTo>
                  <a:cubicBezTo>
                    <a:pt x="455" y="37"/>
                    <a:pt x="455" y="37"/>
                    <a:pt x="454" y="37"/>
                  </a:cubicBezTo>
                  <a:cubicBezTo>
                    <a:pt x="453" y="38"/>
                    <a:pt x="452" y="39"/>
                    <a:pt x="451" y="38"/>
                  </a:cubicBezTo>
                  <a:close/>
                  <a:moveTo>
                    <a:pt x="426" y="229"/>
                  </a:moveTo>
                  <a:cubicBezTo>
                    <a:pt x="426" y="229"/>
                    <a:pt x="426" y="229"/>
                    <a:pt x="426" y="229"/>
                  </a:cubicBezTo>
                  <a:cubicBezTo>
                    <a:pt x="425" y="229"/>
                    <a:pt x="425" y="229"/>
                    <a:pt x="425" y="229"/>
                  </a:cubicBezTo>
                  <a:cubicBezTo>
                    <a:pt x="425" y="229"/>
                    <a:pt x="425" y="229"/>
                    <a:pt x="424" y="229"/>
                  </a:cubicBezTo>
                  <a:cubicBezTo>
                    <a:pt x="424" y="229"/>
                    <a:pt x="423" y="230"/>
                    <a:pt x="422" y="230"/>
                  </a:cubicBezTo>
                  <a:cubicBezTo>
                    <a:pt x="422" y="231"/>
                    <a:pt x="422" y="231"/>
                    <a:pt x="422" y="231"/>
                  </a:cubicBezTo>
                  <a:cubicBezTo>
                    <a:pt x="422" y="232"/>
                    <a:pt x="423" y="232"/>
                    <a:pt x="423" y="232"/>
                  </a:cubicBezTo>
                  <a:cubicBezTo>
                    <a:pt x="423" y="232"/>
                    <a:pt x="423" y="232"/>
                    <a:pt x="424" y="232"/>
                  </a:cubicBezTo>
                  <a:cubicBezTo>
                    <a:pt x="424" y="232"/>
                    <a:pt x="425" y="232"/>
                    <a:pt x="425" y="232"/>
                  </a:cubicBezTo>
                  <a:cubicBezTo>
                    <a:pt x="425" y="231"/>
                    <a:pt x="425" y="231"/>
                    <a:pt x="426" y="231"/>
                  </a:cubicBezTo>
                  <a:cubicBezTo>
                    <a:pt x="426" y="231"/>
                    <a:pt x="426" y="231"/>
                    <a:pt x="426" y="231"/>
                  </a:cubicBezTo>
                  <a:cubicBezTo>
                    <a:pt x="426" y="231"/>
                    <a:pt x="426" y="231"/>
                    <a:pt x="426" y="231"/>
                  </a:cubicBezTo>
                  <a:cubicBezTo>
                    <a:pt x="427" y="231"/>
                    <a:pt x="427" y="231"/>
                    <a:pt x="427" y="230"/>
                  </a:cubicBezTo>
                  <a:cubicBezTo>
                    <a:pt x="427" y="230"/>
                    <a:pt x="427" y="229"/>
                    <a:pt x="427" y="229"/>
                  </a:cubicBezTo>
                  <a:cubicBezTo>
                    <a:pt x="427" y="229"/>
                    <a:pt x="426" y="229"/>
                    <a:pt x="426" y="229"/>
                  </a:cubicBezTo>
                  <a:close/>
                  <a:moveTo>
                    <a:pt x="444" y="216"/>
                  </a:moveTo>
                  <a:cubicBezTo>
                    <a:pt x="444" y="216"/>
                    <a:pt x="443" y="216"/>
                    <a:pt x="443" y="216"/>
                  </a:cubicBezTo>
                  <a:cubicBezTo>
                    <a:pt x="443" y="216"/>
                    <a:pt x="443" y="216"/>
                    <a:pt x="443" y="216"/>
                  </a:cubicBezTo>
                  <a:cubicBezTo>
                    <a:pt x="443" y="216"/>
                    <a:pt x="443" y="216"/>
                    <a:pt x="443" y="216"/>
                  </a:cubicBezTo>
                  <a:cubicBezTo>
                    <a:pt x="442" y="216"/>
                    <a:pt x="442" y="216"/>
                    <a:pt x="442" y="216"/>
                  </a:cubicBezTo>
                  <a:cubicBezTo>
                    <a:pt x="442" y="217"/>
                    <a:pt x="442" y="217"/>
                    <a:pt x="442" y="217"/>
                  </a:cubicBezTo>
                  <a:cubicBezTo>
                    <a:pt x="442" y="216"/>
                    <a:pt x="441" y="216"/>
                    <a:pt x="441" y="216"/>
                  </a:cubicBezTo>
                  <a:cubicBezTo>
                    <a:pt x="441" y="216"/>
                    <a:pt x="441" y="216"/>
                    <a:pt x="440" y="216"/>
                  </a:cubicBezTo>
                  <a:cubicBezTo>
                    <a:pt x="440" y="216"/>
                    <a:pt x="439" y="216"/>
                    <a:pt x="439" y="216"/>
                  </a:cubicBezTo>
                  <a:cubicBezTo>
                    <a:pt x="438" y="217"/>
                    <a:pt x="438" y="217"/>
                    <a:pt x="438" y="217"/>
                  </a:cubicBezTo>
                  <a:cubicBezTo>
                    <a:pt x="438" y="218"/>
                    <a:pt x="438" y="218"/>
                    <a:pt x="438" y="218"/>
                  </a:cubicBezTo>
                  <a:cubicBezTo>
                    <a:pt x="437" y="218"/>
                    <a:pt x="437" y="218"/>
                    <a:pt x="437" y="219"/>
                  </a:cubicBezTo>
                  <a:cubicBezTo>
                    <a:pt x="437" y="219"/>
                    <a:pt x="438" y="220"/>
                    <a:pt x="438" y="220"/>
                  </a:cubicBezTo>
                  <a:cubicBezTo>
                    <a:pt x="438" y="220"/>
                    <a:pt x="439" y="220"/>
                    <a:pt x="439" y="220"/>
                  </a:cubicBezTo>
                  <a:cubicBezTo>
                    <a:pt x="439" y="220"/>
                    <a:pt x="439" y="220"/>
                    <a:pt x="439" y="220"/>
                  </a:cubicBezTo>
                  <a:cubicBezTo>
                    <a:pt x="439" y="220"/>
                    <a:pt x="440" y="220"/>
                    <a:pt x="440" y="220"/>
                  </a:cubicBezTo>
                  <a:cubicBezTo>
                    <a:pt x="441" y="219"/>
                    <a:pt x="441" y="219"/>
                    <a:pt x="442" y="218"/>
                  </a:cubicBezTo>
                  <a:cubicBezTo>
                    <a:pt x="442" y="218"/>
                    <a:pt x="442" y="218"/>
                    <a:pt x="442" y="217"/>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1" y="218"/>
                    <a:pt x="441" y="219"/>
                    <a:pt x="441" y="219"/>
                  </a:cubicBezTo>
                  <a:cubicBezTo>
                    <a:pt x="441" y="219"/>
                    <a:pt x="441" y="220"/>
                    <a:pt x="441" y="220"/>
                  </a:cubicBezTo>
                  <a:cubicBezTo>
                    <a:pt x="442" y="220"/>
                    <a:pt x="442" y="220"/>
                    <a:pt x="442" y="220"/>
                  </a:cubicBezTo>
                  <a:cubicBezTo>
                    <a:pt x="443" y="220"/>
                    <a:pt x="443" y="220"/>
                    <a:pt x="443" y="220"/>
                  </a:cubicBezTo>
                  <a:cubicBezTo>
                    <a:pt x="444" y="220"/>
                    <a:pt x="444" y="219"/>
                    <a:pt x="444" y="219"/>
                  </a:cubicBezTo>
                  <a:cubicBezTo>
                    <a:pt x="444" y="219"/>
                    <a:pt x="444" y="218"/>
                    <a:pt x="444" y="217"/>
                  </a:cubicBezTo>
                  <a:cubicBezTo>
                    <a:pt x="444" y="217"/>
                    <a:pt x="444" y="216"/>
                    <a:pt x="444" y="216"/>
                  </a:cubicBezTo>
                  <a:close/>
                  <a:moveTo>
                    <a:pt x="507" y="138"/>
                  </a:moveTo>
                  <a:cubicBezTo>
                    <a:pt x="507" y="138"/>
                    <a:pt x="507" y="138"/>
                    <a:pt x="506" y="139"/>
                  </a:cubicBezTo>
                  <a:cubicBezTo>
                    <a:pt x="506" y="139"/>
                    <a:pt x="505" y="139"/>
                    <a:pt x="505" y="140"/>
                  </a:cubicBezTo>
                  <a:cubicBezTo>
                    <a:pt x="505" y="140"/>
                    <a:pt x="505" y="141"/>
                    <a:pt x="506" y="141"/>
                  </a:cubicBezTo>
                  <a:cubicBezTo>
                    <a:pt x="507" y="141"/>
                    <a:pt x="507" y="141"/>
                    <a:pt x="508" y="140"/>
                  </a:cubicBezTo>
                  <a:cubicBezTo>
                    <a:pt x="508" y="140"/>
                    <a:pt x="508" y="140"/>
                    <a:pt x="508" y="139"/>
                  </a:cubicBezTo>
                  <a:cubicBezTo>
                    <a:pt x="508" y="139"/>
                    <a:pt x="508" y="139"/>
                    <a:pt x="508" y="139"/>
                  </a:cubicBezTo>
                  <a:cubicBezTo>
                    <a:pt x="508" y="138"/>
                    <a:pt x="507" y="138"/>
                    <a:pt x="507" y="138"/>
                  </a:cubicBezTo>
                  <a:close/>
                  <a:moveTo>
                    <a:pt x="489" y="147"/>
                  </a:moveTo>
                  <a:cubicBezTo>
                    <a:pt x="489" y="147"/>
                    <a:pt x="489" y="147"/>
                    <a:pt x="489" y="147"/>
                  </a:cubicBezTo>
                  <a:cubicBezTo>
                    <a:pt x="489" y="147"/>
                    <a:pt x="489" y="147"/>
                    <a:pt x="489" y="147"/>
                  </a:cubicBezTo>
                  <a:cubicBezTo>
                    <a:pt x="489" y="147"/>
                    <a:pt x="489" y="147"/>
                    <a:pt x="489" y="147"/>
                  </a:cubicBezTo>
                  <a:cubicBezTo>
                    <a:pt x="488" y="147"/>
                    <a:pt x="488" y="148"/>
                    <a:pt x="487" y="148"/>
                  </a:cubicBezTo>
                  <a:cubicBezTo>
                    <a:pt x="487" y="149"/>
                    <a:pt x="488" y="149"/>
                    <a:pt x="488" y="150"/>
                  </a:cubicBezTo>
                  <a:cubicBezTo>
                    <a:pt x="488" y="150"/>
                    <a:pt x="488" y="150"/>
                    <a:pt x="488" y="150"/>
                  </a:cubicBezTo>
                  <a:cubicBezTo>
                    <a:pt x="488" y="150"/>
                    <a:pt x="488" y="150"/>
                    <a:pt x="488" y="150"/>
                  </a:cubicBezTo>
                  <a:cubicBezTo>
                    <a:pt x="489" y="150"/>
                    <a:pt x="490" y="149"/>
                    <a:pt x="490" y="149"/>
                  </a:cubicBezTo>
                  <a:cubicBezTo>
                    <a:pt x="490" y="149"/>
                    <a:pt x="490" y="149"/>
                    <a:pt x="490" y="149"/>
                  </a:cubicBezTo>
                  <a:cubicBezTo>
                    <a:pt x="490" y="149"/>
                    <a:pt x="490" y="149"/>
                    <a:pt x="490" y="149"/>
                  </a:cubicBezTo>
                  <a:cubicBezTo>
                    <a:pt x="490" y="149"/>
                    <a:pt x="490" y="149"/>
                    <a:pt x="491" y="149"/>
                  </a:cubicBezTo>
                  <a:cubicBezTo>
                    <a:pt x="491" y="149"/>
                    <a:pt x="491" y="149"/>
                    <a:pt x="491" y="149"/>
                  </a:cubicBezTo>
                  <a:cubicBezTo>
                    <a:pt x="491" y="149"/>
                    <a:pt x="491" y="149"/>
                    <a:pt x="491" y="149"/>
                  </a:cubicBezTo>
                  <a:cubicBezTo>
                    <a:pt x="491" y="148"/>
                    <a:pt x="491" y="148"/>
                    <a:pt x="491" y="148"/>
                  </a:cubicBezTo>
                  <a:cubicBezTo>
                    <a:pt x="491" y="147"/>
                    <a:pt x="491" y="147"/>
                    <a:pt x="491" y="147"/>
                  </a:cubicBezTo>
                  <a:cubicBezTo>
                    <a:pt x="492" y="147"/>
                    <a:pt x="491" y="146"/>
                    <a:pt x="490" y="146"/>
                  </a:cubicBezTo>
                  <a:cubicBezTo>
                    <a:pt x="490" y="146"/>
                    <a:pt x="489" y="146"/>
                    <a:pt x="489" y="147"/>
                  </a:cubicBezTo>
                  <a:close/>
                  <a:moveTo>
                    <a:pt x="394" y="16"/>
                  </a:moveTo>
                  <a:cubicBezTo>
                    <a:pt x="394" y="16"/>
                    <a:pt x="395" y="16"/>
                    <a:pt x="395" y="16"/>
                  </a:cubicBezTo>
                  <a:cubicBezTo>
                    <a:pt x="397" y="17"/>
                    <a:pt x="400" y="15"/>
                    <a:pt x="400" y="14"/>
                  </a:cubicBezTo>
                  <a:cubicBezTo>
                    <a:pt x="402" y="13"/>
                    <a:pt x="402" y="12"/>
                    <a:pt x="402" y="11"/>
                  </a:cubicBezTo>
                  <a:cubicBezTo>
                    <a:pt x="402" y="10"/>
                    <a:pt x="401" y="10"/>
                    <a:pt x="400" y="10"/>
                  </a:cubicBezTo>
                  <a:cubicBezTo>
                    <a:pt x="400" y="10"/>
                    <a:pt x="399" y="10"/>
                    <a:pt x="399" y="10"/>
                  </a:cubicBezTo>
                  <a:cubicBezTo>
                    <a:pt x="399" y="10"/>
                    <a:pt x="399" y="10"/>
                    <a:pt x="399" y="10"/>
                  </a:cubicBezTo>
                  <a:cubicBezTo>
                    <a:pt x="399" y="10"/>
                    <a:pt x="398" y="10"/>
                    <a:pt x="398" y="10"/>
                  </a:cubicBezTo>
                  <a:cubicBezTo>
                    <a:pt x="398" y="10"/>
                    <a:pt x="398" y="10"/>
                    <a:pt x="398" y="10"/>
                  </a:cubicBezTo>
                  <a:cubicBezTo>
                    <a:pt x="398" y="11"/>
                    <a:pt x="397" y="11"/>
                    <a:pt x="396" y="12"/>
                  </a:cubicBezTo>
                  <a:cubicBezTo>
                    <a:pt x="396" y="12"/>
                    <a:pt x="396" y="12"/>
                    <a:pt x="396" y="12"/>
                  </a:cubicBezTo>
                  <a:cubicBezTo>
                    <a:pt x="395" y="12"/>
                    <a:pt x="395" y="13"/>
                    <a:pt x="394" y="13"/>
                  </a:cubicBezTo>
                  <a:cubicBezTo>
                    <a:pt x="394" y="13"/>
                    <a:pt x="394" y="14"/>
                    <a:pt x="394" y="14"/>
                  </a:cubicBezTo>
                  <a:cubicBezTo>
                    <a:pt x="394" y="14"/>
                    <a:pt x="393" y="14"/>
                    <a:pt x="393" y="15"/>
                  </a:cubicBezTo>
                  <a:cubicBezTo>
                    <a:pt x="393" y="15"/>
                    <a:pt x="393" y="15"/>
                    <a:pt x="393" y="15"/>
                  </a:cubicBezTo>
                  <a:cubicBezTo>
                    <a:pt x="393" y="15"/>
                    <a:pt x="393" y="16"/>
                    <a:pt x="394" y="16"/>
                  </a:cubicBezTo>
                  <a:close/>
                  <a:moveTo>
                    <a:pt x="493" y="129"/>
                  </a:moveTo>
                  <a:cubicBezTo>
                    <a:pt x="493" y="130"/>
                    <a:pt x="493" y="130"/>
                    <a:pt x="493" y="130"/>
                  </a:cubicBezTo>
                  <a:cubicBezTo>
                    <a:pt x="492" y="130"/>
                    <a:pt x="492" y="131"/>
                    <a:pt x="491" y="131"/>
                  </a:cubicBezTo>
                  <a:cubicBezTo>
                    <a:pt x="491" y="131"/>
                    <a:pt x="490" y="131"/>
                    <a:pt x="490" y="131"/>
                  </a:cubicBezTo>
                  <a:cubicBezTo>
                    <a:pt x="488" y="132"/>
                    <a:pt x="486" y="134"/>
                    <a:pt x="485" y="136"/>
                  </a:cubicBezTo>
                  <a:cubicBezTo>
                    <a:pt x="485" y="137"/>
                    <a:pt x="485" y="137"/>
                    <a:pt x="485" y="137"/>
                  </a:cubicBezTo>
                  <a:cubicBezTo>
                    <a:pt x="485" y="137"/>
                    <a:pt x="485" y="137"/>
                    <a:pt x="486" y="137"/>
                  </a:cubicBezTo>
                  <a:cubicBezTo>
                    <a:pt x="486" y="137"/>
                    <a:pt x="486" y="137"/>
                    <a:pt x="486" y="137"/>
                  </a:cubicBezTo>
                  <a:cubicBezTo>
                    <a:pt x="486" y="137"/>
                    <a:pt x="486" y="137"/>
                    <a:pt x="486" y="137"/>
                  </a:cubicBezTo>
                  <a:cubicBezTo>
                    <a:pt x="486" y="137"/>
                    <a:pt x="486" y="137"/>
                    <a:pt x="486" y="137"/>
                  </a:cubicBezTo>
                  <a:cubicBezTo>
                    <a:pt x="487" y="137"/>
                    <a:pt x="488" y="137"/>
                    <a:pt x="488" y="137"/>
                  </a:cubicBezTo>
                  <a:cubicBezTo>
                    <a:pt x="489" y="137"/>
                    <a:pt x="489" y="137"/>
                    <a:pt x="489" y="137"/>
                  </a:cubicBezTo>
                  <a:cubicBezTo>
                    <a:pt x="489" y="136"/>
                    <a:pt x="490" y="136"/>
                    <a:pt x="490" y="136"/>
                  </a:cubicBezTo>
                  <a:cubicBezTo>
                    <a:pt x="490" y="136"/>
                    <a:pt x="490" y="136"/>
                    <a:pt x="490" y="136"/>
                  </a:cubicBezTo>
                  <a:cubicBezTo>
                    <a:pt x="490" y="136"/>
                    <a:pt x="490" y="136"/>
                    <a:pt x="490" y="136"/>
                  </a:cubicBezTo>
                  <a:cubicBezTo>
                    <a:pt x="490" y="136"/>
                    <a:pt x="491" y="136"/>
                    <a:pt x="491" y="136"/>
                  </a:cubicBezTo>
                  <a:cubicBezTo>
                    <a:pt x="491" y="136"/>
                    <a:pt x="492" y="136"/>
                    <a:pt x="492" y="136"/>
                  </a:cubicBezTo>
                  <a:cubicBezTo>
                    <a:pt x="492" y="136"/>
                    <a:pt x="492" y="136"/>
                    <a:pt x="492" y="136"/>
                  </a:cubicBezTo>
                  <a:cubicBezTo>
                    <a:pt x="494" y="136"/>
                    <a:pt x="496" y="134"/>
                    <a:pt x="497" y="133"/>
                  </a:cubicBezTo>
                  <a:cubicBezTo>
                    <a:pt x="497" y="133"/>
                    <a:pt x="497" y="132"/>
                    <a:pt x="497" y="132"/>
                  </a:cubicBezTo>
                  <a:cubicBezTo>
                    <a:pt x="498" y="131"/>
                    <a:pt x="499" y="129"/>
                    <a:pt x="498" y="128"/>
                  </a:cubicBezTo>
                  <a:cubicBezTo>
                    <a:pt x="498" y="128"/>
                    <a:pt x="498" y="128"/>
                    <a:pt x="497" y="128"/>
                  </a:cubicBezTo>
                  <a:cubicBezTo>
                    <a:pt x="497" y="128"/>
                    <a:pt x="496" y="128"/>
                    <a:pt x="495" y="128"/>
                  </a:cubicBezTo>
                  <a:cubicBezTo>
                    <a:pt x="495" y="128"/>
                    <a:pt x="495" y="128"/>
                    <a:pt x="495" y="128"/>
                  </a:cubicBezTo>
                  <a:cubicBezTo>
                    <a:pt x="494" y="129"/>
                    <a:pt x="494" y="129"/>
                    <a:pt x="493" y="129"/>
                  </a:cubicBezTo>
                  <a:close/>
                  <a:moveTo>
                    <a:pt x="498" y="146"/>
                  </a:moveTo>
                  <a:cubicBezTo>
                    <a:pt x="498" y="146"/>
                    <a:pt x="497" y="147"/>
                    <a:pt x="497" y="147"/>
                  </a:cubicBezTo>
                  <a:cubicBezTo>
                    <a:pt x="497" y="147"/>
                    <a:pt x="497" y="147"/>
                    <a:pt x="496" y="147"/>
                  </a:cubicBezTo>
                  <a:cubicBezTo>
                    <a:pt x="496" y="147"/>
                    <a:pt x="496" y="148"/>
                    <a:pt x="496" y="148"/>
                  </a:cubicBezTo>
                  <a:cubicBezTo>
                    <a:pt x="496" y="148"/>
                    <a:pt x="496" y="149"/>
                    <a:pt x="497" y="149"/>
                  </a:cubicBezTo>
                  <a:cubicBezTo>
                    <a:pt x="497" y="149"/>
                    <a:pt x="497" y="149"/>
                    <a:pt x="497" y="149"/>
                  </a:cubicBezTo>
                  <a:cubicBezTo>
                    <a:pt x="498" y="149"/>
                    <a:pt x="498" y="148"/>
                    <a:pt x="499" y="148"/>
                  </a:cubicBezTo>
                  <a:cubicBezTo>
                    <a:pt x="499" y="148"/>
                    <a:pt x="499" y="148"/>
                    <a:pt x="500" y="148"/>
                  </a:cubicBezTo>
                  <a:cubicBezTo>
                    <a:pt x="500" y="148"/>
                    <a:pt x="500" y="148"/>
                    <a:pt x="500" y="148"/>
                  </a:cubicBezTo>
                  <a:cubicBezTo>
                    <a:pt x="500" y="148"/>
                    <a:pt x="501" y="148"/>
                    <a:pt x="502" y="147"/>
                  </a:cubicBezTo>
                  <a:cubicBezTo>
                    <a:pt x="502" y="147"/>
                    <a:pt x="502" y="147"/>
                    <a:pt x="502" y="146"/>
                  </a:cubicBezTo>
                  <a:cubicBezTo>
                    <a:pt x="502" y="146"/>
                    <a:pt x="501" y="145"/>
                    <a:pt x="501" y="145"/>
                  </a:cubicBezTo>
                  <a:cubicBezTo>
                    <a:pt x="501" y="145"/>
                    <a:pt x="501" y="145"/>
                    <a:pt x="501" y="145"/>
                  </a:cubicBezTo>
                  <a:cubicBezTo>
                    <a:pt x="501" y="145"/>
                    <a:pt x="501" y="145"/>
                    <a:pt x="501" y="145"/>
                  </a:cubicBezTo>
                  <a:cubicBezTo>
                    <a:pt x="501" y="144"/>
                    <a:pt x="500" y="144"/>
                    <a:pt x="500" y="144"/>
                  </a:cubicBezTo>
                  <a:cubicBezTo>
                    <a:pt x="499" y="144"/>
                    <a:pt x="499" y="144"/>
                    <a:pt x="499" y="144"/>
                  </a:cubicBezTo>
                  <a:cubicBezTo>
                    <a:pt x="499" y="144"/>
                    <a:pt x="499" y="144"/>
                    <a:pt x="499" y="144"/>
                  </a:cubicBezTo>
                  <a:cubicBezTo>
                    <a:pt x="498" y="145"/>
                    <a:pt x="498" y="145"/>
                    <a:pt x="498" y="146"/>
                  </a:cubicBezTo>
                  <a:cubicBezTo>
                    <a:pt x="498" y="146"/>
                    <a:pt x="498" y="146"/>
                    <a:pt x="498" y="146"/>
                  </a:cubicBezTo>
                  <a:close/>
                  <a:moveTo>
                    <a:pt x="508" y="142"/>
                  </a:moveTo>
                  <a:cubicBezTo>
                    <a:pt x="508" y="143"/>
                    <a:pt x="507" y="143"/>
                    <a:pt x="508" y="143"/>
                  </a:cubicBezTo>
                  <a:cubicBezTo>
                    <a:pt x="508" y="144"/>
                    <a:pt x="508" y="144"/>
                    <a:pt x="508" y="144"/>
                  </a:cubicBezTo>
                  <a:cubicBezTo>
                    <a:pt x="508" y="144"/>
                    <a:pt x="508" y="144"/>
                    <a:pt x="508" y="144"/>
                  </a:cubicBezTo>
                  <a:cubicBezTo>
                    <a:pt x="508" y="144"/>
                    <a:pt x="509" y="145"/>
                    <a:pt x="509" y="145"/>
                  </a:cubicBezTo>
                  <a:cubicBezTo>
                    <a:pt x="509" y="145"/>
                    <a:pt x="510" y="145"/>
                    <a:pt x="510" y="144"/>
                  </a:cubicBezTo>
                  <a:cubicBezTo>
                    <a:pt x="510" y="144"/>
                    <a:pt x="510" y="144"/>
                    <a:pt x="510" y="144"/>
                  </a:cubicBezTo>
                  <a:cubicBezTo>
                    <a:pt x="510" y="143"/>
                    <a:pt x="510" y="143"/>
                    <a:pt x="510" y="143"/>
                  </a:cubicBezTo>
                  <a:cubicBezTo>
                    <a:pt x="510" y="142"/>
                    <a:pt x="510" y="142"/>
                    <a:pt x="510" y="142"/>
                  </a:cubicBezTo>
                  <a:cubicBezTo>
                    <a:pt x="510" y="142"/>
                    <a:pt x="510" y="141"/>
                    <a:pt x="509" y="141"/>
                  </a:cubicBezTo>
                  <a:cubicBezTo>
                    <a:pt x="508" y="141"/>
                    <a:pt x="508" y="142"/>
                    <a:pt x="508" y="142"/>
                  </a:cubicBezTo>
                  <a:cubicBezTo>
                    <a:pt x="508" y="142"/>
                    <a:pt x="508" y="142"/>
                    <a:pt x="508" y="142"/>
                  </a:cubicBezTo>
                  <a:close/>
                  <a:moveTo>
                    <a:pt x="402" y="195"/>
                  </a:moveTo>
                  <a:cubicBezTo>
                    <a:pt x="402" y="196"/>
                    <a:pt x="402" y="197"/>
                    <a:pt x="403" y="197"/>
                  </a:cubicBezTo>
                  <a:cubicBezTo>
                    <a:pt x="403" y="197"/>
                    <a:pt x="403" y="197"/>
                    <a:pt x="403" y="197"/>
                  </a:cubicBezTo>
                  <a:cubicBezTo>
                    <a:pt x="403" y="197"/>
                    <a:pt x="403" y="197"/>
                    <a:pt x="403" y="198"/>
                  </a:cubicBezTo>
                  <a:cubicBezTo>
                    <a:pt x="403" y="198"/>
                    <a:pt x="403" y="197"/>
                    <a:pt x="402" y="197"/>
                  </a:cubicBezTo>
                  <a:cubicBezTo>
                    <a:pt x="402" y="197"/>
                    <a:pt x="402" y="197"/>
                    <a:pt x="402" y="197"/>
                  </a:cubicBezTo>
                  <a:cubicBezTo>
                    <a:pt x="401" y="198"/>
                    <a:pt x="401" y="198"/>
                    <a:pt x="401" y="199"/>
                  </a:cubicBezTo>
                  <a:cubicBezTo>
                    <a:pt x="400" y="200"/>
                    <a:pt x="400" y="200"/>
                    <a:pt x="400" y="200"/>
                  </a:cubicBezTo>
                  <a:cubicBezTo>
                    <a:pt x="400" y="200"/>
                    <a:pt x="401" y="201"/>
                    <a:pt x="401" y="201"/>
                  </a:cubicBezTo>
                  <a:cubicBezTo>
                    <a:pt x="402" y="201"/>
                    <a:pt x="402" y="201"/>
                    <a:pt x="403" y="201"/>
                  </a:cubicBezTo>
                  <a:cubicBezTo>
                    <a:pt x="403" y="201"/>
                    <a:pt x="403" y="201"/>
                    <a:pt x="403" y="201"/>
                  </a:cubicBezTo>
                  <a:cubicBezTo>
                    <a:pt x="403" y="201"/>
                    <a:pt x="403" y="201"/>
                    <a:pt x="403" y="201"/>
                  </a:cubicBezTo>
                  <a:cubicBezTo>
                    <a:pt x="403" y="201"/>
                    <a:pt x="403" y="201"/>
                    <a:pt x="403" y="201"/>
                  </a:cubicBezTo>
                  <a:cubicBezTo>
                    <a:pt x="403" y="201"/>
                    <a:pt x="403" y="201"/>
                    <a:pt x="403" y="201"/>
                  </a:cubicBezTo>
                  <a:cubicBezTo>
                    <a:pt x="403" y="202"/>
                    <a:pt x="403" y="202"/>
                    <a:pt x="403" y="202"/>
                  </a:cubicBezTo>
                  <a:cubicBezTo>
                    <a:pt x="403" y="202"/>
                    <a:pt x="404" y="203"/>
                    <a:pt x="404" y="203"/>
                  </a:cubicBezTo>
                  <a:cubicBezTo>
                    <a:pt x="405" y="203"/>
                    <a:pt x="405" y="202"/>
                    <a:pt x="405" y="202"/>
                  </a:cubicBezTo>
                  <a:cubicBezTo>
                    <a:pt x="405" y="201"/>
                    <a:pt x="406" y="201"/>
                    <a:pt x="406" y="201"/>
                  </a:cubicBezTo>
                  <a:cubicBezTo>
                    <a:pt x="406" y="201"/>
                    <a:pt x="406" y="200"/>
                    <a:pt x="406" y="200"/>
                  </a:cubicBezTo>
                  <a:cubicBezTo>
                    <a:pt x="406" y="200"/>
                    <a:pt x="406" y="200"/>
                    <a:pt x="406" y="199"/>
                  </a:cubicBezTo>
                  <a:cubicBezTo>
                    <a:pt x="406" y="199"/>
                    <a:pt x="407" y="199"/>
                    <a:pt x="407" y="199"/>
                  </a:cubicBezTo>
                  <a:cubicBezTo>
                    <a:pt x="407" y="198"/>
                    <a:pt x="407" y="198"/>
                    <a:pt x="407" y="197"/>
                  </a:cubicBezTo>
                  <a:cubicBezTo>
                    <a:pt x="407" y="197"/>
                    <a:pt x="406" y="197"/>
                    <a:pt x="406" y="197"/>
                  </a:cubicBezTo>
                  <a:cubicBezTo>
                    <a:pt x="406" y="197"/>
                    <a:pt x="406" y="197"/>
                    <a:pt x="406" y="197"/>
                  </a:cubicBezTo>
                  <a:cubicBezTo>
                    <a:pt x="406" y="196"/>
                    <a:pt x="406" y="196"/>
                    <a:pt x="406" y="196"/>
                  </a:cubicBezTo>
                  <a:cubicBezTo>
                    <a:pt x="406" y="196"/>
                    <a:pt x="406" y="196"/>
                    <a:pt x="406" y="196"/>
                  </a:cubicBezTo>
                  <a:cubicBezTo>
                    <a:pt x="406" y="195"/>
                    <a:pt x="406" y="195"/>
                    <a:pt x="406" y="195"/>
                  </a:cubicBezTo>
                  <a:cubicBezTo>
                    <a:pt x="406" y="195"/>
                    <a:pt x="405" y="194"/>
                    <a:pt x="405" y="194"/>
                  </a:cubicBezTo>
                  <a:cubicBezTo>
                    <a:pt x="403" y="194"/>
                    <a:pt x="403" y="194"/>
                    <a:pt x="403" y="194"/>
                  </a:cubicBezTo>
                  <a:cubicBezTo>
                    <a:pt x="402" y="194"/>
                    <a:pt x="402" y="195"/>
                    <a:pt x="402" y="195"/>
                  </a:cubicBezTo>
                  <a:close/>
                  <a:moveTo>
                    <a:pt x="404" y="184"/>
                  </a:moveTo>
                  <a:cubicBezTo>
                    <a:pt x="404" y="184"/>
                    <a:pt x="405" y="184"/>
                    <a:pt x="405" y="184"/>
                  </a:cubicBezTo>
                  <a:cubicBezTo>
                    <a:pt x="405" y="184"/>
                    <a:pt x="405" y="184"/>
                    <a:pt x="405" y="184"/>
                  </a:cubicBezTo>
                  <a:cubicBezTo>
                    <a:pt x="405" y="184"/>
                    <a:pt x="405" y="184"/>
                    <a:pt x="405" y="184"/>
                  </a:cubicBezTo>
                  <a:cubicBezTo>
                    <a:pt x="405" y="185"/>
                    <a:pt x="406" y="185"/>
                    <a:pt x="406" y="185"/>
                  </a:cubicBezTo>
                  <a:cubicBezTo>
                    <a:pt x="407" y="185"/>
                    <a:pt x="407" y="185"/>
                    <a:pt x="407" y="184"/>
                  </a:cubicBezTo>
                  <a:cubicBezTo>
                    <a:pt x="408" y="185"/>
                    <a:pt x="408" y="185"/>
                    <a:pt x="408" y="185"/>
                  </a:cubicBezTo>
                  <a:cubicBezTo>
                    <a:pt x="409" y="185"/>
                    <a:pt x="410" y="184"/>
                    <a:pt x="410" y="184"/>
                  </a:cubicBezTo>
                  <a:cubicBezTo>
                    <a:pt x="410" y="183"/>
                    <a:pt x="410" y="183"/>
                    <a:pt x="410" y="183"/>
                  </a:cubicBezTo>
                  <a:cubicBezTo>
                    <a:pt x="410" y="183"/>
                    <a:pt x="409" y="182"/>
                    <a:pt x="409" y="182"/>
                  </a:cubicBezTo>
                  <a:cubicBezTo>
                    <a:pt x="409" y="182"/>
                    <a:pt x="408" y="182"/>
                    <a:pt x="408" y="182"/>
                  </a:cubicBezTo>
                  <a:cubicBezTo>
                    <a:pt x="408" y="182"/>
                    <a:pt x="407" y="182"/>
                    <a:pt x="407" y="182"/>
                  </a:cubicBezTo>
                  <a:cubicBezTo>
                    <a:pt x="407" y="182"/>
                    <a:pt x="407" y="182"/>
                    <a:pt x="407" y="182"/>
                  </a:cubicBezTo>
                  <a:cubicBezTo>
                    <a:pt x="407" y="182"/>
                    <a:pt x="407" y="182"/>
                    <a:pt x="406" y="182"/>
                  </a:cubicBezTo>
                  <a:cubicBezTo>
                    <a:pt x="406" y="181"/>
                    <a:pt x="406" y="181"/>
                    <a:pt x="405" y="181"/>
                  </a:cubicBezTo>
                  <a:cubicBezTo>
                    <a:pt x="405" y="181"/>
                    <a:pt x="405" y="181"/>
                    <a:pt x="405" y="181"/>
                  </a:cubicBezTo>
                  <a:cubicBezTo>
                    <a:pt x="405" y="181"/>
                    <a:pt x="405" y="181"/>
                    <a:pt x="405" y="181"/>
                  </a:cubicBezTo>
                  <a:cubicBezTo>
                    <a:pt x="404" y="181"/>
                    <a:pt x="404" y="182"/>
                    <a:pt x="403" y="182"/>
                  </a:cubicBezTo>
                  <a:cubicBezTo>
                    <a:pt x="403" y="183"/>
                    <a:pt x="403" y="183"/>
                    <a:pt x="403" y="183"/>
                  </a:cubicBezTo>
                  <a:cubicBezTo>
                    <a:pt x="403" y="183"/>
                    <a:pt x="404" y="184"/>
                    <a:pt x="404" y="184"/>
                  </a:cubicBezTo>
                  <a:close/>
                  <a:moveTo>
                    <a:pt x="414" y="42"/>
                  </a:moveTo>
                  <a:cubicBezTo>
                    <a:pt x="415" y="42"/>
                    <a:pt x="415" y="42"/>
                    <a:pt x="415" y="42"/>
                  </a:cubicBezTo>
                  <a:cubicBezTo>
                    <a:pt x="416" y="42"/>
                    <a:pt x="417" y="41"/>
                    <a:pt x="417" y="41"/>
                  </a:cubicBezTo>
                  <a:cubicBezTo>
                    <a:pt x="417" y="40"/>
                    <a:pt x="418" y="40"/>
                    <a:pt x="418" y="40"/>
                  </a:cubicBezTo>
                  <a:cubicBezTo>
                    <a:pt x="418" y="40"/>
                    <a:pt x="419" y="39"/>
                    <a:pt x="419" y="39"/>
                  </a:cubicBezTo>
                  <a:cubicBezTo>
                    <a:pt x="420" y="39"/>
                    <a:pt x="420" y="39"/>
                    <a:pt x="421" y="39"/>
                  </a:cubicBezTo>
                  <a:cubicBezTo>
                    <a:pt x="421" y="41"/>
                    <a:pt x="422" y="43"/>
                    <a:pt x="424" y="44"/>
                  </a:cubicBezTo>
                  <a:cubicBezTo>
                    <a:pt x="425" y="44"/>
                    <a:pt x="425" y="44"/>
                    <a:pt x="426" y="44"/>
                  </a:cubicBezTo>
                  <a:cubicBezTo>
                    <a:pt x="427" y="44"/>
                    <a:pt x="429" y="43"/>
                    <a:pt x="429" y="42"/>
                  </a:cubicBezTo>
                  <a:cubicBezTo>
                    <a:pt x="429" y="42"/>
                    <a:pt x="430" y="43"/>
                    <a:pt x="430" y="43"/>
                  </a:cubicBezTo>
                  <a:cubicBezTo>
                    <a:pt x="430" y="43"/>
                    <a:pt x="430" y="44"/>
                    <a:pt x="430" y="44"/>
                  </a:cubicBezTo>
                  <a:cubicBezTo>
                    <a:pt x="430" y="45"/>
                    <a:pt x="431" y="45"/>
                    <a:pt x="431" y="45"/>
                  </a:cubicBezTo>
                  <a:cubicBezTo>
                    <a:pt x="431" y="45"/>
                    <a:pt x="431" y="45"/>
                    <a:pt x="431" y="45"/>
                  </a:cubicBezTo>
                  <a:cubicBezTo>
                    <a:pt x="431" y="45"/>
                    <a:pt x="431" y="45"/>
                    <a:pt x="431" y="45"/>
                  </a:cubicBezTo>
                  <a:cubicBezTo>
                    <a:pt x="432" y="45"/>
                    <a:pt x="432" y="45"/>
                    <a:pt x="432" y="45"/>
                  </a:cubicBezTo>
                  <a:cubicBezTo>
                    <a:pt x="433" y="45"/>
                    <a:pt x="433" y="45"/>
                    <a:pt x="433" y="45"/>
                  </a:cubicBezTo>
                  <a:cubicBezTo>
                    <a:pt x="433" y="45"/>
                    <a:pt x="434" y="45"/>
                    <a:pt x="434" y="45"/>
                  </a:cubicBezTo>
                  <a:cubicBezTo>
                    <a:pt x="435" y="45"/>
                    <a:pt x="436" y="45"/>
                    <a:pt x="437" y="44"/>
                  </a:cubicBezTo>
                  <a:cubicBezTo>
                    <a:pt x="437" y="44"/>
                    <a:pt x="438" y="44"/>
                    <a:pt x="438" y="44"/>
                  </a:cubicBezTo>
                  <a:cubicBezTo>
                    <a:pt x="439" y="43"/>
                    <a:pt x="440" y="43"/>
                    <a:pt x="441" y="42"/>
                  </a:cubicBezTo>
                  <a:cubicBezTo>
                    <a:pt x="442" y="42"/>
                    <a:pt x="442" y="41"/>
                    <a:pt x="442" y="40"/>
                  </a:cubicBezTo>
                  <a:cubicBezTo>
                    <a:pt x="442" y="40"/>
                    <a:pt x="442" y="40"/>
                    <a:pt x="442" y="40"/>
                  </a:cubicBezTo>
                  <a:cubicBezTo>
                    <a:pt x="443" y="39"/>
                    <a:pt x="444" y="37"/>
                    <a:pt x="445" y="37"/>
                  </a:cubicBezTo>
                  <a:cubicBezTo>
                    <a:pt x="446" y="37"/>
                    <a:pt x="446" y="37"/>
                    <a:pt x="446" y="37"/>
                  </a:cubicBezTo>
                  <a:cubicBezTo>
                    <a:pt x="447" y="36"/>
                    <a:pt x="448" y="36"/>
                    <a:pt x="449" y="36"/>
                  </a:cubicBezTo>
                  <a:cubicBezTo>
                    <a:pt x="449" y="36"/>
                    <a:pt x="450" y="36"/>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1" y="35"/>
                    <a:pt x="451" y="34"/>
                    <a:pt x="451" y="34"/>
                  </a:cubicBezTo>
                  <a:cubicBezTo>
                    <a:pt x="451" y="34"/>
                    <a:pt x="451" y="34"/>
                    <a:pt x="451" y="34"/>
                  </a:cubicBezTo>
                  <a:cubicBezTo>
                    <a:pt x="452" y="34"/>
                    <a:pt x="452" y="34"/>
                    <a:pt x="452" y="34"/>
                  </a:cubicBezTo>
                  <a:cubicBezTo>
                    <a:pt x="452" y="34"/>
                    <a:pt x="453" y="34"/>
                    <a:pt x="453" y="34"/>
                  </a:cubicBezTo>
                  <a:cubicBezTo>
                    <a:pt x="453" y="33"/>
                    <a:pt x="453" y="33"/>
                    <a:pt x="453" y="33"/>
                  </a:cubicBezTo>
                  <a:cubicBezTo>
                    <a:pt x="454" y="33"/>
                    <a:pt x="455" y="32"/>
                    <a:pt x="455" y="31"/>
                  </a:cubicBezTo>
                  <a:cubicBezTo>
                    <a:pt x="455" y="29"/>
                    <a:pt x="454" y="28"/>
                    <a:pt x="453" y="28"/>
                  </a:cubicBezTo>
                  <a:cubicBezTo>
                    <a:pt x="452" y="28"/>
                    <a:pt x="452" y="28"/>
                    <a:pt x="452" y="28"/>
                  </a:cubicBezTo>
                  <a:cubicBezTo>
                    <a:pt x="452" y="28"/>
                    <a:pt x="452" y="28"/>
                    <a:pt x="452" y="27"/>
                  </a:cubicBezTo>
                  <a:cubicBezTo>
                    <a:pt x="451" y="27"/>
                    <a:pt x="451" y="27"/>
                    <a:pt x="451" y="27"/>
                  </a:cubicBezTo>
                  <a:cubicBezTo>
                    <a:pt x="450" y="27"/>
                    <a:pt x="450" y="26"/>
                    <a:pt x="450" y="26"/>
                  </a:cubicBezTo>
                  <a:cubicBezTo>
                    <a:pt x="450" y="26"/>
                    <a:pt x="450" y="25"/>
                    <a:pt x="450" y="25"/>
                  </a:cubicBezTo>
                  <a:cubicBezTo>
                    <a:pt x="450" y="24"/>
                    <a:pt x="450" y="24"/>
                    <a:pt x="449" y="23"/>
                  </a:cubicBezTo>
                  <a:cubicBezTo>
                    <a:pt x="449" y="23"/>
                    <a:pt x="448" y="23"/>
                    <a:pt x="448" y="23"/>
                  </a:cubicBezTo>
                  <a:cubicBezTo>
                    <a:pt x="448" y="23"/>
                    <a:pt x="448" y="23"/>
                    <a:pt x="448" y="23"/>
                  </a:cubicBezTo>
                  <a:cubicBezTo>
                    <a:pt x="448" y="23"/>
                    <a:pt x="448" y="23"/>
                    <a:pt x="448" y="23"/>
                  </a:cubicBezTo>
                  <a:cubicBezTo>
                    <a:pt x="447" y="23"/>
                    <a:pt x="447" y="23"/>
                    <a:pt x="447" y="23"/>
                  </a:cubicBezTo>
                  <a:cubicBezTo>
                    <a:pt x="447" y="19"/>
                    <a:pt x="447" y="19"/>
                    <a:pt x="447" y="19"/>
                  </a:cubicBezTo>
                  <a:cubicBezTo>
                    <a:pt x="447" y="19"/>
                    <a:pt x="448" y="18"/>
                    <a:pt x="448" y="18"/>
                  </a:cubicBezTo>
                  <a:cubicBezTo>
                    <a:pt x="449" y="17"/>
                    <a:pt x="449" y="16"/>
                    <a:pt x="449" y="16"/>
                  </a:cubicBezTo>
                  <a:cubicBezTo>
                    <a:pt x="449" y="15"/>
                    <a:pt x="448" y="15"/>
                    <a:pt x="447" y="15"/>
                  </a:cubicBezTo>
                  <a:cubicBezTo>
                    <a:pt x="447" y="15"/>
                    <a:pt x="447" y="15"/>
                    <a:pt x="447" y="15"/>
                  </a:cubicBezTo>
                  <a:cubicBezTo>
                    <a:pt x="446" y="15"/>
                    <a:pt x="446" y="15"/>
                    <a:pt x="446" y="15"/>
                  </a:cubicBezTo>
                  <a:cubicBezTo>
                    <a:pt x="445" y="15"/>
                    <a:pt x="444" y="15"/>
                    <a:pt x="443" y="15"/>
                  </a:cubicBezTo>
                  <a:cubicBezTo>
                    <a:pt x="443" y="15"/>
                    <a:pt x="442" y="15"/>
                    <a:pt x="442" y="14"/>
                  </a:cubicBezTo>
                  <a:cubicBezTo>
                    <a:pt x="441" y="14"/>
                    <a:pt x="440" y="13"/>
                    <a:pt x="440" y="12"/>
                  </a:cubicBezTo>
                  <a:cubicBezTo>
                    <a:pt x="439" y="12"/>
                    <a:pt x="439" y="11"/>
                    <a:pt x="439" y="11"/>
                  </a:cubicBezTo>
                  <a:cubicBezTo>
                    <a:pt x="438" y="11"/>
                    <a:pt x="438" y="11"/>
                    <a:pt x="438" y="10"/>
                  </a:cubicBezTo>
                  <a:cubicBezTo>
                    <a:pt x="437" y="10"/>
                    <a:pt x="437" y="10"/>
                    <a:pt x="437" y="9"/>
                  </a:cubicBezTo>
                  <a:cubicBezTo>
                    <a:pt x="436" y="9"/>
                    <a:pt x="436" y="8"/>
                    <a:pt x="436" y="8"/>
                  </a:cubicBezTo>
                  <a:cubicBezTo>
                    <a:pt x="436" y="7"/>
                    <a:pt x="436" y="7"/>
                    <a:pt x="436" y="7"/>
                  </a:cubicBezTo>
                  <a:cubicBezTo>
                    <a:pt x="435" y="5"/>
                    <a:pt x="434" y="5"/>
                    <a:pt x="433" y="4"/>
                  </a:cubicBezTo>
                  <a:cubicBezTo>
                    <a:pt x="432" y="3"/>
                    <a:pt x="431" y="3"/>
                    <a:pt x="431" y="2"/>
                  </a:cubicBezTo>
                  <a:cubicBezTo>
                    <a:pt x="431" y="1"/>
                    <a:pt x="430" y="1"/>
                    <a:pt x="429" y="1"/>
                  </a:cubicBezTo>
                  <a:cubicBezTo>
                    <a:pt x="429" y="1"/>
                    <a:pt x="428" y="1"/>
                    <a:pt x="428" y="1"/>
                  </a:cubicBezTo>
                  <a:cubicBezTo>
                    <a:pt x="428" y="1"/>
                    <a:pt x="428" y="1"/>
                    <a:pt x="427" y="1"/>
                  </a:cubicBezTo>
                  <a:cubicBezTo>
                    <a:pt x="427" y="0"/>
                    <a:pt x="427" y="0"/>
                    <a:pt x="427" y="0"/>
                  </a:cubicBezTo>
                  <a:cubicBezTo>
                    <a:pt x="426" y="0"/>
                    <a:pt x="426" y="0"/>
                    <a:pt x="426" y="1"/>
                  </a:cubicBezTo>
                  <a:cubicBezTo>
                    <a:pt x="425" y="1"/>
                    <a:pt x="425" y="2"/>
                    <a:pt x="425" y="3"/>
                  </a:cubicBezTo>
                  <a:cubicBezTo>
                    <a:pt x="425" y="3"/>
                    <a:pt x="425" y="3"/>
                    <a:pt x="425" y="3"/>
                  </a:cubicBezTo>
                  <a:cubicBezTo>
                    <a:pt x="425" y="4"/>
                    <a:pt x="425" y="5"/>
                    <a:pt x="424" y="6"/>
                  </a:cubicBezTo>
                  <a:cubicBezTo>
                    <a:pt x="424" y="7"/>
                    <a:pt x="423" y="8"/>
                    <a:pt x="423" y="8"/>
                  </a:cubicBezTo>
                  <a:cubicBezTo>
                    <a:pt x="423" y="9"/>
                    <a:pt x="423" y="9"/>
                    <a:pt x="423" y="9"/>
                  </a:cubicBezTo>
                  <a:cubicBezTo>
                    <a:pt x="423" y="9"/>
                    <a:pt x="422" y="9"/>
                    <a:pt x="422" y="9"/>
                  </a:cubicBezTo>
                  <a:cubicBezTo>
                    <a:pt x="421" y="10"/>
                    <a:pt x="421" y="10"/>
                    <a:pt x="421" y="10"/>
                  </a:cubicBezTo>
                  <a:cubicBezTo>
                    <a:pt x="420" y="10"/>
                    <a:pt x="420" y="11"/>
                    <a:pt x="420" y="11"/>
                  </a:cubicBezTo>
                  <a:cubicBezTo>
                    <a:pt x="420" y="12"/>
                    <a:pt x="420" y="12"/>
                    <a:pt x="420" y="12"/>
                  </a:cubicBezTo>
                  <a:cubicBezTo>
                    <a:pt x="420" y="12"/>
                    <a:pt x="419" y="13"/>
                    <a:pt x="418" y="13"/>
                  </a:cubicBezTo>
                  <a:cubicBezTo>
                    <a:pt x="418" y="13"/>
                    <a:pt x="417" y="13"/>
                    <a:pt x="417" y="13"/>
                  </a:cubicBezTo>
                  <a:cubicBezTo>
                    <a:pt x="415" y="14"/>
                    <a:pt x="415" y="16"/>
                    <a:pt x="415" y="17"/>
                  </a:cubicBezTo>
                  <a:cubicBezTo>
                    <a:pt x="415" y="17"/>
                    <a:pt x="415" y="17"/>
                    <a:pt x="415" y="17"/>
                  </a:cubicBezTo>
                  <a:cubicBezTo>
                    <a:pt x="415" y="19"/>
                    <a:pt x="415" y="20"/>
                    <a:pt x="415" y="22"/>
                  </a:cubicBezTo>
                  <a:cubicBezTo>
                    <a:pt x="415" y="22"/>
                    <a:pt x="415" y="22"/>
                    <a:pt x="415" y="22"/>
                  </a:cubicBezTo>
                  <a:cubicBezTo>
                    <a:pt x="415" y="23"/>
                    <a:pt x="415" y="23"/>
                    <a:pt x="415" y="23"/>
                  </a:cubicBezTo>
                  <a:cubicBezTo>
                    <a:pt x="415" y="24"/>
                    <a:pt x="415" y="24"/>
                    <a:pt x="415" y="25"/>
                  </a:cubicBezTo>
                  <a:cubicBezTo>
                    <a:pt x="415" y="25"/>
                    <a:pt x="415" y="26"/>
                    <a:pt x="415" y="26"/>
                  </a:cubicBezTo>
                  <a:cubicBezTo>
                    <a:pt x="415" y="26"/>
                    <a:pt x="415" y="27"/>
                    <a:pt x="416" y="27"/>
                  </a:cubicBezTo>
                  <a:cubicBezTo>
                    <a:pt x="417" y="27"/>
                    <a:pt x="418" y="28"/>
                    <a:pt x="419" y="29"/>
                  </a:cubicBezTo>
                  <a:cubicBezTo>
                    <a:pt x="420" y="29"/>
                    <a:pt x="419" y="30"/>
                    <a:pt x="418" y="32"/>
                  </a:cubicBezTo>
                  <a:cubicBezTo>
                    <a:pt x="418" y="32"/>
                    <a:pt x="418" y="33"/>
                    <a:pt x="417" y="33"/>
                  </a:cubicBezTo>
                  <a:cubicBezTo>
                    <a:pt x="417" y="34"/>
                    <a:pt x="417" y="34"/>
                    <a:pt x="417" y="35"/>
                  </a:cubicBezTo>
                  <a:cubicBezTo>
                    <a:pt x="416" y="36"/>
                    <a:pt x="416" y="36"/>
                    <a:pt x="416" y="37"/>
                  </a:cubicBezTo>
                  <a:cubicBezTo>
                    <a:pt x="415" y="38"/>
                    <a:pt x="414" y="39"/>
                    <a:pt x="413" y="39"/>
                  </a:cubicBezTo>
                  <a:cubicBezTo>
                    <a:pt x="413" y="39"/>
                    <a:pt x="413" y="39"/>
                    <a:pt x="413" y="39"/>
                  </a:cubicBezTo>
                  <a:cubicBezTo>
                    <a:pt x="413" y="39"/>
                    <a:pt x="412" y="40"/>
                    <a:pt x="412" y="40"/>
                  </a:cubicBezTo>
                  <a:cubicBezTo>
                    <a:pt x="413" y="41"/>
                    <a:pt x="414" y="42"/>
                    <a:pt x="414" y="42"/>
                  </a:cubicBezTo>
                  <a:close/>
                  <a:moveTo>
                    <a:pt x="432" y="233"/>
                  </a:moveTo>
                  <a:cubicBezTo>
                    <a:pt x="432" y="233"/>
                    <a:pt x="432" y="233"/>
                    <a:pt x="432" y="233"/>
                  </a:cubicBezTo>
                  <a:cubicBezTo>
                    <a:pt x="432" y="233"/>
                    <a:pt x="432" y="233"/>
                    <a:pt x="432" y="233"/>
                  </a:cubicBezTo>
                  <a:cubicBezTo>
                    <a:pt x="432" y="234"/>
                    <a:pt x="432" y="233"/>
                    <a:pt x="432" y="233"/>
                  </a:cubicBezTo>
                  <a:cubicBezTo>
                    <a:pt x="432" y="233"/>
                    <a:pt x="433" y="233"/>
                    <a:pt x="433" y="233"/>
                  </a:cubicBezTo>
                  <a:cubicBezTo>
                    <a:pt x="433" y="233"/>
                    <a:pt x="433" y="233"/>
                    <a:pt x="433" y="233"/>
                  </a:cubicBezTo>
                  <a:cubicBezTo>
                    <a:pt x="433" y="233"/>
                    <a:pt x="433" y="233"/>
                    <a:pt x="433" y="234"/>
                  </a:cubicBezTo>
                  <a:cubicBezTo>
                    <a:pt x="433" y="234"/>
                    <a:pt x="434" y="234"/>
                    <a:pt x="434" y="234"/>
                  </a:cubicBezTo>
                  <a:cubicBezTo>
                    <a:pt x="434" y="234"/>
                    <a:pt x="435" y="234"/>
                    <a:pt x="435" y="233"/>
                  </a:cubicBezTo>
                  <a:cubicBezTo>
                    <a:pt x="435" y="233"/>
                    <a:pt x="435" y="233"/>
                    <a:pt x="435" y="232"/>
                  </a:cubicBezTo>
                  <a:cubicBezTo>
                    <a:pt x="435" y="231"/>
                    <a:pt x="434" y="231"/>
                    <a:pt x="433" y="231"/>
                  </a:cubicBezTo>
                  <a:cubicBezTo>
                    <a:pt x="433" y="231"/>
                    <a:pt x="433" y="231"/>
                    <a:pt x="433" y="231"/>
                  </a:cubicBezTo>
                  <a:cubicBezTo>
                    <a:pt x="432" y="231"/>
                    <a:pt x="432" y="231"/>
                    <a:pt x="432" y="231"/>
                  </a:cubicBezTo>
                  <a:cubicBezTo>
                    <a:pt x="431" y="231"/>
                    <a:pt x="431" y="232"/>
                    <a:pt x="431" y="232"/>
                  </a:cubicBezTo>
                  <a:cubicBezTo>
                    <a:pt x="431" y="233"/>
                    <a:pt x="431" y="233"/>
                    <a:pt x="432" y="233"/>
                  </a:cubicBezTo>
                  <a:close/>
                  <a:moveTo>
                    <a:pt x="397" y="266"/>
                  </a:moveTo>
                  <a:cubicBezTo>
                    <a:pt x="397" y="266"/>
                    <a:pt x="398" y="267"/>
                    <a:pt x="398" y="267"/>
                  </a:cubicBezTo>
                  <a:cubicBezTo>
                    <a:pt x="398" y="267"/>
                    <a:pt x="398" y="267"/>
                    <a:pt x="398" y="267"/>
                  </a:cubicBezTo>
                  <a:cubicBezTo>
                    <a:pt x="398" y="267"/>
                    <a:pt x="399" y="267"/>
                    <a:pt x="399" y="267"/>
                  </a:cubicBezTo>
                  <a:cubicBezTo>
                    <a:pt x="399" y="267"/>
                    <a:pt x="399" y="267"/>
                    <a:pt x="399" y="267"/>
                  </a:cubicBezTo>
                  <a:cubicBezTo>
                    <a:pt x="399" y="267"/>
                    <a:pt x="399" y="267"/>
                    <a:pt x="399" y="267"/>
                  </a:cubicBezTo>
                  <a:cubicBezTo>
                    <a:pt x="400" y="267"/>
                    <a:pt x="400" y="267"/>
                    <a:pt x="400" y="267"/>
                  </a:cubicBezTo>
                  <a:cubicBezTo>
                    <a:pt x="400" y="267"/>
                    <a:pt x="400" y="268"/>
                    <a:pt x="400" y="268"/>
                  </a:cubicBezTo>
                  <a:cubicBezTo>
                    <a:pt x="400" y="268"/>
                    <a:pt x="400" y="268"/>
                    <a:pt x="400" y="268"/>
                  </a:cubicBezTo>
                  <a:cubicBezTo>
                    <a:pt x="400" y="268"/>
                    <a:pt x="400" y="268"/>
                    <a:pt x="400" y="268"/>
                  </a:cubicBezTo>
                  <a:cubicBezTo>
                    <a:pt x="400" y="268"/>
                    <a:pt x="400" y="268"/>
                    <a:pt x="400" y="268"/>
                  </a:cubicBezTo>
                  <a:cubicBezTo>
                    <a:pt x="400" y="268"/>
                    <a:pt x="401" y="268"/>
                    <a:pt x="401" y="268"/>
                  </a:cubicBezTo>
                  <a:cubicBezTo>
                    <a:pt x="401" y="268"/>
                    <a:pt x="402" y="268"/>
                    <a:pt x="402" y="268"/>
                  </a:cubicBezTo>
                  <a:cubicBezTo>
                    <a:pt x="402" y="268"/>
                    <a:pt x="402" y="268"/>
                    <a:pt x="402" y="268"/>
                  </a:cubicBezTo>
                  <a:cubicBezTo>
                    <a:pt x="402" y="268"/>
                    <a:pt x="402" y="268"/>
                    <a:pt x="402" y="268"/>
                  </a:cubicBezTo>
                  <a:cubicBezTo>
                    <a:pt x="402" y="268"/>
                    <a:pt x="402" y="268"/>
                    <a:pt x="403" y="269"/>
                  </a:cubicBezTo>
                  <a:cubicBezTo>
                    <a:pt x="403" y="269"/>
                    <a:pt x="403" y="269"/>
                    <a:pt x="403" y="269"/>
                  </a:cubicBezTo>
                  <a:cubicBezTo>
                    <a:pt x="403" y="269"/>
                    <a:pt x="404" y="269"/>
                    <a:pt x="404" y="269"/>
                  </a:cubicBezTo>
                  <a:cubicBezTo>
                    <a:pt x="404" y="269"/>
                    <a:pt x="404" y="268"/>
                    <a:pt x="404" y="268"/>
                  </a:cubicBezTo>
                  <a:cubicBezTo>
                    <a:pt x="405" y="268"/>
                    <a:pt x="405" y="268"/>
                    <a:pt x="406" y="268"/>
                  </a:cubicBezTo>
                  <a:cubicBezTo>
                    <a:pt x="406" y="267"/>
                    <a:pt x="406" y="266"/>
                    <a:pt x="405" y="265"/>
                  </a:cubicBezTo>
                  <a:cubicBezTo>
                    <a:pt x="405" y="265"/>
                    <a:pt x="405" y="264"/>
                    <a:pt x="405" y="264"/>
                  </a:cubicBezTo>
                  <a:cubicBezTo>
                    <a:pt x="404" y="264"/>
                    <a:pt x="404" y="264"/>
                    <a:pt x="405" y="263"/>
                  </a:cubicBezTo>
                  <a:cubicBezTo>
                    <a:pt x="405" y="263"/>
                    <a:pt x="405" y="262"/>
                    <a:pt x="405" y="262"/>
                  </a:cubicBezTo>
                  <a:cubicBezTo>
                    <a:pt x="405" y="261"/>
                    <a:pt x="404" y="261"/>
                    <a:pt x="404" y="260"/>
                  </a:cubicBezTo>
                  <a:cubicBezTo>
                    <a:pt x="403" y="259"/>
                    <a:pt x="403" y="259"/>
                    <a:pt x="402" y="258"/>
                  </a:cubicBezTo>
                  <a:cubicBezTo>
                    <a:pt x="402" y="258"/>
                    <a:pt x="402" y="258"/>
                    <a:pt x="402" y="257"/>
                  </a:cubicBezTo>
                  <a:cubicBezTo>
                    <a:pt x="402" y="257"/>
                    <a:pt x="402" y="257"/>
                    <a:pt x="401" y="257"/>
                  </a:cubicBezTo>
                  <a:cubicBezTo>
                    <a:pt x="401" y="257"/>
                    <a:pt x="401" y="257"/>
                    <a:pt x="401" y="257"/>
                  </a:cubicBezTo>
                  <a:cubicBezTo>
                    <a:pt x="400" y="258"/>
                    <a:pt x="399" y="259"/>
                    <a:pt x="398" y="260"/>
                  </a:cubicBezTo>
                  <a:cubicBezTo>
                    <a:pt x="398" y="260"/>
                    <a:pt x="398" y="261"/>
                    <a:pt x="398" y="261"/>
                  </a:cubicBezTo>
                  <a:cubicBezTo>
                    <a:pt x="398" y="262"/>
                    <a:pt x="398" y="262"/>
                    <a:pt x="398" y="262"/>
                  </a:cubicBezTo>
                  <a:cubicBezTo>
                    <a:pt x="398" y="263"/>
                    <a:pt x="397" y="263"/>
                    <a:pt x="397" y="264"/>
                  </a:cubicBezTo>
                  <a:cubicBezTo>
                    <a:pt x="396" y="265"/>
                    <a:pt x="397" y="266"/>
                    <a:pt x="397" y="266"/>
                  </a:cubicBezTo>
                  <a:close/>
                  <a:moveTo>
                    <a:pt x="400" y="187"/>
                  </a:moveTo>
                  <a:cubicBezTo>
                    <a:pt x="400" y="187"/>
                    <a:pt x="400" y="187"/>
                    <a:pt x="400" y="187"/>
                  </a:cubicBezTo>
                  <a:cubicBezTo>
                    <a:pt x="401" y="187"/>
                    <a:pt x="401" y="187"/>
                    <a:pt x="401" y="186"/>
                  </a:cubicBezTo>
                  <a:cubicBezTo>
                    <a:pt x="402" y="186"/>
                    <a:pt x="401" y="185"/>
                    <a:pt x="401" y="185"/>
                  </a:cubicBezTo>
                  <a:cubicBezTo>
                    <a:pt x="400" y="185"/>
                    <a:pt x="400" y="185"/>
                    <a:pt x="400" y="184"/>
                  </a:cubicBezTo>
                  <a:cubicBezTo>
                    <a:pt x="400" y="184"/>
                    <a:pt x="399" y="184"/>
                    <a:pt x="399" y="184"/>
                  </a:cubicBezTo>
                  <a:cubicBezTo>
                    <a:pt x="399" y="184"/>
                    <a:pt x="399" y="184"/>
                    <a:pt x="399" y="184"/>
                  </a:cubicBezTo>
                  <a:cubicBezTo>
                    <a:pt x="399" y="183"/>
                    <a:pt x="399" y="183"/>
                    <a:pt x="398" y="183"/>
                  </a:cubicBezTo>
                  <a:cubicBezTo>
                    <a:pt x="398" y="183"/>
                    <a:pt x="397" y="183"/>
                    <a:pt x="397" y="183"/>
                  </a:cubicBezTo>
                  <a:cubicBezTo>
                    <a:pt x="397" y="183"/>
                    <a:pt x="397" y="184"/>
                    <a:pt x="397" y="184"/>
                  </a:cubicBezTo>
                  <a:cubicBezTo>
                    <a:pt x="397" y="185"/>
                    <a:pt x="397" y="186"/>
                    <a:pt x="399" y="187"/>
                  </a:cubicBezTo>
                  <a:cubicBezTo>
                    <a:pt x="399" y="187"/>
                    <a:pt x="399" y="187"/>
                    <a:pt x="400" y="187"/>
                  </a:cubicBezTo>
                  <a:close/>
                  <a:moveTo>
                    <a:pt x="445" y="202"/>
                  </a:moveTo>
                  <a:cubicBezTo>
                    <a:pt x="445" y="202"/>
                    <a:pt x="445" y="202"/>
                    <a:pt x="445" y="202"/>
                  </a:cubicBezTo>
                  <a:cubicBezTo>
                    <a:pt x="445" y="203"/>
                    <a:pt x="445" y="203"/>
                    <a:pt x="446" y="203"/>
                  </a:cubicBezTo>
                  <a:cubicBezTo>
                    <a:pt x="446" y="203"/>
                    <a:pt x="446" y="203"/>
                    <a:pt x="446" y="203"/>
                  </a:cubicBezTo>
                  <a:cubicBezTo>
                    <a:pt x="446" y="203"/>
                    <a:pt x="447" y="202"/>
                    <a:pt x="447" y="202"/>
                  </a:cubicBezTo>
                  <a:cubicBezTo>
                    <a:pt x="447" y="202"/>
                    <a:pt x="447" y="202"/>
                    <a:pt x="447" y="201"/>
                  </a:cubicBezTo>
                  <a:cubicBezTo>
                    <a:pt x="448" y="201"/>
                    <a:pt x="448" y="201"/>
                    <a:pt x="448" y="200"/>
                  </a:cubicBezTo>
                  <a:cubicBezTo>
                    <a:pt x="448" y="200"/>
                    <a:pt x="448" y="200"/>
                    <a:pt x="447" y="199"/>
                  </a:cubicBezTo>
                  <a:cubicBezTo>
                    <a:pt x="447" y="199"/>
                    <a:pt x="447" y="199"/>
                    <a:pt x="447" y="199"/>
                  </a:cubicBezTo>
                  <a:cubicBezTo>
                    <a:pt x="446" y="199"/>
                    <a:pt x="446" y="199"/>
                    <a:pt x="446" y="200"/>
                  </a:cubicBezTo>
                  <a:cubicBezTo>
                    <a:pt x="445" y="200"/>
                    <a:pt x="445" y="200"/>
                    <a:pt x="445" y="200"/>
                  </a:cubicBezTo>
                  <a:cubicBezTo>
                    <a:pt x="445" y="200"/>
                    <a:pt x="445" y="200"/>
                    <a:pt x="445" y="200"/>
                  </a:cubicBezTo>
                  <a:cubicBezTo>
                    <a:pt x="444" y="200"/>
                    <a:pt x="444" y="201"/>
                    <a:pt x="444" y="201"/>
                  </a:cubicBezTo>
                  <a:cubicBezTo>
                    <a:pt x="444" y="201"/>
                    <a:pt x="444" y="202"/>
                    <a:pt x="444" y="202"/>
                  </a:cubicBezTo>
                  <a:cubicBezTo>
                    <a:pt x="444" y="202"/>
                    <a:pt x="444" y="202"/>
                    <a:pt x="445" y="202"/>
                  </a:cubicBezTo>
                  <a:close/>
                  <a:moveTo>
                    <a:pt x="436" y="218"/>
                  </a:moveTo>
                  <a:cubicBezTo>
                    <a:pt x="436" y="218"/>
                    <a:pt x="436" y="217"/>
                    <a:pt x="435" y="217"/>
                  </a:cubicBezTo>
                  <a:cubicBezTo>
                    <a:pt x="435" y="217"/>
                    <a:pt x="435" y="218"/>
                    <a:pt x="434" y="218"/>
                  </a:cubicBezTo>
                  <a:cubicBezTo>
                    <a:pt x="434" y="218"/>
                    <a:pt x="434" y="217"/>
                    <a:pt x="434" y="217"/>
                  </a:cubicBezTo>
                  <a:cubicBezTo>
                    <a:pt x="433" y="217"/>
                    <a:pt x="432" y="218"/>
                    <a:pt x="432" y="218"/>
                  </a:cubicBezTo>
                  <a:cubicBezTo>
                    <a:pt x="432" y="219"/>
                    <a:pt x="432" y="219"/>
                    <a:pt x="432" y="219"/>
                  </a:cubicBezTo>
                  <a:cubicBezTo>
                    <a:pt x="431" y="220"/>
                    <a:pt x="431" y="220"/>
                    <a:pt x="431" y="221"/>
                  </a:cubicBezTo>
                  <a:cubicBezTo>
                    <a:pt x="431" y="221"/>
                    <a:pt x="432" y="222"/>
                    <a:pt x="432" y="222"/>
                  </a:cubicBezTo>
                  <a:cubicBezTo>
                    <a:pt x="432" y="222"/>
                    <a:pt x="433" y="222"/>
                    <a:pt x="433" y="222"/>
                  </a:cubicBezTo>
                  <a:cubicBezTo>
                    <a:pt x="433" y="222"/>
                    <a:pt x="434" y="221"/>
                    <a:pt x="434" y="221"/>
                  </a:cubicBezTo>
                  <a:cubicBezTo>
                    <a:pt x="434" y="221"/>
                    <a:pt x="434" y="220"/>
                    <a:pt x="434" y="220"/>
                  </a:cubicBezTo>
                  <a:cubicBezTo>
                    <a:pt x="434" y="220"/>
                    <a:pt x="435" y="220"/>
                    <a:pt x="435" y="220"/>
                  </a:cubicBezTo>
                  <a:cubicBezTo>
                    <a:pt x="435" y="220"/>
                    <a:pt x="435" y="220"/>
                    <a:pt x="436" y="219"/>
                  </a:cubicBezTo>
                  <a:cubicBezTo>
                    <a:pt x="436" y="219"/>
                    <a:pt x="436" y="219"/>
                    <a:pt x="436" y="218"/>
                  </a:cubicBezTo>
                  <a:close/>
                  <a:moveTo>
                    <a:pt x="438" y="211"/>
                  </a:moveTo>
                  <a:cubicBezTo>
                    <a:pt x="438" y="211"/>
                    <a:pt x="438" y="211"/>
                    <a:pt x="438" y="210"/>
                  </a:cubicBezTo>
                  <a:cubicBezTo>
                    <a:pt x="438" y="210"/>
                    <a:pt x="438" y="210"/>
                    <a:pt x="437" y="210"/>
                  </a:cubicBezTo>
                  <a:cubicBezTo>
                    <a:pt x="436" y="210"/>
                    <a:pt x="436" y="210"/>
                    <a:pt x="436" y="210"/>
                  </a:cubicBezTo>
                  <a:cubicBezTo>
                    <a:pt x="436" y="210"/>
                    <a:pt x="436" y="210"/>
                    <a:pt x="436" y="210"/>
                  </a:cubicBezTo>
                  <a:cubicBezTo>
                    <a:pt x="435" y="210"/>
                    <a:pt x="435" y="210"/>
                    <a:pt x="435" y="210"/>
                  </a:cubicBezTo>
                  <a:cubicBezTo>
                    <a:pt x="435" y="210"/>
                    <a:pt x="435" y="210"/>
                    <a:pt x="435" y="210"/>
                  </a:cubicBezTo>
                  <a:cubicBezTo>
                    <a:pt x="434" y="210"/>
                    <a:pt x="433" y="210"/>
                    <a:pt x="433" y="211"/>
                  </a:cubicBezTo>
                  <a:cubicBezTo>
                    <a:pt x="433" y="211"/>
                    <a:pt x="434" y="212"/>
                    <a:pt x="434" y="212"/>
                  </a:cubicBezTo>
                  <a:cubicBezTo>
                    <a:pt x="435" y="212"/>
                    <a:pt x="435" y="212"/>
                    <a:pt x="435" y="212"/>
                  </a:cubicBezTo>
                  <a:cubicBezTo>
                    <a:pt x="435" y="212"/>
                    <a:pt x="436" y="213"/>
                    <a:pt x="436" y="213"/>
                  </a:cubicBezTo>
                  <a:cubicBezTo>
                    <a:pt x="436" y="213"/>
                    <a:pt x="437" y="213"/>
                    <a:pt x="437" y="212"/>
                  </a:cubicBezTo>
                  <a:cubicBezTo>
                    <a:pt x="438" y="212"/>
                    <a:pt x="438" y="212"/>
                    <a:pt x="438" y="211"/>
                  </a:cubicBezTo>
                  <a:close/>
                  <a:moveTo>
                    <a:pt x="443" y="207"/>
                  </a:moveTo>
                  <a:cubicBezTo>
                    <a:pt x="443" y="207"/>
                    <a:pt x="443" y="207"/>
                    <a:pt x="444" y="207"/>
                  </a:cubicBezTo>
                  <a:cubicBezTo>
                    <a:pt x="444" y="207"/>
                    <a:pt x="444" y="207"/>
                    <a:pt x="444" y="207"/>
                  </a:cubicBezTo>
                  <a:cubicBezTo>
                    <a:pt x="444" y="207"/>
                    <a:pt x="445" y="207"/>
                    <a:pt x="445" y="207"/>
                  </a:cubicBezTo>
                  <a:cubicBezTo>
                    <a:pt x="446" y="207"/>
                    <a:pt x="446" y="207"/>
                    <a:pt x="446" y="207"/>
                  </a:cubicBezTo>
                  <a:cubicBezTo>
                    <a:pt x="447" y="207"/>
                    <a:pt x="447" y="207"/>
                    <a:pt x="447" y="206"/>
                  </a:cubicBezTo>
                  <a:cubicBezTo>
                    <a:pt x="447" y="206"/>
                    <a:pt x="448" y="206"/>
                    <a:pt x="448" y="206"/>
                  </a:cubicBezTo>
                  <a:cubicBezTo>
                    <a:pt x="448" y="205"/>
                    <a:pt x="448" y="205"/>
                    <a:pt x="448" y="205"/>
                  </a:cubicBezTo>
                  <a:cubicBezTo>
                    <a:pt x="448" y="204"/>
                    <a:pt x="448" y="204"/>
                    <a:pt x="447" y="204"/>
                  </a:cubicBezTo>
                  <a:cubicBezTo>
                    <a:pt x="446" y="204"/>
                    <a:pt x="446" y="204"/>
                    <a:pt x="446" y="204"/>
                  </a:cubicBezTo>
                  <a:cubicBezTo>
                    <a:pt x="446" y="204"/>
                    <a:pt x="446" y="204"/>
                    <a:pt x="446" y="204"/>
                  </a:cubicBezTo>
                  <a:cubicBezTo>
                    <a:pt x="445" y="204"/>
                    <a:pt x="445" y="204"/>
                    <a:pt x="444" y="204"/>
                  </a:cubicBezTo>
                  <a:cubicBezTo>
                    <a:pt x="444" y="204"/>
                    <a:pt x="444" y="204"/>
                    <a:pt x="444" y="204"/>
                  </a:cubicBezTo>
                  <a:cubicBezTo>
                    <a:pt x="444" y="204"/>
                    <a:pt x="444" y="205"/>
                    <a:pt x="444" y="205"/>
                  </a:cubicBezTo>
                  <a:cubicBezTo>
                    <a:pt x="444" y="205"/>
                    <a:pt x="444" y="205"/>
                    <a:pt x="444" y="205"/>
                  </a:cubicBezTo>
                  <a:cubicBezTo>
                    <a:pt x="444" y="204"/>
                    <a:pt x="444" y="204"/>
                    <a:pt x="444" y="204"/>
                  </a:cubicBezTo>
                  <a:cubicBezTo>
                    <a:pt x="444" y="204"/>
                    <a:pt x="443" y="204"/>
                    <a:pt x="443" y="204"/>
                  </a:cubicBezTo>
                  <a:cubicBezTo>
                    <a:pt x="443" y="204"/>
                    <a:pt x="442" y="204"/>
                    <a:pt x="442" y="205"/>
                  </a:cubicBezTo>
                  <a:cubicBezTo>
                    <a:pt x="442" y="205"/>
                    <a:pt x="442" y="206"/>
                    <a:pt x="442" y="206"/>
                  </a:cubicBezTo>
                  <a:cubicBezTo>
                    <a:pt x="442" y="206"/>
                    <a:pt x="443" y="206"/>
                    <a:pt x="443" y="207"/>
                  </a:cubicBezTo>
                  <a:close/>
                  <a:moveTo>
                    <a:pt x="442" y="139"/>
                  </a:moveTo>
                  <a:cubicBezTo>
                    <a:pt x="443" y="138"/>
                    <a:pt x="443" y="137"/>
                    <a:pt x="444" y="136"/>
                  </a:cubicBezTo>
                  <a:cubicBezTo>
                    <a:pt x="444" y="136"/>
                    <a:pt x="444" y="136"/>
                    <a:pt x="444" y="136"/>
                  </a:cubicBezTo>
                  <a:cubicBezTo>
                    <a:pt x="444" y="135"/>
                    <a:pt x="444" y="135"/>
                    <a:pt x="444" y="134"/>
                  </a:cubicBezTo>
                  <a:cubicBezTo>
                    <a:pt x="444" y="134"/>
                    <a:pt x="444" y="134"/>
                    <a:pt x="444" y="134"/>
                  </a:cubicBezTo>
                  <a:cubicBezTo>
                    <a:pt x="444" y="134"/>
                    <a:pt x="444" y="133"/>
                    <a:pt x="443" y="133"/>
                  </a:cubicBezTo>
                  <a:cubicBezTo>
                    <a:pt x="443" y="133"/>
                    <a:pt x="443" y="133"/>
                    <a:pt x="443" y="133"/>
                  </a:cubicBezTo>
                  <a:cubicBezTo>
                    <a:pt x="443" y="133"/>
                    <a:pt x="443" y="132"/>
                    <a:pt x="443" y="132"/>
                  </a:cubicBezTo>
                  <a:cubicBezTo>
                    <a:pt x="442" y="132"/>
                    <a:pt x="442" y="132"/>
                    <a:pt x="442" y="133"/>
                  </a:cubicBezTo>
                  <a:cubicBezTo>
                    <a:pt x="442" y="133"/>
                    <a:pt x="442" y="133"/>
                    <a:pt x="442" y="133"/>
                  </a:cubicBezTo>
                  <a:cubicBezTo>
                    <a:pt x="442" y="133"/>
                    <a:pt x="441" y="133"/>
                    <a:pt x="441" y="133"/>
                  </a:cubicBezTo>
                  <a:cubicBezTo>
                    <a:pt x="440" y="133"/>
                    <a:pt x="439" y="134"/>
                    <a:pt x="439" y="135"/>
                  </a:cubicBezTo>
                  <a:cubicBezTo>
                    <a:pt x="438" y="136"/>
                    <a:pt x="438" y="137"/>
                    <a:pt x="438" y="138"/>
                  </a:cubicBezTo>
                  <a:cubicBezTo>
                    <a:pt x="438" y="139"/>
                    <a:pt x="439" y="140"/>
                    <a:pt x="440" y="140"/>
                  </a:cubicBezTo>
                  <a:cubicBezTo>
                    <a:pt x="441" y="140"/>
                    <a:pt x="442" y="140"/>
                    <a:pt x="442" y="139"/>
                  </a:cubicBezTo>
                  <a:close/>
                  <a:moveTo>
                    <a:pt x="448" y="308"/>
                  </a:moveTo>
                  <a:cubicBezTo>
                    <a:pt x="448" y="308"/>
                    <a:pt x="448" y="308"/>
                    <a:pt x="448" y="308"/>
                  </a:cubicBezTo>
                  <a:cubicBezTo>
                    <a:pt x="449" y="308"/>
                    <a:pt x="449" y="308"/>
                    <a:pt x="449" y="308"/>
                  </a:cubicBezTo>
                  <a:cubicBezTo>
                    <a:pt x="449" y="308"/>
                    <a:pt x="449" y="308"/>
                    <a:pt x="450" y="308"/>
                  </a:cubicBezTo>
                  <a:cubicBezTo>
                    <a:pt x="450" y="308"/>
                    <a:pt x="450" y="308"/>
                    <a:pt x="450" y="308"/>
                  </a:cubicBezTo>
                  <a:cubicBezTo>
                    <a:pt x="450" y="307"/>
                    <a:pt x="450" y="307"/>
                    <a:pt x="450" y="307"/>
                  </a:cubicBezTo>
                  <a:cubicBezTo>
                    <a:pt x="450" y="307"/>
                    <a:pt x="450" y="306"/>
                    <a:pt x="450" y="306"/>
                  </a:cubicBezTo>
                  <a:cubicBezTo>
                    <a:pt x="450" y="306"/>
                    <a:pt x="450" y="306"/>
                    <a:pt x="450" y="306"/>
                  </a:cubicBezTo>
                  <a:cubicBezTo>
                    <a:pt x="450" y="305"/>
                    <a:pt x="449" y="305"/>
                    <a:pt x="449" y="305"/>
                  </a:cubicBezTo>
                  <a:cubicBezTo>
                    <a:pt x="448" y="305"/>
                    <a:pt x="448" y="305"/>
                    <a:pt x="448" y="306"/>
                  </a:cubicBezTo>
                  <a:cubicBezTo>
                    <a:pt x="448" y="306"/>
                    <a:pt x="448" y="306"/>
                    <a:pt x="448" y="306"/>
                  </a:cubicBezTo>
                  <a:cubicBezTo>
                    <a:pt x="448" y="306"/>
                    <a:pt x="447" y="307"/>
                    <a:pt x="448" y="307"/>
                  </a:cubicBezTo>
                  <a:cubicBezTo>
                    <a:pt x="448" y="307"/>
                    <a:pt x="448" y="308"/>
                    <a:pt x="448" y="308"/>
                  </a:cubicBezTo>
                  <a:close/>
                  <a:moveTo>
                    <a:pt x="324" y="44"/>
                  </a:moveTo>
                  <a:cubicBezTo>
                    <a:pt x="324" y="44"/>
                    <a:pt x="324" y="44"/>
                    <a:pt x="324" y="44"/>
                  </a:cubicBezTo>
                  <a:cubicBezTo>
                    <a:pt x="325" y="44"/>
                    <a:pt x="326" y="44"/>
                    <a:pt x="327" y="45"/>
                  </a:cubicBezTo>
                  <a:cubicBezTo>
                    <a:pt x="328" y="45"/>
                    <a:pt x="328" y="44"/>
                    <a:pt x="329" y="44"/>
                  </a:cubicBezTo>
                  <a:cubicBezTo>
                    <a:pt x="329" y="44"/>
                    <a:pt x="329" y="44"/>
                    <a:pt x="329" y="44"/>
                  </a:cubicBezTo>
                  <a:cubicBezTo>
                    <a:pt x="330" y="43"/>
                    <a:pt x="332" y="43"/>
                    <a:pt x="332" y="42"/>
                  </a:cubicBezTo>
                  <a:cubicBezTo>
                    <a:pt x="332" y="41"/>
                    <a:pt x="332" y="41"/>
                    <a:pt x="332" y="40"/>
                  </a:cubicBezTo>
                  <a:cubicBezTo>
                    <a:pt x="332" y="40"/>
                    <a:pt x="332" y="39"/>
                    <a:pt x="332" y="39"/>
                  </a:cubicBezTo>
                  <a:cubicBezTo>
                    <a:pt x="332" y="39"/>
                    <a:pt x="332" y="39"/>
                    <a:pt x="332" y="39"/>
                  </a:cubicBezTo>
                  <a:cubicBezTo>
                    <a:pt x="332" y="39"/>
                    <a:pt x="332" y="39"/>
                    <a:pt x="331" y="39"/>
                  </a:cubicBezTo>
                  <a:cubicBezTo>
                    <a:pt x="331" y="39"/>
                    <a:pt x="331" y="39"/>
                    <a:pt x="331" y="39"/>
                  </a:cubicBezTo>
                  <a:cubicBezTo>
                    <a:pt x="330" y="39"/>
                    <a:pt x="330" y="39"/>
                    <a:pt x="330" y="39"/>
                  </a:cubicBezTo>
                  <a:cubicBezTo>
                    <a:pt x="330" y="39"/>
                    <a:pt x="330" y="39"/>
                    <a:pt x="330" y="39"/>
                  </a:cubicBezTo>
                  <a:cubicBezTo>
                    <a:pt x="330" y="39"/>
                    <a:pt x="330" y="39"/>
                    <a:pt x="330" y="39"/>
                  </a:cubicBezTo>
                  <a:cubicBezTo>
                    <a:pt x="330" y="39"/>
                    <a:pt x="329" y="39"/>
                    <a:pt x="329" y="39"/>
                  </a:cubicBezTo>
                  <a:cubicBezTo>
                    <a:pt x="328" y="39"/>
                    <a:pt x="328" y="39"/>
                    <a:pt x="327" y="39"/>
                  </a:cubicBezTo>
                  <a:cubicBezTo>
                    <a:pt x="326" y="39"/>
                    <a:pt x="325" y="39"/>
                    <a:pt x="325" y="40"/>
                  </a:cubicBezTo>
                  <a:cubicBezTo>
                    <a:pt x="325" y="40"/>
                    <a:pt x="324" y="40"/>
                    <a:pt x="324" y="40"/>
                  </a:cubicBezTo>
                  <a:cubicBezTo>
                    <a:pt x="324" y="40"/>
                    <a:pt x="323" y="40"/>
                    <a:pt x="323" y="41"/>
                  </a:cubicBezTo>
                  <a:cubicBezTo>
                    <a:pt x="322" y="41"/>
                    <a:pt x="321" y="42"/>
                    <a:pt x="322" y="43"/>
                  </a:cubicBezTo>
                  <a:cubicBezTo>
                    <a:pt x="322" y="44"/>
                    <a:pt x="323" y="44"/>
                    <a:pt x="324" y="44"/>
                  </a:cubicBezTo>
                  <a:close/>
                  <a:moveTo>
                    <a:pt x="572" y="107"/>
                  </a:moveTo>
                  <a:cubicBezTo>
                    <a:pt x="572" y="107"/>
                    <a:pt x="572" y="107"/>
                    <a:pt x="572" y="107"/>
                  </a:cubicBezTo>
                  <a:cubicBezTo>
                    <a:pt x="572" y="107"/>
                    <a:pt x="572" y="107"/>
                    <a:pt x="572" y="107"/>
                  </a:cubicBezTo>
                  <a:cubicBezTo>
                    <a:pt x="572" y="108"/>
                    <a:pt x="573" y="108"/>
                    <a:pt x="573" y="109"/>
                  </a:cubicBezTo>
                  <a:cubicBezTo>
                    <a:pt x="573" y="109"/>
                    <a:pt x="573" y="109"/>
                    <a:pt x="573" y="109"/>
                  </a:cubicBezTo>
                  <a:cubicBezTo>
                    <a:pt x="573" y="109"/>
                    <a:pt x="573" y="109"/>
                    <a:pt x="573" y="109"/>
                  </a:cubicBezTo>
                  <a:cubicBezTo>
                    <a:pt x="573" y="110"/>
                    <a:pt x="573" y="110"/>
                    <a:pt x="573" y="110"/>
                  </a:cubicBezTo>
                  <a:cubicBezTo>
                    <a:pt x="573" y="110"/>
                    <a:pt x="573" y="110"/>
                    <a:pt x="573" y="110"/>
                  </a:cubicBezTo>
                  <a:cubicBezTo>
                    <a:pt x="574" y="110"/>
                    <a:pt x="574" y="110"/>
                    <a:pt x="574" y="110"/>
                  </a:cubicBezTo>
                  <a:cubicBezTo>
                    <a:pt x="574" y="109"/>
                    <a:pt x="574" y="109"/>
                    <a:pt x="574" y="109"/>
                  </a:cubicBezTo>
                  <a:cubicBezTo>
                    <a:pt x="574" y="109"/>
                    <a:pt x="574" y="109"/>
                    <a:pt x="574" y="109"/>
                  </a:cubicBezTo>
                  <a:cubicBezTo>
                    <a:pt x="574" y="109"/>
                    <a:pt x="574" y="109"/>
                    <a:pt x="574" y="109"/>
                  </a:cubicBezTo>
                  <a:cubicBezTo>
                    <a:pt x="575" y="109"/>
                    <a:pt x="575" y="109"/>
                    <a:pt x="575" y="109"/>
                  </a:cubicBezTo>
                  <a:cubicBezTo>
                    <a:pt x="575" y="109"/>
                    <a:pt x="575" y="109"/>
                    <a:pt x="575" y="109"/>
                  </a:cubicBezTo>
                  <a:cubicBezTo>
                    <a:pt x="575" y="109"/>
                    <a:pt x="575" y="108"/>
                    <a:pt x="575" y="108"/>
                  </a:cubicBezTo>
                  <a:cubicBezTo>
                    <a:pt x="575" y="108"/>
                    <a:pt x="575" y="108"/>
                    <a:pt x="575" y="107"/>
                  </a:cubicBezTo>
                  <a:cubicBezTo>
                    <a:pt x="576" y="107"/>
                    <a:pt x="576" y="106"/>
                    <a:pt x="576" y="105"/>
                  </a:cubicBezTo>
                  <a:cubicBezTo>
                    <a:pt x="576" y="105"/>
                    <a:pt x="575" y="105"/>
                    <a:pt x="575" y="104"/>
                  </a:cubicBezTo>
                  <a:cubicBezTo>
                    <a:pt x="575" y="104"/>
                    <a:pt x="575" y="104"/>
                    <a:pt x="575" y="104"/>
                  </a:cubicBezTo>
                  <a:cubicBezTo>
                    <a:pt x="575" y="104"/>
                    <a:pt x="575" y="104"/>
                    <a:pt x="575" y="104"/>
                  </a:cubicBezTo>
                  <a:cubicBezTo>
                    <a:pt x="575" y="104"/>
                    <a:pt x="575" y="104"/>
                    <a:pt x="575" y="104"/>
                  </a:cubicBezTo>
                  <a:cubicBezTo>
                    <a:pt x="575" y="103"/>
                    <a:pt x="575" y="103"/>
                    <a:pt x="575" y="103"/>
                  </a:cubicBezTo>
                  <a:cubicBezTo>
                    <a:pt x="574" y="103"/>
                    <a:pt x="574" y="103"/>
                    <a:pt x="574" y="103"/>
                  </a:cubicBezTo>
                  <a:cubicBezTo>
                    <a:pt x="574" y="103"/>
                    <a:pt x="574" y="102"/>
                    <a:pt x="573" y="102"/>
                  </a:cubicBezTo>
                  <a:cubicBezTo>
                    <a:pt x="573" y="102"/>
                    <a:pt x="573" y="102"/>
                    <a:pt x="573" y="102"/>
                  </a:cubicBezTo>
                  <a:cubicBezTo>
                    <a:pt x="572" y="102"/>
                    <a:pt x="572" y="102"/>
                    <a:pt x="571" y="103"/>
                  </a:cubicBezTo>
                  <a:cubicBezTo>
                    <a:pt x="571" y="103"/>
                    <a:pt x="571" y="104"/>
                    <a:pt x="571" y="105"/>
                  </a:cubicBezTo>
                  <a:cubicBezTo>
                    <a:pt x="571" y="105"/>
                    <a:pt x="571" y="106"/>
                    <a:pt x="571" y="106"/>
                  </a:cubicBezTo>
                  <a:cubicBezTo>
                    <a:pt x="571" y="106"/>
                    <a:pt x="572" y="106"/>
                    <a:pt x="572" y="107"/>
                  </a:cubicBezTo>
                  <a:close/>
                  <a:moveTo>
                    <a:pt x="553" y="82"/>
                  </a:moveTo>
                  <a:cubicBezTo>
                    <a:pt x="553" y="84"/>
                    <a:pt x="554" y="84"/>
                    <a:pt x="555" y="84"/>
                  </a:cubicBezTo>
                  <a:cubicBezTo>
                    <a:pt x="555" y="84"/>
                    <a:pt x="555" y="84"/>
                    <a:pt x="555" y="84"/>
                  </a:cubicBezTo>
                  <a:cubicBezTo>
                    <a:pt x="557" y="84"/>
                    <a:pt x="558" y="84"/>
                    <a:pt x="559" y="84"/>
                  </a:cubicBezTo>
                  <a:cubicBezTo>
                    <a:pt x="560" y="84"/>
                    <a:pt x="560" y="84"/>
                    <a:pt x="560" y="84"/>
                  </a:cubicBezTo>
                  <a:cubicBezTo>
                    <a:pt x="561" y="84"/>
                    <a:pt x="561" y="84"/>
                    <a:pt x="561" y="84"/>
                  </a:cubicBezTo>
                  <a:cubicBezTo>
                    <a:pt x="562" y="84"/>
                    <a:pt x="562" y="84"/>
                    <a:pt x="563" y="84"/>
                  </a:cubicBezTo>
                  <a:cubicBezTo>
                    <a:pt x="564" y="83"/>
                    <a:pt x="564" y="81"/>
                    <a:pt x="564" y="80"/>
                  </a:cubicBezTo>
                  <a:cubicBezTo>
                    <a:pt x="564" y="79"/>
                    <a:pt x="564" y="79"/>
                    <a:pt x="564" y="79"/>
                  </a:cubicBezTo>
                  <a:cubicBezTo>
                    <a:pt x="564" y="79"/>
                    <a:pt x="564" y="79"/>
                    <a:pt x="564" y="79"/>
                  </a:cubicBezTo>
                  <a:cubicBezTo>
                    <a:pt x="564" y="79"/>
                    <a:pt x="564" y="78"/>
                    <a:pt x="564" y="78"/>
                  </a:cubicBezTo>
                  <a:cubicBezTo>
                    <a:pt x="563" y="78"/>
                    <a:pt x="563" y="78"/>
                    <a:pt x="562" y="78"/>
                  </a:cubicBezTo>
                  <a:cubicBezTo>
                    <a:pt x="561" y="78"/>
                    <a:pt x="561" y="78"/>
                    <a:pt x="560" y="78"/>
                  </a:cubicBezTo>
                  <a:cubicBezTo>
                    <a:pt x="560" y="78"/>
                    <a:pt x="560" y="79"/>
                    <a:pt x="559" y="79"/>
                  </a:cubicBezTo>
                  <a:cubicBezTo>
                    <a:pt x="559" y="79"/>
                    <a:pt x="559" y="79"/>
                    <a:pt x="559" y="79"/>
                  </a:cubicBezTo>
                  <a:cubicBezTo>
                    <a:pt x="559" y="80"/>
                    <a:pt x="558" y="80"/>
                    <a:pt x="558" y="80"/>
                  </a:cubicBezTo>
                  <a:cubicBezTo>
                    <a:pt x="558" y="80"/>
                    <a:pt x="558" y="80"/>
                    <a:pt x="558" y="80"/>
                  </a:cubicBezTo>
                  <a:cubicBezTo>
                    <a:pt x="557" y="80"/>
                    <a:pt x="556" y="80"/>
                    <a:pt x="556" y="80"/>
                  </a:cubicBezTo>
                  <a:cubicBezTo>
                    <a:pt x="555" y="80"/>
                    <a:pt x="553" y="81"/>
                    <a:pt x="553" y="82"/>
                  </a:cubicBezTo>
                  <a:close/>
                  <a:moveTo>
                    <a:pt x="453" y="310"/>
                  </a:moveTo>
                  <a:cubicBezTo>
                    <a:pt x="452" y="310"/>
                    <a:pt x="452" y="310"/>
                    <a:pt x="452" y="310"/>
                  </a:cubicBezTo>
                  <a:cubicBezTo>
                    <a:pt x="452" y="310"/>
                    <a:pt x="451" y="310"/>
                    <a:pt x="451" y="310"/>
                  </a:cubicBezTo>
                  <a:cubicBezTo>
                    <a:pt x="451" y="310"/>
                    <a:pt x="451" y="310"/>
                    <a:pt x="451" y="310"/>
                  </a:cubicBezTo>
                  <a:cubicBezTo>
                    <a:pt x="450" y="310"/>
                    <a:pt x="450" y="311"/>
                    <a:pt x="450" y="311"/>
                  </a:cubicBezTo>
                  <a:cubicBezTo>
                    <a:pt x="450" y="312"/>
                    <a:pt x="451" y="312"/>
                    <a:pt x="451" y="313"/>
                  </a:cubicBezTo>
                  <a:cubicBezTo>
                    <a:pt x="451" y="313"/>
                    <a:pt x="451" y="314"/>
                    <a:pt x="451" y="314"/>
                  </a:cubicBezTo>
                  <a:cubicBezTo>
                    <a:pt x="451" y="314"/>
                    <a:pt x="451" y="314"/>
                    <a:pt x="451" y="315"/>
                  </a:cubicBezTo>
                  <a:cubicBezTo>
                    <a:pt x="451" y="315"/>
                    <a:pt x="451" y="315"/>
                    <a:pt x="451" y="315"/>
                  </a:cubicBezTo>
                  <a:cubicBezTo>
                    <a:pt x="451" y="315"/>
                    <a:pt x="451" y="315"/>
                    <a:pt x="451" y="315"/>
                  </a:cubicBezTo>
                  <a:cubicBezTo>
                    <a:pt x="451" y="316"/>
                    <a:pt x="451" y="316"/>
                    <a:pt x="451" y="316"/>
                  </a:cubicBezTo>
                  <a:cubicBezTo>
                    <a:pt x="451" y="316"/>
                    <a:pt x="451" y="317"/>
                    <a:pt x="451" y="317"/>
                  </a:cubicBezTo>
                  <a:cubicBezTo>
                    <a:pt x="451" y="318"/>
                    <a:pt x="451" y="318"/>
                    <a:pt x="452" y="318"/>
                  </a:cubicBezTo>
                  <a:cubicBezTo>
                    <a:pt x="452" y="318"/>
                    <a:pt x="453" y="318"/>
                    <a:pt x="453" y="317"/>
                  </a:cubicBezTo>
                  <a:cubicBezTo>
                    <a:pt x="453" y="317"/>
                    <a:pt x="453" y="317"/>
                    <a:pt x="453" y="317"/>
                  </a:cubicBezTo>
                  <a:cubicBezTo>
                    <a:pt x="453" y="316"/>
                    <a:pt x="453" y="316"/>
                    <a:pt x="453" y="316"/>
                  </a:cubicBezTo>
                  <a:cubicBezTo>
                    <a:pt x="453" y="315"/>
                    <a:pt x="453" y="315"/>
                    <a:pt x="453" y="315"/>
                  </a:cubicBezTo>
                  <a:cubicBezTo>
                    <a:pt x="453" y="315"/>
                    <a:pt x="453" y="314"/>
                    <a:pt x="453" y="314"/>
                  </a:cubicBezTo>
                  <a:cubicBezTo>
                    <a:pt x="453" y="313"/>
                    <a:pt x="453" y="313"/>
                    <a:pt x="453" y="313"/>
                  </a:cubicBezTo>
                  <a:cubicBezTo>
                    <a:pt x="453" y="313"/>
                    <a:pt x="453" y="313"/>
                    <a:pt x="453" y="312"/>
                  </a:cubicBezTo>
                  <a:cubicBezTo>
                    <a:pt x="453" y="312"/>
                    <a:pt x="453" y="312"/>
                    <a:pt x="452" y="312"/>
                  </a:cubicBezTo>
                  <a:cubicBezTo>
                    <a:pt x="452" y="312"/>
                    <a:pt x="452" y="311"/>
                    <a:pt x="452" y="311"/>
                  </a:cubicBezTo>
                  <a:cubicBezTo>
                    <a:pt x="453" y="311"/>
                    <a:pt x="453" y="310"/>
                    <a:pt x="453" y="310"/>
                  </a:cubicBezTo>
                  <a:close/>
                  <a:moveTo>
                    <a:pt x="451" y="230"/>
                  </a:moveTo>
                  <a:cubicBezTo>
                    <a:pt x="451" y="230"/>
                    <a:pt x="451" y="230"/>
                    <a:pt x="451" y="230"/>
                  </a:cubicBezTo>
                  <a:cubicBezTo>
                    <a:pt x="451" y="230"/>
                    <a:pt x="451" y="230"/>
                    <a:pt x="451" y="230"/>
                  </a:cubicBezTo>
                  <a:cubicBezTo>
                    <a:pt x="450" y="230"/>
                    <a:pt x="450" y="229"/>
                    <a:pt x="449" y="229"/>
                  </a:cubicBezTo>
                  <a:cubicBezTo>
                    <a:pt x="449" y="229"/>
                    <a:pt x="449" y="229"/>
                    <a:pt x="449" y="229"/>
                  </a:cubicBezTo>
                  <a:cubicBezTo>
                    <a:pt x="449" y="229"/>
                    <a:pt x="448" y="229"/>
                    <a:pt x="448" y="230"/>
                  </a:cubicBezTo>
                  <a:cubicBezTo>
                    <a:pt x="448" y="230"/>
                    <a:pt x="448" y="230"/>
                    <a:pt x="448" y="230"/>
                  </a:cubicBezTo>
                  <a:cubicBezTo>
                    <a:pt x="448" y="231"/>
                    <a:pt x="448" y="231"/>
                    <a:pt x="448" y="232"/>
                  </a:cubicBezTo>
                  <a:cubicBezTo>
                    <a:pt x="448" y="232"/>
                    <a:pt x="448" y="232"/>
                    <a:pt x="448" y="232"/>
                  </a:cubicBezTo>
                  <a:cubicBezTo>
                    <a:pt x="449" y="233"/>
                    <a:pt x="449" y="233"/>
                    <a:pt x="449" y="233"/>
                  </a:cubicBezTo>
                  <a:cubicBezTo>
                    <a:pt x="450" y="233"/>
                    <a:pt x="450" y="233"/>
                    <a:pt x="450" y="233"/>
                  </a:cubicBezTo>
                  <a:cubicBezTo>
                    <a:pt x="450" y="233"/>
                    <a:pt x="451" y="233"/>
                    <a:pt x="451" y="232"/>
                  </a:cubicBezTo>
                  <a:cubicBezTo>
                    <a:pt x="451" y="232"/>
                    <a:pt x="452" y="232"/>
                    <a:pt x="452" y="231"/>
                  </a:cubicBezTo>
                  <a:cubicBezTo>
                    <a:pt x="452" y="231"/>
                    <a:pt x="451" y="231"/>
                    <a:pt x="451" y="230"/>
                  </a:cubicBezTo>
                  <a:cubicBezTo>
                    <a:pt x="451" y="230"/>
                    <a:pt x="451" y="230"/>
                    <a:pt x="451" y="230"/>
                  </a:cubicBezTo>
                  <a:close/>
                  <a:moveTo>
                    <a:pt x="510" y="156"/>
                  </a:moveTo>
                  <a:cubicBezTo>
                    <a:pt x="510" y="156"/>
                    <a:pt x="510" y="156"/>
                    <a:pt x="510" y="156"/>
                  </a:cubicBezTo>
                  <a:cubicBezTo>
                    <a:pt x="511" y="155"/>
                    <a:pt x="510" y="155"/>
                    <a:pt x="510" y="155"/>
                  </a:cubicBezTo>
                  <a:cubicBezTo>
                    <a:pt x="510" y="155"/>
                    <a:pt x="510" y="155"/>
                    <a:pt x="509" y="155"/>
                  </a:cubicBezTo>
                  <a:cubicBezTo>
                    <a:pt x="509" y="155"/>
                    <a:pt x="508" y="155"/>
                    <a:pt x="508" y="154"/>
                  </a:cubicBezTo>
                  <a:cubicBezTo>
                    <a:pt x="507" y="154"/>
                    <a:pt x="507" y="155"/>
                    <a:pt x="507" y="155"/>
                  </a:cubicBezTo>
                  <a:cubicBezTo>
                    <a:pt x="507" y="155"/>
                    <a:pt x="506" y="155"/>
                    <a:pt x="506" y="156"/>
                  </a:cubicBezTo>
                  <a:cubicBezTo>
                    <a:pt x="506" y="156"/>
                    <a:pt x="506" y="156"/>
                    <a:pt x="506" y="156"/>
                  </a:cubicBezTo>
                  <a:cubicBezTo>
                    <a:pt x="506" y="157"/>
                    <a:pt x="506" y="157"/>
                    <a:pt x="506" y="157"/>
                  </a:cubicBezTo>
                  <a:cubicBezTo>
                    <a:pt x="505" y="157"/>
                    <a:pt x="505" y="157"/>
                    <a:pt x="504" y="156"/>
                  </a:cubicBezTo>
                  <a:cubicBezTo>
                    <a:pt x="504" y="156"/>
                    <a:pt x="504" y="156"/>
                    <a:pt x="504" y="156"/>
                  </a:cubicBezTo>
                  <a:cubicBezTo>
                    <a:pt x="504" y="156"/>
                    <a:pt x="503" y="156"/>
                    <a:pt x="503" y="156"/>
                  </a:cubicBezTo>
                  <a:cubicBezTo>
                    <a:pt x="503" y="156"/>
                    <a:pt x="502" y="156"/>
                    <a:pt x="502" y="156"/>
                  </a:cubicBezTo>
                  <a:cubicBezTo>
                    <a:pt x="502" y="157"/>
                    <a:pt x="501" y="157"/>
                    <a:pt x="501" y="157"/>
                  </a:cubicBezTo>
                  <a:cubicBezTo>
                    <a:pt x="500" y="157"/>
                    <a:pt x="499" y="157"/>
                    <a:pt x="499" y="158"/>
                  </a:cubicBezTo>
                  <a:cubicBezTo>
                    <a:pt x="498" y="159"/>
                    <a:pt x="500" y="159"/>
                    <a:pt x="500" y="160"/>
                  </a:cubicBezTo>
                  <a:cubicBezTo>
                    <a:pt x="501" y="160"/>
                    <a:pt x="502" y="160"/>
                    <a:pt x="502" y="161"/>
                  </a:cubicBezTo>
                  <a:cubicBezTo>
                    <a:pt x="503" y="161"/>
                    <a:pt x="503" y="161"/>
                    <a:pt x="504" y="161"/>
                  </a:cubicBezTo>
                  <a:cubicBezTo>
                    <a:pt x="504" y="161"/>
                    <a:pt x="505" y="162"/>
                    <a:pt x="505" y="162"/>
                  </a:cubicBezTo>
                  <a:cubicBezTo>
                    <a:pt x="506" y="162"/>
                    <a:pt x="507" y="161"/>
                    <a:pt x="508" y="161"/>
                  </a:cubicBezTo>
                  <a:cubicBezTo>
                    <a:pt x="510" y="160"/>
                    <a:pt x="510" y="160"/>
                    <a:pt x="510" y="158"/>
                  </a:cubicBezTo>
                  <a:cubicBezTo>
                    <a:pt x="510" y="158"/>
                    <a:pt x="510" y="158"/>
                    <a:pt x="510" y="158"/>
                  </a:cubicBezTo>
                  <a:cubicBezTo>
                    <a:pt x="510" y="158"/>
                    <a:pt x="510" y="157"/>
                    <a:pt x="510" y="157"/>
                  </a:cubicBezTo>
                  <a:cubicBezTo>
                    <a:pt x="510" y="157"/>
                    <a:pt x="510" y="157"/>
                    <a:pt x="510" y="157"/>
                  </a:cubicBezTo>
                  <a:cubicBezTo>
                    <a:pt x="510" y="157"/>
                    <a:pt x="510" y="156"/>
                    <a:pt x="510" y="156"/>
                  </a:cubicBezTo>
                  <a:close/>
                  <a:moveTo>
                    <a:pt x="502" y="63"/>
                  </a:moveTo>
                  <a:cubicBezTo>
                    <a:pt x="502" y="64"/>
                    <a:pt x="502" y="64"/>
                    <a:pt x="503" y="64"/>
                  </a:cubicBezTo>
                  <a:cubicBezTo>
                    <a:pt x="504" y="64"/>
                    <a:pt x="505" y="64"/>
                    <a:pt x="504" y="65"/>
                  </a:cubicBezTo>
                  <a:cubicBezTo>
                    <a:pt x="504" y="66"/>
                    <a:pt x="504" y="66"/>
                    <a:pt x="504" y="66"/>
                  </a:cubicBezTo>
                  <a:cubicBezTo>
                    <a:pt x="503" y="67"/>
                    <a:pt x="503" y="67"/>
                    <a:pt x="503" y="68"/>
                  </a:cubicBezTo>
                  <a:cubicBezTo>
                    <a:pt x="503" y="70"/>
                    <a:pt x="504" y="70"/>
                    <a:pt x="504" y="71"/>
                  </a:cubicBezTo>
                  <a:cubicBezTo>
                    <a:pt x="505" y="71"/>
                    <a:pt x="505" y="71"/>
                    <a:pt x="505" y="71"/>
                  </a:cubicBezTo>
                  <a:cubicBezTo>
                    <a:pt x="505" y="72"/>
                    <a:pt x="506" y="73"/>
                    <a:pt x="506" y="74"/>
                  </a:cubicBezTo>
                  <a:cubicBezTo>
                    <a:pt x="506" y="74"/>
                    <a:pt x="506" y="75"/>
                    <a:pt x="505" y="75"/>
                  </a:cubicBezTo>
                  <a:cubicBezTo>
                    <a:pt x="505" y="75"/>
                    <a:pt x="504" y="76"/>
                    <a:pt x="503" y="76"/>
                  </a:cubicBezTo>
                  <a:cubicBezTo>
                    <a:pt x="503" y="77"/>
                    <a:pt x="503" y="77"/>
                    <a:pt x="503" y="78"/>
                  </a:cubicBezTo>
                  <a:cubicBezTo>
                    <a:pt x="503" y="78"/>
                    <a:pt x="503" y="78"/>
                    <a:pt x="503" y="78"/>
                  </a:cubicBezTo>
                  <a:cubicBezTo>
                    <a:pt x="503" y="79"/>
                    <a:pt x="503" y="79"/>
                    <a:pt x="503" y="79"/>
                  </a:cubicBezTo>
                  <a:cubicBezTo>
                    <a:pt x="503" y="80"/>
                    <a:pt x="503" y="80"/>
                    <a:pt x="503" y="81"/>
                  </a:cubicBezTo>
                  <a:cubicBezTo>
                    <a:pt x="503" y="82"/>
                    <a:pt x="504" y="83"/>
                    <a:pt x="504" y="84"/>
                  </a:cubicBezTo>
                  <a:cubicBezTo>
                    <a:pt x="505" y="85"/>
                    <a:pt x="505" y="85"/>
                    <a:pt x="504" y="86"/>
                  </a:cubicBezTo>
                  <a:cubicBezTo>
                    <a:pt x="504" y="87"/>
                    <a:pt x="504" y="87"/>
                    <a:pt x="504" y="88"/>
                  </a:cubicBezTo>
                  <a:cubicBezTo>
                    <a:pt x="504" y="88"/>
                    <a:pt x="504" y="89"/>
                    <a:pt x="504" y="89"/>
                  </a:cubicBezTo>
                  <a:cubicBezTo>
                    <a:pt x="504" y="89"/>
                    <a:pt x="504" y="89"/>
                    <a:pt x="505" y="89"/>
                  </a:cubicBezTo>
                  <a:cubicBezTo>
                    <a:pt x="505" y="90"/>
                    <a:pt x="505" y="90"/>
                    <a:pt x="505" y="91"/>
                  </a:cubicBezTo>
                  <a:cubicBezTo>
                    <a:pt x="505" y="91"/>
                    <a:pt x="505" y="92"/>
                    <a:pt x="505" y="93"/>
                  </a:cubicBezTo>
                  <a:cubicBezTo>
                    <a:pt x="504" y="93"/>
                    <a:pt x="504" y="94"/>
                    <a:pt x="504" y="94"/>
                  </a:cubicBezTo>
                  <a:cubicBezTo>
                    <a:pt x="504" y="95"/>
                    <a:pt x="504" y="96"/>
                    <a:pt x="504" y="97"/>
                  </a:cubicBezTo>
                  <a:cubicBezTo>
                    <a:pt x="504" y="98"/>
                    <a:pt x="504" y="98"/>
                    <a:pt x="504" y="98"/>
                  </a:cubicBezTo>
                  <a:cubicBezTo>
                    <a:pt x="505" y="100"/>
                    <a:pt x="505" y="101"/>
                    <a:pt x="505" y="103"/>
                  </a:cubicBezTo>
                  <a:cubicBezTo>
                    <a:pt x="505" y="103"/>
                    <a:pt x="505" y="104"/>
                    <a:pt x="505" y="104"/>
                  </a:cubicBezTo>
                  <a:cubicBezTo>
                    <a:pt x="505" y="104"/>
                    <a:pt x="506" y="104"/>
                    <a:pt x="506" y="104"/>
                  </a:cubicBezTo>
                  <a:cubicBezTo>
                    <a:pt x="507" y="104"/>
                    <a:pt x="508" y="104"/>
                    <a:pt x="509" y="103"/>
                  </a:cubicBezTo>
                  <a:cubicBezTo>
                    <a:pt x="510" y="102"/>
                    <a:pt x="510" y="102"/>
                    <a:pt x="510" y="101"/>
                  </a:cubicBezTo>
                  <a:cubicBezTo>
                    <a:pt x="511" y="100"/>
                    <a:pt x="511" y="100"/>
                    <a:pt x="511" y="99"/>
                  </a:cubicBezTo>
                  <a:cubicBezTo>
                    <a:pt x="511" y="99"/>
                    <a:pt x="511" y="99"/>
                    <a:pt x="511" y="98"/>
                  </a:cubicBezTo>
                  <a:cubicBezTo>
                    <a:pt x="511" y="98"/>
                    <a:pt x="512" y="98"/>
                    <a:pt x="512" y="97"/>
                  </a:cubicBezTo>
                  <a:cubicBezTo>
                    <a:pt x="513" y="97"/>
                    <a:pt x="513" y="97"/>
                    <a:pt x="514" y="97"/>
                  </a:cubicBezTo>
                  <a:cubicBezTo>
                    <a:pt x="515" y="96"/>
                    <a:pt x="515" y="95"/>
                    <a:pt x="516" y="95"/>
                  </a:cubicBezTo>
                  <a:cubicBezTo>
                    <a:pt x="516" y="94"/>
                    <a:pt x="516" y="94"/>
                    <a:pt x="516" y="94"/>
                  </a:cubicBezTo>
                  <a:cubicBezTo>
                    <a:pt x="516" y="93"/>
                    <a:pt x="517" y="93"/>
                    <a:pt x="518" y="92"/>
                  </a:cubicBezTo>
                  <a:cubicBezTo>
                    <a:pt x="520" y="91"/>
                    <a:pt x="521" y="91"/>
                    <a:pt x="523" y="90"/>
                  </a:cubicBezTo>
                  <a:cubicBezTo>
                    <a:pt x="522" y="91"/>
                    <a:pt x="522" y="91"/>
                    <a:pt x="523" y="91"/>
                  </a:cubicBezTo>
                  <a:cubicBezTo>
                    <a:pt x="523" y="91"/>
                    <a:pt x="523" y="92"/>
                    <a:pt x="524" y="92"/>
                  </a:cubicBezTo>
                  <a:cubicBezTo>
                    <a:pt x="524" y="92"/>
                    <a:pt x="524" y="91"/>
                    <a:pt x="525" y="91"/>
                  </a:cubicBezTo>
                  <a:cubicBezTo>
                    <a:pt x="526" y="91"/>
                    <a:pt x="527" y="90"/>
                    <a:pt x="527" y="89"/>
                  </a:cubicBezTo>
                  <a:cubicBezTo>
                    <a:pt x="527" y="89"/>
                    <a:pt x="527" y="89"/>
                    <a:pt x="527" y="89"/>
                  </a:cubicBezTo>
                  <a:cubicBezTo>
                    <a:pt x="528" y="89"/>
                    <a:pt x="528" y="88"/>
                    <a:pt x="528" y="88"/>
                  </a:cubicBezTo>
                  <a:cubicBezTo>
                    <a:pt x="528" y="87"/>
                    <a:pt x="529" y="87"/>
                    <a:pt x="530" y="87"/>
                  </a:cubicBezTo>
                  <a:cubicBezTo>
                    <a:pt x="530" y="87"/>
                    <a:pt x="532" y="86"/>
                    <a:pt x="532" y="86"/>
                  </a:cubicBezTo>
                  <a:cubicBezTo>
                    <a:pt x="533" y="85"/>
                    <a:pt x="534" y="84"/>
                    <a:pt x="535" y="83"/>
                  </a:cubicBezTo>
                  <a:cubicBezTo>
                    <a:pt x="535" y="83"/>
                    <a:pt x="536" y="83"/>
                    <a:pt x="536" y="83"/>
                  </a:cubicBezTo>
                  <a:cubicBezTo>
                    <a:pt x="536" y="83"/>
                    <a:pt x="536" y="82"/>
                    <a:pt x="536" y="82"/>
                  </a:cubicBezTo>
                  <a:cubicBezTo>
                    <a:pt x="538" y="81"/>
                    <a:pt x="541" y="79"/>
                    <a:pt x="540" y="78"/>
                  </a:cubicBezTo>
                  <a:cubicBezTo>
                    <a:pt x="539" y="77"/>
                    <a:pt x="540" y="76"/>
                    <a:pt x="540" y="75"/>
                  </a:cubicBezTo>
                  <a:cubicBezTo>
                    <a:pt x="540" y="75"/>
                    <a:pt x="540" y="75"/>
                    <a:pt x="540" y="74"/>
                  </a:cubicBezTo>
                  <a:cubicBezTo>
                    <a:pt x="540" y="73"/>
                    <a:pt x="540" y="72"/>
                    <a:pt x="539" y="72"/>
                  </a:cubicBezTo>
                  <a:cubicBezTo>
                    <a:pt x="538" y="71"/>
                    <a:pt x="538" y="70"/>
                    <a:pt x="538" y="69"/>
                  </a:cubicBezTo>
                  <a:cubicBezTo>
                    <a:pt x="538" y="68"/>
                    <a:pt x="538" y="66"/>
                    <a:pt x="537" y="65"/>
                  </a:cubicBezTo>
                  <a:cubicBezTo>
                    <a:pt x="536" y="65"/>
                    <a:pt x="536" y="65"/>
                    <a:pt x="535" y="65"/>
                  </a:cubicBezTo>
                  <a:cubicBezTo>
                    <a:pt x="534" y="65"/>
                    <a:pt x="534" y="65"/>
                    <a:pt x="533" y="65"/>
                  </a:cubicBezTo>
                  <a:cubicBezTo>
                    <a:pt x="533" y="64"/>
                    <a:pt x="532" y="64"/>
                    <a:pt x="532" y="64"/>
                  </a:cubicBezTo>
                  <a:cubicBezTo>
                    <a:pt x="532" y="64"/>
                    <a:pt x="531" y="64"/>
                    <a:pt x="531" y="64"/>
                  </a:cubicBezTo>
                  <a:cubicBezTo>
                    <a:pt x="530" y="64"/>
                    <a:pt x="530" y="65"/>
                    <a:pt x="530" y="65"/>
                  </a:cubicBezTo>
                  <a:cubicBezTo>
                    <a:pt x="529" y="65"/>
                    <a:pt x="529" y="64"/>
                    <a:pt x="529" y="63"/>
                  </a:cubicBezTo>
                  <a:cubicBezTo>
                    <a:pt x="529" y="63"/>
                    <a:pt x="529" y="62"/>
                    <a:pt x="528" y="62"/>
                  </a:cubicBezTo>
                  <a:cubicBezTo>
                    <a:pt x="528" y="61"/>
                    <a:pt x="527" y="61"/>
                    <a:pt x="527" y="60"/>
                  </a:cubicBezTo>
                  <a:cubicBezTo>
                    <a:pt x="526" y="60"/>
                    <a:pt x="526" y="60"/>
                    <a:pt x="526" y="59"/>
                  </a:cubicBezTo>
                  <a:cubicBezTo>
                    <a:pt x="526" y="59"/>
                    <a:pt x="525" y="59"/>
                    <a:pt x="525" y="59"/>
                  </a:cubicBezTo>
                  <a:cubicBezTo>
                    <a:pt x="525" y="59"/>
                    <a:pt x="525" y="59"/>
                    <a:pt x="525" y="59"/>
                  </a:cubicBezTo>
                  <a:cubicBezTo>
                    <a:pt x="525" y="59"/>
                    <a:pt x="525" y="60"/>
                    <a:pt x="524" y="60"/>
                  </a:cubicBezTo>
                  <a:cubicBezTo>
                    <a:pt x="524" y="60"/>
                    <a:pt x="524" y="60"/>
                    <a:pt x="524" y="60"/>
                  </a:cubicBezTo>
                  <a:cubicBezTo>
                    <a:pt x="524" y="60"/>
                    <a:pt x="524" y="60"/>
                    <a:pt x="523" y="60"/>
                  </a:cubicBezTo>
                  <a:cubicBezTo>
                    <a:pt x="523" y="59"/>
                    <a:pt x="523" y="59"/>
                    <a:pt x="523" y="59"/>
                  </a:cubicBezTo>
                  <a:cubicBezTo>
                    <a:pt x="523" y="59"/>
                    <a:pt x="523" y="58"/>
                    <a:pt x="523" y="58"/>
                  </a:cubicBezTo>
                  <a:cubicBezTo>
                    <a:pt x="522" y="57"/>
                    <a:pt x="521" y="56"/>
                    <a:pt x="520" y="56"/>
                  </a:cubicBezTo>
                  <a:cubicBezTo>
                    <a:pt x="520" y="56"/>
                    <a:pt x="520" y="56"/>
                    <a:pt x="520" y="56"/>
                  </a:cubicBezTo>
                  <a:cubicBezTo>
                    <a:pt x="520" y="56"/>
                    <a:pt x="520" y="56"/>
                    <a:pt x="520" y="56"/>
                  </a:cubicBezTo>
                  <a:cubicBezTo>
                    <a:pt x="520" y="56"/>
                    <a:pt x="519" y="56"/>
                    <a:pt x="519" y="57"/>
                  </a:cubicBezTo>
                  <a:cubicBezTo>
                    <a:pt x="519" y="57"/>
                    <a:pt x="519" y="57"/>
                    <a:pt x="519" y="57"/>
                  </a:cubicBezTo>
                  <a:cubicBezTo>
                    <a:pt x="518" y="57"/>
                    <a:pt x="518" y="57"/>
                    <a:pt x="518" y="57"/>
                  </a:cubicBezTo>
                  <a:cubicBezTo>
                    <a:pt x="518" y="57"/>
                    <a:pt x="518" y="57"/>
                    <a:pt x="517" y="57"/>
                  </a:cubicBezTo>
                  <a:cubicBezTo>
                    <a:pt x="517" y="57"/>
                    <a:pt x="517" y="57"/>
                    <a:pt x="517" y="57"/>
                  </a:cubicBezTo>
                  <a:cubicBezTo>
                    <a:pt x="517" y="57"/>
                    <a:pt x="516" y="57"/>
                    <a:pt x="516" y="57"/>
                  </a:cubicBezTo>
                  <a:cubicBezTo>
                    <a:pt x="516" y="58"/>
                    <a:pt x="516" y="58"/>
                    <a:pt x="515" y="59"/>
                  </a:cubicBezTo>
                  <a:cubicBezTo>
                    <a:pt x="515" y="59"/>
                    <a:pt x="515" y="59"/>
                    <a:pt x="515" y="59"/>
                  </a:cubicBezTo>
                  <a:cubicBezTo>
                    <a:pt x="515" y="60"/>
                    <a:pt x="515" y="60"/>
                    <a:pt x="514" y="60"/>
                  </a:cubicBezTo>
                  <a:cubicBezTo>
                    <a:pt x="513" y="60"/>
                    <a:pt x="513" y="60"/>
                    <a:pt x="513" y="59"/>
                  </a:cubicBezTo>
                  <a:cubicBezTo>
                    <a:pt x="512" y="59"/>
                    <a:pt x="513" y="58"/>
                    <a:pt x="513" y="57"/>
                  </a:cubicBezTo>
                  <a:cubicBezTo>
                    <a:pt x="513" y="56"/>
                    <a:pt x="513" y="55"/>
                    <a:pt x="513" y="55"/>
                  </a:cubicBezTo>
                  <a:cubicBezTo>
                    <a:pt x="512" y="54"/>
                    <a:pt x="512" y="54"/>
                    <a:pt x="511" y="54"/>
                  </a:cubicBezTo>
                  <a:cubicBezTo>
                    <a:pt x="511" y="54"/>
                    <a:pt x="511" y="53"/>
                    <a:pt x="511" y="53"/>
                  </a:cubicBezTo>
                  <a:cubicBezTo>
                    <a:pt x="510" y="53"/>
                    <a:pt x="509" y="52"/>
                    <a:pt x="509" y="52"/>
                  </a:cubicBezTo>
                  <a:cubicBezTo>
                    <a:pt x="509" y="51"/>
                    <a:pt x="508" y="51"/>
                    <a:pt x="508" y="51"/>
                  </a:cubicBezTo>
                  <a:cubicBezTo>
                    <a:pt x="507" y="50"/>
                    <a:pt x="507" y="49"/>
                    <a:pt x="505" y="49"/>
                  </a:cubicBezTo>
                  <a:cubicBezTo>
                    <a:pt x="505" y="49"/>
                    <a:pt x="505" y="49"/>
                    <a:pt x="505" y="49"/>
                  </a:cubicBezTo>
                  <a:cubicBezTo>
                    <a:pt x="505" y="49"/>
                    <a:pt x="504" y="50"/>
                    <a:pt x="504" y="50"/>
                  </a:cubicBezTo>
                  <a:cubicBezTo>
                    <a:pt x="503" y="50"/>
                    <a:pt x="503" y="51"/>
                    <a:pt x="503" y="52"/>
                  </a:cubicBezTo>
                  <a:cubicBezTo>
                    <a:pt x="503" y="53"/>
                    <a:pt x="504" y="54"/>
                    <a:pt x="505" y="54"/>
                  </a:cubicBezTo>
                  <a:cubicBezTo>
                    <a:pt x="506" y="55"/>
                    <a:pt x="507" y="56"/>
                    <a:pt x="507" y="57"/>
                  </a:cubicBezTo>
                  <a:cubicBezTo>
                    <a:pt x="507" y="57"/>
                    <a:pt x="507" y="57"/>
                    <a:pt x="507" y="57"/>
                  </a:cubicBezTo>
                  <a:cubicBezTo>
                    <a:pt x="507" y="58"/>
                    <a:pt x="508" y="58"/>
                    <a:pt x="508" y="58"/>
                  </a:cubicBezTo>
                  <a:cubicBezTo>
                    <a:pt x="507" y="58"/>
                    <a:pt x="507" y="59"/>
                    <a:pt x="507" y="59"/>
                  </a:cubicBezTo>
                  <a:cubicBezTo>
                    <a:pt x="507" y="59"/>
                    <a:pt x="507" y="59"/>
                    <a:pt x="507" y="59"/>
                  </a:cubicBezTo>
                  <a:cubicBezTo>
                    <a:pt x="506" y="58"/>
                    <a:pt x="505" y="56"/>
                    <a:pt x="505" y="56"/>
                  </a:cubicBezTo>
                  <a:cubicBezTo>
                    <a:pt x="505" y="55"/>
                    <a:pt x="505" y="55"/>
                    <a:pt x="504" y="55"/>
                  </a:cubicBezTo>
                  <a:cubicBezTo>
                    <a:pt x="504" y="55"/>
                    <a:pt x="504" y="55"/>
                    <a:pt x="504" y="55"/>
                  </a:cubicBezTo>
                  <a:cubicBezTo>
                    <a:pt x="504" y="55"/>
                    <a:pt x="504" y="55"/>
                    <a:pt x="504" y="55"/>
                  </a:cubicBezTo>
                  <a:cubicBezTo>
                    <a:pt x="502" y="55"/>
                    <a:pt x="502" y="58"/>
                    <a:pt x="501" y="59"/>
                  </a:cubicBezTo>
                  <a:cubicBezTo>
                    <a:pt x="501" y="59"/>
                    <a:pt x="501" y="60"/>
                    <a:pt x="501" y="61"/>
                  </a:cubicBezTo>
                  <a:cubicBezTo>
                    <a:pt x="501" y="61"/>
                    <a:pt x="501" y="61"/>
                    <a:pt x="501" y="61"/>
                  </a:cubicBezTo>
                  <a:cubicBezTo>
                    <a:pt x="501" y="63"/>
                    <a:pt x="501" y="63"/>
                    <a:pt x="502" y="63"/>
                  </a:cubicBezTo>
                  <a:close/>
                  <a:moveTo>
                    <a:pt x="322" y="89"/>
                  </a:moveTo>
                  <a:cubicBezTo>
                    <a:pt x="322" y="89"/>
                    <a:pt x="322" y="89"/>
                    <a:pt x="322" y="89"/>
                  </a:cubicBezTo>
                  <a:cubicBezTo>
                    <a:pt x="322" y="89"/>
                    <a:pt x="322" y="89"/>
                    <a:pt x="323" y="89"/>
                  </a:cubicBezTo>
                  <a:cubicBezTo>
                    <a:pt x="323" y="89"/>
                    <a:pt x="323" y="89"/>
                    <a:pt x="323" y="90"/>
                  </a:cubicBezTo>
                  <a:cubicBezTo>
                    <a:pt x="323" y="90"/>
                    <a:pt x="323" y="90"/>
                    <a:pt x="324" y="90"/>
                  </a:cubicBezTo>
                  <a:cubicBezTo>
                    <a:pt x="324" y="90"/>
                    <a:pt x="324" y="90"/>
                    <a:pt x="325" y="90"/>
                  </a:cubicBezTo>
                  <a:cubicBezTo>
                    <a:pt x="325" y="90"/>
                    <a:pt x="326" y="89"/>
                    <a:pt x="327" y="89"/>
                  </a:cubicBezTo>
                  <a:cubicBezTo>
                    <a:pt x="328" y="89"/>
                    <a:pt x="328" y="89"/>
                    <a:pt x="328" y="88"/>
                  </a:cubicBezTo>
                  <a:cubicBezTo>
                    <a:pt x="328" y="87"/>
                    <a:pt x="328" y="87"/>
                    <a:pt x="327" y="87"/>
                  </a:cubicBezTo>
                  <a:cubicBezTo>
                    <a:pt x="327" y="87"/>
                    <a:pt x="327" y="87"/>
                    <a:pt x="326" y="87"/>
                  </a:cubicBezTo>
                  <a:cubicBezTo>
                    <a:pt x="326" y="87"/>
                    <a:pt x="326" y="87"/>
                    <a:pt x="325" y="87"/>
                  </a:cubicBezTo>
                  <a:cubicBezTo>
                    <a:pt x="325" y="87"/>
                    <a:pt x="325" y="86"/>
                    <a:pt x="325" y="86"/>
                  </a:cubicBezTo>
                  <a:cubicBezTo>
                    <a:pt x="325" y="86"/>
                    <a:pt x="324" y="86"/>
                    <a:pt x="324" y="86"/>
                  </a:cubicBezTo>
                  <a:cubicBezTo>
                    <a:pt x="324" y="86"/>
                    <a:pt x="324" y="86"/>
                    <a:pt x="323" y="86"/>
                  </a:cubicBezTo>
                  <a:cubicBezTo>
                    <a:pt x="323" y="86"/>
                    <a:pt x="323" y="86"/>
                    <a:pt x="323" y="86"/>
                  </a:cubicBezTo>
                  <a:cubicBezTo>
                    <a:pt x="323" y="86"/>
                    <a:pt x="323" y="86"/>
                    <a:pt x="322" y="86"/>
                  </a:cubicBezTo>
                  <a:cubicBezTo>
                    <a:pt x="321" y="86"/>
                    <a:pt x="321" y="87"/>
                    <a:pt x="321" y="87"/>
                  </a:cubicBezTo>
                  <a:cubicBezTo>
                    <a:pt x="321" y="88"/>
                    <a:pt x="321" y="88"/>
                    <a:pt x="322" y="89"/>
                  </a:cubicBezTo>
                  <a:close/>
                  <a:moveTo>
                    <a:pt x="550" y="83"/>
                  </a:moveTo>
                  <a:cubicBezTo>
                    <a:pt x="550" y="83"/>
                    <a:pt x="551" y="83"/>
                    <a:pt x="551" y="82"/>
                  </a:cubicBezTo>
                  <a:cubicBezTo>
                    <a:pt x="551" y="82"/>
                    <a:pt x="552" y="81"/>
                    <a:pt x="553" y="81"/>
                  </a:cubicBezTo>
                  <a:cubicBezTo>
                    <a:pt x="553" y="81"/>
                    <a:pt x="553" y="81"/>
                    <a:pt x="554" y="80"/>
                  </a:cubicBezTo>
                  <a:cubicBezTo>
                    <a:pt x="555" y="79"/>
                    <a:pt x="556" y="76"/>
                    <a:pt x="556" y="75"/>
                  </a:cubicBezTo>
                  <a:cubicBezTo>
                    <a:pt x="556" y="75"/>
                    <a:pt x="556" y="75"/>
                    <a:pt x="556" y="75"/>
                  </a:cubicBezTo>
                  <a:cubicBezTo>
                    <a:pt x="555" y="75"/>
                    <a:pt x="555" y="75"/>
                    <a:pt x="555" y="75"/>
                  </a:cubicBezTo>
                  <a:cubicBezTo>
                    <a:pt x="553" y="75"/>
                    <a:pt x="553" y="75"/>
                    <a:pt x="553" y="75"/>
                  </a:cubicBezTo>
                  <a:cubicBezTo>
                    <a:pt x="553" y="75"/>
                    <a:pt x="553" y="75"/>
                    <a:pt x="553" y="75"/>
                  </a:cubicBezTo>
                  <a:cubicBezTo>
                    <a:pt x="553" y="76"/>
                    <a:pt x="553" y="76"/>
                    <a:pt x="553" y="76"/>
                  </a:cubicBezTo>
                  <a:cubicBezTo>
                    <a:pt x="552" y="76"/>
                    <a:pt x="552" y="77"/>
                    <a:pt x="552" y="77"/>
                  </a:cubicBezTo>
                  <a:cubicBezTo>
                    <a:pt x="551" y="78"/>
                    <a:pt x="550" y="78"/>
                    <a:pt x="550" y="79"/>
                  </a:cubicBezTo>
                  <a:cubicBezTo>
                    <a:pt x="550" y="80"/>
                    <a:pt x="550" y="80"/>
                    <a:pt x="549" y="80"/>
                  </a:cubicBezTo>
                  <a:cubicBezTo>
                    <a:pt x="549" y="81"/>
                    <a:pt x="548" y="82"/>
                    <a:pt x="549" y="82"/>
                  </a:cubicBezTo>
                  <a:cubicBezTo>
                    <a:pt x="549" y="83"/>
                    <a:pt x="549" y="83"/>
                    <a:pt x="550" y="83"/>
                  </a:cubicBezTo>
                  <a:close/>
                  <a:moveTo>
                    <a:pt x="1077" y="633"/>
                  </a:moveTo>
                  <a:cubicBezTo>
                    <a:pt x="1077" y="632"/>
                    <a:pt x="1076" y="632"/>
                    <a:pt x="1076" y="632"/>
                  </a:cubicBezTo>
                  <a:cubicBezTo>
                    <a:pt x="1076" y="632"/>
                    <a:pt x="1076" y="631"/>
                    <a:pt x="1075" y="631"/>
                  </a:cubicBezTo>
                  <a:cubicBezTo>
                    <a:pt x="1075" y="631"/>
                    <a:pt x="1075" y="630"/>
                    <a:pt x="1075" y="630"/>
                  </a:cubicBezTo>
                  <a:cubicBezTo>
                    <a:pt x="1074" y="630"/>
                    <a:pt x="1074" y="630"/>
                    <a:pt x="1074" y="629"/>
                  </a:cubicBezTo>
                  <a:cubicBezTo>
                    <a:pt x="1073" y="629"/>
                    <a:pt x="1073" y="628"/>
                    <a:pt x="1073" y="627"/>
                  </a:cubicBezTo>
                  <a:cubicBezTo>
                    <a:pt x="1073" y="627"/>
                    <a:pt x="1073" y="626"/>
                    <a:pt x="1072" y="626"/>
                  </a:cubicBezTo>
                  <a:cubicBezTo>
                    <a:pt x="1072" y="625"/>
                    <a:pt x="1072" y="625"/>
                    <a:pt x="1072" y="624"/>
                  </a:cubicBezTo>
                  <a:cubicBezTo>
                    <a:pt x="1072" y="624"/>
                    <a:pt x="1072" y="624"/>
                    <a:pt x="1072" y="624"/>
                  </a:cubicBezTo>
                  <a:cubicBezTo>
                    <a:pt x="1072" y="623"/>
                    <a:pt x="1072" y="623"/>
                    <a:pt x="1072" y="623"/>
                  </a:cubicBezTo>
                  <a:cubicBezTo>
                    <a:pt x="1072" y="622"/>
                    <a:pt x="1071" y="622"/>
                    <a:pt x="1071" y="622"/>
                  </a:cubicBezTo>
                  <a:cubicBezTo>
                    <a:pt x="1071" y="620"/>
                    <a:pt x="1071" y="619"/>
                    <a:pt x="1071" y="618"/>
                  </a:cubicBezTo>
                  <a:cubicBezTo>
                    <a:pt x="1071" y="617"/>
                    <a:pt x="1070" y="617"/>
                    <a:pt x="1070" y="616"/>
                  </a:cubicBezTo>
                  <a:cubicBezTo>
                    <a:pt x="1069" y="616"/>
                    <a:pt x="1069" y="616"/>
                    <a:pt x="1069" y="615"/>
                  </a:cubicBezTo>
                  <a:cubicBezTo>
                    <a:pt x="1069" y="615"/>
                    <a:pt x="1069" y="615"/>
                    <a:pt x="1069" y="614"/>
                  </a:cubicBezTo>
                  <a:cubicBezTo>
                    <a:pt x="1069" y="614"/>
                    <a:pt x="1068" y="613"/>
                    <a:pt x="1068" y="613"/>
                  </a:cubicBezTo>
                  <a:cubicBezTo>
                    <a:pt x="1068" y="613"/>
                    <a:pt x="1068" y="612"/>
                    <a:pt x="1068" y="612"/>
                  </a:cubicBezTo>
                  <a:cubicBezTo>
                    <a:pt x="1068" y="612"/>
                    <a:pt x="1068" y="611"/>
                    <a:pt x="1068" y="611"/>
                  </a:cubicBezTo>
                  <a:cubicBezTo>
                    <a:pt x="1067" y="611"/>
                    <a:pt x="1067" y="610"/>
                    <a:pt x="1067" y="610"/>
                  </a:cubicBezTo>
                  <a:cubicBezTo>
                    <a:pt x="1067" y="610"/>
                    <a:pt x="1067" y="610"/>
                    <a:pt x="1067" y="610"/>
                  </a:cubicBezTo>
                  <a:cubicBezTo>
                    <a:pt x="1067" y="609"/>
                    <a:pt x="1067" y="609"/>
                    <a:pt x="1067" y="609"/>
                  </a:cubicBezTo>
                  <a:cubicBezTo>
                    <a:pt x="1067" y="609"/>
                    <a:pt x="1067" y="608"/>
                    <a:pt x="1067" y="608"/>
                  </a:cubicBezTo>
                  <a:cubicBezTo>
                    <a:pt x="1066" y="608"/>
                    <a:pt x="1066" y="608"/>
                    <a:pt x="1066" y="608"/>
                  </a:cubicBezTo>
                  <a:cubicBezTo>
                    <a:pt x="1066" y="607"/>
                    <a:pt x="1066" y="607"/>
                    <a:pt x="1066" y="607"/>
                  </a:cubicBezTo>
                  <a:cubicBezTo>
                    <a:pt x="1066" y="607"/>
                    <a:pt x="1066" y="607"/>
                    <a:pt x="1066" y="606"/>
                  </a:cubicBezTo>
                  <a:cubicBezTo>
                    <a:pt x="1066" y="606"/>
                    <a:pt x="1066" y="605"/>
                    <a:pt x="1066" y="605"/>
                  </a:cubicBezTo>
                  <a:cubicBezTo>
                    <a:pt x="1066" y="605"/>
                    <a:pt x="1066" y="605"/>
                    <a:pt x="1066" y="605"/>
                  </a:cubicBezTo>
                  <a:cubicBezTo>
                    <a:pt x="1066" y="605"/>
                    <a:pt x="1066" y="604"/>
                    <a:pt x="1066" y="604"/>
                  </a:cubicBezTo>
                  <a:cubicBezTo>
                    <a:pt x="1066" y="604"/>
                    <a:pt x="1066" y="604"/>
                    <a:pt x="1066" y="604"/>
                  </a:cubicBezTo>
                  <a:cubicBezTo>
                    <a:pt x="1066" y="603"/>
                    <a:pt x="1065" y="603"/>
                    <a:pt x="1065" y="603"/>
                  </a:cubicBezTo>
                  <a:cubicBezTo>
                    <a:pt x="1065" y="602"/>
                    <a:pt x="1065" y="602"/>
                    <a:pt x="1064" y="602"/>
                  </a:cubicBezTo>
                  <a:cubicBezTo>
                    <a:pt x="1064" y="602"/>
                    <a:pt x="1064" y="602"/>
                    <a:pt x="1064" y="602"/>
                  </a:cubicBezTo>
                  <a:cubicBezTo>
                    <a:pt x="1064" y="601"/>
                    <a:pt x="1064" y="601"/>
                    <a:pt x="1064" y="601"/>
                  </a:cubicBezTo>
                  <a:cubicBezTo>
                    <a:pt x="1063" y="600"/>
                    <a:pt x="1063" y="600"/>
                    <a:pt x="1063" y="599"/>
                  </a:cubicBezTo>
                  <a:cubicBezTo>
                    <a:pt x="1063" y="599"/>
                    <a:pt x="1063" y="598"/>
                    <a:pt x="1062" y="598"/>
                  </a:cubicBezTo>
                  <a:cubicBezTo>
                    <a:pt x="1062" y="598"/>
                    <a:pt x="1062" y="597"/>
                    <a:pt x="1062" y="597"/>
                  </a:cubicBezTo>
                  <a:cubicBezTo>
                    <a:pt x="1062" y="597"/>
                    <a:pt x="1062" y="597"/>
                    <a:pt x="1061" y="597"/>
                  </a:cubicBezTo>
                  <a:cubicBezTo>
                    <a:pt x="1061" y="596"/>
                    <a:pt x="1062" y="596"/>
                    <a:pt x="1062" y="596"/>
                  </a:cubicBezTo>
                  <a:cubicBezTo>
                    <a:pt x="1062" y="596"/>
                    <a:pt x="1062" y="596"/>
                    <a:pt x="1061" y="595"/>
                  </a:cubicBezTo>
                  <a:cubicBezTo>
                    <a:pt x="1061" y="595"/>
                    <a:pt x="1061" y="595"/>
                    <a:pt x="1061" y="595"/>
                  </a:cubicBezTo>
                  <a:cubicBezTo>
                    <a:pt x="1061" y="595"/>
                    <a:pt x="1061" y="595"/>
                    <a:pt x="1061" y="594"/>
                  </a:cubicBezTo>
                  <a:cubicBezTo>
                    <a:pt x="1061" y="594"/>
                    <a:pt x="1062" y="593"/>
                    <a:pt x="1061" y="593"/>
                  </a:cubicBezTo>
                  <a:cubicBezTo>
                    <a:pt x="1061" y="593"/>
                    <a:pt x="1061" y="592"/>
                    <a:pt x="1060" y="592"/>
                  </a:cubicBezTo>
                  <a:cubicBezTo>
                    <a:pt x="1060" y="592"/>
                    <a:pt x="1059" y="593"/>
                    <a:pt x="1059" y="593"/>
                  </a:cubicBezTo>
                  <a:cubicBezTo>
                    <a:pt x="1059" y="593"/>
                    <a:pt x="1059" y="593"/>
                    <a:pt x="1059" y="593"/>
                  </a:cubicBezTo>
                  <a:cubicBezTo>
                    <a:pt x="1059" y="593"/>
                    <a:pt x="1058" y="592"/>
                    <a:pt x="1058" y="592"/>
                  </a:cubicBezTo>
                  <a:cubicBezTo>
                    <a:pt x="1058" y="592"/>
                    <a:pt x="1058" y="592"/>
                    <a:pt x="1058" y="592"/>
                  </a:cubicBezTo>
                  <a:cubicBezTo>
                    <a:pt x="1058" y="592"/>
                    <a:pt x="1059" y="591"/>
                    <a:pt x="1059" y="591"/>
                  </a:cubicBezTo>
                  <a:cubicBezTo>
                    <a:pt x="1059" y="590"/>
                    <a:pt x="1059" y="590"/>
                    <a:pt x="1059" y="590"/>
                  </a:cubicBezTo>
                  <a:cubicBezTo>
                    <a:pt x="1059" y="589"/>
                    <a:pt x="1059" y="589"/>
                    <a:pt x="1059" y="589"/>
                  </a:cubicBezTo>
                  <a:cubicBezTo>
                    <a:pt x="1058" y="588"/>
                    <a:pt x="1058" y="588"/>
                    <a:pt x="1058" y="588"/>
                  </a:cubicBezTo>
                  <a:cubicBezTo>
                    <a:pt x="1057" y="588"/>
                    <a:pt x="1057" y="588"/>
                    <a:pt x="1057" y="588"/>
                  </a:cubicBezTo>
                  <a:cubicBezTo>
                    <a:pt x="1056" y="587"/>
                    <a:pt x="1056" y="587"/>
                    <a:pt x="1056" y="587"/>
                  </a:cubicBezTo>
                  <a:cubicBezTo>
                    <a:pt x="1056" y="587"/>
                    <a:pt x="1056" y="586"/>
                    <a:pt x="1056" y="586"/>
                  </a:cubicBezTo>
                  <a:cubicBezTo>
                    <a:pt x="1056" y="586"/>
                    <a:pt x="1056" y="586"/>
                    <a:pt x="1055" y="586"/>
                  </a:cubicBezTo>
                  <a:cubicBezTo>
                    <a:pt x="1055" y="585"/>
                    <a:pt x="1055" y="585"/>
                    <a:pt x="1055" y="585"/>
                  </a:cubicBezTo>
                  <a:cubicBezTo>
                    <a:pt x="1055" y="585"/>
                    <a:pt x="1055" y="585"/>
                    <a:pt x="1055" y="584"/>
                  </a:cubicBezTo>
                  <a:cubicBezTo>
                    <a:pt x="1055" y="584"/>
                    <a:pt x="1055" y="584"/>
                    <a:pt x="1055" y="584"/>
                  </a:cubicBezTo>
                  <a:cubicBezTo>
                    <a:pt x="1055" y="583"/>
                    <a:pt x="1055" y="583"/>
                    <a:pt x="1055" y="583"/>
                  </a:cubicBezTo>
                  <a:cubicBezTo>
                    <a:pt x="1055" y="582"/>
                    <a:pt x="1055" y="582"/>
                    <a:pt x="1055" y="581"/>
                  </a:cubicBezTo>
                  <a:cubicBezTo>
                    <a:pt x="1056" y="580"/>
                    <a:pt x="1057" y="580"/>
                    <a:pt x="1057" y="579"/>
                  </a:cubicBezTo>
                  <a:cubicBezTo>
                    <a:pt x="1057" y="579"/>
                    <a:pt x="1057" y="578"/>
                    <a:pt x="1057" y="578"/>
                  </a:cubicBezTo>
                  <a:cubicBezTo>
                    <a:pt x="1057" y="577"/>
                    <a:pt x="1057" y="577"/>
                    <a:pt x="1056" y="577"/>
                  </a:cubicBezTo>
                  <a:cubicBezTo>
                    <a:pt x="1056" y="577"/>
                    <a:pt x="1056" y="576"/>
                    <a:pt x="1057" y="576"/>
                  </a:cubicBezTo>
                  <a:cubicBezTo>
                    <a:pt x="1057" y="575"/>
                    <a:pt x="1057" y="575"/>
                    <a:pt x="1057" y="574"/>
                  </a:cubicBezTo>
                  <a:cubicBezTo>
                    <a:pt x="1057" y="574"/>
                    <a:pt x="1057" y="574"/>
                    <a:pt x="1057" y="574"/>
                  </a:cubicBezTo>
                  <a:cubicBezTo>
                    <a:pt x="1057" y="573"/>
                    <a:pt x="1057" y="572"/>
                    <a:pt x="1057" y="572"/>
                  </a:cubicBezTo>
                  <a:cubicBezTo>
                    <a:pt x="1057" y="572"/>
                    <a:pt x="1057" y="572"/>
                    <a:pt x="1057" y="572"/>
                  </a:cubicBezTo>
                  <a:cubicBezTo>
                    <a:pt x="1057" y="571"/>
                    <a:pt x="1057" y="571"/>
                    <a:pt x="1056" y="570"/>
                  </a:cubicBezTo>
                  <a:cubicBezTo>
                    <a:pt x="1055" y="570"/>
                    <a:pt x="1055" y="570"/>
                    <a:pt x="1055" y="569"/>
                  </a:cubicBezTo>
                  <a:cubicBezTo>
                    <a:pt x="1054" y="569"/>
                    <a:pt x="1054" y="569"/>
                    <a:pt x="1054" y="568"/>
                  </a:cubicBezTo>
                  <a:cubicBezTo>
                    <a:pt x="1054" y="568"/>
                    <a:pt x="1054" y="568"/>
                    <a:pt x="1054" y="568"/>
                  </a:cubicBezTo>
                  <a:cubicBezTo>
                    <a:pt x="1054" y="568"/>
                    <a:pt x="1054" y="568"/>
                    <a:pt x="1053" y="568"/>
                  </a:cubicBezTo>
                  <a:cubicBezTo>
                    <a:pt x="1053" y="567"/>
                    <a:pt x="1053" y="567"/>
                    <a:pt x="1053" y="567"/>
                  </a:cubicBezTo>
                  <a:cubicBezTo>
                    <a:pt x="1053" y="567"/>
                    <a:pt x="1053" y="567"/>
                    <a:pt x="1054" y="567"/>
                  </a:cubicBezTo>
                  <a:cubicBezTo>
                    <a:pt x="1054" y="567"/>
                    <a:pt x="1054" y="567"/>
                    <a:pt x="1054" y="567"/>
                  </a:cubicBezTo>
                  <a:cubicBezTo>
                    <a:pt x="1054" y="567"/>
                    <a:pt x="1054" y="567"/>
                    <a:pt x="1054" y="567"/>
                  </a:cubicBezTo>
                  <a:cubicBezTo>
                    <a:pt x="1055" y="568"/>
                    <a:pt x="1056" y="569"/>
                    <a:pt x="1056" y="569"/>
                  </a:cubicBezTo>
                  <a:cubicBezTo>
                    <a:pt x="1056" y="570"/>
                    <a:pt x="1056" y="570"/>
                    <a:pt x="1056" y="570"/>
                  </a:cubicBezTo>
                  <a:cubicBezTo>
                    <a:pt x="1056" y="570"/>
                    <a:pt x="1057" y="570"/>
                    <a:pt x="1057" y="570"/>
                  </a:cubicBezTo>
                  <a:cubicBezTo>
                    <a:pt x="1057" y="569"/>
                    <a:pt x="1057" y="569"/>
                    <a:pt x="1057" y="569"/>
                  </a:cubicBezTo>
                  <a:cubicBezTo>
                    <a:pt x="1057" y="568"/>
                    <a:pt x="1056" y="566"/>
                    <a:pt x="1056" y="566"/>
                  </a:cubicBezTo>
                  <a:cubicBezTo>
                    <a:pt x="1055" y="565"/>
                    <a:pt x="1055" y="565"/>
                    <a:pt x="1055" y="564"/>
                  </a:cubicBezTo>
                  <a:cubicBezTo>
                    <a:pt x="1054" y="563"/>
                    <a:pt x="1053" y="563"/>
                    <a:pt x="1053" y="562"/>
                  </a:cubicBezTo>
                  <a:cubicBezTo>
                    <a:pt x="1053" y="562"/>
                    <a:pt x="1053" y="561"/>
                    <a:pt x="1053" y="561"/>
                  </a:cubicBezTo>
                  <a:cubicBezTo>
                    <a:pt x="1053" y="561"/>
                    <a:pt x="1053" y="561"/>
                    <a:pt x="1053" y="560"/>
                  </a:cubicBezTo>
                  <a:cubicBezTo>
                    <a:pt x="1053" y="560"/>
                    <a:pt x="1052" y="560"/>
                    <a:pt x="1052" y="559"/>
                  </a:cubicBezTo>
                  <a:cubicBezTo>
                    <a:pt x="1052" y="559"/>
                    <a:pt x="1051" y="559"/>
                    <a:pt x="1051" y="559"/>
                  </a:cubicBezTo>
                  <a:cubicBezTo>
                    <a:pt x="1051" y="559"/>
                    <a:pt x="1050" y="559"/>
                    <a:pt x="1050" y="558"/>
                  </a:cubicBezTo>
                  <a:cubicBezTo>
                    <a:pt x="1050" y="558"/>
                    <a:pt x="1050" y="557"/>
                    <a:pt x="1050" y="557"/>
                  </a:cubicBezTo>
                  <a:cubicBezTo>
                    <a:pt x="1050" y="557"/>
                    <a:pt x="1050" y="556"/>
                    <a:pt x="1050" y="556"/>
                  </a:cubicBezTo>
                  <a:cubicBezTo>
                    <a:pt x="1050" y="556"/>
                    <a:pt x="1049" y="555"/>
                    <a:pt x="1049" y="555"/>
                  </a:cubicBezTo>
                  <a:cubicBezTo>
                    <a:pt x="1049" y="555"/>
                    <a:pt x="1049" y="554"/>
                    <a:pt x="1049" y="554"/>
                  </a:cubicBezTo>
                  <a:cubicBezTo>
                    <a:pt x="1049" y="554"/>
                    <a:pt x="1049" y="554"/>
                    <a:pt x="1049" y="553"/>
                  </a:cubicBezTo>
                  <a:cubicBezTo>
                    <a:pt x="1049" y="553"/>
                    <a:pt x="1049" y="552"/>
                    <a:pt x="1049" y="552"/>
                  </a:cubicBezTo>
                  <a:cubicBezTo>
                    <a:pt x="1049" y="552"/>
                    <a:pt x="1049" y="551"/>
                    <a:pt x="1049" y="551"/>
                  </a:cubicBezTo>
                  <a:cubicBezTo>
                    <a:pt x="1048" y="551"/>
                    <a:pt x="1048" y="551"/>
                    <a:pt x="1048" y="551"/>
                  </a:cubicBezTo>
                  <a:cubicBezTo>
                    <a:pt x="1048" y="551"/>
                    <a:pt x="1048" y="551"/>
                    <a:pt x="1048" y="551"/>
                  </a:cubicBezTo>
                  <a:cubicBezTo>
                    <a:pt x="1048" y="551"/>
                    <a:pt x="1048" y="551"/>
                    <a:pt x="1048" y="550"/>
                  </a:cubicBezTo>
                  <a:cubicBezTo>
                    <a:pt x="1048" y="550"/>
                    <a:pt x="1048" y="550"/>
                    <a:pt x="1048" y="550"/>
                  </a:cubicBezTo>
                  <a:cubicBezTo>
                    <a:pt x="1047" y="550"/>
                    <a:pt x="1047" y="550"/>
                    <a:pt x="1047" y="550"/>
                  </a:cubicBezTo>
                  <a:cubicBezTo>
                    <a:pt x="1047" y="549"/>
                    <a:pt x="1047" y="549"/>
                    <a:pt x="1047" y="549"/>
                  </a:cubicBezTo>
                  <a:cubicBezTo>
                    <a:pt x="1047" y="549"/>
                    <a:pt x="1047" y="548"/>
                    <a:pt x="1046" y="547"/>
                  </a:cubicBezTo>
                  <a:cubicBezTo>
                    <a:pt x="1046" y="546"/>
                    <a:pt x="1046" y="546"/>
                    <a:pt x="1046" y="546"/>
                  </a:cubicBezTo>
                  <a:cubicBezTo>
                    <a:pt x="1046" y="546"/>
                    <a:pt x="1045" y="546"/>
                    <a:pt x="1045" y="546"/>
                  </a:cubicBezTo>
                  <a:cubicBezTo>
                    <a:pt x="1045" y="546"/>
                    <a:pt x="1045" y="546"/>
                    <a:pt x="1045" y="547"/>
                  </a:cubicBezTo>
                  <a:cubicBezTo>
                    <a:pt x="1045" y="547"/>
                    <a:pt x="1045" y="549"/>
                    <a:pt x="1044" y="549"/>
                  </a:cubicBezTo>
                  <a:cubicBezTo>
                    <a:pt x="1044" y="549"/>
                    <a:pt x="1044" y="549"/>
                    <a:pt x="1044" y="549"/>
                  </a:cubicBezTo>
                  <a:cubicBezTo>
                    <a:pt x="1044" y="549"/>
                    <a:pt x="1043" y="549"/>
                    <a:pt x="1043" y="549"/>
                  </a:cubicBezTo>
                  <a:cubicBezTo>
                    <a:pt x="1043" y="548"/>
                    <a:pt x="1042" y="548"/>
                    <a:pt x="1042" y="548"/>
                  </a:cubicBezTo>
                  <a:cubicBezTo>
                    <a:pt x="1042" y="548"/>
                    <a:pt x="1041" y="548"/>
                    <a:pt x="1041" y="548"/>
                  </a:cubicBezTo>
                  <a:cubicBezTo>
                    <a:pt x="1041" y="548"/>
                    <a:pt x="1041" y="549"/>
                    <a:pt x="1040" y="549"/>
                  </a:cubicBezTo>
                  <a:cubicBezTo>
                    <a:pt x="1040" y="550"/>
                    <a:pt x="1040" y="550"/>
                    <a:pt x="1041" y="551"/>
                  </a:cubicBezTo>
                  <a:cubicBezTo>
                    <a:pt x="1041" y="551"/>
                    <a:pt x="1041" y="551"/>
                    <a:pt x="1041" y="551"/>
                  </a:cubicBezTo>
                  <a:cubicBezTo>
                    <a:pt x="1041" y="551"/>
                    <a:pt x="1042" y="551"/>
                    <a:pt x="1042" y="551"/>
                  </a:cubicBezTo>
                  <a:cubicBezTo>
                    <a:pt x="1042" y="551"/>
                    <a:pt x="1042" y="551"/>
                    <a:pt x="1042" y="551"/>
                  </a:cubicBezTo>
                  <a:cubicBezTo>
                    <a:pt x="1042" y="551"/>
                    <a:pt x="1042" y="551"/>
                    <a:pt x="1042" y="551"/>
                  </a:cubicBezTo>
                  <a:cubicBezTo>
                    <a:pt x="1042" y="551"/>
                    <a:pt x="1042" y="551"/>
                    <a:pt x="1042" y="551"/>
                  </a:cubicBezTo>
                  <a:cubicBezTo>
                    <a:pt x="1042" y="551"/>
                    <a:pt x="1042" y="552"/>
                    <a:pt x="1042" y="552"/>
                  </a:cubicBezTo>
                  <a:cubicBezTo>
                    <a:pt x="1042" y="552"/>
                    <a:pt x="1043" y="552"/>
                    <a:pt x="1043" y="552"/>
                  </a:cubicBezTo>
                  <a:cubicBezTo>
                    <a:pt x="1043" y="553"/>
                    <a:pt x="1044" y="553"/>
                    <a:pt x="1044" y="553"/>
                  </a:cubicBezTo>
                  <a:cubicBezTo>
                    <a:pt x="1045" y="553"/>
                    <a:pt x="1045" y="555"/>
                    <a:pt x="1044" y="556"/>
                  </a:cubicBezTo>
                  <a:cubicBezTo>
                    <a:pt x="1044" y="556"/>
                    <a:pt x="1044" y="556"/>
                    <a:pt x="1045" y="556"/>
                  </a:cubicBezTo>
                  <a:cubicBezTo>
                    <a:pt x="1045" y="557"/>
                    <a:pt x="1045" y="557"/>
                    <a:pt x="1045" y="557"/>
                  </a:cubicBezTo>
                  <a:cubicBezTo>
                    <a:pt x="1045" y="557"/>
                    <a:pt x="1045" y="557"/>
                    <a:pt x="1045" y="557"/>
                  </a:cubicBezTo>
                  <a:cubicBezTo>
                    <a:pt x="1045" y="557"/>
                    <a:pt x="1045" y="557"/>
                    <a:pt x="1045" y="557"/>
                  </a:cubicBezTo>
                  <a:cubicBezTo>
                    <a:pt x="1045" y="557"/>
                    <a:pt x="1046" y="557"/>
                    <a:pt x="1046" y="557"/>
                  </a:cubicBezTo>
                  <a:cubicBezTo>
                    <a:pt x="1046" y="557"/>
                    <a:pt x="1046" y="557"/>
                    <a:pt x="1046" y="557"/>
                  </a:cubicBezTo>
                  <a:cubicBezTo>
                    <a:pt x="1046" y="557"/>
                    <a:pt x="1046" y="557"/>
                    <a:pt x="1046" y="557"/>
                  </a:cubicBezTo>
                  <a:cubicBezTo>
                    <a:pt x="1046" y="557"/>
                    <a:pt x="1047" y="557"/>
                    <a:pt x="1047" y="557"/>
                  </a:cubicBezTo>
                  <a:cubicBezTo>
                    <a:pt x="1047" y="556"/>
                    <a:pt x="1047" y="556"/>
                    <a:pt x="1047" y="556"/>
                  </a:cubicBezTo>
                  <a:cubicBezTo>
                    <a:pt x="1047" y="556"/>
                    <a:pt x="1047" y="556"/>
                    <a:pt x="1047" y="557"/>
                  </a:cubicBezTo>
                  <a:cubicBezTo>
                    <a:pt x="1047" y="557"/>
                    <a:pt x="1046" y="558"/>
                    <a:pt x="1046" y="558"/>
                  </a:cubicBezTo>
                  <a:cubicBezTo>
                    <a:pt x="1045" y="558"/>
                    <a:pt x="1045" y="559"/>
                    <a:pt x="1045" y="559"/>
                  </a:cubicBezTo>
                  <a:cubicBezTo>
                    <a:pt x="1045" y="560"/>
                    <a:pt x="1045" y="560"/>
                    <a:pt x="1046" y="560"/>
                  </a:cubicBezTo>
                  <a:cubicBezTo>
                    <a:pt x="1046" y="560"/>
                    <a:pt x="1046" y="560"/>
                    <a:pt x="1046" y="560"/>
                  </a:cubicBezTo>
                  <a:cubicBezTo>
                    <a:pt x="1046" y="560"/>
                    <a:pt x="1046" y="560"/>
                    <a:pt x="1046" y="560"/>
                  </a:cubicBezTo>
                  <a:cubicBezTo>
                    <a:pt x="1046" y="561"/>
                    <a:pt x="1046" y="561"/>
                    <a:pt x="1045" y="561"/>
                  </a:cubicBezTo>
                  <a:cubicBezTo>
                    <a:pt x="1045" y="561"/>
                    <a:pt x="1045" y="561"/>
                    <a:pt x="1045" y="561"/>
                  </a:cubicBezTo>
                  <a:cubicBezTo>
                    <a:pt x="1045" y="561"/>
                    <a:pt x="1045" y="561"/>
                    <a:pt x="1045" y="561"/>
                  </a:cubicBezTo>
                  <a:cubicBezTo>
                    <a:pt x="1045" y="562"/>
                    <a:pt x="1044" y="562"/>
                    <a:pt x="1044" y="562"/>
                  </a:cubicBezTo>
                  <a:cubicBezTo>
                    <a:pt x="1044" y="562"/>
                    <a:pt x="1043" y="562"/>
                    <a:pt x="1043" y="562"/>
                  </a:cubicBezTo>
                  <a:cubicBezTo>
                    <a:pt x="1043" y="561"/>
                    <a:pt x="1043" y="561"/>
                    <a:pt x="1043" y="561"/>
                  </a:cubicBezTo>
                  <a:cubicBezTo>
                    <a:pt x="1043" y="561"/>
                    <a:pt x="1042" y="561"/>
                    <a:pt x="1042" y="562"/>
                  </a:cubicBezTo>
                  <a:cubicBezTo>
                    <a:pt x="1042" y="562"/>
                    <a:pt x="1041" y="562"/>
                    <a:pt x="1041" y="562"/>
                  </a:cubicBezTo>
                  <a:cubicBezTo>
                    <a:pt x="1041" y="563"/>
                    <a:pt x="1040" y="563"/>
                    <a:pt x="1040" y="563"/>
                  </a:cubicBezTo>
                  <a:cubicBezTo>
                    <a:pt x="1039" y="564"/>
                    <a:pt x="1039" y="564"/>
                    <a:pt x="1039" y="564"/>
                  </a:cubicBezTo>
                  <a:cubicBezTo>
                    <a:pt x="1039" y="565"/>
                    <a:pt x="1040" y="565"/>
                    <a:pt x="1040" y="565"/>
                  </a:cubicBezTo>
                  <a:cubicBezTo>
                    <a:pt x="1040" y="565"/>
                    <a:pt x="1041" y="565"/>
                    <a:pt x="1041" y="565"/>
                  </a:cubicBezTo>
                  <a:cubicBezTo>
                    <a:pt x="1041" y="565"/>
                    <a:pt x="1040" y="566"/>
                    <a:pt x="1040" y="566"/>
                  </a:cubicBezTo>
                  <a:cubicBezTo>
                    <a:pt x="1040" y="566"/>
                    <a:pt x="1040" y="566"/>
                    <a:pt x="1040" y="566"/>
                  </a:cubicBezTo>
                  <a:cubicBezTo>
                    <a:pt x="1039" y="567"/>
                    <a:pt x="1040" y="568"/>
                    <a:pt x="1040" y="568"/>
                  </a:cubicBezTo>
                  <a:cubicBezTo>
                    <a:pt x="1041" y="570"/>
                    <a:pt x="1041" y="571"/>
                    <a:pt x="1041" y="573"/>
                  </a:cubicBezTo>
                  <a:cubicBezTo>
                    <a:pt x="1041" y="573"/>
                    <a:pt x="1041" y="574"/>
                    <a:pt x="1041" y="574"/>
                  </a:cubicBezTo>
                  <a:cubicBezTo>
                    <a:pt x="1041" y="574"/>
                    <a:pt x="1041" y="574"/>
                    <a:pt x="1041" y="574"/>
                  </a:cubicBezTo>
                  <a:cubicBezTo>
                    <a:pt x="1042" y="574"/>
                    <a:pt x="1042" y="574"/>
                    <a:pt x="1042" y="574"/>
                  </a:cubicBezTo>
                  <a:cubicBezTo>
                    <a:pt x="1042" y="574"/>
                    <a:pt x="1042" y="574"/>
                    <a:pt x="1042" y="574"/>
                  </a:cubicBezTo>
                  <a:cubicBezTo>
                    <a:pt x="1042" y="574"/>
                    <a:pt x="1042" y="574"/>
                    <a:pt x="1042" y="575"/>
                  </a:cubicBezTo>
                  <a:cubicBezTo>
                    <a:pt x="1042" y="575"/>
                    <a:pt x="1042" y="575"/>
                    <a:pt x="1042" y="575"/>
                  </a:cubicBezTo>
                  <a:cubicBezTo>
                    <a:pt x="1042" y="576"/>
                    <a:pt x="1042" y="576"/>
                    <a:pt x="1042" y="576"/>
                  </a:cubicBezTo>
                  <a:cubicBezTo>
                    <a:pt x="1042" y="577"/>
                    <a:pt x="1041" y="577"/>
                    <a:pt x="1042" y="578"/>
                  </a:cubicBezTo>
                  <a:cubicBezTo>
                    <a:pt x="1042" y="578"/>
                    <a:pt x="1042" y="578"/>
                    <a:pt x="1042" y="578"/>
                  </a:cubicBezTo>
                  <a:cubicBezTo>
                    <a:pt x="1042" y="578"/>
                    <a:pt x="1042" y="579"/>
                    <a:pt x="1042" y="579"/>
                  </a:cubicBezTo>
                  <a:cubicBezTo>
                    <a:pt x="1042" y="579"/>
                    <a:pt x="1042" y="579"/>
                    <a:pt x="1042" y="579"/>
                  </a:cubicBezTo>
                  <a:cubicBezTo>
                    <a:pt x="1042" y="580"/>
                    <a:pt x="1042" y="580"/>
                    <a:pt x="1042" y="580"/>
                  </a:cubicBezTo>
                  <a:cubicBezTo>
                    <a:pt x="1042" y="581"/>
                    <a:pt x="1042" y="581"/>
                    <a:pt x="1042" y="581"/>
                  </a:cubicBezTo>
                  <a:cubicBezTo>
                    <a:pt x="1042" y="581"/>
                    <a:pt x="1042" y="582"/>
                    <a:pt x="1042" y="582"/>
                  </a:cubicBezTo>
                  <a:cubicBezTo>
                    <a:pt x="1042" y="582"/>
                    <a:pt x="1042" y="582"/>
                    <a:pt x="1042" y="582"/>
                  </a:cubicBezTo>
                  <a:cubicBezTo>
                    <a:pt x="1042" y="583"/>
                    <a:pt x="1042" y="583"/>
                    <a:pt x="1042" y="583"/>
                  </a:cubicBezTo>
                  <a:cubicBezTo>
                    <a:pt x="1042" y="583"/>
                    <a:pt x="1042" y="583"/>
                    <a:pt x="1042" y="584"/>
                  </a:cubicBezTo>
                  <a:cubicBezTo>
                    <a:pt x="1042" y="584"/>
                    <a:pt x="1042" y="585"/>
                    <a:pt x="1042" y="585"/>
                  </a:cubicBezTo>
                  <a:cubicBezTo>
                    <a:pt x="1042" y="586"/>
                    <a:pt x="1042" y="586"/>
                    <a:pt x="1042" y="587"/>
                  </a:cubicBezTo>
                  <a:cubicBezTo>
                    <a:pt x="1042" y="587"/>
                    <a:pt x="1042" y="587"/>
                    <a:pt x="1042" y="587"/>
                  </a:cubicBezTo>
                  <a:cubicBezTo>
                    <a:pt x="1042" y="588"/>
                    <a:pt x="1043" y="588"/>
                    <a:pt x="1043" y="589"/>
                  </a:cubicBezTo>
                  <a:cubicBezTo>
                    <a:pt x="1043" y="589"/>
                    <a:pt x="1043" y="589"/>
                    <a:pt x="1043" y="589"/>
                  </a:cubicBezTo>
                  <a:cubicBezTo>
                    <a:pt x="1044" y="589"/>
                    <a:pt x="1044" y="589"/>
                    <a:pt x="1044" y="589"/>
                  </a:cubicBezTo>
                  <a:cubicBezTo>
                    <a:pt x="1044" y="589"/>
                    <a:pt x="1045" y="590"/>
                    <a:pt x="1045" y="590"/>
                  </a:cubicBezTo>
                  <a:cubicBezTo>
                    <a:pt x="1045" y="590"/>
                    <a:pt x="1044" y="590"/>
                    <a:pt x="1044" y="590"/>
                  </a:cubicBezTo>
                  <a:cubicBezTo>
                    <a:pt x="1044" y="590"/>
                    <a:pt x="1044" y="591"/>
                    <a:pt x="1044" y="591"/>
                  </a:cubicBezTo>
                  <a:cubicBezTo>
                    <a:pt x="1043" y="591"/>
                    <a:pt x="1044" y="592"/>
                    <a:pt x="1044" y="592"/>
                  </a:cubicBezTo>
                  <a:cubicBezTo>
                    <a:pt x="1045" y="592"/>
                    <a:pt x="1045" y="593"/>
                    <a:pt x="1045" y="593"/>
                  </a:cubicBezTo>
                  <a:cubicBezTo>
                    <a:pt x="1045" y="594"/>
                    <a:pt x="1045" y="594"/>
                    <a:pt x="1045" y="594"/>
                  </a:cubicBezTo>
                  <a:cubicBezTo>
                    <a:pt x="1045" y="594"/>
                    <a:pt x="1046" y="594"/>
                    <a:pt x="1046" y="595"/>
                  </a:cubicBezTo>
                  <a:cubicBezTo>
                    <a:pt x="1047" y="595"/>
                    <a:pt x="1047" y="595"/>
                    <a:pt x="1047" y="596"/>
                  </a:cubicBezTo>
                  <a:cubicBezTo>
                    <a:pt x="1047" y="596"/>
                    <a:pt x="1048" y="596"/>
                    <a:pt x="1048" y="596"/>
                  </a:cubicBezTo>
                  <a:cubicBezTo>
                    <a:pt x="1048" y="597"/>
                    <a:pt x="1049" y="597"/>
                    <a:pt x="1049" y="597"/>
                  </a:cubicBezTo>
                  <a:cubicBezTo>
                    <a:pt x="1049" y="597"/>
                    <a:pt x="1049" y="598"/>
                    <a:pt x="1049" y="599"/>
                  </a:cubicBezTo>
                  <a:cubicBezTo>
                    <a:pt x="1049" y="599"/>
                    <a:pt x="1049" y="599"/>
                    <a:pt x="1049" y="600"/>
                  </a:cubicBezTo>
                  <a:cubicBezTo>
                    <a:pt x="1050" y="600"/>
                    <a:pt x="1050" y="600"/>
                    <a:pt x="1050" y="600"/>
                  </a:cubicBezTo>
                  <a:cubicBezTo>
                    <a:pt x="1050" y="600"/>
                    <a:pt x="1050" y="601"/>
                    <a:pt x="1050" y="601"/>
                  </a:cubicBezTo>
                  <a:cubicBezTo>
                    <a:pt x="1050" y="601"/>
                    <a:pt x="1050" y="601"/>
                    <a:pt x="1050" y="602"/>
                  </a:cubicBezTo>
                  <a:cubicBezTo>
                    <a:pt x="1050" y="602"/>
                    <a:pt x="1050" y="602"/>
                    <a:pt x="1050" y="603"/>
                  </a:cubicBezTo>
                  <a:cubicBezTo>
                    <a:pt x="1050" y="603"/>
                    <a:pt x="1050" y="603"/>
                    <a:pt x="1050" y="604"/>
                  </a:cubicBezTo>
                  <a:cubicBezTo>
                    <a:pt x="1049" y="605"/>
                    <a:pt x="1049" y="605"/>
                    <a:pt x="1050" y="606"/>
                  </a:cubicBezTo>
                  <a:cubicBezTo>
                    <a:pt x="1050" y="606"/>
                    <a:pt x="1050" y="606"/>
                    <a:pt x="1050" y="606"/>
                  </a:cubicBezTo>
                  <a:cubicBezTo>
                    <a:pt x="1050" y="607"/>
                    <a:pt x="1050" y="607"/>
                    <a:pt x="1050" y="607"/>
                  </a:cubicBezTo>
                  <a:cubicBezTo>
                    <a:pt x="1050" y="607"/>
                    <a:pt x="1050" y="608"/>
                    <a:pt x="1050" y="608"/>
                  </a:cubicBezTo>
                  <a:cubicBezTo>
                    <a:pt x="1050" y="608"/>
                    <a:pt x="1050" y="609"/>
                    <a:pt x="1050" y="609"/>
                  </a:cubicBezTo>
                  <a:cubicBezTo>
                    <a:pt x="1050" y="609"/>
                    <a:pt x="1050" y="609"/>
                    <a:pt x="1050" y="609"/>
                  </a:cubicBezTo>
                  <a:cubicBezTo>
                    <a:pt x="1051" y="610"/>
                    <a:pt x="1052" y="610"/>
                    <a:pt x="1052" y="611"/>
                  </a:cubicBezTo>
                  <a:cubicBezTo>
                    <a:pt x="1052" y="612"/>
                    <a:pt x="1052" y="612"/>
                    <a:pt x="1052" y="612"/>
                  </a:cubicBezTo>
                  <a:cubicBezTo>
                    <a:pt x="1052" y="612"/>
                    <a:pt x="1052" y="612"/>
                    <a:pt x="1052" y="612"/>
                  </a:cubicBezTo>
                  <a:cubicBezTo>
                    <a:pt x="1052" y="613"/>
                    <a:pt x="1051" y="615"/>
                    <a:pt x="1052" y="615"/>
                  </a:cubicBezTo>
                  <a:cubicBezTo>
                    <a:pt x="1053" y="615"/>
                    <a:pt x="1054" y="616"/>
                    <a:pt x="1054" y="617"/>
                  </a:cubicBezTo>
                  <a:cubicBezTo>
                    <a:pt x="1053" y="617"/>
                    <a:pt x="1054" y="617"/>
                    <a:pt x="1054" y="617"/>
                  </a:cubicBezTo>
                  <a:cubicBezTo>
                    <a:pt x="1054" y="618"/>
                    <a:pt x="1054" y="619"/>
                    <a:pt x="1053" y="619"/>
                  </a:cubicBezTo>
                  <a:cubicBezTo>
                    <a:pt x="1053" y="620"/>
                    <a:pt x="1053" y="621"/>
                    <a:pt x="1053" y="621"/>
                  </a:cubicBezTo>
                  <a:cubicBezTo>
                    <a:pt x="1053" y="622"/>
                    <a:pt x="1053" y="623"/>
                    <a:pt x="1053" y="624"/>
                  </a:cubicBezTo>
                  <a:cubicBezTo>
                    <a:pt x="1053" y="625"/>
                    <a:pt x="1053" y="626"/>
                    <a:pt x="1053" y="626"/>
                  </a:cubicBezTo>
                  <a:cubicBezTo>
                    <a:pt x="1053" y="626"/>
                    <a:pt x="1053" y="627"/>
                    <a:pt x="1052" y="627"/>
                  </a:cubicBezTo>
                  <a:cubicBezTo>
                    <a:pt x="1052" y="627"/>
                    <a:pt x="1052" y="628"/>
                    <a:pt x="1052" y="628"/>
                  </a:cubicBezTo>
                  <a:cubicBezTo>
                    <a:pt x="1052" y="629"/>
                    <a:pt x="1052" y="629"/>
                    <a:pt x="1052" y="629"/>
                  </a:cubicBezTo>
                  <a:cubicBezTo>
                    <a:pt x="1052" y="629"/>
                    <a:pt x="1052" y="629"/>
                    <a:pt x="1052" y="630"/>
                  </a:cubicBezTo>
                  <a:cubicBezTo>
                    <a:pt x="1052" y="630"/>
                    <a:pt x="1052" y="630"/>
                    <a:pt x="1052" y="630"/>
                  </a:cubicBezTo>
                  <a:cubicBezTo>
                    <a:pt x="1052" y="630"/>
                    <a:pt x="1052" y="630"/>
                    <a:pt x="1052" y="631"/>
                  </a:cubicBezTo>
                  <a:cubicBezTo>
                    <a:pt x="1052" y="631"/>
                    <a:pt x="1052" y="631"/>
                    <a:pt x="1052" y="631"/>
                  </a:cubicBezTo>
                  <a:cubicBezTo>
                    <a:pt x="1052" y="632"/>
                    <a:pt x="1053" y="632"/>
                    <a:pt x="1052" y="632"/>
                  </a:cubicBezTo>
                  <a:cubicBezTo>
                    <a:pt x="1052" y="632"/>
                    <a:pt x="1052" y="633"/>
                    <a:pt x="1052" y="633"/>
                  </a:cubicBezTo>
                  <a:cubicBezTo>
                    <a:pt x="1052" y="633"/>
                    <a:pt x="1052" y="634"/>
                    <a:pt x="1052" y="634"/>
                  </a:cubicBezTo>
                  <a:cubicBezTo>
                    <a:pt x="1052" y="634"/>
                    <a:pt x="1052" y="634"/>
                    <a:pt x="1052" y="634"/>
                  </a:cubicBezTo>
                  <a:cubicBezTo>
                    <a:pt x="1051" y="635"/>
                    <a:pt x="1051" y="636"/>
                    <a:pt x="1052" y="637"/>
                  </a:cubicBezTo>
                  <a:cubicBezTo>
                    <a:pt x="1053" y="638"/>
                    <a:pt x="1053" y="639"/>
                    <a:pt x="1054" y="640"/>
                  </a:cubicBezTo>
                  <a:cubicBezTo>
                    <a:pt x="1054" y="640"/>
                    <a:pt x="1054" y="641"/>
                    <a:pt x="1054" y="641"/>
                  </a:cubicBezTo>
                  <a:cubicBezTo>
                    <a:pt x="1054" y="641"/>
                    <a:pt x="1054" y="642"/>
                    <a:pt x="1055" y="642"/>
                  </a:cubicBezTo>
                  <a:cubicBezTo>
                    <a:pt x="1055" y="642"/>
                    <a:pt x="1055" y="642"/>
                    <a:pt x="1055" y="642"/>
                  </a:cubicBezTo>
                  <a:cubicBezTo>
                    <a:pt x="1055" y="643"/>
                    <a:pt x="1056" y="644"/>
                    <a:pt x="1056" y="645"/>
                  </a:cubicBezTo>
                  <a:cubicBezTo>
                    <a:pt x="1056" y="645"/>
                    <a:pt x="1055" y="645"/>
                    <a:pt x="1055" y="645"/>
                  </a:cubicBezTo>
                  <a:cubicBezTo>
                    <a:pt x="1055" y="645"/>
                    <a:pt x="1055" y="646"/>
                    <a:pt x="1056" y="647"/>
                  </a:cubicBezTo>
                  <a:cubicBezTo>
                    <a:pt x="1056" y="647"/>
                    <a:pt x="1056" y="648"/>
                    <a:pt x="1055" y="648"/>
                  </a:cubicBezTo>
                  <a:cubicBezTo>
                    <a:pt x="1055" y="648"/>
                    <a:pt x="1055" y="648"/>
                    <a:pt x="1055" y="648"/>
                  </a:cubicBezTo>
                  <a:cubicBezTo>
                    <a:pt x="1055" y="649"/>
                    <a:pt x="1055" y="650"/>
                    <a:pt x="1055" y="650"/>
                  </a:cubicBezTo>
                  <a:cubicBezTo>
                    <a:pt x="1055" y="650"/>
                    <a:pt x="1055" y="651"/>
                    <a:pt x="1055" y="651"/>
                  </a:cubicBezTo>
                  <a:cubicBezTo>
                    <a:pt x="1054" y="652"/>
                    <a:pt x="1054" y="652"/>
                    <a:pt x="1054" y="653"/>
                  </a:cubicBezTo>
                  <a:cubicBezTo>
                    <a:pt x="1054" y="654"/>
                    <a:pt x="1054" y="654"/>
                    <a:pt x="1054" y="655"/>
                  </a:cubicBezTo>
                  <a:cubicBezTo>
                    <a:pt x="1054" y="655"/>
                    <a:pt x="1054" y="656"/>
                    <a:pt x="1055" y="656"/>
                  </a:cubicBezTo>
                  <a:cubicBezTo>
                    <a:pt x="1055" y="656"/>
                    <a:pt x="1055" y="656"/>
                    <a:pt x="1055" y="656"/>
                  </a:cubicBezTo>
                  <a:cubicBezTo>
                    <a:pt x="1056" y="657"/>
                    <a:pt x="1056" y="657"/>
                    <a:pt x="1055" y="658"/>
                  </a:cubicBezTo>
                  <a:cubicBezTo>
                    <a:pt x="1055" y="658"/>
                    <a:pt x="1055" y="659"/>
                    <a:pt x="1056" y="659"/>
                  </a:cubicBezTo>
                  <a:cubicBezTo>
                    <a:pt x="1056" y="659"/>
                    <a:pt x="1056" y="659"/>
                    <a:pt x="1056" y="659"/>
                  </a:cubicBezTo>
                  <a:cubicBezTo>
                    <a:pt x="1056" y="659"/>
                    <a:pt x="1057" y="659"/>
                    <a:pt x="1057" y="660"/>
                  </a:cubicBezTo>
                  <a:cubicBezTo>
                    <a:pt x="1057" y="660"/>
                    <a:pt x="1057" y="661"/>
                    <a:pt x="1058" y="661"/>
                  </a:cubicBezTo>
                  <a:cubicBezTo>
                    <a:pt x="1058" y="661"/>
                    <a:pt x="1058" y="661"/>
                    <a:pt x="1058" y="661"/>
                  </a:cubicBezTo>
                  <a:cubicBezTo>
                    <a:pt x="1058" y="661"/>
                    <a:pt x="1058" y="661"/>
                    <a:pt x="1058" y="661"/>
                  </a:cubicBezTo>
                  <a:cubicBezTo>
                    <a:pt x="1057" y="662"/>
                    <a:pt x="1057" y="663"/>
                    <a:pt x="1056" y="664"/>
                  </a:cubicBezTo>
                  <a:cubicBezTo>
                    <a:pt x="1056" y="664"/>
                    <a:pt x="1056" y="664"/>
                    <a:pt x="1056" y="664"/>
                  </a:cubicBezTo>
                  <a:cubicBezTo>
                    <a:pt x="1055" y="665"/>
                    <a:pt x="1055" y="666"/>
                    <a:pt x="1055" y="667"/>
                  </a:cubicBezTo>
                  <a:cubicBezTo>
                    <a:pt x="1055" y="667"/>
                    <a:pt x="1055" y="668"/>
                    <a:pt x="1055" y="668"/>
                  </a:cubicBezTo>
                  <a:cubicBezTo>
                    <a:pt x="1055" y="668"/>
                    <a:pt x="1055" y="668"/>
                    <a:pt x="1055" y="669"/>
                  </a:cubicBezTo>
                  <a:cubicBezTo>
                    <a:pt x="1055" y="669"/>
                    <a:pt x="1055" y="670"/>
                    <a:pt x="1055" y="671"/>
                  </a:cubicBezTo>
                  <a:cubicBezTo>
                    <a:pt x="1055" y="671"/>
                    <a:pt x="1054" y="672"/>
                    <a:pt x="1055" y="673"/>
                  </a:cubicBezTo>
                  <a:cubicBezTo>
                    <a:pt x="1055" y="673"/>
                    <a:pt x="1056" y="673"/>
                    <a:pt x="1056" y="674"/>
                  </a:cubicBezTo>
                  <a:cubicBezTo>
                    <a:pt x="1057" y="674"/>
                    <a:pt x="1057" y="674"/>
                    <a:pt x="1057" y="675"/>
                  </a:cubicBezTo>
                  <a:cubicBezTo>
                    <a:pt x="1057" y="676"/>
                    <a:pt x="1057" y="677"/>
                    <a:pt x="1058" y="677"/>
                  </a:cubicBezTo>
                  <a:cubicBezTo>
                    <a:pt x="1059" y="677"/>
                    <a:pt x="1059" y="677"/>
                    <a:pt x="1059" y="677"/>
                  </a:cubicBezTo>
                  <a:cubicBezTo>
                    <a:pt x="1059" y="677"/>
                    <a:pt x="1059" y="676"/>
                    <a:pt x="1059" y="676"/>
                  </a:cubicBezTo>
                  <a:cubicBezTo>
                    <a:pt x="1059" y="675"/>
                    <a:pt x="1060" y="674"/>
                    <a:pt x="1061" y="673"/>
                  </a:cubicBezTo>
                  <a:cubicBezTo>
                    <a:pt x="1061" y="673"/>
                    <a:pt x="1061" y="672"/>
                    <a:pt x="1061" y="672"/>
                  </a:cubicBezTo>
                  <a:cubicBezTo>
                    <a:pt x="1061" y="672"/>
                    <a:pt x="1061" y="672"/>
                    <a:pt x="1061" y="672"/>
                  </a:cubicBezTo>
                  <a:cubicBezTo>
                    <a:pt x="1061" y="671"/>
                    <a:pt x="1061" y="671"/>
                    <a:pt x="1060" y="671"/>
                  </a:cubicBezTo>
                  <a:cubicBezTo>
                    <a:pt x="1060" y="671"/>
                    <a:pt x="1060" y="670"/>
                    <a:pt x="1060" y="670"/>
                  </a:cubicBezTo>
                  <a:cubicBezTo>
                    <a:pt x="1060" y="670"/>
                    <a:pt x="1060" y="669"/>
                    <a:pt x="1060" y="669"/>
                  </a:cubicBezTo>
                  <a:cubicBezTo>
                    <a:pt x="1060" y="669"/>
                    <a:pt x="1060" y="669"/>
                    <a:pt x="1060" y="669"/>
                  </a:cubicBezTo>
                  <a:cubicBezTo>
                    <a:pt x="1060" y="668"/>
                    <a:pt x="1060" y="668"/>
                    <a:pt x="1061" y="668"/>
                  </a:cubicBezTo>
                  <a:cubicBezTo>
                    <a:pt x="1061" y="668"/>
                    <a:pt x="1061" y="668"/>
                    <a:pt x="1061" y="668"/>
                  </a:cubicBezTo>
                  <a:cubicBezTo>
                    <a:pt x="1061" y="667"/>
                    <a:pt x="1061" y="667"/>
                    <a:pt x="1061" y="667"/>
                  </a:cubicBezTo>
                  <a:cubicBezTo>
                    <a:pt x="1062" y="667"/>
                    <a:pt x="1062" y="667"/>
                    <a:pt x="1062" y="666"/>
                  </a:cubicBezTo>
                  <a:cubicBezTo>
                    <a:pt x="1062" y="666"/>
                    <a:pt x="1063" y="666"/>
                    <a:pt x="1064" y="666"/>
                  </a:cubicBezTo>
                  <a:cubicBezTo>
                    <a:pt x="1064" y="666"/>
                    <a:pt x="1064" y="666"/>
                    <a:pt x="1064" y="666"/>
                  </a:cubicBezTo>
                  <a:cubicBezTo>
                    <a:pt x="1063" y="666"/>
                    <a:pt x="1063" y="666"/>
                    <a:pt x="1063" y="666"/>
                  </a:cubicBezTo>
                  <a:cubicBezTo>
                    <a:pt x="1063" y="667"/>
                    <a:pt x="1063" y="667"/>
                    <a:pt x="1064" y="668"/>
                  </a:cubicBezTo>
                  <a:cubicBezTo>
                    <a:pt x="1064" y="668"/>
                    <a:pt x="1065" y="669"/>
                    <a:pt x="1066" y="669"/>
                  </a:cubicBezTo>
                  <a:cubicBezTo>
                    <a:pt x="1066" y="669"/>
                    <a:pt x="1067" y="669"/>
                    <a:pt x="1067" y="669"/>
                  </a:cubicBezTo>
                  <a:cubicBezTo>
                    <a:pt x="1067" y="669"/>
                    <a:pt x="1068" y="669"/>
                    <a:pt x="1068" y="669"/>
                  </a:cubicBezTo>
                  <a:cubicBezTo>
                    <a:pt x="1068" y="669"/>
                    <a:pt x="1069" y="668"/>
                    <a:pt x="1069" y="668"/>
                  </a:cubicBezTo>
                  <a:cubicBezTo>
                    <a:pt x="1069" y="668"/>
                    <a:pt x="1069" y="668"/>
                    <a:pt x="1069" y="668"/>
                  </a:cubicBezTo>
                  <a:cubicBezTo>
                    <a:pt x="1069" y="667"/>
                    <a:pt x="1070" y="667"/>
                    <a:pt x="1070" y="667"/>
                  </a:cubicBezTo>
                  <a:cubicBezTo>
                    <a:pt x="1070" y="667"/>
                    <a:pt x="1070" y="667"/>
                    <a:pt x="1070" y="668"/>
                  </a:cubicBezTo>
                  <a:cubicBezTo>
                    <a:pt x="1070" y="668"/>
                    <a:pt x="1070" y="668"/>
                    <a:pt x="1070" y="669"/>
                  </a:cubicBezTo>
                  <a:cubicBezTo>
                    <a:pt x="1070" y="669"/>
                    <a:pt x="1069" y="670"/>
                    <a:pt x="1070" y="671"/>
                  </a:cubicBezTo>
                  <a:cubicBezTo>
                    <a:pt x="1070" y="671"/>
                    <a:pt x="1070" y="671"/>
                    <a:pt x="1070" y="671"/>
                  </a:cubicBezTo>
                  <a:cubicBezTo>
                    <a:pt x="1070" y="672"/>
                    <a:pt x="1070" y="672"/>
                    <a:pt x="1070" y="672"/>
                  </a:cubicBezTo>
                  <a:cubicBezTo>
                    <a:pt x="1070" y="672"/>
                    <a:pt x="1070" y="672"/>
                    <a:pt x="1070" y="672"/>
                  </a:cubicBezTo>
                  <a:cubicBezTo>
                    <a:pt x="1070" y="673"/>
                    <a:pt x="1070" y="673"/>
                    <a:pt x="1070" y="673"/>
                  </a:cubicBezTo>
                  <a:cubicBezTo>
                    <a:pt x="1070" y="673"/>
                    <a:pt x="1070" y="673"/>
                    <a:pt x="1070" y="673"/>
                  </a:cubicBezTo>
                  <a:cubicBezTo>
                    <a:pt x="1070" y="673"/>
                    <a:pt x="1070" y="673"/>
                    <a:pt x="1070" y="673"/>
                  </a:cubicBezTo>
                  <a:cubicBezTo>
                    <a:pt x="1071" y="673"/>
                    <a:pt x="1071" y="673"/>
                    <a:pt x="1071" y="673"/>
                  </a:cubicBezTo>
                  <a:cubicBezTo>
                    <a:pt x="1071" y="674"/>
                    <a:pt x="1071" y="674"/>
                    <a:pt x="1071" y="674"/>
                  </a:cubicBezTo>
                  <a:cubicBezTo>
                    <a:pt x="1071" y="674"/>
                    <a:pt x="1071" y="675"/>
                    <a:pt x="1072" y="675"/>
                  </a:cubicBezTo>
                  <a:cubicBezTo>
                    <a:pt x="1072" y="675"/>
                    <a:pt x="1072" y="674"/>
                    <a:pt x="1072" y="674"/>
                  </a:cubicBezTo>
                  <a:cubicBezTo>
                    <a:pt x="1072" y="674"/>
                    <a:pt x="1072" y="674"/>
                    <a:pt x="1072" y="674"/>
                  </a:cubicBezTo>
                  <a:cubicBezTo>
                    <a:pt x="1072" y="674"/>
                    <a:pt x="1072" y="673"/>
                    <a:pt x="1072" y="673"/>
                  </a:cubicBezTo>
                  <a:cubicBezTo>
                    <a:pt x="1072" y="672"/>
                    <a:pt x="1072" y="672"/>
                    <a:pt x="1073" y="671"/>
                  </a:cubicBezTo>
                  <a:cubicBezTo>
                    <a:pt x="1073" y="671"/>
                    <a:pt x="1073" y="671"/>
                    <a:pt x="1073" y="671"/>
                  </a:cubicBezTo>
                  <a:cubicBezTo>
                    <a:pt x="1073" y="670"/>
                    <a:pt x="1073" y="670"/>
                    <a:pt x="1073" y="670"/>
                  </a:cubicBezTo>
                  <a:cubicBezTo>
                    <a:pt x="1073" y="669"/>
                    <a:pt x="1073" y="669"/>
                    <a:pt x="1073" y="668"/>
                  </a:cubicBezTo>
                  <a:cubicBezTo>
                    <a:pt x="1073" y="667"/>
                    <a:pt x="1073" y="667"/>
                    <a:pt x="1073" y="666"/>
                  </a:cubicBezTo>
                  <a:cubicBezTo>
                    <a:pt x="1073" y="666"/>
                    <a:pt x="1072" y="666"/>
                    <a:pt x="1072" y="666"/>
                  </a:cubicBezTo>
                  <a:cubicBezTo>
                    <a:pt x="1072" y="666"/>
                    <a:pt x="1072" y="665"/>
                    <a:pt x="1072" y="665"/>
                  </a:cubicBezTo>
                  <a:cubicBezTo>
                    <a:pt x="1072" y="665"/>
                    <a:pt x="1072" y="664"/>
                    <a:pt x="1072" y="664"/>
                  </a:cubicBezTo>
                  <a:cubicBezTo>
                    <a:pt x="1073" y="664"/>
                    <a:pt x="1072" y="664"/>
                    <a:pt x="1072" y="663"/>
                  </a:cubicBezTo>
                  <a:cubicBezTo>
                    <a:pt x="1072" y="663"/>
                    <a:pt x="1072" y="663"/>
                    <a:pt x="1072" y="663"/>
                  </a:cubicBezTo>
                  <a:cubicBezTo>
                    <a:pt x="1072" y="662"/>
                    <a:pt x="1072" y="662"/>
                    <a:pt x="1072" y="662"/>
                  </a:cubicBezTo>
                  <a:cubicBezTo>
                    <a:pt x="1072" y="662"/>
                    <a:pt x="1072" y="662"/>
                    <a:pt x="1072" y="662"/>
                  </a:cubicBezTo>
                  <a:cubicBezTo>
                    <a:pt x="1071" y="662"/>
                    <a:pt x="1071" y="663"/>
                    <a:pt x="1071" y="663"/>
                  </a:cubicBezTo>
                  <a:cubicBezTo>
                    <a:pt x="1070" y="663"/>
                    <a:pt x="1069" y="664"/>
                    <a:pt x="1069" y="664"/>
                  </a:cubicBezTo>
                  <a:cubicBezTo>
                    <a:pt x="1069" y="664"/>
                    <a:pt x="1069" y="664"/>
                    <a:pt x="1069" y="664"/>
                  </a:cubicBezTo>
                  <a:cubicBezTo>
                    <a:pt x="1069" y="663"/>
                    <a:pt x="1068" y="663"/>
                    <a:pt x="1068" y="663"/>
                  </a:cubicBezTo>
                  <a:cubicBezTo>
                    <a:pt x="1068" y="663"/>
                    <a:pt x="1067" y="662"/>
                    <a:pt x="1067" y="662"/>
                  </a:cubicBezTo>
                  <a:cubicBezTo>
                    <a:pt x="1066" y="661"/>
                    <a:pt x="1067" y="661"/>
                    <a:pt x="1067" y="660"/>
                  </a:cubicBezTo>
                  <a:cubicBezTo>
                    <a:pt x="1067" y="660"/>
                    <a:pt x="1067" y="659"/>
                    <a:pt x="1067" y="658"/>
                  </a:cubicBezTo>
                  <a:cubicBezTo>
                    <a:pt x="1067" y="658"/>
                    <a:pt x="1067" y="658"/>
                    <a:pt x="1067" y="658"/>
                  </a:cubicBezTo>
                  <a:cubicBezTo>
                    <a:pt x="1066" y="658"/>
                    <a:pt x="1066" y="657"/>
                    <a:pt x="1066" y="657"/>
                  </a:cubicBezTo>
                  <a:cubicBezTo>
                    <a:pt x="1066" y="657"/>
                    <a:pt x="1066" y="657"/>
                    <a:pt x="1066" y="656"/>
                  </a:cubicBezTo>
                  <a:cubicBezTo>
                    <a:pt x="1066" y="656"/>
                    <a:pt x="1066" y="656"/>
                    <a:pt x="1065" y="655"/>
                  </a:cubicBezTo>
                  <a:cubicBezTo>
                    <a:pt x="1065" y="655"/>
                    <a:pt x="1065" y="655"/>
                    <a:pt x="1065" y="655"/>
                  </a:cubicBezTo>
                  <a:cubicBezTo>
                    <a:pt x="1065" y="655"/>
                    <a:pt x="1065" y="655"/>
                    <a:pt x="1065" y="655"/>
                  </a:cubicBezTo>
                  <a:cubicBezTo>
                    <a:pt x="1064" y="655"/>
                    <a:pt x="1064" y="655"/>
                    <a:pt x="1063" y="655"/>
                  </a:cubicBezTo>
                  <a:cubicBezTo>
                    <a:pt x="1063" y="655"/>
                    <a:pt x="1063" y="655"/>
                    <a:pt x="1062" y="654"/>
                  </a:cubicBezTo>
                  <a:cubicBezTo>
                    <a:pt x="1062" y="654"/>
                    <a:pt x="1062" y="654"/>
                    <a:pt x="1062" y="654"/>
                  </a:cubicBezTo>
                  <a:cubicBezTo>
                    <a:pt x="1062" y="654"/>
                    <a:pt x="1062" y="654"/>
                    <a:pt x="1062" y="653"/>
                  </a:cubicBezTo>
                  <a:cubicBezTo>
                    <a:pt x="1062" y="653"/>
                    <a:pt x="1062" y="653"/>
                    <a:pt x="1062" y="653"/>
                  </a:cubicBezTo>
                  <a:cubicBezTo>
                    <a:pt x="1062" y="652"/>
                    <a:pt x="1062" y="651"/>
                    <a:pt x="1062" y="651"/>
                  </a:cubicBezTo>
                  <a:cubicBezTo>
                    <a:pt x="1062" y="650"/>
                    <a:pt x="1062" y="650"/>
                    <a:pt x="1062" y="650"/>
                  </a:cubicBezTo>
                  <a:cubicBezTo>
                    <a:pt x="1062" y="650"/>
                    <a:pt x="1061" y="649"/>
                    <a:pt x="1061" y="649"/>
                  </a:cubicBezTo>
                  <a:cubicBezTo>
                    <a:pt x="1061" y="648"/>
                    <a:pt x="1061" y="648"/>
                    <a:pt x="1061" y="647"/>
                  </a:cubicBezTo>
                  <a:cubicBezTo>
                    <a:pt x="1061" y="647"/>
                    <a:pt x="1061" y="647"/>
                    <a:pt x="1061" y="647"/>
                  </a:cubicBezTo>
                  <a:cubicBezTo>
                    <a:pt x="1061" y="647"/>
                    <a:pt x="1061" y="647"/>
                    <a:pt x="1061" y="647"/>
                  </a:cubicBezTo>
                  <a:cubicBezTo>
                    <a:pt x="1060" y="646"/>
                    <a:pt x="1061" y="646"/>
                    <a:pt x="1061" y="646"/>
                  </a:cubicBezTo>
                  <a:cubicBezTo>
                    <a:pt x="1061" y="645"/>
                    <a:pt x="1061" y="645"/>
                    <a:pt x="1061" y="645"/>
                  </a:cubicBezTo>
                  <a:cubicBezTo>
                    <a:pt x="1061" y="645"/>
                    <a:pt x="1061" y="644"/>
                    <a:pt x="1062" y="644"/>
                  </a:cubicBezTo>
                  <a:cubicBezTo>
                    <a:pt x="1062" y="643"/>
                    <a:pt x="1062" y="643"/>
                    <a:pt x="1062" y="642"/>
                  </a:cubicBezTo>
                  <a:cubicBezTo>
                    <a:pt x="1062" y="642"/>
                    <a:pt x="1063" y="641"/>
                    <a:pt x="1063" y="640"/>
                  </a:cubicBezTo>
                  <a:cubicBezTo>
                    <a:pt x="1063" y="640"/>
                    <a:pt x="1063" y="640"/>
                    <a:pt x="1063" y="640"/>
                  </a:cubicBezTo>
                  <a:cubicBezTo>
                    <a:pt x="1063" y="639"/>
                    <a:pt x="1063" y="639"/>
                    <a:pt x="1063" y="638"/>
                  </a:cubicBezTo>
                  <a:cubicBezTo>
                    <a:pt x="1062" y="638"/>
                    <a:pt x="1062" y="638"/>
                    <a:pt x="1062" y="638"/>
                  </a:cubicBezTo>
                  <a:cubicBezTo>
                    <a:pt x="1061" y="637"/>
                    <a:pt x="1061" y="637"/>
                    <a:pt x="1061" y="637"/>
                  </a:cubicBezTo>
                  <a:cubicBezTo>
                    <a:pt x="1061" y="637"/>
                    <a:pt x="1061" y="637"/>
                    <a:pt x="1061" y="637"/>
                  </a:cubicBezTo>
                  <a:cubicBezTo>
                    <a:pt x="1061" y="637"/>
                    <a:pt x="1062" y="637"/>
                    <a:pt x="1062" y="636"/>
                  </a:cubicBezTo>
                  <a:cubicBezTo>
                    <a:pt x="1062" y="636"/>
                    <a:pt x="1062" y="636"/>
                    <a:pt x="1062" y="636"/>
                  </a:cubicBezTo>
                  <a:cubicBezTo>
                    <a:pt x="1063" y="636"/>
                    <a:pt x="1063" y="635"/>
                    <a:pt x="1063" y="634"/>
                  </a:cubicBezTo>
                  <a:cubicBezTo>
                    <a:pt x="1063" y="634"/>
                    <a:pt x="1063" y="633"/>
                    <a:pt x="1063" y="633"/>
                  </a:cubicBezTo>
                  <a:cubicBezTo>
                    <a:pt x="1063" y="632"/>
                    <a:pt x="1063" y="632"/>
                    <a:pt x="1063" y="631"/>
                  </a:cubicBezTo>
                  <a:cubicBezTo>
                    <a:pt x="1062" y="631"/>
                    <a:pt x="1062" y="631"/>
                    <a:pt x="1062" y="631"/>
                  </a:cubicBezTo>
                  <a:cubicBezTo>
                    <a:pt x="1062" y="630"/>
                    <a:pt x="1062" y="630"/>
                    <a:pt x="1062" y="630"/>
                  </a:cubicBezTo>
                  <a:cubicBezTo>
                    <a:pt x="1063" y="629"/>
                    <a:pt x="1064" y="629"/>
                    <a:pt x="1065" y="627"/>
                  </a:cubicBezTo>
                  <a:cubicBezTo>
                    <a:pt x="1065" y="627"/>
                    <a:pt x="1065" y="627"/>
                    <a:pt x="1065" y="627"/>
                  </a:cubicBezTo>
                  <a:cubicBezTo>
                    <a:pt x="1066" y="628"/>
                    <a:pt x="1066" y="628"/>
                    <a:pt x="1066" y="628"/>
                  </a:cubicBezTo>
                  <a:cubicBezTo>
                    <a:pt x="1066" y="628"/>
                    <a:pt x="1066" y="628"/>
                    <a:pt x="1066" y="628"/>
                  </a:cubicBezTo>
                  <a:cubicBezTo>
                    <a:pt x="1067" y="628"/>
                    <a:pt x="1067" y="628"/>
                    <a:pt x="1067" y="627"/>
                  </a:cubicBezTo>
                  <a:cubicBezTo>
                    <a:pt x="1068" y="627"/>
                    <a:pt x="1068" y="627"/>
                    <a:pt x="1068" y="627"/>
                  </a:cubicBezTo>
                  <a:cubicBezTo>
                    <a:pt x="1068" y="627"/>
                    <a:pt x="1069" y="627"/>
                    <a:pt x="1069" y="627"/>
                  </a:cubicBezTo>
                  <a:cubicBezTo>
                    <a:pt x="1069" y="627"/>
                    <a:pt x="1070" y="627"/>
                    <a:pt x="1070" y="628"/>
                  </a:cubicBezTo>
                  <a:cubicBezTo>
                    <a:pt x="1070" y="628"/>
                    <a:pt x="1071" y="628"/>
                    <a:pt x="1071" y="628"/>
                  </a:cubicBezTo>
                  <a:cubicBezTo>
                    <a:pt x="1072" y="628"/>
                    <a:pt x="1072" y="629"/>
                    <a:pt x="1072" y="630"/>
                  </a:cubicBezTo>
                  <a:cubicBezTo>
                    <a:pt x="1072" y="631"/>
                    <a:pt x="1072" y="631"/>
                    <a:pt x="1073" y="632"/>
                  </a:cubicBezTo>
                  <a:cubicBezTo>
                    <a:pt x="1073" y="632"/>
                    <a:pt x="1073" y="632"/>
                    <a:pt x="1073" y="632"/>
                  </a:cubicBezTo>
                  <a:cubicBezTo>
                    <a:pt x="1073" y="632"/>
                    <a:pt x="1073" y="633"/>
                    <a:pt x="1073" y="633"/>
                  </a:cubicBezTo>
                  <a:cubicBezTo>
                    <a:pt x="1073" y="633"/>
                    <a:pt x="1074" y="633"/>
                    <a:pt x="1074" y="633"/>
                  </a:cubicBezTo>
                  <a:cubicBezTo>
                    <a:pt x="1074" y="633"/>
                    <a:pt x="1075" y="633"/>
                    <a:pt x="1075" y="634"/>
                  </a:cubicBezTo>
                  <a:cubicBezTo>
                    <a:pt x="1075" y="634"/>
                    <a:pt x="1075" y="634"/>
                    <a:pt x="1076" y="635"/>
                  </a:cubicBezTo>
                  <a:cubicBezTo>
                    <a:pt x="1076" y="635"/>
                    <a:pt x="1076" y="636"/>
                    <a:pt x="1076" y="636"/>
                  </a:cubicBezTo>
                  <a:cubicBezTo>
                    <a:pt x="1076" y="636"/>
                    <a:pt x="1077" y="636"/>
                    <a:pt x="1077" y="636"/>
                  </a:cubicBezTo>
                  <a:cubicBezTo>
                    <a:pt x="1077" y="636"/>
                    <a:pt x="1078" y="636"/>
                    <a:pt x="1078" y="636"/>
                  </a:cubicBezTo>
                  <a:cubicBezTo>
                    <a:pt x="1078" y="635"/>
                    <a:pt x="1078" y="634"/>
                    <a:pt x="1077" y="633"/>
                  </a:cubicBezTo>
                  <a:cubicBezTo>
                    <a:pt x="1077" y="633"/>
                    <a:pt x="1077" y="633"/>
                    <a:pt x="1077" y="633"/>
                  </a:cubicBezTo>
                  <a:close/>
                  <a:moveTo>
                    <a:pt x="900" y="76"/>
                  </a:moveTo>
                  <a:cubicBezTo>
                    <a:pt x="901" y="76"/>
                    <a:pt x="901" y="77"/>
                    <a:pt x="901" y="78"/>
                  </a:cubicBezTo>
                  <a:cubicBezTo>
                    <a:pt x="901" y="78"/>
                    <a:pt x="901" y="78"/>
                    <a:pt x="901" y="78"/>
                  </a:cubicBezTo>
                  <a:cubicBezTo>
                    <a:pt x="900" y="79"/>
                    <a:pt x="900" y="80"/>
                    <a:pt x="900" y="80"/>
                  </a:cubicBezTo>
                  <a:cubicBezTo>
                    <a:pt x="900" y="80"/>
                    <a:pt x="901" y="81"/>
                    <a:pt x="901" y="81"/>
                  </a:cubicBezTo>
                  <a:cubicBezTo>
                    <a:pt x="902" y="81"/>
                    <a:pt x="902" y="81"/>
                    <a:pt x="902" y="81"/>
                  </a:cubicBezTo>
                  <a:cubicBezTo>
                    <a:pt x="902" y="81"/>
                    <a:pt x="902" y="82"/>
                    <a:pt x="903" y="82"/>
                  </a:cubicBezTo>
                  <a:cubicBezTo>
                    <a:pt x="903" y="82"/>
                    <a:pt x="903" y="82"/>
                    <a:pt x="904" y="82"/>
                  </a:cubicBezTo>
                  <a:cubicBezTo>
                    <a:pt x="904" y="83"/>
                    <a:pt x="904" y="83"/>
                    <a:pt x="905" y="83"/>
                  </a:cubicBezTo>
                  <a:cubicBezTo>
                    <a:pt x="905" y="83"/>
                    <a:pt x="905" y="84"/>
                    <a:pt x="905" y="84"/>
                  </a:cubicBezTo>
                  <a:cubicBezTo>
                    <a:pt x="907" y="85"/>
                    <a:pt x="908" y="86"/>
                    <a:pt x="909" y="86"/>
                  </a:cubicBezTo>
                  <a:cubicBezTo>
                    <a:pt x="909" y="86"/>
                    <a:pt x="910" y="86"/>
                    <a:pt x="910" y="86"/>
                  </a:cubicBezTo>
                  <a:cubicBezTo>
                    <a:pt x="910" y="86"/>
                    <a:pt x="911" y="86"/>
                    <a:pt x="911" y="86"/>
                  </a:cubicBezTo>
                  <a:cubicBezTo>
                    <a:pt x="913" y="86"/>
                    <a:pt x="914" y="86"/>
                    <a:pt x="915" y="87"/>
                  </a:cubicBezTo>
                  <a:cubicBezTo>
                    <a:pt x="916" y="87"/>
                    <a:pt x="916" y="87"/>
                    <a:pt x="917" y="87"/>
                  </a:cubicBezTo>
                  <a:cubicBezTo>
                    <a:pt x="917" y="87"/>
                    <a:pt x="917" y="87"/>
                    <a:pt x="917" y="87"/>
                  </a:cubicBezTo>
                  <a:cubicBezTo>
                    <a:pt x="917" y="87"/>
                    <a:pt x="917" y="87"/>
                    <a:pt x="917" y="87"/>
                  </a:cubicBezTo>
                  <a:cubicBezTo>
                    <a:pt x="917" y="87"/>
                    <a:pt x="918" y="87"/>
                    <a:pt x="918" y="87"/>
                  </a:cubicBezTo>
                  <a:cubicBezTo>
                    <a:pt x="918" y="87"/>
                    <a:pt x="918" y="87"/>
                    <a:pt x="919" y="87"/>
                  </a:cubicBezTo>
                  <a:cubicBezTo>
                    <a:pt x="919" y="88"/>
                    <a:pt x="919" y="88"/>
                    <a:pt x="919" y="88"/>
                  </a:cubicBezTo>
                  <a:cubicBezTo>
                    <a:pt x="920" y="88"/>
                    <a:pt x="920" y="88"/>
                    <a:pt x="920" y="88"/>
                  </a:cubicBezTo>
                  <a:cubicBezTo>
                    <a:pt x="920" y="88"/>
                    <a:pt x="921" y="88"/>
                    <a:pt x="921" y="88"/>
                  </a:cubicBezTo>
                  <a:cubicBezTo>
                    <a:pt x="921" y="88"/>
                    <a:pt x="921" y="88"/>
                    <a:pt x="922" y="87"/>
                  </a:cubicBezTo>
                  <a:cubicBezTo>
                    <a:pt x="922" y="87"/>
                    <a:pt x="922" y="87"/>
                    <a:pt x="922" y="87"/>
                  </a:cubicBezTo>
                  <a:cubicBezTo>
                    <a:pt x="922" y="87"/>
                    <a:pt x="923" y="87"/>
                    <a:pt x="923" y="87"/>
                  </a:cubicBezTo>
                  <a:cubicBezTo>
                    <a:pt x="923" y="88"/>
                    <a:pt x="924" y="88"/>
                    <a:pt x="924" y="88"/>
                  </a:cubicBezTo>
                  <a:cubicBezTo>
                    <a:pt x="925" y="88"/>
                    <a:pt x="925" y="88"/>
                    <a:pt x="925" y="88"/>
                  </a:cubicBezTo>
                  <a:cubicBezTo>
                    <a:pt x="926" y="88"/>
                    <a:pt x="927" y="88"/>
                    <a:pt x="928" y="88"/>
                  </a:cubicBezTo>
                  <a:cubicBezTo>
                    <a:pt x="928" y="88"/>
                    <a:pt x="929" y="88"/>
                    <a:pt x="929" y="88"/>
                  </a:cubicBezTo>
                  <a:cubicBezTo>
                    <a:pt x="930" y="88"/>
                    <a:pt x="932" y="87"/>
                    <a:pt x="932" y="86"/>
                  </a:cubicBezTo>
                  <a:cubicBezTo>
                    <a:pt x="933" y="86"/>
                    <a:pt x="933" y="85"/>
                    <a:pt x="933" y="85"/>
                  </a:cubicBezTo>
                  <a:cubicBezTo>
                    <a:pt x="933" y="85"/>
                    <a:pt x="933" y="84"/>
                    <a:pt x="934" y="84"/>
                  </a:cubicBezTo>
                  <a:cubicBezTo>
                    <a:pt x="934" y="83"/>
                    <a:pt x="935" y="83"/>
                    <a:pt x="936" y="82"/>
                  </a:cubicBezTo>
                  <a:cubicBezTo>
                    <a:pt x="937" y="82"/>
                    <a:pt x="937" y="81"/>
                    <a:pt x="937" y="81"/>
                  </a:cubicBezTo>
                  <a:cubicBezTo>
                    <a:pt x="937" y="81"/>
                    <a:pt x="937" y="80"/>
                    <a:pt x="937" y="80"/>
                  </a:cubicBezTo>
                  <a:cubicBezTo>
                    <a:pt x="937" y="80"/>
                    <a:pt x="937" y="79"/>
                    <a:pt x="937" y="79"/>
                  </a:cubicBezTo>
                  <a:cubicBezTo>
                    <a:pt x="937" y="79"/>
                    <a:pt x="938" y="78"/>
                    <a:pt x="938" y="77"/>
                  </a:cubicBezTo>
                  <a:cubicBezTo>
                    <a:pt x="937" y="76"/>
                    <a:pt x="936" y="76"/>
                    <a:pt x="935" y="76"/>
                  </a:cubicBezTo>
                  <a:cubicBezTo>
                    <a:pt x="935" y="76"/>
                    <a:pt x="935" y="76"/>
                    <a:pt x="935" y="76"/>
                  </a:cubicBezTo>
                  <a:cubicBezTo>
                    <a:pt x="934" y="76"/>
                    <a:pt x="934" y="76"/>
                    <a:pt x="934" y="75"/>
                  </a:cubicBezTo>
                  <a:cubicBezTo>
                    <a:pt x="934" y="75"/>
                    <a:pt x="934" y="75"/>
                    <a:pt x="934" y="75"/>
                  </a:cubicBezTo>
                  <a:cubicBezTo>
                    <a:pt x="934" y="75"/>
                    <a:pt x="934" y="74"/>
                    <a:pt x="934" y="74"/>
                  </a:cubicBezTo>
                  <a:cubicBezTo>
                    <a:pt x="934" y="73"/>
                    <a:pt x="934" y="73"/>
                    <a:pt x="933" y="72"/>
                  </a:cubicBezTo>
                  <a:cubicBezTo>
                    <a:pt x="933" y="72"/>
                    <a:pt x="933" y="72"/>
                    <a:pt x="932" y="72"/>
                  </a:cubicBezTo>
                  <a:cubicBezTo>
                    <a:pt x="932" y="72"/>
                    <a:pt x="931" y="72"/>
                    <a:pt x="930" y="73"/>
                  </a:cubicBezTo>
                  <a:cubicBezTo>
                    <a:pt x="930" y="73"/>
                    <a:pt x="930" y="73"/>
                    <a:pt x="929" y="73"/>
                  </a:cubicBezTo>
                  <a:cubicBezTo>
                    <a:pt x="928" y="73"/>
                    <a:pt x="927" y="73"/>
                    <a:pt x="926" y="74"/>
                  </a:cubicBezTo>
                  <a:cubicBezTo>
                    <a:pt x="925" y="74"/>
                    <a:pt x="925" y="74"/>
                    <a:pt x="924" y="74"/>
                  </a:cubicBezTo>
                  <a:cubicBezTo>
                    <a:pt x="923" y="74"/>
                    <a:pt x="923" y="74"/>
                    <a:pt x="922" y="74"/>
                  </a:cubicBezTo>
                  <a:cubicBezTo>
                    <a:pt x="922" y="74"/>
                    <a:pt x="921" y="74"/>
                    <a:pt x="920" y="74"/>
                  </a:cubicBezTo>
                  <a:cubicBezTo>
                    <a:pt x="920" y="75"/>
                    <a:pt x="920" y="75"/>
                    <a:pt x="919" y="75"/>
                  </a:cubicBezTo>
                  <a:cubicBezTo>
                    <a:pt x="919" y="75"/>
                    <a:pt x="919" y="76"/>
                    <a:pt x="918" y="76"/>
                  </a:cubicBezTo>
                  <a:cubicBezTo>
                    <a:pt x="918" y="76"/>
                    <a:pt x="918" y="76"/>
                    <a:pt x="918" y="76"/>
                  </a:cubicBezTo>
                  <a:cubicBezTo>
                    <a:pt x="917" y="76"/>
                    <a:pt x="917" y="75"/>
                    <a:pt x="916" y="74"/>
                  </a:cubicBezTo>
                  <a:cubicBezTo>
                    <a:pt x="916" y="74"/>
                    <a:pt x="916" y="73"/>
                    <a:pt x="915" y="73"/>
                  </a:cubicBezTo>
                  <a:cubicBezTo>
                    <a:pt x="915" y="73"/>
                    <a:pt x="915" y="73"/>
                    <a:pt x="915" y="73"/>
                  </a:cubicBezTo>
                  <a:cubicBezTo>
                    <a:pt x="915" y="73"/>
                    <a:pt x="914" y="73"/>
                    <a:pt x="914" y="73"/>
                  </a:cubicBezTo>
                  <a:cubicBezTo>
                    <a:pt x="914" y="73"/>
                    <a:pt x="914" y="73"/>
                    <a:pt x="914" y="73"/>
                  </a:cubicBezTo>
                  <a:cubicBezTo>
                    <a:pt x="912" y="73"/>
                    <a:pt x="911" y="74"/>
                    <a:pt x="909" y="74"/>
                  </a:cubicBezTo>
                  <a:cubicBezTo>
                    <a:pt x="909" y="74"/>
                    <a:pt x="909" y="73"/>
                    <a:pt x="909" y="73"/>
                  </a:cubicBezTo>
                  <a:cubicBezTo>
                    <a:pt x="908" y="73"/>
                    <a:pt x="908" y="73"/>
                    <a:pt x="908" y="73"/>
                  </a:cubicBezTo>
                  <a:cubicBezTo>
                    <a:pt x="908" y="73"/>
                    <a:pt x="907" y="73"/>
                    <a:pt x="907" y="73"/>
                  </a:cubicBezTo>
                  <a:cubicBezTo>
                    <a:pt x="907" y="73"/>
                    <a:pt x="906" y="74"/>
                    <a:pt x="906" y="74"/>
                  </a:cubicBezTo>
                  <a:cubicBezTo>
                    <a:pt x="905" y="74"/>
                    <a:pt x="905" y="74"/>
                    <a:pt x="905" y="74"/>
                  </a:cubicBezTo>
                  <a:cubicBezTo>
                    <a:pt x="904" y="74"/>
                    <a:pt x="904" y="74"/>
                    <a:pt x="904" y="74"/>
                  </a:cubicBezTo>
                  <a:cubicBezTo>
                    <a:pt x="904" y="74"/>
                    <a:pt x="903" y="74"/>
                    <a:pt x="903" y="74"/>
                  </a:cubicBezTo>
                  <a:cubicBezTo>
                    <a:pt x="903" y="74"/>
                    <a:pt x="903" y="74"/>
                    <a:pt x="903" y="74"/>
                  </a:cubicBezTo>
                  <a:cubicBezTo>
                    <a:pt x="902" y="74"/>
                    <a:pt x="901" y="74"/>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0" y="71"/>
                    <a:pt x="900" y="71"/>
                    <a:pt x="900" y="71"/>
                  </a:cubicBezTo>
                  <a:cubicBezTo>
                    <a:pt x="900" y="71"/>
                    <a:pt x="898" y="71"/>
                    <a:pt x="898" y="72"/>
                  </a:cubicBezTo>
                  <a:cubicBezTo>
                    <a:pt x="897" y="74"/>
                    <a:pt x="898" y="75"/>
                    <a:pt x="899" y="75"/>
                  </a:cubicBezTo>
                  <a:cubicBezTo>
                    <a:pt x="899" y="76"/>
                    <a:pt x="899" y="76"/>
                    <a:pt x="900" y="76"/>
                  </a:cubicBezTo>
                  <a:close/>
                  <a:moveTo>
                    <a:pt x="888" y="132"/>
                  </a:moveTo>
                  <a:cubicBezTo>
                    <a:pt x="887" y="132"/>
                    <a:pt x="887" y="131"/>
                    <a:pt x="887" y="131"/>
                  </a:cubicBezTo>
                  <a:cubicBezTo>
                    <a:pt x="886" y="131"/>
                    <a:pt x="886" y="131"/>
                    <a:pt x="886" y="131"/>
                  </a:cubicBezTo>
                  <a:cubicBezTo>
                    <a:pt x="886" y="131"/>
                    <a:pt x="885" y="131"/>
                    <a:pt x="885" y="131"/>
                  </a:cubicBezTo>
                  <a:cubicBezTo>
                    <a:pt x="884" y="131"/>
                    <a:pt x="884" y="132"/>
                    <a:pt x="883" y="133"/>
                  </a:cubicBezTo>
                  <a:cubicBezTo>
                    <a:pt x="882" y="133"/>
                    <a:pt x="882" y="133"/>
                    <a:pt x="882" y="133"/>
                  </a:cubicBezTo>
                  <a:cubicBezTo>
                    <a:pt x="882" y="133"/>
                    <a:pt x="881" y="134"/>
                    <a:pt x="881" y="134"/>
                  </a:cubicBezTo>
                  <a:cubicBezTo>
                    <a:pt x="880" y="134"/>
                    <a:pt x="879" y="135"/>
                    <a:pt x="879" y="136"/>
                  </a:cubicBezTo>
                  <a:cubicBezTo>
                    <a:pt x="879" y="136"/>
                    <a:pt x="879" y="137"/>
                    <a:pt x="879" y="137"/>
                  </a:cubicBezTo>
                  <a:cubicBezTo>
                    <a:pt x="879" y="137"/>
                    <a:pt x="879" y="137"/>
                    <a:pt x="879" y="138"/>
                  </a:cubicBezTo>
                  <a:cubicBezTo>
                    <a:pt x="879" y="138"/>
                    <a:pt x="880" y="138"/>
                    <a:pt x="880" y="138"/>
                  </a:cubicBezTo>
                  <a:cubicBezTo>
                    <a:pt x="880" y="139"/>
                    <a:pt x="880" y="139"/>
                    <a:pt x="880" y="139"/>
                  </a:cubicBezTo>
                  <a:cubicBezTo>
                    <a:pt x="880" y="140"/>
                    <a:pt x="879" y="141"/>
                    <a:pt x="879" y="141"/>
                  </a:cubicBezTo>
                  <a:cubicBezTo>
                    <a:pt x="879" y="141"/>
                    <a:pt x="879" y="142"/>
                    <a:pt x="879" y="142"/>
                  </a:cubicBezTo>
                  <a:cubicBezTo>
                    <a:pt x="878" y="142"/>
                    <a:pt x="878" y="143"/>
                    <a:pt x="878" y="143"/>
                  </a:cubicBezTo>
                  <a:cubicBezTo>
                    <a:pt x="878" y="143"/>
                    <a:pt x="878" y="143"/>
                    <a:pt x="878" y="143"/>
                  </a:cubicBezTo>
                  <a:cubicBezTo>
                    <a:pt x="878" y="145"/>
                    <a:pt x="877" y="146"/>
                    <a:pt x="876" y="147"/>
                  </a:cubicBezTo>
                  <a:cubicBezTo>
                    <a:pt x="876" y="147"/>
                    <a:pt x="876" y="147"/>
                    <a:pt x="875" y="147"/>
                  </a:cubicBezTo>
                  <a:cubicBezTo>
                    <a:pt x="875" y="147"/>
                    <a:pt x="875" y="147"/>
                    <a:pt x="874" y="148"/>
                  </a:cubicBezTo>
                  <a:cubicBezTo>
                    <a:pt x="873" y="149"/>
                    <a:pt x="873" y="149"/>
                    <a:pt x="873" y="150"/>
                  </a:cubicBezTo>
                  <a:cubicBezTo>
                    <a:pt x="873" y="150"/>
                    <a:pt x="873" y="150"/>
                    <a:pt x="873" y="151"/>
                  </a:cubicBezTo>
                  <a:cubicBezTo>
                    <a:pt x="873" y="151"/>
                    <a:pt x="874" y="151"/>
                    <a:pt x="874" y="151"/>
                  </a:cubicBezTo>
                  <a:cubicBezTo>
                    <a:pt x="874" y="151"/>
                    <a:pt x="874" y="151"/>
                    <a:pt x="874" y="151"/>
                  </a:cubicBezTo>
                  <a:cubicBezTo>
                    <a:pt x="875" y="151"/>
                    <a:pt x="875" y="150"/>
                    <a:pt x="876" y="150"/>
                  </a:cubicBezTo>
                  <a:cubicBezTo>
                    <a:pt x="877" y="148"/>
                    <a:pt x="879" y="147"/>
                    <a:pt x="881" y="146"/>
                  </a:cubicBezTo>
                  <a:cubicBezTo>
                    <a:pt x="882" y="147"/>
                    <a:pt x="882" y="147"/>
                    <a:pt x="883" y="147"/>
                  </a:cubicBezTo>
                  <a:cubicBezTo>
                    <a:pt x="883" y="147"/>
                    <a:pt x="883" y="147"/>
                    <a:pt x="883" y="147"/>
                  </a:cubicBezTo>
                  <a:cubicBezTo>
                    <a:pt x="883" y="147"/>
                    <a:pt x="884" y="148"/>
                    <a:pt x="884" y="148"/>
                  </a:cubicBezTo>
                  <a:cubicBezTo>
                    <a:pt x="885" y="148"/>
                    <a:pt x="886" y="147"/>
                    <a:pt x="886" y="147"/>
                  </a:cubicBezTo>
                  <a:cubicBezTo>
                    <a:pt x="887" y="147"/>
                    <a:pt x="888" y="147"/>
                    <a:pt x="888" y="147"/>
                  </a:cubicBezTo>
                  <a:cubicBezTo>
                    <a:pt x="889" y="147"/>
                    <a:pt x="889" y="147"/>
                    <a:pt x="889" y="147"/>
                  </a:cubicBezTo>
                  <a:cubicBezTo>
                    <a:pt x="889" y="147"/>
                    <a:pt x="889" y="147"/>
                    <a:pt x="889" y="147"/>
                  </a:cubicBezTo>
                  <a:cubicBezTo>
                    <a:pt x="889" y="147"/>
                    <a:pt x="889" y="147"/>
                    <a:pt x="889" y="147"/>
                  </a:cubicBezTo>
                  <a:cubicBezTo>
                    <a:pt x="889" y="147"/>
                    <a:pt x="889" y="147"/>
                    <a:pt x="889" y="147"/>
                  </a:cubicBezTo>
                  <a:cubicBezTo>
                    <a:pt x="890" y="147"/>
                    <a:pt x="891" y="146"/>
                    <a:pt x="891" y="146"/>
                  </a:cubicBezTo>
                  <a:cubicBezTo>
                    <a:pt x="892" y="146"/>
                    <a:pt x="892" y="146"/>
                    <a:pt x="893" y="147"/>
                  </a:cubicBezTo>
                  <a:cubicBezTo>
                    <a:pt x="893" y="147"/>
                    <a:pt x="894" y="147"/>
                    <a:pt x="894" y="147"/>
                  </a:cubicBezTo>
                  <a:cubicBezTo>
                    <a:pt x="895" y="147"/>
                    <a:pt x="895" y="147"/>
                    <a:pt x="895" y="147"/>
                  </a:cubicBezTo>
                  <a:cubicBezTo>
                    <a:pt x="895" y="147"/>
                    <a:pt x="896" y="147"/>
                    <a:pt x="896" y="147"/>
                  </a:cubicBezTo>
                  <a:cubicBezTo>
                    <a:pt x="897" y="148"/>
                    <a:pt x="897" y="147"/>
                    <a:pt x="898" y="147"/>
                  </a:cubicBezTo>
                  <a:cubicBezTo>
                    <a:pt x="898" y="147"/>
                    <a:pt x="898" y="147"/>
                    <a:pt x="898" y="147"/>
                  </a:cubicBezTo>
                  <a:cubicBezTo>
                    <a:pt x="899" y="147"/>
                    <a:pt x="900" y="146"/>
                    <a:pt x="900" y="146"/>
                  </a:cubicBezTo>
                  <a:cubicBezTo>
                    <a:pt x="901" y="146"/>
                    <a:pt x="901" y="147"/>
                    <a:pt x="901" y="147"/>
                  </a:cubicBezTo>
                  <a:cubicBezTo>
                    <a:pt x="901" y="147"/>
                    <a:pt x="901" y="147"/>
                    <a:pt x="901" y="147"/>
                  </a:cubicBezTo>
                  <a:cubicBezTo>
                    <a:pt x="902" y="147"/>
                    <a:pt x="902" y="148"/>
                    <a:pt x="903" y="148"/>
                  </a:cubicBezTo>
                  <a:cubicBezTo>
                    <a:pt x="903" y="148"/>
                    <a:pt x="904" y="148"/>
                    <a:pt x="904" y="147"/>
                  </a:cubicBezTo>
                  <a:cubicBezTo>
                    <a:pt x="905" y="147"/>
                    <a:pt x="905" y="145"/>
                    <a:pt x="904" y="144"/>
                  </a:cubicBezTo>
                  <a:cubicBezTo>
                    <a:pt x="904" y="144"/>
                    <a:pt x="904" y="144"/>
                    <a:pt x="904" y="143"/>
                  </a:cubicBezTo>
                  <a:cubicBezTo>
                    <a:pt x="903" y="143"/>
                    <a:pt x="903" y="143"/>
                    <a:pt x="903" y="143"/>
                  </a:cubicBezTo>
                  <a:cubicBezTo>
                    <a:pt x="903" y="142"/>
                    <a:pt x="902" y="142"/>
                    <a:pt x="902" y="141"/>
                  </a:cubicBezTo>
                  <a:cubicBezTo>
                    <a:pt x="902" y="141"/>
                    <a:pt x="902" y="141"/>
                    <a:pt x="902" y="140"/>
                  </a:cubicBezTo>
                  <a:cubicBezTo>
                    <a:pt x="901" y="139"/>
                    <a:pt x="901" y="138"/>
                    <a:pt x="899" y="137"/>
                  </a:cubicBezTo>
                  <a:cubicBezTo>
                    <a:pt x="899" y="137"/>
                    <a:pt x="898" y="136"/>
                    <a:pt x="898" y="136"/>
                  </a:cubicBezTo>
                  <a:cubicBezTo>
                    <a:pt x="897" y="135"/>
                    <a:pt x="897" y="135"/>
                    <a:pt x="896" y="134"/>
                  </a:cubicBezTo>
                  <a:cubicBezTo>
                    <a:pt x="896" y="134"/>
                    <a:pt x="895" y="134"/>
                    <a:pt x="895" y="134"/>
                  </a:cubicBezTo>
                  <a:cubicBezTo>
                    <a:pt x="895" y="134"/>
                    <a:pt x="894" y="134"/>
                    <a:pt x="894" y="133"/>
                  </a:cubicBezTo>
                  <a:cubicBezTo>
                    <a:pt x="893" y="133"/>
                    <a:pt x="893" y="132"/>
                    <a:pt x="892" y="132"/>
                  </a:cubicBezTo>
                  <a:cubicBezTo>
                    <a:pt x="892" y="131"/>
                    <a:pt x="891" y="131"/>
                    <a:pt x="891" y="131"/>
                  </a:cubicBezTo>
                  <a:cubicBezTo>
                    <a:pt x="891" y="131"/>
                    <a:pt x="890" y="131"/>
                    <a:pt x="890" y="131"/>
                  </a:cubicBezTo>
                  <a:cubicBezTo>
                    <a:pt x="889" y="131"/>
                    <a:pt x="889" y="132"/>
                    <a:pt x="888" y="132"/>
                  </a:cubicBezTo>
                  <a:close/>
                  <a:moveTo>
                    <a:pt x="1092" y="169"/>
                  </a:moveTo>
                  <a:cubicBezTo>
                    <a:pt x="1092" y="169"/>
                    <a:pt x="1093" y="168"/>
                    <a:pt x="1093" y="168"/>
                  </a:cubicBezTo>
                  <a:cubicBezTo>
                    <a:pt x="1093" y="167"/>
                    <a:pt x="1093" y="167"/>
                    <a:pt x="1093" y="167"/>
                  </a:cubicBezTo>
                  <a:cubicBezTo>
                    <a:pt x="1093" y="167"/>
                    <a:pt x="1092" y="166"/>
                    <a:pt x="1092" y="166"/>
                  </a:cubicBezTo>
                  <a:cubicBezTo>
                    <a:pt x="1091" y="166"/>
                    <a:pt x="1091" y="167"/>
                    <a:pt x="1091" y="167"/>
                  </a:cubicBezTo>
                  <a:cubicBezTo>
                    <a:pt x="1091" y="168"/>
                    <a:pt x="1091" y="168"/>
                    <a:pt x="1091" y="168"/>
                  </a:cubicBezTo>
                  <a:cubicBezTo>
                    <a:pt x="1091" y="168"/>
                    <a:pt x="1091" y="169"/>
                    <a:pt x="1092" y="169"/>
                  </a:cubicBezTo>
                  <a:close/>
                  <a:moveTo>
                    <a:pt x="1106" y="198"/>
                  </a:moveTo>
                  <a:cubicBezTo>
                    <a:pt x="1107" y="198"/>
                    <a:pt x="1108" y="198"/>
                    <a:pt x="1108" y="197"/>
                  </a:cubicBezTo>
                  <a:cubicBezTo>
                    <a:pt x="1108" y="196"/>
                    <a:pt x="1108" y="196"/>
                    <a:pt x="1108" y="196"/>
                  </a:cubicBezTo>
                  <a:cubicBezTo>
                    <a:pt x="1108" y="195"/>
                    <a:pt x="1108" y="195"/>
                    <a:pt x="1107" y="195"/>
                  </a:cubicBezTo>
                  <a:cubicBezTo>
                    <a:pt x="1107" y="195"/>
                    <a:pt x="1106" y="195"/>
                    <a:pt x="1106" y="196"/>
                  </a:cubicBezTo>
                  <a:cubicBezTo>
                    <a:pt x="1106" y="197"/>
                    <a:pt x="1106" y="197"/>
                    <a:pt x="1106" y="197"/>
                  </a:cubicBezTo>
                  <a:cubicBezTo>
                    <a:pt x="1105" y="198"/>
                    <a:pt x="1106" y="198"/>
                    <a:pt x="1106" y="198"/>
                  </a:cubicBezTo>
                  <a:close/>
                  <a:moveTo>
                    <a:pt x="1085" y="165"/>
                  </a:moveTo>
                  <a:cubicBezTo>
                    <a:pt x="1085" y="166"/>
                    <a:pt x="1085" y="166"/>
                    <a:pt x="1085" y="166"/>
                  </a:cubicBezTo>
                  <a:cubicBezTo>
                    <a:pt x="1084" y="166"/>
                    <a:pt x="1085" y="167"/>
                    <a:pt x="1085" y="167"/>
                  </a:cubicBezTo>
                  <a:cubicBezTo>
                    <a:pt x="1086" y="167"/>
                    <a:pt x="1087" y="166"/>
                    <a:pt x="1087" y="166"/>
                  </a:cubicBezTo>
                  <a:cubicBezTo>
                    <a:pt x="1087" y="165"/>
                    <a:pt x="1087" y="165"/>
                    <a:pt x="1087" y="165"/>
                  </a:cubicBezTo>
                  <a:cubicBezTo>
                    <a:pt x="1087" y="164"/>
                    <a:pt x="1087" y="164"/>
                    <a:pt x="1086" y="163"/>
                  </a:cubicBezTo>
                  <a:cubicBezTo>
                    <a:pt x="1086" y="163"/>
                    <a:pt x="1086" y="163"/>
                    <a:pt x="1086" y="163"/>
                  </a:cubicBezTo>
                  <a:cubicBezTo>
                    <a:pt x="1085" y="163"/>
                    <a:pt x="1085" y="163"/>
                    <a:pt x="1085" y="163"/>
                  </a:cubicBezTo>
                  <a:cubicBezTo>
                    <a:pt x="1084" y="164"/>
                    <a:pt x="1084" y="164"/>
                    <a:pt x="1084" y="164"/>
                  </a:cubicBezTo>
                  <a:cubicBezTo>
                    <a:pt x="1084" y="165"/>
                    <a:pt x="1084" y="165"/>
                    <a:pt x="1085" y="165"/>
                  </a:cubicBezTo>
                  <a:close/>
                  <a:moveTo>
                    <a:pt x="1076" y="167"/>
                  </a:move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9"/>
                    <a:pt x="1076" y="169"/>
                    <a:pt x="1077" y="169"/>
                  </a:cubicBezTo>
                  <a:cubicBezTo>
                    <a:pt x="1077" y="169"/>
                    <a:pt x="1077" y="169"/>
                    <a:pt x="1077" y="169"/>
                  </a:cubicBezTo>
                  <a:cubicBezTo>
                    <a:pt x="1077" y="169"/>
                    <a:pt x="1078" y="169"/>
                    <a:pt x="1078" y="169"/>
                  </a:cubicBezTo>
                  <a:cubicBezTo>
                    <a:pt x="1078" y="169"/>
                    <a:pt x="1079" y="169"/>
                    <a:pt x="1079" y="168"/>
                  </a:cubicBezTo>
                  <a:cubicBezTo>
                    <a:pt x="1079" y="167"/>
                    <a:pt x="1079" y="167"/>
                    <a:pt x="1079" y="167"/>
                  </a:cubicBezTo>
                  <a:cubicBezTo>
                    <a:pt x="1080" y="166"/>
                    <a:pt x="1079" y="166"/>
                    <a:pt x="1079" y="166"/>
                  </a:cubicBezTo>
                  <a:cubicBezTo>
                    <a:pt x="1077" y="166"/>
                    <a:pt x="1077" y="166"/>
                    <a:pt x="1077" y="166"/>
                  </a:cubicBezTo>
                  <a:cubicBezTo>
                    <a:pt x="1077" y="166"/>
                    <a:pt x="1076" y="166"/>
                    <a:pt x="1076" y="166"/>
                  </a:cubicBezTo>
                  <a:cubicBezTo>
                    <a:pt x="1076" y="167"/>
                    <a:pt x="1076" y="167"/>
                    <a:pt x="1076" y="167"/>
                  </a:cubicBezTo>
                  <a:cubicBezTo>
                    <a:pt x="1076" y="167"/>
                    <a:pt x="1076" y="167"/>
                    <a:pt x="1076" y="167"/>
                  </a:cubicBezTo>
                  <a:close/>
                  <a:moveTo>
                    <a:pt x="885" y="204"/>
                  </a:moveTo>
                  <a:cubicBezTo>
                    <a:pt x="885" y="203"/>
                    <a:pt x="885" y="203"/>
                    <a:pt x="884" y="203"/>
                  </a:cubicBezTo>
                  <a:cubicBezTo>
                    <a:pt x="884" y="203"/>
                    <a:pt x="884" y="203"/>
                    <a:pt x="884" y="203"/>
                  </a:cubicBezTo>
                  <a:cubicBezTo>
                    <a:pt x="884" y="203"/>
                    <a:pt x="884" y="203"/>
                    <a:pt x="883" y="203"/>
                  </a:cubicBezTo>
                  <a:cubicBezTo>
                    <a:pt x="883" y="203"/>
                    <a:pt x="883" y="203"/>
                    <a:pt x="882" y="204"/>
                  </a:cubicBezTo>
                  <a:cubicBezTo>
                    <a:pt x="882" y="205"/>
                    <a:pt x="882" y="205"/>
                    <a:pt x="882" y="205"/>
                  </a:cubicBezTo>
                  <a:cubicBezTo>
                    <a:pt x="882" y="205"/>
                    <a:pt x="882" y="205"/>
                    <a:pt x="882" y="205"/>
                  </a:cubicBezTo>
                  <a:cubicBezTo>
                    <a:pt x="882" y="205"/>
                    <a:pt x="881" y="205"/>
                    <a:pt x="881" y="205"/>
                  </a:cubicBezTo>
                  <a:cubicBezTo>
                    <a:pt x="881" y="206"/>
                    <a:pt x="880" y="206"/>
                    <a:pt x="881" y="206"/>
                  </a:cubicBezTo>
                  <a:cubicBezTo>
                    <a:pt x="881" y="207"/>
                    <a:pt x="881" y="207"/>
                    <a:pt x="882" y="207"/>
                  </a:cubicBezTo>
                  <a:cubicBezTo>
                    <a:pt x="883" y="207"/>
                    <a:pt x="884" y="207"/>
                    <a:pt x="885" y="207"/>
                  </a:cubicBezTo>
                  <a:cubicBezTo>
                    <a:pt x="886" y="207"/>
                    <a:pt x="886" y="206"/>
                    <a:pt x="886" y="205"/>
                  </a:cubicBezTo>
                  <a:cubicBezTo>
                    <a:pt x="886" y="204"/>
                    <a:pt x="886" y="204"/>
                    <a:pt x="885" y="204"/>
                  </a:cubicBezTo>
                  <a:cubicBezTo>
                    <a:pt x="885" y="204"/>
                    <a:pt x="885" y="204"/>
                    <a:pt x="885" y="204"/>
                  </a:cubicBezTo>
                  <a:close/>
                  <a:moveTo>
                    <a:pt x="840" y="146"/>
                  </a:moveTo>
                  <a:cubicBezTo>
                    <a:pt x="840" y="145"/>
                    <a:pt x="840" y="145"/>
                    <a:pt x="839" y="145"/>
                  </a:cubicBezTo>
                  <a:cubicBezTo>
                    <a:pt x="839" y="144"/>
                    <a:pt x="839" y="144"/>
                    <a:pt x="839" y="144"/>
                  </a:cubicBezTo>
                  <a:cubicBezTo>
                    <a:pt x="839" y="143"/>
                    <a:pt x="839" y="143"/>
                    <a:pt x="839" y="143"/>
                  </a:cubicBezTo>
                  <a:cubicBezTo>
                    <a:pt x="838" y="142"/>
                    <a:pt x="837" y="141"/>
                    <a:pt x="835" y="141"/>
                  </a:cubicBezTo>
                  <a:cubicBezTo>
                    <a:pt x="835" y="141"/>
                    <a:pt x="835" y="141"/>
                    <a:pt x="834" y="141"/>
                  </a:cubicBezTo>
                  <a:cubicBezTo>
                    <a:pt x="833" y="140"/>
                    <a:pt x="833" y="140"/>
                    <a:pt x="833" y="139"/>
                  </a:cubicBezTo>
                  <a:cubicBezTo>
                    <a:pt x="833" y="139"/>
                    <a:pt x="832" y="138"/>
                    <a:pt x="832" y="138"/>
                  </a:cubicBezTo>
                  <a:cubicBezTo>
                    <a:pt x="832" y="137"/>
                    <a:pt x="831" y="137"/>
                    <a:pt x="831" y="137"/>
                  </a:cubicBezTo>
                  <a:cubicBezTo>
                    <a:pt x="830" y="137"/>
                    <a:pt x="830" y="137"/>
                    <a:pt x="829" y="137"/>
                  </a:cubicBezTo>
                  <a:cubicBezTo>
                    <a:pt x="829" y="137"/>
                    <a:pt x="828" y="138"/>
                    <a:pt x="828" y="138"/>
                  </a:cubicBezTo>
                  <a:cubicBezTo>
                    <a:pt x="828" y="138"/>
                    <a:pt x="828" y="139"/>
                    <a:pt x="828" y="139"/>
                  </a:cubicBezTo>
                  <a:cubicBezTo>
                    <a:pt x="828" y="139"/>
                    <a:pt x="828" y="140"/>
                    <a:pt x="828" y="140"/>
                  </a:cubicBezTo>
                  <a:cubicBezTo>
                    <a:pt x="829" y="141"/>
                    <a:pt x="829" y="141"/>
                    <a:pt x="829" y="141"/>
                  </a:cubicBezTo>
                  <a:cubicBezTo>
                    <a:pt x="830" y="142"/>
                    <a:pt x="830" y="142"/>
                    <a:pt x="830" y="142"/>
                  </a:cubicBezTo>
                  <a:cubicBezTo>
                    <a:pt x="830" y="143"/>
                    <a:pt x="831" y="143"/>
                    <a:pt x="831" y="143"/>
                  </a:cubicBezTo>
                  <a:cubicBezTo>
                    <a:pt x="831" y="143"/>
                    <a:pt x="832" y="143"/>
                    <a:pt x="832" y="143"/>
                  </a:cubicBezTo>
                  <a:cubicBezTo>
                    <a:pt x="832" y="143"/>
                    <a:pt x="832" y="143"/>
                    <a:pt x="832" y="143"/>
                  </a:cubicBezTo>
                  <a:cubicBezTo>
                    <a:pt x="833" y="143"/>
                    <a:pt x="833" y="143"/>
                    <a:pt x="834" y="144"/>
                  </a:cubicBezTo>
                  <a:cubicBezTo>
                    <a:pt x="834" y="144"/>
                    <a:pt x="834" y="144"/>
                    <a:pt x="835" y="144"/>
                  </a:cubicBezTo>
                  <a:cubicBezTo>
                    <a:pt x="835" y="144"/>
                    <a:pt x="835" y="144"/>
                    <a:pt x="836" y="144"/>
                  </a:cubicBezTo>
                  <a:cubicBezTo>
                    <a:pt x="836" y="144"/>
                    <a:pt x="836" y="144"/>
                    <a:pt x="836" y="144"/>
                  </a:cubicBezTo>
                  <a:cubicBezTo>
                    <a:pt x="836" y="144"/>
                    <a:pt x="836" y="144"/>
                    <a:pt x="836" y="144"/>
                  </a:cubicBezTo>
                  <a:cubicBezTo>
                    <a:pt x="836" y="144"/>
                    <a:pt x="836" y="144"/>
                    <a:pt x="836" y="144"/>
                  </a:cubicBezTo>
                  <a:cubicBezTo>
                    <a:pt x="837" y="144"/>
                    <a:pt x="837" y="144"/>
                    <a:pt x="837" y="144"/>
                  </a:cubicBezTo>
                  <a:cubicBezTo>
                    <a:pt x="837" y="145"/>
                    <a:pt x="837" y="145"/>
                    <a:pt x="837" y="146"/>
                  </a:cubicBezTo>
                  <a:cubicBezTo>
                    <a:pt x="837" y="146"/>
                    <a:pt x="837" y="146"/>
                    <a:pt x="837" y="146"/>
                  </a:cubicBezTo>
                  <a:cubicBezTo>
                    <a:pt x="837" y="146"/>
                    <a:pt x="837" y="146"/>
                    <a:pt x="837" y="146"/>
                  </a:cubicBezTo>
                  <a:cubicBezTo>
                    <a:pt x="838" y="147"/>
                    <a:pt x="838" y="147"/>
                    <a:pt x="838" y="147"/>
                  </a:cubicBezTo>
                  <a:cubicBezTo>
                    <a:pt x="839" y="147"/>
                    <a:pt x="839" y="147"/>
                    <a:pt x="839" y="147"/>
                  </a:cubicBezTo>
                  <a:cubicBezTo>
                    <a:pt x="839" y="147"/>
                    <a:pt x="839" y="147"/>
                    <a:pt x="839" y="147"/>
                  </a:cubicBezTo>
                  <a:cubicBezTo>
                    <a:pt x="839" y="147"/>
                    <a:pt x="840" y="147"/>
                    <a:pt x="840" y="147"/>
                  </a:cubicBezTo>
                  <a:cubicBezTo>
                    <a:pt x="840" y="147"/>
                    <a:pt x="840" y="146"/>
                    <a:pt x="840" y="146"/>
                  </a:cubicBezTo>
                  <a:cubicBezTo>
                    <a:pt x="840" y="146"/>
                    <a:pt x="840" y="146"/>
                    <a:pt x="840" y="146"/>
                  </a:cubicBezTo>
                  <a:cubicBezTo>
                    <a:pt x="840" y="146"/>
                    <a:pt x="840" y="146"/>
                    <a:pt x="840" y="146"/>
                  </a:cubicBezTo>
                  <a:cubicBezTo>
                    <a:pt x="840" y="146"/>
                    <a:pt x="840" y="146"/>
                    <a:pt x="840" y="146"/>
                  </a:cubicBezTo>
                  <a:close/>
                  <a:moveTo>
                    <a:pt x="721" y="201"/>
                  </a:moveTo>
                  <a:cubicBezTo>
                    <a:pt x="721" y="201"/>
                    <a:pt x="721" y="201"/>
                    <a:pt x="721" y="201"/>
                  </a:cubicBezTo>
                  <a:cubicBezTo>
                    <a:pt x="722" y="201"/>
                    <a:pt x="722" y="201"/>
                    <a:pt x="722" y="201"/>
                  </a:cubicBezTo>
                  <a:cubicBezTo>
                    <a:pt x="722" y="202"/>
                    <a:pt x="723" y="202"/>
                    <a:pt x="723" y="202"/>
                  </a:cubicBezTo>
                  <a:cubicBezTo>
                    <a:pt x="724" y="202"/>
                    <a:pt x="724" y="202"/>
                    <a:pt x="725" y="201"/>
                  </a:cubicBezTo>
                  <a:cubicBezTo>
                    <a:pt x="725" y="201"/>
                    <a:pt x="726" y="199"/>
                    <a:pt x="725" y="198"/>
                  </a:cubicBezTo>
                  <a:cubicBezTo>
                    <a:pt x="725" y="198"/>
                    <a:pt x="725" y="198"/>
                    <a:pt x="725" y="198"/>
                  </a:cubicBezTo>
                  <a:cubicBezTo>
                    <a:pt x="725" y="198"/>
                    <a:pt x="725" y="198"/>
                    <a:pt x="725" y="197"/>
                  </a:cubicBezTo>
                  <a:cubicBezTo>
                    <a:pt x="725" y="197"/>
                    <a:pt x="724" y="197"/>
                    <a:pt x="724" y="197"/>
                  </a:cubicBezTo>
                  <a:cubicBezTo>
                    <a:pt x="723" y="197"/>
                    <a:pt x="723" y="197"/>
                    <a:pt x="723" y="197"/>
                  </a:cubicBezTo>
                  <a:cubicBezTo>
                    <a:pt x="723" y="197"/>
                    <a:pt x="723" y="197"/>
                    <a:pt x="723" y="197"/>
                  </a:cubicBezTo>
                  <a:cubicBezTo>
                    <a:pt x="723" y="197"/>
                    <a:pt x="723" y="197"/>
                    <a:pt x="723" y="197"/>
                  </a:cubicBezTo>
                  <a:cubicBezTo>
                    <a:pt x="723" y="197"/>
                    <a:pt x="722" y="196"/>
                    <a:pt x="722" y="196"/>
                  </a:cubicBezTo>
                  <a:cubicBezTo>
                    <a:pt x="722" y="196"/>
                    <a:pt x="721" y="197"/>
                    <a:pt x="721" y="197"/>
                  </a:cubicBezTo>
                  <a:cubicBezTo>
                    <a:pt x="721" y="197"/>
                    <a:pt x="721" y="198"/>
                    <a:pt x="721" y="198"/>
                  </a:cubicBezTo>
                  <a:cubicBezTo>
                    <a:pt x="721" y="198"/>
                    <a:pt x="721" y="198"/>
                    <a:pt x="721" y="198"/>
                  </a:cubicBezTo>
                  <a:cubicBezTo>
                    <a:pt x="720" y="198"/>
                    <a:pt x="720" y="199"/>
                    <a:pt x="720" y="199"/>
                  </a:cubicBezTo>
                  <a:cubicBezTo>
                    <a:pt x="720" y="199"/>
                    <a:pt x="720" y="200"/>
                    <a:pt x="720" y="200"/>
                  </a:cubicBezTo>
                  <a:cubicBezTo>
                    <a:pt x="720" y="200"/>
                    <a:pt x="721" y="201"/>
                    <a:pt x="721" y="201"/>
                  </a:cubicBezTo>
                  <a:close/>
                  <a:moveTo>
                    <a:pt x="867" y="131"/>
                  </a:moveTo>
                  <a:cubicBezTo>
                    <a:pt x="867" y="132"/>
                    <a:pt x="868" y="132"/>
                    <a:pt x="868" y="132"/>
                  </a:cubicBezTo>
                  <a:cubicBezTo>
                    <a:pt x="868" y="132"/>
                    <a:pt x="868" y="132"/>
                    <a:pt x="869" y="132"/>
                  </a:cubicBezTo>
                  <a:cubicBezTo>
                    <a:pt x="869" y="132"/>
                    <a:pt x="869" y="132"/>
                    <a:pt x="869" y="132"/>
                  </a:cubicBezTo>
                  <a:cubicBezTo>
                    <a:pt x="869" y="132"/>
                    <a:pt x="869" y="132"/>
                    <a:pt x="869" y="132"/>
                  </a:cubicBezTo>
                  <a:cubicBezTo>
                    <a:pt x="869" y="132"/>
                    <a:pt x="869" y="132"/>
                    <a:pt x="869" y="132"/>
                  </a:cubicBezTo>
                  <a:cubicBezTo>
                    <a:pt x="869" y="132"/>
                    <a:pt x="869" y="132"/>
                    <a:pt x="869" y="132"/>
                  </a:cubicBezTo>
                  <a:cubicBezTo>
                    <a:pt x="869" y="133"/>
                    <a:pt x="869" y="133"/>
                    <a:pt x="869" y="133"/>
                  </a:cubicBezTo>
                  <a:cubicBezTo>
                    <a:pt x="869" y="133"/>
                    <a:pt x="869" y="133"/>
                    <a:pt x="869" y="133"/>
                  </a:cubicBezTo>
                  <a:cubicBezTo>
                    <a:pt x="869" y="133"/>
                    <a:pt x="869" y="133"/>
                    <a:pt x="869" y="133"/>
                  </a:cubicBezTo>
                  <a:cubicBezTo>
                    <a:pt x="870" y="133"/>
                    <a:pt x="870" y="133"/>
                    <a:pt x="870" y="134"/>
                  </a:cubicBezTo>
                  <a:cubicBezTo>
                    <a:pt x="870" y="134"/>
                    <a:pt x="870" y="135"/>
                    <a:pt x="870" y="135"/>
                  </a:cubicBezTo>
                  <a:cubicBezTo>
                    <a:pt x="870" y="135"/>
                    <a:pt x="871" y="136"/>
                    <a:pt x="871" y="136"/>
                  </a:cubicBezTo>
                  <a:cubicBezTo>
                    <a:pt x="872" y="136"/>
                    <a:pt x="873" y="135"/>
                    <a:pt x="873" y="134"/>
                  </a:cubicBezTo>
                  <a:cubicBezTo>
                    <a:pt x="873" y="134"/>
                    <a:pt x="873" y="134"/>
                    <a:pt x="873" y="134"/>
                  </a:cubicBezTo>
                  <a:cubicBezTo>
                    <a:pt x="873" y="134"/>
                    <a:pt x="873" y="134"/>
                    <a:pt x="874" y="134"/>
                  </a:cubicBezTo>
                  <a:cubicBezTo>
                    <a:pt x="874" y="134"/>
                    <a:pt x="874" y="134"/>
                    <a:pt x="874" y="134"/>
                  </a:cubicBezTo>
                  <a:cubicBezTo>
                    <a:pt x="874" y="134"/>
                    <a:pt x="874" y="134"/>
                    <a:pt x="874" y="133"/>
                  </a:cubicBezTo>
                  <a:cubicBezTo>
                    <a:pt x="875" y="133"/>
                    <a:pt x="874" y="133"/>
                    <a:pt x="874" y="133"/>
                  </a:cubicBezTo>
                  <a:cubicBezTo>
                    <a:pt x="874" y="133"/>
                    <a:pt x="874" y="133"/>
                    <a:pt x="873" y="132"/>
                  </a:cubicBezTo>
                  <a:cubicBezTo>
                    <a:pt x="873" y="132"/>
                    <a:pt x="874" y="132"/>
                    <a:pt x="874" y="132"/>
                  </a:cubicBezTo>
                  <a:cubicBezTo>
                    <a:pt x="874" y="132"/>
                    <a:pt x="874" y="132"/>
                    <a:pt x="874" y="132"/>
                  </a:cubicBezTo>
                  <a:cubicBezTo>
                    <a:pt x="875" y="131"/>
                    <a:pt x="876" y="131"/>
                    <a:pt x="876" y="130"/>
                  </a:cubicBezTo>
                  <a:cubicBezTo>
                    <a:pt x="876" y="129"/>
                    <a:pt x="876" y="128"/>
                    <a:pt x="875" y="127"/>
                  </a:cubicBezTo>
                  <a:cubicBezTo>
                    <a:pt x="874" y="127"/>
                    <a:pt x="874" y="126"/>
                    <a:pt x="874" y="125"/>
                  </a:cubicBezTo>
                  <a:cubicBezTo>
                    <a:pt x="874" y="125"/>
                    <a:pt x="874" y="124"/>
                    <a:pt x="874" y="124"/>
                  </a:cubicBezTo>
                  <a:cubicBezTo>
                    <a:pt x="873" y="123"/>
                    <a:pt x="872" y="123"/>
                    <a:pt x="871" y="123"/>
                  </a:cubicBezTo>
                  <a:cubicBezTo>
                    <a:pt x="871" y="123"/>
                    <a:pt x="870" y="123"/>
                    <a:pt x="870" y="123"/>
                  </a:cubicBezTo>
                  <a:cubicBezTo>
                    <a:pt x="869" y="123"/>
                    <a:pt x="868" y="125"/>
                    <a:pt x="867" y="126"/>
                  </a:cubicBezTo>
                  <a:cubicBezTo>
                    <a:pt x="867" y="127"/>
                    <a:pt x="867" y="127"/>
                    <a:pt x="867" y="127"/>
                  </a:cubicBezTo>
                  <a:cubicBezTo>
                    <a:pt x="868" y="128"/>
                    <a:pt x="868" y="128"/>
                    <a:pt x="868" y="128"/>
                  </a:cubicBezTo>
                  <a:cubicBezTo>
                    <a:pt x="868" y="129"/>
                    <a:pt x="868" y="129"/>
                    <a:pt x="867" y="130"/>
                  </a:cubicBezTo>
                  <a:cubicBezTo>
                    <a:pt x="867" y="130"/>
                    <a:pt x="867" y="130"/>
                    <a:pt x="867" y="131"/>
                  </a:cubicBezTo>
                  <a:close/>
                  <a:moveTo>
                    <a:pt x="645" y="177"/>
                  </a:moveTo>
                  <a:cubicBezTo>
                    <a:pt x="645" y="178"/>
                    <a:pt x="645" y="179"/>
                    <a:pt x="646" y="179"/>
                  </a:cubicBezTo>
                  <a:cubicBezTo>
                    <a:pt x="646" y="179"/>
                    <a:pt x="646" y="179"/>
                    <a:pt x="646" y="179"/>
                  </a:cubicBezTo>
                  <a:cubicBezTo>
                    <a:pt x="646" y="179"/>
                    <a:pt x="646" y="179"/>
                    <a:pt x="646" y="179"/>
                  </a:cubicBezTo>
                  <a:cubicBezTo>
                    <a:pt x="647" y="179"/>
                    <a:pt x="648" y="180"/>
                    <a:pt x="648" y="181"/>
                  </a:cubicBezTo>
                  <a:cubicBezTo>
                    <a:pt x="648" y="181"/>
                    <a:pt x="648" y="181"/>
                    <a:pt x="647" y="181"/>
                  </a:cubicBezTo>
                  <a:cubicBezTo>
                    <a:pt x="647" y="182"/>
                    <a:pt x="647" y="182"/>
                    <a:pt x="647" y="182"/>
                  </a:cubicBezTo>
                  <a:cubicBezTo>
                    <a:pt x="646" y="182"/>
                    <a:pt x="646" y="182"/>
                    <a:pt x="646" y="182"/>
                  </a:cubicBezTo>
                  <a:cubicBezTo>
                    <a:pt x="645" y="182"/>
                    <a:pt x="645" y="183"/>
                    <a:pt x="645" y="183"/>
                  </a:cubicBezTo>
                  <a:cubicBezTo>
                    <a:pt x="645" y="183"/>
                    <a:pt x="646" y="184"/>
                    <a:pt x="646" y="184"/>
                  </a:cubicBezTo>
                  <a:cubicBezTo>
                    <a:pt x="646" y="184"/>
                    <a:pt x="647" y="184"/>
                    <a:pt x="647" y="184"/>
                  </a:cubicBezTo>
                  <a:cubicBezTo>
                    <a:pt x="647" y="185"/>
                    <a:pt x="648" y="185"/>
                    <a:pt x="649" y="185"/>
                  </a:cubicBezTo>
                  <a:cubicBezTo>
                    <a:pt x="649" y="185"/>
                    <a:pt x="649" y="185"/>
                    <a:pt x="649" y="185"/>
                  </a:cubicBezTo>
                  <a:cubicBezTo>
                    <a:pt x="649" y="185"/>
                    <a:pt x="650" y="185"/>
                    <a:pt x="650" y="185"/>
                  </a:cubicBezTo>
                  <a:cubicBezTo>
                    <a:pt x="650" y="185"/>
                    <a:pt x="651" y="185"/>
                    <a:pt x="651" y="185"/>
                  </a:cubicBezTo>
                  <a:cubicBezTo>
                    <a:pt x="651" y="185"/>
                    <a:pt x="651" y="185"/>
                    <a:pt x="651" y="185"/>
                  </a:cubicBezTo>
                  <a:cubicBezTo>
                    <a:pt x="651" y="185"/>
                    <a:pt x="652" y="185"/>
                    <a:pt x="652" y="186"/>
                  </a:cubicBezTo>
                  <a:cubicBezTo>
                    <a:pt x="652" y="186"/>
                    <a:pt x="652" y="186"/>
                    <a:pt x="652" y="186"/>
                  </a:cubicBezTo>
                  <a:cubicBezTo>
                    <a:pt x="653" y="186"/>
                    <a:pt x="654" y="187"/>
                    <a:pt x="655" y="187"/>
                  </a:cubicBezTo>
                  <a:cubicBezTo>
                    <a:pt x="655" y="187"/>
                    <a:pt x="655" y="187"/>
                    <a:pt x="655" y="187"/>
                  </a:cubicBezTo>
                  <a:cubicBezTo>
                    <a:pt x="656" y="187"/>
                    <a:pt x="656" y="186"/>
                    <a:pt x="657" y="186"/>
                  </a:cubicBezTo>
                  <a:cubicBezTo>
                    <a:pt x="657" y="185"/>
                    <a:pt x="657" y="185"/>
                    <a:pt x="658" y="185"/>
                  </a:cubicBezTo>
                  <a:cubicBezTo>
                    <a:pt x="659" y="185"/>
                    <a:pt x="660" y="185"/>
                    <a:pt x="661" y="184"/>
                  </a:cubicBezTo>
                  <a:cubicBezTo>
                    <a:pt x="662" y="183"/>
                    <a:pt x="662" y="183"/>
                    <a:pt x="662" y="182"/>
                  </a:cubicBezTo>
                  <a:cubicBezTo>
                    <a:pt x="662" y="182"/>
                    <a:pt x="661" y="182"/>
                    <a:pt x="661" y="181"/>
                  </a:cubicBezTo>
                  <a:cubicBezTo>
                    <a:pt x="660" y="181"/>
                    <a:pt x="660" y="181"/>
                    <a:pt x="660" y="181"/>
                  </a:cubicBezTo>
                  <a:cubicBezTo>
                    <a:pt x="661" y="180"/>
                    <a:pt x="661" y="180"/>
                    <a:pt x="661" y="180"/>
                  </a:cubicBezTo>
                  <a:cubicBezTo>
                    <a:pt x="661" y="180"/>
                    <a:pt x="661" y="180"/>
                    <a:pt x="661" y="179"/>
                  </a:cubicBezTo>
                  <a:cubicBezTo>
                    <a:pt x="661" y="179"/>
                    <a:pt x="661" y="179"/>
                    <a:pt x="661" y="179"/>
                  </a:cubicBezTo>
                  <a:cubicBezTo>
                    <a:pt x="661" y="179"/>
                    <a:pt x="661" y="179"/>
                    <a:pt x="661" y="179"/>
                  </a:cubicBezTo>
                  <a:cubicBezTo>
                    <a:pt x="661" y="178"/>
                    <a:pt x="661" y="178"/>
                    <a:pt x="661" y="178"/>
                  </a:cubicBezTo>
                  <a:cubicBezTo>
                    <a:pt x="661" y="178"/>
                    <a:pt x="661" y="178"/>
                    <a:pt x="661" y="178"/>
                  </a:cubicBezTo>
                  <a:cubicBezTo>
                    <a:pt x="660" y="178"/>
                    <a:pt x="660" y="178"/>
                    <a:pt x="660" y="178"/>
                  </a:cubicBezTo>
                  <a:cubicBezTo>
                    <a:pt x="660" y="178"/>
                    <a:pt x="660" y="177"/>
                    <a:pt x="660" y="177"/>
                  </a:cubicBezTo>
                  <a:cubicBezTo>
                    <a:pt x="660" y="177"/>
                    <a:pt x="660" y="177"/>
                    <a:pt x="660" y="177"/>
                  </a:cubicBezTo>
                  <a:cubicBezTo>
                    <a:pt x="659" y="176"/>
                    <a:pt x="659" y="176"/>
                    <a:pt x="658" y="176"/>
                  </a:cubicBezTo>
                  <a:cubicBezTo>
                    <a:pt x="658" y="176"/>
                    <a:pt x="658" y="175"/>
                    <a:pt x="657" y="175"/>
                  </a:cubicBezTo>
                  <a:cubicBezTo>
                    <a:pt x="658" y="175"/>
                    <a:pt x="658" y="174"/>
                    <a:pt x="658" y="173"/>
                  </a:cubicBezTo>
                  <a:cubicBezTo>
                    <a:pt x="658" y="173"/>
                    <a:pt x="658" y="172"/>
                    <a:pt x="656" y="172"/>
                  </a:cubicBezTo>
                  <a:cubicBezTo>
                    <a:pt x="656" y="172"/>
                    <a:pt x="655" y="172"/>
                    <a:pt x="655" y="172"/>
                  </a:cubicBezTo>
                  <a:cubicBezTo>
                    <a:pt x="654" y="172"/>
                    <a:pt x="654" y="172"/>
                    <a:pt x="654" y="172"/>
                  </a:cubicBezTo>
                  <a:cubicBezTo>
                    <a:pt x="653" y="172"/>
                    <a:pt x="651" y="173"/>
                    <a:pt x="650" y="174"/>
                  </a:cubicBezTo>
                  <a:cubicBezTo>
                    <a:pt x="650" y="175"/>
                    <a:pt x="650" y="175"/>
                    <a:pt x="650" y="175"/>
                  </a:cubicBezTo>
                  <a:cubicBezTo>
                    <a:pt x="649" y="175"/>
                    <a:pt x="649" y="176"/>
                    <a:pt x="649" y="176"/>
                  </a:cubicBezTo>
                  <a:cubicBezTo>
                    <a:pt x="649" y="176"/>
                    <a:pt x="649" y="176"/>
                    <a:pt x="649" y="176"/>
                  </a:cubicBezTo>
                  <a:cubicBezTo>
                    <a:pt x="649" y="176"/>
                    <a:pt x="648" y="176"/>
                    <a:pt x="648" y="176"/>
                  </a:cubicBezTo>
                  <a:cubicBezTo>
                    <a:pt x="648" y="176"/>
                    <a:pt x="648" y="176"/>
                    <a:pt x="647" y="176"/>
                  </a:cubicBezTo>
                  <a:cubicBezTo>
                    <a:pt x="647" y="176"/>
                    <a:pt x="647" y="176"/>
                    <a:pt x="647" y="176"/>
                  </a:cubicBezTo>
                  <a:cubicBezTo>
                    <a:pt x="646" y="176"/>
                    <a:pt x="645" y="177"/>
                    <a:pt x="645" y="177"/>
                  </a:cubicBezTo>
                  <a:close/>
                  <a:moveTo>
                    <a:pt x="750" y="174"/>
                  </a:moveTo>
                  <a:cubicBezTo>
                    <a:pt x="750" y="174"/>
                    <a:pt x="750" y="174"/>
                    <a:pt x="750" y="174"/>
                  </a:cubicBezTo>
                  <a:cubicBezTo>
                    <a:pt x="751" y="175"/>
                    <a:pt x="751" y="175"/>
                    <a:pt x="752" y="175"/>
                  </a:cubicBezTo>
                  <a:cubicBezTo>
                    <a:pt x="753" y="175"/>
                    <a:pt x="753" y="175"/>
                    <a:pt x="754" y="175"/>
                  </a:cubicBezTo>
                  <a:cubicBezTo>
                    <a:pt x="754" y="174"/>
                    <a:pt x="755" y="173"/>
                    <a:pt x="755" y="172"/>
                  </a:cubicBezTo>
                  <a:cubicBezTo>
                    <a:pt x="755" y="171"/>
                    <a:pt x="755" y="171"/>
                    <a:pt x="755" y="171"/>
                  </a:cubicBezTo>
                  <a:cubicBezTo>
                    <a:pt x="755" y="171"/>
                    <a:pt x="755" y="171"/>
                    <a:pt x="755" y="171"/>
                  </a:cubicBezTo>
                  <a:cubicBezTo>
                    <a:pt x="755" y="171"/>
                    <a:pt x="755" y="171"/>
                    <a:pt x="754" y="171"/>
                  </a:cubicBezTo>
                  <a:cubicBezTo>
                    <a:pt x="754" y="170"/>
                    <a:pt x="754" y="170"/>
                    <a:pt x="754" y="170"/>
                  </a:cubicBezTo>
                  <a:cubicBezTo>
                    <a:pt x="754" y="170"/>
                    <a:pt x="754" y="170"/>
                    <a:pt x="754" y="170"/>
                  </a:cubicBezTo>
                  <a:cubicBezTo>
                    <a:pt x="753" y="170"/>
                    <a:pt x="751" y="170"/>
                    <a:pt x="750" y="171"/>
                  </a:cubicBezTo>
                  <a:cubicBezTo>
                    <a:pt x="750" y="171"/>
                    <a:pt x="750" y="171"/>
                    <a:pt x="750" y="171"/>
                  </a:cubicBezTo>
                  <a:cubicBezTo>
                    <a:pt x="749" y="172"/>
                    <a:pt x="749" y="172"/>
                    <a:pt x="749" y="173"/>
                  </a:cubicBezTo>
                  <a:cubicBezTo>
                    <a:pt x="749" y="174"/>
                    <a:pt x="749" y="174"/>
                    <a:pt x="750" y="174"/>
                  </a:cubicBezTo>
                  <a:close/>
                  <a:moveTo>
                    <a:pt x="816" y="82"/>
                  </a:moveTo>
                  <a:cubicBezTo>
                    <a:pt x="816" y="83"/>
                    <a:pt x="816" y="83"/>
                    <a:pt x="816" y="84"/>
                  </a:cubicBezTo>
                  <a:cubicBezTo>
                    <a:pt x="816" y="84"/>
                    <a:pt x="816" y="85"/>
                    <a:pt x="816" y="85"/>
                  </a:cubicBezTo>
                  <a:cubicBezTo>
                    <a:pt x="817" y="86"/>
                    <a:pt x="817" y="86"/>
                    <a:pt x="818" y="86"/>
                  </a:cubicBezTo>
                  <a:cubicBezTo>
                    <a:pt x="818" y="86"/>
                    <a:pt x="818" y="86"/>
                    <a:pt x="818" y="86"/>
                  </a:cubicBezTo>
                  <a:cubicBezTo>
                    <a:pt x="819" y="86"/>
                    <a:pt x="819" y="86"/>
                    <a:pt x="819" y="86"/>
                  </a:cubicBezTo>
                  <a:cubicBezTo>
                    <a:pt x="819" y="86"/>
                    <a:pt x="819" y="87"/>
                    <a:pt x="820" y="87"/>
                  </a:cubicBezTo>
                  <a:cubicBezTo>
                    <a:pt x="820" y="87"/>
                    <a:pt x="819" y="87"/>
                    <a:pt x="819" y="88"/>
                  </a:cubicBezTo>
                  <a:cubicBezTo>
                    <a:pt x="819" y="88"/>
                    <a:pt x="818" y="88"/>
                    <a:pt x="818" y="88"/>
                  </a:cubicBezTo>
                  <a:cubicBezTo>
                    <a:pt x="818" y="88"/>
                    <a:pt x="818" y="88"/>
                    <a:pt x="818" y="88"/>
                  </a:cubicBezTo>
                  <a:cubicBezTo>
                    <a:pt x="818" y="88"/>
                    <a:pt x="818" y="88"/>
                    <a:pt x="818" y="88"/>
                  </a:cubicBezTo>
                  <a:cubicBezTo>
                    <a:pt x="817" y="88"/>
                    <a:pt x="816" y="89"/>
                    <a:pt x="816" y="90"/>
                  </a:cubicBezTo>
                  <a:cubicBezTo>
                    <a:pt x="816" y="90"/>
                    <a:pt x="816" y="91"/>
                    <a:pt x="816" y="91"/>
                  </a:cubicBezTo>
                  <a:cubicBezTo>
                    <a:pt x="817" y="91"/>
                    <a:pt x="818" y="91"/>
                    <a:pt x="818" y="92"/>
                  </a:cubicBezTo>
                  <a:cubicBezTo>
                    <a:pt x="819" y="92"/>
                    <a:pt x="819" y="93"/>
                    <a:pt x="819" y="93"/>
                  </a:cubicBezTo>
                  <a:cubicBezTo>
                    <a:pt x="819" y="93"/>
                    <a:pt x="819" y="94"/>
                    <a:pt x="819" y="94"/>
                  </a:cubicBezTo>
                  <a:cubicBezTo>
                    <a:pt x="819" y="94"/>
                    <a:pt x="820" y="95"/>
                    <a:pt x="820" y="95"/>
                  </a:cubicBezTo>
                  <a:cubicBezTo>
                    <a:pt x="820" y="95"/>
                    <a:pt x="820" y="95"/>
                    <a:pt x="820" y="96"/>
                  </a:cubicBezTo>
                  <a:cubicBezTo>
                    <a:pt x="821" y="96"/>
                    <a:pt x="821" y="96"/>
                    <a:pt x="821" y="97"/>
                  </a:cubicBezTo>
                  <a:cubicBezTo>
                    <a:pt x="821" y="97"/>
                    <a:pt x="822" y="98"/>
                    <a:pt x="823" y="98"/>
                  </a:cubicBezTo>
                  <a:cubicBezTo>
                    <a:pt x="823" y="98"/>
                    <a:pt x="823" y="98"/>
                    <a:pt x="823" y="98"/>
                  </a:cubicBezTo>
                  <a:cubicBezTo>
                    <a:pt x="823" y="98"/>
                    <a:pt x="823" y="98"/>
                    <a:pt x="823" y="98"/>
                  </a:cubicBezTo>
                  <a:cubicBezTo>
                    <a:pt x="823" y="98"/>
                    <a:pt x="824" y="98"/>
                    <a:pt x="824" y="98"/>
                  </a:cubicBezTo>
                  <a:cubicBezTo>
                    <a:pt x="824" y="98"/>
                    <a:pt x="824" y="98"/>
                    <a:pt x="824" y="99"/>
                  </a:cubicBezTo>
                  <a:cubicBezTo>
                    <a:pt x="824" y="99"/>
                    <a:pt x="824" y="99"/>
                    <a:pt x="824" y="99"/>
                  </a:cubicBezTo>
                  <a:cubicBezTo>
                    <a:pt x="824" y="100"/>
                    <a:pt x="824" y="100"/>
                    <a:pt x="823" y="100"/>
                  </a:cubicBezTo>
                  <a:cubicBezTo>
                    <a:pt x="823" y="100"/>
                    <a:pt x="823" y="100"/>
                    <a:pt x="822" y="100"/>
                  </a:cubicBezTo>
                  <a:cubicBezTo>
                    <a:pt x="822" y="100"/>
                    <a:pt x="821" y="101"/>
                    <a:pt x="820" y="102"/>
                  </a:cubicBezTo>
                  <a:cubicBezTo>
                    <a:pt x="820" y="103"/>
                    <a:pt x="822" y="104"/>
                    <a:pt x="824" y="105"/>
                  </a:cubicBezTo>
                  <a:cubicBezTo>
                    <a:pt x="824" y="105"/>
                    <a:pt x="824" y="105"/>
                    <a:pt x="824" y="105"/>
                  </a:cubicBezTo>
                  <a:cubicBezTo>
                    <a:pt x="824" y="105"/>
                    <a:pt x="824" y="106"/>
                    <a:pt x="824" y="106"/>
                  </a:cubicBezTo>
                  <a:cubicBezTo>
                    <a:pt x="825" y="106"/>
                    <a:pt x="825" y="106"/>
                    <a:pt x="826" y="107"/>
                  </a:cubicBezTo>
                  <a:cubicBezTo>
                    <a:pt x="826" y="107"/>
                    <a:pt x="826" y="107"/>
                    <a:pt x="826" y="107"/>
                  </a:cubicBezTo>
                  <a:cubicBezTo>
                    <a:pt x="827" y="108"/>
                    <a:pt x="828" y="109"/>
                    <a:pt x="830" y="109"/>
                  </a:cubicBezTo>
                  <a:cubicBezTo>
                    <a:pt x="830" y="109"/>
                    <a:pt x="830" y="109"/>
                    <a:pt x="830" y="109"/>
                  </a:cubicBezTo>
                  <a:cubicBezTo>
                    <a:pt x="831" y="109"/>
                    <a:pt x="831" y="109"/>
                    <a:pt x="831" y="109"/>
                  </a:cubicBezTo>
                  <a:cubicBezTo>
                    <a:pt x="832" y="109"/>
                    <a:pt x="832" y="109"/>
                    <a:pt x="833" y="109"/>
                  </a:cubicBezTo>
                  <a:cubicBezTo>
                    <a:pt x="833" y="109"/>
                    <a:pt x="834" y="109"/>
                    <a:pt x="834" y="109"/>
                  </a:cubicBezTo>
                  <a:cubicBezTo>
                    <a:pt x="834" y="110"/>
                    <a:pt x="834" y="110"/>
                    <a:pt x="835" y="110"/>
                  </a:cubicBezTo>
                  <a:cubicBezTo>
                    <a:pt x="835" y="110"/>
                    <a:pt x="836" y="111"/>
                    <a:pt x="836" y="111"/>
                  </a:cubicBezTo>
                  <a:cubicBezTo>
                    <a:pt x="836" y="112"/>
                    <a:pt x="836" y="112"/>
                    <a:pt x="836" y="112"/>
                  </a:cubicBezTo>
                  <a:cubicBezTo>
                    <a:pt x="837" y="113"/>
                    <a:pt x="837" y="114"/>
                    <a:pt x="837" y="115"/>
                  </a:cubicBezTo>
                  <a:cubicBezTo>
                    <a:pt x="837" y="115"/>
                    <a:pt x="837" y="115"/>
                    <a:pt x="837" y="116"/>
                  </a:cubicBezTo>
                  <a:cubicBezTo>
                    <a:pt x="842" y="116"/>
                    <a:pt x="842" y="116"/>
                    <a:pt x="842" y="116"/>
                  </a:cubicBezTo>
                  <a:cubicBezTo>
                    <a:pt x="843" y="116"/>
                    <a:pt x="844" y="115"/>
                    <a:pt x="845" y="115"/>
                  </a:cubicBezTo>
                  <a:cubicBezTo>
                    <a:pt x="845" y="115"/>
                    <a:pt x="845" y="115"/>
                    <a:pt x="845" y="115"/>
                  </a:cubicBezTo>
                  <a:cubicBezTo>
                    <a:pt x="845" y="115"/>
                    <a:pt x="845" y="114"/>
                    <a:pt x="846" y="114"/>
                  </a:cubicBezTo>
                  <a:cubicBezTo>
                    <a:pt x="846" y="114"/>
                    <a:pt x="846" y="114"/>
                    <a:pt x="847" y="114"/>
                  </a:cubicBezTo>
                  <a:cubicBezTo>
                    <a:pt x="847" y="114"/>
                    <a:pt x="847" y="114"/>
                    <a:pt x="847" y="114"/>
                  </a:cubicBezTo>
                  <a:cubicBezTo>
                    <a:pt x="847" y="114"/>
                    <a:pt x="848" y="114"/>
                    <a:pt x="848" y="114"/>
                  </a:cubicBezTo>
                  <a:cubicBezTo>
                    <a:pt x="848" y="114"/>
                    <a:pt x="848" y="114"/>
                    <a:pt x="848" y="115"/>
                  </a:cubicBezTo>
                  <a:cubicBezTo>
                    <a:pt x="849" y="115"/>
                    <a:pt x="849" y="115"/>
                    <a:pt x="850" y="115"/>
                  </a:cubicBezTo>
                  <a:cubicBezTo>
                    <a:pt x="850" y="115"/>
                    <a:pt x="850" y="115"/>
                    <a:pt x="851" y="115"/>
                  </a:cubicBezTo>
                  <a:cubicBezTo>
                    <a:pt x="851" y="115"/>
                    <a:pt x="852" y="115"/>
                    <a:pt x="852" y="114"/>
                  </a:cubicBezTo>
                  <a:cubicBezTo>
                    <a:pt x="853" y="114"/>
                    <a:pt x="853" y="113"/>
                    <a:pt x="852" y="113"/>
                  </a:cubicBezTo>
                  <a:cubicBezTo>
                    <a:pt x="852" y="113"/>
                    <a:pt x="852" y="113"/>
                    <a:pt x="852" y="112"/>
                  </a:cubicBezTo>
                  <a:cubicBezTo>
                    <a:pt x="852" y="112"/>
                    <a:pt x="852" y="112"/>
                    <a:pt x="852" y="112"/>
                  </a:cubicBezTo>
                  <a:cubicBezTo>
                    <a:pt x="852" y="111"/>
                    <a:pt x="852" y="111"/>
                    <a:pt x="852" y="110"/>
                  </a:cubicBezTo>
                  <a:cubicBezTo>
                    <a:pt x="851" y="110"/>
                    <a:pt x="851" y="109"/>
                    <a:pt x="852" y="109"/>
                  </a:cubicBezTo>
                  <a:cubicBezTo>
                    <a:pt x="852" y="108"/>
                    <a:pt x="852" y="108"/>
                    <a:pt x="851" y="108"/>
                  </a:cubicBezTo>
                  <a:cubicBezTo>
                    <a:pt x="851" y="107"/>
                    <a:pt x="851" y="107"/>
                    <a:pt x="851" y="107"/>
                  </a:cubicBezTo>
                  <a:cubicBezTo>
                    <a:pt x="851" y="107"/>
                    <a:pt x="850" y="107"/>
                    <a:pt x="850" y="107"/>
                  </a:cubicBezTo>
                  <a:cubicBezTo>
                    <a:pt x="850" y="107"/>
                    <a:pt x="850" y="106"/>
                    <a:pt x="849" y="106"/>
                  </a:cubicBezTo>
                  <a:cubicBezTo>
                    <a:pt x="849" y="106"/>
                    <a:pt x="849" y="106"/>
                    <a:pt x="849" y="106"/>
                  </a:cubicBezTo>
                  <a:cubicBezTo>
                    <a:pt x="849" y="106"/>
                    <a:pt x="849" y="106"/>
                    <a:pt x="849" y="105"/>
                  </a:cubicBezTo>
                  <a:cubicBezTo>
                    <a:pt x="849" y="105"/>
                    <a:pt x="849" y="105"/>
                    <a:pt x="849" y="105"/>
                  </a:cubicBezTo>
                  <a:cubicBezTo>
                    <a:pt x="849" y="105"/>
                    <a:pt x="850" y="105"/>
                    <a:pt x="850" y="106"/>
                  </a:cubicBezTo>
                  <a:cubicBezTo>
                    <a:pt x="850" y="106"/>
                    <a:pt x="850" y="106"/>
                    <a:pt x="850" y="106"/>
                  </a:cubicBezTo>
                  <a:cubicBezTo>
                    <a:pt x="851" y="106"/>
                    <a:pt x="852" y="106"/>
                    <a:pt x="852" y="107"/>
                  </a:cubicBezTo>
                  <a:cubicBezTo>
                    <a:pt x="852" y="107"/>
                    <a:pt x="852" y="107"/>
                    <a:pt x="852" y="107"/>
                  </a:cubicBezTo>
                  <a:cubicBezTo>
                    <a:pt x="853" y="107"/>
                    <a:pt x="853" y="108"/>
                    <a:pt x="854" y="108"/>
                  </a:cubicBezTo>
                  <a:cubicBezTo>
                    <a:pt x="854" y="109"/>
                    <a:pt x="854" y="109"/>
                    <a:pt x="854" y="109"/>
                  </a:cubicBezTo>
                  <a:cubicBezTo>
                    <a:pt x="854" y="109"/>
                    <a:pt x="854" y="109"/>
                    <a:pt x="854" y="109"/>
                  </a:cubicBezTo>
                  <a:cubicBezTo>
                    <a:pt x="855" y="110"/>
                    <a:pt x="855" y="110"/>
                    <a:pt x="855" y="110"/>
                  </a:cubicBezTo>
                  <a:cubicBezTo>
                    <a:pt x="855" y="110"/>
                    <a:pt x="856" y="110"/>
                    <a:pt x="856" y="109"/>
                  </a:cubicBezTo>
                  <a:cubicBezTo>
                    <a:pt x="857" y="109"/>
                    <a:pt x="857" y="108"/>
                    <a:pt x="858" y="108"/>
                  </a:cubicBezTo>
                  <a:cubicBezTo>
                    <a:pt x="858" y="108"/>
                    <a:pt x="858" y="107"/>
                    <a:pt x="858" y="107"/>
                  </a:cubicBezTo>
                  <a:cubicBezTo>
                    <a:pt x="858" y="107"/>
                    <a:pt x="859" y="107"/>
                    <a:pt x="859" y="107"/>
                  </a:cubicBezTo>
                  <a:cubicBezTo>
                    <a:pt x="860" y="105"/>
                    <a:pt x="861" y="104"/>
                    <a:pt x="862" y="103"/>
                  </a:cubicBezTo>
                  <a:cubicBezTo>
                    <a:pt x="862" y="103"/>
                    <a:pt x="863" y="102"/>
                    <a:pt x="864" y="102"/>
                  </a:cubicBezTo>
                  <a:cubicBezTo>
                    <a:pt x="864" y="102"/>
                    <a:pt x="864" y="102"/>
                    <a:pt x="864" y="102"/>
                  </a:cubicBezTo>
                  <a:cubicBezTo>
                    <a:pt x="865" y="102"/>
                    <a:pt x="865" y="101"/>
                    <a:pt x="865" y="101"/>
                  </a:cubicBezTo>
                  <a:cubicBezTo>
                    <a:pt x="866" y="101"/>
                    <a:pt x="866" y="101"/>
                    <a:pt x="866" y="101"/>
                  </a:cubicBezTo>
                  <a:cubicBezTo>
                    <a:pt x="866" y="100"/>
                    <a:pt x="867" y="100"/>
                    <a:pt x="868" y="100"/>
                  </a:cubicBezTo>
                  <a:cubicBezTo>
                    <a:pt x="870" y="100"/>
                    <a:pt x="870" y="101"/>
                    <a:pt x="870" y="102"/>
                  </a:cubicBezTo>
                  <a:cubicBezTo>
                    <a:pt x="870" y="102"/>
                    <a:pt x="870" y="103"/>
                    <a:pt x="871" y="103"/>
                  </a:cubicBezTo>
                  <a:cubicBezTo>
                    <a:pt x="872" y="103"/>
                    <a:pt x="872" y="103"/>
                    <a:pt x="872" y="103"/>
                  </a:cubicBezTo>
                  <a:cubicBezTo>
                    <a:pt x="872" y="103"/>
                    <a:pt x="873" y="102"/>
                    <a:pt x="873" y="102"/>
                  </a:cubicBezTo>
                  <a:cubicBezTo>
                    <a:pt x="873" y="101"/>
                    <a:pt x="874" y="100"/>
                    <a:pt x="876" y="99"/>
                  </a:cubicBezTo>
                  <a:cubicBezTo>
                    <a:pt x="876" y="99"/>
                    <a:pt x="876" y="99"/>
                    <a:pt x="876" y="99"/>
                  </a:cubicBezTo>
                  <a:cubicBezTo>
                    <a:pt x="877" y="99"/>
                    <a:pt x="877" y="99"/>
                    <a:pt x="878" y="98"/>
                  </a:cubicBezTo>
                  <a:cubicBezTo>
                    <a:pt x="878" y="98"/>
                    <a:pt x="878" y="97"/>
                    <a:pt x="878" y="97"/>
                  </a:cubicBezTo>
                  <a:cubicBezTo>
                    <a:pt x="878" y="96"/>
                    <a:pt x="877" y="96"/>
                    <a:pt x="877" y="96"/>
                  </a:cubicBezTo>
                  <a:cubicBezTo>
                    <a:pt x="877" y="96"/>
                    <a:pt x="877" y="96"/>
                    <a:pt x="876" y="96"/>
                  </a:cubicBezTo>
                  <a:cubicBezTo>
                    <a:pt x="876" y="96"/>
                    <a:pt x="876" y="96"/>
                    <a:pt x="875" y="96"/>
                  </a:cubicBezTo>
                  <a:cubicBezTo>
                    <a:pt x="874" y="96"/>
                    <a:pt x="874" y="96"/>
                    <a:pt x="873" y="96"/>
                  </a:cubicBezTo>
                  <a:cubicBezTo>
                    <a:pt x="872" y="96"/>
                    <a:pt x="871" y="96"/>
                    <a:pt x="871" y="96"/>
                  </a:cubicBezTo>
                  <a:cubicBezTo>
                    <a:pt x="870" y="95"/>
                    <a:pt x="870" y="95"/>
                    <a:pt x="870" y="95"/>
                  </a:cubicBezTo>
                  <a:cubicBezTo>
                    <a:pt x="870" y="95"/>
                    <a:pt x="870" y="95"/>
                    <a:pt x="869" y="95"/>
                  </a:cubicBezTo>
                  <a:cubicBezTo>
                    <a:pt x="869" y="95"/>
                    <a:pt x="869" y="95"/>
                    <a:pt x="869" y="95"/>
                  </a:cubicBezTo>
                  <a:cubicBezTo>
                    <a:pt x="869" y="95"/>
                    <a:pt x="869" y="94"/>
                    <a:pt x="869" y="94"/>
                  </a:cubicBezTo>
                  <a:cubicBezTo>
                    <a:pt x="868" y="94"/>
                    <a:pt x="868" y="94"/>
                    <a:pt x="868" y="94"/>
                  </a:cubicBezTo>
                  <a:cubicBezTo>
                    <a:pt x="868" y="94"/>
                    <a:pt x="868" y="94"/>
                    <a:pt x="868" y="94"/>
                  </a:cubicBezTo>
                  <a:cubicBezTo>
                    <a:pt x="868" y="94"/>
                    <a:pt x="868" y="94"/>
                    <a:pt x="868" y="94"/>
                  </a:cubicBezTo>
                  <a:cubicBezTo>
                    <a:pt x="867" y="94"/>
                    <a:pt x="867" y="94"/>
                    <a:pt x="866" y="94"/>
                  </a:cubicBezTo>
                  <a:cubicBezTo>
                    <a:pt x="866" y="94"/>
                    <a:pt x="866" y="94"/>
                    <a:pt x="866" y="93"/>
                  </a:cubicBezTo>
                  <a:cubicBezTo>
                    <a:pt x="866" y="93"/>
                    <a:pt x="866" y="93"/>
                    <a:pt x="866" y="93"/>
                  </a:cubicBezTo>
                  <a:cubicBezTo>
                    <a:pt x="865" y="93"/>
                    <a:pt x="864" y="92"/>
                    <a:pt x="864" y="92"/>
                  </a:cubicBezTo>
                  <a:cubicBezTo>
                    <a:pt x="864" y="91"/>
                    <a:pt x="863" y="91"/>
                    <a:pt x="863" y="91"/>
                  </a:cubicBezTo>
                  <a:cubicBezTo>
                    <a:pt x="863" y="90"/>
                    <a:pt x="863" y="90"/>
                    <a:pt x="863" y="90"/>
                  </a:cubicBezTo>
                  <a:cubicBezTo>
                    <a:pt x="862" y="89"/>
                    <a:pt x="862" y="89"/>
                    <a:pt x="861" y="88"/>
                  </a:cubicBezTo>
                  <a:cubicBezTo>
                    <a:pt x="861" y="88"/>
                    <a:pt x="861" y="88"/>
                    <a:pt x="861" y="88"/>
                  </a:cubicBezTo>
                  <a:cubicBezTo>
                    <a:pt x="860" y="88"/>
                    <a:pt x="860" y="88"/>
                    <a:pt x="860" y="87"/>
                  </a:cubicBezTo>
                  <a:cubicBezTo>
                    <a:pt x="860" y="87"/>
                    <a:pt x="860" y="86"/>
                    <a:pt x="860" y="86"/>
                  </a:cubicBezTo>
                  <a:cubicBezTo>
                    <a:pt x="860" y="86"/>
                    <a:pt x="860" y="85"/>
                    <a:pt x="860" y="85"/>
                  </a:cubicBezTo>
                  <a:cubicBezTo>
                    <a:pt x="860" y="84"/>
                    <a:pt x="860" y="84"/>
                    <a:pt x="860" y="83"/>
                  </a:cubicBezTo>
                  <a:cubicBezTo>
                    <a:pt x="860" y="83"/>
                    <a:pt x="860" y="83"/>
                    <a:pt x="859" y="82"/>
                  </a:cubicBezTo>
                  <a:cubicBezTo>
                    <a:pt x="859" y="82"/>
                    <a:pt x="859" y="82"/>
                    <a:pt x="859" y="81"/>
                  </a:cubicBezTo>
                  <a:cubicBezTo>
                    <a:pt x="859" y="81"/>
                    <a:pt x="859" y="81"/>
                    <a:pt x="859" y="80"/>
                  </a:cubicBezTo>
                  <a:cubicBezTo>
                    <a:pt x="859" y="80"/>
                    <a:pt x="859" y="79"/>
                    <a:pt x="859" y="79"/>
                  </a:cubicBezTo>
                  <a:cubicBezTo>
                    <a:pt x="859" y="78"/>
                    <a:pt x="859" y="78"/>
                    <a:pt x="859" y="78"/>
                  </a:cubicBezTo>
                  <a:cubicBezTo>
                    <a:pt x="859" y="77"/>
                    <a:pt x="859" y="77"/>
                    <a:pt x="859" y="77"/>
                  </a:cubicBezTo>
                  <a:cubicBezTo>
                    <a:pt x="859" y="76"/>
                    <a:pt x="859" y="76"/>
                    <a:pt x="859" y="76"/>
                  </a:cubicBezTo>
                  <a:cubicBezTo>
                    <a:pt x="859" y="76"/>
                    <a:pt x="859" y="75"/>
                    <a:pt x="859" y="75"/>
                  </a:cubicBezTo>
                  <a:cubicBezTo>
                    <a:pt x="859" y="75"/>
                    <a:pt x="858" y="75"/>
                    <a:pt x="858" y="75"/>
                  </a:cubicBezTo>
                  <a:cubicBezTo>
                    <a:pt x="858" y="75"/>
                    <a:pt x="858" y="75"/>
                    <a:pt x="858" y="75"/>
                  </a:cubicBezTo>
                  <a:cubicBezTo>
                    <a:pt x="858" y="75"/>
                    <a:pt x="858" y="75"/>
                    <a:pt x="858" y="74"/>
                  </a:cubicBezTo>
                  <a:cubicBezTo>
                    <a:pt x="858" y="74"/>
                    <a:pt x="858" y="74"/>
                    <a:pt x="858" y="74"/>
                  </a:cubicBezTo>
                  <a:cubicBezTo>
                    <a:pt x="859" y="74"/>
                    <a:pt x="859" y="73"/>
                    <a:pt x="859" y="73"/>
                  </a:cubicBezTo>
                  <a:cubicBezTo>
                    <a:pt x="860" y="72"/>
                    <a:pt x="860" y="72"/>
                    <a:pt x="860" y="71"/>
                  </a:cubicBezTo>
                  <a:cubicBezTo>
                    <a:pt x="859" y="70"/>
                    <a:pt x="858" y="69"/>
                    <a:pt x="857" y="69"/>
                  </a:cubicBezTo>
                  <a:cubicBezTo>
                    <a:pt x="857" y="69"/>
                    <a:pt x="856" y="69"/>
                    <a:pt x="856" y="69"/>
                  </a:cubicBezTo>
                  <a:cubicBezTo>
                    <a:pt x="856" y="69"/>
                    <a:pt x="855" y="69"/>
                    <a:pt x="855" y="69"/>
                  </a:cubicBezTo>
                  <a:cubicBezTo>
                    <a:pt x="854" y="69"/>
                    <a:pt x="854" y="69"/>
                    <a:pt x="854" y="69"/>
                  </a:cubicBezTo>
                  <a:cubicBezTo>
                    <a:pt x="854" y="69"/>
                    <a:pt x="853" y="69"/>
                    <a:pt x="853" y="69"/>
                  </a:cubicBezTo>
                  <a:cubicBezTo>
                    <a:pt x="852" y="69"/>
                    <a:pt x="852" y="68"/>
                    <a:pt x="852" y="68"/>
                  </a:cubicBezTo>
                  <a:cubicBezTo>
                    <a:pt x="852" y="68"/>
                    <a:pt x="852" y="68"/>
                    <a:pt x="852" y="67"/>
                  </a:cubicBezTo>
                  <a:cubicBezTo>
                    <a:pt x="851" y="67"/>
                    <a:pt x="851" y="67"/>
                    <a:pt x="851" y="67"/>
                  </a:cubicBezTo>
                  <a:cubicBezTo>
                    <a:pt x="850" y="67"/>
                    <a:pt x="850" y="67"/>
                    <a:pt x="850" y="67"/>
                  </a:cubicBezTo>
                  <a:cubicBezTo>
                    <a:pt x="849" y="66"/>
                    <a:pt x="849" y="66"/>
                    <a:pt x="849" y="66"/>
                  </a:cubicBezTo>
                  <a:cubicBezTo>
                    <a:pt x="848" y="66"/>
                    <a:pt x="848" y="66"/>
                    <a:pt x="847" y="65"/>
                  </a:cubicBezTo>
                  <a:cubicBezTo>
                    <a:pt x="847" y="65"/>
                    <a:pt x="847" y="65"/>
                    <a:pt x="846" y="65"/>
                  </a:cubicBezTo>
                  <a:cubicBezTo>
                    <a:pt x="845" y="65"/>
                    <a:pt x="844" y="65"/>
                    <a:pt x="844" y="66"/>
                  </a:cubicBezTo>
                  <a:cubicBezTo>
                    <a:pt x="844" y="67"/>
                    <a:pt x="844" y="68"/>
                    <a:pt x="845" y="69"/>
                  </a:cubicBezTo>
                  <a:cubicBezTo>
                    <a:pt x="845" y="69"/>
                    <a:pt x="846" y="70"/>
                    <a:pt x="846" y="70"/>
                  </a:cubicBezTo>
                  <a:cubicBezTo>
                    <a:pt x="847" y="70"/>
                    <a:pt x="847" y="70"/>
                    <a:pt x="848" y="70"/>
                  </a:cubicBezTo>
                  <a:cubicBezTo>
                    <a:pt x="848" y="70"/>
                    <a:pt x="848" y="71"/>
                    <a:pt x="848" y="71"/>
                  </a:cubicBezTo>
                  <a:cubicBezTo>
                    <a:pt x="848" y="71"/>
                    <a:pt x="847" y="71"/>
                    <a:pt x="847" y="70"/>
                  </a:cubicBezTo>
                  <a:cubicBezTo>
                    <a:pt x="847" y="70"/>
                    <a:pt x="846" y="70"/>
                    <a:pt x="846" y="70"/>
                  </a:cubicBezTo>
                  <a:cubicBezTo>
                    <a:pt x="846" y="70"/>
                    <a:pt x="846" y="70"/>
                    <a:pt x="845" y="70"/>
                  </a:cubicBezTo>
                  <a:cubicBezTo>
                    <a:pt x="844" y="70"/>
                    <a:pt x="843" y="70"/>
                    <a:pt x="843" y="72"/>
                  </a:cubicBezTo>
                  <a:cubicBezTo>
                    <a:pt x="842" y="73"/>
                    <a:pt x="843" y="73"/>
                    <a:pt x="843" y="74"/>
                  </a:cubicBezTo>
                  <a:cubicBezTo>
                    <a:pt x="843" y="75"/>
                    <a:pt x="843" y="75"/>
                    <a:pt x="843" y="75"/>
                  </a:cubicBezTo>
                  <a:cubicBezTo>
                    <a:pt x="844" y="76"/>
                    <a:pt x="844" y="76"/>
                    <a:pt x="844" y="77"/>
                  </a:cubicBezTo>
                  <a:cubicBezTo>
                    <a:pt x="844" y="77"/>
                    <a:pt x="844" y="77"/>
                    <a:pt x="844" y="78"/>
                  </a:cubicBezTo>
                  <a:cubicBezTo>
                    <a:pt x="844" y="78"/>
                    <a:pt x="844" y="78"/>
                    <a:pt x="844" y="79"/>
                  </a:cubicBezTo>
                  <a:cubicBezTo>
                    <a:pt x="844" y="79"/>
                    <a:pt x="844" y="80"/>
                    <a:pt x="844" y="80"/>
                  </a:cubicBezTo>
                  <a:cubicBezTo>
                    <a:pt x="845" y="80"/>
                    <a:pt x="845" y="81"/>
                    <a:pt x="846" y="81"/>
                  </a:cubicBezTo>
                  <a:cubicBezTo>
                    <a:pt x="846" y="81"/>
                    <a:pt x="846" y="81"/>
                    <a:pt x="846" y="81"/>
                  </a:cubicBezTo>
                  <a:cubicBezTo>
                    <a:pt x="846" y="81"/>
                    <a:pt x="847" y="81"/>
                    <a:pt x="847" y="81"/>
                  </a:cubicBezTo>
                  <a:cubicBezTo>
                    <a:pt x="847" y="82"/>
                    <a:pt x="848" y="82"/>
                    <a:pt x="848" y="82"/>
                  </a:cubicBezTo>
                  <a:cubicBezTo>
                    <a:pt x="848" y="83"/>
                    <a:pt x="848" y="83"/>
                    <a:pt x="848" y="83"/>
                  </a:cubicBezTo>
                  <a:cubicBezTo>
                    <a:pt x="848" y="83"/>
                    <a:pt x="847" y="83"/>
                    <a:pt x="847" y="83"/>
                  </a:cubicBezTo>
                  <a:cubicBezTo>
                    <a:pt x="847" y="83"/>
                    <a:pt x="847" y="83"/>
                    <a:pt x="847" y="83"/>
                  </a:cubicBezTo>
                  <a:cubicBezTo>
                    <a:pt x="846" y="83"/>
                    <a:pt x="845" y="83"/>
                    <a:pt x="845" y="83"/>
                  </a:cubicBezTo>
                  <a:cubicBezTo>
                    <a:pt x="844" y="83"/>
                    <a:pt x="844" y="82"/>
                    <a:pt x="844" y="82"/>
                  </a:cubicBezTo>
                  <a:cubicBezTo>
                    <a:pt x="844" y="82"/>
                    <a:pt x="843" y="82"/>
                    <a:pt x="843" y="81"/>
                  </a:cubicBezTo>
                  <a:cubicBezTo>
                    <a:pt x="843" y="81"/>
                    <a:pt x="842" y="80"/>
                    <a:pt x="842" y="80"/>
                  </a:cubicBezTo>
                  <a:cubicBezTo>
                    <a:pt x="841" y="80"/>
                    <a:pt x="841" y="79"/>
                    <a:pt x="841" y="79"/>
                  </a:cubicBezTo>
                  <a:cubicBezTo>
                    <a:pt x="841" y="79"/>
                    <a:pt x="841" y="79"/>
                    <a:pt x="841" y="79"/>
                  </a:cubicBezTo>
                  <a:cubicBezTo>
                    <a:pt x="841" y="79"/>
                    <a:pt x="841" y="78"/>
                    <a:pt x="841" y="78"/>
                  </a:cubicBezTo>
                  <a:cubicBezTo>
                    <a:pt x="840" y="77"/>
                    <a:pt x="840" y="77"/>
                    <a:pt x="839" y="77"/>
                  </a:cubicBezTo>
                  <a:cubicBezTo>
                    <a:pt x="839" y="77"/>
                    <a:pt x="839" y="77"/>
                    <a:pt x="838" y="77"/>
                  </a:cubicBezTo>
                  <a:cubicBezTo>
                    <a:pt x="837" y="78"/>
                    <a:pt x="836" y="78"/>
                    <a:pt x="835" y="78"/>
                  </a:cubicBezTo>
                  <a:cubicBezTo>
                    <a:pt x="835" y="78"/>
                    <a:pt x="835" y="78"/>
                    <a:pt x="835" y="78"/>
                  </a:cubicBezTo>
                  <a:cubicBezTo>
                    <a:pt x="835" y="78"/>
                    <a:pt x="835" y="78"/>
                    <a:pt x="834" y="77"/>
                  </a:cubicBezTo>
                  <a:cubicBezTo>
                    <a:pt x="834" y="77"/>
                    <a:pt x="834" y="77"/>
                    <a:pt x="835" y="76"/>
                  </a:cubicBezTo>
                  <a:cubicBezTo>
                    <a:pt x="835" y="76"/>
                    <a:pt x="835" y="76"/>
                    <a:pt x="835" y="76"/>
                  </a:cubicBezTo>
                  <a:cubicBezTo>
                    <a:pt x="835" y="75"/>
                    <a:pt x="835" y="74"/>
                    <a:pt x="835" y="73"/>
                  </a:cubicBezTo>
                  <a:cubicBezTo>
                    <a:pt x="834" y="72"/>
                    <a:pt x="832" y="72"/>
                    <a:pt x="831" y="71"/>
                  </a:cubicBezTo>
                  <a:cubicBezTo>
                    <a:pt x="831" y="71"/>
                    <a:pt x="830" y="71"/>
                    <a:pt x="830" y="71"/>
                  </a:cubicBezTo>
                  <a:cubicBezTo>
                    <a:pt x="830" y="71"/>
                    <a:pt x="830" y="71"/>
                    <a:pt x="830" y="71"/>
                  </a:cubicBezTo>
                  <a:cubicBezTo>
                    <a:pt x="829" y="71"/>
                    <a:pt x="829" y="71"/>
                    <a:pt x="829" y="71"/>
                  </a:cubicBezTo>
                  <a:cubicBezTo>
                    <a:pt x="829" y="71"/>
                    <a:pt x="828" y="71"/>
                    <a:pt x="827" y="70"/>
                  </a:cubicBezTo>
                  <a:cubicBezTo>
                    <a:pt x="827" y="69"/>
                    <a:pt x="826" y="69"/>
                    <a:pt x="825" y="69"/>
                  </a:cubicBezTo>
                  <a:cubicBezTo>
                    <a:pt x="825" y="69"/>
                    <a:pt x="825" y="69"/>
                    <a:pt x="825" y="69"/>
                  </a:cubicBezTo>
                  <a:cubicBezTo>
                    <a:pt x="825" y="69"/>
                    <a:pt x="824" y="69"/>
                    <a:pt x="824" y="69"/>
                  </a:cubicBezTo>
                  <a:cubicBezTo>
                    <a:pt x="824" y="69"/>
                    <a:pt x="823" y="70"/>
                    <a:pt x="823" y="70"/>
                  </a:cubicBezTo>
                  <a:cubicBezTo>
                    <a:pt x="823" y="70"/>
                    <a:pt x="823" y="70"/>
                    <a:pt x="823" y="70"/>
                  </a:cubicBezTo>
                  <a:cubicBezTo>
                    <a:pt x="823" y="70"/>
                    <a:pt x="823" y="70"/>
                    <a:pt x="822" y="70"/>
                  </a:cubicBezTo>
                  <a:cubicBezTo>
                    <a:pt x="822" y="71"/>
                    <a:pt x="822" y="71"/>
                    <a:pt x="822" y="71"/>
                  </a:cubicBezTo>
                  <a:cubicBezTo>
                    <a:pt x="822" y="71"/>
                    <a:pt x="822" y="71"/>
                    <a:pt x="821" y="71"/>
                  </a:cubicBezTo>
                  <a:cubicBezTo>
                    <a:pt x="821" y="71"/>
                    <a:pt x="821" y="72"/>
                    <a:pt x="821" y="72"/>
                  </a:cubicBezTo>
                  <a:cubicBezTo>
                    <a:pt x="820" y="72"/>
                    <a:pt x="820" y="73"/>
                    <a:pt x="820" y="74"/>
                  </a:cubicBezTo>
                  <a:cubicBezTo>
                    <a:pt x="820" y="74"/>
                    <a:pt x="820" y="74"/>
                    <a:pt x="820" y="74"/>
                  </a:cubicBezTo>
                  <a:cubicBezTo>
                    <a:pt x="820" y="75"/>
                    <a:pt x="820" y="77"/>
                    <a:pt x="819" y="78"/>
                  </a:cubicBezTo>
                  <a:cubicBezTo>
                    <a:pt x="818" y="78"/>
                    <a:pt x="818" y="79"/>
                    <a:pt x="817" y="79"/>
                  </a:cubicBezTo>
                  <a:cubicBezTo>
                    <a:pt x="816" y="79"/>
                    <a:pt x="816" y="79"/>
                    <a:pt x="816" y="80"/>
                  </a:cubicBezTo>
                  <a:cubicBezTo>
                    <a:pt x="815" y="80"/>
                    <a:pt x="815" y="81"/>
                    <a:pt x="816" y="82"/>
                  </a:cubicBezTo>
                  <a:cubicBezTo>
                    <a:pt x="816" y="82"/>
                    <a:pt x="816" y="82"/>
                    <a:pt x="816" y="82"/>
                  </a:cubicBezTo>
                  <a:close/>
                  <a:moveTo>
                    <a:pt x="886" y="36"/>
                  </a:moveTo>
                  <a:cubicBezTo>
                    <a:pt x="886" y="36"/>
                    <a:pt x="886" y="35"/>
                    <a:pt x="887" y="35"/>
                  </a:cubicBezTo>
                  <a:cubicBezTo>
                    <a:pt x="887" y="35"/>
                    <a:pt x="887" y="35"/>
                    <a:pt x="887" y="35"/>
                  </a:cubicBezTo>
                  <a:cubicBezTo>
                    <a:pt x="887" y="35"/>
                    <a:pt x="888" y="35"/>
                    <a:pt x="888" y="34"/>
                  </a:cubicBezTo>
                  <a:cubicBezTo>
                    <a:pt x="888" y="34"/>
                    <a:pt x="888" y="34"/>
                    <a:pt x="888" y="34"/>
                  </a:cubicBezTo>
                  <a:cubicBezTo>
                    <a:pt x="889" y="34"/>
                    <a:pt x="889" y="34"/>
                    <a:pt x="889" y="33"/>
                  </a:cubicBezTo>
                  <a:cubicBezTo>
                    <a:pt x="890" y="32"/>
                    <a:pt x="891" y="31"/>
                    <a:pt x="891" y="30"/>
                  </a:cubicBezTo>
                  <a:cubicBezTo>
                    <a:pt x="890" y="29"/>
                    <a:pt x="890" y="29"/>
                    <a:pt x="890" y="29"/>
                  </a:cubicBezTo>
                  <a:cubicBezTo>
                    <a:pt x="890" y="29"/>
                    <a:pt x="889" y="29"/>
                    <a:pt x="889" y="29"/>
                  </a:cubicBezTo>
                  <a:cubicBezTo>
                    <a:pt x="888" y="29"/>
                    <a:pt x="887" y="30"/>
                    <a:pt x="887" y="31"/>
                  </a:cubicBezTo>
                  <a:cubicBezTo>
                    <a:pt x="887" y="31"/>
                    <a:pt x="886" y="31"/>
                    <a:pt x="886" y="32"/>
                  </a:cubicBezTo>
                  <a:cubicBezTo>
                    <a:pt x="886" y="32"/>
                    <a:pt x="886" y="32"/>
                    <a:pt x="886" y="33"/>
                  </a:cubicBezTo>
                  <a:cubicBezTo>
                    <a:pt x="885" y="33"/>
                    <a:pt x="885" y="33"/>
                    <a:pt x="885" y="34"/>
                  </a:cubicBezTo>
                  <a:cubicBezTo>
                    <a:pt x="885" y="34"/>
                    <a:pt x="885" y="35"/>
                    <a:pt x="885" y="35"/>
                  </a:cubicBezTo>
                  <a:cubicBezTo>
                    <a:pt x="885" y="35"/>
                    <a:pt x="885" y="36"/>
                    <a:pt x="886" y="36"/>
                  </a:cubicBezTo>
                  <a:close/>
                  <a:moveTo>
                    <a:pt x="862" y="72"/>
                  </a:moveTo>
                  <a:cubicBezTo>
                    <a:pt x="863" y="72"/>
                    <a:pt x="864" y="73"/>
                    <a:pt x="864" y="74"/>
                  </a:cubicBezTo>
                  <a:cubicBezTo>
                    <a:pt x="865" y="74"/>
                    <a:pt x="865" y="75"/>
                    <a:pt x="865" y="75"/>
                  </a:cubicBezTo>
                  <a:cubicBezTo>
                    <a:pt x="865" y="75"/>
                    <a:pt x="865" y="76"/>
                    <a:pt x="865" y="76"/>
                  </a:cubicBezTo>
                  <a:cubicBezTo>
                    <a:pt x="865" y="76"/>
                    <a:pt x="865" y="76"/>
                    <a:pt x="865" y="76"/>
                  </a:cubicBezTo>
                  <a:cubicBezTo>
                    <a:pt x="865" y="77"/>
                    <a:pt x="865" y="77"/>
                    <a:pt x="865" y="77"/>
                  </a:cubicBezTo>
                  <a:cubicBezTo>
                    <a:pt x="865" y="78"/>
                    <a:pt x="865" y="79"/>
                    <a:pt x="865" y="79"/>
                  </a:cubicBezTo>
                  <a:cubicBezTo>
                    <a:pt x="865" y="80"/>
                    <a:pt x="864" y="80"/>
                    <a:pt x="864" y="81"/>
                  </a:cubicBezTo>
                  <a:cubicBezTo>
                    <a:pt x="863" y="81"/>
                    <a:pt x="863" y="81"/>
                    <a:pt x="863" y="82"/>
                  </a:cubicBezTo>
                  <a:cubicBezTo>
                    <a:pt x="861" y="83"/>
                    <a:pt x="862" y="84"/>
                    <a:pt x="863" y="85"/>
                  </a:cubicBezTo>
                  <a:cubicBezTo>
                    <a:pt x="863" y="85"/>
                    <a:pt x="864" y="85"/>
                    <a:pt x="864" y="86"/>
                  </a:cubicBezTo>
                  <a:cubicBezTo>
                    <a:pt x="864" y="86"/>
                    <a:pt x="864" y="86"/>
                    <a:pt x="864" y="86"/>
                  </a:cubicBezTo>
                  <a:cubicBezTo>
                    <a:pt x="864" y="87"/>
                    <a:pt x="865" y="87"/>
                    <a:pt x="865" y="88"/>
                  </a:cubicBezTo>
                  <a:cubicBezTo>
                    <a:pt x="866" y="88"/>
                    <a:pt x="867" y="89"/>
                    <a:pt x="868" y="90"/>
                  </a:cubicBezTo>
                  <a:cubicBezTo>
                    <a:pt x="868" y="90"/>
                    <a:pt x="869" y="90"/>
                    <a:pt x="869" y="90"/>
                  </a:cubicBezTo>
                  <a:cubicBezTo>
                    <a:pt x="869" y="90"/>
                    <a:pt x="869" y="90"/>
                    <a:pt x="869" y="90"/>
                  </a:cubicBezTo>
                  <a:cubicBezTo>
                    <a:pt x="870" y="90"/>
                    <a:pt x="870" y="91"/>
                    <a:pt x="870" y="91"/>
                  </a:cubicBezTo>
                  <a:cubicBezTo>
                    <a:pt x="870" y="91"/>
                    <a:pt x="870" y="91"/>
                    <a:pt x="870" y="91"/>
                  </a:cubicBezTo>
                  <a:cubicBezTo>
                    <a:pt x="870" y="92"/>
                    <a:pt x="871" y="93"/>
                    <a:pt x="872" y="93"/>
                  </a:cubicBezTo>
                  <a:cubicBezTo>
                    <a:pt x="872" y="94"/>
                    <a:pt x="873" y="94"/>
                    <a:pt x="873" y="94"/>
                  </a:cubicBezTo>
                  <a:cubicBezTo>
                    <a:pt x="874" y="94"/>
                    <a:pt x="874" y="94"/>
                    <a:pt x="874" y="94"/>
                  </a:cubicBezTo>
                  <a:cubicBezTo>
                    <a:pt x="875" y="94"/>
                    <a:pt x="875" y="95"/>
                    <a:pt x="876" y="95"/>
                  </a:cubicBezTo>
                  <a:cubicBezTo>
                    <a:pt x="876" y="95"/>
                    <a:pt x="877" y="94"/>
                    <a:pt x="878" y="94"/>
                  </a:cubicBezTo>
                  <a:cubicBezTo>
                    <a:pt x="878" y="93"/>
                    <a:pt x="879" y="93"/>
                    <a:pt x="879" y="93"/>
                  </a:cubicBezTo>
                  <a:cubicBezTo>
                    <a:pt x="879" y="93"/>
                    <a:pt x="880" y="93"/>
                    <a:pt x="880" y="94"/>
                  </a:cubicBezTo>
                  <a:cubicBezTo>
                    <a:pt x="880" y="94"/>
                    <a:pt x="880" y="94"/>
                    <a:pt x="880" y="94"/>
                  </a:cubicBezTo>
                  <a:cubicBezTo>
                    <a:pt x="880" y="94"/>
                    <a:pt x="880" y="94"/>
                    <a:pt x="880" y="94"/>
                  </a:cubicBezTo>
                  <a:cubicBezTo>
                    <a:pt x="880" y="94"/>
                    <a:pt x="880" y="94"/>
                    <a:pt x="880" y="94"/>
                  </a:cubicBezTo>
                  <a:cubicBezTo>
                    <a:pt x="881" y="94"/>
                    <a:pt x="882" y="94"/>
                    <a:pt x="883" y="94"/>
                  </a:cubicBezTo>
                  <a:cubicBezTo>
                    <a:pt x="883" y="94"/>
                    <a:pt x="883" y="93"/>
                    <a:pt x="883" y="93"/>
                  </a:cubicBezTo>
                  <a:cubicBezTo>
                    <a:pt x="883" y="93"/>
                    <a:pt x="883" y="93"/>
                    <a:pt x="884" y="93"/>
                  </a:cubicBezTo>
                  <a:cubicBezTo>
                    <a:pt x="884" y="92"/>
                    <a:pt x="885" y="92"/>
                    <a:pt x="885" y="91"/>
                  </a:cubicBezTo>
                  <a:cubicBezTo>
                    <a:pt x="886" y="90"/>
                    <a:pt x="887" y="89"/>
                    <a:pt x="887" y="88"/>
                  </a:cubicBezTo>
                  <a:cubicBezTo>
                    <a:pt x="887" y="88"/>
                    <a:pt x="887" y="87"/>
                    <a:pt x="887" y="87"/>
                  </a:cubicBezTo>
                  <a:cubicBezTo>
                    <a:pt x="887" y="86"/>
                    <a:pt x="887" y="85"/>
                    <a:pt x="887" y="84"/>
                  </a:cubicBezTo>
                  <a:cubicBezTo>
                    <a:pt x="887" y="83"/>
                    <a:pt x="887" y="83"/>
                    <a:pt x="887" y="82"/>
                  </a:cubicBezTo>
                  <a:cubicBezTo>
                    <a:pt x="887" y="82"/>
                    <a:pt x="887" y="82"/>
                    <a:pt x="887" y="82"/>
                  </a:cubicBezTo>
                  <a:cubicBezTo>
                    <a:pt x="887" y="82"/>
                    <a:pt x="886" y="82"/>
                    <a:pt x="886" y="82"/>
                  </a:cubicBezTo>
                  <a:cubicBezTo>
                    <a:pt x="886" y="82"/>
                    <a:pt x="885" y="81"/>
                    <a:pt x="885" y="80"/>
                  </a:cubicBezTo>
                  <a:cubicBezTo>
                    <a:pt x="884" y="80"/>
                    <a:pt x="884" y="79"/>
                    <a:pt x="885" y="79"/>
                  </a:cubicBezTo>
                  <a:cubicBezTo>
                    <a:pt x="885" y="78"/>
                    <a:pt x="886" y="78"/>
                    <a:pt x="888" y="77"/>
                  </a:cubicBezTo>
                  <a:cubicBezTo>
                    <a:pt x="888" y="77"/>
                    <a:pt x="889" y="76"/>
                    <a:pt x="889" y="75"/>
                  </a:cubicBezTo>
                  <a:cubicBezTo>
                    <a:pt x="889" y="73"/>
                    <a:pt x="886" y="73"/>
                    <a:pt x="884" y="72"/>
                  </a:cubicBezTo>
                  <a:cubicBezTo>
                    <a:pt x="884" y="72"/>
                    <a:pt x="884" y="72"/>
                    <a:pt x="883" y="72"/>
                  </a:cubicBezTo>
                  <a:cubicBezTo>
                    <a:pt x="883" y="72"/>
                    <a:pt x="882" y="72"/>
                    <a:pt x="882" y="72"/>
                  </a:cubicBezTo>
                  <a:cubicBezTo>
                    <a:pt x="881" y="72"/>
                    <a:pt x="880" y="72"/>
                    <a:pt x="880" y="72"/>
                  </a:cubicBezTo>
                  <a:cubicBezTo>
                    <a:pt x="879" y="72"/>
                    <a:pt x="879" y="72"/>
                    <a:pt x="878" y="72"/>
                  </a:cubicBezTo>
                  <a:cubicBezTo>
                    <a:pt x="877" y="72"/>
                    <a:pt x="876" y="73"/>
                    <a:pt x="875" y="72"/>
                  </a:cubicBezTo>
                  <a:cubicBezTo>
                    <a:pt x="875" y="72"/>
                    <a:pt x="875" y="72"/>
                    <a:pt x="875" y="72"/>
                  </a:cubicBezTo>
                  <a:cubicBezTo>
                    <a:pt x="875" y="72"/>
                    <a:pt x="874" y="72"/>
                    <a:pt x="874" y="72"/>
                  </a:cubicBezTo>
                  <a:cubicBezTo>
                    <a:pt x="874" y="72"/>
                    <a:pt x="873" y="72"/>
                    <a:pt x="873" y="72"/>
                  </a:cubicBezTo>
                  <a:cubicBezTo>
                    <a:pt x="872" y="72"/>
                    <a:pt x="872" y="71"/>
                    <a:pt x="872" y="71"/>
                  </a:cubicBezTo>
                  <a:cubicBezTo>
                    <a:pt x="872" y="71"/>
                    <a:pt x="872" y="71"/>
                    <a:pt x="872" y="70"/>
                  </a:cubicBezTo>
                  <a:cubicBezTo>
                    <a:pt x="872" y="70"/>
                    <a:pt x="871" y="70"/>
                    <a:pt x="871" y="70"/>
                  </a:cubicBezTo>
                  <a:cubicBezTo>
                    <a:pt x="870" y="70"/>
                    <a:pt x="870" y="70"/>
                    <a:pt x="869" y="70"/>
                  </a:cubicBezTo>
                  <a:cubicBezTo>
                    <a:pt x="869" y="70"/>
                    <a:pt x="869" y="70"/>
                    <a:pt x="869" y="70"/>
                  </a:cubicBezTo>
                  <a:cubicBezTo>
                    <a:pt x="868" y="70"/>
                    <a:pt x="868" y="70"/>
                    <a:pt x="867" y="69"/>
                  </a:cubicBezTo>
                  <a:cubicBezTo>
                    <a:pt x="867" y="69"/>
                    <a:pt x="867" y="69"/>
                    <a:pt x="866" y="69"/>
                  </a:cubicBezTo>
                  <a:cubicBezTo>
                    <a:pt x="866" y="69"/>
                    <a:pt x="866" y="69"/>
                    <a:pt x="865" y="69"/>
                  </a:cubicBezTo>
                  <a:cubicBezTo>
                    <a:pt x="865" y="69"/>
                    <a:pt x="864" y="69"/>
                    <a:pt x="863" y="69"/>
                  </a:cubicBezTo>
                  <a:cubicBezTo>
                    <a:pt x="863" y="69"/>
                    <a:pt x="862" y="69"/>
                    <a:pt x="862" y="69"/>
                  </a:cubicBezTo>
                  <a:cubicBezTo>
                    <a:pt x="862" y="69"/>
                    <a:pt x="862" y="69"/>
                    <a:pt x="862" y="70"/>
                  </a:cubicBezTo>
                  <a:cubicBezTo>
                    <a:pt x="862" y="70"/>
                    <a:pt x="862" y="70"/>
                    <a:pt x="862" y="70"/>
                  </a:cubicBezTo>
                  <a:cubicBezTo>
                    <a:pt x="861" y="70"/>
                    <a:pt x="861" y="70"/>
                    <a:pt x="861" y="71"/>
                  </a:cubicBezTo>
                  <a:cubicBezTo>
                    <a:pt x="861" y="71"/>
                    <a:pt x="861" y="72"/>
                    <a:pt x="862" y="72"/>
                  </a:cubicBezTo>
                  <a:close/>
                  <a:moveTo>
                    <a:pt x="802" y="92"/>
                  </a:moveTo>
                  <a:cubicBezTo>
                    <a:pt x="802" y="92"/>
                    <a:pt x="802" y="92"/>
                    <a:pt x="803" y="92"/>
                  </a:cubicBezTo>
                  <a:cubicBezTo>
                    <a:pt x="803" y="92"/>
                    <a:pt x="803" y="92"/>
                    <a:pt x="803" y="92"/>
                  </a:cubicBezTo>
                  <a:cubicBezTo>
                    <a:pt x="803" y="92"/>
                    <a:pt x="803" y="92"/>
                    <a:pt x="803" y="92"/>
                  </a:cubicBezTo>
                  <a:cubicBezTo>
                    <a:pt x="803" y="92"/>
                    <a:pt x="803" y="93"/>
                    <a:pt x="803" y="93"/>
                  </a:cubicBezTo>
                  <a:cubicBezTo>
                    <a:pt x="803" y="93"/>
                    <a:pt x="804" y="93"/>
                    <a:pt x="804" y="93"/>
                  </a:cubicBezTo>
                  <a:cubicBezTo>
                    <a:pt x="804" y="93"/>
                    <a:pt x="804" y="94"/>
                    <a:pt x="804" y="94"/>
                  </a:cubicBezTo>
                  <a:cubicBezTo>
                    <a:pt x="804" y="94"/>
                    <a:pt x="804" y="94"/>
                    <a:pt x="804" y="94"/>
                  </a:cubicBezTo>
                  <a:cubicBezTo>
                    <a:pt x="805" y="94"/>
                    <a:pt x="805" y="94"/>
                    <a:pt x="805" y="94"/>
                  </a:cubicBezTo>
                  <a:cubicBezTo>
                    <a:pt x="806" y="95"/>
                    <a:pt x="806" y="96"/>
                    <a:pt x="806" y="97"/>
                  </a:cubicBezTo>
                  <a:cubicBezTo>
                    <a:pt x="807" y="97"/>
                    <a:pt x="807" y="97"/>
                    <a:pt x="807" y="97"/>
                  </a:cubicBezTo>
                  <a:cubicBezTo>
                    <a:pt x="807" y="98"/>
                    <a:pt x="807" y="99"/>
                    <a:pt x="807" y="99"/>
                  </a:cubicBezTo>
                  <a:cubicBezTo>
                    <a:pt x="808" y="100"/>
                    <a:pt x="808" y="100"/>
                    <a:pt x="808" y="100"/>
                  </a:cubicBezTo>
                  <a:cubicBezTo>
                    <a:pt x="808" y="100"/>
                    <a:pt x="808" y="100"/>
                    <a:pt x="808" y="100"/>
                  </a:cubicBezTo>
                  <a:cubicBezTo>
                    <a:pt x="809" y="100"/>
                    <a:pt x="809" y="101"/>
                    <a:pt x="809" y="101"/>
                  </a:cubicBezTo>
                  <a:cubicBezTo>
                    <a:pt x="809" y="102"/>
                    <a:pt x="810" y="102"/>
                    <a:pt x="810" y="102"/>
                  </a:cubicBezTo>
                  <a:cubicBezTo>
                    <a:pt x="810" y="102"/>
                    <a:pt x="810" y="102"/>
                    <a:pt x="810" y="103"/>
                  </a:cubicBezTo>
                  <a:cubicBezTo>
                    <a:pt x="810" y="103"/>
                    <a:pt x="811" y="103"/>
                    <a:pt x="811" y="104"/>
                  </a:cubicBezTo>
                  <a:cubicBezTo>
                    <a:pt x="811" y="104"/>
                    <a:pt x="812" y="105"/>
                    <a:pt x="812" y="105"/>
                  </a:cubicBezTo>
                  <a:cubicBezTo>
                    <a:pt x="812" y="105"/>
                    <a:pt x="813" y="105"/>
                    <a:pt x="813" y="104"/>
                  </a:cubicBezTo>
                  <a:cubicBezTo>
                    <a:pt x="814" y="103"/>
                    <a:pt x="814" y="102"/>
                    <a:pt x="813" y="102"/>
                  </a:cubicBezTo>
                  <a:cubicBezTo>
                    <a:pt x="813" y="101"/>
                    <a:pt x="813" y="101"/>
                    <a:pt x="813" y="101"/>
                  </a:cubicBezTo>
                  <a:cubicBezTo>
                    <a:pt x="813" y="101"/>
                    <a:pt x="813" y="100"/>
                    <a:pt x="813" y="100"/>
                  </a:cubicBezTo>
                  <a:cubicBezTo>
                    <a:pt x="813" y="100"/>
                    <a:pt x="813" y="99"/>
                    <a:pt x="813" y="99"/>
                  </a:cubicBezTo>
                  <a:cubicBezTo>
                    <a:pt x="813" y="99"/>
                    <a:pt x="813" y="98"/>
                    <a:pt x="813" y="98"/>
                  </a:cubicBezTo>
                  <a:cubicBezTo>
                    <a:pt x="813" y="98"/>
                    <a:pt x="813" y="98"/>
                    <a:pt x="813" y="97"/>
                  </a:cubicBezTo>
                  <a:cubicBezTo>
                    <a:pt x="813" y="97"/>
                    <a:pt x="813" y="97"/>
                    <a:pt x="813" y="96"/>
                  </a:cubicBezTo>
                  <a:cubicBezTo>
                    <a:pt x="813" y="96"/>
                    <a:pt x="813" y="95"/>
                    <a:pt x="813" y="95"/>
                  </a:cubicBezTo>
                  <a:cubicBezTo>
                    <a:pt x="813" y="94"/>
                    <a:pt x="812" y="93"/>
                    <a:pt x="811" y="93"/>
                  </a:cubicBezTo>
                  <a:cubicBezTo>
                    <a:pt x="811" y="93"/>
                    <a:pt x="811" y="93"/>
                    <a:pt x="810" y="93"/>
                  </a:cubicBezTo>
                  <a:cubicBezTo>
                    <a:pt x="810" y="93"/>
                    <a:pt x="810" y="93"/>
                    <a:pt x="810" y="93"/>
                  </a:cubicBezTo>
                  <a:cubicBezTo>
                    <a:pt x="809" y="93"/>
                    <a:pt x="809" y="93"/>
                    <a:pt x="809" y="93"/>
                  </a:cubicBezTo>
                  <a:cubicBezTo>
                    <a:pt x="808" y="93"/>
                    <a:pt x="808" y="93"/>
                    <a:pt x="807" y="92"/>
                  </a:cubicBezTo>
                  <a:cubicBezTo>
                    <a:pt x="807" y="92"/>
                    <a:pt x="807" y="92"/>
                    <a:pt x="807" y="92"/>
                  </a:cubicBezTo>
                  <a:cubicBezTo>
                    <a:pt x="807" y="92"/>
                    <a:pt x="807" y="92"/>
                    <a:pt x="806" y="91"/>
                  </a:cubicBezTo>
                  <a:cubicBezTo>
                    <a:pt x="806" y="91"/>
                    <a:pt x="806" y="91"/>
                    <a:pt x="806" y="90"/>
                  </a:cubicBezTo>
                  <a:cubicBezTo>
                    <a:pt x="805" y="90"/>
                    <a:pt x="805" y="89"/>
                    <a:pt x="805" y="89"/>
                  </a:cubicBezTo>
                  <a:cubicBezTo>
                    <a:pt x="805" y="89"/>
                    <a:pt x="804" y="89"/>
                    <a:pt x="804" y="89"/>
                  </a:cubicBezTo>
                  <a:cubicBezTo>
                    <a:pt x="803" y="89"/>
                    <a:pt x="803" y="89"/>
                    <a:pt x="803" y="89"/>
                  </a:cubicBezTo>
                  <a:cubicBezTo>
                    <a:pt x="802" y="89"/>
                    <a:pt x="802" y="89"/>
                    <a:pt x="802" y="89"/>
                  </a:cubicBezTo>
                  <a:cubicBezTo>
                    <a:pt x="802" y="89"/>
                    <a:pt x="802" y="89"/>
                    <a:pt x="802" y="89"/>
                  </a:cubicBezTo>
                  <a:cubicBezTo>
                    <a:pt x="802" y="89"/>
                    <a:pt x="801" y="89"/>
                    <a:pt x="801" y="89"/>
                  </a:cubicBezTo>
                  <a:cubicBezTo>
                    <a:pt x="801" y="90"/>
                    <a:pt x="802" y="91"/>
                    <a:pt x="802" y="91"/>
                  </a:cubicBezTo>
                  <a:cubicBezTo>
                    <a:pt x="802" y="91"/>
                    <a:pt x="802" y="92"/>
                    <a:pt x="802" y="92"/>
                  </a:cubicBezTo>
                  <a:close/>
                  <a:moveTo>
                    <a:pt x="1001" y="544"/>
                  </a:moveTo>
                  <a:cubicBezTo>
                    <a:pt x="1001" y="545"/>
                    <a:pt x="1001" y="545"/>
                    <a:pt x="1001" y="545"/>
                  </a:cubicBezTo>
                  <a:cubicBezTo>
                    <a:pt x="1001" y="545"/>
                    <a:pt x="1002" y="545"/>
                    <a:pt x="1001" y="546"/>
                  </a:cubicBezTo>
                  <a:cubicBezTo>
                    <a:pt x="1001" y="547"/>
                    <a:pt x="1001" y="547"/>
                    <a:pt x="1001" y="547"/>
                  </a:cubicBezTo>
                  <a:cubicBezTo>
                    <a:pt x="1001" y="547"/>
                    <a:pt x="1000" y="548"/>
                    <a:pt x="1000" y="548"/>
                  </a:cubicBezTo>
                  <a:cubicBezTo>
                    <a:pt x="1000" y="548"/>
                    <a:pt x="999" y="548"/>
                    <a:pt x="999" y="548"/>
                  </a:cubicBezTo>
                  <a:cubicBezTo>
                    <a:pt x="999" y="548"/>
                    <a:pt x="998" y="548"/>
                    <a:pt x="998" y="548"/>
                  </a:cubicBezTo>
                  <a:cubicBezTo>
                    <a:pt x="998" y="548"/>
                    <a:pt x="998" y="548"/>
                    <a:pt x="998" y="548"/>
                  </a:cubicBezTo>
                  <a:cubicBezTo>
                    <a:pt x="998" y="548"/>
                    <a:pt x="998" y="547"/>
                    <a:pt x="997" y="547"/>
                  </a:cubicBezTo>
                  <a:cubicBezTo>
                    <a:pt x="997" y="547"/>
                    <a:pt x="997" y="547"/>
                    <a:pt x="996" y="547"/>
                  </a:cubicBezTo>
                  <a:cubicBezTo>
                    <a:pt x="996" y="547"/>
                    <a:pt x="996" y="547"/>
                    <a:pt x="996" y="547"/>
                  </a:cubicBezTo>
                  <a:cubicBezTo>
                    <a:pt x="996" y="547"/>
                    <a:pt x="996" y="547"/>
                    <a:pt x="996" y="546"/>
                  </a:cubicBezTo>
                  <a:cubicBezTo>
                    <a:pt x="996" y="547"/>
                    <a:pt x="996" y="547"/>
                    <a:pt x="995" y="547"/>
                  </a:cubicBezTo>
                  <a:cubicBezTo>
                    <a:pt x="995" y="547"/>
                    <a:pt x="995" y="547"/>
                    <a:pt x="995" y="547"/>
                  </a:cubicBezTo>
                  <a:cubicBezTo>
                    <a:pt x="994" y="547"/>
                    <a:pt x="994" y="547"/>
                    <a:pt x="994" y="546"/>
                  </a:cubicBezTo>
                  <a:cubicBezTo>
                    <a:pt x="994" y="546"/>
                    <a:pt x="994" y="546"/>
                    <a:pt x="994" y="546"/>
                  </a:cubicBezTo>
                  <a:cubicBezTo>
                    <a:pt x="994" y="546"/>
                    <a:pt x="994" y="546"/>
                    <a:pt x="994" y="545"/>
                  </a:cubicBezTo>
                  <a:cubicBezTo>
                    <a:pt x="994" y="545"/>
                    <a:pt x="994" y="545"/>
                    <a:pt x="994" y="545"/>
                  </a:cubicBezTo>
                  <a:cubicBezTo>
                    <a:pt x="993" y="545"/>
                    <a:pt x="993" y="544"/>
                    <a:pt x="993" y="544"/>
                  </a:cubicBezTo>
                  <a:cubicBezTo>
                    <a:pt x="993" y="543"/>
                    <a:pt x="993" y="543"/>
                    <a:pt x="994" y="542"/>
                  </a:cubicBezTo>
                  <a:cubicBezTo>
                    <a:pt x="995" y="542"/>
                    <a:pt x="995" y="542"/>
                    <a:pt x="996" y="541"/>
                  </a:cubicBezTo>
                  <a:cubicBezTo>
                    <a:pt x="996" y="540"/>
                    <a:pt x="997" y="540"/>
                    <a:pt x="998" y="540"/>
                  </a:cubicBezTo>
                  <a:cubicBezTo>
                    <a:pt x="998" y="540"/>
                    <a:pt x="998" y="540"/>
                    <a:pt x="998" y="540"/>
                  </a:cubicBezTo>
                  <a:cubicBezTo>
                    <a:pt x="998" y="540"/>
                    <a:pt x="999" y="540"/>
                    <a:pt x="999" y="540"/>
                  </a:cubicBezTo>
                  <a:cubicBezTo>
                    <a:pt x="999" y="540"/>
                    <a:pt x="999" y="540"/>
                    <a:pt x="999" y="540"/>
                  </a:cubicBezTo>
                  <a:cubicBezTo>
                    <a:pt x="999" y="540"/>
                    <a:pt x="999" y="540"/>
                    <a:pt x="999" y="540"/>
                  </a:cubicBezTo>
                  <a:cubicBezTo>
                    <a:pt x="999" y="540"/>
                    <a:pt x="999" y="540"/>
                    <a:pt x="999" y="540"/>
                  </a:cubicBezTo>
                  <a:cubicBezTo>
                    <a:pt x="999" y="540"/>
                    <a:pt x="1000" y="540"/>
                    <a:pt x="1000" y="540"/>
                  </a:cubicBezTo>
                  <a:cubicBezTo>
                    <a:pt x="1000" y="540"/>
                    <a:pt x="1000" y="540"/>
                    <a:pt x="1000" y="540"/>
                  </a:cubicBezTo>
                  <a:cubicBezTo>
                    <a:pt x="1000" y="540"/>
                    <a:pt x="1000" y="540"/>
                    <a:pt x="1000" y="540"/>
                  </a:cubicBezTo>
                  <a:cubicBezTo>
                    <a:pt x="1000" y="540"/>
                    <a:pt x="1000" y="540"/>
                    <a:pt x="1000" y="540"/>
                  </a:cubicBezTo>
                  <a:cubicBezTo>
                    <a:pt x="1001" y="540"/>
                    <a:pt x="1001" y="540"/>
                    <a:pt x="1001" y="540"/>
                  </a:cubicBezTo>
                  <a:cubicBezTo>
                    <a:pt x="1001" y="540"/>
                    <a:pt x="1001" y="540"/>
                    <a:pt x="1001" y="541"/>
                  </a:cubicBezTo>
                  <a:cubicBezTo>
                    <a:pt x="1001" y="541"/>
                    <a:pt x="1001" y="541"/>
                    <a:pt x="1001" y="542"/>
                  </a:cubicBezTo>
                  <a:cubicBezTo>
                    <a:pt x="1001" y="542"/>
                    <a:pt x="1001" y="542"/>
                    <a:pt x="1001" y="542"/>
                  </a:cubicBezTo>
                  <a:cubicBezTo>
                    <a:pt x="1001" y="542"/>
                    <a:pt x="1001" y="542"/>
                    <a:pt x="1001" y="542"/>
                  </a:cubicBezTo>
                  <a:cubicBezTo>
                    <a:pt x="1001" y="542"/>
                    <a:pt x="1001" y="542"/>
                    <a:pt x="1002" y="542"/>
                  </a:cubicBezTo>
                  <a:cubicBezTo>
                    <a:pt x="1002" y="542"/>
                    <a:pt x="1002" y="542"/>
                    <a:pt x="1002" y="542"/>
                  </a:cubicBezTo>
                  <a:cubicBezTo>
                    <a:pt x="1003" y="542"/>
                    <a:pt x="1003" y="542"/>
                    <a:pt x="1003" y="543"/>
                  </a:cubicBezTo>
                  <a:cubicBezTo>
                    <a:pt x="1003" y="543"/>
                    <a:pt x="1002" y="544"/>
                    <a:pt x="1001" y="544"/>
                  </a:cubicBezTo>
                  <a:close/>
                  <a:moveTo>
                    <a:pt x="1000" y="543"/>
                  </a:moveTo>
                  <a:cubicBezTo>
                    <a:pt x="1000" y="543"/>
                    <a:pt x="1000" y="543"/>
                    <a:pt x="1000" y="543"/>
                  </a:cubicBezTo>
                  <a:cubicBezTo>
                    <a:pt x="1000" y="543"/>
                    <a:pt x="999" y="543"/>
                    <a:pt x="999" y="543"/>
                  </a:cubicBezTo>
                  <a:cubicBezTo>
                    <a:pt x="999" y="543"/>
                    <a:pt x="999" y="543"/>
                    <a:pt x="999" y="543"/>
                  </a:cubicBezTo>
                  <a:cubicBezTo>
                    <a:pt x="999" y="543"/>
                    <a:pt x="1000" y="544"/>
                    <a:pt x="1000" y="544"/>
                  </a:cubicBezTo>
                  <a:cubicBezTo>
                    <a:pt x="1000" y="544"/>
                    <a:pt x="1000" y="543"/>
                    <a:pt x="1000" y="543"/>
                  </a:cubicBezTo>
                  <a:cubicBezTo>
                    <a:pt x="1000" y="543"/>
                    <a:pt x="1000" y="543"/>
                    <a:pt x="1000" y="543"/>
                  </a:cubicBezTo>
                  <a:close/>
                  <a:moveTo>
                    <a:pt x="1001" y="553"/>
                  </a:moveTo>
                  <a:cubicBezTo>
                    <a:pt x="1001" y="552"/>
                    <a:pt x="1002" y="552"/>
                    <a:pt x="1002" y="552"/>
                  </a:cubicBezTo>
                  <a:cubicBezTo>
                    <a:pt x="1002" y="552"/>
                    <a:pt x="1002" y="552"/>
                    <a:pt x="1002" y="552"/>
                  </a:cubicBezTo>
                  <a:cubicBezTo>
                    <a:pt x="1002" y="552"/>
                    <a:pt x="1002" y="552"/>
                    <a:pt x="1002" y="552"/>
                  </a:cubicBezTo>
                  <a:cubicBezTo>
                    <a:pt x="1002" y="551"/>
                    <a:pt x="1002" y="550"/>
                    <a:pt x="1002" y="550"/>
                  </a:cubicBezTo>
                  <a:cubicBezTo>
                    <a:pt x="1002" y="550"/>
                    <a:pt x="1001" y="550"/>
                    <a:pt x="1001" y="550"/>
                  </a:cubicBezTo>
                  <a:cubicBezTo>
                    <a:pt x="1001" y="550"/>
                    <a:pt x="1001" y="550"/>
                    <a:pt x="1001" y="550"/>
                  </a:cubicBezTo>
                  <a:cubicBezTo>
                    <a:pt x="1000" y="551"/>
                    <a:pt x="1000" y="551"/>
                    <a:pt x="1000" y="551"/>
                  </a:cubicBezTo>
                  <a:cubicBezTo>
                    <a:pt x="1000" y="551"/>
                    <a:pt x="1000" y="551"/>
                    <a:pt x="1000" y="551"/>
                  </a:cubicBezTo>
                  <a:cubicBezTo>
                    <a:pt x="1000" y="552"/>
                    <a:pt x="1000" y="552"/>
                    <a:pt x="1000" y="552"/>
                  </a:cubicBezTo>
                  <a:cubicBezTo>
                    <a:pt x="1000" y="552"/>
                    <a:pt x="1000" y="552"/>
                    <a:pt x="1000" y="552"/>
                  </a:cubicBezTo>
                  <a:cubicBezTo>
                    <a:pt x="1000" y="552"/>
                    <a:pt x="1000" y="552"/>
                    <a:pt x="1000" y="552"/>
                  </a:cubicBezTo>
                  <a:cubicBezTo>
                    <a:pt x="1000" y="552"/>
                    <a:pt x="1000" y="552"/>
                    <a:pt x="1000" y="553"/>
                  </a:cubicBezTo>
                  <a:cubicBezTo>
                    <a:pt x="1000" y="553"/>
                    <a:pt x="1000" y="553"/>
                    <a:pt x="1000" y="553"/>
                  </a:cubicBezTo>
                  <a:cubicBezTo>
                    <a:pt x="1000" y="553"/>
                    <a:pt x="1000" y="553"/>
                    <a:pt x="1000" y="553"/>
                  </a:cubicBezTo>
                  <a:cubicBezTo>
                    <a:pt x="1001" y="553"/>
                    <a:pt x="1001" y="553"/>
                    <a:pt x="1001" y="553"/>
                  </a:cubicBezTo>
                  <a:cubicBezTo>
                    <a:pt x="1001" y="553"/>
                    <a:pt x="1001" y="553"/>
                    <a:pt x="1001" y="553"/>
                  </a:cubicBezTo>
                  <a:close/>
                  <a:moveTo>
                    <a:pt x="992" y="542"/>
                  </a:moveTo>
                  <a:cubicBezTo>
                    <a:pt x="993" y="542"/>
                    <a:pt x="993" y="542"/>
                    <a:pt x="993" y="541"/>
                  </a:cubicBezTo>
                  <a:cubicBezTo>
                    <a:pt x="993" y="541"/>
                    <a:pt x="993" y="541"/>
                    <a:pt x="992" y="541"/>
                  </a:cubicBezTo>
                  <a:cubicBezTo>
                    <a:pt x="992" y="541"/>
                    <a:pt x="992" y="541"/>
                    <a:pt x="992" y="541"/>
                  </a:cubicBezTo>
                  <a:cubicBezTo>
                    <a:pt x="992" y="541"/>
                    <a:pt x="992" y="541"/>
                    <a:pt x="992" y="541"/>
                  </a:cubicBezTo>
                  <a:cubicBezTo>
                    <a:pt x="991" y="541"/>
                    <a:pt x="991" y="541"/>
                    <a:pt x="991" y="541"/>
                  </a:cubicBezTo>
                  <a:cubicBezTo>
                    <a:pt x="990" y="541"/>
                    <a:pt x="990" y="542"/>
                    <a:pt x="990" y="542"/>
                  </a:cubicBezTo>
                  <a:cubicBezTo>
                    <a:pt x="990" y="542"/>
                    <a:pt x="989" y="542"/>
                    <a:pt x="989" y="542"/>
                  </a:cubicBezTo>
                  <a:cubicBezTo>
                    <a:pt x="989" y="542"/>
                    <a:pt x="989" y="542"/>
                    <a:pt x="989" y="542"/>
                  </a:cubicBezTo>
                  <a:cubicBezTo>
                    <a:pt x="988" y="542"/>
                    <a:pt x="988" y="543"/>
                    <a:pt x="987" y="543"/>
                  </a:cubicBezTo>
                  <a:cubicBezTo>
                    <a:pt x="987" y="543"/>
                    <a:pt x="987" y="544"/>
                    <a:pt x="988" y="544"/>
                  </a:cubicBezTo>
                  <a:cubicBezTo>
                    <a:pt x="988" y="544"/>
                    <a:pt x="987" y="544"/>
                    <a:pt x="987" y="544"/>
                  </a:cubicBezTo>
                  <a:cubicBezTo>
                    <a:pt x="987" y="545"/>
                    <a:pt x="987" y="545"/>
                    <a:pt x="987" y="545"/>
                  </a:cubicBezTo>
                  <a:cubicBezTo>
                    <a:pt x="987" y="545"/>
                    <a:pt x="988" y="546"/>
                    <a:pt x="988" y="546"/>
                  </a:cubicBezTo>
                  <a:cubicBezTo>
                    <a:pt x="989" y="546"/>
                    <a:pt x="989" y="546"/>
                    <a:pt x="989" y="546"/>
                  </a:cubicBezTo>
                  <a:cubicBezTo>
                    <a:pt x="989" y="545"/>
                    <a:pt x="990" y="545"/>
                    <a:pt x="990" y="545"/>
                  </a:cubicBezTo>
                  <a:cubicBezTo>
                    <a:pt x="990" y="545"/>
                    <a:pt x="990" y="545"/>
                    <a:pt x="990" y="545"/>
                  </a:cubicBezTo>
                  <a:cubicBezTo>
                    <a:pt x="990" y="545"/>
                    <a:pt x="990" y="545"/>
                    <a:pt x="990" y="545"/>
                  </a:cubicBezTo>
                  <a:cubicBezTo>
                    <a:pt x="990" y="545"/>
                    <a:pt x="990" y="545"/>
                    <a:pt x="990" y="545"/>
                  </a:cubicBezTo>
                  <a:cubicBezTo>
                    <a:pt x="991" y="545"/>
                    <a:pt x="991" y="545"/>
                    <a:pt x="991" y="545"/>
                  </a:cubicBezTo>
                  <a:cubicBezTo>
                    <a:pt x="991" y="545"/>
                    <a:pt x="991" y="545"/>
                    <a:pt x="991" y="545"/>
                  </a:cubicBezTo>
                  <a:cubicBezTo>
                    <a:pt x="991" y="544"/>
                    <a:pt x="991" y="544"/>
                    <a:pt x="991" y="544"/>
                  </a:cubicBezTo>
                  <a:cubicBezTo>
                    <a:pt x="991" y="544"/>
                    <a:pt x="991" y="543"/>
                    <a:pt x="991" y="543"/>
                  </a:cubicBezTo>
                  <a:cubicBezTo>
                    <a:pt x="992" y="543"/>
                    <a:pt x="992" y="543"/>
                    <a:pt x="992" y="542"/>
                  </a:cubicBezTo>
                  <a:cubicBezTo>
                    <a:pt x="992" y="542"/>
                    <a:pt x="992" y="542"/>
                    <a:pt x="992" y="542"/>
                  </a:cubicBezTo>
                  <a:close/>
                  <a:moveTo>
                    <a:pt x="997" y="555"/>
                  </a:moveTo>
                  <a:cubicBezTo>
                    <a:pt x="996" y="555"/>
                    <a:pt x="996" y="555"/>
                    <a:pt x="996" y="555"/>
                  </a:cubicBezTo>
                  <a:cubicBezTo>
                    <a:pt x="996" y="556"/>
                    <a:pt x="995" y="556"/>
                    <a:pt x="995" y="557"/>
                  </a:cubicBezTo>
                  <a:cubicBezTo>
                    <a:pt x="995" y="558"/>
                    <a:pt x="996" y="558"/>
                    <a:pt x="997" y="559"/>
                  </a:cubicBezTo>
                  <a:cubicBezTo>
                    <a:pt x="997" y="559"/>
                    <a:pt x="997" y="559"/>
                    <a:pt x="997" y="559"/>
                  </a:cubicBezTo>
                  <a:cubicBezTo>
                    <a:pt x="997" y="559"/>
                    <a:pt x="998" y="558"/>
                    <a:pt x="998" y="558"/>
                  </a:cubicBezTo>
                  <a:cubicBezTo>
                    <a:pt x="998" y="558"/>
                    <a:pt x="998" y="558"/>
                    <a:pt x="998" y="557"/>
                  </a:cubicBezTo>
                  <a:cubicBezTo>
                    <a:pt x="998" y="557"/>
                    <a:pt x="998" y="557"/>
                    <a:pt x="998" y="557"/>
                  </a:cubicBezTo>
                  <a:cubicBezTo>
                    <a:pt x="998" y="557"/>
                    <a:pt x="999" y="557"/>
                    <a:pt x="999" y="557"/>
                  </a:cubicBezTo>
                  <a:cubicBezTo>
                    <a:pt x="999" y="557"/>
                    <a:pt x="1000" y="556"/>
                    <a:pt x="1000" y="555"/>
                  </a:cubicBezTo>
                  <a:cubicBezTo>
                    <a:pt x="1000" y="555"/>
                    <a:pt x="1000" y="555"/>
                    <a:pt x="1000" y="555"/>
                  </a:cubicBezTo>
                  <a:cubicBezTo>
                    <a:pt x="1001" y="555"/>
                    <a:pt x="1001" y="555"/>
                    <a:pt x="1001" y="554"/>
                  </a:cubicBezTo>
                  <a:cubicBezTo>
                    <a:pt x="1001" y="554"/>
                    <a:pt x="1001" y="554"/>
                    <a:pt x="1000" y="554"/>
                  </a:cubicBezTo>
                  <a:cubicBezTo>
                    <a:pt x="1000" y="554"/>
                    <a:pt x="1000" y="554"/>
                    <a:pt x="1000" y="554"/>
                  </a:cubicBezTo>
                  <a:cubicBezTo>
                    <a:pt x="1000" y="554"/>
                    <a:pt x="999" y="554"/>
                    <a:pt x="999" y="554"/>
                  </a:cubicBezTo>
                  <a:cubicBezTo>
                    <a:pt x="999" y="554"/>
                    <a:pt x="998" y="554"/>
                    <a:pt x="998" y="554"/>
                  </a:cubicBezTo>
                  <a:cubicBezTo>
                    <a:pt x="998" y="554"/>
                    <a:pt x="997" y="554"/>
                    <a:pt x="997" y="554"/>
                  </a:cubicBezTo>
                  <a:cubicBezTo>
                    <a:pt x="997" y="555"/>
                    <a:pt x="997" y="555"/>
                    <a:pt x="997" y="555"/>
                  </a:cubicBezTo>
                  <a:close/>
                  <a:moveTo>
                    <a:pt x="998" y="552"/>
                  </a:moveTo>
                  <a:cubicBezTo>
                    <a:pt x="998" y="552"/>
                    <a:pt x="998" y="552"/>
                    <a:pt x="998" y="552"/>
                  </a:cubicBezTo>
                  <a:cubicBezTo>
                    <a:pt x="998" y="552"/>
                    <a:pt x="998" y="552"/>
                    <a:pt x="999" y="552"/>
                  </a:cubicBezTo>
                  <a:cubicBezTo>
                    <a:pt x="999" y="552"/>
                    <a:pt x="999" y="552"/>
                    <a:pt x="999" y="552"/>
                  </a:cubicBezTo>
                  <a:cubicBezTo>
                    <a:pt x="999" y="552"/>
                    <a:pt x="999" y="552"/>
                    <a:pt x="1000" y="552"/>
                  </a:cubicBezTo>
                  <a:cubicBezTo>
                    <a:pt x="1000" y="551"/>
                    <a:pt x="1000" y="551"/>
                    <a:pt x="999" y="551"/>
                  </a:cubicBezTo>
                  <a:cubicBezTo>
                    <a:pt x="999" y="551"/>
                    <a:pt x="999" y="551"/>
                    <a:pt x="999" y="551"/>
                  </a:cubicBezTo>
                  <a:cubicBezTo>
                    <a:pt x="999" y="551"/>
                    <a:pt x="999" y="551"/>
                    <a:pt x="999" y="551"/>
                  </a:cubicBezTo>
                  <a:cubicBezTo>
                    <a:pt x="999" y="551"/>
                    <a:pt x="999" y="551"/>
                    <a:pt x="999" y="551"/>
                  </a:cubicBezTo>
                  <a:cubicBezTo>
                    <a:pt x="999" y="550"/>
                    <a:pt x="999" y="550"/>
                    <a:pt x="999" y="550"/>
                  </a:cubicBezTo>
                  <a:cubicBezTo>
                    <a:pt x="999" y="550"/>
                    <a:pt x="999" y="550"/>
                    <a:pt x="998" y="550"/>
                  </a:cubicBezTo>
                  <a:cubicBezTo>
                    <a:pt x="998" y="550"/>
                    <a:pt x="998" y="550"/>
                    <a:pt x="998" y="550"/>
                  </a:cubicBezTo>
                  <a:cubicBezTo>
                    <a:pt x="998" y="550"/>
                    <a:pt x="997" y="550"/>
                    <a:pt x="997" y="550"/>
                  </a:cubicBezTo>
                  <a:cubicBezTo>
                    <a:pt x="997" y="551"/>
                    <a:pt x="997" y="551"/>
                    <a:pt x="997" y="551"/>
                  </a:cubicBezTo>
                  <a:cubicBezTo>
                    <a:pt x="997" y="551"/>
                    <a:pt x="997" y="551"/>
                    <a:pt x="997" y="551"/>
                  </a:cubicBezTo>
                  <a:cubicBezTo>
                    <a:pt x="997" y="551"/>
                    <a:pt x="997" y="551"/>
                    <a:pt x="997" y="551"/>
                  </a:cubicBezTo>
                  <a:cubicBezTo>
                    <a:pt x="997" y="552"/>
                    <a:pt x="998" y="552"/>
                    <a:pt x="998" y="552"/>
                  </a:cubicBezTo>
                  <a:close/>
                  <a:moveTo>
                    <a:pt x="1262" y="508"/>
                  </a:moveTo>
                  <a:cubicBezTo>
                    <a:pt x="1262" y="508"/>
                    <a:pt x="1262" y="508"/>
                    <a:pt x="1262" y="508"/>
                  </a:cubicBezTo>
                  <a:cubicBezTo>
                    <a:pt x="1262" y="508"/>
                    <a:pt x="1262" y="508"/>
                    <a:pt x="1261" y="508"/>
                  </a:cubicBezTo>
                  <a:cubicBezTo>
                    <a:pt x="1261" y="508"/>
                    <a:pt x="1261" y="508"/>
                    <a:pt x="1261" y="508"/>
                  </a:cubicBezTo>
                  <a:cubicBezTo>
                    <a:pt x="1261" y="507"/>
                    <a:pt x="1260" y="507"/>
                    <a:pt x="1259" y="506"/>
                  </a:cubicBezTo>
                  <a:cubicBezTo>
                    <a:pt x="1259" y="506"/>
                    <a:pt x="1258" y="506"/>
                    <a:pt x="1257" y="505"/>
                  </a:cubicBezTo>
                  <a:cubicBezTo>
                    <a:pt x="1257" y="505"/>
                    <a:pt x="1257" y="504"/>
                    <a:pt x="1256" y="504"/>
                  </a:cubicBezTo>
                  <a:cubicBezTo>
                    <a:pt x="1256" y="504"/>
                    <a:pt x="1256" y="503"/>
                    <a:pt x="1256" y="503"/>
                  </a:cubicBezTo>
                  <a:cubicBezTo>
                    <a:pt x="1256" y="503"/>
                    <a:pt x="1256" y="502"/>
                    <a:pt x="1256" y="502"/>
                  </a:cubicBezTo>
                  <a:cubicBezTo>
                    <a:pt x="1256" y="502"/>
                    <a:pt x="1255" y="502"/>
                    <a:pt x="1255" y="502"/>
                  </a:cubicBezTo>
                  <a:cubicBezTo>
                    <a:pt x="1255" y="502"/>
                    <a:pt x="1255" y="502"/>
                    <a:pt x="1255" y="502"/>
                  </a:cubicBezTo>
                  <a:cubicBezTo>
                    <a:pt x="1254" y="501"/>
                    <a:pt x="1254" y="501"/>
                    <a:pt x="1253" y="501"/>
                  </a:cubicBezTo>
                  <a:cubicBezTo>
                    <a:pt x="1253" y="501"/>
                    <a:pt x="1253" y="501"/>
                    <a:pt x="1253" y="501"/>
                  </a:cubicBezTo>
                  <a:cubicBezTo>
                    <a:pt x="1253" y="501"/>
                    <a:pt x="1252" y="501"/>
                    <a:pt x="1252" y="502"/>
                  </a:cubicBezTo>
                  <a:cubicBezTo>
                    <a:pt x="1251" y="502"/>
                    <a:pt x="1251" y="502"/>
                    <a:pt x="1250" y="503"/>
                  </a:cubicBezTo>
                  <a:cubicBezTo>
                    <a:pt x="1250" y="503"/>
                    <a:pt x="1250" y="503"/>
                    <a:pt x="1250" y="503"/>
                  </a:cubicBezTo>
                  <a:cubicBezTo>
                    <a:pt x="1250" y="504"/>
                    <a:pt x="1250" y="504"/>
                    <a:pt x="1251" y="504"/>
                  </a:cubicBezTo>
                  <a:cubicBezTo>
                    <a:pt x="1251" y="504"/>
                    <a:pt x="1252" y="504"/>
                    <a:pt x="1252" y="504"/>
                  </a:cubicBezTo>
                  <a:cubicBezTo>
                    <a:pt x="1252" y="504"/>
                    <a:pt x="1252" y="503"/>
                    <a:pt x="1253" y="504"/>
                  </a:cubicBezTo>
                  <a:cubicBezTo>
                    <a:pt x="1253" y="504"/>
                    <a:pt x="1253" y="504"/>
                    <a:pt x="1253" y="504"/>
                  </a:cubicBezTo>
                  <a:cubicBezTo>
                    <a:pt x="1253" y="504"/>
                    <a:pt x="1253" y="504"/>
                    <a:pt x="1254" y="505"/>
                  </a:cubicBezTo>
                  <a:cubicBezTo>
                    <a:pt x="1254" y="505"/>
                    <a:pt x="1254" y="506"/>
                    <a:pt x="1255" y="506"/>
                  </a:cubicBezTo>
                  <a:cubicBezTo>
                    <a:pt x="1255" y="507"/>
                    <a:pt x="1255" y="508"/>
                    <a:pt x="1256" y="508"/>
                  </a:cubicBezTo>
                  <a:cubicBezTo>
                    <a:pt x="1257" y="509"/>
                    <a:pt x="1258" y="510"/>
                    <a:pt x="1259" y="510"/>
                  </a:cubicBezTo>
                  <a:cubicBezTo>
                    <a:pt x="1259" y="510"/>
                    <a:pt x="1260" y="510"/>
                    <a:pt x="1260" y="510"/>
                  </a:cubicBezTo>
                  <a:cubicBezTo>
                    <a:pt x="1260" y="510"/>
                    <a:pt x="1260" y="510"/>
                    <a:pt x="1260" y="510"/>
                  </a:cubicBezTo>
                  <a:cubicBezTo>
                    <a:pt x="1261" y="511"/>
                    <a:pt x="1262" y="511"/>
                    <a:pt x="1262" y="512"/>
                  </a:cubicBezTo>
                  <a:cubicBezTo>
                    <a:pt x="1263" y="512"/>
                    <a:pt x="1263" y="512"/>
                    <a:pt x="1263" y="512"/>
                  </a:cubicBezTo>
                  <a:cubicBezTo>
                    <a:pt x="1263" y="512"/>
                    <a:pt x="1264" y="511"/>
                    <a:pt x="1264" y="511"/>
                  </a:cubicBezTo>
                  <a:cubicBezTo>
                    <a:pt x="1264" y="510"/>
                    <a:pt x="1264" y="510"/>
                    <a:pt x="1264" y="510"/>
                  </a:cubicBezTo>
                  <a:cubicBezTo>
                    <a:pt x="1263" y="509"/>
                    <a:pt x="1263" y="509"/>
                    <a:pt x="1262" y="508"/>
                  </a:cubicBezTo>
                  <a:close/>
                  <a:moveTo>
                    <a:pt x="1279" y="511"/>
                  </a:moveTo>
                  <a:cubicBezTo>
                    <a:pt x="1276" y="511"/>
                    <a:pt x="1276" y="511"/>
                    <a:pt x="1276" y="511"/>
                  </a:cubicBezTo>
                  <a:cubicBezTo>
                    <a:pt x="1276" y="511"/>
                    <a:pt x="1276" y="511"/>
                    <a:pt x="1276" y="511"/>
                  </a:cubicBezTo>
                  <a:cubicBezTo>
                    <a:pt x="1276" y="511"/>
                    <a:pt x="1275" y="510"/>
                    <a:pt x="1275" y="510"/>
                  </a:cubicBezTo>
                  <a:cubicBezTo>
                    <a:pt x="1274" y="509"/>
                    <a:pt x="1273" y="508"/>
                    <a:pt x="1271" y="508"/>
                  </a:cubicBezTo>
                  <a:cubicBezTo>
                    <a:pt x="1271" y="508"/>
                    <a:pt x="1271" y="508"/>
                    <a:pt x="1271" y="508"/>
                  </a:cubicBezTo>
                  <a:cubicBezTo>
                    <a:pt x="1271" y="508"/>
                    <a:pt x="1271" y="508"/>
                    <a:pt x="1271" y="508"/>
                  </a:cubicBezTo>
                  <a:cubicBezTo>
                    <a:pt x="1271" y="508"/>
                    <a:pt x="1270" y="508"/>
                    <a:pt x="1270" y="509"/>
                  </a:cubicBezTo>
                  <a:cubicBezTo>
                    <a:pt x="1270" y="509"/>
                    <a:pt x="1270" y="510"/>
                    <a:pt x="1271" y="510"/>
                  </a:cubicBezTo>
                  <a:cubicBezTo>
                    <a:pt x="1271" y="510"/>
                    <a:pt x="1272" y="510"/>
                    <a:pt x="1272" y="511"/>
                  </a:cubicBezTo>
                  <a:cubicBezTo>
                    <a:pt x="1272" y="511"/>
                    <a:pt x="1272" y="511"/>
                    <a:pt x="1273" y="511"/>
                  </a:cubicBezTo>
                  <a:cubicBezTo>
                    <a:pt x="1273" y="511"/>
                    <a:pt x="1273" y="511"/>
                    <a:pt x="1273" y="511"/>
                  </a:cubicBezTo>
                  <a:cubicBezTo>
                    <a:pt x="1273" y="511"/>
                    <a:pt x="1273" y="511"/>
                    <a:pt x="1273" y="512"/>
                  </a:cubicBezTo>
                  <a:cubicBezTo>
                    <a:pt x="1274" y="512"/>
                    <a:pt x="1274" y="512"/>
                    <a:pt x="1274" y="512"/>
                  </a:cubicBezTo>
                  <a:cubicBezTo>
                    <a:pt x="1274" y="512"/>
                    <a:pt x="1274" y="513"/>
                    <a:pt x="1274" y="513"/>
                  </a:cubicBezTo>
                  <a:cubicBezTo>
                    <a:pt x="1274" y="513"/>
                    <a:pt x="1275" y="513"/>
                    <a:pt x="1276" y="513"/>
                  </a:cubicBezTo>
                  <a:cubicBezTo>
                    <a:pt x="1276" y="513"/>
                    <a:pt x="1277" y="513"/>
                    <a:pt x="1277" y="513"/>
                  </a:cubicBezTo>
                  <a:cubicBezTo>
                    <a:pt x="1278" y="513"/>
                    <a:pt x="1278" y="513"/>
                    <a:pt x="1278" y="513"/>
                  </a:cubicBezTo>
                  <a:cubicBezTo>
                    <a:pt x="1279" y="513"/>
                    <a:pt x="1279" y="513"/>
                    <a:pt x="1280" y="512"/>
                  </a:cubicBezTo>
                  <a:cubicBezTo>
                    <a:pt x="1280" y="512"/>
                    <a:pt x="1280" y="511"/>
                    <a:pt x="1279" y="511"/>
                  </a:cubicBezTo>
                  <a:close/>
                  <a:moveTo>
                    <a:pt x="1172" y="591"/>
                  </a:moveTo>
                  <a:cubicBezTo>
                    <a:pt x="1172" y="591"/>
                    <a:pt x="1171" y="591"/>
                    <a:pt x="1171" y="592"/>
                  </a:cubicBezTo>
                  <a:cubicBezTo>
                    <a:pt x="1171" y="592"/>
                    <a:pt x="1171" y="592"/>
                    <a:pt x="1171" y="592"/>
                  </a:cubicBezTo>
                  <a:cubicBezTo>
                    <a:pt x="1171" y="592"/>
                    <a:pt x="1171" y="592"/>
                    <a:pt x="1171" y="592"/>
                  </a:cubicBezTo>
                  <a:cubicBezTo>
                    <a:pt x="1171" y="592"/>
                    <a:pt x="1171" y="592"/>
                    <a:pt x="1171" y="593"/>
                  </a:cubicBezTo>
                  <a:cubicBezTo>
                    <a:pt x="1171" y="593"/>
                    <a:pt x="1170" y="593"/>
                    <a:pt x="1170" y="593"/>
                  </a:cubicBezTo>
                  <a:cubicBezTo>
                    <a:pt x="1170" y="594"/>
                    <a:pt x="1170" y="594"/>
                    <a:pt x="1169" y="594"/>
                  </a:cubicBezTo>
                  <a:cubicBezTo>
                    <a:pt x="1169" y="594"/>
                    <a:pt x="1169" y="594"/>
                    <a:pt x="1169" y="594"/>
                  </a:cubicBezTo>
                  <a:cubicBezTo>
                    <a:pt x="1169" y="595"/>
                    <a:pt x="1168" y="595"/>
                    <a:pt x="1168" y="595"/>
                  </a:cubicBezTo>
                  <a:cubicBezTo>
                    <a:pt x="1168" y="596"/>
                    <a:pt x="1169" y="596"/>
                    <a:pt x="1169" y="596"/>
                  </a:cubicBezTo>
                  <a:cubicBezTo>
                    <a:pt x="1169" y="596"/>
                    <a:pt x="1169" y="596"/>
                    <a:pt x="1169" y="596"/>
                  </a:cubicBezTo>
                  <a:cubicBezTo>
                    <a:pt x="1170" y="596"/>
                    <a:pt x="1172" y="595"/>
                    <a:pt x="1173" y="594"/>
                  </a:cubicBezTo>
                  <a:cubicBezTo>
                    <a:pt x="1173" y="594"/>
                    <a:pt x="1174" y="593"/>
                    <a:pt x="1174" y="592"/>
                  </a:cubicBezTo>
                  <a:cubicBezTo>
                    <a:pt x="1173" y="592"/>
                    <a:pt x="1173" y="592"/>
                    <a:pt x="1173" y="592"/>
                  </a:cubicBezTo>
                  <a:cubicBezTo>
                    <a:pt x="1173" y="592"/>
                    <a:pt x="1173" y="592"/>
                    <a:pt x="1173" y="592"/>
                  </a:cubicBezTo>
                  <a:cubicBezTo>
                    <a:pt x="1173" y="591"/>
                    <a:pt x="1173" y="591"/>
                    <a:pt x="1172" y="591"/>
                  </a:cubicBezTo>
                  <a:close/>
                  <a:moveTo>
                    <a:pt x="1218" y="443"/>
                  </a:moveTo>
                  <a:cubicBezTo>
                    <a:pt x="1218" y="442"/>
                    <a:pt x="1219" y="441"/>
                    <a:pt x="1219" y="440"/>
                  </a:cubicBezTo>
                  <a:cubicBezTo>
                    <a:pt x="1220" y="439"/>
                    <a:pt x="1221" y="439"/>
                    <a:pt x="1221" y="439"/>
                  </a:cubicBezTo>
                  <a:cubicBezTo>
                    <a:pt x="1222" y="438"/>
                    <a:pt x="1222" y="438"/>
                    <a:pt x="1223" y="438"/>
                  </a:cubicBezTo>
                  <a:cubicBezTo>
                    <a:pt x="1224" y="437"/>
                    <a:pt x="1225" y="435"/>
                    <a:pt x="1225" y="434"/>
                  </a:cubicBezTo>
                  <a:cubicBezTo>
                    <a:pt x="1225" y="431"/>
                    <a:pt x="1224" y="430"/>
                    <a:pt x="1222" y="430"/>
                  </a:cubicBezTo>
                  <a:cubicBezTo>
                    <a:pt x="1221" y="430"/>
                    <a:pt x="1220" y="430"/>
                    <a:pt x="1219" y="430"/>
                  </a:cubicBezTo>
                  <a:cubicBezTo>
                    <a:pt x="1218" y="431"/>
                    <a:pt x="1216" y="432"/>
                    <a:pt x="1216" y="433"/>
                  </a:cubicBezTo>
                  <a:cubicBezTo>
                    <a:pt x="1215" y="433"/>
                    <a:pt x="1214" y="434"/>
                    <a:pt x="1213" y="434"/>
                  </a:cubicBezTo>
                  <a:cubicBezTo>
                    <a:pt x="1213" y="434"/>
                    <a:pt x="1212" y="434"/>
                    <a:pt x="1212" y="435"/>
                  </a:cubicBezTo>
                  <a:cubicBezTo>
                    <a:pt x="1212" y="435"/>
                    <a:pt x="1211" y="435"/>
                    <a:pt x="1211" y="436"/>
                  </a:cubicBezTo>
                  <a:cubicBezTo>
                    <a:pt x="1211" y="436"/>
                    <a:pt x="1211" y="436"/>
                    <a:pt x="1212" y="437"/>
                  </a:cubicBezTo>
                  <a:cubicBezTo>
                    <a:pt x="1212" y="437"/>
                    <a:pt x="1212" y="437"/>
                    <a:pt x="1212" y="437"/>
                  </a:cubicBezTo>
                  <a:cubicBezTo>
                    <a:pt x="1213" y="437"/>
                    <a:pt x="1213"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8"/>
                    <a:pt x="1214" y="438"/>
                  </a:cubicBezTo>
                  <a:cubicBezTo>
                    <a:pt x="1214" y="438"/>
                    <a:pt x="1214" y="439"/>
                    <a:pt x="1215" y="439"/>
                  </a:cubicBezTo>
                  <a:cubicBezTo>
                    <a:pt x="1215" y="439"/>
                    <a:pt x="1215" y="440"/>
                    <a:pt x="1216" y="440"/>
                  </a:cubicBezTo>
                  <a:cubicBezTo>
                    <a:pt x="1215" y="441"/>
                    <a:pt x="1215" y="442"/>
                    <a:pt x="1215" y="442"/>
                  </a:cubicBezTo>
                  <a:cubicBezTo>
                    <a:pt x="1215" y="443"/>
                    <a:pt x="1214" y="444"/>
                    <a:pt x="1215" y="445"/>
                  </a:cubicBezTo>
                  <a:cubicBezTo>
                    <a:pt x="1215" y="445"/>
                    <a:pt x="1215" y="445"/>
                    <a:pt x="1215" y="445"/>
                  </a:cubicBezTo>
                  <a:cubicBezTo>
                    <a:pt x="1215" y="445"/>
                    <a:pt x="1215" y="446"/>
                    <a:pt x="1215" y="446"/>
                  </a:cubicBezTo>
                  <a:cubicBezTo>
                    <a:pt x="1215" y="446"/>
                    <a:pt x="1215" y="446"/>
                    <a:pt x="1215" y="447"/>
                  </a:cubicBezTo>
                  <a:cubicBezTo>
                    <a:pt x="1216" y="447"/>
                    <a:pt x="1216" y="447"/>
                    <a:pt x="1216" y="447"/>
                  </a:cubicBezTo>
                  <a:cubicBezTo>
                    <a:pt x="1217" y="447"/>
                    <a:pt x="1217" y="447"/>
                    <a:pt x="1217" y="446"/>
                  </a:cubicBezTo>
                  <a:cubicBezTo>
                    <a:pt x="1218" y="446"/>
                    <a:pt x="1218" y="445"/>
                    <a:pt x="1218" y="445"/>
                  </a:cubicBezTo>
                  <a:cubicBezTo>
                    <a:pt x="1218" y="445"/>
                    <a:pt x="1218" y="444"/>
                    <a:pt x="1218" y="444"/>
                  </a:cubicBezTo>
                  <a:cubicBezTo>
                    <a:pt x="1218" y="444"/>
                    <a:pt x="1218" y="443"/>
                    <a:pt x="1218" y="443"/>
                  </a:cubicBezTo>
                  <a:close/>
                  <a:moveTo>
                    <a:pt x="1149" y="654"/>
                  </a:moveTo>
                  <a:cubicBezTo>
                    <a:pt x="1149" y="654"/>
                    <a:pt x="1148" y="654"/>
                    <a:pt x="1148" y="655"/>
                  </a:cubicBezTo>
                  <a:cubicBezTo>
                    <a:pt x="1148" y="656"/>
                    <a:pt x="1148" y="656"/>
                    <a:pt x="1148" y="656"/>
                  </a:cubicBezTo>
                  <a:cubicBezTo>
                    <a:pt x="1148" y="656"/>
                    <a:pt x="1148" y="657"/>
                    <a:pt x="1149" y="657"/>
                  </a:cubicBezTo>
                  <a:cubicBezTo>
                    <a:pt x="1149" y="657"/>
                    <a:pt x="1150" y="656"/>
                    <a:pt x="1150" y="656"/>
                  </a:cubicBezTo>
                  <a:cubicBezTo>
                    <a:pt x="1150" y="655"/>
                    <a:pt x="1150" y="655"/>
                    <a:pt x="1150" y="655"/>
                  </a:cubicBezTo>
                  <a:cubicBezTo>
                    <a:pt x="1150" y="654"/>
                    <a:pt x="1150" y="654"/>
                    <a:pt x="1149" y="654"/>
                  </a:cubicBezTo>
                  <a:close/>
                  <a:moveTo>
                    <a:pt x="1135" y="666"/>
                  </a:moveTo>
                  <a:cubicBezTo>
                    <a:pt x="1135" y="666"/>
                    <a:pt x="1134" y="667"/>
                    <a:pt x="1134" y="667"/>
                  </a:cubicBezTo>
                  <a:cubicBezTo>
                    <a:pt x="1134" y="668"/>
                    <a:pt x="1133" y="668"/>
                    <a:pt x="1133" y="668"/>
                  </a:cubicBezTo>
                  <a:cubicBezTo>
                    <a:pt x="1132" y="669"/>
                    <a:pt x="1132" y="669"/>
                    <a:pt x="1132" y="670"/>
                  </a:cubicBezTo>
                  <a:cubicBezTo>
                    <a:pt x="1132" y="671"/>
                    <a:pt x="1131" y="671"/>
                    <a:pt x="1131" y="671"/>
                  </a:cubicBezTo>
                  <a:cubicBezTo>
                    <a:pt x="1131" y="671"/>
                    <a:pt x="1131" y="671"/>
                    <a:pt x="1131" y="671"/>
                  </a:cubicBezTo>
                  <a:cubicBezTo>
                    <a:pt x="1130" y="671"/>
                    <a:pt x="1129" y="672"/>
                    <a:pt x="1128" y="673"/>
                  </a:cubicBezTo>
                  <a:cubicBezTo>
                    <a:pt x="1128" y="674"/>
                    <a:pt x="1127" y="675"/>
                    <a:pt x="1127" y="675"/>
                  </a:cubicBezTo>
                  <a:cubicBezTo>
                    <a:pt x="1126" y="675"/>
                    <a:pt x="1126" y="675"/>
                    <a:pt x="1125" y="676"/>
                  </a:cubicBezTo>
                  <a:cubicBezTo>
                    <a:pt x="1125" y="676"/>
                    <a:pt x="1126" y="677"/>
                    <a:pt x="1126" y="677"/>
                  </a:cubicBezTo>
                  <a:cubicBezTo>
                    <a:pt x="1126" y="677"/>
                    <a:pt x="1126" y="677"/>
                    <a:pt x="1126" y="677"/>
                  </a:cubicBezTo>
                  <a:cubicBezTo>
                    <a:pt x="1128" y="677"/>
                    <a:pt x="1128" y="676"/>
                    <a:pt x="1129" y="675"/>
                  </a:cubicBezTo>
                  <a:cubicBezTo>
                    <a:pt x="1129" y="675"/>
                    <a:pt x="1129" y="675"/>
                    <a:pt x="1129" y="675"/>
                  </a:cubicBezTo>
                  <a:cubicBezTo>
                    <a:pt x="1129" y="675"/>
                    <a:pt x="1129" y="676"/>
                    <a:pt x="1129" y="676"/>
                  </a:cubicBezTo>
                  <a:cubicBezTo>
                    <a:pt x="1129" y="676"/>
                    <a:pt x="1130" y="675"/>
                    <a:pt x="1130" y="675"/>
                  </a:cubicBezTo>
                  <a:cubicBezTo>
                    <a:pt x="1131" y="675"/>
                    <a:pt x="1131" y="674"/>
                    <a:pt x="1131" y="674"/>
                  </a:cubicBezTo>
                  <a:cubicBezTo>
                    <a:pt x="1132" y="673"/>
                    <a:pt x="1133" y="672"/>
                    <a:pt x="1133" y="671"/>
                  </a:cubicBezTo>
                  <a:cubicBezTo>
                    <a:pt x="1134" y="670"/>
                    <a:pt x="1134" y="670"/>
                    <a:pt x="1135" y="669"/>
                  </a:cubicBezTo>
                  <a:cubicBezTo>
                    <a:pt x="1135" y="669"/>
                    <a:pt x="1136" y="668"/>
                    <a:pt x="1136" y="668"/>
                  </a:cubicBezTo>
                  <a:cubicBezTo>
                    <a:pt x="1136" y="667"/>
                    <a:pt x="1136" y="667"/>
                    <a:pt x="1136" y="667"/>
                  </a:cubicBezTo>
                  <a:cubicBezTo>
                    <a:pt x="1136" y="667"/>
                    <a:pt x="1135" y="666"/>
                    <a:pt x="1135" y="666"/>
                  </a:cubicBezTo>
                  <a:close/>
                  <a:moveTo>
                    <a:pt x="1100" y="694"/>
                  </a:moveTo>
                  <a:cubicBezTo>
                    <a:pt x="1100" y="694"/>
                    <a:pt x="1100" y="694"/>
                    <a:pt x="1099" y="694"/>
                  </a:cubicBezTo>
                  <a:cubicBezTo>
                    <a:pt x="1099" y="694"/>
                    <a:pt x="1099" y="694"/>
                    <a:pt x="1099" y="694"/>
                  </a:cubicBezTo>
                  <a:cubicBezTo>
                    <a:pt x="1098" y="694"/>
                    <a:pt x="1097" y="695"/>
                    <a:pt x="1096" y="696"/>
                  </a:cubicBezTo>
                  <a:cubicBezTo>
                    <a:pt x="1096" y="696"/>
                    <a:pt x="1096" y="697"/>
                    <a:pt x="1095" y="698"/>
                  </a:cubicBezTo>
                  <a:cubicBezTo>
                    <a:pt x="1095" y="698"/>
                    <a:pt x="1095" y="699"/>
                    <a:pt x="1095" y="699"/>
                  </a:cubicBezTo>
                  <a:cubicBezTo>
                    <a:pt x="1095" y="699"/>
                    <a:pt x="1094" y="700"/>
                    <a:pt x="1095" y="700"/>
                  </a:cubicBezTo>
                  <a:cubicBezTo>
                    <a:pt x="1095" y="700"/>
                    <a:pt x="1095" y="700"/>
                    <a:pt x="1095" y="700"/>
                  </a:cubicBezTo>
                  <a:cubicBezTo>
                    <a:pt x="1095" y="701"/>
                    <a:pt x="1095" y="701"/>
                    <a:pt x="1094" y="701"/>
                  </a:cubicBezTo>
                  <a:cubicBezTo>
                    <a:pt x="1094" y="701"/>
                    <a:pt x="1094" y="702"/>
                    <a:pt x="1094" y="702"/>
                  </a:cubicBezTo>
                  <a:cubicBezTo>
                    <a:pt x="1094" y="702"/>
                    <a:pt x="1094" y="702"/>
                    <a:pt x="1094" y="702"/>
                  </a:cubicBezTo>
                  <a:cubicBezTo>
                    <a:pt x="1093" y="702"/>
                    <a:pt x="1093" y="703"/>
                    <a:pt x="1093" y="703"/>
                  </a:cubicBezTo>
                  <a:cubicBezTo>
                    <a:pt x="1093" y="703"/>
                    <a:pt x="1093" y="704"/>
                    <a:pt x="1093" y="704"/>
                  </a:cubicBezTo>
                  <a:cubicBezTo>
                    <a:pt x="1093" y="704"/>
                    <a:pt x="1094" y="704"/>
                    <a:pt x="1094" y="704"/>
                  </a:cubicBezTo>
                  <a:cubicBezTo>
                    <a:pt x="1094" y="704"/>
                    <a:pt x="1094" y="704"/>
                    <a:pt x="1094" y="704"/>
                  </a:cubicBezTo>
                  <a:cubicBezTo>
                    <a:pt x="1095" y="704"/>
                    <a:pt x="1095" y="703"/>
                    <a:pt x="1095" y="703"/>
                  </a:cubicBezTo>
                  <a:cubicBezTo>
                    <a:pt x="1095" y="703"/>
                    <a:pt x="1096" y="703"/>
                    <a:pt x="1096" y="703"/>
                  </a:cubicBezTo>
                  <a:cubicBezTo>
                    <a:pt x="1096" y="702"/>
                    <a:pt x="1096" y="702"/>
                    <a:pt x="1097" y="701"/>
                  </a:cubicBezTo>
                  <a:cubicBezTo>
                    <a:pt x="1097" y="701"/>
                    <a:pt x="1097" y="700"/>
                    <a:pt x="1098" y="700"/>
                  </a:cubicBezTo>
                  <a:cubicBezTo>
                    <a:pt x="1098" y="699"/>
                    <a:pt x="1098" y="699"/>
                    <a:pt x="1098" y="699"/>
                  </a:cubicBezTo>
                  <a:cubicBezTo>
                    <a:pt x="1099" y="698"/>
                    <a:pt x="1100" y="696"/>
                    <a:pt x="1101" y="695"/>
                  </a:cubicBezTo>
                  <a:cubicBezTo>
                    <a:pt x="1101" y="695"/>
                    <a:pt x="1101" y="694"/>
                    <a:pt x="1101" y="694"/>
                  </a:cubicBezTo>
                  <a:cubicBezTo>
                    <a:pt x="1101" y="694"/>
                    <a:pt x="1100" y="694"/>
                    <a:pt x="1100" y="694"/>
                  </a:cubicBezTo>
                  <a:close/>
                  <a:moveTo>
                    <a:pt x="1122" y="678"/>
                  </a:moveTo>
                  <a:cubicBezTo>
                    <a:pt x="1122" y="678"/>
                    <a:pt x="1122" y="678"/>
                    <a:pt x="1122" y="678"/>
                  </a:cubicBezTo>
                  <a:cubicBezTo>
                    <a:pt x="1121" y="679"/>
                    <a:pt x="1120" y="679"/>
                    <a:pt x="1120" y="679"/>
                  </a:cubicBezTo>
                  <a:cubicBezTo>
                    <a:pt x="1119" y="679"/>
                    <a:pt x="1119" y="679"/>
                    <a:pt x="1119" y="679"/>
                  </a:cubicBezTo>
                  <a:cubicBezTo>
                    <a:pt x="1119" y="679"/>
                    <a:pt x="1119" y="679"/>
                    <a:pt x="1119" y="679"/>
                  </a:cubicBezTo>
                  <a:cubicBezTo>
                    <a:pt x="1118" y="679"/>
                    <a:pt x="1118" y="679"/>
                    <a:pt x="1118" y="679"/>
                  </a:cubicBezTo>
                  <a:cubicBezTo>
                    <a:pt x="1117" y="679"/>
                    <a:pt x="1117" y="680"/>
                    <a:pt x="1116" y="680"/>
                  </a:cubicBezTo>
                  <a:cubicBezTo>
                    <a:pt x="1116" y="680"/>
                    <a:pt x="1116" y="680"/>
                    <a:pt x="1116" y="680"/>
                  </a:cubicBezTo>
                  <a:cubicBezTo>
                    <a:pt x="1116" y="681"/>
                    <a:pt x="1115" y="681"/>
                    <a:pt x="1115" y="681"/>
                  </a:cubicBezTo>
                  <a:cubicBezTo>
                    <a:pt x="1115" y="680"/>
                    <a:pt x="1115" y="680"/>
                    <a:pt x="1114" y="679"/>
                  </a:cubicBezTo>
                  <a:cubicBezTo>
                    <a:pt x="1114" y="679"/>
                    <a:pt x="1114" y="679"/>
                    <a:pt x="1114" y="679"/>
                  </a:cubicBezTo>
                  <a:cubicBezTo>
                    <a:pt x="1113" y="679"/>
                    <a:pt x="1113" y="680"/>
                    <a:pt x="1112" y="680"/>
                  </a:cubicBezTo>
                  <a:cubicBezTo>
                    <a:pt x="1112" y="680"/>
                    <a:pt x="1112" y="681"/>
                    <a:pt x="1113" y="681"/>
                  </a:cubicBezTo>
                  <a:cubicBezTo>
                    <a:pt x="1113" y="681"/>
                    <a:pt x="1113" y="682"/>
                    <a:pt x="1112" y="683"/>
                  </a:cubicBezTo>
                  <a:cubicBezTo>
                    <a:pt x="1112" y="683"/>
                    <a:pt x="1111" y="684"/>
                    <a:pt x="1111" y="684"/>
                  </a:cubicBezTo>
                  <a:cubicBezTo>
                    <a:pt x="1109" y="686"/>
                    <a:pt x="1107" y="688"/>
                    <a:pt x="1105" y="690"/>
                  </a:cubicBezTo>
                  <a:cubicBezTo>
                    <a:pt x="1105" y="691"/>
                    <a:pt x="1105" y="691"/>
                    <a:pt x="1105" y="691"/>
                  </a:cubicBezTo>
                  <a:cubicBezTo>
                    <a:pt x="1105" y="692"/>
                    <a:pt x="1105" y="692"/>
                    <a:pt x="1105" y="692"/>
                  </a:cubicBezTo>
                  <a:cubicBezTo>
                    <a:pt x="1105" y="692"/>
                    <a:pt x="1105" y="693"/>
                    <a:pt x="1105" y="693"/>
                  </a:cubicBezTo>
                  <a:cubicBezTo>
                    <a:pt x="1105" y="693"/>
                    <a:pt x="1105" y="693"/>
                    <a:pt x="1105" y="693"/>
                  </a:cubicBezTo>
                  <a:cubicBezTo>
                    <a:pt x="1106" y="693"/>
                    <a:pt x="1107" y="693"/>
                    <a:pt x="1107" y="692"/>
                  </a:cubicBezTo>
                  <a:cubicBezTo>
                    <a:pt x="1107" y="692"/>
                    <a:pt x="1107" y="692"/>
                    <a:pt x="1107" y="692"/>
                  </a:cubicBezTo>
                  <a:cubicBezTo>
                    <a:pt x="1107" y="692"/>
                    <a:pt x="1108" y="692"/>
                    <a:pt x="1108" y="692"/>
                  </a:cubicBezTo>
                  <a:cubicBezTo>
                    <a:pt x="1109" y="690"/>
                    <a:pt x="1109" y="689"/>
                    <a:pt x="1110" y="689"/>
                  </a:cubicBezTo>
                  <a:cubicBezTo>
                    <a:pt x="1111" y="688"/>
                    <a:pt x="1111" y="688"/>
                    <a:pt x="1111" y="687"/>
                  </a:cubicBezTo>
                  <a:cubicBezTo>
                    <a:pt x="1112" y="687"/>
                    <a:pt x="1112" y="687"/>
                    <a:pt x="1112" y="687"/>
                  </a:cubicBezTo>
                  <a:cubicBezTo>
                    <a:pt x="1112" y="686"/>
                    <a:pt x="1113" y="686"/>
                    <a:pt x="1113" y="686"/>
                  </a:cubicBezTo>
                  <a:cubicBezTo>
                    <a:pt x="1114" y="686"/>
                    <a:pt x="1114" y="686"/>
                    <a:pt x="1114" y="685"/>
                  </a:cubicBezTo>
                  <a:cubicBezTo>
                    <a:pt x="1114" y="685"/>
                    <a:pt x="1114" y="685"/>
                    <a:pt x="1114" y="684"/>
                  </a:cubicBezTo>
                  <a:cubicBezTo>
                    <a:pt x="1115" y="684"/>
                    <a:pt x="1115" y="684"/>
                    <a:pt x="1115" y="683"/>
                  </a:cubicBezTo>
                  <a:cubicBezTo>
                    <a:pt x="1115" y="683"/>
                    <a:pt x="1116" y="682"/>
                    <a:pt x="1117" y="682"/>
                  </a:cubicBezTo>
                  <a:cubicBezTo>
                    <a:pt x="1117" y="681"/>
                    <a:pt x="1117" y="681"/>
                    <a:pt x="1118" y="681"/>
                  </a:cubicBezTo>
                  <a:cubicBezTo>
                    <a:pt x="1118" y="681"/>
                    <a:pt x="1119" y="681"/>
                    <a:pt x="1119" y="681"/>
                  </a:cubicBezTo>
                  <a:cubicBezTo>
                    <a:pt x="1119" y="681"/>
                    <a:pt x="1120" y="681"/>
                    <a:pt x="1120" y="681"/>
                  </a:cubicBezTo>
                  <a:cubicBezTo>
                    <a:pt x="1121" y="681"/>
                    <a:pt x="1122" y="680"/>
                    <a:pt x="1123" y="680"/>
                  </a:cubicBezTo>
                  <a:cubicBezTo>
                    <a:pt x="1123" y="680"/>
                    <a:pt x="1123" y="679"/>
                    <a:pt x="1123" y="679"/>
                  </a:cubicBezTo>
                  <a:cubicBezTo>
                    <a:pt x="1123" y="679"/>
                    <a:pt x="1123" y="678"/>
                    <a:pt x="1122" y="678"/>
                  </a:cubicBezTo>
                  <a:close/>
                  <a:moveTo>
                    <a:pt x="1183" y="592"/>
                  </a:moveTo>
                  <a:cubicBezTo>
                    <a:pt x="1183" y="592"/>
                    <a:pt x="1182" y="592"/>
                    <a:pt x="1182" y="591"/>
                  </a:cubicBezTo>
                  <a:cubicBezTo>
                    <a:pt x="1181" y="591"/>
                    <a:pt x="1181" y="591"/>
                    <a:pt x="1181" y="591"/>
                  </a:cubicBezTo>
                  <a:cubicBezTo>
                    <a:pt x="1181" y="591"/>
                    <a:pt x="1181" y="592"/>
                    <a:pt x="1180" y="592"/>
                  </a:cubicBezTo>
                  <a:cubicBezTo>
                    <a:pt x="1180" y="591"/>
                    <a:pt x="1180" y="591"/>
                    <a:pt x="1179" y="591"/>
                  </a:cubicBezTo>
                  <a:cubicBezTo>
                    <a:pt x="1179" y="591"/>
                    <a:pt x="1179" y="591"/>
                    <a:pt x="1179" y="591"/>
                  </a:cubicBezTo>
                  <a:cubicBezTo>
                    <a:pt x="1179" y="591"/>
                    <a:pt x="1178" y="591"/>
                    <a:pt x="1178" y="591"/>
                  </a:cubicBezTo>
                  <a:cubicBezTo>
                    <a:pt x="1178" y="591"/>
                    <a:pt x="1178" y="592"/>
                    <a:pt x="1178" y="592"/>
                  </a:cubicBezTo>
                  <a:cubicBezTo>
                    <a:pt x="1178" y="592"/>
                    <a:pt x="1177" y="592"/>
                    <a:pt x="1177" y="593"/>
                  </a:cubicBezTo>
                  <a:cubicBezTo>
                    <a:pt x="1177" y="593"/>
                    <a:pt x="1177" y="593"/>
                    <a:pt x="1177" y="594"/>
                  </a:cubicBezTo>
                  <a:cubicBezTo>
                    <a:pt x="1177" y="594"/>
                    <a:pt x="1177" y="594"/>
                    <a:pt x="1177" y="594"/>
                  </a:cubicBezTo>
                  <a:cubicBezTo>
                    <a:pt x="1177" y="594"/>
                    <a:pt x="1177" y="594"/>
                    <a:pt x="1176" y="594"/>
                  </a:cubicBezTo>
                  <a:cubicBezTo>
                    <a:pt x="1176" y="594"/>
                    <a:pt x="1176" y="594"/>
                    <a:pt x="1175" y="594"/>
                  </a:cubicBezTo>
                  <a:cubicBezTo>
                    <a:pt x="1175" y="594"/>
                    <a:pt x="1175" y="594"/>
                    <a:pt x="1175" y="594"/>
                  </a:cubicBezTo>
                  <a:cubicBezTo>
                    <a:pt x="1175" y="594"/>
                    <a:pt x="1175" y="594"/>
                    <a:pt x="1175" y="594"/>
                  </a:cubicBezTo>
                  <a:cubicBezTo>
                    <a:pt x="1174" y="594"/>
                    <a:pt x="1173" y="595"/>
                    <a:pt x="1173" y="595"/>
                  </a:cubicBezTo>
                  <a:cubicBezTo>
                    <a:pt x="1172" y="596"/>
                    <a:pt x="1173" y="597"/>
                    <a:pt x="1173" y="597"/>
                  </a:cubicBezTo>
                  <a:cubicBezTo>
                    <a:pt x="1173" y="598"/>
                    <a:pt x="1173" y="598"/>
                    <a:pt x="1173" y="598"/>
                  </a:cubicBezTo>
                  <a:cubicBezTo>
                    <a:pt x="1173" y="598"/>
                    <a:pt x="1173" y="598"/>
                    <a:pt x="1173" y="599"/>
                  </a:cubicBezTo>
                  <a:cubicBezTo>
                    <a:pt x="1172" y="600"/>
                    <a:pt x="1171" y="601"/>
                    <a:pt x="1170" y="602"/>
                  </a:cubicBezTo>
                  <a:cubicBezTo>
                    <a:pt x="1169" y="603"/>
                    <a:pt x="1169" y="604"/>
                    <a:pt x="1168" y="605"/>
                  </a:cubicBezTo>
                  <a:cubicBezTo>
                    <a:pt x="1168" y="606"/>
                    <a:pt x="1169" y="606"/>
                    <a:pt x="1169" y="606"/>
                  </a:cubicBezTo>
                  <a:cubicBezTo>
                    <a:pt x="1169" y="606"/>
                    <a:pt x="1170" y="606"/>
                    <a:pt x="1170" y="606"/>
                  </a:cubicBezTo>
                  <a:cubicBezTo>
                    <a:pt x="1171" y="605"/>
                    <a:pt x="1172" y="604"/>
                    <a:pt x="1173" y="603"/>
                  </a:cubicBezTo>
                  <a:cubicBezTo>
                    <a:pt x="1173" y="603"/>
                    <a:pt x="1173" y="603"/>
                    <a:pt x="1173" y="603"/>
                  </a:cubicBezTo>
                  <a:cubicBezTo>
                    <a:pt x="1174" y="602"/>
                    <a:pt x="1175" y="601"/>
                    <a:pt x="1176" y="600"/>
                  </a:cubicBezTo>
                  <a:cubicBezTo>
                    <a:pt x="1176" y="599"/>
                    <a:pt x="1177" y="599"/>
                    <a:pt x="1177" y="598"/>
                  </a:cubicBezTo>
                  <a:cubicBezTo>
                    <a:pt x="1177" y="598"/>
                    <a:pt x="1177" y="598"/>
                    <a:pt x="1177" y="597"/>
                  </a:cubicBezTo>
                  <a:cubicBezTo>
                    <a:pt x="1177" y="597"/>
                    <a:pt x="1177" y="596"/>
                    <a:pt x="1177" y="596"/>
                  </a:cubicBezTo>
                  <a:cubicBezTo>
                    <a:pt x="1178" y="596"/>
                    <a:pt x="1179" y="595"/>
                    <a:pt x="1179" y="594"/>
                  </a:cubicBezTo>
                  <a:cubicBezTo>
                    <a:pt x="1180" y="595"/>
                    <a:pt x="1181" y="595"/>
                    <a:pt x="1181" y="595"/>
                  </a:cubicBezTo>
                  <a:cubicBezTo>
                    <a:pt x="1181" y="595"/>
                    <a:pt x="1182" y="595"/>
                    <a:pt x="1182" y="595"/>
                  </a:cubicBezTo>
                  <a:cubicBezTo>
                    <a:pt x="1182" y="595"/>
                    <a:pt x="1182" y="595"/>
                    <a:pt x="1182" y="595"/>
                  </a:cubicBezTo>
                  <a:cubicBezTo>
                    <a:pt x="1183" y="594"/>
                    <a:pt x="1183" y="594"/>
                    <a:pt x="1183" y="594"/>
                  </a:cubicBezTo>
                  <a:cubicBezTo>
                    <a:pt x="1183" y="594"/>
                    <a:pt x="1183" y="593"/>
                    <a:pt x="1183" y="593"/>
                  </a:cubicBezTo>
                  <a:cubicBezTo>
                    <a:pt x="1183" y="593"/>
                    <a:pt x="1183" y="593"/>
                    <a:pt x="1183" y="592"/>
                  </a:cubicBezTo>
                  <a:close/>
                  <a:moveTo>
                    <a:pt x="1106" y="702"/>
                  </a:moveTo>
                  <a:cubicBezTo>
                    <a:pt x="1105" y="702"/>
                    <a:pt x="1105" y="702"/>
                    <a:pt x="1105" y="702"/>
                  </a:cubicBezTo>
                  <a:cubicBezTo>
                    <a:pt x="1105" y="702"/>
                    <a:pt x="1105" y="702"/>
                    <a:pt x="1104" y="702"/>
                  </a:cubicBezTo>
                  <a:cubicBezTo>
                    <a:pt x="1104" y="702"/>
                    <a:pt x="1104" y="703"/>
                    <a:pt x="1104" y="703"/>
                  </a:cubicBezTo>
                  <a:cubicBezTo>
                    <a:pt x="1104" y="703"/>
                    <a:pt x="1104" y="703"/>
                    <a:pt x="1104" y="703"/>
                  </a:cubicBezTo>
                  <a:cubicBezTo>
                    <a:pt x="1104" y="703"/>
                    <a:pt x="1104" y="703"/>
                    <a:pt x="1104" y="703"/>
                  </a:cubicBezTo>
                  <a:cubicBezTo>
                    <a:pt x="1104" y="703"/>
                    <a:pt x="1104" y="703"/>
                    <a:pt x="1104" y="703"/>
                  </a:cubicBezTo>
                  <a:cubicBezTo>
                    <a:pt x="1104" y="703"/>
                    <a:pt x="1103" y="703"/>
                    <a:pt x="1103" y="703"/>
                  </a:cubicBezTo>
                  <a:cubicBezTo>
                    <a:pt x="1103" y="703"/>
                    <a:pt x="1102" y="704"/>
                    <a:pt x="1102" y="704"/>
                  </a:cubicBezTo>
                  <a:cubicBezTo>
                    <a:pt x="1102" y="705"/>
                    <a:pt x="1102" y="705"/>
                    <a:pt x="1103" y="705"/>
                  </a:cubicBezTo>
                  <a:cubicBezTo>
                    <a:pt x="1103" y="705"/>
                    <a:pt x="1103" y="705"/>
                    <a:pt x="1103" y="705"/>
                  </a:cubicBezTo>
                  <a:cubicBezTo>
                    <a:pt x="1104" y="705"/>
                    <a:pt x="1104" y="705"/>
                    <a:pt x="1105" y="705"/>
                  </a:cubicBezTo>
                  <a:cubicBezTo>
                    <a:pt x="1105" y="704"/>
                    <a:pt x="1105" y="704"/>
                    <a:pt x="1106" y="704"/>
                  </a:cubicBezTo>
                  <a:cubicBezTo>
                    <a:pt x="1106" y="704"/>
                    <a:pt x="1106" y="704"/>
                    <a:pt x="1106" y="704"/>
                  </a:cubicBezTo>
                  <a:cubicBezTo>
                    <a:pt x="1107" y="703"/>
                    <a:pt x="1107" y="703"/>
                    <a:pt x="1107" y="703"/>
                  </a:cubicBezTo>
                  <a:cubicBezTo>
                    <a:pt x="1107" y="702"/>
                    <a:pt x="1106" y="702"/>
                    <a:pt x="1106" y="702"/>
                  </a:cubicBezTo>
                  <a:close/>
                  <a:moveTo>
                    <a:pt x="1166" y="624"/>
                  </a:moveTo>
                  <a:cubicBezTo>
                    <a:pt x="1165" y="624"/>
                    <a:pt x="1164" y="624"/>
                    <a:pt x="1164" y="625"/>
                  </a:cubicBezTo>
                  <a:cubicBezTo>
                    <a:pt x="1164" y="625"/>
                    <a:pt x="1164" y="626"/>
                    <a:pt x="1163" y="626"/>
                  </a:cubicBezTo>
                  <a:cubicBezTo>
                    <a:pt x="1162" y="626"/>
                    <a:pt x="1162" y="627"/>
                    <a:pt x="1162" y="627"/>
                  </a:cubicBezTo>
                  <a:cubicBezTo>
                    <a:pt x="1162" y="628"/>
                    <a:pt x="1162" y="628"/>
                    <a:pt x="1163" y="628"/>
                  </a:cubicBezTo>
                  <a:cubicBezTo>
                    <a:pt x="1163" y="628"/>
                    <a:pt x="1163" y="628"/>
                    <a:pt x="1163" y="628"/>
                  </a:cubicBezTo>
                  <a:cubicBezTo>
                    <a:pt x="1165" y="627"/>
                    <a:pt x="1166" y="626"/>
                    <a:pt x="1166" y="625"/>
                  </a:cubicBezTo>
                  <a:cubicBezTo>
                    <a:pt x="1166" y="624"/>
                    <a:pt x="1166" y="624"/>
                    <a:pt x="1166" y="624"/>
                  </a:cubicBezTo>
                  <a:cubicBezTo>
                    <a:pt x="1166" y="624"/>
                    <a:pt x="1166" y="624"/>
                    <a:pt x="1166" y="624"/>
                  </a:cubicBezTo>
                  <a:close/>
                  <a:moveTo>
                    <a:pt x="1168" y="615"/>
                  </a:moveTo>
                  <a:cubicBezTo>
                    <a:pt x="1168" y="615"/>
                    <a:pt x="1168" y="614"/>
                    <a:pt x="1168" y="614"/>
                  </a:cubicBezTo>
                  <a:cubicBezTo>
                    <a:pt x="1167" y="614"/>
                    <a:pt x="1167" y="614"/>
                    <a:pt x="1167" y="615"/>
                  </a:cubicBezTo>
                  <a:cubicBezTo>
                    <a:pt x="1166" y="615"/>
                    <a:pt x="1166" y="615"/>
                    <a:pt x="1166" y="615"/>
                  </a:cubicBezTo>
                  <a:cubicBezTo>
                    <a:pt x="1166" y="616"/>
                    <a:pt x="1166" y="617"/>
                    <a:pt x="1167" y="618"/>
                  </a:cubicBezTo>
                  <a:cubicBezTo>
                    <a:pt x="1166" y="619"/>
                    <a:pt x="1166" y="619"/>
                    <a:pt x="1166" y="619"/>
                  </a:cubicBezTo>
                  <a:cubicBezTo>
                    <a:pt x="1166" y="619"/>
                    <a:pt x="1166" y="619"/>
                    <a:pt x="1166" y="619"/>
                  </a:cubicBezTo>
                  <a:cubicBezTo>
                    <a:pt x="1166" y="619"/>
                    <a:pt x="1167" y="620"/>
                    <a:pt x="1167" y="620"/>
                  </a:cubicBezTo>
                  <a:cubicBezTo>
                    <a:pt x="1168" y="620"/>
                    <a:pt x="1168" y="620"/>
                    <a:pt x="1168" y="619"/>
                  </a:cubicBezTo>
                  <a:cubicBezTo>
                    <a:pt x="1168" y="619"/>
                    <a:pt x="1168" y="619"/>
                    <a:pt x="1168" y="619"/>
                  </a:cubicBezTo>
                  <a:cubicBezTo>
                    <a:pt x="1169" y="618"/>
                    <a:pt x="1169" y="618"/>
                    <a:pt x="1169" y="618"/>
                  </a:cubicBezTo>
                  <a:cubicBezTo>
                    <a:pt x="1169" y="617"/>
                    <a:pt x="1169" y="617"/>
                    <a:pt x="1169" y="616"/>
                  </a:cubicBezTo>
                  <a:cubicBezTo>
                    <a:pt x="1168" y="616"/>
                    <a:pt x="1168" y="616"/>
                    <a:pt x="1168" y="615"/>
                  </a:cubicBezTo>
                  <a:close/>
                  <a:moveTo>
                    <a:pt x="1156" y="642"/>
                  </a:moveTo>
                  <a:cubicBezTo>
                    <a:pt x="1156" y="642"/>
                    <a:pt x="1155" y="642"/>
                    <a:pt x="1155" y="643"/>
                  </a:cubicBezTo>
                  <a:cubicBezTo>
                    <a:pt x="1155" y="643"/>
                    <a:pt x="1155" y="643"/>
                    <a:pt x="1155" y="643"/>
                  </a:cubicBezTo>
                  <a:cubicBezTo>
                    <a:pt x="1155" y="644"/>
                    <a:pt x="1154" y="645"/>
                    <a:pt x="1154" y="645"/>
                  </a:cubicBezTo>
                  <a:cubicBezTo>
                    <a:pt x="1154" y="646"/>
                    <a:pt x="1154" y="646"/>
                    <a:pt x="1154" y="646"/>
                  </a:cubicBezTo>
                  <a:cubicBezTo>
                    <a:pt x="1154" y="646"/>
                    <a:pt x="1153" y="646"/>
                    <a:pt x="1153" y="647"/>
                  </a:cubicBezTo>
                  <a:cubicBezTo>
                    <a:pt x="1153" y="647"/>
                    <a:pt x="1153" y="647"/>
                    <a:pt x="1153" y="647"/>
                  </a:cubicBezTo>
                  <a:cubicBezTo>
                    <a:pt x="1153" y="649"/>
                    <a:pt x="1153" y="650"/>
                    <a:pt x="1152" y="650"/>
                  </a:cubicBezTo>
                  <a:cubicBezTo>
                    <a:pt x="1152" y="650"/>
                    <a:pt x="1152" y="650"/>
                    <a:pt x="1152" y="650"/>
                  </a:cubicBezTo>
                  <a:cubicBezTo>
                    <a:pt x="1152" y="650"/>
                    <a:pt x="1152" y="650"/>
                    <a:pt x="1152" y="650"/>
                  </a:cubicBezTo>
                  <a:cubicBezTo>
                    <a:pt x="1152" y="650"/>
                    <a:pt x="1152" y="650"/>
                    <a:pt x="1152" y="650"/>
                  </a:cubicBezTo>
                  <a:cubicBezTo>
                    <a:pt x="1152" y="650"/>
                    <a:pt x="1152" y="650"/>
                    <a:pt x="1152" y="650"/>
                  </a:cubicBezTo>
                  <a:cubicBezTo>
                    <a:pt x="1151" y="650"/>
                    <a:pt x="1151" y="650"/>
                    <a:pt x="1151" y="651"/>
                  </a:cubicBezTo>
                  <a:cubicBezTo>
                    <a:pt x="1151" y="651"/>
                    <a:pt x="1151" y="652"/>
                    <a:pt x="1151" y="652"/>
                  </a:cubicBezTo>
                  <a:cubicBezTo>
                    <a:pt x="1151" y="652"/>
                    <a:pt x="1152" y="652"/>
                    <a:pt x="1152" y="652"/>
                  </a:cubicBezTo>
                  <a:cubicBezTo>
                    <a:pt x="1153" y="652"/>
                    <a:pt x="1154" y="651"/>
                    <a:pt x="1155" y="649"/>
                  </a:cubicBezTo>
                  <a:cubicBezTo>
                    <a:pt x="1155" y="649"/>
                    <a:pt x="1155" y="649"/>
                    <a:pt x="1155" y="648"/>
                  </a:cubicBezTo>
                  <a:cubicBezTo>
                    <a:pt x="1155" y="648"/>
                    <a:pt x="1155" y="647"/>
                    <a:pt x="1156" y="647"/>
                  </a:cubicBezTo>
                  <a:cubicBezTo>
                    <a:pt x="1156" y="646"/>
                    <a:pt x="1157" y="644"/>
                    <a:pt x="1157" y="643"/>
                  </a:cubicBezTo>
                  <a:cubicBezTo>
                    <a:pt x="1157" y="643"/>
                    <a:pt x="1157" y="643"/>
                    <a:pt x="1157" y="643"/>
                  </a:cubicBezTo>
                  <a:cubicBezTo>
                    <a:pt x="1157" y="643"/>
                    <a:pt x="1157" y="643"/>
                    <a:pt x="1157" y="642"/>
                  </a:cubicBezTo>
                  <a:cubicBezTo>
                    <a:pt x="1157" y="642"/>
                    <a:pt x="1156" y="642"/>
                    <a:pt x="1156" y="642"/>
                  </a:cubicBezTo>
                  <a:close/>
                  <a:moveTo>
                    <a:pt x="1159" y="637"/>
                  </a:moveTo>
                  <a:cubicBezTo>
                    <a:pt x="1158" y="637"/>
                    <a:pt x="1157" y="637"/>
                    <a:pt x="1157" y="638"/>
                  </a:cubicBezTo>
                  <a:cubicBezTo>
                    <a:pt x="1157" y="638"/>
                    <a:pt x="1157" y="638"/>
                    <a:pt x="1157" y="639"/>
                  </a:cubicBezTo>
                  <a:cubicBezTo>
                    <a:pt x="1156" y="639"/>
                    <a:pt x="1156" y="640"/>
                    <a:pt x="1156" y="640"/>
                  </a:cubicBezTo>
                  <a:cubicBezTo>
                    <a:pt x="1156" y="640"/>
                    <a:pt x="1156" y="641"/>
                    <a:pt x="1156" y="641"/>
                  </a:cubicBezTo>
                  <a:cubicBezTo>
                    <a:pt x="1156" y="641"/>
                    <a:pt x="1157" y="641"/>
                    <a:pt x="1157" y="641"/>
                  </a:cubicBezTo>
                  <a:cubicBezTo>
                    <a:pt x="1157" y="641"/>
                    <a:pt x="1158" y="641"/>
                    <a:pt x="1158" y="640"/>
                  </a:cubicBezTo>
                  <a:cubicBezTo>
                    <a:pt x="1158" y="640"/>
                    <a:pt x="1158" y="639"/>
                    <a:pt x="1159" y="639"/>
                  </a:cubicBezTo>
                  <a:cubicBezTo>
                    <a:pt x="1159" y="639"/>
                    <a:pt x="1159" y="638"/>
                    <a:pt x="1159" y="638"/>
                  </a:cubicBezTo>
                  <a:cubicBezTo>
                    <a:pt x="1159" y="638"/>
                    <a:pt x="1159" y="637"/>
                    <a:pt x="1159" y="637"/>
                  </a:cubicBezTo>
                  <a:cubicBezTo>
                    <a:pt x="1159" y="637"/>
                    <a:pt x="1159" y="637"/>
                    <a:pt x="1159" y="637"/>
                  </a:cubicBezTo>
                  <a:close/>
                  <a:moveTo>
                    <a:pt x="1367" y="233"/>
                  </a:moveTo>
                  <a:cubicBezTo>
                    <a:pt x="1367" y="233"/>
                    <a:pt x="1366" y="233"/>
                    <a:pt x="1366" y="234"/>
                  </a:cubicBezTo>
                  <a:cubicBezTo>
                    <a:pt x="1366" y="234"/>
                    <a:pt x="1366" y="234"/>
                    <a:pt x="1366" y="234"/>
                  </a:cubicBezTo>
                  <a:cubicBezTo>
                    <a:pt x="1366" y="234"/>
                    <a:pt x="1366" y="234"/>
                    <a:pt x="1367" y="234"/>
                  </a:cubicBezTo>
                  <a:cubicBezTo>
                    <a:pt x="1367" y="235"/>
                    <a:pt x="1367" y="235"/>
                    <a:pt x="1367" y="235"/>
                  </a:cubicBezTo>
                  <a:cubicBezTo>
                    <a:pt x="1367" y="235"/>
                    <a:pt x="1367" y="235"/>
                    <a:pt x="1367" y="235"/>
                  </a:cubicBezTo>
                  <a:cubicBezTo>
                    <a:pt x="1368" y="236"/>
                    <a:pt x="1368" y="236"/>
                    <a:pt x="1368" y="236"/>
                  </a:cubicBezTo>
                  <a:cubicBezTo>
                    <a:pt x="1367" y="237"/>
                    <a:pt x="1367" y="237"/>
                    <a:pt x="1367" y="238"/>
                  </a:cubicBezTo>
                  <a:cubicBezTo>
                    <a:pt x="1367" y="239"/>
                    <a:pt x="1367" y="239"/>
                    <a:pt x="1366" y="239"/>
                  </a:cubicBezTo>
                  <a:cubicBezTo>
                    <a:pt x="1366" y="240"/>
                    <a:pt x="1365" y="240"/>
                    <a:pt x="1365" y="240"/>
                  </a:cubicBezTo>
                  <a:cubicBezTo>
                    <a:pt x="1365" y="240"/>
                    <a:pt x="1365" y="240"/>
                    <a:pt x="1365" y="240"/>
                  </a:cubicBezTo>
                  <a:cubicBezTo>
                    <a:pt x="1364" y="240"/>
                    <a:pt x="1364" y="239"/>
                    <a:pt x="1364" y="239"/>
                  </a:cubicBezTo>
                  <a:cubicBezTo>
                    <a:pt x="1364" y="238"/>
                    <a:pt x="1364" y="238"/>
                    <a:pt x="1364" y="238"/>
                  </a:cubicBezTo>
                  <a:cubicBezTo>
                    <a:pt x="1364" y="238"/>
                    <a:pt x="1363" y="238"/>
                    <a:pt x="1363" y="237"/>
                  </a:cubicBezTo>
                  <a:cubicBezTo>
                    <a:pt x="1363" y="237"/>
                    <a:pt x="1363" y="237"/>
                    <a:pt x="1363" y="237"/>
                  </a:cubicBezTo>
                  <a:cubicBezTo>
                    <a:pt x="1363" y="238"/>
                    <a:pt x="1363" y="238"/>
                    <a:pt x="1363" y="238"/>
                  </a:cubicBezTo>
                  <a:cubicBezTo>
                    <a:pt x="1363" y="238"/>
                    <a:pt x="1363" y="239"/>
                    <a:pt x="1363" y="239"/>
                  </a:cubicBezTo>
                  <a:cubicBezTo>
                    <a:pt x="1363" y="239"/>
                    <a:pt x="1363" y="239"/>
                    <a:pt x="1363" y="239"/>
                  </a:cubicBezTo>
                  <a:cubicBezTo>
                    <a:pt x="1362" y="240"/>
                    <a:pt x="1362" y="240"/>
                    <a:pt x="1363" y="240"/>
                  </a:cubicBezTo>
                  <a:cubicBezTo>
                    <a:pt x="1363" y="240"/>
                    <a:pt x="1363" y="241"/>
                    <a:pt x="1363" y="241"/>
                  </a:cubicBezTo>
                  <a:cubicBezTo>
                    <a:pt x="1363" y="242"/>
                    <a:pt x="1361" y="243"/>
                    <a:pt x="1361" y="243"/>
                  </a:cubicBezTo>
                  <a:cubicBezTo>
                    <a:pt x="1361" y="243"/>
                    <a:pt x="1361" y="243"/>
                    <a:pt x="1361" y="243"/>
                  </a:cubicBezTo>
                  <a:cubicBezTo>
                    <a:pt x="1360" y="243"/>
                    <a:pt x="1360" y="243"/>
                    <a:pt x="1360" y="243"/>
                  </a:cubicBezTo>
                  <a:cubicBezTo>
                    <a:pt x="1359" y="242"/>
                    <a:pt x="1358" y="242"/>
                    <a:pt x="1358" y="241"/>
                  </a:cubicBezTo>
                  <a:cubicBezTo>
                    <a:pt x="1357" y="241"/>
                    <a:pt x="1357" y="240"/>
                    <a:pt x="1357" y="240"/>
                  </a:cubicBezTo>
                  <a:cubicBezTo>
                    <a:pt x="1357" y="240"/>
                    <a:pt x="1357" y="240"/>
                    <a:pt x="1357" y="240"/>
                  </a:cubicBezTo>
                  <a:cubicBezTo>
                    <a:pt x="1357" y="239"/>
                    <a:pt x="1357" y="239"/>
                    <a:pt x="1357" y="239"/>
                  </a:cubicBezTo>
                  <a:cubicBezTo>
                    <a:pt x="1357" y="239"/>
                    <a:pt x="1356" y="239"/>
                    <a:pt x="1356" y="239"/>
                  </a:cubicBezTo>
                  <a:cubicBezTo>
                    <a:pt x="1356" y="239"/>
                    <a:pt x="1356" y="239"/>
                    <a:pt x="1355" y="239"/>
                  </a:cubicBezTo>
                  <a:cubicBezTo>
                    <a:pt x="1355" y="239"/>
                    <a:pt x="1355" y="239"/>
                    <a:pt x="1355" y="239"/>
                  </a:cubicBezTo>
                  <a:cubicBezTo>
                    <a:pt x="1354" y="239"/>
                    <a:pt x="1354" y="239"/>
                    <a:pt x="1353" y="239"/>
                  </a:cubicBezTo>
                  <a:cubicBezTo>
                    <a:pt x="1353" y="239"/>
                    <a:pt x="1353" y="239"/>
                    <a:pt x="1353" y="239"/>
                  </a:cubicBezTo>
                  <a:cubicBezTo>
                    <a:pt x="1353" y="239"/>
                    <a:pt x="1353" y="239"/>
                    <a:pt x="1353" y="239"/>
                  </a:cubicBezTo>
                  <a:cubicBezTo>
                    <a:pt x="1352" y="239"/>
                    <a:pt x="1351" y="240"/>
                    <a:pt x="1350" y="240"/>
                  </a:cubicBezTo>
                  <a:cubicBezTo>
                    <a:pt x="1350" y="240"/>
                    <a:pt x="1350" y="240"/>
                    <a:pt x="1350" y="240"/>
                  </a:cubicBezTo>
                  <a:cubicBezTo>
                    <a:pt x="1349" y="240"/>
                    <a:pt x="1349" y="240"/>
                    <a:pt x="1349" y="239"/>
                  </a:cubicBezTo>
                  <a:cubicBezTo>
                    <a:pt x="1349" y="239"/>
                    <a:pt x="1349" y="239"/>
                    <a:pt x="1349" y="239"/>
                  </a:cubicBezTo>
                  <a:cubicBezTo>
                    <a:pt x="1349" y="238"/>
                    <a:pt x="1349" y="237"/>
                    <a:pt x="1349" y="237"/>
                  </a:cubicBezTo>
                  <a:cubicBezTo>
                    <a:pt x="1349" y="238"/>
                    <a:pt x="1348" y="239"/>
                    <a:pt x="1347" y="240"/>
                  </a:cubicBezTo>
                  <a:cubicBezTo>
                    <a:pt x="1347" y="240"/>
                    <a:pt x="1347" y="241"/>
                    <a:pt x="1347" y="241"/>
                  </a:cubicBezTo>
                  <a:cubicBezTo>
                    <a:pt x="1347" y="242"/>
                    <a:pt x="1346" y="243"/>
                    <a:pt x="1345" y="243"/>
                  </a:cubicBezTo>
                  <a:cubicBezTo>
                    <a:pt x="1345" y="243"/>
                    <a:pt x="1344" y="242"/>
                    <a:pt x="1344" y="242"/>
                  </a:cubicBezTo>
                  <a:cubicBezTo>
                    <a:pt x="1344" y="242"/>
                    <a:pt x="1344" y="242"/>
                    <a:pt x="1343" y="242"/>
                  </a:cubicBezTo>
                  <a:cubicBezTo>
                    <a:pt x="1343" y="242"/>
                    <a:pt x="1343" y="242"/>
                    <a:pt x="1343" y="242"/>
                  </a:cubicBezTo>
                  <a:cubicBezTo>
                    <a:pt x="1343" y="242"/>
                    <a:pt x="1342" y="242"/>
                    <a:pt x="1342" y="242"/>
                  </a:cubicBezTo>
                  <a:cubicBezTo>
                    <a:pt x="1342" y="242"/>
                    <a:pt x="1342" y="242"/>
                    <a:pt x="1341" y="242"/>
                  </a:cubicBezTo>
                  <a:cubicBezTo>
                    <a:pt x="1341" y="242"/>
                    <a:pt x="1340" y="242"/>
                    <a:pt x="1340" y="241"/>
                  </a:cubicBezTo>
                  <a:cubicBezTo>
                    <a:pt x="1340" y="241"/>
                    <a:pt x="1340" y="241"/>
                    <a:pt x="1340" y="240"/>
                  </a:cubicBezTo>
                  <a:cubicBezTo>
                    <a:pt x="1340" y="240"/>
                    <a:pt x="1339" y="240"/>
                    <a:pt x="1339" y="240"/>
                  </a:cubicBezTo>
                  <a:cubicBezTo>
                    <a:pt x="1339" y="240"/>
                    <a:pt x="1339" y="239"/>
                    <a:pt x="1339" y="239"/>
                  </a:cubicBezTo>
                  <a:cubicBezTo>
                    <a:pt x="1339" y="239"/>
                    <a:pt x="1339" y="239"/>
                    <a:pt x="1339" y="238"/>
                  </a:cubicBezTo>
                  <a:cubicBezTo>
                    <a:pt x="1339" y="238"/>
                    <a:pt x="1339" y="238"/>
                    <a:pt x="1339" y="238"/>
                  </a:cubicBezTo>
                  <a:cubicBezTo>
                    <a:pt x="1339" y="237"/>
                    <a:pt x="1339" y="237"/>
                    <a:pt x="1338" y="237"/>
                  </a:cubicBezTo>
                  <a:cubicBezTo>
                    <a:pt x="1338" y="237"/>
                    <a:pt x="1338" y="237"/>
                    <a:pt x="1338" y="237"/>
                  </a:cubicBezTo>
                  <a:cubicBezTo>
                    <a:pt x="1338" y="237"/>
                    <a:pt x="1337" y="236"/>
                    <a:pt x="1337" y="236"/>
                  </a:cubicBezTo>
                  <a:cubicBezTo>
                    <a:pt x="1336" y="235"/>
                    <a:pt x="1335" y="235"/>
                    <a:pt x="1334" y="235"/>
                  </a:cubicBezTo>
                  <a:cubicBezTo>
                    <a:pt x="1334" y="235"/>
                    <a:pt x="1334" y="234"/>
                    <a:pt x="1334" y="234"/>
                  </a:cubicBezTo>
                  <a:cubicBezTo>
                    <a:pt x="1334" y="234"/>
                    <a:pt x="1334" y="233"/>
                    <a:pt x="1334" y="233"/>
                  </a:cubicBezTo>
                  <a:cubicBezTo>
                    <a:pt x="1333" y="233"/>
                    <a:pt x="1333" y="233"/>
                    <a:pt x="1333" y="233"/>
                  </a:cubicBezTo>
                  <a:cubicBezTo>
                    <a:pt x="1333" y="233"/>
                    <a:pt x="1333" y="233"/>
                    <a:pt x="1333" y="233"/>
                  </a:cubicBezTo>
                  <a:cubicBezTo>
                    <a:pt x="1333" y="232"/>
                    <a:pt x="1333" y="231"/>
                    <a:pt x="1332" y="231"/>
                  </a:cubicBezTo>
                  <a:cubicBezTo>
                    <a:pt x="1332" y="231"/>
                    <a:pt x="1332" y="231"/>
                    <a:pt x="1332" y="231"/>
                  </a:cubicBezTo>
                  <a:cubicBezTo>
                    <a:pt x="1332" y="231"/>
                    <a:pt x="1332" y="232"/>
                    <a:pt x="1331" y="232"/>
                  </a:cubicBezTo>
                  <a:cubicBezTo>
                    <a:pt x="1331" y="232"/>
                    <a:pt x="1331" y="233"/>
                    <a:pt x="1331" y="233"/>
                  </a:cubicBezTo>
                  <a:cubicBezTo>
                    <a:pt x="1330" y="233"/>
                    <a:pt x="1330" y="234"/>
                    <a:pt x="1329" y="234"/>
                  </a:cubicBezTo>
                  <a:cubicBezTo>
                    <a:pt x="1329" y="234"/>
                    <a:pt x="1329" y="234"/>
                    <a:pt x="1329" y="234"/>
                  </a:cubicBezTo>
                  <a:cubicBezTo>
                    <a:pt x="1328" y="234"/>
                    <a:pt x="1327" y="234"/>
                    <a:pt x="1326" y="234"/>
                  </a:cubicBezTo>
                  <a:cubicBezTo>
                    <a:pt x="1326" y="234"/>
                    <a:pt x="1326" y="234"/>
                    <a:pt x="1326" y="234"/>
                  </a:cubicBezTo>
                  <a:cubicBezTo>
                    <a:pt x="1325" y="234"/>
                    <a:pt x="1325" y="234"/>
                    <a:pt x="1325" y="233"/>
                  </a:cubicBezTo>
                  <a:cubicBezTo>
                    <a:pt x="1325" y="233"/>
                    <a:pt x="1325" y="233"/>
                    <a:pt x="1325" y="233"/>
                  </a:cubicBezTo>
                  <a:cubicBezTo>
                    <a:pt x="1325" y="233"/>
                    <a:pt x="1325" y="232"/>
                    <a:pt x="1325" y="232"/>
                  </a:cubicBezTo>
                  <a:cubicBezTo>
                    <a:pt x="1325" y="232"/>
                    <a:pt x="1325" y="232"/>
                    <a:pt x="1325" y="232"/>
                  </a:cubicBezTo>
                  <a:cubicBezTo>
                    <a:pt x="1325" y="232"/>
                    <a:pt x="1325" y="232"/>
                    <a:pt x="1325" y="232"/>
                  </a:cubicBezTo>
                  <a:cubicBezTo>
                    <a:pt x="1324" y="233"/>
                    <a:pt x="1324" y="233"/>
                    <a:pt x="1324" y="234"/>
                  </a:cubicBezTo>
                  <a:cubicBezTo>
                    <a:pt x="1324" y="234"/>
                    <a:pt x="1324" y="235"/>
                    <a:pt x="1324" y="235"/>
                  </a:cubicBezTo>
                  <a:cubicBezTo>
                    <a:pt x="1323" y="236"/>
                    <a:pt x="1323" y="237"/>
                    <a:pt x="1323" y="239"/>
                  </a:cubicBezTo>
                  <a:cubicBezTo>
                    <a:pt x="1322" y="239"/>
                    <a:pt x="1322" y="239"/>
                    <a:pt x="1322" y="239"/>
                  </a:cubicBezTo>
                  <a:cubicBezTo>
                    <a:pt x="1322" y="240"/>
                    <a:pt x="1323" y="240"/>
                    <a:pt x="1322" y="240"/>
                  </a:cubicBezTo>
                  <a:cubicBezTo>
                    <a:pt x="1322" y="241"/>
                    <a:pt x="1322" y="241"/>
                    <a:pt x="1322" y="242"/>
                  </a:cubicBezTo>
                  <a:cubicBezTo>
                    <a:pt x="1321" y="242"/>
                    <a:pt x="1320" y="243"/>
                    <a:pt x="1319" y="244"/>
                  </a:cubicBezTo>
                  <a:cubicBezTo>
                    <a:pt x="1319" y="244"/>
                    <a:pt x="1318" y="244"/>
                    <a:pt x="1318" y="244"/>
                  </a:cubicBezTo>
                  <a:cubicBezTo>
                    <a:pt x="1317" y="245"/>
                    <a:pt x="1317" y="245"/>
                    <a:pt x="1316" y="245"/>
                  </a:cubicBezTo>
                  <a:cubicBezTo>
                    <a:pt x="1316" y="245"/>
                    <a:pt x="1315" y="245"/>
                    <a:pt x="1315" y="245"/>
                  </a:cubicBezTo>
                  <a:cubicBezTo>
                    <a:pt x="1314" y="245"/>
                    <a:pt x="1315" y="244"/>
                    <a:pt x="1315" y="243"/>
                  </a:cubicBezTo>
                  <a:cubicBezTo>
                    <a:pt x="1315" y="243"/>
                    <a:pt x="1315" y="243"/>
                    <a:pt x="1315" y="243"/>
                  </a:cubicBezTo>
                  <a:cubicBezTo>
                    <a:pt x="1315" y="241"/>
                    <a:pt x="1314" y="241"/>
                    <a:pt x="1314" y="241"/>
                  </a:cubicBezTo>
                  <a:cubicBezTo>
                    <a:pt x="1314" y="241"/>
                    <a:pt x="1314" y="241"/>
                    <a:pt x="1314" y="241"/>
                  </a:cubicBezTo>
                  <a:cubicBezTo>
                    <a:pt x="1314" y="241"/>
                    <a:pt x="1314" y="241"/>
                    <a:pt x="1314" y="241"/>
                  </a:cubicBezTo>
                  <a:cubicBezTo>
                    <a:pt x="1314" y="241"/>
                    <a:pt x="1314" y="242"/>
                    <a:pt x="1313" y="242"/>
                  </a:cubicBezTo>
                  <a:cubicBezTo>
                    <a:pt x="1313" y="242"/>
                    <a:pt x="1313" y="242"/>
                    <a:pt x="1313" y="242"/>
                  </a:cubicBezTo>
                  <a:cubicBezTo>
                    <a:pt x="1312" y="242"/>
                    <a:pt x="1312" y="242"/>
                    <a:pt x="1312" y="242"/>
                  </a:cubicBezTo>
                  <a:cubicBezTo>
                    <a:pt x="1311" y="241"/>
                    <a:pt x="1310" y="241"/>
                    <a:pt x="1310" y="240"/>
                  </a:cubicBezTo>
                  <a:cubicBezTo>
                    <a:pt x="1310" y="240"/>
                    <a:pt x="1310" y="239"/>
                    <a:pt x="1310" y="239"/>
                  </a:cubicBezTo>
                  <a:cubicBezTo>
                    <a:pt x="1309" y="239"/>
                    <a:pt x="1309" y="239"/>
                    <a:pt x="1309" y="239"/>
                  </a:cubicBezTo>
                  <a:cubicBezTo>
                    <a:pt x="1309" y="238"/>
                    <a:pt x="1308" y="238"/>
                    <a:pt x="1308" y="237"/>
                  </a:cubicBezTo>
                  <a:cubicBezTo>
                    <a:pt x="1308" y="237"/>
                    <a:pt x="1309" y="236"/>
                    <a:pt x="1309" y="236"/>
                  </a:cubicBezTo>
                  <a:cubicBezTo>
                    <a:pt x="1309" y="236"/>
                    <a:pt x="1309" y="235"/>
                    <a:pt x="1309" y="235"/>
                  </a:cubicBezTo>
                  <a:cubicBezTo>
                    <a:pt x="1309" y="234"/>
                    <a:pt x="1309" y="234"/>
                    <a:pt x="1309" y="234"/>
                  </a:cubicBezTo>
                  <a:cubicBezTo>
                    <a:pt x="1309" y="234"/>
                    <a:pt x="1308" y="234"/>
                    <a:pt x="1308" y="234"/>
                  </a:cubicBezTo>
                  <a:cubicBezTo>
                    <a:pt x="1308" y="233"/>
                    <a:pt x="1308" y="233"/>
                    <a:pt x="1308" y="233"/>
                  </a:cubicBezTo>
                  <a:cubicBezTo>
                    <a:pt x="1307" y="232"/>
                    <a:pt x="1308" y="232"/>
                    <a:pt x="1308" y="232"/>
                  </a:cubicBezTo>
                  <a:cubicBezTo>
                    <a:pt x="1308" y="231"/>
                    <a:pt x="1308" y="230"/>
                    <a:pt x="1307" y="230"/>
                  </a:cubicBezTo>
                  <a:cubicBezTo>
                    <a:pt x="1307" y="230"/>
                    <a:pt x="1307" y="230"/>
                    <a:pt x="1307" y="230"/>
                  </a:cubicBezTo>
                  <a:cubicBezTo>
                    <a:pt x="1306" y="230"/>
                    <a:pt x="1306" y="230"/>
                    <a:pt x="1305" y="231"/>
                  </a:cubicBezTo>
                  <a:cubicBezTo>
                    <a:pt x="1305" y="231"/>
                    <a:pt x="1305" y="231"/>
                    <a:pt x="1305" y="232"/>
                  </a:cubicBezTo>
                  <a:cubicBezTo>
                    <a:pt x="1305" y="232"/>
                    <a:pt x="1305" y="232"/>
                    <a:pt x="1305" y="232"/>
                  </a:cubicBezTo>
                  <a:cubicBezTo>
                    <a:pt x="1306" y="232"/>
                    <a:pt x="1306" y="233"/>
                    <a:pt x="1305" y="233"/>
                  </a:cubicBezTo>
                  <a:cubicBezTo>
                    <a:pt x="1305" y="233"/>
                    <a:pt x="1305" y="233"/>
                    <a:pt x="1305" y="233"/>
                  </a:cubicBezTo>
                  <a:cubicBezTo>
                    <a:pt x="1305" y="234"/>
                    <a:pt x="1305" y="235"/>
                    <a:pt x="1304" y="235"/>
                  </a:cubicBezTo>
                  <a:cubicBezTo>
                    <a:pt x="1304" y="235"/>
                    <a:pt x="1304" y="235"/>
                    <a:pt x="1304" y="235"/>
                  </a:cubicBezTo>
                  <a:cubicBezTo>
                    <a:pt x="1304" y="235"/>
                    <a:pt x="1303" y="235"/>
                    <a:pt x="1303" y="235"/>
                  </a:cubicBezTo>
                  <a:cubicBezTo>
                    <a:pt x="1303" y="235"/>
                    <a:pt x="1303" y="234"/>
                    <a:pt x="1303" y="234"/>
                  </a:cubicBezTo>
                  <a:cubicBezTo>
                    <a:pt x="1302" y="233"/>
                    <a:pt x="1302" y="233"/>
                    <a:pt x="1302" y="233"/>
                  </a:cubicBezTo>
                  <a:cubicBezTo>
                    <a:pt x="1302" y="233"/>
                    <a:pt x="1301" y="233"/>
                    <a:pt x="1300" y="233"/>
                  </a:cubicBezTo>
                  <a:cubicBezTo>
                    <a:pt x="1300" y="232"/>
                    <a:pt x="1300" y="232"/>
                    <a:pt x="1300" y="233"/>
                  </a:cubicBezTo>
                  <a:cubicBezTo>
                    <a:pt x="1300" y="233"/>
                    <a:pt x="1300" y="233"/>
                    <a:pt x="1300" y="233"/>
                  </a:cubicBezTo>
                  <a:cubicBezTo>
                    <a:pt x="1301" y="233"/>
                    <a:pt x="1302" y="234"/>
                    <a:pt x="1302" y="234"/>
                  </a:cubicBezTo>
                  <a:cubicBezTo>
                    <a:pt x="1302" y="235"/>
                    <a:pt x="1302" y="235"/>
                    <a:pt x="1302" y="236"/>
                  </a:cubicBezTo>
                  <a:cubicBezTo>
                    <a:pt x="1302" y="236"/>
                    <a:pt x="1302" y="237"/>
                    <a:pt x="1303" y="237"/>
                  </a:cubicBezTo>
                  <a:cubicBezTo>
                    <a:pt x="1303" y="237"/>
                    <a:pt x="1303" y="237"/>
                    <a:pt x="1303" y="238"/>
                  </a:cubicBezTo>
                  <a:cubicBezTo>
                    <a:pt x="1303" y="239"/>
                    <a:pt x="1303" y="240"/>
                    <a:pt x="1301" y="240"/>
                  </a:cubicBezTo>
                  <a:cubicBezTo>
                    <a:pt x="1301" y="240"/>
                    <a:pt x="1300" y="240"/>
                    <a:pt x="1300" y="240"/>
                  </a:cubicBezTo>
                  <a:cubicBezTo>
                    <a:pt x="1301" y="241"/>
                    <a:pt x="1301" y="241"/>
                    <a:pt x="1301" y="241"/>
                  </a:cubicBezTo>
                  <a:cubicBezTo>
                    <a:pt x="1301" y="241"/>
                    <a:pt x="1301" y="241"/>
                    <a:pt x="1301" y="242"/>
                  </a:cubicBezTo>
                  <a:cubicBezTo>
                    <a:pt x="1301" y="242"/>
                    <a:pt x="1301" y="242"/>
                    <a:pt x="1301" y="242"/>
                  </a:cubicBezTo>
                  <a:cubicBezTo>
                    <a:pt x="1301" y="243"/>
                    <a:pt x="1302" y="243"/>
                    <a:pt x="1302" y="243"/>
                  </a:cubicBezTo>
                  <a:cubicBezTo>
                    <a:pt x="1303" y="243"/>
                    <a:pt x="1303" y="243"/>
                    <a:pt x="1303" y="243"/>
                  </a:cubicBezTo>
                  <a:cubicBezTo>
                    <a:pt x="1303" y="244"/>
                    <a:pt x="1303" y="244"/>
                    <a:pt x="1303" y="244"/>
                  </a:cubicBezTo>
                  <a:cubicBezTo>
                    <a:pt x="1303" y="245"/>
                    <a:pt x="1303" y="245"/>
                    <a:pt x="1303" y="246"/>
                  </a:cubicBezTo>
                  <a:cubicBezTo>
                    <a:pt x="1302" y="246"/>
                    <a:pt x="1302" y="247"/>
                    <a:pt x="1302" y="247"/>
                  </a:cubicBezTo>
                  <a:cubicBezTo>
                    <a:pt x="1302" y="247"/>
                    <a:pt x="1302" y="247"/>
                    <a:pt x="1302" y="247"/>
                  </a:cubicBezTo>
                  <a:cubicBezTo>
                    <a:pt x="1302" y="247"/>
                    <a:pt x="1303" y="247"/>
                    <a:pt x="1303" y="247"/>
                  </a:cubicBezTo>
                  <a:cubicBezTo>
                    <a:pt x="1303" y="247"/>
                    <a:pt x="1303" y="247"/>
                    <a:pt x="1303" y="247"/>
                  </a:cubicBezTo>
                  <a:cubicBezTo>
                    <a:pt x="1304" y="247"/>
                    <a:pt x="1304" y="247"/>
                    <a:pt x="1304" y="247"/>
                  </a:cubicBezTo>
                  <a:cubicBezTo>
                    <a:pt x="1305" y="248"/>
                    <a:pt x="1305" y="248"/>
                    <a:pt x="1305" y="248"/>
                  </a:cubicBezTo>
                  <a:cubicBezTo>
                    <a:pt x="1306" y="248"/>
                    <a:pt x="1306" y="248"/>
                    <a:pt x="1307" y="248"/>
                  </a:cubicBezTo>
                  <a:cubicBezTo>
                    <a:pt x="1307" y="248"/>
                    <a:pt x="1307" y="248"/>
                    <a:pt x="1308" y="248"/>
                  </a:cubicBezTo>
                  <a:cubicBezTo>
                    <a:pt x="1308" y="248"/>
                    <a:pt x="1310" y="248"/>
                    <a:pt x="1310" y="248"/>
                  </a:cubicBezTo>
                  <a:cubicBezTo>
                    <a:pt x="1310" y="249"/>
                    <a:pt x="1310" y="250"/>
                    <a:pt x="1310" y="250"/>
                  </a:cubicBezTo>
                  <a:cubicBezTo>
                    <a:pt x="1309" y="251"/>
                    <a:pt x="1309" y="252"/>
                    <a:pt x="1310" y="252"/>
                  </a:cubicBezTo>
                  <a:cubicBezTo>
                    <a:pt x="1310" y="252"/>
                    <a:pt x="1310" y="253"/>
                    <a:pt x="1311" y="253"/>
                  </a:cubicBezTo>
                  <a:cubicBezTo>
                    <a:pt x="1311" y="253"/>
                    <a:pt x="1312" y="253"/>
                    <a:pt x="1312" y="254"/>
                  </a:cubicBezTo>
                  <a:cubicBezTo>
                    <a:pt x="1312" y="254"/>
                    <a:pt x="1312" y="255"/>
                    <a:pt x="1312" y="255"/>
                  </a:cubicBezTo>
                  <a:cubicBezTo>
                    <a:pt x="1312" y="255"/>
                    <a:pt x="1312" y="256"/>
                    <a:pt x="1312" y="256"/>
                  </a:cubicBezTo>
                  <a:cubicBezTo>
                    <a:pt x="1312" y="256"/>
                    <a:pt x="1313" y="257"/>
                    <a:pt x="1313" y="257"/>
                  </a:cubicBezTo>
                  <a:cubicBezTo>
                    <a:pt x="1313" y="258"/>
                    <a:pt x="1313" y="258"/>
                    <a:pt x="1313" y="258"/>
                  </a:cubicBezTo>
                  <a:cubicBezTo>
                    <a:pt x="1313" y="259"/>
                    <a:pt x="1313" y="260"/>
                    <a:pt x="1313" y="261"/>
                  </a:cubicBezTo>
                  <a:cubicBezTo>
                    <a:pt x="1313" y="261"/>
                    <a:pt x="1313" y="262"/>
                    <a:pt x="1312" y="262"/>
                  </a:cubicBezTo>
                  <a:cubicBezTo>
                    <a:pt x="1312" y="262"/>
                    <a:pt x="1312" y="263"/>
                    <a:pt x="1312" y="263"/>
                  </a:cubicBezTo>
                  <a:cubicBezTo>
                    <a:pt x="1312" y="264"/>
                    <a:pt x="1312" y="264"/>
                    <a:pt x="1312" y="265"/>
                  </a:cubicBezTo>
                  <a:cubicBezTo>
                    <a:pt x="1311" y="266"/>
                    <a:pt x="1311" y="267"/>
                    <a:pt x="1310" y="268"/>
                  </a:cubicBezTo>
                  <a:cubicBezTo>
                    <a:pt x="1310" y="268"/>
                    <a:pt x="1310" y="268"/>
                    <a:pt x="1310" y="268"/>
                  </a:cubicBezTo>
                  <a:cubicBezTo>
                    <a:pt x="1310" y="269"/>
                    <a:pt x="1310" y="269"/>
                    <a:pt x="1310" y="269"/>
                  </a:cubicBezTo>
                  <a:cubicBezTo>
                    <a:pt x="1310" y="270"/>
                    <a:pt x="1309" y="271"/>
                    <a:pt x="1309" y="271"/>
                  </a:cubicBezTo>
                  <a:cubicBezTo>
                    <a:pt x="1308" y="272"/>
                    <a:pt x="1308" y="272"/>
                    <a:pt x="1308" y="273"/>
                  </a:cubicBezTo>
                  <a:cubicBezTo>
                    <a:pt x="1309" y="273"/>
                    <a:pt x="1309" y="273"/>
                    <a:pt x="1309" y="273"/>
                  </a:cubicBezTo>
                  <a:cubicBezTo>
                    <a:pt x="1309" y="273"/>
                    <a:pt x="1309" y="274"/>
                    <a:pt x="1309" y="274"/>
                  </a:cubicBezTo>
                  <a:cubicBezTo>
                    <a:pt x="1309" y="274"/>
                    <a:pt x="1309" y="275"/>
                    <a:pt x="1309" y="275"/>
                  </a:cubicBezTo>
                  <a:cubicBezTo>
                    <a:pt x="1309" y="276"/>
                    <a:pt x="1308" y="276"/>
                    <a:pt x="1308" y="277"/>
                  </a:cubicBezTo>
                  <a:cubicBezTo>
                    <a:pt x="1308" y="277"/>
                    <a:pt x="1308" y="277"/>
                    <a:pt x="1308" y="277"/>
                  </a:cubicBezTo>
                  <a:cubicBezTo>
                    <a:pt x="1307" y="277"/>
                    <a:pt x="1307" y="278"/>
                    <a:pt x="1307" y="279"/>
                  </a:cubicBezTo>
                  <a:cubicBezTo>
                    <a:pt x="1307" y="279"/>
                    <a:pt x="1306" y="280"/>
                    <a:pt x="1306" y="280"/>
                  </a:cubicBezTo>
                  <a:cubicBezTo>
                    <a:pt x="1305" y="282"/>
                    <a:pt x="1304" y="283"/>
                    <a:pt x="1303" y="283"/>
                  </a:cubicBezTo>
                  <a:cubicBezTo>
                    <a:pt x="1302" y="283"/>
                    <a:pt x="1302" y="284"/>
                    <a:pt x="1301" y="284"/>
                  </a:cubicBezTo>
                  <a:cubicBezTo>
                    <a:pt x="1301" y="284"/>
                    <a:pt x="1300" y="284"/>
                    <a:pt x="1300" y="284"/>
                  </a:cubicBezTo>
                  <a:cubicBezTo>
                    <a:pt x="1299" y="285"/>
                    <a:pt x="1299" y="285"/>
                    <a:pt x="1298" y="285"/>
                  </a:cubicBezTo>
                  <a:cubicBezTo>
                    <a:pt x="1297" y="285"/>
                    <a:pt x="1297" y="285"/>
                    <a:pt x="1297" y="285"/>
                  </a:cubicBezTo>
                  <a:cubicBezTo>
                    <a:pt x="1297" y="285"/>
                    <a:pt x="1297" y="285"/>
                    <a:pt x="1297" y="285"/>
                  </a:cubicBezTo>
                  <a:cubicBezTo>
                    <a:pt x="1296" y="285"/>
                    <a:pt x="1296" y="285"/>
                    <a:pt x="1296" y="285"/>
                  </a:cubicBezTo>
                  <a:cubicBezTo>
                    <a:pt x="1295" y="285"/>
                    <a:pt x="1295" y="285"/>
                    <a:pt x="1295" y="285"/>
                  </a:cubicBezTo>
                  <a:cubicBezTo>
                    <a:pt x="1295" y="285"/>
                    <a:pt x="1294" y="285"/>
                    <a:pt x="1294" y="285"/>
                  </a:cubicBezTo>
                  <a:cubicBezTo>
                    <a:pt x="1294" y="285"/>
                    <a:pt x="1293" y="285"/>
                    <a:pt x="1293" y="285"/>
                  </a:cubicBezTo>
                  <a:cubicBezTo>
                    <a:pt x="1293" y="285"/>
                    <a:pt x="1293" y="285"/>
                    <a:pt x="1293" y="285"/>
                  </a:cubicBezTo>
                  <a:cubicBezTo>
                    <a:pt x="1292" y="285"/>
                    <a:pt x="1291" y="284"/>
                    <a:pt x="1291" y="284"/>
                  </a:cubicBezTo>
                  <a:cubicBezTo>
                    <a:pt x="1291" y="283"/>
                    <a:pt x="1290" y="283"/>
                    <a:pt x="1290" y="283"/>
                  </a:cubicBezTo>
                  <a:cubicBezTo>
                    <a:pt x="1290" y="283"/>
                    <a:pt x="1290" y="283"/>
                    <a:pt x="1290" y="283"/>
                  </a:cubicBezTo>
                  <a:cubicBezTo>
                    <a:pt x="1289" y="282"/>
                    <a:pt x="1289" y="282"/>
                    <a:pt x="1288" y="282"/>
                  </a:cubicBezTo>
                  <a:cubicBezTo>
                    <a:pt x="1288" y="281"/>
                    <a:pt x="1288" y="281"/>
                    <a:pt x="1288" y="281"/>
                  </a:cubicBezTo>
                  <a:cubicBezTo>
                    <a:pt x="1288" y="281"/>
                    <a:pt x="1287" y="280"/>
                    <a:pt x="1287" y="280"/>
                  </a:cubicBezTo>
                  <a:cubicBezTo>
                    <a:pt x="1286" y="280"/>
                    <a:pt x="1286" y="279"/>
                    <a:pt x="1286" y="279"/>
                  </a:cubicBezTo>
                  <a:cubicBezTo>
                    <a:pt x="1286" y="279"/>
                    <a:pt x="1285" y="279"/>
                    <a:pt x="1285" y="279"/>
                  </a:cubicBezTo>
                  <a:cubicBezTo>
                    <a:pt x="1285" y="279"/>
                    <a:pt x="1285" y="279"/>
                    <a:pt x="1285" y="279"/>
                  </a:cubicBezTo>
                  <a:cubicBezTo>
                    <a:pt x="1285" y="279"/>
                    <a:pt x="1284" y="279"/>
                    <a:pt x="1284" y="279"/>
                  </a:cubicBezTo>
                  <a:cubicBezTo>
                    <a:pt x="1283" y="279"/>
                    <a:pt x="1283" y="279"/>
                    <a:pt x="1283" y="278"/>
                  </a:cubicBezTo>
                  <a:cubicBezTo>
                    <a:pt x="1283" y="278"/>
                    <a:pt x="1282" y="278"/>
                    <a:pt x="1282" y="278"/>
                  </a:cubicBezTo>
                  <a:cubicBezTo>
                    <a:pt x="1282" y="278"/>
                    <a:pt x="1281" y="277"/>
                    <a:pt x="1281" y="277"/>
                  </a:cubicBezTo>
                  <a:cubicBezTo>
                    <a:pt x="1280" y="278"/>
                    <a:pt x="1280" y="278"/>
                    <a:pt x="1279" y="278"/>
                  </a:cubicBezTo>
                  <a:cubicBezTo>
                    <a:pt x="1279" y="278"/>
                    <a:pt x="1279" y="278"/>
                    <a:pt x="1279" y="278"/>
                  </a:cubicBezTo>
                  <a:cubicBezTo>
                    <a:pt x="1279" y="279"/>
                    <a:pt x="1278" y="279"/>
                    <a:pt x="1278" y="279"/>
                  </a:cubicBezTo>
                  <a:cubicBezTo>
                    <a:pt x="1278" y="279"/>
                    <a:pt x="1278" y="280"/>
                    <a:pt x="1279" y="280"/>
                  </a:cubicBezTo>
                  <a:cubicBezTo>
                    <a:pt x="1279" y="280"/>
                    <a:pt x="1279" y="280"/>
                    <a:pt x="1279" y="280"/>
                  </a:cubicBezTo>
                  <a:cubicBezTo>
                    <a:pt x="1279" y="280"/>
                    <a:pt x="1279" y="281"/>
                    <a:pt x="1279" y="281"/>
                  </a:cubicBezTo>
                  <a:cubicBezTo>
                    <a:pt x="1280" y="281"/>
                    <a:pt x="1280" y="280"/>
                    <a:pt x="1281" y="280"/>
                  </a:cubicBezTo>
                  <a:cubicBezTo>
                    <a:pt x="1282" y="280"/>
                    <a:pt x="1282" y="279"/>
                    <a:pt x="1283" y="279"/>
                  </a:cubicBezTo>
                  <a:cubicBezTo>
                    <a:pt x="1283" y="279"/>
                    <a:pt x="1283" y="279"/>
                    <a:pt x="1283" y="279"/>
                  </a:cubicBezTo>
                  <a:cubicBezTo>
                    <a:pt x="1284" y="279"/>
                    <a:pt x="1284" y="279"/>
                    <a:pt x="1284" y="279"/>
                  </a:cubicBezTo>
                  <a:cubicBezTo>
                    <a:pt x="1285" y="279"/>
                    <a:pt x="1285" y="279"/>
                    <a:pt x="1285" y="279"/>
                  </a:cubicBezTo>
                  <a:cubicBezTo>
                    <a:pt x="1286" y="279"/>
                    <a:pt x="1286" y="280"/>
                    <a:pt x="1286" y="280"/>
                  </a:cubicBezTo>
                  <a:cubicBezTo>
                    <a:pt x="1286" y="280"/>
                    <a:pt x="1286" y="280"/>
                    <a:pt x="1286" y="280"/>
                  </a:cubicBezTo>
                  <a:cubicBezTo>
                    <a:pt x="1286" y="280"/>
                    <a:pt x="1286" y="280"/>
                    <a:pt x="1286" y="280"/>
                  </a:cubicBezTo>
                  <a:cubicBezTo>
                    <a:pt x="1287" y="280"/>
                    <a:pt x="1288" y="281"/>
                    <a:pt x="1288" y="282"/>
                  </a:cubicBezTo>
                  <a:cubicBezTo>
                    <a:pt x="1287" y="283"/>
                    <a:pt x="1285" y="284"/>
                    <a:pt x="1285" y="284"/>
                  </a:cubicBezTo>
                  <a:cubicBezTo>
                    <a:pt x="1285" y="284"/>
                    <a:pt x="1284" y="284"/>
                    <a:pt x="1284" y="284"/>
                  </a:cubicBezTo>
                  <a:cubicBezTo>
                    <a:pt x="1284" y="284"/>
                    <a:pt x="1284" y="284"/>
                    <a:pt x="1284" y="284"/>
                  </a:cubicBezTo>
                  <a:cubicBezTo>
                    <a:pt x="1284" y="284"/>
                    <a:pt x="1284" y="284"/>
                    <a:pt x="1283" y="284"/>
                  </a:cubicBezTo>
                  <a:cubicBezTo>
                    <a:pt x="1283" y="284"/>
                    <a:pt x="1283" y="284"/>
                    <a:pt x="1283" y="284"/>
                  </a:cubicBezTo>
                  <a:cubicBezTo>
                    <a:pt x="1283" y="284"/>
                    <a:pt x="1283" y="284"/>
                    <a:pt x="1283" y="284"/>
                  </a:cubicBezTo>
                  <a:cubicBezTo>
                    <a:pt x="1283" y="284"/>
                    <a:pt x="1282" y="284"/>
                    <a:pt x="1282" y="284"/>
                  </a:cubicBezTo>
                  <a:cubicBezTo>
                    <a:pt x="1282" y="284"/>
                    <a:pt x="1282" y="284"/>
                    <a:pt x="1282" y="284"/>
                  </a:cubicBezTo>
                  <a:cubicBezTo>
                    <a:pt x="1281" y="284"/>
                    <a:pt x="1281" y="284"/>
                    <a:pt x="1281" y="284"/>
                  </a:cubicBezTo>
                  <a:cubicBezTo>
                    <a:pt x="1281" y="284"/>
                    <a:pt x="1281" y="284"/>
                    <a:pt x="1280" y="284"/>
                  </a:cubicBezTo>
                  <a:cubicBezTo>
                    <a:pt x="1280" y="284"/>
                    <a:pt x="1280" y="284"/>
                    <a:pt x="1280" y="284"/>
                  </a:cubicBezTo>
                  <a:cubicBezTo>
                    <a:pt x="1279" y="283"/>
                    <a:pt x="1279" y="283"/>
                    <a:pt x="1279" y="283"/>
                  </a:cubicBezTo>
                  <a:cubicBezTo>
                    <a:pt x="1279" y="283"/>
                    <a:pt x="1279" y="284"/>
                    <a:pt x="1279" y="284"/>
                  </a:cubicBezTo>
                  <a:cubicBezTo>
                    <a:pt x="1279" y="284"/>
                    <a:pt x="1279" y="284"/>
                    <a:pt x="1279" y="284"/>
                  </a:cubicBezTo>
                  <a:cubicBezTo>
                    <a:pt x="1279" y="285"/>
                    <a:pt x="1279" y="286"/>
                    <a:pt x="1280" y="286"/>
                  </a:cubicBezTo>
                  <a:cubicBezTo>
                    <a:pt x="1281" y="286"/>
                    <a:pt x="1281" y="286"/>
                    <a:pt x="1282" y="287"/>
                  </a:cubicBezTo>
                  <a:cubicBezTo>
                    <a:pt x="1282" y="287"/>
                    <a:pt x="1282" y="287"/>
                    <a:pt x="1282" y="287"/>
                  </a:cubicBezTo>
                  <a:cubicBezTo>
                    <a:pt x="1282" y="287"/>
                    <a:pt x="1282" y="287"/>
                    <a:pt x="1282" y="288"/>
                  </a:cubicBezTo>
                  <a:cubicBezTo>
                    <a:pt x="1282" y="288"/>
                    <a:pt x="1282" y="289"/>
                    <a:pt x="1282" y="289"/>
                  </a:cubicBezTo>
                  <a:cubicBezTo>
                    <a:pt x="1281" y="289"/>
                    <a:pt x="1281" y="290"/>
                    <a:pt x="1281" y="290"/>
                  </a:cubicBezTo>
                  <a:cubicBezTo>
                    <a:pt x="1281" y="290"/>
                    <a:pt x="1281" y="290"/>
                    <a:pt x="1281" y="290"/>
                  </a:cubicBezTo>
                  <a:cubicBezTo>
                    <a:pt x="1282" y="289"/>
                    <a:pt x="1282" y="289"/>
                    <a:pt x="1283" y="288"/>
                  </a:cubicBezTo>
                  <a:cubicBezTo>
                    <a:pt x="1283" y="288"/>
                    <a:pt x="1284" y="288"/>
                    <a:pt x="1284" y="288"/>
                  </a:cubicBezTo>
                  <a:cubicBezTo>
                    <a:pt x="1285" y="288"/>
                    <a:pt x="1285" y="288"/>
                    <a:pt x="1285" y="287"/>
                  </a:cubicBezTo>
                  <a:cubicBezTo>
                    <a:pt x="1285" y="287"/>
                    <a:pt x="1285" y="287"/>
                    <a:pt x="1286" y="287"/>
                  </a:cubicBezTo>
                  <a:cubicBezTo>
                    <a:pt x="1287" y="286"/>
                    <a:pt x="1287" y="285"/>
                    <a:pt x="1288" y="285"/>
                  </a:cubicBezTo>
                  <a:cubicBezTo>
                    <a:pt x="1288" y="285"/>
                    <a:pt x="1289" y="285"/>
                    <a:pt x="1289" y="285"/>
                  </a:cubicBezTo>
                  <a:cubicBezTo>
                    <a:pt x="1290" y="285"/>
                    <a:pt x="1290" y="285"/>
                    <a:pt x="1290" y="286"/>
                  </a:cubicBezTo>
                  <a:cubicBezTo>
                    <a:pt x="1291" y="287"/>
                    <a:pt x="1291" y="287"/>
                    <a:pt x="1291" y="288"/>
                  </a:cubicBezTo>
                  <a:cubicBezTo>
                    <a:pt x="1292" y="288"/>
                    <a:pt x="1292" y="289"/>
                    <a:pt x="1292" y="290"/>
                  </a:cubicBezTo>
                  <a:cubicBezTo>
                    <a:pt x="1292" y="290"/>
                    <a:pt x="1293" y="290"/>
                    <a:pt x="1293" y="291"/>
                  </a:cubicBezTo>
                  <a:cubicBezTo>
                    <a:pt x="1294" y="292"/>
                    <a:pt x="1294" y="292"/>
                    <a:pt x="1295" y="292"/>
                  </a:cubicBezTo>
                  <a:cubicBezTo>
                    <a:pt x="1295" y="292"/>
                    <a:pt x="1295" y="292"/>
                    <a:pt x="1295" y="292"/>
                  </a:cubicBezTo>
                  <a:cubicBezTo>
                    <a:pt x="1296" y="292"/>
                    <a:pt x="1296" y="293"/>
                    <a:pt x="1297" y="293"/>
                  </a:cubicBezTo>
                  <a:cubicBezTo>
                    <a:pt x="1297" y="293"/>
                    <a:pt x="1297" y="293"/>
                    <a:pt x="1297" y="293"/>
                  </a:cubicBezTo>
                  <a:cubicBezTo>
                    <a:pt x="1297" y="293"/>
                    <a:pt x="1297" y="294"/>
                    <a:pt x="1297" y="294"/>
                  </a:cubicBezTo>
                  <a:cubicBezTo>
                    <a:pt x="1297" y="294"/>
                    <a:pt x="1297" y="294"/>
                    <a:pt x="1297" y="294"/>
                  </a:cubicBezTo>
                  <a:cubicBezTo>
                    <a:pt x="1298" y="294"/>
                    <a:pt x="1298" y="294"/>
                    <a:pt x="1298" y="294"/>
                  </a:cubicBezTo>
                  <a:cubicBezTo>
                    <a:pt x="1298" y="293"/>
                    <a:pt x="1298" y="293"/>
                    <a:pt x="1299" y="293"/>
                  </a:cubicBezTo>
                  <a:cubicBezTo>
                    <a:pt x="1299" y="293"/>
                    <a:pt x="1299" y="293"/>
                    <a:pt x="1299" y="293"/>
                  </a:cubicBezTo>
                  <a:cubicBezTo>
                    <a:pt x="1300" y="293"/>
                    <a:pt x="1300" y="293"/>
                    <a:pt x="1300" y="293"/>
                  </a:cubicBezTo>
                  <a:cubicBezTo>
                    <a:pt x="1300" y="293"/>
                    <a:pt x="1300" y="293"/>
                    <a:pt x="1301" y="293"/>
                  </a:cubicBezTo>
                  <a:cubicBezTo>
                    <a:pt x="1301" y="292"/>
                    <a:pt x="1302" y="292"/>
                    <a:pt x="1302" y="292"/>
                  </a:cubicBezTo>
                  <a:cubicBezTo>
                    <a:pt x="1302" y="292"/>
                    <a:pt x="1303" y="292"/>
                    <a:pt x="1303" y="292"/>
                  </a:cubicBezTo>
                  <a:cubicBezTo>
                    <a:pt x="1303" y="292"/>
                    <a:pt x="1303" y="293"/>
                    <a:pt x="1303" y="293"/>
                  </a:cubicBezTo>
                  <a:cubicBezTo>
                    <a:pt x="1303" y="293"/>
                    <a:pt x="1303" y="294"/>
                    <a:pt x="1303" y="294"/>
                  </a:cubicBezTo>
                  <a:cubicBezTo>
                    <a:pt x="1303" y="294"/>
                    <a:pt x="1304" y="294"/>
                    <a:pt x="1304" y="295"/>
                  </a:cubicBezTo>
                  <a:cubicBezTo>
                    <a:pt x="1305" y="295"/>
                    <a:pt x="1305" y="295"/>
                    <a:pt x="1305" y="295"/>
                  </a:cubicBezTo>
                  <a:cubicBezTo>
                    <a:pt x="1306" y="296"/>
                    <a:pt x="1306" y="297"/>
                    <a:pt x="1305" y="297"/>
                  </a:cubicBezTo>
                  <a:cubicBezTo>
                    <a:pt x="1305" y="297"/>
                    <a:pt x="1305" y="297"/>
                    <a:pt x="1305" y="297"/>
                  </a:cubicBezTo>
                  <a:cubicBezTo>
                    <a:pt x="1304" y="298"/>
                    <a:pt x="1304" y="298"/>
                    <a:pt x="1304" y="299"/>
                  </a:cubicBezTo>
                  <a:cubicBezTo>
                    <a:pt x="1304" y="299"/>
                    <a:pt x="1304" y="299"/>
                    <a:pt x="1304" y="299"/>
                  </a:cubicBezTo>
                  <a:cubicBezTo>
                    <a:pt x="1304" y="299"/>
                    <a:pt x="1304" y="299"/>
                    <a:pt x="1304" y="299"/>
                  </a:cubicBezTo>
                  <a:cubicBezTo>
                    <a:pt x="1305" y="300"/>
                    <a:pt x="1305" y="300"/>
                    <a:pt x="1305" y="300"/>
                  </a:cubicBezTo>
                  <a:cubicBezTo>
                    <a:pt x="1306" y="300"/>
                    <a:pt x="1306" y="301"/>
                    <a:pt x="1306" y="301"/>
                  </a:cubicBezTo>
                  <a:cubicBezTo>
                    <a:pt x="1306" y="302"/>
                    <a:pt x="1306" y="302"/>
                    <a:pt x="1306" y="302"/>
                  </a:cubicBezTo>
                  <a:cubicBezTo>
                    <a:pt x="1306" y="302"/>
                    <a:pt x="1307" y="302"/>
                    <a:pt x="1307" y="302"/>
                  </a:cubicBezTo>
                  <a:cubicBezTo>
                    <a:pt x="1307" y="302"/>
                    <a:pt x="1307" y="302"/>
                    <a:pt x="1307" y="302"/>
                  </a:cubicBezTo>
                  <a:cubicBezTo>
                    <a:pt x="1307" y="302"/>
                    <a:pt x="1307" y="302"/>
                    <a:pt x="1307" y="301"/>
                  </a:cubicBezTo>
                  <a:cubicBezTo>
                    <a:pt x="1307" y="301"/>
                    <a:pt x="1308" y="301"/>
                    <a:pt x="1308" y="301"/>
                  </a:cubicBezTo>
                  <a:cubicBezTo>
                    <a:pt x="1308" y="301"/>
                    <a:pt x="1308" y="301"/>
                    <a:pt x="1308" y="301"/>
                  </a:cubicBezTo>
                  <a:cubicBezTo>
                    <a:pt x="1308" y="300"/>
                    <a:pt x="1309" y="300"/>
                    <a:pt x="1309" y="300"/>
                  </a:cubicBezTo>
                  <a:cubicBezTo>
                    <a:pt x="1309" y="299"/>
                    <a:pt x="1309" y="299"/>
                    <a:pt x="1310" y="299"/>
                  </a:cubicBezTo>
                  <a:cubicBezTo>
                    <a:pt x="1310" y="299"/>
                    <a:pt x="1310" y="299"/>
                    <a:pt x="1310" y="299"/>
                  </a:cubicBezTo>
                  <a:cubicBezTo>
                    <a:pt x="1311" y="300"/>
                    <a:pt x="1311" y="300"/>
                    <a:pt x="1311" y="301"/>
                  </a:cubicBezTo>
                  <a:cubicBezTo>
                    <a:pt x="1311" y="301"/>
                    <a:pt x="1311" y="301"/>
                    <a:pt x="1311" y="301"/>
                  </a:cubicBezTo>
                  <a:cubicBezTo>
                    <a:pt x="1311" y="301"/>
                    <a:pt x="1311" y="301"/>
                    <a:pt x="1311" y="302"/>
                  </a:cubicBezTo>
                  <a:cubicBezTo>
                    <a:pt x="1311" y="302"/>
                    <a:pt x="1311" y="302"/>
                    <a:pt x="1311" y="303"/>
                  </a:cubicBezTo>
                  <a:cubicBezTo>
                    <a:pt x="1311" y="303"/>
                    <a:pt x="1312" y="303"/>
                    <a:pt x="1312" y="304"/>
                  </a:cubicBezTo>
                  <a:cubicBezTo>
                    <a:pt x="1312" y="304"/>
                    <a:pt x="1312" y="304"/>
                    <a:pt x="1312" y="304"/>
                  </a:cubicBezTo>
                  <a:cubicBezTo>
                    <a:pt x="1312" y="304"/>
                    <a:pt x="1312" y="304"/>
                    <a:pt x="1312" y="305"/>
                  </a:cubicBezTo>
                  <a:cubicBezTo>
                    <a:pt x="1312" y="305"/>
                    <a:pt x="1312" y="305"/>
                    <a:pt x="1312" y="306"/>
                  </a:cubicBezTo>
                  <a:cubicBezTo>
                    <a:pt x="1311" y="306"/>
                    <a:pt x="1311" y="306"/>
                    <a:pt x="1311" y="306"/>
                  </a:cubicBezTo>
                  <a:cubicBezTo>
                    <a:pt x="1311" y="307"/>
                    <a:pt x="1310" y="307"/>
                    <a:pt x="1310" y="307"/>
                  </a:cubicBezTo>
                  <a:cubicBezTo>
                    <a:pt x="1310" y="307"/>
                    <a:pt x="1309" y="307"/>
                    <a:pt x="1309" y="307"/>
                  </a:cubicBezTo>
                  <a:cubicBezTo>
                    <a:pt x="1309" y="307"/>
                    <a:pt x="1309" y="307"/>
                    <a:pt x="1309" y="307"/>
                  </a:cubicBezTo>
                  <a:cubicBezTo>
                    <a:pt x="1309" y="307"/>
                    <a:pt x="1309" y="307"/>
                    <a:pt x="1309" y="307"/>
                  </a:cubicBezTo>
                  <a:cubicBezTo>
                    <a:pt x="1309" y="307"/>
                    <a:pt x="1309" y="308"/>
                    <a:pt x="1309" y="308"/>
                  </a:cubicBezTo>
                  <a:cubicBezTo>
                    <a:pt x="1309" y="308"/>
                    <a:pt x="1309" y="308"/>
                    <a:pt x="1309" y="308"/>
                  </a:cubicBezTo>
                  <a:cubicBezTo>
                    <a:pt x="1309" y="309"/>
                    <a:pt x="1309" y="309"/>
                    <a:pt x="1309" y="310"/>
                  </a:cubicBezTo>
                  <a:cubicBezTo>
                    <a:pt x="1309" y="310"/>
                    <a:pt x="1309" y="310"/>
                    <a:pt x="1309" y="310"/>
                  </a:cubicBezTo>
                  <a:cubicBezTo>
                    <a:pt x="1308" y="311"/>
                    <a:pt x="1308" y="311"/>
                    <a:pt x="1308" y="312"/>
                  </a:cubicBezTo>
                  <a:cubicBezTo>
                    <a:pt x="1308" y="312"/>
                    <a:pt x="1308" y="312"/>
                    <a:pt x="1308" y="312"/>
                  </a:cubicBezTo>
                  <a:cubicBezTo>
                    <a:pt x="1308" y="312"/>
                    <a:pt x="1308" y="312"/>
                    <a:pt x="1308" y="312"/>
                  </a:cubicBezTo>
                  <a:cubicBezTo>
                    <a:pt x="1308" y="312"/>
                    <a:pt x="1308" y="312"/>
                    <a:pt x="1308" y="312"/>
                  </a:cubicBezTo>
                  <a:cubicBezTo>
                    <a:pt x="1309" y="312"/>
                    <a:pt x="1309" y="312"/>
                    <a:pt x="1309" y="312"/>
                  </a:cubicBezTo>
                  <a:cubicBezTo>
                    <a:pt x="1309" y="312"/>
                    <a:pt x="1309" y="312"/>
                    <a:pt x="1309" y="312"/>
                  </a:cubicBezTo>
                  <a:cubicBezTo>
                    <a:pt x="1309" y="312"/>
                    <a:pt x="1309" y="312"/>
                    <a:pt x="1309" y="312"/>
                  </a:cubicBezTo>
                  <a:cubicBezTo>
                    <a:pt x="1310" y="312"/>
                    <a:pt x="1310" y="311"/>
                    <a:pt x="1310" y="311"/>
                  </a:cubicBezTo>
                  <a:cubicBezTo>
                    <a:pt x="1311" y="311"/>
                    <a:pt x="1311" y="310"/>
                    <a:pt x="1312" y="310"/>
                  </a:cubicBezTo>
                  <a:cubicBezTo>
                    <a:pt x="1312" y="310"/>
                    <a:pt x="1312" y="310"/>
                    <a:pt x="1312" y="310"/>
                  </a:cubicBezTo>
                  <a:cubicBezTo>
                    <a:pt x="1312" y="310"/>
                    <a:pt x="1312" y="310"/>
                    <a:pt x="1312" y="310"/>
                  </a:cubicBezTo>
                  <a:cubicBezTo>
                    <a:pt x="1313" y="310"/>
                    <a:pt x="1313" y="310"/>
                    <a:pt x="1313" y="310"/>
                  </a:cubicBezTo>
                  <a:cubicBezTo>
                    <a:pt x="1313" y="310"/>
                    <a:pt x="1313" y="310"/>
                    <a:pt x="1313" y="310"/>
                  </a:cubicBezTo>
                  <a:cubicBezTo>
                    <a:pt x="1313" y="310"/>
                    <a:pt x="1313" y="310"/>
                    <a:pt x="1313" y="310"/>
                  </a:cubicBezTo>
                  <a:cubicBezTo>
                    <a:pt x="1313" y="309"/>
                    <a:pt x="1313" y="309"/>
                    <a:pt x="1314" y="309"/>
                  </a:cubicBezTo>
                  <a:cubicBezTo>
                    <a:pt x="1314" y="309"/>
                    <a:pt x="1314" y="309"/>
                    <a:pt x="1314" y="309"/>
                  </a:cubicBezTo>
                  <a:cubicBezTo>
                    <a:pt x="1315" y="309"/>
                    <a:pt x="1315" y="309"/>
                    <a:pt x="1315" y="309"/>
                  </a:cubicBezTo>
                  <a:cubicBezTo>
                    <a:pt x="1315" y="309"/>
                    <a:pt x="1316" y="310"/>
                    <a:pt x="1316" y="310"/>
                  </a:cubicBezTo>
                  <a:cubicBezTo>
                    <a:pt x="1316" y="311"/>
                    <a:pt x="1317" y="312"/>
                    <a:pt x="1318" y="312"/>
                  </a:cubicBezTo>
                  <a:cubicBezTo>
                    <a:pt x="1318" y="312"/>
                    <a:pt x="1318" y="312"/>
                    <a:pt x="1319" y="312"/>
                  </a:cubicBezTo>
                  <a:cubicBezTo>
                    <a:pt x="1319" y="313"/>
                    <a:pt x="1320" y="313"/>
                    <a:pt x="1320" y="314"/>
                  </a:cubicBezTo>
                  <a:cubicBezTo>
                    <a:pt x="1320" y="314"/>
                    <a:pt x="1320" y="314"/>
                    <a:pt x="1320" y="314"/>
                  </a:cubicBezTo>
                  <a:cubicBezTo>
                    <a:pt x="1320" y="314"/>
                    <a:pt x="1320" y="314"/>
                    <a:pt x="1320" y="314"/>
                  </a:cubicBezTo>
                  <a:cubicBezTo>
                    <a:pt x="1320" y="315"/>
                    <a:pt x="1321" y="315"/>
                    <a:pt x="1322" y="315"/>
                  </a:cubicBezTo>
                  <a:cubicBezTo>
                    <a:pt x="1322" y="315"/>
                    <a:pt x="1322" y="315"/>
                    <a:pt x="1322" y="315"/>
                  </a:cubicBezTo>
                  <a:cubicBezTo>
                    <a:pt x="1323" y="315"/>
                    <a:pt x="1323" y="315"/>
                    <a:pt x="1323" y="315"/>
                  </a:cubicBezTo>
                  <a:cubicBezTo>
                    <a:pt x="1323" y="315"/>
                    <a:pt x="1323" y="316"/>
                    <a:pt x="1323" y="316"/>
                  </a:cubicBezTo>
                  <a:cubicBezTo>
                    <a:pt x="1323" y="316"/>
                    <a:pt x="1323" y="316"/>
                    <a:pt x="1323" y="316"/>
                  </a:cubicBezTo>
                  <a:cubicBezTo>
                    <a:pt x="1323" y="316"/>
                    <a:pt x="1324" y="316"/>
                    <a:pt x="1324" y="316"/>
                  </a:cubicBezTo>
                  <a:cubicBezTo>
                    <a:pt x="1324" y="316"/>
                    <a:pt x="1324" y="316"/>
                    <a:pt x="1324" y="317"/>
                  </a:cubicBezTo>
                  <a:cubicBezTo>
                    <a:pt x="1324" y="317"/>
                    <a:pt x="1324" y="317"/>
                    <a:pt x="1324" y="317"/>
                  </a:cubicBezTo>
                  <a:cubicBezTo>
                    <a:pt x="1324" y="317"/>
                    <a:pt x="1325" y="317"/>
                    <a:pt x="1325" y="318"/>
                  </a:cubicBezTo>
                  <a:cubicBezTo>
                    <a:pt x="1325" y="318"/>
                    <a:pt x="1324" y="319"/>
                    <a:pt x="1324" y="319"/>
                  </a:cubicBezTo>
                  <a:cubicBezTo>
                    <a:pt x="1324" y="320"/>
                    <a:pt x="1323" y="320"/>
                    <a:pt x="1324" y="321"/>
                  </a:cubicBezTo>
                  <a:cubicBezTo>
                    <a:pt x="1324" y="321"/>
                    <a:pt x="1324" y="321"/>
                    <a:pt x="1324" y="321"/>
                  </a:cubicBezTo>
                  <a:cubicBezTo>
                    <a:pt x="1325" y="322"/>
                    <a:pt x="1325" y="322"/>
                    <a:pt x="1325" y="322"/>
                  </a:cubicBezTo>
                  <a:cubicBezTo>
                    <a:pt x="1325" y="323"/>
                    <a:pt x="1325" y="323"/>
                    <a:pt x="1326" y="323"/>
                  </a:cubicBezTo>
                  <a:cubicBezTo>
                    <a:pt x="1326" y="323"/>
                    <a:pt x="1326" y="323"/>
                    <a:pt x="1326" y="323"/>
                  </a:cubicBezTo>
                  <a:cubicBezTo>
                    <a:pt x="1327" y="323"/>
                    <a:pt x="1327" y="323"/>
                    <a:pt x="1327" y="323"/>
                  </a:cubicBezTo>
                  <a:cubicBezTo>
                    <a:pt x="1327" y="323"/>
                    <a:pt x="1327" y="323"/>
                    <a:pt x="1327" y="323"/>
                  </a:cubicBezTo>
                  <a:cubicBezTo>
                    <a:pt x="1327" y="323"/>
                    <a:pt x="1328" y="323"/>
                    <a:pt x="1328" y="324"/>
                  </a:cubicBezTo>
                  <a:cubicBezTo>
                    <a:pt x="1328" y="324"/>
                    <a:pt x="1328" y="324"/>
                    <a:pt x="1328" y="324"/>
                  </a:cubicBezTo>
                  <a:cubicBezTo>
                    <a:pt x="1328" y="325"/>
                    <a:pt x="1328" y="325"/>
                    <a:pt x="1329" y="325"/>
                  </a:cubicBezTo>
                  <a:cubicBezTo>
                    <a:pt x="1329" y="325"/>
                    <a:pt x="1329" y="325"/>
                    <a:pt x="1329" y="325"/>
                  </a:cubicBezTo>
                  <a:cubicBezTo>
                    <a:pt x="1329" y="326"/>
                    <a:pt x="1329" y="326"/>
                    <a:pt x="1329" y="327"/>
                  </a:cubicBezTo>
                  <a:cubicBezTo>
                    <a:pt x="1329" y="327"/>
                    <a:pt x="1329" y="328"/>
                    <a:pt x="1328" y="328"/>
                  </a:cubicBezTo>
                  <a:cubicBezTo>
                    <a:pt x="1328" y="328"/>
                    <a:pt x="1328" y="329"/>
                    <a:pt x="1328" y="329"/>
                  </a:cubicBezTo>
                  <a:cubicBezTo>
                    <a:pt x="1327" y="329"/>
                    <a:pt x="1327" y="330"/>
                    <a:pt x="1327" y="330"/>
                  </a:cubicBezTo>
                  <a:cubicBezTo>
                    <a:pt x="1327" y="330"/>
                    <a:pt x="1327" y="331"/>
                    <a:pt x="1326" y="332"/>
                  </a:cubicBezTo>
                  <a:cubicBezTo>
                    <a:pt x="1326" y="332"/>
                    <a:pt x="1326" y="332"/>
                    <a:pt x="1326" y="332"/>
                  </a:cubicBezTo>
                  <a:cubicBezTo>
                    <a:pt x="1326" y="332"/>
                    <a:pt x="1326" y="333"/>
                    <a:pt x="1326" y="333"/>
                  </a:cubicBezTo>
                  <a:cubicBezTo>
                    <a:pt x="1326" y="333"/>
                    <a:pt x="1326" y="333"/>
                    <a:pt x="1326" y="333"/>
                  </a:cubicBezTo>
                  <a:cubicBezTo>
                    <a:pt x="1326" y="334"/>
                    <a:pt x="1326" y="334"/>
                    <a:pt x="1326" y="334"/>
                  </a:cubicBezTo>
                  <a:cubicBezTo>
                    <a:pt x="1325" y="335"/>
                    <a:pt x="1325" y="335"/>
                    <a:pt x="1326" y="335"/>
                  </a:cubicBezTo>
                  <a:cubicBezTo>
                    <a:pt x="1326" y="336"/>
                    <a:pt x="1326" y="336"/>
                    <a:pt x="1327" y="336"/>
                  </a:cubicBezTo>
                  <a:cubicBezTo>
                    <a:pt x="1327" y="337"/>
                    <a:pt x="1327" y="337"/>
                    <a:pt x="1327" y="338"/>
                  </a:cubicBezTo>
                  <a:cubicBezTo>
                    <a:pt x="1327" y="338"/>
                    <a:pt x="1327" y="338"/>
                    <a:pt x="1327" y="338"/>
                  </a:cubicBezTo>
                  <a:cubicBezTo>
                    <a:pt x="1327" y="339"/>
                    <a:pt x="1326" y="339"/>
                    <a:pt x="1326" y="339"/>
                  </a:cubicBezTo>
                  <a:cubicBezTo>
                    <a:pt x="1325" y="339"/>
                    <a:pt x="1324" y="338"/>
                    <a:pt x="1324" y="338"/>
                  </a:cubicBezTo>
                  <a:cubicBezTo>
                    <a:pt x="1324" y="338"/>
                    <a:pt x="1323" y="338"/>
                    <a:pt x="1323" y="338"/>
                  </a:cubicBezTo>
                  <a:cubicBezTo>
                    <a:pt x="1323" y="338"/>
                    <a:pt x="1323" y="338"/>
                    <a:pt x="1323" y="338"/>
                  </a:cubicBezTo>
                  <a:cubicBezTo>
                    <a:pt x="1322" y="338"/>
                    <a:pt x="1321" y="337"/>
                    <a:pt x="1320" y="337"/>
                  </a:cubicBezTo>
                  <a:cubicBezTo>
                    <a:pt x="1320" y="337"/>
                    <a:pt x="1320" y="337"/>
                    <a:pt x="1319" y="337"/>
                  </a:cubicBezTo>
                  <a:cubicBezTo>
                    <a:pt x="1319" y="337"/>
                    <a:pt x="1319" y="337"/>
                    <a:pt x="1319" y="337"/>
                  </a:cubicBezTo>
                  <a:cubicBezTo>
                    <a:pt x="1319" y="337"/>
                    <a:pt x="1319" y="337"/>
                    <a:pt x="1318" y="337"/>
                  </a:cubicBezTo>
                  <a:cubicBezTo>
                    <a:pt x="1318" y="337"/>
                    <a:pt x="1318" y="337"/>
                    <a:pt x="1318" y="337"/>
                  </a:cubicBezTo>
                  <a:cubicBezTo>
                    <a:pt x="1318" y="337"/>
                    <a:pt x="1317" y="337"/>
                    <a:pt x="1317" y="337"/>
                  </a:cubicBezTo>
                  <a:cubicBezTo>
                    <a:pt x="1317" y="337"/>
                    <a:pt x="1317" y="336"/>
                    <a:pt x="1316" y="336"/>
                  </a:cubicBezTo>
                  <a:cubicBezTo>
                    <a:pt x="1316" y="336"/>
                    <a:pt x="1316" y="336"/>
                    <a:pt x="1316" y="336"/>
                  </a:cubicBezTo>
                  <a:cubicBezTo>
                    <a:pt x="1316" y="336"/>
                    <a:pt x="1316" y="337"/>
                    <a:pt x="1315" y="337"/>
                  </a:cubicBezTo>
                  <a:cubicBezTo>
                    <a:pt x="1315" y="337"/>
                    <a:pt x="1314" y="337"/>
                    <a:pt x="1314" y="337"/>
                  </a:cubicBezTo>
                  <a:cubicBezTo>
                    <a:pt x="1314" y="337"/>
                    <a:pt x="1313" y="337"/>
                    <a:pt x="1313" y="337"/>
                  </a:cubicBezTo>
                  <a:cubicBezTo>
                    <a:pt x="1313" y="336"/>
                    <a:pt x="1313" y="336"/>
                    <a:pt x="1313" y="336"/>
                  </a:cubicBezTo>
                  <a:cubicBezTo>
                    <a:pt x="1312" y="336"/>
                    <a:pt x="1312" y="335"/>
                    <a:pt x="1312" y="335"/>
                  </a:cubicBezTo>
                  <a:cubicBezTo>
                    <a:pt x="1312" y="336"/>
                    <a:pt x="1312" y="336"/>
                    <a:pt x="1312" y="336"/>
                  </a:cubicBezTo>
                  <a:cubicBezTo>
                    <a:pt x="1312" y="336"/>
                    <a:pt x="1311" y="336"/>
                    <a:pt x="1311" y="336"/>
                  </a:cubicBezTo>
                  <a:cubicBezTo>
                    <a:pt x="1311" y="337"/>
                    <a:pt x="1310" y="337"/>
                    <a:pt x="1310" y="337"/>
                  </a:cubicBezTo>
                  <a:cubicBezTo>
                    <a:pt x="1310" y="337"/>
                    <a:pt x="1309" y="337"/>
                    <a:pt x="1309" y="337"/>
                  </a:cubicBezTo>
                  <a:cubicBezTo>
                    <a:pt x="1308" y="337"/>
                    <a:pt x="1308" y="337"/>
                    <a:pt x="1308" y="337"/>
                  </a:cubicBezTo>
                  <a:cubicBezTo>
                    <a:pt x="1308" y="337"/>
                    <a:pt x="1307" y="337"/>
                    <a:pt x="1307" y="337"/>
                  </a:cubicBezTo>
                  <a:cubicBezTo>
                    <a:pt x="1307" y="337"/>
                    <a:pt x="1307" y="337"/>
                    <a:pt x="1307" y="337"/>
                  </a:cubicBezTo>
                  <a:cubicBezTo>
                    <a:pt x="1307" y="337"/>
                    <a:pt x="1307" y="337"/>
                    <a:pt x="1306" y="338"/>
                  </a:cubicBezTo>
                  <a:cubicBezTo>
                    <a:pt x="1306" y="338"/>
                    <a:pt x="1306" y="338"/>
                    <a:pt x="1306" y="338"/>
                  </a:cubicBezTo>
                  <a:cubicBezTo>
                    <a:pt x="1306" y="339"/>
                    <a:pt x="1305" y="339"/>
                    <a:pt x="1305" y="340"/>
                  </a:cubicBezTo>
                  <a:cubicBezTo>
                    <a:pt x="1304" y="340"/>
                    <a:pt x="1304" y="340"/>
                    <a:pt x="1304" y="340"/>
                  </a:cubicBezTo>
                  <a:cubicBezTo>
                    <a:pt x="1303" y="341"/>
                    <a:pt x="1303" y="342"/>
                    <a:pt x="1302" y="342"/>
                  </a:cubicBezTo>
                  <a:cubicBezTo>
                    <a:pt x="1301" y="342"/>
                    <a:pt x="1301" y="342"/>
                    <a:pt x="1301" y="342"/>
                  </a:cubicBezTo>
                  <a:cubicBezTo>
                    <a:pt x="1301" y="342"/>
                    <a:pt x="1301" y="342"/>
                    <a:pt x="1301" y="342"/>
                  </a:cubicBezTo>
                  <a:cubicBezTo>
                    <a:pt x="1301" y="342"/>
                    <a:pt x="1301" y="342"/>
                    <a:pt x="1301" y="342"/>
                  </a:cubicBezTo>
                  <a:cubicBezTo>
                    <a:pt x="1300" y="342"/>
                    <a:pt x="1300" y="342"/>
                    <a:pt x="1300" y="342"/>
                  </a:cubicBezTo>
                  <a:cubicBezTo>
                    <a:pt x="1300" y="342"/>
                    <a:pt x="1300" y="342"/>
                    <a:pt x="1300" y="342"/>
                  </a:cubicBezTo>
                  <a:cubicBezTo>
                    <a:pt x="1301" y="343"/>
                    <a:pt x="1301" y="343"/>
                    <a:pt x="1301" y="343"/>
                  </a:cubicBezTo>
                  <a:cubicBezTo>
                    <a:pt x="1301" y="343"/>
                    <a:pt x="1301" y="343"/>
                    <a:pt x="1301" y="343"/>
                  </a:cubicBezTo>
                  <a:cubicBezTo>
                    <a:pt x="1301" y="343"/>
                    <a:pt x="1301" y="343"/>
                    <a:pt x="1301" y="344"/>
                  </a:cubicBezTo>
                  <a:cubicBezTo>
                    <a:pt x="1301" y="345"/>
                    <a:pt x="1301" y="345"/>
                    <a:pt x="1300" y="346"/>
                  </a:cubicBezTo>
                  <a:cubicBezTo>
                    <a:pt x="1300" y="346"/>
                    <a:pt x="1300" y="346"/>
                    <a:pt x="1300" y="346"/>
                  </a:cubicBezTo>
                  <a:cubicBezTo>
                    <a:pt x="1299" y="346"/>
                    <a:pt x="1299" y="347"/>
                    <a:pt x="1299" y="347"/>
                  </a:cubicBezTo>
                  <a:cubicBezTo>
                    <a:pt x="1298" y="347"/>
                    <a:pt x="1298" y="348"/>
                    <a:pt x="1297" y="348"/>
                  </a:cubicBezTo>
                  <a:cubicBezTo>
                    <a:pt x="1297" y="349"/>
                    <a:pt x="1296" y="349"/>
                    <a:pt x="1296" y="349"/>
                  </a:cubicBezTo>
                  <a:cubicBezTo>
                    <a:pt x="1295" y="349"/>
                    <a:pt x="1295" y="348"/>
                    <a:pt x="1295" y="348"/>
                  </a:cubicBezTo>
                  <a:cubicBezTo>
                    <a:pt x="1295" y="348"/>
                    <a:pt x="1295" y="349"/>
                    <a:pt x="1294" y="349"/>
                  </a:cubicBezTo>
                  <a:cubicBezTo>
                    <a:pt x="1294" y="349"/>
                    <a:pt x="1294" y="349"/>
                    <a:pt x="1294" y="349"/>
                  </a:cubicBezTo>
                  <a:cubicBezTo>
                    <a:pt x="1294" y="349"/>
                    <a:pt x="1294" y="350"/>
                    <a:pt x="1294" y="350"/>
                  </a:cubicBezTo>
                  <a:cubicBezTo>
                    <a:pt x="1294" y="351"/>
                    <a:pt x="1294" y="352"/>
                    <a:pt x="1294" y="353"/>
                  </a:cubicBezTo>
                  <a:cubicBezTo>
                    <a:pt x="1294" y="353"/>
                    <a:pt x="1294" y="354"/>
                    <a:pt x="1294" y="354"/>
                  </a:cubicBezTo>
                  <a:cubicBezTo>
                    <a:pt x="1294" y="354"/>
                    <a:pt x="1294" y="354"/>
                    <a:pt x="1294" y="354"/>
                  </a:cubicBezTo>
                  <a:cubicBezTo>
                    <a:pt x="1293" y="354"/>
                    <a:pt x="1293" y="355"/>
                    <a:pt x="1292" y="355"/>
                  </a:cubicBezTo>
                  <a:cubicBezTo>
                    <a:pt x="1292" y="355"/>
                    <a:pt x="1292" y="355"/>
                    <a:pt x="1292" y="355"/>
                  </a:cubicBezTo>
                  <a:cubicBezTo>
                    <a:pt x="1292" y="355"/>
                    <a:pt x="1291" y="355"/>
                    <a:pt x="1291" y="355"/>
                  </a:cubicBezTo>
                  <a:cubicBezTo>
                    <a:pt x="1291" y="355"/>
                    <a:pt x="1291" y="355"/>
                    <a:pt x="1291" y="354"/>
                  </a:cubicBezTo>
                  <a:cubicBezTo>
                    <a:pt x="1291" y="354"/>
                    <a:pt x="1290" y="354"/>
                    <a:pt x="1290" y="354"/>
                  </a:cubicBezTo>
                  <a:cubicBezTo>
                    <a:pt x="1290" y="354"/>
                    <a:pt x="1290" y="354"/>
                    <a:pt x="1290" y="355"/>
                  </a:cubicBezTo>
                  <a:cubicBezTo>
                    <a:pt x="1290" y="355"/>
                    <a:pt x="1290" y="355"/>
                    <a:pt x="1290" y="356"/>
                  </a:cubicBezTo>
                  <a:cubicBezTo>
                    <a:pt x="1290" y="357"/>
                    <a:pt x="1290" y="357"/>
                    <a:pt x="1290" y="357"/>
                  </a:cubicBezTo>
                  <a:cubicBezTo>
                    <a:pt x="1290" y="357"/>
                    <a:pt x="1290" y="357"/>
                    <a:pt x="1290" y="357"/>
                  </a:cubicBezTo>
                  <a:cubicBezTo>
                    <a:pt x="1290" y="357"/>
                    <a:pt x="1290" y="357"/>
                    <a:pt x="1290" y="357"/>
                  </a:cubicBezTo>
                  <a:cubicBezTo>
                    <a:pt x="1290" y="357"/>
                    <a:pt x="1290" y="357"/>
                    <a:pt x="1290" y="357"/>
                  </a:cubicBezTo>
                  <a:cubicBezTo>
                    <a:pt x="1290" y="358"/>
                    <a:pt x="1289" y="358"/>
                    <a:pt x="1289" y="358"/>
                  </a:cubicBezTo>
                  <a:cubicBezTo>
                    <a:pt x="1289" y="358"/>
                    <a:pt x="1289" y="358"/>
                    <a:pt x="1289" y="359"/>
                  </a:cubicBezTo>
                  <a:cubicBezTo>
                    <a:pt x="1288" y="359"/>
                    <a:pt x="1288" y="360"/>
                    <a:pt x="1287" y="360"/>
                  </a:cubicBezTo>
                  <a:cubicBezTo>
                    <a:pt x="1286" y="360"/>
                    <a:pt x="1286" y="361"/>
                    <a:pt x="1285" y="362"/>
                  </a:cubicBezTo>
                  <a:cubicBezTo>
                    <a:pt x="1285" y="362"/>
                    <a:pt x="1285" y="362"/>
                    <a:pt x="1285" y="362"/>
                  </a:cubicBezTo>
                  <a:cubicBezTo>
                    <a:pt x="1285" y="363"/>
                    <a:pt x="1285" y="363"/>
                    <a:pt x="1284" y="363"/>
                  </a:cubicBezTo>
                  <a:cubicBezTo>
                    <a:pt x="1284" y="363"/>
                    <a:pt x="1283" y="363"/>
                    <a:pt x="1283" y="363"/>
                  </a:cubicBezTo>
                  <a:cubicBezTo>
                    <a:pt x="1283" y="363"/>
                    <a:pt x="1283" y="363"/>
                    <a:pt x="1283" y="364"/>
                  </a:cubicBezTo>
                  <a:cubicBezTo>
                    <a:pt x="1283" y="365"/>
                    <a:pt x="1283" y="365"/>
                    <a:pt x="1282" y="366"/>
                  </a:cubicBezTo>
                  <a:cubicBezTo>
                    <a:pt x="1282" y="366"/>
                    <a:pt x="1282" y="366"/>
                    <a:pt x="1282" y="366"/>
                  </a:cubicBezTo>
                  <a:cubicBezTo>
                    <a:pt x="1282" y="367"/>
                    <a:pt x="1281" y="368"/>
                    <a:pt x="1281" y="369"/>
                  </a:cubicBezTo>
                  <a:cubicBezTo>
                    <a:pt x="1280" y="369"/>
                    <a:pt x="1280" y="369"/>
                    <a:pt x="1280" y="370"/>
                  </a:cubicBezTo>
                  <a:cubicBezTo>
                    <a:pt x="1279" y="370"/>
                    <a:pt x="1279" y="370"/>
                    <a:pt x="1279" y="371"/>
                  </a:cubicBezTo>
                  <a:cubicBezTo>
                    <a:pt x="1279" y="371"/>
                    <a:pt x="1278" y="371"/>
                    <a:pt x="1278" y="371"/>
                  </a:cubicBezTo>
                  <a:cubicBezTo>
                    <a:pt x="1278" y="371"/>
                    <a:pt x="1278" y="371"/>
                    <a:pt x="1278" y="371"/>
                  </a:cubicBezTo>
                  <a:cubicBezTo>
                    <a:pt x="1278" y="371"/>
                    <a:pt x="1278" y="370"/>
                    <a:pt x="1278" y="370"/>
                  </a:cubicBezTo>
                  <a:cubicBezTo>
                    <a:pt x="1278" y="370"/>
                    <a:pt x="1277" y="370"/>
                    <a:pt x="1277" y="370"/>
                  </a:cubicBezTo>
                  <a:cubicBezTo>
                    <a:pt x="1277" y="370"/>
                    <a:pt x="1277" y="370"/>
                    <a:pt x="1277" y="370"/>
                  </a:cubicBezTo>
                  <a:cubicBezTo>
                    <a:pt x="1276" y="371"/>
                    <a:pt x="1278" y="371"/>
                    <a:pt x="1278" y="372"/>
                  </a:cubicBezTo>
                  <a:cubicBezTo>
                    <a:pt x="1278" y="372"/>
                    <a:pt x="1278" y="372"/>
                    <a:pt x="1278" y="372"/>
                  </a:cubicBezTo>
                  <a:cubicBezTo>
                    <a:pt x="1279" y="372"/>
                    <a:pt x="1279" y="373"/>
                    <a:pt x="1279" y="373"/>
                  </a:cubicBezTo>
                  <a:cubicBezTo>
                    <a:pt x="1279" y="374"/>
                    <a:pt x="1279" y="374"/>
                    <a:pt x="1279" y="375"/>
                  </a:cubicBezTo>
                  <a:cubicBezTo>
                    <a:pt x="1278" y="375"/>
                    <a:pt x="1278" y="375"/>
                    <a:pt x="1278" y="376"/>
                  </a:cubicBezTo>
                  <a:cubicBezTo>
                    <a:pt x="1277" y="376"/>
                    <a:pt x="1277" y="376"/>
                    <a:pt x="1277" y="376"/>
                  </a:cubicBezTo>
                  <a:cubicBezTo>
                    <a:pt x="1277" y="376"/>
                    <a:pt x="1277" y="376"/>
                    <a:pt x="1277" y="376"/>
                  </a:cubicBezTo>
                  <a:cubicBezTo>
                    <a:pt x="1277" y="376"/>
                    <a:pt x="1277" y="376"/>
                    <a:pt x="1276" y="376"/>
                  </a:cubicBezTo>
                  <a:cubicBezTo>
                    <a:pt x="1276" y="376"/>
                    <a:pt x="1276" y="376"/>
                    <a:pt x="1276" y="376"/>
                  </a:cubicBezTo>
                  <a:cubicBezTo>
                    <a:pt x="1277" y="376"/>
                    <a:pt x="1277" y="377"/>
                    <a:pt x="1277" y="377"/>
                  </a:cubicBezTo>
                  <a:cubicBezTo>
                    <a:pt x="1277" y="378"/>
                    <a:pt x="1277" y="378"/>
                    <a:pt x="1277" y="378"/>
                  </a:cubicBezTo>
                  <a:cubicBezTo>
                    <a:pt x="1277" y="379"/>
                    <a:pt x="1277" y="379"/>
                    <a:pt x="1277" y="379"/>
                  </a:cubicBezTo>
                  <a:cubicBezTo>
                    <a:pt x="1277" y="380"/>
                    <a:pt x="1277" y="381"/>
                    <a:pt x="1276" y="382"/>
                  </a:cubicBezTo>
                  <a:cubicBezTo>
                    <a:pt x="1276" y="382"/>
                    <a:pt x="1276" y="382"/>
                    <a:pt x="1276" y="382"/>
                  </a:cubicBezTo>
                  <a:cubicBezTo>
                    <a:pt x="1276" y="382"/>
                    <a:pt x="1275" y="383"/>
                    <a:pt x="1275" y="383"/>
                  </a:cubicBezTo>
                  <a:cubicBezTo>
                    <a:pt x="1275" y="383"/>
                    <a:pt x="1275" y="384"/>
                    <a:pt x="1275" y="384"/>
                  </a:cubicBezTo>
                  <a:cubicBezTo>
                    <a:pt x="1275" y="384"/>
                    <a:pt x="1275" y="384"/>
                    <a:pt x="1274" y="385"/>
                  </a:cubicBezTo>
                  <a:cubicBezTo>
                    <a:pt x="1274" y="385"/>
                    <a:pt x="1273" y="386"/>
                    <a:pt x="1273" y="386"/>
                  </a:cubicBezTo>
                  <a:cubicBezTo>
                    <a:pt x="1272" y="387"/>
                    <a:pt x="1271" y="388"/>
                    <a:pt x="1271" y="389"/>
                  </a:cubicBezTo>
                  <a:cubicBezTo>
                    <a:pt x="1271" y="389"/>
                    <a:pt x="1271" y="390"/>
                    <a:pt x="1271" y="390"/>
                  </a:cubicBezTo>
                  <a:cubicBezTo>
                    <a:pt x="1271" y="391"/>
                    <a:pt x="1271" y="392"/>
                    <a:pt x="1270" y="393"/>
                  </a:cubicBezTo>
                  <a:cubicBezTo>
                    <a:pt x="1270" y="393"/>
                    <a:pt x="1270" y="393"/>
                    <a:pt x="1270" y="393"/>
                  </a:cubicBezTo>
                  <a:cubicBezTo>
                    <a:pt x="1270" y="393"/>
                    <a:pt x="1270" y="393"/>
                    <a:pt x="1269" y="394"/>
                  </a:cubicBezTo>
                  <a:cubicBezTo>
                    <a:pt x="1269" y="394"/>
                    <a:pt x="1269" y="394"/>
                    <a:pt x="1269" y="394"/>
                  </a:cubicBezTo>
                  <a:cubicBezTo>
                    <a:pt x="1268" y="394"/>
                    <a:pt x="1268" y="394"/>
                    <a:pt x="1268" y="394"/>
                  </a:cubicBezTo>
                  <a:cubicBezTo>
                    <a:pt x="1268" y="394"/>
                    <a:pt x="1268" y="395"/>
                    <a:pt x="1268" y="395"/>
                  </a:cubicBezTo>
                  <a:cubicBezTo>
                    <a:pt x="1268" y="395"/>
                    <a:pt x="1268" y="395"/>
                    <a:pt x="1267" y="396"/>
                  </a:cubicBezTo>
                  <a:cubicBezTo>
                    <a:pt x="1267" y="396"/>
                    <a:pt x="1267" y="396"/>
                    <a:pt x="1267" y="396"/>
                  </a:cubicBezTo>
                  <a:cubicBezTo>
                    <a:pt x="1266" y="397"/>
                    <a:pt x="1266" y="397"/>
                    <a:pt x="1267" y="398"/>
                  </a:cubicBezTo>
                  <a:cubicBezTo>
                    <a:pt x="1267" y="398"/>
                    <a:pt x="1267" y="399"/>
                    <a:pt x="1267" y="399"/>
                  </a:cubicBezTo>
                  <a:cubicBezTo>
                    <a:pt x="1267" y="399"/>
                    <a:pt x="1267" y="400"/>
                    <a:pt x="1267" y="400"/>
                  </a:cubicBezTo>
                  <a:cubicBezTo>
                    <a:pt x="1267" y="400"/>
                    <a:pt x="1267" y="400"/>
                    <a:pt x="1267" y="400"/>
                  </a:cubicBezTo>
                  <a:cubicBezTo>
                    <a:pt x="1267" y="401"/>
                    <a:pt x="1267" y="401"/>
                    <a:pt x="1267" y="401"/>
                  </a:cubicBezTo>
                  <a:cubicBezTo>
                    <a:pt x="1268" y="401"/>
                    <a:pt x="1268" y="401"/>
                    <a:pt x="1268" y="401"/>
                  </a:cubicBezTo>
                  <a:cubicBezTo>
                    <a:pt x="1268" y="401"/>
                    <a:pt x="1268" y="401"/>
                    <a:pt x="1268" y="401"/>
                  </a:cubicBezTo>
                  <a:cubicBezTo>
                    <a:pt x="1268" y="401"/>
                    <a:pt x="1268" y="402"/>
                    <a:pt x="1269" y="402"/>
                  </a:cubicBezTo>
                  <a:cubicBezTo>
                    <a:pt x="1269" y="402"/>
                    <a:pt x="1269" y="403"/>
                    <a:pt x="1268" y="404"/>
                  </a:cubicBezTo>
                  <a:cubicBezTo>
                    <a:pt x="1268"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6" y="405"/>
                    <a:pt x="1266" y="405"/>
                  </a:cubicBezTo>
                  <a:cubicBezTo>
                    <a:pt x="1266" y="405"/>
                    <a:pt x="1266" y="405"/>
                    <a:pt x="1266" y="405"/>
                  </a:cubicBezTo>
                  <a:cubicBezTo>
                    <a:pt x="1265" y="405"/>
                    <a:pt x="1265" y="405"/>
                    <a:pt x="1265" y="405"/>
                  </a:cubicBezTo>
                  <a:cubicBezTo>
                    <a:pt x="1264" y="405"/>
                    <a:pt x="1264" y="405"/>
                    <a:pt x="1263" y="405"/>
                  </a:cubicBezTo>
                  <a:cubicBezTo>
                    <a:pt x="1263" y="405"/>
                    <a:pt x="1263" y="405"/>
                    <a:pt x="1263" y="405"/>
                  </a:cubicBezTo>
                  <a:cubicBezTo>
                    <a:pt x="1263" y="405"/>
                    <a:pt x="1263" y="405"/>
                    <a:pt x="1263" y="405"/>
                  </a:cubicBezTo>
                  <a:cubicBezTo>
                    <a:pt x="1262" y="405"/>
                    <a:pt x="1262" y="405"/>
                    <a:pt x="1261" y="405"/>
                  </a:cubicBezTo>
                  <a:cubicBezTo>
                    <a:pt x="1261" y="405"/>
                    <a:pt x="1261" y="405"/>
                    <a:pt x="1260" y="405"/>
                  </a:cubicBezTo>
                  <a:cubicBezTo>
                    <a:pt x="1260" y="404"/>
                    <a:pt x="1260" y="404"/>
                    <a:pt x="1260" y="404"/>
                  </a:cubicBezTo>
                  <a:cubicBezTo>
                    <a:pt x="1260" y="404"/>
                    <a:pt x="1260" y="404"/>
                    <a:pt x="1260" y="403"/>
                  </a:cubicBezTo>
                  <a:cubicBezTo>
                    <a:pt x="1260" y="403"/>
                    <a:pt x="1260" y="403"/>
                    <a:pt x="1260" y="402"/>
                  </a:cubicBezTo>
                  <a:cubicBezTo>
                    <a:pt x="1260" y="402"/>
                    <a:pt x="1260" y="402"/>
                    <a:pt x="1260" y="402"/>
                  </a:cubicBezTo>
                  <a:cubicBezTo>
                    <a:pt x="1260" y="402"/>
                    <a:pt x="1260" y="402"/>
                    <a:pt x="1260" y="402"/>
                  </a:cubicBezTo>
                  <a:cubicBezTo>
                    <a:pt x="1260" y="402"/>
                    <a:pt x="1259" y="401"/>
                    <a:pt x="1259" y="401"/>
                  </a:cubicBezTo>
                  <a:cubicBezTo>
                    <a:pt x="1259" y="401"/>
                    <a:pt x="1260" y="401"/>
                    <a:pt x="1260" y="400"/>
                  </a:cubicBezTo>
                  <a:cubicBezTo>
                    <a:pt x="1260" y="400"/>
                    <a:pt x="1260" y="400"/>
                    <a:pt x="1260" y="400"/>
                  </a:cubicBezTo>
                  <a:cubicBezTo>
                    <a:pt x="1260" y="400"/>
                    <a:pt x="1260" y="400"/>
                    <a:pt x="1260" y="400"/>
                  </a:cubicBezTo>
                  <a:cubicBezTo>
                    <a:pt x="1260" y="400"/>
                    <a:pt x="1260" y="400"/>
                    <a:pt x="1260" y="400"/>
                  </a:cubicBezTo>
                  <a:cubicBezTo>
                    <a:pt x="1259" y="400"/>
                    <a:pt x="1259" y="400"/>
                    <a:pt x="1259" y="400"/>
                  </a:cubicBezTo>
                  <a:cubicBezTo>
                    <a:pt x="1258" y="400"/>
                    <a:pt x="1258" y="400"/>
                    <a:pt x="1257" y="400"/>
                  </a:cubicBezTo>
                  <a:cubicBezTo>
                    <a:pt x="1257" y="400"/>
                    <a:pt x="1256" y="400"/>
                    <a:pt x="1256" y="400"/>
                  </a:cubicBezTo>
                  <a:cubicBezTo>
                    <a:pt x="1256" y="400"/>
                    <a:pt x="1256" y="400"/>
                    <a:pt x="1256" y="399"/>
                  </a:cubicBezTo>
                  <a:cubicBezTo>
                    <a:pt x="1256" y="399"/>
                    <a:pt x="1256" y="399"/>
                    <a:pt x="1256" y="399"/>
                  </a:cubicBezTo>
                  <a:cubicBezTo>
                    <a:pt x="1256" y="398"/>
                    <a:pt x="1256" y="398"/>
                    <a:pt x="1256" y="398"/>
                  </a:cubicBezTo>
                  <a:cubicBezTo>
                    <a:pt x="1256" y="397"/>
                    <a:pt x="1256" y="397"/>
                    <a:pt x="1255" y="397"/>
                  </a:cubicBezTo>
                  <a:cubicBezTo>
                    <a:pt x="1255" y="397"/>
                    <a:pt x="1255" y="397"/>
                    <a:pt x="1254" y="397"/>
                  </a:cubicBezTo>
                  <a:cubicBezTo>
                    <a:pt x="1254" y="396"/>
                    <a:pt x="1253" y="396"/>
                    <a:pt x="1252" y="396"/>
                  </a:cubicBezTo>
                  <a:cubicBezTo>
                    <a:pt x="1252" y="396"/>
                    <a:pt x="1251" y="396"/>
                    <a:pt x="1251" y="395"/>
                  </a:cubicBezTo>
                  <a:cubicBezTo>
                    <a:pt x="1251" y="395"/>
                    <a:pt x="1251" y="395"/>
                    <a:pt x="1251" y="395"/>
                  </a:cubicBezTo>
                  <a:cubicBezTo>
                    <a:pt x="1251" y="395"/>
                    <a:pt x="1250" y="395"/>
                    <a:pt x="1250" y="395"/>
                  </a:cubicBezTo>
                  <a:cubicBezTo>
                    <a:pt x="1250" y="395"/>
                    <a:pt x="1250" y="395"/>
                    <a:pt x="1250" y="395"/>
                  </a:cubicBezTo>
                  <a:cubicBezTo>
                    <a:pt x="1249" y="395"/>
                    <a:pt x="1249" y="395"/>
                    <a:pt x="1249" y="395"/>
                  </a:cubicBezTo>
                  <a:cubicBezTo>
                    <a:pt x="1249" y="395"/>
                    <a:pt x="1249" y="395"/>
                    <a:pt x="1249" y="395"/>
                  </a:cubicBezTo>
                  <a:cubicBezTo>
                    <a:pt x="1248" y="395"/>
                    <a:pt x="1248" y="395"/>
                    <a:pt x="1248" y="395"/>
                  </a:cubicBezTo>
                  <a:cubicBezTo>
                    <a:pt x="1248" y="395"/>
                    <a:pt x="1247" y="396"/>
                    <a:pt x="1247" y="396"/>
                  </a:cubicBezTo>
                  <a:cubicBezTo>
                    <a:pt x="1247" y="396"/>
                    <a:pt x="1247" y="396"/>
                    <a:pt x="1247" y="396"/>
                  </a:cubicBezTo>
                  <a:cubicBezTo>
                    <a:pt x="1245" y="396"/>
                    <a:pt x="1245" y="396"/>
                    <a:pt x="1244" y="396"/>
                  </a:cubicBezTo>
                  <a:cubicBezTo>
                    <a:pt x="1243" y="397"/>
                    <a:pt x="1243" y="397"/>
                    <a:pt x="1243" y="397"/>
                  </a:cubicBezTo>
                  <a:cubicBezTo>
                    <a:pt x="1243" y="397"/>
                    <a:pt x="1242" y="397"/>
                    <a:pt x="1242" y="397"/>
                  </a:cubicBezTo>
                  <a:cubicBezTo>
                    <a:pt x="1242" y="397"/>
                    <a:pt x="1242" y="397"/>
                    <a:pt x="1242" y="397"/>
                  </a:cubicBezTo>
                  <a:cubicBezTo>
                    <a:pt x="1242" y="398"/>
                    <a:pt x="1242" y="398"/>
                    <a:pt x="1241" y="398"/>
                  </a:cubicBezTo>
                  <a:cubicBezTo>
                    <a:pt x="1241" y="398"/>
                    <a:pt x="1241" y="398"/>
                    <a:pt x="1241" y="398"/>
                  </a:cubicBezTo>
                  <a:cubicBezTo>
                    <a:pt x="1241" y="398"/>
                    <a:pt x="1241" y="398"/>
                    <a:pt x="1241" y="398"/>
                  </a:cubicBezTo>
                  <a:cubicBezTo>
                    <a:pt x="1241" y="399"/>
                    <a:pt x="1240" y="399"/>
                    <a:pt x="1240" y="399"/>
                  </a:cubicBezTo>
                  <a:cubicBezTo>
                    <a:pt x="1240" y="399"/>
                    <a:pt x="1240" y="399"/>
                    <a:pt x="1239" y="399"/>
                  </a:cubicBezTo>
                  <a:cubicBezTo>
                    <a:pt x="1239" y="399"/>
                    <a:pt x="1239" y="400"/>
                    <a:pt x="1238" y="401"/>
                  </a:cubicBezTo>
                  <a:cubicBezTo>
                    <a:pt x="1238" y="401"/>
                    <a:pt x="1238" y="402"/>
                    <a:pt x="1238" y="402"/>
                  </a:cubicBezTo>
                  <a:cubicBezTo>
                    <a:pt x="1237" y="403"/>
                    <a:pt x="1236" y="403"/>
                    <a:pt x="1236" y="403"/>
                  </a:cubicBezTo>
                  <a:cubicBezTo>
                    <a:pt x="1235" y="403"/>
                    <a:pt x="1235" y="403"/>
                    <a:pt x="1235" y="403"/>
                  </a:cubicBezTo>
                  <a:cubicBezTo>
                    <a:pt x="1235" y="403"/>
                    <a:pt x="1235" y="403"/>
                    <a:pt x="1235" y="403"/>
                  </a:cubicBezTo>
                  <a:cubicBezTo>
                    <a:pt x="1234" y="404"/>
                    <a:pt x="1235" y="404"/>
                    <a:pt x="1235" y="404"/>
                  </a:cubicBezTo>
                  <a:cubicBezTo>
                    <a:pt x="1235" y="404"/>
                    <a:pt x="1235" y="404"/>
                    <a:pt x="1235" y="405"/>
                  </a:cubicBezTo>
                  <a:cubicBezTo>
                    <a:pt x="1235" y="405"/>
                    <a:pt x="1235" y="405"/>
                    <a:pt x="1235" y="406"/>
                  </a:cubicBezTo>
                  <a:cubicBezTo>
                    <a:pt x="1235" y="407"/>
                    <a:pt x="1234" y="407"/>
                    <a:pt x="1234" y="408"/>
                  </a:cubicBezTo>
                  <a:cubicBezTo>
                    <a:pt x="1234" y="408"/>
                    <a:pt x="1234" y="408"/>
                    <a:pt x="1234" y="408"/>
                  </a:cubicBezTo>
                  <a:cubicBezTo>
                    <a:pt x="1233" y="409"/>
                    <a:pt x="1233" y="410"/>
                    <a:pt x="1232" y="411"/>
                  </a:cubicBezTo>
                  <a:cubicBezTo>
                    <a:pt x="1232" y="411"/>
                    <a:pt x="1232" y="411"/>
                    <a:pt x="1232" y="411"/>
                  </a:cubicBezTo>
                  <a:cubicBezTo>
                    <a:pt x="1232" y="412"/>
                    <a:pt x="1232" y="413"/>
                    <a:pt x="1231" y="414"/>
                  </a:cubicBezTo>
                  <a:cubicBezTo>
                    <a:pt x="1230" y="415"/>
                    <a:pt x="1230" y="415"/>
                    <a:pt x="1229" y="415"/>
                  </a:cubicBezTo>
                  <a:cubicBezTo>
                    <a:pt x="1229" y="415"/>
                    <a:pt x="1228" y="415"/>
                    <a:pt x="1228" y="415"/>
                  </a:cubicBezTo>
                  <a:cubicBezTo>
                    <a:pt x="1228" y="414"/>
                    <a:pt x="1228" y="414"/>
                    <a:pt x="1228" y="414"/>
                  </a:cubicBezTo>
                  <a:cubicBezTo>
                    <a:pt x="1228" y="414"/>
                    <a:pt x="1228" y="414"/>
                    <a:pt x="1228" y="414"/>
                  </a:cubicBezTo>
                  <a:cubicBezTo>
                    <a:pt x="1228" y="413"/>
                    <a:pt x="1228" y="413"/>
                    <a:pt x="1228" y="412"/>
                  </a:cubicBezTo>
                  <a:cubicBezTo>
                    <a:pt x="1228" y="412"/>
                    <a:pt x="1228" y="412"/>
                    <a:pt x="1228" y="412"/>
                  </a:cubicBezTo>
                  <a:cubicBezTo>
                    <a:pt x="1228" y="411"/>
                    <a:pt x="1228" y="411"/>
                    <a:pt x="1228" y="411"/>
                  </a:cubicBezTo>
                  <a:cubicBezTo>
                    <a:pt x="1228" y="411"/>
                    <a:pt x="1228" y="411"/>
                    <a:pt x="1228" y="411"/>
                  </a:cubicBezTo>
                  <a:cubicBezTo>
                    <a:pt x="1229" y="410"/>
                    <a:pt x="1229" y="410"/>
                    <a:pt x="1229" y="410"/>
                  </a:cubicBezTo>
                  <a:cubicBezTo>
                    <a:pt x="1229" y="410"/>
                    <a:pt x="1228" y="410"/>
                    <a:pt x="1229" y="409"/>
                  </a:cubicBezTo>
                  <a:cubicBezTo>
                    <a:pt x="1229" y="409"/>
                    <a:pt x="1228" y="409"/>
                    <a:pt x="1228" y="409"/>
                  </a:cubicBezTo>
                  <a:cubicBezTo>
                    <a:pt x="1228" y="408"/>
                    <a:pt x="1228" y="408"/>
                    <a:pt x="1228" y="408"/>
                  </a:cubicBezTo>
                  <a:cubicBezTo>
                    <a:pt x="1228" y="408"/>
                    <a:pt x="1228" y="408"/>
                    <a:pt x="1228" y="407"/>
                  </a:cubicBezTo>
                  <a:cubicBezTo>
                    <a:pt x="1228" y="407"/>
                    <a:pt x="1228" y="407"/>
                    <a:pt x="1228" y="407"/>
                  </a:cubicBezTo>
                  <a:cubicBezTo>
                    <a:pt x="1228" y="407"/>
                    <a:pt x="1228" y="406"/>
                    <a:pt x="1228" y="406"/>
                  </a:cubicBezTo>
                  <a:cubicBezTo>
                    <a:pt x="1228" y="406"/>
                    <a:pt x="1228" y="406"/>
                    <a:pt x="1228" y="406"/>
                  </a:cubicBezTo>
                  <a:cubicBezTo>
                    <a:pt x="1228" y="405"/>
                    <a:pt x="1228" y="405"/>
                    <a:pt x="1227" y="405"/>
                  </a:cubicBezTo>
                  <a:cubicBezTo>
                    <a:pt x="1227" y="405"/>
                    <a:pt x="1227" y="405"/>
                    <a:pt x="1227" y="404"/>
                  </a:cubicBezTo>
                  <a:cubicBezTo>
                    <a:pt x="1226" y="404"/>
                    <a:pt x="1226" y="404"/>
                    <a:pt x="1226" y="404"/>
                  </a:cubicBezTo>
                  <a:cubicBezTo>
                    <a:pt x="1226" y="404"/>
                    <a:pt x="1226" y="404"/>
                    <a:pt x="1226" y="404"/>
                  </a:cubicBezTo>
                  <a:cubicBezTo>
                    <a:pt x="1226" y="404"/>
                    <a:pt x="1226" y="404"/>
                    <a:pt x="1225" y="405"/>
                  </a:cubicBezTo>
                  <a:cubicBezTo>
                    <a:pt x="1225" y="405"/>
                    <a:pt x="1225" y="405"/>
                    <a:pt x="1225" y="405"/>
                  </a:cubicBezTo>
                  <a:cubicBezTo>
                    <a:pt x="1225" y="405"/>
                    <a:pt x="1225" y="405"/>
                    <a:pt x="1225" y="405"/>
                  </a:cubicBezTo>
                  <a:cubicBezTo>
                    <a:pt x="1225" y="405"/>
                    <a:pt x="1224" y="406"/>
                    <a:pt x="1224" y="406"/>
                  </a:cubicBezTo>
                  <a:cubicBezTo>
                    <a:pt x="1224" y="406"/>
                    <a:pt x="1224" y="406"/>
                    <a:pt x="1223" y="406"/>
                  </a:cubicBezTo>
                  <a:cubicBezTo>
                    <a:pt x="1223" y="407"/>
                    <a:pt x="1223" y="407"/>
                    <a:pt x="1222" y="408"/>
                  </a:cubicBezTo>
                  <a:cubicBezTo>
                    <a:pt x="1222" y="409"/>
                    <a:pt x="1222" y="409"/>
                    <a:pt x="1222" y="409"/>
                  </a:cubicBezTo>
                  <a:cubicBezTo>
                    <a:pt x="1222" y="409"/>
                    <a:pt x="1222" y="409"/>
                    <a:pt x="1222" y="409"/>
                  </a:cubicBezTo>
                  <a:cubicBezTo>
                    <a:pt x="1222" y="409"/>
                    <a:pt x="1222" y="409"/>
                    <a:pt x="1221" y="409"/>
                  </a:cubicBezTo>
                  <a:cubicBezTo>
                    <a:pt x="1221" y="409"/>
                    <a:pt x="1220" y="409"/>
                    <a:pt x="1220" y="410"/>
                  </a:cubicBezTo>
                  <a:cubicBezTo>
                    <a:pt x="1219" y="410"/>
                    <a:pt x="1220" y="410"/>
                    <a:pt x="1220" y="410"/>
                  </a:cubicBezTo>
                  <a:cubicBezTo>
                    <a:pt x="1220" y="411"/>
                    <a:pt x="1220" y="411"/>
                    <a:pt x="1220" y="411"/>
                  </a:cubicBezTo>
                  <a:cubicBezTo>
                    <a:pt x="1220" y="411"/>
                    <a:pt x="1220" y="411"/>
                    <a:pt x="1220" y="412"/>
                  </a:cubicBezTo>
                  <a:cubicBezTo>
                    <a:pt x="1220" y="412"/>
                    <a:pt x="1220" y="412"/>
                    <a:pt x="1220" y="412"/>
                  </a:cubicBezTo>
                  <a:cubicBezTo>
                    <a:pt x="1220" y="412"/>
                    <a:pt x="1220" y="413"/>
                    <a:pt x="1221" y="413"/>
                  </a:cubicBezTo>
                  <a:cubicBezTo>
                    <a:pt x="1221" y="413"/>
                    <a:pt x="1221" y="414"/>
                    <a:pt x="1221" y="414"/>
                  </a:cubicBezTo>
                  <a:cubicBezTo>
                    <a:pt x="1220" y="414"/>
                    <a:pt x="1220" y="415"/>
                    <a:pt x="1219" y="415"/>
                  </a:cubicBezTo>
                  <a:cubicBezTo>
                    <a:pt x="1219" y="415"/>
                    <a:pt x="1219" y="415"/>
                    <a:pt x="1219" y="415"/>
                  </a:cubicBezTo>
                  <a:cubicBezTo>
                    <a:pt x="1218" y="415"/>
                    <a:pt x="1218" y="415"/>
                    <a:pt x="1218" y="416"/>
                  </a:cubicBezTo>
                  <a:cubicBezTo>
                    <a:pt x="1218" y="416"/>
                    <a:pt x="1218" y="416"/>
                    <a:pt x="1218" y="416"/>
                  </a:cubicBezTo>
                  <a:cubicBezTo>
                    <a:pt x="1217" y="416"/>
                    <a:pt x="1217" y="415"/>
                    <a:pt x="1217" y="415"/>
                  </a:cubicBezTo>
                  <a:cubicBezTo>
                    <a:pt x="1216" y="415"/>
                    <a:pt x="1216" y="415"/>
                    <a:pt x="1216" y="415"/>
                  </a:cubicBezTo>
                  <a:cubicBezTo>
                    <a:pt x="1216" y="415"/>
                    <a:pt x="1216" y="415"/>
                    <a:pt x="1216" y="414"/>
                  </a:cubicBezTo>
                  <a:cubicBezTo>
                    <a:pt x="1216" y="414"/>
                    <a:pt x="1216" y="414"/>
                    <a:pt x="1216" y="414"/>
                  </a:cubicBezTo>
                  <a:cubicBezTo>
                    <a:pt x="1215" y="414"/>
                    <a:pt x="1215" y="414"/>
                    <a:pt x="1215" y="413"/>
                  </a:cubicBezTo>
                  <a:cubicBezTo>
                    <a:pt x="1215" y="413"/>
                    <a:pt x="1215" y="414"/>
                    <a:pt x="1215" y="414"/>
                  </a:cubicBezTo>
                  <a:cubicBezTo>
                    <a:pt x="1214" y="414"/>
                    <a:pt x="1214" y="414"/>
                    <a:pt x="1214" y="414"/>
                  </a:cubicBezTo>
                  <a:cubicBezTo>
                    <a:pt x="1213" y="414"/>
                    <a:pt x="1212" y="414"/>
                    <a:pt x="1212" y="415"/>
                  </a:cubicBezTo>
                  <a:cubicBezTo>
                    <a:pt x="1211" y="415"/>
                    <a:pt x="1211" y="416"/>
                    <a:pt x="1210" y="416"/>
                  </a:cubicBezTo>
                  <a:cubicBezTo>
                    <a:pt x="1210" y="416"/>
                    <a:pt x="1210" y="416"/>
                    <a:pt x="1210" y="416"/>
                  </a:cubicBezTo>
                  <a:cubicBezTo>
                    <a:pt x="1210" y="416"/>
                    <a:pt x="1209" y="416"/>
                    <a:pt x="1209" y="416"/>
                  </a:cubicBezTo>
                  <a:cubicBezTo>
                    <a:pt x="1209" y="416"/>
                    <a:pt x="1208" y="416"/>
                    <a:pt x="1208" y="416"/>
                  </a:cubicBezTo>
                  <a:cubicBezTo>
                    <a:pt x="1208" y="416"/>
                    <a:pt x="1208" y="416"/>
                    <a:pt x="1208" y="416"/>
                  </a:cubicBezTo>
                  <a:cubicBezTo>
                    <a:pt x="1208" y="416"/>
                    <a:pt x="1208" y="416"/>
                    <a:pt x="1208" y="417"/>
                  </a:cubicBezTo>
                  <a:cubicBezTo>
                    <a:pt x="1208" y="417"/>
                    <a:pt x="1208" y="417"/>
                    <a:pt x="1208" y="418"/>
                  </a:cubicBezTo>
                  <a:cubicBezTo>
                    <a:pt x="1208" y="419"/>
                    <a:pt x="1208" y="419"/>
                    <a:pt x="1207" y="420"/>
                  </a:cubicBezTo>
                  <a:cubicBezTo>
                    <a:pt x="1207" y="420"/>
                    <a:pt x="1207" y="420"/>
                    <a:pt x="1206" y="420"/>
                  </a:cubicBezTo>
                  <a:cubicBezTo>
                    <a:pt x="1206" y="420"/>
                    <a:pt x="1206" y="421"/>
                    <a:pt x="1206" y="421"/>
                  </a:cubicBezTo>
                  <a:cubicBezTo>
                    <a:pt x="1206" y="421"/>
                    <a:pt x="1206" y="421"/>
                    <a:pt x="1206" y="421"/>
                  </a:cubicBezTo>
                  <a:cubicBezTo>
                    <a:pt x="1205" y="421"/>
                    <a:pt x="1205" y="421"/>
                    <a:pt x="1205" y="421"/>
                  </a:cubicBezTo>
                  <a:cubicBezTo>
                    <a:pt x="1205" y="422"/>
                    <a:pt x="1205" y="422"/>
                    <a:pt x="1205" y="423"/>
                  </a:cubicBezTo>
                  <a:cubicBezTo>
                    <a:pt x="1205" y="423"/>
                    <a:pt x="1205" y="423"/>
                    <a:pt x="1205" y="423"/>
                  </a:cubicBezTo>
                  <a:cubicBezTo>
                    <a:pt x="1205" y="423"/>
                    <a:pt x="1205" y="424"/>
                    <a:pt x="1206" y="424"/>
                  </a:cubicBezTo>
                  <a:cubicBezTo>
                    <a:pt x="1206" y="424"/>
                    <a:pt x="1206" y="424"/>
                    <a:pt x="1206" y="425"/>
                  </a:cubicBezTo>
                  <a:cubicBezTo>
                    <a:pt x="1206" y="425"/>
                    <a:pt x="1206" y="425"/>
                    <a:pt x="1206" y="425"/>
                  </a:cubicBezTo>
                  <a:cubicBezTo>
                    <a:pt x="1206" y="425"/>
                    <a:pt x="1206" y="425"/>
                    <a:pt x="1206" y="426"/>
                  </a:cubicBezTo>
                  <a:cubicBezTo>
                    <a:pt x="1206" y="426"/>
                    <a:pt x="1206" y="426"/>
                    <a:pt x="1206" y="427"/>
                  </a:cubicBezTo>
                  <a:cubicBezTo>
                    <a:pt x="1206" y="427"/>
                    <a:pt x="1206" y="427"/>
                    <a:pt x="1206" y="427"/>
                  </a:cubicBezTo>
                  <a:cubicBezTo>
                    <a:pt x="1206" y="428"/>
                    <a:pt x="1206" y="428"/>
                    <a:pt x="1207" y="428"/>
                  </a:cubicBezTo>
                  <a:cubicBezTo>
                    <a:pt x="1207" y="428"/>
                    <a:pt x="1207" y="428"/>
                    <a:pt x="1207" y="428"/>
                  </a:cubicBezTo>
                  <a:cubicBezTo>
                    <a:pt x="1209" y="428"/>
                    <a:pt x="1209" y="429"/>
                    <a:pt x="1209" y="430"/>
                  </a:cubicBezTo>
                  <a:cubicBezTo>
                    <a:pt x="1209" y="430"/>
                    <a:pt x="1208" y="431"/>
                    <a:pt x="1208" y="432"/>
                  </a:cubicBezTo>
                  <a:cubicBezTo>
                    <a:pt x="1208" y="432"/>
                    <a:pt x="1208" y="432"/>
                    <a:pt x="1208" y="432"/>
                  </a:cubicBezTo>
                  <a:cubicBezTo>
                    <a:pt x="1208" y="432"/>
                    <a:pt x="1208" y="432"/>
                    <a:pt x="1208" y="432"/>
                  </a:cubicBezTo>
                  <a:cubicBezTo>
                    <a:pt x="1208" y="432"/>
                    <a:pt x="1208" y="433"/>
                    <a:pt x="1209" y="433"/>
                  </a:cubicBezTo>
                  <a:cubicBezTo>
                    <a:pt x="1209" y="433"/>
                    <a:pt x="1209" y="433"/>
                    <a:pt x="1209" y="434"/>
                  </a:cubicBezTo>
                  <a:cubicBezTo>
                    <a:pt x="1209" y="434"/>
                    <a:pt x="1208" y="435"/>
                    <a:pt x="1208" y="435"/>
                  </a:cubicBezTo>
                  <a:cubicBezTo>
                    <a:pt x="1208" y="435"/>
                    <a:pt x="1208" y="435"/>
                    <a:pt x="1208" y="435"/>
                  </a:cubicBezTo>
                  <a:cubicBezTo>
                    <a:pt x="1207" y="435"/>
                    <a:pt x="1207" y="435"/>
                    <a:pt x="1207" y="434"/>
                  </a:cubicBezTo>
                  <a:cubicBezTo>
                    <a:pt x="1206" y="434"/>
                    <a:pt x="1206" y="434"/>
                    <a:pt x="1206" y="434"/>
                  </a:cubicBezTo>
                  <a:cubicBezTo>
                    <a:pt x="1206" y="434"/>
                    <a:pt x="1206" y="435"/>
                    <a:pt x="1206" y="435"/>
                  </a:cubicBezTo>
                  <a:cubicBezTo>
                    <a:pt x="1206" y="435"/>
                    <a:pt x="1206" y="435"/>
                    <a:pt x="1206" y="435"/>
                  </a:cubicBezTo>
                  <a:cubicBezTo>
                    <a:pt x="1206" y="435"/>
                    <a:pt x="1206" y="436"/>
                    <a:pt x="1207" y="436"/>
                  </a:cubicBezTo>
                  <a:cubicBezTo>
                    <a:pt x="1207" y="436"/>
                    <a:pt x="1207" y="436"/>
                    <a:pt x="1207" y="436"/>
                  </a:cubicBezTo>
                  <a:cubicBezTo>
                    <a:pt x="1208" y="436"/>
                    <a:pt x="1209" y="436"/>
                    <a:pt x="1209" y="437"/>
                  </a:cubicBezTo>
                  <a:cubicBezTo>
                    <a:pt x="1209" y="438"/>
                    <a:pt x="1208" y="438"/>
                    <a:pt x="1208" y="439"/>
                  </a:cubicBezTo>
                  <a:cubicBezTo>
                    <a:pt x="1207" y="439"/>
                    <a:pt x="1207" y="440"/>
                    <a:pt x="1207" y="440"/>
                  </a:cubicBezTo>
                  <a:cubicBezTo>
                    <a:pt x="1207" y="441"/>
                    <a:pt x="1207" y="441"/>
                    <a:pt x="1207" y="441"/>
                  </a:cubicBezTo>
                  <a:cubicBezTo>
                    <a:pt x="1207" y="442"/>
                    <a:pt x="1206" y="443"/>
                    <a:pt x="1205" y="444"/>
                  </a:cubicBezTo>
                  <a:cubicBezTo>
                    <a:pt x="1205" y="444"/>
                    <a:pt x="1205" y="444"/>
                    <a:pt x="1205" y="444"/>
                  </a:cubicBezTo>
                  <a:cubicBezTo>
                    <a:pt x="1205" y="444"/>
                    <a:pt x="1205" y="444"/>
                    <a:pt x="1205" y="444"/>
                  </a:cubicBezTo>
                  <a:cubicBezTo>
                    <a:pt x="1205" y="444"/>
                    <a:pt x="1205" y="444"/>
                    <a:pt x="1205" y="444"/>
                  </a:cubicBezTo>
                  <a:cubicBezTo>
                    <a:pt x="1205" y="444"/>
                    <a:pt x="1205" y="444"/>
                    <a:pt x="1205" y="445"/>
                  </a:cubicBezTo>
                  <a:cubicBezTo>
                    <a:pt x="1205" y="445"/>
                    <a:pt x="1205" y="446"/>
                    <a:pt x="1204" y="447"/>
                  </a:cubicBezTo>
                  <a:cubicBezTo>
                    <a:pt x="1204" y="447"/>
                    <a:pt x="1204" y="448"/>
                    <a:pt x="1204" y="448"/>
                  </a:cubicBezTo>
                  <a:cubicBezTo>
                    <a:pt x="1204" y="449"/>
                    <a:pt x="1204" y="449"/>
                    <a:pt x="1204" y="449"/>
                  </a:cubicBezTo>
                  <a:cubicBezTo>
                    <a:pt x="1204" y="450"/>
                    <a:pt x="1204" y="450"/>
                    <a:pt x="1204" y="450"/>
                  </a:cubicBezTo>
                  <a:cubicBezTo>
                    <a:pt x="1204" y="451"/>
                    <a:pt x="1204" y="451"/>
                    <a:pt x="1204" y="451"/>
                  </a:cubicBezTo>
                  <a:cubicBezTo>
                    <a:pt x="1204" y="452"/>
                    <a:pt x="1204" y="452"/>
                    <a:pt x="1204" y="452"/>
                  </a:cubicBezTo>
                  <a:cubicBezTo>
                    <a:pt x="1204" y="452"/>
                    <a:pt x="1203" y="453"/>
                    <a:pt x="1204" y="454"/>
                  </a:cubicBezTo>
                  <a:cubicBezTo>
                    <a:pt x="1204" y="454"/>
                    <a:pt x="1204" y="454"/>
                    <a:pt x="1204" y="454"/>
                  </a:cubicBezTo>
                  <a:cubicBezTo>
                    <a:pt x="1204" y="454"/>
                    <a:pt x="1204" y="454"/>
                    <a:pt x="1204" y="455"/>
                  </a:cubicBezTo>
                  <a:cubicBezTo>
                    <a:pt x="1205" y="455"/>
                    <a:pt x="1204" y="456"/>
                    <a:pt x="1204" y="457"/>
                  </a:cubicBezTo>
                  <a:cubicBezTo>
                    <a:pt x="1203" y="457"/>
                    <a:pt x="1203" y="457"/>
                    <a:pt x="1203" y="457"/>
                  </a:cubicBezTo>
                  <a:cubicBezTo>
                    <a:pt x="1204" y="457"/>
                    <a:pt x="1204" y="457"/>
                    <a:pt x="1204" y="457"/>
                  </a:cubicBezTo>
                  <a:cubicBezTo>
                    <a:pt x="1204" y="457"/>
                    <a:pt x="1204" y="457"/>
                    <a:pt x="1205" y="457"/>
                  </a:cubicBezTo>
                  <a:cubicBezTo>
                    <a:pt x="1205" y="457"/>
                    <a:pt x="1205" y="458"/>
                    <a:pt x="1205" y="458"/>
                  </a:cubicBezTo>
                  <a:cubicBezTo>
                    <a:pt x="1205" y="459"/>
                    <a:pt x="1206" y="459"/>
                    <a:pt x="1206" y="459"/>
                  </a:cubicBezTo>
                  <a:cubicBezTo>
                    <a:pt x="1206" y="459"/>
                    <a:pt x="1206" y="460"/>
                    <a:pt x="1206" y="460"/>
                  </a:cubicBezTo>
                  <a:cubicBezTo>
                    <a:pt x="1207" y="460"/>
                    <a:pt x="1207" y="460"/>
                    <a:pt x="1207" y="461"/>
                  </a:cubicBezTo>
                  <a:cubicBezTo>
                    <a:pt x="1207" y="461"/>
                    <a:pt x="1207" y="461"/>
                    <a:pt x="1207" y="462"/>
                  </a:cubicBezTo>
                  <a:cubicBezTo>
                    <a:pt x="1207" y="463"/>
                    <a:pt x="1208" y="463"/>
                    <a:pt x="1208" y="463"/>
                  </a:cubicBezTo>
                  <a:cubicBezTo>
                    <a:pt x="1208" y="463"/>
                    <a:pt x="1209" y="463"/>
                    <a:pt x="1209" y="463"/>
                  </a:cubicBezTo>
                  <a:cubicBezTo>
                    <a:pt x="1209" y="463"/>
                    <a:pt x="1209" y="463"/>
                    <a:pt x="1209" y="463"/>
                  </a:cubicBezTo>
                  <a:cubicBezTo>
                    <a:pt x="1209" y="463"/>
                    <a:pt x="1209" y="463"/>
                    <a:pt x="1210" y="464"/>
                  </a:cubicBezTo>
                  <a:cubicBezTo>
                    <a:pt x="1210" y="464"/>
                    <a:pt x="1210" y="464"/>
                    <a:pt x="1211" y="464"/>
                  </a:cubicBezTo>
                  <a:cubicBezTo>
                    <a:pt x="1211" y="464"/>
                    <a:pt x="1211" y="463"/>
                    <a:pt x="1211" y="463"/>
                  </a:cubicBezTo>
                  <a:cubicBezTo>
                    <a:pt x="1211" y="463"/>
                    <a:pt x="1212" y="463"/>
                    <a:pt x="1212" y="462"/>
                  </a:cubicBezTo>
                  <a:cubicBezTo>
                    <a:pt x="1212" y="461"/>
                    <a:pt x="1211" y="461"/>
                    <a:pt x="1210" y="460"/>
                  </a:cubicBezTo>
                  <a:cubicBezTo>
                    <a:pt x="1210" y="460"/>
                    <a:pt x="1210" y="460"/>
                    <a:pt x="1209" y="460"/>
                  </a:cubicBezTo>
                  <a:cubicBezTo>
                    <a:pt x="1209" y="459"/>
                    <a:pt x="1209" y="458"/>
                    <a:pt x="1209" y="458"/>
                  </a:cubicBezTo>
                  <a:cubicBezTo>
                    <a:pt x="1209" y="457"/>
                    <a:pt x="1210" y="457"/>
                    <a:pt x="1211" y="457"/>
                  </a:cubicBezTo>
                  <a:cubicBezTo>
                    <a:pt x="1211" y="457"/>
                    <a:pt x="1211" y="457"/>
                    <a:pt x="1211" y="457"/>
                  </a:cubicBezTo>
                  <a:cubicBezTo>
                    <a:pt x="1212" y="457"/>
                    <a:pt x="1213" y="458"/>
                    <a:pt x="1213" y="458"/>
                  </a:cubicBezTo>
                  <a:cubicBezTo>
                    <a:pt x="1214" y="458"/>
                    <a:pt x="1214" y="458"/>
                    <a:pt x="1214" y="458"/>
                  </a:cubicBezTo>
                  <a:cubicBezTo>
                    <a:pt x="1215" y="459"/>
                    <a:pt x="1215" y="459"/>
                    <a:pt x="1216" y="459"/>
                  </a:cubicBezTo>
                  <a:cubicBezTo>
                    <a:pt x="1216" y="459"/>
                    <a:pt x="1216" y="459"/>
                    <a:pt x="1216" y="459"/>
                  </a:cubicBezTo>
                  <a:cubicBezTo>
                    <a:pt x="1216" y="459"/>
                    <a:pt x="1217" y="459"/>
                    <a:pt x="1217" y="460"/>
                  </a:cubicBezTo>
                  <a:cubicBezTo>
                    <a:pt x="1217" y="460"/>
                    <a:pt x="1217" y="460"/>
                    <a:pt x="1217" y="460"/>
                  </a:cubicBezTo>
                  <a:cubicBezTo>
                    <a:pt x="1218" y="460"/>
                    <a:pt x="1218" y="461"/>
                    <a:pt x="1218" y="461"/>
                  </a:cubicBezTo>
                  <a:cubicBezTo>
                    <a:pt x="1218" y="461"/>
                    <a:pt x="1218" y="461"/>
                    <a:pt x="1218" y="461"/>
                  </a:cubicBezTo>
                  <a:cubicBezTo>
                    <a:pt x="1219" y="461"/>
                    <a:pt x="1219" y="462"/>
                    <a:pt x="1219" y="463"/>
                  </a:cubicBezTo>
                  <a:cubicBezTo>
                    <a:pt x="1219" y="465"/>
                    <a:pt x="1218" y="466"/>
                    <a:pt x="1217" y="467"/>
                  </a:cubicBezTo>
                  <a:cubicBezTo>
                    <a:pt x="1217" y="468"/>
                    <a:pt x="1217" y="468"/>
                    <a:pt x="1217" y="469"/>
                  </a:cubicBezTo>
                  <a:cubicBezTo>
                    <a:pt x="1216" y="469"/>
                    <a:pt x="1216" y="469"/>
                    <a:pt x="1216" y="470"/>
                  </a:cubicBezTo>
                  <a:cubicBezTo>
                    <a:pt x="1216" y="470"/>
                    <a:pt x="1215" y="470"/>
                    <a:pt x="1215" y="470"/>
                  </a:cubicBezTo>
                  <a:cubicBezTo>
                    <a:pt x="1215" y="471"/>
                    <a:pt x="1214" y="471"/>
                    <a:pt x="1214" y="472"/>
                  </a:cubicBezTo>
                  <a:cubicBezTo>
                    <a:pt x="1215" y="472"/>
                    <a:pt x="1215" y="472"/>
                    <a:pt x="1215" y="473"/>
                  </a:cubicBezTo>
                  <a:cubicBezTo>
                    <a:pt x="1215" y="473"/>
                    <a:pt x="1215" y="473"/>
                    <a:pt x="1215" y="474"/>
                  </a:cubicBezTo>
                  <a:cubicBezTo>
                    <a:pt x="1215" y="474"/>
                    <a:pt x="1215" y="474"/>
                    <a:pt x="1215" y="474"/>
                  </a:cubicBezTo>
                  <a:cubicBezTo>
                    <a:pt x="1215" y="475"/>
                    <a:pt x="1215" y="475"/>
                    <a:pt x="1216" y="475"/>
                  </a:cubicBezTo>
                  <a:cubicBezTo>
                    <a:pt x="1217" y="476"/>
                    <a:pt x="1216" y="476"/>
                    <a:pt x="1216" y="477"/>
                  </a:cubicBezTo>
                  <a:cubicBezTo>
                    <a:pt x="1216" y="477"/>
                    <a:pt x="1216" y="478"/>
                    <a:pt x="1216" y="478"/>
                  </a:cubicBezTo>
                  <a:cubicBezTo>
                    <a:pt x="1215" y="479"/>
                    <a:pt x="1216" y="479"/>
                    <a:pt x="1216" y="479"/>
                  </a:cubicBezTo>
                  <a:cubicBezTo>
                    <a:pt x="1216" y="479"/>
                    <a:pt x="1216" y="480"/>
                    <a:pt x="1217" y="480"/>
                  </a:cubicBezTo>
                  <a:cubicBezTo>
                    <a:pt x="1218" y="479"/>
                    <a:pt x="1218" y="479"/>
                    <a:pt x="1218" y="479"/>
                  </a:cubicBezTo>
                  <a:cubicBezTo>
                    <a:pt x="1218" y="479"/>
                    <a:pt x="1218" y="479"/>
                    <a:pt x="1218" y="479"/>
                  </a:cubicBezTo>
                  <a:cubicBezTo>
                    <a:pt x="1218" y="479"/>
                    <a:pt x="1218" y="478"/>
                    <a:pt x="1218" y="478"/>
                  </a:cubicBezTo>
                  <a:cubicBezTo>
                    <a:pt x="1219" y="477"/>
                    <a:pt x="1220" y="476"/>
                    <a:pt x="1221" y="476"/>
                  </a:cubicBezTo>
                  <a:cubicBezTo>
                    <a:pt x="1221" y="476"/>
                    <a:pt x="1221" y="476"/>
                    <a:pt x="1221" y="476"/>
                  </a:cubicBezTo>
                  <a:cubicBezTo>
                    <a:pt x="1222" y="477"/>
                    <a:pt x="1223" y="478"/>
                    <a:pt x="1223" y="478"/>
                  </a:cubicBezTo>
                  <a:cubicBezTo>
                    <a:pt x="1223" y="479"/>
                    <a:pt x="1222" y="479"/>
                    <a:pt x="1222" y="480"/>
                  </a:cubicBezTo>
                  <a:cubicBezTo>
                    <a:pt x="1222" y="480"/>
                    <a:pt x="1222" y="480"/>
                    <a:pt x="1222" y="481"/>
                  </a:cubicBezTo>
                  <a:cubicBezTo>
                    <a:pt x="1222" y="481"/>
                    <a:pt x="1222" y="481"/>
                    <a:pt x="1222" y="482"/>
                  </a:cubicBezTo>
                  <a:cubicBezTo>
                    <a:pt x="1222" y="482"/>
                    <a:pt x="1222" y="482"/>
                    <a:pt x="1222" y="482"/>
                  </a:cubicBezTo>
                  <a:cubicBezTo>
                    <a:pt x="1222" y="483"/>
                    <a:pt x="1222" y="483"/>
                    <a:pt x="1223" y="483"/>
                  </a:cubicBezTo>
                  <a:cubicBezTo>
                    <a:pt x="1223" y="484"/>
                    <a:pt x="1223" y="484"/>
                    <a:pt x="1223" y="484"/>
                  </a:cubicBezTo>
                  <a:cubicBezTo>
                    <a:pt x="1223" y="485"/>
                    <a:pt x="1223" y="485"/>
                    <a:pt x="1223" y="485"/>
                  </a:cubicBezTo>
                  <a:cubicBezTo>
                    <a:pt x="1224" y="485"/>
                    <a:pt x="1224" y="486"/>
                    <a:pt x="1224" y="486"/>
                  </a:cubicBezTo>
                  <a:cubicBezTo>
                    <a:pt x="1225" y="487"/>
                    <a:pt x="1225" y="488"/>
                    <a:pt x="1225" y="489"/>
                  </a:cubicBezTo>
                  <a:cubicBezTo>
                    <a:pt x="1224" y="491"/>
                    <a:pt x="1224" y="491"/>
                    <a:pt x="1223" y="492"/>
                  </a:cubicBezTo>
                  <a:cubicBezTo>
                    <a:pt x="1223" y="492"/>
                    <a:pt x="1222" y="492"/>
                    <a:pt x="1222" y="492"/>
                  </a:cubicBezTo>
                  <a:cubicBezTo>
                    <a:pt x="1222" y="492"/>
                    <a:pt x="1222" y="492"/>
                    <a:pt x="1221" y="492"/>
                  </a:cubicBezTo>
                  <a:cubicBezTo>
                    <a:pt x="1221" y="492"/>
                    <a:pt x="1221" y="492"/>
                    <a:pt x="1221" y="492"/>
                  </a:cubicBezTo>
                  <a:cubicBezTo>
                    <a:pt x="1221" y="492"/>
                    <a:pt x="1221" y="492"/>
                    <a:pt x="1221" y="492"/>
                  </a:cubicBezTo>
                  <a:cubicBezTo>
                    <a:pt x="1220" y="492"/>
                    <a:pt x="1220" y="492"/>
                    <a:pt x="1220" y="492"/>
                  </a:cubicBezTo>
                  <a:cubicBezTo>
                    <a:pt x="1220" y="492"/>
                    <a:pt x="1220" y="492"/>
                    <a:pt x="1220" y="492"/>
                  </a:cubicBezTo>
                  <a:cubicBezTo>
                    <a:pt x="1220" y="492"/>
                    <a:pt x="1220" y="492"/>
                    <a:pt x="1220" y="492"/>
                  </a:cubicBezTo>
                  <a:cubicBezTo>
                    <a:pt x="1219" y="492"/>
                    <a:pt x="1219" y="491"/>
                    <a:pt x="1219" y="491"/>
                  </a:cubicBezTo>
                  <a:cubicBezTo>
                    <a:pt x="1219" y="491"/>
                    <a:pt x="1219" y="491"/>
                    <a:pt x="1219" y="491"/>
                  </a:cubicBezTo>
                  <a:cubicBezTo>
                    <a:pt x="1218" y="491"/>
                    <a:pt x="1218" y="491"/>
                    <a:pt x="1218" y="490"/>
                  </a:cubicBezTo>
                  <a:cubicBezTo>
                    <a:pt x="1218" y="490"/>
                    <a:pt x="1218" y="490"/>
                    <a:pt x="1218" y="490"/>
                  </a:cubicBezTo>
                  <a:cubicBezTo>
                    <a:pt x="1216" y="490"/>
                    <a:pt x="1217" y="489"/>
                    <a:pt x="1217" y="488"/>
                  </a:cubicBezTo>
                  <a:cubicBezTo>
                    <a:pt x="1218" y="487"/>
                    <a:pt x="1218" y="486"/>
                    <a:pt x="1218" y="485"/>
                  </a:cubicBezTo>
                  <a:cubicBezTo>
                    <a:pt x="1218" y="485"/>
                    <a:pt x="1218" y="485"/>
                    <a:pt x="1218" y="485"/>
                  </a:cubicBezTo>
                  <a:cubicBezTo>
                    <a:pt x="1217" y="485"/>
                    <a:pt x="1217" y="486"/>
                    <a:pt x="1217" y="486"/>
                  </a:cubicBezTo>
                  <a:cubicBezTo>
                    <a:pt x="1216" y="486"/>
                    <a:pt x="1216" y="486"/>
                    <a:pt x="1216" y="487"/>
                  </a:cubicBezTo>
                  <a:cubicBezTo>
                    <a:pt x="1216" y="487"/>
                    <a:pt x="1216" y="487"/>
                    <a:pt x="1215" y="487"/>
                  </a:cubicBezTo>
                  <a:cubicBezTo>
                    <a:pt x="1215" y="487"/>
                    <a:pt x="1215" y="488"/>
                    <a:pt x="1215" y="488"/>
                  </a:cubicBezTo>
                  <a:cubicBezTo>
                    <a:pt x="1215" y="488"/>
                    <a:pt x="1215" y="488"/>
                    <a:pt x="1215" y="488"/>
                  </a:cubicBezTo>
                  <a:cubicBezTo>
                    <a:pt x="1215" y="489"/>
                    <a:pt x="1215" y="489"/>
                    <a:pt x="1215" y="489"/>
                  </a:cubicBezTo>
                  <a:cubicBezTo>
                    <a:pt x="1215" y="489"/>
                    <a:pt x="1215" y="489"/>
                    <a:pt x="1215" y="489"/>
                  </a:cubicBezTo>
                  <a:cubicBezTo>
                    <a:pt x="1215" y="489"/>
                    <a:pt x="1215" y="489"/>
                    <a:pt x="1215" y="489"/>
                  </a:cubicBezTo>
                  <a:cubicBezTo>
                    <a:pt x="1216" y="489"/>
                    <a:pt x="1216" y="489"/>
                    <a:pt x="1216" y="490"/>
                  </a:cubicBezTo>
                  <a:cubicBezTo>
                    <a:pt x="1216" y="491"/>
                    <a:pt x="1216" y="491"/>
                    <a:pt x="1216" y="491"/>
                  </a:cubicBezTo>
                  <a:cubicBezTo>
                    <a:pt x="1215" y="492"/>
                    <a:pt x="1214" y="492"/>
                    <a:pt x="1214" y="493"/>
                  </a:cubicBezTo>
                  <a:cubicBezTo>
                    <a:pt x="1214" y="494"/>
                    <a:pt x="1214" y="494"/>
                    <a:pt x="1214" y="495"/>
                  </a:cubicBezTo>
                  <a:cubicBezTo>
                    <a:pt x="1214" y="495"/>
                    <a:pt x="1214" y="495"/>
                    <a:pt x="1214" y="495"/>
                  </a:cubicBezTo>
                  <a:cubicBezTo>
                    <a:pt x="1214" y="496"/>
                    <a:pt x="1214" y="496"/>
                    <a:pt x="1214" y="497"/>
                  </a:cubicBezTo>
                  <a:cubicBezTo>
                    <a:pt x="1214" y="497"/>
                    <a:pt x="1214" y="497"/>
                    <a:pt x="1214" y="497"/>
                  </a:cubicBezTo>
                  <a:cubicBezTo>
                    <a:pt x="1214" y="497"/>
                    <a:pt x="1213" y="498"/>
                    <a:pt x="1213" y="498"/>
                  </a:cubicBezTo>
                  <a:cubicBezTo>
                    <a:pt x="1213" y="499"/>
                    <a:pt x="1213" y="501"/>
                    <a:pt x="1213" y="502"/>
                  </a:cubicBezTo>
                  <a:cubicBezTo>
                    <a:pt x="1213" y="502"/>
                    <a:pt x="1213" y="503"/>
                    <a:pt x="1213" y="503"/>
                  </a:cubicBezTo>
                  <a:cubicBezTo>
                    <a:pt x="1213" y="503"/>
                    <a:pt x="1214" y="504"/>
                    <a:pt x="1214" y="504"/>
                  </a:cubicBezTo>
                  <a:cubicBezTo>
                    <a:pt x="1214" y="505"/>
                    <a:pt x="1213" y="505"/>
                    <a:pt x="1213" y="505"/>
                  </a:cubicBezTo>
                  <a:cubicBezTo>
                    <a:pt x="1213" y="506"/>
                    <a:pt x="1213" y="507"/>
                    <a:pt x="1214" y="508"/>
                  </a:cubicBezTo>
                  <a:cubicBezTo>
                    <a:pt x="1214" y="508"/>
                    <a:pt x="1214" y="508"/>
                    <a:pt x="1214" y="509"/>
                  </a:cubicBezTo>
                  <a:cubicBezTo>
                    <a:pt x="1214" y="509"/>
                    <a:pt x="1214" y="509"/>
                    <a:pt x="1214" y="509"/>
                  </a:cubicBezTo>
                  <a:cubicBezTo>
                    <a:pt x="1214" y="509"/>
                    <a:pt x="1215" y="510"/>
                    <a:pt x="1215" y="510"/>
                  </a:cubicBezTo>
                  <a:cubicBezTo>
                    <a:pt x="1215" y="510"/>
                    <a:pt x="1215" y="511"/>
                    <a:pt x="1215" y="511"/>
                  </a:cubicBezTo>
                  <a:cubicBezTo>
                    <a:pt x="1216" y="512"/>
                    <a:pt x="1216" y="512"/>
                    <a:pt x="1216" y="512"/>
                  </a:cubicBezTo>
                  <a:cubicBezTo>
                    <a:pt x="1216" y="512"/>
                    <a:pt x="1216" y="512"/>
                    <a:pt x="1216" y="512"/>
                  </a:cubicBezTo>
                  <a:cubicBezTo>
                    <a:pt x="1217" y="512"/>
                    <a:pt x="1217" y="512"/>
                    <a:pt x="1217" y="512"/>
                  </a:cubicBezTo>
                  <a:cubicBezTo>
                    <a:pt x="1217" y="512"/>
                    <a:pt x="1218" y="513"/>
                    <a:pt x="1218" y="513"/>
                  </a:cubicBezTo>
                  <a:cubicBezTo>
                    <a:pt x="1218" y="513"/>
                    <a:pt x="1218" y="514"/>
                    <a:pt x="1218" y="514"/>
                  </a:cubicBezTo>
                  <a:cubicBezTo>
                    <a:pt x="1218" y="514"/>
                    <a:pt x="1218" y="514"/>
                    <a:pt x="1218" y="515"/>
                  </a:cubicBezTo>
                  <a:cubicBezTo>
                    <a:pt x="1218" y="515"/>
                    <a:pt x="1218" y="516"/>
                    <a:pt x="1219" y="516"/>
                  </a:cubicBezTo>
                  <a:cubicBezTo>
                    <a:pt x="1219" y="516"/>
                    <a:pt x="1219" y="516"/>
                    <a:pt x="1219" y="516"/>
                  </a:cubicBezTo>
                  <a:cubicBezTo>
                    <a:pt x="1219" y="517"/>
                    <a:pt x="1220" y="517"/>
                    <a:pt x="1220" y="518"/>
                  </a:cubicBezTo>
                  <a:cubicBezTo>
                    <a:pt x="1220" y="519"/>
                    <a:pt x="1220" y="519"/>
                    <a:pt x="1220" y="520"/>
                  </a:cubicBezTo>
                  <a:cubicBezTo>
                    <a:pt x="1220" y="520"/>
                    <a:pt x="1219" y="520"/>
                    <a:pt x="1219" y="520"/>
                  </a:cubicBezTo>
                  <a:cubicBezTo>
                    <a:pt x="1219" y="520"/>
                    <a:pt x="1219" y="520"/>
                    <a:pt x="1219" y="520"/>
                  </a:cubicBezTo>
                  <a:cubicBezTo>
                    <a:pt x="1219" y="520"/>
                    <a:pt x="1219" y="520"/>
                    <a:pt x="1219" y="520"/>
                  </a:cubicBezTo>
                  <a:cubicBezTo>
                    <a:pt x="1219" y="521"/>
                    <a:pt x="1219" y="521"/>
                    <a:pt x="1219" y="521"/>
                  </a:cubicBezTo>
                  <a:cubicBezTo>
                    <a:pt x="1219" y="521"/>
                    <a:pt x="1219" y="521"/>
                    <a:pt x="1219" y="522"/>
                  </a:cubicBezTo>
                  <a:cubicBezTo>
                    <a:pt x="1219" y="522"/>
                    <a:pt x="1219" y="522"/>
                    <a:pt x="1218" y="522"/>
                  </a:cubicBezTo>
                  <a:cubicBezTo>
                    <a:pt x="1218" y="522"/>
                    <a:pt x="1218" y="522"/>
                    <a:pt x="1217" y="523"/>
                  </a:cubicBezTo>
                  <a:cubicBezTo>
                    <a:pt x="1216" y="523"/>
                    <a:pt x="1216" y="523"/>
                    <a:pt x="1215" y="523"/>
                  </a:cubicBezTo>
                  <a:cubicBezTo>
                    <a:pt x="1215" y="523"/>
                    <a:pt x="1215" y="523"/>
                    <a:pt x="1215" y="523"/>
                  </a:cubicBezTo>
                  <a:cubicBezTo>
                    <a:pt x="1214" y="523"/>
                    <a:pt x="1213" y="523"/>
                    <a:pt x="1213" y="523"/>
                  </a:cubicBezTo>
                  <a:cubicBezTo>
                    <a:pt x="1213" y="524"/>
                    <a:pt x="1213" y="524"/>
                    <a:pt x="1212" y="524"/>
                  </a:cubicBezTo>
                  <a:cubicBezTo>
                    <a:pt x="1212" y="524"/>
                    <a:pt x="1212" y="524"/>
                    <a:pt x="1212" y="524"/>
                  </a:cubicBezTo>
                  <a:cubicBezTo>
                    <a:pt x="1211" y="525"/>
                    <a:pt x="1210" y="525"/>
                    <a:pt x="1210" y="525"/>
                  </a:cubicBezTo>
                  <a:cubicBezTo>
                    <a:pt x="1209" y="525"/>
                    <a:pt x="1209" y="525"/>
                    <a:pt x="1209" y="525"/>
                  </a:cubicBezTo>
                  <a:cubicBezTo>
                    <a:pt x="1209" y="524"/>
                    <a:pt x="1208" y="524"/>
                    <a:pt x="1208" y="524"/>
                  </a:cubicBezTo>
                  <a:cubicBezTo>
                    <a:pt x="1208" y="524"/>
                    <a:pt x="1208" y="524"/>
                    <a:pt x="1208" y="525"/>
                  </a:cubicBezTo>
                  <a:cubicBezTo>
                    <a:pt x="1208" y="525"/>
                    <a:pt x="1208" y="525"/>
                    <a:pt x="1207" y="525"/>
                  </a:cubicBezTo>
                  <a:cubicBezTo>
                    <a:pt x="1207" y="526"/>
                    <a:pt x="1206" y="526"/>
                    <a:pt x="1206" y="527"/>
                  </a:cubicBezTo>
                  <a:cubicBezTo>
                    <a:pt x="1206" y="527"/>
                    <a:pt x="1206" y="527"/>
                    <a:pt x="1206" y="527"/>
                  </a:cubicBezTo>
                  <a:cubicBezTo>
                    <a:pt x="1206" y="528"/>
                    <a:pt x="1206" y="529"/>
                    <a:pt x="1206" y="529"/>
                  </a:cubicBezTo>
                  <a:cubicBezTo>
                    <a:pt x="1205" y="529"/>
                    <a:pt x="1205" y="530"/>
                    <a:pt x="1205" y="530"/>
                  </a:cubicBezTo>
                  <a:cubicBezTo>
                    <a:pt x="1204" y="530"/>
                    <a:pt x="1204" y="530"/>
                    <a:pt x="1203" y="531"/>
                  </a:cubicBezTo>
                  <a:cubicBezTo>
                    <a:pt x="1203" y="531"/>
                    <a:pt x="1204" y="531"/>
                    <a:pt x="1204" y="532"/>
                  </a:cubicBezTo>
                  <a:cubicBezTo>
                    <a:pt x="1204" y="532"/>
                    <a:pt x="1204" y="532"/>
                    <a:pt x="1204" y="533"/>
                  </a:cubicBezTo>
                  <a:cubicBezTo>
                    <a:pt x="1204" y="533"/>
                    <a:pt x="1204" y="534"/>
                    <a:pt x="1204" y="534"/>
                  </a:cubicBezTo>
                  <a:cubicBezTo>
                    <a:pt x="1204" y="535"/>
                    <a:pt x="1203" y="535"/>
                    <a:pt x="1203" y="535"/>
                  </a:cubicBezTo>
                  <a:cubicBezTo>
                    <a:pt x="1203" y="536"/>
                    <a:pt x="1203" y="536"/>
                    <a:pt x="1203" y="537"/>
                  </a:cubicBezTo>
                  <a:cubicBezTo>
                    <a:pt x="1203" y="537"/>
                    <a:pt x="1203" y="538"/>
                    <a:pt x="1203" y="538"/>
                  </a:cubicBezTo>
                  <a:cubicBezTo>
                    <a:pt x="1203" y="539"/>
                    <a:pt x="1203" y="539"/>
                    <a:pt x="1203" y="540"/>
                  </a:cubicBezTo>
                  <a:cubicBezTo>
                    <a:pt x="1203" y="540"/>
                    <a:pt x="1203" y="541"/>
                    <a:pt x="1203" y="541"/>
                  </a:cubicBezTo>
                  <a:cubicBezTo>
                    <a:pt x="1203" y="541"/>
                    <a:pt x="1203" y="542"/>
                    <a:pt x="1203" y="542"/>
                  </a:cubicBezTo>
                  <a:cubicBezTo>
                    <a:pt x="1203" y="542"/>
                    <a:pt x="1202" y="543"/>
                    <a:pt x="1203" y="543"/>
                  </a:cubicBezTo>
                  <a:cubicBezTo>
                    <a:pt x="1203" y="543"/>
                    <a:pt x="1203" y="543"/>
                    <a:pt x="1203" y="543"/>
                  </a:cubicBezTo>
                  <a:cubicBezTo>
                    <a:pt x="1203" y="543"/>
                    <a:pt x="1203" y="544"/>
                    <a:pt x="1204" y="544"/>
                  </a:cubicBezTo>
                  <a:cubicBezTo>
                    <a:pt x="1204" y="544"/>
                    <a:pt x="1204" y="544"/>
                    <a:pt x="1204" y="544"/>
                  </a:cubicBezTo>
                  <a:cubicBezTo>
                    <a:pt x="1204" y="544"/>
                    <a:pt x="1204" y="545"/>
                    <a:pt x="1204" y="545"/>
                  </a:cubicBezTo>
                  <a:cubicBezTo>
                    <a:pt x="1204" y="545"/>
                    <a:pt x="1204" y="545"/>
                    <a:pt x="1204" y="545"/>
                  </a:cubicBezTo>
                  <a:cubicBezTo>
                    <a:pt x="1204" y="545"/>
                    <a:pt x="1204" y="545"/>
                    <a:pt x="1205" y="545"/>
                  </a:cubicBezTo>
                  <a:cubicBezTo>
                    <a:pt x="1205" y="546"/>
                    <a:pt x="1205" y="546"/>
                    <a:pt x="1205" y="547"/>
                  </a:cubicBezTo>
                  <a:cubicBezTo>
                    <a:pt x="1204" y="547"/>
                    <a:pt x="1204" y="547"/>
                    <a:pt x="1204" y="548"/>
                  </a:cubicBezTo>
                  <a:cubicBezTo>
                    <a:pt x="1205" y="548"/>
                    <a:pt x="1205" y="548"/>
                    <a:pt x="1205" y="548"/>
                  </a:cubicBezTo>
                  <a:cubicBezTo>
                    <a:pt x="1205" y="548"/>
                    <a:pt x="1205" y="548"/>
                    <a:pt x="1205" y="549"/>
                  </a:cubicBezTo>
                  <a:cubicBezTo>
                    <a:pt x="1205" y="549"/>
                    <a:pt x="1205" y="549"/>
                    <a:pt x="1205" y="549"/>
                  </a:cubicBezTo>
                  <a:cubicBezTo>
                    <a:pt x="1205" y="549"/>
                    <a:pt x="1205" y="549"/>
                    <a:pt x="1206" y="549"/>
                  </a:cubicBezTo>
                  <a:cubicBezTo>
                    <a:pt x="1206" y="549"/>
                    <a:pt x="1206" y="549"/>
                    <a:pt x="1206" y="549"/>
                  </a:cubicBezTo>
                  <a:cubicBezTo>
                    <a:pt x="1206" y="549"/>
                    <a:pt x="1206" y="549"/>
                    <a:pt x="1206" y="549"/>
                  </a:cubicBezTo>
                  <a:cubicBezTo>
                    <a:pt x="1206" y="550"/>
                    <a:pt x="1206" y="550"/>
                    <a:pt x="1206" y="550"/>
                  </a:cubicBezTo>
                  <a:cubicBezTo>
                    <a:pt x="1206" y="550"/>
                    <a:pt x="1205" y="550"/>
                    <a:pt x="1205" y="550"/>
                  </a:cubicBezTo>
                  <a:cubicBezTo>
                    <a:pt x="1205" y="550"/>
                    <a:pt x="1205" y="550"/>
                    <a:pt x="1205" y="550"/>
                  </a:cubicBezTo>
                  <a:cubicBezTo>
                    <a:pt x="1205" y="550"/>
                    <a:pt x="1205" y="550"/>
                    <a:pt x="1205" y="550"/>
                  </a:cubicBezTo>
                  <a:cubicBezTo>
                    <a:pt x="1205" y="550"/>
                    <a:pt x="1205" y="550"/>
                    <a:pt x="1205" y="550"/>
                  </a:cubicBezTo>
                  <a:cubicBezTo>
                    <a:pt x="1205" y="550"/>
                    <a:pt x="1204" y="550"/>
                    <a:pt x="1204" y="550"/>
                  </a:cubicBezTo>
                  <a:cubicBezTo>
                    <a:pt x="1204" y="550"/>
                    <a:pt x="1203" y="550"/>
                    <a:pt x="1202" y="551"/>
                  </a:cubicBezTo>
                  <a:cubicBezTo>
                    <a:pt x="1202" y="551"/>
                    <a:pt x="1202" y="551"/>
                    <a:pt x="1202" y="551"/>
                  </a:cubicBezTo>
                  <a:cubicBezTo>
                    <a:pt x="1201" y="551"/>
                    <a:pt x="1200" y="552"/>
                    <a:pt x="1199" y="552"/>
                  </a:cubicBezTo>
                  <a:cubicBezTo>
                    <a:pt x="1198" y="552"/>
                    <a:pt x="1198" y="553"/>
                    <a:pt x="1197" y="554"/>
                  </a:cubicBezTo>
                  <a:cubicBezTo>
                    <a:pt x="1197" y="554"/>
                    <a:pt x="1197" y="554"/>
                    <a:pt x="1196" y="555"/>
                  </a:cubicBezTo>
                  <a:cubicBezTo>
                    <a:pt x="1196" y="555"/>
                    <a:pt x="1196" y="555"/>
                    <a:pt x="1196" y="555"/>
                  </a:cubicBezTo>
                  <a:cubicBezTo>
                    <a:pt x="1196" y="555"/>
                    <a:pt x="1196" y="555"/>
                    <a:pt x="1196" y="555"/>
                  </a:cubicBezTo>
                  <a:cubicBezTo>
                    <a:pt x="1195" y="555"/>
                    <a:pt x="1195" y="555"/>
                    <a:pt x="1195" y="554"/>
                  </a:cubicBezTo>
                  <a:cubicBezTo>
                    <a:pt x="1195" y="554"/>
                    <a:pt x="1195" y="554"/>
                    <a:pt x="1195" y="554"/>
                  </a:cubicBezTo>
                  <a:cubicBezTo>
                    <a:pt x="1195" y="554"/>
                    <a:pt x="1195" y="554"/>
                    <a:pt x="1194" y="554"/>
                  </a:cubicBezTo>
                  <a:cubicBezTo>
                    <a:pt x="1194" y="555"/>
                    <a:pt x="1194" y="555"/>
                    <a:pt x="1194" y="555"/>
                  </a:cubicBezTo>
                  <a:cubicBezTo>
                    <a:pt x="1194" y="556"/>
                    <a:pt x="1194" y="556"/>
                    <a:pt x="1194" y="557"/>
                  </a:cubicBezTo>
                  <a:cubicBezTo>
                    <a:pt x="1195" y="557"/>
                    <a:pt x="1195" y="558"/>
                    <a:pt x="1195" y="559"/>
                  </a:cubicBezTo>
                  <a:cubicBezTo>
                    <a:pt x="1195" y="559"/>
                    <a:pt x="1195" y="559"/>
                    <a:pt x="1195" y="559"/>
                  </a:cubicBezTo>
                  <a:cubicBezTo>
                    <a:pt x="1195" y="560"/>
                    <a:pt x="1195" y="561"/>
                    <a:pt x="1195" y="562"/>
                  </a:cubicBezTo>
                  <a:cubicBezTo>
                    <a:pt x="1194" y="562"/>
                    <a:pt x="1194" y="562"/>
                    <a:pt x="1194" y="562"/>
                  </a:cubicBezTo>
                  <a:cubicBezTo>
                    <a:pt x="1194" y="562"/>
                    <a:pt x="1194" y="562"/>
                    <a:pt x="1194" y="562"/>
                  </a:cubicBezTo>
                  <a:cubicBezTo>
                    <a:pt x="1194" y="562"/>
                    <a:pt x="1194" y="562"/>
                    <a:pt x="1194" y="562"/>
                  </a:cubicBezTo>
                  <a:cubicBezTo>
                    <a:pt x="1194" y="562"/>
                    <a:pt x="1195" y="563"/>
                    <a:pt x="1195" y="563"/>
                  </a:cubicBezTo>
                  <a:cubicBezTo>
                    <a:pt x="1195" y="563"/>
                    <a:pt x="1195" y="564"/>
                    <a:pt x="1194" y="564"/>
                  </a:cubicBezTo>
                  <a:cubicBezTo>
                    <a:pt x="1196" y="565"/>
                    <a:pt x="1196" y="565"/>
                    <a:pt x="1196" y="565"/>
                  </a:cubicBezTo>
                  <a:cubicBezTo>
                    <a:pt x="1196" y="565"/>
                    <a:pt x="1197" y="565"/>
                    <a:pt x="1196" y="565"/>
                  </a:cubicBezTo>
                  <a:cubicBezTo>
                    <a:pt x="1196" y="565"/>
                    <a:pt x="1197" y="566"/>
                    <a:pt x="1197" y="567"/>
                  </a:cubicBezTo>
                  <a:cubicBezTo>
                    <a:pt x="1197" y="567"/>
                    <a:pt x="1197" y="567"/>
                    <a:pt x="1197" y="567"/>
                  </a:cubicBezTo>
                  <a:cubicBezTo>
                    <a:pt x="1197" y="567"/>
                    <a:pt x="1196" y="567"/>
                    <a:pt x="1196" y="567"/>
                  </a:cubicBezTo>
                  <a:cubicBezTo>
                    <a:pt x="1195" y="567"/>
                    <a:pt x="1194" y="569"/>
                    <a:pt x="1194" y="570"/>
                  </a:cubicBezTo>
                  <a:cubicBezTo>
                    <a:pt x="1194" y="571"/>
                    <a:pt x="1194" y="571"/>
                    <a:pt x="1194" y="571"/>
                  </a:cubicBezTo>
                  <a:cubicBezTo>
                    <a:pt x="1194" y="572"/>
                    <a:pt x="1194" y="572"/>
                    <a:pt x="1194" y="573"/>
                  </a:cubicBezTo>
                  <a:cubicBezTo>
                    <a:pt x="1194" y="573"/>
                    <a:pt x="1193" y="574"/>
                    <a:pt x="1193" y="574"/>
                  </a:cubicBezTo>
                  <a:cubicBezTo>
                    <a:pt x="1193" y="575"/>
                    <a:pt x="1192" y="576"/>
                    <a:pt x="1192" y="576"/>
                  </a:cubicBezTo>
                  <a:cubicBezTo>
                    <a:pt x="1192" y="577"/>
                    <a:pt x="1192" y="578"/>
                    <a:pt x="1191" y="579"/>
                  </a:cubicBezTo>
                  <a:cubicBezTo>
                    <a:pt x="1191" y="579"/>
                    <a:pt x="1191" y="580"/>
                    <a:pt x="1191" y="580"/>
                  </a:cubicBezTo>
                  <a:cubicBezTo>
                    <a:pt x="1191" y="580"/>
                    <a:pt x="1190" y="580"/>
                    <a:pt x="1190" y="581"/>
                  </a:cubicBezTo>
                  <a:cubicBezTo>
                    <a:pt x="1190" y="581"/>
                    <a:pt x="1190" y="581"/>
                    <a:pt x="1190" y="581"/>
                  </a:cubicBezTo>
                  <a:cubicBezTo>
                    <a:pt x="1189" y="581"/>
                    <a:pt x="1189" y="581"/>
                    <a:pt x="1189" y="582"/>
                  </a:cubicBezTo>
                  <a:cubicBezTo>
                    <a:pt x="1189" y="582"/>
                    <a:pt x="1188" y="582"/>
                    <a:pt x="1188" y="583"/>
                  </a:cubicBezTo>
                  <a:cubicBezTo>
                    <a:pt x="1187" y="583"/>
                    <a:pt x="1187" y="583"/>
                    <a:pt x="1187" y="583"/>
                  </a:cubicBezTo>
                  <a:cubicBezTo>
                    <a:pt x="1186" y="584"/>
                    <a:pt x="1186" y="584"/>
                    <a:pt x="1186" y="585"/>
                  </a:cubicBezTo>
                  <a:cubicBezTo>
                    <a:pt x="1185" y="585"/>
                    <a:pt x="1185" y="586"/>
                    <a:pt x="1185" y="586"/>
                  </a:cubicBezTo>
                  <a:cubicBezTo>
                    <a:pt x="1185" y="586"/>
                    <a:pt x="1185" y="587"/>
                    <a:pt x="1184" y="587"/>
                  </a:cubicBezTo>
                  <a:cubicBezTo>
                    <a:pt x="1184" y="588"/>
                    <a:pt x="1184" y="588"/>
                    <a:pt x="1184" y="589"/>
                  </a:cubicBezTo>
                  <a:cubicBezTo>
                    <a:pt x="1184" y="589"/>
                    <a:pt x="1184" y="589"/>
                    <a:pt x="1184" y="589"/>
                  </a:cubicBezTo>
                  <a:cubicBezTo>
                    <a:pt x="1184" y="589"/>
                    <a:pt x="1183" y="590"/>
                    <a:pt x="1183" y="590"/>
                  </a:cubicBezTo>
                  <a:cubicBezTo>
                    <a:pt x="1183" y="590"/>
                    <a:pt x="1183" y="590"/>
                    <a:pt x="1183" y="590"/>
                  </a:cubicBezTo>
                  <a:cubicBezTo>
                    <a:pt x="1182" y="590"/>
                    <a:pt x="1182" y="589"/>
                    <a:pt x="1182" y="589"/>
                  </a:cubicBezTo>
                  <a:cubicBezTo>
                    <a:pt x="1182" y="588"/>
                    <a:pt x="1182" y="588"/>
                    <a:pt x="1182" y="587"/>
                  </a:cubicBezTo>
                  <a:cubicBezTo>
                    <a:pt x="1182" y="587"/>
                    <a:pt x="1182" y="587"/>
                    <a:pt x="1182" y="587"/>
                  </a:cubicBezTo>
                  <a:cubicBezTo>
                    <a:pt x="1182" y="586"/>
                    <a:pt x="1182" y="586"/>
                    <a:pt x="1181" y="586"/>
                  </a:cubicBezTo>
                  <a:cubicBezTo>
                    <a:pt x="1181" y="586"/>
                    <a:pt x="1181" y="585"/>
                    <a:pt x="1181" y="585"/>
                  </a:cubicBezTo>
                  <a:cubicBezTo>
                    <a:pt x="1181" y="585"/>
                    <a:pt x="1180" y="584"/>
                    <a:pt x="1180" y="584"/>
                  </a:cubicBezTo>
                  <a:cubicBezTo>
                    <a:pt x="1180" y="584"/>
                    <a:pt x="1180" y="584"/>
                    <a:pt x="1179" y="584"/>
                  </a:cubicBezTo>
                  <a:cubicBezTo>
                    <a:pt x="1179" y="584"/>
                    <a:pt x="1179" y="584"/>
                    <a:pt x="1178" y="583"/>
                  </a:cubicBezTo>
                  <a:cubicBezTo>
                    <a:pt x="1177" y="583"/>
                    <a:pt x="1177" y="582"/>
                    <a:pt x="1177" y="581"/>
                  </a:cubicBezTo>
                  <a:cubicBezTo>
                    <a:pt x="1177" y="580"/>
                    <a:pt x="1177" y="579"/>
                    <a:pt x="1177" y="579"/>
                  </a:cubicBezTo>
                  <a:cubicBezTo>
                    <a:pt x="1177" y="578"/>
                    <a:pt x="1177" y="577"/>
                    <a:pt x="1177" y="576"/>
                  </a:cubicBezTo>
                  <a:cubicBezTo>
                    <a:pt x="1177" y="575"/>
                    <a:pt x="1177" y="574"/>
                    <a:pt x="1177" y="574"/>
                  </a:cubicBezTo>
                  <a:cubicBezTo>
                    <a:pt x="1176" y="574"/>
                    <a:pt x="1176" y="573"/>
                    <a:pt x="1176" y="573"/>
                  </a:cubicBezTo>
                  <a:cubicBezTo>
                    <a:pt x="1176" y="573"/>
                    <a:pt x="1176" y="573"/>
                    <a:pt x="1175" y="573"/>
                  </a:cubicBezTo>
                  <a:cubicBezTo>
                    <a:pt x="1175" y="572"/>
                    <a:pt x="1175" y="572"/>
                    <a:pt x="1176" y="572"/>
                  </a:cubicBezTo>
                  <a:cubicBezTo>
                    <a:pt x="1175" y="571"/>
                    <a:pt x="1175" y="571"/>
                    <a:pt x="1175" y="571"/>
                  </a:cubicBezTo>
                  <a:cubicBezTo>
                    <a:pt x="1176" y="571"/>
                    <a:pt x="1175" y="570"/>
                    <a:pt x="1175" y="570"/>
                  </a:cubicBezTo>
                  <a:cubicBezTo>
                    <a:pt x="1175" y="570"/>
                    <a:pt x="1175" y="569"/>
                    <a:pt x="1175" y="568"/>
                  </a:cubicBezTo>
                  <a:cubicBezTo>
                    <a:pt x="1176" y="568"/>
                    <a:pt x="1176" y="568"/>
                    <a:pt x="1177" y="567"/>
                  </a:cubicBezTo>
                  <a:cubicBezTo>
                    <a:pt x="1177" y="567"/>
                    <a:pt x="1177" y="567"/>
                    <a:pt x="1177" y="567"/>
                  </a:cubicBezTo>
                  <a:cubicBezTo>
                    <a:pt x="1177" y="567"/>
                    <a:pt x="1177" y="567"/>
                    <a:pt x="1178" y="567"/>
                  </a:cubicBezTo>
                  <a:cubicBezTo>
                    <a:pt x="1178" y="567"/>
                    <a:pt x="1178" y="567"/>
                    <a:pt x="1178" y="567"/>
                  </a:cubicBezTo>
                  <a:cubicBezTo>
                    <a:pt x="1178" y="567"/>
                    <a:pt x="1178" y="567"/>
                    <a:pt x="1178" y="567"/>
                  </a:cubicBezTo>
                  <a:cubicBezTo>
                    <a:pt x="1178" y="566"/>
                    <a:pt x="1178" y="566"/>
                    <a:pt x="1178" y="566"/>
                  </a:cubicBezTo>
                  <a:cubicBezTo>
                    <a:pt x="1178" y="566"/>
                    <a:pt x="1178" y="566"/>
                    <a:pt x="1178" y="566"/>
                  </a:cubicBezTo>
                  <a:cubicBezTo>
                    <a:pt x="1178" y="566"/>
                    <a:pt x="1177" y="566"/>
                    <a:pt x="1177" y="566"/>
                  </a:cubicBezTo>
                  <a:cubicBezTo>
                    <a:pt x="1176" y="566"/>
                    <a:pt x="1175" y="566"/>
                    <a:pt x="1174" y="566"/>
                  </a:cubicBezTo>
                  <a:cubicBezTo>
                    <a:pt x="1173" y="565"/>
                    <a:pt x="1172" y="564"/>
                    <a:pt x="1172" y="563"/>
                  </a:cubicBezTo>
                  <a:cubicBezTo>
                    <a:pt x="1172" y="563"/>
                    <a:pt x="1172" y="563"/>
                    <a:pt x="1172" y="563"/>
                  </a:cubicBezTo>
                  <a:cubicBezTo>
                    <a:pt x="1171" y="562"/>
                    <a:pt x="1170" y="561"/>
                    <a:pt x="1170" y="560"/>
                  </a:cubicBezTo>
                  <a:cubicBezTo>
                    <a:pt x="1170" y="560"/>
                    <a:pt x="1170" y="560"/>
                    <a:pt x="1170" y="560"/>
                  </a:cubicBezTo>
                  <a:cubicBezTo>
                    <a:pt x="1170" y="559"/>
                    <a:pt x="1170" y="558"/>
                    <a:pt x="1170" y="557"/>
                  </a:cubicBezTo>
                  <a:cubicBezTo>
                    <a:pt x="1170" y="557"/>
                    <a:pt x="1170" y="557"/>
                    <a:pt x="1170" y="557"/>
                  </a:cubicBezTo>
                  <a:cubicBezTo>
                    <a:pt x="1170" y="557"/>
                    <a:pt x="1169" y="557"/>
                    <a:pt x="1169" y="556"/>
                  </a:cubicBezTo>
                  <a:cubicBezTo>
                    <a:pt x="1169" y="556"/>
                    <a:pt x="1169" y="556"/>
                    <a:pt x="1169" y="555"/>
                  </a:cubicBezTo>
                  <a:cubicBezTo>
                    <a:pt x="1169" y="555"/>
                    <a:pt x="1169" y="554"/>
                    <a:pt x="1169" y="554"/>
                  </a:cubicBezTo>
                  <a:cubicBezTo>
                    <a:pt x="1169" y="553"/>
                    <a:pt x="1169" y="552"/>
                    <a:pt x="1168" y="551"/>
                  </a:cubicBezTo>
                  <a:cubicBezTo>
                    <a:pt x="1168" y="551"/>
                    <a:pt x="1167" y="550"/>
                    <a:pt x="1166" y="550"/>
                  </a:cubicBezTo>
                  <a:cubicBezTo>
                    <a:pt x="1166" y="550"/>
                    <a:pt x="1166" y="550"/>
                    <a:pt x="1166" y="550"/>
                  </a:cubicBezTo>
                  <a:cubicBezTo>
                    <a:pt x="1166" y="549"/>
                    <a:pt x="1165" y="549"/>
                    <a:pt x="1165" y="549"/>
                  </a:cubicBezTo>
                  <a:cubicBezTo>
                    <a:pt x="1165" y="548"/>
                    <a:pt x="1165" y="548"/>
                    <a:pt x="1165" y="548"/>
                  </a:cubicBezTo>
                  <a:cubicBezTo>
                    <a:pt x="1165" y="547"/>
                    <a:pt x="1165" y="547"/>
                    <a:pt x="1165" y="547"/>
                  </a:cubicBezTo>
                  <a:cubicBezTo>
                    <a:pt x="1165" y="547"/>
                    <a:pt x="1165" y="546"/>
                    <a:pt x="1165" y="546"/>
                  </a:cubicBezTo>
                  <a:cubicBezTo>
                    <a:pt x="1164" y="546"/>
                    <a:pt x="1164" y="545"/>
                    <a:pt x="1164" y="545"/>
                  </a:cubicBezTo>
                  <a:cubicBezTo>
                    <a:pt x="1164" y="545"/>
                    <a:pt x="1164" y="545"/>
                    <a:pt x="1164" y="544"/>
                  </a:cubicBezTo>
                  <a:cubicBezTo>
                    <a:pt x="1164" y="544"/>
                    <a:pt x="1163" y="544"/>
                    <a:pt x="1163" y="544"/>
                  </a:cubicBezTo>
                  <a:cubicBezTo>
                    <a:pt x="1163" y="544"/>
                    <a:pt x="1163" y="543"/>
                    <a:pt x="1163" y="543"/>
                  </a:cubicBezTo>
                  <a:cubicBezTo>
                    <a:pt x="1163" y="542"/>
                    <a:pt x="1163" y="542"/>
                    <a:pt x="1164" y="541"/>
                  </a:cubicBezTo>
                  <a:cubicBezTo>
                    <a:pt x="1164" y="541"/>
                    <a:pt x="1164" y="541"/>
                    <a:pt x="1164" y="541"/>
                  </a:cubicBezTo>
                  <a:cubicBezTo>
                    <a:pt x="1164" y="540"/>
                    <a:pt x="1164" y="539"/>
                    <a:pt x="1163" y="538"/>
                  </a:cubicBezTo>
                  <a:cubicBezTo>
                    <a:pt x="1163" y="538"/>
                    <a:pt x="1163" y="538"/>
                    <a:pt x="1163" y="538"/>
                  </a:cubicBezTo>
                  <a:cubicBezTo>
                    <a:pt x="1163" y="538"/>
                    <a:pt x="1163" y="538"/>
                    <a:pt x="1163" y="538"/>
                  </a:cubicBezTo>
                  <a:cubicBezTo>
                    <a:pt x="1162" y="537"/>
                    <a:pt x="1162" y="536"/>
                    <a:pt x="1162" y="535"/>
                  </a:cubicBezTo>
                  <a:cubicBezTo>
                    <a:pt x="1161" y="534"/>
                    <a:pt x="1161" y="533"/>
                    <a:pt x="1161" y="532"/>
                  </a:cubicBezTo>
                  <a:cubicBezTo>
                    <a:pt x="1160" y="532"/>
                    <a:pt x="1160" y="531"/>
                    <a:pt x="1160" y="530"/>
                  </a:cubicBezTo>
                  <a:cubicBezTo>
                    <a:pt x="1159" y="530"/>
                    <a:pt x="1159" y="529"/>
                    <a:pt x="1159" y="529"/>
                  </a:cubicBezTo>
                  <a:cubicBezTo>
                    <a:pt x="1159" y="528"/>
                    <a:pt x="1159" y="527"/>
                    <a:pt x="1158" y="526"/>
                  </a:cubicBezTo>
                  <a:cubicBezTo>
                    <a:pt x="1158" y="526"/>
                    <a:pt x="1158" y="525"/>
                    <a:pt x="1158" y="525"/>
                  </a:cubicBezTo>
                  <a:cubicBezTo>
                    <a:pt x="1157" y="525"/>
                    <a:pt x="1157" y="525"/>
                    <a:pt x="1157" y="524"/>
                  </a:cubicBezTo>
                  <a:cubicBezTo>
                    <a:pt x="1157" y="524"/>
                    <a:pt x="1156" y="523"/>
                    <a:pt x="1156" y="523"/>
                  </a:cubicBezTo>
                  <a:cubicBezTo>
                    <a:pt x="1156" y="522"/>
                    <a:pt x="1156" y="522"/>
                    <a:pt x="1156" y="522"/>
                  </a:cubicBezTo>
                  <a:cubicBezTo>
                    <a:pt x="1156" y="521"/>
                    <a:pt x="1156" y="521"/>
                    <a:pt x="1156" y="521"/>
                  </a:cubicBezTo>
                  <a:cubicBezTo>
                    <a:pt x="1155" y="520"/>
                    <a:pt x="1155" y="520"/>
                    <a:pt x="1155" y="519"/>
                  </a:cubicBezTo>
                  <a:cubicBezTo>
                    <a:pt x="1155" y="519"/>
                    <a:pt x="1155" y="519"/>
                    <a:pt x="1155" y="518"/>
                  </a:cubicBezTo>
                  <a:cubicBezTo>
                    <a:pt x="1155" y="518"/>
                    <a:pt x="1155" y="518"/>
                    <a:pt x="1155" y="517"/>
                  </a:cubicBezTo>
                  <a:cubicBezTo>
                    <a:pt x="1155" y="517"/>
                    <a:pt x="1155" y="517"/>
                    <a:pt x="1154" y="516"/>
                  </a:cubicBezTo>
                  <a:cubicBezTo>
                    <a:pt x="1154" y="516"/>
                    <a:pt x="1154" y="515"/>
                    <a:pt x="1154" y="515"/>
                  </a:cubicBezTo>
                  <a:cubicBezTo>
                    <a:pt x="1154" y="515"/>
                    <a:pt x="1155" y="515"/>
                    <a:pt x="1155" y="514"/>
                  </a:cubicBezTo>
                  <a:cubicBezTo>
                    <a:pt x="1155" y="514"/>
                    <a:pt x="1154" y="514"/>
                    <a:pt x="1154" y="513"/>
                  </a:cubicBezTo>
                  <a:cubicBezTo>
                    <a:pt x="1154" y="513"/>
                    <a:pt x="1154" y="513"/>
                    <a:pt x="1154" y="513"/>
                  </a:cubicBezTo>
                  <a:cubicBezTo>
                    <a:pt x="1154" y="512"/>
                    <a:pt x="1154" y="512"/>
                    <a:pt x="1154" y="511"/>
                  </a:cubicBezTo>
                  <a:cubicBezTo>
                    <a:pt x="1155" y="511"/>
                    <a:pt x="1155" y="510"/>
                    <a:pt x="1155" y="510"/>
                  </a:cubicBezTo>
                  <a:cubicBezTo>
                    <a:pt x="1156" y="509"/>
                    <a:pt x="1156" y="507"/>
                    <a:pt x="1156" y="506"/>
                  </a:cubicBezTo>
                  <a:cubicBezTo>
                    <a:pt x="1156" y="506"/>
                    <a:pt x="1155" y="505"/>
                    <a:pt x="1155" y="505"/>
                  </a:cubicBezTo>
                  <a:cubicBezTo>
                    <a:pt x="1155" y="504"/>
                    <a:pt x="1154" y="504"/>
                    <a:pt x="1154" y="503"/>
                  </a:cubicBezTo>
                  <a:cubicBezTo>
                    <a:pt x="1154" y="503"/>
                    <a:pt x="1154" y="502"/>
                    <a:pt x="1154" y="502"/>
                  </a:cubicBezTo>
                  <a:cubicBezTo>
                    <a:pt x="1154" y="502"/>
                    <a:pt x="1154" y="501"/>
                    <a:pt x="1155" y="501"/>
                  </a:cubicBezTo>
                  <a:cubicBezTo>
                    <a:pt x="1155" y="500"/>
                    <a:pt x="1156" y="498"/>
                    <a:pt x="1155" y="498"/>
                  </a:cubicBezTo>
                  <a:cubicBezTo>
                    <a:pt x="1155" y="498"/>
                    <a:pt x="1154" y="497"/>
                    <a:pt x="1154" y="496"/>
                  </a:cubicBezTo>
                  <a:cubicBezTo>
                    <a:pt x="1154" y="496"/>
                    <a:pt x="1154" y="496"/>
                    <a:pt x="1154" y="496"/>
                  </a:cubicBezTo>
                  <a:cubicBezTo>
                    <a:pt x="1154" y="495"/>
                    <a:pt x="1154" y="494"/>
                    <a:pt x="1154" y="494"/>
                  </a:cubicBezTo>
                  <a:cubicBezTo>
                    <a:pt x="1154" y="494"/>
                    <a:pt x="1154" y="494"/>
                    <a:pt x="1154" y="494"/>
                  </a:cubicBezTo>
                  <a:cubicBezTo>
                    <a:pt x="1154" y="494"/>
                    <a:pt x="1153" y="494"/>
                    <a:pt x="1153" y="493"/>
                  </a:cubicBezTo>
                  <a:cubicBezTo>
                    <a:pt x="1153" y="493"/>
                    <a:pt x="1153" y="493"/>
                    <a:pt x="1153" y="492"/>
                  </a:cubicBezTo>
                  <a:cubicBezTo>
                    <a:pt x="1153" y="491"/>
                    <a:pt x="1154" y="491"/>
                    <a:pt x="1155" y="490"/>
                  </a:cubicBezTo>
                  <a:cubicBezTo>
                    <a:pt x="1155" y="490"/>
                    <a:pt x="1155" y="490"/>
                    <a:pt x="1155" y="490"/>
                  </a:cubicBezTo>
                  <a:cubicBezTo>
                    <a:pt x="1156" y="489"/>
                    <a:pt x="1156" y="489"/>
                    <a:pt x="1157" y="488"/>
                  </a:cubicBezTo>
                  <a:cubicBezTo>
                    <a:pt x="1157" y="487"/>
                    <a:pt x="1157" y="487"/>
                    <a:pt x="1158" y="486"/>
                  </a:cubicBezTo>
                  <a:cubicBezTo>
                    <a:pt x="1158" y="486"/>
                    <a:pt x="1158" y="486"/>
                    <a:pt x="1159" y="486"/>
                  </a:cubicBezTo>
                  <a:cubicBezTo>
                    <a:pt x="1159" y="485"/>
                    <a:pt x="1159" y="485"/>
                    <a:pt x="1159" y="485"/>
                  </a:cubicBezTo>
                  <a:cubicBezTo>
                    <a:pt x="1159" y="485"/>
                    <a:pt x="1159" y="485"/>
                    <a:pt x="1159" y="484"/>
                  </a:cubicBezTo>
                  <a:cubicBezTo>
                    <a:pt x="1159" y="484"/>
                    <a:pt x="1159" y="484"/>
                    <a:pt x="1159" y="484"/>
                  </a:cubicBezTo>
                  <a:cubicBezTo>
                    <a:pt x="1160" y="483"/>
                    <a:pt x="1160" y="483"/>
                    <a:pt x="1160" y="482"/>
                  </a:cubicBezTo>
                  <a:cubicBezTo>
                    <a:pt x="1161" y="482"/>
                    <a:pt x="1161" y="482"/>
                    <a:pt x="1161" y="482"/>
                  </a:cubicBezTo>
                  <a:cubicBezTo>
                    <a:pt x="1162" y="482"/>
                    <a:pt x="1162" y="481"/>
                    <a:pt x="1162" y="481"/>
                  </a:cubicBezTo>
                  <a:cubicBezTo>
                    <a:pt x="1162" y="481"/>
                    <a:pt x="1162" y="480"/>
                    <a:pt x="1162" y="480"/>
                  </a:cubicBezTo>
                  <a:cubicBezTo>
                    <a:pt x="1163" y="480"/>
                    <a:pt x="1163" y="479"/>
                    <a:pt x="1163" y="479"/>
                  </a:cubicBezTo>
                  <a:cubicBezTo>
                    <a:pt x="1163" y="479"/>
                    <a:pt x="1163" y="479"/>
                    <a:pt x="1163" y="479"/>
                  </a:cubicBezTo>
                  <a:cubicBezTo>
                    <a:pt x="1163" y="478"/>
                    <a:pt x="1163" y="478"/>
                    <a:pt x="1162" y="478"/>
                  </a:cubicBezTo>
                  <a:cubicBezTo>
                    <a:pt x="1162" y="477"/>
                    <a:pt x="1162" y="477"/>
                    <a:pt x="1162" y="477"/>
                  </a:cubicBezTo>
                  <a:cubicBezTo>
                    <a:pt x="1162" y="477"/>
                    <a:pt x="1162" y="476"/>
                    <a:pt x="1162" y="476"/>
                  </a:cubicBezTo>
                  <a:cubicBezTo>
                    <a:pt x="1162" y="475"/>
                    <a:pt x="1162" y="474"/>
                    <a:pt x="1162" y="473"/>
                  </a:cubicBezTo>
                  <a:cubicBezTo>
                    <a:pt x="1162" y="473"/>
                    <a:pt x="1162" y="472"/>
                    <a:pt x="1161" y="472"/>
                  </a:cubicBezTo>
                  <a:cubicBezTo>
                    <a:pt x="1161" y="472"/>
                    <a:pt x="1161" y="472"/>
                    <a:pt x="1161" y="472"/>
                  </a:cubicBezTo>
                  <a:cubicBezTo>
                    <a:pt x="1161" y="472"/>
                    <a:pt x="1160" y="472"/>
                    <a:pt x="1160" y="472"/>
                  </a:cubicBezTo>
                  <a:cubicBezTo>
                    <a:pt x="1160" y="472"/>
                    <a:pt x="1160" y="472"/>
                    <a:pt x="1159" y="472"/>
                  </a:cubicBezTo>
                  <a:cubicBezTo>
                    <a:pt x="1159" y="472"/>
                    <a:pt x="1159" y="472"/>
                    <a:pt x="1159" y="472"/>
                  </a:cubicBezTo>
                  <a:cubicBezTo>
                    <a:pt x="1158" y="472"/>
                    <a:pt x="1158" y="472"/>
                    <a:pt x="1157" y="472"/>
                  </a:cubicBezTo>
                  <a:cubicBezTo>
                    <a:pt x="1157" y="472"/>
                    <a:pt x="1157" y="471"/>
                    <a:pt x="1157" y="471"/>
                  </a:cubicBezTo>
                  <a:cubicBezTo>
                    <a:pt x="1157" y="471"/>
                    <a:pt x="1158" y="470"/>
                    <a:pt x="1158" y="470"/>
                  </a:cubicBezTo>
                  <a:cubicBezTo>
                    <a:pt x="1158" y="470"/>
                    <a:pt x="1159" y="470"/>
                    <a:pt x="1159" y="470"/>
                  </a:cubicBezTo>
                  <a:cubicBezTo>
                    <a:pt x="1159" y="470"/>
                    <a:pt x="1159" y="470"/>
                    <a:pt x="1159" y="470"/>
                  </a:cubicBezTo>
                  <a:cubicBezTo>
                    <a:pt x="1160" y="469"/>
                    <a:pt x="1160" y="469"/>
                    <a:pt x="1160" y="469"/>
                  </a:cubicBezTo>
                  <a:cubicBezTo>
                    <a:pt x="1160" y="469"/>
                    <a:pt x="1161" y="469"/>
                    <a:pt x="1161" y="469"/>
                  </a:cubicBezTo>
                  <a:cubicBezTo>
                    <a:pt x="1161" y="469"/>
                    <a:pt x="1161" y="469"/>
                    <a:pt x="1162" y="469"/>
                  </a:cubicBezTo>
                  <a:cubicBezTo>
                    <a:pt x="1162" y="469"/>
                    <a:pt x="1162" y="469"/>
                    <a:pt x="1163" y="469"/>
                  </a:cubicBezTo>
                  <a:cubicBezTo>
                    <a:pt x="1163" y="469"/>
                    <a:pt x="1163" y="469"/>
                    <a:pt x="1163" y="469"/>
                  </a:cubicBezTo>
                  <a:cubicBezTo>
                    <a:pt x="1163" y="469"/>
                    <a:pt x="1163" y="469"/>
                    <a:pt x="1164" y="469"/>
                  </a:cubicBezTo>
                  <a:cubicBezTo>
                    <a:pt x="1164" y="469"/>
                    <a:pt x="1164" y="469"/>
                    <a:pt x="1165" y="469"/>
                  </a:cubicBezTo>
                  <a:cubicBezTo>
                    <a:pt x="1166" y="468"/>
                    <a:pt x="1167" y="467"/>
                    <a:pt x="1167" y="466"/>
                  </a:cubicBezTo>
                  <a:cubicBezTo>
                    <a:pt x="1167" y="466"/>
                    <a:pt x="1167" y="466"/>
                    <a:pt x="1167" y="466"/>
                  </a:cubicBezTo>
                  <a:cubicBezTo>
                    <a:pt x="1167" y="466"/>
                    <a:pt x="1166" y="465"/>
                    <a:pt x="1167" y="465"/>
                  </a:cubicBezTo>
                  <a:cubicBezTo>
                    <a:pt x="1167" y="465"/>
                    <a:pt x="1167" y="464"/>
                    <a:pt x="1167" y="464"/>
                  </a:cubicBezTo>
                  <a:cubicBezTo>
                    <a:pt x="1167" y="464"/>
                    <a:pt x="1168" y="464"/>
                    <a:pt x="1168" y="464"/>
                  </a:cubicBezTo>
                  <a:cubicBezTo>
                    <a:pt x="1169" y="464"/>
                    <a:pt x="1169" y="464"/>
                    <a:pt x="1169" y="464"/>
                  </a:cubicBezTo>
                  <a:cubicBezTo>
                    <a:pt x="1169" y="464"/>
                    <a:pt x="1169" y="464"/>
                    <a:pt x="1169" y="464"/>
                  </a:cubicBezTo>
                  <a:cubicBezTo>
                    <a:pt x="1170" y="464"/>
                    <a:pt x="1170" y="464"/>
                    <a:pt x="1170" y="464"/>
                  </a:cubicBezTo>
                  <a:cubicBezTo>
                    <a:pt x="1170" y="464"/>
                    <a:pt x="1170" y="464"/>
                    <a:pt x="1171" y="464"/>
                  </a:cubicBezTo>
                  <a:cubicBezTo>
                    <a:pt x="1171" y="463"/>
                    <a:pt x="1171" y="463"/>
                    <a:pt x="1171" y="462"/>
                  </a:cubicBezTo>
                  <a:cubicBezTo>
                    <a:pt x="1171" y="462"/>
                    <a:pt x="1171" y="462"/>
                    <a:pt x="1171" y="462"/>
                  </a:cubicBezTo>
                  <a:cubicBezTo>
                    <a:pt x="1171" y="462"/>
                    <a:pt x="1171" y="461"/>
                    <a:pt x="1171" y="461"/>
                  </a:cubicBezTo>
                  <a:cubicBezTo>
                    <a:pt x="1171" y="461"/>
                    <a:pt x="1171" y="461"/>
                    <a:pt x="1171" y="461"/>
                  </a:cubicBezTo>
                  <a:cubicBezTo>
                    <a:pt x="1171" y="460"/>
                    <a:pt x="1172" y="460"/>
                    <a:pt x="1172" y="460"/>
                  </a:cubicBezTo>
                  <a:cubicBezTo>
                    <a:pt x="1172" y="459"/>
                    <a:pt x="1172" y="459"/>
                    <a:pt x="1172" y="459"/>
                  </a:cubicBezTo>
                  <a:cubicBezTo>
                    <a:pt x="1173" y="458"/>
                    <a:pt x="1173" y="457"/>
                    <a:pt x="1174" y="457"/>
                  </a:cubicBezTo>
                  <a:cubicBezTo>
                    <a:pt x="1174" y="457"/>
                    <a:pt x="1175" y="457"/>
                    <a:pt x="1175" y="457"/>
                  </a:cubicBezTo>
                  <a:cubicBezTo>
                    <a:pt x="1175" y="457"/>
                    <a:pt x="1175" y="457"/>
                    <a:pt x="1175" y="457"/>
                  </a:cubicBezTo>
                  <a:cubicBezTo>
                    <a:pt x="1175" y="457"/>
                    <a:pt x="1175" y="456"/>
                    <a:pt x="1175" y="456"/>
                  </a:cubicBezTo>
                  <a:cubicBezTo>
                    <a:pt x="1175" y="456"/>
                    <a:pt x="1175" y="456"/>
                    <a:pt x="1175" y="456"/>
                  </a:cubicBezTo>
                  <a:cubicBezTo>
                    <a:pt x="1175" y="455"/>
                    <a:pt x="1175" y="454"/>
                    <a:pt x="1175" y="454"/>
                  </a:cubicBezTo>
                  <a:cubicBezTo>
                    <a:pt x="1175" y="453"/>
                    <a:pt x="1175" y="453"/>
                    <a:pt x="1175" y="452"/>
                  </a:cubicBezTo>
                  <a:cubicBezTo>
                    <a:pt x="1175" y="451"/>
                    <a:pt x="1176" y="450"/>
                    <a:pt x="1175" y="450"/>
                  </a:cubicBezTo>
                  <a:cubicBezTo>
                    <a:pt x="1175" y="449"/>
                    <a:pt x="1175" y="449"/>
                    <a:pt x="1175" y="449"/>
                  </a:cubicBezTo>
                  <a:cubicBezTo>
                    <a:pt x="1175" y="449"/>
                    <a:pt x="1175" y="448"/>
                    <a:pt x="1175" y="448"/>
                  </a:cubicBezTo>
                  <a:cubicBezTo>
                    <a:pt x="1175" y="448"/>
                    <a:pt x="1175" y="447"/>
                    <a:pt x="1176" y="447"/>
                  </a:cubicBezTo>
                  <a:cubicBezTo>
                    <a:pt x="1176" y="447"/>
                    <a:pt x="1176" y="446"/>
                    <a:pt x="1176" y="446"/>
                  </a:cubicBezTo>
                  <a:cubicBezTo>
                    <a:pt x="1176" y="446"/>
                    <a:pt x="1176" y="445"/>
                    <a:pt x="1176" y="445"/>
                  </a:cubicBezTo>
                  <a:cubicBezTo>
                    <a:pt x="1177" y="445"/>
                    <a:pt x="1177" y="444"/>
                    <a:pt x="1177" y="444"/>
                  </a:cubicBezTo>
                  <a:cubicBezTo>
                    <a:pt x="1177" y="443"/>
                    <a:pt x="1177" y="443"/>
                    <a:pt x="1177" y="443"/>
                  </a:cubicBezTo>
                  <a:cubicBezTo>
                    <a:pt x="1177" y="442"/>
                    <a:pt x="1177" y="442"/>
                    <a:pt x="1178" y="441"/>
                  </a:cubicBezTo>
                  <a:cubicBezTo>
                    <a:pt x="1178" y="441"/>
                    <a:pt x="1178" y="441"/>
                    <a:pt x="1178" y="441"/>
                  </a:cubicBezTo>
                  <a:cubicBezTo>
                    <a:pt x="1179" y="441"/>
                    <a:pt x="1179" y="441"/>
                    <a:pt x="1179" y="441"/>
                  </a:cubicBezTo>
                  <a:cubicBezTo>
                    <a:pt x="1179" y="440"/>
                    <a:pt x="1179" y="439"/>
                    <a:pt x="1179" y="439"/>
                  </a:cubicBezTo>
                  <a:cubicBezTo>
                    <a:pt x="1179" y="439"/>
                    <a:pt x="1179" y="439"/>
                    <a:pt x="1179" y="438"/>
                  </a:cubicBezTo>
                  <a:cubicBezTo>
                    <a:pt x="1178" y="438"/>
                    <a:pt x="1178" y="438"/>
                    <a:pt x="1179" y="437"/>
                  </a:cubicBezTo>
                  <a:cubicBezTo>
                    <a:pt x="1179" y="437"/>
                    <a:pt x="1179" y="437"/>
                    <a:pt x="1179" y="437"/>
                  </a:cubicBezTo>
                  <a:cubicBezTo>
                    <a:pt x="1179" y="437"/>
                    <a:pt x="1179" y="437"/>
                    <a:pt x="1179" y="437"/>
                  </a:cubicBezTo>
                  <a:cubicBezTo>
                    <a:pt x="1180" y="436"/>
                    <a:pt x="1180" y="435"/>
                    <a:pt x="1180" y="435"/>
                  </a:cubicBezTo>
                  <a:cubicBezTo>
                    <a:pt x="1180" y="434"/>
                    <a:pt x="1180" y="434"/>
                    <a:pt x="1180" y="434"/>
                  </a:cubicBezTo>
                  <a:cubicBezTo>
                    <a:pt x="1180" y="433"/>
                    <a:pt x="1180" y="433"/>
                    <a:pt x="1180" y="433"/>
                  </a:cubicBezTo>
                  <a:cubicBezTo>
                    <a:pt x="1181" y="432"/>
                    <a:pt x="1181" y="432"/>
                    <a:pt x="1181" y="432"/>
                  </a:cubicBezTo>
                  <a:cubicBezTo>
                    <a:pt x="1181" y="432"/>
                    <a:pt x="1181" y="431"/>
                    <a:pt x="1181" y="431"/>
                  </a:cubicBezTo>
                  <a:cubicBezTo>
                    <a:pt x="1182" y="431"/>
                    <a:pt x="1182" y="430"/>
                    <a:pt x="1182" y="430"/>
                  </a:cubicBezTo>
                  <a:cubicBezTo>
                    <a:pt x="1182" y="430"/>
                    <a:pt x="1182" y="429"/>
                    <a:pt x="1182" y="429"/>
                  </a:cubicBezTo>
                  <a:cubicBezTo>
                    <a:pt x="1182" y="428"/>
                    <a:pt x="1183" y="427"/>
                    <a:pt x="1184" y="427"/>
                  </a:cubicBezTo>
                  <a:cubicBezTo>
                    <a:pt x="1185" y="426"/>
                    <a:pt x="1185" y="425"/>
                    <a:pt x="1185" y="424"/>
                  </a:cubicBezTo>
                  <a:cubicBezTo>
                    <a:pt x="1185" y="423"/>
                    <a:pt x="1185" y="423"/>
                    <a:pt x="1186" y="422"/>
                  </a:cubicBezTo>
                  <a:cubicBezTo>
                    <a:pt x="1186" y="422"/>
                    <a:pt x="1186" y="421"/>
                    <a:pt x="1187" y="421"/>
                  </a:cubicBezTo>
                  <a:cubicBezTo>
                    <a:pt x="1187" y="421"/>
                    <a:pt x="1187" y="421"/>
                    <a:pt x="1187" y="421"/>
                  </a:cubicBezTo>
                  <a:cubicBezTo>
                    <a:pt x="1187" y="420"/>
                    <a:pt x="1187" y="419"/>
                    <a:pt x="1186" y="418"/>
                  </a:cubicBezTo>
                  <a:cubicBezTo>
                    <a:pt x="1186" y="418"/>
                    <a:pt x="1186" y="418"/>
                    <a:pt x="1186" y="418"/>
                  </a:cubicBezTo>
                  <a:cubicBezTo>
                    <a:pt x="1185" y="418"/>
                    <a:pt x="1185" y="417"/>
                    <a:pt x="1186" y="417"/>
                  </a:cubicBezTo>
                  <a:cubicBezTo>
                    <a:pt x="1186" y="416"/>
                    <a:pt x="1186" y="416"/>
                    <a:pt x="1186" y="416"/>
                  </a:cubicBezTo>
                  <a:cubicBezTo>
                    <a:pt x="1186" y="416"/>
                    <a:pt x="1186" y="416"/>
                    <a:pt x="1187" y="416"/>
                  </a:cubicBezTo>
                  <a:cubicBezTo>
                    <a:pt x="1187" y="416"/>
                    <a:pt x="1187" y="415"/>
                    <a:pt x="1187" y="415"/>
                  </a:cubicBezTo>
                  <a:cubicBezTo>
                    <a:pt x="1187" y="415"/>
                    <a:pt x="1187" y="415"/>
                    <a:pt x="1187" y="415"/>
                  </a:cubicBezTo>
                  <a:cubicBezTo>
                    <a:pt x="1188" y="414"/>
                    <a:pt x="1188" y="414"/>
                    <a:pt x="1188" y="414"/>
                  </a:cubicBezTo>
                  <a:cubicBezTo>
                    <a:pt x="1189" y="413"/>
                    <a:pt x="1189" y="413"/>
                    <a:pt x="1189" y="413"/>
                  </a:cubicBezTo>
                  <a:cubicBezTo>
                    <a:pt x="1189" y="413"/>
                    <a:pt x="1188" y="412"/>
                    <a:pt x="1188" y="412"/>
                  </a:cubicBezTo>
                  <a:cubicBezTo>
                    <a:pt x="1187" y="412"/>
                    <a:pt x="1187" y="411"/>
                    <a:pt x="1187" y="410"/>
                  </a:cubicBezTo>
                  <a:cubicBezTo>
                    <a:pt x="1187" y="410"/>
                    <a:pt x="1188" y="409"/>
                    <a:pt x="1189" y="408"/>
                  </a:cubicBezTo>
                  <a:cubicBezTo>
                    <a:pt x="1189" y="408"/>
                    <a:pt x="1190" y="408"/>
                    <a:pt x="1190" y="407"/>
                  </a:cubicBezTo>
                  <a:cubicBezTo>
                    <a:pt x="1191" y="406"/>
                    <a:pt x="1192" y="406"/>
                    <a:pt x="1193" y="405"/>
                  </a:cubicBezTo>
                  <a:cubicBezTo>
                    <a:pt x="1193" y="405"/>
                    <a:pt x="1193"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4"/>
                    <a:pt x="1195" y="404"/>
                    <a:pt x="1195" y="404"/>
                  </a:cubicBezTo>
                  <a:cubicBezTo>
                    <a:pt x="1195" y="403"/>
                    <a:pt x="1195" y="403"/>
                    <a:pt x="1195" y="403"/>
                  </a:cubicBezTo>
                  <a:cubicBezTo>
                    <a:pt x="1196" y="402"/>
                    <a:pt x="1196" y="402"/>
                    <a:pt x="1197" y="402"/>
                  </a:cubicBezTo>
                  <a:cubicBezTo>
                    <a:pt x="1197" y="402"/>
                    <a:pt x="1197" y="402"/>
                    <a:pt x="1197" y="402"/>
                  </a:cubicBezTo>
                  <a:cubicBezTo>
                    <a:pt x="1197" y="401"/>
                    <a:pt x="1198" y="401"/>
                    <a:pt x="1198" y="401"/>
                  </a:cubicBezTo>
                  <a:cubicBezTo>
                    <a:pt x="1198" y="401"/>
                    <a:pt x="1198" y="401"/>
                    <a:pt x="1199" y="400"/>
                  </a:cubicBezTo>
                  <a:cubicBezTo>
                    <a:pt x="1199" y="400"/>
                    <a:pt x="1200" y="400"/>
                    <a:pt x="1200" y="400"/>
                  </a:cubicBezTo>
                  <a:cubicBezTo>
                    <a:pt x="1200" y="400"/>
                    <a:pt x="1200" y="400"/>
                    <a:pt x="1201" y="400"/>
                  </a:cubicBezTo>
                  <a:cubicBezTo>
                    <a:pt x="1201" y="400"/>
                    <a:pt x="1201" y="400"/>
                    <a:pt x="1202" y="399"/>
                  </a:cubicBezTo>
                  <a:cubicBezTo>
                    <a:pt x="1202" y="399"/>
                    <a:pt x="1202" y="399"/>
                    <a:pt x="1202" y="399"/>
                  </a:cubicBezTo>
                  <a:cubicBezTo>
                    <a:pt x="1202" y="399"/>
                    <a:pt x="1201" y="398"/>
                    <a:pt x="1201" y="398"/>
                  </a:cubicBezTo>
                  <a:cubicBezTo>
                    <a:pt x="1201" y="398"/>
                    <a:pt x="1200" y="398"/>
                    <a:pt x="1200" y="397"/>
                  </a:cubicBezTo>
                  <a:cubicBezTo>
                    <a:pt x="1200" y="397"/>
                    <a:pt x="1200" y="397"/>
                    <a:pt x="1200" y="397"/>
                  </a:cubicBezTo>
                  <a:cubicBezTo>
                    <a:pt x="1199" y="396"/>
                    <a:pt x="1199" y="396"/>
                    <a:pt x="1198" y="396"/>
                  </a:cubicBezTo>
                  <a:cubicBezTo>
                    <a:pt x="1198" y="395"/>
                    <a:pt x="1198" y="395"/>
                    <a:pt x="1198" y="395"/>
                  </a:cubicBezTo>
                  <a:cubicBezTo>
                    <a:pt x="1199" y="395"/>
                    <a:pt x="1199" y="395"/>
                    <a:pt x="1199" y="394"/>
                  </a:cubicBezTo>
                  <a:cubicBezTo>
                    <a:pt x="1200" y="393"/>
                    <a:pt x="1200" y="392"/>
                    <a:pt x="1200" y="391"/>
                  </a:cubicBezTo>
                  <a:cubicBezTo>
                    <a:pt x="1200" y="390"/>
                    <a:pt x="1200" y="390"/>
                    <a:pt x="1200" y="389"/>
                  </a:cubicBezTo>
                  <a:cubicBezTo>
                    <a:pt x="1200" y="389"/>
                    <a:pt x="1200" y="389"/>
                    <a:pt x="1200" y="389"/>
                  </a:cubicBezTo>
                  <a:cubicBezTo>
                    <a:pt x="1200" y="389"/>
                    <a:pt x="1200" y="389"/>
                    <a:pt x="1200" y="389"/>
                  </a:cubicBezTo>
                  <a:cubicBezTo>
                    <a:pt x="1200" y="389"/>
                    <a:pt x="1200" y="389"/>
                    <a:pt x="1199" y="389"/>
                  </a:cubicBezTo>
                  <a:cubicBezTo>
                    <a:pt x="1199" y="389"/>
                    <a:pt x="1199" y="389"/>
                    <a:pt x="1199" y="389"/>
                  </a:cubicBezTo>
                  <a:cubicBezTo>
                    <a:pt x="1199" y="389"/>
                    <a:pt x="1198" y="388"/>
                    <a:pt x="1198" y="387"/>
                  </a:cubicBezTo>
                  <a:cubicBezTo>
                    <a:pt x="1198" y="387"/>
                    <a:pt x="1198" y="387"/>
                    <a:pt x="1198" y="386"/>
                  </a:cubicBezTo>
                  <a:cubicBezTo>
                    <a:pt x="1198" y="386"/>
                    <a:pt x="1198" y="385"/>
                    <a:pt x="1198" y="385"/>
                  </a:cubicBezTo>
                  <a:cubicBezTo>
                    <a:pt x="1198" y="384"/>
                    <a:pt x="1199" y="384"/>
                    <a:pt x="1199" y="384"/>
                  </a:cubicBezTo>
                  <a:cubicBezTo>
                    <a:pt x="1199" y="384"/>
                    <a:pt x="1199" y="383"/>
                    <a:pt x="1199" y="383"/>
                  </a:cubicBezTo>
                  <a:cubicBezTo>
                    <a:pt x="1199" y="383"/>
                    <a:pt x="1199" y="382"/>
                    <a:pt x="1199" y="382"/>
                  </a:cubicBezTo>
                  <a:cubicBezTo>
                    <a:pt x="1199" y="382"/>
                    <a:pt x="1200" y="382"/>
                    <a:pt x="1200" y="381"/>
                  </a:cubicBezTo>
                  <a:cubicBezTo>
                    <a:pt x="1200" y="381"/>
                    <a:pt x="1200" y="381"/>
                    <a:pt x="1200" y="381"/>
                  </a:cubicBezTo>
                  <a:cubicBezTo>
                    <a:pt x="1200" y="380"/>
                    <a:pt x="1200" y="380"/>
                    <a:pt x="1199" y="379"/>
                  </a:cubicBezTo>
                  <a:cubicBezTo>
                    <a:pt x="1199" y="379"/>
                    <a:pt x="1199" y="379"/>
                    <a:pt x="1199" y="379"/>
                  </a:cubicBezTo>
                  <a:cubicBezTo>
                    <a:pt x="1199" y="379"/>
                    <a:pt x="1198" y="379"/>
                    <a:pt x="1198" y="378"/>
                  </a:cubicBezTo>
                  <a:cubicBezTo>
                    <a:pt x="1198" y="378"/>
                    <a:pt x="1198" y="377"/>
                    <a:pt x="1198" y="377"/>
                  </a:cubicBezTo>
                  <a:cubicBezTo>
                    <a:pt x="1198" y="377"/>
                    <a:pt x="1199" y="376"/>
                    <a:pt x="1198" y="375"/>
                  </a:cubicBezTo>
                  <a:cubicBezTo>
                    <a:pt x="1198" y="375"/>
                    <a:pt x="1198" y="375"/>
                    <a:pt x="1197" y="374"/>
                  </a:cubicBezTo>
                  <a:cubicBezTo>
                    <a:pt x="1197" y="374"/>
                    <a:pt x="1197" y="373"/>
                    <a:pt x="1197" y="372"/>
                  </a:cubicBezTo>
                  <a:cubicBezTo>
                    <a:pt x="1197" y="372"/>
                    <a:pt x="1197" y="372"/>
                    <a:pt x="1197" y="371"/>
                  </a:cubicBezTo>
                  <a:cubicBezTo>
                    <a:pt x="1197" y="371"/>
                    <a:pt x="1197" y="371"/>
                    <a:pt x="1196" y="370"/>
                  </a:cubicBezTo>
                  <a:cubicBezTo>
                    <a:pt x="1196" y="370"/>
                    <a:pt x="1196" y="370"/>
                    <a:pt x="1196" y="369"/>
                  </a:cubicBezTo>
                  <a:cubicBezTo>
                    <a:pt x="1196" y="368"/>
                    <a:pt x="1196" y="367"/>
                    <a:pt x="1196" y="367"/>
                  </a:cubicBezTo>
                  <a:cubicBezTo>
                    <a:pt x="1197" y="367"/>
                    <a:pt x="1197" y="366"/>
                    <a:pt x="1197" y="366"/>
                  </a:cubicBezTo>
                  <a:cubicBezTo>
                    <a:pt x="1198" y="366"/>
                    <a:pt x="1198" y="366"/>
                    <a:pt x="1198" y="365"/>
                  </a:cubicBezTo>
                  <a:cubicBezTo>
                    <a:pt x="1199" y="364"/>
                    <a:pt x="1199" y="364"/>
                    <a:pt x="1200" y="363"/>
                  </a:cubicBezTo>
                  <a:cubicBezTo>
                    <a:pt x="1200" y="363"/>
                    <a:pt x="1200" y="363"/>
                    <a:pt x="1200" y="363"/>
                  </a:cubicBezTo>
                  <a:cubicBezTo>
                    <a:pt x="1201" y="363"/>
                    <a:pt x="1201" y="363"/>
                    <a:pt x="1201" y="363"/>
                  </a:cubicBezTo>
                  <a:cubicBezTo>
                    <a:pt x="1202" y="363"/>
                    <a:pt x="1202" y="363"/>
                    <a:pt x="1202" y="363"/>
                  </a:cubicBezTo>
                  <a:cubicBezTo>
                    <a:pt x="1202" y="363"/>
                    <a:pt x="1202" y="363"/>
                    <a:pt x="1202" y="363"/>
                  </a:cubicBezTo>
                  <a:cubicBezTo>
                    <a:pt x="1202" y="363"/>
                    <a:pt x="1202" y="363"/>
                    <a:pt x="1203" y="362"/>
                  </a:cubicBezTo>
                  <a:cubicBezTo>
                    <a:pt x="1203" y="362"/>
                    <a:pt x="1204" y="362"/>
                    <a:pt x="1204" y="362"/>
                  </a:cubicBezTo>
                  <a:cubicBezTo>
                    <a:pt x="1204" y="362"/>
                    <a:pt x="1204" y="362"/>
                    <a:pt x="1205" y="362"/>
                  </a:cubicBezTo>
                  <a:cubicBezTo>
                    <a:pt x="1205" y="362"/>
                    <a:pt x="1205" y="362"/>
                    <a:pt x="1205" y="362"/>
                  </a:cubicBezTo>
                  <a:cubicBezTo>
                    <a:pt x="1205" y="362"/>
                    <a:pt x="1205" y="362"/>
                    <a:pt x="1206" y="362"/>
                  </a:cubicBezTo>
                  <a:cubicBezTo>
                    <a:pt x="1205" y="362"/>
                    <a:pt x="1205" y="362"/>
                    <a:pt x="1205" y="361"/>
                  </a:cubicBezTo>
                  <a:cubicBezTo>
                    <a:pt x="1204" y="361"/>
                    <a:pt x="1204" y="361"/>
                    <a:pt x="1204" y="361"/>
                  </a:cubicBezTo>
                  <a:cubicBezTo>
                    <a:pt x="1204" y="361"/>
                    <a:pt x="1203" y="361"/>
                    <a:pt x="1203" y="361"/>
                  </a:cubicBezTo>
                  <a:cubicBezTo>
                    <a:pt x="1203" y="361"/>
                    <a:pt x="1202" y="361"/>
                    <a:pt x="1202" y="361"/>
                  </a:cubicBezTo>
                  <a:cubicBezTo>
                    <a:pt x="1202" y="361"/>
                    <a:pt x="1202" y="361"/>
                    <a:pt x="1202" y="361"/>
                  </a:cubicBezTo>
                  <a:cubicBezTo>
                    <a:pt x="1202" y="361"/>
                    <a:pt x="1201" y="361"/>
                    <a:pt x="1201" y="361"/>
                  </a:cubicBezTo>
                  <a:cubicBezTo>
                    <a:pt x="1201" y="361"/>
                    <a:pt x="1201" y="361"/>
                    <a:pt x="1200" y="361"/>
                  </a:cubicBezTo>
                  <a:cubicBezTo>
                    <a:pt x="1200" y="361"/>
                    <a:pt x="1200" y="361"/>
                    <a:pt x="1200" y="361"/>
                  </a:cubicBezTo>
                  <a:cubicBezTo>
                    <a:pt x="1200" y="361"/>
                    <a:pt x="1200" y="361"/>
                    <a:pt x="1200" y="361"/>
                  </a:cubicBezTo>
                  <a:cubicBezTo>
                    <a:pt x="1200" y="361"/>
                    <a:pt x="1199" y="361"/>
                    <a:pt x="1199" y="361"/>
                  </a:cubicBezTo>
                  <a:cubicBezTo>
                    <a:pt x="1199" y="360"/>
                    <a:pt x="1199" y="360"/>
                    <a:pt x="1199" y="359"/>
                  </a:cubicBezTo>
                  <a:cubicBezTo>
                    <a:pt x="1199" y="359"/>
                    <a:pt x="1199" y="359"/>
                    <a:pt x="1199" y="359"/>
                  </a:cubicBezTo>
                  <a:cubicBezTo>
                    <a:pt x="1199" y="358"/>
                    <a:pt x="1199" y="358"/>
                    <a:pt x="1199" y="358"/>
                  </a:cubicBezTo>
                  <a:cubicBezTo>
                    <a:pt x="1198" y="358"/>
                    <a:pt x="1198" y="358"/>
                    <a:pt x="1198" y="358"/>
                  </a:cubicBezTo>
                  <a:cubicBezTo>
                    <a:pt x="1198" y="358"/>
                    <a:pt x="1198" y="358"/>
                    <a:pt x="1198" y="358"/>
                  </a:cubicBezTo>
                  <a:cubicBezTo>
                    <a:pt x="1198" y="358"/>
                    <a:pt x="1198" y="358"/>
                    <a:pt x="1198" y="358"/>
                  </a:cubicBezTo>
                  <a:cubicBezTo>
                    <a:pt x="1197" y="358"/>
                    <a:pt x="1196" y="358"/>
                    <a:pt x="1195" y="358"/>
                  </a:cubicBezTo>
                  <a:cubicBezTo>
                    <a:pt x="1195" y="359"/>
                    <a:pt x="1194" y="359"/>
                    <a:pt x="1194" y="360"/>
                  </a:cubicBezTo>
                  <a:cubicBezTo>
                    <a:pt x="1193" y="360"/>
                    <a:pt x="1193" y="360"/>
                    <a:pt x="1193" y="360"/>
                  </a:cubicBezTo>
                  <a:cubicBezTo>
                    <a:pt x="1193" y="360"/>
                    <a:pt x="1193" y="360"/>
                    <a:pt x="1192" y="360"/>
                  </a:cubicBezTo>
                  <a:cubicBezTo>
                    <a:pt x="1192" y="360"/>
                    <a:pt x="1192" y="360"/>
                    <a:pt x="1192" y="360"/>
                  </a:cubicBezTo>
                  <a:cubicBezTo>
                    <a:pt x="1192" y="360"/>
                    <a:pt x="1192" y="360"/>
                    <a:pt x="1192" y="360"/>
                  </a:cubicBezTo>
                  <a:cubicBezTo>
                    <a:pt x="1192" y="360"/>
                    <a:pt x="1192" y="360"/>
                    <a:pt x="1192" y="360"/>
                  </a:cubicBezTo>
                  <a:cubicBezTo>
                    <a:pt x="1192" y="360"/>
                    <a:pt x="1192" y="360"/>
                    <a:pt x="1192" y="360"/>
                  </a:cubicBezTo>
                  <a:cubicBezTo>
                    <a:pt x="1191" y="360"/>
                    <a:pt x="1191" y="360"/>
                    <a:pt x="1190" y="360"/>
                  </a:cubicBezTo>
                  <a:cubicBezTo>
                    <a:pt x="1190" y="361"/>
                    <a:pt x="1190" y="361"/>
                    <a:pt x="1189" y="361"/>
                  </a:cubicBezTo>
                  <a:cubicBezTo>
                    <a:pt x="1189" y="361"/>
                    <a:pt x="1189" y="361"/>
                    <a:pt x="1189" y="361"/>
                  </a:cubicBezTo>
                  <a:cubicBezTo>
                    <a:pt x="1188" y="361"/>
                    <a:pt x="1188" y="361"/>
                    <a:pt x="1188" y="361"/>
                  </a:cubicBezTo>
                  <a:cubicBezTo>
                    <a:pt x="1188" y="361"/>
                    <a:pt x="1188" y="361"/>
                    <a:pt x="1188" y="362"/>
                  </a:cubicBezTo>
                  <a:cubicBezTo>
                    <a:pt x="1188" y="362"/>
                    <a:pt x="1188" y="362"/>
                    <a:pt x="1188" y="362"/>
                  </a:cubicBezTo>
                  <a:cubicBezTo>
                    <a:pt x="1187" y="363"/>
                    <a:pt x="1187" y="363"/>
                    <a:pt x="1187" y="363"/>
                  </a:cubicBezTo>
                  <a:cubicBezTo>
                    <a:pt x="1187" y="363"/>
                    <a:pt x="1187" y="364"/>
                    <a:pt x="1187" y="364"/>
                  </a:cubicBezTo>
                  <a:cubicBezTo>
                    <a:pt x="1187" y="364"/>
                    <a:pt x="1187" y="365"/>
                    <a:pt x="1186" y="365"/>
                  </a:cubicBezTo>
                  <a:cubicBezTo>
                    <a:pt x="1186" y="365"/>
                    <a:pt x="1187" y="366"/>
                    <a:pt x="1188" y="366"/>
                  </a:cubicBezTo>
                  <a:cubicBezTo>
                    <a:pt x="1188" y="366"/>
                    <a:pt x="1188" y="367"/>
                    <a:pt x="1188" y="367"/>
                  </a:cubicBezTo>
                  <a:cubicBezTo>
                    <a:pt x="1188" y="367"/>
                    <a:pt x="1188" y="367"/>
                    <a:pt x="1188" y="367"/>
                  </a:cubicBezTo>
                  <a:cubicBezTo>
                    <a:pt x="1189" y="367"/>
                    <a:pt x="1190" y="368"/>
                    <a:pt x="1189" y="368"/>
                  </a:cubicBezTo>
                  <a:cubicBezTo>
                    <a:pt x="1189" y="369"/>
                    <a:pt x="1189" y="369"/>
                    <a:pt x="1189" y="369"/>
                  </a:cubicBezTo>
                  <a:cubicBezTo>
                    <a:pt x="1189" y="369"/>
                    <a:pt x="1188" y="369"/>
                    <a:pt x="1188" y="369"/>
                  </a:cubicBezTo>
                  <a:cubicBezTo>
                    <a:pt x="1188" y="370"/>
                    <a:pt x="1188" y="370"/>
                    <a:pt x="1188" y="371"/>
                  </a:cubicBezTo>
                  <a:cubicBezTo>
                    <a:pt x="1188" y="371"/>
                    <a:pt x="1188" y="371"/>
                    <a:pt x="1188" y="371"/>
                  </a:cubicBezTo>
                  <a:cubicBezTo>
                    <a:pt x="1188" y="372"/>
                    <a:pt x="1188" y="372"/>
                    <a:pt x="1188" y="372"/>
                  </a:cubicBezTo>
                  <a:cubicBezTo>
                    <a:pt x="1188" y="373"/>
                    <a:pt x="1188" y="373"/>
                    <a:pt x="1189" y="373"/>
                  </a:cubicBezTo>
                  <a:cubicBezTo>
                    <a:pt x="1189" y="373"/>
                    <a:pt x="1188" y="374"/>
                    <a:pt x="1188" y="374"/>
                  </a:cubicBezTo>
                  <a:cubicBezTo>
                    <a:pt x="1188" y="374"/>
                    <a:pt x="1188" y="374"/>
                    <a:pt x="1189" y="375"/>
                  </a:cubicBezTo>
                  <a:cubicBezTo>
                    <a:pt x="1190" y="375"/>
                    <a:pt x="1191" y="375"/>
                    <a:pt x="1191" y="376"/>
                  </a:cubicBezTo>
                  <a:cubicBezTo>
                    <a:pt x="1191" y="376"/>
                    <a:pt x="1191" y="377"/>
                    <a:pt x="1191" y="377"/>
                  </a:cubicBezTo>
                  <a:cubicBezTo>
                    <a:pt x="1191" y="377"/>
                    <a:pt x="1191" y="377"/>
                    <a:pt x="1191" y="378"/>
                  </a:cubicBezTo>
                  <a:cubicBezTo>
                    <a:pt x="1191" y="378"/>
                    <a:pt x="1191" y="379"/>
                    <a:pt x="1192" y="379"/>
                  </a:cubicBezTo>
                  <a:cubicBezTo>
                    <a:pt x="1192" y="379"/>
                    <a:pt x="1192" y="379"/>
                    <a:pt x="1192" y="379"/>
                  </a:cubicBezTo>
                  <a:cubicBezTo>
                    <a:pt x="1193" y="380"/>
                    <a:pt x="1193" y="380"/>
                    <a:pt x="1193" y="381"/>
                  </a:cubicBezTo>
                  <a:cubicBezTo>
                    <a:pt x="1193" y="382"/>
                    <a:pt x="1193" y="382"/>
                    <a:pt x="1193" y="383"/>
                  </a:cubicBezTo>
                  <a:cubicBezTo>
                    <a:pt x="1193" y="383"/>
                    <a:pt x="1193" y="384"/>
                    <a:pt x="1193" y="384"/>
                  </a:cubicBezTo>
                  <a:cubicBezTo>
                    <a:pt x="1193" y="385"/>
                    <a:pt x="1191" y="386"/>
                    <a:pt x="1191" y="386"/>
                  </a:cubicBezTo>
                  <a:cubicBezTo>
                    <a:pt x="1191" y="386"/>
                    <a:pt x="1191" y="386"/>
                    <a:pt x="1190" y="386"/>
                  </a:cubicBezTo>
                  <a:cubicBezTo>
                    <a:pt x="1190" y="386"/>
                    <a:pt x="1190" y="385"/>
                    <a:pt x="1190" y="384"/>
                  </a:cubicBezTo>
                  <a:cubicBezTo>
                    <a:pt x="1190" y="384"/>
                    <a:pt x="1190" y="384"/>
                    <a:pt x="1190" y="384"/>
                  </a:cubicBezTo>
                  <a:cubicBezTo>
                    <a:pt x="1190" y="383"/>
                    <a:pt x="1190" y="383"/>
                    <a:pt x="1189" y="383"/>
                  </a:cubicBezTo>
                  <a:cubicBezTo>
                    <a:pt x="1189" y="383"/>
                    <a:pt x="1188" y="383"/>
                    <a:pt x="1188" y="383"/>
                  </a:cubicBezTo>
                  <a:cubicBezTo>
                    <a:pt x="1188" y="383"/>
                    <a:pt x="1188" y="383"/>
                    <a:pt x="1187" y="383"/>
                  </a:cubicBezTo>
                  <a:cubicBezTo>
                    <a:pt x="1187" y="383"/>
                    <a:pt x="1187" y="383"/>
                    <a:pt x="1186" y="384"/>
                  </a:cubicBezTo>
                  <a:cubicBezTo>
                    <a:pt x="1186" y="384"/>
                    <a:pt x="1186" y="384"/>
                    <a:pt x="1186" y="384"/>
                  </a:cubicBezTo>
                  <a:cubicBezTo>
                    <a:pt x="1186" y="384"/>
                    <a:pt x="1186" y="384"/>
                    <a:pt x="1186" y="384"/>
                  </a:cubicBezTo>
                  <a:cubicBezTo>
                    <a:pt x="1186" y="384"/>
                    <a:pt x="1186" y="384"/>
                    <a:pt x="1186" y="384"/>
                  </a:cubicBezTo>
                  <a:cubicBezTo>
                    <a:pt x="1185" y="384"/>
                    <a:pt x="1185" y="384"/>
                    <a:pt x="1185" y="384"/>
                  </a:cubicBezTo>
                  <a:cubicBezTo>
                    <a:pt x="1184" y="386"/>
                    <a:pt x="1185" y="387"/>
                    <a:pt x="1185" y="387"/>
                  </a:cubicBezTo>
                  <a:cubicBezTo>
                    <a:pt x="1185" y="387"/>
                    <a:pt x="1185" y="388"/>
                    <a:pt x="1185" y="388"/>
                  </a:cubicBezTo>
                  <a:cubicBezTo>
                    <a:pt x="1185" y="389"/>
                    <a:pt x="1185" y="390"/>
                    <a:pt x="1184" y="390"/>
                  </a:cubicBezTo>
                  <a:cubicBezTo>
                    <a:pt x="1184" y="390"/>
                    <a:pt x="1184" y="391"/>
                    <a:pt x="1184" y="391"/>
                  </a:cubicBezTo>
                  <a:cubicBezTo>
                    <a:pt x="1183" y="391"/>
                    <a:pt x="1183" y="391"/>
                    <a:pt x="1183" y="392"/>
                  </a:cubicBezTo>
                  <a:cubicBezTo>
                    <a:pt x="1183" y="392"/>
                    <a:pt x="1183" y="392"/>
                    <a:pt x="1183" y="392"/>
                  </a:cubicBezTo>
                  <a:cubicBezTo>
                    <a:pt x="1183" y="393"/>
                    <a:pt x="1183" y="394"/>
                    <a:pt x="1182" y="395"/>
                  </a:cubicBezTo>
                  <a:cubicBezTo>
                    <a:pt x="1181" y="395"/>
                    <a:pt x="1181" y="395"/>
                    <a:pt x="1181" y="396"/>
                  </a:cubicBezTo>
                  <a:cubicBezTo>
                    <a:pt x="1182" y="397"/>
                    <a:pt x="1182" y="397"/>
                    <a:pt x="1182" y="397"/>
                  </a:cubicBezTo>
                  <a:cubicBezTo>
                    <a:pt x="1182" y="398"/>
                    <a:pt x="1181" y="398"/>
                    <a:pt x="1180" y="399"/>
                  </a:cubicBezTo>
                  <a:cubicBezTo>
                    <a:pt x="1180" y="399"/>
                    <a:pt x="1179" y="400"/>
                    <a:pt x="1179" y="400"/>
                  </a:cubicBezTo>
                  <a:cubicBezTo>
                    <a:pt x="1179" y="402"/>
                    <a:pt x="1179" y="403"/>
                    <a:pt x="1178" y="404"/>
                  </a:cubicBezTo>
                  <a:cubicBezTo>
                    <a:pt x="1177" y="404"/>
                    <a:pt x="1177" y="405"/>
                    <a:pt x="1177" y="405"/>
                  </a:cubicBezTo>
                  <a:cubicBezTo>
                    <a:pt x="1177" y="405"/>
                    <a:pt x="1176" y="406"/>
                    <a:pt x="1176" y="406"/>
                  </a:cubicBezTo>
                  <a:cubicBezTo>
                    <a:pt x="1176" y="406"/>
                    <a:pt x="1176" y="407"/>
                    <a:pt x="1175" y="407"/>
                  </a:cubicBezTo>
                  <a:cubicBezTo>
                    <a:pt x="1175" y="407"/>
                    <a:pt x="1175" y="407"/>
                    <a:pt x="1175" y="407"/>
                  </a:cubicBezTo>
                  <a:cubicBezTo>
                    <a:pt x="1174" y="407"/>
                    <a:pt x="1174" y="408"/>
                    <a:pt x="1173" y="408"/>
                  </a:cubicBezTo>
                  <a:cubicBezTo>
                    <a:pt x="1173" y="408"/>
                    <a:pt x="1173" y="407"/>
                    <a:pt x="1173" y="407"/>
                  </a:cubicBezTo>
                  <a:cubicBezTo>
                    <a:pt x="1173" y="407"/>
                    <a:pt x="1173" y="407"/>
                    <a:pt x="1173" y="406"/>
                  </a:cubicBezTo>
                  <a:cubicBezTo>
                    <a:pt x="1173" y="406"/>
                    <a:pt x="1173" y="406"/>
                    <a:pt x="1172" y="406"/>
                  </a:cubicBezTo>
                  <a:cubicBezTo>
                    <a:pt x="1172" y="405"/>
                    <a:pt x="1172" y="405"/>
                    <a:pt x="1172" y="405"/>
                  </a:cubicBezTo>
                  <a:cubicBezTo>
                    <a:pt x="1172" y="405"/>
                    <a:pt x="1172" y="405"/>
                    <a:pt x="1171" y="404"/>
                  </a:cubicBezTo>
                  <a:cubicBezTo>
                    <a:pt x="1171" y="404"/>
                    <a:pt x="1171" y="404"/>
                    <a:pt x="1172" y="403"/>
                  </a:cubicBezTo>
                  <a:cubicBezTo>
                    <a:pt x="1172" y="403"/>
                    <a:pt x="1172" y="403"/>
                    <a:pt x="1172" y="403"/>
                  </a:cubicBezTo>
                  <a:cubicBezTo>
                    <a:pt x="1172" y="403"/>
                    <a:pt x="1172" y="403"/>
                    <a:pt x="1172" y="403"/>
                  </a:cubicBezTo>
                  <a:cubicBezTo>
                    <a:pt x="1173" y="403"/>
                    <a:pt x="1173" y="402"/>
                    <a:pt x="1173" y="402"/>
                  </a:cubicBezTo>
                  <a:cubicBezTo>
                    <a:pt x="1173" y="402"/>
                    <a:pt x="1173" y="402"/>
                    <a:pt x="1173" y="402"/>
                  </a:cubicBezTo>
                  <a:cubicBezTo>
                    <a:pt x="1173" y="402"/>
                    <a:pt x="1173" y="402"/>
                    <a:pt x="1172" y="402"/>
                  </a:cubicBezTo>
                  <a:cubicBezTo>
                    <a:pt x="1172" y="402"/>
                    <a:pt x="1172" y="402"/>
                    <a:pt x="1171" y="402"/>
                  </a:cubicBezTo>
                  <a:cubicBezTo>
                    <a:pt x="1171" y="403"/>
                    <a:pt x="1170" y="403"/>
                    <a:pt x="1169" y="403"/>
                  </a:cubicBezTo>
                  <a:cubicBezTo>
                    <a:pt x="1169" y="403"/>
                    <a:pt x="1169" y="403"/>
                    <a:pt x="1169" y="403"/>
                  </a:cubicBezTo>
                  <a:cubicBezTo>
                    <a:pt x="1168" y="403"/>
                    <a:pt x="1168" y="402"/>
                    <a:pt x="1168" y="402"/>
                  </a:cubicBezTo>
                  <a:cubicBezTo>
                    <a:pt x="1168" y="401"/>
                    <a:pt x="1168" y="400"/>
                    <a:pt x="1167" y="400"/>
                  </a:cubicBezTo>
                  <a:cubicBezTo>
                    <a:pt x="1167" y="400"/>
                    <a:pt x="1167" y="400"/>
                    <a:pt x="1167" y="400"/>
                  </a:cubicBezTo>
                  <a:cubicBezTo>
                    <a:pt x="1166" y="400"/>
                    <a:pt x="1166" y="400"/>
                    <a:pt x="1165" y="400"/>
                  </a:cubicBezTo>
                  <a:cubicBezTo>
                    <a:pt x="1165" y="400"/>
                    <a:pt x="1164" y="400"/>
                    <a:pt x="1164" y="400"/>
                  </a:cubicBezTo>
                  <a:cubicBezTo>
                    <a:pt x="1164" y="400"/>
                    <a:pt x="1164" y="400"/>
                    <a:pt x="1164" y="400"/>
                  </a:cubicBezTo>
                  <a:cubicBezTo>
                    <a:pt x="1164" y="400"/>
                    <a:pt x="1164" y="400"/>
                    <a:pt x="1164" y="400"/>
                  </a:cubicBezTo>
                  <a:cubicBezTo>
                    <a:pt x="1164" y="400"/>
                    <a:pt x="1163" y="400"/>
                    <a:pt x="1163" y="400"/>
                  </a:cubicBezTo>
                  <a:cubicBezTo>
                    <a:pt x="1163" y="400"/>
                    <a:pt x="1163" y="400"/>
                    <a:pt x="1164" y="400"/>
                  </a:cubicBezTo>
                  <a:cubicBezTo>
                    <a:pt x="1164" y="399"/>
                    <a:pt x="1164" y="399"/>
                    <a:pt x="1165" y="399"/>
                  </a:cubicBezTo>
                  <a:cubicBezTo>
                    <a:pt x="1165" y="399"/>
                    <a:pt x="1165" y="399"/>
                    <a:pt x="1165" y="399"/>
                  </a:cubicBezTo>
                  <a:cubicBezTo>
                    <a:pt x="1165" y="398"/>
                    <a:pt x="1166" y="397"/>
                    <a:pt x="1166" y="397"/>
                  </a:cubicBezTo>
                  <a:cubicBezTo>
                    <a:pt x="1166" y="397"/>
                    <a:pt x="1166" y="397"/>
                    <a:pt x="1166" y="396"/>
                  </a:cubicBezTo>
                  <a:cubicBezTo>
                    <a:pt x="1166" y="395"/>
                    <a:pt x="1166" y="394"/>
                    <a:pt x="1166" y="394"/>
                  </a:cubicBezTo>
                  <a:cubicBezTo>
                    <a:pt x="1166" y="393"/>
                    <a:pt x="1166" y="392"/>
                    <a:pt x="1167" y="392"/>
                  </a:cubicBezTo>
                  <a:cubicBezTo>
                    <a:pt x="1167" y="392"/>
                    <a:pt x="1167" y="392"/>
                    <a:pt x="1167" y="392"/>
                  </a:cubicBezTo>
                  <a:cubicBezTo>
                    <a:pt x="1167" y="391"/>
                    <a:pt x="1167" y="391"/>
                    <a:pt x="1168" y="391"/>
                  </a:cubicBezTo>
                  <a:cubicBezTo>
                    <a:pt x="1168" y="391"/>
                    <a:pt x="1168" y="390"/>
                    <a:pt x="1167" y="390"/>
                  </a:cubicBezTo>
                  <a:cubicBezTo>
                    <a:pt x="1167" y="390"/>
                    <a:pt x="1167" y="390"/>
                    <a:pt x="1167" y="390"/>
                  </a:cubicBezTo>
                  <a:cubicBezTo>
                    <a:pt x="1167" y="389"/>
                    <a:pt x="1167" y="389"/>
                    <a:pt x="1167" y="389"/>
                  </a:cubicBezTo>
                  <a:cubicBezTo>
                    <a:pt x="1167" y="389"/>
                    <a:pt x="1167" y="388"/>
                    <a:pt x="1167" y="387"/>
                  </a:cubicBezTo>
                  <a:cubicBezTo>
                    <a:pt x="1167" y="387"/>
                    <a:pt x="1167" y="387"/>
                    <a:pt x="1168" y="387"/>
                  </a:cubicBezTo>
                  <a:cubicBezTo>
                    <a:pt x="1168" y="387"/>
                    <a:pt x="1168" y="386"/>
                    <a:pt x="1168" y="386"/>
                  </a:cubicBezTo>
                  <a:cubicBezTo>
                    <a:pt x="1168" y="386"/>
                    <a:pt x="1168" y="386"/>
                    <a:pt x="1168" y="386"/>
                  </a:cubicBezTo>
                  <a:cubicBezTo>
                    <a:pt x="1168" y="386"/>
                    <a:pt x="1168" y="386"/>
                    <a:pt x="1168" y="386"/>
                  </a:cubicBezTo>
                  <a:cubicBezTo>
                    <a:pt x="1167" y="385"/>
                    <a:pt x="1167" y="385"/>
                    <a:pt x="1166" y="385"/>
                  </a:cubicBezTo>
                  <a:cubicBezTo>
                    <a:pt x="1166" y="384"/>
                    <a:pt x="1166" y="384"/>
                    <a:pt x="1166" y="384"/>
                  </a:cubicBezTo>
                  <a:cubicBezTo>
                    <a:pt x="1166" y="384"/>
                    <a:pt x="1166" y="384"/>
                    <a:pt x="1166" y="383"/>
                  </a:cubicBezTo>
                  <a:cubicBezTo>
                    <a:pt x="1166" y="384"/>
                    <a:pt x="1165" y="385"/>
                    <a:pt x="1165" y="385"/>
                  </a:cubicBezTo>
                  <a:cubicBezTo>
                    <a:pt x="1165" y="386"/>
                    <a:pt x="1164" y="386"/>
                    <a:pt x="1164" y="386"/>
                  </a:cubicBezTo>
                  <a:cubicBezTo>
                    <a:pt x="1164" y="386"/>
                    <a:pt x="1164" y="386"/>
                    <a:pt x="1164" y="386"/>
                  </a:cubicBezTo>
                  <a:cubicBezTo>
                    <a:pt x="1164" y="387"/>
                    <a:pt x="1164" y="387"/>
                    <a:pt x="1164" y="387"/>
                  </a:cubicBezTo>
                  <a:cubicBezTo>
                    <a:pt x="1163" y="388"/>
                    <a:pt x="1163" y="389"/>
                    <a:pt x="1162" y="389"/>
                  </a:cubicBezTo>
                  <a:cubicBezTo>
                    <a:pt x="1162" y="389"/>
                    <a:pt x="1162" y="389"/>
                    <a:pt x="1162" y="389"/>
                  </a:cubicBezTo>
                  <a:cubicBezTo>
                    <a:pt x="1161" y="389"/>
                    <a:pt x="1161" y="389"/>
                    <a:pt x="1160" y="388"/>
                  </a:cubicBezTo>
                  <a:cubicBezTo>
                    <a:pt x="1160" y="388"/>
                    <a:pt x="1160" y="388"/>
                    <a:pt x="1160" y="388"/>
                  </a:cubicBezTo>
                  <a:cubicBezTo>
                    <a:pt x="1160" y="388"/>
                    <a:pt x="1159" y="387"/>
                    <a:pt x="1159" y="387"/>
                  </a:cubicBezTo>
                  <a:cubicBezTo>
                    <a:pt x="1158" y="387"/>
                    <a:pt x="1158" y="387"/>
                    <a:pt x="1158" y="387"/>
                  </a:cubicBezTo>
                  <a:cubicBezTo>
                    <a:pt x="1158" y="387"/>
                    <a:pt x="1158" y="387"/>
                    <a:pt x="1158" y="386"/>
                  </a:cubicBezTo>
                  <a:cubicBezTo>
                    <a:pt x="1158" y="386"/>
                    <a:pt x="1158" y="386"/>
                    <a:pt x="1158" y="386"/>
                  </a:cubicBezTo>
                  <a:cubicBezTo>
                    <a:pt x="1158" y="386"/>
                    <a:pt x="1158" y="386"/>
                    <a:pt x="1158" y="386"/>
                  </a:cubicBezTo>
                  <a:cubicBezTo>
                    <a:pt x="1158" y="386"/>
                    <a:pt x="1158" y="386"/>
                    <a:pt x="1158" y="385"/>
                  </a:cubicBezTo>
                  <a:cubicBezTo>
                    <a:pt x="1157" y="385"/>
                    <a:pt x="1157" y="385"/>
                    <a:pt x="1157" y="386"/>
                  </a:cubicBezTo>
                  <a:cubicBezTo>
                    <a:pt x="1157" y="386"/>
                    <a:pt x="1157" y="386"/>
                    <a:pt x="1157" y="386"/>
                  </a:cubicBezTo>
                  <a:cubicBezTo>
                    <a:pt x="1156" y="386"/>
                    <a:pt x="1156" y="386"/>
                    <a:pt x="1156" y="386"/>
                  </a:cubicBezTo>
                  <a:cubicBezTo>
                    <a:pt x="1156" y="386"/>
                    <a:pt x="1156" y="386"/>
                    <a:pt x="1156" y="386"/>
                  </a:cubicBezTo>
                  <a:cubicBezTo>
                    <a:pt x="1155" y="386"/>
                    <a:pt x="1154" y="386"/>
                    <a:pt x="1154" y="387"/>
                  </a:cubicBezTo>
                  <a:cubicBezTo>
                    <a:pt x="1154" y="387"/>
                    <a:pt x="1154" y="387"/>
                    <a:pt x="1153" y="387"/>
                  </a:cubicBezTo>
                  <a:cubicBezTo>
                    <a:pt x="1153" y="387"/>
                    <a:pt x="1153" y="388"/>
                    <a:pt x="1153" y="388"/>
                  </a:cubicBezTo>
                  <a:cubicBezTo>
                    <a:pt x="1152" y="389"/>
                    <a:pt x="1152" y="389"/>
                    <a:pt x="1151" y="389"/>
                  </a:cubicBezTo>
                  <a:cubicBezTo>
                    <a:pt x="1150" y="389"/>
                    <a:pt x="1150" y="389"/>
                    <a:pt x="1149" y="390"/>
                  </a:cubicBezTo>
                  <a:cubicBezTo>
                    <a:pt x="1149" y="390"/>
                    <a:pt x="1149" y="390"/>
                    <a:pt x="1149" y="390"/>
                  </a:cubicBezTo>
                  <a:cubicBezTo>
                    <a:pt x="1148" y="390"/>
                    <a:pt x="1148" y="391"/>
                    <a:pt x="1147" y="391"/>
                  </a:cubicBezTo>
                  <a:cubicBezTo>
                    <a:pt x="1147" y="391"/>
                    <a:pt x="1147" y="391"/>
                    <a:pt x="1147" y="391"/>
                  </a:cubicBezTo>
                  <a:cubicBezTo>
                    <a:pt x="1146" y="391"/>
                    <a:pt x="1146" y="391"/>
                    <a:pt x="1146" y="391"/>
                  </a:cubicBezTo>
                  <a:cubicBezTo>
                    <a:pt x="1145" y="391"/>
                    <a:pt x="1145" y="392"/>
                    <a:pt x="1144" y="392"/>
                  </a:cubicBezTo>
                  <a:cubicBezTo>
                    <a:pt x="1144" y="392"/>
                    <a:pt x="1144" y="392"/>
                    <a:pt x="1143" y="392"/>
                  </a:cubicBezTo>
                  <a:cubicBezTo>
                    <a:pt x="1143" y="392"/>
                    <a:pt x="1143" y="392"/>
                    <a:pt x="1143" y="391"/>
                  </a:cubicBezTo>
                  <a:cubicBezTo>
                    <a:pt x="1142" y="391"/>
                    <a:pt x="1142" y="391"/>
                    <a:pt x="1142" y="391"/>
                  </a:cubicBezTo>
                  <a:cubicBezTo>
                    <a:pt x="1142" y="391"/>
                    <a:pt x="1141" y="391"/>
                    <a:pt x="1141" y="391"/>
                  </a:cubicBezTo>
                  <a:cubicBezTo>
                    <a:pt x="1141" y="392"/>
                    <a:pt x="1140" y="392"/>
                    <a:pt x="1140" y="393"/>
                  </a:cubicBezTo>
                  <a:cubicBezTo>
                    <a:pt x="1140" y="393"/>
                    <a:pt x="1140" y="393"/>
                    <a:pt x="1140" y="393"/>
                  </a:cubicBezTo>
                  <a:cubicBezTo>
                    <a:pt x="1139" y="394"/>
                    <a:pt x="1139" y="395"/>
                    <a:pt x="1138" y="395"/>
                  </a:cubicBezTo>
                  <a:cubicBezTo>
                    <a:pt x="1138" y="395"/>
                    <a:pt x="1138" y="395"/>
                    <a:pt x="1138" y="395"/>
                  </a:cubicBezTo>
                  <a:cubicBezTo>
                    <a:pt x="1138" y="396"/>
                    <a:pt x="1138" y="396"/>
                    <a:pt x="1138" y="396"/>
                  </a:cubicBezTo>
                  <a:cubicBezTo>
                    <a:pt x="1138" y="396"/>
                    <a:pt x="1138" y="396"/>
                    <a:pt x="1138" y="396"/>
                  </a:cubicBezTo>
                  <a:cubicBezTo>
                    <a:pt x="1138" y="397"/>
                    <a:pt x="1138" y="397"/>
                    <a:pt x="1138" y="397"/>
                  </a:cubicBezTo>
                  <a:cubicBezTo>
                    <a:pt x="1138" y="397"/>
                    <a:pt x="1138" y="397"/>
                    <a:pt x="1138" y="397"/>
                  </a:cubicBezTo>
                  <a:cubicBezTo>
                    <a:pt x="1137" y="398"/>
                    <a:pt x="1137" y="398"/>
                    <a:pt x="1136" y="398"/>
                  </a:cubicBezTo>
                  <a:cubicBezTo>
                    <a:pt x="1136" y="398"/>
                    <a:pt x="1135" y="399"/>
                    <a:pt x="1135" y="400"/>
                  </a:cubicBezTo>
                  <a:cubicBezTo>
                    <a:pt x="1135" y="400"/>
                    <a:pt x="1135" y="400"/>
                    <a:pt x="1135" y="401"/>
                  </a:cubicBezTo>
                  <a:cubicBezTo>
                    <a:pt x="1135" y="401"/>
                    <a:pt x="1136" y="401"/>
                    <a:pt x="1136" y="401"/>
                  </a:cubicBezTo>
                  <a:cubicBezTo>
                    <a:pt x="1136" y="401"/>
                    <a:pt x="1136" y="402"/>
                    <a:pt x="1136" y="402"/>
                  </a:cubicBezTo>
                  <a:cubicBezTo>
                    <a:pt x="1136" y="402"/>
                    <a:pt x="1136" y="403"/>
                    <a:pt x="1136" y="403"/>
                  </a:cubicBezTo>
                  <a:cubicBezTo>
                    <a:pt x="1136" y="403"/>
                    <a:pt x="1136" y="403"/>
                    <a:pt x="1136" y="404"/>
                  </a:cubicBezTo>
                  <a:cubicBezTo>
                    <a:pt x="1137" y="404"/>
                    <a:pt x="1137" y="404"/>
                    <a:pt x="1137" y="404"/>
                  </a:cubicBezTo>
                  <a:cubicBezTo>
                    <a:pt x="1137" y="404"/>
                    <a:pt x="1137" y="405"/>
                    <a:pt x="1137" y="405"/>
                  </a:cubicBezTo>
                  <a:cubicBezTo>
                    <a:pt x="1137" y="405"/>
                    <a:pt x="1137" y="405"/>
                    <a:pt x="1137" y="405"/>
                  </a:cubicBezTo>
                  <a:cubicBezTo>
                    <a:pt x="1137" y="405"/>
                    <a:pt x="1137" y="405"/>
                    <a:pt x="1137" y="405"/>
                  </a:cubicBezTo>
                  <a:cubicBezTo>
                    <a:pt x="1137" y="406"/>
                    <a:pt x="1136" y="407"/>
                    <a:pt x="1135" y="407"/>
                  </a:cubicBezTo>
                  <a:cubicBezTo>
                    <a:pt x="1135" y="407"/>
                    <a:pt x="1135" y="407"/>
                    <a:pt x="1135" y="407"/>
                  </a:cubicBezTo>
                  <a:cubicBezTo>
                    <a:pt x="1135" y="407"/>
                    <a:pt x="1134" y="407"/>
                    <a:pt x="1134" y="408"/>
                  </a:cubicBezTo>
                  <a:cubicBezTo>
                    <a:pt x="1133" y="408"/>
                    <a:pt x="1133" y="409"/>
                    <a:pt x="1133" y="409"/>
                  </a:cubicBezTo>
                  <a:cubicBezTo>
                    <a:pt x="1133" y="410"/>
                    <a:pt x="1133" y="410"/>
                    <a:pt x="1133" y="410"/>
                  </a:cubicBezTo>
                  <a:cubicBezTo>
                    <a:pt x="1133" y="410"/>
                    <a:pt x="1133" y="410"/>
                    <a:pt x="1133" y="411"/>
                  </a:cubicBezTo>
                  <a:cubicBezTo>
                    <a:pt x="1133" y="412"/>
                    <a:pt x="1133" y="412"/>
                    <a:pt x="1133" y="413"/>
                  </a:cubicBezTo>
                  <a:cubicBezTo>
                    <a:pt x="1133" y="413"/>
                    <a:pt x="1133" y="413"/>
                    <a:pt x="1133" y="414"/>
                  </a:cubicBezTo>
                  <a:cubicBezTo>
                    <a:pt x="1133" y="414"/>
                    <a:pt x="1133" y="414"/>
                    <a:pt x="1133" y="414"/>
                  </a:cubicBezTo>
                  <a:cubicBezTo>
                    <a:pt x="1133" y="414"/>
                    <a:pt x="1133" y="415"/>
                    <a:pt x="1133" y="415"/>
                  </a:cubicBezTo>
                  <a:cubicBezTo>
                    <a:pt x="1133" y="416"/>
                    <a:pt x="1133" y="417"/>
                    <a:pt x="1132" y="418"/>
                  </a:cubicBezTo>
                  <a:cubicBezTo>
                    <a:pt x="1132" y="418"/>
                    <a:pt x="1132" y="418"/>
                    <a:pt x="1132" y="418"/>
                  </a:cubicBezTo>
                  <a:cubicBezTo>
                    <a:pt x="1131" y="419"/>
                    <a:pt x="1131" y="419"/>
                    <a:pt x="1130" y="420"/>
                  </a:cubicBezTo>
                  <a:cubicBezTo>
                    <a:pt x="1130" y="420"/>
                    <a:pt x="1130" y="420"/>
                    <a:pt x="1130" y="420"/>
                  </a:cubicBezTo>
                  <a:cubicBezTo>
                    <a:pt x="1130" y="420"/>
                    <a:pt x="1130" y="421"/>
                    <a:pt x="1130" y="421"/>
                  </a:cubicBezTo>
                  <a:cubicBezTo>
                    <a:pt x="1130" y="422"/>
                    <a:pt x="1129" y="422"/>
                    <a:pt x="1129" y="422"/>
                  </a:cubicBezTo>
                  <a:cubicBezTo>
                    <a:pt x="1129" y="422"/>
                    <a:pt x="1129" y="422"/>
                    <a:pt x="1129" y="423"/>
                  </a:cubicBezTo>
                  <a:cubicBezTo>
                    <a:pt x="1128" y="423"/>
                    <a:pt x="1128" y="424"/>
                    <a:pt x="1128" y="424"/>
                  </a:cubicBezTo>
                  <a:cubicBezTo>
                    <a:pt x="1128" y="425"/>
                    <a:pt x="1128" y="426"/>
                    <a:pt x="1127" y="426"/>
                  </a:cubicBezTo>
                  <a:cubicBezTo>
                    <a:pt x="1127" y="427"/>
                    <a:pt x="1127" y="427"/>
                    <a:pt x="1126" y="427"/>
                  </a:cubicBezTo>
                  <a:cubicBezTo>
                    <a:pt x="1126" y="427"/>
                    <a:pt x="1126" y="427"/>
                    <a:pt x="1126" y="427"/>
                  </a:cubicBezTo>
                  <a:cubicBezTo>
                    <a:pt x="1125" y="428"/>
                    <a:pt x="1125" y="428"/>
                    <a:pt x="1125" y="429"/>
                  </a:cubicBezTo>
                  <a:cubicBezTo>
                    <a:pt x="1125" y="429"/>
                    <a:pt x="1125" y="429"/>
                    <a:pt x="1125" y="430"/>
                  </a:cubicBezTo>
                  <a:cubicBezTo>
                    <a:pt x="1125" y="430"/>
                    <a:pt x="1125" y="430"/>
                    <a:pt x="1125" y="430"/>
                  </a:cubicBezTo>
                  <a:cubicBezTo>
                    <a:pt x="1124" y="430"/>
                    <a:pt x="1124" y="430"/>
                    <a:pt x="1124" y="431"/>
                  </a:cubicBezTo>
                  <a:cubicBezTo>
                    <a:pt x="1124" y="431"/>
                    <a:pt x="1124" y="431"/>
                    <a:pt x="1124" y="431"/>
                  </a:cubicBezTo>
                  <a:cubicBezTo>
                    <a:pt x="1125" y="431"/>
                    <a:pt x="1125" y="431"/>
                    <a:pt x="1125" y="432"/>
                  </a:cubicBezTo>
                  <a:cubicBezTo>
                    <a:pt x="1125" y="432"/>
                    <a:pt x="1125" y="432"/>
                    <a:pt x="1125" y="432"/>
                  </a:cubicBezTo>
                  <a:cubicBezTo>
                    <a:pt x="1125" y="432"/>
                    <a:pt x="1125" y="433"/>
                    <a:pt x="1125" y="433"/>
                  </a:cubicBezTo>
                  <a:cubicBezTo>
                    <a:pt x="1125" y="433"/>
                    <a:pt x="1125" y="433"/>
                    <a:pt x="1125" y="433"/>
                  </a:cubicBezTo>
                  <a:cubicBezTo>
                    <a:pt x="1125" y="434"/>
                    <a:pt x="1124" y="434"/>
                    <a:pt x="1124" y="434"/>
                  </a:cubicBezTo>
                  <a:cubicBezTo>
                    <a:pt x="1124" y="434"/>
                    <a:pt x="1124" y="434"/>
                    <a:pt x="1124" y="434"/>
                  </a:cubicBezTo>
                  <a:cubicBezTo>
                    <a:pt x="1124" y="434"/>
                    <a:pt x="1124" y="434"/>
                    <a:pt x="1125" y="434"/>
                  </a:cubicBezTo>
                  <a:cubicBezTo>
                    <a:pt x="1125" y="434"/>
                    <a:pt x="1125" y="435"/>
                    <a:pt x="1125" y="435"/>
                  </a:cubicBezTo>
                  <a:cubicBezTo>
                    <a:pt x="1125" y="435"/>
                    <a:pt x="1125" y="436"/>
                    <a:pt x="1125" y="436"/>
                  </a:cubicBezTo>
                  <a:cubicBezTo>
                    <a:pt x="1125" y="436"/>
                    <a:pt x="1126" y="437"/>
                    <a:pt x="1126" y="437"/>
                  </a:cubicBezTo>
                  <a:cubicBezTo>
                    <a:pt x="1125" y="438"/>
                    <a:pt x="1125" y="438"/>
                    <a:pt x="1125" y="438"/>
                  </a:cubicBezTo>
                  <a:cubicBezTo>
                    <a:pt x="1125" y="438"/>
                    <a:pt x="1125" y="438"/>
                    <a:pt x="1125" y="438"/>
                  </a:cubicBezTo>
                  <a:cubicBezTo>
                    <a:pt x="1125" y="439"/>
                    <a:pt x="1124" y="439"/>
                    <a:pt x="1125" y="439"/>
                  </a:cubicBezTo>
                  <a:cubicBezTo>
                    <a:pt x="1125" y="439"/>
                    <a:pt x="1125" y="440"/>
                    <a:pt x="1126" y="440"/>
                  </a:cubicBezTo>
                  <a:cubicBezTo>
                    <a:pt x="1126" y="440"/>
                    <a:pt x="1127" y="440"/>
                    <a:pt x="1127" y="439"/>
                  </a:cubicBezTo>
                  <a:cubicBezTo>
                    <a:pt x="1127" y="439"/>
                    <a:pt x="1128" y="439"/>
                    <a:pt x="1129" y="438"/>
                  </a:cubicBezTo>
                  <a:cubicBezTo>
                    <a:pt x="1129" y="438"/>
                    <a:pt x="1130" y="438"/>
                    <a:pt x="1130" y="438"/>
                  </a:cubicBezTo>
                  <a:cubicBezTo>
                    <a:pt x="1130" y="438"/>
                    <a:pt x="1131" y="437"/>
                    <a:pt x="1131" y="437"/>
                  </a:cubicBezTo>
                  <a:cubicBezTo>
                    <a:pt x="1131" y="437"/>
                    <a:pt x="1132" y="437"/>
                    <a:pt x="1132" y="437"/>
                  </a:cubicBezTo>
                  <a:cubicBezTo>
                    <a:pt x="1133" y="437"/>
                    <a:pt x="1134" y="437"/>
                    <a:pt x="1134" y="438"/>
                  </a:cubicBezTo>
                  <a:cubicBezTo>
                    <a:pt x="1134" y="439"/>
                    <a:pt x="1134" y="439"/>
                    <a:pt x="1134" y="440"/>
                  </a:cubicBezTo>
                  <a:cubicBezTo>
                    <a:pt x="1134" y="441"/>
                    <a:pt x="1134" y="442"/>
                    <a:pt x="1135" y="442"/>
                  </a:cubicBezTo>
                  <a:cubicBezTo>
                    <a:pt x="1135" y="442"/>
                    <a:pt x="1136" y="443"/>
                    <a:pt x="1135" y="444"/>
                  </a:cubicBezTo>
                  <a:cubicBezTo>
                    <a:pt x="1135" y="445"/>
                    <a:pt x="1134" y="445"/>
                    <a:pt x="1133" y="445"/>
                  </a:cubicBezTo>
                  <a:cubicBezTo>
                    <a:pt x="1133" y="445"/>
                    <a:pt x="1133" y="445"/>
                    <a:pt x="1133" y="445"/>
                  </a:cubicBezTo>
                  <a:cubicBezTo>
                    <a:pt x="1133" y="445"/>
                    <a:pt x="1132" y="445"/>
                    <a:pt x="1132" y="445"/>
                  </a:cubicBezTo>
                  <a:cubicBezTo>
                    <a:pt x="1131" y="445"/>
                    <a:pt x="1131" y="444"/>
                    <a:pt x="1130" y="444"/>
                  </a:cubicBezTo>
                  <a:cubicBezTo>
                    <a:pt x="1130" y="444"/>
                    <a:pt x="1130" y="444"/>
                    <a:pt x="1130" y="444"/>
                  </a:cubicBezTo>
                  <a:cubicBezTo>
                    <a:pt x="1130" y="444"/>
                    <a:pt x="1129" y="445"/>
                    <a:pt x="1129" y="445"/>
                  </a:cubicBezTo>
                  <a:cubicBezTo>
                    <a:pt x="1129" y="445"/>
                    <a:pt x="1129" y="445"/>
                    <a:pt x="1129" y="445"/>
                  </a:cubicBezTo>
                  <a:cubicBezTo>
                    <a:pt x="1130" y="446"/>
                    <a:pt x="1130" y="446"/>
                    <a:pt x="1129" y="446"/>
                  </a:cubicBezTo>
                  <a:cubicBezTo>
                    <a:pt x="1129" y="446"/>
                    <a:pt x="1129" y="446"/>
                    <a:pt x="1129" y="446"/>
                  </a:cubicBezTo>
                  <a:cubicBezTo>
                    <a:pt x="1129" y="447"/>
                    <a:pt x="1129" y="448"/>
                    <a:pt x="1128" y="449"/>
                  </a:cubicBezTo>
                  <a:cubicBezTo>
                    <a:pt x="1127" y="449"/>
                    <a:pt x="1127" y="449"/>
                    <a:pt x="1127" y="449"/>
                  </a:cubicBezTo>
                  <a:cubicBezTo>
                    <a:pt x="1127" y="449"/>
                    <a:pt x="1126" y="449"/>
                    <a:pt x="1126" y="449"/>
                  </a:cubicBezTo>
                  <a:cubicBezTo>
                    <a:pt x="1126" y="449"/>
                    <a:pt x="1126" y="449"/>
                    <a:pt x="1125" y="448"/>
                  </a:cubicBezTo>
                  <a:cubicBezTo>
                    <a:pt x="1125" y="448"/>
                    <a:pt x="1125" y="448"/>
                    <a:pt x="1125" y="448"/>
                  </a:cubicBezTo>
                  <a:cubicBezTo>
                    <a:pt x="1125" y="448"/>
                    <a:pt x="1125" y="448"/>
                    <a:pt x="1125" y="448"/>
                  </a:cubicBezTo>
                  <a:cubicBezTo>
                    <a:pt x="1124" y="448"/>
                    <a:pt x="1124" y="448"/>
                    <a:pt x="1124" y="448"/>
                  </a:cubicBezTo>
                  <a:cubicBezTo>
                    <a:pt x="1124" y="448"/>
                    <a:pt x="1124" y="448"/>
                    <a:pt x="1124" y="448"/>
                  </a:cubicBezTo>
                  <a:cubicBezTo>
                    <a:pt x="1124" y="448"/>
                    <a:pt x="1123" y="447"/>
                    <a:pt x="1123" y="447"/>
                  </a:cubicBezTo>
                  <a:cubicBezTo>
                    <a:pt x="1123" y="447"/>
                    <a:pt x="1123" y="447"/>
                    <a:pt x="1123" y="447"/>
                  </a:cubicBezTo>
                  <a:cubicBezTo>
                    <a:pt x="1123" y="446"/>
                    <a:pt x="1122" y="446"/>
                    <a:pt x="1122" y="445"/>
                  </a:cubicBezTo>
                  <a:cubicBezTo>
                    <a:pt x="1122" y="445"/>
                    <a:pt x="1121" y="445"/>
                    <a:pt x="1121" y="445"/>
                  </a:cubicBezTo>
                  <a:cubicBezTo>
                    <a:pt x="1121" y="445"/>
                    <a:pt x="1121" y="445"/>
                    <a:pt x="1121" y="445"/>
                  </a:cubicBezTo>
                  <a:cubicBezTo>
                    <a:pt x="1121" y="446"/>
                    <a:pt x="1121" y="447"/>
                    <a:pt x="1121" y="447"/>
                  </a:cubicBezTo>
                  <a:cubicBezTo>
                    <a:pt x="1121" y="448"/>
                    <a:pt x="1121" y="449"/>
                    <a:pt x="1120" y="449"/>
                  </a:cubicBezTo>
                  <a:cubicBezTo>
                    <a:pt x="1120" y="449"/>
                    <a:pt x="1120" y="449"/>
                    <a:pt x="1120" y="450"/>
                  </a:cubicBezTo>
                  <a:cubicBezTo>
                    <a:pt x="1119" y="450"/>
                    <a:pt x="1119" y="450"/>
                    <a:pt x="1119" y="451"/>
                  </a:cubicBezTo>
                  <a:cubicBezTo>
                    <a:pt x="1119" y="451"/>
                    <a:pt x="1119" y="451"/>
                    <a:pt x="1119" y="451"/>
                  </a:cubicBezTo>
                  <a:cubicBezTo>
                    <a:pt x="1119" y="451"/>
                    <a:pt x="1119" y="451"/>
                    <a:pt x="1119" y="452"/>
                  </a:cubicBezTo>
                  <a:cubicBezTo>
                    <a:pt x="1119" y="452"/>
                    <a:pt x="1118" y="453"/>
                    <a:pt x="1118" y="454"/>
                  </a:cubicBezTo>
                  <a:cubicBezTo>
                    <a:pt x="1118" y="454"/>
                    <a:pt x="1117" y="454"/>
                    <a:pt x="1117" y="454"/>
                  </a:cubicBezTo>
                  <a:cubicBezTo>
                    <a:pt x="1117" y="454"/>
                    <a:pt x="1117" y="454"/>
                    <a:pt x="1117" y="454"/>
                  </a:cubicBezTo>
                  <a:cubicBezTo>
                    <a:pt x="1117" y="454"/>
                    <a:pt x="1117" y="454"/>
                    <a:pt x="1117" y="454"/>
                  </a:cubicBezTo>
                  <a:cubicBezTo>
                    <a:pt x="1117" y="454"/>
                    <a:pt x="1117" y="454"/>
                    <a:pt x="1117" y="454"/>
                  </a:cubicBezTo>
                  <a:cubicBezTo>
                    <a:pt x="1116" y="454"/>
                    <a:pt x="1116" y="454"/>
                    <a:pt x="1116" y="454"/>
                  </a:cubicBezTo>
                  <a:cubicBezTo>
                    <a:pt x="1116" y="454"/>
                    <a:pt x="1116" y="454"/>
                    <a:pt x="1116" y="454"/>
                  </a:cubicBezTo>
                  <a:cubicBezTo>
                    <a:pt x="1116" y="453"/>
                    <a:pt x="1115" y="453"/>
                    <a:pt x="1115" y="453"/>
                  </a:cubicBezTo>
                  <a:cubicBezTo>
                    <a:pt x="1114" y="453"/>
                    <a:pt x="1114" y="452"/>
                    <a:pt x="1113" y="452"/>
                  </a:cubicBezTo>
                  <a:cubicBezTo>
                    <a:pt x="1113" y="452"/>
                    <a:pt x="1113" y="451"/>
                    <a:pt x="1113" y="451"/>
                  </a:cubicBezTo>
                  <a:cubicBezTo>
                    <a:pt x="1112" y="451"/>
                    <a:pt x="1112" y="452"/>
                    <a:pt x="1112" y="452"/>
                  </a:cubicBezTo>
                  <a:cubicBezTo>
                    <a:pt x="1112" y="453"/>
                    <a:pt x="1112" y="453"/>
                    <a:pt x="1111" y="454"/>
                  </a:cubicBezTo>
                  <a:cubicBezTo>
                    <a:pt x="1111" y="454"/>
                    <a:pt x="1111" y="454"/>
                    <a:pt x="1111" y="454"/>
                  </a:cubicBezTo>
                  <a:cubicBezTo>
                    <a:pt x="1110" y="454"/>
                    <a:pt x="1110" y="455"/>
                    <a:pt x="1109" y="455"/>
                  </a:cubicBezTo>
                  <a:cubicBezTo>
                    <a:pt x="1109" y="455"/>
                    <a:pt x="1109" y="455"/>
                    <a:pt x="1109" y="455"/>
                  </a:cubicBezTo>
                  <a:cubicBezTo>
                    <a:pt x="1108" y="455"/>
                    <a:pt x="1108" y="456"/>
                    <a:pt x="1108" y="456"/>
                  </a:cubicBezTo>
                  <a:cubicBezTo>
                    <a:pt x="1108" y="456"/>
                    <a:pt x="1108" y="456"/>
                    <a:pt x="1107" y="456"/>
                  </a:cubicBezTo>
                  <a:cubicBezTo>
                    <a:pt x="1107" y="456"/>
                    <a:pt x="1107" y="456"/>
                    <a:pt x="1107" y="456"/>
                  </a:cubicBezTo>
                  <a:cubicBezTo>
                    <a:pt x="1106" y="457"/>
                    <a:pt x="1105" y="457"/>
                    <a:pt x="1105" y="457"/>
                  </a:cubicBezTo>
                  <a:cubicBezTo>
                    <a:pt x="1104" y="457"/>
                    <a:pt x="1103" y="457"/>
                    <a:pt x="1103" y="456"/>
                  </a:cubicBezTo>
                  <a:cubicBezTo>
                    <a:pt x="1103" y="456"/>
                    <a:pt x="1103" y="456"/>
                    <a:pt x="1103" y="455"/>
                  </a:cubicBezTo>
                  <a:cubicBezTo>
                    <a:pt x="1103" y="455"/>
                    <a:pt x="1103" y="455"/>
                    <a:pt x="1102" y="454"/>
                  </a:cubicBezTo>
                  <a:cubicBezTo>
                    <a:pt x="1102" y="454"/>
                    <a:pt x="1102" y="454"/>
                    <a:pt x="1102" y="454"/>
                  </a:cubicBezTo>
                  <a:cubicBezTo>
                    <a:pt x="1101" y="454"/>
                    <a:pt x="1101" y="454"/>
                    <a:pt x="1101" y="454"/>
                  </a:cubicBezTo>
                  <a:cubicBezTo>
                    <a:pt x="1100" y="453"/>
                    <a:pt x="1100" y="453"/>
                    <a:pt x="1100" y="452"/>
                  </a:cubicBezTo>
                  <a:cubicBezTo>
                    <a:pt x="1101" y="452"/>
                    <a:pt x="1101" y="452"/>
                    <a:pt x="1101" y="452"/>
                  </a:cubicBezTo>
                  <a:cubicBezTo>
                    <a:pt x="1101" y="452"/>
                    <a:pt x="1101" y="452"/>
                    <a:pt x="1101" y="452"/>
                  </a:cubicBezTo>
                  <a:cubicBezTo>
                    <a:pt x="1102" y="451"/>
                    <a:pt x="1102" y="451"/>
                    <a:pt x="1102" y="451"/>
                  </a:cubicBezTo>
                  <a:cubicBezTo>
                    <a:pt x="1102" y="451"/>
                    <a:pt x="1102" y="451"/>
                    <a:pt x="1102" y="451"/>
                  </a:cubicBezTo>
                  <a:cubicBezTo>
                    <a:pt x="1102" y="449"/>
                    <a:pt x="1104" y="449"/>
                    <a:pt x="1106" y="449"/>
                  </a:cubicBezTo>
                  <a:cubicBezTo>
                    <a:pt x="1106" y="448"/>
                    <a:pt x="1106" y="449"/>
                    <a:pt x="1107" y="449"/>
                  </a:cubicBezTo>
                  <a:cubicBezTo>
                    <a:pt x="1107" y="449"/>
                    <a:pt x="1107" y="449"/>
                    <a:pt x="1107" y="449"/>
                  </a:cubicBezTo>
                  <a:cubicBezTo>
                    <a:pt x="1108" y="449"/>
                    <a:pt x="1108" y="449"/>
                    <a:pt x="1109" y="448"/>
                  </a:cubicBezTo>
                  <a:cubicBezTo>
                    <a:pt x="1109" y="448"/>
                    <a:pt x="1110" y="448"/>
                    <a:pt x="1110" y="447"/>
                  </a:cubicBezTo>
                  <a:cubicBezTo>
                    <a:pt x="1110" y="447"/>
                    <a:pt x="1111" y="447"/>
                    <a:pt x="1111" y="447"/>
                  </a:cubicBezTo>
                  <a:cubicBezTo>
                    <a:pt x="1111" y="447"/>
                    <a:pt x="1111" y="447"/>
                    <a:pt x="1111" y="447"/>
                  </a:cubicBezTo>
                  <a:cubicBezTo>
                    <a:pt x="1110" y="447"/>
                    <a:pt x="1110" y="447"/>
                    <a:pt x="1110" y="447"/>
                  </a:cubicBezTo>
                  <a:cubicBezTo>
                    <a:pt x="1110" y="447"/>
                    <a:pt x="1109" y="447"/>
                    <a:pt x="1109" y="447"/>
                  </a:cubicBezTo>
                  <a:cubicBezTo>
                    <a:pt x="1109" y="447"/>
                    <a:pt x="1109" y="447"/>
                    <a:pt x="1109" y="447"/>
                  </a:cubicBezTo>
                  <a:cubicBezTo>
                    <a:pt x="1108" y="447"/>
                    <a:pt x="1108" y="447"/>
                    <a:pt x="1108" y="447"/>
                  </a:cubicBezTo>
                  <a:cubicBezTo>
                    <a:pt x="1107" y="446"/>
                    <a:pt x="1106" y="446"/>
                    <a:pt x="1105" y="445"/>
                  </a:cubicBezTo>
                  <a:cubicBezTo>
                    <a:pt x="1105" y="445"/>
                    <a:pt x="1105" y="445"/>
                    <a:pt x="1104" y="445"/>
                  </a:cubicBezTo>
                  <a:cubicBezTo>
                    <a:pt x="1104" y="445"/>
                    <a:pt x="1104" y="445"/>
                    <a:pt x="1104" y="445"/>
                  </a:cubicBezTo>
                  <a:cubicBezTo>
                    <a:pt x="1103" y="445"/>
                    <a:pt x="1103" y="445"/>
                    <a:pt x="1103" y="445"/>
                  </a:cubicBezTo>
                  <a:cubicBezTo>
                    <a:pt x="1102" y="445"/>
                    <a:pt x="1102" y="445"/>
                    <a:pt x="1102" y="444"/>
                  </a:cubicBezTo>
                  <a:cubicBezTo>
                    <a:pt x="1101" y="444"/>
                    <a:pt x="1101" y="444"/>
                    <a:pt x="1101" y="443"/>
                  </a:cubicBezTo>
                  <a:cubicBezTo>
                    <a:pt x="1101" y="443"/>
                    <a:pt x="1101" y="443"/>
                    <a:pt x="1101" y="443"/>
                  </a:cubicBezTo>
                  <a:cubicBezTo>
                    <a:pt x="1101" y="443"/>
                    <a:pt x="1100" y="443"/>
                    <a:pt x="1100" y="443"/>
                  </a:cubicBezTo>
                  <a:cubicBezTo>
                    <a:pt x="1100" y="443"/>
                    <a:pt x="1100" y="443"/>
                    <a:pt x="1100" y="443"/>
                  </a:cubicBezTo>
                  <a:cubicBezTo>
                    <a:pt x="1099" y="443"/>
                    <a:pt x="1099" y="444"/>
                    <a:pt x="1099" y="444"/>
                  </a:cubicBezTo>
                  <a:cubicBezTo>
                    <a:pt x="1098" y="444"/>
                    <a:pt x="1098" y="445"/>
                    <a:pt x="1097" y="445"/>
                  </a:cubicBezTo>
                  <a:cubicBezTo>
                    <a:pt x="1097" y="445"/>
                    <a:pt x="1097" y="445"/>
                    <a:pt x="1096" y="445"/>
                  </a:cubicBezTo>
                  <a:cubicBezTo>
                    <a:pt x="1096" y="445"/>
                    <a:pt x="1095" y="445"/>
                    <a:pt x="1095" y="444"/>
                  </a:cubicBezTo>
                  <a:cubicBezTo>
                    <a:pt x="1094" y="444"/>
                    <a:pt x="1094" y="444"/>
                    <a:pt x="1094" y="444"/>
                  </a:cubicBezTo>
                  <a:cubicBezTo>
                    <a:pt x="1094" y="443"/>
                    <a:pt x="1094" y="443"/>
                    <a:pt x="1094" y="443"/>
                  </a:cubicBezTo>
                  <a:cubicBezTo>
                    <a:pt x="1093" y="443"/>
                    <a:pt x="1093" y="443"/>
                    <a:pt x="1092" y="443"/>
                  </a:cubicBezTo>
                  <a:cubicBezTo>
                    <a:pt x="1092" y="443"/>
                    <a:pt x="1092" y="443"/>
                    <a:pt x="1092" y="443"/>
                  </a:cubicBezTo>
                  <a:cubicBezTo>
                    <a:pt x="1092" y="443"/>
                    <a:pt x="1091" y="443"/>
                    <a:pt x="1091" y="443"/>
                  </a:cubicBezTo>
                  <a:cubicBezTo>
                    <a:pt x="1091" y="443"/>
                    <a:pt x="1091" y="442"/>
                    <a:pt x="1090" y="442"/>
                  </a:cubicBezTo>
                  <a:cubicBezTo>
                    <a:pt x="1090" y="442"/>
                    <a:pt x="1090" y="442"/>
                    <a:pt x="1089" y="442"/>
                  </a:cubicBezTo>
                  <a:cubicBezTo>
                    <a:pt x="1089" y="442"/>
                    <a:pt x="1089" y="442"/>
                    <a:pt x="1088" y="442"/>
                  </a:cubicBezTo>
                  <a:cubicBezTo>
                    <a:pt x="1088" y="443"/>
                    <a:pt x="1087" y="443"/>
                    <a:pt x="1087" y="443"/>
                  </a:cubicBezTo>
                  <a:cubicBezTo>
                    <a:pt x="1086" y="443"/>
                    <a:pt x="1086" y="442"/>
                    <a:pt x="1086" y="442"/>
                  </a:cubicBezTo>
                  <a:cubicBezTo>
                    <a:pt x="1086" y="442"/>
                    <a:pt x="1086" y="442"/>
                    <a:pt x="1086" y="442"/>
                  </a:cubicBezTo>
                  <a:cubicBezTo>
                    <a:pt x="1086" y="442"/>
                    <a:pt x="1085" y="442"/>
                    <a:pt x="1085" y="442"/>
                  </a:cubicBezTo>
                  <a:cubicBezTo>
                    <a:pt x="1085" y="442"/>
                    <a:pt x="1084" y="442"/>
                    <a:pt x="1084" y="443"/>
                  </a:cubicBezTo>
                  <a:cubicBezTo>
                    <a:pt x="1083" y="443"/>
                    <a:pt x="1082" y="444"/>
                    <a:pt x="1081" y="444"/>
                  </a:cubicBezTo>
                  <a:cubicBezTo>
                    <a:pt x="1080" y="444"/>
                    <a:pt x="1080" y="445"/>
                    <a:pt x="1080" y="445"/>
                  </a:cubicBezTo>
                  <a:cubicBezTo>
                    <a:pt x="1080" y="445"/>
                    <a:pt x="1080" y="445"/>
                    <a:pt x="1080" y="445"/>
                  </a:cubicBezTo>
                  <a:cubicBezTo>
                    <a:pt x="1080" y="445"/>
                    <a:pt x="1080" y="445"/>
                    <a:pt x="1080" y="446"/>
                  </a:cubicBezTo>
                  <a:cubicBezTo>
                    <a:pt x="1080" y="446"/>
                    <a:pt x="1081" y="446"/>
                    <a:pt x="1081" y="446"/>
                  </a:cubicBezTo>
                  <a:cubicBezTo>
                    <a:pt x="1081" y="446"/>
                    <a:pt x="1081" y="446"/>
                    <a:pt x="1081" y="446"/>
                  </a:cubicBezTo>
                  <a:cubicBezTo>
                    <a:pt x="1081" y="446"/>
                    <a:pt x="1081" y="446"/>
                    <a:pt x="1081" y="447"/>
                  </a:cubicBezTo>
                  <a:cubicBezTo>
                    <a:pt x="1082" y="447"/>
                    <a:pt x="1081" y="447"/>
                    <a:pt x="1081" y="447"/>
                  </a:cubicBezTo>
                  <a:cubicBezTo>
                    <a:pt x="1081" y="448"/>
                    <a:pt x="1080" y="449"/>
                    <a:pt x="1079" y="449"/>
                  </a:cubicBezTo>
                  <a:cubicBezTo>
                    <a:pt x="1079" y="449"/>
                    <a:pt x="1079" y="449"/>
                    <a:pt x="1079" y="449"/>
                  </a:cubicBezTo>
                  <a:cubicBezTo>
                    <a:pt x="1079" y="449"/>
                    <a:pt x="1078" y="448"/>
                    <a:pt x="1078" y="448"/>
                  </a:cubicBezTo>
                  <a:cubicBezTo>
                    <a:pt x="1078" y="448"/>
                    <a:pt x="1078" y="448"/>
                    <a:pt x="1078" y="448"/>
                  </a:cubicBezTo>
                  <a:cubicBezTo>
                    <a:pt x="1078" y="448"/>
                    <a:pt x="1078" y="448"/>
                    <a:pt x="1078" y="448"/>
                  </a:cubicBezTo>
                  <a:cubicBezTo>
                    <a:pt x="1077" y="448"/>
                    <a:pt x="1077" y="448"/>
                    <a:pt x="1077" y="448"/>
                  </a:cubicBezTo>
                  <a:cubicBezTo>
                    <a:pt x="1077" y="448"/>
                    <a:pt x="1077" y="448"/>
                    <a:pt x="1077" y="448"/>
                  </a:cubicBezTo>
                  <a:cubicBezTo>
                    <a:pt x="1077" y="449"/>
                    <a:pt x="1078" y="449"/>
                    <a:pt x="1078" y="449"/>
                  </a:cubicBezTo>
                  <a:cubicBezTo>
                    <a:pt x="1078" y="449"/>
                    <a:pt x="1078" y="450"/>
                    <a:pt x="1079" y="450"/>
                  </a:cubicBezTo>
                  <a:cubicBezTo>
                    <a:pt x="1079" y="450"/>
                    <a:pt x="1079" y="450"/>
                    <a:pt x="1080" y="450"/>
                  </a:cubicBezTo>
                  <a:cubicBezTo>
                    <a:pt x="1080" y="450"/>
                    <a:pt x="1081" y="450"/>
                    <a:pt x="1081" y="451"/>
                  </a:cubicBezTo>
                  <a:cubicBezTo>
                    <a:pt x="1081" y="451"/>
                    <a:pt x="1081" y="451"/>
                    <a:pt x="1081" y="451"/>
                  </a:cubicBezTo>
                  <a:cubicBezTo>
                    <a:pt x="1081" y="452"/>
                    <a:pt x="1081" y="452"/>
                    <a:pt x="1080" y="452"/>
                  </a:cubicBezTo>
                  <a:cubicBezTo>
                    <a:pt x="1080" y="452"/>
                    <a:pt x="1080" y="452"/>
                    <a:pt x="1079" y="452"/>
                  </a:cubicBezTo>
                  <a:cubicBezTo>
                    <a:pt x="1079" y="452"/>
                    <a:pt x="1079" y="452"/>
                    <a:pt x="1078" y="453"/>
                  </a:cubicBezTo>
                  <a:cubicBezTo>
                    <a:pt x="1078" y="453"/>
                    <a:pt x="1078" y="453"/>
                    <a:pt x="1077" y="453"/>
                  </a:cubicBezTo>
                  <a:cubicBezTo>
                    <a:pt x="1077" y="453"/>
                    <a:pt x="1077" y="453"/>
                    <a:pt x="1076" y="453"/>
                  </a:cubicBezTo>
                  <a:cubicBezTo>
                    <a:pt x="1076" y="453"/>
                    <a:pt x="1076" y="453"/>
                    <a:pt x="1076" y="453"/>
                  </a:cubicBezTo>
                  <a:cubicBezTo>
                    <a:pt x="1076" y="452"/>
                    <a:pt x="1075" y="452"/>
                    <a:pt x="1075" y="452"/>
                  </a:cubicBezTo>
                  <a:cubicBezTo>
                    <a:pt x="1074" y="451"/>
                    <a:pt x="1074" y="451"/>
                    <a:pt x="1073" y="451"/>
                  </a:cubicBezTo>
                  <a:cubicBezTo>
                    <a:pt x="1073" y="451"/>
                    <a:pt x="1073" y="451"/>
                    <a:pt x="1073" y="451"/>
                  </a:cubicBezTo>
                  <a:cubicBezTo>
                    <a:pt x="1072" y="452"/>
                    <a:pt x="1072" y="452"/>
                    <a:pt x="1071" y="452"/>
                  </a:cubicBezTo>
                  <a:cubicBezTo>
                    <a:pt x="1071" y="452"/>
                    <a:pt x="1071" y="453"/>
                    <a:pt x="1071" y="453"/>
                  </a:cubicBezTo>
                  <a:cubicBezTo>
                    <a:pt x="1071" y="453"/>
                    <a:pt x="1070" y="453"/>
                    <a:pt x="1070" y="453"/>
                  </a:cubicBezTo>
                  <a:cubicBezTo>
                    <a:pt x="1070" y="453"/>
                    <a:pt x="1069" y="453"/>
                    <a:pt x="1069" y="453"/>
                  </a:cubicBezTo>
                  <a:cubicBezTo>
                    <a:pt x="1069" y="453"/>
                    <a:pt x="1068" y="453"/>
                    <a:pt x="1068" y="453"/>
                  </a:cubicBezTo>
                  <a:cubicBezTo>
                    <a:pt x="1068" y="453"/>
                    <a:pt x="1068" y="453"/>
                    <a:pt x="1068" y="453"/>
                  </a:cubicBezTo>
                  <a:cubicBezTo>
                    <a:pt x="1068" y="453"/>
                    <a:pt x="1068" y="453"/>
                    <a:pt x="1067" y="453"/>
                  </a:cubicBezTo>
                  <a:cubicBezTo>
                    <a:pt x="1067" y="453"/>
                    <a:pt x="1067" y="453"/>
                    <a:pt x="1067" y="453"/>
                  </a:cubicBezTo>
                  <a:cubicBezTo>
                    <a:pt x="1066" y="453"/>
                    <a:pt x="1065" y="453"/>
                    <a:pt x="1064" y="453"/>
                  </a:cubicBezTo>
                  <a:cubicBezTo>
                    <a:pt x="1064" y="452"/>
                    <a:pt x="1063" y="453"/>
                    <a:pt x="1063" y="453"/>
                  </a:cubicBezTo>
                  <a:cubicBezTo>
                    <a:pt x="1063" y="453"/>
                    <a:pt x="1063" y="453"/>
                    <a:pt x="1063" y="453"/>
                  </a:cubicBezTo>
                  <a:cubicBezTo>
                    <a:pt x="1063" y="453"/>
                    <a:pt x="1063" y="453"/>
                    <a:pt x="1063" y="453"/>
                  </a:cubicBezTo>
                  <a:cubicBezTo>
                    <a:pt x="1062" y="453"/>
                    <a:pt x="1062" y="453"/>
                    <a:pt x="1062" y="453"/>
                  </a:cubicBezTo>
                  <a:cubicBezTo>
                    <a:pt x="1062" y="453"/>
                    <a:pt x="1062" y="453"/>
                    <a:pt x="1062" y="453"/>
                  </a:cubicBezTo>
                  <a:cubicBezTo>
                    <a:pt x="1062" y="453"/>
                    <a:pt x="1062" y="453"/>
                    <a:pt x="1062" y="453"/>
                  </a:cubicBezTo>
                  <a:cubicBezTo>
                    <a:pt x="1062" y="453"/>
                    <a:pt x="1062" y="453"/>
                    <a:pt x="1061" y="453"/>
                  </a:cubicBezTo>
                  <a:cubicBezTo>
                    <a:pt x="1061" y="453"/>
                    <a:pt x="1061" y="453"/>
                    <a:pt x="1060" y="453"/>
                  </a:cubicBezTo>
                  <a:cubicBezTo>
                    <a:pt x="1060" y="453"/>
                    <a:pt x="1060" y="453"/>
                    <a:pt x="1060" y="453"/>
                  </a:cubicBezTo>
                  <a:cubicBezTo>
                    <a:pt x="1060" y="453"/>
                    <a:pt x="1060" y="453"/>
                    <a:pt x="1060" y="453"/>
                  </a:cubicBezTo>
                  <a:cubicBezTo>
                    <a:pt x="1060" y="453"/>
                    <a:pt x="1060" y="453"/>
                    <a:pt x="1059" y="453"/>
                  </a:cubicBezTo>
                  <a:cubicBezTo>
                    <a:pt x="1059" y="453"/>
                    <a:pt x="1059" y="453"/>
                    <a:pt x="1058" y="453"/>
                  </a:cubicBezTo>
                  <a:cubicBezTo>
                    <a:pt x="1057" y="453"/>
                    <a:pt x="1056" y="453"/>
                    <a:pt x="1056" y="453"/>
                  </a:cubicBezTo>
                  <a:cubicBezTo>
                    <a:pt x="1056" y="453"/>
                    <a:pt x="1056" y="453"/>
                    <a:pt x="1056" y="454"/>
                  </a:cubicBezTo>
                  <a:cubicBezTo>
                    <a:pt x="1056" y="454"/>
                    <a:pt x="1056" y="454"/>
                    <a:pt x="1056" y="454"/>
                  </a:cubicBezTo>
                  <a:cubicBezTo>
                    <a:pt x="1056" y="454"/>
                    <a:pt x="1056" y="455"/>
                    <a:pt x="1056" y="455"/>
                  </a:cubicBezTo>
                  <a:cubicBezTo>
                    <a:pt x="1055" y="456"/>
                    <a:pt x="1055" y="456"/>
                    <a:pt x="1056" y="456"/>
                  </a:cubicBezTo>
                  <a:cubicBezTo>
                    <a:pt x="1056" y="456"/>
                    <a:pt x="1056" y="456"/>
                    <a:pt x="1056" y="457"/>
                  </a:cubicBezTo>
                  <a:cubicBezTo>
                    <a:pt x="1056" y="457"/>
                    <a:pt x="1056" y="457"/>
                    <a:pt x="1056" y="457"/>
                  </a:cubicBezTo>
                  <a:cubicBezTo>
                    <a:pt x="1056" y="457"/>
                    <a:pt x="1056" y="457"/>
                    <a:pt x="1056" y="458"/>
                  </a:cubicBezTo>
                  <a:cubicBezTo>
                    <a:pt x="1056" y="458"/>
                    <a:pt x="1055" y="458"/>
                    <a:pt x="1055" y="458"/>
                  </a:cubicBezTo>
                  <a:cubicBezTo>
                    <a:pt x="1055" y="459"/>
                    <a:pt x="1054" y="460"/>
                    <a:pt x="1053" y="460"/>
                  </a:cubicBezTo>
                  <a:cubicBezTo>
                    <a:pt x="1053" y="460"/>
                    <a:pt x="1053" y="460"/>
                    <a:pt x="1053" y="460"/>
                  </a:cubicBezTo>
                  <a:cubicBezTo>
                    <a:pt x="1052" y="459"/>
                    <a:pt x="1051" y="459"/>
                    <a:pt x="1051" y="458"/>
                  </a:cubicBezTo>
                  <a:cubicBezTo>
                    <a:pt x="1051" y="458"/>
                    <a:pt x="1051" y="458"/>
                    <a:pt x="1051" y="458"/>
                  </a:cubicBezTo>
                  <a:cubicBezTo>
                    <a:pt x="1051" y="457"/>
                    <a:pt x="1051" y="457"/>
                    <a:pt x="1051" y="457"/>
                  </a:cubicBezTo>
                  <a:cubicBezTo>
                    <a:pt x="1052" y="456"/>
                    <a:pt x="1052" y="456"/>
                    <a:pt x="1052" y="455"/>
                  </a:cubicBezTo>
                  <a:cubicBezTo>
                    <a:pt x="1052" y="455"/>
                    <a:pt x="1052" y="455"/>
                    <a:pt x="1052" y="454"/>
                  </a:cubicBezTo>
                  <a:cubicBezTo>
                    <a:pt x="1052" y="455"/>
                    <a:pt x="1051" y="455"/>
                    <a:pt x="1051" y="455"/>
                  </a:cubicBezTo>
                  <a:cubicBezTo>
                    <a:pt x="1050" y="456"/>
                    <a:pt x="1050" y="456"/>
                    <a:pt x="1049" y="456"/>
                  </a:cubicBezTo>
                  <a:cubicBezTo>
                    <a:pt x="1049" y="456"/>
                    <a:pt x="1049" y="456"/>
                    <a:pt x="1049" y="456"/>
                  </a:cubicBezTo>
                  <a:cubicBezTo>
                    <a:pt x="1048" y="456"/>
                    <a:pt x="1048" y="456"/>
                    <a:pt x="1048" y="456"/>
                  </a:cubicBezTo>
                  <a:cubicBezTo>
                    <a:pt x="1047" y="456"/>
                    <a:pt x="1046" y="456"/>
                    <a:pt x="1046" y="456"/>
                  </a:cubicBezTo>
                  <a:cubicBezTo>
                    <a:pt x="1045" y="456"/>
                    <a:pt x="1044" y="457"/>
                    <a:pt x="1043" y="457"/>
                  </a:cubicBezTo>
                  <a:cubicBezTo>
                    <a:pt x="1043" y="456"/>
                    <a:pt x="1042" y="457"/>
                    <a:pt x="1042" y="457"/>
                  </a:cubicBezTo>
                  <a:cubicBezTo>
                    <a:pt x="1042" y="457"/>
                    <a:pt x="1041" y="457"/>
                    <a:pt x="1041" y="458"/>
                  </a:cubicBezTo>
                  <a:cubicBezTo>
                    <a:pt x="1040" y="458"/>
                    <a:pt x="1040" y="458"/>
                    <a:pt x="1039" y="458"/>
                  </a:cubicBezTo>
                  <a:cubicBezTo>
                    <a:pt x="1039" y="458"/>
                    <a:pt x="1039" y="458"/>
                    <a:pt x="1039" y="458"/>
                  </a:cubicBezTo>
                  <a:cubicBezTo>
                    <a:pt x="1039" y="458"/>
                    <a:pt x="1039" y="458"/>
                    <a:pt x="1038" y="458"/>
                  </a:cubicBezTo>
                  <a:cubicBezTo>
                    <a:pt x="1038" y="458"/>
                    <a:pt x="1038" y="458"/>
                    <a:pt x="1038" y="458"/>
                  </a:cubicBezTo>
                  <a:cubicBezTo>
                    <a:pt x="1038" y="458"/>
                    <a:pt x="1038" y="458"/>
                    <a:pt x="1038" y="458"/>
                  </a:cubicBezTo>
                  <a:cubicBezTo>
                    <a:pt x="1038" y="458"/>
                    <a:pt x="1038" y="458"/>
                    <a:pt x="1038" y="458"/>
                  </a:cubicBezTo>
                  <a:cubicBezTo>
                    <a:pt x="1037" y="458"/>
                    <a:pt x="1037" y="458"/>
                    <a:pt x="1037" y="458"/>
                  </a:cubicBezTo>
                  <a:cubicBezTo>
                    <a:pt x="1037" y="458"/>
                    <a:pt x="1037" y="458"/>
                    <a:pt x="1037" y="458"/>
                  </a:cubicBezTo>
                  <a:cubicBezTo>
                    <a:pt x="1036" y="458"/>
                    <a:pt x="1035" y="459"/>
                    <a:pt x="1035" y="459"/>
                  </a:cubicBezTo>
                  <a:cubicBezTo>
                    <a:pt x="1034" y="459"/>
                    <a:pt x="1034" y="459"/>
                    <a:pt x="1033" y="460"/>
                  </a:cubicBezTo>
                  <a:cubicBezTo>
                    <a:pt x="1032" y="460"/>
                    <a:pt x="1031" y="461"/>
                    <a:pt x="1030" y="461"/>
                  </a:cubicBezTo>
                  <a:cubicBezTo>
                    <a:pt x="1030" y="461"/>
                    <a:pt x="1030" y="461"/>
                    <a:pt x="1030" y="461"/>
                  </a:cubicBezTo>
                  <a:cubicBezTo>
                    <a:pt x="1030" y="461"/>
                    <a:pt x="1029" y="461"/>
                    <a:pt x="1029" y="461"/>
                  </a:cubicBezTo>
                  <a:cubicBezTo>
                    <a:pt x="1029" y="460"/>
                    <a:pt x="1029" y="460"/>
                    <a:pt x="1029" y="460"/>
                  </a:cubicBezTo>
                  <a:cubicBezTo>
                    <a:pt x="1029" y="460"/>
                    <a:pt x="1029" y="460"/>
                    <a:pt x="1028" y="460"/>
                  </a:cubicBezTo>
                  <a:cubicBezTo>
                    <a:pt x="1028" y="460"/>
                    <a:pt x="1027" y="461"/>
                    <a:pt x="1027" y="461"/>
                  </a:cubicBezTo>
                  <a:cubicBezTo>
                    <a:pt x="1027" y="461"/>
                    <a:pt x="1027" y="462"/>
                    <a:pt x="1026" y="462"/>
                  </a:cubicBezTo>
                  <a:cubicBezTo>
                    <a:pt x="1025" y="463"/>
                    <a:pt x="1025" y="463"/>
                    <a:pt x="1023" y="463"/>
                  </a:cubicBezTo>
                  <a:cubicBezTo>
                    <a:pt x="1023" y="463"/>
                    <a:pt x="1023" y="464"/>
                    <a:pt x="1022" y="464"/>
                  </a:cubicBezTo>
                  <a:cubicBezTo>
                    <a:pt x="1022" y="465"/>
                    <a:pt x="1022" y="465"/>
                    <a:pt x="1022" y="465"/>
                  </a:cubicBezTo>
                  <a:cubicBezTo>
                    <a:pt x="1022" y="466"/>
                    <a:pt x="1021" y="466"/>
                    <a:pt x="1021" y="466"/>
                  </a:cubicBezTo>
                  <a:cubicBezTo>
                    <a:pt x="1021" y="466"/>
                    <a:pt x="1021" y="466"/>
                    <a:pt x="1021" y="467"/>
                  </a:cubicBezTo>
                  <a:cubicBezTo>
                    <a:pt x="1020" y="467"/>
                    <a:pt x="1019" y="467"/>
                    <a:pt x="1019" y="467"/>
                  </a:cubicBezTo>
                  <a:cubicBezTo>
                    <a:pt x="1018" y="467"/>
                    <a:pt x="1018" y="468"/>
                    <a:pt x="1018" y="469"/>
                  </a:cubicBezTo>
                  <a:cubicBezTo>
                    <a:pt x="1018" y="469"/>
                    <a:pt x="1018" y="469"/>
                    <a:pt x="1018" y="469"/>
                  </a:cubicBezTo>
                  <a:cubicBezTo>
                    <a:pt x="1017" y="471"/>
                    <a:pt x="1018" y="471"/>
                    <a:pt x="1019" y="471"/>
                  </a:cubicBezTo>
                  <a:cubicBezTo>
                    <a:pt x="1019" y="471"/>
                    <a:pt x="1020" y="472"/>
                    <a:pt x="1020" y="472"/>
                  </a:cubicBezTo>
                  <a:cubicBezTo>
                    <a:pt x="1021" y="472"/>
                    <a:pt x="1021" y="474"/>
                    <a:pt x="1020" y="474"/>
                  </a:cubicBezTo>
                  <a:cubicBezTo>
                    <a:pt x="1019" y="476"/>
                    <a:pt x="1018" y="477"/>
                    <a:pt x="1017" y="478"/>
                  </a:cubicBezTo>
                  <a:cubicBezTo>
                    <a:pt x="1017" y="478"/>
                    <a:pt x="1017" y="478"/>
                    <a:pt x="1017" y="478"/>
                  </a:cubicBezTo>
                  <a:cubicBezTo>
                    <a:pt x="1016" y="479"/>
                    <a:pt x="1016" y="479"/>
                    <a:pt x="1015" y="479"/>
                  </a:cubicBezTo>
                  <a:cubicBezTo>
                    <a:pt x="1014" y="480"/>
                    <a:pt x="1014" y="481"/>
                    <a:pt x="1014" y="482"/>
                  </a:cubicBezTo>
                  <a:cubicBezTo>
                    <a:pt x="1014" y="482"/>
                    <a:pt x="1014" y="482"/>
                    <a:pt x="1014" y="482"/>
                  </a:cubicBezTo>
                  <a:cubicBezTo>
                    <a:pt x="1014" y="483"/>
                    <a:pt x="1014" y="484"/>
                    <a:pt x="1013" y="484"/>
                  </a:cubicBezTo>
                  <a:cubicBezTo>
                    <a:pt x="1013" y="485"/>
                    <a:pt x="1013" y="485"/>
                    <a:pt x="1013" y="485"/>
                  </a:cubicBezTo>
                  <a:cubicBezTo>
                    <a:pt x="1013" y="486"/>
                    <a:pt x="1012" y="486"/>
                    <a:pt x="1013" y="487"/>
                  </a:cubicBezTo>
                  <a:cubicBezTo>
                    <a:pt x="1013" y="487"/>
                    <a:pt x="1012" y="489"/>
                    <a:pt x="1012" y="490"/>
                  </a:cubicBezTo>
                  <a:cubicBezTo>
                    <a:pt x="1012" y="491"/>
                    <a:pt x="1011" y="491"/>
                    <a:pt x="1011" y="491"/>
                  </a:cubicBezTo>
                  <a:cubicBezTo>
                    <a:pt x="1010" y="492"/>
                    <a:pt x="1010" y="492"/>
                    <a:pt x="1010" y="492"/>
                  </a:cubicBezTo>
                  <a:cubicBezTo>
                    <a:pt x="1010" y="492"/>
                    <a:pt x="1010" y="493"/>
                    <a:pt x="1010" y="493"/>
                  </a:cubicBezTo>
                  <a:cubicBezTo>
                    <a:pt x="1009" y="493"/>
                    <a:pt x="1009" y="494"/>
                    <a:pt x="1009" y="494"/>
                  </a:cubicBezTo>
                  <a:cubicBezTo>
                    <a:pt x="1008" y="495"/>
                    <a:pt x="1008" y="495"/>
                    <a:pt x="1008" y="496"/>
                  </a:cubicBezTo>
                  <a:cubicBezTo>
                    <a:pt x="1008" y="496"/>
                    <a:pt x="1008" y="496"/>
                    <a:pt x="1008" y="497"/>
                  </a:cubicBezTo>
                  <a:cubicBezTo>
                    <a:pt x="1008" y="497"/>
                    <a:pt x="1008" y="497"/>
                    <a:pt x="1008" y="497"/>
                  </a:cubicBezTo>
                  <a:cubicBezTo>
                    <a:pt x="1008" y="498"/>
                    <a:pt x="1008" y="498"/>
                    <a:pt x="1008" y="499"/>
                  </a:cubicBezTo>
                  <a:cubicBezTo>
                    <a:pt x="1007" y="499"/>
                    <a:pt x="1007" y="499"/>
                    <a:pt x="1007" y="499"/>
                  </a:cubicBezTo>
                  <a:cubicBezTo>
                    <a:pt x="1006" y="500"/>
                    <a:pt x="1006" y="500"/>
                    <a:pt x="1006" y="500"/>
                  </a:cubicBezTo>
                  <a:cubicBezTo>
                    <a:pt x="1005" y="501"/>
                    <a:pt x="1005" y="501"/>
                    <a:pt x="1004" y="502"/>
                  </a:cubicBezTo>
                  <a:cubicBezTo>
                    <a:pt x="1004" y="503"/>
                    <a:pt x="1004" y="504"/>
                    <a:pt x="1003" y="504"/>
                  </a:cubicBezTo>
                  <a:cubicBezTo>
                    <a:pt x="1002" y="505"/>
                    <a:pt x="1002" y="506"/>
                    <a:pt x="1002" y="507"/>
                  </a:cubicBezTo>
                  <a:cubicBezTo>
                    <a:pt x="1001" y="507"/>
                    <a:pt x="1001" y="507"/>
                    <a:pt x="1001" y="508"/>
                  </a:cubicBezTo>
                  <a:cubicBezTo>
                    <a:pt x="1001" y="508"/>
                    <a:pt x="1001" y="508"/>
                    <a:pt x="1000" y="508"/>
                  </a:cubicBezTo>
                  <a:cubicBezTo>
                    <a:pt x="1000" y="509"/>
                    <a:pt x="1000" y="509"/>
                    <a:pt x="1000" y="509"/>
                  </a:cubicBezTo>
                  <a:cubicBezTo>
                    <a:pt x="999" y="511"/>
                    <a:pt x="999" y="512"/>
                    <a:pt x="998" y="513"/>
                  </a:cubicBezTo>
                  <a:cubicBezTo>
                    <a:pt x="998" y="513"/>
                    <a:pt x="998" y="513"/>
                    <a:pt x="997" y="514"/>
                  </a:cubicBezTo>
                  <a:cubicBezTo>
                    <a:pt x="997" y="515"/>
                    <a:pt x="996" y="516"/>
                    <a:pt x="996" y="517"/>
                  </a:cubicBezTo>
                  <a:cubicBezTo>
                    <a:pt x="996" y="517"/>
                    <a:pt x="996" y="517"/>
                    <a:pt x="996" y="518"/>
                  </a:cubicBezTo>
                  <a:cubicBezTo>
                    <a:pt x="996" y="518"/>
                    <a:pt x="996" y="518"/>
                    <a:pt x="996" y="518"/>
                  </a:cubicBezTo>
                  <a:cubicBezTo>
                    <a:pt x="996" y="519"/>
                    <a:pt x="996" y="519"/>
                    <a:pt x="996" y="519"/>
                  </a:cubicBezTo>
                  <a:cubicBezTo>
                    <a:pt x="996" y="519"/>
                    <a:pt x="996" y="519"/>
                    <a:pt x="996" y="519"/>
                  </a:cubicBezTo>
                  <a:cubicBezTo>
                    <a:pt x="996" y="520"/>
                    <a:pt x="996" y="520"/>
                    <a:pt x="996" y="520"/>
                  </a:cubicBezTo>
                  <a:cubicBezTo>
                    <a:pt x="996" y="520"/>
                    <a:pt x="996" y="520"/>
                    <a:pt x="996" y="520"/>
                  </a:cubicBezTo>
                  <a:cubicBezTo>
                    <a:pt x="996" y="520"/>
                    <a:pt x="996" y="521"/>
                    <a:pt x="996" y="521"/>
                  </a:cubicBezTo>
                  <a:cubicBezTo>
                    <a:pt x="996" y="521"/>
                    <a:pt x="996" y="521"/>
                    <a:pt x="996" y="521"/>
                  </a:cubicBezTo>
                  <a:cubicBezTo>
                    <a:pt x="996" y="522"/>
                    <a:pt x="996" y="522"/>
                    <a:pt x="995" y="523"/>
                  </a:cubicBezTo>
                  <a:cubicBezTo>
                    <a:pt x="995" y="523"/>
                    <a:pt x="995" y="523"/>
                    <a:pt x="994" y="523"/>
                  </a:cubicBezTo>
                  <a:cubicBezTo>
                    <a:pt x="994" y="524"/>
                    <a:pt x="994" y="524"/>
                    <a:pt x="993" y="524"/>
                  </a:cubicBezTo>
                  <a:cubicBezTo>
                    <a:pt x="993" y="525"/>
                    <a:pt x="993" y="525"/>
                    <a:pt x="993" y="525"/>
                  </a:cubicBezTo>
                  <a:cubicBezTo>
                    <a:pt x="992" y="526"/>
                    <a:pt x="992" y="527"/>
                    <a:pt x="991" y="528"/>
                  </a:cubicBezTo>
                  <a:cubicBezTo>
                    <a:pt x="990" y="529"/>
                    <a:pt x="990" y="530"/>
                    <a:pt x="989" y="530"/>
                  </a:cubicBezTo>
                  <a:cubicBezTo>
                    <a:pt x="989" y="530"/>
                    <a:pt x="988" y="531"/>
                    <a:pt x="988" y="531"/>
                  </a:cubicBezTo>
                  <a:cubicBezTo>
                    <a:pt x="988" y="531"/>
                    <a:pt x="987" y="531"/>
                    <a:pt x="987" y="531"/>
                  </a:cubicBezTo>
                  <a:cubicBezTo>
                    <a:pt x="986" y="532"/>
                    <a:pt x="986" y="533"/>
                    <a:pt x="986" y="533"/>
                  </a:cubicBezTo>
                  <a:cubicBezTo>
                    <a:pt x="986" y="533"/>
                    <a:pt x="986" y="534"/>
                    <a:pt x="986" y="534"/>
                  </a:cubicBezTo>
                  <a:cubicBezTo>
                    <a:pt x="985" y="534"/>
                    <a:pt x="985" y="534"/>
                    <a:pt x="985" y="535"/>
                  </a:cubicBezTo>
                  <a:cubicBezTo>
                    <a:pt x="985" y="535"/>
                    <a:pt x="984" y="535"/>
                    <a:pt x="984" y="535"/>
                  </a:cubicBezTo>
                  <a:cubicBezTo>
                    <a:pt x="984" y="535"/>
                    <a:pt x="984" y="536"/>
                    <a:pt x="984" y="536"/>
                  </a:cubicBezTo>
                  <a:cubicBezTo>
                    <a:pt x="984" y="537"/>
                    <a:pt x="984" y="537"/>
                    <a:pt x="983" y="538"/>
                  </a:cubicBezTo>
                  <a:cubicBezTo>
                    <a:pt x="983" y="538"/>
                    <a:pt x="983" y="539"/>
                    <a:pt x="982" y="539"/>
                  </a:cubicBezTo>
                  <a:cubicBezTo>
                    <a:pt x="982" y="539"/>
                    <a:pt x="982" y="539"/>
                    <a:pt x="982" y="540"/>
                  </a:cubicBezTo>
                  <a:cubicBezTo>
                    <a:pt x="981" y="540"/>
                    <a:pt x="980" y="541"/>
                    <a:pt x="979" y="542"/>
                  </a:cubicBezTo>
                  <a:cubicBezTo>
                    <a:pt x="978" y="542"/>
                    <a:pt x="977" y="543"/>
                    <a:pt x="977" y="544"/>
                  </a:cubicBezTo>
                  <a:cubicBezTo>
                    <a:pt x="977" y="545"/>
                    <a:pt x="977" y="545"/>
                    <a:pt x="976" y="545"/>
                  </a:cubicBezTo>
                  <a:cubicBezTo>
                    <a:pt x="976" y="545"/>
                    <a:pt x="976" y="545"/>
                    <a:pt x="976" y="546"/>
                  </a:cubicBezTo>
                  <a:cubicBezTo>
                    <a:pt x="975" y="546"/>
                    <a:pt x="975" y="546"/>
                    <a:pt x="975" y="547"/>
                  </a:cubicBezTo>
                  <a:cubicBezTo>
                    <a:pt x="975" y="547"/>
                    <a:pt x="975" y="547"/>
                    <a:pt x="975" y="547"/>
                  </a:cubicBezTo>
                  <a:cubicBezTo>
                    <a:pt x="975" y="547"/>
                    <a:pt x="976" y="547"/>
                    <a:pt x="976" y="547"/>
                  </a:cubicBezTo>
                  <a:cubicBezTo>
                    <a:pt x="976" y="547"/>
                    <a:pt x="976" y="547"/>
                    <a:pt x="976" y="547"/>
                  </a:cubicBezTo>
                  <a:cubicBezTo>
                    <a:pt x="977" y="547"/>
                    <a:pt x="977" y="547"/>
                    <a:pt x="978" y="548"/>
                  </a:cubicBezTo>
                  <a:cubicBezTo>
                    <a:pt x="978" y="548"/>
                    <a:pt x="978" y="548"/>
                    <a:pt x="978" y="549"/>
                  </a:cubicBezTo>
                  <a:cubicBezTo>
                    <a:pt x="978" y="549"/>
                    <a:pt x="978" y="549"/>
                    <a:pt x="978" y="549"/>
                  </a:cubicBezTo>
                  <a:cubicBezTo>
                    <a:pt x="978" y="549"/>
                    <a:pt x="978" y="549"/>
                    <a:pt x="978" y="549"/>
                  </a:cubicBezTo>
                  <a:cubicBezTo>
                    <a:pt x="979" y="549"/>
                    <a:pt x="979" y="549"/>
                    <a:pt x="979" y="549"/>
                  </a:cubicBezTo>
                  <a:cubicBezTo>
                    <a:pt x="980" y="549"/>
                    <a:pt x="980" y="549"/>
                    <a:pt x="980" y="549"/>
                  </a:cubicBezTo>
                  <a:cubicBezTo>
                    <a:pt x="980" y="549"/>
                    <a:pt x="980" y="549"/>
                    <a:pt x="981" y="550"/>
                  </a:cubicBezTo>
                  <a:cubicBezTo>
                    <a:pt x="981" y="550"/>
                    <a:pt x="981" y="550"/>
                    <a:pt x="981" y="550"/>
                  </a:cubicBezTo>
                  <a:cubicBezTo>
                    <a:pt x="981" y="550"/>
                    <a:pt x="981" y="551"/>
                    <a:pt x="981" y="551"/>
                  </a:cubicBezTo>
                  <a:cubicBezTo>
                    <a:pt x="981" y="551"/>
                    <a:pt x="981" y="551"/>
                    <a:pt x="981" y="551"/>
                  </a:cubicBezTo>
                  <a:cubicBezTo>
                    <a:pt x="982" y="551"/>
                    <a:pt x="982" y="550"/>
                    <a:pt x="983" y="550"/>
                  </a:cubicBezTo>
                  <a:cubicBezTo>
                    <a:pt x="983" y="550"/>
                    <a:pt x="983" y="550"/>
                    <a:pt x="983" y="550"/>
                  </a:cubicBezTo>
                  <a:cubicBezTo>
                    <a:pt x="984" y="550"/>
                    <a:pt x="985" y="549"/>
                    <a:pt x="986" y="549"/>
                  </a:cubicBezTo>
                  <a:cubicBezTo>
                    <a:pt x="987" y="548"/>
                    <a:pt x="988" y="548"/>
                    <a:pt x="989" y="548"/>
                  </a:cubicBezTo>
                  <a:cubicBezTo>
                    <a:pt x="989" y="548"/>
                    <a:pt x="990" y="548"/>
                    <a:pt x="990" y="548"/>
                  </a:cubicBezTo>
                  <a:cubicBezTo>
                    <a:pt x="990" y="548"/>
                    <a:pt x="990" y="548"/>
                    <a:pt x="990" y="548"/>
                  </a:cubicBezTo>
                  <a:cubicBezTo>
                    <a:pt x="991" y="548"/>
                    <a:pt x="992" y="548"/>
                    <a:pt x="992" y="548"/>
                  </a:cubicBezTo>
                  <a:cubicBezTo>
                    <a:pt x="992" y="549"/>
                    <a:pt x="991" y="550"/>
                    <a:pt x="991" y="550"/>
                  </a:cubicBezTo>
                  <a:cubicBezTo>
                    <a:pt x="990" y="550"/>
                    <a:pt x="990" y="551"/>
                    <a:pt x="990" y="551"/>
                  </a:cubicBezTo>
                  <a:cubicBezTo>
                    <a:pt x="990" y="551"/>
                    <a:pt x="990" y="551"/>
                    <a:pt x="990" y="551"/>
                  </a:cubicBezTo>
                  <a:cubicBezTo>
                    <a:pt x="991" y="552"/>
                    <a:pt x="991" y="552"/>
                    <a:pt x="991" y="553"/>
                  </a:cubicBezTo>
                  <a:cubicBezTo>
                    <a:pt x="991" y="553"/>
                    <a:pt x="991" y="553"/>
                    <a:pt x="991" y="553"/>
                  </a:cubicBezTo>
                  <a:cubicBezTo>
                    <a:pt x="991" y="553"/>
                    <a:pt x="991" y="554"/>
                    <a:pt x="991" y="554"/>
                  </a:cubicBezTo>
                  <a:cubicBezTo>
                    <a:pt x="991" y="554"/>
                    <a:pt x="992" y="554"/>
                    <a:pt x="992" y="555"/>
                  </a:cubicBezTo>
                  <a:cubicBezTo>
                    <a:pt x="992" y="555"/>
                    <a:pt x="992" y="555"/>
                    <a:pt x="992" y="555"/>
                  </a:cubicBezTo>
                  <a:cubicBezTo>
                    <a:pt x="991" y="556"/>
                    <a:pt x="991" y="556"/>
                    <a:pt x="992" y="556"/>
                  </a:cubicBezTo>
                  <a:cubicBezTo>
                    <a:pt x="992" y="556"/>
                    <a:pt x="992" y="556"/>
                    <a:pt x="992" y="556"/>
                  </a:cubicBezTo>
                  <a:cubicBezTo>
                    <a:pt x="992" y="556"/>
                    <a:pt x="992" y="556"/>
                    <a:pt x="993" y="556"/>
                  </a:cubicBezTo>
                  <a:cubicBezTo>
                    <a:pt x="993" y="556"/>
                    <a:pt x="993" y="556"/>
                    <a:pt x="993" y="556"/>
                  </a:cubicBezTo>
                  <a:cubicBezTo>
                    <a:pt x="993" y="557"/>
                    <a:pt x="993" y="557"/>
                    <a:pt x="993" y="557"/>
                  </a:cubicBezTo>
                  <a:cubicBezTo>
                    <a:pt x="993" y="558"/>
                    <a:pt x="992" y="558"/>
                    <a:pt x="992" y="558"/>
                  </a:cubicBezTo>
                  <a:cubicBezTo>
                    <a:pt x="992" y="559"/>
                    <a:pt x="992" y="559"/>
                    <a:pt x="992" y="559"/>
                  </a:cubicBezTo>
                  <a:cubicBezTo>
                    <a:pt x="992" y="560"/>
                    <a:pt x="992" y="560"/>
                    <a:pt x="992" y="560"/>
                  </a:cubicBezTo>
                  <a:cubicBezTo>
                    <a:pt x="993" y="560"/>
                    <a:pt x="993" y="560"/>
                    <a:pt x="993" y="561"/>
                  </a:cubicBezTo>
                  <a:cubicBezTo>
                    <a:pt x="993" y="561"/>
                    <a:pt x="993" y="561"/>
                    <a:pt x="993" y="561"/>
                  </a:cubicBezTo>
                  <a:cubicBezTo>
                    <a:pt x="993" y="561"/>
                    <a:pt x="993" y="562"/>
                    <a:pt x="993" y="562"/>
                  </a:cubicBezTo>
                  <a:cubicBezTo>
                    <a:pt x="993" y="562"/>
                    <a:pt x="993" y="562"/>
                    <a:pt x="993" y="562"/>
                  </a:cubicBezTo>
                  <a:cubicBezTo>
                    <a:pt x="994" y="561"/>
                    <a:pt x="994" y="561"/>
                    <a:pt x="995" y="561"/>
                  </a:cubicBezTo>
                  <a:cubicBezTo>
                    <a:pt x="995" y="561"/>
                    <a:pt x="995" y="561"/>
                    <a:pt x="995" y="561"/>
                  </a:cubicBezTo>
                  <a:cubicBezTo>
                    <a:pt x="996" y="561"/>
                    <a:pt x="996" y="561"/>
                    <a:pt x="996" y="561"/>
                  </a:cubicBezTo>
                  <a:cubicBezTo>
                    <a:pt x="996" y="561"/>
                    <a:pt x="996" y="561"/>
                    <a:pt x="996" y="561"/>
                  </a:cubicBezTo>
                  <a:cubicBezTo>
                    <a:pt x="996" y="561"/>
                    <a:pt x="997" y="561"/>
                    <a:pt x="997" y="560"/>
                  </a:cubicBezTo>
                  <a:cubicBezTo>
                    <a:pt x="997" y="560"/>
                    <a:pt x="997" y="560"/>
                    <a:pt x="997" y="560"/>
                  </a:cubicBezTo>
                  <a:cubicBezTo>
                    <a:pt x="997" y="560"/>
                    <a:pt x="998" y="559"/>
                    <a:pt x="998" y="559"/>
                  </a:cubicBezTo>
                  <a:cubicBezTo>
                    <a:pt x="998" y="559"/>
                    <a:pt x="999" y="559"/>
                    <a:pt x="999" y="559"/>
                  </a:cubicBezTo>
                  <a:cubicBezTo>
                    <a:pt x="999" y="559"/>
                    <a:pt x="999" y="559"/>
                    <a:pt x="999" y="559"/>
                  </a:cubicBezTo>
                  <a:cubicBezTo>
                    <a:pt x="999" y="559"/>
                    <a:pt x="1000" y="559"/>
                    <a:pt x="1000" y="559"/>
                  </a:cubicBezTo>
                  <a:cubicBezTo>
                    <a:pt x="1000" y="559"/>
                    <a:pt x="1000" y="559"/>
                    <a:pt x="1000" y="559"/>
                  </a:cubicBezTo>
                  <a:cubicBezTo>
                    <a:pt x="1000" y="559"/>
                    <a:pt x="1000" y="559"/>
                    <a:pt x="1000" y="559"/>
                  </a:cubicBezTo>
                  <a:cubicBezTo>
                    <a:pt x="1000" y="559"/>
                    <a:pt x="1000" y="559"/>
                    <a:pt x="1001" y="559"/>
                  </a:cubicBezTo>
                  <a:cubicBezTo>
                    <a:pt x="1001" y="559"/>
                    <a:pt x="1001" y="559"/>
                    <a:pt x="1001" y="559"/>
                  </a:cubicBezTo>
                  <a:cubicBezTo>
                    <a:pt x="1001" y="558"/>
                    <a:pt x="1002" y="558"/>
                    <a:pt x="1002" y="558"/>
                  </a:cubicBezTo>
                  <a:cubicBezTo>
                    <a:pt x="1003" y="558"/>
                    <a:pt x="1003" y="558"/>
                    <a:pt x="1003" y="558"/>
                  </a:cubicBezTo>
                  <a:cubicBezTo>
                    <a:pt x="1004" y="559"/>
                    <a:pt x="1003" y="560"/>
                    <a:pt x="1002" y="560"/>
                  </a:cubicBezTo>
                  <a:cubicBezTo>
                    <a:pt x="1002" y="560"/>
                    <a:pt x="1002" y="560"/>
                    <a:pt x="1002" y="560"/>
                  </a:cubicBezTo>
                  <a:cubicBezTo>
                    <a:pt x="1002" y="561"/>
                    <a:pt x="1001" y="561"/>
                    <a:pt x="1001" y="562"/>
                  </a:cubicBezTo>
                  <a:cubicBezTo>
                    <a:pt x="1001" y="562"/>
                    <a:pt x="1001" y="562"/>
                    <a:pt x="1001" y="562"/>
                  </a:cubicBezTo>
                  <a:cubicBezTo>
                    <a:pt x="1001" y="562"/>
                    <a:pt x="1001" y="562"/>
                    <a:pt x="1001" y="563"/>
                  </a:cubicBezTo>
                  <a:cubicBezTo>
                    <a:pt x="1001" y="563"/>
                    <a:pt x="1001" y="563"/>
                    <a:pt x="1000" y="564"/>
                  </a:cubicBezTo>
                  <a:cubicBezTo>
                    <a:pt x="1000" y="564"/>
                    <a:pt x="999" y="564"/>
                    <a:pt x="999" y="564"/>
                  </a:cubicBezTo>
                  <a:cubicBezTo>
                    <a:pt x="999" y="564"/>
                    <a:pt x="998" y="564"/>
                    <a:pt x="998" y="565"/>
                  </a:cubicBezTo>
                  <a:cubicBezTo>
                    <a:pt x="998" y="565"/>
                    <a:pt x="998" y="565"/>
                    <a:pt x="998" y="565"/>
                  </a:cubicBezTo>
                  <a:cubicBezTo>
                    <a:pt x="998" y="565"/>
                    <a:pt x="998" y="565"/>
                    <a:pt x="998" y="565"/>
                  </a:cubicBezTo>
                  <a:cubicBezTo>
                    <a:pt x="999" y="565"/>
                    <a:pt x="1000" y="565"/>
                    <a:pt x="1000" y="565"/>
                  </a:cubicBezTo>
                  <a:cubicBezTo>
                    <a:pt x="1000" y="565"/>
                    <a:pt x="1000" y="565"/>
                    <a:pt x="1000" y="565"/>
                  </a:cubicBezTo>
                  <a:cubicBezTo>
                    <a:pt x="1001" y="565"/>
                    <a:pt x="1001" y="565"/>
                    <a:pt x="1001" y="565"/>
                  </a:cubicBezTo>
                  <a:cubicBezTo>
                    <a:pt x="1002" y="564"/>
                    <a:pt x="1003" y="564"/>
                    <a:pt x="1003" y="564"/>
                  </a:cubicBezTo>
                  <a:cubicBezTo>
                    <a:pt x="1003" y="564"/>
                    <a:pt x="1003" y="564"/>
                    <a:pt x="1003" y="564"/>
                  </a:cubicBezTo>
                  <a:cubicBezTo>
                    <a:pt x="1003" y="563"/>
                    <a:pt x="1004" y="563"/>
                    <a:pt x="1004" y="563"/>
                  </a:cubicBezTo>
                  <a:cubicBezTo>
                    <a:pt x="1004" y="563"/>
                    <a:pt x="1004" y="563"/>
                    <a:pt x="1005" y="562"/>
                  </a:cubicBezTo>
                  <a:cubicBezTo>
                    <a:pt x="1005" y="562"/>
                    <a:pt x="1006" y="562"/>
                    <a:pt x="1006" y="561"/>
                  </a:cubicBezTo>
                  <a:cubicBezTo>
                    <a:pt x="1006" y="561"/>
                    <a:pt x="1007" y="560"/>
                    <a:pt x="1007" y="560"/>
                  </a:cubicBezTo>
                  <a:cubicBezTo>
                    <a:pt x="1007" y="560"/>
                    <a:pt x="1007" y="559"/>
                    <a:pt x="1007" y="559"/>
                  </a:cubicBezTo>
                  <a:cubicBezTo>
                    <a:pt x="1007" y="559"/>
                    <a:pt x="1008" y="558"/>
                    <a:pt x="1008" y="558"/>
                  </a:cubicBezTo>
                  <a:cubicBezTo>
                    <a:pt x="1008" y="558"/>
                    <a:pt x="1008" y="558"/>
                    <a:pt x="1008" y="559"/>
                  </a:cubicBezTo>
                  <a:cubicBezTo>
                    <a:pt x="1009" y="559"/>
                    <a:pt x="1009" y="561"/>
                    <a:pt x="1008" y="562"/>
                  </a:cubicBezTo>
                  <a:cubicBezTo>
                    <a:pt x="1008" y="563"/>
                    <a:pt x="1008" y="563"/>
                    <a:pt x="1008" y="563"/>
                  </a:cubicBezTo>
                  <a:cubicBezTo>
                    <a:pt x="1008" y="563"/>
                    <a:pt x="1008" y="563"/>
                    <a:pt x="1008" y="563"/>
                  </a:cubicBezTo>
                  <a:cubicBezTo>
                    <a:pt x="1008" y="563"/>
                    <a:pt x="1008" y="563"/>
                    <a:pt x="1008" y="563"/>
                  </a:cubicBezTo>
                  <a:cubicBezTo>
                    <a:pt x="1007" y="563"/>
                    <a:pt x="1007" y="564"/>
                    <a:pt x="1007" y="564"/>
                  </a:cubicBezTo>
                  <a:cubicBezTo>
                    <a:pt x="1007" y="564"/>
                    <a:pt x="1007" y="564"/>
                    <a:pt x="1007" y="564"/>
                  </a:cubicBezTo>
                  <a:cubicBezTo>
                    <a:pt x="1007" y="564"/>
                    <a:pt x="1008" y="564"/>
                    <a:pt x="1008" y="564"/>
                  </a:cubicBezTo>
                  <a:cubicBezTo>
                    <a:pt x="1008" y="564"/>
                    <a:pt x="1008" y="564"/>
                    <a:pt x="1008" y="564"/>
                  </a:cubicBezTo>
                  <a:cubicBezTo>
                    <a:pt x="1008" y="564"/>
                    <a:pt x="1008" y="564"/>
                    <a:pt x="1008" y="564"/>
                  </a:cubicBezTo>
                  <a:cubicBezTo>
                    <a:pt x="1009" y="564"/>
                    <a:pt x="1009" y="563"/>
                    <a:pt x="1009" y="562"/>
                  </a:cubicBezTo>
                  <a:cubicBezTo>
                    <a:pt x="1009" y="561"/>
                    <a:pt x="1009" y="561"/>
                    <a:pt x="1009" y="561"/>
                  </a:cubicBezTo>
                  <a:cubicBezTo>
                    <a:pt x="1009" y="560"/>
                    <a:pt x="1009" y="560"/>
                    <a:pt x="1009" y="559"/>
                  </a:cubicBezTo>
                  <a:cubicBezTo>
                    <a:pt x="1009" y="559"/>
                    <a:pt x="1009" y="558"/>
                    <a:pt x="1010" y="557"/>
                  </a:cubicBezTo>
                  <a:cubicBezTo>
                    <a:pt x="1010" y="557"/>
                    <a:pt x="1010" y="556"/>
                    <a:pt x="1010" y="556"/>
                  </a:cubicBezTo>
                  <a:cubicBezTo>
                    <a:pt x="1010" y="555"/>
                    <a:pt x="1010" y="555"/>
                    <a:pt x="1010" y="555"/>
                  </a:cubicBezTo>
                  <a:cubicBezTo>
                    <a:pt x="1009" y="554"/>
                    <a:pt x="1009" y="554"/>
                    <a:pt x="1009" y="553"/>
                  </a:cubicBezTo>
                  <a:cubicBezTo>
                    <a:pt x="1009" y="553"/>
                    <a:pt x="1009" y="553"/>
                    <a:pt x="1009" y="552"/>
                  </a:cubicBezTo>
                  <a:cubicBezTo>
                    <a:pt x="1009" y="552"/>
                    <a:pt x="1010" y="552"/>
                    <a:pt x="1010" y="552"/>
                  </a:cubicBezTo>
                  <a:cubicBezTo>
                    <a:pt x="1010" y="552"/>
                    <a:pt x="1010" y="552"/>
                    <a:pt x="1010" y="552"/>
                  </a:cubicBezTo>
                  <a:cubicBezTo>
                    <a:pt x="1010" y="552"/>
                    <a:pt x="1010" y="552"/>
                    <a:pt x="1010" y="552"/>
                  </a:cubicBezTo>
                  <a:cubicBezTo>
                    <a:pt x="1010" y="552"/>
                    <a:pt x="1010" y="552"/>
                    <a:pt x="1010" y="552"/>
                  </a:cubicBezTo>
                  <a:cubicBezTo>
                    <a:pt x="1012" y="552"/>
                    <a:pt x="1014" y="552"/>
                    <a:pt x="1014" y="554"/>
                  </a:cubicBezTo>
                  <a:cubicBezTo>
                    <a:pt x="1014" y="554"/>
                    <a:pt x="1014" y="554"/>
                    <a:pt x="1014" y="554"/>
                  </a:cubicBezTo>
                  <a:cubicBezTo>
                    <a:pt x="1014" y="554"/>
                    <a:pt x="1014" y="555"/>
                    <a:pt x="1014" y="555"/>
                  </a:cubicBezTo>
                  <a:cubicBezTo>
                    <a:pt x="1014" y="555"/>
                    <a:pt x="1014" y="554"/>
                    <a:pt x="1015" y="554"/>
                  </a:cubicBezTo>
                  <a:cubicBezTo>
                    <a:pt x="1015" y="554"/>
                    <a:pt x="1015" y="554"/>
                    <a:pt x="1015" y="554"/>
                  </a:cubicBezTo>
                  <a:cubicBezTo>
                    <a:pt x="1015" y="554"/>
                    <a:pt x="1015" y="554"/>
                    <a:pt x="1015" y="554"/>
                  </a:cubicBezTo>
                  <a:cubicBezTo>
                    <a:pt x="1015" y="554"/>
                    <a:pt x="1015" y="554"/>
                    <a:pt x="1015" y="554"/>
                  </a:cubicBezTo>
                  <a:cubicBezTo>
                    <a:pt x="1015" y="554"/>
                    <a:pt x="1016" y="554"/>
                    <a:pt x="1016" y="554"/>
                  </a:cubicBezTo>
                  <a:cubicBezTo>
                    <a:pt x="1016" y="554"/>
                    <a:pt x="1016" y="554"/>
                    <a:pt x="1016" y="553"/>
                  </a:cubicBezTo>
                  <a:cubicBezTo>
                    <a:pt x="1016" y="553"/>
                    <a:pt x="1017" y="553"/>
                    <a:pt x="1017" y="553"/>
                  </a:cubicBezTo>
                  <a:cubicBezTo>
                    <a:pt x="1017" y="553"/>
                    <a:pt x="1017" y="552"/>
                    <a:pt x="1018" y="552"/>
                  </a:cubicBezTo>
                  <a:cubicBezTo>
                    <a:pt x="1018" y="552"/>
                    <a:pt x="1019" y="552"/>
                    <a:pt x="1019" y="552"/>
                  </a:cubicBezTo>
                  <a:cubicBezTo>
                    <a:pt x="1020" y="552"/>
                    <a:pt x="1020" y="552"/>
                    <a:pt x="1021" y="553"/>
                  </a:cubicBezTo>
                  <a:cubicBezTo>
                    <a:pt x="1021" y="553"/>
                    <a:pt x="1021" y="553"/>
                    <a:pt x="1021" y="553"/>
                  </a:cubicBezTo>
                  <a:cubicBezTo>
                    <a:pt x="1021" y="553"/>
                    <a:pt x="1021" y="554"/>
                    <a:pt x="1021" y="554"/>
                  </a:cubicBezTo>
                  <a:cubicBezTo>
                    <a:pt x="1021" y="554"/>
                    <a:pt x="1021" y="554"/>
                    <a:pt x="1022" y="554"/>
                  </a:cubicBezTo>
                  <a:cubicBezTo>
                    <a:pt x="1022" y="554"/>
                    <a:pt x="1022" y="554"/>
                    <a:pt x="1023" y="554"/>
                  </a:cubicBezTo>
                  <a:cubicBezTo>
                    <a:pt x="1023" y="554"/>
                    <a:pt x="1023" y="554"/>
                    <a:pt x="1023" y="554"/>
                  </a:cubicBezTo>
                  <a:cubicBezTo>
                    <a:pt x="1023" y="554"/>
                    <a:pt x="1024" y="554"/>
                    <a:pt x="1024" y="554"/>
                  </a:cubicBezTo>
                  <a:cubicBezTo>
                    <a:pt x="1024" y="554"/>
                    <a:pt x="1024" y="554"/>
                    <a:pt x="1024" y="554"/>
                  </a:cubicBezTo>
                  <a:cubicBezTo>
                    <a:pt x="1024" y="554"/>
                    <a:pt x="1024" y="554"/>
                    <a:pt x="1025" y="555"/>
                  </a:cubicBezTo>
                  <a:cubicBezTo>
                    <a:pt x="1025" y="555"/>
                    <a:pt x="1025" y="556"/>
                    <a:pt x="1025" y="556"/>
                  </a:cubicBezTo>
                  <a:cubicBezTo>
                    <a:pt x="1024" y="557"/>
                    <a:pt x="1025" y="559"/>
                    <a:pt x="1026" y="559"/>
                  </a:cubicBezTo>
                  <a:cubicBezTo>
                    <a:pt x="1027" y="559"/>
                    <a:pt x="1027" y="559"/>
                    <a:pt x="1028" y="559"/>
                  </a:cubicBezTo>
                  <a:cubicBezTo>
                    <a:pt x="1028" y="559"/>
                    <a:pt x="1028" y="560"/>
                    <a:pt x="1028" y="560"/>
                  </a:cubicBezTo>
                  <a:cubicBezTo>
                    <a:pt x="1029" y="560"/>
                    <a:pt x="1029" y="560"/>
                    <a:pt x="1029" y="560"/>
                  </a:cubicBezTo>
                  <a:cubicBezTo>
                    <a:pt x="1029" y="560"/>
                    <a:pt x="1029" y="560"/>
                    <a:pt x="1029" y="560"/>
                  </a:cubicBezTo>
                  <a:cubicBezTo>
                    <a:pt x="1030" y="561"/>
                    <a:pt x="1031" y="561"/>
                    <a:pt x="1031" y="562"/>
                  </a:cubicBezTo>
                  <a:cubicBezTo>
                    <a:pt x="1031" y="562"/>
                    <a:pt x="1031" y="562"/>
                    <a:pt x="1031" y="562"/>
                  </a:cubicBezTo>
                  <a:cubicBezTo>
                    <a:pt x="1031" y="562"/>
                    <a:pt x="1031" y="563"/>
                    <a:pt x="1031" y="563"/>
                  </a:cubicBezTo>
                  <a:cubicBezTo>
                    <a:pt x="1031" y="563"/>
                    <a:pt x="1031" y="563"/>
                    <a:pt x="1031" y="563"/>
                  </a:cubicBezTo>
                  <a:cubicBezTo>
                    <a:pt x="1031" y="563"/>
                    <a:pt x="1032" y="563"/>
                    <a:pt x="1032" y="563"/>
                  </a:cubicBezTo>
                  <a:cubicBezTo>
                    <a:pt x="1032" y="563"/>
                    <a:pt x="1032" y="563"/>
                    <a:pt x="1032" y="563"/>
                  </a:cubicBezTo>
                  <a:cubicBezTo>
                    <a:pt x="1032" y="563"/>
                    <a:pt x="1032" y="562"/>
                    <a:pt x="1033" y="562"/>
                  </a:cubicBezTo>
                  <a:cubicBezTo>
                    <a:pt x="1033" y="562"/>
                    <a:pt x="1033" y="562"/>
                    <a:pt x="1033" y="562"/>
                  </a:cubicBezTo>
                  <a:cubicBezTo>
                    <a:pt x="1033" y="562"/>
                    <a:pt x="1034" y="563"/>
                    <a:pt x="1034" y="563"/>
                  </a:cubicBezTo>
                  <a:cubicBezTo>
                    <a:pt x="1035" y="563"/>
                    <a:pt x="1035" y="564"/>
                    <a:pt x="1035" y="564"/>
                  </a:cubicBezTo>
                  <a:cubicBezTo>
                    <a:pt x="1035" y="564"/>
                    <a:pt x="1035" y="564"/>
                    <a:pt x="1035" y="564"/>
                  </a:cubicBezTo>
                  <a:cubicBezTo>
                    <a:pt x="1035" y="564"/>
                    <a:pt x="1036" y="565"/>
                    <a:pt x="1036" y="565"/>
                  </a:cubicBezTo>
                  <a:cubicBezTo>
                    <a:pt x="1036" y="565"/>
                    <a:pt x="1036" y="565"/>
                    <a:pt x="1036" y="565"/>
                  </a:cubicBezTo>
                  <a:cubicBezTo>
                    <a:pt x="1036" y="565"/>
                    <a:pt x="1036" y="565"/>
                    <a:pt x="1036" y="565"/>
                  </a:cubicBezTo>
                  <a:cubicBezTo>
                    <a:pt x="1036" y="565"/>
                    <a:pt x="1036" y="565"/>
                    <a:pt x="1036" y="565"/>
                  </a:cubicBezTo>
                  <a:cubicBezTo>
                    <a:pt x="1037" y="565"/>
                    <a:pt x="1038" y="566"/>
                    <a:pt x="1038" y="567"/>
                  </a:cubicBezTo>
                  <a:cubicBezTo>
                    <a:pt x="1037" y="568"/>
                    <a:pt x="1037" y="568"/>
                    <a:pt x="1037" y="568"/>
                  </a:cubicBezTo>
                  <a:cubicBezTo>
                    <a:pt x="1037" y="569"/>
                    <a:pt x="1037" y="569"/>
                    <a:pt x="1037" y="569"/>
                  </a:cubicBezTo>
                  <a:cubicBezTo>
                    <a:pt x="1037" y="570"/>
                    <a:pt x="1036" y="570"/>
                    <a:pt x="1036" y="570"/>
                  </a:cubicBezTo>
                  <a:cubicBezTo>
                    <a:pt x="1036" y="570"/>
                    <a:pt x="1036" y="570"/>
                    <a:pt x="1035" y="571"/>
                  </a:cubicBezTo>
                  <a:cubicBezTo>
                    <a:pt x="1035" y="571"/>
                    <a:pt x="1035" y="571"/>
                    <a:pt x="1035" y="572"/>
                  </a:cubicBezTo>
                  <a:cubicBezTo>
                    <a:pt x="1035" y="572"/>
                    <a:pt x="1035" y="572"/>
                    <a:pt x="1035" y="572"/>
                  </a:cubicBezTo>
                  <a:cubicBezTo>
                    <a:pt x="1035" y="572"/>
                    <a:pt x="1036" y="572"/>
                    <a:pt x="1036" y="572"/>
                  </a:cubicBezTo>
                  <a:cubicBezTo>
                    <a:pt x="1036" y="572"/>
                    <a:pt x="1036" y="572"/>
                    <a:pt x="1036" y="572"/>
                  </a:cubicBezTo>
                  <a:cubicBezTo>
                    <a:pt x="1037" y="572"/>
                    <a:pt x="1037" y="572"/>
                    <a:pt x="1037" y="572"/>
                  </a:cubicBezTo>
                  <a:cubicBezTo>
                    <a:pt x="1038" y="573"/>
                    <a:pt x="1038" y="573"/>
                    <a:pt x="1038" y="574"/>
                  </a:cubicBezTo>
                  <a:cubicBezTo>
                    <a:pt x="1038" y="574"/>
                    <a:pt x="1038" y="574"/>
                    <a:pt x="1038" y="574"/>
                  </a:cubicBezTo>
                  <a:cubicBezTo>
                    <a:pt x="1038" y="575"/>
                    <a:pt x="1040" y="577"/>
                    <a:pt x="1039" y="578"/>
                  </a:cubicBezTo>
                  <a:cubicBezTo>
                    <a:pt x="1039" y="578"/>
                    <a:pt x="1039" y="578"/>
                    <a:pt x="1038" y="579"/>
                  </a:cubicBezTo>
                  <a:cubicBezTo>
                    <a:pt x="1038" y="579"/>
                    <a:pt x="1037" y="580"/>
                    <a:pt x="1037" y="580"/>
                  </a:cubicBezTo>
                  <a:cubicBezTo>
                    <a:pt x="1037" y="580"/>
                    <a:pt x="1037" y="580"/>
                    <a:pt x="1037" y="580"/>
                  </a:cubicBezTo>
                  <a:cubicBezTo>
                    <a:pt x="1038" y="581"/>
                    <a:pt x="1038" y="581"/>
                    <a:pt x="1038" y="581"/>
                  </a:cubicBezTo>
                  <a:cubicBezTo>
                    <a:pt x="1038" y="582"/>
                    <a:pt x="1038" y="583"/>
                    <a:pt x="1038" y="583"/>
                  </a:cubicBezTo>
                  <a:cubicBezTo>
                    <a:pt x="1039" y="583"/>
                    <a:pt x="1039" y="583"/>
                    <a:pt x="1039" y="583"/>
                  </a:cubicBezTo>
                  <a:cubicBezTo>
                    <a:pt x="1040" y="583"/>
                    <a:pt x="1040" y="583"/>
                    <a:pt x="1041" y="584"/>
                  </a:cubicBezTo>
                  <a:cubicBezTo>
                    <a:pt x="1041" y="584"/>
                    <a:pt x="1041" y="584"/>
                    <a:pt x="1041" y="585"/>
                  </a:cubicBezTo>
                  <a:cubicBezTo>
                    <a:pt x="1041" y="585"/>
                    <a:pt x="1041" y="585"/>
                    <a:pt x="1040" y="585"/>
                  </a:cubicBezTo>
                  <a:cubicBezTo>
                    <a:pt x="1040" y="586"/>
                    <a:pt x="1039" y="587"/>
                    <a:pt x="1040" y="587"/>
                  </a:cubicBezTo>
                  <a:cubicBezTo>
                    <a:pt x="1040" y="588"/>
                    <a:pt x="1040" y="588"/>
                    <a:pt x="1040" y="589"/>
                  </a:cubicBezTo>
                  <a:cubicBezTo>
                    <a:pt x="1040" y="590"/>
                    <a:pt x="1040" y="590"/>
                    <a:pt x="1039" y="591"/>
                  </a:cubicBezTo>
                  <a:cubicBezTo>
                    <a:pt x="1039" y="591"/>
                    <a:pt x="1039" y="591"/>
                    <a:pt x="1039" y="592"/>
                  </a:cubicBezTo>
                  <a:cubicBezTo>
                    <a:pt x="1039" y="592"/>
                    <a:pt x="1039" y="592"/>
                    <a:pt x="1039" y="593"/>
                  </a:cubicBezTo>
                  <a:cubicBezTo>
                    <a:pt x="1039" y="593"/>
                    <a:pt x="1039" y="593"/>
                    <a:pt x="1039" y="593"/>
                  </a:cubicBezTo>
                  <a:cubicBezTo>
                    <a:pt x="1038" y="593"/>
                    <a:pt x="1038" y="594"/>
                    <a:pt x="1038" y="594"/>
                  </a:cubicBezTo>
                  <a:cubicBezTo>
                    <a:pt x="1039" y="595"/>
                    <a:pt x="1038" y="595"/>
                    <a:pt x="1038" y="595"/>
                  </a:cubicBezTo>
                  <a:cubicBezTo>
                    <a:pt x="1038" y="595"/>
                    <a:pt x="1038" y="595"/>
                    <a:pt x="1038" y="595"/>
                  </a:cubicBezTo>
                  <a:cubicBezTo>
                    <a:pt x="1038" y="596"/>
                    <a:pt x="1038" y="596"/>
                    <a:pt x="1038" y="596"/>
                  </a:cubicBezTo>
                  <a:cubicBezTo>
                    <a:pt x="1038" y="597"/>
                    <a:pt x="1038" y="597"/>
                    <a:pt x="1038" y="597"/>
                  </a:cubicBezTo>
                  <a:cubicBezTo>
                    <a:pt x="1039" y="597"/>
                    <a:pt x="1039" y="598"/>
                    <a:pt x="1038" y="599"/>
                  </a:cubicBezTo>
                  <a:cubicBezTo>
                    <a:pt x="1038" y="599"/>
                    <a:pt x="1038" y="599"/>
                    <a:pt x="1038" y="599"/>
                  </a:cubicBezTo>
                  <a:cubicBezTo>
                    <a:pt x="1038" y="599"/>
                    <a:pt x="1038" y="599"/>
                    <a:pt x="1038" y="599"/>
                  </a:cubicBezTo>
                  <a:cubicBezTo>
                    <a:pt x="1037" y="600"/>
                    <a:pt x="1037" y="600"/>
                    <a:pt x="1037" y="601"/>
                  </a:cubicBezTo>
                  <a:cubicBezTo>
                    <a:pt x="1037" y="602"/>
                    <a:pt x="1037" y="602"/>
                    <a:pt x="1038" y="603"/>
                  </a:cubicBezTo>
                  <a:cubicBezTo>
                    <a:pt x="1038" y="603"/>
                    <a:pt x="1038" y="604"/>
                    <a:pt x="1038" y="604"/>
                  </a:cubicBezTo>
                  <a:cubicBezTo>
                    <a:pt x="1037" y="605"/>
                    <a:pt x="1037" y="607"/>
                    <a:pt x="1037" y="608"/>
                  </a:cubicBezTo>
                  <a:cubicBezTo>
                    <a:pt x="1037" y="608"/>
                    <a:pt x="1037" y="608"/>
                    <a:pt x="1037" y="608"/>
                  </a:cubicBezTo>
                  <a:cubicBezTo>
                    <a:pt x="1036" y="609"/>
                    <a:pt x="1036" y="610"/>
                    <a:pt x="1036" y="610"/>
                  </a:cubicBezTo>
                  <a:cubicBezTo>
                    <a:pt x="1036" y="611"/>
                    <a:pt x="1036" y="611"/>
                    <a:pt x="1036" y="611"/>
                  </a:cubicBezTo>
                  <a:cubicBezTo>
                    <a:pt x="1036" y="612"/>
                    <a:pt x="1035" y="613"/>
                    <a:pt x="1036" y="614"/>
                  </a:cubicBezTo>
                  <a:cubicBezTo>
                    <a:pt x="1036" y="614"/>
                    <a:pt x="1036" y="615"/>
                    <a:pt x="1036" y="615"/>
                  </a:cubicBezTo>
                  <a:cubicBezTo>
                    <a:pt x="1036" y="615"/>
                    <a:pt x="1036" y="616"/>
                    <a:pt x="1036" y="616"/>
                  </a:cubicBezTo>
                  <a:cubicBezTo>
                    <a:pt x="1036" y="616"/>
                    <a:pt x="1036" y="616"/>
                    <a:pt x="1036" y="616"/>
                  </a:cubicBezTo>
                  <a:cubicBezTo>
                    <a:pt x="1036" y="616"/>
                    <a:pt x="1036" y="616"/>
                    <a:pt x="1037" y="616"/>
                  </a:cubicBezTo>
                  <a:cubicBezTo>
                    <a:pt x="1037" y="616"/>
                    <a:pt x="1038" y="616"/>
                    <a:pt x="1038" y="616"/>
                  </a:cubicBezTo>
                  <a:cubicBezTo>
                    <a:pt x="1039" y="616"/>
                    <a:pt x="1039" y="616"/>
                    <a:pt x="1039" y="617"/>
                  </a:cubicBezTo>
                  <a:cubicBezTo>
                    <a:pt x="1039" y="617"/>
                    <a:pt x="1039" y="617"/>
                    <a:pt x="1039" y="617"/>
                  </a:cubicBezTo>
                  <a:cubicBezTo>
                    <a:pt x="1039" y="618"/>
                    <a:pt x="1038" y="618"/>
                    <a:pt x="1038" y="618"/>
                  </a:cubicBezTo>
                  <a:cubicBezTo>
                    <a:pt x="1038" y="618"/>
                    <a:pt x="1038" y="619"/>
                    <a:pt x="1038" y="619"/>
                  </a:cubicBezTo>
                  <a:cubicBezTo>
                    <a:pt x="1038" y="619"/>
                    <a:pt x="1038" y="619"/>
                    <a:pt x="1037" y="619"/>
                  </a:cubicBezTo>
                  <a:cubicBezTo>
                    <a:pt x="1037" y="619"/>
                    <a:pt x="1036" y="620"/>
                    <a:pt x="1036" y="620"/>
                  </a:cubicBezTo>
                  <a:cubicBezTo>
                    <a:pt x="1037" y="620"/>
                    <a:pt x="1037" y="620"/>
                    <a:pt x="1037" y="621"/>
                  </a:cubicBezTo>
                  <a:cubicBezTo>
                    <a:pt x="1037" y="621"/>
                    <a:pt x="1037" y="621"/>
                    <a:pt x="1037" y="622"/>
                  </a:cubicBezTo>
                  <a:cubicBezTo>
                    <a:pt x="1037" y="622"/>
                    <a:pt x="1037" y="622"/>
                    <a:pt x="1037" y="622"/>
                  </a:cubicBezTo>
                  <a:cubicBezTo>
                    <a:pt x="1037" y="623"/>
                    <a:pt x="1037" y="623"/>
                    <a:pt x="1038" y="623"/>
                  </a:cubicBezTo>
                  <a:cubicBezTo>
                    <a:pt x="1038" y="623"/>
                    <a:pt x="1038" y="623"/>
                    <a:pt x="1038" y="624"/>
                  </a:cubicBezTo>
                  <a:cubicBezTo>
                    <a:pt x="1039" y="624"/>
                    <a:pt x="1039" y="624"/>
                    <a:pt x="1039" y="625"/>
                  </a:cubicBezTo>
                  <a:cubicBezTo>
                    <a:pt x="1039" y="626"/>
                    <a:pt x="1039" y="626"/>
                    <a:pt x="1039" y="627"/>
                  </a:cubicBezTo>
                  <a:cubicBezTo>
                    <a:pt x="1039" y="627"/>
                    <a:pt x="1039" y="627"/>
                    <a:pt x="1039" y="628"/>
                  </a:cubicBezTo>
                  <a:cubicBezTo>
                    <a:pt x="1039" y="628"/>
                    <a:pt x="1039" y="628"/>
                    <a:pt x="1039" y="628"/>
                  </a:cubicBezTo>
                  <a:cubicBezTo>
                    <a:pt x="1039" y="629"/>
                    <a:pt x="1039" y="629"/>
                    <a:pt x="1039" y="630"/>
                  </a:cubicBezTo>
                  <a:cubicBezTo>
                    <a:pt x="1039" y="630"/>
                    <a:pt x="1039" y="631"/>
                    <a:pt x="1039" y="631"/>
                  </a:cubicBezTo>
                  <a:cubicBezTo>
                    <a:pt x="1039" y="632"/>
                    <a:pt x="1039" y="632"/>
                    <a:pt x="1039" y="633"/>
                  </a:cubicBezTo>
                  <a:cubicBezTo>
                    <a:pt x="1039" y="633"/>
                    <a:pt x="1039" y="633"/>
                    <a:pt x="1039" y="633"/>
                  </a:cubicBezTo>
                  <a:cubicBezTo>
                    <a:pt x="1038" y="634"/>
                    <a:pt x="1038" y="635"/>
                    <a:pt x="1039" y="635"/>
                  </a:cubicBezTo>
                  <a:cubicBezTo>
                    <a:pt x="1039" y="635"/>
                    <a:pt x="1039" y="635"/>
                    <a:pt x="1039" y="635"/>
                  </a:cubicBezTo>
                  <a:cubicBezTo>
                    <a:pt x="1040" y="635"/>
                    <a:pt x="1040" y="635"/>
                    <a:pt x="1040" y="635"/>
                  </a:cubicBezTo>
                  <a:cubicBezTo>
                    <a:pt x="1039" y="636"/>
                    <a:pt x="1039" y="637"/>
                    <a:pt x="1039" y="637"/>
                  </a:cubicBezTo>
                  <a:cubicBezTo>
                    <a:pt x="1039" y="637"/>
                    <a:pt x="1039" y="637"/>
                    <a:pt x="1039" y="637"/>
                  </a:cubicBezTo>
                  <a:cubicBezTo>
                    <a:pt x="1038" y="638"/>
                    <a:pt x="1038" y="639"/>
                    <a:pt x="1038" y="640"/>
                  </a:cubicBezTo>
                  <a:cubicBezTo>
                    <a:pt x="1038" y="640"/>
                    <a:pt x="1038" y="641"/>
                    <a:pt x="1039" y="641"/>
                  </a:cubicBezTo>
                  <a:cubicBezTo>
                    <a:pt x="1039" y="642"/>
                    <a:pt x="1039" y="643"/>
                    <a:pt x="1038" y="644"/>
                  </a:cubicBezTo>
                  <a:cubicBezTo>
                    <a:pt x="1037" y="644"/>
                    <a:pt x="1037" y="645"/>
                    <a:pt x="1037" y="645"/>
                  </a:cubicBezTo>
                  <a:cubicBezTo>
                    <a:pt x="1037" y="645"/>
                    <a:pt x="1037" y="645"/>
                    <a:pt x="1037" y="646"/>
                  </a:cubicBezTo>
                  <a:cubicBezTo>
                    <a:pt x="1036" y="646"/>
                    <a:pt x="1036" y="646"/>
                    <a:pt x="1036" y="646"/>
                  </a:cubicBezTo>
                  <a:cubicBezTo>
                    <a:pt x="1035" y="646"/>
                    <a:pt x="1035" y="647"/>
                    <a:pt x="1035" y="647"/>
                  </a:cubicBezTo>
                  <a:cubicBezTo>
                    <a:pt x="1035" y="647"/>
                    <a:pt x="1034" y="647"/>
                    <a:pt x="1034" y="648"/>
                  </a:cubicBezTo>
                  <a:cubicBezTo>
                    <a:pt x="1034" y="648"/>
                    <a:pt x="1034" y="648"/>
                    <a:pt x="1034" y="649"/>
                  </a:cubicBezTo>
                  <a:cubicBezTo>
                    <a:pt x="1033" y="649"/>
                    <a:pt x="1033" y="649"/>
                    <a:pt x="1033" y="650"/>
                  </a:cubicBezTo>
                  <a:cubicBezTo>
                    <a:pt x="1033" y="650"/>
                    <a:pt x="1032" y="650"/>
                    <a:pt x="1032" y="651"/>
                  </a:cubicBezTo>
                  <a:cubicBezTo>
                    <a:pt x="1032" y="651"/>
                    <a:pt x="1032" y="652"/>
                    <a:pt x="1032" y="652"/>
                  </a:cubicBezTo>
                  <a:cubicBezTo>
                    <a:pt x="1032" y="653"/>
                    <a:pt x="1032" y="653"/>
                    <a:pt x="1031" y="653"/>
                  </a:cubicBezTo>
                  <a:cubicBezTo>
                    <a:pt x="1031" y="654"/>
                    <a:pt x="1031" y="654"/>
                    <a:pt x="1031" y="654"/>
                  </a:cubicBezTo>
                  <a:cubicBezTo>
                    <a:pt x="1031" y="655"/>
                    <a:pt x="1031" y="655"/>
                    <a:pt x="1031" y="655"/>
                  </a:cubicBezTo>
                  <a:cubicBezTo>
                    <a:pt x="1031" y="656"/>
                    <a:pt x="1031" y="656"/>
                    <a:pt x="1031" y="656"/>
                  </a:cubicBezTo>
                  <a:cubicBezTo>
                    <a:pt x="1031" y="657"/>
                    <a:pt x="1031" y="657"/>
                    <a:pt x="1030" y="657"/>
                  </a:cubicBezTo>
                  <a:cubicBezTo>
                    <a:pt x="1030" y="657"/>
                    <a:pt x="1030" y="657"/>
                    <a:pt x="1030" y="657"/>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9"/>
                    <a:pt x="1029" y="659"/>
                  </a:cubicBezTo>
                  <a:cubicBezTo>
                    <a:pt x="1029" y="659"/>
                    <a:pt x="1029" y="660"/>
                    <a:pt x="1028" y="660"/>
                  </a:cubicBezTo>
                  <a:cubicBezTo>
                    <a:pt x="1028" y="660"/>
                    <a:pt x="1028" y="661"/>
                    <a:pt x="1028" y="661"/>
                  </a:cubicBezTo>
                  <a:cubicBezTo>
                    <a:pt x="1028" y="661"/>
                    <a:pt x="1028" y="662"/>
                    <a:pt x="1028" y="662"/>
                  </a:cubicBezTo>
                  <a:cubicBezTo>
                    <a:pt x="1028" y="662"/>
                    <a:pt x="1028" y="662"/>
                    <a:pt x="1028" y="662"/>
                  </a:cubicBezTo>
                  <a:cubicBezTo>
                    <a:pt x="1027" y="663"/>
                    <a:pt x="1027" y="664"/>
                    <a:pt x="1027" y="664"/>
                  </a:cubicBezTo>
                  <a:cubicBezTo>
                    <a:pt x="1028" y="664"/>
                    <a:pt x="1028" y="665"/>
                    <a:pt x="1028" y="665"/>
                  </a:cubicBezTo>
                  <a:cubicBezTo>
                    <a:pt x="1027" y="665"/>
                    <a:pt x="1027" y="666"/>
                    <a:pt x="1027" y="666"/>
                  </a:cubicBezTo>
                  <a:cubicBezTo>
                    <a:pt x="1026" y="667"/>
                    <a:pt x="1026" y="667"/>
                    <a:pt x="1025" y="668"/>
                  </a:cubicBezTo>
                  <a:cubicBezTo>
                    <a:pt x="1025" y="668"/>
                    <a:pt x="1025" y="668"/>
                    <a:pt x="1025" y="668"/>
                  </a:cubicBezTo>
                  <a:cubicBezTo>
                    <a:pt x="1024" y="668"/>
                    <a:pt x="1024" y="669"/>
                    <a:pt x="1024" y="669"/>
                  </a:cubicBezTo>
                  <a:cubicBezTo>
                    <a:pt x="1024" y="669"/>
                    <a:pt x="1024" y="669"/>
                    <a:pt x="1024" y="669"/>
                  </a:cubicBezTo>
                  <a:cubicBezTo>
                    <a:pt x="1024" y="669"/>
                    <a:pt x="1025" y="670"/>
                    <a:pt x="1025" y="670"/>
                  </a:cubicBezTo>
                  <a:cubicBezTo>
                    <a:pt x="1025" y="670"/>
                    <a:pt x="1025" y="670"/>
                    <a:pt x="1025" y="670"/>
                  </a:cubicBezTo>
                  <a:cubicBezTo>
                    <a:pt x="1025" y="670"/>
                    <a:pt x="1025" y="671"/>
                    <a:pt x="1025" y="671"/>
                  </a:cubicBezTo>
                  <a:cubicBezTo>
                    <a:pt x="1025" y="672"/>
                    <a:pt x="1024" y="672"/>
                    <a:pt x="1023" y="673"/>
                  </a:cubicBezTo>
                  <a:cubicBezTo>
                    <a:pt x="1023" y="673"/>
                    <a:pt x="1023" y="673"/>
                    <a:pt x="1023" y="673"/>
                  </a:cubicBezTo>
                  <a:cubicBezTo>
                    <a:pt x="1022" y="673"/>
                    <a:pt x="1022" y="673"/>
                    <a:pt x="1022" y="673"/>
                  </a:cubicBezTo>
                  <a:cubicBezTo>
                    <a:pt x="1022" y="673"/>
                    <a:pt x="1022" y="673"/>
                    <a:pt x="1022" y="673"/>
                  </a:cubicBezTo>
                  <a:cubicBezTo>
                    <a:pt x="1022" y="674"/>
                    <a:pt x="1022" y="674"/>
                    <a:pt x="1023" y="674"/>
                  </a:cubicBezTo>
                  <a:cubicBezTo>
                    <a:pt x="1023" y="674"/>
                    <a:pt x="1023" y="674"/>
                    <a:pt x="1023" y="674"/>
                  </a:cubicBezTo>
                  <a:cubicBezTo>
                    <a:pt x="1023" y="674"/>
                    <a:pt x="1023" y="674"/>
                    <a:pt x="1023" y="675"/>
                  </a:cubicBezTo>
                  <a:cubicBezTo>
                    <a:pt x="1023" y="675"/>
                    <a:pt x="1024" y="676"/>
                    <a:pt x="1024" y="676"/>
                  </a:cubicBezTo>
                  <a:cubicBezTo>
                    <a:pt x="1024" y="677"/>
                    <a:pt x="1023" y="677"/>
                    <a:pt x="1023" y="677"/>
                  </a:cubicBezTo>
                  <a:cubicBezTo>
                    <a:pt x="1022" y="678"/>
                    <a:pt x="1022" y="678"/>
                    <a:pt x="1022" y="678"/>
                  </a:cubicBezTo>
                  <a:cubicBezTo>
                    <a:pt x="1022" y="678"/>
                    <a:pt x="1022" y="679"/>
                    <a:pt x="1021" y="679"/>
                  </a:cubicBezTo>
                  <a:cubicBezTo>
                    <a:pt x="1021" y="679"/>
                    <a:pt x="1021" y="679"/>
                    <a:pt x="1021" y="679"/>
                  </a:cubicBezTo>
                  <a:cubicBezTo>
                    <a:pt x="1021" y="679"/>
                    <a:pt x="1021" y="679"/>
                    <a:pt x="1021" y="679"/>
                  </a:cubicBezTo>
                  <a:cubicBezTo>
                    <a:pt x="1020" y="679"/>
                    <a:pt x="1020" y="679"/>
                    <a:pt x="1020" y="680"/>
                  </a:cubicBezTo>
                  <a:cubicBezTo>
                    <a:pt x="1020" y="680"/>
                    <a:pt x="1020" y="680"/>
                    <a:pt x="1020" y="680"/>
                  </a:cubicBezTo>
                  <a:cubicBezTo>
                    <a:pt x="1020" y="680"/>
                    <a:pt x="1020" y="681"/>
                    <a:pt x="1020" y="681"/>
                  </a:cubicBezTo>
                  <a:cubicBezTo>
                    <a:pt x="1019" y="681"/>
                    <a:pt x="1019" y="681"/>
                    <a:pt x="1018" y="682"/>
                  </a:cubicBezTo>
                  <a:cubicBezTo>
                    <a:pt x="1018" y="682"/>
                    <a:pt x="1018" y="682"/>
                    <a:pt x="1017" y="683"/>
                  </a:cubicBezTo>
                  <a:cubicBezTo>
                    <a:pt x="1017" y="683"/>
                    <a:pt x="1017" y="683"/>
                    <a:pt x="1017" y="683"/>
                  </a:cubicBezTo>
                  <a:cubicBezTo>
                    <a:pt x="1016" y="683"/>
                    <a:pt x="1016" y="683"/>
                    <a:pt x="1016" y="683"/>
                  </a:cubicBezTo>
                  <a:cubicBezTo>
                    <a:pt x="1015" y="684"/>
                    <a:pt x="1015" y="684"/>
                    <a:pt x="1015" y="685"/>
                  </a:cubicBezTo>
                  <a:cubicBezTo>
                    <a:pt x="1015" y="685"/>
                    <a:pt x="1015" y="685"/>
                    <a:pt x="1015" y="686"/>
                  </a:cubicBezTo>
                  <a:cubicBezTo>
                    <a:pt x="1015" y="686"/>
                    <a:pt x="1015" y="687"/>
                    <a:pt x="1014" y="687"/>
                  </a:cubicBezTo>
                  <a:cubicBezTo>
                    <a:pt x="1014" y="687"/>
                    <a:pt x="1014" y="688"/>
                    <a:pt x="1013" y="688"/>
                  </a:cubicBezTo>
                  <a:cubicBezTo>
                    <a:pt x="1013" y="688"/>
                    <a:pt x="1013" y="688"/>
                    <a:pt x="1012" y="688"/>
                  </a:cubicBezTo>
                  <a:cubicBezTo>
                    <a:pt x="1012" y="689"/>
                    <a:pt x="1012" y="689"/>
                    <a:pt x="1012" y="690"/>
                  </a:cubicBezTo>
                  <a:cubicBezTo>
                    <a:pt x="1012" y="690"/>
                    <a:pt x="1011" y="691"/>
                    <a:pt x="1011" y="691"/>
                  </a:cubicBezTo>
                  <a:cubicBezTo>
                    <a:pt x="1011" y="691"/>
                    <a:pt x="1011" y="692"/>
                    <a:pt x="1011" y="692"/>
                  </a:cubicBezTo>
                  <a:cubicBezTo>
                    <a:pt x="1011" y="692"/>
                    <a:pt x="1011" y="692"/>
                    <a:pt x="1010" y="692"/>
                  </a:cubicBezTo>
                  <a:cubicBezTo>
                    <a:pt x="1010" y="692"/>
                    <a:pt x="1010" y="693"/>
                    <a:pt x="1010" y="693"/>
                  </a:cubicBezTo>
                  <a:cubicBezTo>
                    <a:pt x="1010" y="693"/>
                    <a:pt x="1010" y="693"/>
                    <a:pt x="1010" y="693"/>
                  </a:cubicBezTo>
                  <a:cubicBezTo>
                    <a:pt x="1010" y="694"/>
                    <a:pt x="1009" y="694"/>
                    <a:pt x="1009" y="694"/>
                  </a:cubicBezTo>
                  <a:cubicBezTo>
                    <a:pt x="1009" y="694"/>
                    <a:pt x="1008" y="695"/>
                    <a:pt x="1008" y="695"/>
                  </a:cubicBezTo>
                  <a:cubicBezTo>
                    <a:pt x="1008" y="695"/>
                    <a:pt x="1008" y="696"/>
                    <a:pt x="1008" y="696"/>
                  </a:cubicBezTo>
                  <a:cubicBezTo>
                    <a:pt x="1008" y="696"/>
                    <a:pt x="1008" y="696"/>
                    <a:pt x="1008" y="696"/>
                  </a:cubicBezTo>
                  <a:cubicBezTo>
                    <a:pt x="1008" y="697"/>
                    <a:pt x="1009" y="698"/>
                    <a:pt x="1008" y="699"/>
                  </a:cubicBezTo>
                  <a:cubicBezTo>
                    <a:pt x="1008" y="699"/>
                    <a:pt x="1008" y="700"/>
                    <a:pt x="1007" y="700"/>
                  </a:cubicBezTo>
                  <a:cubicBezTo>
                    <a:pt x="1007" y="700"/>
                    <a:pt x="1007" y="700"/>
                    <a:pt x="1006" y="700"/>
                  </a:cubicBezTo>
                  <a:cubicBezTo>
                    <a:pt x="1006" y="701"/>
                    <a:pt x="1006" y="701"/>
                    <a:pt x="1005" y="701"/>
                  </a:cubicBezTo>
                  <a:cubicBezTo>
                    <a:pt x="1005" y="701"/>
                    <a:pt x="1004" y="701"/>
                    <a:pt x="1004" y="702"/>
                  </a:cubicBezTo>
                  <a:cubicBezTo>
                    <a:pt x="1004" y="702"/>
                    <a:pt x="1004" y="702"/>
                    <a:pt x="1004" y="702"/>
                  </a:cubicBezTo>
                  <a:cubicBezTo>
                    <a:pt x="1003" y="703"/>
                    <a:pt x="1003" y="704"/>
                    <a:pt x="1003" y="704"/>
                  </a:cubicBezTo>
                  <a:cubicBezTo>
                    <a:pt x="1003" y="704"/>
                    <a:pt x="1003" y="704"/>
                    <a:pt x="1003" y="704"/>
                  </a:cubicBezTo>
                  <a:cubicBezTo>
                    <a:pt x="1002" y="705"/>
                    <a:pt x="1002" y="705"/>
                    <a:pt x="1001" y="705"/>
                  </a:cubicBezTo>
                  <a:cubicBezTo>
                    <a:pt x="1002" y="705"/>
                    <a:pt x="1002" y="705"/>
                    <a:pt x="1002" y="706"/>
                  </a:cubicBezTo>
                  <a:cubicBezTo>
                    <a:pt x="1002" y="706"/>
                    <a:pt x="1002" y="706"/>
                    <a:pt x="1002" y="706"/>
                  </a:cubicBezTo>
                  <a:cubicBezTo>
                    <a:pt x="1002" y="706"/>
                    <a:pt x="1002" y="706"/>
                    <a:pt x="1002" y="707"/>
                  </a:cubicBezTo>
                  <a:cubicBezTo>
                    <a:pt x="1002" y="707"/>
                    <a:pt x="1002" y="707"/>
                    <a:pt x="1002" y="707"/>
                  </a:cubicBezTo>
                  <a:cubicBezTo>
                    <a:pt x="1001" y="708"/>
                    <a:pt x="1001" y="709"/>
                    <a:pt x="1000" y="709"/>
                  </a:cubicBezTo>
                  <a:cubicBezTo>
                    <a:pt x="1000" y="710"/>
                    <a:pt x="999" y="710"/>
                    <a:pt x="999" y="710"/>
                  </a:cubicBezTo>
                  <a:cubicBezTo>
                    <a:pt x="999" y="710"/>
                    <a:pt x="999" y="710"/>
                    <a:pt x="999" y="710"/>
                  </a:cubicBezTo>
                  <a:cubicBezTo>
                    <a:pt x="998" y="710"/>
                    <a:pt x="998" y="710"/>
                    <a:pt x="998" y="710"/>
                  </a:cubicBezTo>
                  <a:cubicBezTo>
                    <a:pt x="998" y="710"/>
                    <a:pt x="998" y="710"/>
                    <a:pt x="998" y="710"/>
                  </a:cubicBezTo>
                  <a:cubicBezTo>
                    <a:pt x="998" y="710"/>
                    <a:pt x="998" y="710"/>
                    <a:pt x="998" y="710"/>
                  </a:cubicBezTo>
                  <a:cubicBezTo>
                    <a:pt x="998" y="711"/>
                    <a:pt x="998" y="711"/>
                    <a:pt x="998" y="711"/>
                  </a:cubicBezTo>
                  <a:cubicBezTo>
                    <a:pt x="998" y="711"/>
                    <a:pt x="998" y="711"/>
                    <a:pt x="998" y="711"/>
                  </a:cubicBezTo>
                  <a:cubicBezTo>
                    <a:pt x="997" y="712"/>
                    <a:pt x="997" y="713"/>
                    <a:pt x="996" y="714"/>
                  </a:cubicBezTo>
                  <a:cubicBezTo>
                    <a:pt x="996" y="714"/>
                    <a:pt x="995" y="715"/>
                    <a:pt x="995" y="715"/>
                  </a:cubicBezTo>
                  <a:cubicBezTo>
                    <a:pt x="995" y="715"/>
                    <a:pt x="995" y="716"/>
                    <a:pt x="995" y="716"/>
                  </a:cubicBezTo>
                  <a:cubicBezTo>
                    <a:pt x="995" y="716"/>
                    <a:pt x="994" y="716"/>
                    <a:pt x="994" y="716"/>
                  </a:cubicBezTo>
                  <a:cubicBezTo>
                    <a:pt x="994" y="716"/>
                    <a:pt x="994" y="717"/>
                    <a:pt x="994" y="717"/>
                  </a:cubicBezTo>
                  <a:cubicBezTo>
                    <a:pt x="993" y="717"/>
                    <a:pt x="993" y="718"/>
                    <a:pt x="992" y="718"/>
                  </a:cubicBezTo>
                  <a:cubicBezTo>
                    <a:pt x="992" y="719"/>
                    <a:pt x="991" y="719"/>
                    <a:pt x="990" y="720"/>
                  </a:cubicBezTo>
                  <a:cubicBezTo>
                    <a:pt x="989" y="720"/>
                    <a:pt x="988" y="721"/>
                    <a:pt x="987" y="721"/>
                  </a:cubicBezTo>
                  <a:cubicBezTo>
                    <a:pt x="987" y="721"/>
                    <a:pt x="987" y="721"/>
                    <a:pt x="987" y="722"/>
                  </a:cubicBezTo>
                  <a:cubicBezTo>
                    <a:pt x="986" y="722"/>
                    <a:pt x="986" y="722"/>
                    <a:pt x="985" y="722"/>
                  </a:cubicBezTo>
                  <a:cubicBezTo>
                    <a:pt x="985" y="722"/>
                    <a:pt x="985" y="722"/>
                    <a:pt x="985" y="722"/>
                  </a:cubicBezTo>
                  <a:cubicBezTo>
                    <a:pt x="984" y="722"/>
                    <a:pt x="984" y="722"/>
                    <a:pt x="984" y="723"/>
                  </a:cubicBezTo>
                  <a:cubicBezTo>
                    <a:pt x="983" y="723"/>
                    <a:pt x="983" y="723"/>
                    <a:pt x="982" y="724"/>
                  </a:cubicBezTo>
                  <a:cubicBezTo>
                    <a:pt x="982" y="724"/>
                    <a:pt x="981" y="724"/>
                    <a:pt x="981" y="724"/>
                  </a:cubicBezTo>
                  <a:cubicBezTo>
                    <a:pt x="980" y="724"/>
                    <a:pt x="980" y="724"/>
                    <a:pt x="979" y="724"/>
                  </a:cubicBezTo>
                  <a:cubicBezTo>
                    <a:pt x="979" y="723"/>
                    <a:pt x="979" y="723"/>
                    <a:pt x="978" y="723"/>
                  </a:cubicBezTo>
                  <a:cubicBezTo>
                    <a:pt x="978" y="723"/>
                    <a:pt x="978" y="723"/>
                    <a:pt x="978" y="723"/>
                  </a:cubicBezTo>
                  <a:cubicBezTo>
                    <a:pt x="978" y="723"/>
                    <a:pt x="977" y="723"/>
                    <a:pt x="977" y="723"/>
                  </a:cubicBezTo>
                  <a:cubicBezTo>
                    <a:pt x="977" y="723"/>
                    <a:pt x="976" y="722"/>
                    <a:pt x="976" y="722"/>
                  </a:cubicBezTo>
                  <a:cubicBezTo>
                    <a:pt x="976" y="722"/>
                    <a:pt x="976" y="722"/>
                    <a:pt x="976" y="722"/>
                  </a:cubicBezTo>
                  <a:cubicBezTo>
                    <a:pt x="975" y="722"/>
                    <a:pt x="975" y="721"/>
                    <a:pt x="975" y="721"/>
                  </a:cubicBezTo>
                  <a:cubicBezTo>
                    <a:pt x="975" y="721"/>
                    <a:pt x="975" y="721"/>
                    <a:pt x="975" y="721"/>
                  </a:cubicBezTo>
                  <a:cubicBezTo>
                    <a:pt x="975" y="721"/>
                    <a:pt x="975" y="721"/>
                    <a:pt x="975" y="721"/>
                  </a:cubicBezTo>
                  <a:cubicBezTo>
                    <a:pt x="975" y="721"/>
                    <a:pt x="975" y="721"/>
                    <a:pt x="974" y="721"/>
                  </a:cubicBezTo>
                  <a:cubicBezTo>
                    <a:pt x="974" y="721"/>
                    <a:pt x="974" y="721"/>
                    <a:pt x="974" y="720"/>
                  </a:cubicBezTo>
                  <a:cubicBezTo>
                    <a:pt x="973" y="720"/>
                    <a:pt x="974" y="720"/>
                    <a:pt x="974" y="719"/>
                  </a:cubicBezTo>
                  <a:cubicBezTo>
                    <a:pt x="974" y="719"/>
                    <a:pt x="974" y="719"/>
                    <a:pt x="975" y="718"/>
                  </a:cubicBezTo>
                  <a:cubicBezTo>
                    <a:pt x="974" y="718"/>
                    <a:pt x="974" y="718"/>
                    <a:pt x="974" y="718"/>
                  </a:cubicBezTo>
                  <a:cubicBezTo>
                    <a:pt x="973" y="718"/>
                    <a:pt x="973" y="718"/>
                    <a:pt x="972" y="718"/>
                  </a:cubicBezTo>
                  <a:cubicBezTo>
                    <a:pt x="972" y="718"/>
                    <a:pt x="972" y="718"/>
                    <a:pt x="972" y="718"/>
                  </a:cubicBezTo>
                  <a:cubicBezTo>
                    <a:pt x="972" y="718"/>
                    <a:pt x="971" y="718"/>
                    <a:pt x="971" y="718"/>
                  </a:cubicBezTo>
                  <a:cubicBezTo>
                    <a:pt x="971" y="718"/>
                    <a:pt x="971" y="718"/>
                    <a:pt x="970" y="718"/>
                  </a:cubicBezTo>
                  <a:cubicBezTo>
                    <a:pt x="970" y="718"/>
                    <a:pt x="970" y="718"/>
                    <a:pt x="970" y="718"/>
                  </a:cubicBezTo>
                  <a:cubicBezTo>
                    <a:pt x="970" y="718"/>
                    <a:pt x="969" y="718"/>
                    <a:pt x="969" y="719"/>
                  </a:cubicBezTo>
                  <a:cubicBezTo>
                    <a:pt x="969" y="719"/>
                    <a:pt x="969" y="719"/>
                    <a:pt x="969" y="719"/>
                  </a:cubicBezTo>
                  <a:cubicBezTo>
                    <a:pt x="968" y="720"/>
                    <a:pt x="968" y="720"/>
                    <a:pt x="967" y="720"/>
                  </a:cubicBezTo>
                  <a:cubicBezTo>
                    <a:pt x="966" y="721"/>
                    <a:pt x="966" y="722"/>
                    <a:pt x="966" y="723"/>
                  </a:cubicBezTo>
                  <a:cubicBezTo>
                    <a:pt x="966" y="723"/>
                    <a:pt x="966" y="723"/>
                    <a:pt x="966" y="724"/>
                  </a:cubicBezTo>
                  <a:cubicBezTo>
                    <a:pt x="966" y="724"/>
                    <a:pt x="966" y="725"/>
                    <a:pt x="965" y="725"/>
                  </a:cubicBezTo>
                  <a:cubicBezTo>
                    <a:pt x="965" y="725"/>
                    <a:pt x="965" y="725"/>
                    <a:pt x="965" y="725"/>
                  </a:cubicBezTo>
                  <a:cubicBezTo>
                    <a:pt x="964" y="726"/>
                    <a:pt x="964" y="726"/>
                    <a:pt x="963" y="727"/>
                  </a:cubicBezTo>
                  <a:cubicBezTo>
                    <a:pt x="963" y="727"/>
                    <a:pt x="963" y="727"/>
                    <a:pt x="963" y="727"/>
                  </a:cubicBezTo>
                  <a:cubicBezTo>
                    <a:pt x="962" y="727"/>
                    <a:pt x="961" y="727"/>
                    <a:pt x="960" y="728"/>
                  </a:cubicBezTo>
                  <a:cubicBezTo>
                    <a:pt x="960" y="728"/>
                    <a:pt x="960" y="728"/>
                    <a:pt x="960" y="728"/>
                  </a:cubicBezTo>
                  <a:cubicBezTo>
                    <a:pt x="960" y="728"/>
                    <a:pt x="960" y="728"/>
                    <a:pt x="960" y="728"/>
                  </a:cubicBezTo>
                  <a:cubicBezTo>
                    <a:pt x="961" y="729"/>
                    <a:pt x="960" y="729"/>
                    <a:pt x="959" y="730"/>
                  </a:cubicBezTo>
                  <a:cubicBezTo>
                    <a:pt x="959" y="730"/>
                    <a:pt x="959" y="730"/>
                    <a:pt x="959" y="730"/>
                  </a:cubicBezTo>
                  <a:cubicBezTo>
                    <a:pt x="959" y="730"/>
                    <a:pt x="959" y="730"/>
                    <a:pt x="959" y="730"/>
                  </a:cubicBezTo>
                  <a:cubicBezTo>
                    <a:pt x="958" y="730"/>
                    <a:pt x="958" y="730"/>
                    <a:pt x="958" y="730"/>
                  </a:cubicBezTo>
                  <a:cubicBezTo>
                    <a:pt x="958" y="730"/>
                    <a:pt x="958" y="730"/>
                    <a:pt x="958" y="730"/>
                  </a:cubicBezTo>
                  <a:cubicBezTo>
                    <a:pt x="958" y="730"/>
                    <a:pt x="958" y="729"/>
                    <a:pt x="958" y="728"/>
                  </a:cubicBezTo>
                  <a:cubicBezTo>
                    <a:pt x="958" y="728"/>
                    <a:pt x="957" y="728"/>
                    <a:pt x="957" y="727"/>
                  </a:cubicBezTo>
                  <a:cubicBezTo>
                    <a:pt x="957" y="727"/>
                    <a:pt x="957" y="726"/>
                    <a:pt x="957" y="726"/>
                  </a:cubicBezTo>
                  <a:cubicBezTo>
                    <a:pt x="957" y="726"/>
                    <a:pt x="957" y="726"/>
                    <a:pt x="957" y="726"/>
                  </a:cubicBezTo>
                  <a:cubicBezTo>
                    <a:pt x="957" y="725"/>
                    <a:pt x="957" y="725"/>
                    <a:pt x="957" y="724"/>
                  </a:cubicBezTo>
                  <a:cubicBezTo>
                    <a:pt x="957" y="724"/>
                    <a:pt x="957" y="724"/>
                    <a:pt x="957" y="724"/>
                  </a:cubicBezTo>
                  <a:cubicBezTo>
                    <a:pt x="957" y="724"/>
                    <a:pt x="957" y="724"/>
                    <a:pt x="957" y="724"/>
                  </a:cubicBezTo>
                  <a:cubicBezTo>
                    <a:pt x="957" y="723"/>
                    <a:pt x="957" y="723"/>
                    <a:pt x="958" y="723"/>
                  </a:cubicBezTo>
                  <a:cubicBezTo>
                    <a:pt x="959" y="723"/>
                    <a:pt x="960" y="723"/>
                    <a:pt x="961" y="722"/>
                  </a:cubicBezTo>
                  <a:cubicBezTo>
                    <a:pt x="961" y="722"/>
                    <a:pt x="961" y="722"/>
                    <a:pt x="961" y="722"/>
                  </a:cubicBezTo>
                  <a:cubicBezTo>
                    <a:pt x="962" y="721"/>
                    <a:pt x="962" y="720"/>
                    <a:pt x="962" y="719"/>
                  </a:cubicBezTo>
                  <a:cubicBezTo>
                    <a:pt x="962" y="719"/>
                    <a:pt x="962" y="719"/>
                    <a:pt x="962" y="719"/>
                  </a:cubicBezTo>
                  <a:cubicBezTo>
                    <a:pt x="962" y="717"/>
                    <a:pt x="963" y="716"/>
                    <a:pt x="963" y="716"/>
                  </a:cubicBezTo>
                  <a:cubicBezTo>
                    <a:pt x="963" y="716"/>
                    <a:pt x="963" y="716"/>
                    <a:pt x="963" y="715"/>
                  </a:cubicBezTo>
                  <a:cubicBezTo>
                    <a:pt x="963" y="715"/>
                    <a:pt x="963" y="715"/>
                    <a:pt x="963" y="715"/>
                  </a:cubicBezTo>
                  <a:cubicBezTo>
                    <a:pt x="963" y="715"/>
                    <a:pt x="963" y="715"/>
                    <a:pt x="963" y="715"/>
                  </a:cubicBezTo>
                  <a:cubicBezTo>
                    <a:pt x="963" y="715"/>
                    <a:pt x="962" y="714"/>
                    <a:pt x="962" y="713"/>
                  </a:cubicBezTo>
                  <a:cubicBezTo>
                    <a:pt x="962" y="713"/>
                    <a:pt x="963" y="712"/>
                    <a:pt x="963" y="711"/>
                  </a:cubicBezTo>
                  <a:cubicBezTo>
                    <a:pt x="963" y="711"/>
                    <a:pt x="963" y="711"/>
                    <a:pt x="963" y="711"/>
                  </a:cubicBezTo>
                  <a:cubicBezTo>
                    <a:pt x="963" y="709"/>
                    <a:pt x="964" y="708"/>
                    <a:pt x="963" y="706"/>
                  </a:cubicBezTo>
                  <a:cubicBezTo>
                    <a:pt x="963" y="706"/>
                    <a:pt x="963" y="706"/>
                    <a:pt x="963" y="705"/>
                  </a:cubicBezTo>
                  <a:cubicBezTo>
                    <a:pt x="963" y="704"/>
                    <a:pt x="962" y="703"/>
                    <a:pt x="962" y="702"/>
                  </a:cubicBezTo>
                  <a:cubicBezTo>
                    <a:pt x="962" y="702"/>
                    <a:pt x="962" y="701"/>
                    <a:pt x="961" y="701"/>
                  </a:cubicBezTo>
                  <a:cubicBezTo>
                    <a:pt x="961" y="699"/>
                    <a:pt x="960" y="698"/>
                    <a:pt x="961" y="697"/>
                  </a:cubicBezTo>
                  <a:cubicBezTo>
                    <a:pt x="962" y="697"/>
                    <a:pt x="963" y="696"/>
                    <a:pt x="964" y="695"/>
                  </a:cubicBezTo>
                  <a:cubicBezTo>
                    <a:pt x="964" y="695"/>
                    <a:pt x="964" y="695"/>
                    <a:pt x="965" y="694"/>
                  </a:cubicBezTo>
                  <a:cubicBezTo>
                    <a:pt x="965" y="694"/>
                    <a:pt x="966" y="693"/>
                    <a:pt x="967" y="693"/>
                  </a:cubicBezTo>
                  <a:cubicBezTo>
                    <a:pt x="967" y="693"/>
                    <a:pt x="967" y="692"/>
                    <a:pt x="968" y="692"/>
                  </a:cubicBezTo>
                  <a:cubicBezTo>
                    <a:pt x="968" y="692"/>
                    <a:pt x="968" y="692"/>
                    <a:pt x="968" y="692"/>
                  </a:cubicBezTo>
                  <a:cubicBezTo>
                    <a:pt x="968" y="692"/>
                    <a:pt x="969" y="692"/>
                    <a:pt x="969" y="692"/>
                  </a:cubicBezTo>
                  <a:cubicBezTo>
                    <a:pt x="969" y="692"/>
                    <a:pt x="969" y="692"/>
                    <a:pt x="969" y="692"/>
                  </a:cubicBezTo>
                  <a:cubicBezTo>
                    <a:pt x="969" y="693"/>
                    <a:pt x="969" y="693"/>
                    <a:pt x="969" y="693"/>
                  </a:cubicBezTo>
                  <a:cubicBezTo>
                    <a:pt x="969" y="693"/>
                    <a:pt x="969" y="693"/>
                    <a:pt x="969" y="694"/>
                  </a:cubicBezTo>
                  <a:cubicBezTo>
                    <a:pt x="969" y="694"/>
                    <a:pt x="969" y="694"/>
                    <a:pt x="969" y="694"/>
                  </a:cubicBezTo>
                  <a:cubicBezTo>
                    <a:pt x="969" y="694"/>
                    <a:pt x="969" y="694"/>
                    <a:pt x="969" y="694"/>
                  </a:cubicBezTo>
                  <a:cubicBezTo>
                    <a:pt x="969" y="695"/>
                    <a:pt x="969" y="695"/>
                    <a:pt x="969" y="695"/>
                  </a:cubicBezTo>
                  <a:cubicBezTo>
                    <a:pt x="969" y="695"/>
                    <a:pt x="969" y="695"/>
                    <a:pt x="969" y="695"/>
                  </a:cubicBezTo>
                  <a:cubicBezTo>
                    <a:pt x="969" y="696"/>
                    <a:pt x="969" y="696"/>
                    <a:pt x="969" y="696"/>
                  </a:cubicBezTo>
                  <a:cubicBezTo>
                    <a:pt x="970" y="696"/>
                    <a:pt x="970" y="696"/>
                    <a:pt x="970" y="696"/>
                  </a:cubicBezTo>
                  <a:cubicBezTo>
                    <a:pt x="970" y="696"/>
                    <a:pt x="970" y="696"/>
                    <a:pt x="970" y="696"/>
                  </a:cubicBezTo>
                  <a:cubicBezTo>
                    <a:pt x="970" y="696"/>
                    <a:pt x="970" y="696"/>
                    <a:pt x="970" y="696"/>
                  </a:cubicBezTo>
                  <a:cubicBezTo>
                    <a:pt x="970" y="698"/>
                    <a:pt x="970" y="698"/>
                    <a:pt x="970" y="698"/>
                  </a:cubicBezTo>
                  <a:cubicBezTo>
                    <a:pt x="969" y="698"/>
                    <a:pt x="969" y="698"/>
                    <a:pt x="969" y="699"/>
                  </a:cubicBezTo>
                  <a:cubicBezTo>
                    <a:pt x="969" y="699"/>
                    <a:pt x="969" y="699"/>
                    <a:pt x="969" y="699"/>
                  </a:cubicBezTo>
                  <a:cubicBezTo>
                    <a:pt x="969" y="699"/>
                    <a:pt x="969" y="699"/>
                    <a:pt x="969" y="699"/>
                  </a:cubicBezTo>
                  <a:cubicBezTo>
                    <a:pt x="969" y="699"/>
                    <a:pt x="969" y="700"/>
                    <a:pt x="969" y="700"/>
                  </a:cubicBezTo>
                  <a:cubicBezTo>
                    <a:pt x="970" y="700"/>
                    <a:pt x="970" y="700"/>
                    <a:pt x="970" y="700"/>
                  </a:cubicBezTo>
                  <a:cubicBezTo>
                    <a:pt x="970" y="700"/>
                    <a:pt x="970" y="701"/>
                    <a:pt x="970" y="701"/>
                  </a:cubicBezTo>
                  <a:cubicBezTo>
                    <a:pt x="970" y="701"/>
                    <a:pt x="971" y="701"/>
                    <a:pt x="971" y="700"/>
                  </a:cubicBezTo>
                  <a:cubicBezTo>
                    <a:pt x="971" y="700"/>
                    <a:pt x="971" y="700"/>
                    <a:pt x="971" y="700"/>
                  </a:cubicBezTo>
                  <a:cubicBezTo>
                    <a:pt x="972" y="701"/>
                    <a:pt x="972" y="701"/>
                    <a:pt x="972" y="701"/>
                  </a:cubicBezTo>
                  <a:cubicBezTo>
                    <a:pt x="972" y="701"/>
                    <a:pt x="972" y="701"/>
                    <a:pt x="972" y="702"/>
                  </a:cubicBezTo>
                  <a:cubicBezTo>
                    <a:pt x="972" y="702"/>
                    <a:pt x="972" y="702"/>
                    <a:pt x="972" y="702"/>
                  </a:cubicBezTo>
                  <a:cubicBezTo>
                    <a:pt x="972" y="702"/>
                    <a:pt x="972" y="702"/>
                    <a:pt x="972" y="702"/>
                  </a:cubicBezTo>
                  <a:cubicBezTo>
                    <a:pt x="972" y="702"/>
                    <a:pt x="972" y="702"/>
                    <a:pt x="972" y="702"/>
                  </a:cubicBezTo>
                  <a:cubicBezTo>
                    <a:pt x="972" y="702"/>
                    <a:pt x="972" y="702"/>
                    <a:pt x="972" y="702"/>
                  </a:cubicBezTo>
                  <a:cubicBezTo>
                    <a:pt x="973" y="702"/>
                    <a:pt x="973" y="702"/>
                    <a:pt x="973" y="702"/>
                  </a:cubicBezTo>
                  <a:cubicBezTo>
                    <a:pt x="973" y="702"/>
                    <a:pt x="973" y="702"/>
                    <a:pt x="973" y="702"/>
                  </a:cubicBezTo>
                  <a:cubicBezTo>
                    <a:pt x="974" y="701"/>
                    <a:pt x="974" y="701"/>
                    <a:pt x="974" y="700"/>
                  </a:cubicBezTo>
                  <a:cubicBezTo>
                    <a:pt x="974" y="700"/>
                    <a:pt x="974" y="700"/>
                    <a:pt x="975" y="699"/>
                  </a:cubicBezTo>
                  <a:cubicBezTo>
                    <a:pt x="975" y="699"/>
                    <a:pt x="975" y="699"/>
                    <a:pt x="975" y="699"/>
                  </a:cubicBezTo>
                  <a:cubicBezTo>
                    <a:pt x="975" y="699"/>
                    <a:pt x="975" y="699"/>
                    <a:pt x="975" y="699"/>
                  </a:cubicBezTo>
                  <a:cubicBezTo>
                    <a:pt x="974" y="699"/>
                    <a:pt x="974" y="699"/>
                    <a:pt x="974" y="699"/>
                  </a:cubicBezTo>
                  <a:cubicBezTo>
                    <a:pt x="974" y="698"/>
                    <a:pt x="974" y="697"/>
                    <a:pt x="975" y="697"/>
                  </a:cubicBezTo>
                  <a:cubicBezTo>
                    <a:pt x="975" y="697"/>
                    <a:pt x="975" y="697"/>
                    <a:pt x="975" y="697"/>
                  </a:cubicBezTo>
                  <a:cubicBezTo>
                    <a:pt x="975" y="696"/>
                    <a:pt x="975" y="696"/>
                    <a:pt x="976" y="696"/>
                  </a:cubicBezTo>
                  <a:cubicBezTo>
                    <a:pt x="976" y="696"/>
                    <a:pt x="976" y="696"/>
                    <a:pt x="976" y="696"/>
                  </a:cubicBezTo>
                  <a:cubicBezTo>
                    <a:pt x="977" y="695"/>
                    <a:pt x="977" y="695"/>
                    <a:pt x="977" y="695"/>
                  </a:cubicBezTo>
                  <a:cubicBezTo>
                    <a:pt x="977" y="695"/>
                    <a:pt x="977" y="695"/>
                    <a:pt x="977" y="695"/>
                  </a:cubicBezTo>
                  <a:cubicBezTo>
                    <a:pt x="977" y="694"/>
                    <a:pt x="977" y="694"/>
                    <a:pt x="977" y="694"/>
                  </a:cubicBezTo>
                  <a:cubicBezTo>
                    <a:pt x="977" y="694"/>
                    <a:pt x="977" y="694"/>
                    <a:pt x="977" y="694"/>
                  </a:cubicBezTo>
                  <a:cubicBezTo>
                    <a:pt x="978" y="694"/>
                    <a:pt x="978" y="694"/>
                    <a:pt x="979" y="693"/>
                  </a:cubicBezTo>
                  <a:cubicBezTo>
                    <a:pt x="979" y="693"/>
                    <a:pt x="979" y="693"/>
                    <a:pt x="979" y="692"/>
                  </a:cubicBezTo>
                  <a:cubicBezTo>
                    <a:pt x="979" y="692"/>
                    <a:pt x="979" y="691"/>
                    <a:pt x="979" y="691"/>
                  </a:cubicBezTo>
                  <a:cubicBezTo>
                    <a:pt x="979" y="690"/>
                    <a:pt x="979" y="690"/>
                    <a:pt x="979" y="690"/>
                  </a:cubicBezTo>
                  <a:cubicBezTo>
                    <a:pt x="979" y="690"/>
                    <a:pt x="980" y="690"/>
                    <a:pt x="980" y="690"/>
                  </a:cubicBezTo>
                  <a:cubicBezTo>
                    <a:pt x="980" y="690"/>
                    <a:pt x="980" y="689"/>
                    <a:pt x="980" y="689"/>
                  </a:cubicBezTo>
                  <a:cubicBezTo>
                    <a:pt x="980" y="689"/>
                    <a:pt x="980" y="689"/>
                    <a:pt x="980" y="689"/>
                  </a:cubicBezTo>
                  <a:cubicBezTo>
                    <a:pt x="979" y="689"/>
                    <a:pt x="979" y="688"/>
                    <a:pt x="979" y="688"/>
                  </a:cubicBezTo>
                  <a:cubicBezTo>
                    <a:pt x="979" y="688"/>
                    <a:pt x="980" y="688"/>
                    <a:pt x="980" y="687"/>
                  </a:cubicBezTo>
                  <a:cubicBezTo>
                    <a:pt x="980" y="687"/>
                    <a:pt x="980" y="687"/>
                    <a:pt x="980" y="687"/>
                  </a:cubicBezTo>
                  <a:cubicBezTo>
                    <a:pt x="981" y="686"/>
                    <a:pt x="981" y="685"/>
                    <a:pt x="982" y="684"/>
                  </a:cubicBezTo>
                  <a:cubicBezTo>
                    <a:pt x="982" y="683"/>
                    <a:pt x="982" y="683"/>
                    <a:pt x="983" y="683"/>
                  </a:cubicBezTo>
                  <a:cubicBezTo>
                    <a:pt x="983" y="683"/>
                    <a:pt x="983" y="683"/>
                    <a:pt x="983" y="682"/>
                  </a:cubicBezTo>
                  <a:cubicBezTo>
                    <a:pt x="983" y="682"/>
                    <a:pt x="983" y="682"/>
                    <a:pt x="983" y="682"/>
                  </a:cubicBezTo>
                  <a:cubicBezTo>
                    <a:pt x="983" y="682"/>
                    <a:pt x="984" y="681"/>
                    <a:pt x="984" y="681"/>
                  </a:cubicBezTo>
                  <a:cubicBezTo>
                    <a:pt x="984" y="681"/>
                    <a:pt x="984" y="681"/>
                    <a:pt x="984" y="681"/>
                  </a:cubicBezTo>
                  <a:cubicBezTo>
                    <a:pt x="983" y="680"/>
                    <a:pt x="983" y="679"/>
                    <a:pt x="984" y="678"/>
                  </a:cubicBezTo>
                  <a:cubicBezTo>
                    <a:pt x="984" y="678"/>
                    <a:pt x="984" y="678"/>
                    <a:pt x="984" y="677"/>
                  </a:cubicBezTo>
                  <a:cubicBezTo>
                    <a:pt x="985" y="677"/>
                    <a:pt x="985" y="677"/>
                    <a:pt x="985" y="677"/>
                  </a:cubicBezTo>
                  <a:cubicBezTo>
                    <a:pt x="985" y="677"/>
                    <a:pt x="985" y="676"/>
                    <a:pt x="985" y="676"/>
                  </a:cubicBezTo>
                  <a:cubicBezTo>
                    <a:pt x="985" y="676"/>
                    <a:pt x="985" y="676"/>
                    <a:pt x="985" y="676"/>
                  </a:cubicBezTo>
                  <a:cubicBezTo>
                    <a:pt x="985" y="676"/>
                    <a:pt x="985" y="676"/>
                    <a:pt x="985" y="676"/>
                  </a:cubicBezTo>
                  <a:cubicBezTo>
                    <a:pt x="985" y="675"/>
                    <a:pt x="985" y="675"/>
                    <a:pt x="985" y="675"/>
                  </a:cubicBezTo>
                  <a:cubicBezTo>
                    <a:pt x="984" y="674"/>
                    <a:pt x="985" y="673"/>
                    <a:pt x="986" y="671"/>
                  </a:cubicBezTo>
                  <a:cubicBezTo>
                    <a:pt x="985" y="671"/>
                    <a:pt x="986" y="670"/>
                    <a:pt x="986" y="670"/>
                  </a:cubicBezTo>
                  <a:cubicBezTo>
                    <a:pt x="986" y="670"/>
                    <a:pt x="986" y="670"/>
                    <a:pt x="986" y="669"/>
                  </a:cubicBezTo>
                  <a:cubicBezTo>
                    <a:pt x="986" y="669"/>
                    <a:pt x="986" y="669"/>
                    <a:pt x="986" y="669"/>
                  </a:cubicBezTo>
                  <a:cubicBezTo>
                    <a:pt x="986" y="669"/>
                    <a:pt x="986" y="669"/>
                    <a:pt x="986" y="669"/>
                  </a:cubicBezTo>
                  <a:cubicBezTo>
                    <a:pt x="986" y="669"/>
                    <a:pt x="986" y="669"/>
                    <a:pt x="986" y="669"/>
                  </a:cubicBezTo>
                  <a:cubicBezTo>
                    <a:pt x="986" y="669"/>
                    <a:pt x="986" y="669"/>
                    <a:pt x="986" y="669"/>
                  </a:cubicBezTo>
                  <a:cubicBezTo>
                    <a:pt x="986" y="669"/>
                    <a:pt x="985" y="668"/>
                    <a:pt x="985" y="668"/>
                  </a:cubicBezTo>
                  <a:cubicBezTo>
                    <a:pt x="985" y="668"/>
                    <a:pt x="985" y="668"/>
                    <a:pt x="985" y="668"/>
                  </a:cubicBezTo>
                  <a:cubicBezTo>
                    <a:pt x="985" y="667"/>
                    <a:pt x="985" y="667"/>
                    <a:pt x="985" y="666"/>
                  </a:cubicBezTo>
                  <a:cubicBezTo>
                    <a:pt x="985" y="666"/>
                    <a:pt x="985" y="666"/>
                    <a:pt x="985" y="666"/>
                  </a:cubicBezTo>
                  <a:cubicBezTo>
                    <a:pt x="985" y="666"/>
                    <a:pt x="985" y="665"/>
                    <a:pt x="985" y="665"/>
                  </a:cubicBezTo>
                  <a:cubicBezTo>
                    <a:pt x="985" y="664"/>
                    <a:pt x="985" y="663"/>
                    <a:pt x="986" y="662"/>
                  </a:cubicBezTo>
                  <a:cubicBezTo>
                    <a:pt x="986" y="662"/>
                    <a:pt x="987" y="662"/>
                    <a:pt x="987" y="662"/>
                  </a:cubicBezTo>
                  <a:cubicBezTo>
                    <a:pt x="987" y="661"/>
                    <a:pt x="988" y="661"/>
                    <a:pt x="988" y="661"/>
                  </a:cubicBezTo>
                  <a:cubicBezTo>
                    <a:pt x="988" y="661"/>
                    <a:pt x="989" y="660"/>
                    <a:pt x="989" y="659"/>
                  </a:cubicBezTo>
                  <a:cubicBezTo>
                    <a:pt x="989" y="659"/>
                    <a:pt x="989" y="659"/>
                    <a:pt x="989" y="658"/>
                  </a:cubicBezTo>
                  <a:cubicBezTo>
                    <a:pt x="990" y="658"/>
                    <a:pt x="990" y="658"/>
                    <a:pt x="990" y="657"/>
                  </a:cubicBezTo>
                  <a:cubicBezTo>
                    <a:pt x="990" y="657"/>
                    <a:pt x="990" y="656"/>
                    <a:pt x="989" y="656"/>
                  </a:cubicBezTo>
                  <a:cubicBezTo>
                    <a:pt x="989" y="655"/>
                    <a:pt x="989" y="655"/>
                    <a:pt x="989" y="655"/>
                  </a:cubicBezTo>
                  <a:cubicBezTo>
                    <a:pt x="989" y="655"/>
                    <a:pt x="989" y="655"/>
                    <a:pt x="989" y="655"/>
                  </a:cubicBezTo>
                  <a:cubicBezTo>
                    <a:pt x="989" y="654"/>
                    <a:pt x="988" y="653"/>
                    <a:pt x="988" y="651"/>
                  </a:cubicBezTo>
                  <a:cubicBezTo>
                    <a:pt x="988" y="651"/>
                    <a:pt x="988" y="650"/>
                    <a:pt x="988" y="649"/>
                  </a:cubicBezTo>
                  <a:cubicBezTo>
                    <a:pt x="988" y="649"/>
                    <a:pt x="988" y="649"/>
                    <a:pt x="988" y="649"/>
                  </a:cubicBezTo>
                  <a:cubicBezTo>
                    <a:pt x="988" y="649"/>
                    <a:pt x="988" y="648"/>
                    <a:pt x="988" y="648"/>
                  </a:cubicBezTo>
                  <a:cubicBezTo>
                    <a:pt x="988" y="648"/>
                    <a:pt x="987" y="647"/>
                    <a:pt x="987" y="647"/>
                  </a:cubicBezTo>
                  <a:cubicBezTo>
                    <a:pt x="986" y="647"/>
                    <a:pt x="986" y="647"/>
                    <a:pt x="986" y="647"/>
                  </a:cubicBezTo>
                  <a:cubicBezTo>
                    <a:pt x="986" y="647"/>
                    <a:pt x="985" y="647"/>
                    <a:pt x="985" y="647"/>
                  </a:cubicBezTo>
                  <a:cubicBezTo>
                    <a:pt x="985" y="647"/>
                    <a:pt x="984" y="647"/>
                    <a:pt x="984" y="647"/>
                  </a:cubicBezTo>
                  <a:cubicBezTo>
                    <a:pt x="984" y="647"/>
                    <a:pt x="984" y="647"/>
                    <a:pt x="984" y="647"/>
                  </a:cubicBezTo>
                  <a:cubicBezTo>
                    <a:pt x="984" y="647"/>
                    <a:pt x="984" y="647"/>
                    <a:pt x="984" y="647"/>
                  </a:cubicBezTo>
                  <a:cubicBezTo>
                    <a:pt x="982" y="647"/>
                    <a:pt x="982" y="647"/>
                    <a:pt x="981" y="648"/>
                  </a:cubicBezTo>
                  <a:cubicBezTo>
                    <a:pt x="980" y="648"/>
                    <a:pt x="979" y="649"/>
                    <a:pt x="979" y="649"/>
                  </a:cubicBezTo>
                  <a:cubicBezTo>
                    <a:pt x="978" y="649"/>
                    <a:pt x="977" y="650"/>
                    <a:pt x="977" y="650"/>
                  </a:cubicBezTo>
                  <a:cubicBezTo>
                    <a:pt x="976" y="651"/>
                    <a:pt x="976" y="652"/>
                    <a:pt x="974" y="652"/>
                  </a:cubicBezTo>
                  <a:cubicBezTo>
                    <a:pt x="974" y="652"/>
                    <a:pt x="973" y="652"/>
                    <a:pt x="973" y="652"/>
                  </a:cubicBezTo>
                  <a:cubicBezTo>
                    <a:pt x="973" y="652"/>
                    <a:pt x="973" y="652"/>
                    <a:pt x="972" y="652"/>
                  </a:cubicBezTo>
                  <a:cubicBezTo>
                    <a:pt x="972" y="653"/>
                    <a:pt x="971" y="654"/>
                    <a:pt x="971" y="655"/>
                  </a:cubicBezTo>
                  <a:cubicBezTo>
                    <a:pt x="970" y="656"/>
                    <a:pt x="970" y="656"/>
                    <a:pt x="969" y="657"/>
                  </a:cubicBezTo>
                  <a:cubicBezTo>
                    <a:pt x="969" y="658"/>
                    <a:pt x="967" y="658"/>
                    <a:pt x="966" y="658"/>
                  </a:cubicBezTo>
                  <a:cubicBezTo>
                    <a:pt x="966" y="659"/>
                    <a:pt x="966" y="659"/>
                    <a:pt x="966" y="659"/>
                  </a:cubicBezTo>
                  <a:cubicBezTo>
                    <a:pt x="965" y="659"/>
                    <a:pt x="964" y="659"/>
                    <a:pt x="964" y="659"/>
                  </a:cubicBezTo>
                  <a:cubicBezTo>
                    <a:pt x="963" y="659"/>
                    <a:pt x="962" y="659"/>
                    <a:pt x="962" y="659"/>
                  </a:cubicBezTo>
                  <a:cubicBezTo>
                    <a:pt x="961" y="659"/>
                    <a:pt x="960" y="659"/>
                    <a:pt x="960" y="660"/>
                  </a:cubicBezTo>
                  <a:cubicBezTo>
                    <a:pt x="960" y="660"/>
                    <a:pt x="960" y="660"/>
                    <a:pt x="960" y="660"/>
                  </a:cubicBezTo>
                  <a:cubicBezTo>
                    <a:pt x="959" y="660"/>
                    <a:pt x="959" y="660"/>
                    <a:pt x="959" y="658"/>
                  </a:cubicBezTo>
                  <a:cubicBezTo>
                    <a:pt x="959" y="658"/>
                    <a:pt x="959" y="658"/>
                    <a:pt x="959" y="658"/>
                  </a:cubicBezTo>
                  <a:cubicBezTo>
                    <a:pt x="959" y="658"/>
                    <a:pt x="959" y="658"/>
                    <a:pt x="959" y="658"/>
                  </a:cubicBezTo>
                  <a:cubicBezTo>
                    <a:pt x="958" y="658"/>
                    <a:pt x="958" y="658"/>
                    <a:pt x="958" y="658"/>
                  </a:cubicBezTo>
                  <a:cubicBezTo>
                    <a:pt x="958" y="658"/>
                    <a:pt x="956" y="659"/>
                    <a:pt x="955" y="659"/>
                  </a:cubicBezTo>
                  <a:cubicBezTo>
                    <a:pt x="955" y="659"/>
                    <a:pt x="955" y="659"/>
                    <a:pt x="955" y="659"/>
                  </a:cubicBezTo>
                  <a:cubicBezTo>
                    <a:pt x="955" y="659"/>
                    <a:pt x="955" y="659"/>
                    <a:pt x="955" y="659"/>
                  </a:cubicBezTo>
                  <a:cubicBezTo>
                    <a:pt x="955" y="658"/>
                    <a:pt x="954" y="657"/>
                    <a:pt x="953" y="657"/>
                  </a:cubicBezTo>
                  <a:cubicBezTo>
                    <a:pt x="953" y="656"/>
                    <a:pt x="952" y="655"/>
                    <a:pt x="952" y="654"/>
                  </a:cubicBezTo>
                  <a:cubicBezTo>
                    <a:pt x="951" y="653"/>
                    <a:pt x="952" y="653"/>
                    <a:pt x="952" y="652"/>
                  </a:cubicBezTo>
                  <a:cubicBezTo>
                    <a:pt x="952" y="651"/>
                    <a:pt x="952" y="651"/>
                    <a:pt x="953" y="651"/>
                  </a:cubicBezTo>
                  <a:cubicBezTo>
                    <a:pt x="953" y="650"/>
                    <a:pt x="953" y="650"/>
                    <a:pt x="952" y="649"/>
                  </a:cubicBezTo>
                  <a:cubicBezTo>
                    <a:pt x="952" y="648"/>
                    <a:pt x="952" y="648"/>
                    <a:pt x="952" y="647"/>
                  </a:cubicBezTo>
                  <a:cubicBezTo>
                    <a:pt x="952" y="647"/>
                    <a:pt x="952" y="647"/>
                    <a:pt x="952" y="647"/>
                  </a:cubicBezTo>
                  <a:cubicBezTo>
                    <a:pt x="952" y="647"/>
                    <a:pt x="952" y="647"/>
                    <a:pt x="952" y="647"/>
                  </a:cubicBezTo>
                  <a:cubicBezTo>
                    <a:pt x="952" y="647"/>
                    <a:pt x="952" y="647"/>
                    <a:pt x="951" y="647"/>
                  </a:cubicBezTo>
                  <a:cubicBezTo>
                    <a:pt x="951" y="646"/>
                    <a:pt x="951" y="645"/>
                    <a:pt x="952" y="645"/>
                  </a:cubicBezTo>
                  <a:cubicBezTo>
                    <a:pt x="952" y="644"/>
                    <a:pt x="952" y="644"/>
                    <a:pt x="952" y="644"/>
                  </a:cubicBezTo>
                  <a:cubicBezTo>
                    <a:pt x="952" y="644"/>
                    <a:pt x="952" y="644"/>
                    <a:pt x="952" y="644"/>
                  </a:cubicBezTo>
                  <a:cubicBezTo>
                    <a:pt x="952" y="644"/>
                    <a:pt x="952" y="644"/>
                    <a:pt x="952" y="644"/>
                  </a:cubicBezTo>
                  <a:cubicBezTo>
                    <a:pt x="952" y="643"/>
                    <a:pt x="953" y="643"/>
                    <a:pt x="953" y="642"/>
                  </a:cubicBezTo>
                  <a:cubicBezTo>
                    <a:pt x="953" y="642"/>
                    <a:pt x="953" y="643"/>
                    <a:pt x="953" y="643"/>
                  </a:cubicBezTo>
                  <a:cubicBezTo>
                    <a:pt x="953" y="643"/>
                    <a:pt x="953" y="643"/>
                    <a:pt x="952" y="643"/>
                  </a:cubicBezTo>
                  <a:cubicBezTo>
                    <a:pt x="952" y="644"/>
                    <a:pt x="952" y="644"/>
                    <a:pt x="952" y="644"/>
                  </a:cubicBezTo>
                  <a:cubicBezTo>
                    <a:pt x="952" y="643"/>
                    <a:pt x="952" y="643"/>
                    <a:pt x="952" y="643"/>
                  </a:cubicBezTo>
                  <a:cubicBezTo>
                    <a:pt x="952" y="643"/>
                    <a:pt x="952" y="643"/>
                    <a:pt x="952" y="643"/>
                  </a:cubicBezTo>
                  <a:cubicBezTo>
                    <a:pt x="951" y="643"/>
                    <a:pt x="951" y="643"/>
                    <a:pt x="951" y="643"/>
                  </a:cubicBezTo>
                  <a:cubicBezTo>
                    <a:pt x="950" y="644"/>
                    <a:pt x="949" y="644"/>
                    <a:pt x="948" y="643"/>
                  </a:cubicBezTo>
                  <a:cubicBezTo>
                    <a:pt x="948" y="643"/>
                    <a:pt x="948" y="643"/>
                    <a:pt x="948" y="643"/>
                  </a:cubicBezTo>
                  <a:cubicBezTo>
                    <a:pt x="948" y="643"/>
                    <a:pt x="948" y="643"/>
                    <a:pt x="948" y="643"/>
                  </a:cubicBezTo>
                  <a:cubicBezTo>
                    <a:pt x="948" y="643"/>
                    <a:pt x="948" y="643"/>
                    <a:pt x="948" y="643"/>
                  </a:cubicBezTo>
                  <a:cubicBezTo>
                    <a:pt x="948" y="643"/>
                    <a:pt x="947" y="643"/>
                    <a:pt x="947" y="643"/>
                  </a:cubicBezTo>
                  <a:cubicBezTo>
                    <a:pt x="947" y="643"/>
                    <a:pt x="946" y="643"/>
                    <a:pt x="946" y="643"/>
                  </a:cubicBezTo>
                  <a:cubicBezTo>
                    <a:pt x="946" y="643"/>
                    <a:pt x="945" y="642"/>
                    <a:pt x="945" y="642"/>
                  </a:cubicBezTo>
                  <a:cubicBezTo>
                    <a:pt x="945" y="642"/>
                    <a:pt x="945" y="642"/>
                    <a:pt x="945" y="642"/>
                  </a:cubicBezTo>
                  <a:cubicBezTo>
                    <a:pt x="943" y="641"/>
                    <a:pt x="942" y="639"/>
                    <a:pt x="941" y="638"/>
                  </a:cubicBezTo>
                  <a:cubicBezTo>
                    <a:pt x="941" y="638"/>
                    <a:pt x="941" y="638"/>
                    <a:pt x="941" y="638"/>
                  </a:cubicBezTo>
                  <a:cubicBezTo>
                    <a:pt x="941" y="638"/>
                    <a:pt x="941" y="638"/>
                    <a:pt x="941" y="637"/>
                  </a:cubicBezTo>
                  <a:cubicBezTo>
                    <a:pt x="940" y="636"/>
                    <a:pt x="939" y="635"/>
                    <a:pt x="937" y="635"/>
                  </a:cubicBezTo>
                  <a:cubicBezTo>
                    <a:pt x="937" y="635"/>
                    <a:pt x="937" y="635"/>
                    <a:pt x="937" y="635"/>
                  </a:cubicBezTo>
                  <a:cubicBezTo>
                    <a:pt x="937" y="635"/>
                    <a:pt x="937" y="635"/>
                    <a:pt x="937" y="635"/>
                  </a:cubicBezTo>
                  <a:cubicBezTo>
                    <a:pt x="937" y="635"/>
                    <a:pt x="936" y="635"/>
                    <a:pt x="936" y="636"/>
                  </a:cubicBezTo>
                  <a:cubicBezTo>
                    <a:pt x="936" y="636"/>
                    <a:pt x="935" y="636"/>
                    <a:pt x="935" y="636"/>
                  </a:cubicBezTo>
                  <a:cubicBezTo>
                    <a:pt x="935" y="636"/>
                    <a:pt x="934" y="636"/>
                    <a:pt x="934" y="636"/>
                  </a:cubicBezTo>
                  <a:cubicBezTo>
                    <a:pt x="934" y="636"/>
                    <a:pt x="934" y="636"/>
                    <a:pt x="934" y="636"/>
                  </a:cubicBezTo>
                  <a:cubicBezTo>
                    <a:pt x="934" y="636"/>
                    <a:pt x="933" y="635"/>
                    <a:pt x="933" y="635"/>
                  </a:cubicBezTo>
                  <a:cubicBezTo>
                    <a:pt x="933" y="635"/>
                    <a:pt x="933" y="635"/>
                    <a:pt x="933" y="635"/>
                  </a:cubicBezTo>
                  <a:cubicBezTo>
                    <a:pt x="932" y="635"/>
                    <a:pt x="932" y="635"/>
                    <a:pt x="932" y="634"/>
                  </a:cubicBezTo>
                  <a:cubicBezTo>
                    <a:pt x="931" y="634"/>
                    <a:pt x="931" y="634"/>
                    <a:pt x="931" y="633"/>
                  </a:cubicBezTo>
                  <a:cubicBezTo>
                    <a:pt x="929" y="633"/>
                    <a:pt x="928" y="633"/>
                    <a:pt x="927" y="633"/>
                  </a:cubicBezTo>
                  <a:cubicBezTo>
                    <a:pt x="926" y="633"/>
                    <a:pt x="924" y="633"/>
                    <a:pt x="923" y="633"/>
                  </a:cubicBezTo>
                  <a:cubicBezTo>
                    <a:pt x="923" y="633"/>
                    <a:pt x="922" y="632"/>
                    <a:pt x="922" y="632"/>
                  </a:cubicBezTo>
                  <a:cubicBezTo>
                    <a:pt x="922" y="632"/>
                    <a:pt x="921" y="631"/>
                    <a:pt x="921" y="631"/>
                  </a:cubicBezTo>
                  <a:cubicBezTo>
                    <a:pt x="920" y="631"/>
                    <a:pt x="920" y="631"/>
                    <a:pt x="920" y="630"/>
                  </a:cubicBezTo>
                  <a:cubicBezTo>
                    <a:pt x="920" y="630"/>
                    <a:pt x="920" y="630"/>
                    <a:pt x="920" y="630"/>
                  </a:cubicBezTo>
                  <a:cubicBezTo>
                    <a:pt x="919" y="629"/>
                    <a:pt x="919" y="629"/>
                    <a:pt x="919" y="628"/>
                  </a:cubicBezTo>
                  <a:cubicBezTo>
                    <a:pt x="919" y="628"/>
                    <a:pt x="919" y="628"/>
                    <a:pt x="919" y="628"/>
                  </a:cubicBezTo>
                  <a:cubicBezTo>
                    <a:pt x="919" y="627"/>
                    <a:pt x="919" y="627"/>
                    <a:pt x="919" y="627"/>
                  </a:cubicBezTo>
                  <a:cubicBezTo>
                    <a:pt x="919" y="626"/>
                    <a:pt x="919" y="626"/>
                    <a:pt x="919" y="625"/>
                  </a:cubicBezTo>
                  <a:cubicBezTo>
                    <a:pt x="919" y="624"/>
                    <a:pt x="918" y="624"/>
                    <a:pt x="918" y="624"/>
                  </a:cubicBezTo>
                  <a:cubicBezTo>
                    <a:pt x="917" y="623"/>
                    <a:pt x="917" y="622"/>
                    <a:pt x="916" y="620"/>
                  </a:cubicBezTo>
                  <a:cubicBezTo>
                    <a:pt x="916" y="620"/>
                    <a:pt x="916" y="620"/>
                    <a:pt x="916" y="619"/>
                  </a:cubicBezTo>
                  <a:cubicBezTo>
                    <a:pt x="916" y="619"/>
                    <a:pt x="916" y="618"/>
                    <a:pt x="916" y="617"/>
                  </a:cubicBezTo>
                  <a:cubicBezTo>
                    <a:pt x="916" y="617"/>
                    <a:pt x="916" y="617"/>
                    <a:pt x="916" y="617"/>
                  </a:cubicBezTo>
                  <a:cubicBezTo>
                    <a:pt x="915" y="616"/>
                    <a:pt x="914" y="616"/>
                    <a:pt x="913" y="615"/>
                  </a:cubicBezTo>
                  <a:cubicBezTo>
                    <a:pt x="912" y="614"/>
                    <a:pt x="912" y="613"/>
                    <a:pt x="912" y="611"/>
                  </a:cubicBezTo>
                  <a:cubicBezTo>
                    <a:pt x="912" y="611"/>
                    <a:pt x="911" y="611"/>
                    <a:pt x="911" y="610"/>
                  </a:cubicBezTo>
                  <a:cubicBezTo>
                    <a:pt x="911" y="610"/>
                    <a:pt x="911" y="610"/>
                    <a:pt x="911" y="610"/>
                  </a:cubicBezTo>
                  <a:cubicBezTo>
                    <a:pt x="910" y="610"/>
                    <a:pt x="910" y="610"/>
                    <a:pt x="910" y="609"/>
                  </a:cubicBezTo>
                  <a:cubicBezTo>
                    <a:pt x="910" y="608"/>
                    <a:pt x="910" y="608"/>
                    <a:pt x="910" y="608"/>
                  </a:cubicBezTo>
                  <a:cubicBezTo>
                    <a:pt x="910" y="608"/>
                    <a:pt x="910" y="608"/>
                    <a:pt x="910" y="607"/>
                  </a:cubicBezTo>
                  <a:cubicBezTo>
                    <a:pt x="909" y="607"/>
                    <a:pt x="909" y="607"/>
                    <a:pt x="909" y="607"/>
                  </a:cubicBezTo>
                  <a:cubicBezTo>
                    <a:pt x="909" y="607"/>
                    <a:pt x="908" y="606"/>
                    <a:pt x="908" y="606"/>
                  </a:cubicBezTo>
                  <a:cubicBezTo>
                    <a:pt x="908" y="605"/>
                    <a:pt x="908" y="605"/>
                    <a:pt x="908" y="604"/>
                  </a:cubicBezTo>
                  <a:cubicBezTo>
                    <a:pt x="907" y="603"/>
                    <a:pt x="908" y="603"/>
                    <a:pt x="908" y="602"/>
                  </a:cubicBezTo>
                  <a:cubicBezTo>
                    <a:pt x="908" y="602"/>
                    <a:pt x="908" y="602"/>
                    <a:pt x="908" y="602"/>
                  </a:cubicBezTo>
                  <a:cubicBezTo>
                    <a:pt x="908" y="602"/>
                    <a:pt x="908" y="601"/>
                    <a:pt x="907" y="601"/>
                  </a:cubicBezTo>
                  <a:cubicBezTo>
                    <a:pt x="907" y="601"/>
                    <a:pt x="906" y="601"/>
                    <a:pt x="906" y="601"/>
                  </a:cubicBezTo>
                  <a:cubicBezTo>
                    <a:pt x="905" y="600"/>
                    <a:pt x="905" y="600"/>
                    <a:pt x="905" y="599"/>
                  </a:cubicBezTo>
                  <a:cubicBezTo>
                    <a:pt x="905" y="599"/>
                    <a:pt x="906" y="599"/>
                    <a:pt x="906" y="599"/>
                  </a:cubicBezTo>
                  <a:cubicBezTo>
                    <a:pt x="906" y="599"/>
                    <a:pt x="906" y="599"/>
                    <a:pt x="906" y="598"/>
                  </a:cubicBezTo>
                  <a:cubicBezTo>
                    <a:pt x="906" y="598"/>
                    <a:pt x="906" y="597"/>
                    <a:pt x="906" y="596"/>
                  </a:cubicBezTo>
                  <a:cubicBezTo>
                    <a:pt x="906" y="596"/>
                    <a:pt x="905" y="596"/>
                    <a:pt x="905" y="596"/>
                  </a:cubicBezTo>
                  <a:cubicBezTo>
                    <a:pt x="905" y="596"/>
                    <a:pt x="905" y="596"/>
                    <a:pt x="905" y="596"/>
                  </a:cubicBezTo>
                  <a:cubicBezTo>
                    <a:pt x="903" y="596"/>
                    <a:pt x="903" y="595"/>
                    <a:pt x="903" y="594"/>
                  </a:cubicBezTo>
                  <a:cubicBezTo>
                    <a:pt x="903" y="593"/>
                    <a:pt x="903" y="593"/>
                    <a:pt x="903" y="593"/>
                  </a:cubicBezTo>
                  <a:cubicBezTo>
                    <a:pt x="903" y="592"/>
                    <a:pt x="903" y="592"/>
                    <a:pt x="902" y="592"/>
                  </a:cubicBezTo>
                  <a:cubicBezTo>
                    <a:pt x="902" y="592"/>
                    <a:pt x="902" y="592"/>
                    <a:pt x="902" y="591"/>
                  </a:cubicBezTo>
                  <a:cubicBezTo>
                    <a:pt x="902" y="591"/>
                    <a:pt x="902" y="591"/>
                    <a:pt x="902" y="591"/>
                  </a:cubicBezTo>
                  <a:cubicBezTo>
                    <a:pt x="902" y="590"/>
                    <a:pt x="902" y="590"/>
                    <a:pt x="902" y="590"/>
                  </a:cubicBezTo>
                  <a:cubicBezTo>
                    <a:pt x="902" y="590"/>
                    <a:pt x="901" y="590"/>
                    <a:pt x="900" y="590"/>
                  </a:cubicBezTo>
                  <a:cubicBezTo>
                    <a:pt x="900" y="590"/>
                    <a:pt x="900" y="590"/>
                    <a:pt x="899" y="589"/>
                  </a:cubicBezTo>
                  <a:cubicBezTo>
                    <a:pt x="899" y="589"/>
                    <a:pt x="899" y="589"/>
                    <a:pt x="899" y="589"/>
                  </a:cubicBezTo>
                  <a:cubicBezTo>
                    <a:pt x="899" y="589"/>
                    <a:pt x="899" y="589"/>
                    <a:pt x="899" y="589"/>
                  </a:cubicBezTo>
                  <a:cubicBezTo>
                    <a:pt x="899" y="589"/>
                    <a:pt x="899" y="589"/>
                    <a:pt x="899" y="589"/>
                  </a:cubicBezTo>
                  <a:cubicBezTo>
                    <a:pt x="899" y="589"/>
                    <a:pt x="899" y="589"/>
                    <a:pt x="899" y="589"/>
                  </a:cubicBezTo>
                  <a:cubicBezTo>
                    <a:pt x="899" y="588"/>
                    <a:pt x="900" y="588"/>
                    <a:pt x="900" y="588"/>
                  </a:cubicBezTo>
                  <a:cubicBezTo>
                    <a:pt x="900" y="587"/>
                    <a:pt x="900" y="587"/>
                    <a:pt x="900" y="587"/>
                  </a:cubicBezTo>
                  <a:cubicBezTo>
                    <a:pt x="899" y="586"/>
                    <a:pt x="899" y="586"/>
                    <a:pt x="899" y="586"/>
                  </a:cubicBezTo>
                  <a:cubicBezTo>
                    <a:pt x="898" y="586"/>
                    <a:pt x="898" y="586"/>
                    <a:pt x="897" y="587"/>
                  </a:cubicBezTo>
                  <a:cubicBezTo>
                    <a:pt x="897" y="587"/>
                    <a:pt x="897" y="587"/>
                    <a:pt x="897" y="587"/>
                  </a:cubicBezTo>
                  <a:cubicBezTo>
                    <a:pt x="897" y="587"/>
                    <a:pt x="897" y="587"/>
                    <a:pt x="897" y="587"/>
                  </a:cubicBezTo>
                  <a:cubicBezTo>
                    <a:pt x="897" y="587"/>
                    <a:pt x="897" y="587"/>
                    <a:pt x="897" y="587"/>
                  </a:cubicBezTo>
                  <a:cubicBezTo>
                    <a:pt x="897" y="586"/>
                    <a:pt x="897" y="586"/>
                    <a:pt x="897" y="586"/>
                  </a:cubicBezTo>
                  <a:cubicBezTo>
                    <a:pt x="897" y="586"/>
                    <a:pt x="897" y="586"/>
                    <a:pt x="897" y="586"/>
                  </a:cubicBezTo>
                  <a:cubicBezTo>
                    <a:pt x="896" y="585"/>
                    <a:pt x="896" y="584"/>
                    <a:pt x="895" y="584"/>
                  </a:cubicBezTo>
                  <a:cubicBezTo>
                    <a:pt x="895" y="583"/>
                    <a:pt x="894" y="583"/>
                    <a:pt x="893" y="583"/>
                  </a:cubicBezTo>
                  <a:cubicBezTo>
                    <a:pt x="893" y="583"/>
                    <a:pt x="892" y="583"/>
                    <a:pt x="892" y="583"/>
                  </a:cubicBezTo>
                  <a:cubicBezTo>
                    <a:pt x="891" y="583"/>
                    <a:pt x="891" y="583"/>
                    <a:pt x="891" y="583"/>
                  </a:cubicBezTo>
                  <a:cubicBezTo>
                    <a:pt x="890" y="583"/>
                    <a:pt x="890" y="583"/>
                    <a:pt x="889" y="583"/>
                  </a:cubicBezTo>
                  <a:cubicBezTo>
                    <a:pt x="889" y="583"/>
                    <a:pt x="888" y="583"/>
                    <a:pt x="888" y="583"/>
                  </a:cubicBezTo>
                  <a:cubicBezTo>
                    <a:pt x="887" y="583"/>
                    <a:pt x="887" y="583"/>
                    <a:pt x="886" y="583"/>
                  </a:cubicBezTo>
                  <a:cubicBezTo>
                    <a:pt x="886" y="583"/>
                    <a:pt x="886" y="583"/>
                    <a:pt x="886" y="583"/>
                  </a:cubicBezTo>
                  <a:cubicBezTo>
                    <a:pt x="886" y="583"/>
                    <a:pt x="885" y="583"/>
                    <a:pt x="885" y="583"/>
                  </a:cubicBezTo>
                  <a:cubicBezTo>
                    <a:pt x="884" y="583"/>
                    <a:pt x="884" y="583"/>
                    <a:pt x="884" y="582"/>
                  </a:cubicBezTo>
                  <a:cubicBezTo>
                    <a:pt x="883" y="582"/>
                    <a:pt x="883" y="582"/>
                    <a:pt x="883" y="581"/>
                  </a:cubicBezTo>
                  <a:cubicBezTo>
                    <a:pt x="883" y="581"/>
                    <a:pt x="883" y="581"/>
                    <a:pt x="883" y="581"/>
                  </a:cubicBezTo>
                  <a:cubicBezTo>
                    <a:pt x="882" y="581"/>
                    <a:pt x="882" y="581"/>
                    <a:pt x="882" y="580"/>
                  </a:cubicBezTo>
                  <a:cubicBezTo>
                    <a:pt x="881" y="580"/>
                    <a:pt x="881" y="580"/>
                    <a:pt x="881" y="580"/>
                  </a:cubicBezTo>
                  <a:cubicBezTo>
                    <a:pt x="881" y="580"/>
                    <a:pt x="880" y="580"/>
                    <a:pt x="879" y="580"/>
                  </a:cubicBezTo>
                  <a:cubicBezTo>
                    <a:pt x="878" y="579"/>
                    <a:pt x="877" y="579"/>
                    <a:pt x="876" y="579"/>
                  </a:cubicBezTo>
                  <a:cubicBezTo>
                    <a:pt x="876" y="579"/>
                    <a:pt x="876" y="579"/>
                    <a:pt x="876" y="579"/>
                  </a:cubicBezTo>
                  <a:cubicBezTo>
                    <a:pt x="875" y="579"/>
                    <a:pt x="874" y="579"/>
                    <a:pt x="872" y="580"/>
                  </a:cubicBezTo>
                  <a:cubicBezTo>
                    <a:pt x="872" y="580"/>
                    <a:pt x="871" y="580"/>
                    <a:pt x="871" y="580"/>
                  </a:cubicBezTo>
                  <a:cubicBezTo>
                    <a:pt x="871" y="580"/>
                    <a:pt x="870" y="581"/>
                    <a:pt x="870" y="581"/>
                  </a:cubicBezTo>
                  <a:cubicBezTo>
                    <a:pt x="869" y="581"/>
                    <a:pt x="868" y="581"/>
                    <a:pt x="868" y="581"/>
                  </a:cubicBezTo>
                  <a:cubicBezTo>
                    <a:pt x="867" y="581"/>
                    <a:pt x="867" y="581"/>
                    <a:pt x="867" y="581"/>
                  </a:cubicBezTo>
                  <a:cubicBezTo>
                    <a:pt x="866" y="581"/>
                    <a:pt x="865" y="582"/>
                    <a:pt x="865" y="582"/>
                  </a:cubicBezTo>
                  <a:cubicBezTo>
                    <a:pt x="864" y="582"/>
                    <a:pt x="863" y="582"/>
                    <a:pt x="863"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1"/>
                    <a:pt x="862" y="581"/>
                  </a:cubicBezTo>
                  <a:cubicBezTo>
                    <a:pt x="862" y="581"/>
                    <a:pt x="862" y="581"/>
                    <a:pt x="862" y="581"/>
                  </a:cubicBezTo>
                  <a:cubicBezTo>
                    <a:pt x="862" y="581"/>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1" y="583"/>
                    <a:pt x="860" y="583"/>
                    <a:pt x="860" y="583"/>
                  </a:cubicBezTo>
                  <a:cubicBezTo>
                    <a:pt x="859" y="584"/>
                    <a:pt x="858" y="584"/>
                    <a:pt x="857" y="584"/>
                  </a:cubicBezTo>
                  <a:cubicBezTo>
                    <a:pt x="857" y="584"/>
                    <a:pt x="856" y="584"/>
                    <a:pt x="855" y="585"/>
                  </a:cubicBezTo>
                  <a:cubicBezTo>
                    <a:pt x="854" y="585"/>
                    <a:pt x="853" y="585"/>
                    <a:pt x="852" y="585"/>
                  </a:cubicBezTo>
                  <a:cubicBezTo>
                    <a:pt x="851" y="585"/>
                    <a:pt x="850" y="586"/>
                    <a:pt x="849" y="587"/>
                  </a:cubicBezTo>
                  <a:cubicBezTo>
                    <a:pt x="849" y="587"/>
                    <a:pt x="849" y="587"/>
                    <a:pt x="849" y="587"/>
                  </a:cubicBezTo>
                  <a:cubicBezTo>
                    <a:pt x="849" y="588"/>
                    <a:pt x="848" y="589"/>
                    <a:pt x="848" y="589"/>
                  </a:cubicBezTo>
                  <a:cubicBezTo>
                    <a:pt x="847" y="590"/>
                    <a:pt x="846" y="590"/>
                    <a:pt x="846" y="591"/>
                  </a:cubicBezTo>
                  <a:cubicBezTo>
                    <a:pt x="846" y="591"/>
                    <a:pt x="846" y="592"/>
                    <a:pt x="846" y="592"/>
                  </a:cubicBezTo>
                  <a:cubicBezTo>
                    <a:pt x="846" y="593"/>
                    <a:pt x="846" y="593"/>
                    <a:pt x="846" y="594"/>
                  </a:cubicBezTo>
                  <a:cubicBezTo>
                    <a:pt x="845" y="594"/>
                    <a:pt x="845" y="594"/>
                    <a:pt x="845" y="595"/>
                  </a:cubicBezTo>
                  <a:cubicBezTo>
                    <a:pt x="845" y="595"/>
                    <a:pt x="846" y="595"/>
                    <a:pt x="846" y="595"/>
                  </a:cubicBezTo>
                  <a:cubicBezTo>
                    <a:pt x="846" y="595"/>
                    <a:pt x="846" y="595"/>
                    <a:pt x="846" y="595"/>
                  </a:cubicBezTo>
                  <a:cubicBezTo>
                    <a:pt x="847" y="595"/>
                    <a:pt x="847" y="595"/>
                    <a:pt x="848" y="595"/>
                  </a:cubicBezTo>
                  <a:cubicBezTo>
                    <a:pt x="848" y="594"/>
                    <a:pt x="849" y="594"/>
                    <a:pt x="850" y="594"/>
                  </a:cubicBezTo>
                  <a:cubicBezTo>
                    <a:pt x="850" y="594"/>
                    <a:pt x="850" y="594"/>
                    <a:pt x="851" y="594"/>
                  </a:cubicBezTo>
                  <a:cubicBezTo>
                    <a:pt x="851" y="594"/>
                    <a:pt x="851" y="595"/>
                    <a:pt x="851" y="595"/>
                  </a:cubicBezTo>
                  <a:cubicBezTo>
                    <a:pt x="851" y="595"/>
                    <a:pt x="852" y="595"/>
                    <a:pt x="852" y="596"/>
                  </a:cubicBezTo>
                  <a:cubicBezTo>
                    <a:pt x="852" y="596"/>
                    <a:pt x="852" y="597"/>
                    <a:pt x="852" y="598"/>
                  </a:cubicBezTo>
                  <a:cubicBezTo>
                    <a:pt x="852" y="598"/>
                    <a:pt x="853" y="599"/>
                    <a:pt x="853" y="599"/>
                  </a:cubicBezTo>
                  <a:cubicBezTo>
                    <a:pt x="853" y="600"/>
                    <a:pt x="854" y="601"/>
                    <a:pt x="854" y="602"/>
                  </a:cubicBezTo>
                  <a:cubicBezTo>
                    <a:pt x="854" y="602"/>
                    <a:pt x="854" y="602"/>
                    <a:pt x="854" y="602"/>
                  </a:cubicBezTo>
                  <a:cubicBezTo>
                    <a:pt x="854" y="602"/>
                    <a:pt x="854" y="603"/>
                    <a:pt x="853" y="604"/>
                  </a:cubicBezTo>
                  <a:cubicBezTo>
                    <a:pt x="853" y="604"/>
                    <a:pt x="853" y="605"/>
                    <a:pt x="852" y="605"/>
                  </a:cubicBezTo>
                  <a:cubicBezTo>
                    <a:pt x="852" y="605"/>
                    <a:pt x="852" y="605"/>
                    <a:pt x="852" y="605"/>
                  </a:cubicBezTo>
                  <a:cubicBezTo>
                    <a:pt x="851" y="606"/>
                    <a:pt x="850" y="607"/>
                    <a:pt x="850" y="607"/>
                  </a:cubicBezTo>
                  <a:cubicBezTo>
                    <a:pt x="849" y="608"/>
                    <a:pt x="849" y="608"/>
                    <a:pt x="849" y="608"/>
                  </a:cubicBezTo>
                  <a:cubicBezTo>
                    <a:pt x="849" y="609"/>
                    <a:pt x="848" y="609"/>
                    <a:pt x="848" y="609"/>
                  </a:cubicBezTo>
                  <a:cubicBezTo>
                    <a:pt x="848" y="610"/>
                    <a:pt x="847" y="610"/>
                    <a:pt x="847" y="610"/>
                  </a:cubicBezTo>
                  <a:cubicBezTo>
                    <a:pt x="846" y="611"/>
                    <a:pt x="846" y="611"/>
                    <a:pt x="845" y="612"/>
                  </a:cubicBezTo>
                  <a:cubicBezTo>
                    <a:pt x="845" y="613"/>
                    <a:pt x="845" y="613"/>
                    <a:pt x="846" y="614"/>
                  </a:cubicBezTo>
                  <a:cubicBezTo>
                    <a:pt x="846" y="615"/>
                    <a:pt x="846" y="615"/>
                    <a:pt x="846" y="615"/>
                  </a:cubicBezTo>
                  <a:cubicBezTo>
                    <a:pt x="847" y="617"/>
                    <a:pt x="846" y="619"/>
                    <a:pt x="845" y="620"/>
                  </a:cubicBezTo>
                  <a:cubicBezTo>
                    <a:pt x="845" y="621"/>
                    <a:pt x="845" y="621"/>
                    <a:pt x="845" y="622"/>
                  </a:cubicBezTo>
                  <a:cubicBezTo>
                    <a:pt x="845" y="623"/>
                    <a:pt x="845" y="623"/>
                    <a:pt x="844" y="624"/>
                  </a:cubicBezTo>
                  <a:cubicBezTo>
                    <a:pt x="844" y="624"/>
                    <a:pt x="844" y="625"/>
                    <a:pt x="843" y="625"/>
                  </a:cubicBezTo>
                  <a:cubicBezTo>
                    <a:pt x="843" y="625"/>
                    <a:pt x="842" y="626"/>
                    <a:pt x="842" y="626"/>
                  </a:cubicBezTo>
                  <a:cubicBezTo>
                    <a:pt x="842" y="627"/>
                    <a:pt x="842" y="628"/>
                    <a:pt x="843" y="628"/>
                  </a:cubicBezTo>
                  <a:cubicBezTo>
                    <a:pt x="843" y="629"/>
                    <a:pt x="844" y="629"/>
                    <a:pt x="844" y="629"/>
                  </a:cubicBezTo>
                  <a:cubicBezTo>
                    <a:pt x="844" y="629"/>
                    <a:pt x="844" y="629"/>
                    <a:pt x="845" y="629"/>
                  </a:cubicBezTo>
                  <a:cubicBezTo>
                    <a:pt x="845" y="629"/>
                    <a:pt x="846" y="630"/>
                    <a:pt x="846" y="630"/>
                  </a:cubicBezTo>
                  <a:cubicBezTo>
                    <a:pt x="846" y="631"/>
                    <a:pt x="846" y="632"/>
                    <a:pt x="846" y="633"/>
                  </a:cubicBezTo>
                  <a:cubicBezTo>
                    <a:pt x="845" y="634"/>
                    <a:pt x="843" y="634"/>
                    <a:pt x="841" y="635"/>
                  </a:cubicBezTo>
                  <a:cubicBezTo>
                    <a:pt x="841" y="635"/>
                    <a:pt x="841" y="635"/>
                    <a:pt x="841" y="635"/>
                  </a:cubicBezTo>
                  <a:cubicBezTo>
                    <a:pt x="840" y="635"/>
                    <a:pt x="838" y="635"/>
                    <a:pt x="837" y="636"/>
                  </a:cubicBezTo>
                  <a:cubicBezTo>
                    <a:pt x="836" y="637"/>
                    <a:pt x="835" y="638"/>
                    <a:pt x="834" y="639"/>
                  </a:cubicBezTo>
                  <a:cubicBezTo>
                    <a:pt x="833" y="639"/>
                    <a:pt x="832" y="640"/>
                    <a:pt x="831" y="640"/>
                  </a:cubicBezTo>
                  <a:cubicBezTo>
                    <a:pt x="831" y="640"/>
                    <a:pt x="831" y="640"/>
                    <a:pt x="831" y="640"/>
                  </a:cubicBezTo>
                  <a:cubicBezTo>
                    <a:pt x="830" y="640"/>
                    <a:pt x="830" y="640"/>
                    <a:pt x="829" y="639"/>
                  </a:cubicBezTo>
                  <a:cubicBezTo>
                    <a:pt x="829" y="639"/>
                    <a:pt x="829" y="639"/>
                    <a:pt x="829" y="639"/>
                  </a:cubicBezTo>
                  <a:cubicBezTo>
                    <a:pt x="828" y="638"/>
                    <a:pt x="828" y="638"/>
                    <a:pt x="827" y="638"/>
                  </a:cubicBezTo>
                  <a:cubicBezTo>
                    <a:pt x="826" y="638"/>
                    <a:pt x="826" y="638"/>
                    <a:pt x="826" y="638"/>
                  </a:cubicBezTo>
                  <a:cubicBezTo>
                    <a:pt x="825" y="638"/>
                    <a:pt x="825" y="638"/>
                    <a:pt x="825" y="638"/>
                  </a:cubicBezTo>
                  <a:cubicBezTo>
                    <a:pt x="824" y="638"/>
                    <a:pt x="824" y="638"/>
                    <a:pt x="824" y="638"/>
                  </a:cubicBezTo>
                  <a:cubicBezTo>
                    <a:pt x="823" y="638"/>
                    <a:pt x="822" y="637"/>
                    <a:pt x="822" y="637"/>
                  </a:cubicBezTo>
                  <a:cubicBezTo>
                    <a:pt x="822" y="637"/>
                    <a:pt x="822" y="637"/>
                    <a:pt x="821" y="637"/>
                  </a:cubicBezTo>
                  <a:cubicBezTo>
                    <a:pt x="821" y="636"/>
                    <a:pt x="820" y="636"/>
                    <a:pt x="819" y="636"/>
                  </a:cubicBezTo>
                  <a:cubicBezTo>
                    <a:pt x="818" y="636"/>
                    <a:pt x="817" y="636"/>
                    <a:pt x="816" y="636"/>
                  </a:cubicBezTo>
                  <a:cubicBezTo>
                    <a:pt x="815" y="637"/>
                    <a:pt x="815" y="637"/>
                    <a:pt x="815" y="637"/>
                  </a:cubicBezTo>
                  <a:cubicBezTo>
                    <a:pt x="814" y="638"/>
                    <a:pt x="812" y="638"/>
                    <a:pt x="811" y="638"/>
                  </a:cubicBezTo>
                  <a:cubicBezTo>
                    <a:pt x="811" y="638"/>
                    <a:pt x="811" y="638"/>
                    <a:pt x="810" y="638"/>
                  </a:cubicBezTo>
                  <a:cubicBezTo>
                    <a:pt x="810" y="638"/>
                    <a:pt x="810" y="638"/>
                    <a:pt x="810" y="638"/>
                  </a:cubicBezTo>
                  <a:cubicBezTo>
                    <a:pt x="809" y="638"/>
                    <a:pt x="807" y="638"/>
                    <a:pt x="806" y="636"/>
                  </a:cubicBezTo>
                  <a:cubicBezTo>
                    <a:pt x="805" y="636"/>
                    <a:pt x="805" y="636"/>
                    <a:pt x="805" y="636"/>
                  </a:cubicBezTo>
                  <a:cubicBezTo>
                    <a:pt x="804" y="636"/>
                    <a:pt x="804" y="636"/>
                    <a:pt x="804" y="636"/>
                  </a:cubicBezTo>
                  <a:cubicBezTo>
                    <a:pt x="803" y="635"/>
                    <a:pt x="803" y="635"/>
                    <a:pt x="803" y="635"/>
                  </a:cubicBezTo>
                  <a:cubicBezTo>
                    <a:pt x="801" y="635"/>
                    <a:pt x="801" y="635"/>
                    <a:pt x="801" y="635"/>
                  </a:cubicBezTo>
                  <a:cubicBezTo>
                    <a:pt x="801" y="635"/>
                    <a:pt x="800" y="635"/>
                    <a:pt x="800" y="635"/>
                  </a:cubicBezTo>
                  <a:cubicBezTo>
                    <a:pt x="799" y="635"/>
                    <a:pt x="796" y="635"/>
                    <a:pt x="795" y="636"/>
                  </a:cubicBezTo>
                  <a:cubicBezTo>
                    <a:pt x="795" y="637"/>
                    <a:pt x="794" y="637"/>
                    <a:pt x="794" y="638"/>
                  </a:cubicBezTo>
                  <a:cubicBezTo>
                    <a:pt x="794" y="638"/>
                    <a:pt x="794" y="638"/>
                    <a:pt x="794" y="638"/>
                  </a:cubicBezTo>
                  <a:cubicBezTo>
                    <a:pt x="793" y="639"/>
                    <a:pt x="792" y="639"/>
                    <a:pt x="791" y="640"/>
                  </a:cubicBezTo>
                  <a:cubicBezTo>
                    <a:pt x="791" y="640"/>
                    <a:pt x="791" y="640"/>
                    <a:pt x="791" y="640"/>
                  </a:cubicBezTo>
                  <a:cubicBezTo>
                    <a:pt x="791" y="640"/>
                    <a:pt x="791" y="640"/>
                    <a:pt x="791" y="640"/>
                  </a:cubicBezTo>
                  <a:cubicBezTo>
                    <a:pt x="790" y="640"/>
                    <a:pt x="788" y="641"/>
                    <a:pt x="788" y="642"/>
                  </a:cubicBezTo>
                  <a:cubicBezTo>
                    <a:pt x="788" y="642"/>
                    <a:pt x="788" y="642"/>
                    <a:pt x="788" y="643"/>
                  </a:cubicBezTo>
                  <a:cubicBezTo>
                    <a:pt x="788" y="643"/>
                    <a:pt x="788" y="643"/>
                    <a:pt x="787" y="644"/>
                  </a:cubicBezTo>
                  <a:cubicBezTo>
                    <a:pt x="787" y="644"/>
                    <a:pt x="786" y="645"/>
                    <a:pt x="786" y="645"/>
                  </a:cubicBezTo>
                  <a:cubicBezTo>
                    <a:pt x="785" y="645"/>
                    <a:pt x="785" y="645"/>
                    <a:pt x="784" y="645"/>
                  </a:cubicBezTo>
                  <a:cubicBezTo>
                    <a:pt x="784" y="645"/>
                    <a:pt x="784" y="645"/>
                    <a:pt x="784" y="645"/>
                  </a:cubicBezTo>
                  <a:cubicBezTo>
                    <a:pt x="784" y="645"/>
                    <a:pt x="783" y="645"/>
                    <a:pt x="783" y="645"/>
                  </a:cubicBezTo>
                  <a:cubicBezTo>
                    <a:pt x="783" y="645"/>
                    <a:pt x="783" y="645"/>
                    <a:pt x="783" y="645"/>
                  </a:cubicBezTo>
                  <a:cubicBezTo>
                    <a:pt x="782" y="645"/>
                    <a:pt x="781" y="645"/>
                    <a:pt x="779" y="646"/>
                  </a:cubicBezTo>
                  <a:cubicBezTo>
                    <a:pt x="778" y="646"/>
                    <a:pt x="776" y="647"/>
                    <a:pt x="774" y="647"/>
                  </a:cubicBezTo>
                  <a:cubicBezTo>
                    <a:pt x="773" y="648"/>
                    <a:pt x="772" y="648"/>
                    <a:pt x="771" y="649"/>
                  </a:cubicBezTo>
                  <a:cubicBezTo>
                    <a:pt x="771" y="649"/>
                    <a:pt x="771" y="649"/>
                    <a:pt x="771" y="649"/>
                  </a:cubicBezTo>
                  <a:cubicBezTo>
                    <a:pt x="770" y="650"/>
                    <a:pt x="769" y="651"/>
                    <a:pt x="769" y="651"/>
                  </a:cubicBezTo>
                  <a:cubicBezTo>
                    <a:pt x="768" y="651"/>
                    <a:pt x="768" y="651"/>
                    <a:pt x="768" y="651"/>
                  </a:cubicBezTo>
                  <a:cubicBezTo>
                    <a:pt x="768" y="650"/>
                    <a:pt x="767" y="650"/>
                    <a:pt x="766" y="650"/>
                  </a:cubicBezTo>
                  <a:cubicBezTo>
                    <a:pt x="766" y="650"/>
                    <a:pt x="766" y="650"/>
                    <a:pt x="766" y="650"/>
                  </a:cubicBezTo>
                  <a:cubicBezTo>
                    <a:pt x="765" y="650"/>
                    <a:pt x="764" y="650"/>
                    <a:pt x="763" y="650"/>
                  </a:cubicBezTo>
                  <a:cubicBezTo>
                    <a:pt x="763" y="650"/>
                    <a:pt x="763" y="650"/>
                    <a:pt x="763" y="650"/>
                  </a:cubicBezTo>
                  <a:cubicBezTo>
                    <a:pt x="762" y="651"/>
                    <a:pt x="760" y="651"/>
                    <a:pt x="759" y="651"/>
                  </a:cubicBezTo>
                  <a:cubicBezTo>
                    <a:pt x="758" y="651"/>
                    <a:pt x="758" y="651"/>
                    <a:pt x="757" y="650"/>
                  </a:cubicBezTo>
                  <a:cubicBezTo>
                    <a:pt x="756" y="650"/>
                    <a:pt x="755" y="650"/>
                    <a:pt x="755" y="650"/>
                  </a:cubicBezTo>
                  <a:cubicBezTo>
                    <a:pt x="754" y="650"/>
                    <a:pt x="753" y="650"/>
                    <a:pt x="751" y="650"/>
                  </a:cubicBezTo>
                  <a:cubicBezTo>
                    <a:pt x="751" y="650"/>
                    <a:pt x="751" y="650"/>
                    <a:pt x="751" y="650"/>
                  </a:cubicBezTo>
                  <a:cubicBezTo>
                    <a:pt x="750" y="650"/>
                    <a:pt x="749" y="650"/>
                    <a:pt x="749" y="650"/>
                  </a:cubicBezTo>
                  <a:cubicBezTo>
                    <a:pt x="747" y="650"/>
                    <a:pt x="745" y="649"/>
                    <a:pt x="743" y="648"/>
                  </a:cubicBezTo>
                  <a:cubicBezTo>
                    <a:pt x="742" y="647"/>
                    <a:pt x="742" y="647"/>
                    <a:pt x="741" y="646"/>
                  </a:cubicBezTo>
                  <a:cubicBezTo>
                    <a:pt x="740" y="645"/>
                    <a:pt x="740" y="644"/>
                    <a:pt x="739" y="644"/>
                  </a:cubicBezTo>
                  <a:cubicBezTo>
                    <a:pt x="739" y="643"/>
                    <a:pt x="739" y="643"/>
                    <a:pt x="739" y="643"/>
                  </a:cubicBezTo>
                  <a:cubicBezTo>
                    <a:pt x="739" y="643"/>
                    <a:pt x="739" y="643"/>
                    <a:pt x="739" y="643"/>
                  </a:cubicBezTo>
                  <a:cubicBezTo>
                    <a:pt x="739" y="643"/>
                    <a:pt x="739" y="643"/>
                    <a:pt x="739" y="643"/>
                  </a:cubicBezTo>
                  <a:cubicBezTo>
                    <a:pt x="739" y="642"/>
                    <a:pt x="739" y="642"/>
                    <a:pt x="738" y="642"/>
                  </a:cubicBezTo>
                  <a:cubicBezTo>
                    <a:pt x="737" y="642"/>
                    <a:pt x="737" y="642"/>
                    <a:pt x="736" y="642"/>
                  </a:cubicBezTo>
                  <a:cubicBezTo>
                    <a:pt x="735" y="642"/>
                    <a:pt x="735" y="642"/>
                    <a:pt x="734" y="642"/>
                  </a:cubicBezTo>
                  <a:cubicBezTo>
                    <a:pt x="731" y="642"/>
                    <a:pt x="730" y="640"/>
                    <a:pt x="729" y="638"/>
                  </a:cubicBezTo>
                  <a:cubicBezTo>
                    <a:pt x="729" y="638"/>
                    <a:pt x="729" y="638"/>
                    <a:pt x="729" y="638"/>
                  </a:cubicBezTo>
                  <a:cubicBezTo>
                    <a:pt x="728" y="638"/>
                    <a:pt x="728" y="638"/>
                    <a:pt x="727" y="638"/>
                  </a:cubicBezTo>
                  <a:cubicBezTo>
                    <a:pt x="726" y="638"/>
                    <a:pt x="726" y="638"/>
                    <a:pt x="725" y="638"/>
                  </a:cubicBezTo>
                  <a:cubicBezTo>
                    <a:pt x="724" y="638"/>
                    <a:pt x="724" y="638"/>
                    <a:pt x="723" y="637"/>
                  </a:cubicBezTo>
                  <a:cubicBezTo>
                    <a:pt x="723" y="637"/>
                    <a:pt x="723" y="637"/>
                    <a:pt x="723" y="637"/>
                  </a:cubicBezTo>
                  <a:cubicBezTo>
                    <a:pt x="723" y="637"/>
                    <a:pt x="723" y="637"/>
                    <a:pt x="722" y="637"/>
                  </a:cubicBezTo>
                  <a:cubicBezTo>
                    <a:pt x="721" y="637"/>
                    <a:pt x="721" y="637"/>
                    <a:pt x="721" y="637"/>
                  </a:cubicBezTo>
                  <a:cubicBezTo>
                    <a:pt x="721" y="637"/>
                    <a:pt x="721" y="637"/>
                    <a:pt x="721" y="637"/>
                  </a:cubicBezTo>
                  <a:cubicBezTo>
                    <a:pt x="719" y="637"/>
                    <a:pt x="718" y="637"/>
                    <a:pt x="717" y="637"/>
                  </a:cubicBezTo>
                  <a:cubicBezTo>
                    <a:pt x="716" y="638"/>
                    <a:pt x="715" y="638"/>
                    <a:pt x="714" y="638"/>
                  </a:cubicBezTo>
                  <a:cubicBezTo>
                    <a:pt x="714" y="638"/>
                    <a:pt x="713" y="638"/>
                    <a:pt x="713" y="638"/>
                  </a:cubicBezTo>
                  <a:cubicBezTo>
                    <a:pt x="712" y="638"/>
                    <a:pt x="712" y="638"/>
                    <a:pt x="711" y="638"/>
                  </a:cubicBezTo>
                  <a:cubicBezTo>
                    <a:pt x="711" y="638"/>
                    <a:pt x="711" y="638"/>
                    <a:pt x="711" y="638"/>
                  </a:cubicBezTo>
                  <a:cubicBezTo>
                    <a:pt x="710" y="639"/>
                    <a:pt x="709" y="639"/>
                    <a:pt x="708" y="639"/>
                  </a:cubicBezTo>
                  <a:cubicBezTo>
                    <a:pt x="707" y="639"/>
                    <a:pt x="706" y="639"/>
                    <a:pt x="706" y="640"/>
                  </a:cubicBezTo>
                  <a:cubicBezTo>
                    <a:pt x="705" y="640"/>
                    <a:pt x="705" y="640"/>
                    <a:pt x="705" y="640"/>
                  </a:cubicBezTo>
                  <a:cubicBezTo>
                    <a:pt x="704" y="641"/>
                    <a:pt x="704" y="641"/>
                    <a:pt x="703" y="641"/>
                  </a:cubicBezTo>
                  <a:cubicBezTo>
                    <a:pt x="703" y="641"/>
                    <a:pt x="703" y="641"/>
                    <a:pt x="703" y="641"/>
                  </a:cubicBezTo>
                  <a:cubicBezTo>
                    <a:pt x="702" y="641"/>
                    <a:pt x="702" y="641"/>
                    <a:pt x="702" y="641"/>
                  </a:cubicBezTo>
                  <a:cubicBezTo>
                    <a:pt x="700" y="641"/>
                    <a:pt x="699" y="641"/>
                    <a:pt x="698" y="641"/>
                  </a:cubicBezTo>
                  <a:cubicBezTo>
                    <a:pt x="697" y="641"/>
                    <a:pt x="697" y="641"/>
                    <a:pt x="696" y="641"/>
                  </a:cubicBezTo>
                  <a:cubicBezTo>
                    <a:pt x="696" y="641"/>
                    <a:pt x="696" y="641"/>
                    <a:pt x="696" y="641"/>
                  </a:cubicBezTo>
                  <a:cubicBezTo>
                    <a:pt x="695" y="641"/>
                    <a:pt x="695" y="641"/>
                    <a:pt x="695" y="641"/>
                  </a:cubicBezTo>
                  <a:cubicBezTo>
                    <a:pt x="695" y="641"/>
                    <a:pt x="695" y="641"/>
                    <a:pt x="695" y="641"/>
                  </a:cubicBezTo>
                  <a:cubicBezTo>
                    <a:pt x="694" y="641"/>
                    <a:pt x="694" y="641"/>
                    <a:pt x="693" y="640"/>
                  </a:cubicBezTo>
                  <a:cubicBezTo>
                    <a:pt x="693" y="640"/>
                    <a:pt x="693" y="640"/>
                    <a:pt x="693" y="640"/>
                  </a:cubicBezTo>
                  <a:cubicBezTo>
                    <a:pt x="692" y="640"/>
                    <a:pt x="692" y="640"/>
                    <a:pt x="691" y="640"/>
                  </a:cubicBezTo>
                  <a:cubicBezTo>
                    <a:pt x="691" y="639"/>
                    <a:pt x="691" y="639"/>
                    <a:pt x="690" y="639"/>
                  </a:cubicBezTo>
                  <a:cubicBezTo>
                    <a:pt x="690" y="639"/>
                    <a:pt x="689" y="638"/>
                    <a:pt x="689" y="638"/>
                  </a:cubicBezTo>
                  <a:cubicBezTo>
                    <a:pt x="689" y="638"/>
                    <a:pt x="688" y="638"/>
                    <a:pt x="688" y="638"/>
                  </a:cubicBezTo>
                  <a:cubicBezTo>
                    <a:pt x="688" y="637"/>
                    <a:pt x="688" y="637"/>
                    <a:pt x="688" y="637"/>
                  </a:cubicBezTo>
                  <a:cubicBezTo>
                    <a:pt x="688" y="637"/>
                    <a:pt x="687" y="636"/>
                    <a:pt x="687" y="636"/>
                  </a:cubicBezTo>
                  <a:cubicBezTo>
                    <a:pt x="687" y="636"/>
                    <a:pt x="687" y="635"/>
                    <a:pt x="687" y="635"/>
                  </a:cubicBezTo>
                  <a:cubicBezTo>
                    <a:pt x="686" y="635"/>
                    <a:pt x="685" y="635"/>
                    <a:pt x="685" y="634"/>
                  </a:cubicBezTo>
                  <a:cubicBezTo>
                    <a:pt x="685" y="634"/>
                    <a:pt x="685" y="633"/>
                    <a:pt x="685" y="632"/>
                  </a:cubicBezTo>
                  <a:cubicBezTo>
                    <a:pt x="685" y="631"/>
                    <a:pt x="685" y="630"/>
                    <a:pt x="684" y="628"/>
                  </a:cubicBezTo>
                  <a:cubicBezTo>
                    <a:pt x="684" y="628"/>
                    <a:pt x="684" y="628"/>
                    <a:pt x="684" y="627"/>
                  </a:cubicBezTo>
                  <a:cubicBezTo>
                    <a:pt x="683" y="626"/>
                    <a:pt x="682" y="625"/>
                    <a:pt x="680" y="624"/>
                  </a:cubicBezTo>
                  <a:cubicBezTo>
                    <a:pt x="679" y="624"/>
                    <a:pt x="679" y="624"/>
                    <a:pt x="679" y="624"/>
                  </a:cubicBezTo>
                  <a:cubicBezTo>
                    <a:pt x="678" y="624"/>
                    <a:pt x="676" y="624"/>
                    <a:pt x="674" y="624"/>
                  </a:cubicBezTo>
                  <a:cubicBezTo>
                    <a:pt x="673" y="623"/>
                    <a:pt x="672" y="623"/>
                    <a:pt x="671" y="622"/>
                  </a:cubicBezTo>
                  <a:cubicBezTo>
                    <a:pt x="671" y="622"/>
                    <a:pt x="670" y="622"/>
                    <a:pt x="670" y="621"/>
                  </a:cubicBezTo>
                  <a:cubicBezTo>
                    <a:pt x="669" y="621"/>
                    <a:pt x="668" y="621"/>
                    <a:pt x="668" y="621"/>
                  </a:cubicBezTo>
                  <a:cubicBezTo>
                    <a:pt x="668" y="621"/>
                    <a:pt x="668" y="621"/>
                    <a:pt x="668" y="621"/>
                  </a:cubicBezTo>
                  <a:cubicBezTo>
                    <a:pt x="667" y="621"/>
                    <a:pt x="666" y="621"/>
                    <a:pt x="665" y="621"/>
                  </a:cubicBezTo>
                  <a:cubicBezTo>
                    <a:pt x="664" y="620"/>
                    <a:pt x="664" y="620"/>
                    <a:pt x="663" y="620"/>
                  </a:cubicBezTo>
                  <a:cubicBezTo>
                    <a:pt x="663" y="620"/>
                    <a:pt x="663" y="620"/>
                    <a:pt x="662" y="619"/>
                  </a:cubicBezTo>
                  <a:cubicBezTo>
                    <a:pt x="662" y="619"/>
                    <a:pt x="661" y="619"/>
                    <a:pt x="661" y="619"/>
                  </a:cubicBezTo>
                  <a:cubicBezTo>
                    <a:pt x="661" y="619"/>
                    <a:pt x="660" y="618"/>
                    <a:pt x="660" y="618"/>
                  </a:cubicBezTo>
                  <a:cubicBezTo>
                    <a:pt x="659" y="618"/>
                    <a:pt x="658" y="618"/>
                    <a:pt x="658" y="618"/>
                  </a:cubicBezTo>
                  <a:cubicBezTo>
                    <a:pt x="657" y="618"/>
                    <a:pt x="657" y="617"/>
                    <a:pt x="656" y="617"/>
                  </a:cubicBezTo>
                  <a:cubicBezTo>
                    <a:pt x="656" y="617"/>
                    <a:pt x="656" y="617"/>
                    <a:pt x="655" y="617"/>
                  </a:cubicBezTo>
                  <a:cubicBezTo>
                    <a:pt x="655" y="617"/>
                    <a:pt x="655" y="617"/>
                    <a:pt x="655" y="617"/>
                  </a:cubicBezTo>
                  <a:cubicBezTo>
                    <a:pt x="655" y="617"/>
                    <a:pt x="655" y="617"/>
                    <a:pt x="655" y="617"/>
                  </a:cubicBezTo>
                  <a:cubicBezTo>
                    <a:pt x="655" y="617"/>
                    <a:pt x="655" y="617"/>
                    <a:pt x="655" y="617"/>
                  </a:cubicBezTo>
                  <a:cubicBezTo>
                    <a:pt x="655" y="617"/>
                    <a:pt x="654" y="617"/>
                    <a:pt x="654" y="618"/>
                  </a:cubicBezTo>
                  <a:cubicBezTo>
                    <a:pt x="653" y="618"/>
                    <a:pt x="653" y="619"/>
                    <a:pt x="653" y="619"/>
                  </a:cubicBezTo>
                  <a:cubicBezTo>
                    <a:pt x="653" y="620"/>
                    <a:pt x="653" y="620"/>
                    <a:pt x="653" y="620"/>
                  </a:cubicBezTo>
                  <a:cubicBezTo>
                    <a:pt x="653" y="621"/>
                    <a:pt x="653" y="621"/>
                    <a:pt x="653" y="621"/>
                  </a:cubicBezTo>
                  <a:cubicBezTo>
                    <a:pt x="653" y="622"/>
                    <a:pt x="652" y="622"/>
                    <a:pt x="651" y="622"/>
                  </a:cubicBezTo>
                  <a:cubicBezTo>
                    <a:pt x="651" y="622"/>
                    <a:pt x="650" y="622"/>
                    <a:pt x="649" y="623"/>
                  </a:cubicBezTo>
                  <a:cubicBezTo>
                    <a:pt x="649" y="623"/>
                    <a:pt x="648" y="624"/>
                    <a:pt x="648" y="624"/>
                  </a:cubicBezTo>
                  <a:cubicBezTo>
                    <a:pt x="648" y="624"/>
                    <a:pt x="648" y="624"/>
                    <a:pt x="648" y="625"/>
                  </a:cubicBezTo>
                  <a:cubicBezTo>
                    <a:pt x="648" y="625"/>
                    <a:pt x="648" y="625"/>
                    <a:pt x="648" y="625"/>
                  </a:cubicBezTo>
                  <a:cubicBezTo>
                    <a:pt x="648" y="625"/>
                    <a:pt x="647" y="626"/>
                    <a:pt x="647" y="626"/>
                  </a:cubicBezTo>
                  <a:cubicBezTo>
                    <a:pt x="647" y="626"/>
                    <a:pt x="647" y="626"/>
                    <a:pt x="647" y="626"/>
                  </a:cubicBezTo>
                  <a:cubicBezTo>
                    <a:pt x="646" y="626"/>
                    <a:pt x="646" y="627"/>
                    <a:pt x="646" y="628"/>
                  </a:cubicBezTo>
                  <a:cubicBezTo>
                    <a:pt x="646" y="628"/>
                    <a:pt x="646" y="629"/>
                    <a:pt x="646" y="629"/>
                  </a:cubicBezTo>
                  <a:cubicBezTo>
                    <a:pt x="646" y="629"/>
                    <a:pt x="646" y="629"/>
                    <a:pt x="645" y="630"/>
                  </a:cubicBezTo>
                  <a:cubicBezTo>
                    <a:pt x="645" y="631"/>
                    <a:pt x="645" y="632"/>
                    <a:pt x="645" y="633"/>
                  </a:cubicBezTo>
                  <a:cubicBezTo>
                    <a:pt x="645" y="633"/>
                    <a:pt x="645" y="634"/>
                    <a:pt x="646" y="634"/>
                  </a:cubicBezTo>
                  <a:cubicBezTo>
                    <a:pt x="646" y="634"/>
                    <a:pt x="646" y="634"/>
                    <a:pt x="646" y="634"/>
                  </a:cubicBezTo>
                  <a:cubicBezTo>
                    <a:pt x="647" y="634"/>
                    <a:pt x="647" y="634"/>
                    <a:pt x="647" y="634"/>
                  </a:cubicBezTo>
                  <a:cubicBezTo>
                    <a:pt x="648" y="634"/>
                    <a:pt x="648" y="635"/>
                    <a:pt x="648" y="635"/>
                  </a:cubicBezTo>
                  <a:cubicBezTo>
                    <a:pt x="648" y="636"/>
                    <a:pt x="649" y="636"/>
                    <a:pt x="649" y="636"/>
                  </a:cubicBezTo>
                  <a:cubicBezTo>
                    <a:pt x="650" y="637"/>
                    <a:pt x="650" y="637"/>
                    <a:pt x="650" y="637"/>
                  </a:cubicBezTo>
                  <a:cubicBezTo>
                    <a:pt x="651" y="638"/>
                    <a:pt x="650" y="639"/>
                    <a:pt x="650" y="639"/>
                  </a:cubicBezTo>
                  <a:cubicBezTo>
                    <a:pt x="650" y="640"/>
                    <a:pt x="649" y="640"/>
                    <a:pt x="649" y="641"/>
                  </a:cubicBezTo>
                  <a:cubicBezTo>
                    <a:pt x="649" y="641"/>
                    <a:pt x="649" y="642"/>
                    <a:pt x="649" y="643"/>
                  </a:cubicBezTo>
                  <a:cubicBezTo>
                    <a:pt x="649" y="643"/>
                    <a:pt x="650" y="644"/>
                    <a:pt x="650" y="644"/>
                  </a:cubicBezTo>
                  <a:cubicBezTo>
                    <a:pt x="650" y="644"/>
                    <a:pt x="650" y="644"/>
                    <a:pt x="650" y="644"/>
                  </a:cubicBezTo>
                  <a:cubicBezTo>
                    <a:pt x="651" y="645"/>
                    <a:pt x="651" y="646"/>
                    <a:pt x="650" y="646"/>
                  </a:cubicBezTo>
                  <a:cubicBezTo>
                    <a:pt x="650" y="646"/>
                    <a:pt x="650" y="646"/>
                    <a:pt x="650" y="646"/>
                  </a:cubicBezTo>
                  <a:cubicBezTo>
                    <a:pt x="650" y="646"/>
                    <a:pt x="650" y="647"/>
                    <a:pt x="650" y="647"/>
                  </a:cubicBezTo>
                  <a:cubicBezTo>
                    <a:pt x="649" y="647"/>
                    <a:pt x="649" y="648"/>
                    <a:pt x="649" y="648"/>
                  </a:cubicBezTo>
                  <a:cubicBezTo>
                    <a:pt x="648" y="648"/>
                    <a:pt x="648" y="649"/>
                    <a:pt x="647" y="649"/>
                  </a:cubicBezTo>
                  <a:cubicBezTo>
                    <a:pt x="646" y="649"/>
                    <a:pt x="646" y="649"/>
                    <a:pt x="645" y="648"/>
                  </a:cubicBezTo>
                  <a:cubicBezTo>
                    <a:pt x="645" y="648"/>
                    <a:pt x="644" y="648"/>
                    <a:pt x="644" y="648"/>
                  </a:cubicBezTo>
                  <a:cubicBezTo>
                    <a:pt x="644" y="648"/>
                    <a:pt x="644" y="648"/>
                    <a:pt x="644" y="648"/>
                  </a:cubicBezTo>
                  <a:cubicBezTo>
                    <a:pt x="643" y="648"/>
                    <a:pt x="643" y="648"/>
                    <a:pt x="643" y="648"/>
                  </a:cubicBezTo>
                  <a:cubicBezTo>
                    <a:pt x="643" y="648"/>
                    <a:pt x="643" y="648"/>
                    <a:pt x="642" y="649"/>
                  </a:cubicBezTo>
                  <a:cubicBezTo>
                    <a:pt x="642" y="649"/>
                    <a:pt x="642" y="649"/>
                    <a:pt x="641" y="649"/>
                  </a:cubicBezTo>
                  <a:cubicBezTo>
                    <a:pt x="641" y="649"/>
                    <a:pt x="641" y="649"/>
                    <a:pt x="641" y="649"/>
                  </a:cubicBezTo>
                  <a:cubicBezTo>
                    <a:pt x="640" y="649"/>
                    <a:pt x="640" y="649"/>
                    <a:pt x="640" y="649"/>
                  </a:cubicBezTo>
                  <a:cubicBezTo>
                    <a:pt x="640" y="648"/>
                    <a:pt x="640" y="648"/>
                    <a:pt x="639" y="648"/>
                  </a:cubicBezTo>
                  <a:cubicBezTo>
                    <a:pt x="639" y="648"/>
                    <a:pt x="639" y="648"/>
                    <a:pt x="638" y="648"/>
                  </a:cubicBezTo>
                  <a:cubicBezTo>
                    <a:pt x="637" y="648"/>
                    <a:pt x="636" y="648"/>
                    <a:pt x="635" y="648"/>
                  </a:cubicBezTo>
                  <a:cubicBezTo>
                    <a:pt x="635" y="648"/>
                    <a:pt x="635" y="648"/>
                    <a:pt x="635" y="648"/>
                  </a:cubicBezTo>
                  <a:cubicBezTo>
                    <a:pt x="634" y="648"/>
                    <a:pt x="634" y="648"/>
                    <a:pt x="633" y="648"/>
                  </a:cubicBezTo>
                  <a:cubicBezTo>
                    <a:pt x="633" y="648"/>
                    <a:pt x="633" y="647"/>
                    <a:pt x="633" y="647"/>
                  </a:cubicBezTo>
                  <a:cubicBezTo>
                    <a:pt x="632" y="647"/>
                    <a:pt x="632" y="647"/>
                    <a:pt x="632" y="647"/>
                  </a:cubicBezTo>
                  <a:cubicBezTo>
                    <a:pt x="632" y="647"/>
                    <a:pt x="631" y="647"/>
                    <a:pt x="630" y="647"/>
                  </a:cubicBezTo>
                  <a:cubicBezTo>
                    <a:pt x="630" y="647"/>
                    <a:pt x="630" y="647"/>
                    <a:pt x="630" y="647"/>
                  </a:cubicBezTo>
                  <a:cubicBezTo>
                    <a:pt x="629" y="647"/>
                    <a:pt x="629" y="647"/>
                    <a:pt x="628" y="648"/>
                  </a:cubicBezTo>
                  <a:cubicBezTo>
                    <a:pt x="628" y="648"/>
                    <a:pt x="627" y="648"/>
                    <a:pt x="627" y="648"/>
                  </a:cubicBezTo>
                  <a:cubicBezTo>
                    <a:pt x="626" y="648"/>
                    <a:pt x="625" y="649"/>
                    <a:pt x="624" y="649"/>
                  </a:cubicBezTo>
                  <a:cubicBezTo>
                    <a:pt x="624" y="649"/>
                    <a:pt x="623" y="648"/>
                    <a:pt x="623" y="648"/>
                  </a:cubicBezTo>
                  <a:cubicBezTo>
                    <a:pt x="621" y="648"/>
                    <a:pt x="620" y="647"/>
                    <a:pt x="619" y="646"/>
                  </a:cubicBezTo>
                  <a:cubicBezTo>
                    <a:pt x="618" y="646"/>
                    <a:pt x="617" y="645"/>
                    <a:pt x="617" y="645"/>
                  </a:cubicBezTo>
                  <a:cubicBezTo>
                    <a:pt x="617" y="645"/>
                    <a:pt x="616" y="644"/>
                    <a:pt x="616" y="644"/>
                  </a:cubicBezTo>
                  <a:cubicBezTo>
                    <a:pt x="616" y="644"/>
                    <a:pt x="616" y="644"/>
                    <a:pt x="615" y="644"/>
                  </a:cubicBezTo>
                  <a:cubicBezTo>
                    <a:pt x="615" y="644"/>
                    <a:pt x="614" y="643"/>
                    <a:pt x="614" y="642"/>
                  </a:cubicBezTo>
                  <a:cubicBezTo>
                    <a:pt x="614" y="642"/>
                    <a:pt x="614" y="642"/>
                    <a:pt x="614" y="642"/>
                  </a:cubicBezTo>
                  <a:cubicBezTo>
                    <a:pt x="614" y="642"/>
                    <a:pt x="614" y="641"/>
                    <a:pt x="613" y="641"/>
                  </a:cubicBezTo>
                  <a:cubicBezTo>
                    <a:pt x="613" y="641"/>
                    <a:pt x="613" y="640"/>
                    <a:pt x="612" y="639"/>
                  </a:cubicBezTo>
                  <a:cubicBezTo>
                    <a:pt x="612" y="640"/>
                    <a:pt x="611" y="640"/>
                    <a:pt x="610" y="640"/>
                  </a:cubicBezTo>
                  <a:cubicBezTo>
                    <a:pt x="610" y="640"/>
                    <a:pt x="609" y="640"/>
                    <a:pt x="609" y="640"/>
                  </a:cubicBezTo>
                  <a:cubicBezTo>
                    <a:pt x="608" y="640"/>
                    <a:pt x="607" y="640"/>
                    <a:pt x="606" y="640"/>
                  </a:cubicBezTo>
                  <a:cubicBezTo>
                    <a:pt x="605" y="640"/>
                    <a:pt x="605" y="640"/>
                    <a:pt x="604" y="640"/>
                  </a:cubicBezTo>
                  <a:cubicBezTo>
                    <a:pt x="603" y="640"/>
                    <a:pt x="603" y="639"/>
                    <a:pt x="603" y="638"/>
                  </a:cubicBezTo>
                  <a:cubicBezTo>
                    <a:pt x="603" y="638"/>
                    <a:pt x="603" y="638"/>
                    <a:pt x="603" y="638"/>
                  </a:cubicBezTo>
                  <a:cubicBezTo>
                    <a:pt x="603" y="637"/>
                    <a:pt x="602" y="637"/>
                    <a:pt x="602" y="637"/>
                  </a:cubicBezTo>
                  <a:cubicBezTo>
                    <a:pt x="602" y="637"/>
                    <a:pt x="602" y="637"/>
                    <a:pt x="602" y="637"/>
                  </a:cubicBezTo>
                  <a:cubicBezTo>
                    <a:pt x="601" y="637"/>
                    <a:pt x="599" y="637"/>
                    <a:pt x="597" y="638"/>
                  </a:cubicBezTo>
                  <a:cubicBezTo>
                    <a:pt x="597" y="638"/>
                    <a:pt x="596" y="638"/>
                    <a:pt x="596" y="638"/>
                  </a:cubicBezTo>
                  <a:cubicBezTo>
                    <a:pt x="596" y="638"/>
                    <a:pt x="596" y="638"/>
                    <a:pt x="596" y="638"/>
                  </a:cubicBezTo>
                  <a:cubicBezTo>
                    <a:pt x="594" y="638"/>
                    <a:pt x="592" y="638"/>
                    <a:pt x="590" y="639"/>
                  </a:cubicBezTo>
                  <a:cubicBezTo>
                    <a:pt x="589" y="639"/>
                    <a:pt x="589" y="639"/>
                    <a:pt x="588" y="640"/>
                  </a:cubicBezTo>
                  <a:cubicBezTo>
                    <a:pt x="588" y="640"/>
                    <a:pt x="588" y="640"/>
                    <a:pt x="588" y="641"/>
                  </a:cubicBezTo>
                  <a:cubicBezTo>
                    <a:pt x="588" y="641"/>
                    <a:pt x="588" y="641"/>
                    <a:pt x="588" y="641"/>
                  </a:cubicBezTo>
                  <a:cubicBezTo>
                    <a:pt x="588" y="641"/>
                    <a:pt x="588" y="641"/>
                    <a:pt x="588"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6" y="641"/>
                    <a:pt x="586" y="641"/>
                    <a:pt x="586" y="641"/>
                  </a:cubicBezTo>
                  <a:cubicBezTo>
                    <a:pt x="586" y="641"/>
                    <a:pt x="586" y="641"/>
                    <a:pt x="586" y="641"/>
                  </a:cubicBezTo>
                  <a:cubicBezTo>
                    <a:pt x="585" y="641"/>
                    <a:pt x="585" y="641"/>
                    <a:pt x="584" y="640"/>
                  </a:cubicBezTo>
                  <a:cubicBezTo>
                    <a:pt x="584" y="640"/>
                    <a:pt x="584" y="641"/>
                    <a:pt x="584" y="641"/>
                  </a:cubicBezTo>
                  <a:cubicBezTo>
                    <a:pt x="583" y="641"/>
                    <a:pt x="583" y="641"/>
                    <a:pt x="583" y="641"/>
                  </a:cubicBezTo>
                  <a:cubicBezTo>
                    <a:pt x="583" y="641"/>
                    <a:pt x="583" y="641"/>
                    <a:pt x="583" y="642"/>
                  </a:cubicBezTo>
                  <a:cubicBezTo>
                    <a:pt x="583" y="642"/>
                    <a:pt x="583" y="643"/>
                    <a:pt x="584" y="643"/>
                  </a:cubicBezTo>
                  <a:cubicBezTo>
                    <a:pt x="584" y="643"/>
                    <a:pt x="584" y="643"/>
                    <a:pt x="584" y="643"/>
                  </a:cubicBezTo>
                  <a:cubicBezTo>
                    <a:pt x="584" y="644"/>
                    <a:pt x="583" y="644"/>
                    <a:pt x="582" y="645"/>
                  </a:cubicBezTo>
                  <a:cubicBezTo>
                    <a:pt x="582" y="645"/>
                    <a:pt x="582" y="645"/>
                    <a:pt x="582" y="645"/>
                  </a:cubicBezTo>
                  <a:cubicBezTo>
                    <a:pt x="582" y="645"/>
                    <a:pt x="581" y="645"/>
                    <a:pt x="580" y="645"/>
                  </a:cubicBezTo>
                  <a:cubicBezTo>
                    <a:pt x="580" y="646"/>
                    <a:pt x="579" y="646"/>
                    <a:pt x="578" y="647"/>
                  </a:cubicBezTo>
                  <a:cubicBezTo>
                    <a:pt x="578" y="648"/>
                    <a:pt x="577" y="648"/>
                    <a:pt x="576" y="649"/>
                  </a:cubicBezTo>
                  <a:cubicBezTo>
                    <a:pt x="576" y="649"/>
                    <a:pt x="576" y="649"/>
                    <a:pt x="576" y="649"/>
                  </a:cubicBezTo>
                  <a:cubicBezTo>
                    <a:pt x="575" y="649"/>
                    <a:pt x="575" y="649"/>
                    <a:pt x="574" y="650"/>
                  </a:cubicBezTo>
                  <a:cubicBezTo>
                    <a:pt x="574" y="650"/>
                    <a:pt x="574" y="650"/>
                    <a:pt x="574" y="650"/>
                  </a:cubicBezTo>
                  <a:cubicBezTo>
                    <a:pt x="574" y="650"/>
                    <a:pt x="574" y="650"/>
                    <a:pt x="574" y="650"/>
                  </a:cubicBezTo>
                  <a:cubicBezTo>
                    <a:pt x="573" y="650"/>
                    <a:pt x="573" y="650"/>
                    <a:pt x="573" y="650"/>
                  </a:cubicBezTo>
                  <a:cubicBezTo>
                    <a:pt x="573" y="650"/>
                    <a:pt x="573" y="650"/>
                    <a:pt x="573" y="650"/>
                  </a:cubicBezTo>
                  <a:cubicBezTo>
                    <a:pt x="573" y="650"/>
                    <a:pt x="573" y="650"/>
                    <a:pt x="573" y="650"/>
                  </a:cubicBezTo>
                  <a:cubicBezTo>
                    <a:pt x="573" y="651"/>
                    <a:pt x="573" y="651"/>
                    <a:pt x="573" y="651"/>
                  </a:cubicBezTo>
                  <a:cubicBezTo>
                    <a:pt x="573" y="651"/>
                    <a:pt x="573" y="651"/>
                    <a:pt x="573" y="651"/>
                  </a:cubicBezTo>
                  <a:cubicBezTo>
                    <a:pt x="573" y="651"/>
                    <a:pt x="573" y="652"/>
                    <a:pt x="573" y="652"/>
                  </a:cubicBezTo>
                  <a:cubicBezTo>
                    <a:pt x="573" y="652"/>
                    <a:pt x="573" y="652"/>
                    <a:pt x="573" y="652"/>
                  </a:cubicBezTo>
                  <a:cubicBezTo>
                    <a:pt x="573" y="654"/>
                    <a:pt x="571" y="654"/>
                    <a:pt x="570" y="654"/>
                  </a:cubicBezTo>
                  <a:cubicBezTo>
                    <a:pt x="569" y="654"/>
                    <a:pt x="569" y="654"/>
                    <a:pt x="569" y="655"/>
                  </a:cubicBezTo>
                  <a:cubicBezTo>
                    <a:pt x="568" y="655"/>
                    <a:pt x="568" y="655"/>
                    <a:pt x="567" y="655"/>
                  </a:cubicBezTo>
                  <a:cubicBezTo>
                    <a:pt x="567" y="656"/>
                    <a:pt x="567" y="656"/>
                    <a:pt x="567" y="656"/>
                  </a:cubicBezTo>
                  <a:cubicBezTo>
                    <a:pt x="566" y="656"/>
                    <a:pt x="565" y="656"/>
                    <a:pt x="564" y="656"/>
                  </a:cubicBezTo>
                  <a:cubicBezTo>
                    <a:pt x="564" y="656"/>
                    <a:pt x="564" y="656"/>
                    <a:pt x="564" y="656"/>
                  </a:cubicBezTo>
                  <a:cubicBezTo>
                    <a:pt x="564" y="656"/>
                    <a:pt x="564" y="656"/>
                    <a:pt x="564" y="656"/>
                  </a:cubicBezTo>
                  <a:cubicBezTo>
                    <a:pt x="564" y="656"/>
                    <a:pt x="564" y="656"/>
                    <a:pt x="564" y="656"/>
                  </a:cubicBezTo>
                  <a:cubicBezTo>
                    <a:pt x="562" y="656"/>
                    <a:pt x="559" y="657"/>
                    <a:pt x="558" y="659"/>
                  </a:cubicBezTo>
                  <a:cubicBezTo>
                    <a:pt x="558" y="659"/>
                    <a:pt x="558" y="660"/>
                    <a:pt x="558" y="660"/>
                  </a:cubicBezTo>
                  <a:cubicBezTo>
                    <a:pt x="558" y="660"/>
                    <a:pt x="558" y="660"/>
                    <a:pt x="558" y="660"/>
                  </a:cubicBezTo>
                  <a:cubicBezTo>
                    <a:pt x="558" y="660"/>
                    <a:pt x="558" y="660"/>
                    <a:pt x="558" y="660"/>
                  </a:cubicBezTo>
                  <a:cubicBezTo>
                    <a:pt x="557" y="660"/>
                    <a:pt x="557" y="660"/>
                    <a:pt x="556" y="660"/>
                  </a:cubicBezTo>
                  <a:cubicBezTo>
                    <a:pt x="556" y="660"/>
                    <a:pt x="555" y="660"/>
                    <a:pt x="555" y="660"/>
                  </a:cubicBezTo>
                  <a:cubicBezTo>
                    <a:pt x="555" y="660"/>
                    <a:pt x="555" y="660"/>
                    <a:pt x="555" y="660"/>
                  </a:cubicBezTo>
                  <a:cubicBezTo>
                    <a:pt x="555" y="660"/>
                    <a:pt x="555" y="660"/>
                    <a:pt x="555" y="660"/>
                  </a:cubicBezTo>
                  <a:cubicBezTo>
                    <a:pt x="555" y="660"/>
                    <a:pt x="555" y="660"/>
                    <a:pt x="555" y="660"/>
                  </a:cubicBezTo>
                  <a:cubicBezTo>
                    <a:pt x="553" y="660"/>
                    <a:pt x="551" y="658"/>
                    <a:pt x="550" y="657"/>
                  </a:cubicBezTo>
                  <a:cubicBezTo>
                    <a:pt x="549" y="657"/>
                    <a:pt x="549" y="657"/>
                    <a:pt x="549" y="657"/>
                  </a:cubicBezTo>
                  <a:cubicBezTo>
                    <a:pt x="549" y="657"/>
                    <a:pt x="549" y="657"/>
                    <a:pt x="548" y="657"/>
                  </a:cubicBezTo>
                  <a:cubicBezTo>
                    <a:pt x="548" y="657"/>
                    <a:pt x="548" y="657"/>
                    <a:pt x="548" y="656"/>
                  </a:cubicBezTo>
                  <a:cubicBezTo>
                    <a:pt x="548" y="656"/>
                    <a:pt x="548" y="656"/>
                    <a:pt x="547" y="656"/>
                  </a:cubicBezTo>
                  <a:cubicBezTo>
                    <a:pt x="547" y="656"/>
                    <a:pt x="547" y="656"/>
                    <a:pt x="547" y="656"/>
                  </a:cubicBezTo>
                  <a:cubicBezTo>
                    <a:pt x="547" y="656"/>
                    <a:pt x="547" y="656"/>
                    <a:pt x="547" y="656"/>
                  </a:cubicBezTo>
                  <a:cubicBezTo>
                    <a:pt x="547" y="656"/>
                    <a:pt x="548" y="655"/>
                    <a:pt x="548" y="655"/>
                  </a:cubicBezTo>
                  <a:cubicBezTo>
                    <a:pt x="549" y="654"/>
                    <a:pt x="549" y="653"/>
                    <a:pt x="548" y="652"/>
                  </a:cubicBezTo>
                  <a:cubicBezTo>
                    <a:pt x="548" y="652"/>
                    <a:pt x="548" y="652"/>
                    <a:pt x="548" y="652"/>
                  </a:cubicBezTo>
                  <a:cubicBezTo>
                    <a:pt x="547" y="652"/>
                    <a:pt x="546" y="653"/>
                    <a:pt x="545" y="653"/>
                  </a:cubicBezTo>
                  <a:cubicBezTo>
                    <a:pt x="545" y="654"/>
                    <a:pt x="544" y="654"/>
                    <a:pt x="544" y="654"/>
                  </a:cubicBezTo>
                  <a:cubicBezTo>
                    <a:pt x="543" y="655"/>
                    <a:pt x="542" y="655"/>
                    <a:pt x="540" y="655"/>
                  </a:cubicBezTo>
                  <a:cubicBezTo>
                    <a:pt x="540" y="655"/>
                    <a:pt x="540" y="655"/>
                    <a:pt x="539" y="655"/>
                  </a:cubicBezTo>
                  <a:cubicBezTo>
                    <a:pt x="538" y="655"/>
                    <a:pt x="536" y="655"/>
                    <a:pt x="535" y="655"/>
                  </a:cubicBezTo>
                  <a:cubicBezTo>
                    <a:pt x="535" y="655"/>
                    <a:pt x="534" y="655"/>
                    <a:pt x="534" y="655"/>
                  </a:cubicBezTo>
                  <a:cubicBezTo>
                    <a:pt x="532" y="655"/>
                    <a:pt x="531" y="654"/>
                    <a:pt x="530" y="653"/>
                  </a:cubicBezTo>
                  <a:cubicBezTo>
                    <a:pt x="530" y="653"/>
                    <a:pt x="530" y="652"/>
                    <a:pt x="530" y="651"/>
                  </a:cubicBezTo>
                  <a:cubicBezTo>
                    <a:pt x="530" y="651"/>
                    <a:pt x="530" y="650"/>
                    <a:pt x="530" y="650"/>
                  </a:cubicBezTo>
                  <a:cubicBezTo>
                    <a:pt x="530" y="649"/>
                    <a:pt x="529" y="648"/>
                    <a:pt x="527" y="648"/>
                  </a:cubicBezTo>
                  <a:cubicBezTo>
                    <a:pt x="527" y="648"/>
                    <a:pt x="527" y="648"/>
                    <a:pt x="527" y="648"/>
                  </a:cubicBezTo>
                  <a:cubicBezTo>
                    <a:pt x="526" y="647"/>
                    <a:pt x="525" y="647"/>
                    <a:pt x="524" y="646"/>
                  </a:cubicBezTo>
                  <a:cubicBezTo>
                    <a:pt x="523" y="645"/>
                    <a:pt x="523" y="644"/>
                    <a:pt x="523" y="644"/>
                  </a:cubicBezTo>
                  <a:cubicBezTo>
                    <a:pt x="523" y="643"/>
                    <a:pt x="523" y="643"/>
                    <a:pt x="523" y="643"/>
                  </a:cubicBezTo>
                  <a:cubicBezTo>
                    <a:pt x="523" y="642"/>
                    <a:pt x="522" y="642"/>
                    <a:pt x="522" y="642"/>
                  </a:cubicBezTo>
                  <a:cubicBezTo>
                    <a:pt x="522" y="641"/>
                    <a:pt x="522" y="641"/>
                    <a:pt x="521" y="641"/>
                  </a:cubicBezTo>
                  <a:cubicBezTo>
                    <a:pt x="521" y="640"/>
                    <a:pt x="520" y="639"/>
                    <a:pt x="518" y="639"/>
                  </a:cubicBezTo>
                  <a:cubicBezTo>
                    <a:pt x="518" y="639"/>
                    <a:pt x="517" y="639"/>
                    <a:pt x="516" y="639"/>
                  </a:cubicBezTo>
                  <a:cubicBezTo>
                    <a:pt x="516" y="639"/>
                    <a:pt x="515" y="639"/>
                    <a:pt x="515" y="639"/>
                  </a:cubicBezTo>
                  <a:cubicBezTo>
                    <a:pt x="514" y="639"/>
                    <a:pt x="513" y="639"/>
                    <a:pt x="512" y="639"/>
                  </a:cubicBezTo>
                  <a:cubicBezTo>
                    <a:pt x="512" y="639"/>
                    <a:pt x="511" y="639"/>
                    <a:pt x="510" y="639"/>
                  </a:cubicBezTo>
                  <a:cubicBezTo>
                    <a:pt x="510" y="640"/>
                    <a:pt x="509" y="640"/>
                    <a:pt x="509" y="641"/>
                  </a:cubicBezTo>
                  <a:cubicBezTo>
                    <a:pt x="508" y="641"/>
                    <a:pt x="506" y="642"/>
                    <a:pt x="505" y="642"/>
                  </a:cubicBezTo>
                  <a:cubicBezTo>
                    <a:pt x="504" y="642"/>
                    <a:pt x="503" y="641"/>
                    <a:pt x="502" y="641"/>
                  </a:cubicBezTo>
                  <a:cubicBezTo>
                    <a:pt x="501" y="641"/>
                    <a:pt x="501" y="641"/>
                    <a:pt x="500" y="641"/>
                  </a:cubicBezTo>
                  <a:cubicBezTo>
                    <a:pt x="499" y="641"/>
                    <a:pt x="499" y="641"/>
                    <a:pt x="498" y="641"/>
                  </a:cubicBezTo>
                  <a:cubicBezTo>
                    <a:pt x="498" y="641"/>
                    <a:pt x="498" y="641"/>
                    <a:pt x="498" y="641"/>
                  </a:cubicBezTo>
                  <a:cubicBezTo>
                    <a:pt x="497" y="641"/>
                    <a:pt x="497" y="641"/>
                    <a:pt x="496" y="641"/>
                  </a:cubicBezTo>
                  <a:cubicBezTo>
                    <a:pt x="496" y="641"/>
                    <a:pt x="495" y="641"/>
                    <a:pt x="495" y="641"/>
                  </a:cubicBezTo>
                  <a:cubicBezTo>
                    <a:pt x="495" y="641"/>
                    <a:pt x="494" y="640"/>
                    <a:pt x="493" y="640"/>
                  </a:cubicBezTo>
                  <a:cubicBezTo>
                    <a:pt x="493" y="640"/>
                    <a:pt x="493" y="640"/>
                    <a:pt x="493" y="640"/>
                  </a:cubicBezTo>
                  <a:cubicBezTo>
                    <a:pt x="493" y="640"/>
                    <a:pt x="493" y="639"/>
                    <a:pt x="493" y="639"/>
                  </a:cubicBezTo>
                  <a:cubicBezTo>
                    <a:pt x="493" y="638"/>
                    <a:pt x="493" y="638"/>
                    <a:pt x="493" y="638"/>
                  </a:cubicBezTo>
                  <a:cubicBezTo>
                    <a:pt x="493" y="637"/>
                    <a:pt x="492" y="636"/>
                    <a:pt x="491" y="636"/>
                  </a:cubicBezTo>
                  <a:cubicBezTo>
                    <a:pt x="491" y="636"/>
                    <a:pt x="491" y="636"/>
                    <a:pt x="491" y="636"/>
                  </a:cubicBezTo>
                  <a:cubicBezTo>
                    <a:pt x="490" y="636"/>
                    <a:pt x="490" y="637"/>
                    <a:pt x="489" y="637"/>
                  </a:cubicBezTo>
                  <a:cubicBezTo>
                    <a:pt x="489" y="637"/>
                    <a:pt x="489" y="638"/>
                    <a:pt x="489" y="638"/>
                  </a:cubicBezTo>
                  <a:cubicBezTo>
                    <a:pt x="489" y="638"/>
                    <a:pt x="489" y="638"/>
                    <a:pt x="489" y="639"/>
                  </a:cubicBezTo>
                  <a:cubicBezTo>
                    <a:pt x="489" y="639"/>
                    <a:pt x="489" y="639"/>
                    <a:pt x="489" y="639"/>
                  </a:cubicBezTo>
                  <a:cubicBezTo>
                    <a:pt x="489" y="639"/>
                    <a:pt x="489" y="640"/>
                    <a:pt x="489" y="640"/>
                  </a:cubicBezTo>
                  <a:cubicBezTo>
                    <a:pt x="488" y="641"/>
                    <a:pt x="487" y="641"/>
                    <a:pt x="487" y="641"/>
                  </a:cubicBezTo>
                  <a:cubicBezTo>
                    <a:pt x="486" y="641"/>
                    <a:pt x="486" y="641"/>
                    <a:pt x="486" y="641"/>
                  </a:cubicBezTo>
                  <a:cubicBezTo>
                    <a:pt x="486" y="641"/>
                    <a:pt x="486" y="641"/>
                    <a:pt x="486" y="641"/>
                  </a:cubicBezTo>
                  <a:cubicBezTo>
                    <a:pt x="486" y="641"/>
                    <a:pt x="486" y="641"/>
                    <a:pt x="486" y="641"/>
                  </a:cubicBezTo>
                  <a:cubicBezTo>
                    <a:pt x="485" y="641"/>
                    <a:pt x="485" y="641"/>
                    <a:pt x="485" y="641"/>
                  </a:cubicBezTo>
                  <a:cubicBezTo>
                    <a:pt x="485" y="641"/>
                    <a:pt x="485" y="641"/>
                    <a:pt x="485" y="641"/>
                  </a:cubicBezTo>
                  <a:cubicBezTo>
                    <a:pt x="485" y="641"/>
                    <a:pt x="485" y="641"/>
                    <a:pt x="485" y="641"/>
                  </a:cubicBezTo>
                  <a:cubicBezTo>
                    <a:pt x="485" y="641"/>
                    <a:pt x="485" y="641"/>
                    <a:pt x="485" y="641"/>
                  </a:cubicBezTo>
                  <a:cubicBezTo>
                    <a:pt x="484" y="639"/>
                    <a:pt x="484" y="639"/>
                    <a:pt x="484" y="639"/>
                  </a:cubicBezTo>
                  <a:cubicBezTo>
                    <a:pt x="483" y="638"/>
                    <a:pt x="483" y="638"/>
                    <a:pt x="483" y="638"/>
                  </a:cubicBezTo>
                  <a:cubicBezTo>
                    <a:pt x="477" y="630"/>
                    <a:pt x="477" y="630"/>
                    <a:pt x="477" y="630"/>
                  </a:cubicBezTo>
                  <a:cubicBezTo>
                    <a:pt x="466" y="614"/>
                    <a:pt x="466" y="614"/>
                    <a:pt x="466" y="614"/>
                  </a:cubicBezTo>
                  <a:cubicBezTo>
                    <a:pt x="465" y="613"/>
                    <a:pt x="465" y="613"/>
                    <a:pt x="464" y="612"/>
                  </a:cubicBezTo>
                  <a:cubicBezTo>
                    <a:pt x="464" y="612"/>
                    <a:pt x="463" y="612"/>
                    <a:pt x="463" y="611"/>
                  </a:cubicBezTo>
                  <a:cubicBezTo>
                    <a:pt x="463" y="611"/>
                    <a:pt x="463" y="611"/>
                    <a:pt x="463" y="611"/>
                  </a:cubicBezTo>
                  <a:cubicBezTo>
                    <a:pt x="461" y="610"/>
                    <a:pt x="461" y="610"/>
                    <a:pt x="461" y="610"/>
                  </a:cubicBezTo>
                  <a:cubicBezTo>
                    <a:pt x="461" y="609"/>
                    <a:pt x="461" y="609"/>
                    <a:pt x="461" y="609"/>
                  </a:cubicBezTo>
                  <a:cubicBezTo>
                    <a:pt x="461" y="609"/>
                    <a:pt x="461" y="609"/>
                    <a:pt x="461" y="609"/>
                  </a:cubicBezTo>
                  <a:cubicBezTo>
                    <a:pt x="454" y="604"/>
                    <a:pt x="454" y="604"/>
                    <a:pt x="454" y="604"/>
                  </a:cubicBezTo>
                  <a:cubicBezTo>
                    <a:pt x="451" y="601"/>
                    <a:pt x="451" y="601"/>
                    <a:pt x="451" y="601"/>
                  </a:cubicBezTo>
                  <a:cubicBezTo>
                    <a:pt x="450" y="600"/>
                    <a:pt x="450" y="600"/>
                    <a:pt x="450" y="600"/>
                  </a:cubicBezTo>
                  <a:cubicBezTo>
                    <a:pt x="450" y="600"/>
                    <a:pt x="450" y="600"/>
                    <a:pt x="450" y="600"/>
                  </a:cubicBezTo>
                  <a:cubicBezTo>
                    <a:pt x="450" y="600"/>
                    <a:pt x="450" y="600"/>
                    <a:pt x="450" y="600"/>
                  </a:cubicBezTo>
                  <a:cubicBezTo>
                    <a:pt x="450" y="599"/>
                    <a:pt x="450" y="599"/>
                    <a:pt x="450" y="599"/>
                  </a:cubicBezTo>
                  <a:cubicBezTo>
                    <a:pt x="450" y="599"/>
                    <a:pt x="450" y="599"/>
                    <a:pt x="450" y="599"/>
                  </a:cubicBezTo>
                  <a:cubicBezTo>
                    <a:pt x="450" y="599"/>
                    <a:pt x="451" y="598"/>
                    <a:pt x="452" y="598"/>
                  </a:cubicBezTo>
                  <a:cubicBezTo>
                    <a:pt x="453" y="597"/>
                    <a:pt x="454" y="596"/>
                    <a:pt x="454" y="595"/>
                  </a:cubicBezTo>
                  <a:cubicBezTo>
                    <a:pt x="454" y="595"/>
                    <a:pt x="454" y="594"/>
                    <a:pt x="453" y="594"/>
                  </a:cubicBezTo>
                  <a:cubicBezTo>
                    <a:pt x="453" y="594"/>
                    <a:pt x="452" y="594"/>
                    <a:pt x="452" y="594"/>
                  </a:cubicBezTo>
                  <a:cubicBezTo>
                    <a:pt x="450" y="594"/>
                    <a:pt x="449" y="595"/>
                    <a:pt x="447" y="596"/>
                  </a:cubicBezTo>
                  <a:cubicBezTo>
                    <a:pt x="447" y="596"/>
                    <a:pt x="447" y="596"/>
                    <a:pt x="446" y="596"/>
                  </a:cubicBezTo>
                  <a:cubicBezTo>
                    <a:pt x="446" y="597"/>
                    <a:pt x="446" y="597"/>
                    <a:pt x="446" y="597"/>
                  </a:cubicBezTo>
                  <a:cubicBezTo>
                    <a:pt x="444" y="598"/>
                    <a:pt x="443" y="598"/>
                    <a:pt x="441" y="599"/>
                  </a:cubicBezTo>
                  <a:cubicBezTo>
                    <a:pt x="441" y="600"/>
                    <a:pt x="441" y="600"/>
                    <a:pt x="441" y="600"/>
                  </a:cubicBezTo>
                  <a:cubicBezTo>
                    <a:pt x="441" y="601"/>
                    <a:pt x="440" y="602"/>
                    <a:pt x="440" y="602"/>
                  </a:cubicBezTo>
                  <a:cubicBezTo>
                    <a:pt x="439" y="603"/>
                    <a:pt x="439" y="603"/>
                    <a:pt x="439" y="603"/>
                  </a:cubicBezTo>
                  <a:cubicBezTo>
                    <a:pt x="439" y="603"/>
                    <a:pt x="439" y="603"/>
                    <a:pt x="439" y="603"/>
                  </a:cubicBezTo>
                  <a:cubicBezTo>
                    <a:pt x="439" y="603"/>
                    <a:pt x="439" y="603"/>
                    <a:pt x="439" y="603"/>
                  </a:cubicBezTo>
                  <a:cubicBezTo>
                    <a:pt x="438" y="603"/>
                    <a:pt x="438" y="604"/>
                    <a:pt x="437" y="604"/>
                  </a:cubicBezTo>
                  <a:cubicBezTo>
                    <a:pt x="437" y="604"/>
                    <a:pt x="436" y="604"/>
                    <a:pt x="436" y="604"/>
                  </a:cubicBezTo>
                  <a:cubicBezTo>
                    <a:pt x="436" y="604"/>
                    <a:pt x="435" y="604"/>
                    <a:pt x="435" y="604"/>
                  </a:cubicBezTo>
                  <a:cubicBezTo>
                    <a:pt x="435" y="604"/>
                    <a:pt x="434" y="604"/>
                    <a:pt x="434" y="604"/>
                  </a:cubicBezTo>
                  <a:cubicBezTo>
                    <a:pt x="433" y="605"/>
                    <a:pt x="432" y="605"/>
                    <a:pt x="432" y="605"/>
                  </a:cubicBezTo>
                  <a:cubicBezTo>
                    <a:pt x="431" y="605"/>
                    <a:pt x="431" y="606"/>
                    <a:pt x="431" y="607"/>
                  </a:cubicBezTo>
                  <a:cubicBezTo>
                    <a:pt x="431" y="607"/>
                    <a:pt x="431" y="607"/>
                    <a:pt x="431" y="607"/>
                  </a:cubicBezTo>
                  <a:cubicBezTo>
                    <a:pt x="431" y="607"/>
                    <a:pt x="431" y="607"/>
                    <a:pt x="431" y="607"/>
                  </a:cubicBezTo>
                  <a:cubicBezTo>
                    <a:pt x="430" y="607"/>
                    <a:pt x="430" y="607"/>
                    <a:pt x="429" y="606"/>
                  </a:cubicBezTo>
                  <a:cubicBezTo>
                    <a:pt x="428" y="606"/>
                    <a:pt x="427" y="606"/>
                    <a:pt x="425" y="605"/>
                  </a:cubicBezTo>
                  <a:cubicBezTo>
                    <a:pt x="424" y="605"/>
                    <a:pt x="423" y="606"/>
                    <a:pt x="423" y="607"/>
                  </a:cubicBezTo>
                  <a:cubicBezTo>
                    <a:pt x="423" y="607"/>
                    <a:pt x="423" y="607"/>
                    <a:pt x="423" y="607"/>
                  </a:cubicBezTo>
                  <a:cubicBezTo>
                    <a:pt x="423" y="607"/>
                    <a:pt x="423" y="607"/>
                    <a:pt x="423" y="607"/>
                  </a:cubicBezTo>
                  <a:cubicBezTo>
                    <a:pt x="423" y="607"/>
                    <a:pt x="423" y="607"/>
                    <a:pt x="422" y="607"/>
                  </a:cubicBezTo>
                  <a:cubicBezTo>
                    <a:pt x="422" y="607"/>
                    <a:pt x="422" y="607"/>
                    <a:pt x="422" y="608"/>
                  </a:cubicBezTo>
                  <a:cubicBezTo>
                    <a:pt x="422" y="608"/>
                    <a:pt x="422" y="608"/>
                    <a:pt x="422" y="608"/>
                  </a:cubicBezTo>
                  <a:cubicBezTo>
                    <a:pt x="421" y="608"/>
                    <a:pt x="421" y="608"/>
                    <a:pt x="421" y="608"/>
                  </a:cubicBezTo>
                  <a:cubicBezTo>
                    <a:pt x="421" y="607"/>
                    <a:pt x="421" y="607"/>
                    <a:pt x="420" y="607"/>
                  </a:cubicBezTo>
                  <a:cubicBezTo>
                    <a:pt x="420" y="606"/>
                    <a:pt x="420" y="606"/>
                    <a:pt x="420" y="605"/>
                  </a:cubicBezTo>
                  <a:cubicBezTo>
                    <a:pt x="420" y="605"/>
                    <a:pt x="420" y="604"/>
                    <a:pt x="420" y="604"/>
                  </a:cubicBezTo>
                  <a:cubicBezTo>
                    <a:pt x="420" y="604"/>
                    <a:pt x="420" y="604"/>
                    <a:pt x="421" y="604"/>
                  </a:cubicBezTo>
                  <a:cubicBezTo>
                    <a:pt x="421" y="604"/>
                    <a:pt x="421" y="602"/>
                    <a:pt x="421" y="602"/>
                  </a:cubicBezTo>
                  <a:cubicBezTo>
                    <a:pt x="421" y="601"/>
                    <a:pt x="421" y="601"/>
                    <a:pt x="420" y="601"/>
                  </a:cubicBezTo>
                  <a:cubicBezTo>
                    <a:pt x="420" y="601"/>
                    <a:pt x="420" y="601"/>
                    <a:pt x="420" y="601"/>
                  </a:cubicBezTo>
                  <a:cubicBezTo>
                    <a:pt x="420" y="601"/>
                    <a:pt x="419" y="601"/>
                    <a:pt x="419" y="601"/>
                  </a:cubicBezTo>
                  <a:cubicBezTo>
                    <a:pt x="419" y="601"/>
                    <a:pt x="419" y="601"/>
                    <a:pt x="419" y="601"/>
                  </a:cubicBezTo>
                  <a:cubicBezTo>
                    <a:pt x="418" y="601"/>
                    <a:pt x="418" y="601"/>
                    <a:pt x="417" y="601"/>
                  </a:cubicBezTo>
                  <a:cubicBezTo>
                    <a:pt x="417" y="601"/>
                    <a:pt x="417" y="601"/>
                    <a:pt x="417" y="601"/>
                  </a:cubicBezTo>
                  <a:cubicBezTo>
                    <a:pt x="416" y="600"/>
                    <a:pt x="415" y="600"/>
                    <a:pt x="414" y="600"/>
                  </a:cubicBezTo>
                  <a:cubicBezTo>
                    <a:pt x="414" y="600"/>
                    <a:pt x="414" y="600"/>
                    <a:pt x="414" y="600"/>
                  </a:cubicBezTo>
                  <a:cubicBezTo>
                    <a:pt x="414" y="600"/>
                    <a:pt x="414" y="601"/>
                    <a:pt x="414" y="601"/>
                  </a:cubicBezTo>
                  <a:cubicBezTo>
                    <a:pt x="414" y="602"/>
                    <a:pt x="413" y="603"/>
                    <a:pt x="412" y="603"/>
                  </a:cubicBezTo>
                  <a:cubicBezTo>
                    <a:pt x="412" y="603"/>
                    <a:pt x="411" y="603"/>
                    <a:pt x="411" y="602"/>
                  </a:cubicBezTo>
                  <a:cubicBezTo>
                    <a:pt x="411" y="602"/>
                    <a:pt x="411" y="601"/>
                    <a:pt x="410" y="601"/>
                  </a:cubicBezTo>
                  <a:cubicBezTo>
                    <a:pt x="410" y="601"/>
                    <a:pt x="410" y="601"/>
                    <a:pt x="410" y="601"/>
                  </a:cubicBezTo>
                  <a:cubicBezTo>
                    <a:pt x="410" y="600"/>
                    <a:pt x="410" y="599"/>
                    <a:pt x="410" y="599"/>
                  </a:cubicBezTo>
                  <a:cubicBezTo>
                    <a:pt x="410" y="599"/>
                    <a:pt x="410" y="598"/>
                    <a:pt x="410" y="598"/>
                  </a:cubicBezTo>
                  <a:cubicBezTo>
                    <a:pt x="410" y="597"/>
                    <a:pt x="409" y="597"/>
                    <a:pt x="408" y="596"/>
                  </a:cubicBezTo>
                  <a:cubicBezTo>
                    <a:pt x="408" y="596"/>
                    <a:pt x="407" y="596"/>
                    <a:pt x="407" y="596"/>
                  </a:cubicBezTo>
                  <a:cubicBezTo>
                    <a:pt x="407" y="597"/>
                    <a:pt x="407" y="598"/>
                    <a:pt x="407" y="598"/>
                  </a:cubicBezTo>
                  <a:cubicBezTo>
                    <a:pt x="407" y="598"/>
                    <a:pt x="407" y="598"/>
                    <a:pt x="407" y="598"/>
                  </a:cubicBezTo>
                  <a:cubicBezTo>
                    <a:pt x="407" y="599"/>
                    <a:pt x="407" y="599"/>
                    <a:pt x="407" y="599"/>
                  </a:cubicBezTo>
                  <a:cubicBezTo>
                    <a:pt x="406" y="599"/>
                    <a:pt x="406" y="599"/>
                    <a:pt x="406" y="599"/>
                  </a:cubicBezTo>
                  <a:cubicBezTo>
                    <a:pt x="406" y="599"/>
                    <a:pt x="406" y="598"/>
                    <a:pt x="406" y="598"/>
                  </a:cubicBezTo>
                  <a:cubicBezTo>
                    <a:pt x="405" y="598"/>
                    <a:pt x="405" y="598"/>
                    <a:pt x="405" y="598"/>
                  </a:cubicBezTo>
                  <a:cubicBezTo>
                    <a:pt x="405" y="598"/>
                    <a:pt x="405" y="598"/>
                    <a:pt x="404" y="598"/>
                  </a:cubicBezTo>
                  <a:cubicBezTo>
                    <a:pt x="404" y="598"/>
                    <a:pt x="404" y="598"/>
                    <a:pt x="404" y="599"/>
                  </a:cubicBezTo>
                  <a:cubicBezTo>
                    <a:pt x="404" y="599"/>
                    <a:pt x="404" y="599"/>
                    <a:pt x="403" y="599"/>
                  </a:cubicBezTo>
                  <a:cubicBezTo>
                    <a:pt x="403" y="600"/>
                    <a:pt x="403" y="599"/>
                    <a:pt x="402" y="599"/>
                  </a:cubicBezTo>
                  <a:cubicBezTo>
                    <a:pt x="402" y="599"/>
                    <a:pt x="402" y="599"/>
                    <a:pt x="401" y="599"/>
                  </a:cubicBezTo>
                  <a:cubicBezTo>
                    <a:pt x="401" y="599"/>
                    <a:pt x="401" y="599"/>
                    <a:pt x="401" y="599"/>
                  </a:cubicBezTo>
                  <a:cubicBezTo>
                    <a:pt x="401" y="599"/>
                    <a:pt x="400" y="599"/>
                    <a:pt x="400" y="599"/>
                  </a:cubicBezTo>
                  <a:cubicBezTo>
                    <a:pt x="400" y="599"/>
                    <a:pt x="400" y="599"/>
                    <a:pt x="400" y="599"/>
                  </a:cubicBezTo>
                  <a:cubicBezTo>
                    <a:pt x="400" y="599"/>
                    <a:pt x="400" y="599"/>
                    <a:pt x="400" y="599"/>
                  </a:cubicBezTo>
                  <a:cubicBezTo>
                    <a:pt x="399" y="599"/>
                    <a:pt x="399" y="599"/>
                    <a:pt x="398" y="599"/>
                  </a:cubicBezTo>
                  <a:cubicBezTo>
                    <a:pt x="397" y="597"/>
                    <a:pt x="398" y="597"/>
                    <a:pt x="398" y="596"/>
                  </a:cubicBezTo>
                  <a:cubicBezTo>
                    <a:pt x="399" y="595"/>
                    <a:pt x="399" y="595"/>
                    <a:pt x="399" y="595"/>
                  </a:cubicBezTo>
                  <a:cubicBezTo>
                    <a:pt x="399" y="595"/>
                    <a:pt x="399" y="595"/>
                    <a:pt x="399" y="594"/>
                  </a:cubicBezTo>
                  <a:cubicBezTo>
                    <a:pt x="400" y="594"/>
                    <a:pt x="400" y="593"/>
                    <a:pt x="400" y="593"/>
                  </a:cubicBezTo>
                  <a:cubicBezTo>
                    <a:pt x="400" y="593"/>
                    <a:pt x="400" y="593"/>
                    <a:pt x="400" y="593"/>
                  </a:cubicBezTo>
                  <a:cubicBezTo>
                    <a:pt x="400" y="592"/>
                    <a:pt x="401" y="592"/>
                    <a:pt x="401" y="592"/>
                  </a:cubicBezTo>
                  <a:cubicBezTo>
                    <a:pt x="401" y="591"/>
                    <a:pt x="400" y="591"/>
                    <a:pt x="400" y="591"/>
                  </a:cubicBezTo>
                  <a:cubicBezTo>
                    <a:pt x="400" y="591"/>
                    <a:pt x="399" y="591"/>
                    <a:pt x="399" y="591"/>
                  </a:cubicBezTo>
                  <a:cubicBezTo>
                    <a:pt x="397" y="590"/>
                    <a:pt x="396" y="588"/>
                    <a:pt x="396" y="586"/>
                  </a:cubicBezTo>
                  <a:cubicBezTo>
                    <a:pt x="395" y="586"/>
                    <a:pt x="395" y="586"/>
                    <a:pt x="395" y="585"/>
                  </a:cubicBezTo>
                  <a:cubicBezTo>
                    <a:pt x="395" y="585"/>
                    <a:pt x="395" y="584"/>
                    <a:pt x="395" y="584"/>
                  </a:cubicBezTo>
                  <a:cubicBezTo>
                    <a:pt x="395" y="584"/>
                    <a:pt x="395" y="584"/>
                    <a:pt x="395" y="584"/>
                  </a:cubicBezTo>
                  <a:cubicBezTo>
                    <a:pt x="394" y="584"/>
                    <a:pt x="394" y="584"/>
                    <a:pt x="393" y="584"/>
                  </a:cubicBezTo>
                  <a:cubicBezTo>
                    <a:pt x="393" y="585"/>
                    <a:pt x="392" y="585"/>
                    <a:pt x="392" y="585"/>
                  </a:cubicBezTo>
                  <a:cubicBezTo>
                    <a:pt x="392" y="585"/>
                    <a:pt x="392" y="585"/>
                    <a:pt x="392" y="585"/>
                  </a:cubicBezTo>
                  <a:cubicBezTo>
                    <a:pt x="392" y="585"/>
                    <a:pt x="392" y="585"/>
                    <a:pt x="392" y="585"/>
                  </a:cubicBezTo>
                  <a:cubicBezTo>
                    <a:pt x="391" y="585"/>
                    <a:pt x="391" y="585"/>
                    <a:pt x="391" y="585"/>
                  </a:cubicBezTo>
                  <a:cubicBezTo>
                    <a:pt x="392" y="584"/>
                    <a:pt x="392" y="584"/>
                    <a:pt x="392" y="584"/>
                  </a:cubicBezTo>
                  <a:cubicBezTo>
                    <a:pt x="392" y="584"/>
                    <a:pt x="392" y="584"/>
                    <a:pt x="392" y="583"/>
                  </a:cubicBezTo>
                  <a:cubicBezTo>
                    <a:pt x="392" y="584"/>
                    <a:pt x="392" y="584"/>
                    <a:pt x="392" y="584"/>
                  </a:cubicBezTo>
                  <a:cubicBezTo>
                    <a:pt x="392" y="584"/>
                    <a:pt x="392" y="584"/>
                    <a:pt x="391" y="585"/>
                  </a:cubicBezTo>
                  <a:cubicBezTo>
                    <a:pt x="391" y="585"/>
                    <a:pt x="391" y="585"/>
                    <a:pt x="391" y="585"/>
                  </a:cubicBezTo>
                  <a:cubicBezTo>
                    <a:pt x="391" y="585"/>
                    <a:pt x="391" y="585"/>
                    <a:pt x="391" y="585"/>
                  </a:cubicBezTo>
                  <a:cubicBezTo>
                    <a:pt x="391" y="585"/>
                    <a:pt x="391" y="585"/>
                    <a:pt x="390" y="585"/>
                  </a:cubicBezTo>
                  <a:cubicBezTo>
                    <a:pt x="389" y="585"/>
                    <a:pt x="388" y="585"/>
                    <a:pt x="387" y="584"/>
                  </a:cubicBezTo>
                  <a:cubicBezTo>
                    <a:pt x="386" y="584"/>
                    <a:pt x="386" y="584"/>
                    <a:pt x="385" y="583"/>
                  </a:cubicBezTo>
                  <a:cubicBezTo>
                    <a:pt x="384" y="583"/>
                    <a:pt x="383" y="583"/>
                    <a:pt x="383" y="583"/>
                  </a:cubicBezTo>
                  <a:cubicBezTo>
                    <a:pt x="382" y="583"/>
                    <a:pt x="382" y="583"/>
                    <a:pt x="382" y="583"/>
                  </a:cubicBezTo>
                  <a:cubicBezTo>
                    <a:pt x="381" y="583"/>
                    <a:pt x="381" y="582"/>
                    <a:pt x="380" y="582"/>
                  </a:cubicBezTo>
                  <a:cubicBezTo>
                    <a:pt x="380" y="582"/>
                    <a:pt x="380" y="582"/>
                    <a:pt x="380" y="582"/>
                  </a:cubicBezTo>
                  <a:cubicBezTo>
                    <a:pt x="379" y="582"/>
                    <a:pt x="379" y="583"/>
                    <a:pt x="379" y="583"/>
                  </a:cubicBezTo>
                  <a:cubicBezTo>
                    <a:pt x="378" y="583"/>
                    <a:pt x="377" y="583"/>
                    <a:pt x="377" y="583"/>
                  </a:cubicBezTo>
                  <a:cubicBezTo>
                    <a:pt x="377" y="583"/>
                    <a:pt x="377" y="583"/>
                    <a:pt x="376" y="583"/>
                  </a:cubicBezTo>
                  <a:cubicBezTo>
                    <a:pt x="376" y="584"/>
                    <a:pt x="376" y="584"/>
                    <a:pt x="376" y="584"/>
                  </a:cubicBezTo>
                  <a:cubicBezTo>
                    <a:pt x="376" y="584"/>
                    <a:pt x="376" y="584"/>
                    <a:pt x="376" y="584"/>
                  </a:cubicBezTo>
                  <a:cubicBezTo>
                    <a:pt x="376" y="584"/>
                    <a:pt x="376" y="584"/>
                    <a:pt x="376" y="584"/>
                  </a:cubicBezTo>
                  <a:cubicBezTo>
                    <a:pt x="376" y="584"/>
                    <a:pt x="376" y="584"/>
                    <a:pt x="375" y="584"/>
                  </a:cubicBezTo>
                  <a:cubicBezTo>
                    <a:pt x="375" y="585"/>
                    <a:pt x="375" y="585"/>
                    <a:pt x="375" y="585"/>
                  </a:cubicBezTo>
                  <a:cubicBezTo>
                    <a:pt x="374" y="585"/>
                    <a:pt x="374" y="585"/>
                    <a:pt x="374" y="585"/>
                  </a:cubicBezTo>
                  <a:cubicBezTo>
                    <a:pt x="374" y="585"/>
                    <a:pt x="374" y="585"/>
                    <a:pt x="374" y="585"/>
                  </a:cubicBezTo>
                  <a:cubicBezTo>
                    <a:pt x="374" y="585"/>
                    <a:pt x="374" y="585"/>
                    <a:pt x="374" y="585"/>
                  </a:cubicBezTo>
                  <a:cubicBezTo>
                    <a:pt x="373" y="585"/>
                    <a:pt x="373" y="585"/>
                    <a:pt x="372" y="585"/>
                  </a:cubicBezTo>
                  <a:cubicBezTo>
                    <a:pt x="372" y="586"/>
                    <a:pt x="373" y="587"/>
                    <a:pt x="373" y="587"/>
                  </a:cubicBezTo>
                  <a:cubicBezTo>
                    <a:pt x="373" y="587"/>
                    <a:pt x="373" y="588"/>
                    <a:pt x="373" y="588"/>
                  </a:cubicBezTo>
                  <a:cubicBezTo>
                    <a:pt x="373" y="589"/>
                    <a:pt x="373" y="589"/>
                    <a:pt x="373" y="589"/>
                  </a:cubicBezTo>
                  <a:cubicBezTo>
                    <a:pt x="373" y="589"/>
                    <a:pt x="373" y="589"/>
                    <a:pt x="373" y="589"/>
                  </a:cubicBezTo>
                  <a:cubicBezTo>
                    <a:pt x="371" y="589"/>
                    <a:pt x="370" y="589"/>
                    <a:pt x="369" y="589"/>
                  </a:cubicBezTo>
                  <a:cubicBezTo>
                    <a:pt x="368" y="589"/>
                    <a:pt x="367" y="589"/>
                    <a:pt x="367" y="589"/>
                  </a:cubicBezTo>
                  <a:cubicBezTo>
                    <a:pt x="367" y="589"/>
                    <a:pt x="367" y="589"/>
                    <a:pt x="367" y="589"/>
                  </a:cubicBezTo>
                  <a:cubicBezTo>
                    <a:pt x="367" y="590"/>
                    <a:pt x="366" y="590"/>
                    <a:pt x="365" y="590"/>
                  </a:cubicBezTo>
                  <a:cubicBezTo>
                    <a:pt x="365" y="590"/>
                    <a:pt x="365" y="590"/>
                    <a:pt x="364" y="590"/>
                  </a:cubicBezTo>
                  <a:cubicBezTo>
                    <a:pt x="364" y="590"/>
                    <a:pt x="364" y="590"/>
                    <a:pt x="364" y="590"/>
                  </a:cubicBezTo>
                  <a:cubicBezTo>
                    <a:pt x="362" y="591"/>
                    <a:pt x="360" y="592"/>
                    <a:pt x="358" y="593"/>
                  </a:cubicBezTo>
                  <a:cubicBezTo>
                    <a:pt x="358" y="593"/>
                    <a:pt x="358" y="593"/>
                    <a:pt x="358" y="593"/>
                  </a:cubicBezTo>
                  <a:cubicBezTo>
                    <a:pt x="358" y="593"/>
                    <a:pt x="358" y="593"/>
                    <a:pt x="358" y="593"/>
                  </a:cubicBezTo>
                  <a:cubicBezTo>
                    <a:pt x="357" y="593"/>
                    <a:pt x="356" y="594"/>
                    <a:pt x="355" y="594"/>
                  </a:cubicBezTo>
                  <a:cubicBezTo>
                    <a:pt x="354" y="594"/>
                    <a:pt x="353" y="595"/>
                    <a:pt x="353" y="595"/>
                  </a:cubicBezTo>
                  <a:cubicBezTo>
                    <a:pt x="352" y="595"/>
                    <a:pt x="352" y="595"/>
                    <a:pt x="352" y="595"/>
                  </a:cubicBezTo>
                  <a:cubicBezTo>
                    <a:pt x="352" y="595"/>
                    <a:pt x="351" y="594"/>
                    <a:pt x="351" y="594"/>
                  </a:cubicBezTo>
                  <a:cubicBezTo>
                    <a:pt x="351" y="594"/>
                    <a:pt x="351" y="594"/>
                    <a:pt x="351" y="594"/>
                  </a:cubicBezTo>
                  <a:cubicBezTo>
                    <a:pt x="351" y="594"/>
                    <a:pt x="351" y="594"/>
                    <a:pt x="351" y="594"/>
                  </a:cubicBezTo>
                  <a:cubicBezTo>
                    <a:pt x="350" y="594"/>
                    <a:pt x="350" y="594"/>
                    <a:pt x="350" y="595"/>
                  </a:cubicBezTo>
                  <a:cubicBezTo>
                    <a:pt x="349" y="595"/>
                    <a:pt x="349" y="595"/>
                    <a:pt x="349" y="595"/>
                  </a:cubicBezTo>
                  <a:cubicBezTo>
                    <a:pt x="348" y="595"/>
                    <a:pt x="348" y="595"/>
                    <a:pt x="348" y="596"/>
                  </a:cubicBezTo>
                  <a:cubicBezTo>
                    <a:pt x="348" y="596"/>
                    <a:pt x="347" y="596"/>
                    <a:pt x="347" y="596"/>
                  </a:cubicBezTo>
                  <a:cubicBezTo>
                    <a:pt x="346" y="596"/>
                    <a:pt x="346" y="597"/>
                    <a:pt x="346" y="597"/>
                  </a:cubicBezTo>
                  <a:cubicBezTo>
                    <a:pt x="346" y="598"/>
                    <a:pt x="345" y="600"/>
                    <a:pt x="344" y="600"/>
                  </a:cubicBezTo>
                  <a:cubicBezTo>
                    <a:pt x="344" y="600"/>
                    <a:pt x="343" y="599"/>
                    <a:pt x="343" y="599"/>
                  </a:cubicBezTo>
                  <a:cubicBezTo>
                    <a:pt x="343" y="599"/>
                    <a:pt x="343" y="599"/>
                    <a:pt x="343" y="599"/>
                  </a:cubicBezTo>
                  <a:cubicBezTo>
                    <a:pt x="342" y="599"/>
                    <a:pt x="342" y="599"/>
                    <a:pt x="342" y="599"/>
                  </a:cubicBezTo>
                  <a:cubicBezTo>
                    <a:pt x="342" y="599"/>
                    <a:pt x="342" y="599"/>
                    <a:pt x="342" y="599"/>
                  </a:cubicBezTo>
                  <a:cubicBezTo>
                    <a:pt x="342" y="599"/>
                    <a:pt x="341" y="599"/>
                    <a:pt x="341" y="599"/>
                  </a:cubicBezTo>
                  <a:cubicBezTo>
                    <a:pt x="341" y="599"/>
                    <a:pt x="341" y="599"/>
                    <a:pt x="341" y="599"/>
                  </a:cubicBezTo>
                  <a:cubicBezTo>
                    <a:pt x="340" y="600"/>
                    <a:pt x="340" y="600"/>
                    <a:pt x="339" y="600"/>
                  </a:cubicBezTo>
                  <a:cubicBezTo>
                    <a:pt x="339" y="600"/>
                    <a:pt x="339" y="600"/>
                    <a:pt x="339" y="600"/>
                  </a:cubicBezTo>
                  <a:cubicBezTo>
                    <a:pt x="338" y="600"/>
                    <a:pt x="338" y="600"/>
                    <a:pt x="338" y="600"/>
                  </a:cubicBezTo>
                  <a:cubicBezTo>
                    <a:pt x="338" y="600"/>
                    <a:pt x="338" y="600"/>
                    <a:pt x="337" y="600"/>
                  </a:cubicBezTo>
                  <a:cubicBezTo>
                    <a:pt x="337" y="600"/>
                    <a:pt x="337" y="600"/>
                    <a:pt x="337" y="600"/>
                  </a:cubicBezTo>
                  <a:cubicBezTo>
                    <a:pt x="336" y="600"/>
                    <a:pt x="336" y="600"/>
                    <a:pt x="335" y="601"/>
                  </a:cubicBezTo>
                  <a:cubicBezTo>
                    <a:pt x="335" y="601"/>
                    <a:pt x="334" y="601"/>
                    <a:pt x="334" y="601"/>
                  </a:cubicBezTo>
                  <a:cubicBezTo>
                    <a:pt x="333" y="602"/>
                    <a:pt x="333" y="602"/>
                    <a:pt x="332" y="602"/>
                  </a:cubicBezTo>
                  <a:cubicBezTo>
                    <a:pt x="332" y="602"/>
                    <a:pt x="332" y="602"/>
                    <a:pt x="332" y="602"/>
                  </a:cubicBezTo>
                  <a:cubicBezTo>
                    <a:pt x="331" y="602"/>
                    <a:pt x="331" y="602"/>
                    <a:pt x="330" y="603"/>
                  </a:cubicBezTo>
                  <a:cubicBezTo>
                    <a:pt x="330" y="603"/>
                    <a:pt x="330" y="603"/>
                    <a:pt x="329" y="603"/>
                  </a:cubicBezTo>
                  <a:cubicBezTo>
                    <a:pt x="329" y="603"/>
                    <a:pt x="329" y="603"/>
                    <a:pt x="329" y="603"/>
                  </a:cubicBezTo>
                  <a:cubicBezTo>
                    <a:pt x="329" y="603"/>
                    <a:pt x="329" y="603"/>
                    <a:pt x="329" y="603"/>
                  </a:cubicBezTo>
                  <a:cubicBezTo>
                    <a:pt x="329" y="603"/>
                    <a:pt x="329" y="603"/>
                    <a:pt x="329" y="603"/>
                  </a:cubicBezTo>
                  <a:cubicBezTo>
                    <a:pt x="329" y="603"/>
                    <a:pt x="329" y="603"/>
                    <a:pt x="328" y="603"/>
                  </a:cubicBezTo>
                  <a:cubicBezTo>
                    <a:pt x="328" y="604"/>
                    <a:pt x="328" y="604"/>
                    <a:pt x="327" y="604"/>
                  </a:cubicBezTo>
                  <a:cubicBezTo>
                    <a:pt x="327" y="603"/>
                    <a:pt x="327" y="603"/>
                    <a:pt x="327" y="603"/>
                  </a:cubicBezTo>
                  <a:cubicBezTo>
                    <a:pt x="326" y="603"/>
                    <a:pt x="326" y="603"/>
                    <a:pt x="326" y="603"/>
                  </a:cubicBezTo>
                  <a:cubicBezTo>
                    <a:pt x="325" y="603"/>
                    <a:pt x="324" y="604"/>
                    <a:pt x="324" y="604"/>
                  </a:cubicBezTo>
                  <a:cubicBezTo>
                    <a:pt x="323" y="604"/>
                    <a:pt x="323" y="605"/>
                    <a:pt x="323" y="605"/>
                  </a:cubicBezTo>
                  <a:cubicBezTo>
                    <a:pt x="323" y="605"/>
                    <a:pt x="322" y="606"/>
                    <a:pt x="322" y="606"/>
                  </a:cubicBezTo>
                  <a:cubicBezTo>
                    <a:pt x="322" y="606"/>
                    <a:pt x="321" y="606"/>
                    <a:pt x="321" y="605"/>
                  </a:cubicBezTo>
                  <a:cubicBezTo>
                    <a:pt x="321" y="605"/>
                    <a:pt x="321" y="605"/>
                    <a:pt x="321" y="605"/>
                  </a:cubicBezTo>
                  <a:cubicBezTo>
                    <a:pt x="320" y="605"/>
                    <a:pt x="320" y="605"/>
                    <a:pt x="319" y="605"/>
                  </a:cubicBezTo>
                  <a:cubicBezTo>
                    <a:pt x="319" y="605"/>
                    <a:pt x="319" y="605"/>
                    <a:pt x="319" y="605"/>
                  </a:cubicBezTo>
                  <a:cubicBezTo>
                    <a:pt x="318" y="605"/>
                    <a:pt x="317" y="606"/>
                    <a:pt x="317" y="607"/>
                  </a:cubicBezTo>
                  <a:cubicBezTo>
                    <a:pt x="317" y="607"/>
                    <a:pt x="317" y="607"/>
                    <a:pt x="317" y="607"/>
                  </a:cubicBezTo>
                  <a:cubicBezTo>
                    <a:pt x="316" y="607"/>
                    <a:pt x="316" y="607"/>
                    <a:pt x="316" y="607"/>
                  </a:cubicBezTo>
                  <a:cubicBezTo>
                    <a:pt x="316" y="606"/>
                    <a:pt x="315" y="606"/>
                    <a:pt x="314" y="606"/>
                  </a:cubicBezTo>
                  <a:cubicBezTo>
                    <a:pt x="313" y="606"/>
                    <a:pt x="313" y="606"/>
                    <a:pt x="313" y="606"/>
                  </a:cubicBezTo>
                  <a:cubicBezTo>
                    <a:pt x="312" y="606"/>
                    <a:pt x="312" y="606"/>
                    <a:pt x="312" y="606"/>
                  </a:cubicBezTo>
                  <a:cubicBezTo>
                    <a:pt x="311" y="605"/>
                    <a:pt x="311" y="605"/>
                    <a:pt x="311" y="605"/>
                  </a:cubicBezTo>
                  <a:cubicBezTo>
                    <a:pt x="311" y="605"/>
                    <a:pt x="310" y="605"/>
                    <a:pt x="310" y="605"/>
                  </a:cubicBezTo>
                  <a:cubicBezTo>
                    <a:pt x="310" y="605"/>
                    <a:pt x="310" y="606"/>
                    <a:pt x="310" y="606"/>
                  </a:cubicBezTo>
                  <a:cubicBezTo>
                    <a:pt x="309" y="606"/>
                    <a:pt x="309" y="606"/>
                    <a:pt x="308" y="606"/>
                  </a:cubicBezTo>
                  <a:cubicBezTo>
                    <a:pt x="308" y="606"/>
                    <a:pt x="308" y="606"/>
                    <a:pt x="308" y="606"/>
                  </a:cubicBezTo>
                  <a:cubicBezTo>
                    <a:pt x="308" y="606"/>
                    <a:pt x="308" y="606"/>
                    <a:pt x="308" y="606"/>
                  </a:cubicBezTo>
                  <a:cubicBezTo>
                    <a:pt x="308" y="606"/>
                    <a:pt x="308" y="606"/>
                    <a:pt x="308" y="606"/>
                  </a:cubicBezTo>
                  <a:cubicBezTo>
                    <a:pt x="307" y="606"/>
                    <a:pt x="307" y="606"/>
                    <a:pt x="307" y="606"/>
                  </a:cubicBezTo>
                  <a:cubicBezTo>
                    <a:pt x="307" y="606"/>
                    <a:pt x="307" y="607"/>
                    <a:pt x="307" y="608"/>
                  </a:cubicBezTo>
                  <a:cubicBezTo>
                    <a:pt x="307" y="608"/>
                    <a:pt x="307" y="608"/>
                    <a:pt x="307" y="608"/>
                  </a:cubicBezTo>
                  <a:cubicBezTo>
                    <a:pt x="307" y="609"/>
                    <a:pt x="307" y="609"/>
                    <a:pt x="307" y="609"/>
                  </a:cubicBezTo>
                  <a:cubicBezTo>
                    <a:pt x="306" y="609"/>
                    <a:pt x="306" y="610"/>
                    <a:pt x="307" y="610"/>
                  </a:cubicBezTo>
                  <a:cubicBezTo>
                    <a:pt x="307" y="610"/>
                    <a:pt x="307" y="610"/>
                    <a:pt x="308" y="610"/>
                  </a:cubicBezTo>
                  <a:cubicBezTo>
                    <a:pt x="308" y="610"/>
                    <a:pt x="308" y="610"/>
                    <a:pt x="308" y="610"/>
                  </a:cubicBezTo>
                  <a:cubicBezTo>
                    <a:pt x="308" y="610"/>
                    <a:pt x="308" y="610"/>
                    <a:pt x="308" y="610"/>
                  </a:cubicBezTo>
                  <a:cubicBezTo>
                    <a:pt x="308" y="610"/>
                    <a:pt x="308" y="610"/>
                    <a:pt x="308" y="610"/>
                  </a:cubicBezTo>
                  <a:cubicBezTo>
                    <a:pt x="309" y="610"/>
                    <a:pt x="309" y="610"/>
                    <a:pt x="309" y="610"/>
                  </a:cubicBezTo>
                  <a:cubicBezTo>
                    <a:pt x="309" y="610"/>
                    <a:pt x="309" y="610"/>
                    <a:pt x="309" y="610"/>
                  </a:cubicBezTo>
                  <a:cubicBezTo>
                    <a:pt x="310" y="610"/>
                    <a:pt x="310" y="610"/>
                    <a:pt x="310" y="611"/>
                  </a:cubicBezTo>
                  <a:cubicBezTo>
                    <a:pt x="310" y="611"/>
                    <a:pt x="310" y="611"/>
                    <a:pt x="310" y="611"/>
                  </a:cubicBezTo>
                  <a:cubicBezTo>
                    <a:pt x="310" y="611"/>
                    <a:pt x="310" y="611"/>
                    <a:pt x="310" y="611"/>
                  </a:cubicBezTo>
                  <a:cubicBezTo>
                    <a:pt x="310" y="612"/>
                    <a:pt x="309" y="612"/>
                    <a:pt x="309" y="612"/>
                  </a:cubicBezTo>
                  <a:cubicBezTo>
                    <a:pt x="309" y="612"/>
                    <a:pt x="309" y="612"/>
                    <a:pt x="308" y="612"/>
                  </a:cubicBezTo>
                  <a:cubicBezTo>
                    <a:pt x="308" y="612"/>
                    <a:pt x="308" y="612"/>
                    <a:pt x="308" y="612"/>
                  </a:cubicBezTo>
                  <a:cubicBezTo>
                    <a:pt x="308" y="612"/>
                    <a:pt x="307" y="612"/>
                    <a:pt x="307" y="612"/>
                  </a:cubicBezTo>
                  <a:cubicBezTo>
                    <a:pt x="307" y="612"/>
                    <a:pt x="307" y="612"/>
                    <a:pt x="307" y="613"/>
                  </a:cubicBezTo>
                  <a:cubicBezTo>
                    <a:pt x="307" y="613"/>
                    <a:pt x="307" y="613"/>
                    <a:pt x="307" y="613"/>
                  </a:cubicBezTo>
                  <a:cubicBezTo>
                    <a:pt x="307" y="614"/>
                    <a:pt x="308" y="614"/>
                    <a:pt x="309" y="614"/>
                  </a:cubicBezTo>
                  <a:cubicBezTo>
                    <a:pt x="309" y="614"/>
                    <a:pt x="309" y="614"/>
                    <a:pt x="309" y="614"/>
                  </a:cubicBezTo>
                  <a:cubicBezTo>
                    <a:pt x="309" y="615"/>
                    <a:pt x="310" y="615"/>
                    <a:pt x="310" y="615"/>
                  </a:cubicBezTo>
                  <a:cubicBezTo>
                    <a:pt x="310" y="615"/>
                    <a:pt x="311" y="614"/>
                    <a:pt x="311" y="614"/>
                  </a:cubicBezTo>
                  <a:cubicBezTo>
                    <a:pt x="311" y="614"/>
                    <a:pt x="312" y="614"/>
                    <a:pt x="312" y="614"/>
                  </a:cubicBezTo>
                  <a:cubicBezTo>
                    <a:pt x="313" y="614"/>
                    <a:pt x="313" y="614"/>
                    <a:pt x="313" y="614"/>
                  </a:cubicBezTo>
                  <a:cubicBezTo>
                    <a:pt x="314" y="614"/>
                    <a:pt x="314" y="614"/>
                    <a:pt x="315" y="615"/>
                  </a:cubicBezTo>
                  <a:cubicBezTo>
                    <a:pt x="315" y="615"/>
                    <a:pt x="316" y="615"/>
                    <a:pt x="316" y="616"/>
                  </a:cubicBezTo>
                  <a:cubicBezTo>
                    <a:pt x="316" y="616"/>
                    <a:pt x="318" y="616"/>
                    <a:pt x="318" y="617"/>
                  </a:cubicBezTo>
                  <a:cubicBezTo>
                    <a:pt x="317" y="617"/>
                    <a:pt x="316" y="618"/>
                    <a:pt x="315" y="618"/>
                  </a:cubicBezTo>
                  <a:cubicBezTo>
                    <a:pt x="315" y="618"/>
                    <a:pt x="315" y="618"/>
                    <a:pt x="315" y="618"/>
                  </a:cubicBezTo>
                  <a:cubicBezTo>
                    <a:pt x="314" y="618"/>
                    <a:pt x="313" y="618"/>
                    <a:pt x="313" y="618"/>
                  </a:cubicBezTo>
                  <a:cubicBezTo>
                    <a:pt x="312" y="619"/>
                    <a:pt x="312" y="619"/>
                    <a:pt x="311" y="619"/>
                  </a:cubicBezTo>
                  <a:cubicBezTo>
                    <a:pt x="310" y="619"/>
                    <a:pt x="310" y="619"/>
                    <a:pt x="309" y="619"/>
                  </a:cubicBezTo>
                  <a:cubicBezTo>
                    <a:pt x="308" y="620"/>
                    <a:pt x="304" y="622"/>
                    <a:pt x="305" y="624"/>
                  </a:cubicBezTo>
                  <a:cubicBezTo>
                    <a:pt x="305" y="625"/>
                    <a:pt x="305" y="625"/>
                    <a:pt x="306" y="625"/>
                  </a:cubicBezTo>
                  <a:cubicBezTo>
                    <a:pt x="306" y="626"/>
                    <a:pt x="306" y="626"/>
                    <a:pt x="306" y="626"/>
                  </a:cubicBezTo>
                  <a:cubicBezTo>
                    <a:pt x="306" y="627"/>
                    <a:pt x="306" y="628"/>
                    <a:pt x="305" y="628"/>
                  </a:cubicBezTo>
                  <a:cubicBezTo>
                    <a:pt x="305" y="628"/>
                    <a:pt x="304" y="629"/>
                    <a:pt x="304" y="629"/>
                  </a:cubicBezTo>
                  <a:cubicBezTo>
                    <a:pt x="304" y="630"/>
                    <a:pt x="303" y="630"/>
                    <a:pt x="302" y="631"/>
                  </a:cubicBezTo>
                  <a:cubicBezTo>
                    <a:pt x="302" y="631"/>
                    <a:pt x="302" y="631"/>
                    <a:pt x="302" y="631"/>
                  </a:cubicBezTo>
                  <a:cubicBezTo>
                    <a:pt x="302" y="631"/>
                    <a:pt x="302" y="631"/>
                    <a:pt x="302" y="631"/>
                  </a:cubicBezTo>
                  <a:cubicBezTo>
                    <a:pt x="302" y="631"/>
                    <a:pt x="302" y="631"/>
                    <a:pt x="302" y="631"/>
                  </a:cubicBezTo>
                  <a:cubicBezTo>
                    <a:pt x="302" y="631"/>
                    <a:pt x="302" y="631"/>
                    <a:pt x="302" y="631"/>
                  </a:cubicBezTo>
                  <a:cubicBezTo>
                    <a:pt x="301" y="631"/>
                    <a:pt x="301" y="631"/>
                    <a:pt x="301" y="631"/>
                  </a:cubicBezTo>
                  <a:cubicBezTo>
                    <a:pt x="301" y="631"/>
                    <a:pt x="301" y="631"/>
                    <a:pt x="301" y="631"/>
                  </a:cubicBezTo>
                  <a:cubicBezTo>
                    <a:pt x="301" y="632"/>
                    <a:pt x="301" y="632"/>
                    <a:pt x="301" y="632"/>
                  </a:cubicBezTo>
                  <a:cubicBezTo>
                    <a:pt x="301" y="632"/>
                    <a:pt x="301" y="633"/>
                    <a:pt x="302" y="633"/>
                  </a:cubicBezTo>
                  <a:cubicBezTo>
                    <a:pt x="302" y="634"/>
                    <a:pt x="302" y="634"/>
                    <a:pt x="302" y="634"/>
                  </a:cubicBezTo>
                  <a:cubicBezTo>
                    <a:pt x="303" y="634"/>
                    <a:pt x="303" y="634"/>
                    <a:pt x="303" y="634"/>
                  </a:cubicBezTo>
                  <a:cubicBezTo>
                    <a:pt x="303" y="634"/>
                    <a:pt x="304" y="635"/>
                    <a:pt x="304" y="635"/>
                  </a:cubicBezTo>
                  <a:cubicBezTo>
                    <a:pt x="305" y="635"/>
                    <a:pt x="305" y="635"/>
                    <a:pt x="305" y="635"/>
                  </a:cubicBezTo>
                  <a:cubicBezTo>
                    <a:pt x="305" y="636"/>
                    <a:pt x="306" y="636"/>
                    <a:pt x="306" y="636"/>
                  </a:cubicBezTo>
                  <a:cubicBezTo>
                    <a:pt x="306" y="636"/>
                    <a:pt x="306" y="636"/>
                    <a:pt x="307" y="636"/>
                  </a:cubicBezTo>
                  <a:cubicBezTo>
                    <a:pt x="307" y="636"/>
                    <a:pt x="307" y="636"/>
                    <a:pt x="307" y="636"/>
                  </a:cubicBezTo>
                  <a:cubicBezTo>
                    <a:pt x="307" y="636"/>
                    <a:pt x="307" y="636"/>
                    <a:pt x="307" y="636"/>
                  </a:cubicBezTo>
                  <a:cubicBezTo>
                    <a:pt x="307" y="636"/>
                    <a:pt x="308" y="636"/>
                    <a:pt x="308" y="636"/>
                  </a:cubicBezTo>
                  <a:cubicBezTo>
                    <a:pt x="308" y="637"/>
                    <a:pt x="309" y="638"/>
                    <a:pt x="309" y="638"/>
                  </a:cubicBezTo>
                  <a:cubicBezTo>
                    <a:pt x="310" y="638"/>
                    <a:pt x="310" y="638"/>
                    <a:pt x="310" y="638"/>
                  </a:cubicBezTo>
                  <a:cubicBezTo>
                    <a:pt x="310" y="638"/>
                    <a:pt x="310" y="639"/>
                    <a:pt x="311" y="639"/>
                  </a:cubicBezTo>
                  <a:cubicBezTo>
                    <a:pt x="311" y="639"/>
                    <a:pt x="312" y="639"/>
                    <a:pt x="312" y="639"/>
                  </a:cubicBezTo>
                  <a:cubicBezTo>
                    <a:pt x="312" y="639"/>
                    <a:pt x="312" y="639"/>
                    <a:pt x="312" y="639"/>
                  </a:cubicBezTo>
                  <a:cubicBezTo>
                    <a:pt x="312" y="639"/>
                    <a:pt x="312" y="639"/>
                    <a:pt x="312" y="639"/>
                  </a:cubicBezTo>
                  <a:cubicBezTo>
                    <a:pt x="312" y="639"/>
                    <a:pt x="312" y="639"/>
                    <a:pt x="312" y="639"/>
                  </a:cubicBezTo>
                  <a:cubicBezTo>
                    <a:pt x="313" y="639"/>
                    <a:pt x="313" y="639"/>
                    <a:pt x="313" y="639"/>
                  </a:cubicBezTo>
                  <a:cubicBezTo>
                    <a:pt x="314" y="639"/>
                    <a:pt x="314" y="639"/>
                    <a:pt x="314" y="639"/>
                  </a:cubicBezTo>
                  <a:cubicBezTo>
                    <a:pt x="314" y="639"/>
                    <a:pt x="314" y="639"/>
                    <a:pt x="314" y="639"/>
                  </a:cubicBezTo>
                  <a:cubicBezTo>
                    <a:pt x="314" y="639"/>
                    <a:pt x="314" y="639"/>
                    <a:pt x="314" y="639"/>
                  </a:cubicBezTo>
                  <a:cubicBezTo>
                    <a:pt x="314" y="639"/>
                    <a:pt x="313" y="641"/>
                    <a:pt x="313" y="642"/>
                  </a:cubicBezTo>
                  <a:cubicBezTo>
                    <a:pt x="313" y="642"/>
                    <a:pt x="313" y="642"/>
                    <a:pt x="313" y="642"/>
                  </a:cubicBezTo>
                  <a:cubicBezTo>
                    <a:pt x="313" y="643"/>
                    <a:pt x="313" y="644"/>
                    <a:pt x="312" y="644"/>
                  </a:cubicBezTo>
                  <a:cubicBezTo>
                    <a:pt x="312" y="645"/>
                    <a:pt x="312" y="645"/>
                    <a:pt x="312" y="645"/>
                  </a:cubicBezTo>
                  <a:cubicBezTo>
                    <a:pt x="312" y="646"/>
                    <a:pt x="312" y="646"/>
                    <a:pt x="312" y="647"/>
                  </a:cubicBezTo>
                  <a:cubicBezTo>
                    <a:pt x="311" y="648"/>
                    <a:pt x="310" y="648"/>
                    <a:pt x="309" y="648"/>
                  </a:cubicBezTo>
                  <a:cubicBezTo>
                    <a:pt x="309" y="648"/>
                    <a:pt x="308" y="648"/>
                    <a:pt x="307" y="648"/>
                  </a:cubicBezTo>
                  <a:cubicBezTo>
                    <a:pt x="307" y="648"/>
                    <a:pt x="306" y="648"/>
                    <a:pt x="305" y="648"/>
                  </a:cubicBezTo>
                  <a:cubicBezTo>
                    <a:pt x="305" y="648"/>
                    <a:pt x="305" y="648"/>
                    <a:pt x="304" y="648"/>
                  </a:cubicBezTo>
                  <a:cubicBezTo>
                    <a:pt x="304" y="648"/>
                    <a:pt x="303" y="647"/>
                    <a:pt x="303" y="647"/>
                  </a:cubicBezTo>
                  <a:cubicBezTo>
                    <a:pt x="303" y="647"/>
                    <a:pt x="303" y="647"/>
                    <a:pt x="303" y="647"/>
                  </a:cubicBezTo>
                  <a:cubicBezTo>
                    <a:pt x="302" y="647"/>
                    <a:pt x="302" y="647"/>
                    <a:pt x="302" y="648"/>
                  </a:cubicBezTo>
                  <a:cubicBezTo>
                    <a:pt x="301" y="648"/>
                    <a:pt x="301" y="649"/>
                    <a:pt x="301" y="649"/>
                  </a:cubicBezTo>
                  <a:cubicBezTo>
                    <a:pt x="301" y="649"/>
                    <a:pt x="301" y="650"/>
                    <a:pt x="300" y="650"/>
                  </a:cubicBezTo>
                  <a:cubicBezTo>
                    <a:pt x="300" y="651"/>
                    <a:pt x="299" y="651"/>
                    <a:pt x="298" y="651"/>
                  </a:cubicBezTo>
                  <a:cubicBezTo>
                    <a:pt x="298" y="651"/>
                    <a:pt x="298" y="651"/>
                    <a:pt x="297" y="651"/>
                  </a:cubicBezTo>
                  <a:cubicBezTo>
                    <a:pt x="297" y="651"/>
                    <a:pt x="297" y="651"/>
                    <a:pt x="297" y="651"/>
                  </a:cubicBezTo>
                  <a:cubicBezTo>
                    <a:pt x="296" y="651"/>
                    <a:pt x="296" y="651"/>
                    <a:pt x="296" y="651"/>
                  </a:cubicBezTo>
                  <a:cubicBezTo>
                    <a:pt x="295" y="650"/>
                    <a:pt x="294" y="650"/>
                    <a:pt x="293" y="650"/>
                  </a:cubicBezTo>
                  <a:cubicBezTo>
                    <a:pt x="293" y="650"/>
                    <a:pt x="292" y="650"/>
                    <a:pt x="292" y="650"/>
                  </a:cubicBezTo>
                  <a:cubicBezTo>
                    <a:pt x="292" y="650"/>
                    <a:pt x="292" y="650"/>
                    <a:pt x="291" y="650"/>
                  </a:cubicBezTo>
                  <a:cubicBezTo>
                    <a:pt x="291" y="650"/>
                    <a:pt x="291" y="650"/>
                    <a:pt x="291" y="649"/>
                  </a:cubicBezTo>
                  <a:cubicBezTo>
                    <a:pt x="290" y="649"/>
                    <a:pt x="290" y="649"/>
                    <a:pt x="290" y="649"/>
                  </a:cubicBezTo>
                  <a:cubicBezTo>
                    <a:pt x="290" y="649"/>
                    <a:pt x="290" y="649"/>
                    <a:pt x="289" y="649"/>
                  </a:cubicBezTo>
                  <a:cubicBezTo>
                    <a:pt x="289" y="649"/>
                    <a:pt x="289" y="649"/>
                    <a:pt x="289" y="649"/>
                  </a:cubicBezTo>
                  <a:cubicBezTo>
                    <a:pt x="288" y="649"/>
                    <a:pt x="288" y="649"/>
                    <a:pt x="287" y="649"/>
                  </a:cubicBezTo>
                  <a:cubicBezTo>
                    <a:pt x="287" y="648"/>
                    <a:pt x="287" y="648"/>
                    <a:pt x="287" y="648"/>
                  </a:cubicBezTo>
                  <a:cubicBezTo>
                    <a:pt x="287" y="648"/>
                    <a:pt x="287" y="648"/>
                    <a:pt x="287" y="648"/>
                  </a:cubicBezTo>
                  <a:cubicBezTo>
                    <a:pt x="287" y="648"/>
                    <a:pt x="286" y="647"/>
                    <a:pt x="286" y="647"/>
                  </a:cubicBezTo>
                  <a:cubicBezTo>
                    <a:pt x="286" y="646"/>
                    <a:pt x="286" y="646"/>
                    <a:pt x="287" y="646"/>
                  </a:cubicBezTo>
                  <a:cubicBezTo>
                    <a:pt x="288" y="646"/>
                    <a:pt x="288" y="645"/>
                    <a:pt x="288" y="645"/>
                  </a:cubicBezTo>
                  <a:cubicBezTo>
                    <a:pt x="288" y="645"/>
                    <a:pt x="288" y="644"/>
                    <a:pt x="288" y="644"/>
                  </a:cubicBezTo>
                  <a:cubicBezTo>
                    <a:pt x="287" y="644"/>
                    <a:pt x="286" y="643"/>
                    <a:pt x="285" y="643"/>
                  </a:cubicBezTo>
                  <a:cubicBezTo>
                    <a:pt x="285" y="643"/>
                    <a:pt x="285" y="643"/>
                    <a:pt x="285" y="643"/>
                  </a:cubicBezTo>
                  <a:cubicBezTo>
                    <a:pt x="284" y="643"/>
                    <a:pt x="284" y="643"/>
                    <a:pt x="283" y="643"/>
                  </a:cubicBezTo>
                  <a:cubicBezTo>
                    <a:pt x="283" y="643"/>
                    <a:pt x="283" y="643"/>
                    <a:pt x="283" y="643"/>
                  </a:cubicBezTo>
                  <a:cubicBezTo>
                    <a:pt x="283" y="644"/>
                    <a:pt x="282" y="644"/>
                    <a:pt x="281" y="644"/>
                  </a:cubicBezTo>
                  <a:cubicBezTo>
                    <a:pt x="281" y="644"/>
                    <a:pt x="281" y="644"/>
                    <a:pt x="280" y="644"/>
                  </a:cubicBezTo>
                  <a:cubicBezTo>
                    <a:pt x="280" y="644"/>
                    <a:pt x="280" y="644"/>
                    <a:pt x="280" y="645"/>
                  </a:cubicBezTo>
                  <a:cubicBezTo>
                    <a:pt x="280" y="645"/>
                    <a:pt x="281" y="646"/>
                    <a:pt x="280" y="646"/>
                  </a:cubicBezTo>
                  <a:cubicBezTo>
                    <a:pt x="280" y="647"/>
                    <a:pt x="280" y="647"/>
                    <a:pt x="280" y="647"/>
                  </a:cubicBezTo>
                  <a:cubicBezTo>
                    <a:pt x="280" y="647"/>
                    <a:pt x="279" y="647"/>
                    <a:pt x="279" y="647"/>
                  </a:cubicBezTo>
                  <a:cubicBezTo>
                    <a:pt x="278" y="647"/>
                    <a:pt x="277" y="646"/>
                    <a:pt x="277" y="646"/>
                  </a:cubicBezTo>
                  <a:cubicBezTo>
                    <a:pt x="276" y="646"/>
                    <a:pt x="276" y="645"/>
                    <a:pt x="275" y="645"/>
                  </a:cubicBezTo>
                  <a:cubicBezTo>
                    <a:pt x="274" y="644"/>
                    <a:pt x="274" y="644"/>
                    <a:pt x="273" y="643"/>
                  </a:cubicBezTo>
                  <a:cubicBezTo>
                    <a:pt x="273" y="643"/>
                    <a:pt x="272" y="643"/>
                    <a:pt x="272" y="643"/>
                  </a:cubicBezTo>
                  <a:cubicBezTo>
                    <a:pt x="272" y="643"/>
                    <a:pt x="272" y="643"/>
                    <a:pt x="272" y="643"/>
                  </a:cubicBezTo>
                  <a:cubicBezTo>
                    <a:pt x="272" y="643"/>
                    <a:pt x="271" y="644"/>
                    <a:pt x="270" y="644"/>
                  </a:cubicBezTo>
                  <a:cubicBezTo>
                    <a:pt x="270" y="644"/>
                    <a:pt x="270" y="644"/>
                    <a:pt x="270" y="644"/>
                  </a:cubicBezTo>
                  <a:cubicBezTo>
                    <a:pt x="270" y="644"/>
                    <a:pt x="270" y="644"/>
                    <a:pt x="270" y="644"/>
                  </a:cubicBezTo>
                  <a:cubicBezTo>
                    <a:pt x="270" y="644"/>
                    <a:pt x="270" y="644"/>
                    <a:pt x="270" y="644"/>
                  </a:cubicBezTo>
                  <a:cubicBezTo>
                    <a:pt x="269" y="644"/>
                    <a:pt x="269" y="644"/>
                    <a:pt x="269" y="644"/>
                  </a:cubicBezTo>
                  <a:cubicBezTo>
                    <a:pt x="268" y="645"/>
                    <a:pt x="268" y="645"/>
                    <a:pt x="267" y="646"/>
                  </a:cubicBezTo>
                  <a:cubicBezTo>
                    <a:pt x="266" y="646"/>
                    <a:pt x="266" y="646"/>
                    <a:pt x="266" y="646"/>
                  </a:cubicBezTo>
                  <a:cubicBezTo>
                    <a:pt x="265" y="646"/>
                    <a:pt x="265" y="647"/>
                    <a:pt x="265" y="647"/>
                  </a:cubicBezTo>
                  <a:cubicBezTo>
                    <a:pt x="265" y="648"/>
                    <a:pt x="265" y="648"/>
                    <a:pt x="265" y="648"/>
                  </a:cubicBezTo>
                  <a:cubicBezTo>
                    <a:pt x="264" y="649"/>
                    <a:pt x="263" y="649"/>
                    <a:pt x="263" y="650"/>
                  </a:cubicBezTo>
                  <a:cubicBezTo>
                    <a:pt x="262" y="650"/>
                    <a:pt x="262" y="651"/>
                    <a:pt x="262" y="651"/>
                  </a:cubicBezTo>
                  <a:cubicBezTo>
                    <a:pt x="261" y="651"/>
                    <a:pt x="261" y="650"/>
                    <a:pt x="260" y="649"/>
                  </a:cubicBezTo>
                  <a:cubicBezTo>
                    <a:pt x="260" y="649"/>
                    <a:pt x="260" y="648"/>
                    <a:pt x="259" y="648"/>
                  </a:cubicBezTo>
                  <a:cubicBezTo>
                    <a:pt x="259" y="648"/>
                    <a:pt x="259" y="648"/>
                    <a:pt x="258" y="648"/>
                  </a:cubicBezTo>
                  <a:cubicBezTo>
                    <a:pt x="257" y="648"/>
                    <a:pt x="257" y="648"/>
                    <a:pt x="256" y="647"/>
                  </a:cubicBezTo>
                  <a:cubicBezTo>
                    <a:pt x="255" y="647"/>
                    <a:pt x="255" y="646"/>
                    <a:pt x="254" y="646"/>
                  </a:cubicBezTo>
                  <a:cubicBezTo>
                    <a:pt x="254" y="646"/>
                    <a:pt x="254" y="646"/>
                    <a:pt x="254" y="646"/>
                  </a:cubicBezTo>
                  <a:cubicBezTo>
                    <a:pt x="254" y="646"/>
                    <a:pt x="253" y="647"/>
                    <a:pt x="253" y="647"/>
                  </a:cubicBezTo>
                  <a:cubicBezTo>
                    <a:pt x="253" y="647"/>
                    <a:pt x="253" y="648"/>
                    <a:pt x="253" y="648"/>
                  </a:cubicBezTo>
                  <a:cubicBezTo>
                    <a:pt x="252" y="648"/>
                    <a:pt x="252" y="648"/>
                    <a:pt x="252" y="649"/>
                  </a:cubicBezTo>
                  <a:cubicBezTo>
                    <a:pt x="252" y="649"/>
                    <a:pt x="251" y="650"/>
                    <a:pt x="251" y="650"/>
                  </a:cubicBezTo>
                  <a:cubicBezTo>
                    <a:pt x="251" y="650"/>
                    <a:pt x="251" y="650"/>
                    <a:pt x="250" y="650"/>
                  </a:cubicBezTo>
                  <a:cubicBezTo>
                    <a:pt x="249" y="650"/>
                    <a:pt x="249" y="649"/>
                    <a:pt x="249" y="648"/>
                  </a:cubicBezTo>
                  <a:cubicBezTo>
                    <a:pt x="249" y="647"/>
                    <a:pt x="249" y="647"/>
                    <a:pt x="248" y="647"/>
                  </a:cubicBezTo>
                  <a:cubicBezTo>
                    <a:pt x="248" y="647"/>
                    <a:pt x="247" y="646"/>
                    <a:pt x="247" y="646"/>
                  </a:cubicBezTo>
                  <a:cubicBezTo>
                    <a:pt x="246" y="646"/>
                    <a:pt x="246" y="646"/>
                    <a:pt x="245" y="645"/>
                  </a:cubicBezTo>
                  <a:cubicBezTo>
                    <a:pt x="245" y="645"/>
                    <a:pt x="244" y="645"/>
                    <a:pt x="244" y="644"/>
                  </a:cubicBezTo>
                  <a:cubicBezTo>
                    <a:pt x="244" y="644"/>
                    <a:pt x="244" y="644"/>
                    <a:pt x="244" y="643"/>
                  </a:cubicBezTo>
                  <a:cubicBezTo>
                    <a:pt x="243" y="643"/>
                    <a:pt x="243" y="643"/>
                    <a:pt x="242" y="643"/>
                  </a:cubicBezTo>
                  <a:cubicBezTo>
                    <a:pt x="242" y="642"/>
                    <a:pt x="242" y="642"/>
                    <a:pt x="242" y="642"/>
                  </a:cubicBezTo>
                  <a:cubicBezTo>
                    <a:pt x="241" y="642"/>
                    <a:pt x="241" y="641"/>
                    <a:pt x="240" y="640"/>
                  </a:cubicBezTo>
                  <a:cubicBezTo>
                    <a:pt x="240" y="640"/>
                    <a:pt x="240" y="640"/>
                    <a:pt x="239" y="640"/>
                  </a:cubicBezTo>
                  <a:cubicBezTo>
                    <a:pt x="239" y="640"/>
                    <a:pt x="239" y="640"/>
                    <a:pt x="239" y="640"/>
                  </a:cubicBezTo>
                  <a:cubicBezTo>
                    <a:pt x="239" y="640"/>
                    <a:pt x="239" y="640"/>
                    <a:pt x="238" y="639"/>
                  </a:cubicBezTo>
                  <a:cubicBezTo>
                    <a:pt x="238" y="639"/>
                    <a:pt x="238" y="639"/>
                    <a:pt x="238" y="639"/>
                  </a:cubicBezTo>
                  <a:cubicBezTo>
                    <a:pt x="238" y="639"/>
                    <a:pt x="237" y="639"/>
                    <a:pt x="237" y="639"/>
                  </a:cubicBezTo>
                  <a:cubicBezTo>
                    <a:pt x="236" y="639"/>
                    <a:pt x="235" y="639"/>
                    <a:pt x="235" y="639"/>
                  </a:cubicBezTo>
                  <a:cubicBezTo>
                    <a:pt x="234" y="639"/>
                    <a:pt x="234" y="639"/>
                    <a:pt x="234" y="639"/>
                  </a:cubicBezTo>
                  <a:cubicBezTo>
                    <a:pt x="234" y="639"/>
                    <a:pt x="233" y="639"/>
                    <a:pt x="233" y="639"/>
                  </a:cubicBezTo>
                  <a:cubicBezTo>
                    <a:pt x="232" y="639"/>
                    <a:pt x="232" y="639"/>
                    <a:pt x="231" y="639"/>
                  </a:cubicBezTo>
                  <a:cubicBezTo>
                    <a:pt x="230" y="638"/>
                    <a:pt x="230" y="637"/>
                    <a:pt x="231" y="636"/>
                  </a:cubicBezTo>
                  <a:cubicBezTo>
                    <a:pt x="231" y="636"/>
                    <a:pt x="231" y="636"/>
                    <a:pt x="231" y="636"/>
                  </a:cubicBezTo>
                  <a:cubicBezTo>
                    <a:pt x="230" y="636"/>
                    <a:pt x="229" y="636"/>
                    <a:pt x="228" y="636"/>
                  </a:cubicBezTo>
                  <a:cubicBezTo>
                    <a:pt x="227" y="636"/>
                    <a:pt x="226" y="636"/>
                    <a:pt x="225" y="636"/>
                  </a:cubicBezTo>
                  <a:cubicBezTo>
                    <a:pt x="225" y="637"/>
                    <a:pt x="224" y="637"/>
                    <a:pt x="224" y="637"/>
                  </a:cubicBezTo>
                  <a:cubicBezTo>
                    <a:pt x="223" y="638"/>
                    <a:pt x="223" y="638"/>
                    <a:pt x="222" y="638"/>
                  </a:cubicBezTo>
                  <a:cubicBezTo>
                    <a:pt x="221" y="638"/>
                    <a:pt x="220" y="639"/>
                    <a:pt x="220" y="639"/>
                  </a:cubicBezTo>
                  <a:cubicBezTo>
                    <a:pt x="219" y="639"/>
                    <a:pt x="219" y="639"/>
                    <a:pt x="219" y="639"/>
                  </a:cubicBezTo>
                  <a:cubicBezTo>
                    <a:pt x="219" y="640"/>
                    <a:pt x="219" y="640"/>
                    <a:pt x="219" y="640"/>
                  </a:cubicBezTo>
                  <a:cubicBezTo>
                    <a:pt x="218" y="640"/>
                    <a:pt x="218" y="640"/>
                    <a:pt x="218" y="640"/>
                  </a:cubicBezTo>
                  <a:cubicBezTo>
                    <a:pt x="218" y="639"/>
                    <a:pt x="218" y="639"/>
                    <a:pt x="218" y="639"/>
                  </a:cubicBezTo>
                  <a:cubicBezTo>
                    <a:pt x="218" y="638"/>
                    <a:pt x="219" y="638"/>
                    <a:pt x="219" y="638"/>
                  </a:cubicBezTo>
                  <a:cubicBezTo>
                    <a:pt x="219" y="638"/>
                    <a:pt x="219" y="638"/>
                    <a:pt x="219" y="638"/>
                  </a:cubicBezTo>
                  <a:cubicBezTo>
                    <a:pt x="219" y="637"/>
                    <a:pt x="220" y="636"/>
                    <a:pt x="220" y="636"/>
                  </a:cubicBezTo>
                  <a:cubicBezTo>
                    <a:pt x="219" y="636"/>
                    <a:pt x="219" y="636"/>
                    <a:pt x="219" y="636"/>
                  </a:cubicBezTo>
                  <a:cubicBezTo>
                    <a:pt x="219" y="636"/>
                    <a:pt x="219" y="636"/>
                    <a:pt x="218" y="636"/>
                  </a:cubicBezTo>
                  <a:cubicBezTo>
                    <a:pt x="219" y="636"/>
                    <a:pt x="219" y="636"/>
                    <a:pt x="219" y="636"/>
                  </a:cubicBezTo>
                  <a:cubicBezTo>
                    <a:pt x="218" y="636"/>
                    <a:pt x="218" y="636"/>
                    <a:pt x="218" y="636"/>
                  </a:cubicBezTo>
                  <a:cubicBezTo>
                    <a:pt x="217" y="637"/>
                    <a:pt x="217" y="637"/>
                    <a:pt x="217" y="637"/>
                  </a:cubicBezTo>
                  <a:cubicBezTo>
                    <a:pt x="218" y="636"/>
                    <a:pt x="218" y="636"/>
                    <a:pt x="218" y="636"/>
                  </a:cubicBezTo>
                  <a:cubicBezTo>
                    <a:pt x="217" y="635"/>
                    <a:pt x="217" y="635"/>
                    <a:pt x="217" y="635"/>
                  </a:cubicBezTo>
                  <a:cubicBezTo>
                    <a:pt x="217" y="635"/>
                    <a:pt x="217" y="635"/>
                    <a:pt x="217" y="635"/>
                  </a:cubicBezTo>
                  <a:cubicBezTo>
                    <a:pt x="217" y="635"/>
                    <a:pt x="217" y="635"/>
                    <a:pt x="217" y="635"/>
                  </a:cubicBezTo>
                  <a:cubicBezTo>
                    <a:pt x="217" y="635"/>
                    <a:pt x="216" y="635"/>
                    <a:pt x="216" y="635"/>
                  </a:cubicBezTo>
                  <a:cubicBezTo>
                    <a:pt x="216" y="635"/>
                    <a:pt x="215" y="635"/>
                    <a:pt x="215" y="635"/>
                  </a:cubicBezTo>
                  <a:cubicBezTo>
                    <a:pt x="215" y="635"/>
                    <a:pt x="215" y="635"/>
                    <a:pt x="215" y="635"/>
                  </a:cubicBezTo>
                  <a:cubicBezTo>
                    <a:pt x="215" y="635"/>
                    <a:pt x="215" y="635"/>
                    <a:pt x="214" y="635"/>
                  </a:cubicBezTo>
                  <a:cubicBezTo>
                    <a:pt x="214" y="635"/>
                    <a:pt x="214" y="635"/>
                    <a:pt x="214" y="636"/>
                  </a:cubicBezTo>
                  <a:cubicBezTo>
                    <a:pt x="214" y="636"/>
                    <a:pt x="214" y="636"/>
                    <a:pt x="214" y="636"/>
                  </a:cubicBezTo>
                  <a:cubicBezTo>
                    <a:pt x="214" y="637"/>
                    <a:pt x="214" y="638"/>
                    <a:pt x="213" y="638"/>
                  </a:cubicBezTo>
                  <a:cubicBezTo>
                    <a:pt x="212" y="638"/>
                    <a:pt x="212" y="638"/>
                    <a:pt x="212" y="638"/>
                  </a:cubicBezTo>
                  <a:cubicBezTo>
                    <a:pt x="212" y="638"/>
                    <a:pt x="211" y="638"/>
                    <a:pt x="211" y="639"/>
                  </a:cubicBezTo>
                  <a:cubicBezTo>
                    <a:pt x="210" y="639"/>
                    <a:pt x="210" y="639"/>
                    <a:pt x="210" y="640"/>
                  </a:cubicBezTo>
                  <a:cubicBezTo>
                    <a:pt x="209" y="640"/>
                    <a:pt x="209" y="641"/>
                    <a:pt x="208" y="641"/>
                  </a:cubicBezTo>
                  <a:cubicBezTo>
                    <a:pt x="208" y="642"/>
                    <a:pt x="207" y="642"/>
                    <a:pt x="206" y="642"/>
                  </a:cubicBezTo>
                  <a:cubicBezTo>
                    <a:pt x="205" y="642"/>
                    <a:pt x="203" y="643"/>
                    <a:pt x="203" y="644"/>
                  </a:cubicBezTo>
                  <a:cubicBezTo>
                    <a:pt x="203" y="645"/>
                    <a:pt x="203" y="645"/>
                    <a:pt x="203" y="645"/>
                  </a:cubicBezTo>
                  <a:cubicBezTo>
                    <a:pt x="203" y="645"/>
                    <a:pt x="203" y="646"/>
                    <a:pt x="203" y="646"/>
                  </a:cubicBezTo>
                  <a:cubicBezTo>
                    <a:pt x="203" y="646"/>
                    <a:pt x="203" y="646"/>
                    <a:pt x="203" y="646"/>
                  </a:cubicBezTo>
                  <a:cubicBezTo>
                    <a:pt x="204" y="646"/>
                    <a:pt x="204" y="647"/>
                    <a:pt x="204" y="648"/>
                  </a:cubicBezTo>
                  <a:cubicBezTo>
                    <a:pt x="204" y="648"/>
                    <a:pt x="204" y="648"/>
                    <a:pt x="204" y="648"/>
                  </a:cubicBezTo>
                  <a:cubicBezTo>
                    <a:pt x="204" y="648"/>
                    <a:pt x="204" y="648"/>
                    <a:pt x="204" y="648"/>
                  </a:cubicBezTo>
                  <a:cubicBezTo>
                    <a:pt x="204" y="648"/>
                    <a:pt x="204" y="648"/>
                    <a:pt x="203" y="648"/>
                  </a:cubicBezTo>
                  <a:cubicBezTo>
                    <a:pt x="203" y="649"/>
                    <a:pt x="203" y="649"/>
                    <a:pt x="203" y="649"/>
                  </a:cubicBezTo>
                  <a:cubicBezTo>
                    <a:pt x="202" y="649"/>
                    <a:pt x="202" y="649"/>
                    <a:pt x="202" y="649"/>
                  </a:cubicBezTo>
                  <a:cubicBezTo>
                    <a:pt x="202" y="649"/>
                    <a:pt x="202" y="649"/>
                    <a:pt x="202" y="649"/>
                  </a:cubicBezTo>
                  <a:cubicBezTo>
                    <a:pt x="202" y="649"/>
                    <a:pt x="202" y="649"/>
                    <a:pt x="202" y="649"/>
                  </a:cubicBezTo>
                  <a:cubicBezTo>
                    <a:pt x="201" y="649"/>
                    <a:pt x="200" y="649"/>
                    <a:pt x="199" y="649"/>
                  </a:cubicBezTo>
                  <a:cubicBezTo>
                    <a:pt x="199" y="649"/>
                    <a:pt x="199" y="649"/>
                    <a:pt x="199" y="649"/>
                  </a:cubicBezTo>
                  <a:cubicBezTo>
                    <a:pt x="199" y="649"/>
                    <a:pt x="198" y="649"/>
                    <a:pt x="197" y="649"/>
                  </a:cubicBezTo>
                  <a:cubicBezTo>
                    <a:pt x="197" y="649"/>
                    <a:pt x="197" y="649"/>
                    <a:pt x="197" y="649"/>
                  </a:cubicBezTo>
                  <a:cubicBezTo>
                    <a:pt x="197" y="649"/>
                    <a:pt x="197" y="649"/>
                    <a:pt x="197" y="649"/>
                  </a:cubicBezTo>
                  <a:cubicBezTo>
                    <a:pt x="197" y="650"/>
                    <a:pt x="197" y="650"/>
                    <a:pt x="198" y="650"/>
                  </a:cubicBezTo>
                  <a:cubicBezTo>
                    <a:pt x="198" y="651"/>
                    <a:pt x="199" y="653"/>
                    <a:pt x="198" y="655"/>
                  </a:cubicBezTo>
                  <a:cubicBezTo>
                    <a:pt x="198" y="655"/>
                    <a:pt x="198" y="656"/>
                    <a:pt x="198" y="657"/>
                  </a:cubicBezTo>
                  <a:cubicBezTo>
                    <a:pt x="197" y="657"/>
                    <a:pt x="197" y="658"/>
                    <a:pt x="197" y="658"/>
                  </a:cubicBezTo>
                  <a:cubicBezTo>
                    <a:pt x="197" y="659"/>
                    <a:pt x="197" y="659"/>
                    <a:pt x="197" y="659"/>
                  </a:cubicBezTo>
                  <a:cubicBezTo>
                    <a:pt x="197" y="659"/>
                    <a:pt x="198" y="660"/>
                    <a:pt x="197" y="660"/>
                  </a:cubicBezTo>
                  <a:cubicBezTo>
                    <a:pt x="197" y="660"/>
                    <a:pt x="197" y="660"/>
                    <a:pt x="196" y="660"/>
                  </a:cubicBezTo>
                  <a:cubicBezTo>
                    <a:pt x="196" y="660"/>
                    <a:pt x="196" y="660"/>
                    <a:pt x="196" y="660"/>
                  </a:cubicBezTo>
                  <a:cubicBezTo>
                    <a:pt x="195" y="660"/>
                    <a:pt x="195" y="660"/>
                    <a:pt x="194" y="660"/>
                  </a:cubicBezTo>
                  <a:cubicBezTo>
                    <a:pt x="193" y="660"/>
                    <a:pt x="192" y="660"/>
                    <a:pt x="192" y="659"/>
                  </a:cubicBezTo>
                  <a:cubicBezTo>
                    <a:pt x="191" y="659"/>
                    <a:pt x="191" y="658"/>
                    <a:pt x="191" y="657"/>
                  </a:cubicBezTo>
                  <a:cubicBezTo>
                    <a:pt x="191" y="657"/>
                    <a:pt x="191" y="657"/>
                    <a:pt x="191" y="657"/>
                  </a:cubicBezTo>
                  <a:cubicBezTo>
                    <a:pt x="191" y="656"/>
                    <a:pt x="190" y="655"/>
                    <a:pt x="189" y="654"/>
                  </a:cubicBezTo>
                  <a:cubicBezTo>
                    <a:pt x="189" y="654"/>
                    <a:pt x="188" y="654"/>
                    <a:pt x="188" y="654"/>
                  </a:cubicBezTo>
                  <a:cubicBezTo>
                    <a:pt x="188" y="654"/>
                    <a:pt x="188" y="654"/>
                    <a:pt x="188" y="654"/>
                  </a:cubicBezTo>
                  <a:cubicBezTo>
                    <a:pt x="188" y="653"/>
                    <a:pt x="187" y="653"/>
                    <a:pt x="186" y="653"/>
                  </a:cubicBezTo>
                  <a:cubicBezTo>
                    <a:pt x="186" y="653"/>
                    <a:pt x="186" y="653"/>
                    <a:pt x="186" y="653"/>
                  </a:cubicBezTo>
                  <a:cubicBezTo>
                    <a:pt x="186" y="653"/>
                    <a:pt x="186" y="653"/>
                    <a:pt x="185" y="653"/>
                  </a:cubicBezTo>
                  <a:cubicBezTo>
                    <a:pt x="185" y="653"/>
                    <a:pt x="185" y="653"/>
                    <a:pt x="185" y="653"/>
                  </a:cubicBezTo>
                  <a:cubicBezTo>
                    <a:pt x="185" y="653"/>
                    <a:pt x="185" y="653"/>
                    <a:pt x="185" y="653"/>
                  </a:cubicBezTo>
                  <a:cubicBezTo>
                    <a:pt x="185" y="653"/>
                    <a:pt x="184" y="653"/>
                    <a:pt x="184" y="653"/>
                  </a:cubicBezTo>
                  <a:cubicBezTo>
                    <a:pt x="184" y="653"/>
                    <a:pt x="185" y="653"/>
                    <a:pt x="185" y="653"/>
                  </a:cubicBezTo>
                  <a:cubicBezTo>
                    <a:pt x="185" y="653"/>
                    <a:pt x="185" y="653"/>
                    <a:pt x="185" y="653"/>
                  </a:cubicBezTo>
                  <a:cubicBezTo>
                    <a:pt x="185" y="654"/>
                    <a:pt x="185" y="654"/>
                    <a:pt x="185" y="654"/>
                  </a:cubicBezTo>
                  <a:cubicBezTo>
                    <a:pt x="185" y="654"/>
                    <a:pt x="185" y="654"/>
                    <a:pt x="185" y="654"/>
                  </a:cubicBezTo>
                  <a:cubicBezTo>
                    <a:pt x="185" y="654"/>
                    <a:pt x="185" y="655"/>
                    <a:pt x="184" y="655"/>
                  </a:cubicBezTo>
                  <a:cubicBezTo>
                    <a:pt x="184" y="656"/>
                    <a:pt x="184" y="656"/>
                    <a:pt x="183" y="657"/>
                  </a:cubicBezTo>
                  <a:cubicBezTo>
                    <a:pt x="182" y="658"/>
                    <a:pt x="181" y="659"/>
                    <a:pt x="180" y="659"/>
                  </a:cubicBezTo>
                  <a:cubicBezTo>
                    <a:pt x="179" y="660"/>
                    <a:pt x="179" y="661"/>
                    <a:pt x="179" y="661"/>
                  </a:cubicBezTo>
                  <a:cubicBezTo>
                    <a:pt x="179" y="662"/>
                    <a:pt x="179" y="662"/>
                    <a:pt x="179" y="662"/>
                  </a:cubicBezTo>
                  <a:cubicBezTo>
                    <a:pt x="179" y="663"/>
                    <a:pt x="179" y="664"/>
                    <a:pt x="180" y="665"/>
                  </a:cubicBezTo>
                  <a:cubicBezTo>
                    <a:pt x="181" y="667"/>
                    <a:pt x="180" y="669"/>
                    <a:pt x="179" y="671"/>
                  </a:cubicBezTo>
                  <a:cubicBezTo>
                    <a:pt x="179" y="671"/>
                    <a:pt x="179" y="671"/>
                    <a:pt x="179" y="671"/>
                  </a:cubicBezTo>
                  <a:cubicBezTo>
                    <a:pt x="179" y="671"/>
                    <a:pt x="179" y="671"/>
                    <a:pt x="179" y="671"/>
                  </a:cubicBezTo>
                  <a:cubicBezTo>
                    <a:pt x="178" y="672"/>
                    <a:pt x="178" y="672"/>
                    <a:pt x="178" y="672"/>
                  </a:cubicBezTo>
                  <a:cubicBezTo>
                    <a:pt x="178" y="672"/>
                    <a:pt x="178" y="672"/>
                    <a:pt x="178" y="672"/>
                  </a:cubicBezTo>
                  <a:cubicBezTo>
                    <a:pt x="178" y="672"/>
                    <a:pt x="178" y="672"/>
                    <a:pt x="178" y="672"/>
                  </a:cubicBezTo>
                  <a:cubicBezTo>
                    <a:pt x="178" y="672"/>
                    <a:pt x="178" y="672"/>
                    <a:pt x="178" y="672"/>
                  </a:cubicBezTo>
                  <a:cubicBezTo>
                    <a:pt x="177" y="673"/>
                    <a:pt x="177" y="673"/>
                    <a:pt x="177" y="673"/>
                  </a:cubicBezTo>
                  <a:cubicBezTo>
                    <a:pt x="177" y="674"/>
                    <a:pt x="177" y="674"/>
                    <a:pt x="178" y="675"/>
                  </a:cubicBezTo>
                  <a:cubicBezTo>
                    <a:pt x="178" y="675"/>
                    <a:pt x="178" y="675"/>
                    <a:pt x="179" y="675"/>
                  </a:cubicBezTo>
                  <a:cubicBezTo>
                    <a:pt x="180" y="676"/>
                    <a:pt x="180" y="676"/>
                    <a:pt x="181" y="677"/>
                  </a:cubicBezTo>
                  <a:cubicBezTo>
                    <a:pt x="182" y="677"/>
                    <a:pt x="182" y="678"/>
                    <a:pt x="182" y="679"/>
                  </a:cubicBezTo>
                  <a:cubicBezTo>
                    <a:pt x="182" y="679"/>
                    <a:pt x="182" y="680"/>
                    <a:pt x="183" y="680"/>
                  </a:cubicBezTo>
                  <a:cubicBezTo>
                    <a:pt x="183" y="681"/>
                    <a:pt x="184" y="682"/>
                    <a:pt x="185" y="682"/>
                  </a:cubicBezTo>
                  <a:cubicBezTo>
                    <a:pt x="185" y="682"/>
                    <a:pt x="185" y="682"/>
                    <a:pt x="185" y="682"/>
                  </a:cubicBezTo>
                  <a:cubicBezTo>
                    <a:pt x="185" y="682"/>
                    <a:pt x="185" y="682"/>
                    <a:pt x="185" y="682"/>
                  </a:cubicBezTo>
                  <a:cubicBezTo>
                    <a:pt x="185" y="682"/>
                    <a:pt x="185" y="682"/>
                    <a:pt x="185" y="682"/>
                  </a:cubicBezTo>
                  <a:cubicBezTo>
                    <a:pt x="185" y="682"/>
                    <a:pt x="185" y="682"/>
                    <a:pt x="185" y="682"/>
                  </a:cubicBezTo>
                  <a:cubicBezTo>
                    <a:pt x="186" y="681"/>
                    <a:pt x="186" y="681"/>
                    <a:pt x="186" y="681"/>
                  </a:cubicBezTo>
                  <a:cubicBezTo>
                    <a:pt x="187" y="681"/>
                    <a:pt x="187" y="681"/>
                    <a:pt x="187" y="682"/>
                  </a:cubicBezTo>
                  <a:cubicBezTo>
                    <a:pt x="187" y="682"/>
                    <a:pt x="187" y="682"/>
                    <a:pt x="187" y="682"/>
                  </a:cubicBezTo>
                  <a:cubicBezTo>
                    <a:pt x="188" y="682"/>
                    <a:pt x="188" y="682"/>
                    <a:pt x="189" y="682"/>
                  </a:cubicBezTo>
                  <a:cubicBezTo>
                    <a:pt x="190" y="683"/>
                    <a:pt x="191" y="683"/>
                    <a:pt x="192" y="684"/>
                  </a:cubicBezTo>
                  <a:cubicBezTo>
                    <a:pt x="193" y="685"/>
                    <a:pt x="194" y="687"/>
                    <a:pt x="196" y="688"/>
                  </a:cubicBezTo>
                  <a:cubicBezTo>
                    <a:pt x="196" y="688"/>
                    <a:pt x="196" y="689"/>
                    <a:pt x="196" y="689"/>
                  </a:cubicBezTo>
                  <a:cubicBezTo>
                    <a:pt x="197" y="689"/>
                    <a:pt x="197" y="689"/>
                    <a:pt x="197" y="689"/>
                  </a:cubicBezTo>
                  <a:cubicBezTo>
                    <a:pt x="198" y="690"/>
                    <a:pt x="199" y="692"/>
                    <a:pt x="198" y="693"/>
                  </a:cubicBezTo>
                  <a:cubicBezTo>
                    <a:pt x="198" y="693"/>
                    <a:pt x="198" y="693"/>
                    <a:pt x="197" y="693"/>
                  </a:cubicBezTo>
                  <a:cubicBezTo>
                    <a:pt x="197" y="693"/>
                    <a:pt x="197" y="693"/>
                    <a:pt x="197" y="693"/>
                  </a:cubicBezTo>
                  <a:cubicBezTo>
                    <a:pt x="197" y="693"/>
                    <a:pt x="197" y="693"/>
                    <a:pt x="197" y="693"/>
                  </a:cubicBezTo>
                  <a:cubicBezTo>
                    <a:pt x="197" y="693"/>
                    <a:pt x="196" y="693"/>
                    <a:pt x="196" y="693"/>
                  </a:cubicBezTo>
                  <a:cubicBezTo>
                    <a:pt x="195" y="693"/>
                    <a:pt x="195" y="693"/>
                    <a:pt x="194" y="694"/>
                  </a:cubicBezTo>
                  <a:cubicBezTo>
                    <a:pt x="194" y="694"/>
                    <a:pt x="194" y="694"/>
                    <a:pt x="194" y="694"/>
                  </a:cubicBezTo>
                  <a:cubicBezTo>
                    <a:pt x="194" y="695"/>
                    <a:pt x="196" y="696"/>
                    <a:pt x="196" y="696"/>
                  </a:cubicBezTo>
                  <a:cubicBezTo>
                    <a:pt x="197" y="696"/>
                    <a:pt x="198" y="696"/>
                    <a:pt x="198" y="696"/>
                  </a:cubicBezTo>
                  <a:cubicBezTo>
                    <a:pt x="198" y="696"/>
                    <a:pt x="199" y="696"/>
                    <a:pt x="199" y="696"/>
                  </a:cubicBezTo>
                  <a:cubicBezTo>
                    <a:pt x="199" y="696"/>
                    <a:pt x="200" y="696"/>
                    <a:pt x="200" y="696"/>
                  </a:cubicBezTo>
                  <a:cubicBezTo>
                    <a:pt x="200" y="696"/>
                    <a:pt x="200" y="696"/>
                    <a:pt x="200" y="696"/>
                  </a:cubicBezTo>
                  <a:cubicBezTo>
                    <a:pt x="201" y="696"/>
                    <a:pt x="201" y="696"/>
                    <a:pt x="201" y="696"/>
                  </a:cubicBezTo>
                  <a:cubicBezTo>
                    <a:pt x="201" y="697"/>
                    <a:pt x="201" y="697"/>
                    <a:pt x="202" y="697"/>
                  </a:cubicBezTo>
                  <a:cubicBezTo>
                    <a:pt x="202" y="697"/>
                    <a:pt x="203" y="698"/>
                    <a:pt x="203" y="698"/>
                  </a:cubicBezTo>
                  <a:cubicBezTo>
                    <a:pt x="203" y="698"/>
                    <a:pt x="203" y="698"/>
                    <a:pt x="203" y="698"/>
                  </a:cubicBezTo>
                  <a:cubicBezTo>
                    <a:pt x="203" y="699"/>
                    <a:pt x="203" y="699"/>
                    <a:pt x="203" y="699"/>
                  </a:cubicBezTo>
                  <a:cubicBezTo>
                    <a:pt x="203" y="699"/>
                    <a:pt x="202" y="699"/>
                    <a:pt x="201" y="700"/>
                  </a:cubicBezTo>
                  <a:cubicBezTo>
                    <a:pt x="201" y="700"/>
                    <a:pt x="201" y="700"/>
                    <a:pt x="201" y="700"/>
                  </a:cubicBezTo>
                  <a:cubicBezTo>
                    <a:pt x="202" y="700"/>
                    <a:pt x="201" y="701"/>
                    <a:pt x="201" y="701"/>
                  </a:cubicBezTo>
                  <a:cubicBezTo>
                    <a:pt x="201" y="701"/>
                    <a:pt x="201" y="701"/>
                    <a:pt x="201" y="701"/>
                  </a:cubicBezTo>
                  <a:cubicBezTo>
                    <a:pt x="201" y="701"/>
                    <a:pt x="201" y="702"/>
                    <a:pt x="201" y="702"/>
                  </a:cubicBezTo>
                  <a:cubicBezTo>
                    <a:pt x="201" y="702"/>
                    <a:pt x="201" y="703"/>
                    <a:pt x="201" y="703"/>
                  </a:cubicBezTo>
                  <a:cubicBezTo>
                    <a:pt x="201" y="703"/>
                    <a:pt x="201" y="703"/>
                    <a:pt x="201" y="703"/>
                  </a:cubicBezTo>
                  <a:cubicBezTo>
                    <a:pt x="200" y="703"/>
                    <a:pt x="200" y="703"/>
                    <a:pt x="200" y="703"/>
                  </a:cubicBezTo>
                  <a:cubicBezTo>
                    <a:pt x="200" y="703"/>
                    <a:pt x="200" y="703"/>
                    <a:pt x="200" y="703"/>
                  </a:cubicBezTo>
                  <a:cubicBezTo>
                    <a:pt x="200" y="703"/>
                    <a:pt x="200" y="703"/>
                    <a:pt x="200" y="703"/>
                  </a:cubicBezTo>
                  <a:cubicBezTo>
                    <a:pt x="199" y="703"/>
                    <a:pt x="199" y="703"/>
                    <a:pt x="198" y="703"/>
                  </a:cubicBezTo>
                  <a:cubicBezTo>
                    <a:pt x="198" y="703"/>
                    <a:pt x="198" y="702"/>
                    <a:pt x="198" y="702"/>
                  </a:cubicBezTo>
                  <a:cubicBezTo>
                    <a:pt x="198" y="702"/>
                    <a:pt x="198" y="702"/>
                    <a:pt x="198" y="702"/>
                  </a:cubicBezTo>
                  <a:cubicBezTo>
                    <a:pt x="197" y="702"/>
                    <a:pt x="197" y="702"/>
                    <a:pt x="196" y="702"/>
                  </a:cubicBezTo>
                  <a:cubicBezTo>
                    <a:pt x="196" y="703"/>
                    <a:pt x="195" y="703"/>
                    <a:pt x="195" y="703"/>
                  </a:cubicBezTo>
                  <a:cubicBezTo>
                    <a:pt x="195" y="703"/>
                    <a:pt x="195" y="703"/>
                    <a:pt x="195" y="703"/>
                  </a:cubicBezTo>
                  <a:cubicBezTo>
                    <a:pt x="195" y="703"/>
                    <a:pt x="196" y="703"/>
                    <a:pt x="196" y="703"/>
                  </a:cubicBezTo>
                  <a:cubicBezTo>
                    <a:pt x="197" y="703"/>
                    <a:pt x="198" y="704"/>
                    <a:pt x="198" y="705"/>
                  </a:cubicBezTo>
                  <a:cubicBezTo>
                    <a:pt x="198" y="706"/>
                    <a:pt x="198" y="706"/>
                    <a:pt x="198" y="706"/>
                  </a:cubicBezTo>
                  <a:cubicBezTo>
                    <a:pt x="198" y="706"/>
                    <a:pt x="198" y="706"/>
                    <a:pt x="198" y="706"/>
                  </a:cubicBezTo>
                  <a:cubicBezTo>
                    <a:pt x="198" y="705"/>
                    <a:pt x="197" y="705"/>
                    <a:pt x="197" y="705"/>
                  </a:cubicBezTo>
                  <a:cubicBezTo>
                    <a:pt x="197" y="705"/>
                    <a:pt x="197" y="705"/>
                    <a:pt x="197" y="705"/>
                  </a:cubicBezTo>
                  <a:cubicBezTo>
                    <a:pt x="196" y="706"/>
                    <a:pt x="196" y="706"/>
                    <a:pt x="195" y="706"/>
                  </a:cubicBezTo>
                  <a:cubicBezTo>
                    <a:pt x="195" y="706"/>
                    <a:pt x="195" y="706"/>
                    <a:pt x="195" y="706"/>
                  </a:cubicBezTo>
                  <a:cubicBezTo>
                    <a:pt x="195" y="706"/>
                    <a:pt x="195" y="706"/>
                    <a:pt x="195" y="706"/>
                  </a:cubicBezTo>
                  <a:cubicBezTo>
                    <a:pt x="195" y="706"/>
                    <a:pt x="195" y="706"/>
                    <a:pt x="195" y="706"/>
                  </a:cubicBezTo>
                  <a:cubicBezTo>
                    <a:pt x="195" y="707"/>
                    <a:pt x="192" y="707"/>
                    <a:pt x="192" y="707"/>
                  </a:cubicBezTo>
                  <a:cubicBezTo>
                    <a:pt x="192" y="707"/>
                    <a:pt x="192" y="707"/>
                    <a:pt x="192" y="707"/>
                  </a:cubicBezTo>
                  <a:cubicBezTo>
                    <a:pt x="192" y="707"/>
                    <a:pt x="192" y="707"/>
                    <a:pt x="192" y="707"/>
                  </a:cubicBezTo>
                  <a:cubicBezTo>
                    <a:pt x="192" y="707"/>
                    <a:pt x="191" y="707"/>
                    <a:pt x="191" y="707"/>
                  </a:cubicBezTo>
                  <a:cubicBezTo>
                    <a:pt x="191" y="707"/>
                    <a:pt x="191" y="707"/>
                    <a:pt x="191" y="707"/>
                  </a:cubicBezTo>
                  <a:cubicBezTo>
                    <a:pt x="191" y="707"/>
                    <a:pt x="191" y="707"/>
                    <a:pt x="191" y="707"/>
                  </a:cubicBezTo>
                  <a:cubicBezTo>
                    <a:pt x="191" y="707"/>
                    <a:pt x="191" y="707"/>
                    <a:pt x="190" y="707"/>
                  </a:cubicBezTo>
                  <a:cubicBezTo>
                    <a:pt x="190" y="707"/>
                    <a:pt x="190" y="707"/>
                    <a:pt x="190" y="707"/>
                  </a:cubicBezTo>
                  <a:cubicBezTo>
                    <a:pt x="190" y="707"/>
                    <a:pt x="190" y="707"/>
                    <a:pt x="190" y="707"/>
                  </a:cubicBezTo>
                  <a:cubicBezTo>
                    <a:pt x="190" y="708"/>
                    <a:pt x="190" y="708"/>
                    <a:pt x="189" y="708"/>
                  </a:cubicBezTo>
                  <a:cubicBezTo>
                    <a:pt x="189" y="708"/>
                    <a:pt x="188" y="708"/>
                    <a:pt x="188" y="707"/>
                  </a:cubicBezTo>
                  <a:cubicBezTo>
                    <a:pt x="188" y="707"/>
                    <a:pt x="188" y="707"/>
                    <a:pt x="188" y="707"/>
                  </a:cubicBezTo>
                  <a:cubicBezTo>
                    <a:pt x="187" y="707"/>
                    <a:pt x="187" y="707"/>
                    <a:pt x="187" y="707"/>
                  </a:cubicBezTo>
                  <a:cubicBezTo>
                    <a:pt x="187" y="707"/>
                    <a:pt x="187" y="707"/>
                    <a:pt x="187" y="707"/>
                  </a:cubicBezTo>
                  <a:cubicBezTo>
                    <a:pt x="187" y="708"/>
                    <a:pt x="187" y="708"/>
                    <a:pt x="187" y="708"/>
                  </a:cubicBezTo>
                  <a:cubicBezTo>
                    <a:pt x="187" y="708"/>
                    <a:pt x="187" y="708"/>
                    <a:pt x="186" y="709"/>
                  </a:cubicBezTo>
                  <a:cubicBezTo>
                    <a:pt x="186" y="709"/>
                    <a:pt x="186" y="709"/>
                    <a:pt x="186" y="709"/>
                  </a:cubicBezTo>
                  <a:cubicBezTo>
                    <a:pt x="186" y="709"/>
                    <a:pt x="186" y="709"/>
                    <a:pt x="186" y="709"/>
                  </a:cubicBezTo>
                  <a:cubicBezTo>
                    <a:pt x="186" y="709"/>
                    <a:pt x="186" y="709"/>
                    <a:pt x="186" y="709"/>
                  </a:cubicBezTo>
                  <a:cubicBezTo>
                    <a:pt x="186" y="709"/>
                    <a:pt x="186" y="710"/>
                    <a:pt x="186" y="710"/>
                  </a:cubicBezTo>
                  <a:cubicBezTo>
                    <a:pt x="186" y="710"/>
                    <a:pt x="186" y="710"/>
                    <a:pt x="186" y="710"/>
                  </a:cubicBezTo>
                  <a:cubicBezTo>
                    <a:pt x="186" y="710"/>
                    <a:pt x="185" y="710"/>
                    <a:pt x="185" y="711"/>
                  </a:cubicBezTo>
                  <a:cubicBezTo>
                    <a:pt x="185" y="711"/>
                    <a:pt x="185" y="712"/>
                    <a:pt x="185" y="712"/>
                  </a:cubicBezTo>
                  <a:cubicBezTo>
                    <a:pt x="184" y="712"/>
                    <a:pt x="184" y="712"/>
                    <a:pt x="184" y="712"/>
                  </a:cubicBezTo>
                  <a:cubicBezTo>
                    <a:pt x="184" y="712"/>
                    <a:pt x="184" y="713"/>
                    <a:pt x="184" y="713"/>
                  </a:cubicBezTo>
                  <a:cubicBezTo>
                    <a:pt x="184" y="713"/>
                    <a:pt x="184" y="713"/>
                    <a:pt x="183" y="713"/>
                  </a:cubicBezTo>
                  <a:cubicBezTo>
                    <a:pt x="183" y="713"/>
                    <a:pt x="183" y="714"/>
                    <a:pt x="183" y="714"/>
                  </a:cubicBezTo>
                  <a:cubicBezTo>
                    <a:pt x="183" y="714"/>
                    <a:pt x="183" y="714"/>
                    <a:pt x="183" y="714"/>
                  </a:cubicBezTo>
                  <a:cubicBezTo>
                    <a:pt x="183" y="714"/>
                    <a:pt x="183" y="715"/>
                    <a:pt x="183" y="715"/>
                  </a:cubicBezTo>
                  <a:cubicBezTo>
                    <a:pt x="183" y="715"/>
                    <a:pt x="183" y="715"/>
                    <a:pt x="182" y="715"/>
                  </a:cubicBezTo>
                  <a:cubicBezTo>
                    <a:pt x="182" y="716"/>
                    <a:pt x="182" y="716"/>
                    <a:pt x="182" y="716"/>
                  </a:cubicBezTo>
                  <a:cubicBezTo>
                    <a:pt x="182" y="717"/>
                    <a:pt x="182" y="717"/>
                    <a:pt x="182" y="717"/>
                  </a:cubicBezTo>
                  <a:cubicBezTo>
                    <a:pt x="182" y="718"/>
                    <a:pt x="182" y="718"/>
                    <a:pt x="182" y="718"/>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20"/>
                    <a:pt x="181" y="720"/>
                    <a:pt x="180" y="720"/>
                  </a:cubicBezTo>
                  <a:cubicBezTo>
                    <a:pt x="180" y="720"/>
                    <a:pt x="180" y="720"/>
                    <a:pt x="180" y="720"/>
                  </a:cubicBezTo>
                  <a:cubicBezTo>
                    <a:pt x="180" y="720"/>
                    <a:pt x="180" y="720"/>
                    <a:pt x="180" y="721"/>
                  </a:cubicBezTo>
                  <a:cubicBezTo>
                    <a:pt x="180" y="721"/>
                    <a:pt x="180" y="721"/>
                    <a:pt x="180" y="721"/>
                  </a:cubicBezTo>
                  <a:cubicBezTo>
                    <a:pt x="180" y="721"/>
                    <a:pt x="180" y="721"/>
                    <a:pt x="180" y="721"/>
                  </a:cubicBezTo>
                  <a:cubicBezTo>
                    <a:pt x="180" y="721"/>
                    <a:pt x="180" y="721"/>
                    <a:pt x="180" y="721"/>
                  </a:cubicBezTo>
                  <a:cubicBezTo>
                    <a:pt x="180" y="721"/>
                    <a:pt x="180" y="721"/>
                    <a:pt x="180" y="721"/>
                  </a:cubicBezTo>
                  <a:cubicBezTo>
                    <a:pt x="180" y="722"/>
                    <a:pt x="180" y="722"/>
                    <a:pt x="180" y="722"/>
                  </a:cubicBezTo>
                  <a:cubicBezTo>
                    <a:pt x="180" y="722"/>
                    <a:pt x="180" y="723"/>
                    <a:pt x="180" y="724"/>
                  </a:cubicBezTo>
                  <a:cubicBezTo>
                    <a:pt x="180" y="724"/>
                    <a:pt x="180" y="724"/>
                    <a:pt x="180" y="724"/>
                  </a:cubicBezTo>
                  <a:cubicBezTo>
                    <a:pt x="180" y="724"/>
                    <a:pt x="180" y="724"/>
                    <a:pt x="180" y="724"/>
                  </a:cubicBezTo>
                  <a:cubicBezTo>
                    <a:pt x="181" y="724"/>
                    <a:pt x="181" y="724"/>
                    <a:pt x="182" y="724"/>
                  </a:cubicBezTo>
                  <a:cubicBezTo>
                    <a:pt x="182" y="724"/>
                    <a:pt x="183" y="724"/>
                    <a:pt x="183" y="724"/>
                  </a:cubicBezTo>
                  <a:cubicBezTo>
                    <a:pt x="183" y="724"/>
                    <a:pt x="183" y="724"/>
                    <a:pt x="183" y="724"/>
                  </a:cubicBezTo>
                  <a:cubicBezTo>
                    <a:pt x="183" y="724"/>
                    <a:pt x="183" y="724"/>
                    <a:pt x="183" y="724"/>
                  </a:cubicBezTo>
                  <a:cubicBezTo>
                    <a:pt x="183" y="725"/>
                    <a:pt x="184" y="725"/>
                    <a:pt x="184" y="725"/>
                  </a:cubicBezTo>
                  <a:cubicBezTo>
                    <a:pt x="184" y="725"/>
                    <a:pt x="184" y="725"/>
                    <a:pt x="184" y="725"/>
                  </a:cubicBezTo>
                  <a:cubicBezTo>
                    <a:pt x="184" y="725"/>
                    <a:pt x="185" y="726"/>
                    <a:pt x="185" y="726"/>
                  </a:cubicBezTo>
                  <a:cubicBezTo>
                    <a:pt x="185" y="726"/>
                    <a:pt x="186" y="726"/>
                    <a:pt x="186" y="727"/>
                  </a:cubicBezTo>
                  <a:cubicBezTo>
                    <a:pt x="186" y="727"/>
                    <a:pt x="185" y="728"/>
                    <a:pt x="185" y="728"/>
                  </a:cubicBezTo>
                  <a:cubicBezTo>
                    <a:pt x="185" y="728"/>
                    <a:pt x="185" y="728"/>
                    <a:pt x="185" y="729"/>
                  </a:cubicBezTo>
                  <a:cubicBezTo>
                    <a:pt x="185" y="729"/>
                    <a:pt x="185" y="729"/>
                    <a:pt x="185" y="729"/>
                  </a:cubicBezTo>
                  <a:cubicBezTo>
                    <a:pt x="186" y="729"/>
                    <a:pt x="186" y="729"/>
                    <a:pt x="186" y="729"/>
                  </a:cubicBezTo>
                  <a:cubicBezTo>
                    <a:pt x="186" y="730"/>
                    <a:pt x="186" y="730"/>
                    <a:pt x="187" y="730"/>
                  </a:cubicBezTo>
                  <a:cubicBezTo>
                    <a:pt x="187" y="730"/>
                    <a:pt x="187" y="730"/>
                    <a:pt x="187" y="730"/>
                  </a:cubicBezTo>
                  <a:cubicBezTo>
                    <a:pt x="187" y="730"/>
                    <a:pt x="188" y="730"/>
                    <a:pt x="188" y="730"/>
                  </a:cubicBezTo>
                  <a:cubicBezTo>
                    <a:pt x="189" y="729"/>
                    <a:pt x="189" y="729"/>
                    <a:pt x="189" y="729"/>
                  </a:cubicBezTo>
                  <a:cubicBezTo>
                    <a:pt x="190" y="729"/>
                    <a:pt x="190" y="729"/>
                    <a:pt x="190" y="729"/>
                  </a:cubicBezTo>
                  <a:cubicBezTo>
                    <a:pt x="190" y="729"/>
                    <a:pt x="190" y="729"/>
                    <a:pt x="190" y="729"/>
                  </a:cubicBezTo>
                  <a:cubicBezTo>
                    <a:pt x="190" y="730"/>
                    <a:pt x="190" y="731"/>
                    <a:pt x="189" y="731"/>
                  </a:cubicBezTo>
                  <a:cubicBezTo>
                    <a:pt x="189" y="731"/>
                    <a:pt x="189" y="732"/>
                    <a:pt x="189" y="732"/>
                  </a:cubicBezTo>
                  <a:cubicBezTo>
                    <a:pt x="189" y="732"/>
                    <a:pt x="189" y="732"/>
                    <a:pt x="188" y="733"/>
                  </a:cubicBezTo>
                  <a:cubicBezTo>
                    <a:pt x="188" y="733"/>
                    <a:pt x="188" y="733"/>
                    <a:pt x="188" y="733"/>
                  </a:cubicBezTo>
                  <a:cubicBezTo>
                    <a:pt x="188" y="733"/>
                    <a:pt x="188" y="733"/>
                    <a:pt x="188" y="733"/>
                  </a:cubicBezTo>
                  <a:cubicBezTo>
                    <a:pt x="188" y="733"/>
                    <a:pt x="188" y="733"/>
                    <a:pt x="188" y="733"/>
                  </a:cubicBezTo>
                  <a:cubicBezTo>
                    <a:pt x="188" y="733"/>
                    <a:pt x="188"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8" y="734"/>
                    <a:pt x="189" y="734"/>
                    <a:pt x="188" y="734"/>
                  </a:cubicBezTo>
                  <a:cubicBezTo>
                    <a:pt x="188" y="735"/>
                    <a:pt x="188" y="735"/>
                    <a:pt x="188" y="735"/>
                  </a:cubicBezTo>
                  <a:cubicBezTo>
                    <a:pt x="188" y="736"/>
                    <a:pt x="189" y="736"/>
                    <a:pt x="189" y="736"/>
                  </a:cubicBezTo>
                  <a:cubicBezTo>
                    <a:pt x="189" y="736"/>
                    <a:pt x="188" y="737"/>
                    <a:pt x="188" y="737"/>
                  </a:cubicBezTo>
                  <a:cubicBezTo>
                    <a:pt x="188" y="737"/>
                    <a:pt x="188" y="737"/>
                    <a:pt x="188" y="738"/>
                  </a:cubicBezTo>
                  <a:cubicBezTo>
                    <a:pt x="188" y="738"/>
                    <a:pt x="188" y="738"/>
                    <a:pt x="188" y="739"/>
                  </a:cubicBezTo>
                  <a:cubicBezTo>
                    <a:pt x="188" y="739"/>
                    <a:pt x="188" y="739"/>
                    <a:pt x="188" y="739"/>
                  </a:cubicBezTo>
                  <a:cubicBezTo>
                    <a:pt x="189" y="739"/>
                    <a:pt x="189" y="741"/>
                    <a:pt x="189" y="741"/>
                  </a:cubicBezTo>
                  <a:cubicBezTo>
                    <a:pt x="189" y="741"/>
                    <a:pt x="189" y="741"/>
                    <a:pt x="189" y="741"/>
                  </a:cubicBezTo>
                  <a:cubicBezTo>
                    <a:pt x="189" y="741"/>
                    <a:pt x="190" y="741"/>
                    <a:pt x="190" y="742"/>
                  </a:cubicBezTo>
                  <a:cubicBezTo>
                    <a:pt x="190" y="742"/>
                    <a:pt x="190" y="741"/>
                    <a:pt x="189" y="741"/>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90" y="742"/>
                    <a:pt x="190" y="742"/>
                    <a:pt x="190" y="742"/>
                  </a:cubicBezTo>
                  <a:cubicBezTo>
                    <a:pt x="190" y="742"/>
                    <a:pt x="190" y="742"/>
                    <a:pt x="190" y="742"/>
                  </a:cubicBezTo>
                  <a:cubicBezTo>
                    <a:pt x="190" y="742"/>
                    <a:pt x="190" y="742"/>
                    <a:pt x="190" y="742"/>
                  </a:cubicBezTo>
                  <a:cubicBezTo>
                    <a:pt x="190" y="742"/>
                    <a:pt x="190" y="742"/>
                    <a:pt x="190" y="742"/>
                  </a:cubicBezTo>
                  <a:cubicBezTo>
                    <a:pt x="190" y="742"/>
                    <a:pt x="190" y="742"/>
                    <a:pt x="190" y="743"/>
                  </a:cubicBezTo>
                  <a:cubicBezTo>
                    <a:pt x="190" y="743"/>
                    <a:pt x="190" y="743"/>
                    <a:pt x="190" y="743"/>
                  </a:cubicBezTo>
                  <a:cubicBezTo>
                    <a:pt x="190" y="744"/>
                    <a:pt x="191" y="744"/>
                    <a:pt x="191" y="744"/>
                  </a:cubicBezTo>
                  <a:cubicBezTo>
                    <a:pt x="191" y="745"/>
                    <a:pt x="191" y="745"/>
                    <a:pt x="191" y="745"/>
                  </a:cubicBezTo>
                  <a:cubicBezTo>
                    <a:pt x="192" y="745"/>
                    <a:pt x="192" y="745"/>
                    <a:pt x="192" y="746"/>
                  </a:cubicBezTo>
                  <a:cubicBezTo>
                    <a:pt x="192" y="746"/>
                    <a:pt x="192" y="747"/>
                    <a:pt x="193" y="747"/>
                  </a:cubicBezTo>
                  <a:cubicBezTo>
                    <a:pt x="193" y="747"/>
                    <a:pt x="193" y="747"/>
                    <a:pt x="194" y="748"/>
                  </a:cubicBezTo>
                  <a:cubicBezTo>
                    <a:pt x="194" y="748"/>
                    <a:pt x="194" y="748"/>
                    <a:pt x="195" y="749"/>
                  </a:cubicBezTo>
                  <a:cubicBezTo>
                    <a:pt x="196" y="749"/>
                    <a:pt x="197" y="750"/>
                    <a:pt x="198" y="751"/>
                  </a:cubicBezTo>
                  <a:cubicBezTo>
                    <a:pt x="198" y="751"/>
                    <a:pt x="199" y="752"/>
                    <a:pt x="199" y="752"/>
                  </a:cubicBezTo>
                  <a:cubicBezTo>
                    <a:pt x="199" y="752"/>
                    <a:pt x="199" y="752"/>
                    <a:pt x="199" y="752"/>
                  </a:cubicBezTo>
                  <a:cubicBezTo>
                    <a:pt x="199" y="752"/>
                    <a:pt x="199" y="752"/>
                    <a:pt x="199" y="752"/>
                  </a:cubicBezTo>
                  <a:cubicBezTo>
                    <a:pt x="199" y="753"/>
                    <a:pt x="199" y="753"/>
                    <a:pt x="198" y="753"/>
                  </a:cubicBezTo>
                  <a:cubicBezTo>
                    <a:pt x="197" y="753"/>
                    <a:pt x="196" y="754"/>
                    <a:pt x="196" y="755"/>
                  </a:cubicBezTo>
                  <a:cubicBezTo>
                    <a:pt x="194" y="755"/>
                    <a:pt x="193" y="757"/>
                    <a:pt x="191" y="757"/>
                  </a:cubicBezTo>
                  <a:cubicBezTo>
                    <a:pt x="191" y="757"/>
                    <a:pt x="190" y="757"/>
                    <a:pt x="190" y="757"/>
                  </a:cubicBezTo>
                  <a:cubicBezTo>
                    <a:pt x="190" y="758"/>
                    <a:pt x="189" y="758"/>
                    <a:pt x="189" y="758"/>
                  </a:cubicBezTo>
                  <a:cubicBezTo>
                    <a:pt x="189" y="758"/>
                    <a:pt x="189" y="758"/>
                    <a:pt x="189" y="758"/>
                  </a:cubicBezTo>
                  <a:cubicBezTo>
                    <a:pt x="189" y="758"/>
                    <a:pt x="188" y="758"/>
                    <a:pt x="188" y="758"/>
                  </a:cubicBezTo>
                  <a:cubicBezTo>
                    <a:pt x="187" y="758"/>
                    <a:pt x="186" y="758"/>
                    <a:pt x="186" y="757"/>
                  </a:cubicBezTo>
                  <a:cubicBezTo>
                    <a:pt x="185" y="756"/>
                    <a:pt x="185" y="756"/>
                    <a:pt x="185" y="755"/>
                  </a:cubicBezTo>
                  <a:cubicBezTo>
                    <a:pt x="185" y="755"/>
                    <a:pt x="184" y="755"/>
                    <a:pt x="184" y="755"/>
                  </a:cubicBezTo>
                  <a:cubicBezTo>
                    <a:pt x="184" y="754"/>
                    <a:pt x="183" y="754"/>
                    <a:pt x="183" y="753"/>
                  </a:cubicBezTo>
                  <a:cubicBezTo>
                    <a:pt x="182" y="753"/>
                    <a:pt x="182" y="753"/>
                    <a:pt x="182" y="753"/>
                  </a:cubicBezTo>
                  <a:cubicBezTo>
                    <a:pt x="182" y="753"/>
                    <a:pt x="182" y="753"/>
                    <a:pt x="182" y="753"/>
                  </a:cubicBezTo>
                  <a:cubicBezTo>
                    <a:pt x="182" y="753"/>
                    <a:pt x="180" y="752"/>
                    <a:pt x="179" y="752"/>
                  </a:cubicBezTo>
                  <a:cubicBezTo>
                    <a:pt x="179" y="752"/>
                    <a:pt x="179" y="752"/>
                    <a:pt x="178" y="752"/>
                  </a:cubicBezTo>
                  <a:cubicBezTo>
                    <a:pt x="178" y="752"/>
                    <a:pt x="178" y="752"/>
                    <a:pt x="178" y="752"/>
                  </a:cubicBezTo>
                  <a:cubicBezTo>
                    <a:pt x="178" y="752"/>
                    <a:pt x="178" y="752"/>
                    <a:pt x="178" y="752"/>
                  </a:cubicBezTo>
                  <a:cubicBezTo>
                    <a:pt x="178" y="752"/>
                    <a:pt x="178" y="752"/>
                    <a:pt x="177" y="751"/>
                  </a:cubicBezTo>
                  <a:cubicBezTo>
                    <a:pt x="177" y="751"/>
                    <a:pt x="176" y="751"/>
                    <a:pt x="176" y="750"/>
                  </a:cubicBezTo>
                  <a:cubicBezTo>
                    <a:pt x="176" y="750"/>
                    <a:pt x="176" y="750"/>
                    <a:pt x="176" y="750"/>
                  </a:cubicBezTo>
                  <a:cubicBezTo>
                    <a:pt x="175" y="750"/>
                    <a:pt x="175" y="749"/>
                    <a:pt x="174" y="749"/>
                  </a:cubicBezTo>
                  <a:cubicBezTo>
                    <a:pt x="174" y="749"/>
                    <a:pt x="174" y="749"/>
                    <a:pt x="174" y="749"/>
                  </a:cubicBezTo>
                  <a:cubicBezTo>
                    <a:pt x="173" y="749"/>
                    <a:pt x="172" y="748"/>
                    <a:pt x="172" y="748"/>
                  </a:cubicBezTo>
                  <a:cubicBezTo>
                    <a:pt x="172" y="748"/>
                    <a:pt x="171" y="748"/>
                    <a:pt x="171" y="748"/>
                  </a:cubicBezTo>
                  <a:cubicBezTo>
                    <a:pt x="171" y="748"/>
                    <a:pt x="170" y="747"/>
                    <a:pt x="170" y="747"/>
                  </a:cubicBezTo>
                  <a:cubicBezTo>
                    <a:pt x="170" y="747"/>
                    <a:pt x="170" y="747"/>
                    <a:pt x="170" y="746"/>
                  </a:cubicBezTo>
                  <a:cubicBezTo>
                    <a:pt x="170" y="746"/>
                    <a:pt x="170" y="746"/>
                    <a:pt x="170" y="746"/>
                  </a:cubicBezTo>
                  <a:cubicBezTo>
                    <a:pt x="170" y="746"/>
                    <a:pt x="170" y="745"/>
                    <a:pt x="170" y="745"/>
                  </a:cubicBezTo>
                  <a:cubicBezTo>
                    <a:pt x="170" y="745"/>
                    <a:pt x="170" y="745"/>
                    <a:pt x="170" y="745"/>
                  </a:cubicBezTo>
                  <a:cubicBezTo>
                    <a:pt x="170" y="745"/>
                    <a:pt x="170" y="745"/>
                    <a:pt x="170" y="745"/>
                  </a:cubicBezTo>
                  <a:cubicBezTo>
                    <a:pt x="170" y="745"/>
                    <a:pt x="170" y="745"/>
                    <a:pt x="170" y="744"/>
                  </a:cubicBezTo>
                  <a:cubicBezTo>
                    <a:pt x="170" y="744"/>
                    <a:pt x="170" y="744"/>
                    <a:pt x="169" y="743"/>
                  </a:cubicBezTo>
                  <a:cubicBezTo>
                    <a:pt x="169" y="743"/>
                    <a:pt x="169" y="743"/>
                    <a:pt x="169" y="743"/>
                  </a:cubicBezTo>
                  <a:cubicBezTo>
                    <a:pt x="169" y="743"/>
                    <a:pt x="169" y="743"/>
                    <a:pt x="168" y="743"/>
                  </a:cubicBezTo>
                  <a:cubicBezTo>
                    <a:pt x="168" y="743"/>
                    <a:pt x="167" y="743"/>
                    <a:pt x="166" y="743"/>
                  </a:cubicBezTo>
                  <a:cubicBezTo>
                    <a:pt x="166" y="743"/>
                    <a:pt x="166" y="743"/>
                    <a:pt x="166" y="743"/>
                  </a:cubicBezTo>
                  <a:cubicBezTo>
                    <a:pt x="166" y="743"/>
                    <a:pt x="166" y="743"/>
                    <a:pt x="166" y="743"/>
                  </a:cubicBezTo>
                  <a:cubicBezTo>
                    <a:pt x="166" y="742"/>
                    <a:pt x="166" y="742"/>
                    <a:pt x="166" y="742"/>
                  </a:cubicBezTo>
                  <a:cubicBezTo>
                    <a:pt x="165" y="742"/>
                    <a:pt x="165" y="742"/>
                    <a:pt x="165" y="742"/>
                  </a:cubicBezTo>
                  <a:cubicBezTo>
                    <a:pt x="165" y="742"/>
                    <a:pt x="164" y="742"/>
                    <a:pt x="164" y="742"/>
                  </a:cubicBezTo>
                  <a:cubicBezTo>
                    <a:pt x="164" y="742"/>
                    <a:pt x="164" y="742"/>
                    <a:pt x="164" y="742"/>
                  </a:cubicBezTo>
                  <a:cubicBezTo>
                    <a:pt x="163" y="742"/>
                    <a:pt x="163" y="742"/>
                    <a:pt x="162" y="742"/>
                  </a:cubicBezTo>
                  <a:cubicBezTo>
                    <a:pt x="162" y="742"/>
                    <a:pt x="162" y="742"/>
                    <a:pt x="162" y="742"/>
                  </a:cubicBezTo>
                  <a:cubicBezTo>
                    <a:pt x="162" y="742"/>
                    <a:pt x="162"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0" y="742"/>
                    <a:pt x="160" y="742"/>
                  </a:cubicBezTo>
                  <a:cubicBezTo>
                    <a:pt x="160" y="742"/>
                    <a:pt x="160" y="742"/>
                    <a:pt x="160" y="742"/>
                  </a:cubicBezTo>
                  <a:cubicBezTo>
                    <a:pt x="160" y="742"/>
                    <a:pt x="159" y="742"/>
                    <a:pt x="159" y="742"/>
                  </a:cubicBezTo>
                  <a:cubicBezTo>
                    <a:pt x="159" y="742"/>
                    <a:pt x="159" y="742"/>
                    <a:pt x="158" y="742"/>
                  </a:cubicBezTo>
                  <a:cubicBezTo>
                    <a:pt x="158" y="742"/>
                    <a:pt x="158" y="742"/>
                    <a:pt x="157" y="742"/>
                  </a:cubicBezTo>
                  <a:cubicBezTo>
                    <a:pt x="157" y="742"/>
                    <a:pt x="156" y="742"/>
                    <a:pt x="156" y="742"/>
                  </a:cubicBezTo>
                  <a:cubicBezTo>
                    <a:pt x="156" y="742"/>
                    <a:pt x="155" y="742"/>
                    <a:pt x="155" y="742"/>
                  </a:cubicBezTo>
                  <a:cubicBezTo>
                    <a:pt x="155" y="742"/>
                    <a:pt x="155" y="742"/>
                    <a:pt x="155" y="742"/>
                  </a:cubicBezTo>
                  <a:cubicBezTo>
                    <a:pt x="154" y="742"/>
                    <a:pt x="154" y="742"/>
                    <a:pt x="153" y="742"/>
                  </a:cubicBezTo>
                  <a:cubicBezTo>
                    <a:pt x="153" y="741"/>
                    <a:pt x="152" y="741"/>
                    <a:pt x="152" y="741"/>
                  </a:cubicBezTo>
                  <a:cubicBezTo>
                    <a:pt x="152" y="741"/>
                    <a:pt x="151" y="741"/>
                    <a:pt x="151" y="741"/>
                  </a:cubicBezTo>
                  <a:cubicBezTo>
                    <a:pt x="150" y="740"/>
                    <a:pt x="150" y="740"/>
                    <a:pt x="149" y="740"/>
                  </a:cubicBezTo>
                  <a:cubicBezTo>
                    <a:pt x="149" y="740"/>
                    <a:pt x="149" y="740"/>
                    <a:pt x="148" y="740"/>
                  </a:cubicBezTo>
                  <a:cubicBezTo>
                    <a:pt x="148" y="740"/>
                    <a:pt x="148" y="740"/>
                    <a:pt x="148" y="740"/>
                  </a:cubicBezTo>
                  <a:cubicBezTo>
                    <a:pt x="148" y="740"/>
                    <a:pt x="148" y="740"/>
                    <a:pt x="148" y="740"/>
                  </a:cubicBezTo>
                  <a:cubicBezTo>
                    <a:pt x="148" y="740"/>
                    <a:pt x="148" y="740"/>
                    <a:pt x="148" y="740"/>
                  </a:cubicBezTo>
                  <a:cubicBezTo>
                    <a:pt x="147" y="740"/>
                    <a:pt x="147" y="740"/>
                    <a:pt x="147" y="740"/>
                  </a:cubicBezTo>
                  <a:cubicBezTo>
                    <a:pt x="147" y="740"/>
                    <a:pt x="147" y="740"/>
                    <a:pt x="147" y="740"/>
                  </a:cubicBezTo>
                  <a:cubicBezTo>
                    <a:pt x="147" y="740"/>
                    <a:pt x="147" y="740"/>
                    <a:pt x="147" y="740"/>
                  </a:cubicBezTo>
                  <a:cubicBezTo>
                    <a:pt x="147" y="740"/>
                    <a:pt x="146" y="739"/>
                    <a:pt x="146" y="739"/>
                  </a:cubicBezTo>
                  <a:cubicBezTo>
                    <a:pt x="146" y="739"/>
                    <a:pt x="146" y="739"/>
                    <a:pt x="146" y="739"/>
                  </a:cubicBezTo>
                  <a:cubicBezTo>
                    <a:pt x="146" y="738"/>
                    <a:pt x="145" y="737"/>
                    <a:pt x="144" y="737"/>
                  </a:cubicBezTo>
                  <a:cubicBezTo>
                    <a:pt x="144" y="737"/>
                    <a:pt x="143" y="737"/>
                    <a:pt x="143" y="737"/>
                  </a:cubicBezTo>
                  <a:cubicBezTo>
                    <a:pt x="143" y="737"/>
                    <a:pt x="142" y="737"/>
                    <a:pt x="142" y="737"/>
                  </a:cubicBezTo>
                  <a:cubicBezTo>
                    <a:pt x="142" y="737"/>
                    <a:pt x="142" y="737"/>
                    <a:pt x="141" y="737"/>
                  </a:cubicBezTo>
                  <a:cubicBezTo>
                    <a:pt x="140" y="737"/>
                    <a:pt x="139" y="737"/>
                    <a:pt x="138" y="736"/>
                  </a:cubicBezTo>
                  <a:cubicBezTo>
                    <a:pt x="138" y="736"/>
                    <a:pt x="137" y="736"/>
                    <a:pt x="137" y="736"/>
                  </a:cubicBezTo>
                  <a:cubicBezTo>
                    <a:pt x="137" y="736"/>
                    <a:pt x="136" y="736"/>
                    <a:pt x="136" y="736"/>
                  </a:cubicBezTo>
                  <a:cubicBezTo>
                    <a:pt x="136" y="736"/>
                    <a:pt x="136" y="736"/>
                    <a:pt x="136" y="736"/>
                  </a:cubicBezTo>
                  <a:cubicBezTo>
                    <a:pt x="136" y="736"/>
                    <a:pt x="136" y="736"/>
                    <a:pt x="136" y="736"/>
                  </a:cubicBezTo>
                  <a:cubicBezTo>
                    <a:pt x="136" y="736"/>
                    <a:pt x="136" y="736"/>
                    <a:pt x="136" y="736"/>
                  </a:cubicBezTo>
                  <a:cubicBezTo>
                    <a:pt x="135" y="736"/>
                    <a:pt x="135" y="736"/>
                    <a:pt x="134" y="736"/>
                  </a:cubicBezTo>
                  <a:cubicBezTo>
                    <a:pt x="134" y="736"/>
                    <a:pt x="134" y="736"/>
                    <a:pt x="134" y="736"/>
                  </a:cubicBezTo>
                  <a:cubicBezTo>
                    <a:pt x="133" y="736"/>
                    <a:pt x="132" y="736"/>
                    <a:pt x="131" y="735"/>
                  </a:cubicBezTo>
                  <a:cubicBezTo>
                    <a:pt x="130" y="735"/>
                    <a:pt x="129" y="735"/>
                    <a:pt x="129" y="734"/>
                  </a:cubicBezTo>
                  <a:cubicBezTo>
                    <a:pt x="128" y="734"/>
                    <a:pt x="127" y="734"/>
                    <a:pt x="126" y="734"/>
                  </a:cubicBezTo>
                  <a:cubicBezTo>
                    <a:pt x="126" y="733"/>
                    <a:pt x="126" y="733"/>
                    <a:pt x="126" y="733"/>
                  </a:cubicBezTo>
                  <a:cubicBezTo>
                    <a:pt x="125" y="733"/>
                    <a:pt x="125" y="733"/>
                    <a:pt x="125" y="733"/>
                  </a:cubicBezTo>
                  <a:cubicBezTo>
                    <a:pt x="125" y="733"/>
                    <a:pt x="124" y="733"/>
                    <a:pt x="124" y="733"/>
                  </a:cubicBezTo>
                  <a:cubicBezTo>
                    <a:pt x="124" y="733"/>
                    <a:pt x="124" y="733"/>
                    <a:pt x="123" y="733"/>
                  </a:cubicBezTo>
                  <a:cubicBezTo>
                    <a:pt x="123" y="733"/>
                    <a:pt x="122" y="733"/>
                    <a:pt x="122" y="733"/>
                  </a:cubicBezTo>
                  <a:cubicBezTo>
                    <a:pt x="122" y="733"/>
                    <a:pt x="122" y="733"/>
                    <a:pt x="122" y="733"/>
                  </a:cubicBezTo>
                  <a:cubicBezTo>
                    <a:pt x="121" y="733"/>
                    <a:pt x="121" y="733"/>
                    <a:pt x="121" y="733"/>
                  </a:cubicBezTo>
                  <a:cubicBezTo>
                    <a:pt x="121" y="733"/>
                    <a:pt x="121" y="733"/>
                    <a:pt x="121" y="733"/>
                  </a:cubicBezTo>
                  <a:cubicBezTo>
                    <a:pt x="121" y="733"/>
                    <a:pt x="121" y="733"/>
                    <a:pt x="121" y="733"/>
                  </a:cubicBezTo>
                  <a:cubicBezTo>
                    <a:pt x="120" y="733"/>
                    <a:pt x="120" y="733"/>
                    <a:pt x="120" y="733"/>
                  </a:cubicBezTo>
                  <a:cubicBezTo>
                    <a:pt x="120" y="733"/>
                    <a:pt x="120" y="733"/>
                    <a:pt x="120" y="733"/>
                  </a:cubicBezTo>
                  <a:cubicBezTo>
                    <a:pt x="119" y="733"/>
                    <a:pt x="118" y="733"/>
                    <a:pt x="117" y="733"/>
                  </a:cubicBezTo>
                  <a:cubicBezTo>
                    <a:pt x="117" y="733"/>
                    <a:pt x="116" y="733"/>
                    <a:pt x="115" y="733"/>
                  </a:cubicBezTo>
                  <a:cubicBezTo>
                    <a:pt x="115" y="733"/>
                    <a:pt x="115" y="733"/>
                    <a:pt x="115" y="733"/>
                  </a:cubicBezTo>
                  <a:cubicBezTo>
                    <a:pt x="115" y="734"/>
                    <a:pt x="115" y="734"/>
                    <a:pt x="115" y="734"/>
                  </a:cubicBezTo>
                  <a:cubicBezTo>
                    <a:pt x="115" y="734"/>
                    <a:pt x="115" y="734"/>
                    <a:pt x="115" y="734"/>
                  </a:cubicBezTo>
                  <a:cubicBezTo>
                    <a:pt x="115" y="734"/>
                    <a:pt x="114" y="734"/>
                    <a:pt x="114" y="733"/>
                  </a:cubicBezTo>
                  <a:cubicBezTo>
                    <a:pt x="114" y="733"/>
                    <a:pt x="113" y="733"/>
                    <a:pt x="113" y="732"/>
                  </a:cubicBezTo>
                  <a:cubicBezTo>
                    <a:pt x="113" y="732"/>
                    <a:pt x="113" y="732"/>
                    <a:pt x="113" y="732"/>
                  </a:cubicBezTo>
                  <a:cubicBezTo>
                    <a:pt x="112" y="731"/>
                    <a:pt x="111" y="731"/>
                    <a:pt x="110" y="730"/>
                  </a:cubicBezTo>
                  <a:cubicBezTo>
                    <a:pt x="110" y="730"/>
                    <a:pt x="110" y="730"/>
                    <a:pt x="110" y="730"/>
                  </a:cubicBezTo>
                  <a:cubicBezTo>
                    <a:pt x="110" y="730"/>
                    <a:pt x="110" y="730"/>
                    <a:pt x="110" y="730"/>
                  </a:cubicBezTo>
                  <a:cubicBezTo>
                    <a:pt x="109" y="730"/>
                    <a:pt x="109" y="730"/>
                    <a:pt x="109" y="729"/>
                  </a:cubicBezTo>
                  <a:cubicBezTo>
                    <a:pt x="109" y="729"/>
                    <a:pt x="109" y="729"/>
                    <a:pt x="109" y="729"/>
                  </a:cubicBezTo>
                  <a:cubicBezTo>
                    <a:pt x="109" y="729"/>
                    <a:pt x="109" y="728"/>
                    <a:pt x="109" y="728"/>
                  </a:cubicBezTo>
                  <a:cubicBezTo>
                    <a:pt x="109" y="727"/>
                    <a:pt x="108" y="727"/>
                    <a:pt x="108" y="727"/>
                  </a:cubicBezTo>
                  <a:cubicBezTo>
                    <a:pt x="108" y="727"/>
                    <a:pt x="107" y="727"/>
                    <a:pt x="107" y="727"/>
                  </a:cubicBezTo>
                  <a:cubicBezTo>
                    <a:pt x="107" y="727"/>
                    <a:pt x="106" y="727"/>
                    <a:pt x="106" y="726"/>
                  </a:cubicBezTo>
                  <a:cubicBezTo>
                    <a:pt x="106" y="726"/>
                    <a:pt x="106" y="726"/>
                    <a:pt x="106" y="726"/>
                  </a:cubicBezTo>
                  <a:cubicBezTo>
                    <a:pt x="106" y="726"/>
                    <a:pt x="106" y="725"/>
                    <a:pt x="106" y="725"/>
                  </a:cubicBezTo>
                  <a:cubicBezTo>
                    <a:pt x="105" y="725"/>
                    <a:pt x="105" y="725"/>
                    <a:pt x="105" y="725"/>
                  </a:cubicBezTo>
                  <a:cubicBezTo>
                    <a:pt x="104" y="725"/>
                    <a:pt x="104" y="725"/>
                    <a:pt x="104" y="725"/>
                  </a:cubicBezTo>
                  <a:cubicBezTo>
                    <a:pt x="104" y="724"/>
                    <a:pt x="103" y="724"/>
                    <a:pt x="103" y="724"/>
                  </a:cubicBezTo>
                  <a:cubicBezTo>
                    <a:pt x="103" y="723"/>
                    <a:pt x="103" y="723"/>
                    <a:pt x="103" y="723"/>
                  </a:cubicBezTo>
                  <a:cubicBezTo>
                    <a:pt x="102" y="723"/>
                    <a:pt x="100" y="722"/>
                    <a:pt x="100" y="722"/>
                  </a:cubicBezTo>
                  <a:cubicBezTo>
                    <a:pt x="99" y="722"/>
                    <a:pt x="98" y="722"/>
                    <a:pt x="98" y="722"/>
                  </a:cubicBezTo>
                  <a:cubicBezTo>
                    <a:pt x="98" y="722"/>
                    <a:pt x="97" y="722"/>
                    <a:pt x="97" y="722"/>
                  </a:cubicBezTo>
                  <a:cubicBezTo>
                    <a:pt x="97" y="722"/>
                    <a:pt x="97" y="722"/>
                    <a:pt x="97" y="722"/>
                  </a:cubicBezTo>
                  <a:cubicBezTo>
                    <a:pt x="97" y="721"/>
                    <a:pt x="97" y="721"/>
                    <a:pt x="96" y="721"/>
                  </a:cubicBezTo>
                  <a:cubicBezTo>
                    <a:pt x="96" y="721"/>
                    <a:pt x="96" y="721"/>
                    <a:pt x="96" y="721"/>
                  </a:cubicBezTo>
                  <a:cubicBezTo>
                    <a:pt x="96" y="721"/>
                    <a:pt x="95" y="721"/>
                    <a:pt x="95" y="721"/>
                  </a:cubicBezTo>
                  <a:cubicBezTo>
                    <a:pt x="95" y="721"/>
                    <a:pt x="95" y="721"/>
                    <a:pt x="95" y="721"/>
                  </a:cubicBezTo>
                  <a:cubicBezTo>
                    <a:pt x="95" y="721"/>
                    <a:pt x="95" y="721"/>
                    <a:pt x="95" y="721"/>
                  </a:cubicBezTo>
                  <a:cubicBezTo>
                    <a:pt x="94" y="721"/>
                    <a:pt x="94" y="721"/>
                    <a:pt x="94" y="721"/>
                  </a:cubicBezTo>
                  <a:cubicBezTo>
                    <a:pt x="94" y="721"/>
                    <a:pt x="93" y="721"/>
                    <a:pt x="93" y="721"/>
                  </a:cubicBezTo>
                  <a:cubicBezTo>
                    <a:pt x="92" y="720"/>
                    <a:pt x="92" y="720"/>
                    <a:pt x="92" y="719"/>
                  </a:cubicBezTo>
                  <a:cubicBezTo>
                    <a:pt x="92" y="719"/>
                    <a:pt x="92" y="719"/>
                    <a:pt x="92" y="719"/>
                  </a:cubicBezTo>
                  <a:cubicBezTo>
                    <a:pt x="92" y="719"/>
                    <a:pt x="92" y="718"/>
                    <a:pt x="91" y="718"/>
                  </a:cubicBezTo>
                  <a:cubicBezTo>
                    <a:pt x="91" y="718"/>
                    <a:pt x="91" y="718"/>
                    <a:pt x="91" y="718"/>
                  </a:cubicBezTo>
                  <a:cubicBezTo>
                    <a:pt x="91" y="717"/>
                    <a:pt x="91" y="717"/>
                    <a:pt x="91" y="717"/>
                  </a:cubicBezTo>
                  <a:cubicBezTo>
                    <a:pt x="90" y="717"/>
                    <a:pt x="90" y="717"/>
                    <a:pt x="90" y="716"/>
                  </a:cubicBezTo>
                  <a:cubicBezTo>
                    <a:pt x="90" y="715"/>
                    <a:pt x="89" y="715"/>
                    <a:pt x="88" y="715"/>
                  </a:cubicBezTo>
                  <a:cubicBezTo>
                    <a:pt x="88" y="714"/>
                    <a:pt x="87" y="714"/>
                    <a:pt x="87" y="714"/>
                  </a:cubicBezTo>
                  <a:cubicBezTo>
                    <a:pt x="87" y="714"/>
                    <a:pt x="87" y="713"/>
                    <a:pt x="87" y="713"/>
                  </a:cubicBezTo>
                  <a:cubicBezTo>
                    <a:pt x="88" y="713"/>
                    <a:pt x="88" y="713"/>
                    <a:pt x="88" y="713"/>
                  </a:cubicBezTo>
                  <a:cubicBezTo>
                    <a:pt x="88" y="713"/>
                    <a:pt x="88" y="713"/>
                    <a:pt x="88" y="713"/>
                  </a:cubicBezTo>
                  <a:cubicBezTo>
                    <a:pt x="88" y="712"/>
                    <a:pt x="88" y="712"/>
                    <a:pt x="88" y="712"/>
                  </a:cubicBezTo>
                  <a:cubicBezTo>
                    <a:pt x="88" y="712"/>
                    <a:pt x="88" y="712"/>
                    <a:pt x="88" y="712"/>
                  </a:cubicBezTo>
                  <a:cubicBezTo>
                    <a:pt x="87" y="712"/>
                    <a:pt x="87" y="712"/>
                    <a:pt x="87" y="711"/>
                  </a:cubicBezTo>
                  <a:cubicBezTo>
                    <a:pt x="88" y="711"/>
                    <a:pt x="88" y="710"/>
                    <a:pt x="89" y="711"/>
                  </a:cubicBezTo>
                  <a:cubicBezTo>
                    <a:pt x="89" y="711"/>
                    <a:pt x="90" y="711"/>
                    <a:pt x="90" y="711"/>
                  </a:cubicBezTo>
                  <a:cubicBezTo>
                    <a:pt x="90" y="711"/>
                    <a:pt x="91" y="711"/>
                    <a:pt x="91" y="711"/>
                  </a:cubicBezTo>
                  <a:cubicBezTo>
                    <a:pt x="91" y="711"/>
                    <a:pt x="91" y="711"/>
                    <a:pt x="91" y="711"/>
                  </a:cubicBezTo>
                  <a:cubicBezTo>
                    <a:pt x="92" y="712"/>
                    <a:pt x="92" y="712"/>
                    <a:pt x="93" y="712"/>
                  </a:cubicBezTo>
                  <a:cubicBezTo>
                    <a:pt x="93" y="712"/>
                    <a:pt x="93" y="712"/>
                    <a:pt x="94" y="711"/>
                  </a:cubicBezTo>
                  <a:cubicBezTo>
                    <a:pt x="94" y="711"/>
                    <a:pt x="94" y="710"/>
                    <a:pt x="94" y="710"/>
                  </a:cubicBezTo>
                  <a:cubicBezTo>
                    <a:pt x="94" y="710"/>
                    <a:pt x="94" y="710"/>
                    <a:pt x="94" y="709"/>
                  </a:cubicBezTo>
                  <a:cubicBezTo>
                    <a:pt x="94" y="709"/>
                    <a:pt x="93" y="709"/>
                    <a:pt x="94" y="708"/>
                  </a:cubicBezTo>
                  <a:cubicBezTo>
                    <a:pt x="94" y="708"/>
                    <a:pt x="94" y="708"/>
                    <a:pt x="94" y="707"/>
                  </a:cubicBezTo>
                  <a:cubicBezTo>
                    <a:pt x="95" y="707"/>
                    <a:pt x="95" y="706"/>
                    <a:pt x="95" y="706"/>
                  </a:cubicBezTo>
                  <a:cubicBezTo>
                    <a:pt x="96" y="706"/>
                    <a:pt x="96" y="705"/>
                    <a:pt x="97" y="705"/>
                  </a:cubicBezTo>
                  <a:cubicBezTo>
                    <a:pt x="97" y="705"/>
                    <a:pt x="98" y="704"/>
                    <a:pt x="98" y="704"/>
                  </a:cubicBezTo>
                  <a:cubicBezTo>
                    <a:pt x="98" y="704"/>
                    <a:pt x="98" y="704"/>
                    <a:pt x="98" y="704"/>
                  </a:cubicBezTo>
                  <a:cubicBezTo>
                    <a:pt x="99" y="704"/>
                    <a:pt x="99" y="704"/>
                    <a:pt x="100" y="703"/>
                  </a:cubicBezTo>
                  <a:cubicBezTo>
                    <a:pt x="100" y="703"/>
                    <a:pt x="100" y="703"/>
                    <a:pt x="101" y="703"/>
                  </a:cubicBezTo>
                  <a:cubicBezTo>
                    <a:pt x="101" y="703"/>
                    <a:pt x="101" y="703"/>
                    <a:pt x="101" y="703"/>
                  </a:cubicBezTo>
                  <a:cubicBezTo>
                    <a:pt x="101" y="703"/>
                    <a:pt x="101" y="703"/>
                    <a:pt x="101" y="703"/>
                  </a:cubicBezTo>
                  <a:cubicBezTo>
                    <a:pt x="100" y="703"/>
                    <a:pt x="100" y="703"/>
                    <a:pt x="100" y="703"/>
                  </a:cubicBezTo>
                  <a:cubicBezTo>
                    <a:pt x="100" y="702"/>
                    <a:pt x="100" y="702"/>
                    <a:pt x="99" y="702"/>
                  </a:cubicBezTo>
                  <a:cubicBezTo>
                    <a:pt x="99" y="702"/>
                    <a:pt x="99" y="702"/>
                    <a:pt x="99" y="702"/>
                  </a:cubicBezTo>
                  <a:cubicBezTo>
                    <a:pt x="99" y="702"/>
                    <a:pt x="99" y="702"/>
                    <a:pt x="99" y="702"/>
                  </a:cubicBezTo>
                  <a:cubicBezTo>
                    <a:pt x="99" y="702"/>
                    <a:pt x="98" y="702"/>
                    <a:pt x="98" y="702"/>
                  </a:cubicBezTo>
                  <a:cubicBezTo>
                    <a:pt x="98" y="702"/>
                    <a:pt x="98" y="702"/>
                    <a:pt x="98" y="702"/>
                  </a:cubicBezTo>
                  <a:cubicBezTo>
                    <a:pt x="98" y="702"/>
                    <a:pt x="97" y="702"/>
                    <a:pt x="97" y="701"/>
                  </a:cubicBezTo>
                  <a:cubicBezTo>
                    <a:pt x="97" y="701"/>
                    <a:pt x="97" y="701"/>
                    <a:pt x="97" y="701"/>
                  </a:cubicBezTo>
                  <a:cubicBezTo>
                    <a:pt x="97" y="700"/>
                    <a:pt x="97" y="700"/>
                    <a:pt x="97" y="700"/>
                  </a:cubicBezTo>
                  <a:cubicBezTo>
                    <a:pt x="97" y="700"/>
                    <a:pt x="97" y="700"/>
                    <a:pt x="97" y="700"/>
                  </a:cubicBezTo>
                  <a:cubicBezTo>
                    <a:pt x="96" y="700"/>
                    <a:pt x="96" y="700"/>
                    <a:pt x="96" y="699"/>
                  </a:cubicBezTo>
                  <a:cubicBezTo>
                    <a:pt x="95" y="699"/>
                    <a:pt x="95" y="699"/>
                    <a:pt x="96" y="698"/>
                  </a:cubicBezTo>
                  <a:cubicBezTo>
                    <a:pt x="96" y="698"/>
                    <a:pt x="96" y="698"/>
                    <a:pt x="96" y="697"/>
                  </a:cubicBezTo>
                  <a:cubicBezTo>
                    <a:pt x="97" y="697"/>
                    <a:pt x="97" y="697"/>
                    <a:pt x="98" y="697"/>
                  </a:cubicBezTo>
                  <a:cubicBezTo>
                    <a:pt x="98" y="697"/>
                    <a:pt x="98" y="697"/>
                    <a:pt x="98" y="697"/>
                  </a:cubicBezTo>
                  <a:cubicBezTo>
                    <a:pt x="98" y="697"/>
                    <a:pt x="98" y="697"/>
                    <a:pt x="98" y="697"/>
                  </a:cubicBezTo>
                  <a:cubicBezTo>
                    <a:pt x="98" y="697"/>
                    <a:pt x="98" y="697"/>
                    <a:pt x="98" y="697"/>
                  </a:cubicBezTo>
                  <a:cubicBezTo>
                    <a:pt x="98" y="697"/>
                    <a:pt x="98" y="697"/>
                    <a:pt x="99" y="697"/>
                  </a:cubicBezTo>
                  <a:cubicBezTo>
                    <a:pt x="99" y="697"/>
                    <a:pt x="99" y="697"/>
                    <a:pt x="99" y="697"/>
                  </a:cubicBezTo>
                  <a:cubicBezTo>
                    <a:pt x="100" y="697"/>
                    <a:pt x="100" y="697"/>
                    <a:pt x="100" y="697"/>
                  </a:cubicBezTo>
                  <a:cubicBezTo>
                    <a:pt x="100" y="697"/>
                    <a:pt x="100" y="697"/>
                    <a:pt x="100" y="697"/>
                  </a:cubicBezTo>
                  <a:cubicBezTo>
                    <a:pt x="100" y="697"/>
                    <a:pt x="100" y="698"/>
                    <a:pt x="101" y="698"/>
                  </a:cubicBezTo>
                  <a:cubicBezTo>
                    <a:pt x="101" y="698"/>
                    <a:pt x="101" y="698"/>
                    <a:pt x="101" y="698"/>
                  </a:cubicBezTo>
                  <a:cubicBezTo>
                    <a:pt x="101" y="698"/>
                    <a:pt x="102" y="697"/>
                    <a:pt x="102" y="697"/>
                  </a:cubicBezTo>
                  <a:cubicBezTo>
                    <a:pt x="102" y="697"/>
                    <a:pt x="102" y="697"/>
                    <a:pt x="101" y="697"/>
                  </a:cubicBezTo>
                  <a:cubicBezTo>
                    <a:pt x="101" y="697"/>
                    <a:pt x="100" y="697"/>
                    <a:pt x="100" y="696"/>
                  </a:cubicBezTo>
                  <a:cubicBezTo>
                    <a:pt x="100" y="696"/>
                    <a:pt x="101" y="695"/>
                    <a:pt x="101" y="695"/>
                  </a:cubicBezTo>
                  <a:cubicBezTo>
                    <a:pt x="101" y="695"/>
                    <a:pt x="101" y="695"/>
                    <a:pt x="101" y="695"/>
                  </a:cubicBezTo>
                  <a:cubicBezTo>
                    <a:pt x="102" y="695"/>
                    <a:pt x="103" y="695"/>
                    <a:pt x="103" y="694"/>
                  </a:cubicBezTo>
                  <a:cubicBezTo>
                    <a:pt x="103" y="694"/>
                    <a:pt x="104" y="694"/>
                    <a:pt x="104" y="694"/>
                  </a:cubicBezTo>
                  <a:cubicBezTo>
                    <a:pt x="104" y="694"/>
                    <a:pt x="104" y="694"/>
                    <a:pt x="104" y="694"/>
                  </a:cubicBezTo>
                  <a:cubicBezTo>
                    <a:pt x="104" y="694"/>
                    <a:pt x="104" y="694"/>
                    <a:pt x="104" y="694"/>
                  </a:cubicBezTo>
                  <a:cubicBezTo>
                    <a:pt x="104"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3"/>
                    <a:pt x="106" y="693"/>
                  </a:cubicBezTo>
                  <a:cubicBezTo>
                    <a:pt x="106" y="693"/>
                    <a:pt x="107" y="693"/>
                    <a:pt x="107" y="693"/>
                  </a:cubicBezTo>
                  <a:cubicBezTo>
                    <a:pt x="108" y="693"/>
                    <a:pt x="108" y="692"/>
                    <a:pt x="108" y="692"/>
                  </a:cubicBezTo>
                  <a:cubicBezTo>
                    <a:pt x="109" y="692"/>
                    <a:pt x="109" y="692"/>
                    <a:pt x="109" y="691"/>
                  </a:cubicBezTo>
                  <a:cubicBezTo>
                    <a:pt x="109" y="691"/>
                    <a:pt x="109" y="691"/>
                    <a:pt x="109" y="691"/>
                  </a:cubicBezTo>
                  <a:cubicBezTo>
                    <a:pt x="109" y="691"/>
                    <a:pt x="109" y="691"/>
                    <a:pt x="109" y="691"/>
                  </a:cubicBezTo>
                  <a:cubicBezTo>
                    <a:pt x="108" y="691"/>
                    <a:pt x="108" y="691"/>
                    <a:pt x="108" y="691"/>
                  </a:cubicBezTo>
                  <a:cubicBezTo>
                    <a:pt x="107" y="691"/>
                    <a:pt x="107" y="691"/>
                    <a:pt x="107" y="691"/>
                  </a:cubicBezTo>
                  <a:cubicBezTo>
                    <a:pt x="106" y="691"/>
                    <a:pt x="106" y="691"/>
                    <a:pt x="105" y="691"/>
                  </a:cubicBezTo>
                  <a:cubicBezTo>
                    <a:pt x="105" y="691"/>
                    <a:pt x="105" y="691"/>
                    <a:pt x="105" y="691"/>
                  </a:cubicBezTo>
                  <a:cubicBezTo>
                    <a:pt x="105" y="692"/>
                    <a:pt x="105" y="692"/>
                    <a:pt x="105" y="692"/>
                  </a:cubicBezTo>
                  <a:cubicBezTo>
                    <a:pt x="105" y="692"/>
                    <a:pt x="104" y="692"/>
                    <a:pt x="104" y="692"/>
                  </a:cubicBezTo>
                  <a:cubicBezTo>
                    <a:pt x="104" y="692"/>
                    <a:pt x="104" y="692"/>
                    <a:pt x="104" y="692"/>
                  </a:cubicBezTo>
                  <a:cubicBezTo>
                    <a:pt x="103" y="692"/>
                    <a:pt x="103" y="692"/>
                    <a:pt x="102" y="692"/>
                  </a:cubicBezTo>
                  <a:cubicBezTo>
                    <a:pt x="102" y="692"/>
                    <a:pt x="102" y="692"/>
                    <a:pt x="102" y="692"/>
                  </a:cubicBezTo>
                  <a:cubicBezTo>
                    <a:pt x="102" y="692"/>
                    <a:pt x="102" y="692"/>
                    <a:pt x="102" y="692"/>
                  </a:cubicBezTo>
                  <a:cubicBezTo>
                    <a:pt x="102" y="691"/>
                    <a:pt x="102" y="691"/>
                    <a:pt x="102" y="691"/>
                  </a:cubicBezTo>
                  <a:cubicBezTo>
                    <a:pt x="102" y="691"/>
                    <a:pt x="102" y="690"/>
                    <a:pt x="102" y="690"/>
                  </a:cubicBezTo>
                  <a:cubicBezTo>
                    <a:pt x="102" y="690"/>
                    <a:pt x="102" y="689"/>
                    <a:pt x="102" y="689"/>
                  </a:cubicBezTo>
                  <a:cubicBezTo>
                    <a:pt x="102" y="689"/>
                    <a:pt x="103" y="688"/>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4" y="686"/>
                    <a:pt x="104" y="686"/>
                  </a:cubicBezTo>
                  <a:cubicBezTo>
                    <a:pt x="105" y="686"/>
                    <a:pt x="105" y="685"/>
                    <a:pt x="105" y="685"/>
                  </a:cubicBezTo>
                  <a:cubicBezTo>
                    <a:pt x="106" y="685"/>
                    <a:pt x="106" y="684"/>
                    <a:pt x="106" y="684"/>
                  </a:cubicBezTo>
                  <a:cubicBezTo>
                    <a:pt x="107" y="683"/>
                    <a:pt x="108" y="683"/>
                    <a:pt x="108" y="683"/>
                  </a:cubicBezTo>
                  <a:cubicBezTo>
                    <a:pt x="108" y="683"/>
                    <a:pt x="109" y="683"/>
                    <a:pt x="109" y="683"/>
                  </a:cubicBezTo>
                  <a:cubicBezTo>
                    <a:pt x="110" y="683"/>
                    <a:pt x="110" y="683"/>
                    <a:pt x="110" y="683"/>
                  </a:cubicBezTo>
                  <a:cubicBezTo>
                    <a:pt x="110" y="683"/>
                    <a:pt x="111" y="683"/>
                    <a:pt x="111" y="683"/>
                  </a:cubicBezTo>
                  <a:cubicBezTo>
                    <a:pt x="111" y="683"/>
                    <a:pt x="112" y="683"/>
                    <a:pt x="113" y="682"/>
                  </a:cubicBezTo>
                  <a:cubicBezTo>
                    <a:pt x="114" y="682"/>
                    <a:pt x="114" y="681"/>
                    <a:pt x="114" y="680"/>
                  </a:cubicBezTo>
                  <a:cubicBezTo>
                    <a:pt x="114" y="680"/>
                    <a:pt x="114" y="680"/>
                    <a:pt x="114" y="680"/>
                  </a:cubicBezTo>
                  <a:cubicBezTo>
                    <a:pt x="114" y="679"/>
                    <a:pt x="114" y="679"/>
                    <a:pt x="114" y="679"/>
                  </a:cubicBezTo>
                  <a:cubicBezTo>
                    <a:pt x="114" y="679"/>
                    <a:pt x="115" y="678"/>
                    <a:pt x="115" y="677"/>
                  </a:cubicBezTo>
                  <a:cubicBezTo>
                    <a:pt x="115" y="677"/>
                    <a:pt x="115" y="677"/>
                    <a:pt x="115" y="677"/>
                  </a:cubicBezTo>
                  <a:cubicBezTo>
                    <a:pt x="115" y="677"/>
                    <a:pt x="115" y="677"/>
                    <a:pt x="115" y="677"/>
                  </a:cubicBezTo>
                  <a:cubicBezTo>
                    <a:pt x="115" y="676"/>
                    <a:pt x="115" y="676"/>
                    <a:pt x="115" y="676"/>
                  </a:cubicBezTo>
                  <a:cubicBezTo>
                    <a:pt x="115" y="676"/>
                    <a:pt x="115" y="676"/>
                    <a:pt x="115" y="676"/>
                  </a:cubicBezTo>
                  <a:cubicBezTo>
                    <a:pt x="115" y="676"/>
                    <a:pt x="115" y="675"/>
                    <a:pt x="115" y="675"/>
                  </a:cubicBezTo>
                  <a:cubicBezTo>
                    <a:pt x="115" y="675"/>
                    <a:pt x="115" y="674"/>
                    <a:pt x="115" y="674"/>
                  </a:cubicBezTo>
                  <a:cubicBezTo>
                    <a:pt x="115" y="674"/>
                    <a:pt x="114" y="673"/>
                    <a:pt x="114" y="673"/>
                  </a:cubicBezTo>
                  <a:cubicBezTo>
                    <a:pt x="114" y="673"/>
                    <a:pt x="113" y="673"/>
                    <a:pt x="113" y="673"/>
                  </a:cubicBezTo>
                  <a:cubicBezTo>
                    <a:pt x="113" y="672"/>
                    <a:pt x="113" y="671"/>
                    <a:pt x="113" y="670"/>
                  </a:cubicBezTo>
                  <a:cubicBezTo>
                    <a:pt x="113" y="670"/>
                    <a:pt x="113" y="670"/>
                    <a:pt x="113" y="670"/>
                  </a:cubicBezTo>
                  <a:cubicBezTo>
                    <a:pt x="113" y="669"/>
                    <a:pt x="114" y="668"/>
                    <a:pt x="115" y="668"/>
                  </a:cubicBezTo>
                  <a:cubicBezTo>
                    <a:pt x="116" y="668"/>
                    <a:pt x="117" y="666"/>
                    <a:pt x="117" y="665"/>
                  </a:cubicBezTo>
                  <a:cubicBezTo>
                    <a:pt x="117" y="665"/>
                    <a:pt x="117" y="665"/>
                    <a:pt x="117" y="665"/>
                  </a:cubicBezTo>
                  <a:cubicBezTo>
                    <a:pt x="117" y="664"/>
                    <a:pt x="118" y="664"/>
                    <a:pt x="117" y="664"/>
                  </a:cubicBezTo>
                  <a:cubicBezTo>
                    <a:pt x="117" y="663"/>
                    <a:pt x="117" y="663"/>
                    <a:pt x="117" y="663"/>
                  </a:cubicBezTo>
                  <a:cubicBezTo>
                    <a:pt x="117" y="663"/>
                    <a:pt x="117" y="663"/>
                    <a:pt x="117" y="663"/>
                  </a:cubicBezTo>
                  <a:cubicBezTo>
                    <a:pt x="117" y="663"/>
                    <a:pt x="116" y="662"/>
                    <a:pt x="116" y="661"/>
                  </a:cubicBezTo>
                  <a:cubicBezTo>
                    <a:pt x="116" y="661"/>
                    <a:pt x="116" y="661"/>
                    <a:pt x="115" y="661"/>
                  </a:cubicBezTo>
                  <a:cubicBezTo>
                    <a:pt x="115" y="661"/>
                    <a:pt x="114" y="661"/>
                    <a:pt x="113" y="661"/>
                  </a:cubicBezTo>
                  <a:cubicBezTo>
                    <a:pt x="112" y="661"/>
                    <a:pt x="111" y="661"/>
                    <a:pt x="110" y="660"/>
                  </a:cubicBezTo>
                  <a:cubicBezTo>
                    <a:pt x="109" y="660"/>
                    <a:pt x="109" y="659"/>
                    <a:pt x="108" y="659"/>
                  </a:cubicBezTo>
                  <a:cubicBezTo>
                    <a:pt x="108" y="659"/>
                    <a:pt x="108" y="659"/>
                    <a:pt x="108" y="659"/>
                  </a:cubicBezTo>
                  <a:cubicBezTo>
                    <a:pt x="108" y="659"/>
                    <a:pt x="108" y="659"/>
                    <a:pt x="108" y="659"/>
                  </a:cubicBezTo>
                  <a:cubicBezTo>
                    <a:pt x="108" y="659"/>
                    <a:pt x="108" y="659"/>
                    <a:pt x="108" y="659"/>
                  </a:cubicBezTo>
                  <a:cubicBezTo>
                    <a:pt x="107" y="659"/>
                    <a:pt x="107" y="660"/>
                    <a:pt x="107" y="660"/>
                  </a:cubicBezTo>
                  <a:cubicBezTo>
                    <a:pt x="106" y="659"/>
                    <a:pt x="106" y="659"/>
                    <a:pt x="106" y="659"/>
                  </a:cubicBezTo>
                  <a:cubicBezTo>
                    <a:pt x="105" y="659"/>
                    <a:pt x="105" y="659"/>
                    <a:pt x="105" y="658"/>
                  </a:cubicBezTo>
                  <a:cubicBezTo>
                    <a:pt x="103" y="658"/>
                    <a:pt x="102" y="658"/>
                    <a:pt x="100" y="658"/>
                  </a:cubicBezTo>
                  <a:cubicBezTo>
                    <a:pt x="100" y="658"/>
                    <a:pt x="100" y="658"/>
                    <a:pt x="100" y="658"/>
                  </a:cubicBezTo>
                  <a:cubicBezTo>
                    <a:pt x="100" y="658"/>
                    <a:pt x="100" y="658"/>
                    <a:pt x="100" y="658"/>
                  </a:cubicBezTo>
                  <a:cubicBezTo>
                    <a:pt x="100" y="658"/>
                    <a:pt x="100" y="658"/>
                    <a:pt x="99" y="658"/>
                  </a:cubicBezTo>
                  <a:cubicBezTo>
                    <a:pt x="99" y="658"/>
                    <a:pt x="99" y="658"/>
                    <a:pt x="99" y="658"/>
                  </a:cubicBezTo>
                  <a:cubicBezTo>
                    <a:pt x="99" y="658"/>
                    <a:pt x="99" y="658"/>
                    <a:pt x="99" y="658"/>
                  </a:cubicBezTo>
                  <a:cubicBezTo>
                    <a:pt x="98" y="658"/>
                    <a:pt x="98" y="658"/>
                    <a:pt x="98" y="658"/>
                  </a:cubicBezTo>
                  <a:cubicBezTo>
                    <a:pt x="98" y="658"/>
                    <a:pt x="98" y="658"/>
                    <a:pt x="98" y="658"/>
                  </a:cubicBezTo>
                  <a:cubicBezTo>
                    <a:pt x="98" y="658"/>
                    <a:pt x="98" y="658"/>
                    <a:pt x="98" y="658"/>
                  </a:cubicBezTo>
                  <a:cubicBezTo>
                    <a:pt x="97" y="658"/>
                    <a:pt x="97" y="657"/>
                    <a:pt x="97" y="657"/>
                  </a:cubicBezTo>
                  <a:cubicBezTo>
                    <a:pt x="97" y="657"/>
                    <a:pt x="97" y="657"/>
                    <a:pt x="97" y="657"/>
                  </a:cubicBezTo>
                  <a:cubicBezTo>
                    <a:pt x="97" y="656"/>
                    <a:pt x="96" y="656"/>
                    <a:pt x="96" y="656"/>
                  </a:cubicBezTo>
                  <a:cubicBezTo>
                    <a:pt x="96" y="656"/>
                    <a:pt x="95" y="656"/>
                    <a:pt x="95" y="656"/>
                  </a:cubicBezTo>
                  <a:cubicBezTo>
                    <a:pt x="95" y="656"/>
                    <a:pt x="95" y="656"/>
                    <a:pt x="95" y="656"/>
                  </a:cubicBezTo>
                  <a:cubicBezTo>
                    <a:pt x="94" y="655"/>
                    <a:pt x="93" y="655"/>
                    <a:pt x="93" y="654"/>
                  </a:cubicBezTo>
                  <a:cubicBezTo>
                    <a:pt x="92" y="653"/>
                    <a:pt x="92" y="653"/>
                    <a:pt x="92" y="652"/>
                  </a:cubicBezTo>
                  <a:cubicBezTo>
                    <a:pt x="92" y="652"/>
                    <a:pt x="92" y="651"/>
                    <a:pt x="92" y="651"/>
                  </a:cubicBezTo>
                  <a:cubicBezTo>
                    <a:pt x="92" y="651"/>
                    <a:pt x="92" y="651"/>
                    <a:pt x="92" y="651"/>
                  </a:cubicBezTo>
                  <a:cubicBezTo>
                    <a:pt x="91" y="651"/>
                    <a:pt x="90" y="652"/>
                    <a:pt x="89" y="652"/>
                  </a:cubicBezTo>
                  <a:cubicBezTo>
                    <a:pt x="88" y="652"/>
                    <a:pt x="88" y="652"/>
                    <a:pt x="88" y="653"/>
                  </a:cubicBezTo>
                  <a:cubicBezTo>
                    <a:pt x="88" y="653"/>
                    <a:pt x="88" y="653"/>
                    <a:pt x="87" y="653"/>
                  </a:cubicBezTo>
                  <a:cubicBezTo>
                    <a:pt x="87" y="653"/>
                    <a:pt x="87" y="653"/>
                    <a:pt x="87" y="653"/>
                  </a:cubicBezTo>
                  <a:cubicBezTo>
                    <a:pt x="86" y="653"/>
                    <a:pt x="86" y="653"/>
                    <a:pt x="85" y="653"/>
                  </a:cubicBezTo>
                  <a:cubicBezTo>
                    <a:pt x="85" y="652"/>
                    <a:pt x="85" y="652"/>
                    <a:pt x="85" y="652"/>
                  </a:cubicBezTo>
                  <a:cubicBezTo>
                    <a:pt x="85" y="652"/>
                    <a:pt x="85" y="652"/>
                    <a:pt x="84" y="652"/>
                  </a:cubicBezTo>
                  <a:cubicBezTo>
                    <a:pt x="84" y="652"/>
                    <a:pt x="83" y="652"/>
                    <a:pt x="83" y="652"/>
                  </a:cubicBezTo>
                  <a:cubicBezTo>
                    <a:pt x="82" y="653"/>
                    <a:pt x="82" y="653"/>
                    <a:pt x="82" y="653"/>
                  </a:cubicBezTo>
                  <a:cubicBezTo>
                    <a:pt x="82" y="653"/>
                    <a:pt x="82" y="653"/>
                    <a:pt x="82" y="653"/>
                  </a:cubicBezTo>
                  <a:cubicBezTo>
                    <a:pt x="81" y="653"/>
                    <a:pt x="81" y="652"/>
                    <a:pt x="81" y="652"/>
                  </a:cubicBezTo>
                  <a:cubicBezTo>
                    <a:pt x="80" y="652"/>
                    <a:pt x="80" y="652"/>
                    <a:pt x="80" y="652"/>
                  </a:cubicBezTo>
                  <a:cubicBezTo>
                    <a:pt x="79" y="652"/>
                    <a:pt x="79" y="652"/>
                    <a:pt x="79" y="652"/>
                  </a:cubicBezTo>
                  <a:cubicBezTo>
                    <a:pt x="79" y="652"/>
                    <a:pt x="79" y="652"/>
                    <a:pt x="79" y="652"/>
                  </a:cubicBezTo>
                  <a:cubicBezTo>
                    <a:pt x="78" y="653"/>
                    <a:pt x="78" y="653"/>
                    <a:pt x="78" y="653"/>
                  </a:cubicBezTo>
                  <a:cubicBezTo>
                    <a:pt x="78" y="653"/>
                    <a:pt x="78" y="653"/>
                    <a:pt x="78" y="653"/>
                  </a:cubicBezTo>
                  <a:cubicBezTo>
                    <a:pt x="78" y="653"/>
                    <a:pt x="78" y="653"/>
                    <a:pt x="78" y="653"/>
                  </a:cubicBezTo>
                  <a:cubicBezTo>
                    <a:pt x="77" y="653"/>
                    <a:pt x="77" y="652"/>
                    <a:pt x="77" y="652"/>
                  </a:cubicBezTo>
                  <a:cubicBezTo>
                    <a:pt x="76" y="652"/>
                    <a:pt x="76" y="651"/>
                    <a:pt x="75" y="651"/>
                  </a:cubicBezTo>
                  <a:cubicBezTo>
                    <a:pt x="75" y="650"/>
                    <a:pt x="74" y="649"/>
                    <a:pt x="73" y="648"/>
                  </a:cubicBezTo>
                  <a:cubicBezTo>
                    <a:pt x="73" y="647"/>
                    <a:pt x="73" y="647"/>
                    <a:pt x="73" y="647"/>
                  </a:cubicBezTo>
                  <a:cubicBezTo>
                    <a:pt x="73" y="647"/>
                    <a:pt x="73" y="647"/>
                    <a:pt x="73" y="647"/>
                  </a:cubicBezTo>
                  <a:cubicBezTo>
                    <a:pt x="73" y="647"/>
                    <a:pt x="73" y="647"/>
                    <a:pt x="73" y="647"/>
                  </a:cubicBezTo>
                  <a:cubicBezTo>
                    <a:pt x="73" y="646"/>
                    <a:pt x="73" y="646"/>
                    <a:pt x="73" y="645"/>
                  </a:cubicBezTo>
                  <a:cubicBezTo>
                    <a:pt x="73" y="645"/>
                    <a:pt x="73" y="645"/>
                    <a:pt x="73" y="645"/>
                  </a:cubicBezTo>
                  <a:cubicBezTo>
                    <a:pt x="73" y="644"/>
                    <a:pt x="73" y="644"/>
                    <a:pt x="73" y="644"/>
                  </a:cubicBezTo>
                  <a:cubicBezTo>
                    <a:pt x="72" y="644"/>
                    <a:pt x="72" y="644"/>
                    <a:pt x="72" y="644"/>
                  </a:cubicBezTo>
                  <a:cubicBezTo>
                    <a:pt x="72" y="643"/>
                    <a:pt x="72" y="643"/>
                    <a:pt x="72" y="643"/>
                  </a:cubicBezTo>
                  <a:cubicBezTo>
                    <a:pt x="71" y="643"/>
                    <a:pt x="71" y="643"/>
                    <a:pt x="71" y="643"/>
                  </a:cubicBezTo>
                  <a:cubicBezTo>
                    <a:pt x="71" y="643"/>
                    <a:pt x="72" y="642"/>
                    <a:pt x="72" y="642"/>
                  </a:cubicBezTo>
                  <a:cubicBezTo>
                    <a:pt x="72" y="642"/>
                    <a:pt x="72" y="642"/>
                    <a:pt x="72" y="642"/>
                  </a:cubicBezTo>
                  <a:cubicBezTo>
                    <a:pt x="72" y="642"/>
                    <a:pt x="71" y="641"/>
                    <a:pt x="71" y="641"/>
                  </a:cubicBezTo>
                  <a:cubicBezTo>
                    <a:pt x="71" y="641"/>
                    <a:pt x="71" y="641"/>
                    <a:pt x="70" y="640"/>
                  </a:cubicBezTo>
                  <a:cubicBezTo>
                    <a:pt x="70" y="640"/>
                    <a:pt x="70" y="640"/>
                    <a:pt x="69" y="640"/>
                  </a:cubicBezTo>
                  <a:cubicBezTo>
                    <a:pt x="69" y="640"/>
                    <a:pt x="69" y="640"/>
                    <a:pt x="68" y="640"/>
                  </a:cubicBezTo>
                  <a:cubicBezTo>
                    <a:pt x="68" y="640"/>
                    <a:pt x="68" y="640"/>
                    <a:pt x="68" y="640"/>
                  </a:cubicBezTo>
                  <a:cubicBezTo>
                    <a:pt x="68" y="640"/>
                    <a:pt x="67" y="640"/>
                    <a:pt x="67" y="640"/>
                  </a:cubicBezTo>
                  <a:cubicBezTo>
                    <a:pt x="66" y="640"/>
                    <a:pt x="66" y="640"/>
                    <a:pt x="65" y="640"/>
                  </a:cubicBezTo>
                  <a:cubicBezTo>
                    <a:pt x="65" y="640"/>
                    <a:pt x="64" y="640"/>
                    <a:pt x="64" y="640"/>
                  </a:cubicBezTo>
                  <a:cubicBezTo>
                    <a:pt x="63" y="640"/>
                    <a:pt x="62" y="639"/>
                    <a:pt x="62" y="637"/>
                  </a:cubicBezTo>
                  <a:cubicBezTo>
                    <a:pt x="61" y="637"/>
                    <a:pt x="62" y="636"/>
                    <a:pt x="62" y="636"/>
                  </a:cubicBezTo>
                  <a:cubicBezTo>
                    <a:pt x="63" y="636"/>
                    <a:pt x="63" y="635"/>
                    <a:pt x="63" y="635"/>
                  </a:cubicBezTo>
                  <a:cubicBezTo>
                    <a:pt x="63" y="635"/>
                    <a:pt x="63" y="635"/>
                    <a:pt x="63" y="635"/>
                  </a:cubicBezTo>
                  <a:cubicBezTo>
                    <a:pt x="63" y="634"/>
                    <a:pt x="63" y="634"/>
                    <a:pt x="63" y="634"/>
                  </a:cubicBezTo>
                  <a:cubicBezTo>
                    <a:pt x="63" y="634"/>
                    <a:pt x="63" y="634"/>
                    <a:pt x="63" y="634"/>
                  </a:cubicBezTo>
                  <a:cubicBezTo>
                    <a:pt x="62" y="634"/>
                    <a:pt x="62" y="634"/>
                    <a:pt x="62" y="634"/>
                  </a:cubicBezTo>
                  <a:cubicBezTo>
                    <a:pt x="62" y="634"/>
                    <a:pt x="62" y="634"/>
                    <a:pt x="62" y="634"/>
                  </a:cubicBezTo>
                  <a:cubicBezTo>
                    <a:pt x="62" y="634"/>
                    <a:pt x="62" y="634"/>
                    <a:pt x="62" y="634"/>
                  </a:cubicBezTo>
                  <a:cubicBezTo>
                    <a:pt x="61" y="633"/>
                    <a:pt x="60" y="632"/>
                    <a:pt x="60" y="631"/>
                  </a:cubicBezTo>
                  <a:cubicBezTo>
                    <a:pt x="60" y="630"/>
                    <a:pt x="60" y="630"/>
                    <a:pt x="60" y="630"/>
                  </a:cubicBezTo>
                  <a:cubicBezTo>
                    <a:pt x="60" y="630"/>
                    <a:pt x="60" y="629"/>
                    <a:pt x="60" y="629"/>
                  </a:cubicBezTo>
                  <a:cubicBezTo>
                    <a:pt x="60" y="629"/>
                    <a:pt x="59" y="629"/>
                    <a:pt x="59" y="629"/>
                  </a:cubicBezTo>
                  <a:cubicBezTo>
                    <a:pt x="59" y="629"/>
                    <a:pt x="58" y="629"/>
                    <a:pt x="58" y="629"/>
                  </a:cubicBezTo>
                  <a:cubicBezTo>
                    <a:pt x="58" y="629"/>
                    <a:pt x="58" y="629"/>
                    <a:pt x="58" y="629"/>
                  </a:cubicBezTo>
                  <a:cubicBezTo>
                    <a:pt x="57" y="629"/>
                    <a:pt x="57" y="629"/>
                    <a:pt x="56" y="630"/>
                  </a:cubicBezTo>
                  <a:cubicBezTo>
                    <a:pt x="56" y="630"/>
                    <a:pt x="56" y="630"/>
                    <a:pt x="56" y="630"/>
                  </a:cubicBezTo>
                  <a:cubicBezTo>
                    <a:pt x="55" y="630"/>
                    <a:pt x="55" y="630"/>
                    <a:pt x="54" y="630"/>
                  </a:cubicBezTo>
                  <a:cubicBezTo>
                    <a:pt x="53" y="630"/>
                    <a:pt x="53" y="630"/>
                    <a:pt x="52" y="630"/>
                  </a:cubicBezTo>
                  <a:cubicBezTo>
                    <a:pt x="52" y="630"/>
                    <a:pt x="52" y="630"/>
                    <a:pt x="52" y="630"/>
                  </a:cubicBezTo>
                  <a:cubicBezTo>
                    <a:pt x="50" y="630"/>
                    <a:pt x="49" y="629"/>
                    <a:pt x="48" y="629"/>
                  </a:cubicBezTo>
                  <a:cubicBezTo>
                    <a:pt x="48" y="629"/>
                    <a:pt x="48" y="629"/>
                    <a:pt x="48" y="629"/>
                  </a:cubicBezTo>
                  <a:cubicBezTo>
                    <a:pt x="47" y="628"/>
                    <a:pt x="46" y="628"/>
                    <a:pt x="46" y="628"/>
                  </a:cubicBezTo>
                  <a:cubicBezTo>
                    <a:pt x="45" y="628"/>
                    <a:pt x="44" y="628"/>
                    <a:pt x="44" y="629"/>
                  </a:cubicBezTo>
                  <a:cubicBezTo>
                    <a:pt x="44" y="629"/>
                    <a:pt x="44" y="629"/>
                    <a:pt x="43" y="629"/>
                  </a:cubicBezTo>
                  <a:cubicBezTo>
                    <a:pt x="43" y="629"/>
                    <a:pt x="43" y="629"/>
                    <a:pt x="43" y="630"/>
                  </a:cubicBezTo>
                  <a:cubicBezTo>
                    <a:pt x="43" y="630"/>
                    <a:pt x="43" y="631"/>
                    <a:pt x="43" y="631"/>
                  </a:cubicBezTo>
                  <a:cubicBezTo>
                    <a:pt x="43" y="631"/>
                    <a:pt x="43" y="631"/>
                    <a:pt x="41" y="631"/>
                  </a:cubicBezTo>
                  <a:cubicBezTo>
                    <a:pt x="41" y="631"/>
                    <a:pt x="40" y="631"/>
                    <a:pt x="40" y="631"/>
                  </a:cubicBezTo>
                  <a:cubicBezTo>
                    <a:pt x="40" y="631"/>
                    <a:pt x="40" y="631"/>
                    <a:pt x="40" y="631"/>
                  </a:cubicBezTo>
                  <a:cubicBezTo>
                    <a:pt x="38" y="631"/>
                    <a:pt x="38" y="631"/>
                    <a:pt x="38" y="631"/>
                  </a:cubicBezTo>
                  <a:cubicBezTo>
                    <a:pt x="39" y="631"/>
                    <a:pt x="39" y="631"/>
                    <a:pt x="39" y="631"/>
                  </a:cubicBezTo>
                  <a:cubicBezTo>
                    <a:pt x="39" y="631"/>
                    <a:pt x="40" y="631"/>
                    <a:pt x="40" y="631"/>
                  </a:cubicBezTo>
                  <a:cubicBezTo>
                    <a:pt x="40" y="631"/>
                    <a:pt x="40" y="631"/>
                    <a:pt x="40" y="631"/>
                  </a:cubicBezTo>
                  <a:cubicBezTo>
                    <a:pt x="40" y="631"/>
                    <a:pt x="40" y="631"/>
                    <a:pt x="40" y="631"/>
                  </a:cubicBezTo>
                  <a:cubicBezTo>
                    <a:pt x="40" y="629"/>
                    <a:pt x="39" y="628"/>
                    <a:pt x="39" y="627"/>
                  </a:cubicBezTo>
                  <a:cubicBezTo>
                    <a:pt x="39" y="627"/>
                    <a:pt x="39" y="627"/>
                    <a:pt x="39" y="627"/>
                  </a:cubicBezTo>
                  <a:cubicBezTo>
                    <a:pt x="38" y="626"/>
                    <a:pt x="38" y="625"/>
                    <a:pt x="38" y="625"/>
                  </a:cubicBezTo>
                  <a:cubicBezTo>
                    <a:pt x="38" y="624"/>
                    <a:pt x="38" y="623"/>
                    <a:pt x="37" y="622"/>
                  </a:cubicBezTo>
                  <a:cubicBezTo>
                    <a:pt x="37" y="622"/>
                    <a:pt x="37" y="622"/>
                    <a:pt x="37" y="622"/>
                  </a:cubicBezTo>
                  <a:cubicBezTo>
                    <a:pt x="37" y="622"/>
                    <a:pt x="37" y="622"/>
                    <a:pt x="37" y="621"/>
                  </a:cubicBezTo>
                  <a:cubicBezTo>
                    <a:pt x="37" y="621"/>
                    <a:pt x="37" y="621"/>
                    <a:pt x="37" y="621"/>
                  </a:cubicBezTo>
                  <a:cubicBezTo>
                    <a:pt x="36" y="621"/>
                    <a:pt x="36" y="620"/>
                    <a:pt x="37" y="619"/>
                  </a:cubicBezTo>
                  <a:cubicBezTo>
                    <a:pt x="37" y="619"/>
                    <a:pt x="38" y="618"/>
                    <a:pt x="39" y="618"/>
                  </a:cubicBezTo>
                  <a:cubicBezTo>
                    <a:pt x="39" y="618"/>
                    <a:pt x="39" y="618"/>
                    <a:pt x="40" y="619"/>
                  </a:cubicBezTo>
                  <a:cubicBezTo>
                    <a:pt x="40" y="619"/>
                    <a:pt x="40" y="619"/>
                    <a:pt x="40" y="619"/>
                  </a:cubicBezTo>
                  <a:cubicBezTo>
                    <a:pt x="40" y="619"/>
                    <a:pt x="40" y="619"/>
                    <a:pt x="40" y="619"/>
                  </a:cubicBezTo>
                  <a:cubicBezTo>
                    <a:pt x="41" y="620"/>
                    <a:pt x="41" y="620"/>
                    <a:pt x="41" y="620"/>
                  </a:cubicBezTo>
                  <a:cubicBezTo>
                    <a:pt x="41" y="620"/>
                    <a:pt x="41" y="620"/>
                    <a:pt x="41" y="619"/>
                  </a:cubicBezTo>
                  <a:cubicBezTo>
                    <a:pt x="41" y="619"/>
                    <a:pt x="42" y="619"/>
                    <a:pt x="42" y="619"/>
                  </a:cubicBezTo>
                  <a:cubicBezTo>
                    <a:pt x="42" y="619"/>
                    <a:pt x="43" y="619"/>
                    <a:pt x="43" y="619"/>
                  </a:cubicBezTo>
                  <a:cubicBezTo>
                    <a:pt x="43" y="619"/>
                    <a:pt x="43" y="619"/>
                    <a:pt x="44" y="619"/>
                  </a:cubicBezTo>
                  <a:cubicBezTo>
                    <a:pt x="44" y="619"/>
                    <a:pt x="44" y="619"/>
                    <a:pt x="44" y="619"/>
                  </a:cubicBezTo>
                  <a:cubicBezTo>
                    <a:pt x="44" y="619"/>
                    <a:pt x="44" y="619"/>
                    <a:pt x="45" y="619"/>
                  </a:cubicBezTo>
                  <a:cubicBezTo>
                    <a:pt x="46" y="618"/>
                    <a:pt x="47" y="617"/>
                    <a:pt x="48" y="615"/>
                  </a:cubicBezTo>
                  <a:cubicBezTo>
                    <a:pt x="48" y="615"/>
                    <a:pt x="48" y="615"/>
                    <a:pt x="48" y="615"/>
                  </a:cubicBezTo>
                  <a:cubicBezTo>
                    <a:pt x="48" y="615"/>
                    <a:pt x="48" y="615"/>
                    <a:pt x="48" y="615"/>
                  </a:cubicBezTo>
                  <a:cubicBezTo>
                    <a:pt x="48" y="615"/>
                    <a:pt x="48" y="615"/>
                    <a:pt x="48" y="615"/>
                  </a:cubicBezTo>
                  <a:cubicBezTo>
                    <a:pt x="48" y="615"/>
                    <a:pt x="48" y="615"/>
                    <a:pt x="48" y="615"/>
                  </a:cubicBezTo>
                  <a:cubicBezTo>
                    <a:pt x="48" y="615"/>
                    <a:pt x="47" y="614"/>
                    <a:pt x="47" y="614"/>
                  </a:cubicBezTo>
                  <a:cubicBezTo>
                    <a:pt x="46" y="613"/>
                    <a:pt x="47" y="613"/>
                    <a:pt x="47" y="613"/>
                  </a:cubicBezTo>
                  <a:cubicBezTo>
                    <a:pt x="47" y="613"/>
                    <a:pt x="47" y="612"/>
                    <a:pt x="47" y="612"/>
                  </a:cubicBezTo>
                  <a:cubicBezTo>
                    <a:pt x="47" y="611"/>
                    <a:pt x="46" y="611"/>
                    <a:pt x="46" y="610"/>
                  </a:cubicBezTo>
                  <a:cubicBezTo>
                    <a:pt x="45" y="610"/>
                    <a:pt x="45" y="610"/>
                    <a:pt x="44" y="609"/>
                  </a:cubicBezTo>
                  <a:cubicBezTo>
                    <a:pt x="44" y="609"/>
                    <a:pt x="43" y="609"/>
                    <a:pt x="43" y="608"/>
                  </a:cubicBezTo>
                  <a:cubicBezTo>
                    <a:pt x="42" y="608"/>
                    <a:pt x="42" y="608"/>
                    <a:pt x="41" y="608"/>
                  </a:cubicBezTo>
                  <a:cubicBezTo>
                    <a:pt x="40" y="607"/>
                    <a:pt x="39" y="607"/>
                    <a:pt x="39" y="606"/>
                  </a:cubicBezTo>
                  <a:cubicBezTo>
                    <a:pt x="39" y="606"/>
                    <a:pt x="39" y="605"/>
                    <a:pt x="39" y="605"/>
                  </a:cubicBezTo>
                  <a:cubicBezTo>
                    <a:pt x="39" y="605"/>
                    <a:pt x="39" y="604"/>
                    <a:pt x="38" y="604"/>
                  </a:cubicBezTo>
                  <a:cubicBezTo>
                    <a:pt x="38" y="604"/>
                    <a:pt x="38" y="603"/>
                    <a:pt x="38" y="603"/>
                  </a:cubicBezTo>
                  <a:cubicBezTo>
                    <a:pt x="37" y="603"/>
                    <a:pt x="37" y="603"/>
                    <a:pt x="37" y="603"/>
                  </a:cubicBezTo>
                  <a:cubicBezTo>
                    <a:pt x="37" y="602"/>
                    <a:pt x="37" y="602"/>
                    <a:pt x="37" y="602"/>
                  </a:cubicBezTo>
                  <a:cubicBezTo>
                    <a:pt x="36" y="601"/>
                    <a:pt x="36" y="601"/>
                    <a:pt x="36" y="601"/>
                  </a:cubicBezTo>
                  <a:cubicBezTo>
                    <a:pt x="36" y="601"/>
                    <a:pt x="36" y="601"/>
                    <a:pt x="36" y="601"/>
                  </a:cubicBezTo>
                  <a:cubicBezTo>
                    <a:pt x="35" y="600"/>
                    <a:pt x="35" y="600"/>
                    <a:pt x="35" y="599"/>
                  </a:cubicBezTo>
                  <a:cubicBezTo>
                    <a:pt x="35" y="599"/>
                    <a:pt x="35" y="599"/>
                    <a:pt x="35" y="599"/>
                  </a:cubicBezTo>
                  <a:cubicBezTo>
                    <a:pt x="35" y="598"/>
                    <a:pt x="34" y="598"/>
                    <a:pt x="34" y="597"/>
                  </a:cubicBezTo>
                  <a:cubicBezTo>
                    <a:pt x="34" y="597"/>
                    <a:pt x="34" y="596"/>
                    <a:pt x="34" y="596"/>
                  </a:cubicBezTo>
                  <a:cubicBezTo>
                    <a:pt x="33" y="595"/>
                    <a:pt x="33" y="595"/>
                    <a:pt x="33" y="594"/>
                  </a:cubicBezTo>
                  <a:cubicBezTo>
                    <a:pt x="32" y="593"/>
                    <a:pt x="33" y="593"/>
                    <a:pt x="33" y="592"/>
                  </a:cubicBezTo>
                  <a:cubicBezTo>
                    <a:pt x="33" y="592"/>
                    <a:pt x="33" y="591"/>
                    <a:pt x="33" y="591"/>
                  </a:cubicBezTo>
                  <a:cubicBezTo>
                    <a:pt x="33" y="591"/>
                    <a:pt x="32" y="591"/>
                    <a:pt x="32" y="591"/>
                  </a:cubicBezTo>
                  <a:cubicBezTo>
                    <a:pt x="32" y="590"/>
                    <a:pt x="32" y="590"/>
                    <a:pt x="32" y="590"/>
                  </a:cubicBezTo>
                  <a:cubicBezTo>
                    <a:pt x="31" y="590"/>
                    <a:pt x="31" y="589"/>
                    <a:pt x="31" y="588"/>
                  </a:cubicBezTo>
                  <a:cubicBezTo>
                    <a:pt x="31" y="588"/>
                    <a:pt x="31" y="588"/>
                    <a:pt x="31" y="588"/>
                  </a:cubicBezTo>
                  <a:cubicBezTo>
                    <a:pt x="31" y="588"/>
                    <a:pt x="31" y="588"/>
                    <a:pt x="31" y="588"/>
                  </a:cubicBezTo>
                  <a:cubicBezTo>
                    <a:pt x="31" y="587"/>
                    <a:pt x="31" y="586"/>
                    <a:pt x="31" y="586"/>
                  </a:cubicBezTo>
                  <a:cubicBezTo>
                    <a:pt x="31" y="586"/>
                    <a:pt x="31" y="586"/>
                    <a:pt x="31" y="586"/>
                  </a:cubicBezTo>
                  <a:cubicBezTo>
                    <a:pt x="31" y="586"/>
                    <a:pt x="31" y="586"/>
                    <a:pt x="31" y="586"/>
                  </a:cubicBezTo>
                  <a:cubicBezTo>
                    <a:pt x="31" y="585"/>
                    <a:pt x="31" y="585"/>
                    <a:pt x="31" y="585"/>
                  </a:cubicBezTo>
                  <a:cubicBezTo>
                    <a:pt x="31" y="585"/>
                    <a:pt x="31" y="585"/>
                    <a:pt x="31" y="585"/>
                  </a:cubicBezTo>
                  <a:cubicBezTo>
                    <a:pt x="31" y="584"/>
                    <a:pt x="30" y="584"/>
                    <a:pt x="29" y="584"/>
                  </a:cubicBezTo>
                  <a:cubicBezTo>
                    <a:pt x="29" y="584"/>
                    <a:pt x="28" y="584"/>
                    <a:pt x="28" y="584"/>
                  </a:cubicBezTo>
                  <a:cubicBezTo>
                    <a:pt x="28" y="584"/>
                    <a:pt x="28" y="583"/>
                    <a:pt x="27" y="583"/>
                  </a:cubicBezTo>
                  <a:cubicBezTo>
                    <a:pt x="26" y="583"/>
                    <a:pt x="25" y="583"/>
                    <a:pt x="25" y="582"/>
                  </a:cubicBezTo>
                  <a:cubicBezTo>
                    <a:pt x="25" y="582"/>
                    <a:pt x="24" y="582"/>
                    <a:pt x="24" y="582"/>
                  </a:cubicBezTo>
                  <a:cubicBezTo>
                    <a:pt x="24" y="582"/>
                    <a:pt x="24" y="582"/>
                    <a:pt x="23" y="582"/>
                  </a:cubicBezTo>
                  <a:cubicBezTo>
                    <a:pt x="23" y="582"/>
                    <a:pt x="23" y="582"/>
                    <a:pt x="23" y="582"/>
                  </a:cubicBezTo>
                  <a:cubicBezTo>
                    <a:pt x="22" y="582"/>
                    <a:pt x="22" y="583"/>
                    <a:pt x="21" y="583"/>
                  </a:cubicBezTo>
                  <a:cubicBezTo>
                    <a:pt x="20" y="583"/>
                    <a:pt x="20" y="584"/>
                    <a:pt x="19" y="584"/>
                  </a:cubicBezTo>
                  <a:cubicBezTo>
                    <a:pt x="19" y="584"/>
                    <a:pt x="19" y="584"/>
                    <a:pt x="19" y="584"/>
                  </a:cubicBezTo>
                  <a:cubicBezTo>
                    <a:pt x="17" y="584"/>
                    <a:pt x="17" y="582"/>
                    <a:pt x="17" y="581"/>
                  </a:cubicBezTo>
                  <a:cubicBezTo>
                    <a:pt x="17" y="581"/>
                    <a:pt x="17" y="581"/>
                    <a:pt x="17" y="581"/>
                  </a:cubicBezTo>
                  <a:cubicBezTo>
                    <a:pt x="17" y="581"/>
                    <a:pt x="17" y="581"/>
                    <a:pt x="17" y="581"/>
                  </a:cubicBezTo>
                  <a:cubicBezTo>
                    <a:pt x="16" y="581"/>
                    <a:pt x="16" y="581"/>
                    <a:pt x="15" y="581"/>
                  </a:cubicBezTo>
                  <a:cubicBezTo>
                    <a:pt x="15" y="581"/>
                    <a:pt x="14" y="582"/>
                    <a:pt x="13" y="582"/>
                  </a:cubicBezTo>
                  <a:cubicBezTo>
                    <a:pt x="13" y="582"/>
                    <a:pt x="13" y="582"/>
                    <a:pt x="13" y="582"/>
                  </a:cubicBezTo>
                  <a:cubicBezTo>
                    <a:pt x="12" y="582"/>
                    <a:pt x="11" y="580"/>
                    <a:pt x="11" y="579"/>
                  </a:cubicBezTo>
                  <a:cubicBezTo>
                    <a:pt x="11" y="579"/>
                    <a:pt x="11" y="579"/>
                    <a:pt x="11" y="579"/>
                  </a:cubicBezTo>
                  <a:cubicBezTo>
                    <a:pt x="10" y="579"/>
                    <a:pt x="10" y="579"/>
                    <a:pt x="10" y="579"/>
                  </a:cubicBezTo>
                  <a:cubicBezTo>
                    <a:pt x="9" y="579"/>
                    <a:pt x="9" y="580"/>
                    <a:pt x="8" y="579"/>
                  </a:cubicBezTo>
                  <a:cubicBezTo>
                    <a:pt x="8" y="579"/>
                    <a:pt x="7" y="579"/>
                    <a:pt x="7" y="579"/>
                  </a:cubicBezTo>
                  <a:cubicBezTo>
                    <a:pt x="7" y="579"/>
                    <a:pt x="7" y="579"/>
                    <a:pt x="7" y="579"/>
                  </a:cubicBezTo>
                  <a:cubicBezTo>
                    <a:pt x="7" y="579"/>
                    <a:pt x="7" y="579"/>
                    <a:pt x="7" y="579"/>
                  </a:cubicBezTo>
                  <a:cubicBezTo>
                    <a:pt x="6" y="579"/>
                    <a:pt x="6" y="579"/>
                    <a:pt x="6" y="579"/>
                  </a:cubicBezTo>
                  <a:cubicBezTo>
                    <a:pt x="7" y="579"/>
                    <a:pt x="7" y="579"/>
                    <a:pt x="7" y="579"/>
                  </a:cubicBezTo>
                  <a:cubicBezTo>
                    <a:pt x="7" y="578"/>
                    <a:pt x="6" y="577"/>
                    <a:pt x="6" y="577"/>
                  </a:cubicBezTo>
                  <a:cubicBezTo>
                    <a:pt x="6" y="576"/>
                    <a:pt x="6" y="576"/>
                    <a:pt x="6" y="576"/>
                  </a:cubicBezTo>
                  <a:cubicBezTo>
                    <a:pt x="6" y="576"/>
                    <a:pt x="5" y="575"/>
                    <a:pt x="5" y="575"/>
                  </a:cubicBezTo>
                  <a:cubicBezTo>
                    <a:pt x="5" y="575"/>
                    <a:pt x="5" y="574"/>
                    <a:pt x="5" y="574"/>
                  </a:cubicBezTo>
                  <a:cubicBezTo>
                    <a:pt x="5" y="574"/>
                    <a:pt x="5" y="574"/>
                    <a:pt x="5" y="573"/>
                  </a:cubicBezTo>
                  <a:cubicBezTo>
                    <a:pt x="5" y="573"/>
                    <a:pt x="5" y="573"/>
                    <a:pt x="4" y="573"/>
                  </a:cubicBezTo>
                  <a:cubicBezTo>
                    <a:pt x="4" y="572"/>
                    <a:pt x="4" y="572"/>
                    <a:pt x="4" y="572"/>
                  </a:cubicBezTo>
                  <a:cubicBezTo>
                    <a:pt x="4" y="571"/>
                    <a:pt x="4" y="571"/>
                    <a:pt x="4" y="570"/>
                  </a:cubicBezTo>
                  <a:cubicBezTo>
                    <a:pt x="3" y="570"/>
                    <a:pt x="3" y="570"/>
                    <a:pt x="3" y="570"/>
                  </a:cubicBezTo>
                  <a:cubicBezTo>
                    <a:pt x="3" y="569"/>
                    <a:pt x="3" y="569"/>
                    <a:pt x="3" y="569"/>
                  </a:cubicBezTo>
                  <a:cubicBezTo>
                    <a:pt x="2" y="568"/>
                    <a:pt x="2" y="568"/>
                    <a:pt x="2" y="568"/>
                  </a:cubicBezTo>
                  <a:cubicBezTo>
                    <a:pt x="3" y="567"/>
                    <a:pt x="3" y="567"/>
                    <a:pt x="3" y="567"/>
                  </a:cubicBezTo>
                  <a:cubicBezTo>
                    <a:pt x="3" y="567"/>
                    <a:pt x="2" y="567"/>
                    <a:pt x="2" y="566"/>
                  </a:cubicBezTo>
                  <a:cubicBezTo>
                    <a:pt x="2" y="566"/>
                    <a:pt x="2" y="566"/>
                    <a:pt x="2" y="565"/>
                  </a:cubicBezTo>
                  <a:cubicBezTo>
                    <a:pt x="2" y="565"/>
                    <a:pt x="2" y="565"/>
                    <a:pt x="2" y="565"/>
                  </a:cubicBezTo>
                  <a:cubicBezTo>
                    <a:pt x="2" y="564"/>
                    <a:pt x="3" y="564"/>
                    <a:pt x="3" y="564"/>
                  </a:cubicBezTo>
                  <a:cubicBezTo>
                    <a:pt x="3" y="564"/>
                    <a:pt x="3" y="564"/>
                    <a:pt x="3" y="564"/>
                  </a:cubicBezTo>
                  <a:cubicBezTo>
                    <a:pt x="3" y="564"/>
                    <a:pt x="3" y="564"/>
                    <a:pt x="2" y="564"/>
                  </a:cubicBezTo>
                  <a:cubicBezTo>
                    <a:pt x="2" y="563"/>
                    <a:pt x="2" y="563"/>
                    <a:pt x="2" y="563"/>
                  </a:cubicBezTo>
                  <a:cubicBezTo>
                    <a:pt x="2" y="563"/>
                    <a:pt x="2" y="563"/>
                    <a:pt x="2" y="563"/>
                  </a:cubicBezTo>
                  <a:cubicBezTo>
                    <a:pt x="2" y="562"/>
                    <a:pt x="2" y="562"/>
                    <a:pt x="1" y="562"/>
                  </a:cubicBezTo>
                  <a:cubicBezTo>
                    <a:pt x="1" y="562"/>
                    <a:pt x="1" y="562"/>
                    <a:pt x="1" y="562"/>
                  </a:cubicBezTo>
                  <a:cubicBezTo>
                    <a:pt x="0" y="562"/>
                    <a:pt x="0" y="562"/>
                    <a:pt x="0" y="562"/>
                  </a:cubicBezTo>
                  <a:cubicBezTo>
                    <a:pt x="1" y="562"/>
                    <a:pt x="1" y="562"/>
                    <a:pt x="1" y="562"/>
                  </a:cubicBezTo>
                  <a:cubicBezTo>
                    <a:pt x="1" y="562"/>
                    <a:pt x="1" y="562"/>
                    <a:pt x="1" y="562"/>
                  </a:cubicBezTo>
                  <a:cubicBezTo>
                    <a:pt x="1" y="562"/>
                    <a:pt x="1" y="562"/>
                    <a:pt x="1" y="562"/>
                  </a:cubicBezTo>
                  <a:cubicBezTo>
                    <a:pt x="1" y="561"/>
                    <a:pt x="1" y="561"/>
                    <a:pt x="1" y="561"/>
                  </a:cubicBezTo>
                  <a:cubicBezTo>
                    <a:pt x="1" y="561"/>
                    <a:pt x="1" y="561"/>
                    <a:pt x="1" y="561"/>
                  </a:cubicBezTo>
                  <a:cubicBezTo>
                    <a:pt x="1" y="561"/>
                    <a:pt x="1" y="561"/>
                    <a:pt x="1" y="560"/>
                  </a:cubicBezTo>
                  <a:cubicBezTo>
                    <a:pt x="1" y="560"/>
                    <a:pt x="1" y="560"/>
                    <a:pt x="1" y="560"/>
                  </a:cubicBezTo>
                  <a:cubicBezTo>
                    <a:pt x="1" y="559"/>
                    <a:pt x="1" y="559"/>
                    <a:pt x="2" y="559"/>
                  </a:cubicBezTo>
                  <a:cubicBezTo>
                    <a:pt x="2" y="559"/>
                    <a:pt x="2" y="559"/>
                    <a:pt x="2" y="558"/>
                  </a:cubicBezTo>
                  <a:cubicBezTo>
                    <a:pt x="3" y="558"/>
                    <a:pt x="4" y="558"/>
                    <a:pt x="4" y="557"/>
                  </a:cubicBezTo>
                  <a:cubicBezTo>
                    <a:pt x="4" y="557"/>
                    <a:pt x="4" y="557"/>
                    <a:pt x="4" y="557"/>
                  </a:cubicBezTo>
                  <a:cubicBezTo>
                    <a:pt x="4" y="557"/>
                    <a:pt x="4" y="556"/>
                    <a:pt x="5" y="556"/>
                  </a:cubicBezTo>
                  <a:cubicBezTo>
                    <a:pt x="5" y="556"/>
                    <a:pt x="5" y="556"/>
                    <a:pt x="5" y="556"/>
                  </a:cubicBezTo>
                  <a:cubicBezTo>
                    <a:pt x="5" y="556"/>
                    <a:pt x="5" y="556"/>
                    <a:pt x="5" y="556"/>
                  </a:cubicBezTo>
                  <a:cubicBezTo>
                    <a:pt x="5" y="556"/>
                    <a:pt x="5" y="556"/>
                    <a:pt x="6" y="557"/>
                  </a:cubicBezTo>
                  <a:cubicBezTo>
                    <a:pt x="6" y="557"/>
                    <a:pt x="6" y="557"/>
                    <a:pt x="6" y="557"/>
                  </a:cubicBezTo>
                  <a:cubicBezTo>
                    <a:pt x="6" y="557"/>
                    <a:pt x="7" y="557"/>
                    <a:pt x="7" y="557"/>
                  </a:cubicBezTo>
                  <a:cubicBezTo>
                    <a:pt x="7" y="557"/>
                    <a:pt x="7" y="556"/>
                    <a:pt x="7" y="555"/>
                  </a:cubicBezTo>
                  <a:cubicBezTo>
                    <a:pt x="7" y="555"/>
                    <a:pt x="7" y="555"/>
                    <a:pt x="6" y="555"/>
                  </a:cubicBezTo>
                  <a:cubicBezTo>
                    <a:pt x="6" y="555"/>
                    <a:pt x="6" y="555"/>
                    <a:pt x="6" y="555"/>
                  </a:cubicBezTo>
                  <a:cubicBezTo>
                    <a:pt x="6" y="554"/>
                    <a:pt x="6" y="553"/>
                    <a:pt x="6" y="553"/>
                  </a:cubicBezTo>
                  <a:cubicBezTo>
                    <a:pt x="6" y="553"/>
                    <a:pt x="6" y="552"/>
                    <a:pt x="6" y="552"/>
                  </a:cubicBezTo>
                  <a:cubicBezTo>
                    <a:pt x="6" y="552"/>
                    <a:pt x="6" y="552"/>
                    <a:pt x="6" y="552"/>
                  </a:cubicBezTo>
                  <a:cubicBezTo>
                    <a:pt x="6" y="552"/>
                    <a:pt x="6" y="552"/>
                    <a:pt x="6" y="552"/>
                  </a:cubicBezTo>
                  <a:cubicBezTo>
                    <a:pt x="6" y="552"/>
                    <a:pt x="6" y="552"/>
                    <a:pt x="5" y="552"/>
                  </a:cubicBezTo>
                  <a:cubicBezTo>
                    <a:pt x="4" y="552"/>
                    <a:pt x="4" y="552"/>
                    <a:pt x="3" y="551"/>
                  </a:cubicBezTo>
                  <a:cubicBezTo>
                    <a:pt x="3" y="551"/>
                    <a:pt x="3" y="551"/>
                    <a:pt x="3" y="551"/>
                  </a:cubicBezTo>
                  <a:cubicBezTo>
                    <a:pt x="2" y="550"/>
                    <a:pt x="2" y="550"/>
                    <a:pt x="1" y="549"/>
                  </a:cubicBezTo>
                  <a:cubicBezTo>
                    <a:pt x="1" y="548"/>
                    <a:pt x="2" y="547"/>
                    <a:pt x="2" y="546"/>
                  </a:cubicBezTo>
                  <a:cubicBezTo>
                    <a:pt x="2" y="546"/>
                    <a:pt x="2" y="546"/>
                    <a:pt x="2" y="546"/>
                  </a:cubicBezTo>
                  <a:cubicBezTo>
                    <a:pt x="2" y="546"/>
                    <a:pt x="2" y="546"/>
                    <a:pt x="2" y="546"/>
                  </a:cubicBezTo>
                  <a:cubicBezTo>
                    <a:pt x="3" y="546"/>
                    <a:pt x="3" y="546"/>
                    <a:pt x="3" y="545"/>
                  </a:cubicBezTo>
                  <a:cubicBezTo>
                    <a:pt x="3" y="544"/>
                    <a:pt x="3" y="544"/>
                    <a:pt x="3" y="544"/>
                  </a:cubicBezTo>
                  <a:cubicBezTo>
                    <a:pt x="3" y="544"/>
                    <a:pt x="3" y="544"/>
                    <a:pt x="3" y="544"/>
                  </a:cubicBezTo>
                  <a:cubicBezTo>
                    <a:pt x="3" y="544"/>
                    <a:pt x="3" y="544"/>
                    <a:pt x="3" y="543"/>
                  </a:cubicBezTo>
                  <a:cubicBezTo>
                    <a:pt x="3" y="543"/>
                    <a:pt x="3" y="543"/>
                    <a:pt x="3" y="542"/>
                  </a:cubicBezTo>
                  <a:cubicBezTo>
                    <a:pt x="3" y="542"/>
                    <a:pt x="3" y="542"/>
                    <a:pt x="3" y="542"/>
                  </a:cubicBezTo>
                  <a:cubicBezTo>
                    <a:pt x="3" y="542"/>
                    <a:pt x="3" y="542"/>
                    <a:pt x="3" y="542"/>
                  </a:cubicBezTo>
                  <a:cubicBezTo>
                    <a:pt x="2" y="541"/>
                    <a:pt x="3" y="540"/>
                    <a:pt x="3" y="539"/>
                  </a:cubicBezTo>
                  <a:cubicBezTo>
                    <a:pt x="3" y="539"/>
                    <a:pt x="3" y="539"/>
                    <a:pt x="3" y="539"/>
                  </a:cubicBezTo>
                  <a:cubicBezTo>
                    <a:pt x="3" y="538"/>
                    <a:pt x="4" y="538"/>
                    <a:pt x="4" y="538"/>
                  </a:cubicBezTo>
                  <a:cubicBezTo>
                    <a:pt x="4" y="538"/>
                    <a:pt x="4"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6" y="536"/>
                    <a:pt x="6" y="535"/>
                    <a:pt x="6" y="535"/>
                  </a:cubicBezTo>
                  <a:cubicBezTo>
                    <a:pt x="6" y="535"/>
                    <a:pt x="6" y="535"/>
                    <a:pt x="6" y="534"/>
                  </a:cubicBezTo>
                  <a:cubicBezTo>
                    <a:pt x="6" y="534"/>
                    <a:pt x="6" y="534"/>
                    <a:pt x="6" y="534"/>
                  </a:cubicBezTo>
                  <a:cubicBezTo>
                    <a:pt x="6" y="534"/>
                    <a:pt x="6" y="534"/>
                    <a:pt x="6" y="534"/>
                  </a:cubicBezTo>
                  <a:cubicBezTo>
                    <a:pt x="6" y="534"/>
                    <a:pt x="5" y="533"/>
                    <a:pt x="5" y="533"/>
                  </a:cubicBezTo>
                  <a:cubicBezTo>
                    <a:pt x="5" y="532"/>
                    <a:pt x="5" y="532"/>
                    <a:pt x="5" y="532"/>
                  </a:cubicBezTo>
                  <a:cubicBezTo>
                    <a:pt x="5" y="532"/>
                    <a:pt x="5" y="532"/>
                    <a:pt x="5" y="532"/>
                  </a:cubicBezTo>
                  <a:cubicBezTo>
                    <a:pt x="5" y="532"/>
                    <a:pt x="5" y="532"/>
                    <a:pt x="5" y="532"/>
                  </a:cubicBezTo>
                  <a:cubicBezTo>
                    <a:pt x="5" y="532"/>
                    <a:pt x="5" y="532"/>
                    <a:pt x="5" y="532"/>
                  </a:cubicBezTo>
                  <a:cubicBezTo>
                    <a:pt x="5" y="532"/>
                    <a:pt x="5" y="531"/>
                    <a:pt x="5" y="531"/>
                  </a:cubicBezTo>
                  <a:cubicBezTo>
                    <a:pt x="6" y="530"/>
                    <a:pt x="6" y="530"/>
                    <a:pt x="5" y="530"/>
                  </a:cubicBezTo>
                  <a:cubicBezTo>
                    <a:pt x="5" y="529"/>
                    <a:pt x="5" y="529"/>
                    <a:pt x="5" y="528"/>
                  </a:cubicBezTo>
                  <a:cubicBezTo>
                    <a:pt x="6" y="528"/>
                    <a:pt x="6" y="528"/>
                    <a:pt x="6" y="528"/>
                  </a:cubicBezTo>
                  <a:cubicBezTo>
                    <a:pt x="6" y="528"/>
                    <a:pt x="7" y="528"/>
                    <a:pt x="7" y="528"/>
                  </a:cubicBezTo>
                  <a:cubicBezTo>
                    <a:pt x="7" y="528"/>
                    <a:pt x="8" y="528"/>
                    <a:pt x="8" y="528"/>
                  </a:cubicBezTo>
                  <a:cubicBezTo>
                    <a:pt x="9" y="528"/>
                    <a:pt x="9" y="528"/>
                    <a:pt x="9" y="527"/>
                  </a:cubicBezTo>
                  <a:cubicBezTo>
                    <a:pt x="9" y="527"/>
                    <a:pt x="9" y="526"/>
                    <a:pt x="10" y="526"/>
                  </a:cubicBezTo>
                  <a:cubicBezTo>
                    <a:pt x="10" y="526"/>
                    <a:pt x="10" y="526"/>
                    <a:pt x="10" y="526"/>
                  </a:cubicBezTo>
                  <a:cubicBezTo>
                    <a:pt x="11" y="526"/>
                    <a:pt x="11" y="526"/>
                    <a:pt x="11" y="526"/>
                  </a:cubicBezTo>
                  <a:cubicBezTo>
                    <a:pt x="11" y="526"/>
                    <a:pt x="11" y="526"/>
                    <a:pt x="12" y="526"/>
                  </a:cubicBezTo>
                  <a:cubicBezTo>
                    <a:pt x="12" y="526"/>
                    <a:pt x="12" y="526"/>
                    <a:pt x="12" y="526"/>
                  </a:cubicBezTo>
                  <a:cubicBezTo>
                    <a:pt x="12" y="526"/>
                    <a:pt x="13" y="526"/>
                    <a:pt x="13" y="526"/>
                  </a:cubicBezTo>
                  <a:cubicBezTo>
                    <a:pt x="13" y="526"/>
                    <a:pt x="13" y="526"/>
                    <a:pt x="14" y="525"/>
                  </a:cubicBezTo>
                  <a:cubicBezTo>
                    <a:pt x="14" y="525"/>
                    <a:pt x="14" y="525"/>
                    <a:pt x="15" y="524"/>
                  </a:cubicBezTo>
                  <a:cubicBezTo>
                    <a:pt x="15" y="524"/>
                    <a:pt x="15" y="524"/>
                    <a:pt x="15" y="524"/>
                  </a:cubicBezTo>
                  <a:cubicBezTo>
                    <a:pt x="15" y="524"/>
                    <a:pt x="16" y="523"/>
                    <a:pt x="16" y="523"/>
                  </a:cubicBezTo>
                  <a:cubicBezTo>
                    <a:pt x="16" y="523"/>
                    <a:pt x="16" y="523"/>
                    <a:pt x="16" y="523"/>
                  </a:cubicBezTo>
                  <a:cubicBezTo>
                    <a:pt x="16" y="523"/>
                    <a:pt x="16" y="523"/>
                    <a:pt x="16" y="523"/>
                  </a:cubicBezTo>
                  <a:cubicBezTo>
                    <a:pt x="17" y="524"/>
                    <a:pt x="17" y="524"/>
                    <a:pt x="17" y="524"/>
                  </a:cubicBezTo>
                  <a:cubicBezTo>
                    <a:pt x="18" y="524"/>
                    <a:pt x="20" y="524"/>
                    <a:pt x="21" y="523"/>
                  </a:cubicBezTo>
                  <a:cubicBezTo>
                    <a:pt x="21" y="523"/>
                    <a:pt x="21" y="523"/>
                    <a:pt x="21" y="523"/>
                  </a:cubicBezTo>
                  <a:cubicBezTo>
                    <a:pt x="21" y="523"/>
                    <a:pt x="21" y="523"/>
                    <a:pt x="21" y="523"/>
                  </a:cubicBezTo>
                  <a:cubicBezTo>
                    <a:pt x="20" y="522"/>
                    <a:pt x="20" y="522"/>
                    <a:pt x="20" y="522"/>
                  </a:cubicBezTo>
                  <a:cubicBezTo>
                    <a:pt x="19" y="522"/>
                    <a:pt x="19" y="522"/>
                    <a:pt x="18" y="522"/>
                  </a:cubicBezTo>
                  <a:cubicBezTo>
                    <a:pt x="18" y="522"/>
                    <a:pt x="18" y="522"/>
                    <a:pt x="18" y="522"/>
                  </a:cubicBezTo>
                  <a:cubicBezTo>
                    <a:pt x="18" y="522"/>
                    <a:pt x="18" y="522"/>
                    <a:pt x="18" y="522"/>
                  </a:cubicBezTo>
                  <a:cubicBezTo>
                    <a:pt x="18" y="522"/>
                    <a:pt x="17" y="522"/>
                    <a:pt x="17" y="522"/>
                  </a:cubicBezTo>
                  <a:cubicBezTo>
                    <a:pt x="17" y="522"/>
                    <a:pt x="17" y="522"/>
                    <a:pt x="17" y="522"/>
                  </a:cubicBezTo>
                  <a:cubicBezTo>
                    <a:pt x="16" y="522"/>
                    <a:pt x="15" y="522"/>
                    <a:pt x="14" y="522"/>
                  </a:cubicBezTo>
                  <a:cubicBezTo>
                    <a:pt x="14" y="521"/>
                    <a:pt x="14" y="521"/>
                    <a:pt x="14" y="521"/>
                  </a:cubicBezTo>
                  <a:cubicBezTo>
                    <a:pt x="14" y="521"/>
                    <a:pt x="13" y="520"/>
                    <a:pt x="12" y="520"/>
                  </a:cubicBezTo>
                  <a:cubicBezTo>
                    <a:pt x="12" y="520"/>
                    <a:pt x="12" y="520"/>
                    <a:pt x="12" y="520"/>
                  </a:cubicBezTo>
                  <a:cubicBezTo>
                    <a:pt x="12" y="520"/>
                    <a:pt x="11" y="520"/>
                    <a:pt x="11" y="519"/>
                  </a:cubicBezTo>
                  <a:cubicBezTo>
                    <a:pt x="10" y="519"/>
                    <a:pt x="9" y="518"/>
                    <a:pt x="9" y="517"/>
                  </a:cubicBezTo>
                  <a:cubicBezTo>
                    <a:pt x="9" y="516"/>
                    <a:pt x="9" y="516"/>
                    <a:pt x="9" y="516"/>
                  </a:cubicBezTo>
                  <a:cubicBezTo>
                    <a:pt x="10" y="515"/>
                    <a:pt x="10" y="515"/>
                    <a:pt x="10" y="515"/>
                  </a:cubicBezTo>
                  <a:cubicBezTo>
                    <a:pt x="11" y="515"/>
                    <a:pt x="11" y="515"/>
                    <a:pt x="11" y="515"/>
                  </a:cubicBezTo>
                  <a:cubicBezTo>
                    <a:pt x="11" y="515"/>
                    <a:pt x="11" y="515"/>
                    <a:pt x="11" y="515"/>
                  </a:cubicBezTo>
                  <a:cubicBezTo>
                    <a:pt x="11" y="515"/>
                    <a:pt x="11" y="515"/>
                    <a:pt x="11" y="515"/>
                  </a:cubicBezTo>
                  <a:cubicBezTo>
                    <a:pt x="11" y="515"/>
                    <a:pt x="11" y="515"/>
                    <a:pt x="11" y="515"/>
                  </a:cubicBezTo>
                  <a:cubicBezTo>
                    <a:pt x="12" y="515"/>
                    <a:pt x="12" y="515"/>
                    <a:pt x="12" y="514"/>
                  </a:cubicBezTo>
                  <a:cubicBezTo>
                    <a:pt x="12" y="514"/>
                    <a:pt x="12" y="514"/>
                    <a:pt x="12" y="514"/>
                  </a:cubicBezTo>
                  <a:cubicBezTo>
                    <a:pt x="11" y="515"/>
                    <a:pt x="11" y="515"/>
                    <a:pt x="10" y="515"/>
                  </a:cubicBezTo>
                  <a:cubicBezTo>
                    <a:pt x="10" y="515"/>
                    <a:pt x="10" y="515"/>
                    <a:pt x="9" y="515"/>
                  </a:cubicBezTo>
                  <a:cubicBezTo>
                    <a:pt x="9" y="515"/>
                    <a:pt x="8" y="515"/>
                    <a:pt x="7" y="516"/>
                  </a:cubicBezTo>
                  <a:cubicBezTo>
                    <a:pt x="7" y="516"/>
                    <a:pt x="7" y="516"/>
                    <a:pt x="7" y="516"/>
                  </a:cubicBezTo>
                  <a:cubicBezTo>
                    <a:pt x="7" y="516"/>
                    <a:pt x="7" y="516"/>
                    <a:pt x="7" y="517"/>
                  </a:cubicBezTo>
                  <a:cubicBezTo>
                    <a:pt x="6" y="517"/>
                    <a:pt x="6" y="517"/>
                    <a:pt x="6" y="517"/>
                  </a:cubicBezTo>
                  <a:cubicBezTo>
                    <a:pt x="6" y="516"/>
                    <a:pt x="6" y="516"/>
                    <a:pt x="6" y="516"/>
                  </a:cubicBezTo>
                  <a:cubicBezTo>
                    <a:pt x="6" y="516"/>
                    <a:pt x="7" y="515"/>
                    <a:pt x="7" y="515"/>
                  </a:cubicBezTo>
                  <a:cubicBezTo>
                    <a:pt x="8" y="513"/>
                    <a:pt x="9" y="512"/>
                    <a:pt x="10" y="510"/>
                  </a:cubicBezTo>
                  <a:cubicBezTo>
                    <a:pt x="12" y="509"/>
                    <a:pt x="13" y="508"/>
                    <a:pt x="15" y="507"/>
                  </a:cubicBezTo>
                  <a:cubicBezTo>
                    <a:pt x="15" y="507"/>
                    <a:pt x="15" y="506"/>
                    <a:pt x="15" y="506"/>
                  </a:cubicBezTo>
                  <a:cubicBezTo>
                    <a:pt x="16" y="506"/>
                    <a:pt x="16" y="506"/>
                    <a:pt x="17" y="505"/>
                  </a:cubicBezTo>
                  <a:cubicBezTo>
                    <a:pt x="17" y="505"/>
                    <a:pt x="17" y="505"/>
                    <a:pt x="17" y="505"/>
                  </a:cubicBezTo>
                  <a:cubicBezTo>
                    <a:pt x="17" y="505"/>
                    <a:pt x="17" y="505"/>
                    <a:pt x="17" y="505"/>
                  </a:cubicBezTo>
                  <a:cubicBezTo>
                    <a:pt x="18" y="504"/>
                    <a:pt x="18" y="504"/>
                    <a:pt x="18" y="504"/>
                  </a:cubicBezTo>
                  <a:cubicBezTo>
                    <a:pt x="18" y="504"/>
                    <a:pt x="18" y="504"/>
                    <a:pt x="18" y="504"/>
                  </a:cubicBezTo>
                  <a:cubicBezTo>
                    <a:pt x="18" y="504"/>
                    <a:pt x="18" y="504"/>
                    <a:pt x="18" y="504"/>
                  </a:cubicBezTo>
                  <a:cubicBezTo>
                    <a:pt x="18" y="504"/>
                    <a:pt x="19" y="503"/>
                    <a:pt x="19" y="503"/>
                  </a:cubicBezTo>
                  <a:cubicBezTo>
                    <a:pt x="20" y="502"/>
                    <a:pt x="21" y="500"/>
                    <a:pt x="22" y="499"/>
                  </a:cubicBezTo>
                  <a:cubicBezTo>
                    <a:pt x="22" y="498"/>
                    <a:pt x="22" y="498"/>
                    <a:pt x="22" y="498"/>
                  </a:cubicBezTo>
                  <a:cubicBezTo>
                    <a:pt x="23" y="496"/>
                    <a:pt x="25" y="494"/>
                    <a:pt x="26" y="493"/>
                  </a:cubicBezTo>
                  <a:cubicBezTo>
                    <a:pt x="28" y="490"/>
                    <a:pt x="30" y="487"/>
                    <a:pt x="32" y="483"/>
                  </a:cubicBezTo>
                  <a:cubicBezTo>
                    <a:pt x="32" y="482"/>
                    <a:pt x="32" y="481"/>
                    <a:pt x="32" y="480"/>
                  </a:cubicBezTo>
                  <a:cubicBezTo>
                    <a:pt x="32" y="479"/>
                    <a:pt x="31" y="478"/>
                    <a:pt x="31" y="477"/>
                  </a:cubicBezTo>
                  <a:cubicBezTo>
                    <a:pt x="30" y="476"/>
                    <a:pt x="30" y="476"/>
                    <a:pt x="30" y="476"/>
                  </a:cubicBezTo>
                  <a:cubicBezTo>
                    <a:pt x="30" y="476"/>
                    <a:pt x="29" y="475"/>
                    <a:pt x="29" y="474"/>
                  </a:cubicBezTo>
                  <a:cubicBezTo>
                    <a:pt x="29" y="474"/>
                    <a:pt x="29" y="474"/>
                    <a:pt x="28" y="474"/>
                  </a:cubicBezTo>
                  <a:cubicBezTo>
                    <a:pt x="28" y="474"/>
                    <a:pt x="28" y="474"/>
                    <a:pt x="28" y="474"/>
                  </a:cubicBezTo>
                  <a:cubicBezTo>
                    <a:pt x="28" y="474"/>
                    <a:pt x="27" y="474"/>
                    <a:pt x="27" y="474"/>
                  </a:cubicBezTo>
                  <a:cubicBezTo>
                    <a:pt x="27" y="474"/>
                    <a:pt x="26" y="474"/>
                    <a:pt x="26" y="473"/>
                  </a:cubicBezTo>
                  <a:cubicBezTo>
                    <a:pt x="26" y="472"/>
                    <a:pt x="25" y="471"/>
                    <a:pt x="25" y="471"/>
                  </a:cubicBezTo>
                  <a:cubicBezTo>
                    <a:pt x="25" y="471"/>
                    <a:pt x="25" y="471"/>
                    <a:pt x="25" y="470"/>
                  </a:cubicBezTo>
                  <a:cubicBezTo>
                    <a:pt x="24" y="470"/>
                    <a:pt x="24" y="470"/>
                    <a:pt x="24" y="469"/>
                  </a:cubicBezTo>
                  <a:cubicBezTo>
                    <a:pt x="24" y="469"/>
                    <a:pt x="24" y="468"/>
                    <a:pt x="24" y="468"/>
                  </a:cubicBezTo>
                  <a:cubicBezTo>
                    <a:pt x="24" y="468"/>
                    <a:pt x="24" y="468"/>
                    <a:pt x="23" y="467"/>
                  </a:cubicBezTo>
                  <a:cubicBezTo>
                    <a:pt x="23" y="467"/>
                    <a:pt x="23" y="466"/>
                    <a:pt x="23" y="466"/>
                  </a:cubicBezTo>
                  <a:cubicBezTo>
                    <a:pt x="23" y="465"/>
                    <a:pt x="23" y="464"/>
                    <a:pt x="24" y="464"/>
                  </a:cubicBezTo>
                  <a:cubicBezTo>
                    <a:pt x="24" y="463"/>
                    <a:pt x="24" y="463"/>
                    <a:pt x="24" y="463"/>
                  </a:cubicBezTo>
                  <a:cubicBezTo>
                    <a:pt x="25" y="461"/>
                    <a:pt x="24" y="459"/>
                    <a:pt x="23" y="457"/>
                  </a:cubicBezTo>
                  <a:cubicBezTo>
                    <a:pt x="23" y="457"/>
                    <a:pt x="23" y="457"/>
                    <a:pt x="23" y="457"/>
                  </a:cubicBezTo>
                  <a:cubicBezTo>
                    <a:pt x="22" y="456"/>
                    <a:pt x="22" y="456"/>
                    <a:pt x="21" y="455"/>
                  </a:cubicBezTo>
                  <a:cubicBezTo>
                    <a:pt x="21" y="454"/>
                    <a:pt x="21" y="453"/>
                    <a:pt x="22" y="452"/>
                  </a:cubicBezTo>
                  <a:cubicBezTo>
                    <a:pt x="22" y="452"/>
                    <a:pt x="22" y="452"/>
                    <a:pt x="22" y="451"/>
                  </a:cubicBezTo>
                  <a:cubicBezTo>
                    <a:pt x="22" y="450"/>
                    <a:pt x="22" y="449"/>
                    <a:pt x="21" y="449"/>
                  </a:cubicBezTo>
                  <a:cubicBezTo>
                    <a:pt x="20" y="448"/>
                    <a:pt x="18" y="445"/>
                    <a:pt x="19" y="443"/>
                  </a:cubicBezTo>
                  <a:cubicBezTo>
                    <a:pt x="19" y="443"/>
                    <a:pt x="19" y="442"/>
                    <a:pt x="20" y="442"/>
                  </a:cubicBezTo>
                  <a:cubicBezTo>
                    <a:pt x="20" y="441"/>
                    <a:pt x="20" y="441"/>
                    <a:pt x="20" y="441"/>
                  </a:cubicBezTo>
                  <a:cubicBezTo>
                    <a:pt x="20" y="441"/>
                    <a:pt x="19" y="441"/>
                    <a:pt x="19" y="440"/>
                  </a:cubicBezTo>
                  <a:cubicBezTo>
                    <a:pt x="18" y="439"/>
                    <a:pt x="19" y="438"/>
                    <a:pt x="19" y="437"/>
                  </a:cubicBezTo>
                  <a:cubicBezTo>
                    <a:pt x="19" y="437"/>
                    <a:pt x="19" y="437"/>
                    <a:pt x="19" y="437"/>
                  </a:cubicBezTo>
                  <a:cubicBezTo>
                    <a:pt x="19" y="435"/>
                    <a:pt x="20" y="434"/>
                    <a:pt x="20" y="434"/>
                  </a:cubicBezTo>
                  <a:cubicBezTo>
                    <a:pt x="20" y="433"/>
                    <a:pt x="20" y="433"/>
                    <a:pt x="20" y="433"/>
                  </a:cubicBezTo>
                  <a:cubicBezTo>
                    <a:pt x="21" y="432"/>
                    <a:pt x="21" y="432"/>
                    <a:pt x="21" y="431"/>
                  </a:cubicBezTo>
                  <a:cubicBezTo>
                    <a:pt x="21" y="430"/>
                    <a:pt x="21" y="429"/>
                    <a:pt x="20" y="429"/>
                  </a:cubicBezTo>
                  <a:cubicBezTo>
                    <a:pt x="20" y="429"/>
                    <a:pt x="20" y="429"/>
                    <a:pt x="20" y="428"/>
                  </a:cubicBezTo>
                  <a:cubicBezTo>
                    <a:pt x="20" y="427"/>
                    <a:pt x="20" y="426"/>
                    <a:pt x="19" y="425"/>
                  </a:cubicBezTo>
                  <a:cubicBezTo>
                    <a:pt x="19" y="425"/>
                    <a:pt x="19" y="424"/>
                    <a:pt x="19" y="424"/>
                  </a:cubicBezTo>
                  <a:cubicBezTo>
                    <a:pt x="18" y="423"/>
                    <a:pt x="18" y="421"/>
                    <a:pt x="17" y="420"/>
                  </a:cubicBezTo>
                  <a:cubicBezTo>
                    <a:pt x="17" y="419"/>
                    <a:pt x="16" y="418"/>
                    <a:pt x="16" y="417"/>
                  </a:cubicBezTo>
                  <a:cubicBezTo>
                    <a:pt x="16" y="417"/>
                    <a:pt x="16" y="417"/>
                    <a:pt x="16" y="417"/>
                  </a:cubicBezTo>
                  <a:cubicBezTo>
                    <a:pt x="16" y="417"/>
                    <a:pt x="16" y="417"/>
                    <a:pt x="16" y="417"/>
                  </a:cubicBezTo>
                  <a:cubicBezTo>
                    <a:pt x="16" y="417"/>
                    <a:pt x="16" y="417"/>
                    <a:pt x="16" y="417"/>
                  </a:cubicBezTo>
                  <a:cubicBezTo>
                    <a:pt x="16" y="417"/>
                    <a:pt x="16" y="417"/>
                    <a:pt x="16" y="417"/>
                  </a:cubicBezTo>
                  <a:cubicBezTo>
                    <a:pt x="16" y="417"/>
                    <a:pt x="15" y="416"/>
                    <a:pt x="15" y="416"/>
                  </a:cubicBezTo>
                  <a:cubicBezTo>
                    <a:pt x="15" y="416"/>
                    <a:pt x="15" y="416"/>
                    <a:pt x="15" y="415"/>
                  </a:cubicBezTo>
                  <a:cubicBezTo>
                    <a:pt x="15" y="414"/>
                    <a:pt x="14" y="412"/>
                    <a:pt x="13" y="411"/>
                  </a:cubicBezTo>
                  <a:cubicBezTo>
                    <a:pt x="13" y="410"/>
                    <a:pt x="13" y="410"/>
                    <a:pt x="13" y="410"/>
                  </a:cubicBezTo>
                  <a:cubicBezTo>
                    <a:pt x="12" y="409"/>
                    <a:pt x="12" y="409"/>
                    <a:pt x="13" y="409"/>
                  </a:cubicBezTo>
                  <a:cubicBezTo>
                    <a:pt x="13" y="408"/>
                    <a:pt x="13" y="408"/>
                    <a:pt x="13" y="408"/>
                  </a:cubicBezTo>
                  <a:cubicBezTo>
                    <a:pt x="13" y="408"/>
                    <a:pt x="13" y="407"/>
                    <a:pt x="14" y="406"/>
                  </a:cubicBezTo>
                  <a:cubicBezTo>
                    <a:pt x="14" y="405"/>
                    <a:pt x="14" y="404"/>
                    <a:pt x="15" y="403"/>
                  </a:cubicBezTo>
                  <a:cubicBezTo>
                    <a:pt x="16" y="402"/>
                    <a:pt x="16" y="401"/>
                    <a:pt x="17" y="400"/>
                  </a:cubicBezTo>
                  <a:cubicBezTo>
                    <a:pt x="17" y="398"/>
                    <a:pt x="17" y="398"/>
                    <a:pt x="16" y="397"/>
                  </a:cubicBezTo>
                  <a:cubicBezTo>
                    <a:pt x="16" y="397"/>
                    <a:pt x="16" y="397"/>
                    <a:pt x="16" y="397"/>
                  </a:cubicBezTo>
                  <a:cubicBezTo>
                    <a:pt x="15" y="397"/>
                    <a:pt x="15" y="397"/>
                    <a:pt x="15" y="397"/>
                  </a:cubicBezTo>
                  <a:cubicBezTo>
                    <a:pt x="14" y="396"/>
                    <a:pt x="14" y="396"/>
                    <a:pt x="14" y="396"/>
                  </a:cubicBezTo>
                  <a:cubicBezTo>
                    <a:pt x="13" y="395"/>
                    <a:pt x="13" y="394"/>
                    <a:pt x="12" y="394"/>
                  </a:cubicBezTo>
                  <a:cubicBezTo>
                    <a:pt x="12" y="394"/>
                    <a:pt x="12" y="394"/>
                    <a:pt x="12" y="394"/>
                  </a:cubicBezTo>
                  <a:cubicBezTo>
                    <a:pt x="12" y="393"/>
                    <a:pt x="12" y="393"/>
                    <a:pt x="11" y="392"/>
                  </a:cubicBezTo>
                  <a:cubicBezTo>
                    <a:pt x="11" y="391"/>
                    <a:pt x="10" y="391"/>
                    <a:pt x="10" y="389"/>
                  </a:cubicBezTo>
                  <a:cubicBezTo>
                    <a:pt x="10" y="389"/>
                    <a:pt x="10" y="389"/>
                    <a:pt x="10" y="389"/>
                  </a:cubicBezTo>
                  <a:cubicBezTo>
                    <a:pt x="9" y="389"/>
                    <a:pt x="9" y="389"/>
                    <a:pt x="8" y="389"/>
                  </a:cubicBezTo>
                  <a:cubicBezTo>
                    <a:pt x="7" y="389"/>
                    <a:pt x="7" y="389"/>
                    <a:pt x="7" y="389"/>
                  </a:cubicBezTo>
                  <a:cubicBezTo>
                    <a:pt x="7" y="388"/>
                    <a:pt x="7" y="387"/>
                    <a:pt x="6" y="387"/>
                  </a:cubicBezTo>
                  <a:cubicBezTo>
                    <a:pt x="6" y="386"/>
                    <a:pt x="6" y="385"/>
                    <a:pt x="5" y="384"/>
                  </a:cubicBezTo>
                  <a:cubicBezTo>
                    <a:pt x="5" y="383"/>
                    <a:pt x="5" y="382"/>
                    <a:pt x="5" y="381"/>
                  </a:cubicBezTo>
                  <a:cubicBezTo>
                    <a:pt x="5" y="381"/>
                    <a:pt x="5" y="380"/>
                    <a:pt x="5" y="380"/>
                  </a:cubicBezTo>
                  <a:cubicBezTo>
                    <a:pt x="5" y="380"/>
                    <a:pt x="5" y="380"/>
                    <a:pt x="5" y="380"/>
                  </a:cubicBezTo>
                  <a:cubicBezTo>
                    <a:pt x="5" y="379"/>
                    <a:pt x="6" y="378"/>
                    <a:pt x="6" y="377"/>
                  </a:cubicBezTo>
                  <a:cubicBezTo>
                    <a:pt x="6" y="376"/>
                    <a:pt x="7" y="376"/>
                    <a:pt x="7" y="376"/>
                  </a:cubicBezTo>
                  <a:cubicBezTo>
                    <a:pt x="8" y="375"/>
                    <a:pt x="8" y="375"/>
                    <a:pt x="8" y="375"/>
                  </a:cubicBezTo>
                  <a:cubicBezTo>
                    <a:pt x="9" y="375"/>
                    <a:pt x="9" y="375"/>
                    <a:pt x="9" y="374"/>
                  </a:cubicBezTo>
                  <a:cubicBezTo>
                    <a:pt x="9" y="374"/>
                    <a:pt x="9" y="374"/>
                    <a:pt x="9"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3"/>
                    <a:pt x="10" y="373"/>
                  </a:cubicBezTo>
                  <a:cubicBezTo>
                    <a:pt x="10" y="373"/>
                    <a:pt x="10" y="373"/>
                    <a:pt x="10" y="372"/>
                  </a:cubicBezTo>
                  <a:cubicBezTo>
                    <a:pt x="10" y="372"/>
                    <a:pt x="11" y="372"/>
                    <a:pt x="11" y="371"/>
                  </a:cubicBezTo>
                  <a:cubicBezTo>
                    <a:pt x="11" y="370"/>
                    <a:pt x="12" y="369"/>
                    <a:pt x="13" y="369"/>
                  </a:cubicBezTo>
                  <a:cubicBezTo>
                    <a:pt x="14" y="368"/>
                    <a:pt x="14" y="368"/>
                    <a:pt x="15" y="368"/>
                  </a:cubicBezTo>
                  <a:cubicBezTo>
                    <a:pt x="15" y="368"/>
                    <a:pt x="16" y="368"/>
                    <a:pt x="16" y="368"/>
                  </a:cubicBezTo>
                  <a:cubicBezTo>
                    <a:pt x="16" y="368"/>
                    <a:pt x="16" y="368"/>
                    <a:pt x="16" y="368"/>
                  </a:cubicBezTo>
                  <a:cubicBezTo>
                    <a:pt x="16" y="367"/>
                    <a:pt x="17" y="367"/>
                    <a:pt x="17" y="367"/>
                  </a:cubicBezTo>
                  <a:cubicBezTo>
                    <a:pt x="17" y="367"/>
                    <a:pt x="17" y="367"/>
                    <a:pt x="17" y="367"/>
                  </a:cubicBezTo>
                  <a:cubicBezTo>
                    <a:pt x="17" y="366"/>
                    <a:pt x="17" y="366"/>
                    <a:pt x="17" y="366"/>
                  </a:cubicBezTo>
                  <a:cubicBezTo>
                    <a:pt x="17" y="365"/>
                    <a:pt x="17" y="365"/>
                    <a:pt x="18" y="364"/>
                  </a:cubicBezTo>
                  <a:cubicBezTo>
                    <a:pt x="18" y="363"/>
                    <a:pt x="18" y="363"/>
                    <a:pt x="19" y="363"/>
                  </a:cubicBezTo>
                  <a:cubicBezTo>
                    <a:pt x="20" y="363"/>
                    <a:pt x="20" y="363"/>
                    <a:pt x="21" y="363"/>
                  </a:cubicBezTo>
                  <a:cubicBezTo>
                    <a:pt x="21" y="364"/>
                    <a:pt x="21" y="364"/>
                    <a:pt x="22" y="364"/>
                  </a:cubicBezTo>
                  <a:cubicBezTo>
                    <a:pt x="22" y="364"/>
                    <a:pt x="22" y="364"/>
                    <a:pt x="22" y="364"/>
                  </a:cubicBezTo>
                  <a:cubicBezTo>
                    <a:pt x="22" y="363"/>
                    <a:pt x="23" y="363"/>
                    <a:pt x="23" y="362"/>
                  </a:cubicBezTo>
                  <a:cubicBezTo>
                    <a:pt x="24" y="362"/>
                    <a:pt x="24" y="361"/>
                    <a:pt x="24" y="361"/>
                  </a:cubicBezTo>
                  <a:cubicBezTo>
                    <a:pt x="25" y="361"/>
                    <a:pt x="25" y="361"/>
                    <a:pt x="25" y="360"/>
                  </a:cubicBezTo>
                  <a:cubicBezTo>
                    <a:pt x="25" y="360"/>
                    <a:pt x="25" y="360"/>
                    <a:pt x="25" y="360"/>
                  </a:cubicBezTo>
                  <a:cubicBezTo>
                    <a:pt x="26" y="360"/>
                    <a:pt x="26" y="360"/>
                    <a:pt x="26" y="360"/>
                  </a:cubicBezTo>
                  <a:cubicBezTo>
                    <a:pt x="26" y="360"/>
                    <a:pt x="26" y="360"/>
                    <a:pt x="26" y="360"/>
                  </a:cubicBezTo>
                  <a:cubicBezTo>
                    <a:pt x="26" y="360"/>
                    <a:pt x="26" y="360"/>
                    <a:pt x="26" y="361"/>
                  </a:cubicBezTo>
                  <a:cubicBezTo>
                    <a:pt x="27" y="361"/>
                    <a:pt x="27" y="361"/>
                    <a:pt x="27" y="361"/>
                  </a:cubicBezTo>
                  <a:cubicBezTo>
                    <a:pt x="27" y="361"/>
                    <a:pt x="27" y="361"/>
                    <a:pt x="27" y="362"/>
                  </a:cubicBezTo>
                  <a:cubicBezTo>
                    <a:pt x="27" y="363"/>
                    <a:pt x="27" y="363"/>
                    <a:pt x="27" y="363"/>
                  </a:cubicBezTo>
                  <a:cubicBezTo>
                    <a:pt x="27" y="363"/>
                    <a:pt x="27" y="362"/>
                    <a:pt x="27" y="362"/>
                  </a:cubicBezTo>
                  <a:cubicBezTo>
                    <a:pt x="27" y="362"/>
                    <a:pt x="27" y="362"/>
                    <a:pt x="27" y="362"/>
                  </a:cubicBezTo>
                  <a:cubicBezTo>
                    <a:pt x="27" y="362"/>
                    <a:pt x="27" y="362"/>
                    <a:pt x="27" y="362"/>
                  </a:cubicBezTo>
                  <a:cubicBezTo>
                    <a:pt x="28" y="362"/>
                    <a:pt x="28" y="362"/>
                    <a:pt x="28" y="362"/>
                  </a:cubicBezTo>
                  <a:cubicBezTo>
                    <a:pt x="28" y="362"/>
                    <a:pt x="28" y="362"/>
                    <a:pt x="28" y="362"/>
                  </a:cubicBezTo>
                  <a:cubicBezTo>
                    <a:pt x="29" y="361"/>
                    <a:pt x="29" y="361"/>
                    <a:pt x="29" y="360"/>
                  </a:cubicBezTo>
                  <a:cubicBezTo>
                    <a:pt x="29" y="360"/>
                    <a:pt x="29" y="360"/>
                    <a:pt x="29" y="360"/>
                  </a:cubicBezTo>
                  <a:cubicBezTo>
                    <a:pt x="29" y="360"/>
                    <a:pt x="29" y="360"/>
                    <a:pt x="29" y="360"/>
                  </a:cubicBezTo>
                  <a:cubicBezTo>
                    <a:pt x="29" y="359"/>
                    <a:pt x="30" y="359"/>
                    <a:pt x="30" y="359"/>
                  </a:cubicBezTo>
                  <a:cubicBezTo>
                    <a:pt x="30" y="359"/>
                    <a:pt x="30" y="359"/>
                    <a:pt x="30" y="359"/>
                  </a:cubicBezTo>
                  <a:cubicBezTo>
                    <a:pt x="30" y="359"/>
                    <a:pt x="31" y="359"/>
                    <a:pt x="31" y="359"/>
                  </a:cubicBezTo>
                  <a:cubicBezTo>
                    <a:pt x="32" y="358"/>
                    <a:pt x="32" y="358"/>
                    <a:pt x="31" y="357"/>
                  </a:cubicBezTo>
                  <a:cubicBezTo>
                    <a:pt x="31" y="357"/>
                    <a:pt x="31" y="357"/>
                    <a:pt x="31" y="357"/>
                  </a:cubicBezTo>
                  <a:cubicBezTo>
                    <a:pt x="31" y="357"/>
                    <a:pt x="31" y="356"/>
                    <a:pt x="31" y="356"/>
                  </a:cubicBezTo>
                  <a:cubicBezTo>
                    <a:pt x="31" y="356"/>
                    <a:pt x="32" y="355"/>
                    <a:pt x="33" y="355"/>
                  </a:cubicBezTo>
                  <a:cubicBezTo>
                    <a:pt x="33" y="355"/>
                    <a:pt x="34" y="355"/>
                    <a:pt x="34" y="356"/>
                  </a:cubicBezTo>
                  <a:cubicBezTo>
                    <a:pt x="34" y="356"/>
                    <a:pt x="35" y="356"/>
                    <a:pt x="35" y="357"/>
                  </a:cubicBezTo>
                  <a:cubicBezTo>
                    <a:pt x="35" y="357"/>
                    <a:pt x="35" y="357"/>
                    <a:pt x="35" y="357"/>
                  </a:cubicBezTo>
                  <a:cubicBezTo>
                    <a:pt x="35" y="357"/>
                    <a:pt x="35" y="357"/>
                    <a:pt x="35" y="357"/>
                  </a:cubicBezTo>
                  <a:cubicBezTo>
                    <a:pt x="36" y="358"/>
                    <a:pt x="36" y="358"/>
                    <a:pt x="36" y="358"/>
                  </a:cubicBezTo>
                  <a:cubicBezTo>
                    <a:pt x="36" y="358"/>
                    <a:pt x="37" y="358"/>
                    <a:pt x="37" y="358"/>
                  </a:cubicBezTo>
                  <a:cubicBezTo>
                    <a:pt x="37" y="358"/>
                    <a:pt x="37" y="358"/>
                    <a:pt x="37" y="358"/>
                  </a:cubicBezTo>
                  <a:cubicBezTo>
                    <a:pt x="37" y="358"/>
                    <a:pt x="38" y="359"/>
                    <a:pt x="38" y="359"/>
                  </a:cubicBezTo>
                  <a:cubicBezTo>
                    <a:pt x="38" y="359"/>
                    <a:pt x="39" y="359"/>
                    <a:pt x="39" y="359"/>
                  </a:cubicBezTo>
                  <a:cubicBezTo>
                    <a:pt x="39" y="359"/>
                    <a:pt x="39" y="360"/>
                    <a:pt x="39" y="360"/>
                  </a:cubicBezTo>
                  <a:cubicBezTo>
                    <a:pt x="39" y="360"/>
                    <a:pt x="40" y="360"/>
                    <a:pt x="40" y="360"/>
                  </a:cubicBezTo>
                  <a:cubicBezTo>
                    <a:pt x="40" y="360"/>
                    <a:pt x="40" y="361"/>
                    <a:pt x="40" y="361"/>
                  </a:cubicBezTo>
                  <a:cubicBezTo>
                    <a:pt x="40" y="361"/>
                    <a:pt x="40" y="361"/>
                    <a:pt x="41" y="361"/>
                  </a:cubicBezTo>
                  <a:cubicBezTo>
                    <a:pt x="41" y="362"/>
                    <a:pt x="41" y="362"/>
                    <a:pt x="41" y="362"/>
                  </a:cubicBezTo>
                  <a:cubicBezTo>
                    <a:pt x="41" y="363"/>
                    <a:pt x="39" y="363"/>
                    <a:pt x="38" y="363"/>
                  </a:cubicBezTo>
                  <a:cubicBezTo>
                    <a:pt x="38" y="363"/>
                    <a:pt x="37" y="363"/>
                    <a:pt x="37" y="363"/>
                  </a:cubicBezTo>
                  <a:cubicBezTo>
                    <a:pt x="37" y="363"/>
                    <a:pt x="37" y="363"/>
                    <a:pt x="37" y="363"/>
                  </a:cubicBezTo>
                  <a:cubicBezTo>
                    <a:pt x="36" y="363"/>
                    <a:pt x="36" y="363"/>
                    <a:pt x="36" y="362"/>
                  </a:cubicBezTo>
                  <a:cubicBezTo>
                    <a:pt x="35" y="362"/>
                    <a:pt x="35" y="362"/>
                    <a:pt x="35" y="362"/>
                  </a:cubicBezTo>
                  <a:cubicBezTo>
                    <a:pt x="35" y="362"/>
                    <a:pt x="35" y="361"/>
                    <a:pt x="35" y="361"/>
                  </a:cubicBezTo>
                  <a:cubicBezTo>
                    <a:pt x="35" y="361"/>
                    <a:pt x="35" y="361"/>
                    <a:pt x="34" y="361"/>
                  </a:cubicBezTo>
                  <a:cubicBezTo>
                    <a:pt x="34" y="361"/>
                    <a:pt x="34" y="361"/>
                    <a:pt x="34" y="362"/>
                  </a:cubicBezTo>
                  <a:cubicBezTo>
                    <a:pt x="33" y="362"/>
                    <a:pt x="34" y="362"/>
                    <a:pt x="34" y="362"/>
                  </a:cubicBezTo>
                  <a:cubicBezTo>
                    <a:pt x="34" y="363"/>
                    <a:pt x="34" y="363"/>
                    <a:pt x="34" y="363"/>
                  </a:cubicBezTo>
                  <a:cubicBezTo>
                    <a:pt x="34" y="363"/>
                    <a:pt x="34" y="363"/>
                    <a:pt x="34" y="363"/>
                  </a:cubicBezTo>
                  <a:cubicBezTo>
                    <a:pt x="34" y="364"/>
                    <a:pt x="34" y="364"/>
                    <a:pt x="34" y="364"/>
                  </a:cubicBezTo>
                  <a:cubicBezTo>
                    <a:pt x="34" y="364"/>
                    <a:pt x="34" y="364"/>
                    <a:pt x="34" y="364"/>
                  </a:cubicBezTo>
                  <a:cubicBezTo>
                    <a:pt x="35" y="364"/>
                    <a:pt x="35" y="364"/>
                    <a:pt x="35" y="364"/>
                  </a:cubicBezTo>
                  <a:cubicBezTo>
                    <a:pt x="35" y="364"/>
                    <a:pt x="35" y="364"/>
                    <a:pt x="35" y="364"/>
                  </a:cubicBezTo>
                  <a:cubicBezTo>
                    <a:pt x="35" y="364"/>
                    <a:pt x="35" y="364"/>
                    <a:pt x="35" y="364"/>
                  </a:cubicBezTo>
                  <a:cubicBezTo>
                    <a:pt x="35" y="364"/>
                    <a:pt x="35" y="364"/>
                    <a:pt x="35" y="364"/>
                  </a:cubicBezTo>
                  <a:cubicBezTo>
                    <a:pt x="36" y="364"/>
                    <a:pt x="36" y="364"/>
                    <a:pt x="36" y="365"/>
                  </a:cubicBezTo>
                  <a:cubicBezTo>
                    <a:pt x="36" y="365"/>
                    <a:pt x="36" y="365"/>
                    <a:pt x="36" y="365"/>
                  </a:cubicBezTo>
                  <a:cubicBezTo>
                    <a:pt x="36" y="365"/>
                    <a:pt x="37" y="365"/>
                    <a:pt x="37" y="365"/>
                  </a:cubicBezTo>
                  <a:cubicBezTo>
                    <a:pt x="37" y="365"/>
                    <a:pt x="38" y="365"/>
                    <a:pt x="38" y="365"/>
                  </a:cubicBezTo>
                  <a:cubicBezTo>
                    <a:pt x="38" y="365"/>
                    <a:pt x="38" y="365"/>
                    <a:pt x="38" y="365"/>
                  </a:cubicBezTo>
                  <a:cubicBezTo>
                    <a:pt x="38" y="365"/>
                    <a:pt x="38" y="365"/>
                    <a:pt x="38" y="365"/>
                  </a:cubicBezTo>
                  <a:cubicBezTo>
                    <a:pt x="38" y="365"/>
                    <a:pt x="38" y="365"/>
                    <a:pt x="38" y="365"/>
                  </a:cubicBezTo>
                  <a:cubicBezTo>
                    <a:pt x="39" y="365"/>
                    <a:pt x="39" y="365"/>
                    <a:pt x="39" y="366"/>
                  </a:cubicBezTo>
                  <a:cubicBezTo>
                    <a:pt x="39" y="366"/>
                    <a:pt x="40" y="366"/>
                    <a:pt x="40" y="366"/>
                  </a:cubicBezTo>
                  <a:cubicBezTo>
                    <a:pt x="40" y="366"/>
                    <a:pt x="40" y="366"/>
                    <a:pt x="40" y="367"/>
                  </a:cubicBezTo>
                  <a:cubicBezTo>
                    <a:pt x="40" y="367"/>
                    <a:pt x="40" y="367"/>
                    <a:pt x="40" y="367"/>
                  </a:cubicBezTo>
                  <a:cubicBezTo>
                    <a:pt x="40" y="367"/>
                    <a:pt x="40" y="367"/>
                    <a:pt x="40" y="367"/>
                  </a:cubicBezTo>
                  <a:cubicBezTo>
                    <a:pt x="40" y="367"/>
                    <a:pt x="40" y="367"/>
                    <a:pt x="40" y="367"/>
                  </a:cubicBezTo>
                  <a:cubicBezTo>
                    <a:pt x="40" y="368"/>
                    <a:pt x="40" y="368"/>
                    <a:pt x="41" y="368"/>
                  </a:cubicBezTo>
                  <a:cubicBezTo>
                    <a:pt x="41" y="368"/>
                    <a:pt x="41" y="368"/>
                    <a:pt x="41" y="367"/>
                  </a:cubicBezTo>
                  <a:cubicBezTo>
                    <a:pt x="41" y="367"/>
                    <a:pt x="42" y="367"/>
                    <a:pt x="42" y="367"/>
                  </a:cubicBezTo>
                  <a:cubicBezTo>
                    <a:pt x="42" y="366"/>
                    <a:pt x="42" y="366"/>
                    <a:pt x="42" y="366"/>
                  </a:cubicBezTo>
                  <a:cubicBezTo>
                    <a:pt x="43" y="366"/>
                    <a:pt x="43" y="366"/>
                    <a:pt x="44" y="366"/>
                  </a:cubicBezTo>
                  <a:cubicBezTo>
                    <a:pt x="44" y="366"/>
                    <a:pt x="44" y="366"/>
                    <a:pt x="44" y="366"/>
                  </a:cubicBezTo>
                  <a:cubicBezTo>
                    <a:pt x="45" y="366"/>
                    <a:pt x="45" y="366"/>
                    <a:pt x="45" y="366"/>
                  </a:cubicBezTo>
                  <a:cubicBezTo>
                    <a:pt x="45" y="367"/>
                    <a:pt x="45" y="367"/>
                    <a:pt x="44" y="367"/>
                  </a:cubicBezTo>
                  <a:cubicBezTo>
                    <a:pt x="44" y="367"/>
                    <a:pt x="44" y="367"/>
                    <a:pt x="44" y="367"/>
                  </a:cubicBezTo>
                  <a:cubicBezTo>
                    <a:pt x="44" y="367"/>
                    <a:pt x="44" y="367"/>
                    <a:pt x="45" y="367"/>
                  </a:cubicBezTo>
                  <a:cubicBezTo>
                    <a:pt x="45" y="368"/>
                    <a:pt x="45" y="368"/>
                    <a:pt x="45" y="369"/>
                  </a:cubicBezTo>
                  <a:cubicBezTo>
                    <a:pt x="45" y="369"/>
                    <a:pt x="44" y="370"/>
                    <a:pt x="44" y="370"/>
                  </a:cubicBezTo>
                  <a:cubicBezTo>
                    <a:pt x="43" y="370"/>
                    <a:pt x="43" y="370"/>
                    <a:pt x="43" y="371"/>
                  </a:cubicBezTo>
                  <a:cubicBezTo>
                    <a:pt x="43" y="371"/>
                    <a:pt x="43" y="371"/>
                    <a:pt x="43" y="371"/>
                  </a:cubicBezTo>
                  <a:cubicBezTo>
                    <a:pt x="44" y="371"/>
                    <a:pt x="44" y="371"/>
                    <a:pt x="44" y="371"/>
                  </a:cubicBezTo>
                  <a:cubicBezTo>
                    <a:pt x="44" y="371"/>
                    <a:pt x="44" y="371"/>
                    <a:pt x="44" y="371"/>
                  </a:cubicBezTo>
                  <a:cubicBezTo>
                    <a:pt x="45" y="371"/>
                    <a:pt x="45" y="371"/>
                    <a:pt x="45" y="371"/>
                  </a:cubicBezTo>
                  <a:cubicBezTo>
                    <a:pt x="45" y="371"/>
                    <a:pt x="46" y="371"/>
                    <a:pt x="46" y="371"/>
                  </a:cubicBezTo>
                  <a:cubicBezTo>
                    <a:pt x="46" y="371"/>
                    <a:pt x="46" y="371"/>
                    <a:pt x="46" y="371"/>
                  </a:cubicBezTo>
                  <a:cubicBezTo>
                    <a:pt x="46" y="371"/>
                    <a:pt x="46" y="370"/>
                    <a:pt x="46" y="369"/>
                  </a:cubicBezTo>
                  <a:cubicBezTo>
                    <a:pt x="46" y="369"/>
                    <a:pt x="46" y="369"/>
                    <a:pt x="46" y="368"/>
                  </a:cubicBezTo>
                  <a:cubicBezTo>
                    <a:pt x="47" y="368"/>
                    <a:pt x="47" y="367"/>
                    <a:pt x="48" y="367"/>
                  </a:cubicBezTo>
                  <a:cubicBezTo>
                    <a:pt x="49" y="367"/>
                    <a:pt x="49" y="367"/>
                    <a:pt x="49" y="368"/>
                  </a:cubicBezTo>
                  <a:cubicBezTo>
                    <a:pt x="49" y="367"/>
                    <a:pt x="49" y="367"/>
                    <a:pt x="49" y="367"/>
                  </a:cubicBezTo>
                  <a:cubicBezTo>
                    <a:pt x="49" y="367"/>
                    <a:pt x="49" y="367"/>
                    <a:pt x="49" y="366"/>
                  </a:cubicBezTo>
                  <a:cubicBezTo>
                    <a:pt x="48" y="366"/>
                    <a:pt x="48" y="366"/>
                    <a:pt x="48" y="366"/>
                  </a:cubicBezTo>
                  <a:cubicBezTo>
                    <a:pt x="48" y="366"/>
                    <a:pt x="48" y="366"/>
                    <a:pt x="48" y="366"/>
                  </a:cubicBezTo>
                  <a:cubicBezTo>
                    <a:pt x="48" y="366"/>
                    <a:pt x="48" y="366"/>
                    <a:pt x="48" y="366"/>
                  </a:cubicBezTo>
                  <a:cubicBezTo>
                    <a:pt x="48" y="365"/>
                    <a:pt x="48" y="365"/>
                    <a:pt x="48" y="365"/>
                  </a:cubicBezTo>
                  <a:cubicBezTo>
                    <a:pt x="48" y="365"/>
                    <a:pt x="48" y="365"/>
                    <a:pt x="48" y="365"/>
                  </a:cubicBezTo>
                  <a:cubicBezTo>
                    <a:pt x="49" y="365"/>
                    <a:pt x="49" y="365"/>
                    <a:pt x="49" y="365"/>
                  </a:cubicBezTo>
                  <a:cubicBezTo>
                    <a:pt x="49" y="365"/>
                    <a:pt x="49" y="365"/>
                    <a:pt x="49" y="365"/>
                  </a:cubicBezTo>
                  <a:cubicBezTo>
                    <a:pt x="49" y="365"/>
                    <a:pt x="49" y="365"/>
                    <a:pt x="49" y="365"/>
                  </a:cubicBezTo>
                  <a:cubicBezTo>
                    <a:pt x="50" y="365"/>
                    <a:pt x="50" y="365"/>
                    <a:pt x="50" y="365"/>
                  </a:cubicBezTo>
                  <a:cubicBezTo>
                    <a:pt x="51" y="365"/>
                    <a:pt x="52" y="365"/>
                    <a:pt x="52" y="366"/>
                  </a:cubicBezTo>
                  <a:cubicBezTo>
                    <a:pt x="52" y="366"/>
                    <a:pt x="52" y="366"/>
                    <a:pt x="53" y="366"/>
                  </a:cubicBezTo>
                  <a:cubicBezTo>
                    <a:pt x="53" y="367"/>
                    <a:pt x="53" y="367"/>
                    <a:pt x="54" y="367"/>
                  </a:cubicBezTo>
                  <a:cubicBezTo>
                    <a:pt x="54" y="367"/>
                    <a:pt x="54" y="367"/>
                    <a:pt x="54" y="367"/>
                  </a:cubicBezTo>
                  <a:cubicBezTo>
                    <a:pt x="54" y="367"/>
                    <a:pt x="55" y="367"/>
                    <a:pt x="55" y="368"/>
                  </a:cubicBezTo>
                  <a:cubicBezTo>
                    <a:pt x="55" y="368"/>
                    <a:pt x="56" y="368"/>
                    <a:pt x="56" y="368"/>
                  </a:cubicBezTo>
                  <a:cubicBezTo>
                    <a:pt x="56" y="368"/>
                    <a:pt x="57" y="368"/>
                    <a:pt x="57" y="368"/>
                  </a:cubicBezTo>
                  <a:cubicBezTo>
                    <a:pt x="57" y="368"/>
                    <a:pt x="57" y="368"/>
                    <a:pt x="57" y="368"/>
                  </a:cubicBezTo>
                  <a:cubicBezTo>
                    <a:pt x="58" y="368"/>
                    <a:pt x="58" y="368"/>
                    <a:pt x="58" y="368"/>
                  </a:cubicBezTo>
                  <a:cubicBezTo>
                    <a:pt x="58" y="368"/>
                    <a:pt x="59" y="368"/>
                    <a:pt x="59" y="367"/>
                  </a:cubicBezTo>
                  <a:cubicBezTo>
                    <a:pt x="59" y="367"/>
                    <a:pt x="59" y="367"/>
                    <a:pt x="60" y="367"/>
                  </a:cubicBezTo>
                  <a:cubicBezTo>
                    <a:pt x="60" y="367"/>
                    <a:pt x="60" y="367"/>
                    <a:pt x="61" y="368"/>
                  </a:cubicBezTo>
                  <a:cubicBezTo>
                    <a:pt x="61" y="368"/>
                    <a:pt x="62" y="368"/>
                    <a:pt x="62" y="368"/>
                  </a:cubicBezTo>
                  <a:cubicBezTo>
                    <a:pt x="63" y="368"/>
                    <a:pt x="63" y="368"/>
                    <a:pt x="63" y="368"/>
                  </a:cubicBezTo>
                  <a:cubicBezTo>
                    <a:pt x="64" y="368"/>
                    <a:pt x="64" y="368"/>
                    <a:pt x="65" y="368"/>
                  </a:cubicBezTo>
                  <a:cubicBezTo>
                    <a:pt x="66" y="368"/>
                    <a:pt x="66" y="368"/>
                    <a:pt x="67" y="368"/>
                  </a:cubicBezTo>
                  <a:cubicBezTo>
                    <a:pt x="68" y="369"/>
                    <a:pt x="68" y="369"/>
                    <a:pt x="68" y="369"/>
                  </a:cubicBezTo>
                  <a:cubicBezTo>
                    <a:pt x="68" y="369"/>
                    <a:pt x="68" y="369"/>
                    <a:pt x="69" y="370"/>
                  </a:cubicBezTo>
                  <a:cubicBezTo>
                    <a:pt x="69" y="370"/>
                    <a:pt x="70" y="370"/>
                    <a:pt x="70" y="371"/>
                  </a:cubicBezTo>
                  <a:cubicBezTo>
                    <a:pt x="71" y="371"/>
                    <a:pt x="72" y="371"/>
                    <a:pt x="72" y="372"/>
                  </a:cubicBezTo>
                  <a:cubicBezTo>
                    <a:pt x="72" y="372"/>
                    <a:pt x="72" y="372"/>
                    <a:pt x="72" y="372"/>
                  </a:cubicBezTo>
                  <a:cubicBezTo>
                    <a:pt x="73" y="373"/>
                    <a:pt x="73" y="374"/>
                    <a:pt x="74" y="374"/>
                  </a:cubicBezTo>
                  <a:cubicBezTo>
                    <a:pt x="74" y="374"/>
                    <a:pt x="74" y="374"/>
                    <a:pt x="74" y="374"/>
                  </a:cubicBezTo>
                  <a:cubicBezTo>
                    <a:pt x="74" y="374"/>
                    <a:pt x="74" y="374"/>
                    <a:pt x="74" y="374"/>
                  </a:cubicBezTo>
                  <a:cubicBezTo>
                    <a:pt x="76" y="374"/>
                    <a:pt x="77" y="374"/>
                    <a:pt x="77" y="375"/>
                  </a:cubicBezTo>
                  <a:cubicBezTo>
                    <a:pt x="78" y="376"/>
                    <a:pt x="78" y="376"/>
                    <a:pt x="79" y="377"/>
                  </a:cubicBezTo>
                  <a:cubicBezTo>
                    <a:pt x="80" y="377"/>
                    <a:pt x="80" y="378"/>
                    <a:pt x="81" y="378"/>
                  </a:cubicBezTo>
                  <a:cubicBezTo>
                    <a:pt x="81" y="379"/>
                    <a:pt x="81" y="379"/>
                    <a:pt x="81" y="379"/>
                  </a:cubicBezTo>
                  <a:cubicBezTo>
                    <a:pt x="81" y="379"/>
                    <a:pt x="82" y="380"/>
                    <a:pt x="83" y="380"/>
                  </a:cubicBezTo>
                  <a:cubicBezTo>
                    <a:pt x="83" y="380"/>
                    <a:pt x="84" y="380"/>
                    <a:pt x="84" y="381"/>
                  </a:cubicBezTo>
                  <a:cubicBezTo>
                    <a:pt x="84" y="381"/>
                    <a:pt x="84" y="381"/>
                    <a:pt x="85" y="381"/>
                  </a:cubicBezTo>
                  <a:cubicBezTo>
                    <a:pt x="86" y="381"/>
                    <a:pt x="87" y="382"/>
                    <a:pt x="88" y="383"/>
                  </a:cubicBezTo>
                  <a:cubicBezTo>
                    <a:pt x="88" y="384"/>
                    <a:pt x="88" y="385"/>
                    <a:pt x="89" y="385"/>
                  </a:cubicBezTo>
                  <a:cubicBezTo>
                    <a:pt x="89" y="386"/>
                    <a:pt x="89" y="386"/>
                    <a:pt x="89" y="386"/>
                  </a:cubicBezTo>
                  <a:cubicBezTo>
                    <a:pt x="89" y="386"/>
                    <a:pt x="89" y="386"/>
                    <a:pt x="89" y="386"/>
                  </a:cubicBezTo>
                  <a:cubicBezTo>
                    <a:pt x="89" y="386"/>
                    <a:pt x="89" y="386"/>
                    <a:pt x="90" y="385"/>
                  </a:cubicBezTo>
                  <a:cubicBezTo>
                    <a:pt x="90" y="385"/>
                    <a:pt x="90" y="384"/>
                    <a:pt x="91" y="384"/>
                  </a:cubicBezTo>
                  <a:cubicBezTo>
                    <a:pt x="91" y="384"/>
                    <a:pt x="91" y="384"/>
                    <a:pt x="91" y="384"/>
                  </a:cubicBezTo>
                  <a:cubicBezTo>
                    <a:pt x="91" y="385"/>
                    <a:pt x="92" y="385"/>
                    <a:pt x="92" y="385"/>
                  </a:cubicBezTo>
                  <a:cubicBezTo>
                    <a:pt x="92" y="385"/>
                    <a:pt x="92" y="385"/>
                    <a:pt x="92" y="385"/>
                  </a:cubicBezTo>
                  <a:cubicBezTo>
                    <a:pt x="92" y="386"/>
                    <a:pt x="92" y="386"/>
                    <a:pt x="93" y="386"/>
                  </a:cubicBezTo>
                  <a:cubicBezTo>
                    <a:pt x="93" y="386"/>
                    <a:pt x="93" y="386"/>
                    <a:pt x="93" y="386"/>
                  </a:cubicBezTo>
                  <a:cubicBezTo>
                    <a:pt x="95" y="387"/>
                    <a:pt x="96" y="388"/>
                    <a:pt x="97" y="389"/>
                  </a:cubicBezTo>
                  <a:cubicBezTo>
                    <a:pt x="97" y="389"/>
                    <a:pt x="98" y="390"/>
                    <a:pt x="98" y="390"/>
                  </a:cubicBezTo>
                  <a:cubicBezTo>
                    <a:pt x="98" y="390"/>
                    <a:pt x="98" y="390"/>
                    <a:pt x="99" y="389"/>
                  </a:cubicBezTo>
                  <a:cubicBezTo>
                    <a:pt x="99" y="388"/>
                    <a:pt x="99" y="388"/>
                    <a:pt x="99" y="387"/>
                  </a:cubicBezTo>
                  <a:cubicBezTo>
                    <a:pt x="98" y="387"/>
                    <a:pt x="98" y="387"/>
                    <a:pt x="98" y="387"/>
                  </a:cubicBezTo>
                  <a:cubicBezTo>
                    <a:pt x="98" y="386"/>
                    <a:pt x="98" y="386"/>
                    <a:pt x="98" y="386"/>
                  </a:cubicBezTo>
                  <a:cubicBezTo>
                    <a:pt x="98" y="386"/>
                    <a:pt x="99" y="386"/>
                    <a:pt x="99" y="386"/>
                  </a:cubicBezTo>
                  <a:cubicBezTo>
                    <a:pt x="99" y="386"/>
                    <a:pt x="99" y="386"/>
                    <a:pt x="99" y="386"/>
                  </a:cubicBezTo>
                  <a:cubicBezTo>
                    <a:pt x="99" y="386"/>
                    <a:pt x="99" y="386"/>
                    <a:pt x="99" y="386"/>
                  </a:cubicBezTo>
                  <a:cubicBezTo>
                    <a:pt x="99" y="386"/>
                    <a:pt x="99" y="386"/>
                    <a:pt x="99" y="386"/>
                  </a:cubicBezTo>
                  <a:cubicBezTo>
                    <a:pt x="99" y="386"/>
                    <a:pt x="99" y="386"/>
                    <a:pt x="99" y="386"/>
                  </a:cubicBezTo>
                  <a:cubicBezTo>
                    <a:pt x="99" y="386"/>
                    <a:pt x="99" y="386"/>
                    <a:pt x="100" y="387"/>
                  </a:cubicBezTo>
                  <a:cubicBezTo>
                    <a:pt x="100" y="387"/>
                    <a:pt x="100" y="387"/>
                    <a:pt x="100" y="387"/>
                  </a:cubicBezTo>
                  <a:cubicBezTo>
                    <a:pt x="100" y="388"/>
                    <a:pt x="101" y="388"/>
                    <a:pt x="101" y="389"/>
                  </a:cubicBezTo>
                  <a:cubicBezTo>
                    <a:pt x="101" y="389"/>
                    <a:pt x="101" y="390"/>
                    <a:pt x="101" y="390"/>
                  </a:cubicBezTo>
                  <a:cubicBezTo>
                    <a:pt x="101" y="390"/>
                    <a:pt x="101" y="390"/>
                    <a:pt x="101" y="390"/>
                  </a:cubicBezTo>
                  <a:cubicBezTo>
                    <a:pt x="100" y="390"/>
                    <a:pt x="100" y="390"/>
                    <a:pt x="100" y="391"/>
                  </a:cubicBezTo>
                  <a:cubicBezTo>
                    <a:pt x="100" y="391"/>
                    <a:pt x="101" y="391"/>
                    <a:pt x="101" y="391"/>
                  </a:cubicBezTo>
                  <a:cubicBezTo>
                    <a:pt x="101" y="391"/>
                    <a:pt x="102" y="391"/>
                    <a:pt x="102" y="392"/>
                  </a:cubicBezTo>
                  <a:cubicBezTo>
                    <a:pt x="102" y="392"/>
                    <a:pt x="102" y="392"/>
                    <a:pt x="103" y="392"/>
                  </a:cubicBezTo>
                  <a:cubicBezTo>
                    <a:pt x="103" y="392"/>
                    <a:pt x="103" y="392"/>
                    <a:pt x="103" y="392"/>
                  </a:cubicBezTo>
                  <a:cubicBezTo>
                    <a:pt x="103" y="393"/>
                    <a:pt x="104" y="393"/>
                    <a:pt x="104" y="394"/>
                  </a:cubicBezTo>
                  <a:cubicBezTo>
                    <a:pt x="104" y="394"/>
                    <a:pt x="105" y="394"/>
                    <a:pt x="105" y="394"/>
                  </a:cubicBezTo>
                  <a:cubicBezTo>
                    <a:pt x="105" y="395"/>
                    <a:pt x="105" y="395"/>
                    <a:pt x="106" y="395"/>
                  </a:cubicBezTo>
                  <a:cubicBezTo>
                    <a:pt x="106" y="395"/>
                    <a:pt x="106" y="395"/>
                    <a:pt x="106" y="395"/>
                  </a:cubicBezTo>
                  <a:cubicBezTo>
                    <a:pt x="106" y="395"/>
                    <a:pt x="106" y="395"/>
                    <a:pt x="106" y="395"/>
                  </a:cubicBezTo>
                  <a:cubicBezTo>
                    <a:pt x="107" y="395"/>
                    <a:pt x="107" y="394"/>
                    <a:pt x="107" y="394"/>
                  </a:cubicBezTo>
                  <a:cubicBezTo>
                    <a:pt x="107" y="394"/>
                    <a:pt x="107" y="394"/>
                    <a:pt x="108" y="395"/>
                  </a:cubicBezTo>
                  <a:cubicBezTo>
                    <a:pt x="108" y="395"/>
                    <a:pt x="108" y="395"/>
                    <a:pt x="108" y="395"/>
                  </a:cubicBezTo>
                  <a:cubicBezTo>
                    <a:pt x="108" y="395"/>
                    <a:pt x="108" y="395"/>
                    <a:pt x="108" y="395"/>
                  </a:cubicBezTo>
                  <a:cubicBezTo>
                    <a:pt x="108" y="396"/>
                    <a:pt x="108" y="396"/>
                    <a:pt x="108" y="396"/>
                  </a:cubicBezTo>
                  <a:cubicBezTo>
                    <a:pt x="109" y="397"/>
                    <a:pt x="109" y="397"/>
                    <a:pt x="110" y="398"/>
                  </a:cubicBezTo>
                  <a:cubicBezTo>
                    <a:pt x="110" y="398"/>
                    <a:pt x="110" y="398"/>
                    <a:pt x="110" y="398"/>
                  </a:cubicBezTo>
                  <a:cubicBezTo>
                    <a:pt x="110" y="398"/>
                    <a:pt x="111" y="398"/>
                    <a:pt x="111" y="399"/>
                  </a:cubicBezTo>
                  <a:cubicBezTo>
                    <a:pt x="111" y="399"/>
                    <a:pt x="111" y="399"/>
                    <a:pt x="111" y="400"/>
                  </a:cubicBezTo>
                  <a:cubicBezTo>
                    <a:pt x="112" y="400"/>
                    <a:pt x="112" y="400"/>
                    <a:pt x="112" y="401"/>
                  </a:cubicBezTo>
                  <a:cubicBezTo>
                    <a:pt x="112" y="401"/>
                    <a:pt x="113" y="401"/>
                    <a:pt x="113" y="401"/>
                  </a:cubicBezTo>
                  <a:cubicBezTo>
                    <a:pt x="114" y="402"/>
                    <a:pt x="114" y="402"/>
                    <a:pt x="114" y="402"/>
                  </a:cubicBezTo>
                  <a:cubicBezTo>
                    <a:pt x="114" y="402"/>
                    <a:pt x="115" y="402"/>
                    <a:pt x="115" y="403"/>
                  </a:cubicBezTo>
                  <a:cubicBezTo>
                    <a:pt x="115" y="403"/>
                    <a:pt x="115" y="403"/>
                    <a:pt x="115" y="403"/>
                  </a:cubicBezTo>
                  <a:cubicBezTo>
                    <a:pt x="116" y="403"/>
                    <a:pt x="115" y="405"/>
                    <a:pt x="115" y="405"/>
                  </a:cubicBezTo>
                  <a:cubicBezTo>
                    <a:pt x="115" y="406"/>
                    <a:pt x="115" y="406"/>
                    <a:pt x="115" y="406"/>
                  </a:cubicBezTo>
                  <a:cubicBezTo>
                    <a:pt x="115" y="407"/>
                    <a:pt x="114" y="407"/>
                    <a:pt x="114" y="408"/>
                  </a:cubicBezTo>
                  <a:cubicBezTo>
                    <a:pt x="114" y="409"/>
                    <a:pt x="114" y="410"/>
                    <a:pt x="114" y="411"/>
                  </a:cubicBezTo>
                  <a:cubicBezTo>
                    <a:pt x="113" y="412"/>
                    <a:pt x="113" y="412"/>
                    <a:pt x="112" y="413"/>
                  </a:cubicBezTo>
                  <a:cubicBezTo>
                    <a:pt x="112" y="414"/>
                    <a:pt x="111" y="414"/>
                    <a:pt x="111" y="415"/>
                  </a:cubicBezTo>
                  <a:cubicBezTo>
                    <a:pt x="110" y="416"/>
                    <a:pt x="109" y="417"/>
                    <a:pt x="108" y="418"/>
                  </a:cubicBezTo>
                  <a:cubicBezTo>
                    <a:pt x="108" y="418"/>
                    <a:pt x="108" y="418"/>
                    <a:pt x="108" y="418"/>
                  </a:cubicBezTo>
                  <a:cubicBezTo>
                    <a:pt x="107" y="419"/>
                    <a:pt x="107" y="419"/>
                    <a:pt x="106" y="420"/>
                  </a:cubicBezTo>
                  <a:cubicBezTo>
                    <a:pt x="105" y="421"/>
                    <a:pt x="105" y="422"/>
                    <a:pt x="104" y="422"/>
                  </a:cubicBezTo>
                  <a:cubicBezTo>
                    <a:pt x="103" y="423"/>
                    <a:pt x="102" y="423"/>
                    <a:pt x="101" y="423"/>
                  </a:cubicBezTo>
                  <a:cubicBezTo>
                    <a:pt x="100" y="423"/>
                    <a:pt x="100" y="423"/>
                    <a:pt x="99" y="423"/>
                  </a:cubicBezTo>
                  <a:cubicBezTo>
                    <a:pt x="99" y="424"/>
                    <a:pt x="98" y="424"/>
                    <a:pt x="98" y="424"/>
                  </a:cubicBezTo>
                  <a:cubicBezTo>
                    <a:pt x="97" y="425"/>
                    <a:pt x="97" y="425"/>
                    <a:pt x="96" y="425"/>
                  </a:cubicBezTo>
                  <a:cubicBezTo>
                    <a:pt x="96" y="425"/>
                    <a:pt x="96" y="425"/>
                    <a:pt x="95" y="425"/>
                  </a:cubicBezTo>
                  <a:cubicBezTo>
                    <a:pt x="95" y="425"/>
                    <a:pt x="95" y="425"/>
                    <a:pt x="95" y="425"/>
                  </a:cubicBezTo>
                  <a:cubicBezTo>
                    <a:pt x="95" y="425"/>
                    <a:pt x="95" y="425"/>
                    <a:pt x="95" y="425"/>
                  </a:cubicBezTo>
                  <a:cubicBezTo>
                    <a:pt x="95" y="425"/>
                    <a:pt x="95" y="425"/>
                    <a:pt x="94" y="425"/>
                  </a:cubicBezTo>
                  <a:cubicBezTo>
                    <a:pt x="94" y="425"/>
                    <a:pt x="93" y="425"/>
                    <a:pt x="92" y="426"/>
                  </a:cubicBezTo>
                  <a:cubicBezTo>
                    <a:pt x="92" y="426"/>
                    <a:pt x="91" y="426"/>
                    <a:pt x="91" y="426"/>
                  </a:cubicBezTo>
                  <a:cubicBezTo>
                    <a:pt x="91" y="426"/>
                    <a:pt x="91" y="426"/>
                    <a:pt x="90" y="426"/>
                  </a:cubicBezTo>
                  <a:cubicBezTo>
                    <a:pt x="89" y="426"/>
                    <a:pt x="88" y="426"/>
                    <a:pt x="87" y="426"/>
                  </a:cubicBezTo>
                  <a:cubicBezTo>
                    <a:pt x="86" y="425"/>
                    <a:pt x="85" y="425"/>
                    <a:pt x="85" y="425"/>
                  </a:cubicBezTo>
                  <a:cubicBezTo>
                    <a:pt x="84" y="425"/>
                    <a:pt x="84" y="425"/>
                    <a:pt x="83" y="425"/>
                  </a:cubicBezTo>
                  <a:cubicBezTo>
                    <a:pt x="82" y="425"/>
                    <a:pt x="82" y="425"/>
                    <a:pt x="81" y="425"/>
                  </a:cubicBezTo>
                  <a:cubicBezTo>
                    <a:pt x="81" y="425"/>
                    <a:pt x="80" y="425"/>
                    <a:pt x="79" y="425"/>
                  </a:cubicBezTo>
                  <a:cubicBezTo>
                    <a:pt x="79" y="425"/>
                    <a:pt x="78" y="425"/>
                    <a:pt x="78" y="425"/>
                  </a:cubicBezTo>
                  <a:cubicBezTo>
                    <a:pt x="77" y="425"/>
                    <a:pt x="77" y="425"/>
                    <a:pt x="77" y="424"/>
                  </a:cubicBezTo>
                  <a:cubicBezTo>
                    <a:pt x="77" y="424"/>
                    <a:pt x="77" y="424"/>
                    <a:pt x="77" y="423"/>
                  </a:cubicBezTo>
                  <a:cubicBezTo>
                    <a:pt x="76" y="423"/>
                    <a:pt x="76" y="423"/>
                    <a:pt x="76" y="423"/>
                  </a:cubicBezTo>
                  <a:cubicBezTo>
                    <a:pt x="76" y="424"/>
                    <a:pt x="76" y="424"/>
                    <a:pt x="75" y="424"/>
                  </a:cubicBezTo>
                  <a:cubicBezTo>
                    <a:pt x="75" y="424"/>
                    <a:pt x="75" y="424"/>
                    <a:pt x="75" y="424"/>
                  </a:cubicBezTo>
                  <a:cubicBezTo>
                    <a:pt x="74" y="423"/>
                    <a:pt x="74" y="423"/>
                    <a:pt x="74" y="423"/>
                  </a:cubicBezTo>
                  <a:cubicBezTo>
                    <a:pt x="73" y="423"/>
                    <a:pt x="73" y="423"/>
                    <a:pt x="72" y="423"/>
                  </a:cubicBezTo>
                  <a:cubicBezTo>
                    <a:pt x="72" y="423"/>
                    <a:pt x="72" y="423"/>
                    <a:pt x="72" y="423"/>
                  </a:cubicBezTo>
                  <a:cubicBezTo>
                    <a:pt x="72" y="423"/>
                    <a:pt x="72" y="423"/>
                    <a:pt x="72" y="423"/>
                  </a:cubicBezTo>
                  <a:cubicBezTo>
                    <a:pt x="72" y="423"/>
                    <a:pt x="72" y="423"/>
                    <a:pt x="71" y="423"/>
                  </a:cubicBezTo>
                  <a:cubicBezTo>
                    <a:pt x="71" y="423"/>
                    <a:pt x="71" y="423"/>
                    <a:pt x="70" y="422"/>
                  </a:cubicBezTo>
                  <a:cubicBezTo>
                    <a:pt x="70" y="422"/>
                    <a:pt x="70" y="422"/>
                    <a:pt x="70" y="422"/>
                  </a:cubicBezTo>
                  <a:cubicBezTo>
                    <a:pt x="70" y="422"/>
                    <a:pt x="70" y="422"/>
                    <a:pt x="70" y="422"/>
                  </a:cubicBezTo>
                  <a:cubicBezTo>
                    <a:pt x="70" y="422"/>
                    <a:pt x="69" y="422"/>
                    <a:pt x="69" y="422"/>
                  </a:cubicBezTo>
                  <a:cubicBezTo>
                    <a:pt x="69" y="422"/>
                    <a:pt x="69" y="422"/>
                    <a:pt x="69" y="422"/>
                  </a:cubicBezTo>
                  <a:cubicBezTo>
                    <a:pt x="69" y="422"/>
                    <a:pt x="69" y="422"/>
                    <a:pt x="68" y="422"/>
                  </a:cubicBezTo>
                  <a:cubicBezTo>
                    <a:pt x="68" y="422"/>
                    <a:pt x="68" y="422"/>
                    <a:pt x="68" y="422"/>
                  </a:cubicBezTo>
                  <a:cubicBezTo>
                    <a:pt x="67" y="422"/>
                    <a:pt x="67" y="422"/>
                    <a:pt x="67" y="422"/>
                  </a:cubicBezTo>
                  <a:cubicBezTo>
                    <a:pt x="67" y="422"/>
                    <a:pt x="66" y="422"/>
                    <a:pt x="66" y="421"/>
                  </a:cubicBezTo>
                  <a:cubicBezTo>
                    <a:pt x="65" y="421"/>
                    <a:pt x="65" y="421"/>
                    <a:pt x="65" y="421"/>
                  </a:cubicBezTo>
                  <a:cubicBezTo>
                    <a:pt x="64" y="421"/>
                    <a:pt x="64" y="420"/>
                    <a:pt x="64" y="420"/>
                  </a:cubicBezTo>
                  <a:cubicBezTo>
                    <a:pt x="64" y="419"/>
                    <a:pt x="64" y="419"/>
                    <a:pt x="63" y="419"/>
                  </a:cubicBezTo>
                  <a:cubicBezTo>
                    <a:pt x="62" y="419"/>
                    <a:pt x="62" y="419"/>
                    <a:pt x="61" y="419"/>
                  </a:cubicBezTo>
                  <a:cubicBezTo>
                    <a:pt x="61" y="419"/>
                    <a:pt x="61" y="419"/>
                    <a:pt x="60" y="418"/>
                  </a:cubicBezTo>
                  <a:cubicBezTo>
                    <a:pt x="60" y="418"/>
                    <a:pt x="59" y="418"/>
                    <a:pt x="59" y="418"/>
                  </a:cubicBezTo>
                  <a:cubicBezTo>
                    <a:pt x="59" y="418"/>
                    <a:pt x="59" y="418"/>
                    <a:pt x="58" y="418"/>
                  </a:cubicBezTo>
                  <a:cubicBezTo>
                    <a:pt x="58" y="418"/>
                    <a:pt x="58" y="418"/>
                    <a:pt x="57" y="418"/>
                  </a:cubicBezTo>
                  <a:cubicBezTo>
                    <a:pt x="57" y="418"/>
                    <a:pt x="57" y="418"/>
                    <a:pt x="57" y="418"/>
                  </a:cubicBezTo>
                  <a:cubicBezTo>
                    <a:pt x="56" y="418"/>
                    <a:pt x="56" y="418"/>
                    <a:pt x="56" y="418"/>
                  </a:cubicBezTo>
                  <a:cubicBezTo>
                    <a:pt x="55" y="418"/>
                    <a:pt x="55" y="418"/>
                    <a:pt x="55" y="418"/>
                  </a:cubicBezTo>
                  <a:cubicBezTo>
                    <a:pt x="55" y="418"/>
                    <a:pt x="55" y="418"/>
                    <a:pt x="55" y="418"/>
                  </a:cubicBezTo>
                  <a:cubicBezTo>
                    <a:pt x="54" y="418"/>
                    <a:pt x="54" y="418"/>
                    <a:pt x="54" y="418"/>
                  </a:cubicBezTo>
                  <a:cubicBezTo>
                    <a:pt x="55" y="417"/>
                    <a:pt x="55" y="416"/>
                    <a:pt x="55" y="416"/>
                  </a:cubicBezTo>
                  <a:cubicBezTo>
                    <a:pt x="56" y="415"/>
                    <a:pt x="56" y="415"/>
                    <a:pt x="56" y="415"/>
                  </a:cubicBezTo>
                  <a:cubicBezTo>
                    <a:pt x="55" y="415"/>
                    <a:pt x="55" y="415"/>
                    <a:pt x="55" y="415"/>
                  </a:cubicBezTo>
                  <a:cubicBezTo>
                    <a:pt x="55" y="415"/>
                    <a:pt x="54" y="416"/>
                    <a:pt x="53" y="415"/>
                  </a:cubicBezTo>
                  <a:cubicBezTo>
                    <a:pt x="53" y="415"/>
                    <a:pt x="52" y="416"/>
                    <a:pt x="52" y="416"/>
                  </a:cubicBezTo>
                  <a:cubicBezTo>
                    <a:pt x="51" y="416"/>
                    <a:pt x="51" y="416"/>
                    <a:pt x="50" y="416"/>
                  </a:cubicBezTo>
                  <a:cubicBezTo>
                    <a:pt x="50" y="416"/>
                    <a:pt x="49" y="415"/>
                    <a:pt x="49" y="415"/>
                  </a:cubicBezTo>
                  <a:cubicBezTo>
                    <a:pt x="49" y="415"/>
                    <a:pt x="48" y="415"/>
                    <a:pt x="48" y="415"/>
                  </a:cubicBezTo>
                  <a:cubicBezTo>
                    <a:pt x="48" y="415"/>
                    <a:pt x="48" y="414"/>
                    <a:pt x="48" y="414"/>
                  </a:cubicBezTo>
                  <a:cubicBezTo>
                    <a:pt x="48" y="414"/>
                    <a:pt x="47" y="413"/>
                    <a:pt x="47" y="413"/>
                  </a:cubicBezTo>
                  <a:cubicBezTo>
                    <a:pt x="46" y="413"/>
                    <a:pt x="46" y="413"/>
                    <a:pt x="46" y="413"/>
                  </a:cubicBezTo>
                  <a:cubicBezTo>
                    <a:pt x="45" y="413"/>
                    <a:pt x="45" y="413"/>
                    <a:pt x="44" y="413"/>
                  </a:cubicBezTo>
                  <a:cubicBezTo>
                    <a:pt x="44" y="413"/>
                    <a:pt x="43" y="412"/>
                    <a:pt x="43" y="412"/>
                  </a:cubicBezTo>
                  <a:cubicBezTo>
                    <a:pt x="43" y="411"/>
                    <a:pt x="43" y="410"/>
                    <a:pt x="43" y="410"/>
                  </a:cubicBezTo>
                  <a:cubicBezTo>
                    <a:pt x="43" y="409"/>
                    <a:pt x="43" y="409"/>
                    <a:pt x="43" y="409"/>
                  </a:cubicBezTo>
                  <a:cubicBezTo>
                    <a:pt x="42" y="409"/>
                    <a:pt x="42" y="409"/>
                    <a:pt x="41" y="409"/>
                  </a:cubicBezTo>
                  <a:cubicBezTo>
                    <a:pt x="41" y="409"/>
                    <a:pt x="41" y="408"/>
                    <a:pt x="41" y="408"/>
                  </a:cubicBezTo>
                  <a:cubicBezTo>
                    <a:pt x="41" y="408"/>
                    <a:pt x="41" y="408"/>
                    <a:pt x="40" y="408"/>
                  </a:cubicBezTo>
                  <a:cubicBezTo>
                    <a:pt x="40" y="408"/>
                    <a:pt x="40" y="408"/>
                    <a:pt x="39" y="408"/>
                  </a:cubicBezTo>
                  <a:cubicBezTo>
                    <a:pt x="39" y="408"/>
                    <a:pt x="39" y="408"/>
                    <a:pt x="39" y="408"/>
                  </a:cubicBezTo>
                  <a:cubicBezTo>
                    <a:pt x="39" y="408"/>
                    <a:pt x="39" y="408"/>
                    <a:pt x="39" y="408"/>
                  </a:cubicBezTo>
                  <a:cubicBezTo>
                    <a:pt x="39" y="408"/>
                    <a:pt x="38" y="408"/>
                    <a:pt x="38" y="408"/>
                  </a:cubicBezTo>
                  <a:cubicBezTo>
                    <a:pt x="38" y="408"/>
                    <a:pt x="38" y="408"/>
                    <a:pt x="37" y="408"/>
                  </a:cubicBezTo>
                  <a:cubicBezTo>
                    <a:pt x="37" y="408"/>
                    <a:pt x="37" y="408"/>
                    <a:pt x="37" y="408"/>
                  </a:cubicBezTo>
                  <a:cubicBezTo>
                    <a:pt x="37" y="408"/>
                    <a:pt x="37" y="408"/>
                    <a:pt x="38" y="409"/>
                  </a:cubicBezTo>
                  <a:cubicBezTo>
                    <a:pt x="38" y="409"/>
                    <a:pt x="38" y="409"/>
                    <a:pt x="38" y="409"/>
                  </a:cubicBezTo>
                  <a:cubicBezTo>
                    <a:pt x="39" y="410"/>
                    <a:pt x="39" y="410"/>
                    <a:pt x="39" y="411"/>
                  </a:cubicBezTo>
                  <a:cubicBezTo>
                    <a:pt x="39" y="411"/>
                    <a:pt x="39" y="411"/>
                    <a:pt x="40" y="412"/>
                  </a:cubicBezTo>
                  <a:cubicBezTo>
                    <a:pt x="40" y="412"/>
                    <a:pt x="40" y="412"/>
                    <a:pt x="40" y="412"/>
                  </a:cubicBezTo>
                  <a:cubicBezTo>
                    <a:pt x="40" y="412"/>
                    <a:pt x="40" y="413"/>
                    <a:pt x="40" y="413"/>
                  </a:cubicBezTo>
                  <a:cubicBezTo>
                    <a:pt x="41" y="413"/>
                    <a:pt x="41" y="414"/>
                    <a:pt x="42" y="414"/>
                  </a:cubicBezTo>
                  <a:cubicBezTo>
                    <a:pt x="42" y="414"/>
                    <a:pt x="43" y="415"/>
                    <a:pt x="43" y="415"/>
                  </a:cubicBezTo>
                  <a:cubicBezTo>
                    <a:pt x="43" y="415"/>
                    <a:pt x="44" y="415"/>
                    <a:pt x="44" y="415"/>
                  </a:cubicBezTo>
                  <a:cubicBezTo>
                    <a:pt x="45" y="415"/>
                    <a:pt x="45" y="416"/>
                    <a:pt x="45" y="416"/>
                  </a:cubicBezTo>
                  <a:cubicBezTo>
                    <a:pt x="44" y="417"/>
                    <a:pt x="44" y="417"/>
                    <a:pt x="43" y="417"/>
                  </a:cubicBezTo>
                  <a:cubicBezTo>
                    <a:pt x="43" y="418"/>
                    <a:pt x="42" y="418"/>
                    <a:pt x="42" y="418"/>
                  </a:cubicBezTo>
                  <a:cubicBezTo>
                    <a:pt x="42" y="419"/>
                    <a:pt x="43" y="419"/>
                    <a:pt x="43" y="419"/>
                  </a:cubicBezTo>
                  <a:cubicBezTo>
                    <a:pt x="43" y="419"/>
                    <a:pt x="43" y="419"/>
                    <a:pt x="44" y="419"/>
                  </a:cubicBezTo>
                  <a:cubicBezTo>
                    <a:pt x="44" y="419"/>
                    <a:pt x="44" y="419"/>
                    <a:pt x="44" y="419"/>
                  </a:cubicBezTo>
                  <a:cubicBezTo>
                    <a:pt x="45" y="419"/>
                    <a:pt x="45" y="419"/>
                    <a:pt x="45" y="419"/>
                  </a:cubicBezTo>
                  <a:cubicBezTo>
                    <a:pt x="44" y="419"/>
                    <a:pt x="44" y="419"/>
                    <a:pt x="44" y="419"/>
                  </a:cubicBezTo>
                  <a:cubicBezTo>
                    <a:pt x="44" y="419"/>
                    <a:pt x="44" y="419"/>
                    <a:pt x="44" y="419"/>
                  </a:cubicBezTo>
                  <a:cubicBezTo>
                    <a:pt x="44" y="419"/>
                    <a:pt x="45" y="419"/>
                    <a:pt x="46" y="419"/>
                  </a:cubicBezTo>
                  <a:cubicBezTo>
                    <a:pt x="46" y="419"/>
                    <a:pt x="46" y="419"/>
                    <a:pt x="46" y="419"/>
                  </a:cubicBezTo>
                  <a:cubicBezTo>
                    <a:pt x="46" y="419"/>
                    <a:pt x="46" y="419"/>
                    <a:pt x="46" y="419"/>
                  </a:cubicBezTo>
                  <a:cubicBezTo>
                    <a:pt x="46" y="419"/>
                    <a:pt x="46" y="419"/>
                    <a:pt x="46" y="419"/>
                  </a:cubicBezTo>
                  <a:cubicBezTo>
                    <a:pt x="47" y="419"/>
                    <a:pt x="47" y="419"/>
                    <a:pt x="48" y="419"/>
                  </a:cubicBezTo>
                  <a:cubicBezTo>
                    <a:pt x="48" y="419"/>
                    <a:pt x="48" y="419"/>
                    <a:pt x="48" y="419"/>
                  </a:cubicBezTo>
                  <a:cubicBezTo>
                    <a:pt x="48" y="419"/>
                    <a:pt x="48" y="419"/>
                    <a:pt x="48" y="419"/>
                  </a:cubicBezTo>
                  <a:cubicBezTo>
                    <a:pt x="48" y="419"/>
                    <a:pt x="48" y="420"/>
                    <a:pt x="48" y="420"/>
                  </a:cubicBezTo>
                  <a:cubicBezTo>
                    <a:pt x="48" y="420"/>
                    <a:pt x="48" y="420"/>
                    <a:pt x="49" y="421"/>
                  </a:cubicBezTo>
                  <a:cubicBezTo>
                    <a:pt x="50" y="421"/>
                    <a:pt x="50" y="421"/>
                    <a:pt x="50" y="421"/>
                  </a:cubicBezTo>
                  <a:cubicBezTo>
                    <a:pt x="50" y="422"/>
                    <a:pt x="49" y="423"/>
                    <a:pt x="48" y="423"/>
                  </a:cubicBezTo>
                  <a:cubicBezTo>
                    <a:pt x="48" y="423"/>
                    <a:pt x="47" y="423"/>
                    <a:pt x="47" y="423"/>
                  </a:cubicBezTo>
                  <a:cubicBezTo>
                    <a:pt x="47" y="423"/>
                    <a:pt x="47" y="423"/>
                    <a:pt x="47" y="423"/>
                  </a:cubicBezTo>
                  <a:cubicBezTo>
                    <a:pt x="47" y="423"/>
                    <a:pt x="47" y="423"/>
                    <a:pt x="47" y="423"/>
                  </a:cubicBezTo>
                  <a:cubicBezTo>
                    <a:pt x="47" y="423"/>
                    <a:pt x="47" y="423"/>
                    <a:pt x="47" y="423"/>
                  </a:cubicBezTo>
                  <a:cubicBezTo>
                    <a:pt x="48" y="423"/>
                    <a:pt x="49" y="423"/>
                    <a:pt x="49" y="423"/>
                  </a:cubicBezTo>
                  <a:cubicBezTo>
                    <a:pt x="50" y="423"/>
                    <a:pt x="50" y="423"/>
                    <a:pt x="50" y="423"/>
                  </a:cubicBezTo>
                  <a:cubicBezTo>
                    <a:pt x="50" y="423"/>
                    <a:pt x="50" y="423"/>
                    <a:pt x="50" y="423"/>
                  </a:cubicBezTo>
                  <a:cubicBezTo>
                    <a:pt x="51" y="424"/>
                    <a:pt x="53" y="424"/>
                    <a:pt x="54" y="424"/>
                  </a:cubicBezTo>
                  <a:cubicBezTo>
                    <a:pt x="54" y="424"/>
                    <a:pt x="54" y="424"/>
                    <a:pt x="54" y="424"/>
                  </a:cubicBezTo>
                  <a:cubicBezTo>
                    <a:pt x="54" y="424"/>
                    <a:pt x="54" y="424"/>
                    <a:pt x="54" y="424"/>
                  </a:cubicBezTo>
                  <a:cubicBezTo>
                    <a:pt x="56" y="424"/>
                    <a:pt x="56" y="424"/>
                    <a:pt x="57" y="425"/>
                  </a:cubicBezTo>
                  <a:cubicBezTo>
                    <a:pt x="57" y="425"/>
                    <a:pt x="57" y="425"/>
                    <a:pt x="57" y="425"/>
                  </a:cubicBezTo>
                  <a:cubicBezTo>
                    <a:pt x="58" y="426"/>
                    <a:pt x="58" y="426"/>
                    <a:pt x="59" y="427"/>
                  </a:cubicBezTo>
                  <a:cubicBezTo>
                    <a:pt x="59" y="428"/>
                    <a:pt x="59" y="428"/>
                    <a:pt x="59" y="428"/>
                  </a:cubicBezTo>
                  <a:cubicBezTo>
                    <a:pt x="61" y="429"/>
                    <a:pt x="61" y="430"/>
                    <a:pt x="60" y="431"/>
                  </a:cubicBezTo>
                  <a:cubicBezTo>
                    <a:pt x="60" y="432"/>
                    <a:pt x="60" y="432"/>
                    <a:pt x="60" y="432"/>
                  </a:cubicBezTo>
                  <a:cubicBezTo>
                    <a:pt x="60" y="433"/>
                    <a:pt x="60" y="433"/>
                    <a:pt x="60" y="433"/>
                  </a:cubicBezTo>
                  <a:cubicBezTo>
                    <a:pt x="61" y="434"/>
                    <a:pt x="61" y="434"/>
                    <a:pt x="61" y="435"/>
                  </a:cubicBezTo>
                  <a:cubicBezTo>
                    <a:pt x="61" y="435"/>
                    <a:pt x="60" y="436"/>
                    <a:pt x="60" y="436"/>
                  </a:cubicBezTo>
                  <a:cubicBezTo>
                    <a:pt x="60" y="436"/>
                    <a:pt x="60" y="436"/>
                    <a:pt x="60" y="436"/>
                  </a:cubicBezTo>
                  <a:cubicBezTo>
                    <a:pt x="60" y="436"/>
                    <a:pt x="59" y="437"/>
                    <a:pt x="59" y="437"/>
                  </a:cubicBezTo>
                  <a:cubicBezTo>
                    <a:pt x="58" y="438"/>
                    <a:pt x="59" y="438"/>
                    <a:pt x="59" y="439"/>
                  </a:cubicBezTo>
                  <a:cubicBezTo>
                    <a:pt x="59" y="439"/>
                    <a:pt x="59" y="439"/>
                    <a:pt x="59" y="439"/>
                  </a:cubicBezTo>
                  <a:cubicBezTo>
                    <a:pt x="59" y="439"/>
                    <a:pt x="59" y="440"/>
                    <a:pt x="59" y="440"/>
                  </a:cubicBezTo>
                  <a:cubicBezTo>
                    <a:pt x="59" y="440"/>
                    <a:pt x="59" y="440"/>
                    <a:pt x="59" y="440"/>
                  </a:cubicBezTo>
                  <a:cubicBezTo>
                    <a:pt x="59" y="441"/>
                    <a:pt x="59" y="441"/>
                    <a:pt x="60" y="441"/>
                  </a:cubicBezTo>
                  <a:cubicBezTo>
                    <a:pt x="60" y="441"/>
                    <a:pt x="60" y="441"/>
                    <a:pt x="60" y="442"/>
                  </a:cubicBezTo>
                  <a:cubicBezTo>
                    <a:pt x="61" y="442"/>
                    <a:pt x="61" y="442"/>
                    <a:pt x="61" y="442"/>
                  </a:cubicBezTo>
                  <a:cubicBezTo>
                    <a:pt x="61" y="443"/>
                    <a:pt x="61" y="443"/>
                    <a:pt x="61" y="443"/>
                  </a:cubicBezTo>
                  <a:cubicBezTo>
                    <a:pt x="61" y="444"/>
                    <a:pt x="62" y="444"/>
                    <a:pt x="61" y="445"/>
                  </a:cubicBezTo>
                  <a:cubicBezTo>
                    <a:pt x="61" y="445"/>
                    <a:pt x="62" y="445"/>
                    <a:pt x="62" y="446"/>
                  </a:cubicBezTo>
                  <a:cubicBezTo>
                    <a:pt x="63" y="446"/>
                    <a:pt x="63" y="446"/>
                    <a:pt x="63" y="446"/>
                  </a:cubicBezTo>
                  <a:cubicBezTo>
                    <a:pt x="64" y="447"/>
                    <a:pt x="64" y="448"/>
                    <a:pt x="64" y="449"/>
                  </a:cubicBezTo>
                  <a:cubicBezTo>
                    <a:pt x="64" y="449"/>
                    <a:pt x="63" y="449"/>
                    <a:pt x="63" y="449"/>
                  </a:cubicBezTo>
                  <a:cubicBezTo>
                    <a:pt x="63" y="449"/>
                    <a:pt x="63" y="450"/>
                    <a:pt x="63" y="450"/>
                  </a:cubicBezTo>
                  <a:cubicBezTo>
                    <a:pt x="63" y="450"/>
                    <a:pt x="63" y="450"/>
                    <a:pt x="63" y="451"/>
                  </a:cubicBezTo>
                  <a:cubicBezTo>
                    <a:pt x="63" y="451"/>
                    <a:pt x="63" y="451"/>
                    <a:pt x="62" y="452"/>
                  </a:cubicBezTo>
                  <a:cubicBezTo>
                    <a:pt x="62" y="452"/>
                    <a:pt x="62" y="453"/>
                    <a:pt x="62" y="453"/>
                  </a:cubicBezTo>
                  <a:cubicBezTo>
                    <a:pt x="63" y="453"/>
                    <a:pt x="63" y="453"/>
                    <a:pt x="63" y="453"/>
                  </a:cubicBezTo>
                  <a:cubicBezTo>
                    <a:pt x="64" y="453"/>
                    <a:pt x="64" y="454"/>
                    <a:pt x="64" y="454"/>
                  </a:cubicBezTo>
                  <a:cubicBezTo>
                    <a:pt x="64" y="454"/>
                    <a:pt x="64" y="454"/>
                    <a:pt x="64" y="454"/>
                  </a:cubicBezTo>
                  <a:cubicBezTo>
                    <a:pt x="64" y="454"/>
                    <a:pt x="64" y="455"/>
                    <a:pt x="64" y="455"/>
                  </a:cubicBezTo>
                  <a:cubicBezTo>
                    <a:pt x="64" y="456"/>
                    <a:pt x="65" y="456"/>
                    <a:pt x="65" y="456"/>
                  </a:cubicBezTo>
                  <a:cubicBezTo>
                    <a:pt x="65" y="456"/>
                    <a:pt x="65" y="456"/>
                    <a:pt x="65" y="456"/>
                  </a:cubicBezTo>
                  <a:cubicBezTo>
                    <a:pt x="66" y="456"/>
                    <a:pt x="66" y="456"/>
                    <a:pt x="66" y="456"/>
                  </a:cubicBezTo>
                  <a:cubicBezTo>
                    <a:pt x="66" y="456"/>
                    <a:pt x="67" y="456"/>
                    <a:pt x="67" y="456"/>
                  </a:cubicBezTo>
                  <a:cubicBezTo>
                    <a:pt x="67" y="456"/>
                    <a:pt x="67" y="456"/>
                    <a:pt x="68" y="456"/>
                  </a:cubicBezTo>
                  <a:cubicBezTo>
                    <a:pt x="68" y="455"/>
                    <a:pt x="69" y="455"/>
                    <a:pt x="70" y="455"/>
                  </a:cubicBezTo>
                  <a:cubicBezTo>
                    <a:pt x="70" y="455"/>
                    <a:pt x="70" y="455"/>
                    <a:pt x="71" y="455"/>
                  </a:cubicBezTo>
                  <a:cubicBezTo>
                    <a:pt x="71" y="455"/>
                    <a:pt x="71" y="455"/>
                    <a:pt x="71" y="455"/>
                  </a:cubicBezTo>
                  <a:cubicBezTo>
                    <a:pt x="71" y="455"/>
                    <a:pt x="71" y="455"/>
                    <a:pt x="72" y="456"/>
                  </a:cubicBezTo>
                  <a:cubicBezTo>
                    <a:pt x="72" y="456"/>
                    <a:pt x="72" y="456"/>
                    <a:pt x="72" y="456"/>
                  </a:cubicBezTo>
                  <a:cubicBezTo>
                    <a:pt x="72" y="456"/>
                    <a:pt x="72" y="456"/>
                    <a:pt x="72" y="456"/>
                  </a:cubicBezTo>
                  <a:cubicBezTo>
                    <a:pt x="72" y="456"/>
                    <a:pt x="72" y="457"/>
                    <a:pt x="72" y="457"/>
                  </a:cubicBezTo>
                  <a:cubicBezTo>
                    <a:pt x="72" y="457"/>
                    <a:pt x="72" y="457"/>
                    <a:pt x="72" y="457"/>
                  </a:cubicBezTo>
                  <a:cubicBezTo>
                    <a:pt x="73" y="457"/>
                    <a:pt x="73" y="458"/>
                    <a:pt x="73" y="458"/>
                  </a:cubicBezTo>
                  <a:cubicBezTo>
                    <a:pt x="73" y="458"/>
                    <a:pt x="73" y="458"/>
                    <a:pt x="73" y="458"/>
                  </a:cubicBezTo>
                  <a:cubicBezTo>
                    <a:pt x="73" y="458"/>
                    <a:pt x="74" y="459"/>
                    <a:pt x="74" y="459"/>
                  </a:cubicBezTo>
                  <a:cubicBezTo>
                    <a:pt x="74" y="459"/>
                    <a:pt x="73" y="459"/>
                    <a:pt x="73" y="459"/>
                  </a:cubicBezTo>
                  <a:cubicBezTo>
                    <a:pt x="73" y="460"/>
                    <a:pt x="73" y="461"/>
                    <a:pt x="73" y="461"/>
                  </a:cubicBezTo>
                  <a:cubicBezTo>
                    <a:pt x="73" y="461"/>
                    <a:pt x="73" y="461"/>
                    <a:pt x="74" y="461"/>
                  </a:cubicBezTo>
                  <a:cubicBezTo>
                    <a:pt x="74" y="461"/>
                    <a:pt x="74" y="461"/>
                    <a:pt x="74" y="461"/>
                  </a:cubicBezTo>
                  <a:cubicBezTo>
                    <a:pt x="74" y="461"/>
                    <a:pt x="74" y="461"/>
                    <a:pt x="74" y="461"/>
                  </a:cubicBezTo>
                  <a:cubicBezTo>
                    <a:pt x="75" y="461"/>
                    <a:pt x="75" y="461"/>
                    <a:pt x="76" y="461"/>
                  </a:cubicBezTo>
                  <a:cubicBezTo>
                    <a:pt x="76" y="461"/>
                    <a:pt x="76" y="461"/>
                    <a:pt x="76" y="461"/>
                  </a:cubicBezTo>
                  <a:cubicBezTo>
                    <a:pt x="76" y="461"/>
                    <a:pt x="77" y="461"/>
                    <a:pt x="77" y="461"/>
                  </a:cubicBezTo>
                  <a:cubicBezTo>
                    <a:pt x="77" y="461"/>
                    <a:pt x="77" y="461"/>
                    <a:pt x="77" y="461"/>
                  </a:cubicBezTo>
                  <a:cubicBezTo>
                    <a:pt x="77" y="461"/>
                    <a:pt x="77" y="461"/>
                    <a:pt x="77" y="461"/>
                  </a:cubicBezTo>
                  <a:cubicBezTo>
                    <a:pt x="77" y="461"/>
                    <a:pt x="77" y="461"/>
                    <a:pt x="77" y="461"/>
                  </a:cubicBezTo>
                  <a:cubicBezTo>
                    <a:pt x="77" y="461"/>
                    <a:pt x="77" y="461"/>
                    <a:pt x="77" y="461"/>
                  </a:cubicBezTo>
                  <a:cubicBezTo>
                    <a:pt x="77" y="462"/>
                    <a:pt x="77" y="462"/>
                    <a:pt x="77" y="462"/>
                  </a:cubicBezTo>
                  <a:cubicBezTo>
                    <a:pt x="77" y="462"/>
                    <a:pt x="77" y="462"/>
                    <a:pt x="77" y="462"/>
                  </a:cubicBezTo>
                  <a:cubicBezTo>
                    <a:pt x="77" y="461"/>
                    <a:pt x="77" y="461"/>
                    <a:pt x="77" y="461"/>
                  </a:cubicBezTo>
                  <a:cubicBezTo>
                    <a:pt x="77" y="462"/>
                    <a:pt x="77" y="462"/>
                    <a:pt x="77" y="462"/>
                  </a:cubicBezTo>
                  <a:cubicBezTo>
                    <a:pt x="78" y="462"/>
                    <a:pt x="78" y="462"/>
                    <a:pt x="78" y="462"/>
                  </a:cubicBezTo>
                  <a:cubicBezTo>
                    <a:pt x="79" y="462"/>
                    <a:pt x="80" y="463"/>
                    <a:pt x="80" y="463"/>
                  </a:cubicBezTo>
                  <a:cubicBezTo>
                    <a:pt x="80" y="463"/>
                    <a:pt x="81" y="464"/>
                    <a:pt x="82" y="464"/>
                  </a:cubicBezTo>
                  <a:cubicBezTo>
                    <a:pt x="82" y="464"/>
                    <a:pt x="82" y="464"/>
                    <a:pt x="83" y="464"/>
                  </a:cubicBezTo>
                  <a:cubicBezTo>
                    <a:pt x="83" y="464"/>
                    <a:pt x="83" y="465"/>
                    <a:pt x="84" y="465"/>
                  </a:cubicBezTo>
                  <a:cubicBezTo>
                    <a:pt x="84" y="465"/>
                    <a:pt x="84" y="465"/>
                    <a:pt x="84" y="465"/>
                  </a:cubicBezTo>
                  <a:cubicBezTo>
                    <a:pt x="84" y="465"/>
                    <a:pt x="85" y="464"/>
                    <a:pt x="85" y="463"/>
                  </a:cubicBezTo>
                  <a:cubicBezTo>
                    <a:pt x="85" y="463"/>
                    <a:pt x="85" y="463"/>
                    <a:pt x="85" y="463"/>
                  </a:cubicBezTo>
                  <a:cubicBezTo>
                    <a:pt x="85" y="462"/>
                    <a:pt x="85" y="462"/>
                    <a:pt x="85" y="462"/>
                  </a:cubicBezTo>
                  <a:cubicBezTo>
                    <a:pt x="85" y="462"/>
                    <a:pt x="86" y="462"/>
                    <a:pt x="86" y="462"/>
                  </a:cubicBezTo>
                  <a:cubicBezTo>
                    <a:pt x="86" y="462"/>
                    <a:pt x="86" y="462"/>
                    <a:pt x="86" y="462"/>
                  </a:cubicBezTo>
                  <a:cubicBezTo>
                    <a:pt x="86" y="462"/>
                    <a:pt x="87" y="462"/>
                    <a:pt x="87" y="462"/>
                  </a:cubicBezTo>
                  <a:cubicBezTo>
                    <a:pt x="87" y="462"/>
                    <a:pt x="87" y="462"/>
                    <a:pt x="88" y="462"/>
                  </a:cubicBezTo>
                  <a:cubicBezTo>
                    <a:pt x="88" y="462"/>
                    <a:pt x="88" y="462"/>
                    <a:pt x="88" y="461"/>
                  </a:cubicBezTo>
                  <a:cubicBezTo>
                    <a:pt x="89" y="461"/>
                    <a:pt x="89" y="461"/>
                    <a:pt x="89" y="461"/>
                  </a:cubicBezTo>
                  <a:cubicBezTo>
                    <a:pt x="89" y="461"/>
                    <a:pt x="89" y="461"/>
                    <a:pt x="89" y="460"/>
                  </a:cubicBezTo>
                  <a:cubicBezTo>
                    <a:pt x="89" y="460"/>
                    <a:pt x="89" y="460"/>
                    <a:pt x="89" y="460"/>
                  </a:cubicBezTo>
                  <a:cubicBezTo>
                    <a:pt x="89" y="460"/>
                    <a:pt x="89" y="460"/>
                    <a:pt x="89" y="459"/>
                  </a:cubicBezTo>
                  <a:cubicBezTo>
                    <a:pt x="88" y="459"/>
                    <a:pt x="88" y="459"/>
                    <a:pt x="88" y="459"/>
                  </a:cubicBezTo>
                  <a:cubicBezTo>
                    <a:pt x="88" y="459"/>
                    <a:pt x="88" y="459"/>
                    <a:pt x="88" y="458"/>
                  </a:cubicBezTo>
                  <a:cubicBezTo>
                    <a:pt x="89" y="458"/>
                    <a:pt x="89" y="457"/>
                    <a:pt x="88" y="456"/>
                  </a:cubicBezTo>
                  <a:cubicBezTo>
                    <a:pt x="88" y="456"/>
                    <a:pt x="88" y="456"/>
                    <a:pt x="88" y="456"/>
                  </a:cubicBezTo>
                  <a:cubicBezTo>
                    <a:pt x="88" y="456"/>
                    <a:pt x="88" y="456"/>
                    <a:pt x="88" y="455"/>
                  </a:cubicBezTo>
                  <a:cubicBezTo>
                    <a:pt x="88" y="455"/>
                    <a:pt x="88" y="455"/>
                    <a:pt x="88" y="455"/>
                  </a:cubicBezTo>
                  <a:cubicBezTo>
                    <a:pt x="88" y="454"/>
                    <a:pt x="88" y="454"/>
                    <a:pt x="88" y="454"/>
                  </a:cubicBezTo>
                  <a:cubicBezTo>
                    <a:pt x="88" y="454"/>
                    <a:pt x="88" y="454"/>
                    <a:pt x="88" y="454"/>
                  </a:cubicBezTo>
                  <a:cubicBezTo>
                    <a:pt x="88" y="454"/>
                    <a:pt x="88" y="454"/>
                    <a:pt x="88" y="454"/>
                  </a:cubicBezTo>
                  <a:cubicBezTo>
                    <a:pt x="88" y="454"/>
                    <a:pt x="88" y="454"/>
                    <a:pt x="88" y="454"/>
                  </a:cubicBezTo>
                  <a:cubicBezTo>
                    <a:pt x="88" y="454"/>
                    <a:pt x="88" y="454"/>
                    <a:pt x="87" y="454"/>
                  </a:cubicBezTo>
                  <a:cubicBezTo>
                    <a:pt x="87" y="454"/>
                    <a:pt x="87" y="454"/>
                    <a:pt x="87" y="454"/>
                  </a:cubicBezTo>
                  <a:cubicBezTo>
                    <a:pt x="87" y="454"/>
                    <a:pt x="87" y="454"/>
                    <a:pt x="87" y="454"/>
                  </a:cubicBezTo>
                  <a:cubicBezTo>
                    <a:pt x="86" y="456"/>
                    <a:pt x="84" y="456"/>
                    <a:pt x="82" y="456"/>
                  </a:cubicBezTo>
                  <a:cubicBezTo>
                    <a:pt x="82" y="456"/>
                    <a:pt x="81" y="455"/>
                    <a:pt x="81" y="455"/>
                  </a:cubicBezTo>
                  <a:cubicBezTo>
                    <a:pt x="81" y="455"/>
                    <a:pt x="81" y="454"/>
                    <a:pt x="81" y="454"/>
                  </a:cubicBezTo>
                  <a:cubicBezTo>
                    <a:pt x="80" y="453"/>
                    <a:pt x="80" y="453"/>
                    <a:pt x="79" y="453"/>
                  </a:cubicBezTo>
                  <a:cubicBezTo>
                    <a:pt x="78" y="453"/>
                    <a:pt x="78" y="453"/>
                    <a:pt x="78" y="453"/>
                  </a:cubicBezTo>
                  <a:cubicBezTo>
                    <a:pt x="78" y="453"/>
                    <a:pt x="78" y="453"/>
                    <a:pt x="78" y="453"/>
                  </a:cubicBezTo>
                  <a:cubicBezTo>
                    <a:pt x="78" y="453"/>
                    <a:pt x="78" y="452"/>
                    <a:pt x="78" y="452"/>
                  </a:cubicBezTo>
                  <a:cubicBezTo>
                    <a:pt x="78" y="452"/>
                    <a:pt x="77" y="452"/>
                    <a:pt x="77" y="452"/>
                  </a:cubicBezTo>
                  <a:cubicBezTo>
                    <a:pt x="77" y="451"/>
                    <a:pt x="77" y="451"/>
                    <a:pt x="76" y="451"/>
                  </a:cubicBezTo>
                  <a:cubicBezTo>
                    <a:pt x="76" y="451"/>
                    <a:pt x="76" y="450"/>
                    <a:pt x="76" y="450"/>
                  </a:cubicBezTo>
                  <a:cubicBezTo>
                    <a:pt x="75" y="449"/>
                    <a:pt x="75" y="449"/>
                    <a:pt x="76" y="448"/>
                  </a:cubicBezTo>
                  <a:cubicBezTo>
                    <a:pt x="76" y="447"/>
                    <a:pt x="76" y="447"/>
                    <a:pt x="75" y="447"/>
                  </a:cubicBezTo>
                  <a:cubicBezTo>
                    <a:pt x="75" y="446"/>
                    <a:pt x="75" y="446"/>
                    <a:pt x="75" y="445"/>
                  </a:cubicBezTo>
                  <a:cubicBezTo>
                    <a:pt x="75" y="445"/>
                    <a:pt x="76" y="444"/>
                    <a:pt x="77" y="444"/>
                  </a:cubicBezTo>
                  <a:cubicBezTo>
                    <a:pt x="77" y="444"/>
                    <a:pt x="77" y="444"/>
                    <a:pt x="77" y="444"/>
                  </a:cubicBezTo>
                  <a:cubicBezTo>
                    <a:pt x="77" y="443"/>
                    <a:pt x="77" y="443"/>
                    <a:pt x="77" y="442"/>
                  </a:cubicBezTo>
                  <a:cubicBezTo>
                    <a:pt x="77" y="442"/>
                    <a:pt x="78" y="441"/>
                    <a:pt x="78" y="441"/>
                  </a:cubicBezTo>
                  <a:cubicBezTo>
                    <a:pt x="78" y="441"/>
                    <a:pt x="78" y="441"/>
                    <a:pt x="78" y="441"/>
                  </a:cubicBezTo>
                  <a:cubicBezTo>
                    <a:pt x="78" y="440"/>
                    <a:pt x="79" y="439"/>
                    <a:pt x="80" y="439"/>
                  </a:cubicBezTo>
                  <a:cubicBezTo>
                    <a:pt x="80" y="439"/>
                    <a:pt x="80" y="439"/>
                    <a:pt x="80" y="439"/>
                  </a:cubicBezTo>
                  <a:cubicBezTo>
                    <a:pt x="80" y="439"/>
                    <a:pt x="81" y="439"/>
                    <a:pt x="81" y="440"/>
                  </a:cubicBezTo>
                  <a:cubicBezTo>
                    <a:pt x="81" y="440"/>
                    <a:pt x="81" y="440"/>
                    <a:pt x="81" y="440"/>
                  </a:cubicBezTo>
                  <a:cubicBezTo>
                    <a:pt x="81" y="441"/>
                    <a:pt x="81" y="441"/>
                    <a:pt x="81" y="441"/>
                  </a:cubicBezTo>
                  <a:cubicBezTo>
                    <a:pt x="81" y="441"/>
                    <a:pt x="81" y="441"/>
                    <a:pt x="82" y="441"/>
                  </a:cubicBezTo>
                  <a:cubicBezTo>
                    <a:pt x="82" y="441"/>
                    <a:pt x="82" y="441"/>
                    <a:pt x="82" y="441"/>
                  </a:cubicBezTo>
                  <a:cubicBezTo>
                    <a:pt x="83" y="442"/>
                    <a:pt x="84" y="442"/>
                    <a:pt x="84" y="443"/>
                  </a:cubicBezTo>
                  <a:cubicBezTo>
                    <a:pt x="84" y="443"/>
                    <a:pt x="84" y="443"/>
                    <a:pt x="84" y="443"/>
                  </a:cubicBezTo>
                  <a:cubicBezTo>
                    <a:pt x="85" y="444"/>
                    <a:pt x="85" y="444"/>
                    <a:pt x="85" y="444"/>
                  </a:cubicBezTo>
                  <a:cubicBezTo>
                    <a:pt x="85" y="444"/>
                    <a:pt x="86" y="444"/>
                    <a:pt x="86" y="444"/>
                  </a:cubicBezTo>
                  <a:cubicBezTo>
                    <a:pt x="86" y="444"/>
                    <a:pt x="86" y="444"/>
                    <a:pt x="86" y="444"/>
                  </a:cubicBezTo>
                  <a:cubicBezTo>
                    <a:pt x="86" y="444"/>
                    <a:pt x="87" y="444"/>
                    <a:pt x="87" y="444"/>
                  </a:cubicBezTo>
                  <a:cubicBezTo>
                    <a:pt x="87" y="444"/>
                    <a:pt x="87" y="445"/>
                    <a:pt x="87" y="445"/>
                  </a:cubicBezTo>
                  <a:cubicBezTo>
                    <a:pt x="87" y="445"/>
                    <a:pt x="88" y="445"/>
                    <a:pt x="88" y="446"/>
                  </a:cubicBezTo>
                  <a:cubicBezTo>
                    <a:pt x="89" y="446"/>
                    <a:pt x="89" y="446"/>
                    <a:pt x="90" y="446"/>
                  </a:cubicBezTo>
                  <a:cubicBezTo>
                    <a:pt x="90" y="446"/>
                    <a:pt x="90" y="446"/>
                    <a:pt x="90" y="446"/>
                  </a:cubicBezTo>
                  <a:cubicBezTo>
                    <a:pt x="90" y="446"/>
                    <a:pt x="91" y="446"/>
                    <a:pt x="91" y="447"/>
                  </a:cubicBezTo>
                  <a:cubicBezTo>
                    <a:pt x="91" y="447"/>
                    <a:pt x="92" y="447"/>
                    <a:pt x="92" y="447"/>
                  </a:cubicBezTo>
                  <a:cubicBezTo>
                    <a:pt x="92" y="447"/>
                    <a:pt x="92" y="447"/>
                    <a:pt x="92" y="448"/>
                  </a:cubicBezTo>
                  <a:cubicBezTo>
                    <a:pt x="92" y="448"/>
                    <a:pt x="92" y="448"/>
                    <a:pt x="93" y="448"/>
                  </a:cubicBezTo>
                  <a:cubicBezTo>
                    <a:pt x="93" y="448"/>
                    <a:pt x="94" y="448"/>
                    <a:pt x="94" y="448"/>
                  </a:cubicBezTo>
                  <a:cubicBezTo>
                    <a:pt x="95" y="448"/>
                    <a:pt x="95" y="448"/>
                    <a:pt x="95" y="448"/>
                  </a:cubicBezTo>
                  <a:cubicBezTo>
                    <a:pt x="96" y="448"/>
                    <a:pt x="96" y="448"/>
                    <a:pt x="96" y="449"/>
                  </a:cubicBezTo>
                  <a:cubicBezTo>
                    <a:pt x="97" y="449"/>
                    <a:pt x="97" y="449"/>
                    <a:pt x="97" y="449"/>
                  </a:cubicBezTo>
                  <a:cubicBezTo>
                    <a:pt x="97" y="449"/>
                    <a:pt x="98" y="450"/>
                    <a:pt x="98" y="450"/>
                  </a:cubicBezTo>
                  <a:cubicBezTo>
                    <a:pt x="99" y="450"/>
                    <a:pt x="100" y="450"/>
                    <a:pt x="100" y="451"/>
                  </a:cubicBezTo>
                  <a:cubicBezTo>
                    <a:pt x="101" y="451"/>
                    <a:pt x="101" y="452"/>
                    <a:pt x="101" y="453"/>
                  </a:cubicBezTo>
                  <a:cubicBezTo>
                    <a:pt x="102" y="453"/>
                    <a:pt x="102" y="452"/>
                    <a:pt x="103" y="452"/>
                  </a:cubicBezTo>
                  <a:cubicBezTo>
                    <a:pt x="103" y="451"/>
                    <a:pt x="103" y="451"/>
                    <a:pt x="104" y="451"/>
                  </a:cubicBezTo>
                  <a:cubicBezTo>
                    <a:pt x="104" y="451"/>
                    <a:pt x="104" y="451"/>
                    <a:pt x="104" y="451"/>
                  </a:cubicBezTo>
                  <a:cubicBezTo>
                    <a:pt x="105" y="451"/>
                    <a:pt x="105" y="451"/>
                    <a:pt x="105" y="450"/>
                  </a:cubicBezTo>
                  <a:cubicBezTo>
                    <a:pt x="105" y="450"/>
                    <a:pt x="105" y="450"/>
                    <a:pt x="106" y="450"/>
                  </a:cubicBezTo>
                  <a:cubicBezTo>
                    <a:pt x="106" y="450"/>
                    <a:pt x="106" y="450"/>
                    <a:pt x="106" y="449"/>
                  </a:cubicBezTo>
                  <a:cubicBezTo>
                    <a:pt x="106" y="449"/>
                    <a:pt x="106" y="449"/>
                    <a:pt x="106" y="449"/>
                  </a:cubicBezTo>
                  <a:cubicBezTo>
                    <a:pt x="106" y="449"/>
                    <a:pt x="107" y="448"/>
                    <a:pt x="107" y="448"/>
                  </a:cubicBezTo>
                  <a:cubicBezTo>
                    <a:pt x="107" y="448"/>
                    <a:pt x="107" y="448"/>
                    <a:pt x="107" y="448"/>
                  </a:cubicBezTo>
                  <a:cubicBezTo>
                    <a:pt x="108" y="448"/>
                    <a:pt x="108" y="448"/>
                    <a:pt x="109" y="448"/>
                  </a:cubicBezTo>
                  <a:cubicBezTo>
                    <a:pt x="109" y="448"/>
                    <a:pt x="110" y="448"/>
                    <a:pt x="110" y="448"/>
                  </a:cubicBezTo>
                  <a:cubicBezTo>
                    <a:pt x="110" y="448"/>
                    <a:pt x="110" y="447"/>
                    <a:pt x="110" y="447"/>
                  </a:cubicBezTo>
                  <a:cubicBezTo>
                    <a:pt x="110" y="447"/>
                    <a:pt x="110" y="447"/>
                    <a:pt x="110" y="446"/>
                  </a:cubicBezTo>
                  <a:cubicBezTo>
                    <a:pt x="109" y="446"/>
                    <a:pt x="108" y="445"/>
                    <a:pt x="108" y="445"/>
                  </a:cubicBezTo>
                  <a:cubicBezTo>
                    <a:pt x="108" y="444"/>
                    <a:pt x="107" y="443"/>
                    <a:pt x="107" y="443"/>
                  </a:cubicBezTo>
                  <a:cubicBezTo>
                    <a:pt x="107" y="442"/>
                    <a:pt x="107" y="442"/>
                    <a:pt x="107" y="442"/>
                  </a:cubicBezTo>
                  <a:cubicBezTo>
                    <a:pt x="107" y="441"/>
                    <a:pt x="107" y="441"/>
                    <a:pt x="107" y="441"/>
                  </a:cubicBezTo>
                  <a:cubicBezTo>
                    <a:pt x="106" y="440"/>
                    <a:pt x="106" y="440"/>
                    <a:pt x="105" y="439"/>
                  </a:cubicBezTo>
                  <a:cubicBezTo>
                    <a:pt x="105" y="439"/>
                    <a:pt x="105" y="439"/>
                    <a:pt x="104" y="439"/>
                  </a:cubicBezTo>
                  <a:cubicBezTo>
                    <a:pt x="103" y="438"/>
                    <a:pt x="102" y="435"/>
                    <a:pt x="103" y="434"/>
                  </a:cubicBezTo>
                  <a:cubicBezTo>
                    <a:pt x="103" y="433"/>
                    <a:pt x="104" y="433"/>
                    <a:pt x="104" y="433"/>
                  </a:cubicBezTo>
                  <a:cubicBezTo>
                    <a:pt x="105" y="432"/>
                    <a:pt x="105" y="432"/>
                    <a:pt x="105" y="432"/>
                  </a:cubicBezTo>
                  <a:cubicBezTo>
                    <a:pt x="106" y="432"/>
                    <a:pt x="106" y="431"/>
                    <a:pt x="107" y="431"/>
                  </a:cubicBezTo>
                  <a:cubicBezTo>
                    <a:pt x="107" y="430"/>
                    <a:pt x="108" y="430"/>
                    <a:pt x="108" y="430"/>
                  </a:cubicBezTo>
                  <a:cubicBezTo>
                    <a:pt x="109" y="429"/>
                    <a:pt x="109" y="428"/>
                    <a:pt x="110" y="427"/>
                  </a:cubicBezTo>
                  <a:cubicBezTo>
                    <a:pt x="110" y="427"/>
                    <a:pt x="110" y="427"/>
                    <a:pt x="110" y="427"/>
                  </a:cubicBezTo>
                  <a:cubicBezTo>
                    <a:pt x="110" y="427"/>
                    <a:pt x="110" y="427"/>
                    <a:pt x="110" y="427"/>
                  </a:cubicBezTo>
                  <a:cubicBezTo>
                    <a:pt x="111" y="426"/>
                    <a:pt x="112" y="425"/>
                    <a:pt x="112" y="425"/>
                  </a:cubicBezTo>
                  <a:cubicBezTo>
                    <a:pt x="113" y="425"/>
                    <a:pt x="113" y="425"/>
                    <a:pt x="113" y="424"/>
                  </a:cubicBezTo>
                  <a:cubicBezTo>
                    <a:pt x="114" y="424"/>
                    <a:pt x="114" y="424"/>
                    <a:pt x="114" y="424"/>
                  </a:cubicBezTo>
                  <a:cubicBezTo>
                    <a:pt x="115" y="424"/>
                    <a:pt x="115" y="424"/>
                    <a:pt x="116" y="423"/>
                  </a:cubicBezTo>
                  <a:cubicBezTo>
                    <a:pt x="116" y="423"/>
                    <a:pt x="116" y="423"/>
                    <a:pt x="116" y="423"/>
                  </a:cubicBezTo>
                  <a:cubicBezTo>
                    <a:pt x="117" y="422"/>
                    <a:pt x="117" y="422"/>
                    <a:pt x="118" y="421"/>
                  </a:cubicBezTo>
                  <a:cubicBezTo>
                    <a:pt x="118" y="421"/>
                    <a:pt x="119" y="421"/>
                    <a:pt x="119" y="421"/>
                  </a:cubicBezTo>
                  <a:cubicBezTo>
                    <a:pt x="119" y="420"/>
                    <a:pt x="120" y="420"/>
                    <a:pt x="120" y="420"/>
                  </a:cubicBezTo>
                  <a:cubicBezTo>
                    <a:pt x="121" y="418"/>
                    <a:pt x="123" y="417"/>
                    <a:pt x="125" y="417"/>
                  </a:cubicBezTo>
                  <a:cubicBezTo>
                    <a:pt x="125" y="417"/>
                    <a:pt x="125" y="417"/>
                    <a:pt x="125" y="417"/>
                  </a:cubicBezTo>
                  <a:cubicBezTo>
                    <a:pt x="125" y="417"/>
                    <a:pt x="125" y="417"/>
                    <a:pt x="125" y="417"/>
                  </a:cubicBezTo>
                  <a:cubicBezTo>
                    <a:pt x="125" y="417"/>
                    <a:pt x="125" y="417"/>
                    <a:pt x="125" y="417"/>
                  </a:cubicBezTo>
                  <a:cubicBezTo>
                    <a:pt x="126" y="418"/>
                    <a:pt x="126" y="418"/>
                    <a:pt x="127" y="418"/>
                  </a:cubicBezTo>
                  <a:cubicBezTo>
                    <a:pt x="127" y="418"/>
                    <a:pt x="127" y="418"/>
                    <a:pt x="128" y="418"/>
                  </a:cubicBezTo>
                  <a:cubicBezTo>
                    <a:pt x="128" y="418"/>
                    <a:pt x="128" y="418"/>
                    <a:pt x="128" y="418"/>
                  </a:cubicBezTo>
                  <a:cubicBezTo>
                    <a:pt x="128" y="418"/>
                    <a:pt x="128" y="418"/>
                    <a:pt x="128" y="418"/>
                  </a:cubicBezTo>
                  <a:cubicBezTo>
                    <a:pt x="129" y="418"/>
                    <a:pt x="130" y="419"/>
                    <a:pt x="130" y="419"/>
                  </a:cubicBezTo>
                  <a:cubicBezTo>
                    <a:pt x="131" y="419"/>
                    <a:pt x="131" y="419"/>
                    <a:pt x="131" y="419"/>
                  </a:cubicBezTo>
                  <a:cubicBezTo>
                    <a:pt x="131" y="419"/>
                    <a:pt x="131" y="419"/>
                    <a:pt x="132" y="419"/>
                  </a:cubicBezTo>
                  <a:cubicBezTo>
                    <a:pt x="132" y="419"/>
                    <a:pt x="134" y="419"/>
                    <a:pt x="133" y="420"/>
                  </a:cubicBezTo>
                  <a:cubicBezTo>
                    <a:pt x="133" y="420"/>
                    <a:pt x="133" y="420"/>
                    <a:pt x="133" y="421"/>
                  </a:cubicBezTo>
                  <a:cubicBezTo>
                    <a:pt x="133" y="421"/>
                    <a:pt x="133" y="423"/>
                    <a:pt x="133" y="423"/>
                  </a:cubicBezTo>
                  <a:cubicBezTo>
                    <a:pt x="133" y="424"/>
                    <a:pt x="132" y="424"/>
                    <a:pt x="132" y="425"/>
                  </a:cubicBezTo>
                  <a:cubicBezTo>
                    <a:pt x="132" y="425"/>
                    <a:pt x="132" y="425"/>
                    <a:pt x="132" y="425"/>
                  </a:cubicBezTo>
                  <a:cubicBezTo>
                    <a:pt x="133" y="424"/>
                    <a:pt x="133" y="424"/>
                    <a:pt x="134" y="423"/>
                  </a:cubicBezTo>
                  <a:cubicBezTo>
                    <a:pt x="134" y="423"/>
                    <a:pt x="134" y="423"/>
                    <a:pt x="134" y="423"/>
                  </a:cubicBezTo>
                  <a:cubicBezTo>
                    <a:pt x="134" y="423"/>
                    <a:pt x="135" y="422"/>
                    <a:pt x="135" y="422"/>
                  </a:cubicBezTo>
                  <a:cubicBezTo>
                    <a:pt x="136" y="421"/>
                    <a:pt x="136" y="421"/>
                    <a:pt x="137" y="421"/>
                  </a:cubicBezTo>
                  <a:cubicBezTo>
                    <a:pt x="137" y="421"/>
                    <a:pt x="138" y="421"/>
                    <a:pt x="138" y="421"/>
                  </a:cubicBezTo>
                  <a:cubicBezTo>
                    <a:pt x="138" y="422"/>
                    <a:pt x="138" y="422"/>
                    <a:pt x="138" y="423"/>
                  </a:cubicBezTo>
                  <a:cubicBezTo>
                    <a:pt x="138" y="424"/>
                    <a:pt x="138" y="424"/>
                    <a:pt x="139" y="425"/>
                  </a:cubicBezTo>
                  <a:cubicBezTo>
                    <a:pt x="139" y="425"/>
                    <a:pt x="139" y="425"/>
                    <a:pt x="139" y="425"/>
                  </a:cubicBezTo>
                  <a:cubicBezTo>
                    <a:pt x="139" y="425"/>
                    <a:pt x="139" y="425"/>
                    <a:pt x="139" y="425"/>
                  </a:cubicBezTo>
                  <a:cubicBezTo>
                    <a:pt x="139" y="425"/>
                    <a:pt x="139" y="425"/>
                    <a:pt x="139" y="425"/>
                  </a:cubicBezTo>
                  <a:cubicBezTo>
                    <a:pt x="139" y="424"/>
                    <a:pt x="140" y="424"/>
                    <a:pt x="140" y="423"/>
                  </a:cubicBezTo>
                  <a:cubicBezTo>
                    <a:pt x="140" y="423"/>
                    <a:pt x="140" y="423"/>
                    <a:pt x="140" y="422"/>
                  </a:cubicBezTo>
                  <a:cubicBezTo>
                    <a:pt x="140" y="422"/>
                    <a:pt x="140" y="422"/>
                    <a:pt x="140" y="422"/>
                  </a:cubicBezTo>
                  <a:cubicBezTo>
                    <a:pt x="140" y="421"/>
                    <a:pt x="140" y="421"/>
                    <a:pt x="140" y="420"/>
                  </a:cubicBezTo>
                  <a:cubicBezTo>
                    <a:pt x="140" y="420"/>
                    <a:pt x="140" y="420"/>
                    <a:pt x="140" y="420"/>
                  </a:cubicBezTo>
                  <a:cubicBezTo>
                    <a:pt x="140" y="419"/>
                    <a:pt x="140" y="419"/>
                    <a:pt x="140" y="418"/>
                  </a:cubicBezTo>
                  <a:cubicBezTo>
                    <a:pt x="140" y="418"/>
                    <a:pt x="140" y="418"/>
                    <a:pt x="140" y="418"/>
                  </a:cubicBezTo>
                  <a:cubicBezTo>
                    <a:pt x="140" y="418"/>
                    <a:pt x="140" y="418"/>
                    <a:pt x="140" y="418"/>
                  </a:cubicBezTo>
                  <a:cubicBezTo>
                    <a:pt x="140" y="418"/>
                    <a:pt x="140" y="418"/>
                    <a:pt x="140" y="418"/>
                  </a:cubicBezTo>
                  <a:cubicBezTo>
                    <a:pt x="140" y="417"/>
                    <a:pt x="140" y="417"/>
                    <a:pt x="140" y="417"/>
                  </a:cubicBezTo>
                  <a:cubicBezTo>
                    <a:pt x="141" y="416"/>
                    <a:pt x="141" y="416"/>
                    <a:pt x="141" y="415"/>
                  </a:cubicBezTo>
                  <a:cubicBezTo>
                    <a:pt x="141" y="415"/>
                    <a:pt x="141" y="415"/>
                    <a:pt x="141" y="415"/>
                  </a:cubicBezTo>
                  <a:cubicBezTo>
                    <a:pt x="141" y="414"/>
                    <a:pt x="141" y="414"/>
                    <a:pt x="141" y="413"/>
                  </a:cubicBezTo>
                  <a:cubicBezTo>
                    <a:pt x="141" y="413"/>
                    <a:pt x="141" y="413"/>
                    <a:pt x="141" y="412"/>
                  </a:cubicBezTo>
                  <a:cubicBezTo>
                    <a:pt x="141" y="411"/>
                    <a:pt x="141" y="410"/>
                    <a:pt x="141" y="409"/>
                  </a:cubicBezTo>
                  <a:cubicBezTo>
                    <a:pt x="141" y="409"/>
                    <a:pt x="141" y="409"/>
                    <a:pt x="141" y="408"/>
                  </a:cubicBezTo>
                  <a:cubicBezTo>
                    <a:pt x="141" y="408"/>
                    <a:pt x="141" y="408"/>
                    <a:pt x="140" y="408"/>
                  </a:cubicBezTo>
                  <a:cubicBezTo>
                    <a:pt x="140" y="408"/>
                    <a:pt x="139" y="407"/>
                    <a:pt x="139" y="407"/>
                  </a:cubicBezTo>
                  <a:cubicBezTo>
                    <a:pt x="139" y="407"/>
                    <a:pt x="139" y="407"/>
                    <a:pt x="139" y="407"/>
                  </a:cubicBezTo>
                  <a:cubicBezTo>
                    <a:pt x="138" y="407"/>
                    <a:pt x="138" y="407"/>
                    <a:pt x="137" y="406"/>
                  </a:cubicBezTo>
                  <a:cubicBezTo>
                    <a:pt x="137" y="406"/>
                    <a:pt x="136" y="405"/>
                    <a:pt x="136" y="405"/>
                  </a:cubicBezTo>
                  <a:cubicBezTo>
                    <a:pt x="135" y="405"/>
                    <a:pt x="135" y="405"/>
                    <a:pt x="134" y="404"/>
                  </a:cubicBezTo>
                  <a:cubicBezTo>
                    <a:pt x="134" y="403"/>
                    <a:pt x="134" y="402"/>
                    <a:pt x="135" y="401"/>
                  </a:cubicBezTo>
                  <a:cubicBezTo>
                    <a:pt x="135" y="401"/>
                    <a:pt x="135" y="400"/>
                    <a:pt x="135" y="400"/>
                  </a:cubicBezTo>
                  <a:cubicBezTo>
                    <a:pt x="135" y="399"/>
                    <a:pt x="135" y="398"/>
                    <a:pt x="135" y="398"/>
                  </a:cubicBezTo>
                  <a:cubicBezTo>
                    <a:pt x="135" y="397"/>
                    <a:pt x="136" y="397"/>
                    <a:pt x="136" y="396"/>
                  </a:cubicBezTo>
                  <a:cubicBezTo>
                    <a:pt x="136" y="395"/>
                    <a:pt x="137" y="394"/>
                    <a:pt x="137" y="394"/>
                  </a:cubicBezTo>
                  <a:cubicBezTo>
                    <a:pt x="137" y="393"/>
                    <a:pt x="137" y="392"/>
                    <a:pt x="137" y="392"/>
                  </a:cubicBezTo>
                  <a:cubicBezTo>
                    <a:pt x="137" y="391"/>
                    <a:pt x="138" y="390"/>
                    <a:pt x="138" y="388"/>
                  </a:cubicBezTo>
                  <a:cubicBezTo>
                    <a:pt x="138" y="388"/>
                    <a:pt x="137" y="387"/>
                    <a:pt x="137" y="387"/>
                  </a:cubicBezTo>
                  <a:cubicBezTo>
                    <a:pt x="137" y="386"/>
                    <a:pt x="137" y="386"/>
                    <a:pt x="137" y="385"/>
                  </a:cubicBezTo>
                  <a:cubicBezTo>
                    <a:pt x="136" y="384"/>
                    <a:pt x="135" y="383"/>
                    <a:pt x="134" y="382"/>
                  </a:cubicBezTo>
                  <a:cubicBezTo>
                    <a:pt x="134" y="382"/>
                    <a:pt x="133" y="381"/>
                    <a:pt x="132" y="380"/>
                  </a:cubicBezTo>
                  <a:cubicBezTo>
                    <a:pt x="132" y="380"/>
                    <a:pt x="132" y="380"/>
                    <a:pt x="132" y="380"/>
                  </a:cubicBezTo>
                  <a:cubicBezTo>
                    <a:pt x="132" y="380"/>
                    <a:pt x="132" y="379"/>
                    <a:pt x="131" y="379"/>
                  </a:cubicBezTo>
                  <a:cubicBezTo>
                    <a:pt x="131" y="379"/>
                    <a:pt x="130" y="378"/>
                    <a:pt x="130" y="377"/>
                  </a:cubicBezTo>
                  <a:cubicBezTo>
                    <a:pt x="130" y="377"/>
                    <a:pt x="130" y="376"/>
                    <a:pt x="130" y="376"/>
                  </a:cubicBezTo>
                  <a:cubicBezTo>
                    <a:pt x="130" y="376"/>
                    <a:pt x="131" y="376"/>
                    <a:pt x="132" y="376"/>
                  </a:cubicBezTo>
                  <a:cubicBezTo>
                    <a:pt x="133" y="376"/>
                    <a:pt x="134" y="377"/>
                    <a:pt x="135" y="378"/>
                  </a:cubicBezTo>
                  <a:cubicBezTo>
                    <a:pt x="135" y="379"/>
                    <a:pt x="136" y="379"/>
                    <a:pt x="138" y="379"/>
                  </a:cubicBezTo>
                  <a:cubicBezTo>
                    <a:pt x="138" y="379"/>
                    <a:pt x="139" y="379"/>
                    <a:pt x="139" y="379"/>
                  </a:cubicBezTo>
                  <a:cubicBezTo>
                    <a:pt x="140" y="379"/>
                    <a:pt x="140" y="379"/>
                    <a:pt x="141" y="379"/>
                  </a:cubicBezTo>
                  <a:cubicBezTo>
                    <a:pt x="141" y="379"/>
                    <a:pt x="142" y="378"/>
                    <a:pt x="143" y="378"/>
                  </a:cubicBezTo>
                  <a:cubicBezTo>
                    <a:pt x="143" y="378"/>
                    <a:pt x="143" y="378"/>
                    <a:pt x="143" y="379"/>
                  </a:cubicBezTo>
                  <a:cubicBezTo>
                    <a:pt x="144" y="379"/>
                    <a:pt x="144" y="379"/>
                    <a:pt x="145" y="379"/>
                  </a:cubicBezTo>
                  <a:cubicBezTo>
                    <a:pt x="145" y="379"/>
                    <a:pt x="145" y="380"/>
                    <a:pt x="146" y="380"/>
                  </a:cubicBezTo>
                  <a:cubicBezTo>
                    <a:pt x="146" y="380"/>
                    <a:pt x="147" y="380"/>
                    <a:pt x="147" y="380"/>
                  </a:cubicBezTo>
                  <a:cubicBezTo>
                    <a:pt x="147" y="380"/>
                    <a:pt x="148" y="380"/>
                    <a:pt x="148" y="380"/>
                  </a:cubicBezTo>
                  <a:cubicBezTo>
                    <a:pt x="150" y="381"/>
                    <a:pt x="151" y="382"/>
                    <a:pt x="152" y="382"/>
                  </a:cubicBezTo>
                  <a:cubicBezTo>
                    <a:pt x="152" y="383"/>
                    <a:pt x="152" y="383"/>
                    <a:pt x="152" y="384"/>
                  </a:cubicBezTo>
                  <a:cubicBezTo>
                    <a:pt x="152" y="384"/>
                    <a:pt x="152" y="385"/>
                    <a:pt x="152" y="385"/>
                  </a:cubicBezTo>
                  <a:cubicBezTo>
                    <a:pt x="153" y="385"/>
                    <a:pt x="153" y="385"/>
                    <a:pt x="154" y="386"/>
                  </a:cubicBezTo>
                  <a:cubicBezTo>
                    <a:pt x="154" y="386"/>
                    <a:pt x="155" y="387"/>
                    <a:pt x="155" y="387"/>
                  </a:cubicBezTo>
                  <a:cubicBezTo>
                    <a:pt x="156" y="387"/>
                    <a:pt x="156" y="387"/>
                    <a:pt x="157" y="388"/>
                  </a:cubicBezTo>
                  <a:cubicBezTo>
                    <a:pt x="157" y="389"/>
                    <a:pt x="157" y="389"/>
                    <a:pt x="158" y="390"/>
                  </a:cubicBezTo>
                  <a:cubicBezTo>
                    <a:pt x="158" y="390"/>
                    <a:pt x="159" y="391"/>
                    <a:pt x="158" y="392"/>
                  </a:cubicBezTo>
                  <a:cubicBezTo>
                    <a:pt x="158" y="393"/>
                    <a:pt x="156" y="393"/>
                    <a:pt x="156" y="393"/>
                  </a:cubicBezTo>
                  <a:cubicBezTo>
                    <a:pt x="155" y="393"/>
                    <a:pt x="155" y="393"/>
                    <a:pt x="154" y="393"/>
                  </a:cubicBezTo>
                  <a:cubicBezTo>
                    <a:pt x="154" y="393"/>
                    <a:pt x="153" y="393"/>
                    <a:pt x="152" y="393"/>
                  </a:cubicBezTo>
                  <a:cubicBezTo>
                    <a:pt x="152" y="393"/>
                    <a:pt x="152" y="393"/>
                    <a:pt x="152" y="393"/>
                  </a:cubicBezTo>
                  <a:cubicBezTo>
                    <a:pt x="152" y="393"/>
                    <a:pt x="152" y="393"/>
                    <a:pt x="152" y="393"/>
                  </a:cubicBezTo>
                  <a:cubicBezTo>
                    <a:pt x="151" y="393"/>
                    <a:pt x="151" y="393"/>
                    <a:pt x="151" y="393"/>
                  </a:cubicBezTo>
                  <a:cubicBezTo>
                    <a:pt x="150" y="393"/>
                    <a:pt x="149" y="393"/>
                    <a:pt x="149" y="394"/>
                  </a:cubicBezTo>
                  <a:cubicBezTo>
                    <a:pt x="149" y="394"/>
                    <a:pt x="149" y="395"/>
                    <a:pt x="149" y="395"/>
                  </a:cubicBezTo>
                  <a:cubicBezTo>
                    <a:pt x="149" y="395"/>
                    <a:pt x="149" y="395"/>
                    <a:pt x="149" y="396"/>
                  </a:cubicBezTo>
                  <a:cubicBezTo>
                    <a:pt x="148" y="397"/>
                    <a:pt x="148" y="397"/>
                    <a:pt x="147" y="397"/>
                  </a:cubicBezTo>
                  <a:cubicBezTo>
                    <a:pt x="147" y="398"/>
                    <a:pt x="146" y="398"/>
                    <a:pt x="146" y="398"/>
                  </a:cubicBezTo>
                  <a:cubicBezTo>
                    <a:pt x="146" y="398"/>
                    <a:pt x="146" y="398"/>
                    <a:pt x="146" y="398"/>
                  </a:cubicBezTo>
                  <a:cubicBezTo>
                    <a:pt x="146" y="398"/>
                    <a:pt x="146" y="399"/>
                    <a:pt x="146" y="399"/>
                  </a:cubicBezTo>
                  <a:cubicBezTo>
                    <a:pt x="146" y="399"/>
                    <a:pt x="146" y="399"/>
                    <a:pt x="146" y="400"/>
                  </a:cubicBezTo>
                  <a:cubicBezTo>
                    <a:pt x="146" y="400"/>
                    <a:pt x="146" y="400"/>
                    <a:pt x="147" y="400"/>
                  </a:cubicBezTo>
                  <a:cubicBezTo>
                    <a:pt x="147" y="400"/>
                    <a:pt x="147" y="400"/>
                    <a:pt x="147" y="400"/>
                  </a:cubicBezTo>
                  <a:cubicBezTo>
                    <a:pt x="147" y="401"/>
                    <a:pt x="147" y="401"/>
                    <a:pt x="147" y="401"/>
                  </a:cubicBezTo>
                  <a:cubicBezTo>
                    <a:pt x="148" y="401"/>
                    <a:pt x="149" y="401"/>
                    <a:pt x="149" y="402"/>
                  </a:cubicBezTo>
                  <a:cubicBezTo>
                    <a:pt x="149" y="402"/>
                    <a:pt x="149" y="403"/>
                    <a:pt x="149" y="403"/>
                  </a:cubicBezTo>
                  <a:cubicBezTo>
                    <a:pt x="149" y="404"/>
                    <a:pt x="150" y="404"/>
                    <a:pt x="150" y="404"/>
                  </a:cubicBezTo>
                  <a:cubicBezTo>
                    <a:pt x="150" y="405"/>
                    <a:pt x="150" y="405"/>
                    <a:pt x="151" y="405"/>
                  </a:cubicBezTo>
                  <a:cubicBezTo>
                    <a:pt x="151" y="405"/>
                    <a:pt x="151" y="405"/>
                    <a:pt x="152" y="406"/>
                  </a:cubicBezTo>
                  <a:cubicBezTo>
                    <a:pt x="152" y="406"/>
                    <a:pt x="152" y="407"/>
                    <a:pt x="152" y="407"/>
                  </a:cubicBezTo>
                  <a:cubicBezTo>
                    <a:pt x="152" y="408"/>
                    <a:pt x="152" y="409"/>
                    <a:pt x="152" y="410"/>
                  </a:cubicBezTo>
                  <a:cubicBezTo>
                    <a:pt x="152" y="410"/>
                    <a:pt x="152" y="410"/>
                    <a:pt x="152" y="410"/>
                  </a:cubicBezTo>
                  <a:cubicBezTo>
                    <a:pt x="153" y="410"/>
                    <a:pt x="153" y="411"/>
                    <a:pt x="153" y="411"/>
                  </a:cubicBezTo>
                  <a:cubicBezTo>
                    <a:pt x="153" y="411"/>
                    <a:pt x="154" y="411"/>
                    <a:pt x="154" y="411"/>
                  </a:cubicBezTo>
                  <a:cubicBezTo>
                    <a:pt x="154" y="410"/>
                    <a:pt x="155" y="410"/>
                    <a:pt x="155" y="410"/>
                  </a:cubicBezTo>
                  <a:cubicBezTo>
                    <a:pt x="155" y="409"/>
                    <a:pt x="155" y="409"/>
                    <a:pt x="155" y="409"/>
                  </a:cubicBezTo>
                  <a:cubicBezTo>
                    <a:pt x="155" y="409"/>
                    <a:pt x="156" y="409"/>
                    <a:pt x="156" y="409"/>
                  </a:cubicBezTo>
                  <a:cubicBezTo>
                    <a:pt x="157" y="409"/>
                    <a:pt x="157" y="409"/>
                    <a:pt x="157" y="409"/>
                  </a:cubicBezTo>
                  <a:cubicBezTo>
                    <a:pt x="158" y="409"/>
                    <a:pt x="158" y="409"/>
                    <a:pt x="158" y="409"/>
                  </a:cubicBezTo>
                  <a:cubicBezTo>
                    <a:pt x="159" y="409"/>
                    <a:pt x="159" y="409"/>
                    <a:pt x="159" y="409"/>
                  </a:cubicBezTo>
                  <a:cubicBezTo>
                    <a:pt x="160" y="409"/>
                    <a:pt x="160" y="409"/>
                    <a:pt x="161" y="409"/>
                  </a:cubicBezTo>
                  <a:cubicBezTo>
                    <a:pt x="162" y="408"/>
                    <a:pt x="162" y="408"/>
                    <a:pt x="163" y="408"/>
                  </a:cubicBezTo>
                  <a:cubicBezTo>
                    <a:pt x="163" y="408"/>
                    <a:pt x="163" y="408"/>
                    <a:pt x="164" y="408"/>
                  </a:cubicBezTo>
                  <a:cubicBezTo>
                    <a:pt x="164" y="408"/>
                    <a:pt x="167" y="407"/>
                    <a:pt x="167" y="405"/>
                  </a:cubicBezTo>
                  <a:cubicBezTo>
                    <a:pt x="167" y="405"/>
                    <a:pt x="167" y="405"/>
                    <a:pt x="167" y="405"/>
                  </a:cubicBezTo>
                  <a:cubicBezTo>
                    <a:pt x="167" y="404"/>
                    <a:pt x="167" y="404"/>
                    <a:pt x="167" y="403"/>
                  </a:cubicBezTo>
                  <a:cubicBezTo>
                    <a:pt x="167" y="403"/>
                    <a:pt x="167" y="403"/>
                    <a:pt x="167" y="403"/>
                  </a:cubicBezTo>
                  <a:cubicBezTo>
                    <a:pt x="167" y="402"/>
                    <a:pt x="168" y="402"/>
                    <a:pt x="168" y="402"/>
                  </a:cubicBezTo>
                  <a:cubicBezTo>
                    <a:pt x="168" y="401"/>
                    <a:pt x="168" y="401"/>
                    <a:pt x="168" y="401"/>
                  </a:cubicBezTo>
                  <a:cubicBezTo>
                    <a:pt x="168" y="397"/>
                    <a:pt x="168" y="397"/>
                    <a:pt x="168" y="397"/>
                  </a:cubicBezTo>
                  <a:cubicBezTo>
                    <a:pt x="168" y="397"/>
                    <a:pt x="168" y="397"/>
                    <a:pt x="168" y="397"/>
                  </a:cubicBezTo>
                  <a:cubicBezTo>
                    <a:pt x="168" y="397"/>
                    <a:pt x="168" y="396"/>
                    <a:pt x="168" y="396"/>
                  </a:cubicBezTo>
                  <a:cubicBezTo>
                    <a:pt x="168" y="396"/>
                    <a:pt x="168" y="396"/>
                    <a:pt x="168" y="396"/>
                  </a:cubicBezTo>
                  <a:cubicBezTo>
                    <a:pt x="169" y="395"/>
                    <a:pt x="169" y="395"/>
                    <a:pt x="170" y="395"/>
                  </a:cubicBezTo>
                  <a:cubicBezTo>
                    <a:pt x="170" y="395"/>
                    <a:pt x="170" y="395"/>
                    <a:pt x="170" y="395"/>
                  </a:cubicBezTo>
                  <a:cubicBezTo>
                    <a:pt x="170" y="395"/>
                    <a:pt x="170" y="395"/>
                    <a:pt x="171" y="395"/>
                  </a:cubicBezTo>
                  <a:cubicBezTo>
                    <a:pt x="171" y="395"/>
                    <a:pt x="172" y="395"/>
                    <a:pt x="172" y="395"/>
                  </a:cubicBezTo>
                  <a:cubicBezTo>
                    <a:pt x="172" y="395"/>
                    <a:pt x="172" y="395"/>
                    <a:pt x="172" y="395"/>
                  </a:cubicBezTo>
                  <a:cubicBezTo>
                    <a:pt x="172" y="395"/>
                    <a:pt x="172" y="395"/>
                    <a:pt x="172" y="395"/>
                  </a:cubicBezTo>
                  <a:cubicBezTo>
                    <a:pt x="173" y="395"/>
                    <a:pt x="174" y="394"/>
                    <a:pt x="174" y="394"/>
                  </a:cubicBezTo>
                  <a:cubicBezTo>
                    <a:pt x="175" y="394"/>
                    <a:pt x="175" y="394"/>
                    <a:pt x="175" y="395"/>
                  </a:cubicBezTo>
                  <a:cubicBezTo>
                    <a:pt x="175" y="395"/>
                    <a:pt x="175" y="395"/>
                    <a:pt x="176" y="395"/>
                  </a:cubicBezTo>
                  <a:cubicBezTo>
                    <a:pt x="176" y="395"/>
                    <a:pt x="176" y="395"/>
                    <a:pt x="176" y="395"/>
                  </a:cubicBezTo>
                  <a:cubicBezTo>
                    <a:pt x="176" y="395"/>
                    <a:pt x="176" y="395"/>
                    <a:pt x="177" y="395"/>
                  </a:cubicBezTo>
                  <a:cubicBezTo>
                    <a:pt x="177" y="395"/>
                    <a:pt x="177" y="394"/>
                    <a:pt x="177" y="394"/>
                  </a:cubicBezTo>
                  <a:cubicBezTo>
                    <a:pt x="178" y="394"/>
                    <a:pt x="177" y="393"/>
                    <a:pt x="177" y="393"/>
                  </a:cubicBezTo>
                  <a:cubicBezTo>
                    <a:pt x="177" y="393"/>
                    <a:pt x="176" y="393"/>
                    <a:pt x="176" y="392"/>
                  </a:cubicBezTo>
                  <a:cubicBezTo>
                    <a:pt x="176" y="391"/>
                    <a:pt x="176" y="390"/>
                    <a:pt x="177" y="389"/>
                  </a:cubicBezTo>
                  <a:cubicBezTo>
                    <a:pt x="177" y="389"/>
                    <a:pt x="177" y="389"/>
                    <a:pt x="177" y="389"/>
                  </a:cubicBezTo>
                  <a:cubicBezTo>
                    <a:pt x="177" y="389"/>
                    <a:pt x="177" y="389"/>
                    <a:pt x="178" y="389"/>
                  </a:cubicBezTo>
                  <a:cubicBezTo>
                    <a:pt x="178" y="389"/>
                    <a:pt x="178" y="389"/>
                    <a:pt x="178" y="389"/>
                  </a:cubicBezTo>
                  <a:cubicBezTo>
                    <a:pt x="178" y="389"/>
                    <a:pt x="179" y="390"/>
                    <a:pt x="179" y="390"/>
                  </a:cubicBezTo>
                  <a:cubicBezTo>
                    <a:pt x="179" y="390"/>
                    <a:pt x="179" y="390"/>
                    <a:pt x="179" y="390"/>
                  </a:cubicBezTo>
                  <a:cubicBezTo>
                    <a:pt x="180" y="389"/>
                    <a:pt x="180" y="389"/>
                    <a:pt x="180" y="388"/>
                  </a:cubicBezTo>
                  <a:cubicBezTo>
                    <a:pt x="181" y="388"/>
                    <a:pt x="181" y="388"/>
                    <a:pt x="181" y="388"/>
                  </a:cubicBezTo>
                  <a:cubicBezTo>
                    <a:pt x="181" y="387"/>
                    <a:pt x="182" y="387"/>
                    <a:pt x="182" y="387"/>
                  </a:cubicBezTo>
                  <a:cubicBezTo>
                    <a:pt x="182" y="387"/>
                    <a:pt x="182" y="387"/>
                    <a:pt x="182" y="387"/>
                  </a:cubicBezTo>
                  <a:cubicBezTo>
                    <a:pt x="183" y="387"/>
                    <a:pt x="184" y="386"/>
                    <a:pt x="185" y="386"/>
                  </a:cubicBezTo>
                  <a:cubicBezTo>
                    <a:pt x="185" y="385"/>
                    <a:pt x="186" y="385"/>
                    <a:pt x="186" y="385"/>
                  </a:cubicBezTo>
                  <a:cubicBezTo>
                    <a:pt x="187" y="384"/>
                    <a:pt x="188" y="383"/>
                    <a:pt x="189" y="383"/>
                  </a:cubicBezTo>
                  <a:cubicBezTo>
                    <a:pt x="189" y="383"/>
                    <a:pt x="189" y="382"/>
                    <a:pt x="190" y="382"/>
                  </a:cubicBezTo>
                  <a:cubicBezTo>
                    <a:pt x="190" y="382"/>
                    <a:pt x="191" y="381"/>
                    <a:pt x="192" y="381"/>
                  </a:cubicBezTo>
                  <a:cubicBezTo>
                    <a:pt x="192" y="381"/>
                    <a:pt x="192" y="381"/>
                    <a:pt x="192" y="381"/>
                  </a:cubicBezTo>
                  <a:cubicBezTo>
                    <a:pt x="192" y="380"/>
                    <a:pt x="192" y="380"/>
                    <a:pt x="193" y="379"/>
                  </a:cubicBezTo>
                  <a:cubicBezTo>
                    <a:pt x="194" y="379"/>
                    <a:pt x="195" y="379"/>
                    <a:pt x="196" y="379"/>
                  </a:cubicBezTo>
                  <a:cubicBezTo>
                    <a:pt x="196" y="379"/>
                    <a:pt x="196" y="379"/>
                    <a:pt x="196" y="379"/>
                  </a:cubicBezTo>
                  <a:cubicBezTo>
                    <a:pt x="197" y="379"/>
                    <a:pt x="198" y="378"/>
                    <a:pt x="199" y="378"/>
                  </a:cubicBezTo>
                  <a:cubicBezTo>
                    <a:pt x="200" y="378"/>
                    <a:pt x="201" y="377"/>
                    <a:pt x="201" y="377"/>
                  </a:cubicBezTo>
                  <a:cubicBezTo>
                    <a:pt x="202" y="377"/>
                    <a:pt x="202" y="377"/>
                    <a:pt x="202" y="377"/>
                  </a:cubicBezTo>
                  <a:cubicBezTo>
                    <a:pt x="203" y="377"/>
                    <a:pt x="203" y="377"/>
                    <a:pt x="204" y="378"/>
                  </a:cubicBezTo>
                  <a:cubicBezTo>
                    <a:pt x="204" y="379"/>
                    <a:pt x="203" y="380"/>
                    <a:pt x="203" y="380"/>
                  </a:cubicBezTo>
                  <a:cubicBezTo>
                    <a:pt x="203" y="381"/>
                    <a:pt x="203" y="381"/>
                    <a:pt x="203" y="381"/>
                  </a:cubicBezTo>
                  <a:cubicBezTo>
                    <a:pt x="203" y="381"/>
                    <a:pt x="203" y="381"/>
                    <a:pt x="203" y="382"/>
                  </a:cubicBezTo>
                  <a:cubicBezTo>
                    <a:pt x="203" y="382"/>
                    <a:pt x="203" y="382"/>
                    <a:pt x="203" y="382"/>
                  </a:cubicBezTo>
                  <a:cubicBezTo>
                    <a:pt x="203" y="382"/>
                    <a:pt x="203" y="382"/>
                    <a:pt x="204" y="382"/>
                  </a:cubicBezTo>
                  <a:cubicBezTo>
                    <a:pt x="204" y="382"/>
                    <a:pt x="204" y="381"/>
                    <a:pt x="204" y="381"/>
                  </a:cubicBezTo>
                  <a:cubicBezTo>
                    <a:pt x="205" y="381"/>
                    <a:pt x="205" y="380"/>
                    <a:pt x="205" y="379"/>
                  </a:cubicBezTo>
                  <a:cubicBezTo>
                    <a:pt x="205" y="378"/>
                    <a:pt x="205" y="378"/>
                    <a:pt x="205" y="377"/>
                  </a:cubicBezTo>
                  <a:cubicBezTo>
                    <a:pt x="205" y="377"/>
                    <a:pt x="205" y="377"/>
                    <a:pt x="205" y="377"/>
                  </a:cubicBezTo>
                  <a:cubicBezTo>
                    <a:pt x="204" y="376"/>
                    <a:pt x="205" y="375"/>
                    <a:pt x="205" y="374"/>
                  </a:cubicBezTo>
                  <a:cubicBezTo>
                    <a:pt x="205" y="374"/>
                    <a:pt x="205" y="374"/>
                    <a:pt x="205" y="374"/>
                  </a:cubicBezTo>
                  <a:cubicBezTo>
                    <a:pt x="206" y="373"/>
                    <a:pt x="207" y="372"/>
                    <a:pt x="207" y="372"/>
                  </a:cubicBezTo>
                  <a:cubicBezTo>
                    <a:pt x="208" y="372"/>
                    <a:pt x="208" y="372"/>
                    <a:pt x="208" y="372"/>
                  </a:cubicBezTo>
                  <a:cubicBezTo>
                    <a:pt x="209" y="372"/>
                    <a:pt x="209" y="373"/>
                    <a:pt x="209" y="374"/>
                  </a:cubicBezTo>
                  <a:cubicBezTo>
                    <a:pt x="209" y="374"/>
                    <a:pt x="209" y="374"/>
                    <a:pt x="209" y="374"/>
                  </a:cubicBezTo>
                  <a:cubicBezTo>
                    <a:pt x="209" y="375"/>
                    <a:pt x="209" y="375"/>
                    <a:pt x="209" y="375"/>
                  </a:cubicBezTo>
                  <a:cubicBezTo>
                    <a:pt x="209" y="376"/>
                    <a:pt x="209" y="376"/>
                    <a:pt x="210" y="376"/>
                  </a:cubicBezTo>
                  <a:cubicBezTo>
                    <a:pt x="210" y="376"/>
                    <a:pt x="210" y="376"/>
                    <a:pt x="210" y="376"/>
                  </a:cubicBezTo>
                  <a:cubicBezTo>
                    <a:pt x="211" y="375"/>
                    <a:pt x="211" y="374"/>
                    <a:pt x="211" y="373"/>
                  </a:cubicBezTo>
                  <a:cubicBezTo>
                    <a:pt x="211" y="373"/>
                    <a:pt x="211" y="373"/>
                    <a:pt x="211" y="373"/>
                  </a:cubicBezTo>
                  <a:cubicBezTo>
                    <a:pt x="211" y="373"/>
                    <a:pt x="211" y="373"/>
                    <a:pt x="211" y="372"/>
                  </a:cubicBezTo>
                  <a:cubicBezTo>
                    <a:pt x="211" y="372"/>
                    <a:pt x="211" y="371"/>
                    <a:pt x="211" y="371"/>
                  </a:cubicBezTo>
                  <a:cubicBezTo>
                    <a:pt x="211" y="371"/>
                    <a:pt x="211" y="371"/>
                    <a:pt x="211" y="371"/>
                  </a:cubicBezTo>
                  <a:cubicBezTo>
                    <a:pt x="212" y="370"/>
                    <a:pt x="212" y="370"/>
                    <a:pt x="213" y="370"/>
                  </a:cubicBezTo>
                  <a:cubicBezTo>
                    <a:pt x="213" y="370"/>
                    <a:pt x="214" y="370"/>
                    <a:pt x="214" y="369"/>
                  </a:cubicBezTo>
                  <a:cubicBezTo>
                    <a:pt x="215" y="369"/>
                    <a:pt x="216" y="368"/>
                    <a:pt x="218" y="368"/>
                  </a:cubicBezTo>
                  <a:cubicBezTo>
                    <a:pt x="218" y="368"/>
                    <a:pt x="218" y="368"/>
                    <a:pt x="218" y="368"/>
                  </a:cubicBezTo>
                  <a:cubicBezTo>
                    <a:pt x="218" y="368"/>
                    <a:pt x="219" y="368"/>
                    <a:pt x="219" y="368"/>
                  </a:cubicBezTo>
                  <a:cubicBezTo>
                    <a:pt x="219" y="368"/>
                    <a:pt x="219" y="369"/>
                    <a:pt x="219" y="369"/>
                  </a:cubicBezTo>
                  <a:cubicBezTo>
                    <a:pt x="218" y="370"/>
                    <a:pt x="218" y="370"/>
                    <a:pt x="217" y="370"/>
                  </a:cubicBezTo>
                  <a:cubicBezTo>
                    <a:pt x="217" y="370"/>
                    <a:pt x="217" y="370"/>
                    <a:pt x="217" y="370"/>
                  </a:cubicBezTo>
                  <a:cubicBezTo>
                    <a:pt x="217" y="371"/>
                    <a:pt x="216" y="371"/>
                    <a:pt x="216" y="371"/>
                  </a:cubicBezTo>
                  <a:cubicBezTo>
                    <a:pt x="216" y="371"/>
                    <a:pt x="217" y="371"/>
                    <a:pt x="217" y="372"/>
                  </a:cubicBezTo>
                  <a:cubicBezTo>
                    <a:pt x="218" y="372"/>
                    <a:pt x="218" y="372"/>
                    <a:pt x="218" y="373"/>
                  </a:cubicBezTo>
                  <a:cubicBezTo>
                    <a:pt x="218" y="373"/>
                    <a:pt x="218" y="373"/>
                    <a:pt x="218" y="374"/>
                  </a:cubicBezTo>
                  <a:cubicBezTo>
                    <a:pt x="218" y="374"/>
                    <a:pt x="218" y="374"/>
                    <a:pt x="218" y="374"/>
                  </a:cubicBezTo>
                  <a:cubicBezTo>
                    <a:pt x="218" y="374"/>
                    <a:pt x="218" y="374"/>
                    <a:pt x="218" y="375"/>
                  </a:cubicBezTo>
                  <a:cubicBezTo>
                    <a:pt x="218" y="375"/>
                    <a:pt x="218" y="376"/>
                    <a:pt x="218" y="376"/>
                  </a:cubicBezTo>
                  <a:cubicBezTo>
                    <a:pt x="218" y="376"/>
                    <a:pt x="218" y="377"/>
                    <a:pt x="219" y="377"/>
                  </a:cubicBezTo>
                  <a:cubicBezTo>
                    <a:pt x="219" y="377"/>
                    <a:pt x="219" y="378"/>
                    <a:pt x="218" y="379"/>
                  </a:cubicBezTo>
                  <a:cubicBezTo>
                    <a:pt x="218" y="379"/>
                    <a:pt x="217" y="379"/>
                    <a:pt x="217" y="379"/>
                  </a:cubicBezTo>
                  <a:cubicBezTo>
                    <a:pt x="216" y="380"/>
                    <a:pt x="215" y="380"/>
                    <a:pt x="215" y="380"/>
                  </a:cubicBezTo>
                  <a:cubicBezTo>
                    <a:pt x="215" y="380"/>
                    <a:pt x="215" y="381"/>
                    <a:pt x="215" y="381"/>
                  </a:cubicBezTo>
                  <a:cubicBezTo>
                    <a:pt x="215" y="382"/>
                    <a:pt x="215" y="382"/>
                    <a:pt x="215" y="382"/>
                  </a:cubicBezTo>
                  <a:cubicBezTo>
                    <a:pt x="216" y="382"/>
                    <a:pt x="216" y="382"/>
                    <a:pt x="216" y="382"/>
                  </a:cubicBezTo>
                  <a:cubicBezTo>
                    <a:pt x="217" y="381"/>
                    <a:pt x="217" y="381"/>
                    <a:pt x="218" y="381"/>
                  </a:cubicBezTo>
                  <a:cubicBezTo>
                    <a:pt x="218" y="381"/>
                    <a:pt x="218" y="381"/>
                    <a:pt x="219" y="381"/>
                  </a:cubicBezTo>
                  <a:cubicBezTo>
                    <a:pt x="219" y="382"/>
                    <a:pt x="219" y="382"/>
                    <a:pt x="219" y="382"/>
                  </a:cubicBezTo>
                  <a:cubicBezTo>
                    <a:pt x="219" y="382"/>
                    <a:pt x="219" y="382"/>
                    <a:pt x="220" y="383"/>
                  </a:cubicBezTo>
                  <a:cubicBezTo>
                    <a:pt x="220" y="383"/>
                    <a:pt x="220" y="383"/>
                    <a:pt x="220" y="383"/>
                  </a:cubicBezTo>
                  <a:cubicBezTo>
                    <a:pt x="221" y="383"/>
                    <a:pt x="221" y="382"/>
                    <a:pt x="222" y="382"/>
                  </a:cubicBezTo>
                  <a:cubicBezTo>
                    <a:pt x="222" y="382"/>
                    <a:pt x="222" y="382"/>
                    <a:pt x="222" y="382"/>
                  </a:cubicBezTo>
                  <a:cubicBezTo>
                    <a:pt x="222" y="382"/>
                    <a:pt x="222" y="382"/>
                    <a:pt x="222" y="382"/>
                  </a:cubicBezTo>
                  <a:cubicBezTo>
                    <a:pt x="222" y="381"/>
                    <a:pt x="223" y="381"/>
                    <a:pt x="223" y="381"/>
                  </a:cubicBezTo>
                  <a:cubicBezTo>
                    <a:pt x="224" y="381"/>
                    <a:pt x="224" y="381"/>
                    <a:pt x="224" y="381"/>
                  </a:cubicBezTo>
                  <a:cubicBezTo>
                    <a:pt x="225" y="381"/>
                    <a:pt x="225" y="381"/>
                    <a:pt x="226" y="381"/>
                  </a:cubicBezTo>
                  <a:cubicBezTo>
                    <a:pt x="226" y="382"/>
                    <a:pt x="227" y="382"/>
                    <a:pt x="227" y="382"/>
                  </a:cubicBezTo>
                  <a:cubicBezTo>
                    <a:pt x="227" y="382"/>
                    <a:pt x="227" y="382"/>
                    <a:pt x="227" y="382"/>
                  </a:cubicBezTo>
                  <a:cubicBezTo>
                    <a:pt x="228" y="382"/>
                    <a:pt x="228" y="382"/>
                    <a:pt x="228" y="381"/>
                  </a:cubicBezTo>
                  <a:cubicBezTo>
                    <a:pt x="228" y="380"/>
                    <a:pt x="228" y="380"/>
                    <a:pt x="228" y="379"/>
                  </a:cubicBezTo>
                  <a:cubicBezTo>
                    <a:pt x="228" y="378"/>
                    <a:pt x="228" y="377"/>
                    <a:pt x="229" y="376"/>
                  </a:cubicBezTo>
                  <a:cubicBezTo>
                    <a:pt x="229" y="376"/>
                    <a:pt x="230" y="376"/>
                    <a:pt x="230" y="376"/>
                  </a:cubicBezTo>
                  <a:cubicBezTo>
                    <a:pt x="231" y="376"/>
                    <a:pt x="232" y="375"/>
                    <a:pt x="233" y="375"/>
                  </a:cubicBezTo>
                  <a:cubicBezTo>
                    <a:pt x="233" y="375"/>
                    <a:pt x="233" y="375"/>
                    <a:pt x="233" y="375"/>
                  </a:cubicBezTo>
                  <a:cubicBezTo>
                    <a:pt x="234" y="374"/>
                    <a:pt x="235" y="373"/>
                    <a:pt x="236" y="373"/>
                  </a:cubicBezTo>
                  <a:cubicBezTo>
                    <a:pt x="236" y="373"/>
                    <a:pt x="236" y="373"/>
                    <a:pt x="236" y="373"/>
                  </a:cubicBezTo>
                  <a:cubicBezTo>
                    <a:pt x="236" y="373"/>
                    <a:pt x="237" y="373"/>
                    <a:pt x="237" y="374"/>
                  </a:cubicBezTo>
                  <a:cubicBezTo>
                    <a:pt x="237" y="374"/>
                    <a:pt x="237" y="374"/>
                    <a:pt x="237" y="374"/>
                  </a:cubicBezTo>
                  <a:cubicBezTo>
                    <a:pt x="237" y="374"/>
                    <a:pt x="238" y="374"/>
                    <a:pt x="238" y="374"/>
                  </a:cubicBezTo>
                  <a:cubicBezTo>
                    <a:pt x="238" y="374"/>
                    <a:pt x="238" y="374"/>
                    <a:pt x="238" y="374"/>
                  </a:cubicBezTo>
                  <a:cubicBezTo>
                    <a:pt x="238" y="374"/>
                    <a:pt x="239" y="374"/>
                    <a:pt x="239" y="374"/>
                  </a:cubicBezTo>
                  <a:cubicBezTo>
                    <a:pt x="239" y="374"/>
                    <a:pt x="239" y="374"/>
                    <a:pt x="239" y="374"/>
                  </a:cubicBezTo>
                  <a:cubicBezTo>
                    <a:pt x="240" y="374"/>
                    <a:pt x="240" y="374"/>
                    <a:pt x="240" y="374"/>
                  </a:cubicBezTo>
                  <a:cubicBezTo>
                    <a:pt x="241" y="374"/>
                    <a:pt x="241" y="374"/>
                    <a:pt x="242" y="374"/>
                  </a:cubicBezTo>
                  <a:cubicBezTo>
                    <a:pt x="242" y="374"/>
                    <a:pt x="243" y="374"/>
                    <a:pt x="243" y="374"/>
                  </a:cubicBezTo>
                  <a:cubicBezTo>
                    <a:pt x="243" y="374"/>
                    <a:pt x="244" y="374"/>
                    <a:pt x="244" y="374"/>
                  </a:cubicBezTo>
                  <a:cubicBezTo>
                    <a:pt x="244" y="374"/>
                    <a:pt x="245" y="373"/>
                    <a:pt x="245" y="373"/>
                  </a:cubicBezTo>
                  <a:cubicBezTo>
                    <a:pt x="246" y="372"/>
                    <a:pt x="247" y="372"/>
                    <a:pt x="248" y="372"/>
                  </a:cubicBezTo>
                  <a:cubicBezTo>
                    <a:pt x="248" y="371"/>
                    <a:pt x="248" y="371"/>
                    <a:pt x="248" y="371"/>
                  </a:cubicBezTo>
                  <a:cubicBezTo>
                    <a:pt x="248" y="372"/>
                    <a:pt x="248" y="372"/>
                    <a:pt x="249" y="372"/>
                  </a:cubicBezTo>
                  <a:cubicBezTo>
                    <a:pt x="249" y="372"/>
                    <a:pt x="249" y="372"/>
                    <a:pt x="249" y="372"/>
                  </a:cubicBezTo>
                  <a:cubicBezTo>
                    <a:pt x="249" y="372"/>
                    <a:pt x="249" y="372"/>
                    <a:pt x="250" y="371"/>
                  </a:cubicBezTo>
                  <a:cubicBezTo>
                    <a:pt x="250" y="371"/>
                    <a:pt x="251" y="371"/>
                    <a:pt x="251" y="370"/>
                  </a:cubicBezTo>
                  <a:cubicBezTo>
                    <a:pt x="251" y="370"/>
                    <a:pt x="252" y="370"/>
                    <a:pt x="252" y="370"/>
                  </a:cubicBezTo>
                  <a:cubicBezTo>
                    <a:pt x="252" y="369"/>
                    <a:pt x="253" y="369"/>
                    <a:pt x="254" y="368"/>
                  </a:cubicBezTo>
                  <a:cubicBezTo>
                    <a:pt x="255" y="368"/>
                    <a:pt x="255" y="368"/>
                    <a:pt x="255" y="368"/>
                  </a:cubicBezTo>
                  <a:cubicBezTo>
                    <a:pt x="256" y="368"/>
                    <a:pt x="256" y="367"/>
                    <a:pt x="256" y="367"/>
                  </a:cubicBezTo>
                  <a:cubicBezTo>
                    <a:pt x="257" y="367"/>
                    <a:pt x="258" y="366"/>
                    <a:pt x="258" y="366"/>
                  </a:cubicBezTo>
                  <a:cubicBezTo>
                    <a:pt x="258" y="366"/>
                    <a:pt x="258" y="366"/>
                    <a:pt x="258" y="366"/>
                  </a:cubicBezTo>
                  <a:cubicBezTo>
                    <a:pt x="259" y="366"/>
                    <a:pt x="259" y="366"/>
                    <a:pt x="259" y="366"/>
                  </a:cubicBezTo>
                  <a:cubicBezTo>
                    <a:pt x="259" y="366"/>
                    <a:pt x="259" y="367"/>
                    <a:pt x="259" y="367"/>
                  </a:cubicBezTo>
                  <a:cubicBezTo>
                    <a:pt x="259" y="367"/>
                    <a:pt x="259" y="367"/>
                    <a:pt x="259" y="367"/>
                  </a:cubicBezTo>
                  <a:cubicBezTo>
                    <a:pt x="259" y="367"/>
                    <a:pt x="260" y="368"/>
                    <a:pt x="260" y="368"/>
                  </a:cubicBezTo>
                  <a:cubicBezTo>
                    <a:pt x="260" y="368"/>
                    <a:pt x="260" y="368"/>
                    <a:pt x="260" y="368"/>
                  </a:cubicBezTo>
                  <a:cubicBezTo>
                    <a:pt x="261" y="368"/>
                    <a:pt x="262" y="369"/>
                    <a:pt x="262" y="369"/>
                  </a:cubicBezTo>
                  <a:cubicBezTo>
                    <a:pt x="262" y="370"/>
                    <a:pt x="263" y="371"/>
                    <a:pt x="263" y="371"/>
                  </a:cubicBezTo>
                  <a:cubicBezTo>
                    <a:pt x="262" y="372"/>
                    <a:pt x="262" y="372"/>
                    <a:pt x="262" y="372"/>
                  </a:cubicBezTo>
                  <a:cubicBezTo>
                    <a:pt x="261" y="373"/>
                    <a:pt x="261" y="374"/>
                    <a:pt x="261" y="375"/>
                  </a:cubicBezTo>
                  <a:cubicBezTo>
                    <a:pt x="261" y="375"/>
                    <a:pt x="261" y="376"/>
                    <a:pt x="261" y="376"/>
                  </a:cubicBezTo>
                  <a:cubicBezTo>
                    <a:pt x="261" y="377"/>
                    <a:pt x="262" y="377"/>
                    <a:pt x="262" y="377"/>
                  </a:cubicBezTo>
                  <a:cubicBezTo>
                    <a:pt x="262" y="378"/>
                    <a:pt x="262" y="378"/>
                    <a:pt x="262" y="378"/>
                  </a:cubicBezTo>
                  <a:cubicBezTo>
                    <a:pt x="262" y="378"/>
                    <a:pt x="262" y="378"/>
                    <a:pt x="262" y="378"/>
                  </a:cubicBezTo>
                  <a:cubicBezTo>
                    <a:pt x="262" y="378"/>
                    <a:pt x="262" y="378"/>
                    <a:pt x="263" y="378"/>
                  </a:cubicBezTo>
                  <a:cubicBezTo>
                    <a:pt x="263" y="378"/>
                    <a:pt x="264" y="378"/>
                    <a:pt x="264" y="378"/>
                  </a:cubicBezTo>
                  <a:cubicBezTo>
                    <a:pt x="264" y="378"/>
                    <a:pt x="264" y="378"/>
                    <a:pt x="265" y="378"/>
                  </a:cubicBezTo>
                  <a:cubicBezTo>
                    <a:pt x="266" y="378"/>
                    <a:pt x="267" y="378"/>
                    <a:pt x="267" y="377"/>
                  </a:cubicBezTo>
                  <a:cubicBezTo>
                    <a:pt x="267" y="376"/>
                    <a:pt x="267" y="376"/>
                    <a:pt x="267" y="375"/>
                  </a:cubicBezTo>
                  <a:cubicBezTo>
                    <a:pt x="267" y="375"/>
                    <a:pt x="267" y="375"/>
                    <a:pt x="267" y="375"/>
                  </a:cubicBezTo>
                  <a:cubicBezTo>
                    <a:pt x="267" y="375"/>
                    <a:pt x="266" y="375"/>
                    <a:pt x="266" y="374"/>
                  </a:cubicBezTo>
                  <a:cubicBezTo>
                    <a:pt x="266" y="374"/>
                    <a:pt x="266" y="373"/>
                    <a:pt x="266" y="373"/>
                  </a:cubicBezTo>
                  <a:cubicBezTo>
                    <a:pt x="266" y="372"/>
                    <a:pt x="267" y="371"/>
                    <a:pt x="268" y="370"/>
                  </a:cubicBezTo>
                  <a:cubicBezTo>
                    <a:pt x="268" y="370"/>
                    <a:pt x="268" y="370"/>
                    <a:pt x="269" y="370"/>
                  </a:cubicBezTo>
                  <a:cubicBezTo>
                    <a:pt x="269" y="370"/>
                    <a:pt x="269" y="370"/>
                    <a:pt x="270" y="370"/>
                  </a:cubicBezTo>
                  <a:cubicBezTo>
                    <a:pt x="270" y="371"/>
                    <a:pt x="270" y="371"/>
                    <a:pt x="270" y="371"/>
                  </a:cubicBezTo>
                  <a:cubicBezTo>
                    <a:pt x="270" y="371"/>
                    <a:pt x="270" y="371"/>
                    <a:pt x="270" y="371"/>
                  </a:cubicBezTo>
                  <a:cubicBezTo>
                    <a:pt x="270" y="371"/>
                    <a:pt x="271" y="371"/>
                    <a:pt x="271" y="371"/>
                  </a:cubicBezTo>
                  <a:cubicBezTo>
                    <a:pt x="271" y="371"/>
                    <a:pt x="272" y="370"/>
                    <a:pt x="272" y="370"/>
                  </a:cubicBezTo>
                  <a:cubicBezTo>
                    <a:pt x="272" y="370"/>
                    <a:pt x="272" y="370"/>
                    <a:pt x="272" y="370"/>
                  </a:cubicBezTo>
                  <a:cubicBezTo>
                    <a:pt x="272" y="370"/>
                    <a:pt x="272" y="370"/>
                    <a:pt x="272" y="370"/>
                  </a:cubicBezTo>
                  <a:cubicBezTo>
                    <a:pt x="272" y="369"/>
                    <a:pt x="272" y="369"/>
                    <a:pt x="273" y="369"/>
                  </a:cubicBezTo>
                  <a:cubicBezTo>
                    <a:pt x="273" y="368"/>
                    <a:pt x="275" y="368"/>
                    <a:pt x="276" y="367"/>
                  </a:cubicBezTo>
                  <a:cubicBezTo>
                    <a:pt x="276" y="367"/>
                    <a:pt x="276" y="367"/>
                    <a:pt x="276" y="367"/>
                  </a:cubicBezTo>
                  <a:cubicBezTo>
                    <a:pt x="276" y="367"/>
                    <a:pt x="277" y="368"/>
                    <a:pt x="277" y="368"/>
                  </a:cubicBezTo>
                  <a:cubicBezTo>
                    <a:pt x="277" y="368"/>
                    <a:pt x="278" y="368"/>
                    <a:pt x="278" y="368"/>
                  </a:cubicBezTo>
                  <a:cubicBezTo>
                    <a:pt x="278" y="368"/>
                    <a:pt x="278" y="368"/>
                    <a:pt x="278" y="368"/>
                  </a:cubicBezTo>
                  <a:cubicBezTo>
                    <a:pt x="278" y="367"/>
                    <a:pt x="277" y="367"/>
                    <a:pt x="277" y="367"/>
                  </a:cubicBezTo>
                  <a:cubicBezTo>
                    <a:pt x="277" y="367"/>
                    <a:pt x="277" y="367"/>
                    <a:pt x="277" y="367"/>
                  </a:cubicBezTo>
                  <a:cubicBezTo>
                    <a:pt x="277" y="367"/>
                    <a:pt x="277" y="366"/>
                    <a:pt x="277" y="366"/>
                  </a:cubicBezTo>
                  <a:cubicBezTo>
                    <a:pt x="276" y="366"/>
                    <a:pt x="276" y="366"/>
                    <a:pt x="275" y="366"/>
                  </a:cubicBezTo>
                  <a:cubicBezTo>
                    <a:pt x="275" y="366"/>
                    <a:pt x="275" y="366"/>
                    <a:pt x="275" y="365"/>
                  </a:cubicBezTo>
                  <a:cubicBezTo>
                    <a:pt x="274" y="365"/>
                    <a:pt x="274" y="365"/>
                    <a:pt x="274" y="364"/>
                  </a:cubicBezTo>
                  <a:cubicBezTo>
                    <a:pt x="274" y="364"/>
                    <a:pt x="274" y="364"/>
                    <a:pt x="274" y="363"/>
                  </a:cubicBezTo>
                  <a:cubicBezTo>
                    <a:pt x="274" y="363"/>
                    <a:pt x="274" y="363"/>
                    <a:pt x="274" y="362"/>
                  </a:cubicBezTo>
                  <a:cubicBezTo>
                    <a:pt x="273" y="361"/>
                    <a:pt x="273" y="361"/>
                    <a:pt x="273" y="360"/>
                  </a:cubicBezTo>
                  <a:cubicBezTo>
                    <a:pt x="273" y="360"/>
                    <a:pt x="273" y="360"/>
                    <a:pt x="273" y="360"/>
                  </a:cubicBezTo>
                  <a:cubicBezTo>
                    <a:pt x="272" y="360"/>
                    <a:pt x="272" y="360"/>
                    <a:pt x="272" y="360"/>
                  </a:cubicBezTo>
                  <a:cubicBezTo>
                    <a:pt x="272" y="360"/>
                    <a:pt x="271" y="360"/>
                    <a:pt x="271" y="360"/>
                  </a:cubicBezTo>
                  <a:cubicBezTo>
                    <a:pt x="271" y="360"/>
                    <a:pt x="271" y="360"/>
                    <a:pt x="271" y="359"/>
                  </a:cubicBezTo>
                  <a:cubicBezTo>
                    <a:pt x="271" y="359"/>
                    <a:pt x="271" y="359"/>
                    <a:pt x="271" y="359"/>
                  </a:cubicBezTo>
                  <a:cubicBezTo>
                    <a:pt x="270" y="358"/>
                    <a:pt x="270" y="358"/>
                    <a:pt x="270" y="357"/>
                  </a:cubicBezTo>
                  <a:cubicBezTo>
                    <a:pt x="270" y="356"/>
                    <a:pt x="269" y="355"/>
                    <a:pt x="268" y="354"/>
                  </a:cubicBezTo>
                  <a:cubicBezTo>
                    <a:pt x="268" y="354"/>
                    <a:pt x="268" y="354"/>
                    <a:pt x="268" y="354"/>
                  </a:cubicBezTo>
                  <a:cubicBezTo>
                    <a:pt x="267" y="353"/>
                    <a:pt x="267" y="352"/>
                    <a:pt x="267" y="351"/>
                  </a:cubicBezTo>
                  <a:cubicBezTo>
                    <a:pt x="267" y="351"/>
                    <a:pt x="267" y="351"/>
                    <a:pt x="267" y="351"/>
                  </a:cubicBezTo>
                  <a:cubicBezTo>
                    <a:pt x="267" y="351"/>
                    <a:pt x="267" y="351"/>
                    <a:pt x="266" y="351"/>
                  </a:cubicBezTo>
                  <a:cubicBezTo>
                    <a:pt x="266" y="351"/>
                    <a:pt x="266" y="351"/>
                    <a:pt x="266" y="351"/>
                  </a:cubicBezTo>
                  <a:cubicBezTo>
                    <a:pt x="265" y="351"/>
                    <a:pt x="265" y="351"/>
                    <a:pt x="265" y="351"/>
                  </a:cubicBezTo>
                  <a:cubicBezTo>
                    <a:pt x="265" y="351"/>
                    <a:pt x="265" y="351"/>
                    <a:pt x="265" y="351"/>
                  </a:cubicBezTo>
                  <a:cubicBezTo>
                    <a:pt x="265" y="351"/>
                    <a:pt x="265" y="351"/>
                    <a:pt x="265" y="351"/>
                  </a:cubicBezTo>
                  <a:cubicBezTo>
                    <a:pt x="265" y="351"/>
                    <a:pt x="265" y="351"/>
                    <a:pt x="265" y="351"/>
                  </a:cubicBezTo>
                  <a:cubicBezTo>
                    <a:pt x="264" y="352"/>
                    <a:pt x="263" y="352"/>
                    <a:pt x="263" y="352"/>
                  </a:cubicBezTo>
                  <a:cubicBezTo>
                    <a:pt x="262" y="352"/>
                    <a:pt x="262" y="352"/>
                    <a:pt x="262" y="352"/>
                  </a:cubicBezTo>
                  <a:cubicBezTo>
                    <a:pt x="261" y="352"/>
                    <a:pt x="261" y="352"/>
                    <a:pt x="261" y="352"/>
                  </a:cubicBezTo>
                  <a:cubicBezTo>
                    <a:pt x="261" y="351"/>
                    <a:pt x="261" y="351"/>
                    <a:pt x="261" y="351"/>
                  </a:cubicBezTo>
                  <a:cubicBezTo>
                    <a:pt x="261" y="351"/>
                    <a:pt x="261" y="351"/>
                    <a:pt x="261" y="351"/>
                  </a:cubicBezTo>
                  <a:cubicBezTo>
                    <a:pt x="261" y="350"/>
                    <a:pt x="261" y="350"/>
                    <a:pt x="261" y="350"/>
                  </a:cubicBezTo>
                  <a:cubicBezTo>
                    <a:pt x="261" y="350"/>
                    <a:pt x="260" y="350"/>
                    <a:pt x="260" y="350"/>
                  </a:cubicBezTo>
                  <a:cubicBezTo>
                    <a:pt x="260" y="349"/>
                    <a:pt x="260" y="349"/>
                    <a:pt x="260" y="349"/>
                  </a:cubicBezTo>
                  <a:cubicBezTo>
                    <a:pt x="260" y="349"/>
                    <a:pt x="260" y="348"/>
                    <a:pt x="260" y="348"/>
                  </a:cubicBezTo>
                  <a:cubicBezTo>
                    <a:pt x="260" y="348"/>
                    <a:pt x="260" y="347"/>
                    <a:pt x="260" y="347"/>
                  </a:cubicBezTo>
                  <a:cubicBezTo>
                    <a:pt x="259" y="347"/>
                    <a:pt x="259" y="346"/>
                    <a:pt x="258" y="346"/>
                  </a:cubicBezTo>
                  <a:cubicBezTo>
                    <a:pt x="258" y="346"/>
                    <a:pt x="257" y="346"/>
                    <a:pt x="257" y="346"/>
                  </a:cubicBezTo>
                  <a:cubicBezTo>
                    <a:pt x="257" y="346"/>
                    <a:pt x="256" y="346"/>
                    <a:pt x="256" y="346"/>
                  </a:cubicBezTo>
                  <a:cubicBezTo>
                    <a:pt x="256" y="347"/>
                    <a:pt x="256" y="348"/>
                    <a:pt x="255" y="348"/>
                  </a:cubicBezTo>
                  <a:cubicBezTo>
                    <a:pt x="255" y="348"/>
                    <a:pt x="255" y="348"/>
                    <a:pt x="255" y="348"/>
                  </a:cubicBezTo>
                  <a:cubicBezTo>
                    <a:pt x="254" y="348"/>
                    <a:pt x="254" y="348"/>
                    <a:pt x="254" y="348"/>
                  </a:cubicBezTo>
                  <a:cubicBezTo>
                    <a:pt x="254" y="348"/>
                    <a:pt x="254" y="347"/>
                    <a:pt x="254" y="347"/>
                  </a:cubicBezTo>
                  <a:cubicBezTo>
                    <a:pt x="254" y="347"/>
                    <a:pt x="254" y="347"/>
                    <a:pt x="254" y="347"/>
                  </a:cubicBezTo>
                  <a:cubicBezTo>
                    <a:pt x="254" y="346"/>
                    <a:pt x="253" y="346"/>
                    <a:pt x="253" y="346"/>
                  </a:cubicBezTo>
                  <a:cubicBezTo>
                    <a:pt x="253" y="346"/>
                    <a:pt x="253" y="346"/>
                    <a:pt x="253" y="346"/>
                  </a:cubicBezTo>
                  <a:cubicBezTo>
                    <a:pt x="252" y="346"/>
                    <a:pt x="252" y="345"/>
                    <a:pt x="252" y="345"/>
                  </a:cubicBezTo>
                  <a:cubicBezTo>
                    <a:pt x="251" y="344"/>
                    <a:pt x="251" y="344"/>
                    <a:pt x="251" y="344"/>
                  </a:cubicBezTo>
                  <a:cubicBezTo>
                    <a:pt x="250" y="343"/>
                    <a:pt x="249" y="343"/>
                    <a:pt x="249" y="342"/>
                  </a:cubicBezTo>
                  <a:cubicBezTo>
                    <a:pt x="249" y="342"/>
                    <a:pt x="249" y="341"/>
                    <a:pt x="249" y="341"/>
                  </a:cubicBezTo>
                  <a:cubicBezTo>
                    <a:pt x="249" y="340"/>
                    <a:pt x="249" y="340"/>
                    <a:pt x="249" y="340"/>
                  </a:cubicBezTo>
                  <a:cubicBezTo>
                    <a:pt x="249" y="340"/>
                    <a:pt x="249" y="339"/>
                    <a:pt x="249" y="339"/>
                  </a:cubicBezTo>
                  <a:cubicBezTo>
                    <a:pt x="249" y="339"/>
                    <a:pt x="249" y="339"/>
                    <a:pt x="249" y="339"/>
                  </a:cubicBezTo>
                  <a:cubicBezTo>
                    <a:pt x="249" y="339"/>
                    <a:pt x="250" y="339"/>
                    <a:pt x="250" y="339"/>
                  </a:cubicBezTo>
                  <a:cubicBezTo>
                    <a:pt x="250" y="339"/>
                    <a:pt x="250" y="339"/>
                    <a:pt x="250" y="339"/>
                  </a:cubicBezTo>
                  <a:cubicBezTo>
                    <a:pt x="251" y="339"/>
                    <a:pt x="251" y="339"/>
                    <a:pt x="251" y="339"/>
                  </a:cubicBezTo>
                  <a:cubicBezTo>
                    <a:pt x="252" y="339"/>
                    <a:pt x="252" y="339"/>
                    <a:pt x="252" y="339"/>
                  </a:cubicBezTo>
                  <a:cubicBezTo>
                    <a:pt x="252" y="339"/>
                    <a:pt x="252" y="339"/>
                    <a:pt x="251" y="339"/>
                  </a:cubicBezTo>
                  <a:cubicBezTo>
                    <a:pt x="251" y="339"/>
                    <a:pt x="251" y="339"/>
                    <a:pt x="251" y="339"/>
                  </a:cubicBezTo>
                  <a:cubicBezTo>
                    <a:pt x="251" y="339"/>
                    <a:pt x="250" y="339"/>
                    <a:pt x="250" y="338"/>
                  </a:cubicBezTo>
                  <a:cubicBezTo>
                    <a:pt x="250" y="338"/>
                    <a:pt x="250" y="338"/>
                    <a:pt x="250" y="338"/>
                  </a:cubicBezTo>
                  <a:cubicBezTo>
                    <a:pt x="250" y="338"/>
                    <a:pt x="250" y="338"/>
                    <a:pt x="250" y="338"/>
                  </a:cubicBezTo>
                  <a:cubicBezTo>
                    <a:pt x="250" y="337"/>
                    <a:pt x="250" y="337"/>
                    <a:pt x="250" y="336"/>
                  </a:cubicBezTo>
                  <a:cubicBezTo>
                    <a:pt x="250" y="336"/>
                    <a:pt x="250" y="336"/>
                    <a:pt x="250" y="336"/>
                  </a:cubicBezTo>
                  <a:cubicBezTo>
                    <a:pt x="251" y="336"/>
                    <a:pt x="251" y="336"/>
                    <a:pt x="251" y="335"/>
                  </a:cubicBezTo>
                  <a:cubicBezTo>
                    <a:pt x="251" y="334"/>
                    <a:pt x="252" y="333"/>
                    <a:pt x="253" y="334"/>
                  </a:cubicBezTo>
                  <a:cubicBezTo>
                    <a:pt x="253" y="334"/>
                    <a:pt x="253" y="334"/>
                    <a:pt x="253" y="334"/>
                  </a:cubicBezTo>
                  <a:cubicBezTo>
                    <a:pt x="254" y="334"/>
                    <a:pt x="254" y="334"/>
                    <a:pt x="254" y="334"/>
                  </a:cubicBezTo>
                  <a:cubicBezTo>
                    <a:pt x="255" y="334"/>
                    <a:pt x="256" y="334"/>
                    <a:pt x="256" y="336"/>
                  </a:cubicBezTo>
                  <a:cubicBezTo>
                    <a:pt x="257" y="337"/>
                    <a:pt x="257" y="338"/>
                    <a:pt x="258" y="338"/>
                  </a:cubicBezTo>
                  <a:cubicBezTo>
                    <a:pt x="258" y="338"/>
                    <a:pt x="258" y="338"/>
                    <a:pt x="258" y="338"/>
                  </a:cubicBezTo>
                  <a:cubicBezTo>
                    <a:pt x="258" y="338"/>
                    <a:pt x="259" y="338"/>
                    <a:pt x="259" y="339"/>
                  </a:cubicBezTo>
                  <a:cubicBezTo>
                    <a:pt x="259" y="339"/>
                    <a:pt x="259" y="339"/>
                    <a:pt x="260" y="339"/>
                  </a:cubicBezTo>
                  <a:cubicBezTo>
                    <a:pt x="260" y="339"/>
                    <a:pt x="260" y="339"/>
                    <a:pt x="260" y="340"/>
                  </a:cubicBezTo>
                  <a:cubicBezTo>
                    <a:pt x="260" y="340"/>
                    <a:pt x="261" y="341"/>
                    <a:pt x="261" y="341"/>
                  </a:cubicBezTo>
                  <a:cubicBezTo>
                    <a:pt x="261" y="341"/>
                    <a:pt x="261" y="341"/>
                    <a:pt x="261" y="341"/>
                  </a:cubicBezTo>
                  <a:cubicBezTo>
                    <a:pt x="262" y="341"/>
                    <a:pt x="262" y="341"/>
                    <a:pt x="263" y="342"/>
                  </a:cubicBezTo>
                  <a:cubicBezTo>
                    <a:pt x="264" y="342"/>
                    <a:pt x="265" y="343"/>
                    <a:pt x="265" y="344"/>
                  </a:cubicBezTo>
                  <a:cubicBezTo>
                    <a:pt x="265" y="345"/>
                    <a:pt x="266" y="346"/>
                    <a:pt x="267" y="346"/>
                  </a:cubicBezTo>
                  <a:cubicBezTo>
                    <a:pt x="267" y="346"/>
                    <a:pt x="268" y="346"/>
                    <a:pt x="268" y="346"/>
                  </a:cubicBezTo>
                  <a:cubicBezTo>
                    <a:pt x="268" y="347"/>
                    <a:pt x="268" y="347"/>
                    <a:pt x="268" y="347"/>
                  </a:cubicBezTo>
                  <a:cubicBezTo>
                    <a:pt x="268" y="348"/>
                    <a:pt x="268" y="348"/>
                    <a:pt x="268" y="348"/>
                  </a:cubicBezTo>
                  <a:cubicBezTo>
                    <a:pt x="268" y="348"/>
                    <a:pt x="268" y="348"/>
                    <a:pt x="268" y="348"/>
                  </a:cubicBezTo>
                  <a:cubicBezTo>
                    <a:pt x="268" y="348"/>
                    <a:pt x="268" y="348"/>
                    <a:pt x="268" y="348"/>
                  </a:cubicBezTo>
                  <a:cubicBezTo>
                    <a:pt x="268" y="348"/>
                    <a:pt x="268" y="348"/>
                    <a:pt x="269" y="348"/>
                  </a:cubicBezTo>
                  <a:cubicBezTo>
                    <a:pt x="269" y="347"/>
                    <a:pt x="269" y="347"/>
                    <a:pt x="270" y="347"/>
                  </a:cubicBezTo>
                  <a:cubicBezTo>
                    <a:pt x="270" y="347"/>
                    <a:pt x="270" y="347"/>
                    <a:pt x="271" y="347"/>
                  </a:cubicBezTo>
                  <a:cubicBezTo>
                    <a:pt x="272" y="348"/>
                    <a:pt x="274" y="348"/>
                    <a:pt x="275" y="348"/>
                  </a:cubicBezTo>
                  <a:cubicBezTo>
                    <a:pt x="276" y="348"/>
                    <a:pt x="276" y="348"/>
                    <a:pt x="277" y="349"/>
                  </a:cubicBezTo>
                  <a:cubicBezTo>
                    <a:pt x="277" y="349"/>
                    <a:pt x="278" y="349"/>
                    <a:pt x="278" y="349"/>
                  </a:cubicBezTo>
                  <a:cubicBezTo>
                    <a:pt x="279" y="349"/>
                    <a:pt x="279" y="349"/>
                    <a:pt x="280" y="349"/>
                  </a:cubicBezTo>
                  <a:cubicBezTo>
                    <a:pt x="280" y="349"/>
                    <a:pt x="280" y="349"/>
                    <a:pt x="280" y="349"/>
                  </a:cubicBezTo>
                  <a:cubicBezTo>
                    <a:pt x="281" y="349"/>
                    <a:pt x="282" y="349"/>
                    <a:pt x="282" y="349"/>
                  </a:cubicBezTo>
                  <a:cubicBezTo>
                    <a:pt x="283" y="349"/>
                    <a:pt x="283" y="349"/>
                    <a:pt x="283" y="349"/>
                  </a:cubicBezTo>
                  <a:cubicBezTo>
                    <a:pt x="284" y="349"/>
                    <a:pt x="284" y="349"/>
                    <a:pt x="285" y="349"/>
                  </a:cubicBezTo>
                  <a:cubicBezTo>
                    <a:pt x="285" y="349"/>
                    <a:pt x="285" y="349"/>
                    <a:pt x="286" y="349"/>
                  </a:cubicBezTo>
                  <a:cubicBezTo>
                    <a:pt x="286" y="349"/>
                    <a:pt x="286" y="349"/>
                    <a:pt x="286" y="349"/>
                  </a:cubicBezTo>
                  <a:cubicBezTo>
                    <a:pt x="287" y="349"/>
                    <a:pt x="287" y="349"/>
                    <a:pt x="288" y="349"/>
                  </a:cubicBezTo>
                  <a:cubicBezTo>
                    <a:pt x="288" y="349"/>
                    <a:pt x="288" y="349"/>
                    <a:pt x="288" y="349"/>
                  </a:cubicBezTo>
                  <a:cubicBezTo>
                    <a:pt x="288" y="349"/>
                    <a:pt x="288" y="349"/>
                    <a:pt x="288" y="349"/>
                  </a:cubicBezTo>
                  <a:cubicBezTo>
                    <a:pt x="289" y="349"/>
                    <a:pt x="290" y="349"/>
                    <a:pt x="290" y="349"/>
                  </a:cubicBezTo>
                  <a:cubicBezTo>
                    <a:pt x="291" y="349"/>
                    <a:pt x="291" y="349"/>
                    <a:pt x="291" y="349"/>
                  </a:cubicBezTo>
                  <a:cubicBezTo>
                    <a:pt x="291" y="349"/>
                    <a:pt x="292" y="349"/>
                    <a:pt x="293" y="349"/>
                  </a:cubicBezTo>
                  <a:cubicBezTo>
                    <a:pt x="293" y="349"/>
                    <a:pt x="294" y="349"/>
                    <a:pt x="295" y="349"/>
                  </a:cubicBezTo>
                  <a:cubicBezTo>
                    <a:pt x="295" y="349"/>
                    <a:pt x="296" y="349"/>
                    <a:pt x="296" y="349"/>
                  </a:cubicBezTo>
                  <a:cubicBezTo>
                    <a:pt x="296" y="349"/>
                    <a:pt x="297" y="349"/>
                    <a:pt x="297" y="350"/>
                  </a:cubicBezTo>
                  <a:cubicBezTo>
                    <a:pt x="296" y="350"/>
                    <a:pt x="297" y="350"/>
                    <a:pt x="298" y="351"/>
                  </a:cubicBezTo>
                  <a:cubicBezTo>
                    <a:pt x="298" y="351"/>
                    <a:pt x="298" y="351"/>
                    <a:pt x="299" y="351"/>
                  </a:cubicBezTo>
                  <a:cubicBezTo>
                    <a:pt x="299" y="351"/>
                    <a:pt x="299" y="351"/>
                    <a:pt x="299" y="351"/>
                  </a:cubicBezTo>
                  <a:cubicBezTo>
                    <a:pt x="301" y="351"/>
                    <a:pt x="302" y="352"/>
                    <a:pt x="303" y="352"/>
                  </a:cubicBezTo>
                  <a:cubicBezTo>
                    <a:pt x="303" y="353"/>
                    <a:pt x="304" y="353"/>
                    <a:pt x="304" y="354"/>
                  </a:cubicBezTo>
                  <a:cubicBezTo>
                    <a:pt x="304" y="354"/>
                    <a:pt x="304" y="355"/>
                    <a:pt x="304" y="355"/>
                  </a:cubicBezTo>
                  <a:cubicBezTo>
                    <a:pt x="305" y="356"/>
                    <a:pt x="305" y="357"/>
                    <a:pt x="304" y="357"/>
                  </a:cubicBezTo>
                  <a:cubicBezTo>
                    <a:pt x="304" y="358"/>
                    <a:pt x="304" y="358"/>
                    <a:pt x="304" y="358"/>
                  </a:cubicBezTo>
                  <a:cubicBezTo>
                    <a:pt x="304" y="358"/>
                    <a:pt x="304" y="358"/>
                    <a:pt x="305" y="358"/>
                  </a:cubicBezTo>
                  <a:cubicBezTo>
                    <a:pt x="305" y="358"/>
                    <a:pt x="305" y="358"/>
                    <a:pt x="305" y="358"/>
                  </a:cubicBezTo>
                  <a:cubicBezTo>
                    <a:pt x="305" y="357"/>
                    <a:pt x="305" y="357"/>
                    <a:pt x="306" y="357"/>
                  </a:cubicBezTo>
                  <a:cubicBezTo>
                    <a:pt x="306" y="357"/>
                    <a:pt x="306" y="357"/>
                    <a:pt x="306" y="357"/>
                  </a:cubicBezTo>
                  <a:cubicBezTo>
                    <a:pt x="306" y="357"/>
                    <a:pt x="307" y="357"/>
                    <a:pt x="307" y="357"/>
                  </a:cubicBezTo>
                  <a:cubicBezTo>
                    <a:pt x="308" y="356"/>
                    <a:pt x="308" y="356"/>
                    <a:pt x="308" y="356"/>
                  </a:cubicBezTo>
                  <a:cubicBezTo>
                    <a:pt x="308" y="356"/>
                    <a:pt x="308" y="356"/>
                    <a:pt x="308" y="356"/>
                  </a:cubicBezTo>
                  <a:cubicBezTo>
                    <a:pt x="308" y="356"/>
                    <a:pt x="308" y="356"/>
                    <a:pt x="308" y="356"/>
                  </a:cubicBezTo>
                  <a:cubicBezTo>
                    <a:pt x="308" y="356"/>
                    <a:pt x="308" y="356"/>
                    <a:pt x="309" y="356"/>
                  </a:cubicBezTo>
                  <a:cubicBezTo>
                    <a:pt x="309" y="356"/>
                    <a:pt x="310" y="356"/>
                    <a:pt x="310" y="356"/>
                  </a:cubicBezTo>
                  <a:cubicBezTo>
                    <a:pt x="311" y="356"/>
                    <a:pt x="311" y="356"/>
                    <a:pt x="311" y="356"/>
                  </a:cubicBezTo>
                  <a:cubicBezTo>
                    <a:pt x="311" y="356"/>
                    <a:pt x="311" y="356"/>
                    <a:pt x="312" y="356"/>
                  </a:cubicBezTo>
                  <a:cubicBezTo>
                    <a:pt x="312" y="357"/>
                    <a:pt x="312" y="357"/>
                    <a:pt x="312" y="357"/>
                  </a:cubicBezTo>
                  <a:cubicBezTo>
                    <a:pt x="312" y="357"/>
                    <a:pt x="312" y="357"/>
                    <a:pt x="312" y="357"/>
                  </a:cubicBezTo>
                  <a:cubicBezTo>
                    <a:pt x="312" y="357"/>
                    <a:pt x="312" y="357"/>
                    <a:pt x="312" y="357"/>
                  </a:cubicBezTo>
                  <a:cubicBezTo>
                    <a:pt x="312" y="357"/>
                    <a:pt x="312" y="358"/>
                    <a:pt x="313" y="358"/>
                  </a:cubicBezTo>
                  <a:cubicBezTo>
                    <a:pt x="313" y="358"/>
                    <a:pt x="313" y="358"/>
                    <a:pt x="313" y="358"/>
                  </a:cubicBezTo>
                  <a:cubicBezTo>
                    <a:pt x="313" y="358"/>
                    <a:pt x="313" y="358"/>
                    <a:pt x="313" y="359"/>
                  </a:cubicBezTo>
                  <a:cubicBezTo>
                    <a:pt x="314" y="359"/>
                    <a:pt x="314" y="359"/>
                    <a:pt x="315" y="360"/>
                  </a:cubicBezTo>
                  <a:cubicBezTo>
                    <a:pt x="315" y="360"/>
                    <a:pt x="315" y="360"/>
                    <a:pt x="315" y="360"/>
                  </a:cubicBezTo>
                  <a:cubicBezTo>
                    <a:pt x="316" y="360"/>
                    <a:pt x="316" y="360"/>
                    <a:pt x="317" y="360"/>
                  </a:cubicBezTo>
                  <a:cubicBezTo>
                    <a:pt x="317" y="360"/>
                    <a:pt x="318" y="360"/>
                    <a:pt x="319" y="360"/>
                  </a:cubicBezTo>
                  <a:cubicBezTo>
                    <a:pt x="319" y="360"/>
                    <a:pt x="320" y="361"/>
                    <a:pt x="320" y="361"/>
                  </a:cubicBezTo>
                  <a:cubicBezTo>
                    <a:pt x="321" y="361"/>
                    <a:pt x="321" y="361"/>
                    <a:pt x="321" y="361"/>
                  </a:cubicBezTo>
                  <a:cubicBezTo>
                    <a:pt x="322" y="362"/>
                    <a:pt x="322" y="362"/>
                    <a:pt x="322" y="362"/>
                  </a:cubicBezTo>
                  <a:cubicBezTo>
                    <a:pt x="322" y="362"/>
                    <a:pt x="322" y="363"/>
                    <a:pt x="322" y="363"/>
                  </a:cubicBezTo>
                  <a:cubicBezTo>
                    <a:pt x="323" y="363"/>
                    <a:pt x="323" y="364"/>
                    <a:pt x="323" y="364"/>
                  </a:cubicBezTo>
                  <a:cubicBezTo>
                    <a:pt x="323" y="364"/>
                    <a:pt x="324" y="364"/>
                    <a:pt x="324" y="364"/>
                  </a:cubicBezTo>
                  <a:cubicBezTo>
                    <a:pt x="324" y="364"/>
                    <a:pt x="325" y="364"/>
                    <a:pt x="325" y="364"/>
                  </a:cubicBezTo>
                  <a:cubicBezTo>
                    <a:pt x="325" y="364"/>
                    <a:pt x="326" y="364"/>
                    <a:pt x="326" y="364"/>
                  </a:cubicBezTo>
                  <a:cubicBezTo>
                    <a:pt x="327" y="364"/>
                    <a:pt x="327" y="364"/>
                    <a:pt x="327" y="364"/>
                  </a:cubicBezTo>
                  <a:cubicBezTo>
                    <a:pt x="328" y="364"/>
                    <a:pt x="328" y="365"/>
                    <a:pt x="329" y="366"/>
                  </a:cubicBezTo>
                  <a:cubicBezTo>
                    <a:pt x="329" y="366"/>
                    <a:pt x="329" y="366"/>
                    <a:pt x="329" y="367"/>
                  </a:cubicBezTo>
                  <a:cubicBezTo>
                    <a:pt x="330" y="367"/>
                    <a:pt x="330" y="367"/>
                    <a:pt x="330" y="368"/>
                  </a:cubicBezTo>
                  <a:cubicBezTo>
                    <a:pt x="329" y="369"/>
                    <a:pt x="329" y="369"/>
                    <a:pt x="329" y="369"/>
                  </a:cubicBezTo>
                  <a:cubicBezTo>
                    <a:pt x="329" y="369"/>
                    <a:pt x="329" y="369"/>
                    <a:pt x="329" y="369"/>
                  </a:cubicBezTo>
                  <a:cubicBezTo>
                    <a:pt x="330" y="369"/>
                    <a:pt x="330" y="369"/>
                    <a:pt x="330" y="369"/>
                  </a:cubicBezTo>
                  <a:cubicBezTo>
                    <a:pt x="330" y="369"/>
                    <a:pt x="330" y="369"/>
                    <a:pt x="330" y="369"/>
                  </a:cubicBezTo>
                  <a:cubicBezTo>
                    <a:pt x="330" y="369"/>
                    <a:pt x="331" y="369"/>
                    <a:pt x="331" y="369"/>
                  </a:cubicBezTo>
                  <a:cubicBezTo>
                    <a:pt x="331" y="369"/>
                    <a:pt x="332" y="369"/>
                    <a:pt x="332" y="369"/>
                  </a:cubicBezTo>
                  <a:cubicBezTo>
                    <a:pt x="333" y="369"/>
                    <a:pt x="333" y="369"/>
                    <a:pt x="333" y="369"/>
                  </a:cubicBezTo>
                  <a:cubicBezTo>
                    <a:pt x="334" y="370"/>
                    <a:pt x="334" y="370"/>
                    <a:pt x="335" y="371"/>
                  </a:cubicBezTo>
                  <a:cubicBezTo>
                    <a:pt x="336" y="371"/>
                    <a:pt x="336" y="372"/>
                    <a:pt x="337" y="372"/>
                  </a:cubicBezTo>
                  <a:cubicBezTo>
                    <a:pt x="337" y="373"/>
                    <a:pt x="337" y="373"/>
                    <a:pt x="337" y="373"/>
                  </a:cubicBezTo>
                  <a:cubicBezTo>
                    <a:pt x="337" y="374"/>
                    <a:pt x="338" y="374"/>
                    <a:pt x="338" y="375"/>
                  </a:cubicBezTo>
                  <a:cubicBezTo>
                    <a:pt x="338" y="375"/>
                    <a:pt x="338" y="375"/>
                    <a:pt x="339" y="375"/>
                  </a:cubicBezTo>
                  <a:cubicBezTo>
                    <a:pt x="339" y="375"/>
                    <a:pt x="339" y="376"/>
                    <a:pt x="339" y="376"/>
                  </a:cubicBezTo>
                  <a:cubicBezTo>
                    <a:pt x="339" y="376"/>
                    <a:pt x="339" y="376"/>
                    <a:pt x="339" y="376"/>
                  </a:cubicBezTo>
                  <a:cubicBezTo>
                    <a:pt x="340" y="377"/>
                    <a:pt x="340" y="377"/>
                    <a:pt x="340" y="377"/>
                  </a:cubicBezTo>
                  <a:cubicBezTo>
                    <a:pt x="340" y="377"/>
                    <a:pt x="340" y="377"/>
                    <a:pt x="340" y="377"/>
                  </a:cubicBezTo>
                  <a:cubicBezTo>
                    <a:pt x="340" y="376"/>
                    <a:pt x="340" y="376"/>
                    <a:pt x="341" y="376"/>
                  </a:cubicBezTo>
                  <a:cubicBezTo>
                    <a:pt x="341" y="375"/>
                    <a:pt x="341" y="375"/>
                    <a:pt x="341" y="374"/>
                  </a:cubicBezTo>
                  <a:cubicBezTo>
                    <a:pt x="341" y="373"/>
                    <a:pt x="341" y="373"/>
                    <a:pt x="341" y="372"/>
                  </a:cubicBezTo>
                  <a:cubicBezTo>
                    <a:pt x="341" y="372"/>
                    <a:pt x="341" y="372"/>
                    <a:pt x="341" y="372"/>
                  </a:cubicBezTo>
                  <a:cubicBezTo>
                    <a:pt x="341" y="372"/>
                    <a:pt x="341" y="372"/>
                    <a:pt x="341" y="371"/>
                  </a:cubicBezTo>
                  <a:cubicBezTo>
                    <a:pt x="340" y="370"/>
                    <a:pt x="341" y="368"/>
                    <a:pt x="341" y="367"/>
                  </a:cubicBezTo>
                  <a:cubicBezTo>
                    <a:pt x="341" y="367"/>
                    <a:pt x="341" y="367"/>
                    <a:pt x="341" y="367"/>
                  </a:cubicBezTo>
                  <a:cubicBezTo>
                    <a:pt x="341" y="367"/>
                    <a:pt x="341" y="366"/>
                    <a:pt x="341" y="366"/>
                  </a:cubicBezTo>
                  <a:cubicBezTo>
                    <a:pt x="342" y="364"/>
                    <a:pt x="342" y="363"/>
                    <a:pt x="342" y="363"/>
                  </a:cubicBezTo>
                  <a:cubicBezTo>
                    <a:pt x="343" y="362"/>
                    <a:pt x="343" y="362"/>
                    <a:pt x="343" y="362"/>
                  </a:cubicBezTo>
                  <a:cubicBezTo>
                    <a:pt x="343" y="362"/>
                    <a:pt x="343" y="362"/>
                    <a:pt x="343" y="362"/>
                  </a:cubicBezTo>
                  <a:cubicBezTo>
                    <a:pt x="342" y="361"/>
                    <a:pt x="342" y="361"/>
                    <a:pt x="341" y="361"/>
                  </a:cubicBezTo>
                  <a:cubicBezTo>
                    <a:pt x="341" y="361"/>
                    <a:pt x="340" y="361"/>
                    <a:pt x="340" y="361"/>
                  </a:cubicBezTo>
                  <a:cubicBezTo>
                    <a:pt x="340" y="361"/>
                    <a:pt x="339" y="361"/>
                    <a:pt x="339" y="361"/>
                  </a:cubicBezTo>
                  <a:cubicBezTo>
                    <a:pt x="339" y="362"/>
                    <a:pt x="338" y="362"/>
                    <a:pt x="338" y="362"/>
                  </a:cubicBezTo>
                  <a:cubicBezTo>
                    <a:pt x="338" y="362"/>
                    <a:pt x="338" y="362"/>
                    <a:pt x="338" y="362"/>
                  </a:cubicBezTo>
                  <a:cubicBezTo>
                    <a:pt x="336" y="362"/>
                    <a:pt x="336" y="361"/>
                    <a:pt x="335" y="361"/>
                  </a:cubicBezTo>
                  <a:cubicBezTo>
                    <a:pt x="335" y="360"/>
                    <a:pt x="335" y="360"/>
                    <a:pt x="334" y="360"/>
                  </a:cubicBezTo>
                  <a:cubicBezTo>
                    <a:pt x="334" y="359"/>
                    <a:pt x="334" y="359"/>
                    <a:pt x="334" y="359"/>
                  </a:cubicBezTo>
                  <a:cubicBezTo>
                    <a:pt x="334" y="358"/>
                    <a:pt x="333" y="358"/>
                    <a:pt x="333" y="358"/>
                  </a:cubicBezTo>
                  <a:cubicBezTo>
                    <a:pt x="332" y="357"/>
                    <a:pt x="332" y="357"/>
                    <a:pt x="331" y="357"/>
                  </a:cubicBezTo>
                  <a:cubicBezTo>
                    <a:pt x="331" y="356"/>
                    <a:pt x="331" y="356"/>
                    <a:pt x="331" y="356"/>
                  </a:cubicBezTo>
                  <a:cubicBezTo>
                    <a:pt x="331" y="356"/>
                    <a:pt x="331" y="356"/>
                    <a:pt x="331" y="355"/>
                  </a:cubicBezTo>
                  <a:cubicBezTo>
                    <a:pt x="331" y="355"/>
                    <a:pt x="331" y="355"/>
                    <a:pt x="330" y="354"/>
                  </a:cubicBezTo>
                  <a:cubicBezTo>
                    <a:pt x="330" y="354"/>
                    <a:pt x="330" y="354"/>
                    <a:pt x="330" y="354"/>
                  </a:cubicBezTo>
                  <a:cubicBezTo>
                    <a:pt x="330" y="354"/>
                    <a:pt x="330" y="354"/>
                    <a:pt x="330" y="354"/>
                  </a:cubicBezTo>
                  <a:cubicBezTo>
                    <a:pt x="329" y="353"/>
                    <a:pt x="329" y="353"/>
                    <a:pt x="329" y="351"/>
                  </a:cubicBezTo>
                  <a:cubicBezTo>
                    <a:pt x="329" y="351"/>
                    <a:pt x="329" y="351"/>
                    <a:pt x="330" y="350"/>
                  </a:cubicBezTo>
                  <a:cubicBezTo>
                    <a:pt x="330" y="350"/>
                    <a:pt x="330" y="350"/>
                    <a:pt x="330" y="350"/>
                  </a:cubicBezTo>
                  <a:cubicBezTo>
                    <a:pt x="330" y="350"/>
                    <a:pt x="331" y="349"/>
                    <a:pt x="331" y="348"/>
                  </a:cubicBezTo>
                  <a:cubicBezTo>
                    <a:pt x="330" y="349"/>
                    <a:pt x="329" y="349"/>
                    <a:pt x="329" y="350"/>
                  </a:cubicBezTo>
                  <a:cubicBezTo>
                    <a:pt x="329" y="350"/>
                    <a:pt x="329" y="350"/>
                    <a:pt x="329" y="350"/>
                  </a:cubicBezTo>
                  <a:cubicBezTo>
                    <a:pt x="329" y="351"/>
                    <a:pt x="329" y="351"/>
                    <a:pt x="328" y="351"/>
                  </a:cubicBezTo>
                  <a:cubicBezTo>
                    <a:pt x="328" y="352"/>
                    <a:pt x="328" y="352"/>
                    <a:pt x="328" y="352"/>
                  </a:cubicBezTo>
                  <a:cubicBezTo>
                    <a:pt x="328" y="352"/>
                    <a:pt x="327" y="352"/>
                    <a:pt x="327" y="351"/>
                  </a:cubicBezTo>
                  <a:cubicBezTo>
                    <a:pt x="327" y="350"/>
                    <a:pt x="327" y="350"/>
                    <a:pt x="326" y="350"/>
                  </a:cubicBezTo>
                  <a:cubicBezTo>
                    <a:pt x="326" y="350"/>
                    <a:pt x="326" y="350"/>
                    <a:pt x="326" y="350"/>
                  </a:cubicBezTo>
                  <a:cubicBezTo>
                    <a:pt x="326" y="350"/>
                    <a:pt x="325" y="350"/>
                    <a:pt x="325" y="350"/>
                  </a:cubicBezTo>
                  <a:cubicBezTo>
                    <a:pt x="325" y="350"/>
                    <a:pt x="324" y="350"/>
                    <a:pt x="324" y="349"/>
                  </a:cubicBezTo>
                  <a:cubicBezTo>
                    <a:pt x="324" y="349"/>
                    <a:pt x="324" y="349"/>
                    <a:pt x="324" y="349"/>
                  </a:cubicBezTo>
                  <a:cubicBezTo>
                    <a:pt x="323" y="349"/>
                    <a:pt x="323" y="349"/>
                    <a:pt x="323" y="349"/>
                  </a:cubicBezTo>
                  <a:cubicBezTo>
                    <a:pt x="323" y="349"/>
                    <a:pt x="323" y="349"/>
                    <a:pt x="322" y="349"/>
                  </a:cubicBezTo>
                  <a:cubicBezTo>
                    <a:pt x="322" y="349"/>
                    <a:pt x="322" y="349"/>
                    <a:pt x="322" y="349"/>
                  </a:cubicBezTo>
                  <a:cubicBezTo>
                    <a:pt x="322" y="350"/>
                    <a:pt x="321" y="350"/>
                    <a:pt x="321" y="350"/>
                  </a:cubicBezTo>
                  <a:cubicBezTo>
                    <a:pt x="321" y="350"/>
                    <a:pt x="321" y="350"/>
                    <a:pt x="321" y="350"/>
                  </a:cubicBezTo>
                  <a:cubicBezTo>
                    <a:pt x="321" y="350"/>
                    <a:pt x="321" y="350"/>
                    <a:pt x="320" y="350"/>
                  </a:cubicBezTo>
                  <a:cubicBezTo>
                    <a:pt x="320" y="350"/>
                    <a:pt x="320" y="350"/>
                    <a:pt x="320" y="349"/>
                  </a:cubicBezTo>
                  <a:cubicBezTo>
                    <a:pt x="320" y="349"/>
                    <a:pt x="319" y="349"/>
                    <a:pt x="319" y="348"/>
                  </a:cubicBezTo>
                  <a:cubicBezTo>
                    <a:pt x="319" y="348"/>
                    <a:pt x="319" y="347"/>
                    <a:pt x="319" y="347"/>
                  </a:cubicBezTo>
                  <a:cubicBezTo>
                    <a:pt x="319" y="347"/>
                    <a:pt x="319" y="346"/>
                    <a:pt x="319" y="346"/>
                  </a:cubicBezTo>
                  <a:cubicBezTo>
                    <a:pt x="319" y="346"/>
                    <a:pt x="319" y="345"/>
                    <a:pt x="319" y="345"/>
                  </a:cubicBezTo>
                  <a:cubicBezTo>
                    <a:pt x="319" y="344"/>
                    <a:pt x="319" y="344"/>
                    <a:pt x="319" y="344"/>
                  </a:cubicBezTo>
                  <a:cubicBezTo>
                    <a:pt x="319" y="343"/>
                    <a:pt x="319" y="343"/>
                    <a:pt x="319" y="343"/>
                  </a:cubicBezTo>
                  <a:cubicBezTo>
                    <a:pt x="319" y="343"/>
                    <a:pt x="319" y="343"/>
                    <a:pt x="318" y="342"/>
                  </a:cubicBezTo>
                  <a:cubicBezTo>
                    <a:pt x="318" y="342"/>
                    <a:pt x="318" y="342"/>
                    <a:pt x="318" y="342"/>
                  </a:cubicBezTo>
                  <a:cubicBezTo>
                    <a:pt x="318" y="341"/>
                    <a:pt x="318" y="341"/>
                    <a:pt x="319" y="340"/>
                  </a:cubicBezTo>
                  <a:cubicBezTo>
                    <a:pt x="319" y="340"/>
                    <a:pt x="319" y="340"/>
                    <a:pt x="319" y="340"/>
                  </a:cubicBezTo>
                  <a:cubicBezTo>
                    <a:pt x="319" y="340"/>
                    <a:pt x="319" y="340"/>
                    <a:pt x="320" y="340"/>
                  </a:cubicBezTo>
                  <a:cubicBezTo>
                    <a:pt x="321" y="339"/>
                    <a:pt x="321" y="339"/>
                    <a:pt x="321" y="338"/>
                  </a:cubicBezTo>
                  <a:cubicBezTo>
                    <a:pt x="320" y="337"/>
                    <a:pt x="319" y="335"/>
                    <a:pt x="319" y="335"/>
                  </a:cubicBezTo>
                  <a:cubicBezTo>
                    <a:pt x="317" y="334"/>
                    <a:pt x="318" y="332"/>
                    <a:pt x="319" y="330"/>
                  </a:cubicBezTo>
                  <a:cubicBezTo>
                    <a:pt x="319" y="330"/>
                    <a:pt x="319" y="330"/>
                    <a:pt x="319" y="329"/>
                  </a:cubicBezTo>
                  <a:cubicBezTo>
                    <a:pt x="319" y="329"/>
                    <a:pt x="319" y="329"/>
                    <a:pt x="319" y="329"/>
                  </a:cubicBezTo>
                  <a:cubicBezTo>
                    <a:pt x="319" y="329"/>
                    <a:pt x="319" y="329"/>
                    <a:pt x="319" y="329"/>
                  </a:cubicBezTo>
                  <a:cubicBezTo>
                    <a:pt x="318" y="329"/>
                    <a:pt x="318" y="329"/>
                    <a:pt x="318" y="328"/>
                  </a:cubicBezTo>
                  <a:cubicBezTo>
                    <a:pt x="318" y="328"/>
                    <a:pt x="318" y="328"/>
                    <a:pt x="318" y="328"/>
                  </a:cubicBezTo>
                  <a:cubicBezTo>
                    <a:pt x="318" y="328"/>
                    <a:pt x="317" y="328"/>
                    <a:pt x="317" y="328"/>
                  </a:cubicBezTo>
                  <a:cubicBezTo>
                    <a:pt x="317" y="327"/>
                    <a:pt x="316" y="327"/>
                    <a:pt x="316" y="327"/>
                  </a:cubicBezTo>
                  <a:cubicBezTo>
                    <a:pt x="316" y="326"/>
                    <a:pt x="316" y="326"/>
                    <a:pt x="316" y="326"/>
                  </a:cubicBezTo>
                  <a:cubicBezTo>
                    <a:pt x="316" y="326"/>
                    <a:pt x="317" y="325"/>
                    <a:pt x="317" y="325"/>
                  </a:cubicBezTo>
                  <a:cubicBezTo>
                    <a:pt x="317" y="325"/>
                    <a:pt x="317" y="325"/>
                    <a:pt x="317" y="325"/>
                  </a:cubicBezTo>
                  <a:cubicBezTo>
                    <a:pt x="317" y="324"/>
                    <a:pt x="317" y="324"/>
                    <a:pt x="317" y="324"/>
                  </a:cubicBezTo>
                  <a:cubicBezTo>
                    <a:pt x="317" y="324"/>
                    <a:pt x="316" y="325"/>
                    <a:pt x="316" y="325"/>
                  </a:cubicBezTo>
                  <a:cubicBezTo>
                    <a:pt x="315" y="325"/>
                    <a:pt x="314" y="325"/>
                    <a:pt x="313" y="325"/>
                  </a:cubicBezTo>
                  <a:cubicBezTo>
                    <a:pt x="313" y="325"/>
                    <a:pt x="313" y="325"/>
                    <a:pt x="313" y="325"/>
                  </a:cubicBezTo>
                  <a:cubicBezTo>
                    <a:pt x="313" y="325"/>
                    <a:pt x="312" y="325"/>
                    <a:pt x="312" y="324"/>
                  </a:cubicBezTo>
                  <a:cubicBezTo>
                    <a:pt x="312" y="324"/>
                    <a:pt x="312" y="323"/>
                    <a:pt x="313" y="323"/>
                  </a:cubicBezTo>
                  <a:cubicBezTo>
                    <a:pt x="313" y="322"/>
                    <a:pt x="313" y="322"/>
                    <a:pt x="313" y="321"/>
                  </a:cubicBezTo>
                  <a:cubicBezTo>
                    <a:pt x="312" y="320"/>
                    <a:pt x="312" y="319"/>
                    <a:pt x="313" y="318"/>
                  </a:cubicBezTo>
                  <a:cubicBezTo>
                    <a:pt x="314" y="318"/>
                    <a:pt x="313" y="317"/>
                    <a:pt x="313" y="316"/>
                  </a:cubicBezTo>
                  <a:cubicBezTo>
                    <a:pt x="313" y="315"/>
                    <a:pt x="313" y="315"/>
                    <a:pt x="313" y="315"/>
                  </a:cubicBezTo>
                  <a:cubicBezTo>
                    <a:pt x="313" y="314"/>
                    <a:pt x="314" y="313"/>
                    <a:pt x="314" y="313"/>
                  </a:cubicBezTo>
                  <a:cubicBezTo>
                    <a:pt x="314" y="313"/>
                    <a:pt x="314" y="313"/>
                    <a:pt x="315" y="313"/>
                  </a:cubicBezTo>
                  <a:cubicBezTo>
                    <a:pt x="315" y="312"/>
                    <a:pt x="315" y="312"/>
                    <a:pt x="315" y="312"/>
                  </a:cubicBezTo>
                  <a:cubicBezTo>
                    <a:pt x="316" y="312"/>
                    <a:pt x="316" y="312"/>
                    <a:pt x="316" y="311"/>
                  </a:cubicBezTo>
                  <a:cubicBezTo>
                    <a:pt x="316" y="311"/>
                    <a:pt x="317" y="311"/>
                    <a:pt x="317" y="311"/>
                  </a:cubicBezTo>
                  <a:cubicBezTo>
                    <a:pt x="317" y="311"/>
                    <a:pt x="317" y="311"/>
                    <a:pt x="317" y="311"/>
                  </a:cubicBezTo>
                  <a:cubicBezTo>
                    <a:pt x="318" y="310"/>
                    <a:pt x="319" y="309"/>
                    <a:pt x="319" y="309"/>
                  </a:cubicBezTo>
                  <a:cubicBezTo>
                    <a:pt x="319" y="309"/>
                    <a:pt x="319" y="309"/>
                    <a:pt x="319" y="309"/>
                  </a:cubicBezTo>
                  <a:cubicBezTo>
                    <a:pt x="319" y="308"/>
                    <a:pt x="319" y="308"/>
                    <a:pt x="320" y="308"/>
                  </a:cubicBezTo>
                  <a:cubicBezTo>
                    <a:pt x="320" y="307"/>
                    <a:pt x="321" y="307"/>
                    <a:pt x="321" y="307"/>
                  </a:cubicBezTo>
                  <a:cubicBezTo>
                    <a:pt x="322" y="307"/>
                    <a:pt x="322" y="307"/>
                    <a:pt x="322" y="306"/>
                  </a:cubicBezTo>
                  <a:cubicBezTo>
                    <a:pt x="322" y="306"/>
                    <a:pt x="322" y="306"/>
                    <a:pt x="322" y="305"/>
                  </a:cubicBezTo>
                  <a:cubicBezTo>
                    <a:pt x="322" y="305"/>
                    <a:pt x="322" y="305"/>
                    <a:pt x="321" y="305"/>
                  </a:cubicBezTo>
                  <a:cubicBezTo>
                    <a:pt x="321" y="305"/>
                    <a:pt x="321" y="304"/>
                    <a:pt x="322" y="304"/>
                  </a:cubicBezTo>
                  <a:cubicBezTo>
                    <a:pt x="322" y="303"/>
                    <a:pt x="322" y="303"/>
                    <a:pt x="322" y="303"/>
                  </a:cubicBezTo>
                  <a:cubicBezTo>
                    <a:pt x="322" y="303"/>
                    <a:pt x="321" y="302"/>
                    <a:pt x="322" y="302"/>
                  </a:cubicBezTo>
                  <a:cubicBezTo>
                    <a:pt x="322" y="301"/>
                    <a:pt x="323" y="301"/>
                    <a:pt x="323" y="301"/>
                  </a:cubicBezTo>
                  <a:cubicBezTo>
                    <a:pt x="323" y="301"/>
                    <a:pt x="323" y="301"/>
                    <a:pt x="324" y="301"/>
                  </a:cubicBezTo>
                  <a:cubicBezTo>
                    <a:pt x="324" y="300"/>
                    <a:pt x="324" y="300"/>
                    <a:pt x="324" y="300"/>
                  </a:cubicBezTo>
                  <a:cubicBezTo>
                    <a:pt x="324" y="300"/>
                    <a:pt x="324" y="299"/>
                    <a:pt x="324" y="299"/>
                  </a:cubicBezTo>
                  <a:cubicBezTo>
                    <a:pt x="324" y="299"/>
                    <a:pt x="324" y="299"/>
                    <a:pt x="323" y="298"/>
                  </a:cubicBezTo>
                  <a:cubicBezTo>
                    <a:pt x="323" y="298"/>
                    <a:pt x="323" y="298"/>
                    <a:pt x="322" y="297"/>
                  </a:cubicBezTo>
                  <a:cubicBezTo>
                    <a:pt x="322" y="296"/>
                    <a:pt x="322" y="296"/>
                    <a:pt x="322" y="295"/>
                  </a:cubicBezTo>
                  <a:cubicBezTo>
                    <a:pt x="322" y="295"/>
                    <a:pt x="323" y="294"/>
                    <a:pt x="323" y="294"/>
                  </a:cubicBezTo>
                  <a:cubicBezTo>
                    <a:pt x="323" y="294"/>
                    <a:pt x="323" y="294"/>
                    <a:pt x="323" y="293"/>
                  </a:cubicBezTo>
                  <a:cubicBezTo>
                    <a:pt x="324" y="293"/>
                    <a:pt x="324" y="293"/>
                    <a:pt x="324" y="292"/>
                  </a:cubicBezTo>
                  <a:cubicBezTo>
                    <a:pt x="324" y="292"/>
                    <a:pt x="324" y="292"/>
                    <a:pt x="324" y="292"/>
                  </a:cubicBezTo>
                  <a:cubicBezTo>
                    <a:pt x="324" y="291"/>
                    <a:pt x="324" y="291"/>
                    <a:pt x="324" y="291"/>
                  </a:cubicBezTo>
                  <a:cubicBezTo>
                    <a:pt x="324" y="291"/>
                    <a:pt x="325" y="291"/>
                    <a:pt x="325" y="291"/>
                  </a:cubicBezTo>
                  <a:cubicBezTo>
                    <a:pt x="325" y="290"/>
                    <a:pt x="324" y="289"/>
                    <a:pt x="324" y="288"/>
                  </a:cubicBezTo>
                  <a:cubicBezTo>
                    <a:pt x="324" y="288"/>
                    <a:pt x="324" y="288"/>
                    <a:pt x="324" y="288"/>
                  </a:cubicBezTo>
                  <a:cubicBezTo>
                    <a:pt x="324" y="287"/>
                    <a:pt x="323" y="287"/>
                    <a:pt x="323" y="287"/>
                  </a:cubicBezTo>
                  <a:cubicBezTo>
                    <a:pt x="323" y="287"/>
                    <a:pt x="323" y="286"/>
                    <a:pt x="323" y="286"/>
                  </a:cubicBezTo>
                  <a:cubicBezTo>
                    <a:pt x="323" y="286"/>
                    <a:pt x="323" y="286"/>
                    <a:pt x="323" y="285"/>
                  </a:cubicBezTo>
                  <a:cubicBezTo>
                    <a:pt x="323" y="285"/>
                    <a:pt x="323" y="285"/>
                    <a:pt x="324" y="285"/>
                  </a:cubicBezTo>
                  <a:cubicBezTo>
                    <a:pt x="324" y="284"/>
                    <a:pt x="324" y="284"/>
                    <a:pt x="324" y="284"/>
                  </a:cubicBezTo>
                  <a:cubicBezTo>
                    <a:pt x="325" y="283"/>
                    <a:pt x="325" y="283"/>
                    <a:pt x="325" y="283"/>
                  </a:cubicBezTo>
                  <a:cubicBezTo>
                    <a:pt x="325" y="283"/>
                    <a:pt x="324" y="282"/>
                    <a:pt x="324" y="282"/>
                  </a:cubicBezTo>
                  <a:cubicBezTo>
                    <a:pt x="323" y="282"/>
                    <a:pt x="323" y="282"/>
                    <a:pt x="323" y="281"/>
                  </a:cubicBezTo>
                  <a:cubicBezTo>
                    <a:pt x="323" y="281"/>
                    <a:pt x="323" y="281"/>
                    <a:pt x="323" y="281"/>
                  </a:cubicBezTo>
                  <a:cubicBezTo>
                    <a:pt x="323" y="281"/>
                    <a:pt x="323" y="280"/>
                    <a:pt x="324" y="280"/>
                  </a:cubicBezTo>
                  <a:cubicBezTo>
                    <a:pt x="324" y="280"/>
                    <a:pt x="324" y="280"/>
                    <a:pt x="324" y="280"/>
                  </a:cubicBezTo>
                  <a:cubicBezTo>
                    <a:pt x="324" y="279"/>
                    <a:pt x="324" y="279"/>
                    <a:pt x="324" y="279"/>
                  </a:cubicBezTo>
                  <a:cubicBezTo>
                    <a:pt x="324" y="279"/>
                    <a:pt x="324" y="278"/>
                    <a:pt x="324" y="278"/>
                  </a:cubicBezTo>
                  <a:cubicBezTo>
                    <a:pt x="324" y="278"/>
                    <a:pt x="325" y="277"/>
                    <a:pt x="325" y="277"/>
                  </a:cubicBezTo>
                  <a:cubicBezTo>
                    <a:pt x="325" y="277"/>
                    <a:pt x="325" y="276"/>
                    <a:pt x="325" y="276"/>
                  </a:cubicBezTo>
                  <a:cubicBezTo>
                    <a:pt x="325" y="275"/>
                    <a:pt x="325" y="275"/>
                    <a:pt x="325" y="274"/>
                  </a:cubicBezTo>
                  <a:cubicBezTo>
                    <a:pt x="325" y="274"/>
                    <a:pt x="325" y="274"/>
                    <a:pt x="325" y="274"/>
                  </a:cubicBezTo>
                  <a:cubicBezTo>
                    <a:pt x="325" y="274"/>
                    <a:pt x="325" y="274"/>
                    <a:pt x="325" y="273"/>
                  </a:cubicBezTo>
                  <a:cubicBezTo>
                    <a:pt x="325" y="273"/>
                    <a:pt x="325" y="273"/>
                    <a:pt x="326" y="273"/>
                  </a:cubicBezTo>
                  <a:cubicBezTo>
                    <a:pt x="326" y="273"/>
                    <a:pt x="326" y="272"/>
                    <a:pt x="326" y="272"/>
                  </a:cubicBezTo>
                  <a:cubicBezTo>
                    <a:pt x="326" y="272"/>
                    <a:pt x="326" y="272"/>
                    <a:pt x="326" y="272"/>
                  </a:cubicBezTo>
                  <a:cubicBezTo>
                    <a:pt x="327" y="272"/>
                    <a:pt x="327" y="272"/>
                    <a:pt x="327" y="272"/>
                  </a:cubicBezTo>
                  <a:cubicBezTo>
                    <a:pt x="327" y="272"/>
                    <a:pt x="327" y="272"/>
                    <a:pt x="327" y="272"/>
                  </a:cubicBezTo>
                  <a:cubicBezTo>
                    <a:pt x="327" y="272"/>
                    <a:pt x="327" y="272"/>
                    <a:pt x="327" y="272"/>
                  </a:cubicBezTo>
                  <a:cubicBezTo>
                    <a:pt x="327" y="272"/>
                    <a:pt x="327" y="272"/>
                    <a:pt x="328" y="272"/>
                  </a:cubicBezTo>
                  <a:cubicBezTo>
                    <a:pt x="328" y="273"/>
                    <a:pt x="328" y="274"/>
                    <a:pt x="328" y="274"/>
                  </a:cubicBezTo>
                  <a:cubicBezTo>
                    <a:pt x="329" y="274"/>
                    <a:pt x="329" y="274"/>
                    <a:pt x="329" y="274"/>
                  </a:cubicBezTo>
                  <a:cubicBezTo>
                    <a:pt x="330" y="274"/>
                    <a:pt x="330" y="274"/>
                    <a:pt x="331" y="274"/>
                  </a:cubicBezTo>
                  <a:cubicBezTo>
                    <a:pt x="331" y="274"/>
                    <a:pt x="331" y="274"/>
                    <a:pt x="331" y="274"/>
                  </a:cubicBezTo>
                  <a:cubicBezTo>
                    <a:pt x="331" y="274"/>
                    <a:pt x="332" y="274"/>
                    <a:pt x="332" y="274"/>
                  </a:cubicBezTo>
                  <a:cubicBezTo>
                    <a:pt x="332" y="274"/>
                    <a:pt x="332" y="274"/>
                    <a:pt x="332" y="274"/>
                  </a:cubicBezTo>
                  <a:cubicBezTo>
                    <a:pt x="332" y="274"/>
                    <a:pt x="332" y="274"/>
                    <a:pt x="332" y="274"/>
                  </a:cubicBezTo>
                  <a:cubicBezTo>
                    <a:pt x="332" y="274"/>
                    <a:pt x="333" y="274"/>
                    <a:pt x="333" y="274"/>
                  </a:cubicBezTo>
                  <a:cubicBezTo>
                    <a:pt x="334" y="274"/>
                    <a:pt x="334" y="274"/>
                    <a:pt x="334" y="274"/>
                  </a:cubicBezTo>
                  <a:cubicBezTo>
                    <a:pt x="334" y="274"/>
                    <a:pt x="334" y="273"/>
                    <a:pt x="334" y="274"/>
                  </a:cubicBezTo>
                  <a:cubicBezTo>
                    <a:pt x="334" y="274"/>
                    <a:pt x="335" y="274"/>
                    <a:pt x="335" y="274"/>
                  </a:cubicBezTo>
                  <a:cubicBezTo>
                    <a:pt x="335" y="274"/>
                    <a:pt x="335" y="274"/>
                    <a:pt x="336" y="274"/>
                  </a:cubicBezTo>
                  <a:cubicBezTo>
                    <a:pt x="336" y="274"/>
                    <a:pt x="336" y="274"/>
                    <a:pt x="337" y="273"/>
                  </a:cubicBezTo>
                  <a:cubicBezTo>
                    <a:pt x="338" y="273"/>
                    <a:pt x="339" y="273"/>
                    <a:pt x="339" y="273"/>
                  </a:cubicBezTo>
                  <a:cubicBezTo>
                    <a:pt x="340" y="273"/>
                    <a:pt x="340" y="273"/>
                    <a:pt x="340" y="273"/>
                  </a:cubicBezTo>
                  <a:cubicBezTo>
                    <a:pt x="341" y="273"/>
                    <a:pt x="341" y="273"/>
                    <a:pt x="341" y="273"/>
                  </a:cubicBezTo>
                  <a:cubicBezTo>
                    <a:pt x="341" y="273"/>
                    <a:pt x="342" y="274"/>
                    <a:pt x="342" y="274"/>
                  </a:cubicBezTo>
                  <a:cubicBezTo>
                    <a:pt x="342" y="274"/>
                    <a:pt x="342" y="273"/>
                    <a:pt x="343" y="273"/>
                  </a:cubicBezTo>
                  <a:cubicBezTo>
                    <a:pt x="343" y="273"/>
                    <a:pt x="343" y="273"/>
                    <a:pt x="343" y="273"/>
                  </a:cubicBezTo>
                  <a:cubicBezTo>
                    <a:pt x="343" y="273"/>
                    <a:pt x="343" y="273"/>
                    <a:pt x="344" y="273"/>
                  </a:cubicBezTo>
                  <a:cubicBezTo>
                    <a:pt x="344" y="274"/>
                    <a:pt x="344" y="274"/>
                    <a:pt x="344" y="274"/>
                  </a:cubicBezTo>
                  <a:cubicBezTo>
                    <a:pt x="345" y="275"/>
                    <a:pt x="345" y="275"/>
                    <a:pt x="346" y="275"/>
                  </a:cubicBezTo>
                  <a:cubicBezTo>
                    <a:pt x="346" y="275"/>
                    <a:pt x="346" y="275"/>
                    <a:pt x="347" y="275"/>
                  </a:cubicBezTo>
                  <a:cubicBezTo>
                    <a:pt x="347" y="275"/>
                    <a:pt x="347" y="275"/>
                    <a:pt x="347" y="275"/>
                  </a:cubicBezTo>
                  <a:cubicBezTo>
                    <a:pt x="347" y="275"/>
                    <a:pt x="347" y="275"/>
                    <a:pt x="347" y="275"/>
                  </a:cubicBezTo>
                  <a:cubicBezTo>
                    <a:pt x="348" y="275"/>
                    <a:pt x="349" y="275"/>
                    <a:pt x="349" y="276"/>
                  </a:cubicBezTo>
                  <a:cubicBezTo>
                    <a:pt x="350" y="276"/>
                    <a:pt x="352" y="277"/>
                    <a:pt x="354" y="277"/>
                  </a:cubicBezTo>
                  <a:cubicBezTo>
                    <a:pt x="354" y="277"/>
                    <a:pt x="354" y="277"/>
                    <a:pt x="354" y="277"/>
                  </a:cubicBezTo>
                  <a:cubicBezTo>
                    <a:pt x="354" y="277"/>
                    <a:pt x="354" y="277"/>
                    <a:pt x="354" y="277"/>
                  </a:cubicBezTo>
                  <a:cubicBezTo>
                    <a:pt x="355" y="277"/>
                    <a:pt x="355" y="277"/>
                    <a:pt x="355" y="277"/>
                  </a:cubicBezTo>
                  <a:cubicBezTo>
                    <a:pt x="355" y="277"/>
                    <a:pt x="355" y="277"/>
                    <a:pt x="355" y="277"/>
                  </a:cubicBezTo>
                  <a:cubicBezTo>
                    <a:pt x="355" y="278"/>
                    <a:pt x="355" y="278"/>
                    <a:pt x="355" y="278"/>
                  </a:cubicBezTo>
                  <a:cubicBezTo>
                    <a:pt x="355" y="278"/>
                    <a:pt x="356" y="279"/>
                    <a:pt x="355" y="279"/>
                  </a:cubicBezTo>
                  <a:cubicBezTo>
                    <a:pt x="355" y="280"/>
                    <a:pt x="354" y="281"/>
                    <a:pt x="355" y="282"/>
                  </a:cubicBezTo>
                  <a:cubicBezTo>
                    <a:pt x="355" y="283"/>
                    <a:pt x="355" y="283"/>
                    <a:pt x="355" y="283"/>
                  </a:cubicBezTo>
                  <a:cubicBezTo>
                    <a:pt x="355" y="284"/>
                    <a:pt x="355" y="285"/>
                    <a:pt x="355" y="285"/>
                  </a:cubicBezTo>
                  <a:cubicBezTo>
                    <a:pt x="356" y="286"/>
                    <a:pt x="356" y="287"/>
                    <a:pt x="356" y="287"/>
                  </a:cubicBezTo>
                  <a:cubicBezTo>
                    <a:pt x="356" y="288"/>
                    <a:pt x="356" y="288"/>
                    <a:pt x="356" y="288"/>
                  </a:cubicBezTo>
                  <a:cubicBezTo>
                    <a:pt x="356" y="288"/>
                    <a:pt x="355" y="288"/>
                    <a:pt x="355" y="289"/>
                  </a:cubicBezTo>
                  <a:cubicBezTo>
                    <a:pt x="355" y="289"/>
                    <a:pt x="355" y="290"/>
                    <a:pt x="356" y="290"/>
                  </a:cubicBezTo>
                  <a:cubicBezTo>
                    <a:pt x="356" y="291"/>
                    <a:pt x="356" y="291"/>
                    <a:pt x="356" y="291"/>
                  </a:cubicBezTo>
                  <a:cubicBezTo>
                    <a:pt x="356" y="292"/>
                    <a:pt x="357" y="292"/>
                    <a:pt x="356" y="293"/>
                  </a:cubicBezTo>
                  <a:cubicBezTo>
                    <a:pt x="356" y="293"/>
                    <a:pt x="356" y="294"/>
                    <a:pt x="356" y="294"/>
                  </a:cubicBezTo>
                  <a:cubicBezTo>
                    <a:pt x="355" y="294"/>
                    <a:pt x="355" y="294"/>
                    <a:pt x="355" y="295"/>
                  </a:cubicBezTo>
                  <a:cubicBezTo>
                    <a:pt x="355" y="295"/>
                    <a:pt x="355" y="296"/>
                    <a:pt x="355" y="296"/>
                  </a:cubicBezTo>
                  <a:cubicBezTo>
                    <a:pt x="355" y="297"/>
                    <a:pt x="355" y="297"/>
                    <a:pt x="355" y="298"/>
                  </a:cubicBezTo>
                  <a:cubicBezTo>
                    <a:pt x="355" y="298"/>
                    <a:pt x="355" y="299"/>
                    <a:pt x="355" y="299"/>
                  </a:cubicBezTo>
                  <a:cubicBezTo>
                    <a:pt x="355" y="300"/>
                    <a:pt x="355" y="300"/>
                    <a:pt x="355" y="301"/>
                  </a:cubicBezTo>
                  <a:cubicBezTo>
                    <a:pt x="355" y="301"/>
                    <a:pt x="355" y="301"/>
                    <a:pt x="355" y="301"/>
                  </a:cubicBezTo>
                  <a:cubicBezTo>
                    <a:pt x="355" y="302"/>
                    <a:pt x="355" y="302"/>
                    <a:pt x="354" y="303"/>
                  </a:cubicBezTo>
                  <a:cubicBezTo>
                    <a:pt x="354" y="303"/>
                    <a:pt x="354" y="303"/>
                    <a:pt x="354" y="304"/>
                  </a:cubicBezTo>
                  <a:cubicBezTo>
                    <a:pt x="353" y="304"/>
                    <a:pt x="353" y="305"/>
                    <a:pt x="353" y="305"/>
                  </a:cubicBezTo>
                  <a:cubicBezTo>
                    <a:pt x="353" y="305"/>
                    <a:pt x="353" y="305"/>
                    <a:pt x="353" y="305"/>
                  </a:cubicBezTo>
                  <a:cubicBezTo>
                    <a:pt x="354" y="306"/>
                    <a:pt x="354" y="308"/>
                    <a:pt x="355" y="309"/>
                  </a:cubicBezTo>
                  <a:cubicBezTo>
                    <a:pt x="355" y="309"/>
                    <a:pt x="355" y="309"/>
                    <a:pt x="355" y="310"/>
                  </a:cubicBezTo>
                  <a:cubicBezTo>
                    <a:pt x="355" y="311"/>
                    <a:pt x="355" y="311"/>
                    <a:pt x="356" y="312"/>
                  </a:cubicBezTo>
                  <a:cubicBezTo>
                    <a:pt x="356" y="312"/>
                    <a:pt x="357" y="312"/>
                    <a:pt x="357" y="312"/>
                  </a:cubicBezTo>
                  <a:cubicBezTo>
                    <a:pt x="358" y="312"/>
                    <a:pt x="358" y="312"/>
                    <a:pt x="358" y="312"/>
                  </a:cubicBezTo>
                  <a:cubicBezTo>
                    <a:pt x="359" y="312"/>
                    <a:pt x="359" y="312"/>
                    <a:pt x="359" y="312"/>
                  </a:cubicBezTo>
                  <a:cubicBezTo>
                    <a:pt x="359" y="312"/>
                    <a:pt x="359" y="312"/>
                    <a:pt x="359" y="312"/>
                  </a:cubicBezTo>
                  <a:cubicBezTo>
                    <a:pt x="359" y="312"/>
                    <a:pt x="359" y="312"/>
                    <a:pt x="359" y="312"/>
                  </a:cubicBezTo>
                  <a:cubicBezTo>
                    <a:pt x="359" y="312"/>
                    <a:pt x="360" y="312"/>
                    <a:pt x="360" y="313"/>
                  </a:cubicBezTo>
                  <a:cubicBezTo>
                    <a:pt x="359" y="314"/>
                    <a:pt x="359" y="315"/>
                    <a:pt x="360" y="315"/>
                  </a:cubicBezTo>
                  <a:cubicBezTo>
                    <a:pt x="361" y="316"/>
                    <a:pt x="361" y="316"/>
                    <a:pt x="361" y="316"/>
                  </a:cubicBezTo>
                  <a:cubicBezTo>
                    <a:pt x="361" y="317"/>
                    <a:pt x="361" y="317"/>
                    <a:pt x="361" y="317"/>
                  </a:cubicBezTo>
                  <a:cubicBezTo>
                    <a:pt x="361" y="317"/>
                    <a:pt x="362" y="318"/>
                    <a:pt x="362" y="318"/>
                  </a:cubicBezTo>
                  <a:cubicBezTo>
                    <a:pt x="363" y="319"/>
                    <a:pt x="363" y="319"/>
                    <a:pt x="363" y="320"/>
                  </a:cubicBezTo>
                  <a:cubicBezTo>
                    <a:pt x="364" y="321"/>
                    <a:pt x="364" y="322"/>
                    <a:pt x="363" y="323"/>
                  </a:cubicBezTo>
                  <a:cubicBezTo>
                    <a:pt x="363" y="323"/>
                    <a:pt x="363" y="323"/>
                    <a:pt x="363" y="324"/>
                  </a:cubicBezTo>
                  <a:cubicBezTo>
                    <a:pt x="363" y="324"/>
                    <a:pt x="363" y="325"/>
                    <a:pt x="364" y="325"/>
                  </a:cubicBezTo>
                  <a:cubicBezTo>
                    <a:pt x="364" y="325"/>
                    <a:pt x="364" y="326"/>
                    <a:pt x="364" y="326"/>
                  </a:cubicBezTo>
                  <a:cubicBezTo>
                    <a:pt x="364" y="326"/>
                    <a:pt x="364" y="327"/>
                    <a:pt x="365" y="327"/>
                  </a:cubicBezTo>
                  <a:cubicBezTo>
                    <a:pt x="365" y="328"/>
                    <a:pt x="365" y="328"/>
                    <a:pt x="365" y="328"/>
                  </a:cubicBezTo>
                  <a:cubicBezTo>
                    <a:pt x="365" y="328"/>
                    <a:pt x="365" y="328"/>
                    <a:pt x="365" y="328"/>
                  </a:cubicBezTo>
                  <a:cubicBezTo>
                    <a:pt x="365" y="329"/>
                    <a:pt x="366" y="330"/>
                    <a:pt x="365" y="330"/>
                  </a:cubicBezTo>
                  <a:cubicBezTo>
                    <a:pt x="365" y="330"/>
                    <a:pt x="365" y="330"/>
                    <a:pt x="365" y="331"/>
                  </a:cubicBezTo>
                  <a:cubicBezTo>
                    <a:pt x="365" y="331"/>
                    <a:pt x="365" y="332"/>
                    <a:pt x="365" y="333"/>
                  </a:cubicBezTo>
                  <a:cubicBezTo>
                    <a:pt x="366" y="333"/>
                    <a:pt x="367" y="334"/>
                    <a:pt x="367" y="335"/>
                  </a:cubicBezTo>
                  <a:cubicBezTo>
                    <a:pt x="367" y="336"/>
                    <a:pt x="367" y="337"/>
                    <a:pt x="367" y="339"/>
                  </a:cubicBezTo>
                  <a:cubicBezTo>
                    <a:pt x="367" y="339"/>
                    <a:pt x="367" y="339"/>
                    <a:pt x="367" y="339"/>
                  </a:cubicBezTo>
                  <a:cubicBezTo>
                    <a:pt x="367" y="340"/>
                    <a:pt x="367" y="340"/>
                    <a:pt x="367" y="341"/>
                  </a:cubicBezTo>
                  <a:cubicBezTo>
                    <a:pt x="367" y="341"/>
                    <a:pt x="367" y="341"/>
                    <a:pt x="368" y="341"/>
                  </a:cubicBezTo>
                  <a:cubicBezTo>
                    <a:pt x="368" y="341"/>
                    <a:pt x="368" y="341"/>
                    <a:pt x="368" y="342"/>
                  </a:cubicBezTo>
                  <a:cubicBezTo>
                    <a:pt x="369" y="343"/>
                    <a:pt x="368" y="344"/>
                    <a:pt x="368" y="344"/>
                  </a:cubicBezTo>
                  <a:cubicBezTo>
                    <a:pt x="368" y="344"/>
                    <a:pt x="368" y="345"/>
                    <a:pt x="367" y="345"/>
                  </a:cubicBezTo>
                  <a:cubicBezTo>
                    <a:pt x="367" y="345"/>
                    <a:pt x="368" y="346"/>
                    <a:pt x="368" y="347"/>
                  </a:cubicBezTo>
                  <a:cubicBezTo>
                    <a:pt x="368" y="348"/>
                    <a:pt x="368" y="348"/>
                    <a:pt x="369" y="348"/>
                  </a:cubicBezTo>
                  <a:cubicBezTo>
                    <a:pt x="369" y="349"/>
                    <a:pt x="369" y="349"/>
                    <a:pt x="369" y="349"/>
                  </a:cubicBezTo>
                  <a:cubicBezTo>
                    <a:pt x="369" y="349"/>
                    <a:pt x="369" y="349"/>
                    <a:pt x="369" y="350"/>
                  </a:cubicBezTo>
                  <a:cubicBezTo>
                    <a:pt x="369" y="350"/>
                    <a:pt x="369" y="350"/>
                    <a:pt x="369" y="351"/>
                  </a:cubicBezTo>
                  <a:cubicBezTo>
                    <a:pt x="369" y="351"/>
                    <a:pt x="369" y="351"/>
                    <a:pt x="370" y="351"/>
                  </a:cubicBezTo>
                  <a:cubicBezTo>
                    <a:pt x="370" y="351"/>
                    <a:pt x="370" y="351"/>
                    <a:pt x="370" y="351"/>
                  </a:cubicBezTo>
                  <a:cubicBezTo>
                    <a:pt x="370" y="352"/>
                    <a:pt x="370" y="352"/>
                    <a:pt x="370" y="353"/>
                  </a:cubicBezTo>
                  <a:cubicBezTo>
                    <a:pt x="370" y="354"/>
                    <a:pt x="370" y="354"/>
                    <a:pt x="370" y="355"/>
                  </a:cubicBezTo>
                  <a:cubicBezTo>
                    <a:pt x="370" y="355"/>
                    <a:pt x="370" y="355"/>
                    <a:pt x="370" y="355"/>
                  </a:cubicBezTo>
                  <a:cubicBezTo>
                    <a:pt x="370" y="355"/>
                    <a:pt x="370" y="355"/>
                    <a:pt x="370" y="355"/>
                  </a:cubicBezTo>
                  <a:cubicBezTo>
                    <a:pt x="371" y="356"/>
                    <a:pt x="371" y="356"/>
                    <a:pt x="371" y="357"/>
                  </a:cubicBezTo>
                  <a:cubicBezTo>
                    <a:pt x="371" y="357"/>
                    <a:pt x="371" y="357"/>
                    <a:pt x="371" y="357"/>
                  </a:cubicBezTo>
                  <a:cubicBezTo>
                    <a:pt x="371" y="357"/>
                    <a:pt x="371" y="357"/>
                    <a:pt x="372" y="358"/>
                  </a:cubicBezTo>
                  <a:cubicBezTo>
                    <a:pt x="372" y="358"/>
                    <a:pt x="372" y="358"/>
                    <a:pt x="372" y="358"/>
                  </a:cubicBezTo>
                  <a:cubicBezTo>
                    <a:pt x="373" y="359"/>
                    <a:pt x="374" y="359"/>
                    <a:pt x="375" y="360"/>
                  </a:cubicBezTo>
                  <a:cubicBezTo>
                    <a:pt x="376" y="361"/>
                    <a:pt x="377" y="362"/>
                    <a:pt x="379" y="363"/>
                  </a:cubicBezTo>
                  <a:cubicBezTo>
                    <a:pt x="379" y="363"/>
                    <a:pt x="379" y="363"/>
                    <a:pt x="379" y="363"/>
                  </a:cubicBezTo>
                  <a:cubicBezTo>
                    <a:pt x="380" y="363"/>
                    <a:pt x="380" y="363"/>
                    <a:pt x="380" y="364"/>
                  </a:cubicBezTo>
                  <a:cubicBezTo>
                    <a:pt x="381" y="364"/>
                    <a:pt x="381" y="364"/>
                    <a:pt x="381" y="364"/>
                  </a:cubicBezTo>
                  <a:cubicBezTo>
                    <a:pt x="381" y="364"/>
                    <a:pt x="381" y="365"/>
                    <a:pt x="381" y="365"/>
                  </a:cubicBezTo>
                  <a:cubicBezTo>
                    <a:pt x="381" y="365"/>
                    <a:pt x="381" y="365"/>
                    <a:pt x="381" y="365"/>
                  </a:cubicBezTo>
                  <a:cubicBezTo>
                    <a:pt x="381" y="365"/>
                    <a:pt x="382" y="365"/>
                    <a:pt x="381" y="365"/>
                  </a:cubicBezTo>
                  <a:cubicBezTo>
                    <a:pt x="381" y="366"/>
                    <a:pt x="381" y="366"/>
                    <a:pt x="381" y="367"/>
                  </a:cubicBezTo>
                  <a:cubicBezTo>
                    <a:pt x="381" y="367"/>
                    <a:pt x="380" y="367"/>
                    <a:pt x="380" y="367"/>
                  </a:cubicBezTo>
                  <a:cubicBezTo>
                    <a:pt x="380" y="368"/>
                    <a:pt x="379" y="369"/>
                    <a:pt x="379" y="370"/>
                  </a:cubicBezTo>
                  <a:cubicBezTo>
                    <a:pt x="379" y="370"/>
                    <a:pt x="379" y="370"/>
                    <a:pt x="379" y="371"/>
                  </a:cubicBezTo>
                  <a:cubicBezTo>
                    <a:pt x="379" y="371"/>
                    <a:pt x="379" y="371"/>
                    <a:pt x="379" y="371"/>
                  </a:cubicBezTo>
                  <a:cubicBezTo>
                    <a:pt x="379" y="372"/>
                    <a:pt x="379" y="373"/>
                    <a:pt x="379" y="374"/>
                  </a:cubicBezTo>
                  <a:cubicBezTo>
                    <a:pt x="380" y="374"/>
                    <a:pt x="380" y="375"/>
                    <a:pt x="381" y="375"/>
                  </a:cubicBezTo>
                  <a:cubicBezTo>
                    <a:pt x="381" y="375"/>
                    <a:pt x="381" y="375"/>
                    <a:pt x="381" y="375"/>
                  </a:cubicBezTo>
                  <a:cubicBezTo>
                    <a:pt x="381" y="376"/>
                    <a:pt x="381" y="376"/>
                    <a:pt x="381" y="376"/>
                  </a:cubicBezTo>
                  <a:cubicBezTo>
                    <a:pt x="381" y="376"/>
                    <a:pt x="381" y="376"/>
                    <a:pt x="381" y="376"/>
                  </a:cubicBezTo>
                  <a:cubicBezTo>
                    <a:pt x="381" y="376"/>
                    <a:pt x="381" y="376"/>
                    <a:pt x="381" y="376"/>
                  </a:cubicBezTo>
                  <a:cubicBezTo>
                    <a:pt x="381" y="377"/>
                    <a:pt x="381" y="377"/>
                    <a:pt x="381" y="377"/>
                  </a:cubicBezTo>
                  <a:cubicBezTo>
                    <a:pt x="382" y="378"/>
                    <a:pt x="381" y="378"/>
                    <a:pt x="381" y="378"/>
                  </a:cubicBezTo>
                  <a:cubicBezTo>
                    <a:pt x="381" y="379"/>
                    <a:pt x="381" y="379"/>
                    <a:pt x="381" y="379"/>
                  </a:cubicBezTo>
                  <a:cubicBezTo>
                    <a:pt x="381" y="380"/>
                    <a:pt x="381" y="381"/>
                    <a:pt x="380" y="381"/>
                  </a:cubicBezTo>
                  <a:cubicBezTo>
                    <a:pt x="378" y="382"/>
                    <a:pt x="378" y="384"/>
                    <a:pt x="378" y="385"/>
                  </a:cubicBezTo>
                  <a:cubicBezTo>
                    <a:pt x="378" y="386"/>
                    <a:pt x="378" y="387"/>
                    <a:pt x="378" y="389"/>
                  </a:cubicBezTo>
                  <a:cubicBezTo>
                    <a:pt x="378" y="389"/>
                    <a:pt x="378" y="389"/>
                    <a:pt x="378" y="389"/>
                  </a:cubicBezTo>
                  <a:cubicBezTo>
                    <a:pt x="377" y="389"/>
                    <a:pt x="377" y="389"/>
                    <a:pt x="376" y="389"/>
                  </a:cubicBezTo>
                  <a:cubicBezTo>
                    <a:pt x="376" y="390"/>
                    <a:pt x="376" y="390"/>
                    <a:pt x="376" y="390"/>
                  </a:cubicBezTo>
                  <a:cubicBezTo>
                    <a:pt x="376" y="390"/>
                    <a:pt x="376" y="390"/>
                    <a:pt x="376" y="390"/>
                  </a:cubicBezTo>
                  <a:cubicBezTo>
                    <a:pt x="377" y="390"/>
                    <a:pt x="378" y="391"/>
                    <a:pt x="378" y="392"/>
                  </a:cubicBezTo>
                  <a:cubicBezTo>
                    <a:pt x="378" y="393"/>
                    <a:pt x="378" y="393"/>
                    <a:pt x="377" y="393"/>
                  </a:cubicBezTo>
                  <a:cubicBezTo>
                    <a:pt x="377" y="394"/>
                    <a:pt x="376" y="394"/>
                    <a:pt x="376" y="394"/>
                  </a:cubicBezTo>
                  <a:cubicBezTo>
                    <a:pt x="376" y="394"/>
                    <a:pt x="376" y="394"/>
                    <a:pt x="376" y="394"/>
                  </a:cubicBezTo>
                  <a:cubicBezTo>
                    <a:pt x="376" y="394"/>
                    <a:pt x="376" y="394"/>
                    <a:pt x="376" y="394"/>
                  </a:cubicBezTo>
                  <a:cubicBezTo>
                    <a:pt x="375" y="394"/>
                    <a:pt x="375" y="394"/>
                    <a:pt x="375" y="394"/>
                  </a:cubicBezTo>
                  <a:cubicBezTo>
                    <a:pt x="375" y="394"/>
                    <a:pt x="375" y="394"/>
                    <a:pt x="375" y="394"/>
                  </a:cubicBezTo>
                  <a:cubicBezTo>
                    <a:pt x="375" y="394"/>
                    <a:pt x="375" y="394"/>
                    <a:pt x="375" y="394"/>
                  </a:cubicBezTo>
                  <a:cubicBezTo>
                    <a:pt x="375" y="394"/>
                    <a:pt x="375" y="394"/>
                    <a:pt x="375" y="394"/>
                  </a:cubicBezTo>
                  <a:cubicBezTo>
                    <a:pt x="375" y="395"/>
                    <a:pt x="375" y="395"/>
                    <a:pt x="374" y="395"/>
                  </a:cubicBezTo>
                  <a:cubicBezTo>
                    <a:pt x="374" y="395"/>
                    <a:pt x="374" y="395"/>
                    <a:pt x="374" y="395"/>
                  </a:cubicBezTo>
                  <a:cubicBezTo>
                    <a:pt x="374" y="397"/>
                    <a:pt x="374" y="397"/>
                    <a:pt x="373" y="398"/>
                  </a:cubicBezTo>
                  <a:cubicBezTo>
                    <a:pt x="373" y="398"/>
                    <a:pt x="372" y="398"/>
                    <a:pt x="372" y="398"/>
                  </a:cubicBezTo>
                  <a:cubicBezTo>
                    <a:pt x="372" y="398"/>
                    <a:pt x="371" y="398"/>
                    <a:pt x="371" y="398"/>
                  </a:cubicBezTo>
                  <a:cubicBezTo>
                    <a:pt x="371" y="399"/>
                    <a:pt x="371" y="399"/>
                    <a:pt x="371" y="400"/>
                  </a:cubicBezTo>
                  <a:cubicBezTo>
                    <a:pt x="371" y="400"/>
                    <a:pt x="371" y="400"/>
                    <a:pt x="371" y="401"/>
                  </a:cubicBezTo>
                  <a:cubicBezTo>
                    <a:pt x="370" y="403"/>
                    <a:pt x="368" y="403"/>
                    <a:pt x="366" y="403"/>
                  </a:cubicBezTo>
                  <a:cubicBezTo>
                    <a:pt x="365" y="403"/>
                    <a:pt x="364" y="404"/>
                    <a:pt x="364" y="404"/>
                  </a:cubicBezTo>
                  <a:cubicBezTo>
                    <a:pt x="364" y="404"/>
                    <a:pt x="364" y="404"/>
                    <a:pt x="363" y="404"/>
                  </a:cubicBezTo>
                  <a:cubicBezTo>
                    <a:pt x="363" y="404"/>
                    <a:pt x="363" y="404"/>
                    <a:pt x="363" y="404"/>
                  </a:cubicBezTo>
                  <a:cubicBezTo>
                    <a:pt x="363" y="403"/>
                    <a:pt x="363" y="403"/>
                    <a:pt x="363" y="402"/>
                  </a:cubicBezTo>
                  <a:cubicBezTo>
                    <a:pt x="362" y="402"/>
                    <a:pt x="362" y="402"/>
                    <a:pt x="361" y="402"/>
                  </a:cubicBezTo>
                  <a:cubicBezTo>
                    <a:pt x="361" y="402"/>
                    <a:pt x="361" y="402"/>
                    <a:pt x="361" y="402"/>
                  </a:cubicBezTo>
                  <a:cubicBezTo>
                    <a:pt x="361" y="402"/>
                    <a:pt x="360" y="403"/>
                    <a:pt x="360" y="403"/>
                  </a:cubicBezTo>
                  <a:cubicBezTo>
                    <a:pt x="360" y="402"/>
                    <a:pt x="359" y="402"/>
                    <a:pt x="359" y="402"/>
                  </a:cubicBezTo>
                  <a:cubicBezTo>
                    <a:pt x="359" y="402"/>
                    <a:pt x="359" y="402"/>
                    <a:pt x="359" y="402"/>
                  </a:cubicBezTo>
                  <a:cubicBezTo>
                    <a:pt x="359" y="401"/>
                    <a:pt x="358" y="400"/>
                    <a:pt x="357" y="400"/>
                  </a:cubicBezTo>
                  <a:cubicBezTo>
                    <a:pt x="357" y="400"/>
                    <a:pt x="357" y="400"/>
                    <a:pt x="356" y="400"/>
                  </a:cubicBezTo>
                  <a:cubicBezTo>
                    <a:pt x="356" y="400"/>
                    <a:pt x="356" y="400"/>
                    <a:pt x="356" y="400"/>
                  </a:cubicBezTo>
                  <a:cubicBezTo>
                    <a:pt x="356" y="400"/>
                    <a:pt x="356" y="400"/>
                    <a:pt x="356" y="400"/>
                  </a:cubicBezTo>
                  <a:cubicBezTo>
                    <a:pt x="356" y="400"/>
                    <a:pt x="356" y="400"/>
                    <a:pt x="356" y="400"/>
                  </a:cubicBezTo>
                  <a:cubicBezTo>
                    <a:pt x="355" y="400"/>
                    <a:pt x="355" y="400"/>
                    <a:pt x="355" y="401"/>
                  </a:cubicBezTo>
                  <a:cubicBezTo>
                    <a:pt x="355" y="401"/>
                    <a:pt x="355" y="401"/>
                    <a:pt x="355" y="401"/>
                  </a:cubicBezTo>
                  <a:cubicBezTo>
                    <a:pt x="355" y="401"/>
                    <a:pt x="354" y="401"/>
                    <a:pt x="354" y="401"/>
                  </a:cubicBezTo>
                  <a:cubicBezTo>
                    <a:pt x="353" y="401"/>
                    <a:pt x="352" y="401"/>
                    <a:pt x="351" y="402"/>
                  </a:cubicBezTo>
                  <a:cubicBezTo>
                    <a:pt x="351" y="402"/>
                    <a:pt x="351" y="402"/>
                    <a:pt x="351" y="402"/>
                  </a:cubicBezTo>
                  <a:cubicBezTo>
                    <a:pt x="351" y="402"/>
                    <a:pt x="351" y="403"/>
                    <a:pt x="352" y="403"/>
                  </a:cubicBezTo>
                  <a:cubicBezTo>
                    <a:pt x="352" y="403"/>
                    <a:pt x="352" y="403"/>
                    <a:pt x="352" y="403"/>
                  </a:cubicBezTo>
                  <a:cubicBezTo>
                    <a:pt x="352" y="403"/>
                    <a:pt x="352" y="403"/>
                    <a:pt x="352" y="403"/>
                  </a:cubicBezTo>
                  <a:cubicBezTo>
                    <a:pt x="352" y="403"/>
                    <a:pt x="353" y="403"/>
                    <a:pt x="353" y="403"/>
                  </a:cubicBezTo>
                  <a:cubicBezTo>
                    <a:pt x="353" y="403"/>
                    <a:pt x="354" y="403"/>
                    <a:pt x="354" y="403"/>
                  </a:cubicBezTo>
                  <a:cubicBezTo>
                    <a:pt x="354" y="403"/>
                    <a:pt x="355" y="404"/>
                    <a:pt x="355" y="404"/>
                  </a:cubicBezTo>
                  <a:cubicBezTo>
                    <a:pt x="355" y="404"/>
                    <a:pt x="356" y="405"/>
                    <a:pt x="356" y="405"/>
                  </a:cubicBezTo>
                  <a:cubicBezTo>
                    <a:pt x="357" y="405"/>
                    <a:pt x="357" y="406"/>
                    <a:pt x="358" y="407"/>
                  </a:cubicBezTo>
                  <a:cubicBezTo>
                    <a:pt x="358" y="407"/>
                    <a:pt x="358" y="407"/>
                    <a:pt x="358" y="407"/>
                  </a:cubicBezTo>
                  <a:cubicBezTo>
                    <a:pt x="359" y="408"/>
                    <a:pt x="359" y="408"/>
                    <a:pt x="360" y="409"/>
                  </a:cubicBezTo>
                  <a:cubicBezTo>
                    <a:pt x="361" y="409"/>
                    <a:pt x="361" y="409"/>
                    <a:pt x="362" y="409"/>
                  </a:cubicBezTo>
                  <a:cubicBezTo>
                    <a:pt x="362" y="409"/>
                    <a:pt x="363" y="409"/>
                    <a:pt x="364" y="409"/>
                  </a:cubicBezTo>
                  <a:cubicBezTo>
                    <a:pt x="364" y="409"/>
                    <a:pt x="364" y="409"/>
                    <a:pt x="364" y="409"/>
                  </a:cubicBezTo>
                  <a:cubicBezTo>
                    <a:pt x="364" y="409"/>
                    <a:pt x="365" y="409"/>
                    <a:pt x="366" y="409"/>
                  </a:cubicBezTo>
                  <a:cubicBezTo>
                    <a:pt x="366" y="409"/>
                    <a:pt x="366" y="409"/>
                    <a:pt x="366" y="409"/>
                  </a:cubicBezTo>
                  <a:cubicBezTo>
                    <a:pt x="366" y="409"/>
                    <a:pt x="366" y="409"/>
                    <a:pt x="367" y="409"/>
                  </a:cubicBezTo>
                  <a:cubicBezTo>
                    <a:pt x="367" y="409"/>
                    <a:pt x="367" y="409"/>
                    <a:pt x="367" y="409"/>
                  </a:cubicBezTo>
                  <a:cubicBezTo>
                    <a:pt x="367" y="409"/>
                    <a:pt x="367" y="409"/>
                    <a:pt x="368" y="409"/>
                  </a:cubicBezTo>
                  <a:cubicBezTo>
                    <a:pt x="368" y="409"/>
                    <a:pt x="368" y="409"/>
                    <a:pt x="368" y="409"/>
                  </a:cubicBezTo>
                  <a:cubicBezTo>
                    <a:pt x="368" y="409"/>
                    <a:pt x="369" y="409"/>
                    <a:pt x="369" y="409"/>
                  </a:cubicBezTo>
                  <a:cubicBezTo>
                    <a:pt x="369" y="409"/>
                    <a:pt x="369" y="409"/>
                    <a:pt x="369" y="409"/>
                  </a:cubicBezTo>
                  <a:cubicBezTo>
                    <a:pt x="370" y="409"/>
                    <a:pt x="370" y="409"/>
                    <a:pt x="370" y="409"/>
                  </a:cubicBezTo>
                  <a:cubicBezTo>
                    <a:pt x="370" y="409"/>
                    <a:pt x="370" y="409"/>
                    <a:pt x="370" y="409"/>
                  </a:cubicBezTo>
                  <a:cubicBezTo>
                    <a:pt x="370" y="409"/>
                    <a:pt x="370" y="409"/>
                    <a:pt x="370" y="409"/>
                  </a:cubicBezTo>
                  <a:cubicBezTo>
                    <a:pt x="371" y="408"/>
                    <a:pt x="371" y="408"/>
                    <a:pt x="372" y="408"/>
                  </a:cubicBezTo>
                  <a:cubicBezTo>
                    <a:pt x="372" y="408"/>
                    <a:pt x="372" y="408"/>
                    <a:pt x="372" y="408"/>
                  </a:cubicBezTo>
                  <a:cubicBezTo>
                    <a:pt x="372" y="408"/>
                    <a:pt x="372" y="408"/>
                    <a:pt x="372" y="408"/>
                  </a:cubicBezTo>
                  <a:cubicBezTo>
                    <a:pt x="373" y="409"/>
                    <a:pt x="375" y="410"/>
                    <a:pt x="376" y="410"/>
                  </a:cubicBezTo>
                  <a:cubicBezTo>
                    <a:pt x="376" y="410"/>
                    <a:pt x="377" y="410"/>
                    <a:pt x="377" y="410"/>
                  </a:cubicBezTo>
                  <a:cubicBezTo>
                    <a:pt x="378" y="409"/>
                    <a:pt x="378" y="409"/>
                    <a:pt x="378" y="409"/>
                  </a:cubicBezTo>
                  <a:cubicBezTo>
                    <a:pt x="378" y="409"/>
                    <a:pt x="378" y="409"/>
                    <a:pt x="378" y="408"/>
                  </a:cubicBezTo>
                  <a:cubicBezTo>
                    <a:pt x="378" y="408"/>
                    <a:pt x="378" y="408"/>
                    <a:pt x="377" y="407"/>
                  </a:cubicBezTo>
                  <a:cubicBezTo>
                    <a:pt x="377" y="407"/>
                    <a:pt x="377" y="406"/>
                    <a:pt x="377" y="406"/>
                  </a:cubicBezTo>
                  <a:cubicBezTo>
                    <a:pt x="378" y="406"/>
                    <a:pt x="378" y="406"/>
                    <a:pt x="378" y="405"/>
                  </a:cubicBezTo>
                  <a:cubicBezTo>
                    <a:pt x="378" y="405"/>
                    <a:pt x="378" y="405"/>
                    <a:pt x="378" y="404"/>
                  </a:cubicBezTo>
                  <a:cubicBezTo>
                    <a:pt x="378" y="404"/>
                    <a:pt x="378" y="404"/>
                    <a:pt x="378" y="404"/>
                  </a:cubicBezTo>
                  <a:cubicBezTo>
                    <a:pt x="379" y="403"/>
                    <a:pt x="379" y="402"/>
                    <a:pt x="381" y="402"/>
                  </a:cubicBezTo>
                  <a:cubicBezTo>
                    <a:pt x="382" y="402"/>
                    <a:pt x="383" y="401"/>
                    <a:pt x="383" y="400"/>
                  </a:cubicBezTo>
                  <a:cubicBezTo>
                    <a:pt x="383" y="400"/>
                    <a:pt x="383" y="400"/>
                    <a:pt x="383" y="400"/>
                  </a:cubicBezTo>
                  <a:cubicBezTo>
                    <a:pt x="383" y="399"/>
                    <a:pt x="383" y="399"/>
                    <a:pt x="383" y="399"/>
                  </a:cubicBezTo>
                  <a:cubicBezTo>
                    <a:pt x="383" y="398"/>
                    <a:pt x="384" y="398"/>
                    <a:pt x="384" y="397"/>
                  </a:cubicBezTo>
                  <a:cubicBezTo>
                    <a:pt x="384" y="397"/>
                    <a:pt x="384" y="397"/>
                    <a:pt x="384" y="397"/>
                  </a:cubicBezTo>
                  <a:cubicBezTo>
                    <a:pt x="385" y="397"/>
                    <a:pt x="385" y="397"/>
                    <a:pt x="385" y="396"/>
                  </a:cubicBezTo>
                  <a:cubicBezTo>
                    <a:pt x="385" y="396"/>
                    <a:pt x="385" y="395"/>
                    <a:pt x="385" y="395"/>
                  </a:cubicBezTo>
                  <a:cubicBezTo>
                    <a:pt x="386" y="395"/>
                    <a:pt x="386" y="395"/>
                    <a:pt x="386" y="395"/>
                  </a:cubicBezTo>
                  <a:cubicBezTo>
                    <a:pt x="386" y="394"/>
                    <a:pt x="386" y="394"/>
                    <a:pt x="387" y="394"/>
                  </a:cubicBezTo>
                  <a:cubicBezTo>
                    <a:pt x="387" y="393"/>
                    <a:pt x="388" y="392"/>
                    <a:pt x="388" y="391"/>
                  </a:cubicBezTo>
                  <a:cubicBezTo>
                    <a:pt x="388" y="390"/>
                    <a:pt x="388" y="390"/>
                    <a:pt x="388" y="390"/>
                  </a:cubicBezTo>
                  <a:cubicBezTo>
                    <a:pt x="388" y="390"/>
                    <a:pt x="388" y="390"/>
                    <a:pt x="388" y="389"/>
                  </a:cubicBezTo>
                  <a:cubicBezTo>
                    <a:pt x="388" y="389"/>
                    <a:pt x="388" y="389"/>
                    <a:pt x="388" y="389"/>
                  </a:cubicBezTo>
                  <a:cubicBezTo>
                    <a:pt x="388" y="388"/>
                    <a:pt x="388" y="388"/>
                    <a:pt x="388" y="387"/>
                  </a:cubicBezTo>
                  <a:cubicBezTo>
                    <a:pt x="389" y="386"/>
                    <a:pt x="389" y="385"/>
                    <a:pt x="390" y="384"/>
                  </a:cubicBezTo>
                  <a:cubicBezTo>
                    <a:pt x="390" y="384"/>
                    <a:pt x="390" y="384"/>
                    <a:pt x="390" y="384"/>
                  </a:cubicBezTo>
                  <a:cubicBezTo>
                    <a:pt x="390" y="383"/>
                    <a:pt x="391" y="382"/>
                    <a:pt x="391" y="382"/>
                  </a:cubicBezTo>
                  <a:cubicBezTo>
                    <a:pt x="392" y="382"/>
                    <a:pt x="393" y="381"/>
                    <a:pt x="393" y="379"/>
                  </a:cubicBezTo>
                  <a:cubicBezTo>
                    <a:pt x="393" y="379"/>
                    <a:pt x="393" y="379"/>
                    <a:pt x="393" y="378"/>
                  </a:cubicBezTo>
                  <a:cubicBezTo>
                    <a:pt x="393" y="378"/>
                    <a:pt x="393" y="377"/>
                    <a:pt x="393" y="377"/>
                  </a:cubicBezTo>
                  <a:cubicBezTo>
                    <a:pt x="393" y="376"/>
                    <a:pt x="393" y="375"/>
                    <a:pt x="393" y="375"/>
                  </a:cubicBezTo>
                  <a:cubicBezTo>
                    <a:pt x="393" y="374"/>
                    <a:pt x="393" y="374"/>
                    <a:pt x="393" y="374"/>
                  </a:cubicBezTo>
                  <a:cubicBezTo>
                    <a:pt x="393" y="374"/>
                    <a:pt x="393" y="373"/>
                    <a:pt x="393" y="373"/>
                  </a:cubicBezTo>
                  <a:cubicBezTo>
                    <a:pt x="393" y="372"/>
                    <a:pt x="392" y="370"/>
                    <a:pt x="391" y="370"/>
                  </a:cubicBezTo>
                  <a:cubicBezTo>
                    <a:pt x="390" y="370"/>
                    <a:pt x="390" y="369"/>
                    <a:pt x="389" y="369"/>
                  </a:cubicBezTo>
                  <a:cubicBezTo>
                    <a:pt x="389" y="368"/>
                    <a:pt x="389" y="368"/>
                    <a:pt x="389" y="368"/>
                  </a:cubicBezTo>
                  <a:cubicBezTo>
                    <a:pt x="388" y="367"/>
                    <a:pt x="388" y="367"/>
                    <a:pt x="387" y="366"/>
                  </a:cubicBezTo>
                  <a:cubicBezTo>
                    <a:pt x="387" y="366"/>
                    <a:pt x="387" y="365"/>
                    <a:pt x="387" y="365"/>
                  </a:cubicBezTo>
                  <a:cubicBezTo>
                    <a:pt x="387" y="365"/>
                    <a:pt x="387" y="364"/>
                    <a:pt x="387" y="364"/>
                  </a:cubicBezTo>
                  <a:cubicBezTo>
                    <a:pt x="387" y="364"/>
                    <a:pt x="387" y="363"/>
                    <a:pt x="387" y="363"/>
                  </a:cubicBezTo>
                  <a:cubicBezTo>
                    <a:pt x="387" y="363"/>
                    <a:pt x="387" y="363"/>
                    <a:pt x="387" y="363"/>
                  </a:cubicBezTo>
                  <a:cubicBezTo>
                    <a:pt x="387" y="362"/>
                    <a:pt x="387" y="362"/>
                    <a:pt x="387" y="362"/>
                  </a:cubicBezTo>
                  <a:cubicBezTo>
                    <a:pt x="387" y="361"/>
                    <a:pt x="388" y="360"/>
                    <a:pt x="389" y="360"/>
                  </a:cubicBezTo>
                  <a:cubicBezTo>
                    <a:pt x="389" y="359"/>
                    <a:pt x="389" y="359"/>
                    <a:pt x="390" y="359"/>
                  </a:cubicBezTo>
                  <a:cubicBezTo>
                    <a:pt x="390" y="359"/>
                    <a:pt x="391" y="359"/>
                    <a:pt x="391" y="358"/>
                  </a:cubicBezTo>
                  <a:cubicBezTo>
                    <a:pt x="391" y="358"/>
                    <a:pt x="392" y="358"/>
                    <a:pt x="392" y="357"/>
                  </a:cubicBezTo>
                  <a:cubicBezTo>
                    <a:pt x="392" y="357"/>
                    <a:pt x="392" y="357"/>
                    <a:pt x="393" y="356"/>
                  </a:cubicBezTo>
                  <a:cubicBezTo>
                    <a:pt x="393" y="356"/>
                    <a:pt x="394" y="356"/>
                    <a:pt x="394" y="356"/>
                  </a:cubicBezTo>
                  <a:cubicBezTo>
                    <a:pt x="395" y="355"/>
                    <a:pt x="395" y="355"/>
                    <a:pt x="395" y="355"/>
                  </a:cubicBezTo>
                  <a:cubicBezTo>
                    <a:pt x="396" y="355"/>
                    <a:pt x="397" y="354"/>
                    <a:pt x="397" y="354"/>
                  </a:cubicBezTo>
                  <a:cubicBezTo>
                    <a:pt x="398" y="354"/>
                    <a:pt x="398" y="353"/>
                    <a:pt x="399" y="353"/>
                  </a:cubicBezTo>
                  <a:cubicBezTo>
                    <a:pt x="400" y="352"/>
                    <a:pt x="400" y="352"/>
                    <a:pt x="401" y="352"/>
                  </a:cubicBezTo>
                  <a:cubicBezTo>
                    <a:pt x="401" y="352"/>
                    <a:pt x="401" y="352"/>
                    <a:pt x="402" y="353"/>
                  </a:cubicBezTo>
                  <a:cubicBezTo>
                    <a:pt x="402" y="353"/>
                    <a:pt x="403" y="353"/>
                    <a:pt x="403" y="353"/>
                  </a:cubicBezTo>
                  <a:cubicBezTo>
                    <a:pt x="404" y="354"/>
                    <a:pt x="404" y="354"/>
                    <a:pt x="405" y="354"/>
                  </a:cubicBezTo>
                  <a:cubicBezTo>
                    <a:pt x="405" y="355"/>
                    <a:pt x="405" y="355"/>
                    <a:pt x="405" y="355"/>
                  </a:cubicBezTo>
                  <a:cubicBezTo>
                    <a:pt x="406" y="355"/>
                    <a:pt x="406" y="356"/>
                    <a:pt x="406" y="357"/>
                  </a:cubicBezTo>
                  <a:cubicBezTo>
                    <a:pt x="406" y="358"/>
                    <a:pt x="406" y="358"/>
                    <a:pt x="406" y="358"/>
                  </a:cubicBezTo>
                  <a:cubicBezTo>
                    <a:pt x="407" y="359"/>
                    <a:pt x="408" y="360"/>
                    <a:pt x="409" y="361"/>
                  </a:cubicBezTo>
                  <a:cubicBezTo>
                    <a:pt x="410" y="361"/>
                    <a:pt x="410" y="362"/>
                    <a:pt x="410" y="362"/>
                  </a:cubicBezTo>
                  <a:cubicBezTo>
                    <a:pt x="410" y="362"/>
                    <a:pt x="410" y="363"/>
                    <a:pt x="410" y="363"/>
                  </a:cubicBezTo>
                  <a:cubicBezTo>
                    <a:pt x="410" y="363"/>
                    <a:pt x="410" y="364"/>
                    <a:pt x="411" y="364"/>
                  </a:cubicBezTo>
                  <a:cubicBezTo>
                    <a:pt x="411" y="364"/>
                    <a:pt x="411" y="364"/>
                    <a:pt x="411" y="364"/>
                  </a:cubicBezTo>
                  <a:cubicBezTo>
                    <a:pt x="411" y="364"/>
                    <a:pt x="412" y="365"/>
                    <a:pt x="412" y="365"/>
                  </a:cubicBezTo>
                  <a:cubicBezTo>
                    <a:pt x="412" y="365"/>
                    <a:pt x="412" y="366"/>
                    <a:pt x="412" y="366"/>
                  </a:cubicBezTo>
                  <a:cubicBezTo>
                    <a:pt x="412" y="366"/>
                    <a:pt x="412" y="366"/>
                    <a:pt x="412" y="367"/>
                  </a:cubicBezTo>
                  <a:cubicBezTo>
                    <a:pt x="412" y="367"/>
                    <a:pt x="412" y="367"/>
                    <a:pt x="412" y="368"/>
                  </a:cubicBezTo>
                  <a:cubicBezTo>
                    <a:pt x="412" y="368"/>
                    <a:pt x="412" y="368"/>
                    <a:pt x="412" y="369"/>
                  </a:cubicBezTo>
                  <a:cubicBezTo>
                    <a:pt x="413" y="369"/>
                    <a:pt x="413" y="369"/>
                    <a:pt x="413" y="370"/>
                  </a:cubicBezTo>
                  <a:cubicBezTo>
                    <a:pt x="413" y="370"/>
                    <a:pt x="414" y="370"/>
                    <a:pt x="414" y="370"/>
                  </a:cubicBezTo>
                  <a:cubicBezTo>
                    <a:pt x="414" y="370"/>
                    <a:pt x="414" y="371"/>
                    <a:pt x="414" y="371"/>
                  </a:cubicBezTo>
                  <a:cubicBezTo>
                    <a:pt x="415" y="372"/>
                    <a:pt x="416" y="373"/>
                    <a:pt x="416" y="375"/>
                  </a:cubicBezTo>
                  <a:cubicBezTo>
                    <a:pt x="416" y="375"/>
                    <a:pt x="416" y="376"/>
                    <a:pt x="415" y="377"/>
                  </a:cubicBezTo>
                  <a:cubicBezTo>
                    <a:pt x="415" y="377"/>
                    <a:pt x="415" y="377"/>
                    <a:pt x="415" y="377"/>
                  </a:cubicBezTo>
                  <a:cubicBezTo>
                    <a:pt x="415" y="377"/>
                    <a:pt x="415" y="377"/>
                    <a:pt x="415" y="377"/>
                  </a:cubicBezTo>
                  <a:cubicBezTo>
                    <a:pt x="415" y="378"/>
                    <a:pt x="415" y="378"/>
                    <a:pt x="416" y="378"/>
                  </a:cubicBezTo>
                  <a:cubicBezTo>
                    <a:pt x="416" y="378"/>
                    <a:pt x="416" y="379"/>
                    <a:pt x="417" y="379"/>
                  </a:cubicBezTo>
                  <a:cubicBezTo>
                    <a:pt x="417" y="379"/>
                    <a:pt x="417" y="379"/>
                    <a:pt x="417" y="379"/>
                  </a:cubicBezTo>
                  <a:cubicBezTo>
                    <a:pt x="417" y="379"/>
                    <a:pt x="417" y="379"/>
                    <a:pt x="417" y="379"/>
                  </a:cubicBezTo>
                  <a:cubicBezTo>
                    <a:pt x="417" y="379"/>
                    <a:pt x="417" y="379"/>
                    <a:pt x="417" y="379"/>
                  </a:cubicBezTo>
                  <a:cubicBezTo>
                    <a:pt x="417" y="379"/>
                    <a:pt x="418" y="379"/>
                    <a:pt x="418" y="380"/>
                  </a:cubicBezTo>
                  <a:cubicBezTo>
                    <a:pt x="418" y="380"/>
                    <a:pt x="419" y="380"/>
                    <a:pt x="419" y="380"/>
                  </a:cubicBezTo>
                  <a:cubicBezTo>
                    <a:pt x="420" y="380"/>
                    <a:pt x="420" y="380"/>
                    <a:pt x="421" y="380"/>
                  </a:cubicBezTo>
                  <a:cubicBezTo>
                    <a:pt x="421" y="380"/>
                    <a:pt x="422" y="380"/>
                    <a:pt x="422" y="380"/>
                  </a:cubicBezTo>
                  <a:cubicBezTo>
                    <a:pt x="423" y="380"/>
                    <a:pt x="423" y="380"/>
                    <a:pt x="424" y="380"/>
                  </a:cubicBezTo>
                  <a:cubicBezTo>
                    <a:pt x="424" y="380"/>
                    <a:pt x="424" y="380"/>
                    <a:pt x="424" y="380"/>
                  </a:cubicBezTo>
                  <a:cubicBezTo>
                    <a:pt x="425" y="380"/>
                    <a:pt x="425" y="380"/>
                    <a:pt x="425" y="380"/>
                  </a:cubicBezTo>
                  <a:cubicBezTo>
                    <a:pt x="426" y="380"/>
                    <a:pt x="428" y="380"/>
                    <a:pt x="429" y="378"/>
                  </a:cubicBezTo>
                  <a:cubicBezTo>
                    <a:pt x="429" y="378"/>
                    <a:pt x="429" y="378"/>
                    <a:pt x="429" y="378"/>
                  </a:cubicBezTo>
                  <a:cubicBezTo>
                    <a:pt x="429" y="378"/>
                    <a:pt x="429" y="378"/>
                    <a:pt x="429" y="378"/>
                  </a:cubicBezTo>
                  <a:cubicBezTo>
                    <a:pt x="429" y="378"/>
                    <a:pt x="428" y="378"/>
                    <a:pt x="428" y="378"/>
                  </a:cubicBezTo>
                  <a:cubicBezTo>
                    <a:pt x="428" y="378"/>
                    <a:pt x="428" y="378"/>
                    <a:pt x="428" y="378"/>
                  </a:cubicBezTo>
                  <a:cubicBezTo>
                    <a:pt x="428" y="378"/>
                    <a:pt x="428" y="378"/>
                    <a:pt x="428" y="378"/>
                  </a:cubicBezTo>
                  <a:cubicBezTo>
                    <a:pt x="428" y="378"/>
                    <a:pt x="427" y="378"/>
                    <a:pt x="427" y="378"/>
                  </a:cubicBezTo>
                  <a:cubicBezTo>
                    <a:pt x="427" y="378"/>
                    <a:pt x="427" y="378"/>
                    <a:pt x="426" y="377"/>
                  </a:cubicBezTo>
                  <a:cubicBezTo>
                    <a:pt x="426" y="377"/>
                    <a:pt x="426" y="377"/>
                    <a:pt x="426" y="377"/>
                  </a:cubicBezTo>
                  <a:cubicBezTo>
                    <a:pt x="426" y="377"/>
                    <a:pt x="425" y="377"/>
                    <a:pt x="425" y="378"/>
                  </a:cubicBezTo>
                  <a:cubicBezTo>
                    <a:pt x="425" y="378"/>
                    <a:pt x="425" y="378"/>
                    <a:pt x="425" y="378"/>
                  </a:cubicBezTo>
                  <a:cubicBezTo>
                    <a:pt x="425" y="378"/>
                    <a:pt x="424" y="378"/>
                    <a:pt x="423" y="378"/>
                  </a:cubicBezTo>
                  <a:cubicBezTo>
                    <a:pt x="423" y="378"/>
                    <a:pt x="423" y="378"/>
                    <a:pt x="422" y="378"/>
                  </a:cubicBezTo>
                  <a:cubicBezTo>
                    <a:pt x="422" y="378"/>
                    <a:pt x="422" y="377"/>
                    <a:pt x="422" y="377"/>
                  </a:cubicBezTo>
                  <a:cubicBezTo>
                    <a:pt x="421" y="377"/>
                    <a:pt x="421" y="377"/>
                    <a:pt x="421" y="377"/>
                  </a:cubicBezTo>
                  <a:cubicBezTo>
                    <a:pt x="420" y="377"/>
                    <a:pt x="420" y="377"/>
                    <a:pt x="420" y="377"/>
                  </a:cubicBezTo>
                  <a:cubicBezTo>
                    <a:pt x="419" y="377"/>
                    <a:pt x="419" y="376"/>
                    <a:pt x="419" y="376"/>
                  </a:cubicBezTo>
                  <a:cubicBezTo>
                    <a:pt x="418" y="376"/>
                    <a:pt x="418" y="376"/>
                    <a:pt x="418" y="375"/>
                  </a:cubicBezTo>
                  <a:cubicBezTo>
                    <a:pt x="418" y="375"/>
                    <a:pt x="418" y="375"/>
                    <a:pt x="417" y="375"/>
                  </a:cubicBezTo>
                  <a:cubicBezTo>
                    <a:pt x="417" y="375"/>
                    <a:pt x="417" y="375"/>
                    <a:pt x="417" y="375"/>
                  </a:cubicBezTo>
                  <a:cubicBezTo>
                    <a:pt x="418" y="375"/>
                    <a:pt x="418" y="375"/>
                    <a:pt x="418" y="375"/>
                  </a:cubicBezTo>
                  <a:cubicBezTo>
                    <a:pt x="417" y="375"/>
                    <a:pt x="417" y="375"/>
                    <a:pt x="417" y="375"/>
                  </a:cubicBezTo>
                  <a:cubicBezTo>
                    <a:pt x="417" y="375"/>
                    <a:pt x="417" y="375"/>
                    <a:pt x="417" y="375"/>
                  </a:cubicBezTo>
                  <a:cubicBezTo>
                    <a:pt x="417" y="375"/>
                    <a:pt x="417" y="375"/>
                    <a:pt x="417" y="375"/>
                  </a:cubicBezTo>
                  <a:cubicBezTo>
                    <a:pt x="417" y="374"/>
                    <a:pt x="417" y="374"/>
                    <a:pt x="417" y="373"/>
                  </a:cubicBezTo>
                  <a:cubicBezTo>
                    <a:pt x="417" y="373"/>
                    <a:pt x="417" y="372"/>
                    <a:pt x="417" y="372"/>
                  </a:cubicBezTo>
                  <a:cubicBezTo>
                    <a:pt x="416" y="372"/>
                    <a:pt x="416" y="371"/>
                    <a:pt x="416" y="371"/>
                  </a:cubicBezTo>
                  <a:cubicBezTo>
                    <a:pt x="416" y="370"/>
                    <a:pt x="415" y="369"/>
                    <a:pt x="416" y="368"/>
                  </a:cubicBezTo>
                  <a:cubicBezTo>
                    <a:pt x="416" y="368"/>
                    <a:pt x="417" y="367"/>
                    <a:pt x="417" y="367"/>
                  </a:cubicBezTo>
                  <a:cubicBezTo>
                    <a:pt x="417" y="367"/>
                    <a:pt x="418" y="367"/>
                    <a:pt x="418" y="366"/>
                  </a:cubicBezTo>
                  <a:cubicBezTo>
                    <a:pt x="419" y="366"/>
                    <a:pt x="419" y="365"/>
                    <a:pt x="419" y="364"/>
                  </a:cubicBezTo>
                  <a:cubicBezTo>
                    <a:pt x="419" y="363"/>
                    <a:pt x="419" y="363"/>
                    <a:pt x="418" y="362"/>
                  </a:cubicBezTo>
                  <a:cubicBezTo>
                    <a:pt x="418" y="362"/>
                    <a:pt x="418" y="362"/>
                    <a:pt x="418" y="362"/>
                  </a:cubicBezTo>
                  <a:cubicBezTo>
                    <a:pt x="418" y="362"/>
                    <a:pt x="418" y="361"/>
                    <a:pt x="418" y="361"/>
                  </a:cubicBezTo>
                  <a:cubicBezTo>
                    <a:pt x="418" y="361"/>
                    <a:pt x="417" y="360"/>
                    <a:pt x="417" y="360"/>
                  </a:cubicBezTo>
                  <a:cubicBezTo>
                    <a:pt x="417" y="360"/>
                    <a:pt x="417" y="360"/>
                    <a:pt x="417" y="360"/>
                  </a:cubicBezTo>
                  <a:cubicBezTo>
                    <a:pt x="416" y="360"/>
                    <a:pt x="416" y="360"/>
                    <a:pt x="416" y="360"/>
                  </a:cubicBezTo>
                  <a:cubicBezTo>
                    <a:pt x="416" y="360"/>
                    <a:pt x="416" y="360"/>
                    <a:pt x="416" y="360"/>
                  </a:cubicBezTo>
                  <a:cubicBezTo>
                    <a:pt x="416" y="360"/>
                    <a:pt x="415" y="359"/>
                    <a:pt x="415" y="359"/>
                  </a:cubicBezTo>
                  <a:cubicBezTo>
                    <a:pt x="415" y="359"/>
                    <a:pt x="415" y="359"/>
                    <a:pt x="415" y="358"/>
                  </a:cubicBezTo>
                  <a:cubicBezTo>
                    <a:pt x="415" y="357"/>
                    <a:pt x="415" y="357"/>
                    <a:pt x="415" y="356"/>
                  </a:cubicBezTo>
                  <a:cubicBezTo>
                    <a:pt x="415" y="356"/>
                    <a:pt x="415" y="356"/>
                    <a:pt x="414" y="355"/>
                  </a:cubicBezTo>
                  <a:cubicBezTo>
                    <a:pt x="414" y="355"/>
                    <a:pt x="414" y="354"/>
                    <a:pt x="413" y="354"/>
                  </a:cubicBezTo>
                  <a:cubicBezTo>
                    <a:pt x="413" y="354"/>
                    <a:pt x="413" y="353"/>
                    <a:pt x="413" y="353"/>
                  </a:cubicBezTo>
                  <a:cubicBezTo>
                    <a:pt x="413" y="353"/>
                    <a:pt x="413" y="353"/>
                    <a:pt x="413" y="353"/>
                  </a:cubicBezTo>
                  <a:cubicBezTo>
                    <a:pt x="412" y="353"/>
                    <a:pt x="411" y="353"/>
                    <a:pt x="410" y="353"/>
                  </a:cubicBezTo>
                  <a:cubicBezTo>
                    <a:pt x="410" y="353"/>
                    <a:pt x="410" y="353"/>
                    <a:pt x="410" y="353"/>
                  </a:cubicBezTo>
                  <a:cubicBezTo>
                    <a:pt x="410" y="353"/>
                    <a:pt x="410" y="353"/>
                    <a:pt x="410" y="353"/>
                  </a:cubicBezTo>
                  <a:cubicBezTo>
                    <a:pt x="409" y="353"/>
                    <a:pt x="408" y="353"/>
                    <a:pt x="408" y="352"/>
                  </a:cubicBezTo>
                  <a:cubicBezTo>
                    <a:pt x="407" y="352"/>
                    <a:pt x="407" y="352"/>
                    <a:pt x="407" y="351"/>
                  </a:cubicBezTo>
                  <a:cubicBezTo>
                    <a:pt x="407" y="351"/>
                    <a:pt x="406" y="351"/>
                    <a:pt x="406" y="350"/>
                  </a:cubicBezTo>
                  <a:cubicBezTo>
                    <a:pt x="406" y="350"/>
                    <a:pt x="406" y="350"/>
                    <a:pt x="406" y="350"/>
                  </a:cubicBezTo>
                  <a:cubicBezTo>
                    <a:pt x="406" y="350"/>
                    <a:pt x="405" y="349"/>
                    <a:pt x="405" y="349"/>
                  </a:cubicBezTo>
                  <a:cubicBezTo>
                    <a:pt x="404" y="348"/>
                    <a:pt x="404" y="348"/>
                    <a:pt x="404" y="348"/>
                  </a:cubicBezTo>
                  <a:cubicBezTo>
                    <a:pt x="404" y="348"/>
                    <a:pt x="404" y="348"/>
                    <a:pt x="404" y="349"/>
                  </a:cubicBezTo>
                  <a:cubicBezTo>
                    <a:pt x="404" y="349"/>
                    <a:pt x="404" y="349"/>
                    <a:pt x="403" y="349"/>
                  </a:cubicBezTo>
                  <a:cubicBezTo>
                    <a:pt x="403" y="349"/>
                    <a:pt x="403" y="349"/>
                    <a:pt x="403" y="349"/>
                  </a:cubicBezTo>
                  <a:cubicBezTo>
                    <a:pt x="402" y="349"/>
                    <a:pt x="402" y="349"/>
                    <a:pt x="402" y="349"/>
                  </a:cubicBezTo>
                  <a:cubicBezTo>
                    <a:pt x="402" y="349"/>
                    <a:pt x="401" y="349"/>
                    <a:pt x="401" y="349"/>
                  </a:cubicBezTo>
                  <a:cubicBezTo>
                    <a:pt x="400" y="348"/>
                    <a:pt x="399" y="348"/>
                    <a:pt x="398" y="347"/>
                  </a:cubicBezTo>
                  <a:cubicBezTo>
                    <a:pt x="398" y="347"/>
                    <a:pt x="398" y="347"/>
                    <a:pt x="398" y="347"/>
                  </a:cubicBezTo>
                  <a:cubicBezTo>
                    <a:pt x="398" y="347"/>
                    <a:pt x="398" y="347"/>
                    <a:pt x="398" y="347"/>
                  </a:cubicBezTo>
                  <a:cubicBezTo>
                    <a:pt x="398" y="347"/>
                    <a:pt x="397" y="347"/>
                    <a:pt x="397" y="347"/>
                  </a:cubicBezTo>
                  <a:cubicBezTo>
                    <a:pt x="397" y="348"/>
                    <a:pt x="396" y="348"/>
                    <a:pt x="395" y="348"/>
                  </a:cubicBezTo>
                  <a:cubicBezTo>
                    <a:pt x="395" y="347"/>
                    <a:pt x="395" y="347"/>
                    <a:pt x="394" y="347"/>
                  </a:cubicBezTo>
                  <a:cubicBezTo>
                    <a:pt x="394" y="347"/>
                    <a:pt x="394" y="347"/>
                    <a:pt x="394" y="347"/>
                  </a:cubicBezTo>
                  <a:cubicBezTo>
                    <a:pt x="394" y="347"/>
                    <a:pt x="394" y="347"/>
                    <a:pt x="393" y="347"/>
                  </a:cubicBezTo>
                  <a:cubicBezTo>
                    <a:pt x="393" y="347"/>
                    <a:pt x="393" y="347"/>
                    <a:pt x="393" y="347"/>
                  </a:cubicBezTo>
                  <a:cubicBezTo>
                    <a:pt x="392" y="347"/>
                    <a:pt x="392" y="348"/>
                    <a:pt x="392" y="348"/>
                  </a:cubicBezTo>
                  <a:cubicBezTo>
                    <a:pt x="392" y="348"/>
                    <a:pt x="392" y="348"/>
                    <a:pt x="392" y="348"/>
                  </a:cubicBezTo>
                  <a:cubicBezTo>
                    <a:pt x="392" y="348"/>
                    <a:pt x="391" y="349"/>
                    <a:pt x="391" y="349"/>
                  </a:cubicBezTo>
                  <a:cubicBezTo>
                    <a:pt x="391" y="350"/>
                    <a:pt x="391" y="351"/>
                    <a:pt x="391" y="351"/>
                  </a:cubicBezTo>
                  <a:cubicBezTo>
                    <a:pt x="391" y="352"/>
                    <a:pt x="390" y="352"/>
                    <a:pt x="390" y="352"/>
                  </a:cubicBezTo>
                  <a:cubicBezTo>
                    <a:pt x="390" y="352"/>
                    <a:pt x="390" y="352"/>
                    <a:pt x="389" y="352"/>
                  </a:cubicBezTo>
                  <a:cubicBezTo>
                    <a:pt x="389" y="352"/>
                    <a:pt x="389" y="352"/>
                    <a:pt x="388" y="352"/>
                  </a:cubicBezTo>
                  <a:cubicBezTo>
                    <a:pt x="388" y="352"/>
                    <a:pt x="387" y="352"/>
                    <a:pt x="387" y="352"/>
                  </a:cubicBezTo>
                  <a:cubicBezTo>
                    <a:pt x="387" y="351"/>
                    <a:pt x="387" y="351"/>
                    <a:pt x="387" y="351"/>
                  </a:cubicBezTo>
                  <a:cubicBezTo>
                    <a:pt x="386" y="351"/>
                    <a:pt x="386" y="351"/>
                    <a:pt x="386" y="351"/>
                  </a:cubicBezTo>
                  <a:cubicBezTo>
                    <a:pt x="386" y="351"/>
                    <a:pt x="386" y="351"/>
                    <a:pt x="386" y="351"/>
                  </a:cubicBezTo>
                  <a:cubicBezTo>
                    <a:pt x="386" y="351"/>
                    <a:pt x="386" y="351"/>
                    <a:pt x="386" y="351"/>
                  </a:cubicBezTo>
                  <a:cubicBezTo>
                    <a:pt x="385" y="352"/>
                    <a:pt x="385" y="352"/>
                    <a:pt x="385" y="352"/>
                  </a:cubicBezTo>
                  <a:cubicBezTo>
                    <a:pt x="384" y="352"/>
                    <a:pt x="383" y="353"/>
                    <a:pt x="381" y="353"/>
                  </a:cubicBezTo>
                  <a:cubicBezTo>
                    <a:pt x="380" y="353"/>
                    <a:pt x="380" y="352"/>
                    <a:pt x="380" y="352"/>
                  </a:cubicBezTo>
                  <a:cubicBezTo>
                    <a:pt x="380" y="352"/>
                    <a:pt x="379" y="351"/>
                    <a:pt x="379" y="351"/>
                  </a:cubicBezTo>
                  <a:cubicBezTo>
                    <a:pt x="379" y="351"/>
                    <a:pt x="378" y="351"/>
                    <a:pt x="378" y="350"/>
                  </a:cubicBezTo>
                  <a:cubicBezTo>
                    <a:pt x="379" y="349"/>
                    <a:pt x="379" y="349"/>
                    <a:pt x="379" y="348"/>
                  </a:cubicBezTo>
                  <a:cubicBezTo>
                    <a:pt x="379" y="348"/>
                    <a:pt x="380" y="348"/>
                    <a:pt x="380" y="347"/>
                  </a:cubicBezTo>
                  <a:cubicBezTo>
                    <a:pt x="379" y="347"/>
                    <a:pt x="379" y="346"/>
                    <a:pt x="379" y="346"/>
                  </a:cubicBezTo>
                  <a:cubicBezTo>
                    <a:pt x="379" y="346"/>
                    <a:pt x="379" y="346"/>
                    <a:pt x="379" y="345"/>
                  </a:cubicBezTo>
                  <a:cubicBezTo>
                    <a:pt x="378" y="344"/>
                    <a:pt x="377" y="343"/>
                    <a:pt x="375" y="342"/>
                  </a:cubicBezTo>
                  <a:cubicBezTo>
                    <a:pt x="375" y="342"/>
                    <a:pt x="375" y="342"/>
                    <a:pt x="375" y="342"/>
                  </a:cubicBezTo>
                  <a:cubicBezTo>
                    <a:pt x="375" y="342"/>
                    <a:pt x="375" y="342"/>
                    <a:pt x="375" y="341"/>
                  </a:cubicBezTo>
                  <a:cubicBezTo>
                    <a:pt x="375" y="341"/>
                    <a:pt x="374" y="341"/>
                    <a:pt x="374" y="341"/>
                  </a:cubicBezTo>
                  <a:cubicBezTo>
                    <a:pt x="374" y="340"/>
                    <a:pt x="374" y="340"/>
                    <a:pt x="375" y="340"/>
                  </a:cubicBezTo>
                  <a:cubicBezTo>
                    <a:pt x="375" y="339"/>
                    <a:pt x="375" y="339"/>
                    <a:pt x="375" y="339"/>
                  </a:cubicBezTo>
                  <a:cubicBezTo>
                    <a:pt x="375" y="339"/>
                    <a:pt x="375" y="338"/>
                    <a:pt x="375" y="338"/>
                  </a:cubicBezTo>
                  <a:cubicBezTo>
                    <a:pt x="375" y="338"/>
                    <a:pt x="375" y="338"/>
                    <a:pt x="375" y="338"/>
                  </a:cubicBezTo>
                  <a:cubicBezTo>
                    <a:pt x="374" y="337"/>
                    <a:pt x="375" y="336"/>
                    <a:pt x="375" y="335"/>
                  </a:cubicBezTo>
                  <a:cubicBezTo>
                    <a:pt x="375" y="335"/>
                    <a:pt x="375" y="334"/>
                    <a:pt x="375" y="334"/>
                  </a:cubicBezTo>
                  <a:cubicBezTo>
                    <a:pt x="375" y="334"/>
                    <a:pt x="375" y="332"/>
                    <a:pt x="375" y="332"/>
                  </a:cubicBezTo>
                  <a:cubicBezTo>
                    <a:pt x="374" y="332"/>
                    <a:pt x="374" y="332"/>
                    <a:pt x="374" y="332"/>
                  </a:cubicBezTo>
                  <a:cubicBezTo>
                    <a:pt x="374" y="332"/>
                    <a:pt x="374" y="332"/>
                    <a:pt x="374" y="331"/>
                  </a:cubicBezTo>
                  <a:cubicBezTo>
                    <a:pt x="374" y="331"/>
                    <a:pt x="374" y="331"/>
                    <a:pt x="375" y="330"/>
                  </a:cubicBezTo>
                  <a:cubicBezTo>
                    <a:pt x="375" y="330"/>
                    <a:pt x="375" y="330"/>
                    <a:pt x="375" y="330"/>
                  </a:cubicBezTo>
                  <a:cubicBezTo>
                    <a:pt x="375" y="329"/>
                    <a:pt x="375" y="329"/>
                    <a:pt x="376" y="328"/>
                  </a:cubicBezTo>
                  <a:cubicBezTo>
                    <a:pt x="376" y="327"/>
                    <a:pt x="376" y="326"/>
                    <a:pt x="376" y="325"/>
                  </a:cubicBezTo>
                  <a:cubicBezTo>
                    <a:pt x="376" y="324"/>
                    <a:pt x="376" y="323"/>
                    <a:pt x="377" y="323"/>
                  </a:cubicBezTo>
                  <a:cubicBezTo>
                    <a:pt x="377" y="323"/>
                    <a:pt x="377" y="323"/>
                    <a:pt x="377" y="323"/>
                  </a:cubicBezTo>
                  <a:cubicBezTo>
                    <a:pt x="377" y="322"/>
                    <a:pt x="377" y="322"/>
                    <a:pt x="377" y="322"/>
                  </a:cubicBezTo>
                  <a:cubicBezTo>
                    <a:pt x="377" y="322"/>
                    <a:pt x="377" y="322"/>
                    <a:pt x="376" y="322"/>
                  </a:cubicBezTo>
                  <a:cubicBezTo>
                    <a:pt x="376" y="321"/>
                    <a:pt x="376" y="321"/>
                    <a:pt x="376" y="321"/>
                  </a:cubicBezTo>
                  <a:cubicBezTo>
                    <a:pt x="376" y="320"/>
                    <a:pt x="375" y="320"/>
                    <a:pt x="375" y="319"/>
                  </a:cubicBezTo>
                  <a:cubicBezTo>
                    <a:pt x="375" y="319"/>
                    <a:pt x="375" y="318"/>
                    <a:pt x="375" y="318"/>
                  </a:cubicBezTo>
                  <a:cubicBezTo>
                    <a:pt x="375" y="318"/>
                    <a:pt x="375" y="318"/>
                    <a:pt x="375" y="318"/>
                  </a:cubicBezTo>
                  <a:cubicBezTo>
                    <a:pt x="375" y="317"/>
                    <a:pt x="374" y="317"/>
                    <a:pt x="373" y="316"/>
                  </a:cubicBezTo>
                  <a:cubicBezTo>
                    <a:pt x="373" y="316"/>
                    <a:pt x="373" y="316"/>
                    <a:pt x="373" y="316"/>
                  </a:cubicBezTo>
                  <a:cubicBezTo>
                    <a:pt x="373" y="316"/>
                    <a:pt x="373" y="316"/>
                    <a:pt x="373" y="316"/>
                  </a:cubicBezTo>
                  <a:cubicBezTo>
                    <a:pt x="372" y="316"/>
                    <a:pt x="372" y="316"/>
                    <a:pt x="371" y="315"/>
                  </a:cubicBezTo>
                  <a:cubicBezTo>
                    <a:pt x="371" y="315"/>
                    <a:pt x="371" y="315"/>
                    <a:pt x="371" y="315"/>
                  </a:cubicBezTo>
                  <a:cubicBezTo>
                    <a:pt x="371" y="314"/>
                    <a:pt x="371" y="314"/>
                    <a:pt x="370" y="313"/>
                  </a:cubicBezTo>
                  <a:cubicBezTo>
                    <a:pt x="370" y="313"/>
                    <a:pt x="370" y="313"/>
                    <a:pt x="369" y="312"/>
                  </a:cubicBezTo>
                  <a:cubicBezTo>
                    <a:pt x="369" y="312"/>
                    <a:pt x="369" y="312"/>
                    <a:pt x="369" y="312"/>
                  </a:cubicBezTo>
                  <a:cubicBezTo>
                    <a:pt x="368" y="311"/>
                    <a:pt x="368" y="310"/>
                    <a:pt x="367" y="310"/>
                  </a:cubicBezTo>
                  <a:cubicBezTo>
                    <a:pt x="366" y="310"/>
                    <a:pt x="366" y="310"/>
                    <a:pt x="366" y="309"/>
                  </a:cubicBezTo>
                  <a:cubicBezTo>
                    <a:pt x="365" y="309"/>
                    <a:pt x="365" y="308"/>
                    <a:pt x="364" y="308"/>
                  </a:cubicBezTo>
                  <a:cubicBezTo>
                    <a:pt x="364" y="308"/>
                    <a:pt x="364" y="308"/>
                    <a:pt x="364" y="308"/>
                  </a:cubicBezTo>
                  <a:cubicBezTo>
                    <a:pt x="364" y="308"/>
                    <a:pt x="364" y="308"/>
                    <a:pt x="364" y="308"/>
                  </a:cubicBezTo>
                  <a:cubicBezTo>
                    <a:pt x="364" y="308"/>
                    <a:pt x="364" y="308"/>
                    <a:pt x="363" y="308"/>
                  </a:cubicBezTo>
                  <a:cubicBezTo>
                    <a:pt x="363" y="308"/>
                    <a:pt x="363" y="308"/>
                    <a:pt x="363" y="308"/>
                  </a:cubicBezTo>
                  <a:cubicBezTo>
                    <a:pt x="363" y="308"/>
                    <a:pt x="363" y="308"/>
                    <a:pt x="363" y="308"/>
                  </a:cubicBezTo>
                  <a:cubicBezTo>
                    <a:pt x="363" y="308"/>
                    <a:pt x="363" y="308"/>
                    <a:pt x="363" y="308"/>
                  </a:cubicBezTo>
                  <a:cubicBezTo>
                    <a:pt x="363" y="308"/>
                    <a:pt x="363" y="308"/>
                    <a:pt x="363" y="308"/>
                  </a:cubicBezTo>
                  <a:cubicBezTo>
                    <a:pt x="363" y="308"/>
                    <a:pt x="363" y="308"/>
                    <a:pt x="362" y="307"/>
                  </a:cubicBezTo>
                  <a:cubicBezTo>
                    <a:pt x="362" y="307"/>
                    <a:pt x="362" y="307"/>
                    <a:pt x="362" y="307"/>
                  </a:cubicBezTo>
                  <a:cubicBezTo>
                    <a:pt x="362" y="307"/>
                    <a:pt x="362" y="306"/>
                    <a:pt x="363" y="305"/>
                  </a:cubicBezTo>
                  <a:cubicBezTo>
                    <a:pt x="363" y="305"/>
                    <a:pt x="363" y="304"/>
                    <a:pt x="364" y="304"/>
                  </a:cubicBezTo>
                  <a:cubicBezTo>
                    <a:pt x="364" y="303"/>
                    <a:pt x="364" y="303"/>
                    <a:pt x="364" y="303"/>
                  </a:cubicBezTo>
                  <a:cubicBezTo>
                    <a:pt x="364" y="302"/>
                    <a:pt x="365" y="302"/>
                    <a:pt x="365" y="302"/>
                  </a:cubicBezTo>
                  <a:cubicBezTo>
                    <a:pt x="365" y="301"/>
                    <a:pt x="366" y="301"/>
                    <a:pt x="366" y="300"/>
                  </a:cubicBezTo>
                  <a:cubicBezTo>
                    <a:pt x="366" y="299"/>
                    <a:pt x="365" y="299"/>
                    <a:pt x="365" y="298"/>
                  </a:cubicBezTo>
                  <a:cubicBezTo>
                    <a:pt x="364" y="298"/>
                    <a:pt x="364" y="298"/>
                    <a:pt x="364" y="298"/>
                  </a:cubicBezTo>
                  <a:cubicBezTo>
                    <a:pt x="364" y="298"/>
                    <a:pt x="364" y="298"/>
                    <a:pt x="364" y="297"/>
                  </a:cubicBezTo>
                  <a:cubicBezTo>
                    <a:pt x="364" y="297"/>
                    <a:pt x="364" y="296"/>
                    <a:pt x="364" y="296"/>
                  </a:cubicBezTo>
                  <a:cubicBezTo>
                    <a:pt x="364" y="296"/>
                    <a:pt x="365" y="295"/>
                    <a:pt x="365" y="295"/>
                  </a:cubicBezTo>
                  <a:cubicBezTo>
                    <a:pt x="365" y="294"/>
                    <a:pt x="365" y="294"/>
                    <a:pt x="366" y="293"/>
                  </a:cubicBezTo>
                  <a:cubicBezTo>
                    <a:pt x="368" y="292"/>
                    <a:pt x="371" y="290"/>
                    <a:pt x="371" y="288"/>
                  </a:cubicBezTo>
                  <a:cubicBezTo>
                    <a:pt x="372" y="286"/>
                    <a:pt x="372" y="285"/>
                    <a:pt x="371" y="284"/>
                  </a:cubicBezTo>
                  <a:cubicBezTo>
                    <a:pt x="371" y="284"/>
                    <a:pt x="371" y="284"/>
                    <a:pt x="371" y="283"/>
                  </a:cubicBezTo>
                  <a:cubicBezTo>
                    <a:pt x="371" y="283"/>
                    <a:pt x="371" y="282"/>
                    <a:pt x="371" y="281"/>
                  </a:cubicBezTo>
                  <a:cubicBezTo>
                    <a:pt x="371" y="280"/>
                    <a:pt x="371" y="280"/>
                    <a:pt x="371" y="280"/>
                  </a:cubicBezTo>
                  <a:cubicBezTo>
                    <a:pt x="371" y="278"/>
                    <a:pt x="370" y="277"/>
                    <a:pt x="370" y="276"/>
                  </a:cubicBezTo>
                  <a:cubicBezTo>
                    <a:pt x="369" y="275"/>
                    <a:pt x="369" y="274"/>
                    <a:pt x="368" y="273"/>
                  </a:cubicBezTo>
                  <a:cubicBezTo>
                    <a:pt x="368" y="273"/>
                    <a:pt x="368" y="273"/>
                    <a:pt x="368" y="273"/>
                  </a:cubicBezTo>
                  <a:cubicBezTo>
                    <a:pt x="369" y="273"/>
                    <a:pt x="369" y="273"/>
                    <a:pt x="369" y="272"/>
                  </a:cubicBezTo>
                  <a:cubicBezTo>
                    <a:pt x="369" y="272"/>
                    <a:pt x="369" y="272"/>
                    <a:pt x="369" y="272"/>
                  </a:cubicBezTo>
                  <a:cubicBezTo>
                    <a:pt x="370" y="272"/>
                    <a:pt x="370" y="272"/>
                    <a:pt x="371" y="272"/>
                  </a:cubicBezTo>
                  <a:cubicBezTo>
                    <a:pt x="371" y="272"/>
                    <a:pt x="372" y="272"/>
                    <a:pt x="372" y="273"/>
                  </a:cubicBezTo>
                  <a:cubicBezTo>
                    <a:pt x="372" y="273"/>
                    <a:pt x="372" y="273"/>
                    <a:pt x="372" y="274"/>
                  </a:cubicBezTo>
                  <a:cubicBezTo>
                    <a:pt x="372" y="275"/>
                    <a:pt x="372" y="275"/>
                    <a:pt x="373" y="276"/>
                  </a:cubicBezTo>
                  <a:cubicBezTo>
                    <a:pt x="373" y="276"/>
                    <a:pt x="373" y="276"/>
                    <a:pt x="373" y="276"/>
                  </a:cubicBezTo>
                  <a:cubicBezTo>
                    <a:pt x="373" y="276"/>
                    <a:pt x="373" y="277"/>
                    <a:pt x="373" y="277"/>
                  </a:cubicBezTo>
                  <a:cubicBezTo>
                    <a:pt x="374" y="277"/>
                    <a:pt x="374" y="278"/>
                    <a:pt x="374" y="279"/>
                  </a:cubicBezTo>
                  <a:cubicBezTo>
                    <a:pt x="374" y="279"/>
                    <a:pt x="374" y="279"/>
                    <a:pt x="374" y="280"/>
                  </a:cubicBezTo>
                  <a:cubicBezTo>
                    <a:pt x="374" y="280"/>
                    <a:pt x="374" y="280"/>
                    <a:pt x="374" y="280"/>
                  </a:cubicBezTo>
                  <a:cubicBezTo>
                    <a:pt x="374" y="281"/>
                    <a:pt x="375" y="281"/>
                    <a:pt x="375" y="282"/>
                  </a:cubicBezTo>
                  <a:cubicBezTo>
                    <a:pt x="376" y="282"/>
                    <a:pt x="376" y="282"/>
                    <a:pt x="376" y="282"/>
                  </a:cubicBezTo>
                  <a:cubicBezTo>
                    <a:pt x="376" y="282"/>
                    <a:pt x="376" y="282"/>
                    <a:pt x="376" y="282"/>
                  </a:cubicBezTo>
                  <a:cubicBezTo>
                    <a:pt x="377" y="283"/>
                    <a:pt x="378" y="283"/>
                    <a:pt x="377" y="285"/>
                  </a:cubicBezTo>
                  <a:cubicBezTo>
                    <a:pt x="377" y="285"/>
                    <a:pt x="377" y="285"/>
                    <a:pt x="377" y="286"/>
                  </a:cubicBezTo>
                  <a:cubicBezTo>
                    <a:pt x="377" y="286"/>
                    <a:pt x="376" y="287"/>
                    <a:pt x="377" y="287"/>
                  </a:cubicBezTo>
                  <a:cubicBezTo>
                    <a:pt x="377" y="287"/>
                    <a:pt x="377" y="288"/>
                    <a:pt x="377" y="288"/>
                  </a:cubicBezTo>
                  <a:cubicBezTo>
                    <a:pt x="377" y="288"/>
                    <a:pt x="377" y="288"/>
                    <a:pt x="377" y="288"/>
                  </a:cubicBezTo>
                  <a:cubicBezTo>
                    <a:pt x="378" y="289"/>
                    <a:pt x="377" y="290"/>
                    <a:pt x="377" y="290"/>
                  </a:cubicBezTo>
                  <a:cubicBezTo>
                    <a:pt x="376" y="291"/>
                    <a:pt x="376" y="291"/>
                    <a:pt x="376" y="292"/>
                  </a:cubicBezTo>
                  <a:cubicBezTo>
                    <a:pt x="376" y="292"/>
                    <a:pt x="376" y="292"/>
                    <a:pt x="376" y="293"/>
                  </a:cubicBezTo>
                  <a:cubicBezTo>
                    <a:pt x="376" y="293"/>
                    <a:pt x="376" y="293"/>
                    <a:pt x="376" y="293"/>
                  </a:cubicBezTo>
                  <a:cubicBezTo>
                    <a:pt x="376" y="294"/>
                    <a:pt x="376" y="294"/>
                    <a:pt x="376" y="294"/>
                  </a:cubicBezTo>
                  <a:cubicBezTo>
                    <a:pt x="376" y="294"/>
                    <a:pt x="376" y="294"/>
                    <a:pt x="376" y="294"/>
                  </a:cubicBezTo>
                  <a:cubicBezTo>
                    <a:pt x="376" y="294"/>
                    <a:pt x="376" y="294"/>
                    <a:pt x="376" y="294"/>
                  </a:cubicBezTo>
                  <a:cubicBezTo>
                    <a:pt x="377" y="295"/>
                    <a:pt x="377" y="295"/>
                    <a:pt x="378" y="295"/>
                  </a:cubicBezTo>
                  <a:cubicBezTo>
                    <a:pt x="378" y="295"/>
                    <a:pt x="378" y="295"/>
                    <a:pt x="378" y="295"/>
                  </a:cubicBezTo>
                  <a:cubicBezTo>
                    <a:pt x="378" y="295"/>
                    <a:pt x="379" y="296"/>
                    <a:pt x="379" y="296"/>
                  </a:cubicBezTo>
                  <a:cubicBezTo>
                    <a:pt x="379" y="296"/>
                    <a:pt x="379" y="297"/>
                    <a:pt x="379" y="297"/>
                  </a:cubicBezTo>
                  <a:cubicBezTo>
                    <a:pt x="379" y="297"/>
                    <a:pt x="379" y="298"/>
                    <a:pt x="379" y="298"/>
                  </a:cubicBezTo>
                  <a:cubicBezTo>
                    <a:pt x="379" y="298"/>
                    <a:pt x="379" y="298"/>
                    <a:pt x="380" y="299"/>
                  </a:cubicBezTo>
                  <a:cubicBezTo>
                    <a:pt x="380" y="299"/>
                    <a:pt x="381" y="299"/>
                    <a:pt x="381" y="300"/>
                  </a:cubicBezTo>
                  <a:cubicBezTo>
                    <a:pt x="381" y="300"/>
                    <a:pt x="381" y="301"/>
                    <a:pt x="381" y="301"/>
                  </a:cubicBezTo>
                  <a:cubicBezTo>
                    <a:pt x="381" y="301"/>
                    <a:pt x="381" y="301"/>
                    <a:pt x="380" y="302"/>
                  </a:cubicBezTo>
                  <a:cubicBezTo>
                    <a:pt x="380" y="302"/>
                    <a:pt x="380" y="302"/>
                    <a:pt x="380" y="302"/>
                  </a:cubicBezTo>
                  <a:cubicBezTo>
                    <a:pt x="380" y="302"/>
                    <a:pt x="379" y="303"/>
                    <a:pt x="379" y="303"/>
                  </a:cubicBezTo>
                  <a:cubicBezTo>
                    <a:pt x="378" y="304"/>
                    <a:pt x="378" y="304"/>
                    <a:pt x="379" y="305"/>
                  </a:cubicBezTo>
                  <a:cubicBezTo>
                    <a:pt x="379" y="305"/>
                    <a:pt x="380" y="306"/>
                    <a:pt x="380" y="306"/>
                  </a:cubicBezTo>
                  <a:cubicBezTo>
                    <a:pt x="380" y="306"/>
                    <a:pt x="380" y="306"/>
                    <a:pt x="380" y="306"/>
                  </a:cubicBezTo>
                  <a:cubicBezTo>
                    <a:pt x="380" y="306"/>
                    <a:pt x="380" y="306"/>
                    <a:pt x="380" y="306"/>
                  </a:cubicBezTo>
                  <a:cubicBezTo>
                    <a:pt x="380" y="306"/>
                    <a:pt x="381" y="306"/>
                    <a:pt x="381" y="306"/>
                  </a:cubicBezTo>
                  <a:cubicBezTo>
                    <a:pt x="381" y="306"/>
                    <a:pt x="381" y="306"/>
                    <a:pt x="381" y="306"/>
                  </a:cubicBezTo>
                  <a:cubicBezTo>
                    <a:pt x="381" y="306"/>
                    <a:pt x="381" y="306"/>
                    <a:pt x="381" y="306"/>
                  </a:cubicBezTo>
                  <a:cubicBezTo>
                    <a:pt x="381" y="306"/>
                    <a:pt x="382" y="306"/>
                    <a:pt x="382" y="306"/>
                  </a:cubicBezTo>
                  <a:cubicBezTo>
                    <a:pt x="382" y="306"/>
                    <a:pt x="383" y="306"/>
                    <a:pt x="383" y="306"/>
                  </a:cubicBezTo>
                  <a:cubicBezTo>
                    <a:pt x="383" y="306"/>
                    <a:pt x="383" y="306"/>
                    <a:pt x="383" y="306"/>
                  </a:cubicBezTo>
                  <a:cubicBezTo>
                    <a:pt x="384" y="307"/>
                    <a:pt x="385" y="306"/>
                    <a:pt x="385" y="306"/>
                  </a:cubicBezTo>
                  <a:cubicBezTo>
                    <a:pt x="385" y="306"/>
                    <a:pt x="386" y="306"/>
                    <a:pt x="386" y="306"/>
                  </a:cubicBezTo>
                  <a:cubicBezTo>
                    <a:pt x="387" y="306"/>
                    <a:pt x="387" y="306"/>
                    <a:pt x="388" y="306"/>
                  </a:cubicBezTo>
                  <a:cubicBezTo>
                    <a:pt x="388" y="306"/>
                    <a:pt x="388" y="306"/>
                    <a:pt x="389" y="306"/>
                  </a:cubicBezTo>
                  <a:cubicBezTo>
                    <a:pt x="389" y="306"/>
                    <a:pt x="389" y="306"/>
                    <a:pt x="389" y="306"/>
                  </a:cubicBezTo>
                  <a:cubicBezTo>
                    <a:pt x="390" y="306"/>
                    <a:pt x="391" y="306"/>
                    <a:pt x="391" y="307"/>
                  </a:cubicBezTo>
                  <a:cubicBezTo>
                    <a:pt x="391" y="307"/>
                    <a:pt x="391" y="307"/>
                    <a:pt x="391" y="307"/>
                  </a:cubicBezTo>
                  <a:cubicBezTo>
                    <a:pt x="391" y="308"/>
                    <a:pt x="391" y="308"/>
                    <a:pt x="391" y="308"/>
                  </a:cubicBezTo>
                  <a:cubicBezTo>
                    <a:pt x="391" y="308"/>
                    <a:pt x="392" y="308"/>
                    <a:pt x="392" y="308"/>
                  </a:cubicBezTo>
                  <a:cubicBezTo>
                    <a:pt x="392" y="308"/>
                    <a:pt x="392" y="308"/>
                    <a:pt x="392" y="308"/>
                  </a:cubicBezTo>
                  <a:cubicBezTo>
                    <a:pt x="392" y="308"/>
                    <a:pt x="392" y="308"/>
                    <a:pt x="392" y="308"/>
                  </a:cubicBezTo>
                  <a:cubicBezTo>
                    <a:pt x="392" y="308"/>
                    <a:pt x="392" y="307"/>
                    <a:pt x="392" y="307"/>
                  </a:cubicBezTo>
                  <a:cubicBezTo>
                    <a:pt x="393" y="307"/>
                    <a:pt x="393" y="307"/>
                    <a:pt x="393" y="307"/>
                  </a:cubicBezTo>
                  <a:cubicBezTo>
                    <a:pt x="393" y="307"/>
                    <a:pt x="393" y="306"/>
                    <a:pt x="393" y="306"/>
                  </a:cubicBezTo>
                  <a:cubicBezTo>
                    <a:pt x="393" y="306"/>
                    <a:pt x="394" y="306"/>
                    <a:pt x="394" y="306"/>
                  </a:cubicBezTo>
                  <a:cubicBezTo>
                    <a:pt x="394" y="306"/>
                    <a:pt x="394" y="306"/>
                    <a:pt x="394" y="306"/>
                  </a:cubicBezTo>
                  <a:cubicBezTo>
                    <a:pt x="394" y="306"/>
                    <a:pt x="394" y="306"/>
                    <a:pt x="394" y="306"/>
                  </a:cubicBezTo>
                  <a:cubicBezTo>
                    <a:pt x="394" y="306"/>
                    <a:pt x="395" y="306"/>
                    <a:pt x="395" y="306"/>
                  </a:cubicBezTo>
                  <a:cubicBezTo>
                    <a:pt x="395" y="306"/>
                    <a:pt x="395" y="306"/>
                    <a:pt x="395" y="306"/>
                  </a:cubicBezTo>
                  <a:cubicBezTo>
                    <a:pt x="395" y="306"/>
                    <a:pt x="395" y="306"/>
                    <a:pt x="396" y="306"/>
                  </a:cubicBezTo>
                  <a:cubicBezTo>
                    <a:pt x="396" y="306"/>
                    <a:pt x="396" y="306"/>
                    <a:pt x="396" y="306"/>
                  </a:cubicBezTo>
                  <a:cubicBezTo>
                    <a:pt x="396" y="306"/>
                    <a:pt x="397" y="306"/>
                    <a:pt x="397" y="306"/>
                  </a:cubicBezTo>
                  <a:cubicBezTo>
                    <a:pt x="397" y="306"/>
                    <a:pt x="397" y="306"/>
                    <a:pt x="398" y="306"/>
                  </a:cubicBezTo>
                  <a:cubicBezTo>
                    <a:pt x="398" y="306"/>
                    <a:pt x="398" y="306"/>
                    <a:pt x="399" y="306"/>
                  </a:cubicBezTo>
                  <a:cubicBezTo>
                    <a:pt x="400" y="306"/>
                    <a:pt x="400" y="307"/>
                    <a:pt x="400" y="308"/>
                  </a:cubicBezTo>
                  <a:cubicBezTo>
                    <a:pt x="401" y="308"/>
                    <a:pt x="401" y="309"/>
                    <a:pt x="402" y="309"/>
                  </a:cubicBezTo>
                  <a:cubicBezTo>
                    <a:pt x="403" y="309"/>
                    <a:pt x="403" y="310"/>
                    <a:pt x="404" y="310"/>
                  </a:cubicBezTo>
                  <a:cubicBezTo>
                    <a:pt x="404" y="310"/>
                    <a:pt x="404" y="310"/>
                    <a:pt x="404" y="310"/>
                  </a:cubicBezTo>
                  <a:cubicBezTo>
                    <a:pt x="405" y="311"/>
                    <a:pt x="405" y="311"/>
                    <a:pt x="406" y="311"/>
                  </a:cubicBezTo>
                  <a:cubicBezTo>
                    <a:pt x="406" y="311"/>
                    <a:pt x="406" y="311"/>
                    <a:pt x="406" y="311"/>
                  </a:cubicBezTo>
                  <a:cubicBezTo>
                    <a:pt x="406" y="311"/>
                    <a:pt x="406" y="311"/>
                    <a:pt x="407" y="311"/>
                  </a:cubicBezTo>
                  <a:cubicBezTo>
                    <a:pt x="407" y="311"/>
                    <a:pt x="407" y="311"/>
                    <a:pt x="408" y="311"/>
                  </a:cubicBezTo>
                  <a:cubicBezTo>
                    <a:pt x="409" y="311"/>
                    <a:pt x="410" y="311"/>
                    <a:pt x="412" y="311"/>
                  </a:cubicBezTo>
                  <a:cubicBezTo>
                    <a:pt x="411" y="310"/>
                    <a:pt x="410" y="310"/>
                    <a:pt x="409" y="310"/>
                  </a:cubicBezTo>
                  <a:cubicBezTo>
                    <a:pt x="409" y="310"/>
                    <a:pt x="409" y="310"/>
                    <a:pt x="409" y="310"/>
                  </a:cubicBezTo>
                  <a:cubicBezTo>
                    <a:pt x="409" y="310"/>
                    <a:pt x="408" y="310"/>
                    <a:pt x="407" y="309"/>
                  </a:cubicBezTo>
                  <a:cubicBezTo>
                    <a:pt x="407" y="309"/>
                    <a:pt x="407" y="308"/>
                    <a:pt x="407" y="308"/>
                  </a:cubicBezTo>
                  <a:cubicBezTo>
                    <a:pt x="406" y="307"/>
                    <a:pt x="406" y="307"/>
                    <a:pt x="405" y="306"/>
                  </a:cubicBezTo>
                  <a:cubicBezTo>
                    <a:pt x="405" y="306"/>
                    <a:pt x="405" y="306"/>
                    <a:pt x="405" y="305"/>
                  </a:cubicBezTo>
                  <a:cubicBezTo>
                    <a:pt x="405" y="305"/>
                    <a:pt x="405" y="305"/>
                    <a:pt x="405" y="305"/>
                  </a:cubicBezTo>
                  <a:cubicBezTo>
                    <a:pt x="404" y="305"/>
                    <a:pt x="404" y="305"/>
                    <a:pt x="404" y="305"/>
                  </a:cubicBezTo>
                  <a:cubicBezTo>
                    <a:pt x="403" y="305"/>
                    <a:pt x="402" y="305"/>
                    <a:pt x="402" y="305"/>
                  </a:cubicBezTo>
                  <a:cubicBezTo>
                    <a:pt x="401" y="305"/>
                    <a:pt x="401" y="305"/>
                    <a:pt x="401" y="304"/>
                  </a:cubicBezTo>
                  <a:cubicBezTo>
                    <a:pt x="401" y="304"/>
                    <a:pt x="401" y="304"/>
                    <a:pt x="401" y="304"/>
                  </a:cubicBezTo>
                  <a:cubicBezTo>
                    <a:pt x="401" y="304"/>
                    <a:pt x="401" y="303"/>
                    <a:pt x="401" y="303"/>
                  </a:cubicBezTo>
                  <a:cubicBezTo>
                    <a:pt x="401" y="303"/>
                    <a:pt x="401" y="303"/>
                    <a:pt x="401" y="303"/>
                  </a:cubicBezTo>
                  <a:cubicBezTo>
                    <a:pt x="401" y="303"/>
                    <a:pt x="401" y="303"/>
                    <a:pt x="401" y="303"/>
                  </a:cubicBezTo>
                  <a:cubicBezTo>
                    <a:pt x="401" y="303"/>
                    <a:pt x="401" y="303"/>
                    <a:pt x="400" y="302"/>
                  </a:cubicBezTo>
                  <a:cubicBezTo>
                    <a:pt x="400" y="302"/>
                    <a:pt x="400" y="302"/>
                    <a:pt x="400" y="302"/>
                  </a:cubicBezTo>
                  <a:cubicBezTo>
                    <a:pt x="399" y="302"/>
                    <a:pt x="399" y="302"/>
                    <a:pt x="399" y="303"/>
                  </a:cubicBezTo>
                  <a:cubicBezTo>
                    <a:pt x="399" y="303"/>
                    <a:pt x="398" y="303"/>
                    <a:pt x="398" y="303"/>
                  </a:cubicBezTo>
                  <a:cubicBezTo>
                    <a:pt x="398" y="303"/>
                    <a:pt x="398" y="303"/>
                    <a:pt x="398" y="303"/>
                  </a:cubicBezTo>
                  <a:cubicBezTo>
                    <a:pt x="397" y="304"/>
                    <a:pt x="397" y="304"/>
                    <a:pt x="397" y="304"/>
                  </a:cubicBezTo>
                  <a:cubicBezTo>
                    <a:pt x="397" y="304"/>
                    <a:pt x="397" y="304"/>
                    <a:pt x="397" y="304"/>
                  </a:cubicBezTo>
                  <a:cubicBezTo>
                    <a:pt x="396" y="303"/>
                    <a:pt x="396" y="303"/>
                    <a:pt x="396" y="303"/>
                  </a:cubicBezTo>
                  <a:cubicBezTo>
                    <a:pt x="395" y="303"/>
                    <a:pt x="395" y="303"/>
                    <a:pt x="394" y="304"/>
                  </a:cubicBezTo>
                  <a:cubicBezTo>
                    <a:pt x="394" y="304"/>
                    <a:pt x="394" y="304"/>
                    <a:pt x="394" y="304"/>
                  </a:cubicBezTo>
                  <a:cubicBezTo>
                    <a:pt x="394" y="304"/>
                    <a:pt x="394" y="303"/>
                    <a:pt x="393" y="303"/>
                  </a:cubicBezTo>
                  <a:cubicBezTo>
                    <a:pt x="393" y="303"/>
                    <a:pt x="393" y="303"/>
                    <a:pt x="393" y="303"/>
                  </a:cubicBezTo>
                  <a:cubicBezTo>
                    <a:pt x="393" y="303"/>
                    <a:pt x="392" y="302"/>
                    <a:pt x="392" y="302"/>
                  </a:cubicBezTo>
                  <a:cubicBezTo>
                    <a:pt x="392" y="302"/>
                    <a:pt x="392" y="302"/>
                    <a:pt x="392" y="302"/>
                  </a:cubicBezTo>
                  <a:cubicBezTo>
                    <a:pt x="391" y="301"/>
                    <a:pt x="391" y="301"/>
                    <a:pt x="390" y="301"/>
                  </a:cubicBezTo>
                  <a:cubicBezTo>
                    <a:pt x="387" y="301"/>
                    <a:pt x="386" y="299"/>
                    <a:pt x="385" y="296"/>
                  </a:cubicBezTo>
                  <a:cubicBezTo>
                    <a:pt x="385" y="296"/>
                    <a:pt x="385" y="296"/>
                    <a:pt x="385" y="296"/>
                  </a:cubicBezTo>
                  <a:cubicBezTo>
                    <a:pt x="385" y="295"/>
                    <a:pt x="385" y="295"/>
                    <a:pt x="385" y="295"/>
                  </a:cubicBezTo>
                  <a:cubicBezTo>
                    <a:pt x="384" y="295"/>
                    <a:pt x="384" y="295"/>
                    <a:pt x="384" y="295"/>
                  </a:cubicBezTo>
                  <a:cubicBezTo>
                    <a:pt x="384" y="294"/>
                    <a:pt x="384" y="294"/>
                    <a:pt x="384" y="294"/>
                  </a:cubicBezTo>
                  <a:cubicBezTo>
                    <a:pt x="383" y="294"/>
                    <a:pt x="383" y="293"/>
                    <a:pt x="383" y="293"/>
                  </a:cubicBezTo>
                  <a:cubicBezTo>
                    <a:pt x="383" y="293"/>
                    <a:pt x="383" y="293"/>
                    <a:pt x="383" y="293"/>
                  </a:cubicBezTo>
                  <a:cubicBezTo>
                    <a:pt x="383" y="292"/>
                    <a:pt x="383" y="292"/>
                    <a:pt x="383" y="292"/>
                  </a:cubicBezTo>
                  <a:cubicBezTo>
                    <a:pt x="383" y="291"/>
                    <a:pt x="382" y="291"/>
                    <a:pt x="382" y="291"/>
                  </a:cubicBezTo>
                  <a:cubicBezTo>
                    <a:pt x="382" y="289"/>
                    <a:pt x="383" y="289"/>
                    <a:pt x="384" y="289"/>
                  </a:cubicBezTo>
                  <a:cubicBezTo>
                    <a:pt x="385" y="288"/>
                    <a:pt x="386" y="288"/>
                    <a:pt x="387" y="288"/>
                  </a:cubicBezTo>
                  <a:cubicBezTo>
                    <a:pt x="387" y="288"/>
                    <a:pt x="388" y="288"/>
                    <a:pt x="388" y="288"/>
                  </a:cubicBezTo>
                  <a:cubicBezTo>
                    <a:pt x="389" y="288"/>
                    <a:pt x="389" y="288"/>
                    <a:pt x="389" y="288"/>
                  </a:cubicBezTo>
                  <a:cubicBezTo>
                    <a:pt x="390" y="288"/>
                    <a:pt x="391" y="288"/>
                    <a:pt x="391" y="289"/>
                  </a:cubicBezTo>
                  <a:cubicBezTo>
                    <a:pt x="391" y="289"/>
                    <a:pt x="391" y="289"/>
                    <a:pt x="391" y="289"/>
                  </a:cubicBezTo>
                  <a:cubicBezTo>
                    <a:pt x="391" y="290"/>
                    <a:pt x="392" y="290"/>
                    <a:pt x="392" y="291"/>
                  </a:cubicBezTo>
                  <a:cubicBezTo>
                    <a:pt x="392" y="291"/>
                    <a:pt x="392" y="291"/>
                    <a:pt x="392" y="291"/>
                  </a:cubicBezTo>
                  <a:cubicBezTo>
                    <a:pt x="392" y="291"/>
                    <a:pt x="393" y="291"/>
                    <a:pt x="393" y="291"/>
                  </a:cubicBezTo>
                  <a:cubicBezTo>
                    <a:pt x="393" y="291"/>
                    <a:pt x="393" y="291"/>
                    <a:pt x="393" y="291"/>
                  </a:cubicBezTo>
                  <a:cubicBezTo>
                    <a:pt x="393" y="291"/>
                    <a:pt x="393" y="291"/>
                    <a:pt x="393" y="291"/>
                  </a:cubicBezTo>
                  <a:cubicBezTo>
                    <a:pt x="394" y="291"/>
                    <a:pt x="395" y="291"/>
                    <a:pt x="395" y="292"/>
                  </a:cubicBezTo>
                  <a:cubicBezTo>
                    <a:pt x="395" y="292"/>
                    <a:pt x="395" y="292"/>
                    <a:pt x="395" y="292"/>
                  </a:cubicBezTo>
                  <a:cubicBezTo>
                    <a:pt x="395" y="292"/>
                    <a:pt x="396" y="292"/>
                    <a:pt x="396" y="292"/>
                  </a:cubicBezTo>
                  <a:cubicBezTo>
                    <a:pt x="396" y="292"/>
                    <a:pt x="396" y="292"/>
                    <a:pt x="396" y="292"/>
                  </a:cubicBezTo>
                  <a:cubicBezTo>
                    <a:pt x="397" y="292"/>
                    <a:pt x="397" y="292"/>
                    <a:pt x="397" y="292"/>
                  </a:cubicBezTo>
                  <a:cubicBezTo>
                    <a:pt x="397" y="292"/>
                    <a:pt x="397" y="291"/>
                    <a:pt x="398" y="291"/>
                  </a:cubicBezTo>
                  <a:cubicBezTo>
                    <a:pt x="398" y="291"/>
                    <a:pt x="398" y="291"/>
                    <a:pt x="398" y="291"/>
                  </a:cubicBezTo>
                  <a:cubicBezTo>
                    <a:pt x="398" y="290"/>
                    <a:pt x="399" y="290"/>
                    <a:pt x="399" y="290"/>
                  </a:cubicBezTo>
                  <a:cubicBezTo>
                    <a:pt x="399" y="290"/>
                    <a:pt x="399" y="290"/>
                    <a:pt x="399" y="290"/>
                  </a:cubicBezTo>
                  <a:cubicBezTo>
                    <a:pt x="400" y="289"/>
                    <a:pt x="400" y="289"/>
                    <a:pt x="400" y="288"/>
                  </a:cubicBezTo>
                  <a:cubicBezTo>
                    <a:pt x="401" y="287"/>
                    <a:pt x="400" y="286"/>
                    <a:pt x="400" y="285"/>
                  </a:cubicBezTo>
                  <a:cubicBezTo>
                    <a:pt x="399" y="284"/>
                    <a:pt x="399" y="284"/>
                    <a:pt x="398" y="284"/>
                  </a:cubicBezTo>
                  <a:cubicBezTo>
                    <a:pt x="397" y="284"/>
                    <a:pt x="397" y="284"/>
                    <a:pt x="396" y="284"/>
                  </a:cubicBezTo>
                  <a:cubicBezTo>
                    <a:pt x="396" y="284"/>
                    <a:pt x="396" y="285"/>
                    <a:pt x="395" y="285"/>
                  </a:cubicBezTo>
                  <a:cubicBezTo>
                    <a:pt x="395" y="285"/>
                    <a:pt x="394" y="286"/>
                    <a:pt x="393" y="286"/>
                  </a:cubicBezTo>
                  <a:cubicBezTo>
                    <a:pt x="393" y="286"/>
                    <a:pt x="393" y="286"/>
                    <a:pt x="393" y="286"/>
                  </a:cubicBezTo>
                  <a:cubicBezTo>
                    <a:pt x="392" y="286"/>
                    <a:pt x="391" y="285"/>
                    <a:pt x="392" y="285"/>
                  </a:cubicBezTo>
                  <a:cubicBezTo>
                    <a:pt x="392" y="284"/>
                    <a:pt x="392" y="284"/>
                    <a:pt x="392" y="283"/>
                  </a:cubicBezTo>
                  <a:cubicBezTo>
                    <a:pt x="392" y="283"/>
                    <a:pt x="393" y="283"/>
                    <a:pt x="393" y="283"/>
                  </a:cubicBezTo>
                  <a:cubicBezTo>
                    <a:pt x="393" y="283"/>
                    <a:pt x="393" y="282"/>
                    <a:pt x="394" y="282"/>
                  </a:cubicBezTo>
                  <a:cubicBezTo>
                    <a:pt x="394" y="282"/>
                    <a:pt x="394" y="282"/>
                    <a:pt x="394" y="282"/>
                  </a:cubicBezTo>
                  <a:cubicBezTo>
                    <a:pt x="394" y="281"/>
                    <a:pt x="394" y="281"/>
                    <a:pt x="394" y="281"/>
                  </a:cubicBezTo>
                  <a:cubicBezTo>
                    <a:pt x="395" y="281"/>
                    <a:pt x="395" y="280"/>
                    <a:pt x="395" y="280"/>
                  </a:cubicBezTo>
                  <a:cubicBezTo>
                    <a:pt x="395" y="280"/>
                    <a:pt x="395" y="280"/>
                    <a:pt x="396" y="280"/>
                  </a:cubicBezTo>
                  <a:cubicBezTo>
                    <a:pt x="396" y="280"/>
                    <a:pt x="396" y="280"/>
                    <a:pt x="396" y="279"/>
                  </a:cubicBezTo>
                  <a:cubicBezTo>
                    <a:pt x="396" y="279"/>
                    <a:pt x="397" y="279"/>
                    <a:pt x="397" y="278"/>
                  </a:cubicBezTo>
                  <a:cubicBezTo>
                    <a:pt x="397" y="278"/>
                    <a:pt x="398" y="278"/>
                    <a:pt x="398" y="278"/>
                  </a:cubicBezTo>
                  <a:cubicBezTo>
                    <a:pt x="398" y="278"/>
                    <a:pt x="399" y="277"/>
                    <a:pt x="399" y="277"/>
                  </a:cubicBezTo>
                  <a:cubicBezTo>
                    <a:pt x="399" y="277"/>
                    <a:pt x="399" y="277"/>
                    <a:pt x="399" y="277"/>
                  </a:cubicBezTo>
                  <a:cubicBezTo>
                    <a:pt x="399" y="277"/>
                    <a:pt x="399" y="277"/>
                    <a:pt x="400" y="277"/>
                  </a:cubicBezTo>
                  <a:cubicBezTo>
                    <a:pt x="400" y="276"/>
                    <a:pt x="400" y="276"/>
                    <a:pt x="400" y="276"/>
                  </a:cubicBezTo>
                  <a:cubicBezTo>
                    <a:pt x="400" y="276"/>
                    <a:pt x="400" y="276"/>
                    <a:pt x="400" y="276"/>
                  </a:cubicBezTo>
                  <a:cubicBezTo>
                    <a:pt x="400" y="276"/>
                    <a:pt x="400" y="276"/>
                    <a:pt x="400" y="276"/>
                  </a:cubicBezTo>
                  <a:cubicBezTo>
                    <a:pt x="400" y="276"/>
                    <a:pt x="401" y="276"/>
                    <a:pt x="401" y="276"/>
                  </a:cubicBezTo>
                  <a:cubicBezTo>
                    <a:pt x="401" y="276"/>
                    <a:pt x="401" y="276"/>
                    <a:pt x="402" y="277"/>
                  </a:cubicBezTo>
                  <a:cubicBezTo>
                    <a:pt x="402" y="277"/>
                    <a:pt x="402" y="277"/>
                    <a:pt x="402" y="277"/>
                  </a:cubicBezTo>
                  <a:cubicBezTo>
                    <a:pt x="403" y="277"/>
                    <a:pt x="403" y="277"/>
                    <a:pt x="403" y="277"/>
                  </a:cubicBezTo>
                  <a:cubicBezTo>
                    <a:pt x="403" y="277"/>
                    <a:pt x="403" y="277"/>
                    <a:pt x="404" y="277"/>
                  </a:cubicBezTo>
                  <a:cubicBezTo>
                    <a:pt x="404" y="277"/>
                    <a:pt x="405" y="277"/>
                    <a:pt x="405" y="277"/>
                  </a:cubicBezTo>
                  <a:cubicBezTo>
                    <a:pt x="405" y="277"/>
                    <a:pt x="406" y="277"/>
                    <a:pt x="406" y="277"/>
                  </a:cubicBezTo>
                  <a:cubicBezTo>
                    <a:pt x="407" y="277"/>
                    <a:pt x="408" y="277"/>
                    <a:pt x="409" y="277"/>
                  </a:cubicBezTo>
                  <a:cubicBezTo>
                    <a:pt x="409" y="277"/>
                    <a:pt x="410" y="277"/>
                    <a:pt x="410" y="277"/>
                  </a:cubicBezTo>
                  <a:cubicBezTo>
                    <a:pt x="410" y="277"/>
                    <a:pt x="411" y="278"/>
                    <a:pt x="411" y="278"/>
                  </a:cubicBezTo>
                  <a:cubicBezTo>
                    <a:pt x="411" y="278"/>
                    <a:pt x="411" y="278"/>
                    <a:pt x="411" y="278"/>
                  </a:cubicBezTo>
                  <a:cubicBezTo>
                    <a:pt x="411" y="278"/>
                    <a:pt x="411" y="278"/>
                    <a:pt x="412" y="278"/>
                  </a:cubicBezTo>
                  <a:cubicBezTo>
                    <a:pt x="412" y="278"/>
                    <a:pt x="412" y="279"/>
                    <a:pt x="412" y="279"/>
                  </a:cubicBezTo>
                  <a:cubicBezTo>
                    <a:pt x="412" y="279"/>
                    <a:pt x="412" y="279"/>
                    <a:pt x="412" y="280"/>
                  </a:cubicBezTo>
                  <a:cubicBezTo>
                    <a:pt x="412" y="281"/>
                    <a:pt x="412" y="281"/>
                    <a:pt x="413" y="282"/>
                  </a:cubicBezTo>
                  <a:cubicBezTo>
                    <a:pt x="413" y="282"/>
                    <a:pt x="413" y="282"/>
                    <a:pt x="413" y="282"/>
                  </a:cubicBezTo>
                  <a:cubicBezTo>
                    <a:pt x="414" y="282"/>
                    <a:pt x="415" y="282"/>
                    <a:pt x="415" y="282"/>
                  </a:cubicBezTo>
                  <a:cubicBezTo>
                    <a:pt x="415" y="282"/>
                    <a:pt x="415" y="282"/>
                    <a:pt x="416" y="282"/>
                  </a:cubicBezTo>
                  <a:cubicBezTo>
                    <a:pt x="416" y="282"/>
                    <a:pt x="416" y="282"/>
                    <a:pt x="416" y="282"/>
                  </a:cubicBezTo>
                  <a:cubicBezTo>
                    <a:pt x="416" y="282"/>
                    <a:pt x="417" y="282"/>
                    <a:pt x="417" y="282"/>
                  </a:cubicBezTo>
                  <a:cubicBezTo>
                    <a:pt x="417" y="282"/>
                    <a:pt x="418" y="282"/>
                    <a:pt x="418" y="282"/>
                  </a:cubicBezTo>
                  <a:cubicBezTo>
                    <a:pt x="418" y="282"/>
                    <a:pt x="418" y="282"/>
                    <a:pt x="418" y="282"/>
                  </a:cubicBezTo>
                  <a:cubicBezTo>
                    <a:pt x="419" y="282"/>
                    <a:pt x="421" y="283"/>
                    <a:pt x="422" y="284"/>
                  </a:cubicBezTo>
                  <a:cubicBezTo>
                    <a:pt x="422" y="284"/>
                    <a:pt x="422" y="284"/>
                    <a:pt x="422" y="285"/>
                  </a:cubicBezTo>
                  <a:cubicBezTo>
                    <a:pt x="422" y="285"/>
                    <a:pt x="422" y="285"/>
                    <a:pt x="422" y="285"/>
                  </a:cubicBezTo>
                  <a:cubicBezTo>
                    <a:pt x="422" y="286"/>
                    <a:pt x="423" y="286"/>
                    <a:pt x="423" y="287"/>
                  </a:cubicBezTo>
                  <a:cubicBezTo>
                    <a:pt x="424" y="287"/>
                    <a:pt x="424" y="287"/>
                    <a:pt x="424" y="287"/>
                  </a:cubicBezTo>
                  <a:cubicBezTo>
                    <a:pt x="425" y="288"/>
                    <a:pt x="425" y="289"/>
                    <a:pt x="426" y="289"/>
                  </a:cubicBezTo>
                  <a:cubicBezTo>
                    <a:pt x="427" y="290"/>
                    <a:pt x="428" y="290"/>
                    <a:pt x="429" y="290"/>
                  </a:cubicBezTo>
                  <a:cubicBezTo>
                    <a:pt x="431" y="290"/>
                    <a:pt x="432" y="290"/>
                    <a:pt x="433" y="289"/>
                  </a:cubicBezTo>
                  <a:cubicBezTo>
                    <a:pt x="434" y="289"/>
                    <a:pt x="434" y="289"/>
                    <a:pt x="434" y="289"/>
                  </a:cubicBezTo>
                  <a:cubicBezTo>
                    <a:pt x="434" y="289"/>
                    <a:pt x="434" y="289"/>
                    <a:pt x="434" y="289"/>
                  </a:cubicBezTo>
                  <a:cubicBezTo>
                    <a:pt x="434" y="289"/>
                    <a:pt x="435" y="289"/>
                    <a:pt x="435" y="289"/>
                  </a:cubicBezTo>
                  <a:cubicBezTo>
                    <a:pt x="435" y="289"/>
                    <a:pt x="436" y="288"/>
                    <a:pt x="437" y="288"/>
                  </a:cubicBezTo>
                  <a:cubicBezTo>
                    <a:pt x="437" y="288"/>
                    <a:pt x="437" y="288"/>
                    <a:pt x="437" y="288"/>
                  </a:cubicBezTo>
                  <a:cubicBezTo>
                    <a:pt x="438" y="288"/>
                    <a:pt x="439" y="287"/>
                    <a:pt x="439" y="287"/>
                  </a:cubicBezTo>
                  <a:cubicBezTo>
                    <a:pt x="440" y="288"/>
                    <a:pt x="440" y="288"/>
                    <a:pt x="441" y="288"/>
                  </a:cubicBezTo>
                  <a:cubicBezTo>
                    <a:pt x="441" y="288"/>
                    <a:pt x="441" y="288"/>
                    <a:pt x="441" y="288"/>
                  </a:cubicBezTo>
                  <a:cubicBezTo>
                    <a:pt x="441" y="289"/>
                    <a:pt x="441" y="289"/>
                    <a:pt x="441" y="289"/>
                  </a:cubicBezTo>
                  <a:cubicBezTo>
                    <a:pt x="441" y="289"/>
                    <a:pt x="442" y="289"/>
                    <a:pt x="442" y="289"/>
                  </a:cubicBezTo>
                  <a:cubicBezTo>
                    <a:pt x="442" y="289"/>
                    <a:pt x="442" y="289"/>
                    <a:pt x="442" y="289"/>
                  </a:cubicBezTo>
                  <a:cubicBezTo>
                    <a:pt x="442" y="289"/>
                    <a:pt x="442" y="289"/>
                    <a:pt x="442" y="289"/>
                  </a:cubicBezTo>
                  <a:cubicBezTo>
                    <a:pt x="442" y="289"/>
                    <a:pt x="442" y="289"/>
                    <a:pt x="442" y="289"/>
                  </a:cubicBezTo>
                  <a:cubicBezTo>
                    <a:pt x="443" y="289"/>
                    <a:pt x="443" y="289"/>
                    <a:pt x="444" y="289"/>
                  </a:cubicBezTo>
                  <a:cubicBezTo>
                    <a:pt x="444" y="290"/>
                    <a:pt x="444" y="290"/>
                    <a:pt x="444" y="291"/>
                  </a:cubicBezTo>
                  <a:cubicBezTo>
                    <a:pt x="444" y="291"/>
                    <a:pt x="444" y="292"/>
                    <a:pt x="444" y="292"/>
                  </a:cubicBezTo>
                  <a:cubicBezTo>
                    <a:pt x="444" y="292"/>
                    <a:pt x="444" y="293"/>
                    <a:pt x="444" y="293"/>
                  </a:cubicBezTo>
                  <a:cubicBezTo>
                    <a:pt x="444" y="294"/>
                    <a:pt x="443" y="294"/>
                    <a:pt x="443" y="295"/>
                  </a:cubicBezTo>
                  <a:cubicBezTo>
                    <a:pt x="443" y="295"/>
                    <a:pt x="443" y="296"/>
                    <a:pt x="443" y="296"/>
                  </a:cubicBezTo>
                  <a:cubicBezTo>
                    <a:pt x="443" y="297"/>
                    <a:pt x="443" y="297"/>
                    <a:pt x="442" y="297"/>
                  </a:cubicBezTo>
                  <a:cubicBezTo>
                    <a:pt x="441" y="298"/>
                    <a:pt x="441" y="298"/>
                    <a:pt x="440" y="299"/>
                  </a:cubicBezTo>
                  <a:cubicBezTo>
                    <a:pt x="440" y="299"/>
                    <a:pt x="440" y="299"/>
                    <a:pt x="440" y="299"/>
                  </a:cubicBezTo>
                  <a:cubicBezTo>
                    <a:pt x="440" y="299"/>
                    <a:pt x="440" y="299"/>
                    <a:pt x="440" y="299"/>
                  </a:cubicBezTo>
                  <a:cubicBezTo>
                    <a:pt x="440" y="299"/>
                    <a:pt x="440" y="300"/>
                    <a:pt x="440" y="300"/>
                  </a:cubicBezTo>
                  <a:cubicBezTo>
                    <a:pt x="440" y="300"/>
                    <a:pt x="440" y="300"/>
                    <a:pt x="440" y="300"/>
                  </a:cubicBezTo>
                  <a:cubicBezTo>
                    <a:pt x="440" y="301"/>
                    <a:pt x="440" y="301"/>
                    <a:pt x="440" y="302"/>
                  </a:cubicBezTo>
                  <a:cubicBezTo>
                    <a:pt x="440" y="302"/>
                    <a:pt x="440" y="303"/>
                    <a:pt x="440" y="304"/>
                  </a:cubicBezTo>
                  <a:cubicBezTo>
                    <a:pt x="440" y="304"/>
                    <a:pt x="440" y="304"/>
                    <a:pt x="440" y="304"/>
                  </a:cubicBezTo>
                  <a:cubicBezTo>
                    <a:pt x="439" y="305"/>
                    <a:pt x="439" y="306"/>
                    <a:pt x="440" y="307"/>
                  </a:cubicBezTo>
                  <a:cubicBezTo>
                    <a:pt x="440" y="307"/>
                    <a:pt x="440" y="307"/>
                    <a:pt x="440" y="307"/>
                  </a:cubicBezTo>
                  <a:cubicBezTo>
                    <a:pt x="441" y="307"/>
                    <a:pt x="441" y="308"/>
                    <a:pt x="442" y="308"/>
                  </a:cubicBezTo>
                  <a:cubicBezTo>
                    <a:pt x="442" y="309"/>
                    <a:pt x="442" y="309"/>
                    <a:pt x="441" y="310"/>
                  </a:cubicBezTo>
                  <a:cubicBezTo>
                    <a:pt x="441" y="310"/>
                    <a:pt x="441" y="310"/>
                    <a:pt x="441" y="311"/>
                  </a:cubicBezTo>
                  <a:cubicBezTo>
                    <a:pt x="442" y="312"/>
                    <a:pt x="442" y="313"/>
                    <a:pt x="441" y="314"/>
                  </a:cubicBezTo>
                  <a:cubicBezTo>
                    <a:pt x="441" y="314"/>
                    <a:pt x="441" y="314"/>
                    <a:pt x="441" y="315"/>
                  </a:cubicBezTo>
                  <a:cubicBezTo>
                    <a:pt x="441" y="315"/>
                    <a:pt x="441" y="315"/>
                    <a:pt x="441" y="316"/>
                  </a:cubicBezTo>
                  <a:cubicBezTo>
                    <a:pt x="441" y="316"/>
                    <a:pt x="441" y="317"/>
                    <a:pt x="441" y="317"/>
                  </a:cubicBezTo>
                  <a:cubicBezTo>
                    <a:pt x="441" y="317"/>
                    <a:pt x="441" y="317"/>
                    <a:pt x="441" y="317"/>
                  </a:cubicBezTo>
                  <a:cubicBezTo>
                    <a:pt x="441" y="317"/>
                    <a:pt x="441" y="317"/>
                    <a:pt x="441" y="317"/>
                  </a:cubicBezTo>
                  <a:cubicBezTo>
                    <a:pt x="442" y="317"/>
                    <a:pt x="442" y="317"/>
                    <a:pt x="442" y="317"/>
                  </a:cubicBezTo>
                  <a:cubicBezTo>
                    <a:pt x="442" y="316"/>
                    <a:pt x="442" y="316"/>
                    <a:pt x="442" y="316"/>
                  </a:cubicBezTo>
                  <a:cubicBezTo>
                    <a:pt x="442" y="315"/>
                    <a:pt x="442" y="315"/>
                    <a:pt x="442" y="315"/>
                  </a:cubicBezTo>
                  <a:cubicBezTo>
                    <a:pt x="443" y="314"/>
                    <a:pt x="443" y="313"/>
                    <a:pt x="443" y="313"/>
                  </a:cubicBezTo>
                  <a:cubicBezTo>
                    <a:pt x="443" y="312"/>
                    <a:pt x="443" y="312"/>
                    <a:pt x="443" y="312"/>
                  </a:cubicBezTo>
                  <a:cubicBezTo>
                    <a:pt x="443" y="312"/>
                    <a:pt x="444" y="311"/>
                    <a:pt x="444" y="311"/>
                  </a:cubicBezTo>
                  <a:cubicBezTo>
                    <a:pt x="444" y="310"/>
                    <a:pt x="445" y="310"/>
                    <a:pt x="445" y="310"/>
                  </a:cubicBezTo>
                  <a:cubicBezTo>
                    <a:pt x="445" y="310"/>
                    <a:pt x="445" y="309"/>
                    <a:pt x="446" y="309"/>
                  </a:cubicBezTo>
                  <a:cubicBezTo>
                    <a:pt x="446" y="308"/>
                    <a:pt x="446" y="308"/>
                    <a:pt x="447" y="308"/>
                  </a:cubicBezTo>
                  <a:cubicBezTo>
                    <a:pt x="447" y="308"/>
                    <a:pt x="447" y="308"/>
                    <a:pt x="447" y="308"/>
                  </a:cubicBezTo>
                  <a:cubicBezTo>
                    <a:pt x="447" y="308"/>
                    <a:pt x="447" y="308"/>
                    <a:pt x="448" y="308"/>
                  </a:cubicBezTo>
                  <a:cubicBezTo>
                    <a:pt x="448" y="308"/>
                    <a:pt x="448" y="309"/>
                    <a:pt x="448" y="309"/>
                  </a:cubicBezTo>
                  <a:cubicBezTo>
                    <a:pt x="448" y="309"/>
                    <a:pt x="448" y="309"/>
                    <a:pt x="448" y="309"/>
                  </a:cubicBezTo>
                  <a:cubicBezTo>
                    <a:pt x="449" y="310"/>
                    <a:pt x="449" y="310"/>
                    <a:pt x="449" y="311"/>
                  </a:cubicBezTo>
                  <a:cubicBezTo>
                    <a:pt x="449" y="311"/>
                    <a:pt x="450" y="312"/>
                    <a:pt x="450" y="312"/>
                  </a:cubicBezTo>
                  <a:cubicBezTo>
                    <a:pt x="450" y="312"/>
                    <a:pt x="450" y="313"/>
                    <a:pt x="450" y="313"/>
                  </a:cubicBezTo>
                  <a:cubicBezTo>
                    <a:pt x="451" y="314"/>
                    <a:pt x="451" y="315"/>
                    <a:pt x="450" y="317"/>
                  </a:cubicBezTo>
                  <a:cubicBezTo>
                    <a:pt x="450" y="317"/>
                    <a:pt x="450" y="318"/>
                    <a:pt x="450" y="318"/>
                  </a:cubicBezTo>
                  <a:cubicBezTo>
                    <a:pt x="449" y="318"/>
                    <a:pt x="449" y="318"/>
                    <a:pt x="449" y="319"/>
                  </a:cubicBezTo>
                  <a:cubicBezTo>
                    <a:pt x="449" y="319"/>
                    <a:pt x="449" y="319"/>
                    <a:pt x="449" y="319"/>
                  </a:cubicBezTo>
                  <a:cubicBezTo>
                    <a:pt x="449" y="320"/>
                    <a:pt x="448" y="320"/>
                    <a:pt x="448" y="320"/>
                  </a:cubicBezTo>
                  <a:cubicBezTo>
                    <a:pt x="448" y="320"/>
                    <a:pt x="448" y="320"/>
                    <a:pt x="448" y="320"/>
                  </a:cubicBezTo>
                  <a:cubicBezTo>
                    <a:pt x="448" y="321"/>
                    <a:pt x="448" y="321"/>
                    <a:pt x="447" y="322"/>
                  </a:cubicBezTo>
                  <a:cubicBezTo>
                    <a:pt x="447" y="322"/>
                    <a:pt x="447" y="322"/>
                    <a:pt x="447" y="322"/>
                  </a:cubicBezTo>
                  <a:cubicBezTo>
                    <a:pt x="447" y="322"/>
                    <a:pt x="448" y="322"/>
                    <a:pt x="448" y="322"/>
                  </a:cubicBezTo>
                  <a:cubicBezTo>
                    <a:pt x="449" y="323"/>
                    <a:pt x="449" y="323"/>
                    <a:pt x="449" y="323"/>
                  </a:cubicBezTo>
                  <a:cubicBezTo>
                    <a:pt x="450" y="323"/>
                    <a:pt x="450" y="324"/>
                    <a:pt x="450" y="324"/>
                  </a:cubicBezTo>
                  <a:cubicBezTo>
                    <a:pt x="450" y="324"/>
                    <a:pt x="450" y="325"/>
                    <a:pt x="451" y="325"/>
                  </a:cubicBezTo>
                  <a:cubicBezTo>
                    <a:pt x="451" y="325"/>
                    <a:pt x="451" y="325"/>
                    <a:pt x="451" y="325"/>
                  </a:cubicBezTo>
                  <a:cubicBezTo>
                    <a:pt x="452" y="325"/>
                    <a:pt x="452" y="325"/>
                    <a:pt x="452" y="325"/>
                  </a:cubicBezTo>
                  <a:cubicBezTo>
                    <a:pt x="454" y="325"/>
                    <a:pt x="455" y="326"/>
                    <a:pt x="457" y="327"/>
                  </a:cubicBezTo>
                  <a:cubicBezTo>
                    <a:pt x="457" y="327"/>
                    <a:pt x="457" y="327"/>
                    <a:pt x="457" y="327"/>
                  </a:cubicBezTo>
                  <a:cubicBezTo>
                    <a:pt x="457" y="328"/>
                    <a:pt x="458" y="328"/>
                    <a:pt x="458" y="329"/>
                  </a:cubicBezTo>
                  <a:cubicBezTo>
                    <a:pt x="458" y="329"/>
                    <a:pt x="458" y="329"/>
                    <a:pt x="458" y="329"/>
                  </a:cubicBezTo>
                  <a:cubicBezTo>
                    <a:pt x="458" y="329"/>
                    <a:pt x="458" y="329"/>
                    <a:pt x="458" y="329"/>
                  </a:cubicBezTo>
                  <a:cubicBezTo>
                    <a:pt x="458" y="329"/>
                    <a:pt x="458" y="330"/>
                    <a:pt x="458" y="330"/>
                  </a:cubicBezTo>
                  <a:cubicBezTo>
                    <a:pt x="458" y="330"/>
                    <a:pt x="458" y="330"/>
                    <a:pt x="458" y="330"/>
                  </a:cubicBezTo>
                  <a:cubicBezTo>
                    <a:pt x="458" y="330"/>
                    <a:pt x="459" y="330"/>
                    <a:pt x="459" y="330"/>
                  </a:cubicBezTo>
                  <a:cubicBezTo>
                    <a:pt x="459" y="330"/>
                    <a:pt x="460" y="330"/>
                    <a:pt x="460" y="331"/>
                  </a:cubicBezTo>
                  <a:cubicBezTo>
                    <a:pt x="460" y="331"/>
                    <a:pt x="460" y="332"/>
                    <a:pt x="460" y="332"/>
                  </a:cubicBezTo>
                  <a:cubicBezTo>
                    <a:pt x="460" y="332"/>
                    <a:pt x="460" y="332"/>
                    <a:pt x="460" y="332"/>
                  </a:cubicBezTo>
                  <a:cubicBezTo>
                    <a:pt x="460" y="332"/>
                    <a:pt x="461" y="333"/>
                    <a:pt x="462" y="333"/>
                  </a:cubicBezTo>
                  <a:cubicBezTo>
                    <a:pt x="464" y="333"/>
                    <a:pt x="465" y="334"/>
                    <a:pt x="466" y="335"/>
                  </a:cubicBezTo>
                  <a:cubicBezTo>
                    <a:pt x="466" y="335"/>
                    <a:pt x="466" y="335"/>
                    <a:pt x="466" y="335"/>
                  </a:cubicBezTo>
                  <a:cubicBezTo>
                    <a:pt x="466" y="335"/>
                    <a:pt x="466" y="335"/>
                    <a:pt x="466" y="335"/>
                  </a:cubicBezTo>
                  <a:cubicBezTo>
                    <a:pt x="467" y="334"/>
                    <a:pt x="467" y="334"/>
                    <a:pt x="467" y="334"/>
                  </a:cubicBezTo>
                  <a:cubicBezTo>
                    <a:pt x="467" y="333"/>
                    <a:pt x="467" y="333"/>
                    <a:pt x="467" y="333"/>
                  </a:cubicBezTo>
                  <a:cubicBezTo>
                    <a:pt x="467" y="333"/>
                    <a:pt x="467" y="333"/>
                    <a:pt x="468" y="333"/>
                  </a:cubicBezTo>
                  <a:cubicBezTo>
                    <a:pt x="468" y="332"/>
                    <a:pt x="468" y="331"/>
                    <a:pt x="469" y="331"/>
                  </a:cubicBezTo>
                  <a:cubicBezTo>
                    <a:pt x="469" y="330"/>
                    <a:pt x="470" y="330"/>
                    <a:pt x="470" y="330"/>
                  </a:cubicBezTo>
                  <a:cubicBezTo>
                    <a:pt x="470" y="330"/>
                    <a:pt x="470" y="330"/>
                    <a:pt x="471" y="330"/>
                  </a:cubicBezTo>
                  <a:cubicBezTo>
                    <a:pt x="471" y="330"/>
                    <a:pt x="471" y="331"/>
                    <a:pt x="471" y="331"/>
                  </a:cubicBezTo>
                  <a:cubicBezTo>
                    <a:pt x="471" y="331"/>
                    <a:pt x="471" y="331"/>
                    <a:pt x="471" y="331"/>
                  </a:cubicBezTo>
                  <a:cubicBezTo>
                    <a:pt x="471" y="330"/>
                    <a:pt x="471" y="330"/>
                    <a:pt x="471" y="330"/>
                  </a:cubicBezTo>
                  <a:cubicBezTo>
                    <a:pt x="470" y="330"/>
                    <a:pt x="470" y="330"/>
                    <a:pt x="469" y="330"/>
                  </a:cubicBezTo>
                  <a:cubicBezTo>
                    <a:pt x="468" y="330"/>
                    <a:pt x="468" y="329"/>
                    <a:pt x="467" y="329"/>
                  </a:cubicBezTo>
                  <a:cubicBezTo>
                    <a:pt x="467" y="329"/>
                    <a:pt x="467" y="329"/>
                    <a:pt x="467" y="329"/>
                  </a:cubicBezTo>
                  <a:cubicBezTo>
                    <a:pt x="466" y="329"/>
                    <a:pt x="466" y="330"/>
                    <a:pt x="465" y="330"/>
                  </a:cubicBezTo>
                  <a:cubicBezTo>
                    <a:pt x="465" y="330"/>
                    <a:pt x="464" y="330"/>
                    <a:pt x="464" y="331"/>
                  </a:cubicBezTo>
                  <a:cubicBezTo>
                    <a:pt x="464" y="331"/>
                    <a:pt x="463" y="331"/>
                    <a:pt x="463" y="331"/>
                  </a:cubicBezTo>
                  <a:cubicBezTo>
                    <a:pt x="462" y="331"/>
                    <a:pt x="461" y="330"/>
                    <a:pt x="461" y="330"/>
                  </a:cubicBezTo>
                  <a:cubicBezTo>
                    <a:pt x="460" y="330"/>
                    <a:pt x="459" y="329"/>
                    <a:pt x="459" y="329"/>
                  </a:cubicBezTo>
                  <a:cubicBezTo>
                    <a:pt x="459" y="329"/>
                    <a:pt x="459" y="329"/>
                    <a:pt x="458" y="329"/>
                  </a:cubicBezTo>
                  <a:cubicBezTo>
                    <a:pt x="458" y="329"/>
                    <a:pt x="458" y="329"/>
                    <a:pt x="458" y="329"/>
                  </a:cubicBezTo>
                  <a:cubicBezTo>
                    <a:pt x="458" y="329"/>
                    <a:pt x="458" y="329"/>
                    <a:pt x="458" y="329"/>
                  </a:cubicBezTo>
                  <a:cubicBezTo>
                    <a:pt x="458" y="329"/>
                    <a:pt x="458" y="329"/>
                    <a:pt x="458" y="329"/>
                  </a:cubicBezTo>
                  <a:cubicBezTo>
                    <a:pt x="458" y="329"/>
                    <a:pt x="458" y="328"/>
                    <a:pt x="458" y="328"/>
                  </a:cubicBezTo>
                  <a:cubicBezTo>
                    <a:pt x="458" y="328"/>
                    <a:pt x="457" y="328"/>
                    <a:pt x="457" y="327"/>
                  </a:cubicBezTo>
                  <a:cubicBezTo>
                    <a:pt x="457" y="327"/>
                    <a:pt x="457" y="327"/>
                    <a:pt x="457" y="327"/>
                  </a:cubicBezTo>
                  <a:cubicBezTo>
                    <a:pt x="457" y="326"/>
                    <a:pt x="457" y="326"/>
                    <a:pt x="457" y="326"/>
                  </a:cubicBezTo>
                  <a:cubicBezTo>
                    <a:pt x="457" y="326"/>
                    <a:pt x="457" y="325"/>
                    <a:pt x="457" y="325"/>
                  </a:cubicBezTo>
                  <a:cubicBezTo>
                    <a:pt x="456" y="324"/>
                    <a:pt x="455" y="324"/>
                    <a:pt x="454" y="324"/>
                  </a:cubicBezTo>
                  <a:cubicBezTo>
                    <a:pt x="454" y="324"/>
                    <a:pt x="453" y="323"/>
                    <a:pt x="453" y="323"/>
                  </a:cubicBezTo>
                  <a:cubicBezTo>
                    <a:pt x="452" y="323"/>
                    <a:pt x="451" y="322"/>
                    <a:pt x="450" y="321"/>
                  </a:cubicBezTo>
                  <a:cubicBezTo>
                    <a:pt x="450" y="321"/>
                    <a:pt x="450" y="321"/>
                    <a:pt x="450" y="320"/>
                  </a:cubicBezTo>
                  <a:cubicBezTo>
                    <a:pt x="450" y="320"/>
                    <a:pt x="450" y="320"/>
                    <a:pt x="450" y="320"/>
                  </a:cubicBezTo>
                  <a:cubicBezTo>
                    <a:pt x="451" y="320"/>
                    <a:pt x="451" y="320"/>
                    <a:pt x="451" y="320"/>
                  </a:cubicBezTo>
                  <a:cubicBezTo>
                    <a:pt x="452" y="319"/>
                    <a:pt x="453" y="319"/>
                    <a:pt x="453" y="319"/>
                  </a:cubicBezTo>
                  <a:cubicBezTo>
                    <a:pt x="453" y="318"/>
                    <a:pt x="454" y="318"/>
                    <a:pt x="454" y="318"/>
                  </a:cubicBezTo>
                  <a:cubicBezTo>
                    <a:pt x="454" y="318"/>
                    <a:pt x="454" y="317"/>
                    <a:pt x="454" y="317"/>
                  </a:cubicBezTo>
                  <a:cubicBezTo>
                    <a:pt x="455" y="317"/>
                    <a:pt x="455" y="316"/>
                    <a:pt x="455" y="316"/>
                  </a:cubicBezTo>
                  <a:cubicBezTo>
                    <a:pt x="455" y="316"/>
                    <a:pt x="455" y="316"/>
                    <a:pt x="455" y="316"/>
                  </a:cubicBezTo>
                  <a:cubicBezTo>
                    <a:pt x="455" y="316"/>
                    <a:pt x="455" y="315"/>
                    <a:pt x="455" y="315"/>
                  </a:cubicBezTo>
                  <a:cubicBezTo>
                    <a:pt x="455" y="315"/>
                    <a:pt x="455" y="315"/>
                    <a:pt x="455" y="315"/>
                  </a:cubicBezTo>
                  <a:cubicBezTo>
                    <a:pt x="454" y="314"/>
                    <a:pt x="454" y="313"/>
                    <a:pt x="453" y="312"/>
                  </a:cubicBezTo>
                  <a:cubicBezTo>
                    <a:pt x="453" y="311"/>
                    <a:pt x="453" y="311"/>
                    <a:pt x="453" y="311"/>
                  </a:cubicBezTo>
                  <a:cubicBezTo>
                    <a:pt x="453" y="311"/>
                    <a:pt x="453" y="310"/>
                    <a:pt x="453" y="310"/>
                  </a:cubicBezTo>
                  <a:cubicBezTo>
                    <a:pt x="453" y="309"/>
                    <a:pt x="453" y="309"/>
                    <a:pt x="452" y="308"/>
                  </a:cubicBezTo>
                  <a:cubicBezTo>
                    <a:pt x="452" y="308"/>
                    <a:pt x="452" y="308"/>
                    <a:pt x="452" y="308"/>
                  </a:cubicBezTo>
                  <a:cubicBezTo>
                    <a:pt x="451" y="307"/>
                    <a:pt x="450" y="306"/>
                    <a:pt x="450" y="305"/>
                  </a:cubicBezTo>
                  <a:cubicBezTo>
                    <a:pt x="449" y="304"/>
                    <a:pt x="449" y="304"/>
                    <a:pt x="448" y="303"/>
                  </a:cubicBezTo>
                  <a:cubicBezTo>
                    <a:pt x="448" y="303"/>
                    <a:pt x="448" y="303"/>
                    <a:pt x="448" y="303"/>
                  </a:cubicBezTo>
                  <a:cubicBezTo>
                    <a:pt x="447" y="303"/>
                    <a:pt x="447" y="303"/>
                    <a:pt x="447" y="302"/>
                  </a:cubicBezTo>
                  <a:cubicBezTo>
                    <a:pt x="446" y="302"/>
                    <a:pt x="446" y="301"/>
                    <a:pt x="446" y="300"/>
                  </a:cubicBezTo>
                  <a:cubicBezTo>
                    <a:pt x="446" y="298"/>
                    <a:pt x="446" y="297"/>
                    <a:pt x="446" y="295"/>
                  </a:cubicBezTo>
                  <a:cubicBezTo>
                    <a:pt x="446" y="295"/>
                    <a:pt x="446" y="295"/>
                    <a:pt x="446" y="295"/>
                  </a:cubicBezTo>
                  <a:cubicBezTo>
                    <a:pt x="446" y="294"/>
                    <a:pt x="446" y="294"/>
                    <a:pt x="446" y="293"/>
                  </a:cubicBezTo>
                  <a:cubicBezTo>
                    <a:pt x="446" y="291"/>
                    <a:pt x="446" y="291"/>
                    <a:pt x="446" y="291"/>
                  </a:cubicBezTo>
                  <a:cubicBezTo>
                    <a:pt x="446" y="290"/>
                    <a:pt x="447" y="289"/>
                    <a:pt x="446" y="288"/>
                  </a:cubicBezTo>
                  <a:cubicBezTo>
                    <a:pt x="446" y="288"/>
                    <a:pt x="446" y="288"/>
                    <a:pt x="445" y="288"/>
                  </a:cubicBezTo>
                  <a:cubicBezTo>
                    <a:pt x="445" y="287"/>
                    <a:pt x="445" y="287"/>
                    <a:pt x="445" y="287"/>
                  </a:cubicBezTo>
                  <a:cubicBezTo>
                    <a:pt x="445" y="286"/>
                    <a:pt x="444" y="286"/>
                    <a:pt x="444" y="286"/>
                  </a:cubicBezTo>
                  <a:cubicBezTo>
                    <a:pt x="444" y="286"/>
                    <a:pt x="444" y="285"/>
                    <a:pt x="444" y="285"/>
                  </a:cubicBezTo>
                  <a:cubicBezTo>
                    <a:pt x="443" y="285"/>
                    <a:pt x="443" y="285"/>
                    <a:pt x="443" y="285"/>
                  </a:cubicBezTo>
                  <a:cubicBezTo>
                    <a:pt x="442" y="285"/>
                    <a:pt x="442" y="285"/>
                    <a:pt x="442" y="285"/>
                  </a:cubicBezTo>
                  <a:cubicBezTo>
                    <a:pt x="442" y="285"/>
                    <a:pt x="442" y="285"/>
                    <a:pt x="442" y="285"/>
                  </a:cubicBezTo>
                  <a:cubicBezTo>
                    <a:pt x="442" y="285"/>
                    <a:pt x="441" y="285"/>
                    <a:pt x="441" y="285"/>
                  </a:cubicBezTo>
                  <a:cubicBezTo>
                    <a:pt x="440" y="285"/>
                    <a:pt x="439" y="285"/>
                    <a:pt x="438" y="285"/>
                  </a:cubicBezTo>
                  <a:cubicBezTo>
                    <a:pt x="438" y="285"/>
                    <a:pt x="437" y="285"/>
                    <a:pt x="436" y="284"/>
                  </a:cubicBezTo>
                  <a:cubicBezTo>
                    <a:pt x="435" y="284"/>
                    <a:pt x="435" y="283"/>
                    <a:pt x="434" y="283"/>
                  </a:cubicBezTo>
                  <a:cubicBezTo>
                    <a:pt x="434" y="283"/>
                    <a:pt x="434" y="283"/>
                    <a:pt x="434" y="282"/>
                  </a:cubicBezTo>
                  <a:cubicBezTo>
                    <a:pt x="434" y="282"/>
                    <a:pt x="433" y="282"/>
                    <a:pt x="433" y="281"/>
                  </a:cubicBezTo>
                  <a:cubicBezTo>
                    <a:pt x="433" y="281"/>
                    <a:pt x="433" y="281"/>
                    <a:pt x="432" y="281"/>
                  </a:cubicBezTo>
                  <a:cubicBezTo>
                    <a:pt x="432" y="281"/>
                    <a:pt x="432" y="281"/>
                    <a:pt x="432" y="281"/>
                  </a:cubicBezTo>
                  <a:cubicBezTo>
                    <a:pt x="432" y="280"/>
                    <a:pt x="432" y="279"/>
                    <a:pt x="432" y="278"/>
                  </a:cubicBezTo>
                  <a:cubicBezTo>
                    <a:pt x="432" y="278"/>
                    <a:pt x="432" y="278"/>
                    <a:pt x="432" y="277"/>
                  </a:cubicBezTo>
                  <a:cubicBezTo>
                    <a:pt x="432" y="276"/>
                    <a:pt x="433" y="275"/>
                    <a:pt x="432" y="274"/>
                  </a:cubicBezTo>
                  <a:cubicBezTo>
                    <a:pt x="432" y="274"/>
                    <a:pt x="432" y="274"/>
                    <a:pt x="432" y="274"/>
                  </a:cubicBezTo>
                  <a:cubicBezTo>
                    <a:pt x="430" y="275"/>
                    <a:pt x="429" y="275"/>
                    <a:pt x="428" y="275"/>
                  </a:cubicBezTo>
                  <a:cubicBezTo>
                    <a:pt x="428" y="275"/>
                    <a:pt x="427" y="276"/>
                    <a:pt x="427" y="275"/>
                  </a:cubicBezTo>
                  <a:cubicBezTo>
                    <a:pt x="426" y="275"/>
                    <a:pt x="425" y="275"/>
                    <a:pt x="424" y="275"/>
                  </a:cubicBezTo>
                  <a:cubicBezTo>
                    <a:pt x="424" y="275"/>
                    <a:pt x="423" y="275"/>
                    <a:pt x="422" y="275"/>
                  </a:cubicBezTo>
                  <a:cubicBezTo>
                    <a:pt x="422" y="275"/>
                    <a:pt x="422" y="275"/>
                    <a:pt x="422" y="275"/>
                  </a:cubicBezTo>
                  <a:cubicBezTo>
                    <a:pt x="422" y="275"/>
                    <a:pt x="422" y="275"/>
                    <a:pt x="421" y="275"/>
                  </a:cubicBezTo>
                  <a:cubicBezTo>
                    <a:pt x="421" y="275"/>
                    <a:pt x="421" y="275"/>
                    <a:pt x="421" y="275"/>
                  </a:cubicBezTo>
                  <a:cubicBezTo>
                    <a:pt x="420" y="275"/>
                    <a:pt x="419" y="275"/>
                    <a:pt x="419" y="274"/>
                  </a:cubicBezTo>
                  <a:cubicBezTo>
                    <a:pt x="418" y="274"/>
                    <a:pt x="418" y="274"/>
                    <a:pt x="418" y="274"/>
                  </a:cubicBezTo>
                  <a:cubicBezTo>
                    <a:pt x="418" y="273"/>
                    <a:pt x="418" y="273"/>
                    <a:pt x="417" y="273"/>
                  </a:cubicBezTo>
                  <a:cubicBezTo>
                    <a:pt x="416" y="272"/>
                    <a:pt x="416" y="272"/>
                    <a:pt x="416" y="272"/>
                  </a:cubicBezTo>
                  <a:cubicBezTo>
                    <a:pt x="416" y="272"/>
                    <a:pt x="416" y="272"/>
                    <a:pt x="416" y="272"/>
                  </a:cubicBezTo>
                  <a:cubicBezTo>
                    <a:pt x="416" y="272"/>
                    <a:pt x="416" y="272"/>
                    <a:pt x="416" y="272"/>
                  </a:cubicBezTo>
                  <a:cubicBezTo>
                    <a:pt x="416" y="271"/>
                    <a:pt x="416" y="271"/>
                    <a:pt x="416" y="271"/>
                  </a:cubicBezTo>
                  <a:cubicBezTo>
                    <a:pt x="416" y="271"/>
                    <a:pt x="416" y="271"/>
                    <a:pt x="417" y="270"/>
                  </a:cubicBezTo>
                  <a:cubicBezTo>
                    <a:pt x="417" y="270"/>
                    <a:pt x="417" y="270"/>
                    <a:pt x="417" y="270"/>
                  </a:cubicBezTo>
                  <a:cubicBezTo>
                    <a:pt x="417" y="270"/>
                    <a:pt x="417" y="270"/>
                    <a:pt x="417" y="270"/>
                  </a:cubicBezTo>
                  <a:cubicBezTo>
                    <a:pt x="416" y="270"/>
                    <a:pt x="416" y="269"/>
                    <a:pt x="416" y="269"/>
                  </a:cubicBezTo>
                  <a:cubicBezTo>
                    <a:pt x="416" y="269"/>
                    <a:pt x="416" y="269"/>
                    <a:pt x="416" y="269"/>
                  </a:cubicBezTo>
                  <a:cubicBezTo>
                    <a:pt x="415" y="269"/>
                    <a:pt x="415" y="268"/>
                    <a:pt x="415" y="268"/>
                  </a:cubicBezTo>
                  <a:cubicBezTo>
                    <a:pt x="415" y="268"/>
                    <a:pt x="415" y="267"/>
                    <a:pt x="415" y="267"/>
                  </a:cubicBezTo>
                  <a:cubicBezTo>
                    <a:pt x="415" y="267"/>
                    <a:pt x="415" y="267"/>
                    <a:pt x="415" y="267"/>
                  </a:cubicBezTo>
                  <a:cubicBezTo>
                    <a:pt x="415" y="266"/>
                    <a:pt x="415" y="266"/>
                    <a:pt x="415" y="266"/>
                  </a:cubicBezTo>
                  <a:cubicBezTo>
                    <a:pt x="416" y="266"/>
                    <a:pt x="416" y="265"/>
                    <a:pt x="416" y="264"/>
                  </a:cubicBezTo>
                  <a:cubicBezTo>
                    <a:pt x="416" y="264"/>
                    <a:pt x="415" y="263"/>
                    <a:pt x="415" y="262"/>
                  </a:cubicBezTo>
                  <a:cubicBezTo>
                    <a:pt x="415" y="262"/>
                    <a:pt x="414" y="261"/>
                    <a:pt x="414" y="261"/>
                  </a:cubicBezTo>
                  <a:cubicBezTo>
                    <a:pt x="413" y="259"/>
                    <a:pt x="412" y="258"/>
                    <a:pt x="411" y="258"/>
                  </a:cubicBezTo>
                  <a:cubicBezTo>
                    <a:pt x="411" y="258"/>
                    <a:pt x="411" y="257"/>
                    <a:pt x="411" y="257"/>
                  </a:cubicBezTo>
                  <a:cubicBezTo>
                    <a:pt x="411" y="257"/>
                    <a:pt x="411" y="256"/>
                    <a:pt x="411" y="256"/>
                  </a:cubicBezTo>
                  <a:cubicBezTo>
                    <a:pt x="411" y="256"/>
                    <a:pt x="411" y="255"/>
                    <a:pt x="411" y="255"/>
                  </a:cubicBezTo>
                  <a:cubicBezTo>
                    <a:pt x="412" y="255"/>
                    <a:pt x="410" y="254"/>
                    <a:pt x="409" y="253"/>
                  </a:cubicBezTo>
                  <a:cubicBezTo>
                    <a:pt x="409" y="253"/>
                    <a:pt x="409" y="253"/>
                    <a:pt x="409" y="253"/>
                  </a:cubicBezTo>
                  <a:cubicBezTo>
                    <a:pt x="409" y="253"/>
                    <a:pt x="409" y="252"/>
                    <a:pt x="409" y="252"/>
                  </a:cubicBezTo>
                  <a:cubicBezTo>
                    <a:pt x="410" y="251"/>
                    <a:pt x="410" y="250"/>
                    <a:pt x="410" y="249"/>
                  </a:cubicBezTo>
                  <a:cubicBezTo>
                    <a:pt x="410" y="249"/>
                    <a:pt x="409" y="249"/>
                    <a:pt x="409" y="249"/>
                  </a:cubicBezTo>
                  <a:cubicBezTo>
                    <a:pt x="409" y="249"/>
                    <a:pt x="409" y="248"/>
                    <a:pt x="409" y="248"/>
                  </a:cubicBezTo>
                  <a:cubicBezTo>
                    <a:pt x="409" y="247"/>
                    <a:pt x="409" y="247"/>
                    <a:pt x="409" y="246"/>
                  </a:cubicBezTo>
                  <a:cubicBezTo>
                    <a:pt x="410" y="246"/>
                    <a:pt x="412" y="246"/>
                    <a:pt x="413" y="246"/>
                  </a:cubicBezTo>
                  <a:cubicBezTo>
                    <a:pt x="414" y="246"/>
                    <a:pt x="415" y="245"/>
                    <a:pt x="416" y="245"/>
                  </a:cubicBezTo>
                  <a:cubicBezTo>
                    <a:pt x="416" y="244"/>
                    <a:pt x="416" y="244"/>
                    <a:pt x="416" y="244"/>
                  </a:cubicBezTo>
                  <a:cubicBezTo>
                    <a:pt x="416" y="244"/>
                    <a:pt x="416" y="244"/>
                    <a:pt x="417" y="244"/>
                  </a:cubicBezTo>
                  <a:cubicBezTo>
                    <a:pt x="417" y="244"/>
                    <a:pt x="417" y="244"/>
                    <a:pt x="417" y="244"/>
                  </a:cubicBezTo>
                  <a:cubicBezTo>
                    <a:pt x="418" y="243"/>
                    <a:pt x="418" y="243"/>
                    <a:pt x="418" y="243"/>
                  </a:cubicBezTo>
                  <a:cubicBezTo>
                    <a:pt x="419" y="243"/>
                    <a:pt x="419" y="243"/>
                    <a:pt x="419" y="243"/>
                  </a:cubicBezTo>
                  <a:cubicBezTo>
                    <a:pt x="419" y="243"/>
                    <a:pt x="419" y="243"/>
                    <a:pt x="419" y="244"/>
                  </a:cubicBezTo>
                  <a:cubicBezTo>
                    <a:pt x="420" y="244"/>
                    <a:pt x="420" y="244"/>
                    <a:pt x="420" y="244"/>
                  </a:cubicBezTo>
                  <a:cubicBezTo>
                    <a:pt x="421" y="244"/>
                    <a:pt x="421" y="244"/>
                    <a:pt x="421" y="244"/>
                  </a:cubicBezTo>
                  <a:cubicBezTo>
                    <a:pt x="422" y="244"/>
                    <a:pt x="422" y="244"/>
                    <a:pt x="423" y="243"/>
                  </a:cubicBezTo>
                  <a:cubicBezTo>
                    <a:pt x="424" y="243"/>
                    <a:pt x="425" y="242"/>
                    <a:pt x="427" y="242"/>
                  </a:cubicBezTo>
                  <a:cubicBezTo>
                    <a:pt x="427" y="242"/>
                    <a:pt x="427" y="242"/>
                    <a:pt x="428" y="242"/>
                  </a:cubicBezTo>
                  <a:cubicBezTo>
                    <a:pt x="428" y="242"/>
                    <a:pt x="429" y="243"/>
                    <a:pt x="430" y="242"/>
                  </a:cubicBezTo>
                  <a:cubicBezTo>
                    <a:pt x="431" y="242"/>
                    <a:pt x="431" y="242"/>
                    <a:pt x="432" y="241"/>
                  </a:cubicBezTo>
                  <a:cubicBezTo>
                    <a:pt x="432" y="240"/>
                    <a:pt x="433" y="240"/>
                    <a:pt x="434" y="239"/>
                  </a:cubicBezTo>
                  <a:cubicBezTo>
                    <a:pt x="434" y="239"/>
                    <a:pt x="435" y="239"/>
                    <a:pt x="436" y="238"/>
                  </a:cubicBezTo>
                  <a:cubicBezTo>
                    <a:pt x="436" y="238"/>
                    <a:pt x="436" y="238"/>
                    <a:pt x="436" y="238"/>
                  </a:cubicBezTo>
                  <a:cubicBezTo>
                    <a:pt x="437" y="238"/>
                    <a:pt x="437" y="237"/>
                    <a:pt x="438" y="237"/>
                  </a:cubicBezTo>
                  <a:cubicBezTo>
                    <a:pt x="438" y="237"/>
                    <a:pt x="439" y="238"/>
                    <a:pt x="439" y="238"/>
                  </a:cubicBezTo>
                  <a:cubicBezTo>
                    <a:pt x="440" y="238"/>
                    <a:pt x="440" y="238"/>
                    <a:pt x="441" y="238"/>
                  </a:cubicBezTo>
                  <a:cubicBezTo>
                    <a:pt x="442" y="238"/>
                    <a:pt x="443" y="238"/>
                    <a:pt x="444" y="237"/>
                  </a:cubicBezTo>
                  <a:cubicBezTo>
                    <a:pt x="444" y="236"/>
                    <a:pt x="445" y="236"/>
                    <a:pt x="446" y="235"/>
                  </a:cubicBezTo>
                  <a:cubicBezTo>
                    <a:pt x="446" y="235"/>
                    <a:pt x="446" y="235"/>
                    <a:pt x="447" y="235"/>
                  </a:cubicBezTo>
                  <a:cubicBezTo>
                    <a:pt x="447" y="235"/>
                    <a:pt x="448" y="235"/>
                    <a:pt x="449" y="235"/>
                  </a:cubicBezTo>
                  <a:cubicBezTo>
                    <a:pt x="450" y="234"/>
                    <a:pt x="451" y="234"/>
                    <a:pt x="452" y="233"/>
                  </a:cubicBezTo>
                  <a:cubicBezTo>
                    <a:pt x="452" y="233"/>
                    <a:pt x="453" y="233"/>
                    <a:pt x="454" y="233"/>
                  </a:cubicBezTo>
                  <a:cubicBezTo>
                    <a:pt x="454" y="232"/>
                    <a:pt x="454" y="232"/>
                    <a:pt x="454" y="232"/>
                  </a:cubicBezTo>
                  <a:cubicBezTo>
                    <a:pt x="455" y="232"/>
                    <a:pt x="455" y="232"/>
                    <a:pt x="455" y="232"/>
                  </a:cubicBezTo>
                  <a:cubicBezTo>
                    <a:pt x="455" y="232"/>
                    <a:pt x="456" y="232"/>
                    <a:pt x="456" y="232"/>
                  </a:cubicBezTo>
                  <a:cubicBezTo>
                    <a:pt x="456" y="233"/>
                    <a:pt x="456" y="233"/>
                    <a:pt x="457" y="233"/>
                  </a:cubicBezTo>
                  <a:cubicBezTo>
                    <a:pt x="457" y="235"/>
                    <a:pt x="456" y="237"/>
                    <a:pt x="455" y="238"/>
                  </a:cubicBezTo>
                  <a:cubicBezTo>
                    <a:pt x="455" y="238"/>
                    <a:pt x="455" y="239"/>
                    <a:pt x="454" y="239"/>
                  </a:cubicBezTo>
                  <a:cubicBezTo>
                    <a:pt x="453" y="240"/>
                    <a:pt x="452" y="242"/>
                    <a:pt x="452" y="243"/>
                  </a:cubicBezTo>
                  <a:cubicBezTo>
                    <a:pt x="452" y="243"/>
                    <a:pt x="453" y="243"/>
                    <a:pt x="453" y="244"/>
                  </a:cubicBezTo>
                  <a:cubicBezTo>
                    <a:pt x="453" y="244"/>
                    <a:pt x="453" y="244"/>
                    <a:pt x="454" y="244"/>
                  </a:cubicBezTo>
                  <a:cubicBezTo>
                    <a:pt x="454" y="245"/>
                    <a:pt x="455" y="246"/>
                    <a:pt x="455" y="246"/>
                  </a:cubicBezTo>
                  <a:cubicBezTo>
                    <a:pt x="455" y="246"/>
                    <a:pt x="455" y="246"/>
                    <a:pt x="455" y="246"/>
                  </a:cubicBezTo>
                  <a:cubicBezTo>
                    <a:pt x="455" y="246"/>
                    <a:pt x="455" y="246"/>
                    <a:pt x="455" y="245"/>
                  </a:cubicBezTo>
                  <a:cubicBezTo>
                    <a:pt x="455" y="245"/>
                    <a:pt x="455" y="244"/>
                    <a:pt x="454" y="244"/>
                  </a:cubicBezTo>
                  <a:cubicBezTo>
                    <a:pt x="454" y="243"/>
                    <a:pt x="453" y="243"/>
                    <a:pt x="453" y="241"/>
                  </a:cubicBezTo>
                  <a:cubicBezTo>
                    <a:pt x="454" y="241"/>
                    <a:pt x="455" y="240"/>
                    <a:pt x="456" y="239"/>
                  </a:cubicBezTo>
                  <a:cubicBezTo>
                    <a:pt x="457" y="238"/>
                    <a:pt x="458" y="237"/>
                    <a:pt x="458" y="237"/>
                  </a:cubicBezTo>
                  <a:cubicBezTo>
                    <a:pt x="458" y="237"/>
                    <a:pt x="458" y="237"/>
                    <a:pt x="459" y="237"/>
                  </a:cubicBezTo>
                  <a:cubicBezTo>
                    <a:pt x="459" y="236"/>
                    <a:pt x="459" y="236"/>
                    <a:pt x="459" y="236"/>
                  </a:cubicBezTo>
                  <a:cubicBezTo>
                    <a:pt x="459" y="235"/>
                    <a:pt x="460" y="235"/>
                    <a:pt x="460" y="234"/>
                  </a:cubicBezTo>
                  <a:cubicBezTo>
                    <a:pt x="461" y="233"/>
                    <a:pt x="461" y="231"/>
                    <a:pt x="461" y="230"/>
                  </a:cubicBezTo>
                  <a:cubicBezTo>
                    <a:pt x="460" y="229"/>
                    <a:pt x="459" y="229"/>
                    <a:pt x="458" y="229"/>
                  </a:cubicBezTo>
                  <a:cubicBezTo>
                    <a:pt x="458" y="229"/>
                    <a:pt x="458" y="229"/>
                    <a:pt x="458" y="229"/>
                  </a:cubicBezTo>
                  <a:cubicBezTo>
                    <a:pt x="458" y="229"/>
                    <a:pt x="457" y="229"/>
                    <a:pt x="457" y="229"/>
                  </a:cubicBezTo>
                  <a:cubicBezTo>
                    <a:pt x="457" y="228"/>
                    <a:pt x="455" y="228"/>
                    <a:pt x="454" y="227"/>
                  </a:cubicBezTo>
                  <a:cubicBezTo>
                    <a:pt x="454" y="227"/>
                    <a:pt x="454" y="227"/>
                    <a:pt x="454" y="227"/>
                  </a:cubicBezTo>
                  <a:cubicBezTo>
                    <a:pt x="454" y="227"/>
                    <a:pt x="453" y="227"/>
                    <a:pt x="453" y="227"/>
                  </a:cubicBezTo>
                  <a:cubicBezTo>
                    <a:pt x="452" y="227"/>
                    <a:pt x="452" y="226"/>
                    <a:pt x="452" y="226"/>
                  </a:cubicBezTo>
                  <a:cubicBezTo>
                    <a:pt x="452" y="226"/>
                    <a:pt x="452" y="226"/>
                    <a:pt x="452" y="225"/>
                  </a:cubicBezTo>
                  <a:cubicBezTo>
                    <a:pt x="451" y="225"/>
                    <a:pt x="451" y="225"/>
                    <a:pt x="451" y="224"/>
                  </a:cubicBezTo>
                  <a:cubicBezTo>
                    <a:pt x="451" y="224"/>
                    <a:pt x="450" y="224"/>
                    <a:pt x="450" y="224"/>
                  </a:cubicBezTo>
                  <a:cubicBezTo>
                    <a:pt x="450" y="224"/>
                    <a:pt x="449" y="224"/>
                    <a:pt x="449" y="224"/>
                  </a:cubicBezTo>
                  <a:cubicBezTo>
                    <a:pt x="449" y="224"/>
                    <a:pt x="448" y="224"/>
                    <a:pt x="447" y="223"/>
                  </a:cubicBezTo>
                  <a:cubicBezTo>
                    <a:pt x="447" y="223"/>
                    <a:pt x="447" y="223"/>
                    <a:pt x="447" y="223"/>
                  </a:cubicBezTo>
                  <a:cubicBezTo>
                    <a:pt x="447" y="223"/>
                    <a:pt x="447" y="224"/>
                    <a:pt x="447" y="224"/>
                  </a:cubicBezTo>
                  <a:cubicBezTo>
                    <a:pt x="447" y="224"/>
                    <a:pt x="446" y="225"/>
                    <a:pt x="446" y="225"/>
                  </a:cubicBezTo>
                  <a:cubicBezTo>
                    <a:pt x="446" y="225"/>
                    <a:pt x="445" y="225"/>
                    <a:pt x="445" y="225"/>
                  </a:cubicBezTo>
                  <a:cubicBezTo>
                    <a:pt x="444" y="224"/>
                    <a:pt x="444" y="221"/>
                    <a:pt x="444" y="220"/>
                  </a:cubicBezTo>
                  <a:cubicBezTo>
                    <a:pt x="444" y="220"/>
                    <a:pt x="444" y="220"/>
                    <a:pt x="444" y="220"/>
                  </a:cubicBezTo>
                  <a:cubicBezTo>
                    <a:pt x="444" y="220"/>
                    <a:pt x="444" y="219"/>
                    <a:pt x="445" y="218"/>
                  </a:cubicBezTo>
                  <a:cubicBezTo>
                    <a:pt x="445" y="218"/>
                    <a:pt x="445" y="218"/>
                    <a:pt x="445" y="218"/>
                  </a:cubicBezTo>
                  <a:cubicBezTo>
                    <a:pt x="446" y="218"/>
                    <a:pt x="447" y="218"/>
                    <a:pt x="447" y="218"/>
                  </a:cubicBezTo>
                  <a:cubicBezTo>
                    <a:pt x="447" y="216"/>
                    <a:pt x="447" y="216"/>
                    <a:pt x="446" y="215"/>
                  </a:cubicBezTo>
                  <a:cubicBezTo>
                    <a:pt x="446" y="215"/>
                    <a:pt x="444" y="214"/>
                    <a:pt x="443" y="214"/>
                  </a:cubicBezTo>
                  <a:cubicBezTo>
                    <a:pt x="443" y="214"/>
                    <a:pt x="443" y="214"/>
                    <a:pt x="442" y="214"/>
                  </a:cubicBezTo>
                  <a:cubicBezTo>
                    <a:pt x="442" y="214"/>
                    <a:pt x="442" y="214"/>
                    <a:pt x="442" y="214"/>
                  </a:cubicBezTo>
                  <a:cubicBezTo>
                    <a:pt x="442" y="214"/>
                    <a:pt x="442" y="214"/>
                    <a:pt x="442" y="214"/>
                  </a:cubicBezTo>
                  <a:cubicBezTo>
                    <a:pt x="441" y="214"/>
                    <a:pt x="441" y="214"/>
                    <a:pt x="441" y="214"/>
                  </a:cubicBezTo>
                  <a:cubicBezTo>
                    <a:pt x="441" y="214"/>
                    <a:pt x="441" y="214"/>
                    <a:pt x="441" y="214"/>
                  </a:cubicBezTo>
                  <a:cubicBezTo>
                    <a:pt x="440" y="214"/>
                    <a:pt x="440" y="214"/>
                    <a:pt x="440" y="214"/>
                  </a:cubicBezTo>
                  <a:cubicBezTo>
                    <a:pt x="440" y="214"/>
                    <a:pt x="440" y="214"/>
                    <a:pt x="440" y="214"/>
                  </a:cubicBezTo>
                  <a:cubicBezTo>
                    <a:pt x="440" y="214"/>
                    <a:pt x="440" y="214"/>
                    <a:pt x="440" y="214"/>
                  </a:cubicBezTo>
                  <a:cubicBezTo>
                    <a:pt x="439" y="214"/>
                    <a:pt x="439" y="214"/>
                    <a:pt x="439" y="213"/>
                  </a:cubicBezTo>
                  <a:cubicBezTo>
                    <a:pt x="439" y="213"/>
                    <a:pt x="439" y="212"/>
                    <a:pt x="440" y="212"/>
                  </a:cubicBezTo>
                  <a:cubicBezTo>
                    <a:pt x="440" y="212"/>
                    <a:pt x="440" y="212"/>
                    <a:pt x="440" y="212"/>
                  </a:cubicBezTo>
                  <a:cubicBezTo>
                    <a:pt x="440" y="212"/>
                    <a:pt x="440" y="212"/>
                    <a:pt x="440" y="212"/>
                  </a:cubicBezTo>
                  <a:cubicBezTo>
                    <a:pt x="440" y="212"/>
                    <a:pt x="440" y="211"/>
                    <a:pt x="440" y="211"/>
                  </a:cubicBezTo>
                  <a:cubicBezTo>
                    <a:pt x="440" y="211"/>
                    <a:pt x="440" y="210"/>
                    <a:pt x="440" y="210"/>
                  </a:cubicBezTo>
                  <a:cubicBezTo>
                    <a:pt x="440" y="210"/>
                    <a:pt x="440" y="210"/>
                    <a:pt x="440" y="209"/>
                  </a:cubicBezTo>
                  <a:cubicBezTo>
                    <a:pt x="440" y="209"/>
                    <a:pt x="440" y="208"/>
                    <a:pt x="440" y="207"/>
                  </a:cubicBezTo>
                  <a:cubicBezTo>
                    <a:pt x="440" y="207"/>
                    <a:pt x="440" y="207"/>
                    <a:pt x="440" y="207"/>
                  </a:cubicBezTo>
                  <a:cubicBezTo>
                    <a:pt x="441" y="207"/>
                    <a:pt x="441" y="207"/>
                    <a:pt x="441" y="207"/>
                  </a:cubicBezTo>
                  <a:cubicBezTo>
                    <a:pt x="441" y="207"/>
                    <a:pt x="442" y="207"/>
                    <a:pt x="442" y="208"/>
                  </a:cubicBezTo>
                  <a:cubicBezTo>
                    <a:pt x="443" y="208"/>
                    <a:pt x="443" y="208"/>
                    <a:pt x="444" y="208"/>
                  </a:cubicBezTo>
                  <a:cubicBezTo>
                    <a:pt x="444" y="208"/>
                    <a:pt x="444" y="208"/>
                    <a:pt x="444" y="208"/>
                  </a:cubicBezTo>
                  <a:cubicBezTo>
                    <a:pt x="444" y="208"/>
                    <a:pt x="444" y="208"/>
                    <a:pt x="444" y="208"/>
                  </a:cubicBezTo>
                  <a:cubicBezTo>
                    <a:pt x="445" y="208"/>
                    <a:pt x="445" y="208"/>
                    <a:pt x="445" y="209"/>
                  </a:cubicBezTo>
                  <a:cubicBezTo>
                    <a:pt x="446" y="209"/>
                    <a:pt x="446" y="209"/>
                    <a:pt x="446" y="210"/>
                  </a:cubicBezTo>
                  <a:cubicBezTo>
                    <a:pt x="446" y="210"/>
                    <a:pt x="446" y="210"/>
                    <a:pt x="446" y="210"/>
                  </a:cubicBezTo>
                  <a:cubicBezTo>
                    <a:pt x="446" y="210"/>
                    <a:pt x="446" y="210"/>
                    <a:pt x="446" y="211"/>
                  </a:cubicBezTo>
                  <a:cubicBezTo>
                    <a:pt x="446" y="211"/>
                    <a:pt x="446" y="211"/>
                    <a:pt x="446" y="211"/>
                  </a:cubicBezTo>
                  <a:cubicBezTo>
                    <a:pt x="447" y="211"/>
                    <a:pt x="447" y="211"/>
                    <a:pt x="447" y="211"/>
                  </a:cubicBezTo>
                  <a:cubicBezTo>
                    <a:pt x="447" y="211"/>
                    <a:pt x="448" y="211"/>
                    <a:pt x="448" y="211"/>
                  </a:cubicBezTo>
                  <a:cubicBezTo>
                    <a:pt x="448" y="211"/>
                    <a:pt x="448" y="211"/>
                    <a:pt x="448" y="211"/>
                  </a:cubicBezTo>
                  <a:cubicBezTo>
                    <a:pt x="448" y="210"/>
                    <a:pt x="449" y="210"/>
                    <a:pt x="449" y="210"/>
                  </a:cubicBezTo>
                  <a:cubicBezTo>
                    <a:pt x="449" y="209"/>
                    <a:pt x="449" y="209"/>
                    <a:pt x="449" y="209"/>
                  </a:cubicBezTo>
                  <a:cubicBezTo>
                    <a:pt x="449" y="209"/>
                    <a:pt x="449" y="209"/>
                    <a:pt x="449" y="208"/>
                  </a:cubicBezTo>
                  <a:cubicBezTo>
                    <a:pt x="449" y="208"/>
                    <a:pt x="450" y="208"/>
                    <a:pt x="450" y="207"/>
                  </a:cubicBezTo>
                  <a:cubicBezTo>
                    <a:pt x="450" y="207"/>
                    <a:pt x="450" y="207"/>
                    <a:pt x="450" y="207"/>
                  </a:cubicBezTo>
                  <a:cubicBezTo>
                    <a:pt x="450" y="207"/>
                    <a:pt x="450" y="207"/>
                    <a:pt x="450" y="207"/>
                  </a:cubicBezTo>
                  <a:cubicBezTo>
                    <a:pt x="450" y="206"/>
                    <a:pt x="450" y="206"/>
                    <a:pt x="449" y="206"/>
                  </a:cubicBezTo>
                  <a:cubicBezTo>
                    <a:pt x="449" y="206"/>
                    <a:pt x="449" y="206"/>
                    <a:pt x="449" y="206"/>
                  </a:cubicBezTo>
                  <a:cubicBezTo>
                    <a:pt x="449" y="206"/>
                    <a:pt x="448" y="205"/>
                    <a:pt x="448" y="205"/>
                  </a:cubicBezTo>
                  <a:cubicBezTo>
                    <a:pt x="448" y="204"/>
                    <a:pt x="448" y="204"/>
                    <a:pt x="448" y="204"/>
                  </a:cubicBezTo>
                  <a:cubicBezTo>
                    <a:pt x="449" y="204"/>
                    <a:pt x="449" y="203"/>
                    <a:pt x="450" y="203"/>
                  </a:cubicBezTo>
                  <a:cubicBezTo>
                    <a:pt x="450" y="203"/>
                    <a:pt x="450" y="203"/>
                    <a:pt x="450" y="203"/>
                  </a:cubicBezTo>
                  <a:cubicBezTo>
                    <a:pt x="450" y="203"/>
                    <a:pt x="451" y="203"/>
                    <a:pt x="451" y="203"/>
                  </a:cubicBezTo>
                  <a:cubicBezTo>
                    <a:pt x="451" y="202"/>
                    <a:pt x="451" y="202"/>
                    <a:pt x="451" y="201"/>
                  </a:cubicBezTo>
                  <a:cubicBezTo>
                    <a:pt x="451" y="201"/>
                    <a:pt x="451" y="201"/>
                    <a:pt x="450" y="201"/>
                  </a:cubicBezTo>
                  <a:cubicBezTo>
                    <a:pt x="450" y="201"/>
                    <a:pt x="450" y="201"/>
                    <a:pt x="450" y="201"/>
                  </a:cubicBezTo>
                  <a:cubicBezTo>
                    <a:pt x="450" y="201"/>
                    <a:pt x="450" y="201"/>
                    <a:pt x="450" y="201"/>
                  </a:cubicBezTo>
                  <a:cubicBezTo>
                    <a:pt x="449" y="201"/>
                    <a:pt x="449" y="200"/>
                    <a:pt x="449" y="200"/>
                  </a:cubicBezTo>
                  <a:cubicBezTo>
                    <a:pt x="449" y="200"/>
                    <a:pt x="448" y="199"/>
                    <a:pt x="448" y="199"/>
                  </a:cubicBezTo>
                  <a:cubicBezTo>
                    <a:pt x="448" y="199"/>
                    <a:pt x="449" y="198"/>
                    <a:pt x="449" y="198"/>
                  </a:cubicBezTo>
                  <a:cubicBezTo>
                    <a:pt x="450" y="197"/>
                    <a:pt x="452" y="197"/>
                    <a:pt x="453" y="197"/>
                  </a:cubicBezTo>
                  <a:cubicBezTo>
                    <a:pt x="453" y="197"/>
                    <a:pt x="453" y="197"/>
                    <a:pt x="454" y="196"/>
                  </a:cubicBezTo>
                  <a:cubicBezTo>
                    <a:pt x="454" y="196"/>
                    <a:pt x="454" y="196"/>
                    <a:pt x="454" y="196"/>
                  </a:cubicBezTo>
                  <a:cubicBezTo>
                    <a:pt x="454" y="195"/>
                    <a:pt x="454" y="195"/>
                    <a:pt x="455" y="195"/>
                  </a:cubicBezTo>
                  <a:cubicBezTo>
                    <a:pt x="455" y="195"/>
                    <a:pt x="455" y="195"/>
                    <a:pt x="456" y="194"/>
                  </a:cubicBezTo>
                  <a:cubicBezTo>
                    <a:pt x="456" y="194"/>
                    <a:pt x="456" y="193"/>
                    <a:pt x="457" y="192"/>
                  </a:cubicBezTo>
                  <a:cubicBezTo>
                    <a:pt x="457" y="192"/>
                    <a:pt x="457" y="191"/>
                    <a:pt x="458" y="190"/>
                  </a:cubicBezTo>
                  <a:cubicBezTo>
                    <a:pt x="458" y="189"/>
                    <a:pt x="459" y="188"/>
                    <a:pt x="460" y="187"/>
                  </a:cubicBezTo>
                  <a:cubicBezTo>
                    <a:pt x="461" y="187"/>
                    <a:pt x="461" y="187"/>
                    <a:pt x="461" y="187"/>
                  </a:cubicBezTo>
                  <a:cubicBezTo>
                    <a:pt x="462" y="187"/>
                    <a:pt x="462" y="187"/>
                    <a:pt x="462" y="187"/>
                  </a:cubicBezTo>
                  <a:cubicBezTo>
                    <a:pt x="462" y="187"/>
                    <a:pt x="462" y="187"/>
                    <a:pt x="462" y="187"/>
                  </a:cubicBezTo>
                  <a:cubicBezTo>
                    <a:pt x="462" y="187"/>
                    <a:pt x="463" y="186"/>
                    <a:pt x="463" y="186"/>
                  </a:cubicBezTo>
                  <a:cubicBezTo>
                    <a:pt x="464" y="186"/>
                    <a:pt x="464" y="185"/>
                    <a:pt x="464" y="185"/>
                  </a:cubicBezTo>
                  <a:cubicBezTo>
                    <a:pt x="464" y="185"/>
                    <a:pt x="464" y="185"/>
                    <a:pt x="464" y="185"/>
                  </a:cubicBezTo>
                  <a:cubicBezTo>
                    <a:pt x="465" y="184"/>
                    <a:pt x="465" y="184"/>
                    <a:pt x="466" y="183"/>
                  </a:cubicBezTo>
                  <a:cubicBezTo>
                    <a:pt x="466" y="183"/>
                    <a:pt x="466" y="183"/>
                    <a:pt x="467" y="183"/>
                  </a:cubicBezTo>
                  <a:cubicBezTo>
                    <a:pt x="467" y="183"/>
                    <a:pt x="468" y="183"/>
                    <a:pt x="468" y="183"/>
                  </a:cubicBezTo>
                  <a:cubicBezTo>
                    <a:pt x="469" y="182"/>
                    <a:pt x="471" y="181"/>
                    <a:pt x="472" y="181"/>
                  </a:cubicBezTo>
                  <a:cubicBezTo>
                    <a:pt x="473" y="181"/>
                    <a:pt x="473" y="181"/>
                    <a:pt x="473" y="181"/>
                  </a:cubicBezTo>
                  <a:cubicBezTo>
                    <a:pt x="474" y="181"/>
                    <a:pt x="474" y="181"/>
                    <a:pt x="475" y="181"/>
                  </a:cubicBezTo>
                  <a:cubicBezTo>
                    <a:pt x="476" y="181"/>
                    <a:pt x="476" y="180"/>
                    <a:pt x="476" y="179"/>
                  </a:cubicBezTo>
                  <a:cubicBezTo>
                    <a:pt x="476" y="179"/>
                    <a:pt x="476" y="178"/>
                    <a:pt x="477" y="178"/>
                  </a:cubicBezTo>
                  <a:cubicBezTo>
                    <a:pt x="477" y="178"/>
                    <a:pt x="478" y="178"/>
                    <a:pt x="478" y="178"/>
                  </a:cubicBezTo>
                  <a:cubicBezTo>
                    <a:pt x="478" y="178"/>
                    <a:pt x="478" y="178"/>
                    <a:pt x="478" y="178"/>
                  </a:cubicBezTo>
                  <a:cubicBezTo>
                    <a:pt x="478" y="178"/>
                    <a:pt x="479" y="178"/>
                    <a:pt x="479" y="178"/>
                  </a:cubicBezTo>
                  <a:cubicBezTo>
                    <a:pt x="479" y="178"/>
                    <a:pt x="480" y="178"/>
                    <a:pt x="480" y="178"/>
                  </a:cubicBezTo>
                  <a:cubicBezTo>
                    <a:pt x="480" y="178"/>
                    <a:pt x="480" y="178"/>
                    <a:pt x="481" y="177"/>
                  </a:cubicBezTo>
                  <a:cubicBezTo>
                    <a:pt x="481" y="177"/>
                    <a:pt x="481" y="177"/>
                    <a:pt x="482" y="177"/>
                  </a:cubicBezTo>
                  <a:cubicBezTo>
                    <a:pt x="482" y="176"/>
                    <a:pt x="482" y="176"/>
                    <a:pt x="482" y="176"/>
                  </a:cubicBezTo>
                  <a:cubicBezTo>
                    <a:pt x="483" y="176"/>
                    <a:pt x="483" y="176"/>
                    <a:pt x="483" y="176"/>
                  </a:cubicBezTo>
                  <a:cubicBezTo>
                    <a:pt x="484" y="176"/>
                    <a:pt x="484" y="175"/>
                    <a:pt x="485" y="175"/>
                  </a:cubicBezTo>
                  <a:cubicBezTo>
                    <a:pt x="485" y="175"/>
                    <a:pt x="486" y="175"/>
                    <a:pt x="486" y="175"/>
                  </a:cubicBezTo>
                  <a:cubicBezTo>
                    <a:pt x="486" y="175"/>
                    <a:pt x="486" y="175"/>
                    <a:pt x="486" y="175"/>
                  </a:cubicBezTo>
                  <a:cubicBezTo>
                    <a:pt x="487" y="174"/>
                    <a:pt x="488" y="173"/>
                    <a:pt x="489" y="173"/>
                  </a:cubicBezTo>
                  <a:cubicBezTo>
                    <a:pt x="489" y="173"/>
                    <a:pt x="490" y="173"/>
                    <a:pt x="490" y="173"/>
                  </a:cubicBezTo>
                  <a:cubicBezTo>
                    <a:pt x="491" y="172"/>
                    <a:pt x="492" y="172"/>
                    <a:pt x="493" y="172"/>
                  </a:cubicBezTo>
                  <a:cubicBezTo>
                    <a:pt x="493" y="171"/>
                    <a:pt x="493" y="171"/>
                    <a:pt x="493" y="171"/>
                  </a:cubicBezTo>
                  <a:cubicBezTo>
                    <a:pt x="493" y="171"/>
                    <a:pt x="493" y="171"/>
                    <a:pt x="493" y="170"/>
                  </a:cubicBezTo>
                  <a:cubicBezTo>
                    <a:pt x="493" y="170"/>
                    <a:pt x="493" y="170"/>
                    <a:pt x="492" y="170"/>
                  </a:cubicBezTo>
                  <a:cubicBezTo>
                    <a:pt x="492" y="170"/>
                    <a:pt x="492" y="170"/>
                    <a:pt x="492" y="170"/>
                  </a:cubicBezTo>
                  <a:cubicBezTo>
                    <a:pt x="492" y="170"/>
                    <a:pt x="492" y="170"/>
                    <a:pt x="492" y="170"/>
                  </a:cubicBezTo>
                  <a:cubicBezTo>
                    <a:pt x="492" y="170"/>
                    <a:pt x="492" y="170"/>
                    <a:pt x="492" y="170"/>
                  </a:cubicBezTo>
                  <a:cubicBezTo>
                    <a:pt x="492" y="170"/>
                    <a:pt x="492" y="170"/>
                    <a:pt x="492" y="170"/>
                  </a:cubicBezTo>
                  <a:cubicBezTo>
                    <a:pt x="492" y="171"/>
                    <a:pt x="492" y="171"/>
                    <a:pt x="491" y="171"/>
                  </a:cubicBezTo>
                  <a:cubicBezTo>
                    <a:pt x="490" y="171"/>
                    <a:pt x="489" y="172"/>
                    <a:pt x="488" y="172"/>
                  </a:cubicBezTo>
                  <a:cubicBezTo>
                    <a:pt x="488" y="172"/>
                    <a:pt x="488" y="172"/>
                    <a:pt x="488" y="172"/>
                  </a:cubicBezTo>
                  <a:cubicBezTo>
                    <a:pt x="488" y="172"/>
                    <a:pt x="488" y="172"/>
                    <a:pt x="488" y="172"/>
                  </a:cubicBezTo>
                  <a:cubicBezTo>
                    <a:pt x="487" y="172"/>
                    <a:pt x="487" y="172"/>
                    <a:pt x="487" y="172"/>
                  </a:cubicBezTo>
                  <a:cubicBezTo>
                    <a:pt x="484" y="171"/>
                    <a:pt x="484" y="172"/>
                    <a:pt x="484" y="173"/>
                  </a:cubicBezTo>
                  <a:cubicBezTo>
                    <a:pt x="484" y="173"/>
                    <a:pt x="484" y="173"/>
                    <a:pt x="483" y="173"/>
                  </a:cubicBezTo>
                  <a:cubicBezTo>
                    <a:pt x="483" y="173"/>
                    <a:pt x="483" y="173"/>
                    <a:pt x="483" y="173"/>
                  </a:cubicBezTo>
                  <a:cubicBezTo>
                    <a:pt x="482" y="173"/>
                    <a:pt x="482" y="172"/>
                    <a:pt x="481" y="172"/>
                  </a:cubicBezTo>
                  <a:cubicBezTo>
                    <a:pt x="481" y="171"/>
                    <a:pt x="481" y="169"/>
                    <a:pt x="482" y="168"/>
                  </a:cubicBezTo>
                  <a:cubicBezTo>
                    <a:pt x="483" y="166"/>
                    <a:pt x="485" y="166"/>
                    <a:pt x="487" y="166"/>
                  </a:cubicBezTo>
                  <a:cubicBezTo>
                    <a:pt x="487" y="166"/>
                    <a:pt x="487" y="166"/>
                    <a:pt x="487" y="166"/>
                  </a:cubicBezTo>
                  <a:cubicBezTo>
                    <a:pt x="487" y="166"/>
                    <a:pt x="487" y="166"/>
                    <a:pt x="487" y="166"/>
                  </a:cubicBezTo>
                  <a:cubicBezTo>
                    <a:pt x="487" y="165"/>
                    <a:pt x="487" y="165"/>
                    <a:pt x="487" y="164"/>
                  </a:cubicBezTo>
                  <a:cubicBezTo>
                    <a:pt x="487" y="164"/>
                    <a:pt x="487" y="164"/>
                    <a:pt x="487" y="164"/>
                  </a:cubicBezTo>
                  <a:cubicBezTo>
                    <a:pt x="487" y="164"/>
                    <a:pt x="488" y="164"/>
                    <a:pt x="488" y="164"/>
                  </a:cubicBezTo>
                  <a:cubicBezTo>
                    <a:pt x="488" y="164"/>
                    <a:pt x="488" y="164"/>
                    <a:pt x="489" y="164"/>
                  </a:cubicBezTo>
                  <a:cubicBezTo>
                    <a:pt x="489" y="164"/>
                    <a:pt x="490" y="164"/>
                    <a:pt x="490" y="164"/>
                  </a:cubicBezTo>
                  <a:cubicBezTo>
                    <a:pt x="491" y="164"/>
                    <a:pt x="491" y="164"/>
                    <a:pt x="491" y="164"/>
                  </a:cubicBezTo>
                  <a:cubicBezTo>
                    <a:pt x="491" y="164"/>
                    <a:pt x="491" y="164"/>
                    <a:pt x="491" y="164"/>
                  </a:cubicBezTo>
                  <a:cubicBezTo>
                    <a:pt x="492" y="164"/>
                    <a:pt x="492" y="164"/>
                    <a:pt x="492" y="164"/>
                  </a:cubicBezTo>
                  <a:cubicBezTo>
                    <a:pt x="492" y="164"/>
                    <a:pt x="492" y="164"/>
                    <a:pt x="492" y="164"/>
                  </a:cubicBezTo>
                  <a:cubicBezTo>
                    <a:pt x="493" y="164"/>
                    <a:pt x="493" y="164"/>
                    <a:pt x="493" y="164"/>
                  </a:cubicBezTo>
                  <a:cubicBezTo>
                    <a:pt x="493" y="164"/>
                    <a:pt x="493" y="164"/>
                    <a:pt x="494" y="164"/>
                  </a:cubicBezTo>
                  <a:cubicBezTo>
                    <a:pt x="494" y="163"/>
                    <a:pt x="495" y="163"/>
                    <a:pt x="495" y="163"/>
                  </a:cubicBezTo>
                  <a:cubicBezTo>
                    <a:pt x="495" y="163"/>
                    <a:pt x="496" y="163"/>
                    <a:pt x="496" y="163"/>
                  </a:cubicBezTo>
                  <a:cubicBezTo>
                    <a:pt x="496" y="163"/>
                    <a:pt x="497" y="163"/>
                    <a:pt x="497" y="163"/>
                  </a:cubicBezTo>
                  <a:cubicBezTo>
                    <a:pt x="498" y="163"/>
                    <a:pt x="498" y="163"/>
                    <a:pt x="499" y="162"/>
                  </a:cubicBezTo>
                  <a:cubicBezTo>
                    <a:pt x="500" y="162"/>
                    <a:pt x="500" y="162"/>
                    <a:pt x="500" y="162"/>
                  </a:cubicBezTo>
                  <a:cubicBezTo>
                    <a:pt x="501" y="162"/>
                    <a:pt x="501" y="162"/>
                    <a:pt x="501" y="162"/>
                  </a:cubicBezTo>
                  <a:cubicBezTo>
                    <a:pt x="501" y="162"/>
                    <a:pt x="501" y="162"/>
                    <a:pt x="501" y="162"/>
                  </a:cubicBezTo>
                  <a:cubicBezTo>
                    <a:pt x="501" y="162"/>
                    <a:pt x="502" y="162"/>
                    <a:pt x="502" y="162"/>
                  </a:cubicBezTo>
                  <a:cubicBezTo>
                    <a:pt x="502" y="162"/>
                    <a:pt x="502" y="162"/>
                    <a:pt x="503" y="162"/>
                  </a:cubicBezTo>
                  <a:cubicBezTo>
                    <a:pt x="503" y="162"/>
                    <a:pt x="504" y="162"/>
                    <a:pt x="505" y="162"/>
                  </a:cubicBezTo>
                  <a:cubicBezTo>
                    <a:pt x="505" y="162"/>
                    <a:pt x="505" y="162"/>
                    <a:pt x="506" y="162"/>
                  </a:cubicBezTo>
                  <a:cubicBezTo>
                    <a:pt x="508" y="164"/>
                    <a:pt x="506" y="166"/>
                    <a:pt x="505" y="167"/>
                  </a:cubicBezTo>
                  <a:cubicBezTo>
                    <a:pt x="504" y="168"/>
                    <a:pt x="503" y="169"/>
                    <a:pt x="503" y="169"/>
                  </a:cubicBezTo>
                  <a:cubicBezTo>
                    <a:pt x="503" y="170"/>
                    <a:pt x="503" y="170"/>
                    <a:pt x="504" y="171"/>
                  </a:cubicBezTo>
                  <a:cubicBezTo>
                    <a:pt x="504" y="171"/>
                    <a:pt x="504" y="171"/>
                    <a:pt x="504" y="171"/>
                  </a:cubicBezTo>
                  <a:cubicBezTo>
                    <a:pt x="505" y="171"/>
                    <a:pt x="506" y="171"/>
                    <a:pt x="506" y="170"/>
                  </a:cubicBezTo>
                  <a:cubicBezTo>
                    <a:pt x="507" y="170"/>
                    <a:pt x="507" y="169"/>
                    <a:pt x="507" y="168"/>
                  </a:cubicBezTo>
                  <a:cubicBezTo>
                    <a:pt x="507" y="168"/>
                    <a:pt x="507" y="167"/>
                    <a:pt x="507" y="167"/>
                  </a:cubicBezTo>
                  <a:cubicBezTo>
                    <a:pt x="507" y="166"/>
                    <a:pt x="508" y="166"/>
                    <a:pt x="508" y="166"/>
                  </a:cubicBezTo>
                  <a:cubicBezTo>
                    <a:pt x="508" y="165"/>
                    <a:pt x="509" y="165"/>
                    <a:pt x="509" y="164"/>
                  </a:cubicBezTo>
                  <a:cubicBezTo>
                    <a:pt x="509" y="164"/>
                    <a:pt x="509" y="164"/>
                    <a:pt x="509" y="164"/>
                  </a:cubicBezTo>
                  <a:cubicBezTo>
                    <a:pt x="510" y="164"/>
                    <a:pt x="510" y="164"/>
                    <a:pt x="510" y="164"/>
                  </a:cubicBezTo>
                  <a:cubicBezTo>
                    <a:pt x="510" y="164"/>
                    <a:pt x="510" y="164"/>
                    <a:pt x="510" y="164"/>
                  </a:cubicBezTo>
                  <a:cubicBezTo>
                    <a:pt x="511" y="164"/>
                    <a:pt x="512" y="164"/>
                    <a:pt x="512" y="166"/>
                  </a:cubicBezTo>
                  <a:cubicBezTo>
                    <a:pt x="512" y="166"/>
                    <a:pt x="512" y="166"/>
                    <a:pt x="512" y="166"/>
                  </a:cubicBezTo>
                  <a:cubicBezTo>
                    <a:pt x="512" y="166"/>
                    <a:pt x="513" y="167"/>
                    <a:pt x="513" y="167"/>
                  </a:cubicBezTo>
                  <a:cubicBezTo>
                    <a:pt x="513" y="167"/>
                    <a:pt x="513" y="166"/>
                    <a:pt x="513" y="166"/>
                  </a:cubicBezTo>
                  <a:cubicBezTo>
                    <a:pt x="513" y="166"/>
                    <a:pt x="514" y="166"/>
                    <a:pt x="514" y="165"/>
                  </a:cubicBezTo>
                  <a:cubicBezTo>
                    <a:pt x="514" y="164"/>
                    <a:pt x="514" y="164"/>
                    <a:pt x="514" y="163"/>
                  </a:cubicBezTo>
                  <a:cubicBezTo>
                    <a:pt x="514" y="163"/>
                    <a:pt x="514" y="163"/>
                    <a:pt x="515" y="163"/>
                  </a:cubicBezTo>
                  <a:cubicBezTo>
                    <a:pt x="515" y="163"/>
                    <a:pt x="515" y="163"/>
                    <a:pt x="515" y="163"/>
                  </a:cubicBezTo>
                  <a:cubicBezTo>
                    <a:pt x="515" y="163"/>
                    <a:pt x="515" y="163"/>
                    <a:pt x="515" y="163"/>
                  </a:cubicBezTo>
                  <a:cubicBezTo>
                    <a:pt x="516" y="163"/>
                    <a:pt x="516" y="163"/>
                    <a:pt x="517" y="164"/>
                  </a:cubicBezTo>
                  <a:cubicBezTo>
                    <a:pt x="517" y="164"/>
                    <a:pt x="517" y="164"/>
                    <a:pt x="517" y="164"/>
                  </a:cubicBezTo>
                  <a:cubicBezTo>
                    <a:pt x="517" y="164"/>
                    <a:pt x="517" y="163"/>
                    <a:pt x="518" y="163"/>
                  </a:cubicBezTo>
                  <a:cubicBezTo>
                    <a:pt x="518" y="163"/>
                    <a:pt x="518" y="163"/>
                    <a:pt x="518" y="163"/>
                  </a:cubicBezTo>
                  <a:cubicBezTo>
                    <a:pt x="519" y="162"/>
                    <a:pt x="519" y="162"/>
                    <a:pt x="519" y="161"/>
                  </a:cubicBezTo>
                  <a:cubicBezTo>
                    <a:pt x="520" y="161"/>
                    <a:pt x="520" y="160"/>
                    <a:pt x="520" y="160"/>
                  </a:cubicBezTo>
                  <a:cubicBezTo>
                    <a:pt x="520" y="159"/>
                    <a:pt x="521" y="159"/>
                    <a:pt x="521" y="159"/>
                  </a:cubicBezTo>
                  <a:cubicBezTo>
                    <a:pt x="521" y="159"/>
                    <a:pt x="521" y="158"/>
                    <a:pt x="521" y="158"/>
                  </a:cubicBezTo>
                  <a:cubicBezTo>
                    <a:pt x="521" y="158"/>
                    <a:pt x="521" y="158"/>
                    <a:pt x="521" y="158"/>
                  </a:cubicBezTo>
                  <a:cubicBezTo>
                    <a:pt x="521" y="157"/>
                    <a:pt x="521" y="157"/>
                    <a:pt x="522" y="156"/>
                  </a:cubicBezTo>
                  <a:cubicBezTo>
                    <a:pt x="523" y="156"/>
                    <a:pt x="523" y="156"/>
                    <a:pt x="524" y="156"/>
                  </a:cubicBezTo>
                  <a:cubicBezTo>
                    <a:pt x="524" y="156"/>
                    <a:pt x="525" y="156"/>
                    <a:pt x="525" y="156"/>
                  </a:cubicBezTo>
                  <a:cubicBezTo>
                    <a:pt x="525" y="156"/>
                    <a:pt x="525" y="156"/>
                    <a:pt x="526" y="156"/>
                  </a:cubicBezTo>
                  <a:cubicBezTo>
                    <a:pt x="526" y="156"/>
                    <a:pt x="526" y="155"/>
                    <a:pt x="526" y="155"/>
                  </a:cubicBezTo>
                  <a:cubicBezTo>
                    <a:pt x="526" y="155"/>
                    <a:pt x="527" y="155"/>
                    <a:pt x="527" y="155"/>
                  </a:cubicBezTo>
                  <a:cubicBezTo>
                    <a:pt x="527" y="155"/>
                    <a:pt x="527" y="155"/>
                    <a:pt x="528" y="155"/>
                  </a:cubicBezTo>
                  <a:cubicBezTo>
                    <a:pt x="528" y="155"/>
                    <a:pt x="528" y="155"/>
                    <a:pt x="528" y="155"/>
                  </a:cubicBezTo>
                  <a:cubicBezTo>
                    <a:pt x="529" y="155"/>
                    <a:pt x="529" y="155"/>
                    <a:pt x="530" y="156"/>
                  </a:cubicBezTo>
                  <a:cubicBezTo>
                    <a:pt x="530" y="156"/>
                    <a:pt x="531" y="156"/>
                    <a:pt x="532" y="157"/>
                  </a:cubicBezTo>
                  <a:cubicBezTo>
                    <a:pt x="532" y="157"/>
                    <a:pt x="533" y="157"/>
                    <a:pt x="533" y="157"/>
                  </a:cubicBezTo>
                  <a:cubicBezTo>
                    <a:pt x="533" y="157"/>
                    <a:pt x="533" y="157"/>
                    <a:pt x="533" y="158"/>
                  </a:cubicBezTo>
                  <a:cubicBezTo>
                    <a:pt x="533" y="158"/>
                    <a:pt x="533" y="158"/>
                    <a:pt x="534" y="158"/>
                  </a:cubicBezTo>
                  <a:cubicBezTo>
                    <a:pt x="534" y="159"/>
                    <a:pt x="534" y="159"/>
                    <a:pt x="534" y="160"/>
                  </a:cubicBezTo>
                  <a:cubicBezTo>
                    <a:pt x="534" y="160"/>
                    <a:pt x="534" y="161"/>
                    <a:pt x="533" y="161"/>
                  </a:cubicBezTo>
                  <a:cubicBezTo>
                    <a:pt x="533" y="161"/>
                    <a:pt x="533" y="162"/>
                    <a:pt x="533" y="162"/>
                  </a:cubicBezTo>
                  <a:cubicBezTo>
                    <a:pt x="533" y="163"/>
                    <a:pt x="533" y="163"/>
                    <a:pt x="533" y="163"/>
                  </a:cubicBezTo>
                  <a:cubicBezTo>
                    <a:pt x="533" y="163"/>
                    <a:pt x="533" y="164"/>
                    <a:pt x="532" y="164"/>
                  </a:cubicBezTo>
                  <a:cubicBezTo>
                    <a:pt x="532" y="164"/>
                    <a:pt x="532" y="164"/>
                    <a:pt x="532" y="164"/>
                  </a:cubicBezTo>
                  <a:cubicBezTo>
                    <a:pt x="532" y="165"/>
                    <a:pt x="532" y="165"/>
                    <a:pt x="532" y="165"/>
                  </a:cubicBezTo>
                  <a:cubicBezTo>
                    <a:pt x="533" y="165"/>
                    <a:pt x="534" y="165"/>
                    <a:pt x="535" y="164"/>
                  </a:cubicBezTo>
                  <a:cubicBezTo>
                    <a:pt x="535" y="164"/>
                    <a:pt x="536" y="163"/>
                    <a:pt x="536" y="162"/>
                  </a:cubicBezTo>
                  <a:cubicBezTo>
                    <a:pt x="536" y="162"/>
                    <a:pt x="536" y="161"/>
                    <a:pt x="536" y="161"/>
                  </a:cubicBezTo>
                  <a:cubicBezTo>
                    <a:pt x="535" y="161"/>
                    <a:pt x="535" y="161"/>
                    <a:pt x="535" y="161"/>
                  </a:cubicBezTo>
                  <a:cubicBezTo>
                    <a:pt x="535" y="160"/>
                    <a:pt x="535" y="160"/>
                    <a:pt x="536" y="160"/>
                  </a:cubicBezTo>
                  <a:cubicBezTo>
                    <a:pt x="536" y="159"/>
                    <a:pt x="536" y="159"/>
                    <a:pt x="535" y="158"/>
                  </a:cubicBezTo>
                  <a:cubicBezTo>
                    <a:pt x="535" y="158"/>
                    <a:pt x="535" y="158"/>
                    <a:pt x="534" y="157"/>
                  </a:cubicBezTo>
                  <a:cubicBezTo>
                    <a:pt x="534" y="157"/>
                    <a:pt x="534" y="156"/>
                    <a:pt x="534" y="156"/>
                  </a:cubicBezTo>
                  <a:cubicBezTo>
                    <a:pt x="533" y="155"/>
                    <a:pt x="533" y="154"/>
                    <a:pt x="533" y="154"/>
                  </a:cubicBezTo>
                  <a:cubicBezTo>
                    <a:pt x="533" y="153"/>
                    <a:pt x="532" y="153"/>
                    <a:pt x="532" y="153"/>
                  </a:cubicBezTo>
                  <a:cubicBezTo>
                    <a:pt x="531" y="153"/>
                    <a:pt x="531" y="153"/>
                    <a:pt x="530" y="153"/>
                  </a:cubicBezTo>
                  <a:cubicBezTo>
                    <a:pt x="530" y="153"/>
                    <a:pt x="529" y="153"/>
                    <a:pt x="529" y="153"/>
                  </a:cubicBezTo>
                  <a:cubicBezTo>
                    <a:pt x="529" y="153"/>
                    <a:pt x="529" y="153"/>
                    <a:pt x="528" y="153"/>
                  </a:cubicBezTo>
                  <a:cubicBezTo>
                    <a:pt x="528" y="153"/>
                    <a:pt x="528" y="153"/>
                    <a:pt x="528" y="153"/>
                  </a:cubicBezTo>
                  <a:cubicBezTo>
                    <a:pt x="527" y="153"/>
                    <a:pt x="527" y="152"/>
                    <a:pt x="526" y="152"/>
                  </a:cubicBezTo>
                  <a:cubicBezTo>
                    <a:pt x="526" y="152"/>
                    <a:pt x="526" y="152"/>
                    <a:pt x="526" y="152"/>
                  </a:cubicBezTo>
                  <a:cubicBezTo>
                    <a:pt x="526" y="152"/>
                    <a:pt x="526" y="152"/>
                    <a:pt x="526" y="152"/>
                  </a:cubicBezTo>
                  <a:cubicBezTo>
                    <a:pt x="525" y="152"/>
                    <a:pt x="524" y="152"/>
                    <a:pt x="524" y="151"/>
                  </a:cubicBezTo>
                  <a:cubicBezTo>
                    <a:pt x="524" y="151"/>
                    <a:pt x="523" y="151"/>
                    <a:pt x="523" y="151"/>
                  </a:cubicBezTo>
                  <a:cubicBezTo>
                    <a:pt x="523" y="151"/>
                    <a:pt x="523" y="151"/>
                    <a:pt x="523" y="151"/>
                  </a:cubicBezTo>
                  <a:cubicBezTo>
                    <a:pt x="523" y="150"/>
                    <a:pt x="523" y="150"/>
                    <a:pt x="522" y="149"/>
                  </a:cubicBezTo>
                  <a:cubicBezTo>
                    <a:pt x="522" y="149"/>
                    <a:pt x="523" y="148"/>
                    <a:pt x="524" y="148"/>
                  </a:cubicBezTo>
                  <a:cubicBezTo>
                    <a:pt x="524" y="148"/>
                    <a:pt x="525" y="147"/>
                    <a:pt x="525" y="148"/>
                  </a:cubicBezTo>
                  <a:cubicBezTo>
                    <a:pt x="526" y="148"/>
                    <a:pt x="526" y="148"/>
                    <a:pt x="526" y="148"/>
                  </a:cubicBezTo>
                  <a:cubicBezTo>
                    <a:pt x="527" y="148"/>
                    <a:pt x="527" y="148"/>
                    <a:pt x="527" y="148"/>
                  </a:cubicBezTo>
                  <a:cubicBezTo>
                    <a:pt x="528" y="148"/>
                    <a:pt x="528" y="148"/>
                    <a:pt x="529" y="147"/>
                  </a:cubicBezTo>
                  <a:cubicBezTo>
                    <a:pt x="530" y="147"/>
                    <a:pt x="530" y="147"/>
                    <a:pt x="531" y="147"/>
                  </a:cubicBezTo>
                  <a:cubicBezTo>
                    <a:pt x="531" y="147"/>
                    <a:pt x="531" y="147"/>
                    <a:pt x="531" y="147"/>
                  </a:cubicBezTo>
                  <a:cubicBezTo>
                    <a:pt x="531" y="147"/>
                    <a:pt x="531" y="147"/>
                    <a:pt x="531" y="147"/>
                  </a:cubicBezTo>
                  <a:cubicBezTo>
                    <a:pt x="531" y="147"/>
                    <a:pt x="532" y="147"/>
                    <a:pt x="532" y="147"/>
                  </a:cubicBezTo>
                  <a:cubicBezTo>
                    <a:pt x="532" y="147"/>
                    <a:pt x="533" y="147"/>
                    <a:pt x="533" y="147"/>
                  </a:cubicBezTo>
                  <a:cubicBezTo>
                    <a:pt x="534" y="147"/>
                    <a:pt x="535" y="147"/>
                    <a:pt x="535" y="147"/>
                  </a:cubicBezTo>
                  <a:cubicBezTo>
                    <a:pt x="536" y="147"/>
                    <a:pt x="537" y="147"/>
                    <a:pt x="537" y="147"/>
                  </a:cubicBezTo>
                  <a:cubicBezTo>
                    <a:pt x="537" y="147"/>
                    <a:pt x="538" y="147"/>
                    <a:pt x="538" y="147"/>
                  </a:cubicBezTo>
                  <a:cubicBezTo>
                    <a:pt x="538" y="147"/>
                    <a:pt x="538" y="147"/>
                    <a:pt x="538" y="147"/>
                  </a:cubicBezTo>
                  <a:cubicBezTo>
                    <a:pt x="539" y="147"/>
                    <a:pt x="539" y="147"/>
                    <a:pt x="539" y="147"/>
                  </a:cubicBezTo>
                  <a:cubicBezTo>
                    <a:pt x="540" y="147"/>
                    <a:pt x="540" y="147"/>
                    <a:pt x="540" y="147"/>
                  </a:cubicBezTo>
                  <a:cubicBezTo>
                    <a:pt x="540" y="146"/>
                    <a:pt x="541" y="146"/>
                    <a:pt x="542" y="146"/>
                  </a:cubicBezTo>
                  <a:cubicBezTo>
                    <a:pt x="542" y="146"/>
                    <a:pt x="542" y="146"/>
                    <a:pt x="542" y="146"/>
                  </a:cubicBezTo>
                  <a:cubicBezTo>
                    <a:pt x="543" y="147"/>
                    <a:pt x="544" y="147"/>
                    <a:pt x="545" y="147"/>
                  </a:cubicBezTo>
                  <a:cubicBezTo>
                    <a:pt x="545" y="147"/>
                    <a:pt x="546" y="147"/>
                    <a:pt x="547" y="147"/>
                  </a:cubicBezTo>
                  <a:cubicBezTo>
                    <a:pt x="547" y="147"/>
                    <a:pt x="548" y="146"/>
                    <a:pt x="548" y="146"/>
                  </a:cubicBezTo>
                  <a:cubicBezTo>
                    <a:pt x="548" y="146"/>
                    <a:pt x="549" y="147"/>
                    <a:pt x="549" y="147"/>
                  </a:cubicBezTo>
                  <a:cubicBezTo>
                    <a:pt x="549" y="147"/>
                    <a:pt x="549" y="147"/>
                    <a:pt x="549" y="147"/>
                  </a:cubicBezTo>
                  <a:cubicBezTo>
                    <a:pt x="549" y="147"/>
                    <a:pt x="550" y="146"/>
                    <a:pt x="551" y="146"/>
                  </a:cubicBezTo>
                  <a:cubicBezTo>
                    <a:pt x="551" y="145"/>
                    <a:pt x="550" y="145"/>
                    <a:pt x="550" y="145"/>
                  </a:cubicBezTo>
                  <a:cubicBezTo>
                    <a:pt x="549" y="145"/>
                    <a:pt x="549" y="145"/>
                    <a:pt x="549" y="145"/>
                  </a:cubicBezTo>
                  <a:cubicBezTo>
                    <a:pt x="548" y="145"/>
                    <a:pt x="548" y="145"/>
                    <a:pt x="548" y="145"/>
                  </a:cubicBezTo>
                  <a:cubicBezTo>
                    <a:pt x="547" y="145"/>
                    <a:pt x="546" y="145"/>
                    <a:pt x="546" y="144"/>
                  </a:cubicBezTo>
                  <a:cubicBezTo>
                    <a:pt x="545" y="144"/>
                    <a:pt x="545" y="144"/>
                    <a:pt x="545" y="144"/>
                  </a:cubicBezTo>
                  <a:cubicBezTo>
                    <a:pt x="545" y="143"/>
                    <a:pt x="545" y="143"/>
                    <a:pt x="545" y="143"/>
                  </a:cubicBezTo>
                  <a:cubicBezTo>
                    <a:pt x="544" y="143"/>
                    <a:pt x="544" y="143"/>
                    <a:pt x="543" y="143"/>
                  </a:cubicBezTo>
                  <a:cubicBezTo>
                    <a:pt x="543" y="144"/>
                    <a:pt x="543" y="144"/>
                    <a:pt x="542" y="144"/>
                  </a:cubicBezTo>
                  <a:cubicBezTo>
                    <a:pt x="541" y="144"/>
                    <a:pt x="540" y="144"/>
                    <a:pt x="539" y="144"/>
                  </a:cubicBezTo>
                  <a:cubicBezTo>
                    <a:pt x="539" y="144"/>
                    <a:pt x="539" y="144"/>
                    <a:pt x="539" y="144"/>
                  </a:cubicBezTo>
                  <a:cubicBezTo>
                    <a:pt x="539" y="144"/>
                    <a:pt x="539" y="144"/>
                    <a:pt x="539" y="144"/>
                  </a:cubicBezTo>
                  <a:cubicBezTo>
                    <a:pt x="538" y="144"/>
                    <a:pt x="538" y="144"/>
                    <a:pt x="538" y="144"/>
                  </a:cubicBezTo>
                  <a:cubicBezTo>
                    <a:pt x="538" y="144"/>
                    <a:pt x="538" y="144"/>
                    <a:pt x="538" y="143"/>
                  </a:cubicBezTo>
                  <a:cubicBezTo>
                    <a:pt x="537" y="143"/>
                    <a:pt x="537" y="143"/>
                    <a:pt x="537" y="142"/>
                  </a:cubicBezTo>
                  <a:cubicBezTo>
                    <a:pt x="537" y="142"/>
                    <a:pt x="537" y="141"/>
                    <a:pt x="537" y="141"/>
                  </a:cubicBezTo>
                  <a:cubicBezTo>
                    <a:pt x="537" y="141"/>
                    <a:pt x="537" y="141"/>
                    <a:pt x="537" y="141"/>
                  </a:cubicBezTo>
                  <a:cubicBezTo>
                    <a:pt x="537" y="140"/>
                    <a:pt x="537" y="140"/>
                    <a:pt x="536" y="139"/>
                  </a:cubicBezTo>
                  <a:cubicBezTo>
                    <a:pt x="536" y="139"/>
                    <a:pt x="536" y="139"/>
                    <a:pt x="536" y="139"/>
                  </a:cubicBezTo>
                  <a:cubicBezTo>
                    <a:pt x="536" y="139"/>
                    <a:pt x="536" y="139"/>
                    <a:pt x="536" y="139"/>
                  </a:cubicBezTo>
                  <a:cubicBezTo>
                    <a:pt x="536" y="138"/>
                    <a:pt x="536" y="138"/>
                    <a:pt x="537" y="138"/>
                  </a:cubicBezTo>
                  <a:cubicBezTo>
                    <a:pt x="537" y="138"/>
                    <a:pt x="538" y="138"/>
                    <a:pt x="539" y="137"/>
                  </a:cubicBezTo>
                  <a:cubicBezTo>
                    <a:pt x="539" y="137"/>
                    <a:pt x="539" y="137"/>
                    <a:pt x="539" y="137"/>
                  </a:cubicBezTo>
                  <a:cubicBezTo>
                    <a:pt x="539" y="137"/>
                    <a:pt x="539" y="137"/>
                    <a:pt x="539" y="137"/>
                  </a:cubicBezTo>
                  <a:cubicBezTo>
                    <a:pt x="539" y="137"/>
                    <a:pt x="538" y="137"/>
                    <a:pt x="538" y="137"/>
                  </a:cubicBezTo>
                  <a:cubicBezTo>
                    <a:pt x="538" y="136"/>
                    <a:pt x="537" y="136"/>
                    <a:pt x="537" y="136"/>
                  </a:cubicBezTo>
                  <a:cubicBezTo>
                    <a:pt x="536" y="134"/>
                    <a:pt x="535" y="134"/>
                    <a:pt x="534" y="134"/>
                  </a:cubicBezTo>
                  <a:cubicBezTo>
                    <a:pt x="533" y="133"/>
                    <a:pt x="533" y="133"/>
                    <a:pt x="532" y="132"/>
                  </a:cubicBezTo>
                  <a:cubicBezTo>
                    <a:pt x="532" y="132"/>
                    <a:pt x="532" y="132"/>
                    <a:pt x="532" y="132"/>
                  </a:cubicBezTo>
                  <a:cubicBezTo>
                    <a:pt x="532" y="132"/>
                    <a:pt x="532" y="132"/>
                    <a:pt x="532" y="132"/>
                  </a:cubicBezTo>
                  <a:cubicBezTo>
                    <a:pt x="531" y="131"/>
                    <a:pt x="531" y="130"/>
                    <a:pt x="531" y="130"/>
                  </a:cubicBezTo>
                  <a:cubicBezTo>
                    <a:pt x="531" y="129"/>
                    <a:pt x="532" y="129"/>
                    <a:pt x="532" y="129"/>
                  </a:cubicBezTo>
                  <a:cubicBezTo>
                    <a:pt x="533" y="129"/>
                    <a:pt x="533" y="129"/>
                    <a:pt x="533" y="129"/>
                  </a:cubicBezTo>
                  <a:cubicBezTo>
                    <a:pt x="533" y="129"/>
                    <a:pt x="534" y="129"/>
                    <a:pt x="534" y="129"/>
                  </a:cubicBezTo>
                  <a:cubicBezTo>
                    <a:pt x="534" y="128"/>
                    <a:pt x="534" y="128"/>
                    <a:pt x="534" y="127"/>
                  </a:cubicBezTo>
                  <a:cubicBezTo>
                    <a:pt x="534" y="127"/>
                    <a:pt x="534" y="127"/>
                    <a:pt x="534" y="127"/>
                  </a:cubicBezTo>
                  <a:cubicBezTo>
                    <a:pt x="534" y="127"/>
                    <a:pt x="534" y="127"/>
                    <a:pt x="534" y="126"/>
                  </a:cubicBezTo>
                  <a:cubicBezTo>
                    <a:pt x="534" y="126"/>
                    <a:pt x="534" y="125"/>
                    <a:pt x="534" y="125"/>
                  </a:cubicBezTo>
                  <a:cubicBezTo>
                    <a:pt x="533" y="125"/>
                    <a:pt x="533" y="125"/>
                    <a:pt x="533" y="125"/>
                  </a:cubicBezTo>
                  <a:cubicBezTo>
                    <a:pt x="532" y="125"/>
                    <a:pt x="532" y="125"/>
                    <a:pt x="532" y="124"/>
                  </a:cubicBezTo>
                  <a:cubicBezTo>
                    <a:pt x="532" y="124"/>
                    <a:pt x="533" y="123"/>
                    <a:pt x="533" y="123"/>
                  </a:cubicBezTo>
                  <a:cubicBezTo>
                    <a:pt x="533" y="123"/>
                    <a:pt x="533" y="123"/>
                    <a:pt x="533" y="123"/>
                  </a:cubicBezTo>
                  <a:cubicBezTo>
                    <a:pt x="533" y="122"/>
                    <a:pt x="533" y="121"/>
                    <a:pt x="533" y="121"/>
                  </a:cubicBezTo>
                  <a:cubicBezTo>
                    <a:pt x="533" y="121"/>
                    <a:pt x="533" y="120"/>
                    <a:pt x="533" y="120"/>
                  </a:cubicBezTo>
                  <a:cubicBezTo>
                    <a:pt x="532" y="119"/>
                    <a:pt x="533" y="118"/>
                    <a:pt x="533" y="117"/>
                  </a:cubicBezTo>
                  <a:cubicBezTo>
                    <a:pt x="533" y="117"/>
                    <a:pt x="533" y="117"/>
                    <a:pt x="534" y="117"/>
                  </a:cubicBezTo>
                  <a:cubicBezTo>
                    <a:pt x="534" y="116"/>
                    <a:pt x="534" y="115"/>
                    <a:pt x="535" y="115"/>
                  </a:cubicBezTo>
                  <a:cubicBezTo>
                    <a:pt x="535" y="114"/>
                    <a:pt x="536" y="114"/>
                    <a:pt x="537" y="114"/>
                  </a:cubicBezTo>
                  <a:cubicBezTo>
                    <a:pt x="537" y="114"/>
                    <a:pt x="538" y="113"/>
                    <a:pt x="538" y="113"/>
                  </a:cubicBezTo>
                  <a:cubicBezTo>
                    <a:pt x="538" y="113"/>
                    <a:pt x="537" y="112"/>
                    <a:pt x="537" y="111"/>
                  </a:cubicBezTo>
                  <a:cubicBezTo>
                    <a:pt x="537" y="111"/>
                    <a:pt x="536" y="111"/>
                    <a:pt x="536" y="110"/>
                  </a:cubicBezTo>
                  <a:cubicBezTo>
                    <a:pt x="536" y="110"/>
                    <a:pt x="536" y="109"/>
                    <a:pt x="537" y="108"/>
                  </a:cubicBezTo>
                  <a:cubicBezTo>
                    <a:pt x="537" y="108"/>
                    <a:pt x="537" y="108"/>
                    <a:pt x="537" y="108"/>
                  </a:cubicBezTo>
                  <a:cubicBezTo>
                    <a:pt x="537" y="107"/>
                    <a:pt x="538" y="106"/>
                    <a:pt x="538" y="106"/>
                  </a:cubicBezTo>
                  <a:cubicBezTo>
                    <a:pt x="538" y="106"/>
                    <a:pt x="538" y="106"/>
                    <a:pt x="538" y="106"/>
                  </a:cubicBezTo>
                  <a:cubicBezTo>
                    <a:pt x="539" y="105"/>
                    <a:pt x="539" y="105"/>
                    <a:pt x="539" y="105"/>
                  </a:cubicBezTo>
                  <a:cubicBezTo>
                    <a:pt x="539" y="104"/>
                    <a:pt x="539" y="103"/>
                    <a:pt x="540" y="103"/>
                  </a:cubicBezTo>
                  <a:cubicBezTo>
                    <a:pt x="540" y="103"/>
                    <a:pt x="541" y="102"/>
                    <a:pt x="541" y="102"/>
                  </a:cubicBezTo>
                  <a:cubicBezTo>
                    <a:pt x="542" y="101"/>
                    <a:pt x="542" y="101"/>
                    <a:pt x="543" y="101"/>
                  </a:cubicBezTo>
                  <a:cubicBezTo>
                    <a:pt x="544" y="100"/>
                    <a:pt x="545" y="100"/>
                    <a:pt x="546" y="100"/>
                  </a:cubicBezTo>
                  <a:cubicBezTo>
                    <a:pt x="546" y="100"/>
                    <a:pt x="546" y="100"/>
                    <a:pt x="547" y="100"/>
                  </a:cubicBezTo>
                  <a:cubicBezTo>
                    <a:pt x="547" y="100"/>
                    <a:pt x="547" y="100"/>
                    <a:pt x="548" y="100"/>
                  </a:cubicBezTo>
                  <a:cubicBezTo>
                    <a:pt x="548" y="100"/>
                    <a:pt x="548" y="100"/>
                    <a:pt x="548" y="100"/>
                  </a:cubicBezTo>
                  <a:cubicBezTo>
                    <a:pt x="548" y="100"/>
                    <a:pt x="549" y="101"/>
                    <a:pt x="549" y="101"/>
                  </a:cubicBezTo>
                  <a:cubicBezTo>
                    <a:pt x="549" y="101"/>
                    <a:pt x="549" y="100"/>
                    <a:pt x="550" y="100"/>
                  </a:cubicBezTo>
                  <a:cubicBezTo>
                    <a:pt x="550" y="100"/>
                    <a:pt x="550" y="99"/>
                    <a:pt x="551" y="99"/>
                  </a:cubicBezTo>
                  <a:cubicBezTo>
                    <a:pt x="551" y="99"/>
                    <a:pt x="551" y="99"/>
                    <a:pt x="551" y="99"/>
                  </a:cubicBezTo>
                  <a:cubicBezTo>
                    <a:pt x="552" y="99"/>
                    <a:pt x="552" y="100"/>
                    <a:pt x="552" y="100"/>
                  </a:cubicBezTo>
                  <a:cubicBezTo>
                    <a:pt x="552" y="100"/>
                    <a:pt x="552" y="101"/>
                    <a:pt x="552" y="101"/>
                  </a:cubicBezTo>
                  <a:cubicBezTo>
                    <a:pt x="552" y="101"/>
                    <a:pt x="552" y="102"/>
                    <a:pt x="553" y="102"/>
                  </a:cubicBezTo>
                  <a:cubicBezTo>
                    <a:pt x="553" y="102"/>
                    <a:pt x="553" y="103"/>
                    <a:pt x="554" y="103"/>
                  </a:cubicBezTo>
                  <a:cubicBezTo>
                    <a:pt x="554" y="103"/>
                    <a:pt x="555" y="102"/>
                    <a:pt x="555" y="102"/>
                  </a:cubicBezTo>
                  <a:cubicBezTo>
                    <a:pt x="555" y="102"/>
                    <a:pt x="555" y="102"/>
                    <a:pt x="555" y="102"/>
                  </a:cubicBezTo>
                  <a:cubicBezTo>
                    <a:pt x="555" y="101"/>
                    <a:pt x="556" y="101"/>
                    <a:pt x="557" y="100"/>
                  </a:cubicBezTo>
                  <a:cubicBezTo>
                    <a:pt x="558" y="100"/>
                    <a:pt x="559" y="100"/>
                    <a:pt x="560" y="100"/>
                  </a:cubicBezTo>
                  <a:cubicBezTo>
                    <a:pt x="560" y="100"/>
                    <a:pt x="561" y="101"/>
                    <a:pt x="561" y="101"/>
                  </a:cubicBezTo>
                  <a:cubicBezTo>
                    <a:pt x="561" y="101"/>
                    <a:pt x="561" y="102"/>
                    <a:pt x="561" y="102"/>
                  </a:cubicBezTo>
                  <a:cubicBezTo>
                    <a:pt x="560" y="103"/>
                    <a:pt x="560" y="103"/>
                    <a:pt x="561" y="103"/>
                  </a:cubicBezTo>
                  <a:cubicBezTo>
                    <a:pt x="561" y="104"/>
                    <a:pt x="561" y="104"/>
                    <a:pt x="562" y="104"/>
                  </a:cubicBezTo>
                  <a:cubicBezTo>
                    <a:pt x="562" y="104"/>
                    <a:pt x="562" y="104"/>
                    <a:pt x="562" y="104"/>
                  </a:cubicBezTo>
                  <a:cubicBezTo>
                    <a:pt x="563" y="104"/>
                    <a:pt x="563" y="104"/>
                    <a:pt x="563" y="104"/>
                  </a:cubicBezTo>
                  <a:cubicBezTo>
                    <a:pt x="563" y="105"/>
                    <a:pt x="564" y="105"/>
                    <a:pt x="564" y="106"/>
                  </a:cubicBezTo>
                  <a:cubicBezTo>
                    <a:pt x="564" y="106"/>
                    <a:pt x="564" y="107"/>
                    <a:pt x="564" y="107"/>
                  </a:cubicBezTo>
                  <a:cubicBezTo>
                    <a:pt x="564" y="107"/>
                    <a:pt x="563" y="107"/>
                    <a:pt x="563" y="107"/>
                  </a:cubicBezTo>
                  <a:cubicBezTo>
                    <a:pt x="562" y="107"/>
                    <a:pt x="561" y="107"/>
                    <a:pt x="561" y="108"/>
                  </a:cubicBezTo>
                  <a:cubicBezTo>
                    <a:pt x="561" y="108"/>
                    <a:pt x="561" y="108"/>
                    <a:pt x="561" y="108"/>
                  </a:cubicBezTo>
                  <a:cubicBezTo>
                    <a:pt x="561" y="109"/>
                    <a:pt x="561" y="110"/>
                    <a:pt x="561" y="110"/>
                  </a:cubicBezTo>
                  <a:cubicBezTo>
                    <a:pt x="560" y="111"/>
                    <a:pt x="560" y="112"/>
                    <a:pt x="560" y="113"/>
                  </a:cubicBezTo>
                  <a:cubicBezTo>
                    <a:pt x="560" y="113"/>
                    <a:pt x="560" y="113"/>
                    <a:pt x="560" y="113"/>
                  </a:cubicBezTo>
                  <a:cubicBezTo>
                    <a:pt x="560" y="114"/>
                    <a:pt x="560" y="114"/>
                    <a:pt x="559" y="115"/>
                  </a:cubicBezTo>
                  <a:cubicBezTo>
                    <a:pt x="558" y="115"/>
                    <a:pt x="558" y="115"/>
                    <a:pt x="558" y="115"/>
                  </a:cubicBezTo>
                  <a:cubicBezTo>
                    <a:pt x="558" y="115"/>
                    <a:pt x="558" y="115"/>
                    <a:pt x="558" y="115"/>
                  </a:cubicBezTo>
                  <a:cubicBezTo>
                    <a:pt x="557" y="115"/>
                    <a:pt x="556" y="116"/>
                    <a:pt x="556" y="116"/>
                  </a:cubicBezTo>
                  <a:cubicBezTo>
                    <a:pt x="556" y="116"/>
                    <a:pt x="556" y="116"/>
                    <a:pt x="555" y="117"/>
                  </a:cubicBezTo>
                  <a:cubicBezTo>
                    <a:pt x="555" y="117"/>
                    <a:pt x="555" y="117"/>
                    <a:pt x="555" y="117"/>
                  </a:cubicBezTo>
                  <a:cubicBezTo>
                    <a:pt x="554" y="118"/>
                    <a:pt x="554" y="118"/>
                    <a:pt x="554" y="119"/>
                  </a:cubicBezTo>
                  <a:cubicBezTo>
                    <a:pt x="554" y="119"/>
                    <a:pt x="554" y="119"/>
                    <a:pt x="554" y="119"/>
                  </a:cubicBezTo>
                  <a:cubicBezTo>
                    <a:pt x="554" y="119"/>
                    <a:pt x="554" y="119"/>
                    <a:pt x="554" y="119"/>
                  </a:cubicBezTo>
                  <a:cubicBezTo>
                    <a:pt x="554" y="120"/>
                    <a:pt x="554" y="120"/>
                    <a:pt x="553" y="120"/>
                  </a:cubicBezTo>
                  <a:cubicBezTo>
                    <a:pt x="554" y="120"/>
                    <a:pt x="554" y="120"/>
                    <a:pt x="555" y="120"/>
                  </a:cubicBezTo>
                  <a:cubicBezTo>
                    <a:pt x="556" y="119"/>
                    <a:pt x="557" y="118"/>
                    <a:pt x="559" y="118"/>
                  </a:cubicBezTo>
                  <a:cubicBezTo>
                    <a:pt x="559" y="118"/>
                    <a:pt x="560" y="117"/>
                    <a:pt x="561" y="117"/>
                  </a:cubicBezTo>
                  <a:cubicBezTo>
                    <a:pt x="561" y="116"/>
                    <a:pt x="561" y="116"/>
                    <a:pt x="561" y="116"/>
                  </a:cubicBezTo>
                  <a:cubicBezTo>
                    <a:pt x="561" y="116"/>
                    <a:pt x="561" y="116"/>
                    <a:pt x="561" y="116"/>
                  </a:cubicBezTo>
                  <a:cubicBezTo>
                    <a:pt x="561" y="115"/>
                    <a:pt x="562" y="114"/>
                    <a:pt x="562" y="114"/>
                  </a:cubicBezTo>
                  <a:cubicBezTo>
                    <a:pt x="562" y="114"/>
                    <a:pt x="563" y="114"/>
                    <a:pt x="564" y="114"/>
                  </a:cubicBezTo>
                  <a:cubicBezTo>
                    <a:pt x="564" y="114"/>
                    <a:pt x="565" y="114"/>
                    <a:pt x="565" y="114"/>
                  </a:cubicBezTo>
                  <a:cubicBezTo>
                    <a:pt x="565" y="115"/>
                    <a:pt x="565" y="116"/>
                    <a:pt x="564" y="116"/>
                  </a:cubicBezTo>
                  <a:cubicBezTo>
                    <a:pt x="564" y="116"/>
                    <a:pt x="564" y="117"/>
                    <a:pt x="564" y="117"/>
                  </a:cubicBezTo>
                  <a:cubicBezTo>
                    <a:pt x="564" y="118"/>
                    <a:pt x="564" y="118"/>
                    <a:pt x="564" y="118"/>
                  </a:cubicBezTo>
                  <a:cubicBezTo>
                    <a:pt x="564" y="118"/>
                    <a:pt x="564" y="118"/>
                    <a:pt x="564" y="118"/>
                  </a:cubicBezTo>
                  <a:cubicBezTo>
                    <a:pt x="564" y="118"/>
                    <a:pt x="564" y="118"/>
                    <a:pt x="565" y="118"/>
                  </a:cubicBezTo>
                  <a:cubicBezTo>
                    <a:pt x="565" y="118"/>
                    <a:pt x="566" y="117"/>
                    <a:pt x="566" y="117"/>
                  </a:cubicBezTo>
                  <a:cubicBezTo>
                    <a:pt x="566" y="117"/>
                    <a:pt x="566" y="117"/>
                    <a:pt x="566" y="116"/>
                  </a:cubicBezTo>
                  <a:cubicBezTo>
                    <a:pt x="567" y="115"/>
                    <a:pt x="568" y="115"/>
                    <a:pt x="569" y="115"/>
                  </a:cubicBezTo>
                  <a:cubicBezTo>
                    <a:pt x="569" y="115"/>
                    <a:pt x="569" y="115"/>
                    <a:pt x="570" y="115"/>
                  </a:cubicBezTo>
                  <a:cubicBezTo>
                    <a:pt x="570" y="115"/>
                    <a:pt x="570" y="115"/>
                    <a:pt x="571" y="115"/>
                  </a:cubicBezTo>
                  <a:cubicBezTo>
                    <a:pt x="571" y="116"/>
                    <a:pt x="571" y="116"/>
                    <a:pt x="572" y="116"/>
                  </a:cubicBezTo>
                  <a:cubicBezTo>
                    <a:pt x="572" y="116"/>
                    <a:pt x="572" y="116"/>
                    <a:pt x="572" y="116"/>
                  </a:cubicBezTo>
                  <a:cubicBezTo>
                    <a:pt x="572" y="116"/>
                    <a:pt x="572" y="116"/>
                    <a:pt x="573" y="115"/>
                  </a:cubicBezTo>
                  <a:cubicBezTo>
                    <a:pt x="573" y="115"/>
                    <a:pt x="573" y="115"/>
                    <a:pt x="573" y="114"/>
                  </a:cubicBezTo>
                  <a:cubicBezTo>
                    <a:pt x="574" y="114"/>
                    <a:pt x="575" y="114"/>
                    <a:pt x="575" y="114"/>
                  </a:cubicBezTo>
                  <a:cubicBezTo>
                    <a:pt x="576" y="114"/>
                    <a:pt x="577" y="114"/>
                    <a:pt x="577" y="114"/>
                  </a:cubicBezTo>
                  <a:cubicBezTo>
                    <a:pt x="578" y="115"/>
                    <a:pt x="578" y="115"/>
                    <a:pt x="578" y="115"/>
                  </a:cubicBezTo>
                  <a:cubicBezTo>
                    <a:pt x="578" y="115"/>
                    <a:pt x="578" y="116"/>
                    <a:pt x="579" y="116"/>
                  </a:cubicBezTo>
                  <a:cubicBezTo>
                    <a:pt x="579" y="116"/>
                    <a:pt x="579" y="116"/>
                    <a:pt x="579" y="116"/>
                  </a:cubicBezTo>
                  <a:cubicBezTo>
                    <a:pt x="580" y="116"/>
                    <a:pt x="580" y="117"/>
                    <a:pt x="581" y="117"/>
                  </a:cubicBezTo>
                  <a:cubicBezTo>
                    <a:pt x="582" y="118"/>
                    <a:pt x="581" y="119"/>
                    <a:pt x="581" y="120"/>
                  </a:cubicBezTo>
                  <a:cubicBezTo>
                    <a:pt x="581" y="120"/>
                    <a:pt x="581" y="120"/>
                    <a:pt x="581" y="120"/>
                  </a:cubicBezTo>
                  <a:cubicBezTo>
                    <a:pt x="581" y="121"/>
                    <a:pt x="581" y="121"/>
                    <a:pt x="580" y="122"/>
                  </a:cubicBezTo>
                  <a:cubicBezTo>
                    <a:pt x="580" y="122"/>
                    <a:pt x="580" y="122"/>
                    <a:pt x="580" y="122"/>
                  </a:cubicBezTo>
                  <a:cubicBezTo>
                    <a:pt x="580" y="122"/>
                    <a:pt x="580" y="123"/>
                    <a:pt x="580" y="123"/>
                  </a:cubicBezTo>
                  <a:cubicBezTo>
                    <a:pt x="580" y="123"/>
                    <a:pt x="581" y="124"/>
                    <a:pt x="581" y="124"/>
                  </a:cubicBezTo>
                  <a:cubicBezTo>
                    <a:pt x="581" y="125"/>
                    <a:pt x="580" y="126"/>
                    <a:pt x="579" y="127"/>
                  </a:cubicBezTo>
                  <a:cubicBezTo>
                    <a:pt x="579" y="127"/>
                    <a:pt x="579" y="127"/>
                    <a:pt x="579" y="127"/>
                  </a:cubicBezTo>
                  <a:cubicBezTo>
                    <a:pt x="578" y="128"/>
                    <a:pt x="578" y="130"/>
                    <a:pt x="578" y="131"/>
                  </a:cubicBezTo>
                  <a:cubicBezTo>
                    <a:pt x="578" y="131"/>
                    <a:pt x="579" y="131"/>
                    <a:pt x="579" y="131"/>
                  </a:cubicBezTo>
                  <a:cubicBezTo>
                    <a:pt x="579" y="131"/>
                    <a:pt x="580" y="132"/>
                    <a:pt x="580" y="132"/>
                  </a:cubicBezTo>
                  <a:cubicBezTo>
                    <a:pt x="580" y="132"/>
                    <a:pt x="580" y="132"/>
                    <a:pt x="580" y="133"/>
                  </a:cubicBezTo>
                  <a:cubicBezTo>
                    <a:pt x="580" y="133"/>
                    <a:pt x="580" y="134"/>
                    <a:pt x="579" y="134"/>
                  </a:cubicBezTo>
                  <a:cubicBezTo>
                    <a:pt x="579" y="134"/>
                    <a:pt x="579" y="135"/>
                    <a:pt x="579" y="135"/>
                  </a:cubicBezTo>
                  <a:cubicBezTo>
                    <a:pt x="578" y="135"/>
                    <a:pt x="577" y="136"/>
                    <a:pt x="576" y="136"/>
                  </a:cubicBezTo>
                  <a:cubicBezTo>
                    <a:pt x="578" y="136"/>
                    <a:pt x="580" y="136"/>
                    <a:pt x="581" y="135"/>
                  </a:cubicBezTo>
                  <a:cubicBezTo>
                    <a:pt x="581" y="135"/>
                    <a:pt x="582" y="134"/>
                    <a:pt x="582" y="134"/>
                  </a:cubicBezTo>
                  <a:cubicBezTo>
                    <a:pt x="583" y="134"/>
                    <a:pt x="583" y="134"/>
                    <a:pt x="583" y="134"/>
                  </a:cubicBezTo>
                  <a:cubicBezTo>
                    <a:pt x="584" y="134"/>
                    <a:pt x="584" y="133"/>
                    <a:pt x="584" y="133"/>
                  </a:cubicBezTo>
                  <a:cubicBezTo>
                    <a:pt x="584" y="133"/>
                    <a:pt x="585" y="133"/>
                    <a:pt x="585" y="133"/>
                  </a:cubicBezTo>
                  <a:cubicBezTo>
                    <a:pt x="587" y="132"/>
                    <a:pt x="588" y="132"/>
                    <a:pt x="588" y="131"/>
                  </a:cubicBezTo>
                  <a:cubicBezTo>
                    <a:pt x="588" y="130"/>
                    <a:pt x="588" y="130"/>
                    <a:pt x="588" y="129"/>
                  </a:cubicBezTo>
                  <a:cubicBezTo>
                    <a:pt x="588" y="129"/>
                    <a:pt x="588" y="129"/>
                    <a:pt x="588" y="128"/>
                  </a:cubicBezTo>
                  <a:cubicBezTo>
                    <a:pt x="588" y="128"/>
                    <a:pt x="588" y="128"/>
                    <a:pt x="588" y="128"/>
                  </a:cubicBezTo>
                  <a:cubicBezTo>
                    <a:pt x="588" y="127"/>
                    <a:pt x="588" y="127"/>
                    <a:pt x="588" y="127"/>
                  </a:cubicBezTo>
                  <a:cubicBezTo>
                    <a:pt x="587" y="126"/>
                    <a:pt x="585" y="125"/>
                    <a:pt x="585" y="124"/>
                  </a:cubicBezTo>
                  <a:cubicBezTo>
                    <a:pt x="585" y="123"/>
                    <a:pt x="585" y="122"/>
                    <a:pt x="586" y="122"/>
                  </a:cubicBezTo>
                  <a:cubicBezTo>
                    <a:pt x="586" y="121"/>
                    <a:pt x="587" y="121"/>
                    <a:pt x="587" y="121"/>
                  </a:cubicBezTo>
                  <a:cubicBezTo>
                    <a:pt x="587" y="121"/>
                    <a:pt x="588" y="121"/>
                    <a:pt x="588" y="121"/>
                  </a:cubicBezTo>
                  <a:cubicBezTo>
                    <a:pt x="588" y="122"/>
                    <a:pt x="589" y="122"/>
                    <a:pt x="590" y="122"/>
                  </a:cubicBezTo>
                  <a:cubicBezTo>
                    <a:pt x="590" y="122"/>
                    <a:pt x="590" y="122"/>
                    <a:pt x="591" y="122"/>
                  </a:cubicBezTo>
                  <a:cubicBezTo>
                    <a:pt x="591" y="122"/>
                    <a:pt x="591" y="122"/>
                    <a:pt x="591" y="122"/>
                  </a:cubicBezTo>
                  <a:cubicBezTo>
                    <a:pt x="592" y="122"/>
                    <a:pt x="592" y="122"/>
                    <a:pt x="592" y="122"/>
                  </a:cubicBezTo>
                  <a:cubicBezTo>
                    <a:pt x="592" y="122"/>
                    <a:pt x="592" y="122"/>
                    <a:pt x="592" y="121"/>
                  </a:cubicBezTo>
                  <a:cubicBezTo>
                    <a:pt x="593" y="121"/>
                    <a:pt x="593" y="121"/>
                    <a:pt x="593" y="120"/>
                  </a:cubicBezTo>
                  <a:cubicBezTo>
                    <a:pt x="594" y="120"/>
                    <a:pt x="594" y="120"/>
                    <a:pt x="595" y="119"/>
                  </a:cubicBezTo>
                  <a:cubicBezTo>
                    <a:pt x="595" y="119"/>
                    <a:pt x="596" y="119"/>
                    <a:pt x="596" y="119"/>
                  </a:cubicBezTo>
                  <a:cubicBezTo>
                    <a:pt x="596" y="118"/>
                    <a:pt x="597" y="118"/>
                    <a:pt x="597" y="118"/>
                  </a:cubicBezTo>
                  <a:cubicBezTo>
                    <a:pt x="598" y="118"/>
                    <a:pt x="598" y="118"/>
                    <a:pt x="598" y="118"/>
                  </a:cubicBezTo>
                  <a:cubicBezTo>
                    <a:pt x="598" y="119"/>
                    <a:pt x="598" y="119"/>
                    <a:pt x="598" y="119"/>
                  </a:cubicBezTo>
                  <a:cubicBezTo>
                    <a:pt x="599" y="119"/>
                    <a:pt x="599" y="119"/>
                    <a:pt x="599" y="119"/>
                  </a:cubicBezTo>
                  <a:cubicBezTo>
                    <a:pt x="599" y="119"/>
                    <a:pt x="599" y="119"/>
                    <a:pt x="599"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1" y="118"/>
                    <a:pt x="601" y="118"/>
                    <a:pt x="601" y="118"/>
                  </a:cubicBezTo>
                  <a:cubicBezTo>
                    <a:pt x="601" y="117"/>
                    <a:pt x="602" y="117"/>
                    <a:pt x="602" y="116"/>
                  </a:cubicBezTo>
                  <a:cubicBezTo>
                    <a:pt x="602" y="116"/>
                    <a:pt x="603" y="116"/>
                    <a:pt x="603" y="116"/>
                  </a:cubicBezTo>
                  <a:cubicBezTo>
                    <a:pt x="603" y="116"/>
                    <a:pt x="604" y="115"/>
                    <a:pt x="604" y="115"/>
                  </a:cubicBezTo>
                  <a:cubicBezTo>
                    <a:pt x="604" y="114"/>
                    <a:pt x="605" y="114"/>
                    <a:pt x="606" y="114"/>
                  </a:cubicBezTo>
                  <a:cubicBezTo>
                    <a:pt x="606" y="114"/>
                    <a:pt x="606" y="114"/>
                    <a:pt x="606" y="114"/>
                  </a:cubicBezTo>
                  <a:cubicBezTo>
                    <a:pt x="606" y="114"/>
                    <a:pt x="607" y="114"/>
                    <a:pt x="607" y="114"/>
                  </a:cubicBezTo>
                  <a:cubicBezTo>
                    <a:pt x="607" y="115"/>
                    <a:pt x="607" y="115"/>
                    <a:pt x="608" y="115"/>
                  </a:cubicBezTo>
                  <a:cubicBezTo>
                    <a:pt x="608" y="115"/>
                    <a:pt x="608" y="115"/>
                    <a:pt x="608" y="115"/>
                  </a:cubicBezTo>
                  <a:cubicBezTo>
                    <a:pt x="608" y="115"/>
                    <a:pt x="608" y="115"/>
                    <a:pt x="609" y="115"/>
                  </a:cubicBezTo>
                  <a:cubicBezTo>
                    <a:pt x="609" y="115"/>
                    <a:pt x="609" y="115"/>
                    <a:pt x="610" y="115"/>
                  </a:cubicBezTo>
                  <a:cubicBezTo>
                    <a:pt x="610" y="115"/>
                    <a:pt x="610" y="115"/>
                    <a:pt x="611" y="115"/>
                  </a:cubicBezTo>
                  <a:cubicBezTo>
                    <a:pt x="611" y="115"/>
                    <a:pt x="612" y="115"/>
                    <a:pt x="612" y="116"/>
                  </a:cubicBezTo>
                  <a:cubicBezTo>
                    <a:pt x="612" y="116"/>
                    <a:pt x="612" y="117"/>
                    <a:pt x="612" y="117"/>
                  </a:cubicBezTo>
                  <a:cubicBezTo>
                    <a:pt x="612" y="117"/>
                    <a:pt x="612" y="118"/>
                    <a:pt x="612" y="118"/>
                  </a:cubicBezTo>
                  <a:cubicBezTo>
                    <a:pt x="612" y="118"/>
                    <a:pt x="612" y="118"/>
                    <a:pt x="612" y="118"/>
                  </a:cubicBezTo>
                  <a:cubicBezTo>
                    <a:pt x="612" y="119"/>
                    <a:pt x="612" y="119"/>
                    <a:pt x="613" y="119"/>
                  </a:cubicBezTo>
                  <a:cubicBezTo>
                    <a:pt x="613" y="119"/>
                    <a:pt x="614" y="119"/>
                    <a:pt x="614" y="119"/>
                  </a:cubicBezTo>
                  <a:cubicBezTo>
                    <a:pt x="615" y="119"/>
                    <a:pt x="615" y="119"/>
                    <a:pt x="616" y="119"/>
                  </a:cubicBezTo>
                  <a:cubicBezTo>
                    <a:pt x="616" y="119"/>
                    <a:pt x="616" y="119"/>
                    <a:pt x="617" y="119"/>
                  </a:cubicBezTo>
                  <a:cubicBezTo>
                    <a:pt x="617" y="120"/>
                    <a:pt x="617" y="120"/>
                    <a:pt x="618" y="120"/>
                  </a:cubicBezTo>
                  <a:cubicBezTo>
                    <a:pt x="618" y="120"/>
                    <a:pt x="618" y="120"/>
                    <a:pt x="618" y="120"/>
                  </a:cubicBezTo>
                  <a:cubicBezTo>
                    <a:pt x="619" y="120"/>
                    <a:pt x="619" y="120"/>
                    <a:pt x="620" y="121"/>
                  </a:cubicBezTo>
                  <a:cubicBezTo>
                    <a:pt x="620" y="121"/>
                    <a:pt x="620" y="121"/>
                    <a:pt x="620" y="121"/>
                  </a:cubicBezTo>
                  <a:cubicBezTo>
                    <a:pt x="621" y="122"/>
                    <a:pt x="621" y="122"/>
                    <a:pt x="622" y="122"/>
                  </a:cubicBezTo>
                  <a:cubicBezTo>
                    <a:pt x="622" y="123"/>
                    <a:pt x="622" y="123"/>
                    <a:pt x="623" y="123"/>
                  </a:cubicBezTo>
                  <a:cubicBezTo>
                    <a:pt x="623" y="123"/>
                    <a:pt x="623" y="124"/>
                    <a:pt x="624" y="124"/>
                  </a:cubicBezTo>
                  <a:cubicBezTo>
                    <a:pt x="624" y="124"/>
                    <a:pt x="625" y="124"/>
                    <a:pt x="625" y="124"/>
                  </a:cubicBezTo>
                  <a:cubicBezTo>
                    <a:pt x="626" y="124"/>
                    <a:pt x="626" y="124"/>
                    <a:pt x="626" y="124"/>
                  </a:cubicBezTo>
                  <a:cubicBezTo>
                    <a:pt x="627" y="125"/>
                    <a:pt x="628" y="126"/>
                    <a:pt x="629" y="127"/>
                  </a:cubicBezTo>
                  <a:cubicBezTo>
                    <a:pt x="629" y="127"/>
                    <a:pt x="629" y="128"/>
                    <a:pt x="629" y="129"/>
                  </a:cubicBezTo>
                  <a:cubicBezTo>
                    <a:pt x="629" y="129"/>
                    <a:pt x="629" y="129"/>
                    <a:pt x="629" y="129"/>
                  </a:cubicBezTo>
                  <a:cubicBezTo>
                    <a:pt x="628" y="129"/>
                    <a:pt x="628" y="130"/>
                    <a:pt x="629" y="130"/>
                  </a:cubicBezTo>
                  <a:cubicBezTo>
                    <a:pt x="629" y="130"/>
                    <a:pt x="629" y="130"/>
                    <a:pt x="629" y="130"/>
                  </a:cubicBezTo>
                  <a:cubicBezTo>
                    <a:pt x="629" y="130"/>
                    <a:pt x="629" y="130"/>
                    <a:pt x="629" y="130"/>
                  </a:cubicBezTo>
                  <a:cubicBezTo>
                    <a:pt x="630" y="130"/>
                    <a:pt x="630" y="130"/>
                    <a:pt x="630" y="131"/>
                  </a:cubicBezTo>
                  <a:cubicBezTo>
                    <a:pt x="630" y="131"/>
                    <a:pt x="630" y="132"/>
                    <a:pt x="630" y="132"/>
                  </a:cubicBezTo>
                  <a:cubicBezTo>
                    <a:pt x="630" y="132"/>
                    <a:pt x="630" y="132"/>
                    <a:pt x="630" y="131"/>
                  </a:cubicBezTo>
                  <a:cubicBezTo>
                    <a:pt x="631" y="131"/>
                    <a:pt x="631" y="131"/>
                    <a:pt x="632" y="130"/>
                  </a:cubicBezTo>
                  <a:cubicBezTo>
                    <a:pt x="632" y="130"/>
                    <a:pt x="632" y="130"/>
                    <a:pt x="632" y="130"/>
                  </a:cubicBezTo>
                  <a:cubicBezTo>
                    <a:pt x="632" y="130"/>
                    <a:pt x="632" y="130"/>
                    <a:pt x="632" y="130"/>
                  </a:cubicBezTo>
                  <a:cubicBezTo>
                    <a:pt x="632" y="129"/>
                    <a:pt x="632" y="129"/>
                    <a:pt x="632" y="129"/>
                  </a:cubicBezTo>
                  <a:cubicBezTo>
                    <a:pt x="631" y="129"/>
                    <a:pt x="631" y="129"/>
                    <a:pt x="631" y="129"/>
                  </a:cubicBezTo>
                  <a:cubicBezTo>
                    <a:pt x="631" y="128"/>
                    <a:pt x="630" y="128"/>
                    <a:pt x="630" y="127"/>
                  </a:cubicBezTo>
                  <a:cubicBezTo>
                    <a:pt x="630" y="127"/>
                    <a:pt x="630" y="126"/>
                    <a:pt x="630" y="126"/>
                  </a:cubicBezTo>
                  <a:cubicBezTo>
                    <a:pt x="631" y="126"/>
                    <a:pt x="631" y="126"/>
                    <a:pt x="631" y="126"/>
                  </a:cubicBezTo>
                  <a:cubicBezTo>
                    <a:pt x="631" y="125"/>
                    <a:pt x="632" y="124"/>
                    <a:pt x="633" y="124"/>
                  </a:cubicBezTo>
                  <a:cubicBezTo>
                    <a:pt x="633" y="124"/>
                    <a:pt x="633" y="125"/>
                    <a:pt x="633" y="125"/>
                  </a:cubicBezTo>
                  <a:cubicBezTo>
                    <a:pt x="634" y="125"/>
                    <a:pt x="635" y="126"/>
                    <a:pt x="636" y="127"/>
                  </a:cubicBezTo>
                  <a:cubicBezTo>
                    <a:pt x="636" y="127"/>
                    <a:pt x="636" y="128"/>
                    <a:pt x="636" y="129"/>
                  </a:cubicBezTo>
                  <a:cubicBezTo>
                    <a:pt x="636" y="130"/>
                    <a:pt x="637" y="130"/>
                    <a:pt x="637" y="131"/>
                  </a:cubicBezTo>
                  <a:cubicBezTo>
                    <a:pt x="637" y="132"/>
                    <a:pt x="637" y="132"/>
                    <a:pt x="638" y="132"/>
                  </a:cubicBezTo>
                  <a:cubicBezTo>
                    <a:pt x="638" y="133"/>
                    <a:pt x="638" y="133"/>
                    <a:pt x="638" y="133"/>
                  </a:cubicBezTo>
                  <a:cubicBezTo>
                    <a:pt x="638" y="133"/>
                    <a:pt x="639" y="134"/>
                    <a:pt x="639" y="134"/>
                  </a:cubicBezTo>
                  <a:cubicBezTo>
                    <a:pt x="639" y="135"/>
                    <a:pt x="639" y="135"/>
                    <a:pt x="639" y="135"/>
                  </a:cubicBezTo>
                  <a:cubicBezTo>
                    <a:pt x="639" y="135"/>
                    <a:pt x="639" y="135"/>
                    <a:pt x="639" y="135"/>
                  </a:cubicBezTo>
                  <a:cubicBezTo>
                    <a:pt x="639" y="135"/>
                    <a:pt x="639" y="135"/>
                    <a:pt x="639" y="135"/>
                  </a:cubicBezTo>
                  <a:cubicBezTo>
                    <a:pt x="639" y="135"/>
                    <a:pt x="639" y="135"/>
                    <a:pt x="640" y="135"/>
                  </a:cubicBezTo>
                  <a:cubicBezTo>
                    <a:pt x="640" y="135"/>
                    <a:pt x="640" y="135"/>
                    <a:pt x="640" y="135"/>
                  </a:cubicBezTo>
                  <a:cubicBezTo>
                    <a:pt x="641" y="135"/>
                    <a:pt x="641" y="135"/>
                    <a:pt x="641" y="135"/>
                  </a:cubicBezTo>
                  <a:cubicBezTo>
                    <a:pt x="641" y="135"/>
                    <a:pt x="642" y="135"/>
                    <a:pt x="642" y="135"/>
                  </a:cubicBezTo>
                  <a:cubicBezTo>
                    <a:pt x="643" y="136"/>
                    <a:pt x="644" y="137"/>
                    <a:pt x="643" y="138"/>
                  </a:cubicBezTo>
                  <a:cubicBezTo>
                    <a:pt x="643" y="139"/>
                    <a:pt x="643" y="139"/>
                    <a:pt x="644" y="140"/>
                  </a:cubicBezTo>
                  <a:cubicBezTo>
                    <a:pt x="644" y="141"/>
                    <a:pt x="644" y="142"/>
                    <a:pt x="644" y="143"/>
                  </a:cubicBezTo>
                  <a:cubicBezTo>
                    <a:pt x="643" y="143"/>
                    <a:pt x="643" y="144"/>
                    <a:pt x="643" y="144"/>
                  </a:cubicBezTo>
                  <a:cubicBezTo>
                    <a:pt x="643" y="144"/>
                    <a:pt x="643" y="144"/>
                    <a:pt x="643" y="143"/>
                  </a:cubicBezTo>
                  <a:cubicBezTo>
                    <a:pt x="642" y="143"/>
                    <a:pt x="642" y="143"/>
                    <a:pt x="642" y="143"/>
                  </a:cubicBezTo>
                  <a:cubicBezTo>
                    <a:pt x="641" y="142"/>
                    <a:pt x="640" y="141"/>
                    <a:pt x="638" y="141"/>
                  </a:cubicBezTo>
                  <a:cubicBezTo>
                    <a:pt x="637" y="141"/>
                    <a:pt x="635" y="140"/>
                    <a:pt x="634" y="139"/>
                  </a:cubicBezTo>
                  <a:cubicBezTo>
                    <a:pt x="634" y="139"/>
                    <a:pt x="634" y="139"/>
                    <a:pt x="634" y="139"/>
                  </a:cubicBezTo>
                  <a:cubicBezTo>
                    <a:pt x="634" y="139"/>
                    <a:pt x="634" y="139"/>
                    <a:pt x="634" y="139"/>
                  </a:cubicBezTo>
                  <a:cubicBezTo>
                    <a:pt x="634" y="139"/>
                    <a:pt x="634" y="140"/>
                    <a:pt x="634" y="140"/>
                  </a:cubicBezTo>
                  <a:cubicBezTo>
                    <a:pt x="634" y="140"/>
                    <a:pt x="634" y="140"/>
                    <a:pt x="634" y="140"/>
                  </a:cubicBezTo>
                  <a:cubicBezTo>
                    <a:pt x="634" y="141"/>
                    <a:pt x="635" y="141"/>
                    <a:pt x="636" y="142"/>
                  </a:cubicBezTo>
                  <a:cubicBezTo>
                    <a:pt x="636" y="142"/>
                    <a:pt x="636" y="142"/>
                    <a:pt x="636" y="142"/>
                  </a:cubicBezTo>
                  <a:cubicBezTo>
                    <a:pt x="637" y="142"/>
                    <a:pt x="637" y="142"/>
                    <a:pt x="638" y="143"/>
                  </a:cubicBezTo>
                  <a:cubicBezTo>
                    <a:pt x="638" y="143"/>
                    <a:pt x="638" y="143"/>
                    <a:pt x="638" y="143"/>
                  </a:cubicBezTo>
                  <a:cubicBezTo>
                    <a:pt x="638" y="145"/>
                    <a:pt x="639" y="145"/>
                    <a:pt x="639" y="145"/>
                  </a:cubicBezTo>
                  <a:cubicBezTo>
                    <a:pt x="639" y="145"/>
                    <a:pt x="639" y="145"/>
                    <a:pt x="639" y="145"/>
                  </a:cubicBezTo>
                  <a:cubicBezTo>
                    <a:pt x="640" y="144"/>
                    <a:pt x="640" y="144"/>
                    <a:pt x="641" y="144"/>
                  </a:cubicBezTo>
                  <a:cubicBezTo>
                    <a:pt x="642" y="144"/>
                    <a:pt x="643" y="145"/>
                    <a:pt x="643" y="145"/>
                  </a:cubicBezTo>
                  <a:cubicBezTo>
                    <a:pt x="644" y="146"/>
                    <a:pt x="644" y="147"/>
                    <a:pt x="645" y="147"/>
                  </a:cubicBezTo>
                  <a:cubicBezTo>
                    <a:pt x="645" y="147"/>
                    <a:pt x="645" y="147"/>
                    <a:pt x="645" y="147"/>
                  </a:cubicBezTo>
                  <a:cubicBezTo>
                    <a:pt x="645" y="147"/>
                    <a:pt x="645" y="147"/>
                    <a:pt x="645" y="147"/>
                  </a:cubicBezTo>
                  <a:cubicBezTo>
                    <a:pt x="646" y="147"/>
                    <a:pt x="646" y="147"/>
                    <a:pt x="646" y="148"/>
                  </a:cubicBezTo>
                  <a:cubicBezTo>
                    <a:pt x="646" y="148"/>
                    <a:pt x="646" y="149"/>
                    <a:pt x="646" y="149"/>
                  </a:cubicBezTo>
                  <a:cubicBezTo>
                    <a:pt x="646" y="150"/>
                    <a:pt x="646" y="150"/>
                    <a:pt x="646" y="150"/>
                  </a:cubicBezTo>
                  <a:cubicBezTo>
                    <a:pt x="646" y="150"/>
                    <a:pt x="646" y="150"/>
                    <a:pt x="646" y="150"/>
                  </a:cubicBezTo>
                  <a:cubicBezTo>
                    <a:pt x="647" y="151"/>
                    <a:pt x="647" y="151"/>
                    <a:pt x="647" y="152"/>
                  </a:cubicBezTo>
                  <a:cubicBezTo>
                    <a:pt x="647" y="152"/>
                    <a:pt x="647" y="153"/>
                    <a:pt x="647" y="154"/>
                  </a:cubicBezTo>
                  <a:cubicBezTo>
                    <a:pt x="647" y="155"/>
                    <a:pt x="647" y="156"/>
                    <a:pt x="647" y="157"/>
                  </a:cubicBezTo>
                  <a:cubicBezTo>
                    <a:pt x="647" y="157"/>
                    <a:pt x="647" y="158"/>
                    <a:pt x="646" y="158"/>
                  </a:cubicBezTo>
                  <a:cubicBezTo>
                    <a:pt x="646" y="159"/>
                    <a:pt x="646" y="159"/>
                    <a:pt x="646" y="159"/>
                  </a:cubicBezTo>
                  <a:cubicBezTo>
                    <a:pt x="646" y="160"/>
                    <a:pt x="646" y="160"/>
                    <a:pt x="646" y="161"/>
                  </a:cubicBezTo>
                  <a:cubicBezTo>
                    <a:pt x="646" y="161"/>
                    <a:pt x="645" y="161"/>
                    <a:pt x="645" y="161"/>
                  </a:cubicBezTo>
                  <a:cubicBezTo>
                    <a:pt x="645" y="162"/>
                    <a:pt x="644" y="164"/>
                    <a:pt x="643" y="165"/>
                  </a:cubicBezTo>
                  <a:cubicBezTo>
                    <a:pt x="643" y="165"/>
                    <a:pt x="643" y="165"/>
                    <a:pt x="643" y="165"/>
                  </a:cubicBezTo>
                  <a:cubicBezTo>
                    <a:pt x="642" y="165"/>
                    <a:pt x="642" y="165"/>
                    <a:pt x="642" y="166"/>
                  </a:cubicBezTo>
                  <a:cubicBezTo>
                    <a:pt x="642" y="166"/>
                    <a:pt x="642" y="166"/>
                    <a:pt x="642" y="167"/>
                  </a:cubicBezTo>
                  <a:cubicBezTo>
                    <a:pt x="641" y="167"/>
                    <a:pt x="641" y="167"/>
                    <a:pt x="641" y="167"/>
                  </a:cubicBezTo>
                  <a:cubicBezTo>
                    <a:pt x="641" y="168"/>
                    <a:pt x="641" y="168"/>
                    <a:pt x="641" y="169"/>
                  </a:cubicBezTo>
                  <a:cubicBezTo>
                    <a:pt x="640" y="170"/>
                    <a:pt x="640" y="170"/>
                    <a:pt x="641" y="171"/>
                  </a:cubicBezTo>
                  <a:cubicBezTo>
                    <a:pt x="641" y="171"/>
                    <a:pt x="641" y="172"/>
                    <a:pt x="641" y="173"/>
                  </a:cubicBezTo>
                  <a:cubicBezTo>
                    <a:pt x="641" y="174"/>
                    <a:pt x="640" y="175"/>
                    <a:pt x="639" y="175"/>
                  </a:cubicBezTo>
                  <a:cubicBezTo>
                    <a:pt x="639" y="175"/>
                    <a:pt x="639" y="176"/>
                    <a:pt x="639" y="176"/>
                  </a:cubicBezTo>
                  <a:cubicBezTo>
                    <a:pt x="638" y="176"/>
                    <a:pt x="638" y="176"/>
                    <a:pt x="638" y="176"/>
                  </a:cubicBezTo>
                  <a:cubicBezTo>
                    <a:pt x="637" y="176"/>
                    <a:pt x="637" y="177"/>
                    <a:pt x="637" y="177"/>
                  </a:cubicBezTo>
                  <a:cubicBezTo>
                    <a:pt x="637" y="177"/>
                    <a:pt x="637" y="177"/>
                    <a:pt x="637" y="178"/>
                  </a:cubicBezTo>
                  <a:cubicBezTo>
                    <a:pt x="637" y="178"/>
                    <a:pt x="637" y="179"/>
                    <a:pt x="637" y="179"/>
                  </a:cubicBezTo>
                  <a:cubicBezTo>
                    <a:pt x="636" y="180"/>
                    <a:pt x="636" y="181"/>
                    <a:pt x="635" y="181"/>
                  </a:cubicBezTo>
                  <a:cubicBezTo>
                    <a:pt x="634" y="181"/>
                    <a:pt x="634" y="182"/>
                    <a:pt x="634" y="183"/>
                  </a:cubicBezTo>
                  <a:cubicBezTo>
                    <a:pt x="634" y="184"/>
                    <a:pt x="633" y="185"/>
                    <a:pt x="632" y="185"/>
                  </a:cubicBezTo>
                  <a:cubicBezTo>
                    <a:pt x="631" y="185"/>
                    <a:pt x="631" y="185"/>
                    <a:pt x="631" y="185"/>
                  </a:cubicBezTo>
                  <a:cubicBezTo>
                    <a:pt x="630" y="186"/>
                    <a:pt x="630" y="186"/>
                    <a:pt x="629" y="186"/>
                  </a:cubicBezTo>
                  <a:cubicBezTo>
                    <a:pt x="629" y="186"/>
                    <a:pt x="628" y="186"/>
                    <a:pt x="628" y="186"/>
                  </a:cubicBezTo>
                  <a:cubicBezTo>
                    <a:pt x="627" y="186"/>
                    <a:pt x="627" y="187"/>
                    <a:pt x="626" y="187"/>
                  </a:cubicBezTo>
                  <a:cubicBezTo>
                    <a:pt x="626" y="187"/>
                    <a:pt x="625" y="187"/>
                    <a:pt x="625" y="187"/>
                  </a:cubicBezTo>
                  <a:cubicBezTo>
                    <a:pt x="625" y="187"/>
                    <a:pt x="624" y="188"/>
                    <a:pt x="624" y="188"/>
                  </a:cubicBezTo>
                  <a:cubicBezTo>
                    <a:pt x="625" y="188"/>
                    <a:pt x="626" y="189"/>
                    <a:pt x="627" y="189"/>
                  </a:cubicBezTo>
                  <a:cubicBezTo>
                    <a:pt x="627" y="189"/>
                    <a:pt x="627" y="189"/>
                    <a:pt x="628" y="189"/>
                  </a:cubicBezTo>
                  <a:cubicBezTo>
                    <a:pt x="628" y="189"/>
                    <a:pt x="629" y="188"/>
                    <a:pt x="629" y="188"/>
                  </a:cubicBezTo>
                  <a:cubicBezTo>
                    <a:pt x="630" y="188"/>
                    <a:pt x="630" y="188"/>
                    <a:pt x="631" y="187"/>
                  </a:cubicBezTo>
                  <a:cubicBezTo>
                    <a:pt x="631" y="187"/>
                    <a:pt x="631" y="187"/>
                    <a:pt x="632" y="187"/>
                  </a:cubicBezTo>
                  <a:cubicBezTo>
                    <a:pt x="632" y="187"/>
                    <a:pt x="632" y="187"/>
                    <a:pt x="632" y="188"/>
                  </a:cubicBezTo>
                  <a:cubicBezTo>
                    <a:pt x="633" y="188"/>
                    <a:pt x="633" y="189"/>
                    <a:pt x="632" y="190"/>
                  </a:cubicBezTo>
                  <a:cubicBezTo>
                    <a:pt x="632" y="190"/>
                    <a:pt x="632" y="190"/>
                    <a:pt x="632" y="190"/>
                  </a:cubicBezTo>
                  <a:cubicBezTo>
                    <a:pt x="632" y="191"/>
                    <a:pt x="631" y="192"/>
                    <a:pt x="631" y="193"/>
                  </a:cubicBezTo>
                  <a:cubicBezTo>
                    <a:pt x="630" y="194"/>
                    <a:pt x="630" y="194"/>
                    <a:pt x="630" y="195"/>
                  </a:cubicBezTo>
                  <a:cubicBezTo>
                    <a:pt x="629" y="195"/>
                    <a:pt x="628" y="196"/>
                    <a:pt x="628" y="197"/>
                  </a:cubicBezTo>
                  <a:cubicBezTo>
                    <a:pt x="628" y="198"/>
                    <a:pt x="628" y="198"/>
                    <a:pt x="627" y="199"/>
                  </a:cubicBezTo>
                  <a:cubicBezTo>
                    <a:pt x="627" y="199"/>
                    <a:pt x="627" y="201"/>
                    <a:pt x="627" y="202"/>
                  </a:cubicBezTo>
                  <a:cubicBezTo>
                    <a:pt x="627" y="203"/>
                    <a:pt x="627" y="203"/>
                    <a:pt x="626" y="204"/>
                  </a:cubicBezTo>
                  <a:cubicBezTo>
                    <a:pt x="626" y="204"/>
                    <a:pt x="626" y="205"/>
                    <a:pt x="625" y="205"/>
                  </a:cubicBezTo>
                  <a:cubicBezTo>
                    <a:pt x="625" y="205"/>
                    <a:pt x="625" y="206"/>
                    <a:pt x="625" y="206"/>
                  </a:cubicBezTo>
                  <a:cubicBezTo>
                    <a:pt x="625" y="206"/>
                    <a:pt x="625" y="206"/>
                    <a:pt x="625" y="207"/>
                  </a:cubicBezTo>
                  <a:cubicBezTo>
                    <a:pt x="625" y="207"/>
                    <a:pt x="624" y="209"/>
                    <a:pt x="623" y="209"/>
                  </a:cubicBezTo>
                  <a:cubicBezTo>
                    <a:pt x="623" y="209"/>
                    <a:pt x="623" y="209"/>
                    <a:pt x="622" y="209"/>
                  </a:cubicBezTo>
                  <a:cubicBezTo>
                    <a:pt x="622" y="209"/>
                    <a:pt x="621" y="209"/>
                    <a:pt x="621" y="208"/>
                  </a:cubicBezTo>
                  <a:cubicBezTo>
                    <a:pt x="620" y="208"/>
                    <a:pt x="620" y="208"/>
                    <a:pt x="619" y="208"/>
                  </a:cubicBezTo>
                  <a:cubicBezTo>
                    <a:pt x="619" y="208"/>
                    <a:pt x="619" y="208"/>
                    <a:pt x="619" y="208"/>
                  </a:cubicBezTo>
                  <a:cubicBezTo>
                    <a:pt x="618" y="208"/>
                    <a:pt x="618" y="209"/>
                    <a:pt x="618" y="209"/>
                  </a:cubicBezTo>
                  <a:cubicBezTo>
                    <a:pt x="618" y="210"/>
                    <a:pt x="618" y="210"/>
                    <a:pt x="618" y="210"/>
                  </a:cubicBezTo>
                  <a:cubicBezTo>
                    <a:pt x="618" y="210"/>
                    <a:pt x="618" y="210"/>
                    <a:pt x="618" y="210"/>
                  </a:cubicBezTo>
                  <a:cubicBezTo>
                    <a:pt x="618" y="211"/>
                    <a:pt x="618" y="211"/>
                    <a:pt x="619" y="211"/>
                  </a:cubicBezTo>
                  <a:cubicBezTo>
                    <a:pt x="619" y="212"/>
                    <a:pt x="619" y="212"/>
                    <a:pt x="619" y="212"/>
                  </a:cubicBezTo>
                  <a:cubicBezTo>
                    <a:pt x="619" y="213"/>
                    <a:pt x="619" y="215"/>
                    <a:pt x="618" y="215"/>
                  </a:cubicBezTo>
                  <a:cubicBezTo>
                    <a:pt x="618" y="216"/>
                    <a:pt x="618" y="216"/>
                    <a:pt x="618" y="216"/>
                  </a:cubicBezTo>
                  <a:cubicBezTo>
                    <a:pt x="617" y="217"/>
                    <a:pt x="617" y="217"/>
                    <a:pt x="617" y="218"/>
                  </a:cubicBezTo>
                  <a:cubicBezTo>
                    <a:pt x="616" y="218"/>
                    <a:pt x="616" y="218"/>
                    <a:pt x="616" y="219"/>
                  </a:cubicBezTo>
                  <a:cubicBezTo>
                    <a:pt x="616" y="219"/>
                    <a:pt x="615" y="219"/>
                    <a:pt x="615" y="219"/>
                  </a:cubicBezTo>
                  <a:cubicBezTo>
                    <a:pt x="615" y="219"/>
                    <a:pt x="615" y="219"/>
                    <a:pt x="615" y="219"/>
                  </a:cubicBezTo>
                  <a:cubicBezTo>
                    <a:pt x="614" y="219"/>
                    <a:pt x="613" y="220"/>
                    <a:pt x="613" y="220"/>
                  </a:cubicBezTo>
                  <a:cubicBezTo>
                    <a:pt x="613" y="220"/>
                    <a:pt x="613" y="220"/>
                    <a:pt x="613" y="220"/>
                  </a:cubicBezTo>
                  <a:cubicBezTo>
                    <a:pt x="613" y="220"/>
                    <a:pt x="613" y="220"/>
                    <a:pt x="613" y="220"/>
                  </a:cubicBezTo>
                  <a:cubicBezTo>
                    <a:pt x="614" y="221"/>
                    <a:pt x="614" y="221"/>
                    <a:pt x="614" y="222"/>
                  </a:cubicBezTo>
                  <a:cubicBezTo>
                    <a:pt x="615" y="222"/>
                    <a:pt x="614" y="223"/>
                    <a:pt x="614" y="224"/>
                  </a:cubicBezTo>
                  <a:cubicBezTo>
                    <a:pt x="614" y="224"/>
                    <a:pt x="614" y="224"/>
                    <a:pt x="614" y="224"/>
                  </a:cubicBezTo>
                  <a:cubicBezTo>
                    <a:pt x="614" y="224"/>
                    <a:pt x="614" y="224"/>
                    <a:pt x="614" y="225"/>
                  </a:cubicBezTo>
                  <a:cubicBezTo>
                    <a:pt x="614" y="225"/>
                    <a:pt x="614" y="225"/>
                    <a:pt x="614" y="226"/>
                  </a:cubicBezTo>
                  <a:cubicBezTo>
                    <a:pt x="614" y="227"/>
                    <a:pt x="613" y="227"/>
                    <a:pt x="614" y="228"/>
                  </a:cubicBezTo>
                  <a:cubicBezTo>
                    <a:pt x="614" y="228"/>
                    <a:pt x="614" y="228"/>
                    <a:pt x="614" y="228"/>
                  </a:cubicBezTo>
                  <a:cubicBezTo>
                    <a:pt x="614" y="228"/>
                    <a:pt x="614" y="228"/>
                    <a:pt x="614" y="228"/>
                  </a:cubicBezTo>
                  <a:cubicBezTo>
                    <a:pt x="614" y="228"/>
                    <a:pt x="615" y="228"/>
                    <a:pt x="615" y="229"/>
                  </a:cubicBezTo>
                  <a:cubicBezTo>
                    <a:pt x="615" y="229"/>
                    <a:pt x="615" y="230"/>
                    <a:pt x="615" y="230"/>
                  </a:cubicBezTo>
                  <a:cubicBezTo>
                    <a:pt x="615" y="230"/>
                    <a:pt x="616" y="230"/>
                    <a:pt x="616" y="230"/>
                  </a:cubicBezTo>
                  <a:cubicBezTo>
                    <a:pt x="617" y="230"/>
                    <a:pt x="617" y="230"/>
                    <a:pt x="618" y="230"/>
                  </a:cubicBezTo>
                  <a:cubicBezTo>
                    <a:pt x="618" y="229"/>
                    <a:pt x="618" y="229"/>
                    <a:pt x="618" y="229"/>
                  </a:cubicBezTo>
                  <a:cubicBezTo>
                    <a:pt x="617" y="228"/>
                    <a:pt x="617" y="226"/>
                    <a:pt x="616" y="225"/>
                  </a:cubicBezTo>
                  <a:cubicBezTo>
                    <a:pt x="616" y="224"/>
                    <a:pt x="616" y="224"/>
                    <a:pt x="616" y="224"/>
                  </a:cubicBezTo>
                  <a:cubicBezTo>
                    <a:pt x="615" y="224"/>
                    <a:pt x="616" y="222"/>
                    <a:pt x="617" y="221"/>
                  </a:cubicBezTo>
                  <a:cubicBezTo>
                    <a:pt x="617" y="221"/>
                    <a:pt x="618" y="221"/>
                    <a:pt x="618" y="221"/>
                  </a:cubicBezTo>
                  <a:cubicBezTo>
                    <a:pt x="618" y="221"/>
                    <a:pt x="618" y="221"/>
                    <a:pt x="618" y="221"/>
                  </a:cubicBezTo>
                  <a:cubicBezTo>
                    <a:pt x="619" y="221"/>
                    <a:pt x="619" y="221"/>
                    <a:pt x="619" y="221"/>
                  </a:cubicBezTo>
                  <a:cubicBezTo>
                    <a:pt x="619" y="221"/>
                    <a:pt x="619" y="221"/>
                    <a:pt x="619" y="221"/>
                  </a:cubicBezTo>
                  <a:cubicBezTo>
                    <a:pt x="620" y="221"/>
                    <a:pt x="620" y="221"/>
                    <a:pt x="620" y="221"/>
                  </a:cubicBezTo>
                  <a:cubicBezTo>
                    <a:pt x="621" y="221"/>
                    <a:pt x="621" y="221"/>
                    <a:pt x="622" y="221"/>
                  </a:cubicBezTo>
                  <a:cubicBezTo>
                    <a:pt x="622" y="221"/>
                    <a:pt x="623" y="220"/>
                    <a:pt x="623" y="220"/>
                  </a:cubicBezTo>
                  <a:cubicBezTo>
                    <a:pt x="624" y="220"/>
                    <a:pt x="624" y="220"/>
                    <a:pt x="624" y="220"/>
                  </a:cubicBezTo>
                  <a:cubicBezTo>
                    <a:pt x="625" y="220"/>
                    <a:pt x="625" y="220"/>
                    <a:pt x="625" y="219"/>
                  </a:cubicBezTo>
                  <a:cubicBezTo>
                    <a:pt x="626" y="219"/>
                    <a:pt x="626" y="219"/>
                    <a:pt x="627" y="219"/>
                  </a:cubicBezTo>
                  <a:cubicBezTo>
                    <a:pt x="627" y="219"/>
                    <a:pt x="627" y="218"/>
                    <a:pt x="627" y="218"/>
                  </a:cubicBezTo>
                  <a:cubicBezTo>
                    <a:pt x="628" y="218"/>
                    <a:pt x="628" y="218"/>
                    <a:pt x="628" y="218"/>
                  </a:cubicBezTo>
                  <a:cubicBezTo>
                    <a:pt x="628" y="218"/>
                    <a:pt x="629" y="218"/>
                    <a:pt x="629" y="218"/>
                  </a:cubicBezTo>
                  <a:cubicBezTo>
                    <a:pt x="629" y="218"/>
                    <a:pt x="629" y="218"/>
                    <a:pt x="629" y="218"/>
                  </a:cubicBezTo>
                  <a:cubicBezTo>
                    <a:pt x="629" y="218"/>
                    <a:pt x="630" y="218"/>
                    <a:pt x="630" y="218"/>
                  </a:cubicBezTo>
                  <a:cubicBezTo>
                    <a:pt x="630" y="218"/>
                    <a:pt x="630" y="218"/>
                    <a:pt x="630" y="218"/>
                  </a:cubicBezTo>
                  <a:cubicBezTo>
                    <a:pt x="630" y="218"/>
                    <a:pt x="630" y="217"/>
                    <a:pt x="630" y="216"/>
                  </a:cubicBezTo>
                  <a:cubicBezTo>
                    <a:pt x="631" y="216"/>
                    <a:pt x="631" y="215"/>
                    <a:pt x="631" y="215"/>
                  </a:cubicBezTo>
                  <a:cubicBezTo>
                    <a:pt x="631" y="214"/>
                    <a:pt x="632" y="214"/>
                    <a:pt x="632" y="214"/>
                  </a:cubicBezTo>
                  <a:cubicBezTo>
                    <a:pt x="632" y="214"/>
                    <a:pt x="632" y="213"/>
                    <a:pt x="632" y="213"/>
                  </a:cubicBezTo>
                  <a:cubicBezTo>
                    <a:pt x="632" y="213"/>
                    <a:pt x="633" y="213"/>
                    <a:pt x="633" y="213"/>
                  </a:cubicBezTo>
                  <a:cubicBezTo>
                    <a:pt x="634" y="212"/>
                    <a:pt x="634" y="212"/>
                    <a:pt x="634" y="211"/>
                  </a:cubicBezTo>
                  <a:cubicBezTo>
                    <a:pt x="634" y="211"/>
                    <a:pt x="634" y="210"/>
                    <a:pt x="634" y="210"/>
                  </a:cubicBezTo>
                  <a:cubicBezTo>
                    <a:pt x="634" y="210"/>
                    <a:pt x="634" y="210"/>
                    <a:pt x="634" y="210"/>
                  </a:cubicBezTo>
                  <a:cubicBezTo>
                    <a:pt x="634" y="209"/>
                    <a:pt x="634" y="209"/>
                    <a:pt x="635" y="209"/>
                  </a:cubicBezTo>
                  <a:cubicBezTo>
                    <a:pt x="635" y="209"/>
                    <a:pt x="635" y="209"/>
                    <a:pt x="635" y="209"/>
                  </a:cubicBezTo>
                  <a:cubicBezTo>
                    <a:pt x="635" y="209"/>
                    <a:pt x="635" y="209"/>
                    <a:pt x="635" y="209"/>
                  </a:cubicBezTo>
                  <a:cubicBezTo>
                    <a:pt x="636" y="210"/>
                    <a:pt x="636" y="210"/>
                    <a:pt x="637" y="210"/>
                  </a:cubicBezTo>
                  <a:cubicBezTo>
                    <a:pt x="637" y="210"/>
                    <a:pt x="637" y="210"/>
                    <a:pt x="637" y="210"/>
                  </a:cubicBezTo>
                  <a:cubicBezTo>
                    <a:pt x="637" y="210"/>
                    <a:pt x="638" y="209"/>
                    <a:pt x="638" y="209"/>
                  </a:cubicBezTo>
                  <a:cubicBezTo>
                    <a:pt x="640" y="209"/>
                    <a:pt x="642" y="208"/>
                    <a:pt x="642" y="207"/>
                  </a:cubicBezTo>
                  <a:cubicBezTo>
                    <a:pt x="642" y="207"/>
                    <a:pt x="642" y="207"/>
                    <a:pt x="642" y="207"/>
                  </a:cubicBezTo>
                  <a:cubicBezTo>
                    <a:pt x="642" y="206"/>
                    <a:pt x="641" y="205"/>
                    <a:pt x="642" y="204"/>
                  </a:cubicBezTo>
                  <a:cubicBezTo>
                    <a:pt x="642" y="204"/>
                    <a:pt x="643" y="203"/>
                    <a:pt x="643" y="203"/>
                  </a:cubicBezTo>
                  <a:cubicBezTo>
                    <a:pt x="644" y="203"/>
                    <a:pt x="644" y="203"/>
                    <a:pt x="644" y="202"/>
                  </a:cubicBezTo>
                  <a:cubicBezTo>
                    <a:pt x="644" y="202"/>
                    <a:pt x="644" y="202"/>
                    <a:pt x="644" y="202"/>
                  </a:cubicBezTo>
                  <a:cubicBezTo>
                    <a:pt x="644" y="201"/>
                    <a:pt x="644" y="201"/>
                    <a:pt x="644" y="201"/>
                  </a:cubicBezTo>
                  <a:cubicBezTo>
                    <a:pt x="644" y="201"/>
                    <a:pt x="644" y="200"/>
                    <a:pt x="644" y="200"/>
                  </a:cubicBezTo>
                  <a:cubicBezTo>
                    <a:pt x="644" y="200"/>
                    <a:pt x="644" y="200"/>
                    <a:pt x="644" y="200"/>
                  </a:cubicBezTo>
                  <a:cubicBezTo>
                    <a:pt x="644" y="200"/>
                    <a:pt x="644" y="200"/>
                    <a:pt x="644" y="200"/>
                  </a:cubicBezTo>
                  <a:cubicBezTo>
                    <a:pt x="643" y="201"/>
                    <a:pt x="643" y="201"/>
                    <a:pt x="643" y="201"/>
                  </a:cubicBezTo>
                  <a:cubicBezTo>
                    <a:pt x="643" y="200"/>
                    <a:pt x="643" y="200"/>
                    <a:pt x="643" y="200"/>
                  </a:cubicBezTo>
                  <a:cubicBezTo>
                    <a:pt x="643" y="200"/>
                    <a:pt x="642" y="200"/>
                    <a:pt x="642" y="200"/>
                  </a:cubicBezTo>
                  <a:cubicBezTo>
                    <a:pt x="642" y="200"/>
                    <a:pt x="642" y="200"/>
                    <a:pt x="642" y="200"/>
                  </a:cubicBezTo>
                  <a:cubicBezTo>
                    <a:pt x="641" y="201"/>
                    <a:pt x="640" y="201"/>
                    <a:pt x="640" y="201"/>
                  </a:cubicBezTo>
                  <a:cubicBezTo>
                    <a:pt x="640" y="202"/>
                    <a:pt x="640" y="203"/>
                    <a:pt x="639" y="204"/>
                  </a:cubicBezTo>
                  <a:cubicBezTo>
                    <a:pt x="638" y="204"/>
                    <a:pt x="637" y="204"/>
                    <a:pt x="636" y="204"/>
                  </a:cubicBezTo>
                  <a:cubicBezTo>
                    <a:pt x="635" y="204"/>
                    <a:pt x="635" y="204"/>
                    <a:pt x="635" y="203"/>
                  </a:cubicBezTo>
                  <a:cubicBezTo>
                    <a:pt x="635" y="203"/>
                    <a:pt x="635" y="203"/>
                    <a:pt x="635" y="203"/>
                  </a:cubicBezTo>
                  <a:cubicBezTo>
                    <a:pt x="635" y="202"/>
                    <a:pt x="635" y="202"/>
                    <a:pt x="634" y="202"/>
                  </a:cubicBezTo>
                  <a:cubicBezTo>
                    <a:pt x="634" y="202"/>
                    <a:pt x="634" y="202"/>
                    <a:pt x="634" y="202"/>
                  </a:cubicBezTo>
                  <a:cubicBezTo>
                    <a:pt x="634" y="201"/>
                    <a:pt x="634" y="201"/>
                    <a:pt x="633" y="201"/>
                  </a:cubicBezTo>
                  <a:cubicBezTo>
                    <a:pt x="633" y="200"/>
                    <a:pt x="633" y="199"/>
                    <a:pt x="634" y="199"/>
                  </a:cubicBezTo>
                  <a:cubicBezTo>
                    <a:pt x="634" y="198"/>
                    <a:pt x="634" y="198"/>
                    <a:pt x="635" y="198"/>
                  </a:cubicBezTo>
                  <a:cubicBezTo>
                    <a:pt x="635" y="198"/>
                    <a:pt x="635" y="197"/>
                    <a:pt x="636" y="197"/>
                  </a:cubicBezTo>
                  <a:cubicBezTo>
                    <a:pt x="636" y="197"/>
                    <a:pt x="636" y="196"/>
                    <a:pt x="636" y="196"/>
                  </a:cubicBezTo>
                  <a:cubicBezTo>
                    <a:pt x="635" y="195"/>
                    <a:pt x="635" y="195"/>
                    <a:pt x="635" y="195"/>
                  </a:cubicBezTo>
                  <a:cubicBezTo>
                    <a:pt x="635" y="194"/>
                    <a:pt x="635" y="193"/>
                    <a:pt x="636" y="193"/>
                  </a:cubicBezTo>
                  <a:cubicBezTo>
                    <a:pt x="636" y="193"/>
                    <a:pt x="637" y="193"/>
                    <a:pt x="637" y="193"/>
                  </a:cubicBezTo>
                  <a:cubicBezTo>
                    <a:pt x="637" y="193"/>
                    <a:pt x="637" y="193"/>
                    <a:pt x="637" y="193"/>
                  </a:cubicBezTo>
                  <a:cubicBezTo>
                    <a:pt x="638" y="193"/>
                    <a:pt x="638" y="193"/>
                    <a:pt x="638" y="192"/>
                  </a:cubicBezTo>
                  <a:cubicBezTo>
                    <a:pt x="638" y="192"/>
                    <a:pt x="639" y="192"/>
                    <a:pt x="639" y="192"/>
                  </a:cubicBezTo>
                  <a:cubicBezTo>
                    <a:pt x="640" y="192"/>
                    <a:pt x="640" y="193"/>
                    <a:pt x="640" y="193"/>
                  </a:cubicBezTo>
                  <a:cubicBezTo>
                    <a:pt x="640" y="193"/>
                    <a:pt x="641" y="194"/>
                    <a:pt x="641" y="194"/>
                  </a:cubicBezTo>
                  <a:cubicBezTo>
                    <a:pt x="642" y="195"/>
                    <a:pt x="643" y="195"/>
                    <a:pt x="644" y="195"/>
                  </a:cubicBezTo>
                  <a:cubicBezTo>
                    <a:pt x="645" y="195"/>
                    <a:pt x="646" y="194"/>
                    <a:pt x="646" y="193"/>
                  </a:cubicBezTo>
                  <a:cubicBezTo>
                    <a:pt x="646" y="193"/>
                    <a:pt x="646" y="193"/>
                    <a:pt x="646" y="193"/>
                  </a:cubicBezTo>
                  <a:cubicBezTo>
                    <a:pt x="646" y="193"/>
                    <a:pt x="646" y="192"/>
                    <a:pt x="646" y="192"/>
                  </a:cubicBezTo>
                  <a:cubicBezTo>
                    <a:pt x="647" y="191"/>
                    <a:pt x="648" y="191"/>
                    <a:pt x="648" y="191"/>
                  </a:cubicBezTo>
                  <a:cubicBezTo>
                    <a:pt x="648" y="191"/>
                    <a:pt x="649" y="191"/>
                    <a:pt x="649" y="192"/>
                  </a:cubicBezTo>
                  <a:cubicBezTo>
                    <a:pt x="650" y="192"/>
                    <a:pt x="649" y="193"/>
                    <a:pt x="648" y="194"/>
                  </a:cubicBezTo>
                  <a:cubicBezTo>
                    <a:pt x="648" y="194"/>
                    <a:pt x="648" y="194"/>
                    <a:pt x="648" y="195"/>
                  </a:cubicBezTo>
                  <a:cubicBezTo>
                    <a:pt x="647" y="196"/>
                    <a:pt x="648" y="196"/>
                    <a:pt x="648" y="196"/>
                  </a:cubicBezTo>
                  <a:cubicBezTo>
                    <a:pt x="648" y="196"/>
                    <a:pt x="649" y="196"/>
                    <a:pt x="649" y="196"/>
                  </a:cubicBezTo>
                  <a:cubicBezTo>
                    <a:pt x="649" y="197"/>
                    <a:pt x="650" y="198"/>
                    <a:pt x="650" y="198"/>
                  </a:cubicBezTo>
                  <a:cubicBezTo>
                    <a:pt x="650" y="198"/>
                    <a:pt x="650" y="198"/>
                    <a:pt x="650" y="198"/>
                  </a:cubicBezTo>
                  <a:cubicBezTo>
                    <a:pt x="650" y="198"/>
                    <a:pt x="650" y="198"/>
                    <a:pt x="650" y="198"/>
                  </a:cubicBezTo>
                  <a:cubicBezTo>
                    <a:pt x="650" y="198"/>
                    <a:pt x="650" y="198"/>
                    <a:pt x="650" y="198"/>
                  </a:cubicBezTo>
                  <a:cubicBezTo>
                    <a:pt x="650" y="199"/>
                    <a:pt x="649" y="200"/>
                    <a:pt x="649" y="201"/>
                  </a:cubicBezTo>
                  <a:cubicBezTo>
                    <a:pt x="649" y="201"/>
                    <a:pt x="649" y="201"/>
                    <a:pt x="649" y="200"/>
                  </a:cubicBezTo>
                  <a:cubicBezTo>
                    <a:pt x="650" y="200"/>
                    <a:pt x="650" y="199"/>
                    <a:pt x="650" y="199"/>
                  </a:cubicBezTo>
                  <a:cubicBezTo>
                    <a:pt x="650" y="198"/>
                    <a:pt x="650" y="198"/>
                    <a:pt x="650" y="198"/>
                  </a:cubicBezTo>
                  <a:cubicBezTo>
                    <a:pt x="650" y="199"/>
                    <a:pt x="650" y="199"/>
                    <a:pt x="650" y="199"/>
                  </a:cubicBezTo>
                  <a:cubicBezTo>
                    <a:pt x="650" y="199"/>
                    <a:pt x="651" y="199"/>
                    <a:pt x="651" y="199"/>
                  </a:cubicBezTo>
                  <a:cubicBezTo>
                    <a:pt x="651" y="199"/>
                    <a:pt x="651" y="199"/>
                    <a:pt x="651" y="199"/>
                  </a:cubicBezTo>
                  <a:cubicBezTo>
                    <a:pt x="652" y="200"/>
                    <a:pt x="652" y="200"/>
                    <a:pt x="652" y="200"/>
                  </a:cubicBezTo>
                  <a:cubicBezTo>
                    <a:pt x="652" y="200"/>
                    <a:pt x="652" y="201"/>
                    <a:pt x="652" y="201"/>
                  </a:cubicBezTo>
                  <a:cubicBezTo>
                    <a:pt x="652" y="201"/>
                    <a:pt x="652" y="201"/>
                    <a:pt x="653" y="201"/>
                  </a:cubicBezTo>
                  <a:cubicBezTo>
                    <a:pt x="653" y="201"/>
                    <a:pt x="654" y="201"/>
                    <a:pt x="654" y="201"/>
                  </a:cubicBezTo>
                  <a:cubicBezTo>
                    <a:pt x="654" y="201"/>
                    <a:pt x="654" y="201"/>
                    <a:pt x="655" y="201"/>
                  </a:cubicBezTo>
                  <a:cubicBezTo>
                    <a:pt x="655" y="200"/>
                    <a:pt x="655" y="200"/>
                    <a:pt x="655" y="200"/>
                  </a:cubicBezTo>
                  <a:cubicBezTo>
                    <a:pt x="655" y="200"/>
                    <a:pt x="656" y="200"/>
                    <a:pt x="656" y="200"/>
                  </a:cubicBezTo>
                  <a:cubicBezTo>
                    <a:pt x="656" y="200"/>
                    <a:pt x="656" y="200"/>
                    <a:pt x="656" y="200"/>
                  </a:cubicBezTo>
                  <a:cubicBezTo>
                    <a:pt x="656" y="200"/>
                    <a:pt x="656" y="200"/>
                    <a:pt x="656" y="200"/>
                  </a:cubicBezTo>
                  <a:cubicBezTo>
                    <a:pt x="657" y="199"/>
                    <a:pt x="657" y="199"/>
                    <a:pt x="657" y="199"/>
                  </a:cubicBezTo>
                  <a:cubicBezTo>
                    <a:pt x="657" y="199"/>
                    <a:pt x="658" y="199"/>
                    <a:pt x="658" y="199"/>
                  </a:cubicBezTo>
                  <a:cubicBezTo>
                    <a:pt x="658" y="199"/>
                    <a:pt x="658" y="199"/>
                    <a:pt x="659" y="199"/>
                  </a:cubicBezTo>
                  <a:cubicBezTo>
                    <a:pt x="659" y="199"/>
                    <a:pt x="659" y="199"/>
                    <a:pt x="659" y="199"/>
                  </a:cubicBezTo>
                  <a:cubicBezTo>
                    <a:pt x="660" y="199"/>
                    <a:pt x="660" y="199"/>
                    <a:pt x="660" y="199"/>
                  </a:cubicBezTo>
                  <a:cubicBezTo>
                    <a:pt x="660" y="199"/>
                    <a:pt x="661" y="199"/>
                    <a:pt x="661" y="198"/>
                  </a:cubicBezTo>
                  <a:cubicBezTo>
                    <a:pt x="661" y="198"/>
                    <a:pt x="661" y="198"/>
                    <a:pt x="661" y="198"/>
                  </a:cubicBezTo>
                  <a:cubicBezTo>
                    <a:pt x="661" y="198"/>
                    <a:pt x="661" y="198"/>
                    <a:pt x="662" y="198"/>
                  </a:cubicBezTo>
                  <a:cubicBezTo>
                    <a:pt x="662" y="198"/>
                    <a:pt x="662" y="198"/>
                    <a:pt x="662" y="197"/>
                  </a:cubicBezTo>
                  <a:cubicBezTo>
                    <a:pt x="662" y="197"/>
                    <a:pt x="662" y="197"/>
                    <a:pt x="662" y="197"/>
                  </a:cubicBezTo>
                  <a:cubicBezTo>
                    <a:pt x="661" y="196"/>
                    <a:pt x="661" y="195"/>
                    <a:pt x="661" y="195"/>
                  </a:cubicBezTo>
                  <a:cubicBezTo>
                    <a:pt x="660" y="194"/>
                    <a:pt x="660" y="194"/>
                    <a:pt x="660" y="193"/>
                  </a:cubicBezTo>
                  <a:cubicBezTo>
                    <a:pt x="660" y="193"/>
                    <a:pt x="660" y="192"/>
                    <a:pt x="660" y="192"/>
                  </a:cubicBezTo>
                  <a:cubicBezTo>
                    <a:pt x="660" y="192"/>
                    <a:pt x="660" y="191"/>
                    <a:pt x="661" y="191"/>
                  </a:cubicBezTo>
                  <a:cubicBezTo>
                    <a:pt x="661" y="191"/>
                    <a:pt x="661" y="191"/>
                    <a:pt x="662" y="191"/>
                  </a:cubicBezTo>
                  <a:cubicBezTo>
                    <a:pt x="663" y="191"/>
                    <a:pt x="663" y="192"/>
                    <a:pt x="664" y="192"/>
                  </a:cubicBezTo>
                  <a:cubicBezTo>
                    <a:pt x="664" y="193"/>
                    <a:pt x="664" y="193"/>
                    <a:pt x="664" y="193"/>
                  </a:cubicBezTo>
                  <a:cubicBezTo>
                    <a:pt x="664" y="193"/>
                    <a:pt x="664" y="194"/>
                    <a:pt x="664" y="194"/>
                  </a:cubicBezTo>
                  <a:cubicBezTo>
                    <a:pt x="664" y="194"/>
                    <a:pt x="665" y="195"/>
                    <a:pt x="665" y="195"/>
                  </a:cubicBezTo>
                  <a:cubicBezTo>
                    <a:pt x="665" y="195"/>
                    <a:pt x="666" y="195"/>
                    <a:pt x="666" y="195"/>
                  </a:cubicBezTo>
                  <a:cubicBezTo>
                    <a:pt x="666" y="195"/>
                    <a:pt x="667" y="196"/>
                    <a:pt x="667" y="196"/>
                  </a:cubicBezTo>
                  <a:cubicBezTo>
                    <a:pt x="667" y="197"/>
                    <a:pt x="667" y="197"/>
                    <a:pt x="667" y="197"/>
                  </a:cubicBezTo>
                  <a:cubicBezTo>
                    <a:pt x="667" y="198"/>
                    <a:pt x="668" y="198"/>
                    <a:pt x="668" y="198"/>
                  </a:cubicBezTo>
                  <a:cubicBezTo>
                    <a:pt x="668" y="199"/>
                    <a:pt x="668" y="200"/>
                    <a:pt x="667" y="200"/>
                  </a:cubicBezTo>
                  <a:cubicBezTo>
                    <a:pt x="667" y="201"/>
                    <a:pt x="667" y="201"/>
                    <a:pt x="667" y="202"/>
                  </a:cubicBezTo>
                  <a:cubicBezTo>
                    <a:pt x="668" y="202"/>
                    <a:pt x="668" y="203"/>
                    <a:pt x="668" y="203"/>
                  </a:cubicBezTo>
                  <a:cubicBezTo>
                    <a:pt x="668" y="203"/>
                    <a:pt x="668" y="203"/>
                    <a:pt x="668" y="203"/>
                  </a:cubicBezTo>
                  <a:cubicBezTo>
                    <a:pt x="668" y="203"/>
                    <a:pt x="668" y="204"/>
                    <a:pt x="668" y="204"/>
                  </a:cubicBezTo>
                  <a:cubicBezTo>
                    <a:pt x="668" y="205"/>
                    <a:pt x="668" y="205"/>
                    <a:pt x="668" y="205"/>
                  </a:cubicBezTo>
                  <a:cubicBezTo>
                    <a:pt x="668" y="206"/>
                    <a:pt x="668" y="206"/>
                    <a:pt x="668" y="206"/>
                  </a:cubicBezTo>
                  <a:cubicBezTo>
                    <a:pt x="669" y="206"/>
                    <a:pt x="669" y="206"/>
                    <a:pt x="669" y="207"/>
                  </a:cubicBezTo>
                  <a:cubicBezTo>
                    <a:pt x="669" y="206"/>
                    <a:pt x="669" y="206"/>
                    <a:pt x="669" y="206"/>
                  </a:cubicBezTo>
                  <a:cubicBezTo>
                    <a:pt x="670" y="205"/>
                    <a:pt x="670" y="204"/>
                    <a:pt x="671" y="204"/>
                  </a:cubicBezTo>
                  <a:cubicBezTo>
                    <a:pt x="672" y="204"/>
                    <a:pt x="672" y="204"/>
                    <a:pt x="673" y="203"/>
                  </a:cubicBezTo>
                  <a:cubicBezTo>
                    <a:pt x="673" y="203"/>
                    <a:pt x="674" y="203"/>
                    <a:pt x="674" y="203"/>
                  </a:cubicBezTo>
                  <a:cubicBezTo>
                    <a:pt x="674" y="203"/>
                    <a:pt x="674" y="203"/>
                    <a:pt x="674" y="203"/>
                  </a:cubicBezTo>
                  <a:cubicBezTo>
                    <a:pt x="674" y="203"/>
                    <a:pt x="673" y="203"/>
                    <a:pt x="673" y="203"/>
                  </a:cubicBezTo>
                  <a:cubicBezTo>
                    <a:pt x="672" y="203"/>
                    <a:pt x="672" y="202"/>
                    <a:pt x="671" y="202"/>
                  </a:cubicBezTo>
                  <a:cubicBezTo>
                    <a:pt x="670" y="201"/>
                    <a:pt x="670" y="200"/>
                    <a:pt x="671" y="199"/>
                  </a:cubicBezTo>
                  <a:cubicBezTo>
                    <a:pt x="672" y="198"/>
                    <a:pt x="673" y="197"/>
                    <a:pt x="674" y="196"/>
                  </a:cubicBezTo>
                  <a:cubicBezTo>
                    <a:pt x="675" y="196"/>
                    <a:pt x="677" y="195"/>
                    <a:pt x="677" y="194"/>
                  </a:cubicBezTo>
                  <a:cubicBezTo>
                    <a:pt x="677" y="194"/>
                    <a:pt x="677" y="194"/>
                    <a:pt x="678" y="194"/>
                  </a:cubicBezTo>
                  <a:cubicBezTo>
                    <a:pt x="678" y="194"/>
                    <a:pt x="678" y="194"/>
                    <a:pt x="678" y="194"/>
                  </a:cubicBezTo>
                  <a:cubicBezTo>
                    <a:pt x="679" y="194"/>
                    <a:pt x="679" y="193"/>
                    <a:pt x="680" y="193"/>
                  </a:cubicBezTo>
                  <a:cubicBezTo>
                    <a:pt x="680" y="193"/>
                    <a:pt x="680" y="193"/>
                    <a:pt x="680" y="193"/>
                  </a:cubicBezTo>
                  <a:cubicBezTo>
                    <a:pt x="680" y="193"/>
                    <a:pt x="680" y="193"/>
                    <a:pt x="680" y="193"/>
                  </a:cubicBezTo>
                  <a:cubicBezTo>
                    <a:pt x="681" y="193"/>
                    <a:pt x="681" y="193"/>
                    <a:pt x="682" y="193"/>
                  </a:cubicBezTo>
                  <a:cubicBezTo>
                    <a:pt x="682" y="193"/>
                    <a:pt x="682" y="193"/>
                    <a:pt x="682" y="193"/>
                  </a:cubicBezTo>
                  <a:cubicBezTo>
                    <a:pt x="683" y="193"/>
                    <a:pt x="683" y="193"/>
                    <a:pt x="683" y="193"/>
                  </a:cubicBezTo>
                  <a:cubicBezTo>
                    <a:pt x="683" y="193"/>
                    <a:pt x="684" y="193"/>
                    <a:pt x="684" y="193"/>
                  </a:cubicBezTo>
                  <a:cubicBezTo>
                    <a:pt x="685" y="193"/>
                    <a:pt x="686" y="193"/>
                    <a:pt x="686" y="192"/>
                  </a:cubicBezTo>
                  <a:cubicBezTo>
                    <a:pt x="687" y="192"/>
                    <a:pt x="687" y="192"/>
                    <a:pt x="687" y="192"/>
                  </a:cubicBezTo>
                  <a:cubicBezTo>
                    <a:pt x="688" y="192"/>
                    <a:pt x="688" y="192"/>
                    <a:pt x="688" y="192"/>
                  </a:cubicBezTo>
                  <a:cubicBezTo>
                    <a:pt x="688" y="192"/>
                    <a:pt x="688" y="192"/>
                    <a:pt x="688" y="192"/>
                  </a:cubicBezTo>
                  <a:cubicBezTo>
                    <a:pt x="688" y="192"/>
                    <a:pt x="688" y="192"/>
                    <a:pt x="688" y="192"/>
                  </a:cubicBezTo>
                  <a:cubicBezTo>
                    <a:pt x="689" y="192"/>
                    <a:pt x="689" y="192"/>
                    <a:pt x="689" y="192"/>
                  </a:cubicBezTo>
                  <a:cubicBezTo>
                    <a:pt x="689" y="191"/>
                    <a:pt x="690" y="191"/>
                    <a:pt x="690" y="191"/>
                  </a:cubicBezTo>
                  <a:cubicBezTo>
                    <a:pt x="690" y="191"/>
                    <a:pt x="691" y="191"/>
                    <a:pt x="691" y="191"/>
                  </a:cubicBezTo>
                  <a:cubicBezTo>
                    <a:pt x="692" y="191"/>
                    <a:pt x="692" y="191"/>
                    <a:pt x="692" y="191"/>
                  </a:cubicBezTo>
                  <a:cubicBezTo>
                    <a:pt x="693" y="191"/>
                    <a:pt x="693" y="191"/>
                    <a:pt x="693" y="191"/>
                  </a:cubicBezTo>
                  <a:cubicBezTo>
                    <a:pt x="693" y="191"/>
                    <a:pt x="693" y="191"/>
                    <a:pt x="693" y="191"/>
                  </a:cubicBezTo>
                  <a:cubicBezTo>
                    <a:pt x="693" y="191"/>
                    <a:pt x="694" y="191"/>
                    <a:pt x="694" y="191"/>
                  </a:cubicBezTo>
                  <a:cubicBezTo>
                    <a:pt x="694" y="191"/>
                    <a:pt x="695" y="191"/>
                    <a:pt x="695" y="191"/>
                  </a:cubicBezTo>
                  <a:cubicBezTo>
                    <a:pt x="695" y="191"/>
                    <a:pt x="696" y="191"/>
                    <a:pt x="696" y="191"/>
                  </a:cubicBezTo>
                  <a:cubicBezTo>
                    <a:pt x="696" y="191"/>
                    <a:pt x="697" y="191"/>
                    <a:pt x="697" y="191"/>
                  </a:cubicBezTo>
                  <a:cubicBezTo>
                    <a:pt x="698" y="191"/>
                    <a:pt x="699" y="191"/>
                    <a:pt x="700" y="191"/>
                  </a:cubicBezTo>
                  <a:cubicBezTo>
                    <a:pt x="700" y="191"/>
                    <a:pt x="701" y="190"/>
                    <a:pt x="701" y="190"/>
                  </a:cubicBezTo>
                  <a:cubicBezTo>
                    <a:pt x="702" y="190"/>
                    <a:pt x="703" y="190"/>
                    <a:pt x="704" y="190"/>
                  </a:cubicBezTo>
                  <a:cubicBezTo>
                    <a:pt x="704" y="190"/>
                    <a:pt x="704" y="190"/>
                    <a:pt x="704" y="190"/>
                  </a:cubicBezTo>
                  <a:cubicBezTo>
                    <a:pt x="705" y="190"/>
                    <a:pt x="705" y="189"/>
                    <a:pt x="705" y="189"/>
                  </a:cubicBezTo>
                  <a:cubicBezTo>
                    <a:pt x="706" y="189"/>
                    <a:pt x="706" y="189"/>
                    <a:pt x="707" y="189"/>
                  </a:cubicBezTo>
                  <a:cubicBezTo>
                    <a:pt x="707" y="189"/>
                    <a:pt x="708" y="189"/>
                    <a:pt x="708" y="190"/>
                  </a:cubicBezTo>
                  <a:cubicBezTo>
                    <a:pt x="708" y="190"/>
                    <a:pt x="708" y="190"/>
                    <a:pt x="709" y="190"/>
                  </a:cubicBezTo>
                  <a:cubicBezTo>
                    <a:pt x="709" y="190"/>
                    <a:pt x="709" y="190"/>
                    <a:pt x="709" y="190"/>
                  </a:cubicBezTo>
                  <a:cubicBezTo>
                    <a:pt x="710" y="190"/>
                    <a:pt x="710" y="190"/>
                    <a:pt x="710" y="190"/>
                  </a:cubicBezTo>
                  <a:cubicBezTo>
                    <a:pt x="710" y="190"/>
                    <a:pt x="711" y="190"/>
                    <a:pt x="711" y="190"/>
                  </a:cubicBezTo>
                  <a:cubicBezTo>
                    <a:pt x="711" y="191"/>
                    <a:pt x="711" y="191"/>
                    <a:pt x="711" y="191"/>
                  </a:cubicBezTo>
                  <a:cubicBezTo>
                    <a:pt x="711" y="192"/>
                    <a:pt x="711" y="193"/>
                    <a:pt x="710" y="193"/>
                  </a:cubicBezTo>
                  <a:cubicBezTo>
                    <a:pt x="710" y="193"/>
                    <a:pt x="709" y="193"/>
                    <a:pt x="709" y="194"/>
                  </a:cubicBezTo>
                  <a:cubicBezTo>
                    <a:pt x="708" y="194"/>
                    <a:pt x="706" y="195"/>
                    <a:pt x="706" y="196"/>
                  </a:cubicBezTo>
                  <a:cubicBezTo>
                    <a:pt x="706" y="197"/>
                    <a:pt x="707" y="197"/>
                    <a:pt x="707" y="197"/>
                  </a:cubicBezTo>
                  <a:cubicBezTo>
                    <a:pt x="707" y="197"/>
                    <a:pt x="707" y="197"/>
                    <a:pt x="707" y="197"/>
                  </a:cubicBezTo>
                  <a:cubicBezTo>
                    <a:pt x="707" y="197"/>
                    <a:pt x="707" y="197"/>
                    <a:pt x="707" y="197"/>
                  </a:cubicBezTo>
                  <a:cubicBezTo>
                    <a:pt x="707" y="197"/>
                    <a:pt x="707" y="197"/>
                    <a:pt x="708" y="198"/>
                  </a:cubicBezTo>
                  <a:cubicBezTo>
                    <a:pt x="708" y="198"/>
                    <a:pt x="708" y="198"/>
                    <a:pt x="709" y="199"/>
                  </a:cubicBezTo>
                  <a:cubicBezTo>
                    <a:pt x="709" y="199"/>
                    <a:pt x="709" y="199"/>
                    <a:pt x="709" y="199"/>
                  </a:cubicBezTo>
                  <a:cubicBezTo>
                    <a:pt x="709" y="200"/>
                    <a:pt x="709" y="200"/>
                    <a:pt x="710" y="200"/>
                  </a:cubicBezTo>
                  <a:cubicBezTo>
                    <a:pt x="710" y="200"/>
                    <a:pt x="710" y="200"/>
                    <a:pt x="710" y="200"/>
                  </a:cubicBezTo>
                  <a:cubicBezTo>
                    <a:pt x="710" y="200"/>
                    <a:pt x="710" y="200"/>
                    <a:pt x="710" y="200"/>
                  </a:cubicBezTo>
                  <a:cubicBezTo>
                    <a:pt x="711" y="200"/>
                    <a:pt x="711" y="201"/>
                    <a:pt x="711" y="201"/>
                  </a:cubicBezTo>
                  <a:cubicBezTo>
                    <a:pt x="711" y="201"/>
                    <a:pt x="712" y="201"/>
                    <a:pt x="712" y="201"/>
                  </a:cubicBezTo>
                  <a:cubicBezTo>
                    <a:pt x="712" y="201"/>
                    <a:pt x="713" y="201"/>
                    <a:pt x="713" y="201"/>
                  </a:cubicBezTo>
                  <a:cubicBezTo>
                    <a:pt x="714" y="201"/>
                    <a:pt x="714" y="201"/>
                    <a:pt x="715" y="201"/>
                  </a:cubicBezTo>
                  <a:cubicBezTo>
                    <a:pt x="715" y="201"/>
                    <a:pt x="716" y="201"/>
                    <a:pt x="716" y="201"/>
                  </a:cubicBezTo>
                  <a:cubicBezTo>
                    <a:pt x="717" y="201"/>
                    <a:pt x="718" y="201"/>
                    <a:pt x="718" y="202"/>
                  </a:cubicBezTo>
                  <a:cubicBezTo>
                    <a:pt x="718" y="202"/>
                    <a:pt x="719" y="202"/>
                    <a:pt x="719" y="202"/>
                  </a:cubicBezTo>
                  <a:cubicBezTo>
                    <a:pt x="719" y="202"/>
                    <a:pt x="720" y="203"/>
                    <a:pt x="720" y="203"/>
                  </a:cubicBezTo>
                  <a:cubicBezTo>
                    <a:pt x="720" y="203"/>
                    <a:pt x="720" y="203"/>
                    <a:pt x="720" y="203"/>
                  </a:cubicBezTo>
                  <a:cubicBezTo>
                    <a:pt x="721" y="203"/>
                    <a:pt x="721" y="202"/>
                    <a:pt x="721" y="202"/>
                  </a:cubicBezTo>
                  <a:cubicBezTo>
                    <a:pt x="722" y="202"/>
                    <a:pt x="722" y="202"/>
                    <a:pt x="723" y="202"/>
                  </a:cubicBezTo>
                  <a:cubicBezTo>
                    <a:pt x="723" y="202"/>
                    <a:pt x="723" y="202"/>
                    <a:pt x="723" y="202"/>
                  </a:cubicBezTo>
                  <a:cubicBezTo>
                    <a:pt x="723" y="202"/>
                    <a:pt x="724" y="202"/>
                    <a:pt x="724" y="203"/>
                  </a:cubicBezTo>
                  <a:cubicBezTo>
                    <a:pt x="725" y="203"/>
                    <a:pt x="725" y="203"/>
                    <a:pt x="725" y="203"/>
                  </a:cubicBezTo>
                  <a:cubicBezTo>
                    <a:pt x="725" y="203"/>
                    <a:pt x="725" y="203"/>
                    <a:pt x="726" y="203"/>
                  </a:cubicBezTo>
                  <a:cubicBezTo>
                    <a:pt x="726" y="203"/>
                    <a:pt x="726" y="204"/>
                    <a:pt x="727" y="204"/>
                  </a:cubicBezTo>
                  <a:cubicBezTo>
                    <a:pt x="728" y="203"/>
                    <a:pt x="730" y="203"/>
                    <a:pt x="731" y="203"/>
                  </a:cubicBezTo>
                  <a:cubicBezTo>
                    <a:pt x="733" y="203"/>
                    <a:pt x="736" y="203"/>
                    <a:pt x="736" y="201"/>
                  </a:cubicBezTo>
                  <a:cubicBezTo>
                    <a:pt x="737" y="201"/>
                    <a:pt x="737" y="200"/>
                    <a:pt x="738" y="200"/>
                  </a:cubicBezTo>
                  <a:cubicBezTo>
                    <a:pt x="738" y="200"/>
                    <a:pt x="739" y="201"/>
                    <a:pt x="739" y="201"/>
                  </a:cubicBezTo>
                  <a:cubicBezTo>
                    <a:pt x="739" y="201"/>
                    <a:pt x="739" y="201"/>
                    <a:pt x="739" y="201"/>
                  </a:cubicBezTo>
                  <a:cubicBezTo>
                    <a:pt x="739" y="201"/>
                    <a:pt x="740" y="201"/>
                    <a:pt x="740" y="201"/>
                  </a:cubicBezTo>
                  <a:cubicBezTo>
                    <a:pt x="740" y="201"/>
                    <a:pt x="740" y="201"/>
                    <a:pt x="740" y="201"/>
                  </a:cubicBezTo>
                  <a:cubicBezTo>
                    <a:pt x="740" y="201"/>
                    <a:pt x="740" y="201"/>
                    <a:pt x="741" y="201"/>
                  </a:cubicBezTo>
                  <a:cubicBezTo>
                    <a:pt x="741" y="201"/>
                    <a:pt x="742" y="201"/>
                    <a:pt x="742" y="201"/>
                  </a:cubicBezTo>
                  <a:cubicBezTo>
                    <a:pt x="742" y="201"/>
                    <a:pt x="742" y="201"/>
                    <a:pt x="742" y="201"/>
                  </a:cubicBezTo>
                  <a:cubicBezTo>
                    <a:pt x="742" y="201"/>
                    <a:pt x="742" y="201"/>
                    <a:pt x="742" y="201"/>
                  </a:cubicBezTo>
                  <a:cubicBezTo>
                    <a:pt x="743" y="201"/>
                    <a:pt x="743" y="201"/>
                    <a:pt x="743" y="201"/>
                  </a:cubicBezTo>
                  <a:cubicBezTo>
                    <a:pt x="743" y="201"/>
                    <a:pt x="743" y="201"/>
                    <a:pt x="743" y="201"/>
                  </a:cubicBezTo>
                  <a:cubicBezTo>
                    <a:pt x="743" y="201"/>
                    <a:pt x="743" y="200"/>
                    <a:pt x="743" y="200"/>
                  </a:cubicBezTo>
                  <a:cubicBezTo>
                    <a:pt x="743" y="199"/>
                    <a:pt x="743" y="199"/>
                    <a:pt x="743" y="198"/>
                  </a:cubicBezTo>
                  <a:cubicBezTo>
                    <a:pt x="743" y="198"/>
                    <a:pt x="743" y="198"/>
                    <a:pt x="743" y="198"/>
                  </a:cubicBezTo>
                  <a:cubicBezTo>
                    <a:pt x="743" y="197"/>
                    <a:pt x="744" y="197"/>
                    <a:pt x="744" y="197"/>
                  </a:cubicBezTo>
                  <a:cubicBezTo>
                    <a:pt x="744" y="197"/>
                    <a:pt x="745" y="198"/>
                    <a:pt x="745" y="198"/>
                  </a:cubicBezTo>
                  <a:cubicBezTo>
                    <a:pt x="745" y="198"/>
                    <a:pt x="746" y="198"/>
                    <a:pt x="747" y="198"/>
                  </a:cubicBezTo>
                  <a:cubicBezTo>
                    <a:pt x="747" y="198"/>
                    <a:pt x="747" y="198"/>
                    <a:pt x="747" y="198"/>
                  </a:cubicBezTo>
                  <a:cubicBezTo>
                    <a:pt x="748" y="198"/>
                    <a:pt x="748" y="198"/>
                    <a:pt x="748" y="198"/>
                  </a:cubicBezTo>
                  <a:cubicBezTo>
                    <a:pt x="748" y="198"/>
                    <a:pt x="748" y="197"/>
                    <a:pt x="749" y="197"/>
                  </a:cubicBezTo>
                  <a:cubicBezTo>
                    <a:pt x="749" y="197"/>
                    <a:pt x="749" y="197"/>
                    <a:pt x="749" y="197"/>
                  </a:cubicBezTo>
                  <a:cubicBezTo>
                    <a:pt x="749" y="197"/>
                    <a:pt x="749" y="197"/>
                    <a:pt x="749" y="197"/>
                  </a:cubicBezTo>
                  <a:cubicBezTo>
                    <a:pt x="750" y="198"/>
                    <a:pt x="750" y="198"/>
                    <a:pt x="750" y="199"/>
                  </a:cubicBezTo>
                  <a:cubicBezTo>
                    <a:pt x="750" y="199"/>
                    <a:pt x="750" y="199"/>
                    <a:pt x="750" y="199"/>
                  </a:cubicBezTo>
                  <a:cubicBezTo>
                    <a:pt x="750" y="199"/>
                    <a:pt x="750" y="200"/>
                    <a:pt x="750" y="200"/>
                  </a:cubicBezTo>
                  <a:cubicBezTo>
                    <a:pt x="751" y="200"/>
                    <a:pt x="751" y="200"/>
                    <a:pt x="751" y="200"/>
                  </a:cubicBezTo>
                  <a:cubicBezTo>
                    <a:pt x="751" y="200"/>
                    <a:pt x="751" y="200"/>
                    <a:pt x="751" y="200"/>
                  </a:cubicBezTo>
                  <a:cubicBezTo>
                    <a:pt x="751" y="199"/>
                    <a:pt x="752" y="199"/>
                    <a:pt x="752" y="199"/>
                  </a:cubicBezTo>
                  <a:cubicBezTo>
                    <a:pt x="752" y="199"/>
                    <a:pt x="752" y="199"/>
                    <a:pt x="753" y="198"/>
                  </a:cubicBezTo>
                  <a:cubicBezTo>
                    <a:pt x="753" y="198"/>
                    <a:pt x="753" y="198"/>
                    <a:pt x="753" y="197"/>
                  </a:cubicBezTo>
                  <a:cubicBezTo>
                    <a:pt x="753" y="197"/>
                    <a:pt x="753" y="197"/>
                    <a:pt x="752" y="196"/>
                  </a:cubicBezTo>
                  <a:cubicBezTo>
                    <a:pt x="752" y="196"/>
                    <a:pt x="752" y="195"/>
                    <a:pt x="751" y="195"/>
                  </a:cubicBezTo>
                  <a:cubicBezTo>
                    <a:pt x="751" y="194"/>
                    <a:pt x="750" y="194"/>
                    <a:pt x="750" y="193"/>
                  </a:cubicBezTo>
                  <a:cubicBezTo>
                    <a:pt x="750" y="193"/>
                    <a:pt x="750" y="192"/>
                    <a:pt x="750" y="192"/>
                  </a:cubicBezTo>
                  <a:cubicBezTo>
                    <a:pt x="750" y="192"/>
                    <a:pt x="750" y="191"/>
                    <a:pt x="749" y="191"/>
                  </a:cubicBezTo>
                  <a:cubicBezTo>
                    <a:pt x="749" y="190"/>
                    <a:pt x="749" y="190"/>
                    <a:pt x="749" y="190"/>
                  </a:cubicBezTo>
                  <a:cubicBezTo>
                    <a:pt x="749" y="190"/>
                    <a:pt x="748" y="190"/>
                    <a:pt x="748" y="190"/>
                  </a:cubicBezTo>
                  <a:cubicBezTo>
                    <a:pt x="748" y="190"/>
                    <a:pt x="748" y="189"/>
                    <a:pt x="748" y="189"/>
                  </a:cubicBezTo>
                  <a:cubicBezTo>
                    <a:pt x="748" y="189"/>
                    <a:pt x="748" y="189"/>
                    <a:pt x="748" y="189"/>
                  </a:cubicBezTo>
                  <a:cubicBezTo>
                    <a:pt x="748" y="188"/>
                    <a:pt x="748" y="188"/>
                    <a:pt x="748" y="187"/>
                  </a:cubicBezTo>
                  <a:cubicBezTo>
                    <a:pt x="748" y="187"/>
                    <a:pt x="748" y="187"/>
                    <a:pt x="748" y="187"/>
                  </a:cubicBezTo>
                  <a:cubicBezTo>
                    <a:pt x="748" y="187"/>
                    <a:pt x="748" y="187"/>
                    <a:pt x="748" y="187"/>
                  </a:cubicBezTo>
                  <a:cubicBezTo>
                    <a:pt x="748" y="186"/>
                    <a:pt x="748" y="186"/>
                    <a:pt x="748" y="185"/>
                  </a:cubicBezTo>
                  <a:cubicBezTo>
                    <a:pt x="748" y="184"/>
                    <a:pt x="748" y="184"/>
                    <a:pt x="748" y="183"/>
                  </a:cubicBezTo>
                  <a:cubicBezTo>
                    <a:pt x="748" y="183"/>
                    <a:pt x="748" y="183"/>
                    <a:pt x="748" y="183"/>
                  </a:cubicBezTo>
                  <a:cubicBezTo>
                    <a:pt x="748" y="182"/>
                    <a:pt x="747" y="181"/>
                    <a:pt x="748" y="180"/>
                  </a:cubicBezTo>
                  <a:cubicBezTo>
                    <a:pt x="748" y="180"/>
                    <a:pt x="749" y="180"/>
                    <a:pt x="749" y="180"/>
                  </a:cubicBezTo>
                  <a:cubicBezTo>
                    <a:pt x="749" y="180"/>
                    <a:pt x="750" y="180"/>
                    <a:pt x="750" y="180"/>
                  </a:cubicBezTo>
                  <a:cubicBezTo>
                    <a:pt x="750" y="180"/>
                    <a:pt x="750" y="180"/>
                    <a:pt x="750" y="180"/>
                  </a:cubicBezTo>
                  <a:cubicBezTo>
                    <a:pt x="750" y="180"/>
                    <a:pt x="750" y="180"/>
                    <a:pt x="750" y="180"/>
                  </a:cubicBezTo>
                  <a:cubicBezTo>
                    <a:pt x="750" y="180"/>
                    <a:pt x="751" y="179"/>
                    <a:pt x="751" y="179"/>
                  </a:cubicBezTo>
                  <a:cubicBezTo>
                    <a:pt x="751" y="178"/>
                    <a:pt x="752" y="177"/>
                    <a:pt x="753" y="177"/>
                  </a:cubicBezTo>
                  <a:cubicBezTo>
                    <a:pt x="753" y="177"/>
                    <a:pt x="753" y="177"/>
                    <a:pt x="753" y="177"/>
                  </a:cubicBezTo>
                  <a:cubicBezTo>
                    <a:pt x="754" y="177"/>
                    <a:pt x="754" y="177"/>
                    <a:pt x="754" y="177"/>
                  </a:cubicBezTo>
                  <a:cubicBezTo>
                    <a:pt x="754" y="178"/>
                    <a:pt x="754" y="178"/>
                    <a:pt x="754" y="178"/>
                  </a:cubicBezTo>
                  <a:cubicBezTo>
                    <a:pt x="755" y="178"/>
                    <a:pt x="755" y="178"/>
                    <a:pt x="756" y="178"/>
                  </a:cubicBezTo>
                  <a:cubicBezTo>
                    <a:pt x="756" y="178"/>
                    <a:pt x="756" y="178"/>
                    <a:pt x="756" y="178"/>
                  </a:cubicBezTo>
                  <a:cubicBezTo>
                    <a:pt x="756" y="178"/>
                    <a:pt x="756" y="178"/>
                    <a:pt x="757" y="178"/>
                  </a:cubicBezTo>
                  <a:cubicBezTo>
                    <a:pt x="757" y="177"/>
                    <a:pt x="757" y="177"/>
                    <a:pt x="758" y="177"/>
                  </a:cubicBezTo>
                  <a:cubicBezTo>
                    <a:pt x="759" y="177"/>
                    <a:pt x="759" y="177"/>
                    <a:pt x="760" y="177"/>
                  </a:cubicBezTo>
                  <a:cubicBezTo>
                    <a:pt x="760" y="177"/>
                    <a:pt x="761" y="177"/>
                    <a:pt x="761" y="177"/>
                  </a:cubicBezTo>
                  <a:cubicBezTo>
                    <a:pt x="762" y="177"/>
                    <a:pt x="762" y="177"/>
                    <a:pt x="763" y="177"/>
                  </a:cubicBezTo>
                  <a:cubicBezTo>
                    <a:pt x="763" y="177"/>
                    <a:pt x="763" y="177"/>
                    <a:pt x="763" y="177"/>
                  </a:cubicBezTo>
                  <a:cubicBezTo>
                    <a:pt x="763" y="177"/>
                    <a:pt x="763" y="176"/>
                    <a:pt x="764" y="176"/>
                  </a:cubicBezTo>
                  <a:cubicBezTo>
                    <a:pt x="764" y="176"/>
                    <a:pt x="764" y="176"/>
                    <a:pt x="764" y="176"/>
                  </a:cubicBezTo>
                  <a:cubicBezTo>
                    <a:pt x="765" y="176"/>
                    <a:pt x="766" y="177"/>
                    <a:pt x="766" y="178"/>
                  </a:cubicBezTo>
                  <a:cubicBezTo>
                    <a:pt x="766" y="178"/>
                    <a:pt x="766" y="178"/>
                    <a:pt x="766" y="179"/>
                  </a:cubicBezTo>
                  <a:cubicBezTo>
                    <a:pt x="766" y="179"/>
                    <a:pt x="766" y="179"/>
                    <a:pt x="766" y="179"/>
                  </a:cubicBezTo>
                  <a:cubicBezTo>
                    <a:pt x="767" y="180"/>
                    <a:pt x="767" y="180"/>
                    <a:pt x="767" y="180"/>
                  </a:cubicBezTo>
                  <a:cubicBezTo>
                    <a:pt x="768" y="180"/>
                    <a:pt x="768" y="180"/>
                    <a:pt x="768" y="179"/>
                  </a:cubicBezTo>
                  <a:cubicBezTo>
                    <a:pt x="768" y="179"/>
                    <a:pt x="768" y="179"/>
                    <a:pt x="768" y="179"/>
                  </a:cubicBezTo>
                  <a:cubicBezTo>
                    <a:pt x="768" y="179"/>
                    <a:pt x="768" y="178"/>
                    <a:pt x="769" y="178"/>
                  </a:cubicBezTo>
                  <a:cubicBezTo>
                    <a:pt x="769" y="178"/>
                    <a:pt x="769" y="178"/>
                    <a:pt x="769" y="178"/>
                  </a:cubicBezTo>
                  <a:cubicBezTo>
                    <a:pt x="769" y="178"/>
                    <a:pt x="770" y="177"/>
                    <a:pt x="770" y="177"/>
                  </a:cubicBezTo>
                  <a:cubicBezTo>
                    <a:pt x="771" y="177"/>
                    <a:pt x="771" y="177"/>
                    <a:pt x="771" y="177"/>
                  </a:cubicBezTo>
                  <a:cubicBezTo>
                    <a:pt x="771" y="177"/>
                    <a:pt x="772" y="178"/>
                    <a:pt x="772" y="178"/>
                  </a:cubicBezTo>
                  <a:cubicBezTo>
                    <a:pt x="773" y="180"/>
                    <a:pt x="771" y="181"/>
                    <a:pt x="770" y="182"/>
                  </a:cubicBezTo>
                  <a:cubicBezTo>
                    <a:pt x="770" y="182"/>
                    <a:pt x="769" y="182"/>
                    <a:pt x="769" y="183"/>
                  </a:cubicBezTo>
                  <a:cubicBezTo>
                    <a:pt x="770" y="183"/>
                    <a:pt x="770" y="183"/>
                    <a:pt x="770" y="183"/>
                  </a:cubicBezTo>
                  <a:cubicBezTo>
                    <a:pt x="771" y="183"/>
                    <a:pt x="771" y="183"/>
                    <a:pt x="772" y="182"/>
                  </a:cubicBezTo>
                  <a:cubicBezTo>
                    <a:pt x="772" y="182"/>
                    <a:pt x="772" y="182"/>
                    <a:pt x="772" y="182"/>
                  </a:cubicBezTo>
                  <a:cubicBezTo>
                    <a:pt x="772" y="182"/>
                    <a:pt x="773" y="181"/>
                    <a:pt x="773" y="181"/>
                  </a:cubicBezTo>
                  <a:cubicBezTo>
                    <a:pt x="774" y="181"/>
                    <a:pt x="774" y="181"/>
                    <a:pt x="775" y="181"/>
                  </a:cubicBezTo>
                  <a:cubicBezTo>
                    <a:pt x="775" y="181"/>
                    <a:pt x="775" y="181"/>
                    <a:pt x="775" y="181"/>
                  </a:cubicBezTo>
                  <a:cubicBezTo>
                    <a:pt x="774" y="180"/>
                    <a:pt x="774" y="179"/>
                    <a:pt x="774" y="178"/>
                  </a:cubicBezTo>
                  <a:cubicBezTo>
                    <a:pt x="774" y="177"/>
                    <a:pt x="774" y="177"/>
                    <a:pt x="774" y="177"/>
                  </a:cubicBezTo>
                  <a:cubicBezTo>
                    <a:pt x="775" y="177"/>
                    <a:pt x="775" y="177"/>
                    <a:pt x="775" y="177"/>
                  </a:cubicBezTo>
                  <a:cubicBezTo>
                    <a:pt x="775" y="177"/>
                    <a:pt x="776" y="177"/>
                    <a:pt x="776" y="177"/>
                  </a:cubicBezTo>
                  <a:cubicBezTo>
                    <a:pt x="776" y="177"/>
                    <a:pt x="777" y="177"/>
                    <a:pt x="777" y="177"/>
                  </a:cubicBezTo>
                  <a:cubicBezTo>
                    <a:pt x="777" y="177"/>
                    <a:pt x="778" y="177"/>
                    <a:pt x="778" y="177"/>
                  </a:cubicBezTo>
                  <a:cubicBezTo>
                    <a:pt x="778" y="177"/>
                    <a:pt x="778" y="177"/>
                    <a:pt x="778" y="177"/>
                  </a:cubicBezTo>
                  <a:cubicBezTo>
                    <a:pt x="779" y="177"/>
                    <a:pt x="779" y="177"/>
                    <a:pt x="779" y="177"/>
                  </a:cubicBezTo>
                  <a:cubicBezTo>
                    <a:pt x="780" y="177"/>
                    <a:pt x="780" y="177"/>
                    <a:pt x="780" y="177"/>
                  </a:cubicBezTo>
                  <a:cubicBezTo>
                    <a:pt x="781" y="177"/>
                    <a:pt x="781" y="177"/>
                    <a:pt x="781" y="177"/>
                  </a:cubicBezTo>
                  <a:cubicBezTo>
                    <a:pt x="781" y="177"/>
                    <a:pt x="782" y="177"/>
                    <a:pt x="782" y="177"/>
                  </a:cubicBezTo>
                  <a:cubicBezTo>
                    <a:pt x="782" y="177"/>
                    <a:pt x="783" y="177"/>
                    <a:pt x="783" y="177"/>
                  </a:cubicBezTo>
                  <a:cubicBezTo>
                    <a:pt x="783" y="178"/>
                    <a:pt x="785" y="178"/>
                    <a:pt x="785" y="179"/>
                  </a:cubicBezTo>
                  <a:cubicBezTo>
                    <a:pt x="785" y="180"/>
                    <a:pt x="785" y="180"/>
                    <a:pt x="785" y="180"/>
                  </a:cubicBezTo>
                  <a:cubicBezTo>
                    <a:pt x="785" y="180"/>
                    <a:pt x="785" y="180"/>
                    <a:pt x="785" y="180"/>
                  </a:cubicBezTo>
                  <a:cubicBezTo>
                    <a:pt x="785" y="180"/>
                    <a:pt x="786" y="180"/>
                    <a:pt x="786" y="179"/>
                  </a:cubicBezTo>
                  <a:cubicBezTo>
                    <a:pt x="786" y="179"/>
                    <a:pt x="786" y="179"/>
                    <a:pt x="786" y="179"/>
                  </a:cubicBezTo>
                  <a:cubicBezTo>
                    <a:pt x="787" y="179"/>
                    <a:pt x="787" y="179"/>
                    <a:pt x="787" y="178"/>
                  </a:cubicBezTo>
                  <a:cubicBezTo>
                    <a:pt x="787" y="178"/>
                    <a:pt x="787" y="178"/>
                    <a:pt x="787" y="178"/>
                  </a:cubicBezTo>
                  <a:cubicBezTo>
                    <a:pt x="788" y="178"/>
                    <a:pt x="788" y="178"/>
                    <a:pt x="788" y="179"/>
                  </a:cubicBezTo>
                  <a:cubicBezTo>
                    <a:pt x="788" y="179"/>
                    <a:pt x="788" y="179"/>
                    <a:pt x="788" y="180"/>
                  </a:cubicBezTo>
                  <a:cubicBezTo>
                    <a:pt x="788" y="180"/>
                    <a:pt x="788" y="180"/>
                    <a:pt x="788" y="180"/>
                  </a:cubicBezTo>
                  <a:cubicBezTo>
                    <a:pt x="788" y="180"/>
                    <a:pt x="788" y="181"/>
                    <a:pt x="788" y="181"/>
                  </a:cubicBezTo>
                  <a:cubicBezTo>
                    <a:pt x="788" y="181"/>
                    <a:pt x="789" y="182"/>
                    <a:pt x="789" y="182"/>
                  </a:cubicBezTo>
                  <a:cubicBezTo>
                    <a:pt x="789" y="182"/>
                    <a:pt x="789" y="182"/>
                    <a:pt x="789" y="181"/>
                  </a:cubicBezTo>
                  <a:cubicBezTo>
                    <a:pt x="789" y="181"/>
                    <a:pt x="789" y="181"/>
                    <a:pt x="790" y="181"/>
                  </a:cubicBezTo>
                  <a:cubicBezTo>
                    <a:pt x="790" y="181"/>
                    <a:pt x="790" y="180"/>
                    <a:pt x="791" y="180"/>
                  </a:cubicBezTo>
                  <a:cubicBezTo>
                    <a:pt x="791" y="180"/>
                    <a:pt x="791" y="180"/>
                    <a:pt x="791" y="180"/>
                  </a:cubicBezTo>
                  <a:cubicBezTo>
                    <a:pt x="792" y="180"/>
                    <a:pt x="792" y="182"/>
                    <a:pt x="793" y="182"/>
                  </a:cubicBezTo>
                  <a:cubicBezTo>
                    <a:pt x="793" y="183"/>
                    <a:pt x="793" y="183"/>
                    <a:pt x="793" y="183"/>
                  </a:cubicBezTo>
                  <a:cubicBezTo>
                    <a:pt x="793" y="184"/>
                    <a:pt x="793" y="184"/>
                    <a:pt x="793" y="185"/>
                  </a:cubicBezTo>
                  <a:cubicBezTo>
                    <a:pt x="793" y="185"/>
                    <a:pt x="793" y="185"/>
                    <a:pt x="793" y="185"/>
                  </a:cubicBezTo>
                  <a:cubicBezTo>
                    <a:pt x="794" y="185"/>
                    <a:pt x="795" y="184"/>
                    <a:pt x="795" y="184"/>
                  </a:cubicBezTo>
                  <a:cubicBezTo>
                    <a:pt x="796" y="184"/>
                    <a:pt x="796" y="184"/>
                    <a:pt x="796" y="184"/>
                  </a:cubicBezTo>
                  <a:cubicBezTo>
                    <a:pt x="796" y="184"/>
                    <a:pt x="796" y="184"/>
                    <a:pt x="796" y="185"/>
                  </a:cubicBezTo>
                  <a:cubicBezTo>
                    <a:pt x="796" y="186"/>
                    <a:pt x="797" y="187"/>
                    <a:pt x="798" y="188"/>
                  </a:cubicBezTo>
                  <a:cubicBezTo>
                    <a:pt x="798" y="188"/>
                    <a:pt x="798" y="188"/>
                    <a:pt x="798" y="188"/>
                  </a:cubicBezTo>
                  <a:cubicBezTo>
                    <a:pt x="799" y="189"/>
                    <a:pt x="799" y="189"/>
                    <a:pt x="799" y="190"/>
                  </a:cubicBezTo>
                  <a:cubicBezTo>
                    <a:pt x="799" y="190"/>
                    <a:pt x="799" y="190"/>
                    <a:pt x="800" y="190"/>
                  </a:cubicBezTo>
                  <a:cubicBezTo>
                    <a:pt x="800" y="191"/>
                    <a:pt x="801" y="191"/>
                    <a:pt x="801" y="191"/>
                  </a:cubicBezTo>
                  <a:cubicBezTo>
                    <a:pt x="801" y="192"/>
                    <a:pt x="800" y="193"/>
                    <a:pt x="800" y="193"/>
                  </a:cubicBezTo>
                  <a:cubicBezTo>
                    <a:pt x="800" y="193"/>
                    <a:pt x="800" y="193"/>
                    <a:pt x="800" y="194"/>
                  </a:cubicBezTo>
                  <a:cubicBezTo>
                    <a:pt x="799" y="194"/>
                    <a:pt x="799" y="194"/>
                    <a:pt x="799" y="195"/>
                  </a:cubicBezTo>
                  <a:cubicBezTo>
                    <a:pt x="799" y="195"/>
                    <a:pt x="799" y="195"/>
                    <a:pt x="799" y="195"/>
                  </a:cubicBezTo>
                  <a:cubicBezTo>
                    <a:pt x="799" y="195"/>
                    <a:pt x="799" y="195"/>
                    <a:pt x="800" y="195"/>
                  </a:cubicBezTo>
                  <a:cubicBezTo>
                    <a:pt x="800" y="195"/>
                    <a:pt x="800" y="195"/>
                    <a:pt x="800" y="195"/>
                  </a:cubicBezTo>
                  <a:cubicBezTo>
                    <a:pt x="800" y="195"/>
                    <a:pt x="800" y="195"/>
                    <a:pt x="800" y="195"/>
                  </a:cubicBezTo>
                  <a:cubicBezTo>
                    <a:pt x="800" y="194"/>
                    <a:pt x="800" y="194"/>
                    <a:pt x="800" y="194"/>
                  </a:cubicBezTo>
                  <a:cubicBezTo>
                    <a:pt x="800" y="194"/>
                    <a:pt x="801" y="194"/>
                    <a:pt x="801" y="193"/>
                  </a:cubicBezTo>
                  <a:cubicBezTo>
                    <a:pt x="802" y="193"/>
                    <a:pt x="802" y="193"/>
                    <a:pt x="803" y="193"/>
                  </a:cubicBezTo>
                  <a:cubicBezTo>
                    <a:pt x="803" y="193"/>
                    <a:pt x="803" y="193"/>
                    <a:pt x="803" y="193"/>
                  </a:cubicBezTo>
                  <a:cubicBezTo>
                    <a:pt x="804" y="194"/>
                    <a:pt x="804" y="194"/>
                    <a:pt x="804" y="195"/>
                  </a:cubicBezTo>
                  <a:cubicBezTo>
                    <a:pt x="804" y="196"/>
                    <a:pt x="803" y="197"/>
                    <a:pt x="802" y="197"/>
                  </a:cubicBezTo>
                  <a:cubicBezTo>
                    <a:pt x="802" y="197"/>
                    <a:pt x="802" y="197"/>
                    <a:pt x="802" y="197"/>
                  </a:cubicBezTo>
                  <a:cubicBezTo>
                    <a:pt x="801" y="198"/>
                    <a:pt x="800" y="198"/>
                    <a:pt x="800" y="198"/>
                  </a:cubicBezTo>
                  <a:cubicBezTo>
                    <a:pt x="800" y="199"/>
                    <a:pt x="800" y="199"/>
                    <a:pt x="800" y="199"/>
                  </a:cubicBezTo>
                  <a:cubicBezTo>
                    <a:pt x="801" y="199"/>
                    <a:pt x="801" y="200"/>
                    <a:pt x="801" y="200"/>
                  </a:cubicBezTo>
                  <a:cubicBezTo>
                    <a:pt x="801" y="200"/>
                    <a:pt x="801" y="200"/>
                    <a:pt x="801" y="200"/>
                  </a:cubicBezTo>
                  <a:cubicBezTo>
                    <a:pt x="801" y="200"/>
                    <a:pt x="802" y="200"/>
                    <a:pt x="802" y="200"/>
                  </a:cubicBezTo>
                  <a:cubicBezTo>
                    <a:pt x="802" y="200"/>
                    <a:pt x="802" y="200"/>
                    <a:pt x="802" y="200"/>
                  </a:cubicBezTo>
                  <a:cubicBezTo>
                    <a:pt x="803" y="200"/>
                    <a:pt x="803" y="200"/>
                    <a:pt x="804" y="200"/>
                  </a:cubicBezTo>
                  <a:cubicBezTo>
                    <a:pt x="804" y="200"/>
                    <a:pt x="804" y="200"/>
                    <a:pt x="804" y="200"/>
                  </a:cubicBezTo>
                  <a:cubicBezTo>
                    <a:pt x="804" y="200"/>
                    <a:pt x="804" y="200"/>
                    <a:pt x="804" y="200"/>
                  </a:cubicBezTo>
                  <a:cubicBezTo>
                    <a:pt x="804" y="200"/>
                    <a:pt x="805" y="200"/>
                    <a:pt x="805" y="200"/>
                  </a:cubicBezTo>
                  <a:cubicBezTo>
                    <a:pt x="805" y="201"/>
                    <a:pt x="805" y="201"/>
                    <a:pt x="805" y="201"/>
                  </a:cubicBezTo>
                  <a:cubicBezTo>
                    <a:pt x="805" y="201"/>
                    <a:pt x="805" y="201"/>
                    <a:pt x="805" y="201"/>
                  </a:cubicBezTo>
                  <a:cubicBezTo>
                    <a:pt x="805" y="201"/>
                    <a:pt x="806" y="201"/>
                    <a:pt x="806" y="201"/>
                  </a:cubicBezTo>
                  <a:cubicBezTo>
                    <a:pt x="806" y="201"/>
                    <a:pt x="807" y="201"/>
                    <a:pt x="807" y="201"/>
                  </a:cubicBezTo>
                  <a:cubicBezTo>
                    <a:pt x="807" y="201"/>
                    <a:pt x="808" y="201"/>
                    <a:pt x="808" y="201"/>
                  </a:cubicBezTo>
                  <a:cubicBezTo>
                    <a:pt x="808" y="201"/>
                    <a:pt x="809" y="202"/>
                    <a:pt x="809" y="203"/>
                  </a:cubicBezTo>
                  <a:cubicBezTo>
                    <a:pt x="809" y="203"/>
                    <a:pt x="809" y="204"/>
                    <a:pt x="809" y="204"/>
                  </a:cubicBezTo>
                  <a:cubicBezTo>
                    <a:pt x="809" y="204"/>
                    <a:pt x="809" y="204"/>
                    <a:pt x="809" y="205"/>
                  </a:cubicBezTo>
                  <a:cubicBezTo>
                    <a:pt x="809" y="205"/>
                    <a:pt x="809" y="205"/>
                    <a:pt x="809" y="205"/>
                  </a:cubicBezTo>
                  <a:cubicBezTo>
                    <a:pt x="808" y="205"/>
                    <a:pt x="808" y="205"/>
                    <a:pt x="808" y="205"/>
                  </a:cubicBezTo>
                  <a:cubicBezTo>
                    <a:pt x="808" y="205"/>
                    <a:pt x="808" y="205"/>
                    <a:pt x="808" y="205"/>
                  </a:cubicBezTo>
                  <a:cubicBezTo>
                    <a:pt x="808" y="205"/>
                    <a:pt x="809" y="205"/>
                    <a:pt x="809" y="205"/>
                  </a:cubicBezTo>
                  <a:cubicBezTo>
                    <a:pt x="809" y="205"/>
                    <a:pt x="809" y="205"/>
                    <a:pt x="809" y="206"/>
                  </a:cubicBezTo>
                  <a:cubicBezTo>
                    <a:pt x="810" y="206"/>
                    <a:pt x="810" y="207"/>
                    <a:pt x="810" y="207"/>
                  </a:cubicBezTo>
                  <a:cubicBezTo>
                    <a:pt x="810" y="207"/>
                    <a:pt x="810" y="207"/>
                    <a:pt x="811" y="207"/>
                  </a:cubicBezTo>
                  <a:cubicBezTo>
                    <a:pt x="811" y="207"/>
                    <a:pt x="811" y="207"/>
                    <a:pt x="812" y="208"/>
                  </a:cubicBezTo>
                  <a:cubicBezTo>
                    <a:pt x="812" y="208"/>
                    <a:pt x="812" y="208"/>
                    <a:pt x="812" y="208"/>
                  </a:cubicBezTo>
                  <a:cubicBezTo>
                    <a:pt x="811" y="209"/>
                    <a:pt x="811" y="209"/>
                    <a:pt x="811" y="209"/>
                  </a:cubicBezTo>
                  <a:cubicBezTo>
                    <a:pt x="810" y="210"/>
                    <a:pt x="810" y="211"/>
                    <a:pt x="809" y="211"/>
                  </a:cubicBezTo>
                  <a:cubicBezTo>
                    <a:pt x="809" y="212"/>
                    <a:pt x="808" y="212"/>
                    <a:pt x="807" y="212"/>
                  </a:cubicBezTo>
                  <a:cubicBezTo>
                    <a:pt x="807" y="212"/>
                    <a:pt x="806" y="212"/>
                    <a:pt x="806" y="212"/>
                  </a:cubicBezTo>
                  <a:cubicBezTo>
                    <a:pt x="806" y="212"/>
                    <a:pt x="806" y="212"/>
                    <a:pt x="806" y="212"/>
                  </a:cubicBezTo>
                  <a:cubicBezTo>
                    <a:pt x="805" y="212"/>
                    <a:pt x="803" y="211"/>
                    <a:pt x="802" y="210"/>
                  </a:cubicBezTo>
                  <a:cubicBezTo>
                    <a:pt x="802" y="210"/>
                    <a:pt x="801" y="209"/>
                    <a:pt x="799" y="209"/>
                  </a:cubicBezTo>
                  <a:cubicBezTo>
                    <a:pt x="799" y="209"/>
                    <a:pt x="798" y="209"/>
                    <a:pt x="797" y="209"/>
                  </a:cubicBezTo>
                  <a:cubicBezTo>
                    <a:pt x="798" y="209"/>
                    <a:pt x="798" y="210"/>
                    <a:pt x="798" y="210"/>
                  </a:cubicBezTo>
                  <a:cubicBezTo>
                    <a:pt x="798" y="210"/>
                    <a:pt x="798" y="210"/>
                    <a:pt x="799" y="210"/>
                  </a:cubicBezTo>
                  <a:cubicBezTo>
                    <a:pt x="799" y="211"/>
                    <a:pt x="799" y="211"/>
                    <a:pt x="800" y="212"/>
                  </a:cubicBezTo>
                  <a:cubicBezTo>
                    <a:pt x="800" y="212"/>
                    <a:pt x="800" y="212"/>
                    <a:pt x="800" y="212"/>
                  </a:cubicBezTo>
                  <a:cubicBezTo>
                    <a:pt x="800" y="212"/>
                    <a:pt x="801" y="212"/>
                    <a:pt x="801" y="212"/>
                  </a:cubicBezTo>
                  <a:cubicBezTo>
                    <a:pt x="801" y="212"/>
                    <a:pt x="801" y="212"/>
                    <a:pt x="801" y="212"/>
                  </a:cubicBezTo>
                  <a:cubicBezTo>
                    <a:pt x="801" y="212"/>
                    <a:pt x="801" y="212"/>
                    <a:pt x="801" y="212"/>
                  </a:cubicBezTo>
                  <a:cubicBezTo>
                    <a:pt x="802" y="212"/>
                    <a:pt x="802" y="212"/>
                    <a:pt x="802" y="212"/>
                  </a:cubicBezTo>
                  <a:cubicBezTo>
                    <a:pt x="802" y="212"/>
                    <a:pt x="803" y="213"/>
                    <a:pt x="803" y="213"/>
                  </a:cubicBezTo>
                  <a:cubicBezTo>
                    <a:pt x="803" y="213"/>
                    <a:pt x="803" y="213"/>
                    <a:pt x="803" y="213"/>
                  </a:cubicBezTo>
                  <a:cubicBezTo>
                    <a:pt x="803" y="213"/>
                    <a:pt x="803" y="214"/>
                    <a:pt x="803" y="214"/>
                  </a:cubicBezTo>
                  <a:cubicBezTo>
                    <a:pt x="803" y="215"/>
                    <a:pt x="803" y="215"/>
                    <a:pt x="803" y="215"/>
                  </a:cubicBezTo>
                  <a:cubicBezTo>
                    <a:pt x="804" y="216"/>
                    <a:pt x="805" y="216"/>
                    <a:pt x="805" y="217"/>
                  </a:cubicBezTo>
                  <a:cubicBezTo>
                    <a:pt x="805" y="217"/>
                    <a:pt x="805" y="217"/>
                    <a:pt x="805" y="217"/>
                  </a:cubicBezTo>
                  <a:cubicBezTo>
                    <a:pt x="806" y="218"/>
                    <a:pt x="806" y="218"/>
                    <a:pt x="806" y="218"/>
                  </a:cubicBezTo>
                  <a:cubicBezTo>
                    <a:pt x="807" y="218"/>
                    <a:pt x="807" y="218"/>
                    <a:pt x="807" y="218"/>
                  </a:cubicBezTo>
                  <a:cubicBezTo>
                    <a:pt x="807" y="218"/>
                    <a:pt x="807" y="218"/>
                    <a:pt x="807" y="218"/>
                  </a:cubicBezTo>
                  <a:cubicBezTo>
                    <a:pt x="807" y="218"/>
                    <a:pt x="808" y="218"/>
                    <a:pt x="808" y="218"/>
                  </a:cubicBezTo>
                  <a:cubicBezTo>
                    <a:pt x="808" y="218"/>
                    <a:pt x="809" y="218"/>
                    <a:pt x="809" y="218"/>
                  </a:cubicBezTo>
                  <a:cubicBezTo>
                    <a:pt x="809" y="219"/>
                    <a:pt x="809" y="219"/>
                    <a:pt x="810" y="219"/>
                  </a:cubicBezTo>
                  <a:cubicBezTo>
                    <a:pt x="810" y="219"/>
                    <a:pt x="810" y="219"/>
                    <a:pt x="810" y="219"/>
                  </a:cubicBezTo>
                  <a:cubicBezTo>
                    <a:pt x="810" y="218"/>
                    <a:pt x="811" y="218"/>
                    <a:pt x="811" y="217"/>
                  </a:cubicBezTo>
                  <a:cubicBezTo>
                    <a:pt x="812" y="217"/>
                    <a:pt x="812" y="216"/>
                    <a:pt x="813" y="216"/>
                  </a:cubicBezTo>
                  <a:cubicBezTo>
                    <a:pt x="813" y="216"/>
                    <a:pt x="814" y="216"/>
                    <a:pt x="814" y="216"/>
                  </a:cubicBezTo>
                  <a:cubicBezTo>
                    <a:pt x="814" y="216"/>
                    <a:pt x="815" y="216"/>
                    <a:pt x="815" y="217"/>
                  </a:cubicBezTo>
                  <a:cubicBezTo>
                    <a:pt x="815" y="218"/>
                    <a:pt x="814" y="219"/>
                    <a:pt x="813" y="219"/>
                  </a:cubicBezTo>
                  <a:cubicBezTo>
                    <a:pt x="813" y="220"/>
                    <a:pt x="813" y="220"/>
                    <a:pt x="813" y="220"/>
                  </a:cubicBezTo>
                  <a:cubicBezTo>
                    <a:pt x="813" y="220"/>
                    <a:pt x="812" y="220"/>
                    <a:pt x="812" y="220"/>
                  </a:cubicBezTo>
                  <a:cubicBezTo>
                    <a:pt x="812" y="220"/>
                    <a:pt x="812" y="220"/>
                    <a:pt x="812" y="220"/>
                  </a:cubicBezTo>
                  <a:cubicBezTo>
                    <a:pt x="812" y="221"/>
                    <a:pt x="811" y="221"/>
                    <a:pt x="811" y="221"/>
                  </a:cubicBezTo>
                  <a:cubicBezTo>
                    <a:pt x="811" y="221"/>
                    <a:pt x="811" y="221"/>
                    <a:pt x="811" y="221"/>
                  </a:cubicBezTo>
                  <a:cubicBezTo>
                    <a:pt x="811" y="222"/>
                    <a:pt x="812" y="222"/>
                    <a:pt x="812" y="222"/>
                  </a:cubicBezTo>
                  <a:cubicBezTo>
                    <a:pt x="812" y="222"/>
                    <a:pt x="813" y="222"/>
                    <a:pt x="813" y="222"/>
                  </a:cubicBezTo>
                  <a:cubicBezTo>
                    <a:pt x="813" y="221"/>
                    <a:pt x="814" y="221"/>
                    <a:pt x="814" y="221"/>
                  </a:cubicBezTo>
                  <a:cubicBezTo>
                    <a:pt x="814" y="221"/>
                    <a:pt x="815" y="221"/>
                    <a:pt x="815" y="220"/>
                  </a:cubicBezTo>
                  <a:cubicBezTo>
                    <a:pt x="815" y="220"/>
                    <a:pt x="816" y="220"/>
                    <a:pt x="817" y="220"/>
                  </a:cubicBezTo>
                  <a:cubicBezTo>
                    <a:pt x="817" y="220"/>
                    <a:pt x="817" y="220"/>
                    <a:pt x="818" y="221"/>
                  </a:cubicBezTo>
                  <a:cubicBezTo>
                    <a:pt x="818" y="221"/>
                    <a:pt x="818" y="222"/>
                    <a:pt x="818" y="223"/>
                  </a:cubicBezTo>
                  <a:cubicBezTo>
                    <a:pt x="818" y="224"/>
                    <a:pt x="819" y="225"/>
                    <a:pt x="819" y="225"/>
                  </a:cubicBezTo>
                  <a:cubicBezTo>
                    <a:pt x="819" y="225"/>
                    <a:pt x="819" y="225"/>
                    <a:pt x="819" y="225"/>
                  </a:cubicBezTo>
                  <a:cubicBezTo>
                    <a:pt x="820" y="225"/>
                    <a:pt x="820" y="225"/>
                    <a:pt x="820" y="225"/>
                  </a:cubicBezTo>
                  <a:cubicBezTo>
                    <a:pt x="820" y="226"/>
                    <a:pt x="820" y="226"/>
                    <a:pt x="821" y="226"/>
                  </a:cubicBezTo>
                  <a:cubicBezTo>
                    <a:pt x="821" y="227"/>
                    <a:pt x="822" y="227"/>
                    <a:pt x="823" y="227"/>
                  </a:cubicBezTo>
                  <a:cubicBezTo>
                    <a:pt x="823" y="227"/>
                    <a:pt x="823" y="228"/>
                    <a:pt x="823" y="228"/>
                  </a:cubicBezTo>
                  <a:cubicBezTo>
                    <a:pt x="824" y="228"/>
                    <a:pt x="824" y="228"/>
                    <a:pt x="824" y="228"/>
                  </a:cubicBezTo>
                  <a:cubicBezTo>
                    <a:pt x="824" y="229"/>
                    <a:pt x="825" y="230"/>
                    <a:pt x="826" y="230"/>
                  </a:cubicBezTo>
                  <a:cubicBezTo>
                    <a:pt x="826" y="231"/>
                    <a:pt x="826" y="231"/>
                    <a:pt x="826" y="231"/>
                  </a:cubicBezTo>
                  <a:cubicBezTo>
                    <a:pt x="827" y="231"/>
                    <a:pt x="827" y="231"/>
                    <a:pt x="828" y="232"/>
                  </a:cubicBezTo>
                  <a:cubicBezTo>
                    <a:pt x="828" y="232"/>
                    <a:pt x="828" y="232"/>
                    <a:pt x="828" y="232"/>
                  </a:cubicBezTo>
                  <a:cubicBezTo>
                    <a:pt x="828" y="232"/>
                    <a:pt x="828" y="232"/>
                    <a:pt x="829" y="232"/>
                  </a:cubicBezTo>
                  <a:cubicBezTo>
                    <a:pt x="829" y="232"/>
                    <a:pt x="829" y="232"/>
                    <a:pt x="829" y="232"/>
                  </a:cubicBezTo>
                  <a:cubicBezTo>
                    <a:pt x="829" y="232"/>
                    <a:pt x="829" y="232"/>
                    <a:pt x="829" y="232"/>
                  </a:cubicBezTo>
                  <a:cubicBezTo>
                    <a:pt x="829" y="232"/>
                    <a:pt x="829" y="232"/>
                    <a:pt x="829" y="232"/>
                  </a:cubicBezTo>
                  <a:cubicBezTo>
                    <a:pt x="830" y="232"/>
                    <a:pt x="830" y="233"/>
                    <a:pt x="831" y="234"/>
                  </a:cubicBezTo>
                  <a:cubicBezTo>
                    <a:pt x="831" y="234"/>
                    <a:pt x="831" y="234"/>
                    <a:pt x="831" y="234"/>
                  </a:cubicBezTo>
                  <a:cubicBezTo>
                    <a:pt x="831" y="235"/>
                    <a:pt x="831" y="235"/>
                    <a:pt x="831" y="235"/>
                  </a:cubicBezTo>
                  <a:cubicBezTo>
                    <a:pt x="831" y="235"/>
                    <a:pt x="832" y="235"/>
                    <a:pt x="832" y="235"/>
                  </a:cubicBezTo>
                  <a:cubicBezTo>
                    <a:pt x="832" y="235"/>
                    <a:pt x="832" y="235"/>
                    <a:pt x="832" y="235"/>
                  </a:cubicBezTo>
                  <a:cubicBezTo>
                    <a:pt x="832" y="235"/>
                    <a:pt x="832" y="235"/>
                    <a:pt x="832" y="235"/>
                  </a:cubicBezTo>
                  <a:cubicBezTo>
                    <a:pt x="832" y="235"/>
                    <a:pt x="833" y="235"/>
                    <a:pt x="833" y="235"/>
                  </a:cubicBezTo>
                  <a:cubicBezTo>
                    <a:pt x="833" y="235"/>
                    <a:pt x="833" y="235"/>
                    <a:pt x="833" y="235"/>
                  </a:cubicBezTo>
                  <a:cubicBezTo>
                    <a:pt x="834" y="235"/>
                    <a:pt x="834" y="235"/>
                    <a:pt x="834" y="235"/>
                  </a:cubicBezTo>
                  <a:cubicBezTo>
                    <a:pt x="834" y="235"/>
                    <a:pt x="834" y="235"/>
                    <a:pt x="834" y="235"/>
                  </a:cubicBezTo>
                  <a:cubicBezTo>
                    <a:pt x="834" y="235"/>
                    <a:pt x="834" y="235"/>
                    <a:pt x="834" y="235"/>
                  </a:cubicBezTo>
                  <a:cubicBezTo>
                    <a:pt x="835" y="235"/>
                    <a:pt x="835" y="235"/>
                    <a:pt x="835" y="235"/>
                  </a:cubicBezTo>
                  <a:cubicBezTo>
                    <a:pt x="835" y="235"/>
                    <a:pt x="835" y="234"/>
                    <a:pt x="835" y="234"/>
                  </a:cubicBezTo>
                  <a:cubicBezTo>
                    <a:pt x="835" y="234"/>
                    <a:pt x="835" y="234"/>
                    <a:pt x="835" y="233"/>
                  </a:cubicBezTo>
                  <a:cubicBezTo>
                    <a:pt x="835" y="233"/>
                    <a:pt x="836" y="233"/>
                    <a:pt x="836" y="233"/>
                  </a:cubicBezTo>
                  <a:cubicBezTo>
                    <a:pt x="837" y="233"/>
                    <a:pt x="837" y="233"/>
                    <a:pt x="837" y="233"/>
                  </a:cubicBezTo>
                  <a:cubicBezTo>
                    <a:pt x="838" y="234"/>
                    <a:pt x="838" y="235"/>
                    <a:pt x="838" y="236"/>
                  </a:cubicBezTo>
                  <a:cubicBezTo>
                    <a:pt x="838" y="237"/>
                    <a:pt x="838" y="237"/>
                    <a:pt x="838" y="237"/>
                  </a:cubicBezTo>
                  <a:cubicBezTo>
                    <a:pt x="839" y="236"/>
                    <a:pt x="839" y="235"/>
                    <a:pt x="839" y="234"/>
                  </a:cubicBezTo>
                  <a:cubicBezTo>
                    <a:pt x="840" y="233"/>
                    <a:pt x="840" y="233"/>
                    <a:pt x="840" y="232"/>
                  </a:cubicBezTo>
                  <a:cubicBezTo>
                    <a:pt x="840" y="232"/>
                    <a:pt x="840" y="231"/>
                    <a:pt x="841" y="231"/>
                  </a:cubicBezTo>
                  <a:cubicBezTo>
                    <a:pt x="841" y="230"/>
                    <a:pt x="841" y="230"/>
                    <a:pt x="841" y="229"/>
                  </a:cubicBezTo>
                  <a:cubicBezTo>
                    <a:pt x="841" y="228"/>
                    <a:pt x="841" y="227"/>
                    <a:pt x="841" y="226"/>
                  </a:cubicBezTo>
                  <a:cubicBezTo>
                    <a:pt x="841" y="225"/>
                    <a:pt x="841" y="224"/>
                    <a:pt x="840" y="223"/>
                  </a:cubicBezTo>
                  <a:cubicBezTo>
                    <a:pt x="840" y="223"/>
                    <a:pt x="840" y="223"/>
                    <a:pt x="840" y="223"/>
                  </a:cubicBezTo>
                  <a:cubicBezTo>
                    <a:pt x="840" y="222"/>
                    <a:pt x="840" y="222"/>
                    <a:pt x="839" y="221"/>
                  </a:cubicBezTo>
                  <a:cubicBezTo>
                    <a:pt x="839" y="221"/>
                    <a:pt x="839" y="221"/>
                    <a:pt x="839" y="220"/>
                  </a:cubicBezTo>
                  <a:cubicBezTo>
                    <a:pt x="839" y="220"/>
                    <a:pt x="839" y="219"/>
                    <a:pt x="839" y="218"/>
                  </a:cubicBezTo>
                  <a:cubicBezTo>
                    <a:pt x="839" y="218"/>
                    <a:pt x="839" y="218"/>
                    <a:pt x="839" y="217"/>
                  </a:cubicBezTo>
                  <a:cubicBezTo>
                    <a:pt x="839" y="217"/>
                    <a:pt x="839" y="216"/>
                    <a:pt x="839" y="216"/>
                  </a:cubicBezTo>
                  <a:cubicBezTo>
                    <a:pt x="838" y="215"/>
                    <a:pt x="838" y="215"/>
                    <a:pt x="838" y="214"/>
                  </a:cubicBezTo>
                  <a:cubicBezTo>
                    <a:pt x="838" y="214"/>
                    <a:pt x="838" y="214"/>
                    <a:pt x="838" y="214"/>
                  </a:cubicBezTo>
                  <a:cubicBezTo>
                    <a:pt x="838" y="214"/>
                    <a:pt x="838" y="213"/>
                    <a:pt x="838" y="213"/>
                  </a:cubicBezTo>
                  <a:cubicBezTo>
                    <a:pt x="838" y="213"/>
                    <a:pt x="837" y="212"/>
                    <a:pt x="837" y="212"/>
                  </a:cubicBezTo>
                  <a:cubicBezTo>
                    <a:pt x="838" y="211"/>
                    <a:pt x="838" y="211"/>
                    <a:pt x="838" y="210"/>
                  </a:cubicBezTo>
                  <a:cubicBezTo>
                    <a:pt x="838" y="210"/>
                    <a:pt x="838" y="210"/>
                    <a:pt x="838" y="210"/>
                  </a:cubicBezTo>
                  <a:cubicBezTo>
                    <a:pt x="838" y="209"/>
                    <a:pt x="838" y="208"/>
                    <a:pt x="837" y="208"/>
                  </a:cubicBezTo>
                  <a:cubicBezTo>
                    <a:pt x="837" y="207"/>
                    <a:pt x="837" y="207"/>
                    <a:pt x="837" y="207"/>
                  </a:cubicBezTo>
                  <a:cubicBezTo>
                    <a:pt x="837" y="207"/>
                    <a:pt x="836" y="205"/>
                    <a:pt x="837" y="204"/>
                  </a:cubicBezTo>
                  <a:cubicBezTo>
                    <a:pt x="838" y="204"/>
                    <a:pt x="838" y="204"/>
                    <a:pt x="839" y="204"/>
                  </a:cubicBezTo>
                  <a:cubicBezTo>
                    <a:pt x="839" y="204"/>
                    <a:pt x="840" y="204"/>
                    <a:pt x="840" y="204"/>
                  </a:cubicBezTo>
                  <a:cubicBezTo>
                    <a:pt x="840" y="204"/>
                    <a:pt x="840" y="205"/>
                    <a:pt x="840" y="205"/>
                  </a:cubicBezTo>
                  <a:cubicBezTo>
                    <a:pt x="840" y="205"/>
                    <a:pt x="840" y="206"/>
                    <a:pt x="840" y="206"/>
                  </a:cubicBezTo>
                  <a:cubicBezTo>
                    <a:pt x="840" y="207"/>
                    <a:pt x="841" y="207"/>
                    <a:pt x="842" y="208"/>
                  </a:cubicBezTo>
                  <a:cubicBezTo>
                    <a:pt x="843" y="208"/>
                    <a:pt x="843" y="208"/>
                    <a:pt x="843" y="209"/>
                  </a:cubicBezTo>
                  <a:cubicBezTo>
                    <a:pt x="843" y="209"/>
                    <a:pt x="843" y="210"/>
                    <a:pt x="844" y="210"/>
                  </a:cubicBezTo>
                  <a:cubicBezTo>
                    <a:pt x="844" y="210"/>
                    <a:pt x="844" y="210"/>
                    <a:pt x="844" y="210"/>
                  </a:cubicBezTo>
                  <a:cubicBezTo>
                    <a:pt x="844" y="210"/>
                    <a:pt x="844" y="210"/>
                    <a:pt x="844" y="210"/>
                  </a:cubicBezTo>
                  <a:cubicBezTo>
                    <a:pt x="844" y="210"/>
                    <a:pt x="844" y="210"/>
                    <a:pt x="845" y="210"/>
                  </a:cubicBezTo>
                  <a:cubicBezTo>
                    <a:pt x="845" y="210"/>
                    <a:pt x="845" y="210"/>
                    <a:pt x="845" y="210"/>
                  </a:cubicBezTo>
                  <a:cubicBezTo>
                    <a:pt x="846" y="210"/>
                    <a:pt x="846" y="211"/>
                    <a:pt x="846" y="212"/>
                  </a:cubicBezTo>
                  <a:cubicBezTo>
                    <a:pt x="846" y="212"/>
                    <a:pt x="846" y="213"/>
                    <a:pt x="847" y="213"/>
                  </a:cubicBezTo>
                  <a:cubicBezTo>
                    <a:pt x="847" y="213"/>
                    <a:pt x="848" y="214"/>
                    <a:pt x="849" y="214"/>
                  </a:cubicBezTo>
                  <a:cubicBezTo>
                    <a:pt x="849" y="214"/>
                    <a:pt x="849" y="214"/>
                    <a:pt x="849" y="214"/>
                  </a:cubicBezTo>
                  <a:cubicBezTo>
                    <a:pt x="849" y="214"/>
                    <a:pt x="850" y="214"/>
                    <a:pt x="850" y="214"/>
                  </a:cubicBezTo>
                  <a:cubicBezTo>
                    <a:pt x="851" y="214"/>
                    <a:pt x="851" y="213"/>
                    <a:pt x="851" y="213"/>
                  </a:cubicBezTo>
                  <a:cubicBezTo>
                    <a:pt x="851" y="213"/>
                    <a:pt x="851" y="213"/>
                    <a:pt x="851" y="213"/>
                  </a:cubicBezTo>
                  <a:cubicBezTo>
                    <a:pt x="851" y="213"/>
                    <a:pt x="851" y="213"/>
                    <a:pt x="851" y="213"/>
                  </a:cubicBezTo>
                  <a:cubicBezTo>
                    <a:pt x="851" y="214"/>
                    <a:pt x="852" y="214"/>
                    <a:pt x="852" y="214"/>
                  </a:cubicBezTo>
                  <a:cubicBezTo>
                    <a:pt x="853" y="214"/>
                    <a:pt x="853" y="214"/>
                    <a:pt x="854" y="214"/>
                  </a:cubicBezTo>
                  <a:cubicBezTo>
                    <a:pt x="854" y="214"/>
                    <a:pt x="854" y="214"/>
                    <a:pt x="854" y="214"/>
                  </a:cubicBezTo>
                  <a:cubicBezTo>
                    <a:pt x="854" y="214"/>
                    <a:pt x="855" y="214"/>
                    <a:pt x="855" y="214"/>
                  </a:cubicBezTo>
                  <a:cubicBezTo>
                    <a:pt x="856" y="214"/>
                    <a:pt x="856" y="214"/>
                    <a:pt x="857" y="214"/>
                  </a:cubicBezTo>
                  <a:cubicBezTo>
                    <a:pt x="857" y="214"/>
                    <a:pt x="858" y="214"/>
                    <a:pt x="858" y="214"/>
                  </a:cubicBezTo>
                  <a:cubicBezTo>
                    <a:pt x="858" y="214"/>
                    <a:pt x="858" y="214"/>
                    <a:pt x="859" y="214"/>
                  </a:cubicBezTo>
                  <a:cubicBezTo>
                    <a:pt x="859" y="214"/>
                    <a:pt x="859" y="214"/>
                    <a:pt x="859" y="214"/>
                  </a:cubicBezTo>
                  <a:cubicBezTo>
                    <a:pt x="859" y="214"/>
                    <a:pt x="860" y="214"/>
                    <a:pt x="860" y="214"/>
                  </a:cubicBezTo>
                  <a:cubicBezTo>
                    <a:pt x="860" y="214"/>
                    <a:pt x="860" y="214"/>
                    <a:pt x="860" y="214"/>
                  </a:cubicBezTo>
                  <a:cubicBezTo>
                    <a:pt x="861" y="215"/>
                    <a:pt x="861" y="215"/>
                    <a:pt x="862" y="215"/>
                  </a:cubicBezTo>
                  <a:cubicBezTo>
                    <a:pt x="863" y="216"/>
                    <a:pt x="863" y="216"/>
                    <a:pt x="863" y="216"/>
                  </a:cubicBezTo>
                  <a:cubicBezTo>
                    <a:pt x="863" y="216"/>
                    <a:pt x="863" y="215"/>
                    <a:pt x="863" y="215"/>
                  </a:cubicBezTo>
                  <a:cubicBezTo>
                    <a:pt x="862" y="215"/>
                    <a:pt x="861" y="214"/>
                    <a:pt x="861" y="213"/>
                  </a:cubicBezTo>
                  <a:cubicBezTo>
                    <a:pt x="861" y="213"/>
                    <a:pt x="861" y="213"/>
                    <a:pt x="861" y="212"/>
                  </a:cubicBezTo>
                  <a:cubicBezTo>
                    <a:pt x="861" y="212"/>
                    <a:pt x="861" y="212"/>
                    <a:pt x="861" y="212"/>
                  </a:cubicBezTo>
                  <a:cubicBezTo>
                    <a:pt x="862" y="212"/>
                    <a:pt x="861" y="212"/>
                    <a:pt x="861" y="212"/>
                  </a:cubicBezTo>
                  <a:cubicBezTo>
                    <a:pt x="861" y="212"/>
                    <a:pt x="861" y="211"/>
                    <a:pt x="860" y="211"/>
                  </a:cubicBezTo>
                  <a:cubicBezTo>
                    <a:pt x="860" y="211"/>
                    <a:pt x="860" y="211"/>
                    <a:pt x="860" y="210"/>
                  </a:cubicBezTo>
                  <a:cubicBezTo>
                    <a:pt x="860" y="210"/>
                    <a:pt x="860" y="210"/>
                    <a:pt x="860" y="210"/>
                  </a:cubicBezTo>
                  <a:cubicBezTo>
                    <a:pt x="860" y="209"/>
                    <a:pt x="860" y="209"/>
                    <a:pt x="860" y="208"/>
                  </a:cubicBezTo>
                  <a:cubicBezTo>
                    <a:pt x="860" y="208"/>
                    <a:pt x="862" y="207"/>
                    <a:pt x="862" y="207"/>
                  </a:cubicBezTo>
                  <a:cubicBezTo>
                    <a:pt x="863" y="207"/>
                    <a:pt x="863" y="207"/>
                    <a:pt x="863" y="206"/>
                  </a:cubicBezTo>
                  <a:cubicBezTo>
                    <a:pt x="863" y="206"/>
                    <a:pt x="864" y="206"/>
                    <a:pt x="864" y="206"/>
                  </a:cubicBezTo>
                  <a:cubicBezTo>
                    <a:pt x="864" y="206"/>
                    <a:pt x="864" y="206"/>
                    <a:pt x="865" y="206"/>
                  </a:cubicBezTo>
                  <a:cubicBezTo>
                    <a:pt x="865" y="205"/>
                    <a:pt x="865" y="205"/>
                    <a:pt x="866" y="205"/>
                  </a:cubicBezTo>
                  <a:cubicBezTo>
                    <a:pt x="866" y="205"/>
                    <a:pt x="867" y="205"/>
                    <a:pt x="867" y="205"/>
                  </a:cubicBezTo>
                  <a:cubicBezTo>
                    <a:pt x="867" y="205"/>
                    <a:pt x="867" y="205"/>
                    <a:pt x="867" y="205"/>
                  </a:cubicBezTo>
                  <a:cubicBezTo>
                    <a:pt x="868" y="204"/>
                    <a:pt x="869" y="204"/>
                    <a:pt x="870" y="204"/>
                  </a:cubicBezTo>
                  <a:cubicBezTo>
                    <a:pt x="870" y="204"/>
                    <a:pt x="870" y="204"/>
                    <a:pt x="870" y="204"/>
                  </a:cubicBezTo>
                  <a:cubicBezTo>
                    <a:pt x="871" y="204"/>
                    <a:pt x="872" y="204"/>
                    <a:pt x="873" y="205"/>
                  </a:cubicBezTo>
                  <a:cubicBezTo>
                    <a:pt x="873" y="205"/>
                    <a:pt x="873" y="205"/>
                    <a:pt x="873" y="205"/>
                  </a:cubicBezTo>
                  <a:cubicBezTo>
                    <a:pt x="874" y="206"/>
                    <a:pt x="875" y="206"/>
                    <a:pt x="875" y="207"/>
                  </a:cubicBezTo>
                  <a:cubicBezTo>
                    <a:pt x="876" y="207"/>
                    <a:pt x="876" y="207"/>
                    <a:pt x="876" y="206"/>
                  </a:cubicBezTo>
                  <a:cubicBezTo>
                    <a:pt x="876" y="206"/>
                    <a:pt x="876" y="206"/>
                    <a:pt x="876" y="206"/>
                  </a:cubicBezTo>
                  <a:cubicBezTo>
                    <a:pt x="876" y="206"/>
                    <a:pt x="877" y="206"/>
                    <a:pt x="877" y="206"/>
                  </a:cubicBezTo>
                  <a:cubicBezTo>
                    <a:pt x="877" y="206"/>
                    <a:pt x="878" y="206"/>
                    <a:pt x="878" y="207"/>
                  </a:cubicBezTo>
                  <a:cubicBezTo>
                    <a:pt x="879" y="207"/>
                    <a:pt x="879" y="208"/>
                    <a:pt x="880" y="208"/>
                  </a:cubicBezTo>
                  <a:cubicBezTo>
                    <a:pt x="880" y="208"/>
                    <a:pt x="881" y="209"/>
                    <a:pt x="881" y="209"/>
                  </a:cubicBezTo>
                  <a:cubicBezTo>
                    <a:pt x="881" y="209"/>
                    <a:pt x="882" y="209"/>
                    <a:pt x="882" y="210"/>
                  </a:cubicBezTo>
                  <a:cubicBezTo>
                    <a:pt x="882" y="210"/>
                    <a:pt x="882" y="210"/>
                    <a:pt x="882" y="210"/>
                  </a:cubicBezTo>
                  <a:cubicBezTo>
                    <a:pt x="882" y="210"/>
                    <a:pt x="882" y="210"/>
                    <a:pt x="883" y="210"/>
                  </a:cubicBezTo>
                  <a:cubicBezTo>
                    <a:pt x="883" y="211"/>
                    <a:pt x="883" y="211"/>
                    <a:pt x="883" y="211"/>
                  </a:cubicBezTo>
                  <a:cubicBezTo>
                    <a:pt x="883" y="211"/>
                    <a:pt x="884" y="211"/>
                    <a:pt x="884" y="211"/>
                  </a:cubicBezTo>
                  <a:cubicBezTo>
                    <a:pt x="884" y="211"/>
                    <a:pt x="884" y="211"/>
                    <a:pt x="884" y="211"/>
                  </a:cubicBezTo>
                  <a:cubicBezTo>
                    <a:pt x="884" y="211"/>
                    <a:pt x="885" y="211"/>
                    <a:pt x="885" y="211"/>
                  </a:cubicBezTo>
                  <a:cubicBezTo>
                    <a:pt x="885" y="211"/>
                    <a:pt x="885" y="211"/>
                    <a:pt x="885" y="211"/>
                  </a:cubicBezTo>
                  <a:cubicBezTo>
                    <a:pt x="886" y="212"/>
                    <a:pt x="886" y="212"/>
                    <a:pt x="886" y="213"/>
                  </a:cubicBezTo>
                  <a:cubicBezTo>
                    <a:pt x="886" y="214"/>
                    <a:pt x="886" y="214"/>
                    <a:pt x="887" y="214"/>
                  </a:cubicBezTo>
                  <a:cubicBezTo>
                    <a:pt x="888" y="214"/>
                    <a:pt x="888" y="214"/>
                    <a:pt x="888" y="214"/>
                  </a:cubicBezTo>
                  <a:cubicBezTo>
                    <a:pt x="888" y="213"/>
                    <a:pt x="888" y="213"/>
                    <a:pt x="889" y="212"/>
                  </a:cubicBezTo>
                  <a:cubicBezTo>
                    <a:pt x="889" y="212"/>
                    <a:pt x="889" y="211"/>
                    <a:pt x="890" y="211"/>
                  </a:cubicBezTo>
                  <a:cubicBezTo>
                    <a:pt x="890" y="211"/>
                    <a:pt x="890" y="211"/>
                    <a:pt x="890" y="211"/>
                  </a:cubicBezTo>
                  <a:cubicBezTo>
                    <a:pt x="890" y="211"/>
                    <a:pt x="891" y="211"/>
                    <a:pt x="891" y="211"/>
                  </a:cubicBezTo>
                  <a:cubicBezTo>
                    <a:pt x="891" y="211"/>
                    <a:pt x="891" y="212"/>
                    <a:pt x="891" y="212"/>
                  </a:cubicBezTo>
                  <a:cubicBezTo>
                    <a:pt x="891" y="212"/>
                    <a:pt x="892" y="212"/>
                    <a:pt x="892" y="212"/>
                  </a:cubicBezTo>
                  <a:cubicBezTo>
                    <a:pt x="892" y="212"/>
                    <a:pt x="892" y="212"/>
                    <a:pt x="892" y="211"/>
                  </a:cubicBezTo>
                  <a:cubicBezTo>
                    <a:pt x="893" y="211"/>
                    <a:pt x="893" y="211"/>
                    <a:pt x="893" y="211"/>
                  </a:cubicBezTo>
                  <a:cubicBezTo>
                    <a:pt x="893" y="211"/>
                    <a:pt x="893" y="211"/>
                    <a:pt x="892" y="210"/>
                  </a:cubicBezTo>
                  <a:cubicBezTo>
                    <a:pt x="892" y="210"/>
                    <a:pt x="892" y="210"/>
                    <a:pt x="892" y="210"/>
                  </a:cubicBezTo>
                  <a:cubicBezTo>
                    <a:pt x="892" y="210"/>
                    <a:pt x="892" y="209"/>
                    <a:pt x="892" y="209"/>
                  </a:cubicBezTo>
                  <a:cubicBezTo>
                    <a:pt x="892" y="208"/>
                    <a:pt x="893" y="208"/>
                    <a:pt x="893" y="208"/>
                  </a:cubicBezTo>
                  <a:cubicBezTo>
                    <a:pt x="893" y="208"/>
                    <a:pt x="892" y="208"/>
                    <a:pt x="891" y="208"/>
                  </a:cubicBezTo>
                  <a:cubicBezTo>
                    <a:pt x="891" y="208"/>
                    <a:pt x="891" y="208"/>
                    <a:pt x="890" y="208"/>
                  </a:cubicBezTo>
                  <a:cubicBezTo>
                    <a:pt x="890" y="208"/>
                    <a:pt x="890" y="208"/>
                    <a:pt x="890" y="208"/>
                  </a:cubicBezTo>
                  <a:cubicBezTo>
                    <a:pt x="889" y="208"/>
                    <a:pt x="889" y="208"/>
                    <a:pt x="889" y="208"/>
                  </a:cubicBezTo>
                  <a:cubicBezTo>
                    <a:pt x="889" y="208"/>
                    <a:pt x="888" y="208"/>
                    <a:pt x="888" y="208"/>
                  </a:cubicBezTo>
                  <a:cubicBezTo>
                    <a:pt x="888" y="208"/>
                    <a:pt x="887" y="208"/>
                    <a:pt x="887" y="207"/>
                  </a:cubicBezTo>
                  <a:cubicBezTo>
                    <a:pt x="886" y="206"/>
                    <a:pt x="887" y="206"/>
                    <a:pt x="887" y="205"/>
                  </a:cubicBezTo>
                  <a:cubicBezTo>
                    <a:pt x="887" y="204"/>
                    <a:pt x="887" y="204"/>
                    <a:pt x="888" y="203"/>
                  </a:cubicBezTo>
                  <a:cubicBezTo>
                    <a:pt x="888" y="203"/>
                    <a:pt x="888" y="202"/>
                    <a:pt x="888" y="201"/>
                  </a:cubicBezTo>
                  <a:cubicBezTo>
                    <a:pt x="888" y="201"/>
                    <a:pt x="888" y="201"/>
                    <a:pt x="889" y="201"/>
                  </a:cubicBezTo>
                  <a:cubicBezTo>
                    <a:pt x="889" y="201"/>
                    <a:pt x="889" y="201"/>
                    <a:pt x="889" y="201"/>
                  </a:cubicBezTo>
                  <a:cubicBezTo>
                    <a:pt x="889" y="200"/>
                    <a:pt x="889" y="200"/>
                    <a:pt x="890" y="199"/>
                  </a:cubicBezTo>
                  <a:cubicBezTo>
                    <a:pt x="890" y="198"/>
                    <a:pt x="890" y="198"/>
                    <a:pt x="890" y="198"/>
                  </a:cubicBezTo>
                  <a:cubicBezTo>
                    <a:pt x="890" y="198"/>
                    <a:pt x="891" y="198"/>
                    <a:pt x="891" y="198"/>
                  </a:cubicBezTo>
                  <a:cubicBezTo>
                    <a:pt x="891" y="199"/>
                    <a:pt x="891" y="199"/>
                    <a:pt x="892" y="199"/>
                  </a:cubicBezTo>
                  <a:cubicBezTo>
                    <a:pt x="892" y="200"/>
                    <a:pt x="893" y="200"/>
                    <a:pt x="894" y="201"/>
                  </a:cubicBezTo>
                  <a:cubicBezTo>
                    <a:pt x="894" y="201"/>
                    <a:pt x="894" y="201"/>
                    <a:pt x="894" y="202"/>
                  </a:cubicBezTo>
                  <a:cubicBezTo>
                    <a:pt x="895" y="202"/>
                    <a:pt x="895" y="203"/>
                    <a:pt x="896" y="203"/>
                  </a:cubicBezTo>
                  <a:cubicBezTo>
                    <a:pt x="896" y="203"/>
                    <a:pt x="896" y="203"/>
                    <a:pt x="896" y="203"/>
                  </a:cubicBezTo>
                  <a:cubicBezTo>
                    <a:pt x="896" y="203"/>
                    <a:pt x="897" y="204"/>
                    <a:pt x="897" y="204"/>
                  </a:cubicBezTo>
                  <a:cubicBezTo>
                    <a:pt x="897" y="204"/>
                    <a:pt x="897" y="204"/>
                    <a:pt x="897" y="204"/>
                  </a:cubicBezTo>
                  <a:cubicBezTo>
                    <a:pt x="897" y="204"/>
                    <a:pt x="898" y="204"/>
                    <a:pt x="898" y="204"/>
                  </a:cubicBezTo>
                  <a:cubicBezTo>
                    <a:pt x="898" y="204"/>
                    <a:pt x="898" y="204"/>
                    <a:pt x="898" y="204"/>
                  </a:cubicBezTo>
                  <a:cubicBezTo>
                    <a:pt x="898" y="204"/>
                    <a:pt x="898" y="204"/>
                    <a:pt x="898" y="204"/>
                  </a:cubicBezTo>
                  <a:cubicBezTo>
                    <a:pt x="898" y="203"/>
                    <a:pt x="898" y="202"/>
                    <a:pt x="898" y="202"/>
                  </a:cubicBezTo>
                  <a:cubicBezTo>
                    <a:pt x="898" y="202"/>
                    <a:pt x="898" y="201"/>
                    <a:pt x="898" y="201"/>
                  </a:cubicBezTo>
                  <a:cubicBezTo>
                    <a:pt x="898" y="201"/>
                    <a:pt x="898" y="201"/>
                    <a:pt x="899" y="201"/>
                  </a:cubicBezTo>
                  <a:cubicBezTo>
                    <a:pt x="899" y="201"/>
                    <a:pt x="899" y="201"/>
                    <a:pt x="899" y="201"/>
                  </a:cubicBezTo>
                  <a:cubicBezTo>
                    <a:pt x="899" y="201"/>
                    <a:pt x="899" y="201"/>
                    <a:pt x="900" y="201"/>
                  </a:cubicBezTo>
                  <a:cubicBezTo>
                    <a:pt x="900" y="201"/>
                    <a:pt x="901" y="201"/>
                    <a:pt x="901" y="201"/>
                  </a:cubicBezTo>
                  <a:cubicBezTo>
                    <a:pt x="902" y="201"/>
                    <a:pt x="903" y="201"/>
                    <a:pt x="904" y="200"/>
                  </a:cubicBezTo>
                  <a:cubicBezTo>
                    <a:pt x="903" y="199"/>
                    <a:pt x="901" y="198"/>
                    <a:pt x="900" y="197"/>
                  </a:cubicBezTo>
                  <a:cubicBezTo>
                    <a:pt x="899" y="197"/>
                    <a:pt x="899" y="197"/>
                    <a:pt x="899" y="197"/>
                  </a:cubicBezTo>
                  <a:cubicBezTo>
                    <a:pt x="899" y="197"/>
                    <a:pt x="898" y="196"/>
                    <a:pt x="898" y="196"/>
                  </a:cubicBezTo>
                  <a:cubicBezTo>
                    <a:pt x="898" y="196"/>
                    <a:pt x="898" y="195"/>
                    <a:pt x="898" y="195"/>
                  </a:cubicBezTo>
                  <a:cubicBezTo>
                    <a:pt x="898" y="194"/>
                    <a:pt x="898" y="194"/>
                    <a:pt x="897" y="194"/>
                  </a:cubicBezTo>
                  <a:cubicBezTo>
                    <a:pt x="897" y="193"/>
                    <a:pt x="897" y="192"/>
                    <a:pt x="897" y="190"/>
                  </a:cubicBezTo>
                  <a:cubicBezTo>
                    <a:pt x="897" y="190"/>
                    <a:pt x="897" y="190"/>
                    <a:pt x="897" y="190"/>
                  </a:cubicBezTo>
                  <a:cubicBezTo>
                    <a:pt x="896" y="190"/>
                    <a:pt x="895" y="190"/>
                    <a:pt x="894" y="190"/>
                  </a:cubicBezTo>
                  <a:cubicBezTo>
                    <a:pt x="894" y="190"/>
                    <a:pt x="894" y="189"/>
                    <a:pt x="894" y="189"/>
                  </a:cubicBezTo>
                  <a:cubicBezTo>
                    <a:pt x="894" y="189"/>
                    <a:pt x="894" y="188"/>
                    <a:pt x="894" y="188"/>
                  </a:cubicBezTo>
                  <a:cubicBezTo>
                    <a:pt x="895" y="188"/>
                    <a:pt x="895" y="186"/>
                    <a:pt x="895" y="186"/>
                  </a:cubicBezTo>
                  <a:cubicBezTo>
                    <a:pt x="895" y="186"/>
                    <a:pt x="895" y="186"/>
                    <a:pt x="895" y="186"/>
                  </a:cubicBezTo>
                  <a:cubicBezTo>
                    <a:pt x="895" y="185"/>
                    <a:pt x="895" y="185"/>
                    <a:pt x="895" y="185"/>
                  </a:cubicBezTo>
                  <a:cubicBezTo>
                    <a:pt x="895" y="184"/>
                    <a:pt x="895" y="184"/>
                    <a:pt x="895" y="184"/>
                  </a:cubicBezTo>
                  <a:cubicBezTo>
                    <a:pt x="895" y="183"/>
                    <a:pt x="896" y="183"/>
                    <a:pt x="896" y="183"/>
                  </a:cubicBezTo>
                  <a:cubicBezTo>
                    <a:pt x="897" y="183"/>
                    <a:pt x="897" y="182"/>
                    <a:pt x="898" y="182"/>
                  </a:cubicBezTo>
                  <a:cubicBezTo>
                    <a:pt x="898" y="182"/>
                    <a:pt x="898" y="182"/>
                    <a:pt x="898" y="182"/>
                  </a:cubicBezTo>
                  <a:cubicBezTo>
                    <a:pt x="898" y="182"/>
                    <a:pt x="898" y="181"/>
                    <a:pt x="898" y="181"/>
                  </a:cubicBezTo>
                  <a:cubicBezTo>
                    <a:pt x="899" y="181"/>
                    <a:pt x="899" y="181"/>
                    <a:pt x="899" y="181"/>
                  </a:cubicBezTo>
                  <a:cubicBezTo>
                    <a:pt x="899" y="181"/>
                    <a:pt x="899" y="181"/>
                    <a:pt x="898" y="181"/>
                  </a:cubicBezTo>
                  <a:cubicBezTo>
                    <a:pt x="898" y="181"/>
                    <a:pt x="898" y="181"/>
                    <a:pt x="898" y="181"/>
                  </a:cubicBezTo>
                  <a:cubicBezTo>
                    <a:pt x="897" y="181"/>
                    <a:pt x="897" y="181"/>
                    <a:pt x="896" y="181"/>
                  </a:cubicBezTo>
                  <a:cubicBezTo>
                    <a:pt x="895" y="181"/>
                    <a:pt x="894" y="182"/>
                    <a:pt x="893" y="183"/>
                  </a:cubicBezTo>
                  <a:cubicBezTo>
                    <a:pt x="893" y="183"/>
                    <a:pt x="893" y="183"/>
                    <a:pt x="893" y="183"/>
                  </a:cubicBezTo>
                  <a:cubicBezTo>
                    <a:pt x="893" y="184"/>
                    <a:pt x="893" y="184"/>
                    <a:pt x="892" y="185"/>
                  </a:cubicBezTo>
                  <a:cubicBezTo>
                    <a:pt x="892" y="185"/>
                    <a:pt x="891" y="185"/>
                    <a:pt x="891" y="186"/>
                  </a:cubicBezTo>
                  <a:cubicBezTo>
                    <a:pt x="890" y="186"/>
                    <a:pt x="890" y="186"/>
                    <a:pt x="890" y="186"/>
                  </a:cubicBezTo>
                  <a:cubicBezTo>
                    <a:pt x="890" y="186"/>
                    <a:pt x="889" y="186"/>
                    <a:pt x="889" y="185"/>
                  </a:cubicBezTo>
                  <a:cubicBezTo>
                    <a:pt x="889" y="185"/>
                    <a:pt x="889" y="184"/>
                    <a:pt x="889" y="184"/>
                  </a:cubicBezTo>
                  <a:cubicBezTo>
                    <a:pt x="889" y="183"/>
                    <a:pt x="888" y="183"/>
                    <a:pt x="888" y="182"/>
                  </a:cubicBezTo>
                  <a:cubicBezTo>
                    <a:pt x="887" y="182"/>
                    <a:pt x="886" y="181"/>
                    <a:pt x="887" y="180"/>
                  </a:cubicBezTo>
                  <a:cubicBezTo>
                    <a:pt x="887" y="178"/>
                    <a:pt x="888" y="177"/>
                    <a:pt x="889" y="176"/>
                  </a:cubicBezTo>
                  <a:cubicBezTo>
                    <a:pt x="890" y="176"/>
                    <a:pt x="890" y="175"/>
                    <a:pt x="891" y="174"/>
                  </a:cubicBezTo>
                  <a:cubicBezTo>
                    <a:pt x="891" y="174"/>
                    <a:pt x="891" y="174"/>
                    <a:pt x="892" y="174"/>
                  </a:cubicBezTo>
                  <a:cubicBezTo>
                    <a:pt x="892" y="174"/>
                    <a:pt x="892" y="173"/>
                    <a:pt x="893" y="173"/>
                  </a:cubicBezTo>
                  <a:cubicBezTo>
                    <a:pt x="893" y="174"/>
                    <a:pt x="893" y="174"/>
                    <a:pt x="893" y="174"/>
                  </a:cubicBezTo>
                  <a:cubicBezTo>
                    <a:pt x="894" y="174"/>
                    <a:pt x="894" y="174"/>
                    <a:pt x="894" y="174"/>
                  </a:cubicBezTo>
                  <a:cubicBezTo>
                    <a:pt x="895" y="174"/>
                    <a:pt x="895" y="174"/>
                    <a:pt x="896" y="173"/>
                  </a:cubicBezTo>
                  <a:cubicBezTo>
                    <a:pt x="896" y="173"/>
                    <a:pt x="896" y="173"/>
                    <a:pt x="897" y="172"/>
                  </a:cubicBezTo>
                  <a:cubicBezTo>
                    <a:pt x="897" y="172"/>
                    <a:pt x="898" y="171"/>
                    <a:pt x="898" y="171"/>
                  </a:cubicBezTo>
                  <a:cubicBezTo>
                    <a:pt x="898" y="170"/>
                    <a:pt x="899" y="169"/>
                    <a:pt x="898" y="169"/>
                  </a:cubicBezTo>
                  <a:cubicBezTo>
                    <a:pt x="898" y="169"/>
                    <a:pt x="898" y="168"/>
                    <a:pt x="897" y="168"/>
                  </a:cubicBezTo>
                  <a:cubicBezTo>
                    <a:pt x="897" y="168"/>
                    <a:pt x="896" y="168"/>
                    <a:pt x="895" y="168"/>
                  </a:cubicBezTo>
                  <a:cubicBezTo>
                    <a:pt x="895" y="168"/>
                    <a:pt x="894" y="167"/>
                    <a:pt x="894" y="167"/>
                  </a:cubicBezTo>
                  <a:cubicBezTo>
                    <a:pt x="893" y="167"/>
                    <a:pt x="893" y="167"/>
                    <a:pt x="892" y="167"/>
                  </a:cubicBezTo>
                  <a:cubicBezTo>
                    <a:pt x="892" y="167"/>
                    <a:pt x="892" y="166"/>
                    <a:pt x="891" y="166"/>
                  </a:cubicBezTo>
                  <a:cubicBezTo>
                    <a:pt x="891" y="165"/>
                    <a:pt x="891" y="165"/>
                    <a:pt x="891" y="165"/>
                  </a:cubicBezTo>
                  <a:cubicBezTo>
                    <a:pt x="891" y="164"/>
                    <a:pt x="891" y="163"/>
                    <a:pt x="891" y="162"/>
                  </a:cubicBezTo>
                  <a:cubicBezTo>
                    <a:pt x="892" y="162"/>
                    <a:pt x="892" y="162"/>
                    <a:pt x="892" y="162"/>
                  </a:cubicBezTo>
                  <a:cubicBezTo>
                    <a:pt x="893" y="162"/>
                    <a:pt x="894" y="162"/>
                    <a:pt x="895" y="162"/>
                  </a:cubicBezTo>
                  <a:cubicBezTo>
                    <a:pt x="896" y="162"/>
                    <a:pt x="897" y="162"/>
                    <a:pt x="897" y="162"/>
                  </a:cubicBezTo>
                  <a:cubicBezTo>
                    <a:pt x="898" y="162"/>
                    <a:pt x="898" y="162"/>
                    <a:pt x="899" y="162"/>
                  </a:cubicBezTo>
                  <a:cubicBezTo>
                    <a:pt x="899" y="162"/>
                    <a:pt x="900" y="163"/>
                    <a:pt x="900" y="163"/>
                  </a:cubicBezTo>
                  <a:cubicBezTo>
                    <a:pt x="901" y="163"/>
                    <a:pt x="901" y="164"/>
                    <a:pt x="902" y="164"/>
                  </a:cubicBezTo>
                  <a:cubicBezTo>
                    <a:pt x="902" y="164"/>
                    <a:pt x="902" y="164"/>
                    <a:pt x="902" y="164"/>
                  </a:cubicBezTo>
                  <a:cubicBezTo>
                    <a:pt x="902" y="164"/>
                    <a:pt x="903" y="164"/>
                    <a:pt x="903" y="164"/>
                  </a:cubicBezTo>
                  <a:cubicBezTo>
                    <a:pt x="904" y="164"/>
                    <a:pt x="904" y="164"/>
                    <a:pt x="905" y="163"/>
                  </a:cubicBezTo>
                  <a:cubicBezTo>
                    <a:pt x="905" y="163"/>
                    <a:pt x="905" y="163"/>
                    <a:pt x="905" y="163"/>
                  </a:cubicBezTo>
                  <a:cubicBezTo>
                    <a:pt x="906" y="163"/>
                    <a:pt x="906" y="162"/>
                    <a:pt x="907" y="162"/>
                  </a:cubicBezTo>
                  <a:cubicBezTo>
                    <a:pt x="907" y="162"/>
                    <a:pt x="907" y="162"/>
                    <a:pt x="907" y="162"/>
                  </a:cubicBezTo>
                  <a:cubicBezTo>
                    <a:pt x="908" y="163"/>
                    <a:pt x="908" y="163"/>
                    <a:pt x="909" y="163"/>
                  </a:cubicBezTo>
                  <a:cubicBezTo>
                    <a:pt x="909" y="163"/>
                    <a:pt x="910" y="163"/>
                    <a:pt x="910" y="163"/>
                  </a:cubicBezTo>
                  <a:cubicBezTo>
                    <a:pt x="910" y="163"/>
                    <a:pt x="910" y="163"/>
                    <a:pt x="910" y="163"/>
                  </a:cubicBezTo>
                  <a:cubicBezTo>
                    <a:pt x="911" y="163"/>
                    <a:pt x="912" y="163"/>
                    <a:pt x="913" y="163"/>
                  </a:cubicBezTo>
                  <a:cubicBezTo>
                    <a:pt x="913" y="163"/>
                    <a:pt x="914" y="163"/>
                    <a:pt x="914" y="163"/>
                  </a:cubicBezTo>
                  <a:cubicBezTo>
                    <a:pt x="915" y="163"/>
                    <a:pt x="915" y="163"/>
                    <a:pt x="915" y="163"/>
                  </a:cubicBezTo>
                  <a:cubicBezTo>
                    <a:pt x="916" y="163"/>
                    <a:pt x="916" y="164"/>
                    <a:pt x="917" y="164"/>
                  </a:cubicBezTo>
                  <a:cubicBezTo>
                    <a:pt x="917" y="164"/>
                    <a:pt x="918" y="164"/>
                    <a:pt x="918" y="164"/>
                  </a:cubicBezTo>
                  <a:cubicBezTo>
                    <a:pt x="918" y="164"/>
                    <a:pt x="918" y="164"/>
                    <a:pt x="918" y="164"/>
                  </a:cubicBezTo>
                  <a:cubicBezTo>
                    <a:pt x="919" y="164"/>
                    <a:pt x="919" y="164"/>
                    <a:pt x="920" y="164"/>
                  </a:cubicBezTo>
                  <a:cubicBezTo>
                    <a:pt x="920" y="164"/>
                    <a:pt x="921" y="164"/>
                    <a:pt x="922" y="164"/>
                  </a:cubicBezTo>
                  <a:cubicBezTo>
                    <a:pt x="922" y="164"/>
                    <a:pt x="922" y="164"/>
                    <a:pt x="922" y="164"/>
                  </a:cubicBezTo>
                  <a:cubicBezTo>
                    <a:pt x="923" y="164"/>
                    <a:pt x="923" y="164"/>
                    <a:pt x="923" y="164"/>
                  </a:cubicBezTo>
                  <a:cubicBezTo>
                    <a:pt x="923" y="164"/>
                    <a:pt x="923" y="164"/>
                    <a:pt x="923" y="164"/>
                  </a:cubicBezTo>
                  <a:cubicBezTo>
                    <a:pt x="924" y="164"/>
                    <a:pt x="925" y="164"/>
                    <a:pt x="925" y="163"/>
                  </a:cubicBezTo>
                  <a:cubicBezTo>
                    <a:pt x="925" y="163"/>
                    <a:pt x="926" y="163"/>
                    <a:pt x="926" y="162"/>
                  </a:cubicBezTo>
                  <a:cubicBezTo>
                    <a:pt x="926" y="162"/>
                    <a:pt x="926" y="162"/>
                    <a:pt x="927" y="162"/>
                  </a:cubicBezTo>
                  <a:cubicBezTo>
                    <a:pt x="927" y="162"/>
                    <a:pt x="928" y="162"/>
                    <a:pt x="928" y="162"/>
                  </a:cubicBezTo>
                  <a:cubicBezTo>
                    <a:pt x="928" y="162"/>
                    <a:pt x="928" y="162"/>
                    <a:pt x="928" y="162"/>
                  </a:cubicBezTo>
                  <a:cubicBezTo>
                    <a:pt x="929" y="163"/>
                    <a:pt x="929" y="163"/>
                    <a:pt x="929" y="163"/>
                  </a:cubicBezTo>
                  <a:cubicBezTo>
                    <a:pt x="929" y="163"/>
                    <a:pt x="930" y="163"/>
                    <a:pt x="930" y="163"/>
                  </a:cubicBezTo>
                  <a:cubicBezTo>
                    <a:pt x="931" y="163"/>
                    <a:pt x="931" y="163"/>
                    <a:pt x="932" y="163"/>
                  </a:cubicBezTo>
                  <a:cubicBezTo>
                    <a:pt x="932" y="163"/>
                    <a:pt x="932" y="162"/>
                    <a:pt x="932" y="162"/>
                  </a:cubicBezTo>
                  <a:cubicBezTo>
                    <a:pt x="933" y="162"/>
                    <a:pt x="933" y="162"/>
                    <a:pt x="934" y="162"/>
                  </a:cubicBezTo>
                  <a:cubicBezTo>
                    <a:pt x="934" y="162"/>
                    <a:pt x="935" y="162"/>
                    <a:pt x="935" y="163"/>
                  </a:cubicBezTo>
                  <a:cubicBezTo>
                    <a:pt x="936" y="163"/>
                    <a:pt x="936" y="163"/>
                    <a:pt x="936" y="163"/>
                  </a:cubicBezTo>
                  <a:cubicBezTo>
                    <a:pt x="937" y="163"/>
                    <a:pt x="937" y="163"/>
                    <a:pt x="937" y="163"/>
                  </a:cubicBezTo>
                  <a:cubicBezTo>
                    <a:pt x="938" y="163"/>
                    <a:pt x="938" y="163"/>
                    <a:pt x="938" y="163"/>
                  </a:cubicBezTo>
                  <a:cubicBezTo>
                    <a:pt x="938" y="163"/>
                    <a:pt x="938" y="163"/>
                    <a:pt x="938" y="163"/>
                  </a:cubicBezTo>
                  <a:cubicBezTo>
                    <a:pt x="938" y="163"/>
                    <a:pt x="938" y="163"/>
                    <a:pt x="938" y="163"/>
                  </a:cubicBezTo>
                  <a:cubicBezTo>
                    <a:pt x="947" y="163"/>
                    <a:pt x="947" y="163"/>
                    <a:pt x="947" y="163"/>
                  </a:cubicBezTo>
                  <a:cubicBezTo>
                    <a:pt x="947" y="164"/>
                    <a:pt x="947" y="164"/>
                    <a:pt x="947" y="164"/>
                  </a:cubicBezTo>
                  <a:cubicBezTo>
                    <a:pt x="947" y="164"/>
                    <a:pt x="947" y="165"/>
                    <a:pt x="947" y="165"/>
                  </a:cubicBezTo>
                  <a:cubicBezTo>
                    <a:pt x="945" y="165"/>
                    <a:pt x="944" y="165"/>
                    <a:pt x="942" y="166"/>
                  </a:cubicBezTo>
                  <a:cubicBezTo>
                    <a:pt x="941" y="166"/>
                    <a:pt x="941" y="166"/>
                    <a:pt x="940" y="167"/>
                  </a:cubicBezTo>
                  <a:cubicBezTo>
                    <a:pt x="940" y="167"/>
                    <a:pt x="939" y="167"/>
                    <a:pt x="938" y="168"/>
                  </a:cubicBezTo>
                  <a:cubicBezTo>
                    <a:pt x="938" y="168"/>
                    <a:pt x="938" y="168"/>
                    <a:pt x="937" y="168"/>
                  </a:cubicBezTo>
                  <a:cubicBezTo>
                    <a:pt x="937" y="168"/>
                    <a:pt x="937" y="168"/>
                    <a:pt x="937" y="168"/>
                  </a:cubicBezTo>
                  <a:cubicBezTo>
                    <a:pt x="937" y="168"/>
                    <a:pt x="936" y="168"/>
                    <a:pt x="936" y="168"/>
                  </a:cubicBezTo>
                  <a:cubicBezTo>
                    <a:pt x="936" y="168"/>
                    <a:pt x="936" y="168"/>
                    <a:pt x="936" y="168"/>
                  </a:cubicBezTo>
                  <a:cubicBezTo>
                    <a:pt x="935" y="168"/>
                    <a:pt x="935" y="168"/>
                    <a:pt x="934" y="168"/>
                  </a:cubicBezTo>
                  <a:cubicBezTo>
                    <a:pt x="934" y="168"/>
                    <a:pt x="934" y="168"/>
                    <a:pt x="934" y="168"/>
                  </a:cubicBezTo>
                  <a:cubicBezTo>
                    <a:pt x="934" y="168"/>
                    <a:pt x="934" y="168"/>
                    <a:pt x="934" y="168"/>
                  </a:cubicBezTo>
                  <a:cubicBezTo>
                    <a:pt x="933" y="167"/>
                    <a:pt x="932" y="167"/>
                    <a:pt x="932" y="167"/>
                  </a:cubicBezTo>
                  <a:cubicBezTo>
                    <a:pt x="931" y="167"/>
                    <a:pt x="931" y="167"/>
                    <a:pt x="930" y="167"/>
                  </a:cubicBezTo>
                  <a:cubicBezTo>
                    <a:pt x="930" y="168"/>
                    <a:pt x="930" y="168"/>
                    <a:pt x="929" y="168"/>
                  </a:cubicBezTo>
                  <a:cubicBezTo>
                    <a:pt x="929" y="168"/>
                    <a:pt x="929" y="168"/>
                    <a:pt x="929" y="168"/>
                  </a:cubicBezTo>
                  <a:cubicBezTo>
                    <a:pt x="929" y="169"/>
                    <a:pt x="929" y="169"/>
                    <a:pt x="929" y="170"/>
                  </a:cubicBezTo>
                  <a:cubicBezTo>
                    <a:pt x="929" y="170"/>
                    <a:pt x="929" y="170"/>
                    <a:pt x="929" y="170"/>
                  </a:cubicBezTo>
                  <a:cubicBezTo>
                    <a:pt x="929" y="170"/>
                    <a:pt x="929" y="170"/>
                    <a:pt x="929" y="170"/>
                  </a:cubicBezTo>
                  <a:cubicBezTo>
                    <a:pt x="930" y="171"/>
                    <a:pt x="930" y="172"/>
                    <a:pt x="930" y="172"/>
                  </a:cubicBezTo>
                  <a:cubicBezTo>
                    <a:pt x="930" y="173"/>
                    <a:pt x="929" y="173"/>
                    <a:pt x="929" y="173"/>
                  </a:cubicBezTo>
                  <a:cubicBezTo>
                    <a:pt x="929" y="174"/>
                    <a:pt x="929" y="174"/>
                    <a:pt x="929" y="174"/>
                  </a:cubicBezTo>
                  <a:cubicBezTo>
                    <a:pt x="929" y="174"/>
                    <a:pt x="930" y="174"/>
                    <a:pt x="930" y="174"/>
                  </a:cubicBezTo>
                  <a:cubicBezTo>
                    <a:pt x="930" y="174"/>
                    <a:pt x="930" y="174"/>
                    <a:pt x="931" y="174"/>
                  </a:cubicBezTo>
                  <a:cubicBezTo>
                    <a:pt x="931" y="174"/>
                    <a:pt x="931" y="174"/>
                    <a:pt x="931" y="174"/>
                  </a:cubicBezTo>
                  <a:cubicBezTo>
                    <a:pt x="931" y="174"/>
                    <a:pt x="932" y="174"/>
                    <a:pt x="932" y="173"/>
                  </a:cubicBezTo>
                  <a:cubicBezTo>
                    <a:pt x="932" y="173"/>
                    <a:pt x="933" y="173"/>
                    <a:pt x="933" y="172"/>
                  </a:cubicBezTo>
                  <a:cubicBezTo>
                    <a:pt x="933" y="172"/>
                    <a:pt x="933" y="172"/>
                    <a:pt x="934" y="171"/>
                  </a:cubicBezTo>
                  <a:cubicBezTo>
                    <a:pt x="934" y="171"/>
                    <a:pt x="935" y="171"/>
                    <a:pt x="935" y="171"/>
                  </a:cubicBezTo>
                  <a:cubicBezTo>
                    <a:pt x="936" y="170"/>
                    <a:pt x="937" y="170"/>
                    <a:pt x="937" y="169"/>
                  </a:cubicBezTo>
                  <a:cubicBezTo>
                    <a:pt x="939" y="168"/>
                    <a:pt x="941" y="168"/>
                    <a:pt x="942" y="168"/>
                  </a:cubicBezTo>
                  <a:cubicBezTo>
                    <a:pt x="943" y="168"/>
                    <a:pt x="944" y="167"/>
                    <a:pt x="944" y="167"/>
                  </a:cubicBezTo>
                  <a:cubicBezTo>
                    <a:pt x="945" y="167"/>
                    <a:pt x="945" y="167"/>
                    <a:pt x="945" y="167"/>
                  </a:cubicBezTo>
                  <a:cubicBezTo>
                    <a:pt x="946" y="167"/>
                    <a:pt x="946" y="167"/>
                    <a:pt x="946" y="167"/>
                  </a:cubicBezTo>
                  <a:cubicBezTo>
                    <a:pt x="947" y="167"/>
                    <a:pt x="947" y="167"/>
                    <a:pt x="947" y="167"/>
                  </a:cubicBezTo>
                  <a:cubicBezTo>
                    <a:pt x="947" y="167"/>
                    <a:pt x="948" y="167"/>
                    <a:pt x="948" y="167"/>
                  </a:cubicBezTo>
                  <a:cubicBezTo>
                    <a:pt x="948" y="167"/>
                    <a:pt x="948" y="167"/>
                    <a:pt x="948" y="167"/>
                  </a:cubicBezTo>
                  <a:cubicBezTo>
                    <a:pt x="948" y="168"/>
                    <a:pt x="948" y="168"/>
                    <a:pt x="948" y="168"/>
                  </a:cubicBezTo>
                  <a:cubicBezTo>
                    <a:pt x="948" y="169"/>
                    <a:pt x="948" y="169"/>
                    <a:pt x="948" y="169"/>
                  </a:cubicBezTo>
                  <a:cubicBezTo>
                    <a:pt x="948" y="170"/>
                    <a:pt x="948" y="170"/>
                    <a:pt x="948" y="171"/>
                  </a:cubicBezTo>
                  <a:cubicBezTo>
                    <a:pt x="948" y="171"/>
                    <a:pt x="948" y="171"/>
                    <a:pt x="948" y="172"/>
                  </a:cubicBezTo>
                  <a:cubicBezTo>
                    <a:pt x="948" y="171"/>
                    <a:pt x="948" y="171"/>
                    <a:pt x="948" y="171"/>
                  </a:cubicBezTo>
                  <a:cubicBezTo>
                    <a:pt x="948" y="171"/>
                    <a:pt x="948" y="171"/>
                    <a:pt x="948" y="170"/>
                  </a:cubicBezTo>
                  <a:cubicBezTo>
                    <a:pt x="949" y="168"/>
                    <a:pt x="949" y="168"/>
                    <a:pt x="949" y="168"/>
                  </a:cubicBezTo>
                  <a:cubicBezTo>
                    <a:pt x="949" y="167"/>
                    <a:pt x="949" y="166"/>
                    <a:pt x="949" y="166"/>
                  </a:cubicBezTo>
                  <a:cubicBezTo>
                    <a:pt x="949" y="165"/>
                    <a:pt x="949" y="165"/>
                    <a:pt x="950" y="164"/>
                  </a:cubicBezTo>
                  <a:cubicBezTo>
                    <a:pt x="950" y="164"/>
                    <a:pt x="950" y="163"/>
                    <a:pt x="950" y="163"/>
                  </a:cubicBezTo>
                  <a:cubicBezTo>
                    <a:pt x="951" y="162"/>
                    <a:pt x="952" y="161"/>
                    <a:pt x="954" y="161"/>
                  </a:cubicBezTo>
                  <a:cubicBezTo>
                    <a:pt x="955" y="161"/>
                    <a:pt x="957" y="161"/>
                    <a:pt x="958" y="161"/>
                  </a:cubicBezTo>
                  <a:cubicBezTo>
                    <a:pt x="958" y="161"/>
                    <a:pt x="959" y="161"/>
                    <a:pt x="959" y="161"/>
                  </a:cubicBezTo>
                  <a:cubicBezTo>
                    <a:pt x="960" y="160"/>
                    <a:pt x="961" y="160"/>
                    <a:pt x="962" y="160"/>
                  </a:cubicBezTo>
                  <a:cubicBezTo>
                    <a:pt x="962" y="159"/>
                    <a:pt x="962" y="159"/>
                    <a:pt x="963" y="159"/>
                  </a:cubicBezTo>
                  <a:cubicBezTo>
                    <a:pt x="963" y="159"/>
                    <a:pt x="964" y="159"/>
                    <a:pt x="964" y="159"/>
                  </a:cubicBezTo>
                  <a:cubicBezTo>
                    <a:pt x="964" y="159"/>
                    <a:pt x="964" y="159"/>
                    <a:pt x="964" y="159"/>
                  </a:cubicBezTo>
                  <a:cubicBezTo>
                    <a:pt x="965" y="159"/>
                    <a:pt x="965" y="159"/>
                    <a:pt x="965" y="159"/>
                  </a:cubicBezTo>
                  <a:cubicBezTo>
                    <a:pt x="966" y="159"/>
                    <a:pt x="966" y="159"/>
                    <a:pt x="967" y="159"/>
                  </a:cubicBezTo>
                  <a:cubicBezTo>
                    <a:pt x="967" y="159"/>
                    <a:pt x="968" y="159"/>
                    <a:pt x="968" y="159"/>
                  </a:cubicBezTo>
                  <a:cubicBezTo>
                    <a:pt x="968" y="159"/>
                    <a:pt x="968" y="159"/>
                    <a:pt x="968" y="159"/>
                  </a:cubicBezTo>
                  <a:cubicBezTo>
                    <a:pt x="968" y="159"/>
                    <a:pt x="968" y="159"/>
                    <a:pt x="968" y="159"/>
                  </a:cubicBezTo>
                  <a:cubicBezTo>
                    <a:pt x="969" y="159"/>
                    <a:pt x="969" y="159"/>
                    <a:pt x="970" y="159"/>
                  </a:cubicBezTo>
                  <a:cubicBezTo>
                    <a:pt x="970" y="159"/>
                    <a:pt x="970" y="159"/>
                    <a:pt x="970" y="159"/>
                  </a:cubicBezTo>
                  <a:cubicBezTo>
                    <a:pt x="971" y="159"/>
                    <a:pt x="971" y="159"/>
                    <a:pt x="972" y="160"/>
                  </a:cubicBezTo>
                  <a:cubicBezTo>
                    <a:pt x="973" y="160"/>
                    <a:pt x="974" y="160"/>
                    <a:pt x="974" y="161"/>
                  </a:cubicBezTo>
                  <a:cubicBezTo>
                    <a:pt x="976" y="161"/>
                    <a:pt x="977" y="162"/>
                    <a:pt x="978" y="163"/>
                  </a:cubicBezTo>
                  <a:cubicBezTo>
                    <a:pt x="979" y="164"/>
                    <a:pt x="979" y="164"/>
                    <a:pt x="979" y="165"/>
                  </a:cubicBezTo>
                  <a:cubicBezTo>
                    <a:pt x="979" y="166"/>
                    <a:pt x="979" y="166"/>
                    <a:pt x="979" y="166"/>
                  </a:cubicBezTo>
                  <a:cubicBezTo>
                    <a:pt x="979" y="166"/>
                    <a:pt x="979" y="167"/>
                    <a:pt x="979" y="167"/>
                  </a:cubicBezTo>
                  <a:cubicBezTo>
                    <a:pt x="979" y="167"/>
                    <a:pt x="979" y="167"/>
                    <a:pt x="979" y="167"/>
                  </a:cubicBezTo>
                  <a:cubicBezTo>
                    <a:pt x="979" y="168"/>
                    <a:pt x="979" y="168"/>
                    <a:pt x="979" y="168"/>
                  </a:cubicBezTo>
                  <a:cubicBezTo>
                    <a:pt x="979" y="169"/>
                    <a:pt x="979" y="169"/>
                    <a:pt x="979" y="169"/>
                  </a:cubicBezTo>
                  <a:cubicBezTo>
                    <a:pt x="978" y="170"/>
                    <a:pt x="977" y="171"/>
                    <a:pt x="976" y="171"/>
                  </a:cubicBezTo>
                  <a:cubicBezTo>
                    <a:pt x="976" y="171"/>
                    <a:pt x="976" y="171"/>
                    <a:pt x="976" y="170"/>
                  </a:cubicBezTo>
                  <a:cubicBezTo>
                    <a:pt x="975" y="170"/>
                    <a:pt x="974" y="170"/>
                    <a:pt x="973" y="169"/>
                  </a:cubicBezTo>
                  <a:cubicBezTo>
                    <a:pt x="973" y="169"/>
                    <a:pt x="973" y="169"/>
                    <a:pt x="973" y="169"/>
                  </a:cubicBezTo>
                  <a:cubicBezTo>
                    <a:pt x="973" y="168"/>
                    <a:pt x="973" y="168"/>
                    <a:pt x="973" y="168"/>
                  </a:cubicBezTo>
                  <a:cubicBezTo>
                    <a:pt x="972" y="168"/>
                    <a:pt x="972" y="168"/>
                    <a:pt x="972" y="168"/>
                  </a:cubicBezTo>
                  <a:cubicBezTo>
                    <a:pt x="972" y="169"/>
                    <a:pt x="972" y="170"/>
                    <a:pt x="972" y="171"/>
                  </a:cubicBezTo>
                  <a:cubicBezTo>
                    <a:pt x="972" y="171"/>
                    <a:pt x="972" y="171"/>
                    <a:pt x="972" y="171"/>
                  </a:cubicBezTo>
                  <a:cubicBezTo>
                    <a:pt x="972" y="172"/>
                    <a:pt x="972" y="172"/>
                    <a:pt x="973" y="172"/>
                  </a:cubicBezTo>
                  <a:cubicBezTo>
                    <a:pt x="973" y="172"/>
                    <a:pt x="973" y="172"/>
                    <a:pt x="973" y="172"/>
                  </a:cubicBezTo>
                  <a:cubicBezTo>
                    <a:pt x="973" y="172"/>
                    <a:pt x="973" y="172"/>
                    <a:pt x="973" y="173"/>
                  </a:cubicBezTo>
                  <a:cubicBezTo>
                    <a:pt x="973" y="173"/>
                    <a:pt x="973" y="173"/>
                    <a:pt x="973" y="174"/>
                  </a:cubicBezTo>
                  <a:cubicBezTo>
                    <a:pt x="973" y="174"/>
                    <a:pt x="972" y="175"/>
                    <a:pt x="972" y="175"/>
                  </a:cubicBezTo>
                  <a:cubicBezTo>
                    <a:pt x="971" y="175"/>
                    <a:pt x="971" y="175"/>
                    <a:pt x="970" y="176"/>
                  </a:cubicBezTo>
                  <a:cubicBezTo>
                    <a:pt x="971" y="176"/>
                    <a:pt x="971" y="176"/>
                    <a:pt x="971" y="176"/>
                  </a:cubicBezTo>
                  <a:cubicBezTo>
                    <a:pt x="972" y="175"/>
                    <a:pt x="973" y="175"/>
                    <a:pt x="974" y="175"/>
                  </a:cubicBezTo>
                  <a:cubicBezTo>
                    <a:pt x="977" y="175"/>
                    <a:pt x="978" y="174"/>
                    <a:pt x="980" y="173"/>
                  </a:cubicBezTo>
                  <a:cubicBezTo>
                    <a:pt x="980" y="173"/>
                    <a:pt x="980" y="173"/>
                    <a:pt x="980" y="173"/>
                  </a:cubicBezTo>
                  <a:cubicBezTo>
                    <a:pt x="980" y="173"/>
                    <a:pt x="981" y="173"/>
                    <a:pt x="981" y="173"/>
                  </a:cubicBezTo>
                  <a:cubicBezTo>
                    <a:pt x="981" y="174"/>
                    <a:pt x="981" y="174"/>
                    <a:pt x="981" y="174"/>
                  </a:cubicBezTo>
                  <a:cubicBezTo>
                    <a:pt x="981" y="175"/>
                    <a:pt x="981" y="175"/>
                    <a:pt x="981" y="176"/>
                  </a:cubicBezTo>
                  <a:cubicBezTo>
                    <a:pt x="981" y="176"/>
                    <a:pt x="981" y="176"/>
                    <a:pt x="981" y="176"/>
                  </a:cubicBezTo>
                  <a:cubicBezTo>
                    <a:pt x="981" y="177"/>
                    <a:pt x="982" y="177"/>
                    <a:pt x="982" y="178"/>
                  </a:cubicBezTo>
                  <a:cubicBezTo>
                    <a:pt x="982" y="178"/>
                    <a:pt x="982" y="178"/>
                    <a:pt x="982" y="178"/>
                  </a:cubicBezTo>
                  <a:cubicBezTo>
                    <a:pt x="981" y="179"/>
                    <a:pt x="981" y="180"/>
                    <a:pt x="982" y="180"/>
                  </a:cubicBezTo>
                  <a:cubicBezTo>
                    <a:pt x="982" y="181"/>
                    <a:pt x="982" y="181"/>
                    <a:pt x="982" y="181"/>
                  </a:cubicBezTo>
                  <a:cubicBezTo>
                    <a:pt x="983" y="181"/>
                    <a:pt x="983" y="180"/>
                    <a:pt x="984" y="179"/>
                  </a:cubicBezTo>
                  <a:cubicBezTo>
                    <a:pt x="984" y="179"/>
                    <a:pt x="984" y="179"/>
                    <a:pt x="984" y="179"/>
                  </a:cubicBezTo>
                  <a:cubicBezTo>
                    <a:pt x="984" y="179"/>
                    <a:pt x="984" y="179"/>
                    <a:pt x="984" y="178"/>
                  </a:cubicBezTo>
                  <a:cubicBezTo>
                    <a:pt x="984" y="177"/>
                    <a:pt x="985" y="177"/>
                    <a:pt x="986" y="176"/>
                  </a:cubicBezTo>
                  <a:cubicBezTo>
                    <a:pt x="987" y="176"/>
                    <a:pt x="987" y="176"/>
                    <a:pt x="988" y="176"/>
                  </a:cubicBezTo>
                  <a:cubicBezTo>
                    <a:pt x="989" y="176"/>
                    <a:pt x="989" y="177"/>
                    <a:pt x="990" y="178"/>
                  </a:cubicBezTo>
                  <a:cubicBezTo>
                    <a:pt x="990" y="179"/>
                    <a:pt x="990" y="180"/>
                    <a:pt x="989" y="181"/>
                  </a:cubicBezTo>
                  <a:cubicBezTo>
                    <a:pt x="989" y="182"/>
                    <a:pt x="988" y="182"/>
                    <a:pt x="988" y="182"/>
                  </a:cubicBezTo>
                  <a:cubicBezTo>
                    <a:pt x="988" y="182"/>
                    <a:pt x="988" y="183"/>
                    <a:pt x="988" y="183"/>
                  </a:cubicBezTo>
                  <a:cubicBezTo>
                    <a:pt x="988" y="183"/>
                    <a:pt x="988" y="183"/>
                    <a:pt x="988" y="183"/>
                  </a:cubicBezTo>
                  <a:cubicBezTo>
                    <a:pt x="988" y="183"/>
                    <a:pt x="988" y="183"/>
                    <a:pt x="988" y="183"/>
                  </a:cubicBezTo>
                  <a:cubicBezTo>
                    <a:pt x="987" y="183"/>
                    <a:pt x="987" y="183"/>
                    <a:pt x="987" y="184"/>
                  </a:cubicBezTo>
                  <a:cubicBezTo>
                    <a:pt x="988" y="184"/>
                    <a:pt x="988" y="184"/>
                    <a:pt x="988" y="184"/>
                  </a:cubicBezTo>
                  <a:cubicBezTo>
                    <a:pt x="988" y="184"/>
                    <a:pt x="988" y="184"/>
                    <a:pt x="988" y="184"/>
                  </a:cubicBezTo>
                  <a:cubicBezTo>
                    <a:pt x="988" y="184"/>
                    <a:pt x="988" y="184"/>
                    <a:pt x="988" y="184"/>
                  </a:cubicBezTo>
                  <a:cubicBezTo>
                    <a:pt x="988" y="184"/>
                    <a:pt x="988" y="183"/>
                    <a:pt x="989" y="183"/>
                  </a:cubicBezTo>
                  <a:cubicBezTo>
                    <a:pt x="990" y="183"/>
                    <a:pt x="990" y="183"/>
                    <a:pt x="991" y="183"/>
                  </a:cubicBezTo>
                  <a:cubicBezTo>
                    <a:pt x="991" y="182"/>
                    <a:pt x="991" y="181"/>
                    <a:pt x="992" y="181"/>
                  </a:cubicBezTo>
                  <a:cubicBezTo>
                    <a:pt x="992" y="180"/>
                    <a:pt x="992" y="180"/>
                    <a:pt x="993" y="180"/>
                  </a:cubicBezTo>
                  <a:cubicBezTo>
                    <a:pt x="993" y="180"/>
                    <a:pt x="994" y="179"/>
                    <a:pt x="994" y="179"/>
                  </a:cubicBezTo>
                  <a:cubicBezTo>
                    <a:pt x="995" y="178"/>
                    <a:pt x="995" y="177"/>
                    <a:pt x="997" y="177"/>
                  </a:cubicBezTo>
                  <a:cubicBezTo>
                    <a:pt x="997" y="177"/>
                    <a:pt x="997" y="177"/>
                    <a:pt x="997" y="177"/>
                  </a:cubicBezTo>
                  <a:cubicBezTo>
                    <a:pt x="998" y="177"/>
                    <a:pt x="999" y="178"/>
                    <a:pt x="1000" y="178"/>
                  </a:cubicBezTo>
                  <a:cubicBezTo>
                    <a:pt x="1000" y="179"/>
                    <a:pt x="1000" y="179"/>
                    <a:pt x="1001" y="179"/>
                  </a:cubicBezTo>
                  <a:cubicBezTo>
                    <a:pt x="1001" y="180"/>
                    <a:pt x="1001" y="180"/>
                    <a:pt x="1001" y="180"/>
                  </a:cubicBezTo>
                  <a:cubicBezTo>
                    <a:pt x="1002" y="181"/>
                    <a:pt x="1003" y="181"/>
                    <a:pt x="1004" y="182"/>
                  </a:cubicBezTo>
                  <a:cubicBezTo>
                    <a:pt x="1004" y="182"/>
                    <a:pt x="1004" y="182"/>
                    <a:pt x="1004" y="182"/>
                  </a:cubicBezTo>
                  <a:cubicBezTo>
                    <a:pt x="1004" y="182"/>
                    <a:pt x="1004" y="182"/>
                    <a:pt x="1004" y="182"/>
                  </a:cubicBezTo>
                  <a:cubicBezTo>
                    <a:pt x="1004" y="182"/>
                    <a:pt x="1005" y="181"/>
                    <a:pt x="1005" y="182"/>
                  </a:cubicBezTo>
                  <a:cubicBezTo>
                    <a:pt x="1005" y="182"/>
                    <a:pt x="1006" y="182"/>
                    <a:pt x="1006" y="182"/>
                  </a:cubicBezTo>
                  <a:cubicBezTo>
                    <a:pt x="1006" y="182"/>
                    <a:pt x="1007" y="182"/>
                    <a:pt x="1007" y="183"/>
                  </a:cubicBezTo>
                  <a:cubicBezTo>
                    <a:pt x="1007" y="183"/>
                    <a:pt x="1008" y="183"/>
                    <a:pt x="1008" y="183"/>
                  </a:cubicBezTo>
                  <a:cubicBezTo>
                    <a:pt x="1008" y="183"/>
                    <a:pt x="1008" y="183"/>
                    <a:pt x="1008" y="183"/>
                  </a:cubicBezTo>
                  <a:cubicBezTo>
                    <a:pt x="1008" y="184"/>
                    <a:pt x="1009" y="184"/>
                    <a:pt x="1009" y="184"/>
                  </a:cubicBezTo>
                  <a:cubicBezTo>
                    <a:pt x="1009" y="185"/>
                    <a:pt x="1009" y="187"/>
                    <a:pt x="1008" y="188"/>
                  </a:cubicBezTo>
                  <a:cubicBezTo>
                    <a:pt x="1007" y="188"/>
                    <a:pt x="1006" y="189"/>
                    <a:pt x="1006" y="189"/>
                  </a:cubicBezTo>
                  <a:cubicBezTo>
                    <a:pt x="1006" y="189"/>
                    <a:pt x="1006" y="189"/>
                    <a:pt x="1006" y="189"/>
                  </a:cubicBezTo>
                  <a:cubicBezTo>
                    <a:pt x="1005" y="189"/>
                    <a:pt x="1004" y="189"/>
                    <a:pt x="1003" y="190"/>
                  </a:cubicBezTo>
                  <a:cubicBezTo>
                    <a:pt x="1003" y="190"/>
                    <a:pt x="1003" y="190"/>
                    <a:pt x="1003" y="191"/>
                  </a:cubicBezTo>
                  <a:cubicBezTo>
                    <a:pt x="1004" y="190"/>
                    <a:pt x="1005" y="190"/>
                    <a:pt x="1006" y="190"/>
                  </a:cubicBezTo>
                  <a:cubicBezTo>
                    <a:pt x="1007" y="190"/>
                    <a:pt x="1007" y="190"/>
                    <a:pt x="1008" y="190"/>
                  </a:cubicBezTo>
                  <a:cubicBezTo>
                    <a:pt x="1008" y="190"/>
                    <a:pt x="1008" y="191"/>
                    <a:pt x="1008" y="191"/>
                  </a:cubicBezTo>
                  <a:cubicBezTo>
                    <a:pt x="1008" y="191"/>
                    <a:pt x="1008" y="191"/>
                    <a:pt x="1009" y="191"/>
                  </a:cubicBezTo>
                  <a:cubicBezTo>
                    <a:pt x="1009" y="191"/>
                    <a:pt x="1009" y="191"/>
                    <a:pt x="1009" y="191"/>
                  </a:cubicBezTo>
                  <a:cubicBezTo>
                    <a:pt x="1009" y="191"/>
                    <a:pt x="1009" y="191"/>
                    <a:pt x="1009" y="191"/>
                  </a:cubicBezTo>
                  <a:cubicBezTo>
                    <a:pt x="1010" y="191"/>
                    <a:pt x="1010" y="191"/>
                    <a:pt x="1010" y="190"/>
                  </a:cubicBezTo>
                  <a:cubicBezTo>
                    <a:pt x="1010" y="190"/>
                    <a:pt x="1010" y="190"/>
                    <a:pt x="1011" y="190"/>
                  </a:cubicBezTo>
                  <a:cubicBezTo>
                    <a:pt x="1011" y="190"/>
                    <a:pt x="1011" y="190"/>
                    <a:pt x="1012" y="190"/>
                  </a:cubicBezTo>
                  <a:cubicBezTo>
                    <a:pt x="1012" y="190"/>
                    <a:pt x="1012" y="190"/>
                    <a:pt x="1012" y="190"/>
                  </a:cubicBezTo>
                  <a:cubicBezTo>
                    <a:pt x="1012" y="190"/>
                    <a:pt x="1012" y="190"/>
                    <a:pt x="1013" y="190"/>
                  </a:cubicBezTo>
                  <a:cubicBezTo>
                    <a:pt x="1013" y="190"/>
                    <a:pt x="1013" y="190"/>
                    <a:pt x="1013" y="190"/>
                  </a:cubicBezTo>
                  <a:cubicBezTo>
                    <a:pt x="1013" y="190"/>
                    <a:pt x="1013" y="190"/>
                    <a:pt x="1013" y="190"/>
                  </a:cubicBezTo>
                  <a:cubicBezTo>
                    <a:pt x="1015" y="190"/>
                    <a:pt x="1017" y="189"/>
                    <a:pt x="1018" y="188"/>
                  </a:cubicBezTo>
                  <a:cubicBezTo>
                    <a:pt x="1018" y="188"/>
                    <a:pt x="1018" y="188"/>
                    <a:pt x="1018" y="188"/>
                  </a:cubicBezTo>
                  <a:cubicBezTo>
                    <a:pt x="1019" y="187"/>
                    <a:pt x="1020" y="187"/>
                    <a:pt x="1020" y="187"/>
                  </a:cubicBezTo>
                  <a:cubicBezTo>
                    <a:pt x="1021" y="186"/>
                    <a:pt x="1022" y="186"/>
                    <a:pt x="1023" y="186"/>
                  </a:cubicBezTo>
                  <a:cubicBezTo>
                    <a:pt x="1023" y="185"/>
                    <a:pt x="1023" y="185"/>
                    <a:pt x="1024" y="184"/>
                  </a:cubicBezTo>
                  <a:cubicBezTo>
                    <a:pt x="1025" y="184"/>
                    <a:pt x="1026" y="183"/>
                    <a:pt x="1027" y="183"/>
                  </a:cubicBezTo>
                  <a:cubicBezTo>
                    <a:pt x="1027" y="183"/>
                    <a:pt x="1027" y="183"/>
                    <a:pt x="1028" y="183"/>
                  </a:cubicBezTo>
                  <a:cubicBezTo>
                    <a:pt x="1029" y="183"/>
                    <a:pt x="1029" y="182"/>
                    <a:pt x="1030" y="181"/>
                  </a:cubicBezTo>
                  <a:cubicBezTo>
                    <a:pt x="1031" y="181"/>
                    <a:pt x="1031" y="180"/>
                    <a:pt x="1032" y="180"/>
                  </a:cubicBezTo>
                  <a:cubicBezTo>
                    <a:pt x="1033" y="179"/>
                    <a:pt x="1034" y="179"/>
                    <a:pt x="1034" y="179"/>
                  </a:cubicBezTo>
                  <a:cubicBezTo>
                    <a:pt x="1034" y="179"/>
                    <a:pt x="1035" y="179"/>
                    <a:pt x="1035" y="179"/>
                  </a:cubicBezTo>
                  <a:cubicBezTo>
                    <a:pt x="1035" y="179"/>
                    <a:pt x="1035" y="179"/>
                    <a:pt x="1035" y="179"/>
                  </a:cubicBezTo>
                  <a:cubicBezTo>
                    <a:pt x="1036" y="179"/>
                    <a:pt x="1037" y="179"/>
                    <a:pt x="1037" y="179"/>
                  </a:cubicBezTo>
                  <a:cubicBezTo>
                    <a:pt x="1038" y="179"/>
                    <a:pt x="1038" y="179"/>
                    <a:pt x="1038" y="179"/>
                  </a:cubicBezTo>
                  <a:cubicBezTo>
                    <a:pt x="1038" y="178"/>
                    <a:pt x="1039" y="178"/>
                    <a:pt x="1039" y="178"/>
                  </a:cubicBezTo>
                  <a:cubicBezTo>
                    <a:pt x="1041" y="177"/>
                    <a:pt x="1042" y="177"/>
                    <a:pt x="1043" y="177"/>
                  </a:cubicBezTo>
                  <a:cubicBezTo>
                    <a:pt x="1044" y="177"/>
                    <a:pt x="1045" y="177"/>
                    <a:pt x="1046" y="177"/>
                  </a:cubicBezTo>
                  <a:cubicBezTo>
                    <a:pt x="1047" y="175"/>
                    <a:pt x="1048" y="174"/>
                    <a:pt x="1049" y="173"/>
                  </a:cubicBezTo>
                  <a:cubicBezTo>
                    <a:pt x="1050" y="173"/>
                    <a:pt x="1051" y="173"/>
                    <a:pt x="1051" y="172"/>
                  </a:cubicBezTo>
                  <a:cubicBezTo>
                    <a:pt x="1052" y="172"/>
                    <a:pt x="1053" y="172"/>
                    <a:pt x="1053" y="172"/>
                  </a:cubicBezTo>
                  <a:cubicBezTo>
                    <a:pt x="1053" y="172"/>
                    <a:pt x="1054" y="172"/>
                    <a:pt x="1054" y="172"/>
                  </a:cubicBezTo>
                  <a:cubicBezTo>
                    <a:pt x="1055" y="171"/>
                    <a:pt x="1055" y="171"/>
                    <a:pt x="1056" y="171"/>
                  </a:cubicBezTo>
                  <a:cubicBezTo>
                    <a:pt x="1057" y="171"/>
                    <a:pt x="1058" y="171"/>
                    <a:pt x="1058" y="171"/>
                  </a:cubicBezTo>
                  <a:cubicBezTo>
                    <a:pt x="1059" y="171"/>
                    <a:pt x="1059" y="172"/>
                    <a:pt x="1059" y="172"/>
                  </a:cubicBezTo>
                  <a:cubicBezTo>
                    <a:pt x="1061" y="172"/>
                    <a:pt x="1062" y="172"/>
                    <a:pt x="1064" y="173"/>
                  </a:cubicBezTo>
                  <a:cubicBezTo>
                    <a:pt x="1064" y="173"/>
                    <a:pt x="1064" y="173"/>
                    <a:pt x="1064" y="173"/>
                  </a:cubicBezTo>
                  <a:cubicBezTo>
                    <a:pt x="1064" y="173"/>
                    <a:pt x="1065" y="174"/>
                    <a:pt x="1066" y="174"/>
                  </a:cubicBezTo>
                  <a:cubicBezTo>
                    <a:pt x="1066" y="175"/>
                    <a:pt x="1066" y="175"/>
                    <a:pt x="1067" y="175"/>
                  </a:cubicBezTo>
                  <a:cubicBezTo>
                    <a:pt x="1067" y="175"/>
                    <a:pt x="1067" y="175"/>
                    <a:pt x="1067" y="175"/>
                  </a:cubicBezTo>
                  <a:cubicBezTo>
                    <a:pt x="1067" y="175"/>
                    <a:pt x="1067" y="175"/>
                    <a:pt x="1067" y="175"/>
                  </a:cubicBezTo>
                  <a:cubicBezTo>
                    <a:pt x="1067" y="175"/>
                    <a:pt x="1067" y="175"/>
                    <a:pt x="1067" y="175"/>
                  </a:cubicBezTo>
                  <a:cubicBezTo>
                    <a:pt x="1068" y="175"/>
                    <a:pt x="1068" y="176"/>
                    <a:pt x="1068" y="176"/>
                  </a:cubicBezTo>
                  <a:cubicBezTo>
                    <a:pt x="1068" y="176"/>
                    <a:pt x="1068" y="176"/>
                    <a:pt x="1069" y="176"/>
                  </a:cubicBezTo>
                  <a:cubicBezTo>
                    <a:pt x="1069" y="176"/>
                    <a:pt x="1069" y="177"/>
                    <a:pt x="1070" y="177"/>
                  </a:cubicBezTo>
                  <a:cubicBezTo>
                    <a:pt x="1070" y="177"/>
                    <a:pt x="1070" y="177"/>
                    <a:pt x="1070" y="177"/>
                  </a:cubicBezTo>
                  <a:cubicBezTo>
                    <a:pt x="1071" y="178"/>
                    <a:pt x="1071" y="178"/>
                    <a:pt x="1071" y="179"/>
                  </a:cubicBezTo>
                  <a:cubicBezTo>
                    <a:pt x="1071" y="179"/>
                    <a:pt x="1071" y="179"/>
                    <a:pt x="1071" y="179"/>
                  </a:cubicBezTo>
                  <a:cubicBezTo>
                    <a:pt x="1071" y="180"/>
                    <a:pt x="1072" y="180"/>
                    <a:pt x="1072" y="181"/>
                  </a:cubicBezTo>
                  <a:cubicBezTo>
                    <a:pt x="1072" y="181"/>
                    <a:pt x="1072" y="181"/>
                    <a:pt x="1072" y="181"/>
                  </a:cubicBezTo>
                  <a:cubicBezTo>
                    <a:pt x="1072" y="182"/>
                    <a:pt x="1073" y="182"/>
                    <a:pt x="1073" y="182"/>
                  </a:cubicBezTo>
                  <a:cubicBezTo>
                    <a:pt x="1073" y="182"/>
                    <a:pt x="1073" y="182"/>
                    <a:pt x="1073" y="182"/>
                  </a:cubicBezTo>
                  <a:cubicBezTo>
                    <a:pt x="1073" y="182"/>
                    <a:pt x="1073" y="182"/>
                    <a:pt x="1073" y="182"/>
                  </a:cubicBezTo>
                  <a:cubicBezTo>
                    <a:pt x="1073" y="182"/>
                    <a:pt x="1074" y="182"/>
                    <a:pt x="1074" y="182"/>
                  </a:cubicBezTo>
                  <a:cubicBezTo>
                    <a:pt x="1074" y="182"/>
                    <a:pt x="1074" y="182"/>
                    <a:pt x="1074" y="182"/>
                  </a:cubicBezTo>
                  <a:cubicBezTo>
                    <a:pt x="1074" y="182"/>
                    <a:pt x="1074" y="182"/>
                    <a:pt x="1074" y="182"/>
                  </a:cubicBezTo>
                  <a:cubicBezTo>
                    <a:pt x="1075" y="182"/>
                    <a:pt x="1075" y="182"/>
                    <a:pt x="1076" y="183"/>
                  </a:cubicBezTo>
                  <a:cubicBezTo>
                    <a:pt x="1077" y="184"/>
                    <a:pt x="1078" y="185"/>
                    <a:pt x="1078" y="186"/>
                  </a:cubicBezTo>
                  <a:cubicBezTo>
                    <a:pt x="1079" y="187"/>
                    <a:pt x="1079" y="188"/>
                    <a:pt x="1080" y="188"/>
                  </a:cubicBezTo>
                  <a:cubicBezTo>
                    <a:pt x="1080" y="188"/>
                    <a:pt x="1080" y="188"/>
                    <a:pt x="1080" y="188"/>
                  </a:cubicBezTo>
                  <a:cubicBezTo>
                    <a:pt x="1080" y="189"/>
                    <a:pt x="1080" y="189"/>
                    <a:pt x="1080" y="189"/>
                  </a:cubicBezTo>
                  <a:cubicBezTo>
                    <a:pt x="1080" y="190"/>
                    <a:pt x="1080" y="190"/>
                    <a:pt x="1080" y="191"/>
                  </a:cubicBezTo>
                  <a:cubicBezTo>
                    <a:pt x="1080" y="191"/>
                    <a:pt x="1080" y="192"/>
                    <a:pt x="1080" y="192"/>
                  </a:cubicBezTo>
                  <a:cubicBezTo>
                    <a:pt x="1080" y="192"/>
                    <a:pt x="1080" y="192"/>
                    <a:pt x="1080" y="192"/>
                  </a:cubicBezTo>
                  <a:cubicBezTo>
                    <a:pt x="1081" y="193"/>
                    <a:pt x="1081" y="193"/>
                    <a:pt x="1081" y="193"/>
                  </a:cubicBezTo>
                  <a:cubicBezTo>
                    <a:pt x="1081" y="194"/>
                    <a:pt x="1081" y="195"/>
                    <a:pt x="1081" y="195"/>
                  </a:cubicBezTo>
                  <a:cubicBezTo>
                    <a:pt x="1081" y="195"/>
                    <a:pt x="1081" y="196"/>
                    <a:pt x="1080" y="196"/>
                  </a:cubicBezTo>
                  <a:cubicBezTo>
                    <a:pt x="1080" y="196"/>
                    <a:pt x="1080" y="197"/>
                    <a:pt x="1080" y="197"/>
                  </a:cubicBezTo>
                  <a:cubicBezTo>
                    <a:pt x="1080" y="197"/>
                    <a:pt x="1080" y="197"/>
                    <a:pt x="1080" y="198"/>
                  </a:cubicBezTo>
                  <a:cubicBezTo>
                    <a:pt x="1079" y="198"/>
                    <a:pt x="1079" y="198"/>
                    <a:pt x="1079" y="198"/>
                  </a:cubicBezTo>
                  <a:cubicBezTo>
                    <a:pt x="1079" y="198"/>
                    <a:pt x="1079" y="198"/>
                    <a:pt x="1080" y="198"/>
                  </a:cubicBezTo>
                  <a:cubicBezTo>
                    <a:pt x="1080" y="199"/>
                    <a:pt x="1080" y="199"/>
                    <a:pt x="1081" y="200"/>
                  </a:cubicBezTo>
                  <a:cubicBezTo>
                    <a:pt x="1081" y="200"/>
                    <a:pt x="1081" y="201"/>
                    <a:pt x="1081" y="202"/>
                  </a:cubicBezTo>
                  <a:cubicBezTo>
                    <a:pt x="1080" y="203"/>
                    <a:pt x="1080" y="203"/>
                    <a:pt x="1080" y="203"/>
                  </a:cubicBezTo>
                  <a:cubicBezTo>
                    <a:pt x="1080" y="203"/>
                    <a:pt x="1080" y="204"/>
                    <a:pt x="1079" y="204"/>
                  </a:cubicBezTo>
                  <a:cubicBezTo>
                    <a:pt x="1079" y="205"/>
                    <a:pt x="1079" y="205"/>
                    <a:pt x="1079" y="205"/>
                  </a:cubicBezTo>
                  <a:cubicBezTo>
                    <a:pt x="1080" y="205"/>
                    <a:pt x="1081" y="204"/>
                    <a:pt x="1081" y="204"/>
                  </a:cubicBezTo>
                  <a:cubicBezTo>
                    <a:pt x="1082" y="204"/>
                    <a:pt x="1083" y="203"/>
                    <a:pt x="1084" y="203"/>
                  </a:cubicBezTo>
                  <a:cubicBezTo>
                    <a:pt x="1084" y="203"/>
                    <a:pt x="1085" y="203"/>
                    <a:pt x="1085" y="202"/>
                  </a:cubicBezTo>
                  <a:cubicBezTo>
                    <a:pt x="1085" y="202"/>
                    <a:pt x="1086" y="202"/>
                    <a:pt x="1086" y="202"/>
                  </a:cubicBezTo>
                  <a:cubicBezTo>
                    <a:pt x="1086" y="202"/>
                    <a:pt x="1087" y="202"/>
                    <a:pt x="1087" y="202"/>
                  </a:cubicBezTo>
                  <a:cubicBezTo>
                    <a:pt x="1087" y="202"/>
                    <a:pt x="1087" y="202"/>
                    <a:pt x="1087" y="202"/>
                  </a:cubicBezTo>
                  <a:cubicBezTo>
                    <a:pt x="1087" y="202"/>
                    <a:pt x="1087" y="202"/>
                    <a:pt x="1088" y="202"/>
                  </a:cubicBezTo>
                  <a:cubicBezTo>
                    <a:pt x="1088" y="202"/>
                    <a:pt x="1088" y="202"/>
                    <a:pt x="1089" y="202"/>
                  </a:cubicBezTo>
                  <a:cubicBezTo>
                    <a:pt x="1089" y="202"/>
                    <a:pt x="1089" y="202"/>
                    <a:pt x="1089" y="202"/>
                  </a:cubicBezTo>
                  <a:cubicBezTo>
                    <a:pt x="1089" y="202"/>
                    <a:pt x="1089" y="202"/>
                    <a:pt x="1090" y="202"/>
                  </a:cubicBezTo>
                  <a:cubicBezTo>
                    <a:pt x="1090" y="202"/>
                    <a:pt x="1091" y="202"/>
                    <a:pt x="1091" y="202"/>
                  </a:cubicBezTo>
                  <a:cubicBezTo>
                    <a:pt x="1092" y="202"/>
                    <a:pt x="1092" y="202"/>
                    <a:pt x="1092" y="202"/>
                  </a:cubicBezTo>
                  <a:cubicBezTo>
                    <a:pt x="1093" y="202"/>
                    <a:pt x="1093" y="202"/>
                    <a:pt x="1094" y="201"/>
                  </a:cubicBezTo>
                  <a:cubicBezTo>
                    <a:pt x="1094" y="201"/>
                    <a:pt x="1094" y="201"/>
                    <a:pt x="1094" y="201"/>
                  </a:cubicBezTo>
                  <a:cubicBezTo>
                    <a:pt x="1095" y="201"/>
                    <a:pt x="1095" y="201"/>
                    <a:pt x="1095" y="201"/>
                  </a:cubicBezTo>
                  <a:cubicBezTo>
                    <a:pt x="1096" y="201"/>
                    <a:pt x="1096" y="201"/>
                    <a:pt x="1096" y="202"/>
                  </a:cubicBezTo>
                  <a:cubicBezTo>
                    <a:pt x="1097" y="202"/>
                    <a:pt x="1097" y="202"/>
                    <a:pt x="1097" y="203"/>
                  </a:cubicBezTo>
                  <a:cubicBezTo>
                    <a:pt x="1097" y="203"/>
                    <a:pt x="1097" y="202"/>
                    <a:pt x="1097" y="202"/>
                  </a:cubicBezTo>
                  <a:cubicBezTo>
                    <a:pt x="1097" y="201"/>
                    <a:pt x="1097" y="201"/>
                    <a:pt x="1097" y="201"/>
                  </a:cubicBezTo>
                  <a:cubicBezTo>
                    <a:pt x="1097" y="201"/>
                    <a:pt x="1097" y="201"/>
                    <a:pt x="1097" y="201"/>
                  </a:cubicBezTo>
                  <a:cubicBezTo>
                    <a:pt x="1097" y="201"/>
                    <a:pt x="1097" y="201"/>
                    <a:pt x="1097" y="201"/>
                  </a:cubicBezTo>
                  <a:cubicBezTo>
                    <a:pt x="1097" y="201"/>
                    <a:pt x="1097" y="200"/>
                    <a:pt x="1098" y="200"/>
                  </a:cubicBezTo>
                  <a:cubicBezTo>
                    <a:pt x="1098" y="200"/>
                    <a:pt x="1098"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100" y="200"/>
                  </a:cubicBezTo>
                  <a:cubicBezTo>
                    <a:pt x="1100" y="200"/>
                    <a:pt x="1100" y="200"/>
                    <a:pt x="1100" y="200"/>
                  </a:cubicBezTo>
                  <a:cubicBezTo>
                    <a:pt x="1100" y="200"/>
                    <a:pt x="1100" y="201"/>
                    <a:pt x="1101" y="201"/>
                  </a:cubicBezTo>
                  <a:cubicBezTo>
                    <a:pt x="1101" y="201"/>
                    <a:pt x="1101" y="201"/>
                    <a:pt x="1101" y="201"/>
                  </a:cubicBezTo>
                  <a:cubicBezTo>
                    <a:pt x="1101" y="201"/>
                    <a:pt x="1101" y="201"/>
                    <a:pt x="1101" y="201"/>
                  </a:cubicBezTo>
                  <a:cubicBezTo>
                    <a:pt x="1101" y="201"/>
                    <a:pt x="1101" y="201"/>
                    <a:pt x="1101" y="200"/>
                  </a:cubicBezTo>
                  <a:cubicBezTo>
                    <a:pt x="1102" y="200"/>
                    <a:pt x="1102" y="200"/>
                    <a:pt x="1103" y="200"/>
                  </a:cubicBezTo>
                  <a:cubicBezTo>
                    <a:pt x="1103" y="199"/>
                    <a:pt x="1103" y="199"/>
                    <a:pt x="1103" y="199"/>
                  </a:cubicBezTo>
                  <a:cubicBezTo>
                    <a:pt x="1104" y="199"/>
                    <a:pt x="1104" y="199"/>
                    <a:pt x="1104" y="199"/>
                  </a:cubicBezTo>
                  <a:cubicBezTo>
                    <a:pt x="1104" y="199"/>
                    <a:pt x="1105" y="200"/>
                    <a:pt x="1105" y="200"/>
                  </a:cubicBezTo>
                  <a:cubicBezTo>
                    <a:pt x="1104" y="202"/>
                    <a:pt x="1104" y="202"/>
                    <a:pt x="1104" y="202"/>
                  </a:cubicBezTo>
                  <a:cubicBezTo>
                    <a:pt x="1104" y="202"/>
                    <a:pt x="1104" y="202"/>
                    <a:pt x="1104" y="202"/>
                  </a:cubicBezTo>
                  <a:cubicBezTo>
                    <a:pt x="1104" y="202"/>
                    <a:pt x="1105" y="202"/>
                    <a:pt x="1105" y="202"/>
                  </a:cubicBezTo>
                  <a:cubicBezTo>
                    <a:pt x="1105" y="203"/>
                    <a:pt x="1105" y="203"/>
                    <a:pt x="1105" y="203"/>
                  </a:cubicBezTo>
                  <a:cubicBezTo>
                    <a:pt x="1105" y="203"/>
                    <a:pt x="1105" y="203"/>
                    <a:pt x="1105" y="203"/>
                  </a:cubicBezTo>
                  <a:cubicBezTo>
                    <a:pt x="1105" y="203"/>
                    <a:pt x="1105" y="203"/>
                    <a:pt x="1105" y="203"/>
                  </a:cubicBezTo>
                  <a:cubicBezTo>
                    <a:pt x="1105" y="203"/>
                    <a:pt x="1105" y="203"/>
                    <a:pt x="1105" y="203"/>
                  </a:cubicBezTo>
                  <a:cubicBezTo>
                    <a:pt x="1105" y="203"/>
                    <a:pt x="1105" y="204"/>
                    <a:pt x="1105" y="204"/>
                  </a:cubicBezTo>
                  <a:cubicBezTo>
                    <a:pt x="1105" y="205"/>
                    <a:pt x="1105" y="205"/>
                    <a:pt x="1104" y="205"/>
                  </a:cubicBezTo>
                  <a:cubicBezTo>
                    <a:pt x="1104" y="205"/>
                    <a:pt x="1104" y="205"/>
                    <a:pt x="1104" y="205"/>
                  </a:cubicBezTo>
                  <a:cubicBezTo>
                    <a:pt x="1103" y="205"/>
                    <a:pt x="1103" y="205"/>
                    <a:pt x="1103" y="204"/>
                  </a:cubicBezTo>
                  <a:cubicBezTo>
                    <a:pt x="1103" y="204"/>
                    <a:pt x="1103" y="204"/>
                    <a:pt x="1103" y="204"/>
                  </a:cubicBezTo>
                  <a:cubicBezTo>
                    <a:pt x="1103" y="204"/>
                    <a:pt x="1103" y="204"/>
                    <a:pt x="1103" y="204"/>
                  </a:cubicBezTo>
                  <a:cubicBezTo>
                    <a:pt x="1102" y="204"/>
                    <a:pt x="1102" y="204"/>
                    <a:pt x="1102" y="204"/>
                  </a:cubicBezTo>
                  <a:cubicBezTo>
                    <a:pt x="1102" y="204"/>
                    <a:pt x="1102" y="204"/>
                    <a:pt x="1102" y="204"/>
                  </a:cubicBezTo>
                  <a:cubicBezTo>
                    <a:pt x="1102" y="203"/>
                    <a:pt x="1102" y="203"/>
                    <a:pt x="1102" y="203"/>
                  </a:cubicBezTo>
                  <a:cubicBezTo>
                    <a:pt x="1102" y="203"/>
                    <a:pt x="1102" y="203"/>
                    <a:pt x="1102" y="203"/>
                  </a:cubicBezTo>
                  <a:cubicBezTo>
                    <a:pt x="1102" y="203"/>
                    <a:pt x="1102" y="203"/>
                    <a:pt x="1101" y="203"/>
                  </a:cubicBezTo>
                  <a:cubicBezTo>
                    <a:pt x="1101" y="203"/>
                    <a:pt x="1101" y="203"/>
                    <a:pt x="1101" y="203"/>
                  </a:cubicBezTo>
                  <a:cubicBezTo>
                    <a:pt x="1101" y="202"/>
                    <a:pt x="1101" y="202"/>
                    <a:pt x="1101" y="202"/>
                  </a:cubicBezTo>
                  <a:cubicBezTo>
                    <a:pt x="1101" y="202"/>
                    <a:pt x="1101" y="202"/>
                    <a:pt x="1101" y="202"/>
                  </a:cubicBezTo>
                  <a:cubicBezTo>
                    <a:pt x="1101" y="202"/>
                    <a:pt x="1100" y="202"/>
                    <a:pt x="1100" y="202"/>
                  </a:cubicBezTo>
                  <a:cubicBezTo>
                    <a:pt x="1100" y="203"/>
                    <a:pt x="1100" y="203"/>
                    <a:pt x="1099" y="203"/>
                  </a:cubicBezTo>
                  <a:cubicBezTo>
                    <a:pt x="1099" y="203"/>
                    <a:pt x="1099" y="203"/>
                    <a:pt x="1099" y="203"/>
                  </a:cubicBezTo>
                  <a:cubicBezTo>
                    <a:pt x="1099" y="203"/>
                    <a:pt x="1098" y="203"/>
                    <a:pt x="1098" y="203"/>
                  </a:cubicBezTo>
                  <a:cubicBezTo>
                    <a:pt x="1098" y="203"/>
                    <a:pt x="1098" y="203"/>
                    <a:pt x="1098" y="203"/>
                  </a:cubicBezTo>
                  <a:cubicBezTo>
                    <a:pt x="1098" y="203"/>
                    <a:pt x="1098" y="204"/>
                    <a:pt x="1098" y="204"/>
                  </a:cubicBezTo>
                  <a:cubicBezTo>
                    <a:pt x="1099" y="204"/>
                    <a:pt x="1099" y="205"/>
                    <a:pt x="1100" y="205"/>
                  </a:cubicBezTo>
                  <a:cubicBezTo>
                    <a:pt x="1100" y="206"/>
                    <a:pt x="1100" y="207"/>
                    <a:pt x="1100" y="207"/>
                  </a:cubicBezTo>
                  <a:cubicBezTo>
                    <a:pt x="1100" y="207"/>
                    <a:pt x="1100" y="207"/>
                    <a:pt x="1100" y="208"/>
                  </a:cubicBezTo>
                  <a:cubicBezTo>
                    <a:pt x="1099" y="208"/>
                    <a:pt x="1099" y="209"/>
                    <a:pt x="1100" y="209"/>
                  </a:cubicBezTo>
                  <a:cubicBezTo>
                    <a:pt x="1100" y="209"/>
                    <a:pt x="1100" y="210"/>
                    <a:pt x="1101" y="210"/>
                  </a:cubicBezTo>
                  <a:cubicBezTo>
                    <a:pt x="1101" y="210"/>
                    <a:pt x="1101" y="211"/>
                    <a:pt x="1101" y="212"/>
                  </a:cubicBezTo>
                  <a:cubicBezTo>
                    <a:pt x="1101" y="212"/>
                    <a:pt x="1101" y="213"/>
                    <a:pt x="1101" y="213"/>
                  </a:cubicBezTo>
                  <a:cubicBezTo>
                    <a:pt x="1101" y="212"/>
                    <a:pt x="1102" y="212"/>
                    <a:pt x="1102" y="211"/>
                  </a:cubicBezTo>
                  <a:cubicBezTo>
                    <a:pt x="1102" y="210"/>
                    <a:pt x="1102" y="210"/>
                    <a:pt x="1102" y="209"/>
                  </a:cubicBezTo>
                  <a:cubicBezTo>
                    <a:pt x="1102" y="208"/>
                    <a:pt x="1103" y="208"/>
                    <a:pt x="1103" y="208"/>
                  </a:cubicBezTo>
                  <a:cubicBezTo>
                    <a:pt x="1104" y="208"/>
                    <a:pt x="1104" y="209"/>
                    <a:pt x="1105" y="209"/>
                  </a:cubicBezTo>
                  <a:cubicBezTo>
                    <a:pt x="1105" y="209"/>
                    <a:pt x="1105" y="209"/>
                    <a:pt x="1105" y="209"/>
                  </a:cubicBezTo>
                  <a:cubicBezTo>
                    <a:pt x="1106" y="210"/>
                    <a:pt x="1107" y="211"/>
                    <a:pt x="1108" y="212"/>
                  </a:cubicBezTo>
                  <a:cubicBezTo>
                    <a:pt x="1108" y="212"/>
                    <a:pt x="1109" y="213"/>
                    <a:pt x="1109" y="213"/>
                  </a:cubicBezTo>
                  <a:cubicBezTo>
                    <a:pt x="1109" y="213"/>
                    <a:pt x="1109" y="214"/>
                    <a:pt x="1109" y="214"/>
                  </a:cubicBezTo>
                  <a:cubicBezTo>
                    <a:pt x="1109" y="214"/>
                    <a:pt x="1109" y="214"/>
                    <a:pt x="1109" y="214"/>
                  </a:cubicBezTo>
                  <a:cubicBezTo>
                    <a:pt x="1109" y="214"/>
                    <a:pt x="1109" y="214"/>
                    <a:pt x="1109" y="214"/>
                  </a:cubicBezTo>
                  <a:cubicBezTo>
                    <a:pt x="1109" y="214"/>
                    <a:pt x="1109" y="213"/>
                    <a:pt x="1109" y="213"/>
                  </a:cubicBezTo>
                  <a:cubicBezTo>
                    <a:pt x="1109" y="213"/>
                    <a:pt x="1109" y="212"/>
                    <a:pt x="1109" y="211"/>
                  </a:cubicBezTo>
                  <a:cubicBezTo>
                    <a:pt x="1109" y="209"/>
                    <a:pt x="1108" y="208"/>
                    <a:pt x="1107" y="207"/>
                  </a:cubicBezTo>
                  <a:cubicBezTo>
                    <a:pt x="1105" y="206"/>
                    <a:pt x="1105" y="205"/>
                    <a:pt x="1106" y="205"/>
                  </a:cubicBezTo>
                  <a:cubicBezTo>
                    <a:pt x="1106" y="204"/>
                    <a:pt x="1106" y="203"/>
                    <a:pt x="1106" y="203"/>
                  </a:cubicBezTo>
                  <a:cubicBezTo>
                    <a:pt x="1107" y="202"/>
                    <a:pt x="1107" y="201"/>
                    <a:pt x="1107" y="200"/>
                  </a:cubicBezTo>
                  <a:cubicBezTo>
                    <a:pt x="1108" y="199"/>
                    <a:pt x="1109" y="199"/>
                    <a:pt x="1109" y="198"/>
                  </a:cubicBezTo>
                  <a:cubicBezTo>
                    <a:pt x="1109" y="198"/>
                    <a:pt x="1110" y="197"/>
                    <a:pt x="1110" y="197"/>
                  </a:cubicBezTo>
                  <a:cubicBezTo>
                    <a:pt x="1111" y="196"/>
                    <a:pt x="1112" y="195"/>
                    <a:pt x="1113" y="195"/>
                  </a:cubicBezTo>
                  <a:cubicBezTo>
                    <a:pt x="1113" y="195"/>
                    <a:pt x="1114" y="195"/>
                    <a:pt x="1115" y="194"/>
                  </a:cubicBezTo>
                  <a:cubicBezTo>
                    <a:pt x="1115" y="194"/>
                    <a:pt x="1115" y="194"/>
                    <a:pt x="1115" y="194"/>
                  </a:cubicBezTo>
                  <a:cubicBezTo>
                    <a:pt x="1115" y="194"/>
                    <a:pt x="1115" y="194"/>
                    <a:pt x="1115" y="194"/>
                  </a:cubicBezTo>
                  <a:cubicBezTo>
                    <a:pt x="1115" y="194"/>
                    <a:pt x="1115" y="194"/>
                    <a:pt x="1115" y="194"/>
                  </a:cubicBezTo>
                  <a:cubicBezTo>
                    <a:pt x="1115" y="194"/>
                    <a:pt x="1115" y="194"/>
                    <a:pt x="1115" y="194"/>
                  </a:cubicBezTo>
                  <a:cubicBezTo>
                    <a:pt x="1116" y="193"/>
                    <a:pt x="1117" y="193"/>
                    <a:pt x="1118" y="193"/>
                  </a:cubicBezTo>
                  <a:cubicBezTo>
                    <a:pt x="1118" y="193"/>
                    <a:pt x="1118" y="193"/>
                    <a:pt x="1118" y="193"/>
                  </a:cubicBezTo>
                  <a:cubicBezTo>
                    <a:pt x="1119" y="193"/>
                    <a:pt x="1119" y="193"/>
                    <a:pt x="1119" y="192"/>
                  </a:cubicBezTo>
                  <a:cubicBezTo>
                    <a:pt x="1120" y="191"/>
                    <a:pt x="1120" y="191"/>
                    <a:pt x="1120" y="190"/>
                  </a:cubicBezTo>
                  <a:cubicBezTo>
                    <a:pt x="1121" y="190"/>
                    <a:pt x="1122" y="189"/>
                    <a:pt x="1123" y="189"/>
                  </a:cubicBezTo>
                  <a:cubicBezTo>
                    <a:pt x="1123" y="189"/>
                    <a:pt x="1123" y="189"/>
                    <a:pt x="1123" y="190"/>
                  </a:cubicBezTo>
                  <a:cubicBezTo>
                    <a:pt x="1124" y="190"/>
                    <a:pt x="1125" y="190"/>
                    <a:pt x="1125" y="191"/>
                  </a:cubicBezTo>
                  <a:cubicBezTo>
                    <a:pt x="1125" y="191"/>
                    <a:pt x="1125" y="192"/>
                    <a:pt x="1126" y="192"/>
                  </a:cubicBezTo>
                  <a:cubicBezTo>
                    <a:pt x="1126" y="192"/>
                    <a:pt x="1126" y="192"/>
                    <a:pt x="1127" y="192"/>
                  </a:cubicBezTo>
                  <a:cubicBezTo>
                    <a:pt x="1127" y="193"/>
                    <a:pt x="1128" y="192"/>
                    <a:pt x="1129" y="191"/>
                  </a:cubicBezTo>
                  <a:cubicBezTo>
                    <a:pt x="1129" y="191"/>
                    <a:pt x="1130" y="191"/>
                    <a:pt x="1130" y="190"/>
                  </a:cubicBezTo>
                  <a:cubicBezTo>
                    <a:pt x="1130" y="190"/>
                    <a:pt x="1130" y="190"/>
                    <a:pt x="1130" y="190"/>
                  </a:cubicBezTo>
                  <a:cubicBezTo>
                    <a:pt x="1131" y="190"/>
                    <a:pt x="1133" y="189"/>
                    <a:pt x="1134" y="189"/>
                  </a:cubicBezTo>
                  <a:cubicBezTo>
                    <a:pt x="1134" y="189"/>
                    <a:pt x="1134" y="189"/>
                    <a:pt x="1134" y="190"/>
                  </a:cubicBezTo>
                  <a:cubicBezTo>
                    <a:pt x="1135" y="190"/>
                    <a:pt x="1135" y="190"/>
                    <a:pt x="1136" y="190"/>
                  </a:cubicBezTo>
                  <a:cubicBezTo>
                    <a:pt x="1136" y="190"/>
                    <a:pt x="1136" y="190"/>
                    <a:pt x="1136" y="190"/>
                  </a:cubicBezTo>
                  <a:cubicBezTo>
                    <a:pt x="1137" y="190"/>
                    <a:pt x="1137" y="190"/>
                    <a:pt x="1137" y="190"/>
                  </a:cubicBezTo>
                  <a:cubicBezTo>
                    <a:pt x="1137" y="190"/>
                    <a:pt x="1138" y="190"/>
                    <a:pt x="1138" y="190"/>
                  </a:cubicBezTo>
                  <a:cubicBezTo>
                    <a:pt x="1138" y="190"/>
                    <a:pt x="1139" y="190"/>
                    <a:pt x="1139" y="190"/>
                  </a:cubicBezTo>
                  <a:cubicBezTo>
                    <a:pt x="1139" y="190"/>
                    <a:pt x="1139" y="190"/>
                    <a:pt x="1140" y="190"/>
                  </a:cubicBezTo>
                  <a:cubicBezTo>
                    <a:pt x="1140" y="190"/>
                    <a:pt x="1140" y="190"/>
                    <a:pt x="1140" y="190"/>
                  </a:cubicBezTo>
                  <a:cubicBezTo>
                    <a:pt x="1140" y="190"/>
                    <a:pt x="1140" y="190"/>
                    <a:pt x="1140" y="190"/>
                  </a:cubicBezTo>
                  <a:cubicBezTo>
                    <a:pt x="1141" y="190"/>
                    <a:pt x="1141" y="190"/>
                    <a:pt x="1142" y="190"/>
                  </a:cubicBezTo>
                  <a:cubicBezTo>
                    <a:pt x="1142" y="190"/>
                    <a:pt x="1142" y="190"/>
                    <a:pt x="1142" y="190"/>
                  </a:cubicBezTo>
                  <a:cubicBezTo>
                    <a:pt x="1143" y="190"/>
                    <a:pt x="1143" y="190"/>
                    <a:pt x="1144" y="189"/>
                  </a:cubicBezTo>
                  <a:cubicBezTo>
                    <a:pt x="1144" y="189"/>
                    <a:pt x="1144" y="189"/>
                    <a:pt x="1144" y="189"/>
                  </a:cubicBezTo>
                  <a:cubicBezTo>
                    <a:pt x="1145" y="189"/>
                    <a:pt x="1146" y="190"/>
                    <a:pt x="1146" y="191"/>
                  </a:cubicBezTo>
                  <a:cubicBezTo>
                    <a:pt x="1147" y="190"/>
                    <a:pt x="1147" y="189"/>
                    <a:pt x="1148" y="188"/>
                  </a:cubicBezTo>
                  <a:cubicBezTo>
                    <a:pt x="1148" y="188"/>
                    <a:pt x="1148" y="187"/>
                    <a:pt x="1149" y="186"/>
                  </a:cubicBezTo>
                  <a:cubicBezTo>
                    <a:pt x="1149" y="186"/>
                    <a:pt x="1149" y="185"/>
                    <a:pt x="1149" y="185"/>
                  </a:cubicBezTo>
                  <a:cubicBezTo>
                    <a:pt x="1149" y="185"/>
                    <a:pt x="1149" y="185"/>
                    <a:pt x="1150" y="184"/>
                  </a:cubicBezTo>
                  <a:cubicBezTo>
                    <a:pt x="1150" y="184"/>
                    <a:pt x="1150" y="184"/>
                    <a:pt x="1150" y="184"/>
                  </a:cubicBezTo>
                  <a:cubicBezTo>
                    <a:pt x="1150" y="183"/>
                    <a:pt x="1150" y="182"/>
                    <a:pt x="1150" y="181"/>
                  </a:cubicBezTo>
                  <a:cubicBezTo>
                    <a:pt x="1151" y="180"/>
                    <a:pt x="1151" y="180"/>
                    <a:pt x="1151" y="180"/>
                  </a:cubicBezTo>
                  <a:cubicBezTo>
                    <a:pt x="1151" y="180"/>
                    <a:pt x="1151" y="179"/>
                    <a:pt x="1151" y="179"/>
                  </a:cubicBezTo>
                  <a:cubicBezTo>
                    <a:pt x="1150" y="179"/>
                    <a:pt x="1150" y="178"/>
                    <a:pt x="1150" y="178"/>
                  </a:cubicBezTo>
                  <a:cubicBezTo>
                    <a:pt x="1150" y="178"/>
                    <a:pt x="1150" y="178"/>
                    <a:pt x="1150" y="178"/>
                  </a:cubicBezTo>
                  <a:cubicBezTo>
                    <a:pt x="1150" y="178"/>
                    <a:pt x="1150" y="177"/>
                    <a:pt x="1150" y="177"/>
                  </a:cubicBezTo>
                  <a:cubicBezTo>
                    <a:pt x="1150" y="177"/>
                    <a:pt x="1150" y="177"/>
                    <a:pt x="1150" y="176"/>
                  </a:cubicBezTo>
                  <a:cubicBezTo>
                    <a:pt x="1150" y="176"/>
                    <a:pt x="1150" y="175"/>
                    <a:pt x="1151" y="175"/>
                  </a:cubicBezTo>
                  <a:cubicBezTo>
                    <a:pt x="1151" y="174"/>
                    <a:pt x="1152" y="174"/>
                    <a:pt x="1153" y="174"/>
                  </a:cubicBezTo>
                  <a:cubicBezTo>
                    <a:pt x="1154" y="173"/>
                    <a:pt x="1154" y="173"/>
                    <a:pt x="1155" y="172"/>
                  </a:cubicBezTo>
                  <a:cubicBezTo>
                    <a:pt x="1155" y="172"/>
                    <a:pt x="1156" y="172"/>
                    <a:pt x="1156" y="171"/>
                  </a:cubicBezTo>
                  <a:cubicBezTo>
                    <a:pt x="1156" y="171"/>
                    <a:pt x="1157" y="171"/>
                    <a:pt x="1157" y="171"/>
                  </a:cubicBezTo>
                  <a:cubicBezTo>
                    <a:pt x="1157" y="171"/>
                    <a:pt x="1158" y="171"/>
                    <a:pt x="1158" y="171"/>
                  </a:cubicBezTo>
                  <a:cubicBezTo>
                    <a:pt x="1158" y="172"/>
                    <a:pt x="1158" y="172"/>
                    <a:pt x="1159" y="172"/>
                  </a:cubicBezTo>
                  <a:cubicBezTo>
                    <a:pt x="1159" y="172"/>
                    <a:pt x="1159" y="173"/>
                    <a:pt x="1160" y="173"/>
                  </a:cubicBezTo>
                  <a:cubicBezTo>
                    <a:pt x="1160" y="173"/>
                    <a:pt x="1160" y="173"/>
                    <a:pt x="1160" y="173"/>
                  </a:cubicBezTo>
                  <a:cubicBezTo>
                    <a:pt x="1160" y="173"/>
                    <a:pt x="1160" y="173"/>
                    <a:pt x="1160" y="173"/>
                  </a:cubicBezTo>
                  <a:cubicBezTo>
                    <a:pt x="1161" y="172"/>
                    <a:pt x="1161" y="172"/>
                    <a:pt x="1161" y="172"/>
                  </a:cubicBezTo>
                  <a:cubicBezTo>
                    <a:pt x="1161" y="172"/>
                    <a:pt x="1161" y="172"/>
                    <a:pt x="1161" y="172"/>
                  </a:cubicBezTo>
                  <a:cubicBezTo>
                    <a:pt x="1162" y="172"/>
                    <a:pt x="1163" y="173"/>
                    <a:pt x="1163" y="173"/>
                  </a:cubicBezTo>
                  <a:cubicBezTo>
                    <a:pt x="1163" y="174"/>
                    <a:pt x="1163" y="174"/>
                    <a:pt x="1163" y="175"/>
                  </a:cubicBezTo>
                  <a:cubicBezTo>
                    <a:pt x="1163" y="175"/>
                    <a:pt x="1163" y="176"/>
                    <a:pt x="1163" y="176"/>
                  </a:cubicBezTo>
                  <a:cubicBezTo>
                    <a:pt x="1163" y="176"/>
                    <a:pt x="1163" y="177"/>
                    <a:pt x="1163" y="177"/>
                  </a:cubicBezTo>
                  <a:cubicBezTo>
                    <a:pt x="1164" y="177"/>
                    <a:pt x="1164" y="178"/>
                    <a:pt x="1164" y="178"/>
                  </a:cubicBezTo>
                  <a:cubicBezTo>
                    <a:pt x="1164" y="179"/>
                    <a:pt x="1163" y="181"/>
                    <a:pt x="1163" y="181"/>
                  </a:cubicBezTo>
                  <a:cubicBezTo>
                    <a:pt x="1162" y="182"/>
                    <a:pt x="1161" y="182"/>
                    <a:pt x="1161" y="182"/>
                  </a:cubicBezTo>
                  <a:cubicBezTo>
                    <a:pt x="1160" y="182"/>
                    <a:pt x="1160" y="182"/>
                    <a:pt x="1160" y="182"/>
                  </a:cubicBezTo>
                  <a:cubicBezTo>
                    <a:pt x="1160" y="182"/>
                    <a:pt x="1160" y="182"/>
                    <a:pt x="1160" y="182"/>
                  </a:cubicBezTo>
                  <a:cubicBezTo>
                    <a:pt x="1160" y="182"/>
                    <a:pt x="1160" y="182"/>
                    <a:pt x="1160" y="182"/>
                  </a:cubicBezTo>
                  <a:cubicBezTo>
                    <a:pt x="1159" y="182"/>
                    <a:pt x="1159" y="182"/>
                    <a:pt x="1159" y="183"/>
                  </a:cubicBezTo>
                  <a:cubicBezTo>
                    <a:pt x="1159" y="183"/>
                    <a:pt x="1158" y="183"/>
                    <a:pt x="1158" y="183"/>
                  </a:cubicBezTo>
                  <a:cubicBezTo>
                    <a:pt x="1158" y="183"/>
                    <a:pt x="1158" y="183"/>
                    <a:pt x="1157" y="183"/>
                  </a:cubicBezTo>
                  <a:cubicBezTo>
                    <a:pt x="1157" y="183"/>
                    <a:pt x="1157" y="183"/>
                    <a:pt x="1156" y="183"/>
                  </a:cubicBezTo>
                  <a:cubicBezTo>
                    <a:pt x="1156" y="183"/>
                    <a:pt x="1156" y="183"/>
                    <a:pt x="1156" y="183"/>
                  </a:cubicBezTo>
                  <a:cubicBezTo>
                    <a:pt x="1157" y="183"/>
                    <a:pt x="1157" y="184"/>
                    <a:pt x="1157" y="184"/>
                  </a:cubicBezTo>
                  <a:cubicBezTo>
                    <a:pt x="1157" y="184"/>
                    <a:pt x="1158" y="184"/>
                    <a:pt x="1158" y="184"/>
                  </a:cubicBezTo>
                  <a:cubicBezTo>
                    <a:pt x="1158" y="185"/>
                    <a:pt x="1158" y="185"/>
                    <a:pt x="1159" y="185"/>
                  </a:cubicBezTo>
                  <a:cubicBezTo>
                    <a:pt x="1159" y="186"/>
                    <a:pt x="1160" y="186"/>
                    <a:pt x="1160" y="188"/>
                  </a:cubicBezTo>
                  <a:cubicBezTo>
                    <a:pt x="1160" y="188"/>
                    <a:pt x="1160" y="188"/>
                    <a:pt x="1160" y="188"/>
                  </a:cubicBezTo>
                  <a:cubicBezTo>
                    <a:pt x="1160" y="188"/>
                    <a:pt x="1160" y="188"/>
                    <a:pt x="1161" y="188"/>
                  </a:cubicBezTo>
                  <a:cubicBezTo>
                    <a:pt x="1161" y="188"/>
                    <a:pt x="1161" y="188"/>
                    <a:pt x="1161" y="188"/>
                  </a:cubicBezTo>
                  <a:cubicBezTo>
                    <a:pt x="1161" y="189"/>
                    <a:pt x="1161" y="189"/>
                    <a:pt x="1161" y="190"/>
                  </a:cubicBezTo>
                  <a:cubicBezTo>
                    <a:pt x="1162" y="190"/>
                    <a:pt x="1162" y="190"/>
                    <a:pt x="1162" y="190"/>
                  </a:cubicBezTo>
                  <a:cubicBezTo>
                    <a:pt x="1162" y="191"/>
                    <a:pt x="1162" y="192"/>
                    <a:pt x="1163" y="192"/>
                  </a:cubicBezTo>
                  <a:cubicBezTo>
                    <a:pt x="1163" y="192"/>
                    <a:pt x="1163" y="192"/>
                    <a:pt x="1163" y="192"/>
                  </a:cubicBezTo>
                  <a:cubicBezTo>
                    <a:pt x="1163" y="192"/>
                    <a:pt x="1164" y="192"/>
                    <a:pt x="1164" y="192"/>
                  </a:cubicBezTo>
                  <a:cubicBezTo>
                    <a:pt x="1165" y="191"/>
                    <a:pt x="1165" y="191"/>
                    <a:pt x="1166" y="191"/>
                  </a:cubicBezTo>
                  <a:cubicBezTo>
                    <a:pt x="1167" y="191"/>
                    <a:pt x="1168" y="192"/>
                    <a:pt x="1168" y="192"/>
                  </a:cubicBezTo>
                  <a:cubicBezTo>
                    <a:pt x="1168" y="193"/>
                    <a:pt x="1169" y="193"/>
                    <a:pt x="1169" y="193"/>
                  </a:cubicBezTo>
                  <a:cubicBezTo>
                    <a:pt x="1169" y="193"/>
                    <a:pt x="1170" y="193"/>
                    <a:pt x="1170" y="193"/>
                  </a:cubicBezTo>
                  <a:cubicBezTo>
                    <a:pt x="1170" y="193"/>
                    <a:pt x="1170" y="193"/>
                    <a:pt x="1170" y="193"/>
                  </a:cubicBezTo>
                  <a:cubicBezTo>
                    <a:pt x="1170" y="193"/>
                    <a:pt x="1171" y="193"/>
                    <a:pt x="1171" y="193"/>
                  </a:cubicBezTo>
                  <a:cubicBezTo>
                    <a:pt x="1171" y="193"/>
                    <a:pt x="1171" y="193"/>
                    <a:pt x="1171" y="193"/>
                  </a:cubicBezTo>
                  <a:cubicBezTo>
                    <a:pt x="1172" y="193"/>
                    <a:pt x="1173" y="193"/>
                    <a:pt x="1173" y="194"/>
                  </a:cubicBezTo>
                  <a:cubicBezTo>
                    <a:pt x="1173" y="194"/>
                    <a:pt x="1174" y="195"/>
                    <a:pt x="1174" y="196"/>
                  </a:cubicBezTo>
                  <a:cubicBezTo>
                    <a:pt x="1174" y="196"/>
                    <a:pt x="1174" y="196"/>
                    <a:pt x="1174" y="196"/>
                  </a:cubicBezTo>
                  <a:cubicBezTo>
                    <a:pt x="1175" y="197"/>
                    <a:pt x="1175" y="197"/>
                    <a:pt x="1174" y="198"/>
                  </a:cubicBezTo>
                  <a:cubicBezTo>
                    <a:pt x="1174" y="199"/>
                    <a:pt x="1174" y="199"/>
                    <a:pt x="1174" y="199"/>
                  </a:cubicBezTo>
                  <a:cubicBezTo>
                    <a:pt x="1174" y="200"/>
                    <a:pt x="1174" y="200"/>
                    <a:pt x="1174" y="200"/>
                  </a:cubicBezTo>
                  <a:cubicBezTo>
                    <a:pt x="1174" y="200"/>
                    <a:pt x="1174" y="200"/>
                    <a:pt x="1174" y="200"/>
                  </a:cubicBezTo>
                  <a:cubicBezTo>
                    <a:pt x="1174" y="200"/>
                    <a:pt x="1174" y="200"/>
                    <a:pt x="1174" y="200"/>
                  </a:cubicBezTo>
                  <a:cubicBezTo>
                    <a:pt x="1175" y="200"/>
                    <a:pt x="1175" y="200"/>
                    <a:pt x="1175" y="200"/>
                  </a:cubicBezTo>
                  <a:cubicBezTo>
                    <a:pt x="1175" y="200"/>
                    <a:pt x="1175" y="200"/>
                    <a:pt x="1175" y="200"/>
                  </a:cubicBezTo>
                  <a:cubicBezTo>
                    <a:pt x="1175" y="200"/>
                    <a:pt x="1175" y="200"/>
                    <a:pt x="1176" y="201"/>
                  </a:cubicBezTo>
                  <a:cubicBezTo>
                    <a:pt x="1176" y="201"/>
                    <a:pt x="1176" y="201"/>
                    <a:pt x="1176" y="201"/>
                  </a:cubicBezTo>
                  <a:cubicBezTo>
                    <a:pt x="1176" y="201"/>
                    <a:pt x="1176" y="201"/>
                    <a:pt x="1177" y="201"/>
                  </a:cubicBezTo>
                  <a:cubicBezTo>
                    <a:pt x="1177" y="201"/>
                    <a:pt x="1177" y="201"/>
                    <a:pt x="1178" y="201"/>
                  </a:cubicBezTo>
                  <a:cubicBezTo>
                    <a:pt x="1178" y="201"/>
                    <a:pt x="1178" y="201"/>
                    <a:pt x="1178" y="201"/>
                  </a:cubicBezTo>
                  <a:cubicBezTo>
                    <a:pt x="1179" y="201"/>
                    <a:pt x="1179" y="201"/>
                    <a:pt x="1179" y="201"/>
                  </a:cubicBezTo>
                  <a:cubicBezTo>
                    <a:pt x="1179" y="201"/>
                    <a:pt x="1179" y="201"/>
                    <a:pt x="1180" y="201"/>
                  </a:cubicBezTo>
                  <a:cubicBezTo>
                    <a:pt x="1181" y="201"/>
                    <a:pt x="1181" y="201"/>
                    <a:pt x="1181" y="201"/>
                  </a:cubicBezTo>
                  <a:cubicBezTo>
                    <a:pt x="1181" y="201"/>
                    <a:pt x="1181" y="201"/>
                    <a:pt x="1181" y="201"/>
                  </a:cubicBezTo>
                  <a:cubicBezTo>
                    <a:pt x="1181" y="200"/>
                    <a:pt x="1182" y="200"/>
                    <a:pt x="1182" y="200"/>
                  </a:cubicBezTo>
                  <a:cubicBezTo>
                    <a:pt x="1183" y="199"/>
                    <a:pt x="1183" y="199"/>
                    <a:pt x="1183" y="199"/>
                  </a:cubicBezTo>
                  <a:cubicBezTo>
                    <a:pt x="1183" y="199"/>
                    <a:pt x="1183" y="199"/>
                    <a:pt x="1183" y="198"/>
                  </a:cubicBezTo>
                  <a:cubicBezTo>
                    <a:pt x="1183" y="198"/>
                    <a:pt x="1184" y="197"/>
                    <a:pt x="1184" y="197"/>
                  </a:cubicBezTo>
                  <a:cubicBezTo>
                    <a:pt x="1185" y="197"/>
                    <a:pt x="1185" y="198"/>
                    <a:pt x="1185" y="198"/>
                  </a:cubicBezTo>
                  <a:cubicBezTo>
                    <a:pt x="1185" y="198"/>
                    <a:pt x="1185" y="198"/>
                    <a:pt x="1186" y="198"/>
                  </a:cubicBezTo>
                  <a:cubicBezTo>
                    <a:pt x="1186" y="198"/>
                    <a:pt x="1186" y="198"/>
                    <a:pt x="1187" y="198"/>
                  </a:cubicBezTo>
                  <a:cubicBezTo>
                    <a:pt x="1187" y="198"/>
                    <a:pt x="1187" y="198"/>
                    <a:pt x="1187" y="198"/>
                  </a:cubicBezTo>
                  <a:cubicBezTo>
                    <a:pt x="1187" y="197"/>
                    <a:pt x="1187" y="197"/>
                    <a:pt x="1187" y="196"/>
                  </a:cubicBezTo>
                  <a:cubicBezTo>
                    <a:pt x="1187" y="196"/>
                    <a:pt x="1187" y="195"/>
                    <a:pt x="1187" y="195"/>
                  </a:cubicBezTo>
                  <a:cubicBezTo>
                    <a:pt x="1188" y="194"/>
                    <a:pt x="1188" y="194"/>
                    <a:pt x="1188" y="193"/>
                  </a:cubicBezTo>
                  <a:cubicBezTo>
                    <a:pt x="1188" y="192"/>
                    <a:pt x="1188" y="192"/>
                    <a:pt x="1188" y="191"/>
                  </a:cubicBezTo>
                  <a:cubicBezTo>
                    <a:pt x="1188" y="191"/>
                    <a:pt x="1188" y="191"/>
                    <a:pt x="1188" y="191"/>
                  </a:cubicBezTo>
                  <a:cubicBezTo>
                    <a:pt x="1188" y="191"/>
                    <a:pt x="1188" y="191"/>
                    <a:pt x="1188" y="191"/>
                  </a:cubicBezTo>
                  <a:cubicBezTo>
                    <a:pt x="1188" y="190"/>
                    <a:pt x="1188" y="190"/>
                    <a:pt x="1188" y="190"/>
                  </a:cubicBezTo>
                  <a:cubicBezTo>
                    <a:pt x="1187" y="190"/>
                    <a:pt x="1187" y="190"/>
                    <a:pt x="1187" y="190"/>
                  </a:cubicBezTo>
                  <a:cubicBezTo>
                    <a:pt x="1187" y="190"/>
                    <a:pt x="1187" y="190"/>
                    <a:pt x="1187" y="190"/>
                  </a:cubicBezTo>
                  <a:cubicBezTo>
                    <a:pt x="1187" y="189"/>
                    <a:pt x="1186" y="189"/>
                    <a:pt x="1186" y="189"/>
                  </a:cubicBezTo>
                  <a:cubicBezTo>
                    <a:pt x="1186" y="189"/>
                    <a:pt x="1186" y="189"/>
                    <a:pt x="1186" y="189"/>
                  </a:cubicBezTo>
                  <a:cubicBezTo>
                    <a:pt x="1186" y="189"/>
                    <a:pt x="1185" y="189"/>
                    <a:pt x="1185" y="188"/>
                  </a:cubicBezTo>
                  <a:cubicBezTo>
                    <a:pt x="1185" y="188"/>
                    <a:pt x="1185" y="188"/>
                    <a:pt x="1185" y="188"/>
                  </a:cubicBezTo>
                  <a:cubicBezTo>
                    <a:pt x="1185" y="188"/>
                    <a:pt x="1185" y="187"/>
                    <a:pt x="1185" y="187"/>
                  </a:cubicBezTo>
                  <a:cubicBezTo>
                    <a:pt x="1185" y="187"/>
                    <a:pt x="1186" y="186"/>
                    <a:pt x="1185" y="186"/>
                  </a:cubicBezTo>
                  <a:cubicBezTo>
                    <a:pt x="1185" y="185"/>
                    <a:pt x="1185" y="185"/>
                    <a:pt x="1184" y="185"/>
                  </a:cubicBezTo>
                  <a:cubicBezTo>
                    <a:pt x="1184" y="184"/>
                    <a:pt x="1183" y="184"/>
                    <a:pt x="1183" y="183"/>
                  </a:cubicBezTo>
                  <a:cubicBezTo>
                    <a:pt x="1182" y="183"/>
                    <a:pt x="1182" y="182"/>
                    <a:pt x="1182" y="182"/>
                  </a:cubicBezTo>
                  <a:cubicBezTo>
                    <a:pt x="1182" y="182"/>
                    <a:pt x="1182" y="181"/>
                    <a:pt x="1182" y="181"/>
                  </a:cubicBezTo>
                  <a:cubicBezTo>
                    <a:pt x="1181" y="180"/>
                    <a:pt x="1181" y="180"/>
                    <a:pt x="1180" y="180"/>
                  </a:cubicBezTo>
                  <a:cubicBezTo>
                    <a:pt x="1180" y="180"/>
                    <a:pt x="1179" y="180"/>
                    <a:pt x="1179" y="179"/>
                  </a:cubicBezTo>
                  <a:cubicBezTo>
                    <a:pt x="1179" y="179"/>
                    <a:pt x="1179" y="179"/>
                    <a:pt x="1179" y="179"/>
                  </a:cubicBezTo>
                  <a:cubicBezTo>
                    <a:pt x="1178" y="179"/>
                    <a:pt x="1178" y="179"/>
                    <a:pt x="1178" y="179"/>
                  </a:cubicBezTo>
                  <a:cubicBezTo>
                    <a:pt x="1178" y="179"/>
                    <a:pt x="1177" y="179"/>
                    <a:pt x="1177" y="179"/>
                  </a:cubicBezTo>
                  <a:cubicBezTo>
                    <a:pt x="1176" y="179"/>
                    <a:pt x="1176" y="180"/>
                    <a:pt x="1175" y="180"/>
                  </a:cubicBezTo>
                  <a:cubicBezTo>
                    <a:pt x="1175" y="180"/>
                    <a:pt x="1175" y="179"/>
                    <a:pt x="1175" y="179"/>
                  </a:cubicBezTo>
                  <a:cubicBezTo>
                    <a:pt x="1173" y="179"/>
                    <a:pt x="1174" y="177"/>
                    <a:pt x="1174" y="176"/>
                  </a:cubicBezTo>
                  <a:cubicBezTo>
                    <a:pt x="1174" y="176"/>
                    <a:pt x="1174" y="176"/>
                    <a:pt x="1174" y="176"/>
                  </a:cubicBezTo>
                  <a:cubicBezTo>
                    <a:pt x="1174" y="176"/>
                    <a:pt x="1175" y="175"/>
                    <a:pt x="1175" y="175"/>
                  </a:cubicBezTo>
                  <a:cubicBezTo>
                    <a:pt x="1175" y="174"/>
                    <a:pt x="1175" y="174"/>
                    <a:pt x="1175" y="173"/>
                  </a:cubicBezTo>
                  <a:cubicBezTo>
                    <a:pt x="1175" y="173"/>
                    <a:pt x="1175" y="173"/>
                    <a:pt x="1175" y="173"/>
                  </a:cubicBezTo>
                  <a:cubicBezTo>
                    <a:pt x="1175" y="172"/>
                    <a:pt x="1174" y="172"/>
                    <a:pt x="1174" y="171"/>
                  </a:cubicBezTo>
                  <a:cubicBezTo>
                    <a:pt x="1174" y="171"/>
                    <a:pt x="1174" y="171"/>
                    <a:pt x="1174" y="171"/>
                  </a:cubicBezTo>
                  <a:cubicBezTo>
                    <a:pt x="1174" y="170"/>
                    <a:pt x="1174" y="170"/>
                    <a:pt x="1174" y="170"/>
                  </a:cubicBezTo>
                  <a:cubicBezTo>
                    <a:pt x="1174" y="170"/>
                    <a:pt x="1174" y="170"/>
                    <a:pt x="1174" y="170"/>
                  </a:cubicBezTo>
                  <a:cubicBezTo>
                    <a:pt x="1174" y="170"/>
                    <a:pt x="1174" y="170"/>
                    <a:pt x="1174" y="170"/>
                  </a:cubicBezTo>
                  <a:cubicBezTo>
                    <a:pt x="1173" y="169"/>
                    <a:pt x="1173" y="168"/>
                    <a:pt x="1173" y="168"/>
                  </a:cubicBezTo>
                  <a:cubicBezTo>
                    <a:pt x="1173" y="168"/>
                    <a:pt x="1173" y="168"/>
                    <a:pt x="1173" y="168"/>
                  </a:cubicBezTo>
                  <a:cubicBezTo>
                    <a:pt x="1174" y="167"/>
                    <a:pt x="1173" y="166"/>
                    <a:pt x="1173" y="165"/>
                  </a:cubicBezTo>
                  <a:cubicBezTo>
                    <a:pt x="1172" y="165"/>
                    <a:pt x="1172" y="165"/>
                    <a:pt x="1172" y="164"/>
                  </a:cubicBezTo>
                  <a:cubicBezTo>
                    <a:pt x="1172" y="164"/>
                    <a:pt x="1171" y="163"/>
                    <a:pt x="1172" y="163"/>
                  </a:cubicBezTo>
                  <a:cubicBezTo>
                    <a:pt x="1172" y="162"/>
                    <a:pt x="1174" y="162"/>
                    <a:pt x="1174" y="162"/>
                  </a:cubicBezTo>
                  <a:cubicBezTo>
                    <a:pt x="1174" y="162"/>
                    <a:pt x="1174" y="162"/>
                    <a:pt x="1174" y="162"/>
                  </a:cubicBezTo>
                  <a:cubicBezTo>
                    <a:pt x="1175" y="162"/>
                    <a:pt x="1175" y="162"/>
                    <a:pt x="1175" y="162"/>
                  </a:cubicBezTo>
                  <a:cubicBezTo>
                    <a:pt x="1175" y="162"/>
                    <a:pt x="1176" y="162"/>
                    <a:pt x="1176" y="162"/>
                  </a:cubicBezTo>
                  <a:cubicBezTo>
                    <a:pt x="1176" y="162"/>
                    <a:pt x="1176" y="162"/>
                    <a:pt x="1176" y="162"/>
                  </a:cubicBezTo>
                  <a:cubicBezTo>
                    <a:pt x="1176" y="162"/>
                    <a:pt x="1177" y="162"/>
                    <a:pt x="1177" y="162"/>
                  </a:cubicBezTo>
                  <a:cubicBezTo>
                    <a:pt x="1177" y="162"/>
                    <a:pt x="1177" y="162"/>
                    <a:pt x="1178" y="162"/>
                  </a:cubicBezTo>
                  <a:cubicBezTo>
                    <a:pt x="1178" y="163"/>
                    <a:pt x="1179" y="163"/>
                    <a:pt x="1179" y="163"/>
                  </a:cubicBezTo>
                  <a:cubicBezTo>
                    <a:pt x="1180" y="163"/>
                    <a:pt x="1180" y="163"/>
                    <a:pt x="1180" y="163"/>
                  </a:cubicBezTo>
                  <a:cubicBezTo>
                    <a:pt x="1181" y="163"/>
                    <a:pt x="1181" y="163"/>
                    <a:pt x="1181" y="163"/>
                  </a:cubicBezTo>
                  <a:cubicBezTo>
                    <a:pt x="1182" y="163"/>
                    <a:pt x="1182" y="163"/>
                    <a:pt x="1183" y="163"/>
                  </a:cubicBezTo>
                  <a:cubicBezTo>
                    <a:pt x="1183" y="163"/>
                    <a:pt x="1183" y="163"/>
                    <a:pt x="1183" y="163"/>
                  </a:cubicBezTo>
                  <a:cubicBezTo>
                    <a:pt x="1183" y="163"/>
                    <a:pt x="1184" y="163"/>
                    <a:pt x="1184" y="163"/>
                  </a:cubicBezTo>
                  <a:cubicBezTo>
                    <a:pt x="1184" y="163"/>
                    <a:pt x="1184" y="163"/>
                    <a:pt x="1184" y="163"/>
                  </a:cubicBezTo>
                  <a:cubicBezTo>
                    <a:pt x="1185" y="163"/>
                    <a:pt x="1185" y="163"/>
                    <a:pt x="1185" y="163"/>
                  </a:cubicBezTo>
                  <a:cubicBezTo>
                    <a:pt x="1186" y="163"/>
                    <a:pt x="1187" y="163"/>
                    <a:pt x="1187" y="163"/>
                  </a:cubicBezTo>
                  <a:cubicBezTo>
                    <a:pt x="1188" y="162"/>
                    <a:pt x="1189" y="162"/>
                    <a:pt x="1189" y="161"/>
                  </a:cubicBezTo>
                  <a:cubicBezTo>
                    <a:pt x="1190" y="161"/>
                    <a:pt x="1190" y="161"/>
                    <a:pt x="1190" y="161"/>
                  </a:cubicBezTo>
                  <a:cubicBezTo>
                    <a:pt x="1191" y="161"/>
                    <a:pt x="1192" y="162"/>
                    <a:pt x="1192" y="162"/>
                  </a:cubicBezTo>
                  <a:cubicBezTo>
                    <a:pt x="1192" y="162"/>
                    <a:pt x="1192" y="162"/>
                    <a:pt x="1193" y="163"/>
                  </a:cubicBezTo>
                  <a:cubicBezTo>
                    <a:pt x="1194" y="163"/>
                    <a:pt x="1196" y="161"/>
                    <a:pt x="1196" y="161"/>
                  </a:cubicBezTo>
                  <a:cubicBezTo>
                    <a:pt x="1197" y="161"/>
                    <a:pt x="1197" y="161"/>
                    <a:pt x="1197" y="161"/>
                  </a:cubicBezTo>
                  <a:cubicBezTo>
                    <a:pt x="1197" y="160"/>
                    <a:pt x="1197" y="160"/>
                    <a:pt x="1198" y="160"/>
                  </a:cubicBezTo>
                  <a:cubicBezTo>
                    <a:pt x="1198" y="160"/>
                    <a:pt x="1199" y="160"/>
                    <a:pt x="1199" y="161"/>
                  </a:cubicBezTo>
                  <a:cubicBezTo>
                    <a:pt x="1200" y="161"/>
                    <a:pt x="1200" y="161"/>
                    <a:pt x="1200" y="161"/>
                  </a:cubicBezTo>
                  <a:cubicBezTo>
                    <a:pt x="1200" y="161"/>
                    <a:pt x="1200" y="162"/>
                    <a:pt x="1200" y="162"/>
                  </a:cubicBezTo>
                  <a:cubicBezTo>
                    <a:pt x="1201" y="162"/>
                    <a:pt x="1201" y="162"/>
                    <a:pt x="1201" y="161"/>
                  </a:cubicBezTo>
                  <a:cubicBezTo>
                    <a:pt x="1201" y="161"/>
                    <a:pt x="1201" y="161"/>
                    <a:pt x="1201" y="161"/>
                  </a:cubicBezTo>
                  <a:cubicBezTo>
                    <a:pt x="1202" y="161"/>
                    <a:pt x="1202" y="160"/>
                    <a:pt x="1203" y="160"/>
                  </a:cubicBezTo>
                  <a:cubicBezTo>
                    <a:pt x="1203" y="160"/>
                    <a:pt x="1204" y="160"/>
                    <a:pt x="1204" y="159"/>
                  </a:cubicBezTo>
                  <a:cubicBezTo>
                    <a:pt x="1204" y="159"/>
                    <a:pt x="1204" y="159"/>
                    <a:pt x="1204" y="159"/>
                  </a:cubicBezTo>
                  <a:cubicBezTo>
                    <a:pt x="1205" y="159"/>
                    <a:pt x="1205" y="158"/>
                    <a:pt x="1206" y="158"/>
                  </a:cubicBezTo>
                  <a:cubicBezTo>
                    <a:pt x="1207" y="158"/>
                    <a:pt x="1207" y="158"/>
                    <a:pt x="1208" y="158"/>
                  </a:cubicBezTo>
                  <a:cubicBezTo>
                    <a:pt x="1208" y="158"/>
                    <a:pt x="1208" y="158"/>
                    <a:pt x="1209" y="158"/>
                  </a:cubicBezTo>
                  <a:cubicBezTo>
                    <a:pt x="1209" y="158"/>
                    <a:pt x="1209" y="158"/>
                    <a:pt x="1210" y="158"/>
                  </a:cubicBezTo>
                  <a:cubicBezTo>
                    <a:pt x="1210" y="158"/>
                    <a:pt x="1210" y="158"/>
                    <a:pt x="1211" y="158"/>
                  </a:cubicBezTo>
                  <a:cubicBezTo>
                    <a:pt x="1211" y="158"/>
                    <a:pt x="1211" y="158"/>
                    <a:pt x="1211" y="158"/>
                  </a:cubicBezTo>
                  <a:cubicBezTo>
                    <a:pt x="1212" y="158"/>
                    <a:pt x="1212" y="158"/>
                    <a:pt x="1212" y="158"/>
                  </a:cubicBezTo>
                  <a:cubicBezTo>
                    <a:pt x="1213" y="158"/>
                    <a:pt x="1213" y="159"/>
                    <a:pt x="1213" y="159"/>
                  </a:cubicBezTo>
                  <a:cubicBezTo>
                    <a:pt x="1214" y="159"/>
                    <a:pt x="1214" y="159"/>
                    <a:pt x="1214" y="158"/>
                  </a:cubicBezTo>
                  <a:cubicBezTo>
                    <a:pt x="1214" y="158"/>
                    <a:pt x="1214" y="158"/>
                    <a:pt x="1215" y="158"/>
                  </a:cubicBezTo>
                  <a:cubicBezTo>
                    <a:pt x="1215" y="157"/>
                    <a:pt x="1216" y="156"/>
                    <a:pt x="1218" y="157"/>
                  </a:cubicBezTo>
                  <a:cubicBezTo>
                    <a:pt x="1218" y="157"/>
                    <a:pt x="1218" y="156"/>
                    <a:pt x="1219" y="156"/>
                  </a:cubicBezTo>
                  <a:cubicBezTo>
                    <a:pt x="1219" y="156"/>
                    <a:pt x="1220" y="156"/>
                    <a:pt x="1220" y="156"/>
                  </a:cubicBezTo>
                  <a:cubicBezTo>
                    <a:pt x="1220" y="156"/>
                    <a:pt x="1220" y="156"/>
                    <a:pt x="1221" y="156"/>
                  </a:cubicBezTo>
                  <a:cubicBezTo>
                    <a:pt x="1221" y="156"/>
                    <a:pt x="1221" y="157"/>
                    <a:pt x="1221" y="157"/>
                  </a:cubicBezTo>
                  <a:cubicBezTo>
                    <a:pt x="1221" y="157"/>
                    <a:pt x="1221" y="157"/>
                    <a:pt x="1222" y="157"/>
                  </a:cubicBezTo>
                  <a:cubicBezTo>
                    <a:pt x="1222" y="157"/>
                    <a:pt x="1222" y="158"/>
                    <a:pt x="1223" y="158"/>
                  </a:cubicBezTo>
                  <a:cubicBezTo>
                    <a:pt x="1223" y="158"/>
                    <a:pt x="1223" y="158"/>
                    <a:pt x="1224" y="158"/>
                  </a:cubicBezTo>
                  <a:cubicBezTo>
                    <a:pt x="1224" y="158"/>
                    <a:pt x="1224" y="158"/>
                    <a:pt x="1224" y="158"/>
                  </a:cubicBezTo>
                  <a:cubicBezTo>
                    <a:pt x="1225" y="158"/>
                    <a:pt x="1226" y="158"/>
                    <a:pt x="1227" y="158"/>
                  </a:cubicBezTo>
                  <a:cubicBezTo>
                    <a:pt x="1227" y="158"/>
                    <a:pt x="1228" y="158"/>
                    <a:pt x="1229" y="158"/>
                  </a:cubicBezTo>
                  <a:cubicBezTo>
                    <a:pt x="1229" y="158"/>
                    <a:pt x="1229" y="158"/>
                    <a:pt x="1229" y="159"/>
                  </a:cubicBezTo>
                  <a:cubicBezTo>
                    <a:pt x="1229" y="159"/>
                    <a:pt x="1229" y="159"/>
                    <a:pt x="1229" y="159"/>
                  </a:cubicBezTo>
                  <a:cubicBezTo>
                    <a:pt x="1229" y="159"/>
                    <a:pt x="1229" y="159"/>
                    <a:pt x="1229" y="159"/>
                  </a:cubicBezTo>
                  <a:cubicBezTo>
                    <a:pt x="1229" y="159"/>
                    <a:pt x="1230" y="158"/>
                    <a:pt x="1230" y="158"/>
                  </a:cubicBezTo>
                  <a:cubicBezTo>
                    <a:pt x="1230" y="158"/>
                    <a:pt x="1231" y="158"/>
                    <a:pt x="1231" y="158"/>
                  </a:cubicBezTo>
                  <a:cubicBezTo>
                    <a:pt x="1232" y="157"/>
                    <a:pt x="1233" y="157"/>
                    <a:pt x="1233" y="157"/>
                  </a:cubicBezTo>
                  <a:cubicBezTo>
                    <a:pt x="1234" y="157"/>
                    <a:pt x="1234" y="157"/>
                    <a:pt x="1234" y="158"/>
                  </a:cubicBezTo>
                  <a:cubicBezTo>
                    <a:pt x="1234" y="158"/>
                    <a:pt x="1235" y="158"/>
                    <a:pt x="1236" y="158"/>
                  </a:cubicBezTo>
                  <a:cubicBezTo>
                    <a:pt x="1236" y="158"/>
                    <a:pt x="1236" y="158"/>
                    <a:pt x="1236" y="158"/>
                  </a:cubicBezTo>
                  <a:cubicBezTo>
                    <a:pt x="1236" y="158"/>
                    <a:pt x="1236" y="158"/>
                    <a:pt x="1237" y="158"/>
                  </a:cubicBezTo>
                  <a:cubicBezTo>
                    <a:pt x="1237" y="158"/>
                    <a:pt x="1238" y="158"/>
                    <a:pt x="1238" y="159"/>
                  </a:cubicBezTo>
                  <a:cubicBezTo>
                    <a:pt x="1239" y="159"/>
                    <a:pt x="1239" y="159"/>
                    <a:pt x="1239" y="159"/>
                  </a:cubicBezTo>
                  <a:cubicBezTo>
                    <a:pt x="1239" y="160"/>
                    <a:pt x="1239" y="160"/>
                    <a:pt x="1240" y="160"/>
                  </a:cubicBezTo>
                  <a:cubicBezTo>
                    <a:pt x="1240" y="160"/>
                    <a:pt x="1241" y="161"/>
                    <a:pt x="1242" y="161"/>
                  </a:cubicBezTo>
                  <a:cubicBezTo>
                    <a:pt x="1242" y="161"/>
                    <a:pt x="1242" y="161"/>
                    <a:pt x="1243" y="161"/>
                  </a:cubicBezTo>
                  <a:cubicBezTo>
                    <a:pt x="1243" y="161"/>
                    <a:pt x="1244" y="160"/>
                    <a:pt x="1245" y="160"/>
                  </a:cubicBezTo>
                  <a:cubicBezTo>
                    <a:pt x="1245" y="160"/>
                    <a:pt x="1246" y="160"/>
                    <a:pt x="1246" y="161"/>
                  </a:cubicBezTo>
                  <a:cubicBezTo>
                    <a:pt x="1246" y="161"/>
                    <a:pt x="1247" y="162"/>
                    <a:pt x="1247" y="162"/>
                  </a:cubicBezTo>
                  <a:cubicBezTo>
                    <a:pt x="1247" y="162"/>
                    <a:pt x="1247" y="162"/>
                    <a:pt x="1248" y="162"/>
                  </a:cubicBezTo>
                  <a:cubicBezTo>
                    <a:pt x="1248" y="162"/>
                    <a:pt x="1248" y="162"/>
                    <a:pt x="1249" y="163"/>
                  </a:cubicBezTo>
                  <a:cubicBezTo>
                    <a:pt x="1249" y="163"/>
                    <a:pt x="1249" y="163"/>
                    <a:pt x="1249" y="163"/>
                  </a:cubicBezTo>
                  <a:cubicBezTo>
                    <a:pt x="1249" y="163"/>
                    <a:pt x="1249" y="163"/>
                    <a:pt x="1249" y="163"/>
                  </a:cubicBezTo>
                  <a:cubicBezTo>
                    <a:pt x="1249" y="163"/>
                    <a:pt x="1249" y="163"/>
                    <a:pt x="1249" y="163"/>
                  </a:cubicBezTo>
                  <a:cubicBezTo>
                    <a:pt x="1250" y="163"/>
                    <a:pt x="1250" y="163"/>
                    <a:pt x="1250" y="163"/>
                  </a:cubicBezTo>
                  <a:cubicBezTo>
                    <a:pt x="1250" y="163"/>
                    <a:pt x="1251" y="163"/>
                    <a:pt x="1251" y="163"/>
                  </a:cubicBezTo>
                  <a:cubicBezTo>
                    <a:pt x="1251" y="163"/>
                    <a:pt x="1251" y="163"/>
                    <a:pt x="1251" y="163"/>
                  </a:cubicBezTo>
                  <a:cubicBezTo>
                    <a:pt x="1252" y="162"/>
                    <a:pt x="1252" y="162"/>
                    <a:pt x="1253" y="162"/>
                  </a:cubicBezTo>
                  <a:cubicBezTo>
                    <a:pt x="1253" y="162"/>
                    <a:pt x="1253" y="162"/>
                    <a:pt x="1253" y="162"/>
                  </a:cubicBezTo>
                  <a:cubicBezTo>
                    <a:pt x="1253" y="162"/>
                    <a:pt x="1253" y="162"/>
                    <a:pt x="1253" y="162"/>
                  </a:cubicBezTo>
                  <a:cubicBezTo>
                    <a:pt x="1253" y="162"/>
                    <a:pt x="1254" y="163"/>
                    <a:pt x="1254" y="163"/>
                  </a:cubicBezTo>
                  <a:cubicBezTo>
                    <a:pt x="1255" y="164"/>
                    <a:pt x="1255" y="165"/>
                    <a:pt x="1255" y="166"/>
                  </a:cubicBezTo>
                  <a:cubicBezTo>
                    <a:pt x="1254" y="167"/>
                    <a:pt x="1256" y="168"/>
                    <a:pt x="1257" y="168"/>
                  </a:cubicBezTo>
                  <a:cubicBezTo>
                    <a:pt x="1257" y="168"/>
                    <a:pt x="1257" y="168"/>
                    <a:pt x="1257" y="168"/>
                  </a:cubicBezTo>
                  <a:cubicBezTo>
                    <a:pt x="1257" y="168"/>
                    <a:pt x="1257" y="168"/>
                    <a:pt x="1257" y="168"/>
                  </a:cubicBezTo>
                  <a:cubicBezTo>
                    <a:pt x="1258" y="168"/>
                    <a:pt x="1258" y="168"/>
                    <a:pt x="1259" y="168"/>
                  </a:cubicBezTo>
                  <a:cubicBezTo>
                    <a:pt x="1260" y="169"/>
                    <a:pt x="1261" y="169"/>
                    <a:pt x="1262" y="169"/>
                  </a:cubicBezTo>
                  <a:cubicBezTo>
                    <a:pt x="1262" y="169"/>
                    <a:pt x="1262" y="169"/>
                    <a:pt x="1262" y="169"/>
                  </a:cubicBezTo>
                  <a:cubicBezTo>
                    <a:pt x="1262" y="169"/>
                    <a:pt x="1262" y="169"/>
                    <a:pt x="1262" y="169"/>
                  </a:cubicBezTo>
                  <a:cubicBezTo>
                    <a:pt x="1263" y="169"/>
                    <a:pt x="1263" y="169"/>
                    <a:pt x="1263" y="169"/>
                  </a:cubicBezTo>
                  <a:cubicBezTo>
                    <a:pt x="1263" y="169"/>
                    <a:pt x="1263" y="169"/>
                    <a:pt x="1264" y="169"/>
                  </a:cubicBezTo>
                  <a:cubicBezTo>
                    <a:pt x="1264" y="169"/>
                    <a:pt x="1264" y="168"/>
                    <a:pt x="1264" y="168"/>
                  </a:cubicBezTo>
                  <a:cubicBezTo>
                    <a:pt x="1264" y="168"/>
                    <a:pt x="1264" y="168"/>
                    <a:pt x="1264" y="168"/>
                  </a:cubicBezTo>
                  <a:cubicBezTo>
                    <a:pt x="1265" y="168"/>
                    <a:pt x="1265" y="168"/>
                    <a:pt x="1265" y="168"/>
                  </a:cubicBezTo>
                  <a:cubicBezTo>
                    <a:pt x="1265" y="168"/>
                    <a:pt x="1265" y="168"/>
                    <a:pt x="1266" y="168"/>
                  </a:cubicBezTo>
                  <a:cubicBezTo>
                    <a:pt x="1266" y="168"/>
                    <a:pt x="1266" y="168"/>
                    <a:pt x="1266" y="168"/>
                  </a:cubicBezTo>
                  <a:cubicBezTo>
                    <a:pt x="1266" y="168"/>
                    <a:pt x="1266" y="168"/>
                    <a:pt x="1266" y="168"/>
                  </a:cubicBezTo>
                  <a:cubicBezTo>
                    <a:pt x="1267" y="168"/>
                    <a:pt x="1267" y="168"/>
                    <a:pt x="1268" y="168"/>
                  </a:cubicBezTo>
                  <a:cubicBezTo>
                    <a:pt x="1268" y="168"/>
                    <a:pt x="1268" y="168"/>
                    <a:pt x="1268" y="168"/>
                  </a:cubicBezTo>
                  <a:cubicBezTo>
                    <a:pt x="1268" y="168"/>
                    <a:pt x="1268" y="168"/>
                    <a:pt x="1268" y="168"/>
                  </a:cubicBezTo>
                  <a:cubicBezTo>
                    <a:pt x="1268" y="168"/>
                    <a:pt x="1268" y="168"/>
                    <a:pt x="1268" y="168"/>
                  </a:cubicBezTo>
                  <a:cubicBezTo>
                    <a:pt x="1268" y="168"/>
                    <a:pt x="1269" y="168"/>
                    <a:pt x="1269" y="168"/>
                  </a:cubicBezTo>
                  <a:cubicBezTo>
                    <a:pt x="1269" y="168"/>
                    <a:pt x="1269" y="168"/>
                    <a:pt x="1269" y="168"/>
                  </a:cubicBezTo>
                  <a:cubicBezTo>
                    <a:pt x="1269" y="168"/>
                    <a:pt x="1269" y="167"/>
                    <a:pt x="1270" y="167"/>
                  </a:cubicBezTo>
                  <a:cubicBezTo>
                    <a:pt x="1270" y="167"/>
                    <a:pt x="1270" y="167"/>
                    <a:pt x="1270" y="167"/>
                  </a:cubicBezTo>
                  <a:cubicBezTo>
                    <a:pt x="1270" y="166"/>
                    <a:pt x="1270" y="166"/>
                    <a:pt x="1271" y="166"/>
                  </a:cubicBezTo>
                  <a:cubicBezTo>
                    <a:pt x="1271" y="166"/>
                    <a:pt x="1271" y="166"/>
                    <a:pt x="1272" y="166"/>
                  </a:cubicBezTo>
                  <a:cubicBezTo>
                    <a:pt x="1272" y="166"/>
                    <a:pt x="1273" y="166"/>
                    <a:pt x="1273" y="167"/>
                  </a:cubicBezTo>
                  <a:cubicBezTo>
                    <a:pt x="1273" y="167"/>
                    <a:pt x="1273" y="167"/>
                    <a:pt x="1274" y="167"/>
                  </a:cubicBezTo>
                  <a:cubicBezTo>
                    <a:pt x="1274" y="167"/>
                    <a:pt x="1274" y="168"/>
                    <a:pt x="1275" y="168"/>
                  </a:cubicBezTo>
                  <a:cubicBezTo>
                    <a:pt x="1275" y="168"/>
                    <a:pt x="1275" y="168"/>
                    <a:pt x="1275" y="168"/>
                  </a:cubicBezTo>
                  <a:cubicBezTo>
                    <a:pt x="1275" y="168"/>
                    <a:pt x="1275" y="168"/>
                    <a:pt x="1275" y="168"/>
                  </a:cubicBezTo>
                  <a:cubicBezTo>
                    <a:pt x="1276" y="168"/>
                    <a:pt x="1276" y="167"/>
                    <a:pt x="1277" y="167"/>
                  </a:cubicBezTo>
                  <a:cubicBezTo>
                    <a:pt x="1277" y="167"/>
                    <a:pt x="1278" y="168"/>
                    <a:pt x="1278" y="168"/>
                  </a:cubicBezTo>
                  <a:cubicBezTo>
                    <a:pt x="1278" y="168"/>
                    <a:pt x="1278" y="169"/>
                    <a:pt x="1278" y="169"/>
                  </a:cubicBezTo>
                  <a:cubicBezTo>
                    <a:pt x="1279" y="169"/>
                    <a:pt x="1279" y="169"/>
                    <a:pt x="1279" y="169"/>
                  </a:cubicBezTo>
                  <a:cubicBezTo>
                    <a:pt x="1279" y="169"/>
                    <a:pt x="1279" y="170"/>
                    <a:pt x="1279" y="170"/>
                  </a:cubicBezTo>
                  <a:cubicBezTo>
                    <a:pt x="1280" y="170"/>
                    <a:pt x="1280" y="171"/>
                    <a:pt x="1281" y="171"/>
                  </a:cubicBezTo>
                  <a:cubicBezTo>
                    <a:pt x="1281" y="171"/>
                    <a:pt x="1281" y="171"/>
                    <a:pt x="1281" y="171"/>
                  </a:cubicBezTo>
                  <a:cubicBezTo>
                    <a:pt x="1281" y="171"/>
                    <a:pt x="1281" y="171"/>
                    <a:pt x="1282" y="171"/>
                  </a:cubicBezTo>
                  <a:cubicBezTo>
                    <a:pt x="1282" y="171"/>
                    <a:pt x="1283" y="171"/>
                    <a:pt x="1283" y="171"/>
                  </a:cubicBezTo>
                  <a:cubicBezTo>
                    <a:pt x="1284" y="170"/>
                    <a:pt x="1284" y="170"/>
                    <a:pt x="1285" y="170"/>
                  </a:cubicBezTo>
                  <a:cubicBezTo>
                    <a:pt x="1285" y="170"/>
                    <a:pt x="1285" y="170"/>
                    <a:pt x="1286" y="171"/>
                  </a:cubicBezTo>
                  <a:cubicBezTo>
                    <a:pt x="1286" y="171"/>
                    <a:pt x="1286" y="171"/>
                    <a:pt x="1286" y="171"/>
                  </a:cubicBezTo>
                  <a:cubicBezTo>
                    <a:pt x="1286" y="171"/>
                    <a:pt x="1287" y="171"/>
                    <a:pt x="1287" y="171"/>
                  </a:cubicBezTo>
                  <a:cubicBezTo>
                    <a:pt x="1287" y="171"/>
                    <a:pt x="1287" y="171"/>
                    <a:pt x="1287" y="171"/>
                  </a:cubicBezTo>
                  <a:cubicBezTo>
                    <a:pt x="1287" y="171"/>
                    <a:pt x="1288" y="171"/>
                    <a:pt x="1288" y="171"/>
                  </a:cubicBezTo>
                  <a:cubicBezTo>
                    <a:pt x="1289" y="171"/>
                    <a:pt x="1289" y="171"/>
                    <a:pt x="1290" y="170"/>
                  </a:cubicBezTo>
                  <a:cubicBezTo>
                    <a:pt x="1290" y="170"/>
                    <a:pt x="1290" y="170"/>
                    <a:pt x="1290" y="170"/>
                  </a:cubicBezTo>
                  <a:cubicBezTo>
                    <a:pt x="1290" y="170"/>
                    <a:pt x="1290" y="170"/>
                    <a:pt x="1290" y="169"/>
                  </a:cubicBezTo>
                  <a:cubicBezTo>
                    <a:pt x="1291" y="169"/>
                    <a:pt x="1291" y="169"/>
                    <a:pt x="1291" y="169"/>
                  </a:cubicBezTo>
                  <a:cubicBezTo>
                    <a:pt x="1292" y="169"/>
                    <a:pt x="1293" y="170"/>
                    <a:pt x="1293" y="170"/>
                  </a:cubicBezTo>
                  <a:cubicBezTo>
                    <a:pt x="1294" y="170"/>
                    <a:pt x="1294" y="171"/>
                    <a:pt x="1294" y="171"/>
                  </a:cubicBezTo>
                  <a:cubicBezTo>
                    <a:pt x="1294" y="171"/>
                    <a:pt x="1294" y="171"/>
                    <a:pt x="1294" y="172"/>
                  </a:cubicBezTo>
                  <a:cubicBezTo>
                    <a:pt x="1294" y="172"/>
                    <a:pt x="1294" y="172"/>
                    <a:pt x="1294" y="172"/>
                  </a:cubicBezTo>
                  <a:cubicBezTo>
                    <a:pt x="1295" y="172"/>
                    <a:pt x="1295" y="172"/>
                    <a:pt x="1295" y="172"/>
                  </a:cubicBezTo>
                  <a:cubicBezTo>
                    <a:pt x="1295" y="172"/>
                    <a:pt x="1295" y="172"/>
                    <a:pt x="1295" y="172"/>
                  </a:cubicBezTo>
                  <a:cubicBezTo>
                    <a:pt x="1295" y="172"/>
                    <a:pt x="1295" y="171"/>
                    <a:pt x="1296" y="171"/>
                  </a:cubicBezTo>
                  <a:cubicBezTo>
                    <a:pt x="1296" y="171"/>
                    <a:pt x="1296" y="171"/>
                    <a:pt x="1296" y="171"/>
                  </a:cubicBezTo>
                  <a:cubicBezTo>
                    <a:pt x="1297" y="171"/>
                    <a:pt x="1297" y="171"/>
                    <a:pt x="1297" y="171"/>
                  </a:cubicBezTo>
                  <a:cubicBezTo>
                    <a:pt x="1297" y="171"/>
                    <a:pt x="1298" y="170"/>
                    <a:pt x="1298" y="171"/>
                  </a:cubicBezTo>
                  <a:cubicBezTo>
                    <a:pt x="1299" y="171"/>
                    <a:pt x="1299" y="172"/>
                    <a:pt x="1299" y="172"/>
                  </a:cubicBezTo>
                  <a:cubicBezTo>
                    <a:pt x="1299" y="173"/>
                    <a:pt x="1299" y="173"/>
                    <a:pt x="1299" y="173"/>
                  </a:cubicBezTo>
                  <a:cubicBezTo>
                    <a:pt x="1299" y="173"/>
                    <a:pt x="1299" y="173"/>
                    <a:pt x="1299" y="173"/>
                  </a:cubicBezTo>
                  <a:cubicBezTo>
                    <a:pt x="1300" y="174"/>
                    <a:pt x="1300" y="174"/>
                    <a:pt x="1300" y="174"/>
                  </a:cubicBezTo>
                  <a:cubicBezTo>
                    <a:pt x="1300" y="174"/>
                    <a:pt x="1300" y="175"/>
                    <a:pt x="1300" y="175"/>
                  </a:cubicBezTo>
                  <a:cubicBezTo>
                    <a:pt x="1301" y="175"/>
                    <a:pt x="1301" y="175"/>
                    <a:pt x="1301" y="175"/>
                  </a:cubicBezTo>
                  <a:cubicBezTo>
                    <a:pt x="1301" y="175"/>
                    <a:pt x="1301" y="175"/>
                    <a:pt x="1301" y="175"/>
                  </a:cubicBezTo>
                  <a:cubicBezTo>
                    <a:pt x="1302" y="174"/>
                    <a:pt x="1303" y="173"/>
                    <a:pt x="1304" y="173"/>
                  </a:cubicBezTo>
                  <a:cubicBezTo>
                    <a:pt x="1304" y="173"/>
                    <a:pt x="1304" y="173"/>
                    <a:pt x="1304" y="173"/>
                  </a:cubicBezTo>
                  <a:cubicBezTo>
                    <a:pt x="1305" y="174"/>
                    <a:pt x="1305" y="175"/>
                    <a:pt x="1304" y="176"/>
                  </a:cubicBezTo>
                  <a:cubicBezTo>
                    <a:pt x="1304" y="176"/>
                    <a:pt x="1304" y="176"/>
                    <a:pt x="1304" y="177"/>
                  </a:cubicBezTo>
                  <a:cubicBezTo>
                    <a:pt x="1304" y="177"/>
                    <a:pt x="1305" y="177"/>
                    <a:pt x="1305" y="177"/>
                  </a:cubicBezTo>
                  <a:cubicBezTo>
                    <a:pt x="1305" y="177"/>
                    <a:pt x="1305" y="177"/>
                    <a:pt x="1306" y="178"/>
                  </a:cubicBezTo>
                  <a:cubicBezTo>
                    <a:pt x="1306" y="178"/>
                    <a:pt x="1306" y="178"/>
                    <a:pt x="1306" y="178"/>
                  </a:cubicBezTo>
                  <a:cubicBezTo>
                    <a:pt x="1306" y="178"/>
                    <a:pt x="1306" y="179"/>
                    <a:pt x="1307" y="179"/>
                  </a:cubicBezTo>
                  <a:cubicBezTo>
                    <a:pt x="1307" y="179"/>
                    <a:pt x="1307" y="179"/>
                    <a:pt x="1308" y="179"/>
                  </a:cubicBezTo>
                  <a:cubicBezTo>
                    <a:pt x="1308" y="179"/>
                    <a:pt x="1309" y="180"/>
                    <a:pt x="1309" y="180"/>
                  </a:cubicBezTo>
                  <a:cubicBezTo>
                    <a:pt x="1309" y="180"/>
                    <a:pt x="1309" y="180"/>
                    <a:pt x="1310" y="180"/>
                  </a:cubicBezTo>
                  <a:cubicBezTo>
                    <a:pt x="1310" y="179"/>
                    <a:pt x="1311" y="179"/>
                    <a:pt x="1311" y="179"/>
                  </a:cubicBezTo>
                  <a:cubicBezTo>
                    <a:pt x="1311" y="179"/>
                    <a:pt x="1311" y="178"/>
                    <a:pt x="1311" y="178"/>
                  </a:cubicBezTo>
                  <a:cubicBezTo>
                    <a:pt x="1310" y="178"/>
                    <a:pt x="1309" y="178"/>
                    <a:pt x="1308" y="177"/>
                  </a:cubicBezTo>
                  <a:cubicBezTo>
                    <a:pt x="1308" y="177"/>
                    <a:pt x="1308" y="177"/>
                    <a:pt x="1308" y="177"/>
                  </a:cubicBezTo>
                  <a:cubicBezTo>
                    <a:pt x="1307" y="176"/>
                    <a:pt x="1305" y="176"/>
                    <a:pt x="1305" y="174"/>
                  </a:cubicBezTo>
                  <a:cubicBezTo>
                    <a:pt x="1305" y="174"/>
                    <a:pt x="1305" y="173"/>
                    <a:pt x="1306" y="172"/>
                  </a:cubicBezTo>
                  <a:cubicBezTo>
                    <a:pt x="1306" y="172"/>
                    <a:pt x="1306" y="171"/>
                    <a:pt x="1307" y="172"/>
                  </a:cubicBezTo>
                  <a:cubicBezTo>
                    <a:pt x="1307" y="172"/>
                    <a:pt x="1308" y="172"/>
                    <a:pt x="1308" y="172"/>
                  </a:cubicBezTo>
                  <a:cubicBezTo>
                    <a:pt x="1309" y="172"/>
                    <a:pt x="1310" y="173"/>
                    <a:pt x="1310" y="173"/>
                  </a:cubicBezTo>
                  <a:cubicBezTo>
                    <a:pt x="1311" y="173"/>
                    <a:pt x="1312" y="174"/>
                    <a:pt x="1312" y="174"/>
                  </a:cubicBezTo>
                  <a:cubicBezTo>
                    <a:pt x="1313" y="174"/>
                    <a:pt x="1313" y="174"/>
                    <a:pt x="1313" y="174"/>
                  </a:cubicBezTo>
                  <a:cubicBezTo>
                    <a:pt x="1314" y="175"/>
                    <a:pt x="1315" y="175"/>
                    <a:pt x="1316" y="176"/>
                  </a:cubicBezTo>
                  <a:cubicBezTo>
                    <a:pt x="1316" y="176"/>
                    <a:pt x="1316" y="177"/>
                    <a:pt x="1316" y="177"/>
                  </a:cubicBezTo>
                  <a:cubicBezTo>
                    <a:pt x="1316" y="177"/>
                    <a:pt x="1317" y="176"/>
                    <a:pt x="1317" y="176"/>
                  </a:cubicBezTo>
                  <a:cubicBezTo>
                    <a:pt x="1317" y="176"/>
                    <a:pt x="1317" y="177"/>
                    <a:pt x="1318" y="177"/>
                  </a:cubicBezTo>
                  <a:cubicBezTo>
                    <a:pt x="1318" y="177"/>
                    <a:pt x="1318" y="178"/>
                    <a:pt x="1318" y="178"/>
                  </a:cubicBezTo>
                  <a:cubicBezTo>
                    <a:pt x="1318" y="179"/>
                    <a:pt x="1318" y="179"/>
                    <a:pt x="1318" y="179"/>
                  </a:cubicBezTo>
                  <a:cubicBezTo>
                    <a:pt x="1318" y="179"/>
                    <a:pt x="1318" y="180"/>
                    <a:pt x="1318" y="180"/>
                  </a:cubicBezTo>
                  <a:cubicBezTo>
                    <a:pt x="1318" y="180"/>
                    <a:pt x="1318" y="180"/>
                    <a:pt x="1318" y="181"/>
                  </a:cubicBezTo>
                  <a:cubicBezTo>
                    <a:pt x="1319" y="181"/>
                    <a:pt x="1319" y="181"/>
                    <a:pt x="1319" y="181"/>
                  </a:cubicBezTo>
                  <a:cubicBezTo>
                    <a:pt x="1320" y="181"/>
                    <a:pt x="1320" y="182"/>
                    <a:pt x="1320" y="183"/>
                  </a:cubicBezTo>
                  <a:cubicBezTo>
                    <a:pt x="1320" y="183"/>
                    <a:pt x="1321" y="183"/>
                    <a:pt x="1321" y="184"/>
                  </a:cubicBezTo>
                  <a:cubicBezTo>
                    <a:pt x="1321" y="184"/>
                    <a:pt x="1321" y="185"/>
                    <a:pt x="1321" y="185"/>
                  </a:cubicBezTo>
                  <a:cubicBezTo>
                    <a:pt x="1322" y="186"/>
                    <a:pt x="1322" y="186"/>
                    <a:pt x="1322" y="187"/>
                  </a:cubicBezTo>
                  <a:cubicBezTo>
                    <a:pt x="1323" y="187"/>
                    <a:pt x="1323" y="188"/>
                    <a:pt x="1324" y="188"/>
                  </a:cubicBezTo>
                  <a:cubicBezTo>
                    <a:pt x="1324" y="188"/>
                    <a:pt x="1324" y="188"/>
                    <a:pt x="1324" y="188"/>
                  </a:cubicBezTo>
                  <a:cubicBezTo>
                    <a:pt x="1325" y="188"/>
                    <a:pt x="1325" y="190"/>
                    <a:pt x="1325" y="191"/>
                  </a:cubicBezTo>
                  <a:cubicBezTo>
                    <a:pt x="1325" y="191"/>
                    <a:pt x="1325" y="191"/>
                    <a:pt x="1325" y="192"/>
                  </a:cubicBezTo>
                  <a:cubicBezTo>
                    <a:pt x="1325" y="192"/>
                    <a:pt x="1325" y="192"/>
                    <a:pt x="1325" y="193"/>
                  </a:cubicBezTo>
                  <a:cubicBezTo>
                    <a:pt x="1325" y="193"/>
                    <a:pt x="1325" y="193"/>
                    <a:pt x="1325" y="193"/>
                  </a:cubicBezTo>
                  <a:cubicBezTo>
                    <a:pt x="1325" y="193"/>
                    <a:pt x="1326" y="194"/>
                    <a:pt x="1326" y="194"/>
                  </a:cubicBezTo>
                  <a:cubicBezTo>
                    <a:pt x="1326" y="194"/>
                    <a:pt x="1326" y="195"/>
                    <a:pt x="1325" y="195"/>
                  </a:cubicBezTo>
                  <a:cubicBezTo>
                    <a:pt x="1325" y="196"/>
                    <a:pt x="1325" y="196"/>
                    <a:pt x="1325" y="196"/>
                  </a:cubicBezTo>
                  <a:cubicBezTo>
                    <a:pt x="1325" y="197"/>
                    <a:pt x="1325" y="197"/>
                    <a:pt x="1325" y="198"/>
                  </a:cubicBezTo>
                  <a:cubicBezTo>
                    <a:pt x="1325" y="198"/>
                    <a:pt x="1326" y="198"/>
                    <a:pt x="1326" y="198"/>
                  </a:cubicBezTo>
                  <a:cubicBezTo>
                    <a:pt x="1326" y="199"/>
                    <a:pt x="1327" y="198"/>
                    <a:pt x="1327" y="198"/>
                  </a:cubicBezTo>
                  <a:cubicBezTo>
                    <a:pt x="1328" y="197"/>
                    <a:pt x="1329" y="197"/>
                    <a:pt x="1329" y="197"/>
                  </a:cubicBezTo>
                  <a:cubicBezTo>
                    <a:pt x="1330" y="197"/>
                    <a:pt x="1330" y="197"/>
                    <a:pt x="1330" y="197"/>
                  </a:cubicBezTo>
                  <a:cubicBezTo>
                    <a:pt x="1330" y="197"/>
                    <a:pt x="1331" y="198"/>
                    <a:pt x="1331" y="199"/>
                  </a:cubicBezTo>
                  <a:cubicBezTo>
                    <a:pt x="1331" y="199"/>
                    <a:pt x="1331" y="199"/>
                    <a:pt x="1331" y="199"/>
                  </a:cubicBezTo>
                  <a:cubicBezTo>
                    <a:pt x="1331" y="199"/>
                    <a:pt x="1331" y="199"/>
                    <a:pt x="1331" y="199"/>
                  </a:cubicBezTo>
                  <a:cubicBezTo>
                    <a:pt x="1332" y="200"/>
                    <a:pt x="1332" y="200"/>
                    <a:pt x="1332" y="201"/>
                  </a:cubicBezTo>
                  <a:cubicBezTo>
                    <a:pt x="1332" y="201"/>
                    <a:pt x="1332" y="201"/>
                    <a:pt x="1332" y="201"/>
                  </a:cubicBezTo>
                  <a:cubicBezTo>
                    <a:pt x="1332" y="201"/>
                    <a:pt x="1332" y="201"/>
                    <a:pt x="1333" y="200"/>
                  </a:cubicBezTo>
                  <a:cubicBezTo>
                    <a:pt x="1333" y="199"/>
                    <a:pt x="1333" y="197"/>
                    <a:pt x="1334" y="197"/>
                  </a:cubicBezTo>
                  <a:cubicBezTo>
                    <a:pt x="1335" y="197"/>
                    <a:pt x="1335" y="197"/>
                    <a:pt x="1335" y="197"/>
                  </a:cubicBezTo>
                  <a:cubicBezTo>
                    <a:pt x="1336" y="197"/>
                    <a:pt x="1336" y="197"/>
                    <a:pt x="1336" y="198"/>
                  </a:cubicBezTo>
                  <a:cubicBezTo>
                    <a:pt x="1336" y="198"/>
                    <a:pt x="1336" y="198"/>
                    <a:pt x="1336" y="198"/>
                  </a:cubicBezTo>
                  <a:cubicBezTo>
                    <a:pt x="1336" y="199"/>
                    <a:pt x="1337" y="199"/>
                    <a:pt x="1337" y="199"/>
                  </a:cubicBezTo>
                  <a:cubicBezTo>
                    <a:pt x="1337" y="199"/>
                    <a:pt x="1337" y="199"/>
                    <a:pt x="1337" y="199"/>
                  </a:cubicBezTo>
                  <a:cubicBezTo>
                    <a:pt x="1337" y="200"/>
                    <a:pt x="1337" y="200"/>
                    <a:pt x="1337" y="200"/>
                  </a:cubicBezTo>
                  <a:cubicBezTo>
                    <a:pt x="1337" y="200"/>
                    <a:pt x="1337" y="200"/>
                    <a:pt x="1337" y="200"/>
                  </a:cubicBezTo>
                  <a:cubicBezTo>
                    <a:pt x="1337" y="200"/>
                    <a:pt x="1337" y="200"/>
                    <a:pt x="1337" y="199"/>
                  </a:cubicBezTo>
                  <a:cubicBezTo>
                    <a:pt x="1337" y="199"/>
                    <a:pt x="1337" y="199"/>
                    <a:pt x="1337" y="198"/>
                  </a:cubicBezTo>
                  <a:cubicBezTo>
                    <a:pt x="1337" y="197"/>
                    <a:pt x="1337" y="195"/>
                    <a:pt x="1336" y="195"/>
                  </a:cubicBezTo>
                  <a:cubicBezTo>
                    <a:pt x="1336" y="194"/>
                    <a:pt x="1336" y="194"/>
                    <a:pt x="1335" y="194"/>
                  </a:cubicBezTo>
                  <a:cubicBezTo>
                    <a:pt x="1335" y="194"/>
                    <a:pt x="1335" y="194"/>
                    <a:pt x="1335" y="194"/>
                  </a:cubicBezTo>
                  <a:cubicBezTo>
                    <a:pt x="1334" y="194"/>
                    <a:pt x="1334" y="194"/>
                    <a:pt x="1334" y="194"/>
                  </a:cubicBezTo>
                  <a:cubicBezTo>
                    <a:pt x="1333" y="194"/>
                    <a:pt x="1332" y="194"/>
                    <a:pt x="1332" y="194"/>
                  </a:cubicBezTo>
                  <a:cubicBezTo>
                    <a:pt x="1331" y="193"/>
                    <a:pt x="1331" y="192"/>
                    <a:pt x="1332" y="192"/>
                  </a:cubicBezTo>
                  <a:cubicBezTo>
                    <a:pt x="1332" y="191"/>
                    <a:pt x="1332" y="190"/>
                    <a:pt x="1332" y="190"/>
                  </a:cubicBezTo>
                  <a:cubicBezTo>
                    <a:pt x="1332" y="189"/>
                    <a:pt x="1331" y="189"/>
                    <a:pt x="1331" y="189"/>
                  </a:cubicBezTo>
                  <a:cubicBezTo>
                    <a:pt x="1331" y="189"/>
                    <a:pt x="1331" y="188"/>
                    <a:pt x="1330" y="188"/>
                  </a:cubicBezTo>
                  <a:cubicBezTo>
                    <a:pt x="1330" y="188"/>
                    <a:pt x="1330" y="188"/>
                    <a:pt x="1330" y="187"/>
                  </a:cubicBezTo>
                  <a:cubicBezTo>
                    <a:pt x="1330" y="187"/>
                    <a:pt x="1329" y="186"/>
                    <a:pt x="1329" y="186"/>
                  </a:cubicBezTo>
                  <a:cubicBezTo>
                    <a:pt x="1329" y="186"/>
                    <a:pt x="1328" y="186"/>
                    <a:pt x="1328" y="185"/>
                  </a:cubicBezTo>
                  <a:cubicBezTo>
                    <a:pt x="1328" y="184"/>
                    <a:pt x="1328" y="184"/>
                    <a:pt x="1328" y="184"/>
                  </a:cubicBezTo>
                  <a:cubicBezTo>
                    <a:pt x="1328" y="184"/>
                    <a:pt x="1327" y="184"/>
                    <a:pt x="1327" y="184"/>
                  </a:cubicBezTo>
                  <a:cubicBezTo>
                    <a:pt x="1327" y="184"/>
                    <a:pt x="1327" y="184"/>
                    <a:pt x="1327" y="184"/>
                  </a:cubicBezTo>
                  <a:cubicBezTo>
                    <a:pt x="1327" y="184"/>
                    <a:pt x="1326" y="184"/>
                    <a:pt x="1326" y="184"/>
                  </a:cubicBezTo>
                  <a:cubicBezTo>
                    <a:pt x="1326" y="184"/>
                    <a:pt x="1325" y="184"/>
                    <a:pt x="1325" y="184"/>
                  </a:cubicBezTo>
                  <a:cubicBezTo>
                    <a:pt x="1325" y="184"/>
                    <a:pt x="1325" y="183"/>
                    <a:pt x="1325" y="183"/>
                  </a:cubicBezTo>
                  <a:cubicBezTo>
                    <a:pt x="1325" y="183"/>
                    <a:pt x="1325" y="183"/>
                    <a:pt x="1325" y="182"/>
                  </a:cubicBezTo>
                  <a:cubicBezTo>
                    <a:pt x="1326" y="182"/>
                    <a:pt x="1326" y="182"/>
                    <a:pt x="1326" y="182"/>
                  </a:cubicBezTo>
                  <a:cubicBezTo>
                    <a:pt x="1326" y="182"/>
                    <a:pt x="1326" y="182"/>
                    <a:pt x="1326" y="182"/>
                  </a:cubicBezTo>
                  <a:cubicBezTo>
                    <a:pt x="1326" y="181"/>
                    <a:pt x="1326" y="181"/>
                    <a:pt x="1327" y="181"/>
                  </a:cubicBezTo>
                  <a:cubicBezTo>
                    <a:pt x="1327" y="181"/>
                    <a:pt x="1327" y="180"/>
                    <a:pt x="1327" y="180"/>
                  </a:cubicBezTo>
                  <a:cubicBezTo>
                    <a:pt x="1327" y="180"/>
                    <a:pt x="1327" y="179"/>
                    <a:pt x="1327" y="179"/>
                  </a:cubicBezTo>
                  <a:cubicBezTo>
                    <a:pt x="1328" y="179"/>
                    <a:pt x="1328" y="178"/>
                    <a:pt x="1328" y="178"/>
                  </a:cubicBezTo>
                  <a:cubicBezTo>
                    <a:pt x="1329" y="178"/>
                    <a:pt x="1329" y="178"/>
                    <a:pt x="1330" y="177"/>
                  </a:cubicBezTo>
                  <a:cubicBezTo>
                    <a:pt x="1330" y="177"/>
                    <a:pt x="1331" y="177"/>
                    <a:pt x="1331" y="176"/>
                  </a:cubicBezTo>
                  <a:cubicBezTo>
                    <a:pt x="1331" y="176"/>
                    <a:pt x="1331" y="176"/>
                    <a:pt x="1331" y="176"/>
                  </a:cubicBezTo>
                  <a:cubicBezTo>
                    <a:pt x="1332" y="176"/>
                    <a:pt x="1333" y="175"/>
                    <a:pt x="1333" y="175"/>
                  </a:cubicBezTo>
                  <a:cubicBezTo>
                    <a:pt x="1333" y="175"/>
                    <a:pt x="1333" y="175"/>
                    <a:pt x="1334" y="175"/>
                  </a:cubicBezTo>
                  <a:cubicBezTo>
                    <a:pt x="1334" y="176"/>
                    <a:pt x="1334" y="176"/>
                    <a:pt x="1334" y="176"/>
                  </a:cubicBezTo>
                  <a:cubicBezTo>
                    <a:pt x="1334" y="176"/>
                    <a:pt x="1334" y="176"/>
                    <a:pt x="1334" y="176"/>
                  </a:cubicBezTo>
                  <a:cubicBezTo>
                    <a:pt x="1334" y="177"/>
                    <a:pt x="1334" y="177"/>
                    <a:pt x="1334" y="177"/>
                  </a:cubicBezTo>
                  <a:cubicBezTo>
                    <a:pt x="1334" y="177"/>
                    <a:pt x="1334" y="178"/>
                    <a:pt x="1334" y="178"/>
                  </a:cubicBezTo>
                  <a:cubicBezTo>
                    <a:pt x="1333" y="178"/>
                    <a:pt x="1333" y="179"/>
                    <a:pt x="1334" y="179"/>
                  </a:cubicBezTo>
                  <a:cubicBezTo>
                    <a:pt x="1334" y="179"/>
                    <a:pt x="1334" y="179"/>
                    <a:pt x="1335" y="179"/>
                  </a:cubicBezTo>
                  <a:cubicBezTo>
                    <a:pt x="1335" y="179"/>
                    <a:pt x="1335" y="179"/>
                    <a:pt x="1335" y="178"/>
                  </a:cubicBezTo>
                  <a:cubicBezTo>
                    <a:pt x="1335" y="177"/>
                    <a:pt x="1336" y="176"/>
                    <a:pt x="1337" y="176"/>
                  </a:cubicBezTo>
                  <a:cubicBezTo>
                    <a:pt x="1337" y="176"/>
                    <a:pt x="1337" y="176"/>
                    <a:pt x="1337" y="176"/>
                  </a:cubicBezTo>
                  <a:cubicBezTo>
                    <a:pt x="1337" y="175"/>
                    <a:pt x="1338" y="175"/>
                    <a:pt x="1338" y="174"/>
                  </a:cubicBezTo>
                  <a:cubicBezTo>
                    <a:pt x="1338" y="174"/>
                    <a:pt x="1338" y="174"/>
                    <a:pt x="1338" y="174"/>
                  </a:cubicBezTo>
                  <a:cubicBezTo>
                    <a:pt x="1338" y="174"/>
                    <a:pt x="1338" y="174"/>
                    <a:pt x="1338" y="173"/>
                  </a:cubicBezTo>
                  <a:cubicBezTo>
                    <a:pt x="1338" y="172"/>
                    <a:pt x="1340" y="172"/>
                    <a:pt x="1340" y="171"/>
                  </a:cubicBezTo>
                  <a:cubicBezTo>
                    <a:pt x="1340" y="171"/>
                    <a:pt x="1340" y="171"/>
                    <a:pt x="1340" y="171"/>
                  </a:cubicBezTo>
                  <a:cubicBezTo>
                    <a:pt x="1341" y="171"/>
                    <a:pt x="1342" y="171"/>
                    <a:pt x="1342" y="170"/>
                  </a:cubicBezTo>
                  <a:cubicBezTo>
                    <a:pt x="1342" y="170"/>
                    <a:pt x="1342" y="170"/>
                    <a:pt x="1342" y="170"/>
                  </a:cubicBezTo>
                  <a:cubicBezTo>
                    <a:pt x="1343" y="169"/>
                    <a:pt x="1343" y="169"/>
                    <a:pt x="1343" y="169"/>
                  </a:cubicBezTo>
                  <a:cubicBezTo>
                    <a:pt x="1344" y="168"/>
                    <a:pt x="1344" y="168"/>
                    <a:pt x="1344" y="168"/>
                  </a:cubicBezTo>
                  <a:cubicBezTo>
                    <a:pt x="1345" y="168"/>
                    <a:pt x="1345" y="169"/>
                    <a:pt x="1346" y="169"/>
                  </a:cubicBezTo>
                  <a:cubicBezTo>
                    <a:pt x="1346" y="169"/>
                    <a:pt x="1346" y="169"/>
                    <a:pt x="1346" y="169"/>
                  </a:cubicBezTo>
                  <a:cubicBezTo>
                    <a:pt x="1346" y="170"/>
                    <a:pt x="1347" y="170"/>
                    <a:pt x="1348" y="171"/>
                  </a:cubicBezTo>
                  <a:cubicBezTo>
                    <a:pt x="1348" y="171"/>
                    <a:pt x="1348" y="171"/>
                    <a:pt x="1348" y="171"/>
                  </a:cubicBezTo>
                  <a:cubicBezTo>
                    <a:pt x="1349" y="171"/>
                    <a:pt x="1349" y="172"/>
                    <a:pt x="1349" y="172"/>
                  </a:cubicBezTo>
                  <a:cubicBezTo>
                    <a:pt x="1349" y="172"/>
                    <a:pt x="1349" y="173"/>
                    <a:pt x="1349" y="173"/>
                  </a:cubicBezTo>
                  <a:cubicBezTo>
                    <a:pt x="1349" y="174"/>
                    <a:pt x="1350" y="174"/>
                    <a:pt x="1350" y="174"/>
                  </a:cubicBezTo>
                  <a:cubicBezTo>
                    <a:pt x="1351" y="174"/>
                    <a:pt x="1351" y="174"/>
                    <a:pt x="1351" y="174"/>
                  </a:cubicBezTo>
                  <a:cubicBezTo>
                    <a:pt x="1351" y="174"/>
                    <a:pt x="1352" y="174"/>
                    <a:pt x="1352" y="174"/>
                  </a:cubicBezTo>
                  <a:cubicBezTo>
                    <a:pt x="1353" y="174"/>
                    <a:pt x="1354" y="174"/>
                    <a:pt x="1355" y="174"/>
                  </a:cubicBezTo>
                  <a:cubicBezTo>
                    <a:pt x="1355" y="174"/>
                    <a:pt x="1355" y="174"/>
                    <a:pt x="1356" y="174"/>
                  </a:cubicBezTo>
                  <a:cubicBezTo>
                    <a:pt x="1356" y="174"/>
                    <a:pt x="1356" y="174"/>
                    <a:pt x="1356" y="174"/>
                  </a:cubicBezTo>
                  <a:cubicBezTo>
                    <a:pt x="1357" y="174"/>
                    <a:pt x="1358" y="174"/>
                    <a:pt x="1359" y="175"/>
                  </a:cubicBezTo>
                  <a:cubicBezTo>
                    <a:pt x="1359" y="175"/>
                    <a:pt x="1359" y="176"/>
                    <a:pt x="1359" y="177"/>
                  </a:cubicBezTo>
                  <a:cubicBezTo>
                    <a:pt x="1359" y="177"/>
                    <a:pt x="1359" y="177"/>
                    <a:pt x="1359" y="177"/>
                  </a:cubicBezTo>
                  <a:cubicBezTo>
                    <a:pt x="1359" y="178"/>
                    <a:pt x="1359" y="178"/>
                    <a:pt x="1359" y="178"/>
                  </a:cubicBezTo>
                  <a:cubicBezTo>
                    <a:pt x="1359" y="178"/>
                    <a:pt x="1359" y="178"/>
                    <a:pt x="1360" y="178"/>
                  </a:cubicBezTo>
                  <a:cubicBezTo>
                    <a:pt x="1360" y="178"/>
                    <a:pt x="1360" y="178"/>
                    <a:pt x="1360" y="177"/>
                  </a:cubicBezTo>
                  <a:cubicBezTo>
                    <a:pt x="1360" y="177"/>
                    <a:pt x="1360" y="177"/>
                    <a:pt x="1360" y="177"/>
                  </a:cubicBezTo>
                  <a:cubicBezTo>
                    <a:pt x="1360" y="177"/>
                    <a:pt x="1360" y="177"/>
                    <a:pt x="1360" y="177"/>
                  </a:cubicBezTo>
                  <a:cubicBezTo>
                    <a:pt x="1361" y="177"/>
                    <a:pt x="1361" y="177"/>
                    <a:pt x="1361" y="177"/>
                  </a:cubicBezTo>
                  <a:cubicBezTo>
                    <a:pt x="1361" y="177"/>
                    <a:pt x="1361" y="177"/>
                    <a:pt x="1361" y="177"/>
                  </a:cubicBezTo>
                  <a:cubicBezTo>
                    <a:pt x="1362" y="177"/>
                    <a:pt x="1362" y="178"/>
                    <a:pt x="1362" y="178"/>
                  </a:cubicBezTo>
                  <a:cubicBezTo>
                    <a:pt x="1362" y="178"/>
                    <a:pt x="1362" y="178"/>
                    <a:pt x="1362" y="178"/>
                  </a:cubicBezTo>
                  <a:cubicBezTo>
                    <a:pt x="1362" y="178"/>
                    <a:pt x="1363" y="177"/>
                    <a:pt x="1364" y="177"/>
                  </a:cubicBezTo>
                  <a:cubicBezTo>
                    <a:pt x="1364" y="176"/>
                    <a:pt x="1365" y="176"/>
                    <a:pt x="1366" y="176"/>
                  </a:cubicBezTo>
                  <a:cubicBezTo>
                    <a:pt x="1366" y="176"/>
                    <a:pt x="1367" y="176"/>
                    <a:pt x="1367" y="176"/>
                  </a:cubicBezTo>
                  <a:cubicBezTo>
                    <a:pt x="1367" y="176"/>
                    <a:pt x="1367" y="176"/>
                    <a:pt x="1368" y="177"/>
                  </a:cubicBezTo>
                  <a:cubicBezTo>
                    <a:pt x="1368" y="177"/>
                    <a:pt x="1367" y="178"/>
                    <a:pt x="1367" y="179"/>
                  </a:cubicBezTo>
                  <a:cubicBezTo>
                    <a:pt x="1366" y="179"/>
                    <a:pt x="1366" y="180"/>
                    <a:pt x="1366" y="181"/>
                  </a:cubicBezTo>
                  <a:cubicBezTo>
                    <a:pt x="1366" y="182"/>
                    <a:pt x="1366" y="182"/>
                    <a:pt x="1366" y="182"/>
                  </a:cubicBezTo>
                  <a:cubicBezTo>
                    <a:pt x="1365" y="183"/>
                    <a:pt x="1365" y="183"/>
                    <a:pt x="1365" y="185"/>
                  </a:cubicBezTo>
                  <a:cubicBezTo>
                    <a:pt x="1366" y="185"/>
                    <a:pt x="1365" y="187"/>
                    <a:pt x="1364" y="188"/>
                  </a:cubicBezTo>
                  <a:cubicBezTo>
                    <a:pt x="1364" y="188"/>
                    <a:pt x="1364" y="189"/>
                    <a:pt x="1364" y="190"/>
                  </a:cubicBezTo>
                  <a:cubicBezTo>
                    <a:pt x="1364" y="190"/>
                    <a:pt x="1364" y="190"/>
                    <a:pt x="1364" y="190"/>
                  </a:cubicBezTo>
                  <a:cubicBezTo>
                    <a:pt x="1364" y="190"/>
                    <a:pt x="1364" y="190"/>
                    <a:pt x="1364" y="190"/>
                  </a:cubicBezTo>
                  <a:cubicBezTo>
                    <a:pt x="1365" y="190"/>
                    <a:pt x="1365" y="190"/>
                    <a:pt x="1366" y="190"/>
                  </a:cubicBezTo>
                  <a:cubicBezTo>
                    <a:pt x="1367" y="190"/>
                    <a:pt x="1367" y="191"/>
                    <a:pt x="1367" y="191"/>
                  </a:cubicBezTo>
                  <a:cubicBezTo>
                    <a:pt x="1368" y="192"/>
                    <a:pt x="1369" y="192"/>
                    <a:pt x="1369" y="193"/>
                  </a:cubicBezTo>
                  <a:cubicBezTo>
                    <a:pt x="1369" y="193"/>
                    <a:pt x="1370" y="194"/>
                    <a:pt x="1369" y="195"/>
                  </a:cubicBezTo>
                  <a:cubicBezTo>
                    <a:pt x="1369" y="195"/>
                    <a:pt x="1369" y="196"/>
                    <a:pt x="1369" y="196"/>
                  </a:cubicBezTo>
                  <a:cubicBezTo>
                    <a:pt x="1368" y="196"/>
                    <a:pt x="1367" y="196"/>
                    <a:pt x="1367" y="196"/>
                  </a:cubicBezTo>
                  <a:cubicBezTo>
                    <a:pt x="1366" y="196"/>
                    <a:pt x="1366" y="196"/>
                    <a:pt x="1365" y="196"/>
                  </a:cubicBezTo>
                  <a:cubicBezTo>
                    <a:pt x="1365" y="196"/>
                    <a:pt x="1364" y="196"/>
                    <a:pt x="1364" y="196"/>
                  </a:cubicBezTo>
                  <a:cubicBezTo>
                    <a:pt x="1363" y="196"/>
                    <a:pt x="1363" y="196"/>
                    <a:pt x="1363" y="196"/>
                  </a:cubicBezTo>
                  <a:cubicBezTo>
                    <a:pt x="1363" y="196"/>
                    <a:pt x="1363" y="196"/>
                    <a:pt x="1363" y="196"/>
                  </a:cubicBezTo>
                  <a:cubicBezTo>
                    <a:pt x="1362" y="196"/>
                    <a:pt x="1361" y="196"/>
                    <a:pt x="1360" y="196"/>
                  </a:cubicBezTo>
                  <a:cubicBezTo>
                    <a:pt x="1360" y="196"/>
                    <a:pt x="1360" y="196"/>
                    <a:pt x="1360" y="196"/>
                  </a:cubicBezTo>
                  <a:cubicBezTo>
                    <a:pt x="1360" y="197"/>
                    <a:pt x="1360" y="197"/>
                    <a:pt x="1360" y="197"/>
                  </a:cubicBezTo>
                  <a:cubicBezTo>
                    <a:pt x="1361" y="197"/>
                    <a:pt x="1361" y="197"/>
                    <a:pt x="1362" y="197"/>
                  </a:cubicBezTo>
                  <a:cubicBezTo>
                    <a:pt x="1363" y="197"/>
                    <a:pt x="1363" y="198"/>
                    <a:pt x="1363" y="198"/>
                  </a:cubicBezTo>
                  <a:cubicBezTo>
                    <a:pt x="1364" y="198"/>
                    <a:pt x="1365" y="199"/>
                    <a:pt x="1365" y="199"/>
                  </a:cubicBezTo>
                  <a:cubicBezTo>
                    <a:pt x="1365" y="200"/>
                    <a:pt x="1365" y="200"/>
                    <a:pt x="1364" y="201"/>
                  </a:cubicBezTo>
                  <a:cubicBezTo>
                    <a:pt x="1363" y="202"/>
                    <a:pt x="1362" y="203"/>
                    <a:pt x="1360" y="203"/>
                  </a:cubicBezTo>
                  <a:cubicBezTo>
                    <a:pt x="1360" y="203"/>
                    <a:pt x="1359" y="203"/>
                    <a:pt x="1359" y="204"/>
                  </a:cubicBezTo>
                  <a:cubicBezTo>
                    <a:pt x="1359" y="204"/>
                    <a:pt x="1358" y="204"/>
                    <a:pt x="1358" y="204"/>
                  </a:cubicBezTo>
                  <a:cubicBezTo>
                    <a:pt x="1357" y="204"/>
                    <a:pt x="1357" y="204"/>
                    <a:pt x="1357" y="204"/>
                  </a:cubicBezTo>
                  <a:cubicBezTo>
                    <a:pt x="1356" y="204"/>
                    <a:pt x="1356" y="204"/>
                    <a:pt x="1356" y="204"/>
                  </a:cubicBezTo>
                  <a:cubicBezTo>
                    <a:pt x="1355" y="204"/>
                    <a:pt x="1355" y="204"/>
                    <a:pt x="1355" y="204"/>
                  </a:cubicBezTo>
                  <a:cubicBezTo>
                    <a:pt x="1355" y="204"/>
                    <a:pt x="1355" y="204"/>
                    <a:pt x="1355" y="204"/>
                  </a:cubicBezTo>
                  <a:cubicBezTo>
                    <a:pt x="1354" y="204"/>
                    <a:pt x="1353" y="205"/>
                    <a:pt x="1352" y="205"/>
                  </a:cubicBezTo>
                  <a:cubicBezTo>
                    <a:pt x="1352" y="205"/>
                    <a:pt x="1352" y="205"/>
                    <a:pt x="1352" y="205"/>
                  </a:cubicBezTo>
                  <a:cubicBezTo>
                    <a:pt x="1352" y="206"/>
                    <a:pt x="1352" y="206"/>
                    <a:pt x="1352" y="206"/>
                  </a:cubicBezTo>
                  <a:cubicBezTo>
                    <a:pt x="1352" y="206"/>
                    <a:pt x="1352" y="206"/>
                    <a:pt x="1352" y="206"/>
                  </a:cubicBezTo>
                  <a:cubicBezTo>
                    <a:pt x="1352" y="206"/>
                    <a:pt x="1352" y="206"/>
                    <a:pt x="1352" y="206"/>
                  </a:cubicBezTo>
                  <a:cubicBezTo>
                    <a:pt x="1352" y="206"/>
                    <a:pt x="1353" y="206"/>
                    <a:pt x="1353" y="206"/>
                  </a:cubicBezTo>
                  <a:cubicBezTo>
                    <a:pt x="1353" y="206"/>
                    <a:pt x="1353" y="206"/>
                    <a:pt x="1353" y="206"/>
                  </a:cubicBezTo>
                  <a:cubicBezTo>
                    <a:pt x="1353" y="206"/>
                    <a:pt x="1353" y="206"/>
                    <a:pt x="1354" y="206"/>
                  </a:cubicBezTo>
                  <a:cubicBezTo>
                    <a:pt x="1354" y="206"/>
                    <a:pt x="1354" y="206"/>
                    <a:pt x="1354" y="206"/>
                  </a:cubicBezTo>
                  <a:cubicBezTo>
                    <a:pt x="1354" y="206"/>
                    <a:pt x="1354" y="206"/>
                    <a:pt x="1355" y="206"/>
                  </a:cubicBezTo>
                  <a:cubicBezTo>
                    <a:pt x="1355" y="206"/>
                    <a:pt x="1355" y="207"/>
                    <a:pt x="1355" y="207"/>
                  </a:cubicBezTo>
                  <a:cubicBezTo>
                    <a:pt x="1355" y="207"/>
                    <a:pt x="1355" y="207"/>
                    <a:pt x="1355" y="207"/>
                  </a:cubicBezTo>
                  <a:cubicBezTo>
                    <a:pt x="1355" y="207"/>
                    <a:pt x="1355" y="207"/>
                    <a:pt x="1356" y="207"/>
                  </a:cubicBezTo>
                  <a:cubicBezTo>
                    <a:pt x="1356" y="207"/>
                    <a:pt x="1356" y="207"/>
                    <a:pt x="1356" y="207"/>
                  </a:cubicBezTo>
                  <a:cubicBezTo>
                    <a:pt x="1357" y="207"/>
                    <a:pt x="1357" y="207"/>
                    <a:pt x="1357" y="207"/>
                  </a:cubicBezTo>
                  <a:cubicBezTo>
                    <a:pt x="1357" y="207"/>
                    <a:pt x="1357" y="207"/>
                    <a:pt x="1357" y="207"/>
                  </a:cubicBezTo>
                  <a:cubicBezTo>
                    <a:pt x="1358" y="207"/>
                    <a:pt x="1358" y="207"/>
                    <a:pt x="1358" y="207"/>
                  </a:cubicBezTo>
                  <a:cubicBezTo>
                    <a:pt x="1359" y="208"/>
                    <a:pt x="1359" y="209"/>
                    <a:pt x="1359" y="210"/>
                  </a:cubicBezTo>
                  <a:cubicBezTo>
                    <a:pt x="1359" y="210"/>
                    <a:pt x="1359" y="210"/>
                    <a:pt x="1359" y="210"/>
                  </a:cubicBezTo>
                  <a:cubicBezTo>
                    <a:pt x="1359" y="211"/>
                    <a:pt x="1359" y="212"/>
                    <a:pt x="1358" y="213"/>
                  </a:cubicBezTo>
                  <a:cubicBezTo>
                    <a:pt x="1358" y="213"/>
                    <a:pt x="1358" y="213"/>
                    <a:pt x="1358" y="213"/>
                  </a:cubicBezTo>
                  <a:cubicBezTo>
                    <a:pt x="1357" y="213"/>
                    <a:pt x="1357" y="213"/>
                    <a:pt x="1357" y="214"/>
                  </a:cubicBezTo>
                  <a:cubicBezTo>
                    <a:pt x="1357" y="214"/>
                    <a:pt x="1357" y="214"/>
                    <a:pt x="1357" y="214"/>
                  </a:cubicBezTo>
                  <a:cubicBezTo>
                    <a:pt x="1357" y="214"/>
                    <a:pt x="1357" y="214"/>
                    <a:pt x="1357" y="214"/>
                  </a:cubicBezTo>
                  <a:cubicBezTo>
                    <a:pt x="1357" y="214"/>
                    <a:pt x="1357" y="214"/>
                    <a:pt x="1357" y="214"/>
                  </a:cubicBezTo>
                  <a:cubicBezTo>
                    <a:pt x="1358" y="214"/>
                    <a:pt x="1358" y="214"/>
                    <a:pt x="1358" y="214"/>
                  </a:cubicBezTo>
                  <a:cubicBezTo>
                    <a:pt x="1358" y="214"/>
                    <a:pt x="1359" y="213"/>
                    <a:pt x="1360" y="213"/>
                  </a:cubicBezTo>
                  <a:cubicBezTo>
                    <a:pt x="1360" y="213"/>
                    <a:pt x="1361" y="212"/>
                    <a:pt x="1362" y="212"/>
                  </a:cubicBezTo>
                  <a:cubicBezTo>
                    <a:pt x="1362" y="212"/>
                    <a:pt x="1362" y="212"/>
                    <a:pt x="1362" y="212"/>
                  </a:cubicBezTo>
                  <a:cubicBezTo>
                    <a:pt x="1363" y="213"/>
                    <a:pt x="1364" y="214"/>
                    <a:pt x="1364" y="214"/>
                  </a:cubicBezTo>
                  <a:cubicBezTo>
                    <a:pt x="1364" y="215"/>
                    <a:pt x="1364" y="215"/>
                    <a:pt x="1364" y="216"/>
                  </a:cubicBezTo>
                  <a:cubicBezTo>
                    <a:pt x="1363" y="216"/>
                    <a:pt x="1363" y="216"/>
                    <a:pt x="1363" y="217"/>
                  </a:cubicBezTo>
                  <a:cubicBezTo>
                    <a:pt x="1363" y="217"/>
                    <a:pt x="1364" y="217"/>
                    <a:pt x="1364" y="217"/>
                  </a:cubicBezTo>
                  <a:cubicBezTo>
                    <a:pt x="1364" y="218"/>
                    <a:pt x="1364" y="218"/>
                    <a:pt x="1364" y="218"/>
                  </a:cubicBezTo>
                  <a:cubicBezTo>
                    <a:pt x="1364" y="218"/>
                    <a:pt x="1364" y="219"/>
                    <a:pt x="1364" y="219"/>
                  </a:cubicBezTo>
                  <a:cubicBezTo>
                    <a:pt x="1364" y="219"/>
                    <a:pt x="1363" y="220"/>
                    <a:pt x="1363" y="220"/>
                  </a:cubicBezTo>
                  <a:cubicBezTo>
                    <a:pt x="1363" y="221"/>
                    <a:pt x="1363" y="221"/>
                    <a:pt x="1363" y="221"/>
                  </a:cubicBezTo>
                  <a:cubicBezTo>
                    <a:pt x="1363" y="222"/>
                    <a:pt x="1362" y="222"/>
                    <a:pt x="1362" y="222"/>
                  </a:cubicBezTo>
                  <a:cubicBezTo>
                    <a:pt x="1362" y="222"/>
                    <a:pt x="1362" y="222"/>
                    <a:pt x="1363" y="222"/>
                  </a:cubicBezTo>
                  <a:cubicBezTo>
                    <a:pt x="1363" y="222"/>
                    <a:pt x="1363" y="222"/>
                    <a:pt x="1363" y="223"/>
                  </a:cubicBezTo>
                  <a:cubicBezTo>
                    <a:pt x="1363" y="223"/>
                    <a:pt x="1363" y="223"/>
                    <a:pt x="1362" y="224"/>
                  </a:cubicBezTo>
                  <a:cubicBezTo>
                    <a:pt x="1362" y="224"/>
                    <a:pt x="1361" y="226"/>
                    <a:pt x="1360" y="226"/>
                  </a:cubicBezTo>
                  <a:cubicBezTo>
                    <a:pt x="1360" y="226"/>
                    <a:pt x="1359" y="226"/>
                    <a:pt x="1358" y="226"/>
                  </a:cubicBezTo>
                  <a:cubicBezTo>
                    <a:pt x="1358" y="227"/>
                    <a:pt x="1358" y="227"/>
                    <a:pt x="1358" y="228"/>
                  </a:cubicBezTo>
                  <a:cubicBezTo>
                    <a:pt x="1358" y="228"/>
                    <a:pt x="1358" y="228"/>
                    <a:pt x="1358" y="228"/>
                  </a:cubicBezTo>
                  <a:cubicBezTo>
                    <a:pt x="1358" y="228"/>
                    <a:pt x="1359" y="228"/>
                    <a:pt x="1360" y="228"/>
                  </a:cubicBezTo>
                  <a:cubicBezTo>
                    <a:pt x="1360" y="227"/>
                    <a:pt x="1361" y="227"/>
                    <a:pt x="1361" y="227"/>
                  </a:cubicBezTo>
                  <a:cubicBezTo>
                    <a:pt x="1361" y="227"/>
                    <a:pt x="1361" y="227"/>
                    <a:pt x="1361" y="227"/>
                  </a:cubicBezTo>
                  <a:cubicBezTo>
                    <a:pt x="1362" y="227"/>
                    <a:pt x="1363" y="228"/>
                    <a:pt x="1363" y="229"/>
                  </a:cubicBezTo>
                  <a:cubicBezTo>
                    <a:pt x="1363" y="229"/>
                    <a:pt x="1362" y="229"/>
                    <a:pt x="1362" y="229"/>
                  </a:cubicBezTo>
                  <a:cubicBezTo>
                    <a:pt x="1362" y="229"/>
                    <a:pt x="1362" y="230"/>
                    <a:pt x="1362" y="230"/>
                  </a:cubicBezTo>
                  <a:cubicBezTo>
                    <a:pt x="1362" y="230"/>
                    <a:pt x="1362" y="230"/>
                    <a:pt x="1362" y="230"/>
                  </a:cubicBezTo>
                  <a:cubicBezTo>
                    <a:pt x="1363" y="230"/>
                    <a:pt x="1363" y="230"/>
                    <a:pt x="1363" y="230"/>
                  </a:cubicBezTo>
                  <a:cubicBezTo>
                    <a:pt x="1363" y="230"/>
                    <a:pt x="1363" y="230"/>
                    <a:pt x="1363" y="230"/>
                  </a:cubicBezTo>
                  <a:cubicBezTo>
                    <a:pt x="1364" y="230"/>
                    <a:pt x="1365" y="229"/>
                    <a:pt x="1366" y="229"/>
                  </a:cubicBezTo>
                  <a:cubicBezTo>
                    <a:pt x="1366" y="229"/>
                    <a:pt x="1366" y="229"/>
                    <a:pt x="1367" y="229"/>
                  </a:cubicBezTo>
                  <a:cubicBezTo>
                    <a:pt x="1367" y="229"/>
                    <a:pt x="1368" y="229"/>
                    <a:pt x="1369" y="229"/>
                  </a:cubicBezTo>
                  <a:cubicBezTo>
                    <a:pt x="1369" y="229"/>
                    <a:pt x="1370" y="229"/>
                    <a:pt x="1370" y="229"/>
                  </a:cubicBezTo>
                  <a:cubicBezTo>
                    <a:pt x="1371" y="230"/>
                    <a:pt x="1370" y="231"/>
                    <a:pt x="1370" y="232"/>
                  </a:cubicBezTo>
                  <a:cubicBezTo>
                    <a:pt x="1369" y="233"/>
                    <a:pt x="1368" y="233"/>
                    <a:pt x="1367" y="233"/>
                  </a:cubicBezTo>
                  <a:cubicBezTo>
                    <a:pt x="1367" y="233"/>
                    <a:pt x="1367" y="233"/>
                    <a:pt x="1367" y="233"/>
                  </a:cubicBezTo>
                  <a:close/>
                  <a:moveTo>
                    <a:pt x="360" y="375"/>
                  </a:moveTo>
                  <a:cubicBezTo>
                    <a:pt x="360" y="375"/>
                    <a:pt x="360" y="375"/>
                    <a:pt x="360" y="375"/>
                  </a:cubicBezTo>
                  <a:cubicBezTo>
                    <a:pt x="361" y="375"/>
                    <a:pt x="362" y="375"/>
                    <a:pt x="362" y="376"/>
                  </a:cubicBezTo>
                  <a:cubicBezTo>
                    <a:pt x="362" y="376"/>
                    <a:pt x="362" y="376"/>
                    <a:pt x="363" y="377"/>
                  </a:cubicBezTo>
                  <a:cubicBezTo>
                    <a:pt x="363" y="377"/>
                    <a:pt x="363" y="377"/>
                    <a:pt x="363" y="377"/>
                  </a:cubicBezTo>
                  <a:cubicBezTo>
                    <a:pt x="363" y="377"/>
                    <a:pt x="363" y="377"/>
                    <a:pt x="363" y="376"/>
                  </a:cubicBezTo>
                  <a:cubicBezTo>
                    <a:pt x="363" y="376"/>
                    <a:pt x="363" y="376"/>
                    <a:pt x="364" y="376"/>
                  </a:cubicBezTo>
                  <a:cubicBezTo>
                    <a:pt x="364" y="376"/>
                    <a:pt x="364" y="376"/>
                    <a:pt x="364" y="376"/>
                  </a:cubicBezTo>
                  <a:cubicBezTo>
                    <a:pt x="364" y="376"/>
                    <a:pt x="365" y="376"/>
                    <a:pt x="365" y="376"/>
                  </a:cubicBezTo>
                  <a:cubicBezTo>
                    <a:pt x="365" y="376"/>
                    <a:pt x="365" y="376"/>
                    <a:pt x="365" y="375"/>
                  </a:cubicBezTo>
                  <a:cubicBezTo>
                    <a:pt x="365" y="375"/>
                    <a:pt x="366" y="375"/>
                    <a:pt x="366" y="375"/>
                  </a:cubicBezTo>
                  <a:cubicBezTo>
                    <a:pt x="366" y="375"/>
                    <a:pt x="366" y="374"/>
                    <a:pt x="366" y="374"/>
                  </a:cubicBezTo>
                  <a:cubicBezTo>
                    <a:pt x="366" y="374"/>
                    <a:pt x="366" y="374"/>
                    <a:pt x="366" y="374"/>
                  </a:cubicBezTo>
                  <a:cubicBezTo>
                    <a:pt x="366" y="374"/>
                    <a:pt x="366" y="374"/>
                    <a:pt x="366" y="374"/>
                  </a:cubicBezTo>
                  <a:cubicBezTo>
                    <a:pt x="366" y="374"/>
                    <a:pt x="365" y="374"/>
                    <a:pt x="365" y="374"/>
                  </a:cubicBezTo>
                  <a:cubicBezTo>
                    <a:pt x="365" y="374"/>
                    <a:pt x="365" y="374"/>
                    <a:pt x="365" y="374"/>
                  </a:cubicBezTo>
                  <a:cubicBezTo>
                    <a:pt x="364" y="374"/>
                    <a:pt x="364" y="374"/>
                    <a:pt x="363" y="374"/>
                  </a:cubicBezTo>
                  <a:cubicBezTo>
                    <a:pt x="363" y="374"/>
                    <a:pt x="363" y="374"/>
                    <a:pt x="363" y="374"/>
                  </a:cubicBezTo>
                  <a:cubicBezTo>
                    <a:pt x="363" y="374"/>
                    <a:pt x="362" y="374"/>
                    <a:pt x="362" y="374"/>
                  </a:cubicBezTo>
                  <a:cubicBezTo>
                    <a:pt x="362" y="374"/>
                    <a:pt x="361" y="374"/>
                    <a:pt x="360" y="374"/>
                  </a:cubicBezTo>
                  <a:cubicBezTo>
                    <a:pt x="360" y="374"/>
                    <a:pt x="360" y="375"/>
                    <a:pt x="360" y="375"/>
                  </a:cubicBezTo>
                  <a:close/>
                  <a:moveTo>
                    <a:pt x="54" y="395"/>
                  </a:moveTo>
                  <a:cubicBezTo>
                    <a:pt x="53" y="395"/>
                    <a:pt x="53" y="395"/>
                    <a:pt x="54" y="395"/>
                  </a:cubicBezTo>
                  <a:cubicBezTo>
                    <a:pt x="54" y="396"/>
                    <a:pt x="54" y="396"/>
                    <a:pt x="54" y="396"/>
                  </a:cubicBezTo>
                  <a:cubicBezTo>
                    <a:pt x="54" y="396"/>
                    <a:pt x="54" y="397"/>
                    <a:pt x="54" y="397"/>
                  </a:cubicBezTo>
                  <a:cubicBezTo>
                    <a:pt x="55" y="397"/>
                    <a:pt x="55" y="397"/>
                    <a:pt x="55" y="397"/>
                  </a:cubicBezTo>
                  <a:cubicBezTo>
                    <a:pt x="54" y="397"/>
                    <a:pt x="54" y="397"/>
                    <a:pt x="54" y="397"/>
                  </a:cubicBezTo>
                  <a:cubicBezTo>
                    <a:pt x="54" y="397"/>
                    <a:pt x="54" y="397"/>
                    <a:pt x="54" y="398"/>
                  </a:cubicBezTo>
                  <a:cubicBezTo>
                    <a:pt x="54" y="398"/>
                    <a:pt x="54" y="399"/>
                    <a:pt x="54" y="399"/>
                  </a:cubicBezTo>
                  <a:cubicBezTo>
                    <a:pt x="54" y="399"/>
                    <a:pt x="54" y="399"/>
                    <a:pt x="54" y="399"/>
                  </a:cubicBezTo>
                  <a:cubicBezTo>
                    <a:pt x="55" y="399"/>
                    <a:pt x="55" y="399"/>
                    <a:pt x="55" y="400"/>
                  </a:cubicBezTo>
                  <a:cubicBezTo>
                    <a:pt x="55" y="400"/>
                    <a:pt x="55" y="400"/>
                    <a:pt x="55" y="400"/>
                  </a:cubicBezTo>
                  <a:cubicBezTo>
                    <a:pt x="55" y="400"/>
                    <a:pt x="55" y="400"/>
                    <a:pt x="56" y="400"/>
                  </a:cubicBezTo>
                  <a:cubicBezTo>
                    <a:pt x="56" y="400"/>
                    <a:pt x="56" y="400"/>
                    <a:pt x="56" y="400"/>
                  </a:cubicBezTo>
                  <a:cubicBezTo>
                    <a:pt x="57" y="400"/>
                    <a:pt x="57" y="399"/>
                    <a:pt x="57" y="399"/>
                  </a:cubicBezTo>
                  <a:cubicBezTo>
                    <a:pt x="57" y="399"/>
                    <a:pt x="57" y="399"/>
                    <a:pt x="57" y="398"/>
                  </a:cubicBezTo>
                  <a:cubicBezTo>
                    <a:pt x="57" y="398"/>
                    <a:pt x="57" y="398"/>
                    <a:pt x="57" y="398"/>
                  </a:cubicBezTo>
                  <a:cubicBezTo>
                    <a:pt x="57" y="397"/>
                    <a:pt x="57" y="397"/>
                    <a:pt x="56" y="397"/>
                  </a:cubicBezTo>
                  <a:cubicBezTo>
                    <a:pt x="56" y="397"/>
                    <a:pt x="56" y="397"/>
                    <a:pt x="56" y="396"/>
                  </a:cubicBezTo>
                  <a:cubicBezTo>
                    <a:pt x="56" y="396"/>
                    <a:pt x="55" y="396"/>
                    <a:pt x="55" y="396"/>
                  </a:cubicBezTo>
                  <a:cubicBezTo>
                    <a:pt x="55" y="396"/>
                    <a:pt x="55" y="396"/>
                    <a:pt x="55" y="395"/>
                  </a:cubicBezTo>
                  <a:cubicBezTo>
                    <a:pt x="55" y="395"/>
                    <a:pt x="55" y="395"/>
                    <a:pt x="55" y="395"/>
                  </a:cubicBezTo>
                  <a:cubicBezTo>
                    <a:pt x="54" y="395"/>
                    <a:pt x="54" y="395"/>
                    <a:pt x="54" y="395"/>
                  </a:cubicBezTo>
                  <a:cubicBezTo>
                    <a:pt x="54" y="395"/>
                    <a:pt x="54" y="395"/>
                    <a:pt x="54" y="395"/>
                  </a:cubicBezTo>
                  <a:cubicBezTo>
                    <a:pt x="54" y="395"/>
                    <a:pt x="54" y="395"/>
                    <a:pt x="54" y="395"/>
                  </a:cubicBezTo>
                  <a:close/>
                  <a:moveTo>
                    <a:pt x="32" y="430"/>
                  </a:moveTo>
                  <a:cubicBezTo>
                    <a:pt x="32" y="430"/>
                    <a:pt x="32" y="430"/>
                    <a:pt x="32" y="430"/>
                  </a:cubicBezTo>
                  <a:cubicBezTo>
                    <a:pt x="32" y="430"/>
                    <a:pt x="32" y="430"/>
                    <a:pt x="32" y="430"/>
                  </a:cubicBezTo>
                  <a:cubicBezTo>
                    <a:pt x="32" y="430"/>
                    <a:pt x="32" y="430"/>
                    <a:pt x="32" y="430"/>
                  </a:cubicBezTo>
                  <a:cubicBezTo>
                    <a:pt x="32" y="430"/>
                    <a:pt x="32" y="430"/>
                    <a:pt x="32" y="430"/>
                  </a:cubicBezTo>
                  <a:cubicBezTo>
                    <a:pt x="31" y="429"/>
                    <a:pt x="30" y="427"/>
                    <a:pt x="30" y="426"/>
                  </a:cubicBezTo>
                  <a:cubicBezTo>
                    <a:pt x="30" y="425"/>
                    <a:pt x="30" y="425"/>
                    <a:pt x="30" y="425"/>
                  </a:cubicBezTo>
                  <a:cubicBezTo>
                    <a:pt x="29" y="424"/>
                    <a:pt x="29" y="424"/>
                    <a:pt x="29" y="424"/>
                  </a:cubicBezTo>
                  <a:cubicBezTo>
                    <a:pt x="29" y="424"/>
                    <a:pt x="29" y="423"/>
                    <a:pt x="29" y="423"/>
                  </a:cubicBezTo>
                  <a:cubicBezTo>
                    <a:pt x="29" y="423"/>
                    <a:pt x="29" y="422"/>
                    <a:pt x="28" y="422"/>
                  </a:cubicBezTo>
                  <a:cubicBezTo>
                    <a:pt x="28" y="422"/>
                    <a:pt x="28" y="422"/>
                    <a:pt x="28" y="422"/>
                  </a:cubicBezTo>
                  <a:cubicBezTo>
                    <a:pt x="28" y="422"/>
                    <a:pt x="27" y="422"/>
                    <a:pt x="27" y="423"/>
                  </a:cubicBezTo>
                  <a:cubicBezTo>
                    <a:pt x="27" y="423"/>
                    <a:pt x="27" y="423"/>
                    <a:pt x="26" y="423"/>
                  </a:cubicBezTo>
                  <a:cubicBezTo>
                    <a:pt x="26" y="423"/>
                    <a:pt x="26" y="423"/>
                    <a:pt x="26" y="423"/>
                  </a:cubicBezTo>
                  <a:cubicBezTo>
                    <a:pt x="26" y="424"/>
                    <a:pt x="26" y="424"/>
                    <a:pt x="26" y="424"/>
                  </a:cubicBezTo>
                  <a:cubicBezTo>
                    <a:pt x="26" y="424"/>
                    <a:pt x="26" y="424"/>
                    <a:pt x="26" y="425"/>
                  </a:cubicBezTo>
                  <a:cubicBezTo>
                    <a:pt x="26" y="425"/>
                    <a:pt x="25" y="425"/>
                    <a:pt x="25" y="425"/>
                  </a:cubicBezTo>
                  <a:cubicBezTo>
                    <a:pt x="25" y="425"/>
                    <a:pt x="25" y="426"/>
                    <a:pt x="25" y="426"/>
                  </a:cubicBezTo>
                  <a:cubicBezTo>
                    <a:pt x="25" y="426"/>
                    <a:pt x="25" y="426"/>
                    <a:pt x="26" y="426"/>
                  </a:cubicBezTo>
                  <a:cubicBezTo>
                    <a:pt x="26" y="426"/>
                    <a:pt x="26" y="426"/>
                    <a:pt x="26" y="427"/>
                  </a:cubicBezTo>
                  <a:cubicBezTo>
                    <a:pt x="26" y="427"/>
                    <a:pt x="26" y="427"/>
                    <a:pt x="26" y="427"/>
                  </a:cubicBezTo>
                  <a:cubicBezTo>
                    <a:pt x="26" y="427"/>
                    <a:pt x="26" y="427"/>
                    <a:pt x="26" y="427"/>
                  </a:cubicBezTo>
                  <a:cubicBezTo>
                    <a:pt x="26" y="427"/>
                    <a:pt x="26" y="427"/>
                    <a:pt x="26" y="427"/>
                  </a:cubicBezTo>
                  <a:cubicBezTo>
                    <a:pt x="27" y="427"/>
                    <a:pt x="27" y="428"/>
                    <a:pt x="27" y="428"/>
                  </a:cubicBezTo>
                  <a:cubicBezTo>
                    <a:pt x="28" y="428"/>
                    <a:pt x="28" y="428"/>
                    <a:pt x="29" y="429"/>
                  </a:cubicBezTo>
                  <a:cubicBezTo>
                    <a:pt x="29" y="429"/>
                    <a:pt x="30" y="429"/>
                    <a:pt x="30" y="429"/>
                  </a:cubicBezTo>
                  <a:cubicBezTo>
                    <a:pt x="30" y="429"/>
                    <a:pt x="30" y="429"/>
                    <a:pt x="31" y="429"/>
                  </a:cubicBezTo>
                  <a:cubicBezTo>
                    <a:pt x="31" y="429"/>
                    <a:pt x="31" y="429"/>
                    <a:pt x="31" y="429"/>
                  </a:cubicBezTo>
                  <a:cubicBezTo>
                    <a:pt x="31" y="429"/>
                    <a:pt x="31" y="429"/>
                    <a:pt x="31" y="429"/>
                  </a:cubicBezTo>
                  <a:cubicBezTo>
                    <a:pt x="31" y="430"/>
                    <a:pt x="32" y="430"/>
                    <a:pt x="32" y="430"/>
                  </a:cubicBezTo>
                  <a:close/>
                  <a:moveTo>
                    <a:pt x="34" y="401"/>
                  </a:moveTo>
                  <a:cubicBezTo>
                    <a:pt x="34" y="401"/>
                    <a:pt x="35" y="401"/>
                    <a:pt x="35" y="401"/>
                  </a:cubicBezTo>
                  <a:cubicBezTo>
                    <a:pt x="36" y="402"/>
                    <a:pt x="37" y="402"/>
                    <a:pt x="37" y="403"/>
                  </a:cubicBezTo>
                  <a:cubicBezTo>
                    <a:pt x="37" y="403"/>
                    <a:pt x="37" y="403"/>
                    <a:pt x="37" y="403"/>
                  </a:cubicBezTo>
                  <a:cubicBezTo>
                    <a:pt x="37" y="403"/>
                    <a:pt x="37" y="403"/>
                    <a:pt x="38" y="403"/>
                  </a:cubicBezTo>
                  <a:cubicBezTo>
                    <a:pt x="38" y="403"/>
                    <a:pt x="38" y="403"/>
                    <a:pt x="38" y="403"/>
                  </a:cubicBezTo>
                  <a:cubicBezTo>
                    <a:pt x="38" y="403"/>
                    <a:pt x="39" y="403"/>
                    <a:pt x="39" y="403"/>
                  </a:cubicBezTo>
                  <a:cubicBezTo>
                    <a:pt x="39" y="403"/>
                    <a:pt x="39" y="402"/>
                    <a:pt x="39" y="402"/>
                  </a:cubicBezTo>
                  <a:cubicBezTo>
                    <a:pt x="40" y="402"/>
                    <a:pt x="40" y="402"/>
                    <a:pt x="40" y="402"/>
                  </a:cubicBezTo>
                  <a:cubicBezTo>
                    <a:pt x="40" y="402"/>
                    <a:pt x="40" y="402"/>
                    <a:pt x="40" y="402"/>
                  </a:cubicBezTo>
                  <a:cubicBezTo>
                    <a:pt x="40" y="402"/>
                    <a:pt x="40" y="402"/>
                    <a:pt x="40" y="402"/>
                  </a:cubicBezTo>
                  <a:cubicBezTo>
                    <a:pt x="40" y="403"/>
                    <a:pt x="41" y="403"/>
                    <a:pt x="41" y="403"/>
                  </a:cubicBezTo>
                  <a:cubicBezTo>
                    <a:pt x="41" y="403"/>
                    <a:pt x="41" y="403"/>
                    <a:pt x="41" y="403"/>
                  </a:cubicBezTo>
                  <a:cubicBezTo>
                    <a:pt x="41" y="403"/>
                    <a:pt x="41" y="403"/>
                    <a:pt x="41" y="403"/>
                  </a:cubicBezTo>
                  <a:cubicBezTo>
                    <a:pt x="42" y="403"/>
                    <a:pt x="42" y="402"/>
                    <a:pt x="42" y="402"/>
                  </a:cubicBezTo>
                  <a:cubicBezTo>
                    <a:pt x="42" y="402"/>
                    <a:pt x="43" y="401"/>
                    <a:pt x="43" y="401"/>
                  </a:cubicBezTo>
                  <a:cubicBezTo>
                    <a:pt x="43" y="401"/>
                    <a:pt x="43" y="401"/>
                    <a:pt x="44" y="401"/>
                  </a:cubicBezTo>
                  <a:cubicBezTo>
                    <a:pt x="44" y="401"/>
                    <a:pt x="44" y="401"/>
                    <a:pt x="44" y="401"/>
                  </a:cubicBezTo>
                  <a:cubicBezTo>
                    <a:pt x="44" y="401"/>
                    <a:pt x="45" y="401"/>
                    <a:pt x="45" y="401"/>
                  </a:cubicBezTo>
                  <a:cubicBezTo>
                    <a:pt x="45" y="401"/>
                    <a:pt x="45" y="401"/>
                    <a:pt x="45" y="401"/>
                  </a:cubicBezTo>
                  <a:cubicBezTo>
                    <a:pt x="45" y="401"/>
                    <a:pt x="46" y="400"/>
                    <a:pt x="46" y="400"/>
                  </a:cubicBezTo>
                  <a:cubicBezTo>
                    <a:pt x="46" y="400"/>
                    <a:pt x="46" y="399"/>
                    <a:pt x="46" y="399"/>
                  </a:cubicBezTo>
                  <a:cubicBezTo>
                    <a:pt x="45" y="399"/>
                    <a:pt x="45" y="398"/>
                    <a:pt x="45" y="398"/>
                  </a:cubicBezTo>
                  <a:cubicBezTo>
                    <a:pt x="45" y="398"/>
                    <a:pt x="46" y="398"/>
                    <a:pt x="46" y="397"/>
                  </a:cubicBezTo>
                  <a:cubicBezTo>
                    <a:pt x="46" y="397"/>
                    <a:pt x="46" y="397"/>
                    <a:pt x="47" y="397"/>
                  </a:cubicBezTo>
                  <a:cubicBezTo>
                    <a:pt x="47" y="397"/>
                    <a:pt x="47" y="397"/>
                    <a:pt x="47" y="396"/>
                  </a:cubicBezTo>
                  <a:cubicBezTo>
                    <a:pt x="47" y="396"/>
                    <a:pt x="46" y="396"/>
                    <a:pt x="47" y="396"/>
                  </a:cubicBezTo>
                  <a:cubicBezTo>
                    <a:pt x="47" y="394"/>
                    <a:pt x="47" y="394"/>
                    <a:pt x="47" y="394"/>
                  </a:cubicBezTo>
                  <a:cubicBezTo>
                    <a:pt x="47" y="393"/>
                    <a:pt x="47" y="393"/>
                    <a:pt x="47" y="393"/>
                  </a:cubicBezTo>
                  <a:cubicBezTo>
                    <a:pt x="47" y="392"/>
                    <a:pt x="47" y="392"/>
                    <a:pt x="47" y="392"/>
                  </a:cubicBezTo>
                  <a:cubicBezTo>
                    <a:pt x="47" y="392"/>
                    <a:pt x="47" y="391"/>
                    <a:pt x="47" y="391"/>
                  </a:cubicBezTo>
                  <a:cubicBezTo>
                    <a:pt x="46" y="392"/>
                    <a:pt x="45" y="393"/>
                    <a:pt x="45" y="393"/>
                  </a:cubicBezTo>
                  <a:cubicBezTo>
                    <a:pt x="45" y="393"/>
                    <a:pt x="45" y="393"/>
                    <a:pt x="45" y="393"/>
                  </a:cubicBezTo>
                  <a:cubicBezTo>
                    <a:pt x="45" y="393"/>
                    <a:pt x="45" y="394"/>
                    <a:pt x="44" y="394"/>
                  </a:cubicBezTo>
                  <a:cubicBezTo>
                    <a:pt x="44" y="394"/>
                    <a:pt x="44" y="395"/>
                    <a:pt x="44" y="395"/>
                  </a:cubicBezTo>
                  <a:cubicBezTo>
                    <a:pt x="44" y="395"/>
                    <a:pt x="43" y="395"/>
                    <a:pt x="43" y="395"/>
                  </a:cubicBezTo>
                  <a:cubicBezTo>
                    <a:pt x="43" y="395"/>
                    <a:pt x="43" y="395"/>
                    <a:pt x="43" y="395"/>
                  </a:cubicBezTo>
                  <a:cubicBezTo>
                    <a:pt x="43" y="395"/>
                    <a:pt x="43" y="395"/>
                    <a:pt x="44" y="396"/>
                  </a:cubicBezTo>
                  <a:cubicBezTo>
                    <a:pt x="44" y="396"/>
                    <a:pt x="44" y="396"/>
                    <a:pt x="44" y="397"/>
                  </a:cubicBezTo>
                  <a:cubicBezTo>
                    <a:pt x="43" y="397"/>
                    <a:pt x="43" y="398"/>
                    <a:pt x="43" y="398"/>
                  </a:cubicBezTo>
                  <a:cubicBezTo>
                    <a:pt x="44" y="398"/>
                    <a:pt x="44" y="398"/>
                    <a:pt x="43" y="399"/>
                  </a:cubicBezTo>
                  <a:cubicBezTo>
                    <a:pt x="43" y="399"/>
                    <a:pt x="42" y="399"/>
                    <a:pt x="42" y="400"/>
                  </a:cubicBezTo>
                  <a:cubicBezTo>
                    <a:pt x="41" y="400"/>
                    <a:pt x="41" y="400"/>
                    <a:pt x="41" y="400"/>
                  </a:cubicBezTo>
                  <a:cubicBezTo>
                    <a:pt x="40" y="400"/>
                    <a:pt x="40" y="400"/>
                    <a:pt x="39" y="400"/>
                  </a:cubicBezTo>
                  <a:cubicBezTo>
                    <a:pt x="39" y="400"/>
                    <a:pt x="39" y="400"/>
                    <a:pt x="39" y="400"/>
                  </a:cubicBezTo>
                  <a:cubicBezTo>
                    <a:pt x="39" y="400"/>
                    <a:pt x="38" y="400"/>
                    <a:pt x="38" y="400"/>
                  </a:cubicBezTo>
                  <a:cubicBezTo>
                    <a:pt x="38" y="400"/>
                    <a:pt x="38" y="400"/>
                    <a:pt x="37" y="401"/>
                  </a:cubicBezTo>
                  <a:cubicBezTo>
                    <a:pt x="37" y="401"/>
                    <a:pt x="37" y="401"/>
                    <a:pt x="36" y="401"/>
                  </a:cubicBezTo>
                  <a:cubicBezTo>
                    <a:pt x="36" y="401"/>
                    <a:pt x="36" y="401"/>
                    <a:pt x="35" y="400"/>
                  </a:cubicBezTo>
                  <a:cubicBezTo>
                    <a:pt x="35" y="400"/>
                    <a:pt x="35" y="400"/>
                    <a:pt x="35" y="400"/>
                  </a:cubicBezTo>
                  <a:cubicBezTo>
                    <a:pt x="35" y="400"/>
                    <a:pt x="35" y="400"/>
                    <a:pt x="35" y="400"/>
                  </a:cubicBezTo>
                  <a:cubicBezTo>
                    <a:pt x="34" y="401"/>
                    <a:pt x="34" y="401"/>
                    <a:pt x="34" y="401"/>
                  </a:cubicBezTo>
                  <a:close/>
                  <a:moveTo>
                    <a:pt x="32" y="430"/>
                  </a:moveTo>
                  <a:cubicBezTo>
                    <a:pt x="32" y="430"/>
                    <a:pt x="33" y="431"/>
                    <a:pt x="33" y="431"/>
                  </a:cubicBezTo>
                  <a:cubicBezTo>
                    <a:pt x="33" y="431"/>
                    <a:pt x="33" y="431"/>
                    <a:pt x="33" y="431"/>
                  </a:cubicBezTo>
                  <a:cubicBezTo>
                    <a:pt x="33" y="431"/>
                    <a:pt x="33" y="431"/>
                    <a:pt x="33" y="432"/>
                  </a:cubicBezTo>
                  <a:cubicBezTo>
                    <a:pt x="33" y="432"/>
                    <a:pt x="33" y="432"/>
                    <a:pt x="34" y="432"/>
                  </a:cubicBezTo>
                  <a:cubicBezTo>
                    <a:pt x="34" y="432"/>
                    <a:pt x="34" y="432"/>
                    <a:pt x="34" y="433"/>
                  </a:cubicBezTo>
                  <a:cubicBezTo>
                    <a:pt x="35" y="433"/>
                    <a:pt x="35" y="433"/>
                    <a:pt x="35" y="433"/>
                  </a:cubicBezTo>
                  <a:cubicBezTo>
                    <a:pt x="36" y="434"/>
                    <a:pt x="36" y="434"/>
                    <a:pt x="36" y="435"/>
                  </a:cubicBezTo>
                  <a:cubicBezTo>
                    <a:pt x="36" y="435"/>
                    <a:pt x="36" y="435"/>
                    <a:pt x="36" y="435"/>
                  </a:cubicBezTo>
                  <a:cubicBezTo>
                    <a:pt x="37" y="435"/>
                    <a:pt x="37" y="435"/>
                    <a:pt x="37" y="435"/>
                  </a:cubicBezTo>
                  <a:cubicBezTo>
                    <a:pt x="37" y="435"/>
                    <a:pt x="37" y="435"/>
                    <a:pt x="37" y="435"/>
                  </a:cubicBezTo>
                  <a:cubicBezTo>
                    <a:pt x="37" y="435"/>
                    <a:pt x="38" y="435"/>
                    <a:pt x="38" y="436"/>
                  </a:cubicBezTo>
                  <a:cubicBezTo>
                    <a:pt x="39" y="436"/>
                    <a:pt x="39" y="436"/>
                    <a:pt x="39" y="436"/>
                  </a:cubicBezTo>
                  <a:cubicBezTo>
                    <a:pt x="39" y="436"/>
                    <a:pt x="39" y="436"/>
                    <a:pt x="39" y="436"/>
                  </a:cubicBezTo>
                  <a:cubicBezTo>
                    <a:pt x="39" y="436"/>
                    <a:pt x="39" y="437"/>
                    <a:pt x="39" y="437"/>
                  </a:cubicBezTo>
                  <a:cubicBezTo>
                    <a:pt x="40" y="437"/>
                    <a:pt x="40" y="437"/>
                    <a:pt x="40" y="437"/>
                  </a:cubicBezTo>
                  <a:cubicBezTo>
                    <a:pt x="41" y="437"/>
                    <a:pt x="41" y="437"/>
                    <a:pt x="41" y="437"/>
                  </a:cubicBezTo>
                  <a:cubicBezTo>
                    <a:pt x="42" y="437"/>
                    <a:pt x="42" y="438"/>
                    <a:pt x="43" y="438"/>
                  </a:cubicBezTo>
                  <a:cubicBezTo>
                    <a:pt x="42" y="437"/>
                    <a:pt x="42" y="437"/>
                    <a:pt x="42" y="436"/>
                  </a:cubicBezTo>
                  <a:cubicBezTo>
                    <a:pt x="42" y="436"/>
                    <a:pt x="41" y="436"/>
                    <a:pt x="41" y="436"/>
                  </a:cubicBezTo>
                  <a:cubicBezTo>
                    <a:pt x="41" y="436"/>
                    <a:pt x="41" y="436"/>
                    <a:pt x="41" y="436"/>
                  </a:cubicBezTo>
                  <a:cubicBezTo>
                    <a:pt x="41" y="435"/>
                    <a:pt x="41" y="435"/>
                    <a:pt x="41" y="435"/>
                  </a:cubicBezTo>
                  <a:cubicBezTo>
                    <a:pt x="41" y="435"/>
                    <a:pt x="40" y="435"/>
                    <a:pt x="40" y="435"/>
                  </a:cubicBezTo>
                  <a:cubicBezTo>
                    <a:pt x="40" y="435"/>
                    <a:pt x="39" y="435"/>
                    <a:pt x="39" y="434"/>
                  </a:cubicBezTo>
                  <a:cubicBezTo>
                    <a:pt x="39" y="434"/>
                    <a:pt x="39" y="434"/>
                    <a:pt x="39" y="433"/>
                  </a:cubicBezTo>
                  <a:cubicBezTo>
                    <a:pt x="39" y="433"/>
                    <a:pt x="39" y="433"/>
                    <a:pt x="39" y="432"/>
                  </a:cubicBezTo>
                  <a:cubicBezTo>
                    <a:pt x="39" y="432"/>
                    <a:pt x="39" y="432"/>
                    <a:pt x="39" y="432"/>
                  </a:cubicBezTo>
                  <a:cubicBezTo>
                    <a:pt x="38" y="432"/>
                    <a:pt x="37" y="432"/>
                    <a:pt x="38" y="431"/>
                  </a:cubicBezTo>
                  <a:cubicBezTo>
                    <a:pt x="38" y="431"/>
                    <a:pt x="38" y="431"/>
                    <a:pt x="38" y="431"/>
                  </a:cubicBezTo>
                  <a:cubicBezTo>
                    <a:pt x="38" y="430"/>
                    <a:pt x="38" y="430"/>
                    <a:pt x="38" y="430"/>
                  </a:cubicBezTo>
                  <a:cubicBezTo>
                    <a:pt x="38" y="430"/>
                    <a:pt x="38" y="430"/>
                    <a:pt x="38" y="430"/>
                  </a:cubicBezTo>
                  <a:cubicBezTo>
                    <a:pt x="37" y="430"/>
                    <a:pt x="37" y="430"/>
                    <a:pt x="37" y="430"/>
                  </a:cubicBezTo>
                  <a:cubicBezTo>
                    <a:pt x="36" y="430"/>
                    <a:pt x="36" y="430"/>
                    <a:pt x="36" y="430"/>
                  </a:cubicBezTo>
                  <a:cubicBezTo>
                    <a:pt x="36" y="430"/>
                    <a:pt x="36" y="431"/>
                    <a:pt x="35" y="431"/>
                  </a:cubicBezTo>
                  <a:cubicBezTo>
                    <a:pt x="35" y="431"/>
                    <a:pt x="35" y="431"/>
                    <a:pt x="35" y="431"/>
                  </a:cubicBezTo>
                  <a:cubicBezTo>
                    <a:pt x="35" y="431"/>
                    <a:pt x="35" y="431"/>
                    <a:pt x="35" y="431"/>
                  </a:cubicBezTo>
                  <a:cubicBezTo>
                    <a:pt x="35" y="431"/>
                    <a:pt x="35" y="431"/>
                    <a:pt x="34" y="431"/>
                  </a:cubicBezTo>
                  <a:cubicBezTo>
                    <a:pt x="34" y="431"/>
                    <a:pt x="34" y="431"/>
                    <a:pt x="34" y="431"/>
                  </a:cubicBezTo>
                  <a:cubicBezTo>
                    <a:pt x="34" y="431"/>
                    <a:pt x="33" y="431"/>
                    <a:pt x="33" y="431"/>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2" y="430"/>
                  </a:cubicBezTo>
                  <a:cubicBezTo>
                    <a:pt x="32" y="430"/>
                    <a:pt x="32" y="430"/>
                    <a:pt x="32" y="430"/>
                  </a:cubicBezTo>
                  <a:cubicBezTo>
                    <a:pt x="32" y="430"/>
                    <a:pt x="32" y="430"/>
                    <a:pt x="32" y="430"/>
                  </a:cubicBezTo>
                  <a:close/>
                  <a:moveTo>
                    <a:pt x="39" y="552"/>
                  </a:moveTo>
                  <a:cubicBezTo>
                    <a:pt x="38" y="552"/>
                    <a:pt x="38" y="552"/>
                    <a:pt x="38" y="552"/>
                  </a:cubicBezTo>
                  <a:cubicBezTo>
                    <a:pt x="39" y="551"/>
                    <a:pt x="39" y="551"/>
                    <a:pt x="39" y="551"/>
                  </a:cubicBezTo>
                  <a:cubicBezTo>
                    <a:pt x="39" y="551"/>
                    <a:pt x="39" y="551"/>
                    <a:pt x="39" y="551"/>
                  </a:cubicBezTo>
                  <a:cubicBezTo>
                    <a:pt x="39" y="551"/>
                    <a:pt x="38" y="551"/>
                    <a:pt x="38" y="551"/>
                  </a:cubicBezTo>
                  <a:cubicBezTo>
                    <a:pt x="38" y="551"/>
                    <a:pt x="38" y="550"/>
                    <a:pt x="38" y="550"/>
                  </a:cubicBezTo>
                  <a:cubicBezTo>
                    <a:pt x="37" y="549"/>
                    <a:pt x="37" y="549"/>
                    <a:pt x="37" y="548"/>
                  </a:cubicBezTo>
                  <a:cubicBezTo>
                    <a:pt x="36" y="548"/>
                    <a:pt x="36" y="548"/>
                    <a:pt x="35" y="548"/>
                  </a:cubicBezTo>
                  <a:cubicBezTo>
                    <a:pt x="35" y="548"/>
                    <a:pt x="35" y="547"/>
                    <a:pt x="35" y="547"/>
                  </a:cubicBezTo>
                  <a:cubicBezTo>
                    <a:pt x="35" y="547"/>
                    <a:pt x="35" y="547"/>
                    <a:pt x="35" y="547"/>
                  </a:cubicBezTo>
                  <a:cubicBezTo>
                    <a:pt x="35" y="547"/>
                    <a:pt x="35" y="547"/>
                    <a:pt x="35" y="548"/>
                  </a:cubicBezTo>
                  <a:cubicBezTo>
                    <a:pt x="35" y="548"/>
                    <a:pt x="35" y="548"/>
                    <a:pt x="34" y="548"/>
                  </a:cubicBezTo>
                  <a:cubicBezTo>
                    <a:pt x="34" y="548"/>
                    <a:pt x="34" y="548"/>
                    <a:pt x="34" y="548"/>
                  </a:cubicBezTo>
                  <a:cubicBezTo>
                    <a:pt x="34" y="549"/>
                    <a:pt x="34" y="549"/>
                    <a:pt x="34" y="550"/>
                  </a:cubicBezTo>
                  <a:cubicBezTo>
                    <a:pt x="33" y="550"/>
                    <a:pt x="33" y="550"/>
                    <a:pt x="33" y="551"/>
                  </a:cubicBezTo>
                  <a:cubicBezTo>
                    <a:pt x="33" y="551"/>
                    <a:pt x="33" y="551"/>
                    <a:pt x="33" y="551"/>
                  </a:cubicBezTo>
                  <a:cubicBezTo>
                    <a:pt x="32" y="551"/>
                    <a:pt x="32" y="551"/>
                    <a:pt x="32" y="551"/>
                  </a:cubicBezTo>
                  <a:cubicBezTo>
                    <a:pt x="32" y="552"/>
                    <a:pt x="32" y="552"/>
                    <a:pt x="32" y="552"/>
                  </a:cubicBezTo>
                  <a:cubicBezTo>
                    <a:pt x="32" y="552"/>
                    <a:pt x="32" y="552"/>
                    <a:pt x="32" y="552"/>
                  </a:cubicBezTo>
                  <a:cubicBezTo>
                    <a:pt x="32" y="552"/>
                    <a:pt x="32" y="552"/>
                    <a:pt x="33" y="552"/>
                  </a:cubicBezTo>
                  <a:cubicBezTo>
                    <a:pt x="33" y="552"/>
                    <a:pt x="34" y="552"/>
                    <a:pt x="34" y="553"/>
                  </a:cubicBezTo>
                  <a:cubicBezTo>
                    <a:pt x="34" y="553"/>
                    <a:pt x="35" y="553"/>
                    <a:pt x="35" y="553"/>
                  </a:cubicBezTo>
                  <a:cubicBezTo>
                    <a:pt x="35" y="553"/>
                    <a:pt x="35" y="553"/>
                    <a:pt x="35" y="553"/>
                  </a:cubicBezTo>
                  <a:cubicBezTo>
                    <a:pt x="35" y="553"/>
                    <a:pt x="35" y="553"/>
                    <a:pt x="35" y="553"/>
                  </a:cubicBezTo>
                  <a:cubicBezTo>
                    <a:pt x="35" y="553"/>
                    <a:pt x="36" y="553"/>
                    <a:pt x="36" y="552"/>
                  </a:cubicBezTo>
                  <a:cubicBezTo>
                    <a:pt x="36" y="552"/>
                    <a:pt x="36" y="552"/>
                    <a:pt x="36" y="552"/>
                  </a:cubicBezTo>
                  <a:cubicBezTo>
                    <a:pt x="36" y="552"/>
                    <a:pt x="36" y="552"/>
                    <a:pt x="36" y="552"/>
                  </a:cubicBezTo>
                  <a:cubicBezTo>
                    <a:pt x="36" y="552"/>
                    <a:pt x="36" y="551"/>
                    <a:pt x="37" y="551"/>
                  </a:cubicBezTo>
                  <a:cubicBezTo>
                    <a:pt x="38" y="551"/>
                    <a:pt x="38" y="552"/>
                    <a:pt x="39" y="552"/>
                  </a:cubicBezTo>
                  <a:close/>
                  <a:moveTo>
                    <a:pt x="48" y="516"/>
                  </a:moveTo>
                  <a:cubicBezTo>
                    <a:pt x="48" y="516"/>
                    <a:pt x="48" y="516"/>
                    <a:pt x="48" y="516"/>
                  </a:cubicBezTo>
                  <a:cubicBezTo>
                    <a:pt x="48" y="516"/>
                    <a:pt x="48" y="516"/>
                    <a:pt x="48" y="516"/>
                  </a:cubicBezTo>
                  <a:cubicBezTo>
                    <a:pt x="48" y="515"/>
                    <a:pt x="48" y="515"/>
                    <a:pt x="48" y="515"/>
                  </a:cubicBezTo>
                  <a:cubicBezTo>
                    <a:pt x="48" y="515"/>
                    <a:pt x="48" y="515"/>
                    <a:pt x="48" y="515"/>
                  </a:cubicBezTo>
                  <a:cubicBezTo>
                    <a:pt x="48" y="515"/>
                    <a:pt x="48" y="515"/>
                    <a:pt x="48" y="515"/>
                  </a:cubicBezTo>
                  <a:cubicBezTo>
                    <a:pt x="47" y="514"/>
                    <a:pt x="47" y="514"/>
                    <a:pt x="47" y="513"/>
                  </a:cubicBezTo>
                  <a:cubicBezTo>
                    <a:pt x="46" y="512"/>
                    <a:pt x="46" y="512"/>
                    <a:pt x="46" y="511"/>
                  </a:cubicBezTo>
                  <a:cubicBezTo>
                    <a:pt x="46" y="511"/>
                    <a:pt x="46" y="511"/>
                    <a:pt x="46" y="511"/>
                  </a:cubicBezTo>
                  <a:cubicBezTo>
                    <a:pt x="46" y="511"/>
                    <a:pt x="46" y="511"/>
                    <a:pt x="46" y="511"/>
                  </a:cubicBezTo>
                  <a:cubicBezTo>
                    <a:pt x="46" y="511"/>
                    <a:pt x="46" y="511"/>
                    <a:pt x="45" y="511"/>
                  </a:cubicBezTo>
                  <a:cubicBezTo>
                    <a:pt x="45" y="510"/>
                    <a:pt x="45" y="510"/>
                    <a:pt x="45" y="510"/>
                  </a:cubicBezTo>
                  <a:cubicBezTo>
                    <a:pt x="45" y="509"/>
                    <a:pt x="45" y="509"/>
                    <a:pt x="45" y="509"/>
                  </a:cubicBezTo>
                  <a:cubicBezTo>
                    <a:pt x="45" y="509"/>
                    <a:pt x="45" y="509"/>
                    <a:pt x="45" y="508"/>
                  </a:cubicBezTo>
                  <a:cubicBezTo>
                    <a:pt x="45" y="508"/>
                    <a:pt x="45" y="507"/>
                    <a:pt x="45" y="507"/>
                  </a:cubicBezTo>
                  <a:cubicBezTo>
                    <a:pt x="44" y="507"/>
                    <a:pt x="44" y="507"/>
                    <a:pt x="44" y="506"/>
                  </a:cubicBezTo>
                  <a:cubicBezTo>
                    <a:pt x="43" y="506"/>
                    <a:pt x="43" y="506"/>
                    <a:pt x="43" y="506"/>
                  </a:cubicBezTo>
                  <a:cubicBezTo>
                    <a:pt x="42" y="506"/>
                    <a:pt x="42" y="505"/>
                    <a:pt x="42" y="505"/>
                  </a:cubicBezTo>
                  <a:cubicBezTo>
                    <a:pt x="42" y="505"/>
                    <a:pt x="41" y="504"/>
                    <a:pt x="41" y="504"/>
                  </a:cubicBezTo>
                  <a:cubicBezTo>
                    <a:pt x="41" y="504"/>
                    <a:pt x="41" y="504"/>
                    <a:pt x="40" y="504"/>
                  </a:cubicBezTo>
                  <a:cubicBezTo>
                    <a:pt x="40" y="504"/>
                    <a:pt x="40" y="504"/>
                    <a:pt x="40" y="504"/>
                  </a:cubicBezTo>
                  <a:cubicBezTo>
                    <a:pt x="40" y="503"/>
                    <a:pt x="40" y="503"/>
                    <a:pt x="40" y="503"/>
                  </a:cubicBezTo>
                  <a:cubicBezTo>
                    <a:pt x="39" y="503"/>
                    <a:pt x="39" y="503"/>
                    <a:pt x="39" y="503"/>
                  </a:cubicBezTo>
                  <a:cubicBezTo>
                    <a:pt x="39" y="503"/>
                    <a:pt x="39" y="503"/>
                    <a:pt x="39" y="503"/>
                  </a:cubicBezTo>
                  <a:cubicBezTo>
                    <a:pt x="38" y="502"/>
                    <a:pt x="38" y="502"/>
                    <a:pt x="38" y="502"/>
                  </a:cubicBezTo>
                  <a:cubicBezTo>
                    <a:pt x="38" y="501"/>
                    <a:pt x="38" y="501"/>
                    <a:pt x="37" y="501"/>
                  </a:cubicBezTo>
                  <a:cubicBezTo>
                    <a:pt x="37" y="501"/>
                    <a:pt x="36" y="500"/>
                    <a:pt x="36" y="500"/>
                  </a:cubicBezTo>
                  <a:cubicBezTo>
                    <a:pt x="36" y="500"/>
                    <a:pt x="36" y="499"/>
                    <a:pt x="35" y="499"/>
                  </a:cubicBezTo>
                  <a:cubicBezTo>
                    <a:pt x="35" y="499"/>
                    <a:pt x="35" y="499"/>
                    <a:pt x="35" y="499"/>
                  </a:cubicBezTo>
                  <a:cubicBezTo>
                    <a:pt x="35" y="498"/>
                    <a:pt x="35" y="498"/>
                    <a:pt x="34" y="498"/>
                  </a:cubicBezTo>
                  <a:cubicBezTo>
                    <a:pt x="34" y="498"/>
                    <a:pt x="34" y="498"/>
                    <a:pt x="34" y="498"/>
                  </a:cubicBezTo>
                  <a:cubicBezTo>
                    <a:pt x="34" y="498"/>
                    <a:pt x="34" y="497"/>
                    <a:pt x="34" y="497"/>
                  </a:cubicBezTo>
                  <a:cubicBezTo>
                    <a:pt x="34" y="497"/>
                    <a:pt x="34" y="497"/>
                    <a:pt x="34" y="497"/>
                  </a:cubicBezTo>
                  <a:cubicBezTo>
                    <a:pt x="34" y="497"/>
                    <a:pt x="34" y="497"/>
                    <a:pt x="33" y="497"/>
                  </a:cubicBezTo>
                  <a:cubicBezTo>
                    <a:pt x="33" y="497"/>
                    <a:pt x="33" y="497"/>
                    <a:pt x="33" y="497"/>
                  </a:cubicBezTo>
                  <a:cubicBezTo>
                    <a:pt x="32" y="497"/>
                    <a:pt x="32" y="497"/>
                    <a:pt x="31" y="497"/>
                  </a:cubicBezTo>
                  <a:cubicBezTo>
                    <a:pt x="31" y="496"/>
                    <a:pt x="30" y="495"/>
                    <a:pt x="30" y="494"/>
                  </a:cubicBezTo>
                  <a:cubicBezTo>
                    <a:pt x="30" y="494"/>
                    <a:pt x="30" y="493"/>
                    <a:pt x="30" y="493"/>
                  </a:cubicBezTo>
                  <a:cubicBezTo>
                    <a:pt x="30" y="493"/>
                    <a:pt x="30" y="492"/>
                    <a:pt x="30" y="492"/>
                  </a:cubicBezTo>
                  <a:cubicBezTo>
                    <a:pt x="30" y="492"/>
                    <a:pt x="29" y="493"/>
                    <a:pt x="29" y="493"/>
                  </a:cubicBezTo>
                  <a:cubicBezTo>
                    <a:pt x="29" y="493"/>
                    <a:pt x="29" y="493"/>
                    <a:pt x="29" y="493"/>
                  </a:cubicBezTo>
                  <a:cubicBezTo>
                    <a:pt x="29" y="494"/>
                    <a:pt x="29" y="494"/>
                    <a:pt x="29" y="495"/>
                  </a:cubicBezTo>
                  <a:cubicBezTo>
                    <a:pt x="29" y="495"/>
                    <a:pt x="29" y="495"/>
                    <a:pt x="30" y="495"/>
                  </a:cubicBezTo>
                  <a:cubicBezTo>
                    <a:pt x="30" y="495"/>
                    <a:pt x="30" y="496"/>
                    <a:pt x="30" y="496"/>
                  </a:cubicBezTo>
                  <a:cubicBezTo>
                    <a:pt x="30" y="496"/>
                    <a:pt x="30" y="496"/>
                    <a:pt x="30" y="497"/>
                  </a:cubicBezTo>
                  <a:cubicBezTo>
                    <a:pt x="30" y="497"/>
                    <a:pt x="30" y="498"/>
                    <a:pt x="30" y="498"/>
                  </a:cubicBezTo>
                  <a:cubicBezTo>
                    <a:pt x="30" y="499"/>
                    <a:pt x="29" y="499"/>
                    <a:pt x="29" y="499"/>
                  </a:cubicBezTo>
                  <a:cubicBezTo>
                    <a:pt x="29" y="500"/>
                    <a:pt x="28" y="500"/>
                    <a:pt x="28" y="501"/>
                  </a:cubicBezTo>
                  <a:cubicBezTo>
                    <a:pt x="28" y="501"/>
                    <a:pt x="28" y="501"/>
                    <a:pt x="28" y="501"/>
                  </a:cubicBezTo>
                  <a:cubicBezTo>
                    <a:pt x="28" y="501"/>
                    <a:pt x="28" y="501"/>
                    <a:pt x="28" y="501"/>
                  </a:cubicBezTo>
                  <a:cubicBezTo>
                    <a:pt x="27" y="501"/>
                    <a:pt x="27" y="501"/>
                    <a:pt x="27" y="501"/>
                  </a:cubicBezTo>
                  <a:cubicBezTo>
                    <a:pt x="27" y="501"/>
                    <a:pt x="27" y="501"/>
                    <a:pt x="27" y="501"/>
                  </a:cubicBezTo>
                  <a:cubicBezTo>
                    <a:pt x="27" y="501"/>
                    <a:pt x="27" y="501"/>
                    <a:pt x="27" y="501"/>
                  </a:cubicBezTo>
                  <a:cubicBezTo>
                    <a:pt x="26" y="501"/>
                    <a:pt x="26" y="501"/>
                    <a:pt x="26" y="502"/>
                  </a:cubicBezTo>
                  <a:cubicBezTo>
                    <a:pt x="26" y="503"/>
                    <a:pt x="26" y="504"/>
                    <a:pt x="24" y="504"/>
                  </a:cubicBezTo>
                  <a:cubicBezTo>
                    <a:pt x="24" y="504"/>
                    <a:pt x="24" y="505"/>
                    <a:pt x="24" y="505"/>
                  </a:cubicBezTo>
                  <a:cubicBezTo>
                    <a:pt x="23" y="505"/>
                    <a:pt x="23" y="505"/>
                    <a:pt x="23" y="505"/>
                  </a:cubicBezTo>
                  <a:cubicBezTo>
                    <a:pt x="23" y="505"/>
                    <a:pt x="23" y="505"/>
                    <a:pt x="23" y="505"/>
                  </a:cubicBezTo>
                  <a:cubicBezTo>
                    <a:pt x="22" y="505"/>
                    <a:pt x="22" y="505"/>
                    <a:pt x="22" y="505"/>
                  </a:cubicBezTo>
                  <a:cubicBezTo>
                    <a:pt x="22" y="505"/>
                    <a:pt x="22" y="505"/>
                    <a:pt x="22" y="505"/>
                  </a:cubicBezTo>
                  <a:cubicBezTo>
                    <a:pt x="22" y="505"/>
                    <a:pt x="22" y="505"/>
                    <a:pt x="22" y="505"/>
                  </a:cubicBezTo>
                  <a:cubicBezTo>
                    <a:pt x="22" y="505"/>
                    <a:pt x="23" y="505"/>
                    <a:pt x="23" y="506"/>
                  </a:cubicBezTo>
                  <a:cubicBezTo>
                    <a:pt x="23" y="506"/>
                    <a:pt x="24" y="506"/>
                    <a:pt x="24" y="506"/>
                  </a:cubicBezTo>
                  <a:cubicBezTo>
                    <a:pt x="25" y="507"/>
                    <a:pt x="25" y="507"/>
                    <a:pt x="25" y="507"/>
                  </a:cubicBezTo>
                  <a:cubicBezTo>
                    <a:pt x="24" y="507"/>
                    <a:pt x="24" y="507"/>
                    <a:pt x="24" y="507"/>
                  </a:cubicBezTo>
                  <a:cubicBezTo>
                    <a:pt x="24" y="507"/>
                    <a:pt x="24" y="507"/>
                    <a:pt x="25" y="507"/>
                  </a:cubicBezTo>
                  <a:cubicBezTo>
                    <a:pt x="25" y="507"/>
                    <a:pt x="25" y="507"/>
                    <a:pt x="25" y="507"/>
                  </a:cubicBezTo>
                  <a:cubicBezTo>
                    <a:pt x="25" y="507"/>
                    <a:pt x="25" y="507"/>
                    <a:pt x="25" y="507"/>
                  </a:cubicBezTo>
                  <a:cubicBezTo>
                    <a:pt x="25" y="507"/>
                    <a:pt x="25" y="508"/>
                    <a:pt x="25" y="508"/>
                  </a:cubicBezTo>
                  <a:cubicBezTo>
                    <a:pt x="25" y="508"/>
                    <a:pt x="25" y="508"/>
                    <a:pt x="25" y="508"/>
                  </a:cubicBezTo>
                  <a:cubicBezTo>
                    <a:pt x="25" y="508"/>
                    <a:pt x="26" y="508"/>
                    <a:pt x="26" y="509"/>
                  </a:cubicBezTo>
                  <a:cubicBezTo>
                    <a:pt x="26" y="509"/>
                    <a:pt x="26" y="509"/>
                    <a:pt x="26" y="509"/>
                  </a:cubicBezTo>
                  <a:cubicBezTo>
                    <a:pt x="26" y="509"/>
                    <a:pt x="27" y="510"/>
                    <a:pt x="27" y="510"/>
                  </a:cubicBezTo>
                  <a:cubicBezTo>
                    <a:pt x="27" y="510"/>
                    <a:pt x="27" y="510"/>
                    <a:pt x="27" y="511"/>
                  </a:cubicBezTo>
                  <a:cubicBezTo>
                    <a:pt x="28" y="511"/>
                    <a:pt x="28" y="511"/>
                    <a:pt x="28" y="511"/>
                  </a:cubicBezTo>
                  <a:cubicBezTo>
                    <a:pt x="28" y="511"/>
                    <a:pt x="28" y="513"/>
                    <a:pt x="28" y="513"/>
                  </a:cubicBezTo>
                  <a:cubicBezTo>
                    <a:pt x="28" y="513"/>
                    <a:pt x="28" y="513"/>
                    <a:pt x="28" y="514"/>
                  </a:cubicBezTo>
                  <a:cubicBezTo>
                    <a:pt x="28" y="514"/>
                    <a:pt x="28" y="514"/>
                    <a:pt x="28" y="515"/>
                  </a:cubicBezTo>
                  <a:cubicBezTo>
                    <a:pt x="28" y="515"/>
                    <a:pt x="28" y="515"/>
                    <a:pt x="28" y="515"/>
                  </a:cubicBezTo>
                  <a:cubicBezTo>
                    <a:pt x="28" y="515"/>
                    <a:pt x="28" y="515"/>
                    <a:pt x="28" y="515"/>
                  </a:cubicBezTo>
                  <a:cubicBezTo>
                    <a:pt x="28" y="515"/>
                    <a:pt x="29" y="515"/>
                    <a:pt x="29" y="515"/>
                  </a:cubicBezTo>
                  <a:cubicBezTo>
                    <a:pt x="29" y="515"/>
                    <a:pt x="30" y="516"/>
                    <a:pt x="30" y="516"/>
                  </a:cubicBezTo>
                  <a:cubicBezTo>
                    <a:pt x="30" y="516"/>
                    <a:pt x="30" y="516"/>
                    <a:pt x="30" y="516"/>
                  </a:cubicBezTo>
                  <a:cubicBezTo>
                    <a:pt x="30" y="517"/>
                    <a:pt x="32" y="519"/>
                    <a:pt x="32" y="519"/>
                  </a:cubicBezTo>
                  <a:cubicBezTo>
                    <a:pt x="32" y="519"/>
                    <a:pt x="32" y="520"/>
                    <a:pt x="32" y="520"/>
                  </a:cubicBezTo>
                  <a:cubicBezTo>
                    <a:pt x="32" y="520"/>
                    <a:pt x="32" y="520"/>
                    <a:pt x="32" y="520"/>
                  </a:cubicBezTo>
                  <a:cubicBezTo>
                    <a:pt x="33" y="520"/>
                    <a:pt x="33" y="521"/>
                    <a:pt x="34" y="521"/>
                  </a:cubicBezTo>
                  <a:cubicBezTo>
                    <a:pt x="34" y="522"/>
                    <a:pt x="34" y="522"/>
                    <a:pt x="34" y="522"/>
                  </a:cubicBezTo>
                  <a:cubicBezTo>
                    <a:pt x="34" y="522"/>
                    <a:pt x="34" y="522"/>
                    <a:pt x="34" y="522"/>
                  </a:cubicBezTo>
                  <a:cubicBezTo>
                    <a:pt x="34" y="522"/>
                    <a:pt x="34" y="522"/>
                    <a:pt x="34" y="522"/>
                  </a:cubicBezTo>
                  <a:cubicBezTo>
                    <a:pt x="34" y="522"/>
                    <a:pt x="33" y="522"/>
                    <a:pt x="33" y="523"/>
                  </a:cubicBezTo>
                  <a:cubicBezTo>
                    <a:pt x="33" y="523"/>
                    <a:pt x="33" y="523"/>
                    <a:pt x="33" y="524"/>
                  </a:cubicBezTo>
                  <a:cubicBezTo>
                    <a:pt x="33" y="524"/>
                    <a:pt x="33" y="524"/>
                    <a:pt x="33" y="524"/>
                  </a:cubicBezTo>
                  <a:cubicBezTo>
                    <a:pt x="33" y="524"/>
                    <a:pt x="33" y="524"/>
                    <a:pt x="34" y="524"/>
                  </a:cubicBezTo>
                  <a:cubicBezTo>
                    <a:pt x="34" y="524"/>
                    <a:pt x="35" y="524"/>
                    <a:pt x="35" y="524"/>
                  </a:cubicBezTo>
                  <a:cubicBezTo>
                    <a:pt x="35" y="524"/>
                    <a:pt x="35" y="524"/>
                    <a:pt x="35" y="524"/>
                  </a:cubicBezTo>
                  <a:cubicBezTo>
                    <a:pt x="35" y="524"/>
                    <a:pt x="36" y="524"/>
                    <a:pt x="36" y="524"/>
                  </a:cubicBezTo>
                  <a:cubicBezTo>
                    <a:pt x="36" y="524"/>
                    <a:pt x="36" y="524"/>
                    <a:pt x="36" y="524"/>
                  </a:cubicBezTo>
                  <a:cubicBezTo>
                    <a:pt x="36" y="524"/>
                    <a:pt x="37" y="524"/>
                    <a:pt x="37" y="524"/>
                  </a:cubicBezTo>
                  <a:cubicBezTo>
                    <a:pt x="37" y="524"/>
                    <a:pt x="37" y="524"/>
                    <a:pt x="38" y="523"/>
                  </a:cubicBezTo>
                  <a:cubicBezTo>
                    <a:pt x="38" y="523"/>
                    <a:pt x="38" y="523"/>
                    <a:pt x="38" y="522"/>
                  </a:cubicBezTo>
                  <a:cubicBezTo>
                    <a:pt x="38" y="522"/>
                    <a:pt x="38" y="522"/>
                    <a:pt x="38" y="522"/>
                  </a:cubicBezTo>
                  <a:cubicBezTo>
                    <a:pt x="39" y="521"/>
                    <a:pt x="39" y="520"/>
                    <a:pt x="40" y="520"/>
                  </a:cubicBezTo>
                  <a:cubicBezTo>
                    <a:pt x="40" y="520"/>
                    <a:pt x="40" y="520"/>
                    <a:pt x="40" y="520"/>
                  </a:cubicBezTo>
                  <a:cubicBezTo>
                    <a:pt x="40" y="520"/>
                    <a:pt x="40" y="521"/>
                    <a:pt x="40" y="521"/>
                  </a:cubicBezTo>
                  <a:cubicBezTo>
                    <a:pt x="41" y="521"/>
                    <a:pt x="41" y="521"/>
                    <a:pt x="41" y="521"/>
                  </a:cubicBezTo>
                  <a:cubicBezTo>
                    <a:pt x="41" y="521"/>
                    <a:pt x="41" y="521"/>
                    <a:pt x="41" y="521"/>
                  </a:cubicBezTo>
                  <a:cubicBezTo>
                    <a:pt x="42" y="521"/>
                    <a:pt x="42" y="521"/>
                    <a:pt x="42" y="521"/>
                  </a:cubicBezTo>
                  <a:cubicBezTo>
                    <a:pt x="42" y="521"/>
                    <a:pt x="42" y="521"/>
                    <a:pt x="42" y="521"/>
                  </a:cubicBezTo>
                  <a:cubicBezTo>
                    <a:pt x="42" y="521"/>
                    <a:pt x="42" y="521"/>
                    <a:pt x="43" y="521"/>
                  </a:cubicBezTo>
                  <a:cubicBezTo>
                    <a:pt x="43" y="521"/>
                    <a:pt x="43" y="521"/>
                    <a:pt x="43" y="521"/>
                  </a:cubicBezTo>
                  <a:cubicBezTo>
                    <a:pt x="43" y="521"/>
                    <a:pt x="43" y="521"/>
                    <a:pt x="44" y="520"/>
                  </a:cubicBezTo>
                  <a:cubicBezTo>
                    <a:pt x="44" y="520"/>
                    <a:pt x="45" y="520"/>
                    <a:pt x="45" y="519"/>
                  </a:cubicBezTo>
                  <a:cubicBezTo>
                    <a:pt x="45" y="519"/>
                    <a:pt x="45" y="519"/>
                    <a:pt x="45" y="519"/>
                  </a:cubicBezTo>
                  <a:cubicBezTo>
                    <a:pt x="46" y="519"/>
                    <a:pt x="46" y="518"/>
                    <a:pt x="46" y="518"/>
                  </a:cubicBezTo>
                  <a:cubicBezTo>
                    <a:pt x="46" y="517"/>
                    <a:pt x="46" y="517"/>
                    <a:pt x="46" y="517"/>
                  </a:cubicBezTo>
                  <a:cubicBezTo>
                    <a:pt x="46" y="516"/>
                    <a:pt x="47" y="516"/>
                    <a:pt x="47" y="516"/>
                  </a:cubicBezTo>
                  <a:cubicBezTo>
                    <a:pt x="47" y="516"/>
                    <a:pt x="47" y="517"/>
                    <a:pt x="47" y="517"/>
                  </a:cubicBezTo>
                  <a:cubicBezTo>
                    <a:pt x="47" y="517"/>
                    <a:pt x="47" y="517"/>
                    <a:pt x="48" y="517"/>
                  </a:cubicBezTo>
                  <a:cubicBezTo>
                    <a:pt x="48" y="517"/>
                    <a:pt x="48" y="517"/>
                    <a:pt x="48" y="517"/>
                  </a:cubicBezTo>
                  <a:cubicBezTo>
                    <a:pt x="48" y="517"/>
                    <a:pt x="48" y="517"/>
                    <a:pt x="48" y="517"/>
                  </a:cubicBezTo>
                  <a:cubicBezTo>
                    <a:pt x="48" y="517"/>
                    <a:pt x="48" y="516"/>
                    <a:pt x="48" y="516"/>
                  </a:cubicBezTo>
                  <a:close/>
                  <a:moveTo>
                    <a:pt x="58" y="464"/>
                  </a:moveTo>
                  <a:cubicBezTo>
                    <a:pt x="58" y="464"/>
                    <a:pt x="58" y="464"/>
                    <a:pt x="58" y="464"/>
                  </a:cubicBezTo>
                  <a:cubicBezTo>
                    <a:pt x="59" y="465"/>
                    <a:pt x="60" y="465"/>
                    <a:pt x="60" y="466"/>
                  </a:cubicBezTo>
                  <a:cubicBezTo>
                    <a:pt x="60" y="466"/>
                    <a:pt x="60" y="466"/>
                    <a:pt x="60" y="467"/>
                  </a:cubicBezTo>
                  <a:cubicBezTo>
                    <a:pt x="60" y="467"/>
                    <a:pt x="60" y="467"/>
                    <a:pt x="60" y="467"/>
                  </a:cubicBezTo>
                  <a:cubicBezTo>
                    <a:pt x="60" y="467"/>
                    <a:pt x="60" y="467"/>
                    <a:pt x="60" y="467"/>
                  </a:cubicBezTo>
                  <a:cubicBezTo>
                    <a:pt x="60" y="468"/>
                    <a:pt x="60" y="468"/>
                    <a:pt x="61" y="468"/>
                  </a:cubicBezTo>
                  <a:cubicBezTo>
                    <a:pt x="61" y="469"/>
                    <a:pt x="61" y="469"/>
                    <a:pt x="61" y="469"/>
                  </a:cubicBezTo>
                  <a:cubicBezTo>
                    <a:pt x="61" y="469"/>
                    <a:pt x="61" y="469"/>
                    <a:pt x="61" y="469"/>
                  </a:cubicBezTo>
                  <a:cubicBezTo>
                    <a:pt x="61" y="469"/>
                    <a:pt x="61" y="469"/>
                    <a:pt x="61" y="470"/>
                  </a:cubicBezTo>
                  <a:cubicBezTo>
                    <a:pt x="61" y="470"/>
                    <a:pt x="61" y="470"/>
                    <a:pt x="61" y="470"/>
                  </a:cubicBezTo>
                  <a:cubicBezTo>
                    <a:pt x="61" y="470"/>
                    <a:pt x="62" y="470"/>
                    <a:pt x="62" y="470"/>
                  </a:cubicBezTo>
                  <a:cubicBezTo>
                    <a:pt x="62" y="470"/>
                    <a:pt x="62" y="470"/>
                    <a:pt x="62" y="470"/>
                  </a:cubicBezTo>
                  <a:cubicBezTo>
                    <a:pt x="62" y="470"/>
                    <a:pt x="62" y="470"/>
                    <a:pt x="62" y="470"/>
                  </a:cubicBezTo>
                  <a:cubicBezTo>
                    <a:pt x="62" y="470"/>
                    <a:pt x="62" y="470"/>
                    <a:pt x="62" y="470"/>
                  </a:cubicBezTo>
                  <a:cubicBezTo>
                    <a:pt x="63" y="470"/>
                    <a:pt x="63" y="471"/>
                    <a:pt x="63" y="471"/>
                  </a:cubicBezTo>
                  <a:cubicBezTo>
                    <a:pt x="63" y="471"/>
                    <a:pt x="63" y="471"/>
                    <a:pt x="63" y="471"/>
                  </a:cubicBezTo>
                  <a:cubicBezTo>
                    <a:pt x="63" y="472"/>
                    <a:pt x="63" y="472"/>
                    <a:pt x="64" y="472"/>
                  </a:cubicBezTo>
                  <a:cubicBezTo>
                    <a:pt x="64" y="473"/>
                    <a:pt x="64" y="473"/>
                    <a:pt x="64" y="473"/>
                  </a:cubicBezTo>
                  <a:cubicBezTo>
                    <a:pt x="64" y="473"/>
                    <a:pt x="64" y="473"/>
                    <a:pt x="64" y="473"/>
                  </a:cubicBezTo>
                  <a:cubicBezTo>
                    <a:pt x="65" y="473"/>
                    <a:pt x="65" y="473"/>
                    <a:pt x="66" y="472"/>
                  </a:cubicBezTo>
                  <a:cubicBezTo>
                    <a:pt x="66" y="472"/>
                    <a:pt x="66" y="472"/>
                    <a:pt x="66" y="472"/>
                  </a:cubicBezTo>
                  <a:cubicBezTo>
                    <a:pt x="66" y="471"/>
                    <a:pt x="65" y="471"/>
                    <a:pt x="65" y="471"/>
                  </a:cubicBezTo>
                  <a:cubicBezTo>
                    <a:pt x="65" y="471"/>
                    <a:pt x="65" y="471"/>
                    <a:pt x="64" y="470"/>
                  </a:cubicBezTo>
                  <a:cubicBezTo>
                    <a:pt x="64" y="470"/>
                    <a:pt x="64" y="470"/>
                    <a:pt x="64" y="470"/>
                  </a:cubicBezTo>
                  <a:cubicBezTo>
                    <a:pt x="64" y="470"/>
                    <a:pt x="64" y="470"/>
                    <a:pt x="64" y="470"/>
                  </a:cubicBezTo>
                  <a:cubicBezTo>
                    <a:pt x="65" y="470"/>
                    <a:pt x="65" y="470"/>
                    <a:pt x="65" y="470"/>
                  </a:cubicBezTo>
                  <a:cubicBezTo>
                    <a:pt x="66" y="470"/>
                    <a:pt x="66" y="470"/>
                    <a:pt x="66" y="470"/>
                  </a:cubicBezTo>
                  <a:cubicBezTo>
                    <a:pt x="66" y="470"/>
                    <a:pt x="66" y="471"/>
                    <a:pt x="67" y="471"/>
                  </a:cubicBezTo>
                  <a:cubicBezTo>
                    <a:pt x="67" y="471"/>
                    <a:pt x="67" y="471"/>
                    <a:pt x="67" y="471"/>
                  </a:cubicBezTo>
                  <a:cubicBezTo>
                    <a:pt x="67" y="471"/>
                    <a:pt x="68" y="470"/>
                    <a:pt x="68" y="470"/>
                  </a:cubicBezTo>
                  <a:cubicBezTo>
                    <a:pt x="69" y="470"/>
                    <a:pt x="69" y="470"/>
                    <a:pt x="70" y="470"/>
                  </a:cubicBezTo>
                  <a:cubicBezTo>
                    <a:pt x="70" y="470"/>
                    <a:pt x="70" y="469"/>
                    <a:pt x="69" y="469"/>
                  </a:cubicBezTo>
                  <a:cubicBezTo>
                    <a:pt x="69" y="469"/>
                    <a:pt x="69" y="469"/>
                    <a:pt x="68" y="469"/>
                  </a:cubicBezTo>
                  <a:cubicBezTo>
                    <a:pt x="68" y="469"/>
                    <a:pt x="68" y="469"/>
                    <a:pt x="68" y="469"/>
                  </a:cubicBezTo>
                  <a:cubicBezTo>
                    <a:pt x="68" y="469"/>
                    <a:pt x="67" y="469"/>
                    <a:pt x="67" y="469"/>
                  </a:cubicBezTo>
                  <a:cubicBezTo>
                    <a:pt x="67" y="469"/>
                    <a:pt x="66" y="469"/>
                    <a:pt x="66" y="469"/>
                  </a:cubicBezTo>
                  <a:cubicBezTo>
                    <a:pt x="66" y="469"/>
                    <a:pt x="64" y="469"/>
                    <a:pt x="64" y="468"/>
                  </a:cubicBezTo>
                  <a:cubicBezTo>
                    <a:pt x="64" y="468"/>
                    <a:pt x="64" y="468"/>
                    <a:pt x="64" y="467"/>
                  </a:cubicBezTo>
                  <a:cubicBezTo>
                    <a:pt x="64" y="467"/>
                    <a:pt x="64" y="467"/>
                    <a:pt x="64" y="467"/>
                  </a:cubicBezTo>
                  <a:cubicBezTo>
                    <a:pt x="65" y="467"/>
                    <a:pt x="65" y="467"/>
                    <a:pt x="65" y="466"/>
                  </a:cubicBezTo>
                  <a:cubicBezTo>
                    <a:pt x="65" y="466"/>
                    <a:pt x="64" y="466"/>
                    <a:pt x="64" y="466"/>
                  </a:cubicBezTo>
                  <a:cubicBezTo>
                    <a:pt x="64" y="466"/>
                    <a:pt x="63" y="466"/>
                    <a:pt x="63" y="465"/>
                  </a:cubicBezTo>
                  <a:cubicBezTo>
                    <a:pt x="63" y="465"/>
                    <a:pt x="63" y="465"/>
                    <a:pt x="63" y="465"/>
                  </a:cubicBezTo>
                  <a:cubicBezTo>
                    <a:pt x="63" y="465"/>
                    <a:pt x="63" y="465"/>
                    <a:pt x="63" y="465"/>
                  </a:cubicBezTo>
                  <a:cubicBezTo>
                    <a:pt x="63" y="465"/>
                    <a:pt x="63" y="465"/>
                    <a:pt x="63" y="465"/>
                  </a:cubicBezTo>
                  <a:cubicBezTo>
                    <a:pt x="63" y="465"/>
                    <a:pt x="63" y="465"/>
                    <a:pt x="63" y="464"/>
                  </a:cubicBezTo>
                  <a:cubicBezTo>
                    <a:pt x="63" y="464"/>
                    <a:pt x="63" y="464"/>
                    <a:pt x="63" y="464"/>
                  </a:cubicBezTo>
                  <a:cubicBezTo>
                    <a:pt x="63" y="464"/>
                    <a:pt x="63" y="464"/>
                    <a:pt x="63" y="464"/>
                  </a:cubicBezTo>
                  <a:cubicBezTo>
                    <a:pt x="63" y="464"/>
                    <a:pt x="63" y="464"/>
                    <a:pt x="63" y="464"/>
                  </a:cubicBezTo>
                  <a:cubicBezTo>
                    <a:pt x="62" y="463"/>
                    <a:pt x="62" y="463"/>
                    <a:pt x="62" y="462"/>
                  </a:cubicBezTo>
                  <a:cubicBezTo>
                    <a:pt x="62" y="462"/>
                    <a:pt x="62" y="462"/>
                    <a:pt x="62" y="462"/>
                  </a:cubicBezTo>
                  <a:cubicBezTo>
                    <a:pt x="61" y="462"/>
                    <a:pt x="61" y="462"/>
                    <a:pt x="61" y="462"/>
                  </a:cubicBezTo>
                  <a:cubicBezTo>
                    <a:pt x="61" y="462"/>
                    <a:pt x="61" y="462"/>
                    <a:pt x="61" y="462"/>
                  </a:cubicBezTo>
                  <a:cubicBezTo>
                    <a:pt x="61" y="462"/>
                    <a:pt x="61" y="462"/>
                    <a:pt x="61" y="462"/>
                  </a:cubicBezTo>
                  <a:cubicBezTo>
                    <a:pt x="61" y="462"/>
                    <a:pt x="61" y="462"/>
                    <a:pt x="61" y="462"/>
                  </a:cubicBezTo>
                  <a:cubicBezTo>
                    <a:pt x="60" y="462"/>
                    <a:pt x="60" y="462"/>
                    <a:pt x="59" y="462"/>
                  </a:cubicBezTo>
                  <a:cubicBezTo>
                    <a:pt x="59" y="462"/>
                    <a:pt x="59" y="462"/>
                    <a:pt x="59" y="462"/>
                  </a:cubicBezTo>
                  <a:cubicBezTo>
                    <a:pt x="59" y="462"/>
                    <a:pt x="59" y="462"/>
                    <a:pt x="59" y="462"/>
                  </a:cubicBezTo>
                  <a:cubicBezTo>
                    <a:pt x="59" y="462"/>
                    <a:pt x="59" y="462"/>
                    <a:pt x="59" y="462"/>
                  </a:cubicBezTo>
                  <a:cubicBezTo>
                    <a:pt x="58" y="462"/>
                    <a:pt x="58" y="462"/>
                    <a:pt x="58" y="463"/>
                  </a:cubicBezTo>
                  <a:cubicBezTo>
                    <a:pt x="58" y="463"/>
                    <a:pt x="58" y="463"/>
                    <a:pt x="58" y="464"/>
                  </a:cubicBezTo>
                  <a:cubicBezTo>
                    <a:pt x="58" y="464"/>
                    <a:pt x="58" y="464"/>
                    <a:pt x="58" y="464"/>
                  </a:cubicBezTo>
                  <a:cubicBezTo>
                    <a:pt x="58" y="464"/>
                    <a:pt x="58" y="464"/>
                    <a:pt x="58" y="464"/>
                  </a:cubicBezTo>
                  <a:close/>
                  <a:moveTo>
                    <a:pt x="78" y="502"/>
                  </a:moveTo>
                  <a:cubicBezTo>
                    <a:pt x="78" y="502"/>
                    <a:pt x="78" y="502"/>
                    <a:pt x="78" y="502"/>
                  </a:cubicBezTo>
                  <a:cubicBezTo>
                    <a:pt x="78" y="502"/>
                    <a:pt x="78" y="502"/>
                    <a:pt x="78" y="502"/>
                  </a:cubicBezTo>
                  <a:cubicBezTo>
                    <a:pt x="77" y="502"/>
                    <a:pt x="77" y="501"/>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6" y="499"/>
                    <a:pt x="76" y="499"/>
                  </a:cubicBezTo>
                  <a:cubicBezTo>
                    <a:pt x="76" y="499"/>
                    <a:pt x="76" y="499"/>
                    <a:pt x="76" y="499"/>
                  </a:cubicBezTo>
                  <a:cubicBezTo>
                    <a:pt x="76" y="498"/>
                    <a:pt x="76" y="498"/>
                    <a:pt x="76" y="498"/>
                  </a:cubicBezTo>
                  <a:cubicBezTo>
                    <a:pt x="75" y="498"/>
                    <a:pt x="75" y="498"/>
                    <a:pt x="75" y="498"/>
                  </a:cubicBezTo>
                  <a:cubicBezTo>
                    <a:pt x="75" y="497"/>
                    <a:pt x="74" y="497"/>
                    <a:pt x="74" y="497"/>
                  </a:cubicBezTo>
                  <a:cubicBezTo>
                    <a:pt x="74" y="497"/>
                    <a:pt x="74" y="496"/>
                    <a:pt x="73" y="496"/>
                  </a:cubicBezTo>
                  <a:cubicBezTo>
                    <a:pt x="73" y="495"/>
                    <a:pt x="74" y="495"/>
                    <a:pt x="74" y="495"/>
                  </a:cubicBezTo>
                  <a:cubicBezTo>
                    <a:pt x="74" y="494"/>
                    <a:pt x="74" y="494"/>
                    <a:pt x="74" y="494"/>
                  </a:cubicBezTo>
                  <a:cubicBezTo>
                    <a:pt x="74" y="493"/>
                    <a:pt x="74" y="493"/>
                    <a:pt x="73" y="493"/>
                  </a:cubicBezTo>
                  <a:cubicBezTo>
                    <a:pt x="73" y="492"/>
                    <a:pt x="73" y="492"/>
                    <a:pt x="73" y="492"/>
                  </a:cubicBezTo>
                  <a:cubicBezTo>
                    <a:pt x="73" y="492"/>
                    <a:pt x="73" y="492"/>
                    <a:pt x="72" y="492"/>
                  </a:cubicBezTo>
                  <a:cubicBezTo>
                    <a:pt x="72" y="491"/>
                    <a:pt x="72" y="491"/>
                    <a:pt x="72" y="491"/>
                  </a:cubicBezTo>
                  <a:cubicBezTo>
                    <a:pt x="72" y="490"/>
                    <a:pt x="72" y="490"/>
                    <a:pt x="72" y="490"/>
                  </a:cubicBezTo>
                  <a:cubicBezTo>
                    <a:pt x="72" y="489"/>
                    <a:pt x="72" y="488"/>
                    <a:pt x="73" y="487"/>
                  </a:cubicBezTo>
                  <a:cubicBezTo>
                    <a:pt x="73" y="486"/>
                    <a:pt x="72" y="486"/>
                    <a:pt x="72" y="485"/>
                  </a:cubicBezTo>
                  <a:cubicBezTo>
                    <a:pt x="72" y="485"/>
                    <a:pt x="72" y="485"/>
                    <a:pt x="71" y="485"/>
                  </a:cubicBezTo>
                  <a:cubicBezTo>
                    <a:pt x="71" y="485"/>
                    <a:pt x="71" y="485"/>
                    <a:pt x="71" y="485"/>
                  </a:cubicBezTo>
                  <a:cubicBezTo>
                    <a:pt x="71" y="484"/>
                    <a:pt x="71" y="484"/>
                    <a:pt x="70" y="484"/>
                  </a:cubicBezTo>
                  <a:cubicBezTo>
                    <a:pt x="70" y="484"/>
                    <a:pt x="70" y="484"/>
                    <a:pt x="70" y="484"/>
                  </a:cubicBezTo>
                  <a:cubicBezTo>
                    <a:pt x="70" y="484"/>
                    <a:pt x="70" y="484"/>
                    <a:pt x="70" y="484"/>
                  </a:cubicBezTo>
                  <a:cubicBezTo>
                    <a:pt x="70" y="484"/>
                    <a:pt x="70" y="484"/>
                    <a:pt x="70" y="484"/>
                  </a:cubicBezTo>
                  <a:cubicBezTo>
                    <a:pt x="69" y="484"/>
                    <a:pt x="68" y="483"/>
                    <a:pt x="68" y="483"/>
                  </a:cubicBezTo>
                  <a:cubicBezTo>
                    <a:pt x="68" y="483"/>
                    <a:pt x="68" y="483"/>
                    <a:pt x="68" y="483"/>
                  </a:cubicBezTo>
                  <a:cubicBezTo>
                    <a:pt x="67" y="483"/>
                    <a:pt x="67" y="483"/>
                    <a:pt x="67" y="483"/>
                  </a:cubicBezTo>
                  <a:cubicBezTo>
                    <a:pt x="67" y="483"/>
                    <a:pt x="66" y="482"/>
                    <a:pt x="66" y="482"/>
                  </a:cubicBezTo>
                  <a:cubicBezTo>
                    <a:pt x="66" y="482"/>
                    <a:pt x="66" y="482"/>
                    <a:pt x="66" y="482"/>
                  </a:cubicBezTo>
                  <a:cubicBezTo>
                    <a:pt x="66" y="482"/>
                    <a:pt x="66" y="481"/>
                    <a:pt x="65" y="481"/>
                  </a:cubicBezTo>
                  <a:cubicBezTo>
                    <a:pt x="65" y="481"/>
                    <a:pt x="65" y="481"/>
                    <a:pt x="65" y="481"/>
                  </a:cubicBezTo>
                  <a:cubicBezTo>
                    <a:pt x="64" y="480"/>
                    <a:pt x="63" y="480"/>
                    <a:pt x="63" y="480"/>
                  </a:cubicBezTo>
                  <a:cubicBezTo>
                    <a:pt x="63" y="480"/>
                    <a:pt x="63" y="480"/>
                    <a:pt x="62" y="480"/>
                  </a:cubicBezTo>
                  <a:cubicBezTo>
                    <a:pt x="62" y="479"/>
                    <a:pt x="61" y="479"/>
                    <a:pt x="60" y="479"/>
                  </a:cubicBezTo>
                  <a:cubicBezTo>
                    <a:pt x="60" y="479"/>
                    <a:pt x="60" y="479"/>
                    <a:pt x="60" y="479"/>
                  </a:cubicBezTo>
                  <a:cubicBezTo>
                    <a:pt x="60" y="479"/>
                    <a:pt x="60" y="480"/>
                    <a:pt x="60" y="480"/>
                  </a:cubicBezTo>
                  <a:cubicBezTo>
                    <a:pt x="61" y="480"/>
                    <a:pt x="61" y="481"/>
                    <a:pt x="61" y="481"/>
                  </a:cubicBezTo>
                  <a:cubicBezTo>
                    <a:pt x="61" y="481"/>
                    <a:pt x="61" y="481"/>
                    <a:pt x="62" y="482"/>
                  </a:cubicBezTo>
                  <a:cubicBezTo>
                    <a:pt x="62" y="482"/>
                    <a:pt x="62" y="482"/>
                    <a:pt x="63" y="483"/>
                  </a:cubicBezTo>
                  <a:cubicBezTo>
                    <a:pt x="63" y="483"/>
                    <a:pt x="63" y="483"/>
                    <a:pt x="63" y="483"/>
                  </a:cubicBezTo>
                  <a:cubicBezTo>
                    <a:pt x="63" y="483"/>
                    <a:pt x="63" y="483"/>
                    <a:pt x="64" y="483"/>
                  </a:cubicBezTo>
                  <a:cubicBezTo>
                    <a:pt x="64" y="483"/>
                    <a:pt x="64" y="483"/>
                    <a:pt x="64" y="483"/>
                  </a:cubicBezTo>
                  <a:cubicBezTo>
                    <a:pt x="64" y="483"/>
                    <a:pt x="64" y="483"/>
                    <a:pt x="64" y="483"/>
                  </a:cubicBezTo>
                  <a:cubicBezTo>
                    <a:pt x="64" y="483"/>
                    <a:pt x="64" y="483"/>
                    <a:pt x="64" y="483"/>
                  </a:cubicBezTo>
                  <a:cubicBezTo>
                    <a:pt x="64" y="484"/>
                    <a:pt x="64" y="484"/>
                    <a:pt x="65" y="484"/>
                  </a:cubicBezTo>
                  <a:cubicBezTo>
                    <a:pt x="65" y="484"/>
                    <a:pt x="65" y="484"/>
                    <a:pt x="65" y="484"/>
                  </a:cubicBezTo>
                  <a:cubicBezTo>
                    <a:pt x="66" y="484"/>
                    <a:pt x="67" y="485"/>
                    <a:pt x="67" y="485"/>
                  </a:cubicBezTo>
                  <a:cubicBezTo>
                    <a:pt x="68" y="485"/>
                    <a:pt x="68" y="485"/>
                    <a:pt x="68" y="486"/>
                  </a:cubicBezTo>
                  <a:cubicBezTo>
                    <a:pt x="68" y="486"/>
                    <a:pt x="69" y="486"/>
                    <a:pt x="69" y="486"/>
                  </a:cubicBezTo>
                  <a:cubicBezTo>
                    <a:pt x="69" y="487"/>
                    <a:pt x="69" y="487"/>
                    <a:pt x="69" y="487"/>
                  </a:cubicBezTo>
                  <a:cubicBezTo>
                    <a:pt x="69" y="487"/>
                    <a:pt x="70" y="487"/>
                    <a:pt x="70" y="488"/>
                  </a:cubicBezTo>
                  <a:cubicBezTo>
                    <a:pt x="70" y="488"/>
                    <a:pt x="70" y="488"/>
                    <a:pt x="70" y="488"/>
                  </a:cubicBezTo>
                  <a:cubicBezTo>
                    <a:pt x="70" y="488"/>
                    <a:pt x="70" y="489"/>
                    <a:pt x="70" y="489"/>
                  </a:cubicBezTo>
                  <a:cubicBezTo>
                    <a:pt x="70" y="489"/>
                    <a:pt x="70" y="489"/>
                    <a:pt x="70" y="490"/>
                  </a:cubicBezTo>
                  <a:cubicBezTo>
                    <a:pt x="70" y="490"/>
                    <a:pt x="70" y="490"/>
                    <a:pt x="69" y="491"/>
                  </a:cubicBezTo>
                  <a:cubicBezTo>
                    <a:pt x="69" y="491"/>
                    <a:pt x="69" y="491"/>
                    <a:pt x="69" y="491"/>
                  </a:cubicBezTo>
                  <a:cubicBezTo>
                    <a:pt x="69" y="491"/>
                    <a:pt x="69" y="491"/>
                    <a:pt x="69" y="491"/>
                  </a:cubicBezTo>
                  <a:cubicBezTo>
                    <a:pt x="68" y="491"/>
                    <a:pt x="68" y="490"/>
                    <a:pt x="68" y="490"/>
                  </a:cubicBezTo>
                  <a:cubicBezTo>
                    <a:pt x="68" y="490"/>
                    <a:pt x="68" y="490"/>
                    <a:pt x="68" y="490"/>
                  </a:cubicBezTo>
                  <a:cubicBezTo>
                    <a:pt x="68" y="490"/>
                    <a:pt x="67" y="490"/>
                    <a:pt x="67" y="490"/>
                  </a:cubicBezTo>
                  <a:cubicBezTo>
                    <a:pt x="67" y="490"/>
                    <a:pt x="67" y="490"/>
                    <a:pt x="67" y="490"/>
                  </a:cubicBezTo>
                  <a:cubicBezTo>
                    <a:pt x="67" y="490"/>
                    <a:pt x="67" y="490"/>
                    <a:pt x="67" y="490"/>
                  </a:cubicBezTo>
                  <a:cubicBezTo>
                    <a:pt x="67" y="490"/>
                    <a:pt x="66" y="490"/>
                    <a:pt x="66" y="491"/>
                  </a:cubicBezTo>
                  <a:cubicBezTo>
                    <a:pt x="66" y="491"/>
                    <a:pt x="66" y="491"/>
                    <a:pt x="66" y="491"/>
                  </a:cubicBezTo>
                  <a:cubicBezTo>
                    <a:pt x="66" y="491"/>
                    <a:pt x="67" y="491"/>
                    <a:pt x="66" y="491"/>
                  </a:cubicBezTo>
                  <a:cubicBezTo>
                    <a:pt x="66" y="492"/>
                    <a:pt x="66" y="492"/>
                    <a:pt x="66" y="492"/>
                  </a:cubicBezTo>
                  <a:cubicBezTo>
                    <a:pt x="66" y="492"/>
                    <a:pt x="66" y="492"/>
                    <a:pt x="66" y="492"/>
                  </a:cubicBezTo>
                  <a:cubicBezTo>
                    <a:pt x="65" y="492"/>
                    <a:pt x="65" y="491"/>
                    <a:pt x="65" y="491"/>
                  </a:cubicBezTo>
                  <a:cubicBezTo>
                    <a:pt x="65" y="491"/>
                    <a:pt x="65" y="490"/>
                    <a:pt x="65" y="490"/>
                  </a:cubicBezTo>
                  <a:cubicBezTo>
                    <a:pt x="64" y="490"/>
                    <a:pt x="64" y="490"/>
                    <a:pt x="64" y="490"/>
                  </a:cubicBezTo>
                  <a:cubicBezTo>
                    <a:pt x="63" y="489"/>
                    <a:pt x="63" y="489"/>
                    <a:pt x="63" y="489"/>
                  </a:cubicBezTo>
                  <a:cubicBezTo>
                    <a:pt x="63" y="488"/>
                    <a:pt x="63" y="488"/>
                    <a:pt x="63" y="488"/>
                  </a:cubicBezTo>
                  <a:cubicBezTo>
                    <a:pt x="63" y="487"/>
                    <a:pt x="63" y="487"/>
                    <a:pt x="62" y="487"/>
                  </a:cubicBezTo>
                  <a:cubicBezTo>
                    <a:pt x="62" y="486"/>
                    <a:pt x="62" y="486"/>
                    <a:pt x="61" y="486"/>
                  </a:cubicBezTo>
                  <a:cubicBezTo>
                    <a:pt x="61" y="486"/>
                    <a:pt x="61" y="486"/>
                    <a:pt x="60" y="485"/>
                  </a:cubicBezTo>
                  <a:cubicBezTo>
                    <a:pt x="60" y="485"/>
                    <a:pt x="59" y="485"/>
                    <a:pt x="59" y="485"/>
                  </a:cubicBezTo>
                  <a:cubicBezTo>
                    <a:pt x="59" y="485"/>
                    <a:pt x="58" y="485"/>
                    <a:pt x="58" y="486"/>
                  </a:cubicBezTo>
                  <a:cubicBezTo>
                    <a:pt x="58" y="486"/>
                    <a:pt x="58" y="486"/>
                    <a:pt x="58" y="486"/>
                  </a:cubicBezTo>
                  <a:cubicBezTo>
                    <a:pt x="59" y="486"/>
                    <a:pt x="60" y="487"/>
                    <a:pt x="60" y="487"/>
                  </a:cubicBezTo>
                  <a:cubicBezTo>
                    <a:pt x="60" y="488"/>
                    <a:pt x="60" y="488"/>
                    <a:pt x="60" y="488"/>
                  </a:cubicBezTo>
                  <a:cubicBezTo>
                    <a:pt x="60" y="488"/>
                    <a:pt x="60" y="488"/>
                    <a:pt x="60" y="488"/>
                  </a:cubicBezTo>
                  <a:cubicBezTo>
                    <a:pt x="61" y="488"/>
                    <a:pt x="61" y="488"/>
                    <a:pt x="61" y="488"/>
                  </a:cubicBezTo>
                  <a:cubicBezTo>
                    <a:pt x="61" y="489"/>
                    <a:pt x="61" y="489"/>
                    <a:pt x="62" y="489"/>
                  </a:cubicBezTo>
                  <a:cubicBezTo>
                    <a:pt x="62" y="489"/>
                    <a:pt x="62" y="489"/>
                    <a:pt x="62" y="489"/>
                  </a:cubicBezTo>
                  <a:cubicBezTo>
                    <a:pt x="62" y="489"/>
                    <a:pt x="62" y="489"/>
                    <a:pt x="62" y="489"/>
                  </a:cubicBezTo>
                  <a:cubicBezTo>
                    <a:pt x="61" y="491"/>
                    <a:pt x="61" y="491"/>
                    <a:pt x="60" y="491"/>
                  </a:cubicBezTo>
                  <a:cubicBezTo>
                    <a:pt x="60" y="491"/>
                    <a:pt x="60" y="491"/>
                    <a:pt x="60" y="491"/>
                  </a:cubicBezTo>
                  <a:cubicBezTo>
                    <a:pt x="60" y="491"/>
                    <a:pt x="60" y="491"/>
                    <a:pt x="59" y="491"/>
                  </a:cubicBezTo>
                  <a:cubicBezTo>
                    <a:pt x="59" y="491"/>
                    <a:pt x="59" y="491"/>
                    <a:pt x="59" y="491"/>
                  </a:cubicBezTo>
                  <a:cubicBezTo>
                    <a:pt x="59" y="491"/>
                    <a:pt x="59" y="491"/>
                    <a:pt x="59" y="491"/>
                  </a:cubicBezTo>
                  <a:cubicBezTo>
                    <a:pt x="59" y="491"/>
                    <a:pt x="59" y="491"/>
                    <a:pt x="59" y="491"/>
                  </a:cubicBezTo>
                  <a:cubicBezTo>
                    <a:pt x="59" y="492"/>
                    <a:pt x="59" y="492"/>
                    <a:pt x="59" y="492"/>
                  </a:cubicBezTo>
                  <a:cubicBezTo>
                    <a:pt x="59" y="492"/>
                    <a:pt x="59" y="492"/>
                    <a:pt x="59" y="492"/>
                  </a:cubicBezTo>
                  <a:cubicBezTo>
                    <a:pt x="60" y="492"/>
                    <a:pt x="60" y="493"/>
                    <a:pt x="60" y="493"/>
                  </a:cubicBezTo>
                  <a:cubicBezTo>
                    <a:pt x="61" y="493"/>
                    <a:pt x="61" y="493"/>
                    <a:pt x="62" y="494"/>
                  </a:cubicBezTo>
                  <a:cubicBezTo>
                    <a:pt x="62" y="494"/>
                    <a:pt x="62" y="494"/>
                    <a:pt x="62" y="495"/>
                  </a:cubicBezTo>
                  <a:cubicBezTo>
                    <a:pt x="62" y="495"/>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7"/>
                  </a:cubicBezTo>
                  <a:cubicBezTo>
                    <a:pt x="62" y="497"/>
                    <a:pt x="62" y="497"/>
                    <a:pt x="62" y="497"/>
                  </a:cubicBezTo>
                  <a:cubicBezTo>
                    <a:pt x="62" y="497"/>
                    <a:pt x="62" y="497"/>
                    <a:pt x="62" y="497"/>
                  </a:cubicBezTo>
                  <a:cubicBezTo>
                    <a:pt x="62" y="497"/>
                    <a:pt x="62" y="498"/>
                    <a:pt x="63" y="498"/>
                  </a:cubicBezTo>
                  <a:cubicBezTo>
                    <a:pt x="63" y="498"/>
                    <a:pt x="63" y="498"/>
                    <a:pt x="63" y="499"/>
                  </a:cubicBezTo>
                  <a:cubicBezTo>
                    <a:pt x="63" y="499"/>
                    <a:pt x="63" y="499"/>
                    <a:pt x="63" y="500"/>
                  </a:cubicBezTo>
                  <a:cubicBezTo>
                    <a:pt x="64" y="500"/>
                    <a:pt x="64" y="500"/>
                    <a:pt x="64" y="500"/>
                  </a:cubicBezTo>
                  <a:cubicBezTo>
                    <a:pt x="64" y="500"/>
                    <a:pt x="64" y="500"/>
                    <a:pt x="64" y="500"/>
                  </a:cubicBezTo>
                  <a:cubicBezTo>
                    <a:pt x="64" y="501"/>
                    <a:pt x="64" y="501"/>
                    <a:pt x="65" y="501"/>
                  </a:cubicBezTo>
                  <a:cubicBezTo>
                    <a:pt x="65" y="501"/>
                    <a:pt x="65" y="501"/>
                    <a:pt x="65" y="501"/>
                  </a:cubicBezTo>
                  <a:cubicBezTo>
                    <a:pt x="65" y="501"/>
                    <a:pt x="66" y="501"/>
                    <a:pt x="66" y="501"/>
                  </a:cubicBezTo>
                  <a:cubicBezTo>
                    <a:pt x="66" y="501"/>
                    <a:pt x="66" y="501"/>
                    <a:pt x="66" y="501"/>
                  </a:cubicBezTo>
                  <a:cubicBezTo>
                    <a:pt x="66" y="501"/>
                    <a:pt x="66" y="501"/>
                    <a:pt x="66" y="501"/>
                  </a:cubicBezTo>
                  <a:cubicBezTo>
                    <a:pt x="67" y="501"/>
                    <a:pt x="67" y="501"/>
                    <a:pt x="68" y="502"/>
                  </a:cubicBezTo>
                  <a:cubicBezTo>
                    <a:pt x="68" y="502"/>
                    <a:pt x="68" y="502"/>
                    <a:pt x="68" y="502"/>
                  </a:cubicBezTo>
                  <a:cubicBezTo>
                    <a:pt x="68" y="502"/>
                    <a:pt x="68" y="502"/>
                    <a:pt x="69" y="503"/>
                  </a:cubicBezTo>
                  <a:cubicBezTo>
                    <a:pt x="69" y="503"/>
                    <a:pt x="69" y="503"/>
                    <a:pt x="70" y="503"/>
                  </a:cubicBezTo>
                  <a:cubicBezTo>
                    <a:pt x="70" y="504"/>
                    <a:pt x="70" y="504"/>
                    <a:pt x="70" y="504"/>
                  </a:cubicBezTo>
                  <a:cubicBezTo>
                    <a:pt x="70" y="504"/>
                    <a:pt x="70" y="505"/>
                    <a:pt x="70" y="505"/>
                  </a:cubicBezTo>
                  <a:cubicBezTo>
                    <a:pt x="71" y="506"/>
                    <a:pt x="71" y="507"/>
                    <a:pt x="71" y="508"/>
                  </a:cubicBezTo>
                  <a:cubicBezTo>
                    <a:pt x="71" y="508"/>
                    <a:pt x="71" y="508"/>
                    <a:pt x="71" y="508"/>
                  </a:cubicBezTo>
                  <a:cubicBezTo>
                    <a:pt x="71" y="508"/>
                    <a:pt x="71" y="508"/>
                    <a:pt x="71" y="508"/>
                  </a:cubicBezTo>
                  <a:cubicBezTo>
                    <a:pt x="71" y="508"/>
                    <a:pt x="71" y="508"/>
                    <a:pt x="71" y="508"/>
                  </a:cubicBezTo>
                  <a:cubicBezTo>
                    <a:pt x="71" y="508"/>
                    <a:pt x="70" y="508"/>
                    <a:pt x="70" y="508"/>
                  </a:cubicBezTo>
                  <a:cubicBezTo>
                    <a:pt x="70" y="508"/>
                    <a:pt x="70" y="508"/>
                    <a:pt x="69" y="508"/>
                  </a:cubicBezTo>
                  <a:cubicBezTo>
                    <a:pt x="69" y="508"/>
                    <a:pt x="69" y="508"/>
                    <a:pt x="69" y="508"/>
                  </a:cubicBezTo>
                  <a:cubicBezTo>
                    <a:pt x="69" y="508"/>
                    <a:pt x="69" y="508"/>
                    <a:pt x="69" y="508"/>
                  </a:cubicBezTo>
                  <a:cubicBezTo>
                    <a:pt x="69" y="508"/>
                    <a:pt x="69" y="507"/>
                    <a:pt x="69" y="507"/>
                  </a:cubicBezTo>
                  <a:cubicBezTo>
                    <a:pt x="68" y="507"/>
                    <a:pt x="67" y="507"/>
                    <a:pt x="67" y="506"/>
                  </a:cubicBezTo>
                  <a:cubicBezTo>
                    <a:pt x="67" y="506"/>
                    <a:pt x="66" y="505"/>
                    <a:pt x="66" y="505"/>
                  </a:cubicBezTo>
                  <a:cubicBezTo>
                    <a:pt x="66" y="505"/>
                    <a:pt x="66" y="505"/>
                    <a:pt x="65" y="505"/>
                  </a:cubicBezTo>
                  <a:cubicBezTo>
                    <a:pt x="65" y="505"/>
                    <a:pt x="64" y="505"/>
                    <a:pt x="64" y="506"/>
                  </a:cubicBezTo>
                  <a:cubicBezTo>
                    <a:pt x="64" y="506"/>
                    <a:pt x="64" y="506"/>
                    <a:pt x="64" y="507"/>
                  </a:cubicBezTo>
                  <a:cubicBezTo>
                    <a:pt x="64" y="507"/>
                    <a:pt x="64" y="507"/>
                    <a:pt x="64" y="508"/>
                  </a:cubicBezTo>
                  <a:cubicBezTo>
                    <a:pt x="64" y="508"/>
                    <a:pt x="64" y="508"/>
                    <a:pt x="64" y="508"/>
                  </a:cubicBezTo>
                  <a:cubicBezTo>
                    <a:pt x="64" y="508"/>
                    <a:pt x="64" y="508"/>
                    <a:pt x="64" y="508"/>
                  </a:cubicBezTo>
                  <a:cubicBezTo>
                    <a:pt x="64" y="508"/>
                    <a:pt x="65" y="508"/>
                    <a:pt x="65"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7" y="508"/>
                    <a:pt x="67" y="508"/>
                    <a:pt x="67" y="508"/>
                  </a:cubicBezTo>
                  <a:cubicBezTo>
                    <a:pt x="67" y="508"/>
                    <a:pt x="68" y="509"/>
                    <a:pt x="68" y="509"/>
                  </a:cubicBezTo>
                  <a:cubicBezTo>
                    <a:pt x="68" y="509"/>
                    <a:pt x="68" y="509"/>
                    <a:pt x="68" y="509"/>
                  </a:cubicBezTo>
                  <a:cubicBezTo>
                    <a:pt x="68" y="509"/>
                    <a:pt x="68" y="509"/>
                    <a:pt x="69" y="509"/>
                  </a:cubicBezTo>
                  <a:cubicBezTo>
                    <a:pt x="69" y="509"/>
                    <a:pt x="69" y="509"/>
                    <a:pt x="69" y="509"/>
                  </a:cubicBezTo>
                  <a:cubicBezTo>
                    <a:pt x="69" y="509"/>
                    <a:pt x="69" y="509"/>
                    <a:pt x="69" y="509"/>
                  </a:cubicBezTo>
                  <a:cubicBezTo>
                    <a:pt x="69" y="509"/>
                    <a:pt x="69" y="509"/>
                    <a:pt x="70" y="510"/>
                  </a:cubicBezTo>
                  <a:cubicBezTo>
                    <a:pt x="70" y="510"/>
                    <a:pt x="70" y="510"/>
                    <a:pt x="70" y="510"/>
                  </a:cubicBezTo>
                  <a:cubicBezTo>
                    <a:pt x="70" y="510"/>
                    <a:pt x="70" y="510"/>
                    <a:pt x="70" y="511"/>
                  </a:cubicBezTo>
                  <a:cubicBezTo>
                    <a:pt x="70" y="511"/>
                    <a:pt x="70" y="511"/>
                    <a:pt x="70" y="511"/>
                  </a:cubicBezTo>
                  <a:cubicBezTo>
                    <a:pt x="70" y="511"/>
                    <a:pt x="70" y="511"/>
                    <a:pt x="70" y="511"/>
                  </a:cubicBezTo>
                  <a:cubicBezTo>
                    <a:pt x="71" y="511"/>
                    <a:pt x="71" y="511"/>
                    <a:pt x="71" y="511"/>
                  </a:cubicBezTo>
                  <a:cubicBezTo>
                    <a:pt x="70" y="511"/>
                    <a:pt x="70" y="511"/>
                    <a:pt x="70" y="511"/>
                  </a:cubicBezTo>
                  <a:cubicBezTo>
                    <a:pt x="70" y="511"/>
                    <a:pt x="70" y="511"/>
                    <a:pt x="70" y="511"/>
                  </a:cubicBezTo>
                  <a:cubicBezTo>
                    <a:pt x="70" y="512"/>
                    <a:pt x="70" y="512"/>
                    <a:pt x="70" y="512"/>
                  </a:cubicBezTo>
                  <a:cubicBezTo>
                    <a:pt x="70" y="512"/>
                    <a:pt x="69" y="512"/>
                    <a:pt x="69" y="512"/>
                  </a:cubicBezTo>
                  <a:cubicBezTo>
                    <a:pt x="69" y="512"/>
                    <a:pt x="68" y="513"/>
                    <a:pt x="68" y="513"/>
                  </a:cubicBezTo>
                  <a:cubicBezTo>
                    <a:pt x="68" y="513"/>
                    <a:pt x="68" y="513"/>
                    <a:pt x="68" y="513"/>
                  </a:cubicBezTo>
                  <a:cubicBezTo>
                    <a:pt x="69" y="513"/>
                    <a:pt x="69" y="513"/>
                    <a:pt x="69" y="513"/>
                  </a:cubicBezTo>
                  <a:cubicBezTo>
                    <a:pt x="69" y="512"/>
                    <a:pt x="69" y="512"/>
                    <a:pt x="69" y="512"/>
                  </a:cubicBezTo>
                  <a:cubicBezTo>
                    <a:pt x="70" y="512"/>
                    <a:pt x="70" y="512"/>
                    <a:pt x="70" y="511"/>
                  </a:cubicBezTo>
                  <a:cubicBezTo>
                    <a:pt x="70" y="511"/>
                    <a:pt x="70" y="511"/>
                    <a:pt x="71" y="511"/>
                  </a:cubicBezTo>
                  <a:cubicBezTo>
                    <a:pt x="71" y="511"/>
                    <a:pt x="71" y="511"/>
                    <a:pt x="71" y="511"/>
                  </a:cubicBezTo>
                  <a:cubicBezTo>
                    <a:pt x="71" y="511"/>
                    <a:pt x="71" y="511"/>
                    <a:pt x="71" y="511"/>
                  </a:cubicBezTo>
                  <a:cubicBezTo>
                    <a:pt x="71" y="511"/>
                    <a:pt x="71" y="511"/>
                    <a:pt x="71" y="511"/>
                  </a:cubicBezTo>
                  <a:cubicBezTo>
                    <a:pt x="71" y="511"/>
                    <a:pt x="71" y="511"/>
                    <a:pt x="71" y="511"/>
                  </a:cubicBezTo>
                  <a:cubicBezTo>
                    <a:pt x="71" y="511"/>
                    <a:pt x="72" y="511"/>
                    <a:pt x="72" y="511"/>
                  </a:cubicBezTo>
                  <a:cubicBezTo>
                    <a:pt x="72" y="510"/>
                    <a:pt x="72" y="510"/>
                    <a:pt x="73" y="510"/>
                  </a:cubicBezTo>
                  <a:cubicBezTo>
                    <a:pt x="73" y="510"/>
                    <a:pt x="73" y="510"/>
                    <a:pt x="73" y="510"/>
                  </a:cubicBezTo>
                  <a:cubicBezTo>
                    <a:pt x="73" y="510"/>
                    <a:pt x="73" y="510"/>
                    <a:pt x="73" y="510"/>
                  </a:cubicBezTo>
                  <a:cubicBezTo>
                    <a:pt x="74" y="510"/>
                    <a:pt x="74" y="510"/>
                    <a:pt x="74" y="510"/>
                  </a:cubicBezTo>
                  <a:cubicBezTo>
                    <a:pt x="74" y="510"/>
                    <a:pt x="74" y="510"/>
                    <a:pt x="74" y="510"/>
                  </a:cubicBezTo>
                  <a:cubicBezTo>
                    <a:pt x="74" y="510"/>
                    <a:pt x="74" y="510"/>
                    <a:pt x="74" y="510"/>
                  </a:cubicBezTo>
                  <a:cubicBezTo>
                    <a:pt x="75" y="510"/>
                    <a:pt x="75" y="509"/>
                    <a:pt x="75" y="509"/>
                  </a:cubicBezTo>
                  <a:cubicBezTo>
                    <a:pt x="75" y="509"/>
                    <a:pt x="77" y="508"/>
                    <a:pt x="77" y="508"/>
                  </a:cubicBezTo>
                  <a:cubicBezTo>
                    <a:pt x="78" y="508"/>
                    <a:pt x="78" y="508"/>
                    <a:pt x="78" y="508"/>
                  </a:cubicBezTo>
                  <a:cubicBezTo>
                    <a:pt x="78" y="507"/>
                    <a:pt x="78" y="507"/>
                    <a:pt x="78" y="507"/>
                  </a:cubicBezTo>
                  <a:cubicBezTo>
                    <a:pt x="78" y="507"/>
                    <a:pt x="78" y="506"/>
                    <a:pt x="78" y="506"/>
                  </a:cubicBezTo>
                  <a:cubicBezTo>
                    <a:pt x="78" y="506"/>
                    <a:pt x="78" y="505"/>
                    <a:pt x="78" y="505"/>
                  </a:cubicBezTo>
                  <a:cubicBezTo>
                    <a:pt x="78" y="505"/>
                    <a:pt x="78" y="505"/>
                    <a:pt x="77" y="504"/>
                  </a:cubicBezTo>
                  <a:cubicBezTo>
                    <a:pt x="77" y="504"/>
                    <a:pt x="77" y="504"/>
                    <a:pt x="77" y="504"/>
                  </a:cubicBezTo>
                  <a:cubicBezTo>
                    <a:pt x="77" y="504"/>
                    <a:pt x="77" y="504"/>
                    <a:pt x="77" y="504"/>
                  </a:cubicBezTo>
                  <a:cubicBezTo>
                    <a:pt x="77" y="504"/>
                    <a:pt x="77" y="504"/>
                    <a:pt x="77" y="504"/>
                  </a:cubicBezTo>
                  <a:cubicBezTo>
                    <a:pt x="78" y="503"/>
                    <a:pt x="78" y="503"/>
                    <a:pt x="78" y="503"/>
                  </a:cubicBezTo>
                  <a:cubicBezTo>
                    <a:pt x="78" y="503"/>
                    <a:pt x="78" y="503"/>
                    <a:pt x="78" y="503"/>
                  </a:cubicBezTo>
                  <a:cubicBezTo>
                    <a:pt x="78" y="503"/>
                    <a:pt x="78" y="502"/>
                    <a:pt x="78" y="502"/>
                  </a:cubicBezTo>
                  <a:close/>
                  <a:moveTo>
                    <a:pt x="87" y="522"/>
                  </a:moveTo>
                  <a:cubicBezTo>
                    <a:pt x="87" y="522"/>
                    <a:pt x="88" y="522"/>
                    <a:pt x="88" y="522"/>
                  </a:cubicBezTo>
                  <a:cubicBezTo>
                    <a:pt x="88" y="522"/>
                    <a:pt x="89" y="522"/>
                    <a:pt x="89" y="523"/>
                  </a:cubicBezTo>
                  <a:cubicBezTo>
                    <a:pt x="89" y="523"/>
                    <a:pt x="89" y="523"/>
                    <a:pt x="89" y="523"/>
                  </a:cubicBezTo>
                  <a:cubicBezTo>
                    <a:pt x="90" y="523"/>
                    <a:pt x="90" y="523"/>
                    <a:pt x="91" y="523"/>
                  </a:cubicBezTo>
                  <a:cubicBezTo>
                    <a:pt x="91" y="523"/>
                    <a:pt x="91" y="523"/>
                    <a:pt x="91" y="523"/>
                  </a:cubicBezTo>
                  <a:cubicBezTo>
                    <a:pt x="92" y="523"/>
                    <a:pt x="92" y="523"/>
                    <a:pt x="92" y="523"/>
                  </a:cubicBezTo>
                  <a:cubicBezTo>
                    <a:pt x="92" y="523"/>
                    <a:pt x="93" y="523"/>
                    <a:pt x="93" y="523"/>
                  </a:cubicBezTo>
                  <a:cubicBezTo>
                    <a:pt x="93" y="523"/>
                    <a:pt x="93" y="523"/>
                    <a:pt x="93" y="523"/>
                  </a:cubicBezTo>
                  <a:cubicBezTo>
                    <a:pt x="93" y="523"/>
                    <a:pt x="93" y="522"/>
                    <a:pt x="93" y="522"/>
                  </a:cubicBezTo>
                  <a:cubicBezTo>
                    <a:pt x="93" y="522"/>
                    <a:pt x="93" y="522"/>
                    <a:pt x="93" y="521"/>
                  </a:cubicBezTo>
                  <a:cubicBezTo>
                    <a:pt x="93" y="521"/>
                    <a:pt x="93" y="520"/>
                    <a:pt x="92" y="520"/>
                  </a:cubicBezTo>
                  <a:cubicBezTo>
                    <a:pt x="92" y="520"/>
                    <a:pt x="92" y="520"/>
                    <a:pt x="92" y="520"/>
                  </a:cubicBezTo>
                  <a:cubicBezTo>
                    <a:pt x="92" y="520"/>
                    <a:pt x="92" y="520"/>
                    <a:pt x="92" y="520"/>
                  </a:cubicBezTo>
                  <a:cubicBezTo>
                    <a:pt x="92" y="520"/>
                    <a:pt x="92" y="520"/>
                    <a:pt x="92" y="520"/>
                  </a:cubicBezTo>
                  <a:cubicBezTo>
                    <a:pt x="92" y="520"/>
                    <a:pt x="91" y="520"/>
                    <a:pt x="91" y="520"/>
                  </a:cubicBezTo>
                  <a:cubicBezTo>
                    <a:pt x="91" y="519"/>
                    <a:pt x="90" y="519"/>
                    <a:pt x="90" y="519"/>
                  </a:cubicBezTo>
                  <a:cubicBezTo>
                    <a:pt x="90" y="519"/>
                    <a:pt x="90" y="519"/>
                    <a:pt x="90" y="519"/>
                  </a:cubicBezTo>
                  <a:cubicBezTo>
                    <a:pt x="89" y="519"/>
                    <a:pt x="89" y="519"/>
                    <a:pt x="88" y="520"/>
                  </a:cubicBezTo>
                  <a:cubicBezTo>
                    <a:pt x="88" y="520"/>
                    <a:pt x="88" y="521"/>
                    <a:pt x="87" y="521"/>
                  </a:cubicBezTo>
                  <a:cubicBezTo>
                    <a:pt x="87" y="521"/>
                    <a:pt x="87" y="521"/>
                    <a:pt x="87" y="522"/>
                  </a:cubicBezTo>
                  <a:close/>
                  <a:moveTo>
                    <a:pt x="105" y="548"/>
                  </a:moveTo>
                  <a:cubicBezTo>
                    <a:pt x="105" y="548"/>
                    <a:pt x="105" y="548"/>
                    <a:pt x="104" y="548"/>
                  </a:cubicBezTo>
                  <a:cubicBezTo>
                    <a:pt x="104" y="548"/>
                    <a:pt x="104" y="547"/>
                    <a:pt x="104" y="547"/>
                  </a:cubicBezTo>
                  <a:cubicBezTo>
                    <a:pt x="104" y="547"/>
                    <a:pt x="103" y="547"/>
                    <a:pt x="103" y="547"/>
                  </a:cubicBezTo>
                  <a:cubicBezTo>
                    <a:pt x="102" y="546"/>
                    <a:pt x="102" y="546"/>
                    <a:pt x="101" y="546"/>
                  </a:cubicBezTo>
                  <a:cubicBezTo>
                    <a:pt x="101" y="546"/>
                    <a:pt x="101" y="546"/>
                    <a:pt x="101" y="546"/>
                  </a:cubicBezTo>
                  <a:cubicBezTo>
                    <a:pt x="101" y="546"/>
                    <a:pt x="100" y="546"/>
                    <a:pt x="100" y="546"/>
                  </a:cubicBezTo>
                  <a:cubicBezTo>
                    <a:pt x="100" y="546"/>
                    <a:pt x="99" y="546"/>
                    <a:pt x="98" y="545"/>
                  </a:cubicBezTo>
                  <a:cubicBezTo>
                    <a:pt x="98" y="545"/>
                    <a:pt x="98" y="545"/>
                    <a:pt x="98" y="545"/>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7" y="543"/>
                    <a:pt x="97" y="543"/>
                    <a:pt x="97" y="543"/>
                  </a:cubicBezTo>
                  <a:cubicBezTo>
                    <a:pt x="97" y="543"/>
                    <a:pt x="97" y="543"/>
                    <a:pt x="97" y="543"/>
                  </a:cubicBezTo>
                  <a:cubicBezTo>
                    <a:pt x="97" y="542"/>
                    <a:pt x="97" y="542"/>
                    <a:pt x="97" y="542"/>
                  </a:cubicBezTo>
                  <a:cubicBezTo>
                    <a:pt x="96" y="541"/>
                    <a:pt x="96" y="541"/>
                    <a:pt x="95" y="540"/>
                  </a:cubicBezTo>
                  <a:cubicBezTo>
                    <a:pt x="95" y="540"/>
                    <a:pt x="95" y="540"/>
                    <a:pt x="94" y="540"/>
                  </a:cubicBezTo>
                  <a:cubicBezTo>
                    <a:pt x="94" y="539"/>
                    <a:pt x="94" y="539"/>
                    <a:pt x="94" y="539"/>
                  </a:cubicBezTo>
                  <a:cubicBezTo>
                    <a:pt x="93" y="539"/>
                    <a:pt x="93" y="538"/>
                    <a:pt x="93" y="538"/>
                  </a:cubicBezTo>
                  <a:cubicBezTo>
                    <a:pt x="92" y="538"/>
                    <a:pt x="92" y="538"/>
                    <a:pt x="92" y="538"/>
                  </a:cubicBezTo>
                  <a:cubicBezTo>
                    <a:pt x="92" y="538"/>
                    <a:pt x="92" y="538"/>
                    <a:pt x="92" y="538"/>
                  </a:cubicBezTo>
                  <a:cubicBezTo>
                    <a:pt x="93" y="538"/>
                    <a:pt x="93" y="537"/>
                    <a:pt x="93" y="537"/>
                  </a:cubicBezTo>
                  <a:cubicBezTo>
                    <a:pt x="93" y="537"/>
                    <a:pt x="93" y="537"/>
                    <a:pt x="93" y="537"/>
                  </a:cubicBezTo>
                  <a:cubicBezTo>
                    <a:pt x="92" y="537"/>
                    <a:pt x="91" y="538"/>
                    <a:pt x="91" y="538"/>
                  </a:cubicBezTo>
                  <a:cubicBezTo>
                    <a:pt x="91" y="538"/>
                    <a:pt x="91" y="538"/>
                    <a:pt x="91" y="538"/>
                  </a:cubicBezTo>
                  <a:cubicBezTo>
                    <a:pt x="91" y="538"/>
                    <a:pt x="91" y="539"/>
                    <a:pt x="91" y="539"/>
                  </a:cubicBezTo>
                  <a:cubicBezTo>
                    <a:pt x="92" y="539"/>
                    <a:pt x="92" y="539"/>
                    <a:pt x="92" y="540"/>
                  </a:cubicBezTo>
                  <a:cubicBezTo>
                    <a:pt x="92" y="540"/>
                    <a:pt x="91" y="540"/>
                    <a:pt x="91" y="540"/>
                  </a:cubicBezTo>
                  <a:cubicBezTo>
                    <a:pt x="91" y="540"/>
                    <a:pt x="91" y="540"/>
                    <a:pt x="91" y="540"/>
                  </a:cubicBezTo>
                  <a:cubicBezTo>
                    <a:pt x="91" y="541"/>
                    <a:pt x="90" y="541"/>
                    <a:pt x="91" y="542"/>
                  </a:cubicBezTo>
                  <a:cubicBezTo>
                    <a:pt x="91" y="542"/>
                    <a:pt x="91" y="542"/>
                    <a:pt x="91" y="542"/>
                  </a:cubicBezTo>
                  <a:cubicBezTo>
                    <a:pt x="91" y="542"/>
                    <a:pt x="91" y="542"/>
                    <a:pt x="91" y="542"/>
                  </a:cubicBezTo>
                  <a:cubicBezTo>
                    <a:pt x="91" y="542"/>
                    <a:pt x="91" y="542"/>
                    <a:pt x="91" y="542"/>
                  </a:cubicBezTo>
                  <a:cubicBezTo>
                    <a:pt x="92" y="542"/>
                    <a:pt x="92" y="541"/>
                    <a:pt x="93" y="541"/>
                  </a:cubicBezTo>
                  <a:cubicBezTo>
                    <a:pt x="93" y="541"/>
                    <a:pt x="93" y="541"/>
                    <a:pt x="93" y="541"/>
                  </a:cubicBezTo>
                  <a:cubicBezTo>
                    <a:pt x="93" y="541"/>
                    <a:pt x="93" y="541"/>
                    <a:pt x="93" y="541"/>
                  </a:cubicBezTo>
                  <a:cubicBezTo>
                    <a:pt x="94" y="541"/>
                    <a:pt x="94" y="541"/>
                    <a:pt x="94" y="541"/>
                  </a:cubicBezTo>
                  <a:cubicBezTo>
                    <a:pt x="94" y="541"/>
                    <a:pt x="94" y="541"/>
                    <a:pt x="94" y="541"/>
                  </a:cubicBezTo>
                  <a:cubicBezTo>
                    <a:pt x="94" y="541"/>
                    <a:pt x="95" y="541"/>
                    <a:pt x="95" y="542"/>
                  </a:cubicBezTo>
                  <a:cubicBezTo>
                    <a:pt x="95" y="542"/>
                    <a:pt x="95" y="542"/>
                    <a:pt x="95" y="542"/>
                  </a:cubicBezTo>
                  <a:cubicBezTo>
                    <a:pt x="95" y="542"/>
                    <a:pt x="95" y="542"/>
                    <a:pt x="95" y="542"/>
                  </a:cubicBezTo>
                  <a:cubicBezTo>
                    <a:pt x="95" y="542"/>
                    <a:pt x="95" y="542"/>
                    <a:pt x="95" y="542"/>
                  </a:cubicBezTo>
                  <a:cubicBezTo>
                    <a:pt x="95" y="543"/>
                    <a:pt x="95" y="543"/>
                    <a:pt x="95" y="543"/>
                  </a:cubicBezTo>
                  <a:cubicBezTo>
                    <a:pt x="95" y="543"/>
                    <a:pt x="95" y="544"/>
                    <a:pt x="96" y="544"/>
                  </a:cubicBezTo>
                  <a:cubicBezTo>
                    <a:pt x="96" y="544"/>
                    <a:pt x="96" y="544"/>
                    <a:pt x="96" y="544"/>
                  </a:cubicBezTo>
                  <a:cubicBezTo>
                    <a:pt x="96" y="544"/>
                    <a:pt x="96" y="544"/>
                    <a:pt x="96" y="544"/>
                  </a:cubicBezTo>
                  <a:cubicBezTo>
                    <a:pt x="96" y="545"/>
                    <a:pt x="96" y="545"/>
                    <a:pt x="96" y="545"/>
                  </a:cubicBezTo>
                  <a:cubicBezTo>
                    <a:pt x="96" y="545"/>
                    <a:pt x="96" y="545"/>
                    <a:pt x="95" y="546"/>
                  </a:cubicBezTo>
                  <a:cubicBezTo>
                    <a:pt x="95" y="546"/>
                    <a:pt x="95" y="546"/>
                    <a:pt x="95" y="546"/>
                  </a:cubicBezTo>
                  <a:cubicBezTo>
                    <a:pt x="95" y="546"/>
                    <a:pt x="95" y="546"/>
                    <a:pt x="95" y="546"/>
                  </a:cubicBezTo>
                  <a:cubicBezTo>
                    <a:pt x="95" y="546"/>
                    <a:pt x="95" y="546"/>
                    <a:pt x="95" y="546"/>
                  </a:cubicBezTo>
                  <a:cubicBezTo>
                    <a:pt x="94" y="546"/>
                    <a:pt x="94" y="546"/>
                    <a:pt x="94" y="545"/>
                  </a:cubicBezTo>
                  <a:cubicBezTo>
                    <a:pt x="94" y="545"/>
                    <a:pt x="94" y="545"/>
                    <a:pt x="94" y="545"/>
                  </a:cubicBezTo>
                  <a:cubicBezTo>
                    <a:pt x="94" y="545"/>
                    <a:pt x="94" y="545"/>
                    <a:pt x="94" y="545"/>
                  </a:cubicBezTo>
                  <a:cubicBezTo>
                    <a:pt x="93" y="545"/>
                    <a:pt x="93" y="545"/>
                    <a:pt x="92" y="545"/>
                  </a:cubicBezTo>
                  <a:cubicBezTo>
                    <a:pt x="91" y="545"/>
                    <a:pt x="90" y="544"/>
                    <a:pt x="90" y="544"/>
                  </a:cubicBezTo>
                  <a:cubicBezTo>
                    <a:pt x="90" y="544"/>
                    <a:pt x="90" y="544"/>
                    <a:pt x="90" y="544"/>
                  </a:cubicBezTo>
                  <a:cubicBezTo>
                    <a:pt x="89" y="544"/>
                    <a:pt x="89" y="544"/>
                    <a:pt x="89" y="543"/>
                  </a:cubicBezTo>
                  <a:cubicBezTo>
                    <a:pt x="88" y="543"/>
                    <a:pt x="88" y="543"/>
                    <a:pt x="88" y="543"/>
                  </a:cubicBezTo>
                  <a:cubicBezTo>
                    <a:pt x="88" y="543"/>
                    <a:pt x="88" y="543"/>
                    <a:pt x="88" y="543"/>
                  </a:cubicBezTo>
                  <a:cubicBezTo>
                    <a:pt x="88" y="543"/>
                    <a:pt x="88" y="543"/>
                    <a:pt x="88" y="543"/>
                  </a:cubicBezTo>
                  <a:cubicBezTo>
                    <a:pt x="88" y="543"/>
                    <a:pt x="88" y="543"/>
                    <a:pt x="88" y="543"/>
                  </a:cubicBezTo>
                  <a:cubicBezTo>
                    <a:pt x="88" y="543"/>
                    <a:pt x="87" y="543"/>
                    <a:pt x="87" y="543"/>
                  </a:cubicBezTo>
                  <a:cubicBezTo>
                    <a:pt x="87" y="542"/>
                    <a:pt x="87" y="542"/>
                    <a:pt x="86" y="542"/>
                  </a:cubicBezTo>
                  <a:cubicBezTo>
                    <a:pt x="86" y="542"/>
                    <a:pt x="86" y="542"/>
                    <a:pt x="85" y="542"/>
                  </a:cubicBezTo>
                  <a:cubicBezTo>
                    <a:pt x="85" y="542"/>
                    <a:pt x="86" y="542"/>
                    <a:pt x="86" y="542"/>
                  </a:cubicBezTo>
                  <a:cubicBezTo>
                    <a:pt x="86" y="542"/>
                    <a:pt x="87" y="542"/>
                    <a:pt x="87" y="543"/>
                  </a:cubicBezTo>
                  <a:cubicBezTo>
                    <a:pt x="88" y="543"/>
                    <a:pt x="88" y="543"/>
                    <a:pt x="88" y="543"/>
                  </a:cubicBezTo>
                  <a:cubicBezTo>
                    <a:pt x="87" y="543"/>
                    <a:pt x="87" y="543"/>
                    <a:pt x="87" y="543"/>
                  </a:cubicBezTo>
                  <a:cubicBezTo>
                    <a:pt x="87" y="543"/>
                    <a:pt x="86" y="544"/>
                    <a:pt x="86" y="544"/>
                  </a:cubicBezTo>
                  <a:cubicBezTo>
                    <a:pt x="87" y="544"/>
                    <a:pt x="87" y="544"/>
                    <a:pt x="88" y="544"/>
                  </a:cubicBezTo>
                  <a:cubicBezTo>
                    <a:pt x="88" y="545"/>
                    <a:pt x="88" y="545"/>
                    <a:pt x="89" y="545"/>
                  </a:cubicBezTo>
                  <a:cubicBezTo>
                    <a:pt x="89" y="545"/>
                    <a:pt x="89" y="545"/>
                    <a:pt x="89" y="545"/>
                  </a:cubicBezTo>
                  <a:cubicBezTo>
                    <a:pt x="90" y="545"/>
                    <a:pt x="90" y="545"/>
                    <a:pt x="90" y="545"/>
                  </a:cubicBezTo>
                  <a:cubicBezTo>
                    <a:pt x="90"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7"/>
                    <a:pt x="91" y="547"/>
                  </a:cubicBezTo>
                  <a:cubicBezTo>
                    <a:pt x="92" y="547"/>
                    <a:pt x="92" y="547"/>
                    <a:pt x="92" y="547"/>
                  </a:cubicBezTo>
                  <a:cubicBezTo>
                    <a:pt x="92" y="548"/>
                    <a:pt x="93" y="548"/>
                    <a:pt x="93" y="548"/>
                  </a:cubicBezTo>
                  <a:cubicBezTo>
                    <a:pt x="93" y="548"/>
                    <a:pt x="94" y="549"/>
                    <a:pt x="94" y="549"/>
                  </a:cubicBezTo>
                  <a:cubicBezTo>
                    <a:pt x="94" y="549"/>
                    <a:pt x="94" y="549"/>
                    <a:pt x="94" y="549"/>
                  </a:cubicBezTo>
                  <a:cubicBezTo>
                    <a:pt x="94" y="549"/>
                    <a:pt x="95" y="550"/>
                    <a:pt x="95" y="550"/>
                  </a:cubicBezTo>
                  <a:cubicBezTo>
                    <a:pt x="95" y="550"/>
                    <a:pt x="95"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7" y="550"/>
                    <a:pt x="97" y="550"/>
                  </a:cubicBezTo>
                  <a:cubicBezTo>
                    <a:pt x="97" y="550"/>
                    <a:pt x="97" y="550"/>
                    <a:pt x="97" y="550"/>
                  </a:cubicBezTo>
                  <a:cubicBezTo>
                    <a:pt x="97" y="550"/>
                    <a:pt x="97" y="550"/>
                    <a:pt x="97" y="550"/>
                  </a:cubicBezTo>
                  <a:cubicBezTo>
                    <a:pt x="97" y="550"/>
                    <a:pt x="97" y="550"/>
                    <a:pt x="97" y="550"/>
                  </a:cubicBezTo>
                  <a:cubicBezTo>
                    <a:pt x="98" y="550"/>
                    <a:pt x="98" y="550"/>
                    <a:pt x="98" y="550"/>
                  </a:cubicBezTo>
                  <a:cubicBezTo>
                    <a:pt x="99" y="551"/>
                    <a:pt x="98" y="551"/>
                    <a:pt x="98" y="552"/>
                  </a:cubicBezTo>
                  <a:cubicBezTo>
                    <a:pt x="98" y="552"/>
                    <a:pt x="98" y="552"/>
                    <a:pt x="98" y="552"/>
                  </a:cubicBezTo>
                  <a:cubicBezTo>
                    <a:pt x="98" y="552"/>
                    <a:pt x="98" y="553"/>
                    <a:pt x="98" y="553"/>
                  </a:cubicBezTo>
                  <a:cubicBezTo>
                    <a:pt x="98" y="553"/>
                    <a:pt x="98" y="553"/>
                    <a:pt x="98" y="553"/>
                  </a:cubicBezTo>
                  <a:cubicBezTo>
                    <a:pt x="98" y="553"/>
                    <a:pt x="99" y="553"/>
                    <a:pt x="99" y="553"/>
                  </a:cubicBezTo>
                  <a:cubicBezTo>
                    <a:pt x="99" y="554"/>
                    <a:pt x="99" y="554"/>
                    <a:pt x="100" y="554"/>
                  </a:cubicBezTo>
                  <a:cubicBezTo>
                    <a:pt x="100" y="554"/>
                    <a:pt x="100" y="554"/>
                    <a:pt x="100" y="554"/>
                  </a:cubicBezTo>
                  <a:cubicBezTo>
                    <a:pt x="100" y="554"/>
                    <a:pt x="100" y="553"/>
                    <a:pt x="100" y="553"/>
                  </a:cubicBezTo>
                  <a:cubicBezTo>
                    <a:pt x="100" y="553"/>
                    <a:pt x="100" y="553"/>
                    <a:pt x="100" y="553"/>
                  </a:cubicBezTo>
                  <a:cubicBezTo>
                    <a:pt x="100" y="553"/>
                    <a:pt x="100" y="552"/>
                    <a:pt x="101" y="552"/>
                  </a:cubicBezTo>
                  <a:cubicBezTo>
                    <a:pt x="101" y="552"/>
                    <a:pt x="101" y="552"/>
                    <a:pt x="101" y="552"/>
                  </a:cubicBezTo>
                  <a:cubicBezTo>
                    <a:pt x="101" y="552"/>
                    <a:pt x="101" y="552"/>
                    <a:pt x="101" y="552"/>
                  </a:cubicBezTo>
                  <a:cubicBezTo>
                    <a:pt x="101" y="552"/>
                    <a:pt x="101" y="552"/>
                    <a:pt x="101" y="552"/>
                  </a:cubicBezTo>
                  <a:cubicBezTo>
                    <a:pt x="101" y="551"/>
                    <a:pt x="101" y="551"/>
                    <a:pt x="102" y="550"/>
                  </a:cubicBezTo>
                  <a:cubicBezTo>
                    <a:pt x="102" y="550"/>
                    <a:pt x="102" y="550"/>
                    <a:pt x="102" y="550"/>
                  </a:cubicBezTo>
                  <a:cubicBezTo>
                    <a:pt x="102" y="550"/>
                    <a:pt x="102" y="549"/>
                    <a:pt x="103" y="549"/>
                  </a:cubicBezTo>
                  <a:cubicBezTo>
                    <a:pt x="103" y="549"/>
                    <a:pt x="103" y="549"/>
                    <a:pt x="103" y="549"/>
                  </a:cubicBezTo>
                  <a:cubicBezTo>
                    <a:pt x="103" y="549"/>
                    <a:pt x="103" y="548"/>
                    <a:pt x="103" y="548"/>
                  </a:cubicBezTo>
                  <a:cubicBezTo>
                    <a:pt x="103" y="548"/>
                    <a:pt x="103" y="548"/>
                    <a:pt x="104" y="548"/>
                  </a:cubicBezTo>
                  <a:cubicBezTo>
                    <a:pt x="104" y="548"/>
                    <a:pt x="104" y="548"/>
                    <a:pt x="104" y="548"/>
                  </a:cubicBezTo>
                  <a:cubicBezTo>
                    <a:pt x="104" y="548"/>
                    <a:pt x="104" y="548"/>
                    <a:pt x="105" y="548"/>
                  </a:cubicBezTo>
                  <a:cubicBezTo>
                    <a:pt x="105" y="548"/>
                    <a:pt x="105" y="548"/>
                    <a:pt x="105" y="548"/>
                  </a:cubicBezTo>
                  <a:close/>
                  <a:moveTo>
                    <a:pt x="152" y="667"/>
                  </a:moveTo>
                  <a:cubicBezTo>
                    <a:pt x="152"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8"/>
                    <a:pt x="150" y="668"/>
                  </a:cubicBezTo>
                  <a:cubicBezTo>
                    <a:pt x="150" y="668"/>
                    <a:pt x="150" y="668"/>
                    <a:pt x="150" y="669"/>
                  </a:cubicBezTo>
                  <a:cubicBezTo>
                    <a:pt x="150" y="669"/>
                    <a:pt x="149" y="671"/>
                    <a:pt x="148" y="670"/>
                  </a:cubicBezTo>
                  <a:cubicBezTo>
                    <a:pt x="148" y="670"/>
                    <a:pt x="148" y="670"/>
                    <a:pt x="148" y="670"/>
                  </a:cubicBezTo>
                  <a:cubicBezTo>
                    <a:pt x="148" y="670"/>
                    <a:pt x="148" y="670"/>
                    <a:pt x="148" y="670"/>
                  </a:cubicBezTo>
                  <a:cubicBezTo>
                    <a:pt x="148" y="670"/>
                    <a:pt x="147" y="670"/>
                    <a:pt x="147" y="670"/>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2"/>
                    <a:pt x="147" y="672"/>
                  </a:cubicBezTo>
                  <a:cubicBezTo>
                    <a:pt x="147" y="673"/>
                    <a:pt x="147" y="673"/>
                    <a:pt x="147" y="673"/>
                  </a:cubicBezTo>
                  <a:cubicBezTo>
                    <a:pt x="147" y="673"/>
                    <a:pt x="147" y="674"/>
                    <a:pt x="146" y="674"/>
                  </a:cubicBezTo>
                  <a:cubicBezTo>
                    <a:pt x="146" y="674"/>
                    <a:pt x="146" y="674"/>
                    <a:pt x="146" y="674"/>
                  </a:cubicBezTo>
                  <a:cubicBezTo>
                    <a:pt x="145" y="674"/>
                    <a:pt x="145" y="674"/>
                    <a:pt x="145" y="674"/>
                  </a:cubicBezTo>
                  <a:cubicBezTo>
                    <a:pt x="145" y="674"/>
                    <a:pt x="145" y="674"/>
                    <a:pt x="144" y="674"/>
                  </a:cubicBezTo>
                  <a:cubicBezTo>
                    <a:pt x="144" y="674"/>
                    <a:pt x="144" y="674"/>
                    <a:pt x="144" y="674"/>
                  </a:cubicBezTo>
                  <a:cubicBezTo>
                    <a:pt x="144" y="674"/>
                    <a:pt x="144" y="674"/>
                    <a:pt x="143" y="674"/>
                  </a:cubicBezTo>
                  <a:cubicBezTo>
                    <a:pt x="143" y="674"/>
                    <a:pt x="143" y="674"/>
                    <a:pt x="143" y="674"/>
                  </a:cubicBezTo>
                  <a:cubicBezTo>
                    <a:pt x="143" y="674"/>
                    <a:pt x="143" y="674"/>
                    <a:pt x="144" y="675"/>
                  </a:cubicBezTo>
                  <a:cubicBezTo>
                    <a:pt x="144" y="675"/>
                    <a:pt x="144" y="675"/>
                    <a:pt x="144" y="675"/>
                  </a:cubicBezTo>
                  <a:cubicBezTo>
                    <a:pt x="144" y="675"/>
                    <a:pt x="144" y="676"/>
                    <a:pt x="144" y="676"/>
                  </a:cubicBezTo>
                  <a:cubicBezTo>
                    <a:pt x="144" y="676"/>
                    <a:pt x="144" y="676"/>
                    <a:pt x="145" y="676"/>
                  </a:cubicBezTo>
                  <a:cubicBezTo>
                    <a:pt x="145" y="677"/>
                    <a:pt x="144" y="678"/>
                    <a:pt x="144" y="678"/>
                  </a:cubicBezTo>
                  <a:cubicBezTo>
                    <a:pt x="144" y="678"/>
                    <a:pt x="143" y="678"/>
                    <a:pt x="143" y="678"/>
                  </a:cubicBezTo>
                  <a:cubicBezTo>
                    <a:pt x="143" y="679"/>
                    <a:pt x="143" y="679"/>
                    <a:pt x="142" y="679"/>
                  </a:cubicBezTo>
                  <a:cubicBezTo>
                    <a:pt x="142" y="679"/>
                    <a:pt x="142" y="679"/>
                    <a:pt x="142" y="679"/>
                  </a:cubicBezTo>
                  <a:cubicBezTo>
                    <a:pt x="142" y="679"/>
                    <a:pt x="141" y="679"/>
                    <a:pt x="141" y="679"/>
                  </a:cubicBezTo>
                  <a:cubicBezTo>
                    <a:pt x="141" y="680"/>
                    <a:pt x="142" y="680"/>
                    <a:pt x="142" y="680"/>
                  </a:cubicBezTo>
                  <a:cubicBezTo>
                    <a:pt x="142" y="680"/>
                    <a:pt x="142" y="680"/>
                    <a:pt x="142" y="681"/>
                  </a:cubicBezTo>
                  <a:cubicBezTo>
                    <a:pt x="142" y="682"/>
                    <a:pt x="141" y="682"/>
                    <a:pt x="141" y="683"/>
                  </a:cubicBezTo>
                  <a:cubicBezTo>
                    <a:pt x="140" y="683"/>
                    <a:pt x="140" y="684"/>
                    <a:pt x="140" y="684"/>
                  </a:cubicBezTo>
                  <a:cubicBezTo>
                    <a:pt x="139" y="684"/>
                    <a:pt x="139" y="684"/>
                    <a:pt x="139" y="683"/>
                  </a:cubicBezTo>
                  <a:cubicBezTo>
                    <a:pt x="139" y="683"/>
                    <a:pt x="139" y="683"/>
                    <a:pt x="139" y="683"/>
                  </a:cubicBezTo>
                  <a:cubicBezTo>
                    <a:pt x="138" y="683"/>
                    <a:pt x="138" y="682"/>
                    <a:pt x="138" y="681"/>
                  </a:cubicBezTo>
                  <a:cubicBezTo>
                    <a:pt x="139" y="681"/>
                    <a:pt x="139" y="680"/>
                    <a:pt x="139" y="680"/>
                  </a:cubicBezTo>
                  <a:cubicBezTo>
                    <a:pt x="139" y="680"/>
                    <a:pt x="138" y="680"/>
                    <a:pt x="138" y="680"/>
                  </a:cubicBezTo>
                  <a:cubicBezTo>
                    <a:pt x="138" y="680"/>
                    <a:pt x="138" y="680"/>
                    <a:pt x="138" y="680"/>
                  </a:cubicBezTo>
                  <a:cubicBezTo>
                    <a:pt x="138" y="680"/>
                    <a:pt x="138" y="680"/>
                    <a:pt x="138" y="680"/>
                  </a:cubicBezTo>
                  <a:cubicBezTo>
                    <a:pt x="137" y="681"/>
                    <a:pt x="137" y="681"/>
                    <a:pt x="137" y="681"/>
                  </a:cubicBezTo>
                  <a:cubicBezTo>
                    <a:pt x="137" y="680"/>
                    <a:pt x="137" y="680"/>
                    <a:pt x="137" y="680"/>
                  </a:cubicBezTo>
                  <a:cubicBezTo>
                    <a:pt x="137" y="680"/>
                    <a:pt x="137" y="679"/>
                    <a:pt x="137" y="679"/>
                  </a:cubicBezTo>
                  <a:cubicBezTo>
                    <a:pt x="137" y="679"/>
                    <a:pt x="137" y="679"/>
                    <a:pt x="137" y="679"/>
                  </a:cubicBezTo>
                  <a:cubicBezTo>
                    <a:pt x="137" y="679"/>
                    <a:pt x="137" y="679"/>
                    <a:pt x="137" y="678"/>
                  </a:cubicBezTo>
                  <a:cubicBezTo>
                    <a:pt x="137" y="679"/>
                    <a:pt x="137" y="680"/>
                    <a:pt x="137" y="681"/>
                  </a:cubicBezTo>
                  <a:cubicBezTo>
                    <a:pt x="137" y="682"/>
                    <a:pt x="137" y="682"/>
                    <a:pt x="137" y="683"/>
                  </a:cubicBezTo>
                  <a:cubicBezTo>
                    <a:pt x="137" y="683"/>
                    <a:pt x="137" y="683"/>
                    <a:pt x="137" y="683"/>
                  </a:cubicBezTo>
                  <a:cubicBezTo>
                    <a:pt x="137" y="683"/>
                    <a:pt x="137" y="683"/>
                    <a:pt x="137" y="683"/>
                  </a:cubicBezTo>
                  <a:cubicBezTo>
                    <a:pt x="137" y="683"/>
                    <a:pt x="137" y="683"/>
                    <a:pt x="137" y="683"/>
                  </a:cubicBezTo>
                  <a:cubicBezTo>
                    <a:pt x="137" y="684"/>
                    <a:pt x="137" y="684"/>
                    <a:pt x="136" y="684"/>
                  </a:cubicBezTo>
                  <a:cubicBezTo>
                    <a:pt x="136" y="685"/>
                    <a:pt x="136" y="685"/>
                    <a:pt x="136" y="685"/>
                  </a:cubicBezTo>
                  <a:cubicBezTo>
                    <a:pt x="136" y="686"/>
                    <a:pt x="135"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5" y="687"/>
                    <a:pt x="135" y="687"/>
                  </a:cubicBezTo>
                  <a:cubicBezTo>
                    <a:pt x="135" y="687"/>
                    <a:pt x="135" y="687"/>
                    <a:pt x="134" y="687"/>
                  </a:cubicBezTo>
                  <a:cubicBezTo>
                    <a:pt x="134" y="687"/>
                    <a:pt x="134" y="687"/>
                    <a:pt x="134" y="687"/>
                  </a:cubicBezTo>
                  <a:cubicBezTo>
                    <a:pt x="135" y="687"/>
                    <a:pt x="135" y="686"/>
                    <a:pt x="136" y="686"/>
                  </a:cubicBezTo>
                  <a:cubicBezTo>
                    <a:pt x="136" y="686"/>
                    <a:pt x="136" y="686"/>
                    <a:pt x="136" y="686"/>
                  </a:cubicBezTo>
                  <a:cubicBezTo>
                    <a:pt x="136" y="686"/>
                    <a:pt x="136" y="686"/>
                    <a:pt x="136" y="686"/>
                  </a:cubicBezTo>
                  <a:cubicBezTo>
                    <a:pt x="136" y="686"/>
                    <a:pt x="136" y="686"/>
                    <a:pt x="137" y="686"/>
                  </a:cubicBezTo>
                  <a:cubicBezTo>
                    <a:pt x="137" y="686"/>
                    <a:pt x="138" y="686"/>
                    <a:pt x="138" y="686"/>
                  </a:cubicBezTo>
                  <a:cubicBezTo>
                    <a:pt x="138" y="686"/>
                    <a:pt x="138" y="685"/>
                    <a:pt x="139" y="685"/>
                  </a:cubicBezTo>
                  <a:cubicBezTo>
                    <a:pt x="139" y="685"/>
                    <a:pt x="139" y="685"/>
                    <a:pt x="139" y="685"/>
                  </a:cubicBezTo>
                  <a:cubicBezTo>
                    <a:pt x="139" y="685"/>
                    <a:pt x="139" y="685"/>
                    <a:pt x="140" y="685"/>
                  </a:cubicBezTo>
                  <a:cubicBezTo>
                    <a:pt x="140" y="685"/>
                    <a:pt x="140" y="685"/>
                    <a:pt x="140" y="685"/>
                  </a:cubicBezTo>
                  <a:cubicBezTo>
                    <a:pt x="141" y="686"/>
                    <a:pt x="141" y="686"/>
                    <a:pt x="141" y="686"/>
                  </a:cubicBezTo>
                  <a:cubicBezTo>
                    <a:pt x="141" y="685"/>
                    <a:pt x="142" y="685"/>
                    <a:pt x="142" y="685"/>
                  </a:cubicBezTo>
                  <a:cubicBezTo>
                    <a:pt x="142" y="685"/>
                    <a:pt x="142" y="685"/>
                    <a:pt x="143" y="685"/>
                  </a:cubicBezTo>
                  <a:cubicBezTo>
                    <a:pt x="143" y="685"/>
                    <a:pt x="143" y="685"/>
                    <a:pt x="143" y="685"/>
                  </a:cubicBezTo>
                  <a:cubicBezTo>
                    <a:pt x="143" y="685"/>
                    <a:pt x="143" y="685"/>
                    <a:pt x="143" y="685"/>
                  </a:cubicBezTo>
                  <a:cubicBezTo>
                    <a:pt x="144" y="685"/>
                    <a:pt x="144" y="685"/>
                    <a:pt x="144" y="685"/>
                  </a:cubicBezTo>
                  <a:cubicBezTo>
                    <a:pt x="144" y="686"/>
                    <a:pt x="144" y="686"/>
                    <a:pt x="144" y="686"/>
                  </a:cubicBezTo>
                  <a:cubicBezTo>
                    <a:pt x="144" y="686"/>
                    <a:pt x="144" y="686"/>
                    <a:pt x="144" y="686"/>
                  </a:cubicBezTo>
                  <a:cubicBezTo>
                    <a:pt x="144" y="685"/>
                    <a:pt x="144" y="685"/>
                    <a:pt x="144" y="685"/>
                  </a:cubicBezTo>
                  <a:cubicBezTo>
                    <a:pt x="144" y="685"/>
                    <a:pt x="144" y="685"/>
                    <a:pt x="144" y="685"/>
                  </a:cubicBezTo>
                  <a:cubicBezTo>
                    <a:pt x="144" y="685"/>
                    <a:pt x="144" y="685"/>
                    <a:pt x="144" y="685"/>
                  </a:cubicBezTo>
                  <a:cubicBezTo>
                    <a:pt x="144" y="685"/>
                    <a:pt x="144" y="684"/>
                    <a:pt x="144" y="684"/>
                  </a:cubicBezTo>
                  <a:cubicBezTo>
                    <a:pt x="144" y="684"/>
                    <a:pt x="144" y="684"/>
                    <a:pt x="144" y="684"/>
                  </a:cubicBezTo>
                  <a:cubicBezTo>
                    <a:pt x="144" y="683"/>
                    <a:pt x="144" y="683"/>
                    <a:pt x="144" y="682"/>
                  </a:cubicBezTo>
                  <a:cubicBezTo>
                    <a:pt x="144" y="682"/>
                    <a:pt x="144" y="682"/>
                    <a:pt x="144" y="682"/>
                  </a:cubicBezTo>
                  <a:cubicBezTo>
                    <a:pt x="144" y="682"/>
                    <a:pt x="144" y="681"/>
                    <a:pt x="145" y="681"/>
                  </a:cubicBezTo>
                  <a:cubicBezTo>
                    <a:pt x="145" y="681"/>
                    <a:pt x="145" y="681"/>
                    <a:pt x="145" y="681"/>
                  </a:cubicBezTo>
                  <a:cubicBezTo>
                    <a:pt x="145" y="681"/>
                    <a:pt x="144" y="681"/>
                    <a:pt x="144" y="680"/>
                  </a:cubicBezTo>
                  <a:cubicBezTo>
                    <a:pt x="144" y="680"/>
                    <a:pt x="145" y="679"/>
                    <a:pt x="145" y="678"/>
                  </a:cubicBezTo>
                  <a:cubicBezTo>
                    <a:pt x="145" y="678"/>
                    <a:pt x="145" y="678"/>
                    <a:pt x="145" y="678"/>
                  </a:cubicBezTo>
                  <a:cubicBezTo>
                    <a:pt x="146" y="678"/>
                    <a:pt x="146" y="677"/>
                    <a:pt x="146" y="677"/>
                  </a:cubicBezTo>
                  <a:cubicBezTo>
                    <a:pt x="147" y="677"/>
                    <a:pt x="147" y="676"/>
                    <a:pt x="147" y="676"/>
                  </a:cubicBezTo>
                  <a:cubicBezTo>
                    <a:pt x="147" y="676"/>
                    <a:pt x="147" y="675"/>
                    <a:pt x="148" y="675"/>
                  </a:cubicBezTo>
                  <a:cubicBezTo>
                    <a:pt x="148" y="675"/>
                    <a:pt x="148" y="675"/>
                    <a:pt x="148" y="675"/>
                  </a:cubicBezTo>
                  <a:cubicBezTo>
                    <a:pt x="148" y="675"/>
                    <a:pt x="148" y="675"/>
                    <a:pt x="149" y="675"/>
                  </a:cubicBezTo>
                  <a:cubicBezTo>
                    <a:pt x="149" y="674"/>
                    <a:pt x="149" y="674"/>
                    <a:pt x="150" y="674"/>
                  </a:cubicBezTo>
                  <a:cubicBezTo>
                    <a:pt x="150" y="674"/>
                    <a:pt x="150" y="674"/>
                    <a:pt x="150" y="674"/>
                  </a:cubicBezTo>
                  <a:cubicBezTo>
                    <a:pt x="150" y="673"/>
                    <a:pt x="150" y="673"/>
                    <a:pt x="150" y="673"/>
                  </a:cubicBezTo>
                  <a:cubicBezTo>
                    <a:pt x="150" y="673"/>
                    <a:pt x="150" y="673"/>
                    <a:pt x="150" y="673"/>
                  </a:cubicBezTo>
                  <a:cubicBezTo>
                    <a:pt x="150" y="673"/>
                    <a:pt x="150" y="673"/>
                    <a:pt x="150" y="673"/>
                  </a:cubicBezTo>
                  <a:cubicBezTo>
                    <a:pt x="150" y="673"/>
                    <a:pt x="150" y="673"/>
                    <a:pt x="150" y="673"/>
                  </a:cubicBezTo>
                  <a:cubicBezTo>
                    <a:pt x="150" y="673"/>
                    <a:pt x="150" y="673"/>
                    <a:pt x="149" y="673"/>
                  </a:cubicBezTo>
                  <a:cubicBezTo>
                    <a:pt x="149" y="673"/>
                    <a:pt x="149" y="673"/>
                    <a:pt x="149" y="673"/>
                  </a:cubicBezTo>
                  <a:cubicBezTo>
                    <a:pt x="149" y="673"/>
                    <a:pt x="149" y="673"/>
                    <a:pt x="149" y="673"/>
                  </a:cubicBezTo>
                  <a:cubicBezTo>
                    <a:pt x="148" y="673"/>
                    <a:pt x="148" y="673"/>
                    <a:pt x="148" y="673"/>
                  </a:cubicBezTo>
                  <a:cubicBezTo>
                    <a:pt x="148" y="672"/>
                    <a:pt x="149" y="672"/>
                    <a:pt x="149" y="671"/>
                  </a:cubicBezTo>
                  <a:cubicBezTo>
                    <a:pt x="150" y="671"/>
                    <a:pt x="150" y="671"/>
                    <a:pt x="150" y="671"/>
                  </a:cubicBezTo>
                  <a:cubicBezTo>
                    <a:pt x="151" y="671"/>
                    <a:pt x="151" y="671"/>
                    <a:pt x="151" y="671"/>
                  </a:cubicBezTo>
                  <a:cubicBezTo>
                    <a:pt x="151" y="671"/>
                    <a:pt x="152" y="670"/>
                    <a:pt x="152" y="670"/>
                  </a:cubicBezTo>
                  <a:cubicBezTo>
                    <a:pt x="152" y="670"/>
                    <a:pt x="152" y="670"/>
                    <a:pt x="152" y="669"/>
                  </a:cubicBezTo>
                  <a:cubicBezTo>
                    <a:pt x="152" y="668"/>
                    <a:pt x="152" y="668"/>
                    <a:pt x="152" y="667"/>
                  </a:cubicBezTo>
                  <a:close/>
                  <a:moveTo>
                    <a:pt x="194" y="624"/>
                  </a:moveTo>
                  <a:cubicBezTo>
                    <a:pt x="193" y="624"/>
                    <a:pt x="193" y="624"/>
                    <a:pt x="193" y="624"/>
                  </a:cubicBezTo>
                  <a:cubicBezTo>
                    <a:pt x="193" y="624"/>
                    <a:pt x="193" y="624"/>
                    <a:pt x="193" y="624"/>
                  </a:cubicBezTo>
                  <a:cubicBezTo>
                    <a:pt x="193" y="624"/>
                    <a:pt x="193" y="624"/>
                    <a:pt x="193" y="624"/>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4"/>
                    <a:pt x="193" y="624"/>
                    <a:pt x="193" y="624"/>
                  </a:cubicBezTo>
                  <a:cubicBezTo>
                    <a:pt x="193" y="624"/>
                    <a:pt x="193" y="624"/>
                    <a:pt x="193" y="624"/>
                  </a:cubicBezTo>
                  <a:cubicBezTo>
                    <a:pt x="193" y="624"/>
                    <a:pt x="193" y="624"/>
                    <a:pt x="193" y="624"/>
                  </a:cubicBezTo>
                  <a:cubicBezTo>
                    <a:pt x="193" y="624"/>
                    <a:pt x="193" y="624"/>
                    <a:pt x="193" y="624"/>
                  </a:cubicBezTo>
                  <a:cubicBezTo>
                    <a:pt x="193" y="624"/>
                    <a:pt x="193" y="624"/>
                    <a:pt x="194" y="624"/>
                  </a:cubicBezTo>
                  <a:close/>
                  <a:moveTo>
                    <a:pt x="199" y="617"/>
                  </a:moveTo>
                  <a:cubicBezTo>
                    <a:pt x="199" y="617"/>
                    <a:pt x="199" y="617"/>
                    <a:pt x="199" y="617"/>
                  </a:cubicBezTo>
                  <a:cubicBezTo>
                    <a:pt x="198" y="617"/>
                    <a:pt x="198" y="617"/>
                    <a:pt x="198" y="617"/>
                  </a:cubicBezTo>
                  <a:cubicBezTo>
                    <a:pt x="198" y="617"/>
                    <a:pt x="197" y="617"/>
                    <a:pt x="197" y="617"/>
                  </a:cubicBezTo>
                  <a:cubicBezTo>
                    <a:pt x="197" y="617"/>
                    <a:pt x="196" y="617"/>
                    <a:pt x="196" y="617"/>
                  </a:cubicBezTo>
                  <a:cubicBezTo>
                    <a:pt x="196" y="617"/>
                    <a:pt x="195" y="617"/>
                    <a:pt x="195" y="617"/>
                  </a:cubicBezTo>
                  <a:cubicBezTo>
                    <a:pt x="195" y="617"/>
                    <a:pt x="195" y="617"/>
                    <a:pt x="195" y="617"/>
                  </a:cubicBezTo>
                  <a:cubicBezTo>
                    <a:pt x="195" y="617"/>
                    <a:pt x="195" y="617"/>
                    <a:pt x="195" y="617"/>
                  </a:cubicBezTo>
                  <a:cubicBezTo>
                    <a:pt x="195" y="617"/>
                    <a:pt x="194" y="617"/>
                    <a:pt x="194" y="617"/>
                  </a:cubicBezTo>
                  <a:cubicBezTo>
                    <a:pt x="194" y="617"/>
                    <a:pt x="194" y="617"/>
                    <a:pt x="194" y="617"/>
                  </a:cubicBezTo>
                  <a:cubicBezTo>
                    <a:pt x="194" y="617"/>
                    <a:pt x="194" y="618"/>
                    <a:pt x="193" y="618"/>
                  </a:cubicBezTo>
                  <a:cubicBezTo>
                    <a:pt x="193" y="618"/>
                    <a:pt x="193" y="618"/>
                    <a:pt x="192" y="618"/>
                  </a:cubicBezTo>
                  <a:cubicBezTo>
                    <a:pt x="192" y="619"/>
                    <a:pt x="192" y="619"/>
                    <a:pt x="192" y="619"/>
                  </a:cubicBezTo>
                  <a:cubicBezTo>
                    <a:pt x="192" y="619"/>
                    <a:pt x="192" y="619"/>
                    <a:pt x="192" y="619"/>
                  </a:cubicBezTo>
                  <a:cubicBezTo>
                    <a:pt x="192" y="619"/>
                    <a:pt x="192" y="619"/>
                    <a:pt x="192" y="619"/>
                  </a:cubicBezTo>
                  <a:cubicBezTo>
                    <a:pt x="192" y="620"/>
                    <a:pt x="192" y="620"/>
                    <a:pt x="192" y="620"/>
                  </a:cubicBezTo>
                  <a:cubicBezTo>
                    <a:pt x="192" y="622"/>
                    <a:pt x="192" y="622"/>
                    <a:pt x="192" y="622"/>
                  </a:cubicBezTo>
                  <a:cubicBezTo>
                    <a:pt x="192" y="621"/>
                    <a:pt x="192" y="621"/>
                    <a:pt x="192" y="621"/>
                  </a:cubicBezTo>
                  <a:cubicBezTo>
                    <a:pt x="192" y="622"/>
                    <a:pt x="192" y="622"/>
                    <a:pt x="191" y="623"/>
                  </a:cubicBezTo>
                  <a:cubicBezTo>
                    <a:pt x="191" y="623"/>
                    <a:pt x="191" y="623"/>
                    <a:pt x="191" y="623"/>
                  </a:cubicBezTo>
                  <a:cubicBezTo>
                    <a:pt x="190" y="624"/>
                    <a:pt x="190" y="624"/>
                    <a:pt x="190" y="624"/>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8" y="625"/>
                    <a:pt x="188" y="625"/>
                    <a:pt x="188" y="625"/>
                  </a:cubicBezTo>
                  <a:cubicBezTo>
                    <a:pt x="188" y="626"/>
                    <a:pt x="188" y="626"/>
                    <a:pt x="188" y="626"/>
                  </a:cubicBezTo>
                  <a:cubicBezTo>
                    <a:pt x="188" y="626"/>
                    <a:pt x="188" y="626"/>
                    <a:pt x="188" y="626"/>
                  </a:cubicBezTo>
                  <a:cubicBezTo>
                    <a:pt x="188" y="627"/>
                    <a:pt x="188" y="628"/>
                    <a:pt x="188" y="629"/>
                  </a:cubicBezTo>
                  <a:cubicBezTo>
                    <a:pt x="188" y="629"/>
                    <a:pt x="188" y="629"/>
                    <a:pt x="188" y="629"/>
                  </a:cubicBezTo>
                  <a:cubicBezTo>
                    <a:pt x="188" y="630"/>
                    <a:pt x="186" y="631"/>
                    <a:pt x="185" y="631"/>
                  </a:cubicBezTo>
                  <a:cubicBezTo>
                    <a:pt x="184" y="631"/>
                    <a:pt x="184" y="631"/>
                    <a:pt x="183" y="632"/>
                  </a:cubicBezTo>
                  <a:cubicBezTo>
                    <a:pt x="183" y="632"/>
                    <a:pt x="183" y="632"/>
                    <a:pt x="182" y="632"/>
                  </a:cubicBezTo>
                  <a:cubicBezTo>
                    <a:pt x="181" y="632"/>
                    <a:pt x="181" y="633"/>
                    <a:pt x="180" y="633"/>
                  </a:cubicBezTo>
                  <a:cubicBezTo>
                    <a:pt x="180" y="633"/>
                    <a:pt x="180" y="633"/>
                    <a:pt x="180" y="633"/>
                  </a:cubicBezTo>
                  <a:cubicBezTo>
                    <a:pt x="180" y="634"/>
                    <a:pt x="180" y="634"/>
                    <a:pt x="179" y="634"/>
                  </a:cubicBezTo>
                  <a:cubicBezTo>
                    <a:pt x="179" y="634"/>
                    <a:pt x="178" y="635"/>
                    <a:pt x="178" y="635"/>
                  </a:cubicBezTo>
                  <a:cubicBezTo>
                    <a:pt x="177" y="636"/>
                    <a:pt x="177" y="636"/>
                    <a:pt x="176" y="636"/>
                  </a:cubicBezTo>
                  <a:cubicBezTo>
                    <a:pt x="176" y="636"/>
                    <a:pt x="176" y="636"/>
                    <a:pt x="176" y="636"/>
                  </a:cubicBezTo>
                  <a:cubicBezTo>
                    <a:pt x="175" y="636"/>
                    <a:pt x="175" y="636"/>
                    <a:pt x="175" y="636"/>
                  </a:cubicBezTo>
                  <a:cubicBezTo>
                    <a:pt x="174" y="636"/>
                    <a:pt x="174" y="636"/>
                    <a:pt x="174" y="637"/>
                  </a:cubicBezTo>
                  <a:cubicBezTo>
                    <a:pt x="173" y="637"/>
                    <a:pt x="172" y="638"/>
                    <a:pt x="171" y="638"/>
                  </a:cubicBezTo>
                  <a:cubicBezTo>
                    <a:pt x="171" y="638"/>
                    <a:pt x="171" y="638"/>
                    <a:pt x="171" y="639"/>
                  </a:cubicBezTo>
                  <a:cubicBezTo>
                    <a:pt x="171" y="639"/>
                    <a:pt x="170" y="639"/>
                    <a:pt x="170" y="639"/>
                  </a:cubicBezTo>
                  <a:cubicBezTo>
                    <a:pt x="170" y="640"/>
                    <a:pt x="170" y="640"/>
                    <a:pt x="169" y="640"/>
                  </a:cubicBezTo>
                  <a:cubicBezTo>
                    <a:pt x="169" y="641"/>
                    <a:pt x="169" y="641"/>
                    <a:pt x="169" y="641"/>
                  </a:cubicBezTo>
                  <a:cubicBezTo>
                    <a:pt x="169" y="642"/>
                    <a:pt x="169" y="642"/>
                    <a:pt x="168" y="643"/>
                  </a:cubicBezTo>
                  <a:cubicBezTo>
                    <a:pt x="168" y="643"/>
                    <a:pt x="168" y="643"/>
                    <a:pt x="168" y="643"/>
                  </a:cubicBezTo>
                  <a:cubicBezTo>
                    <a:pt x="168" y="643"/>
                    <a:pt x="168" y="643"/>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9" y="644"/>
                    <a:pt x="170" y="645"/>
                    <a:pt x="170" y="646"/>
                  </a:cubicBezTo>
                  <a:cubicBezTo>
                    <a:pt x="170" y="646"/>
                    <a:pt x="170" y="646"/>
                    <a:pt x="170" y="646"/>
                  </a:cubicBezTo>
                  <a:cubicBezTo>
                    <a:pt x="170" y="646"/>
                    <a:pt x="170" y="647"/>
                    <a:pt x="170" y="647"/>
                  </a:cubicBezTo>
                  <a:cubicBezTo>
                    <a:pt x="170" y="647"/>
                    <a:pt x="170" y="647"/>
                    <a:pt x="170" y="647"/>
                  </a:cubicBezTo>
                  <a:cubicBezTo>
                    <a:pt x="170" y="647"/>
                    <a:pt x="170" y="647"/>
                    <a:pt x="170" y="647"/>
                  </a:cubicBezTo>
                  <a:cubicBezTo>
                    <a:pt x="170" y="647"/>
                    <a:pt x="169" y="647"/>
                    <a:pt x="169" y="648"/>
                  </a:cubicBezTo>
                  <a:cubicBezTo>
                    <a:pt x="169" y="648"/>
                    <a:pt x="169" y="648"/>
                    <a:pt x="169" y="648"/>
                  </a:cubicBezTo>
                  <a:cubicBezTo>
                    <a:pt x="169" y="648"/>
                    <a:pt x="169" y="648"/>
                    <a:pt x="169" y="648"/>
                  </a:cubicBezTo>
                  <a:cubicBezTo>
                    <a:pt x="169" y="648"/>
                    <a:pt x="169" y="648"/>
                    <a:pt x="169" y="648"/>
                  </a:cubicBezTo>
                  <a:cubicBezTo>
                    <a:pt x="168" y="648"/>
                    <a:pt x="168" y="649"/>
                    <a:pt x="168" y="649"/>
                  </a:cubicBezTo>
                  <a:cubicBezTo>
                    <a:pt x="168" y="649"/>
                    <a:pt x="167" y="649"/>
                    <a:pt x="167" y="648"/>
                  </a:cubicBezTo>
                  <a:cubicBezTo>
                    <a:pt x="167" y="649"/>
                    <a:pt x="167" y="649"/>
                    <a:pt x="167" y="649"/>
                  </a:cubicBezTo>
                  <a:cubicBezTo>
                    <a:pt x="167" y="649"/>
                    <a:pt x="167" y="649"/>
                    <a:pt x="167" y="649"/>
                  </a:cubicBezTo>
                  <a:cubicBezTo>
                    <a:pt x="167" y="649"/>
                    <a:pt x="167" y="649"/>
                    <a:pt x="167" y="649"/>
                  </a:cubicBezTo>
                  <a:cubicBezTo>
                    <a:pt x="167" y="650"/>
                    <a:pt x="167" y="650"/>
                    <a:pt x="167" y="651"/>
                  </a:cubicBezTo>
                  <a:cubicBezTo>
                    <a:pt x="167" y="651"/>
                    <a:pt x="167" y="651"/>
                    <a:pt x="167" y="651"/>
                  </a:cubicBezTo>
                  <a:cubicBezTo>
                    <a:pt x="167" y="651"/>
                    <a:pt x="167" y="651"/>
                    <a:pt x="167" y="651"/>
                  </a:cubicBezTo>
                  <a:cubicBezTo>
                    <a:pt x="167" y="651"/>
                    <a:pt x="167" y="651"/>
                    <a:pt x="167" y="651"/>
                  </a:cubicBezTo>
                  <a:cubicBezTo>
                    <a:pt x="167" y="651"/>
                    <a:pt x="168" y="651"/>
                    <a:pt x="168" y="651"/>
                  </a:cubicBezTo>
                  <a:cubicBezTo>
                    <a:pt x="168" y="651"/>
                    <a:pt x="168" y="651"/>
                    <a:pt x="168" y="652"/>
                  </a:cubicBezTo>
                  <a:cubicBezTo>
                    <a:pt x="168" y="652"/>
                    <a:pt x="168" y="652"/>
                    <a:pt x="168" y="652"/>
                  </a:cubicBezTo>
                  <a:cubicBezTo>
                    <a:pt x="169" y="652"/>
                    <a:pt x="169" y="652"/>
                    <a:pt x="169" y="652"/>
                  </a:cubicBezTo>
                  <a:cubicBezTo>
                    <a:pt x="169" y="653"/>
                    <a:pt x="169" y="653"/>
                    <a:pt x="169" y="653"/>
                  </a:cubicBezTo>
                  <a:cubicBezTo>
                    <a:pt x="169" y="654"/>
                    <a:pt x="168" y="654"/>
                    <a:pt x="168" y="654"/>
                  </a:cubicBezTo>
                  <a:cubicBezTo>
                    <a:pt x="168" y="655"/>
                    <a:pt x="167" y="655"/>
                    <a:pt x="167" y="655"/>
                  </a:cubicBezTo>
                  <a:cubicBezTo>
                    <a:pt x="167" y="655"/>
                    <a:pt x="167" y="655"/>
                    <a:pt x="167" y="656"/>
                  </a:cubicBezTo>
                  <a:cubicBezTo>
                    <a:pt x="167" y="656"/>
                    <a:pt x="166" y="656"/>
                    <a:pt x="166" y="656"/>
                  </a:cubicBezTo>
                  <a:cubicBezTo>
                    <a:pt x="166" y="657"/>
                    <a:pt x="166" y="657"/>
                    <a:pt x="166" y="657"/>
                  </a:cubicBezTo>
                  <a:cubicBezTo>
                    <a:pt x="165" y="657"/>
                    <a:pt x="165" y="658"/>
                    <a:pt x="165" y="658"/>
                  </a:cubicBezTo>
                  <a:cubicBezTo>
                    <a:pt x="165" y="658"/>
                    <a:pt x="165" y="658"/>
                    <a:pt x="165" y="658"/>
                  </a:cubicBezTo>
                  <a:cubicBezTo>
                    <a:pt x="165" y="659"/>
                    <a:pt x="165" y="659"/>
                    <a:pt x="165" y="660"/>
                  </a:cubicBezTo>
                  <a:cubicBezTo>
                    <a:pt x="165" y="660"/>
                    <a:pt x="165" y="660"/>
                    <a:pt x="165" y="660"/>
                  </a:cubicBezTo>
                  <a:cubicBezTo>
                    <a:pt x="164" y="661"/>
                    <a:pt x="164" y="661"/>
                    <a:pt x="164" y="662"/>
                  </a:cubicBezTo>
                  <a:cubicBezTo>
                    <a:pt x="164" y="663"/>
                    <a:pt x="164" y="663"/>
                    <a:pt x="163" y="664"/>
                  </a:cubicBezTo>
                  <a:cubicBezTo>
                    <a:pt x="163" y="665"/>
                    <a:pt x="163" y="665"/>
                    <a:pt x="163" y="665"/>
                  </a:cubicBezTo>
                  <a:cubicBezTo>
                    <a:pt x="163" y="665"/>
                    <a:pt x="163" y="665"/>
                    <a:pt x="162" y="666"/>
                  </a:cubicBezTo>
                  <a:cubicBezTo>
                    <a:pt x="162" y="666"/>
                    <a:pt x="161" y="666"/>
                    <a:pt x="161" y="666"/>
                  </a:cubicBezTo>
                  <a:cubicBezTo>
                    <a:pt x="161" y="666"/>
                    <a:pt x="161" y="666"/>
                    <a:pt x="160" y="667"/>
                  </a:cubicBezTo>
                  <a:cubicBezTo>
                    <a:pt x="160" y="667"/>
                    <a:pt x="160" y="668"/>
                    <a:pt x="160" y="668"/>
                  </a:cubicBezTo>
                  <a:cubicBezTo>
                    <a:pt x="160" y="669"/>
                    <a:pt x="160" y="670"/>
                    <a:pt x="159" y="671"/>
                  </a:cubicBezTo>
                  <a:cubicBezTo>
                    <a:pt x="159" y="671"/>
                    <a:pt x="159" y="671"/>
                    <a:pt x="159" y="671"/>
                  </a:cubicBezTo>
                  <a:cubicBezTo>
                    <a:pt x="159" y="672"/>
                    <a:pt x="159" y="672"/>
                    <a:pt x="158" y="672"/>
                  </a:cubicBezTo>
                  <a:cubicBezTo>
                    <a:pt x="158" y="672"/>
                    <a:pt x="158" y="672"/>
                    <a:pt x="158" y="672"/>
                  </a:cubicBezTo>
                  <a:cubicBezTo>
                    <a:pt x="158" y="672"/>
                    <a:pt x="158" y="672"/>
                    <a:pt x="157" y="673"/>
                  </a:cubicBezTo>
                  <a:cubicBezTo>
                    <a:pt x="157" y="673"/>
                    <a:pt x="157" y="673"/>
                    <a:pt x="157" y="673"/>
                  </a:cubicBezTo>
                  <a:cubicBezTo>
                    <a:pt x="157" y="673"/>
                    <a:pt x="157" y="673"/>
                    <a:pt x="157" y="673"/>
                  </a:cubicBezTo>
                  <a:cubicBezTo>
                    <a:pt x="157" y="673"/>
                    <a:pt x="157" y="673"/>
                    <a:pt x="157" y="673"/>
                  </a:cubicBezTo>
                  <a:cubicBezTo>
                    <a:pt x="158" y="673"/>
                    <a:pt x="158" y="673"/>
                    <a:pt x="159" y="672"/>
                  </a:cubicBezTo>
                  <a:cubicBezTo>
                    <a:pt x="159" y="672"/>
                    <a:pt x="159" y="672"/>
                    <a:pt x="159" y="672"/>
                  </a:cubicBezTo>
                  <a:cubicBezTo>
                    <a:pt x="159" y="672"/>
                    <a:pt x="159" y="672"/>
                    <a:pt x="159" y="672"/>
                  </a:cubicBezTo>
                  <a:cubicBezTo>
                    <a:pt x="160" y="672"/>
                    <a:pt x="160" y="672"/>
                    <a:pt x="160" y="672"/>
                  </a:cubicBezTo>
                  <a:cubicBezTo>
                    <a:pt x="160" y="672"/>
                    <a:pt x="161" y="671"/>
                    <a:pt x="161" y="671"/>
                  </a:cubicBezTo>
                  <a:cubicBezTo>
                    <a:pt x="161" y="671"/>
                    <a:pt x="161" y="671"/>
                    <a:pt x="161" y="670"/>
                  </a:cubicBezTo>
                  <a:cubicBezTo>
                    <a:pt x="161" y="670"/>
                    <a:pt x="161" y="670"/>
                    <a:pt x="161" y="670"/>
                  </a:cubicBezTo>
                  <a:cubicBezTo>
                    <a:pt x="161" y="669"/>
                    <a:pt x="161" y="669"/>
                    <a:pt x="161" y="669"/>
                  </a:cubicBezTo>
                  <a:cubicBezTo>
                    <a:pt x="161" y="668"/>
                    <a:pt x="162" y="667"/>
                    <a:pt x="162" y="666"/>
                  </a:cubicBezTo>
                  <a:cubicBezTo>
                    <a:pt x="163" y="666"/>
                    <a:pt x="163" y="666"/>
                    <a:pt x="163" y="666"/>
                  </a:cubicBezTo>
                  <a:cubicBezTo>
                    <a:pt x="163" y="666"/>
                    <a:pt x="163" y="666"/>
                    <a:pt x="163" y="666"/>
                  </a:cubicBezTo>
                  <a:cubicBezTo>
                    <a:pt x="163" y="666"/>
                    <a:pt x="164" y="665"/>
                    <a:pt x="164" y="665"/>
                  </a:cubicBezTo>
                  <a:cubicBezTo>
                    <a:pt x="164" y="664"/>
                    <a:pt x="165" y="664"/>
                    <a:pt x="165" y="663"/>
                  </a:cubicBezTo>
                  <a:cubicBezTo>
                    <a:pt x="165" y="663"/>
                    <a:pt x="165" y="662"/>
                    <a:pt x="166" y="661"/>
                  </a:cubicBezTo>
                  <a:cubicBezTo>
                    <a:pt x="166" y="661"/>
                    <a:pt x="166" y="661"/>
                    <a:pt x="166" y="661"/>
                  </a:cubicBezTo>
                  <a:cubicBezTo>
                    <a:pt x="166" y="661"/>
                    <a:pt x="166" y="660"/>
                    <a:pt x="166" y="660"/>
                  </a:cubicBezTo>
                  <a:cubicBezTo>
                    <a:pt x="166" y="657"/>
                    <a:pt x="167" y="656"/>
                    <a:pt x="169" y="655"/>
                  </a:cubicBezTo>
                  <a:cubicBezTo>
                    <a:pt x="169" y="655"/>
                    <a:pt x="169" y="655"/>
                    <a:pt x="169" y="655"/>
                  </a:cubicBezTo>
                  <a:cubicBezTo>
                    <a:pt x="169" y="654"/>
                    <a:pt x="169" y="654"/>
                    <a:pt x="169" y="654"/>
                  </a:cubicBezTo>
                  <a:cubicBezTo>
                    <a:pt x="169" y="654"/>
                    <a:pt x="169" y="654"/>
                    <a:pt x="170" y="654"/>
                  </a:cubicBezTo>
                  <a:cubicBezTo>
                    <a:pt x="170" y="653"/>
                    <a:pt x="170" y="652"/>
                    <a:pt x="170" y="652"/>
                  </a:cubicBezTo>
                  <a:cubicBezTo>
                    <a:pt x="169" y="652"/>
                    <a:pt x="169" y="652"/>
                    <a:pt x="169" y="652"/>
                  </a:cubicBezTo>
                  <a:cubicBezTo>
                    <a:pt x="169" y="652"/>
                    <a:pt x="169" y="652"/>
                    <a:pt x="169" y="652"/>
                  </a:cubicBezTo>
                  <a:cubicBezTo>
                    <a:pt x="168" y="651"/>
                    <a:pt x="168" y="651"/>
                    <a:pt x="168" y="650"/>
                  </a:cubicBezTo>
                  <a:cubicBezTo>
                    <a:pt x="168" y="650"/>
                    <a:pt x="168" y="650"/>
                    <a:pt x="168" y="650"/>
                  </a:cubicBezTo>
                  <a:cubicBezTo>
                    <a:pt x="169" y="649"/>
                    <a:pt x="169" y="649"/>
                    <a:pt x="169" y="649"/>
                  </a:cubicBezTo>
                  <a:cubicBezTo>
                    <a:pt x="169" y="649"/>
                    <a:pt x="169" y="649"/>
                    <a:pt x="169" y="649"/>
                  </a:cubicBezTo>
                  <a:cubicBezTo>
                    <a:pt x="169" y="649"/>
                    <a:pt x="169" y="649"/>
                    <a:pt x="169" y="649"/>
                  </a:cubicBezTo>
                  <a:cubicBezTo>
                    <a:pt x="169" y="649"/>
                    <a:pt x="169" y="649"/>
                    <a:pt x="169"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69" y="649"/>
                    <a:pt x="169" y="649"/>
                    <a:pt x="169" y="649"/>
                  </a:cubicBezTo>
                  <a:cubicBezTo>
                    <a:pt x="170" y="648"/>
                    <a:pt x="170" y="648"/>
                    <a:pt x="170" y="648"/>
                  </a:cubicBezTo>
                  <a:cubicBezTo>
                    <a:pt x="170" y="648"/>
                    <a:pt x="170" y="648"/>
                    <a:pt x="170" y="648"/>
                  </a:cubicBezTo>
                  <a:cubicBezTo>
                    <a:pt x="171" y="648"/>
                    <a:pt x="171" y="648"/>
                    <a:pt x="171" y="647"/>
                  </a:cubicBezTo>
                  <a:cubicBezTo>
                    <a:pt x="171" y="646"/>
                    <a:pt x="171" y="646"/>
                    <a:pt x="171" y="645"/>
                  </a:cubicBezTo>
                  <a:cubicBezTo>
                    <a:pt x="171" y="645"/>
                    <a:pt x="171" y="645"/>
                    <a:pt x="171" y="645"/>
                  </a:cubicBezTo>
                  <a:cubicBezTo>
                    <a:pt x="171" y="645"/>
                    <a:pt x="171" y="645"/>
                    <a:pt x="171" y="645"/>
                  </a:cubicBezTo>
                  <a:cubicBezTo>
                    <a:pt x="171" y="645"/>
                    <a:pt x="171" y="645"/>
                    <a:pt x="171" y="645"/>
                  </a:cubicBezTo>
                  <a:cubicBezTo>
                    <a:pt x="170" y="645"/>
                    <a:pt x="170" y="645"/>
                    <a:pt x="170" y="644"/>
                  </a:cubicBezTo>
                  <a:cubicBezTo>
                    <a:pt x="169" y="644"/>
                    <a:pt x="169" y="644"/>
                    <a:pt x="169" y="644"/>
                  </a:cubicBezTo>
                  <a:cubicBezTo>
                    <a:pt x="169" y="644"/>
                    <a:pt x="169" y="644"/>
                    <a:pt x="168" y="644"/>
                  </a:cubicBezTo>
                  <a:cubicBezTo>
                    <a:pt x="168" y="643"/>
                    <a:pt x="169" y="642"/>
                    <a:pt x="169" y="642"/>
                  </a:cubicBezTo>
                  <a:cubicBezTo>
                    <a:pt x="169" y="642"/>
                    <a:pt x="169" y="642"/>
                    <a:pt x="169" y="642"/>
                  </a:cubicBezTo>
                  <a:cubicBezTo>
                    <a:pt x="170" y="642"/>
                    <a:pt x="170" y="641"/>
                    <a:pt x="170" y="641"/>
                  </a:cubicBezTo>
                  <a:cubicBezTo>
                    <a:pt x="171" y="641"/>
                    <a:pt x="171" y="640"/>
                    <a:pt x="172" y="640"/>
                  </a:cubicBezTo>
                  <a:cubicBezTo>
                    <a:pt x="172" y="639"/>
                    <a:pt x="172" y="639"/>
                    <a:pt x="173" y="639"/>
                  </a:cubicBezTo>
                  <a:cubicBezTo>
                    <a:pt x="173" y="638"/>
                    <a:pt x="174" y="638"/>
                    <a:pt x="174" y="638"/>
                  </a:cubicBezTo>
                  <a:cubicBezTo>
                    <a:pt x="174" y="638"/>
                    <a:pt x="174" y="638"/>
                    <a:pt x="174" y="638"/>
                  </a:cubicBezTo>
                  <a:cubicBezTo>
                    <a:pt x="175" y="637"/>
                    <a:pt x="176" y="637"/>
                    <a:pt x="177" y="637"/>
                  </a:cubicBezTo>
                  <a:cubicBezTo>
                    <a:pt x="177" y="637"/>
                    <a:pt x="177" y="637"/>
                    <a:pt x="177" y="637"/>
                  </a:cubicBezTo>
                  <a:cubicBezTo>
                    <a:pt x="177" y="637"/>
                    <a:pt x="177" y="637"/>
                    <a:pt x="177" y="637"/>
                  </a:cubicBezTo>
                  <a:cubicBezTo>
                    <a:pt x="177" y="637"/>
                    <a:pt x="177" y="637"/>
                    <a:pt x="177" y="637"/>
                  </a:cubicBezTo>
                  <a:cubicBezTo>
                    <a:pt x="178" y="636"/>
                    <a:pt x="178" y="636"/>
                    <a:pt x="179" y="636"/>
                  </a:cubicBezTo>
                  <a:cubicBezTo>
                    <a:pt x="179" y="635"/>
                    <a:pt x="180" y="635"/>
                    <a:pt x="180" y="635"/>
                  </a:cubicBezTo>
                  <a:cubicBezTo>
                    <a:pt x="180" y="635"/>
                    <a:pt x="180" y="635"/>
                    <a:pt x="180" y="635"/>
                  </a:cubicBezTo>
                  <a:cubicBezTo>
                    <a:pt x="181" y="634"/>
                    <a:pt x="181" y="634"/>
                    <a:pt x="181" y="634"/>
                  </a:cubicBezTo>
                  <a:cubicBezTo>
                    <a:pt x="181" y="633"/>
                    <a:pt x="182" y="633"/>
                    <a:pt x="183" y="632"/>
                  </a:cubicBezTo>
                  <a:cubicBezTo>
                    <a:pt x="184" y="632"/>
                    <a:pt x="184" y="632"/>
                    <a:pt x="184" y="632"/>
                  </a:cubicBezTo>
                  <a:cubicBezTo>
                    <a:pt x="185" y="632"/>
                    <a:pt x="187" y="631"/>
                    <a:pt x="188" y="631"/>
                  </a:cubicBezTo>
                  <a:cubicBezTo>
                    <a:pt x="188" y="631"/>
                    <a:pt x="188" y="631"/>
                    <a:pt x="188" y="631"/>
                  </a:cubicBezTo>
                  <a:cubicBezTo>
                    <a:pt x="188" y="631"/>
                    <a:pt x="188" y="630"/>
                    <a:pt x="189" y="630"/>
                  </a:cubicBezTo>
                  <a:cubicBezTo>
                    <a:pt x="189" y="630"/>
                    <a:pt x="189" y="630"/>
                    <a:pt x="189" y="629"/>
                  </a:cubicBezTo>
                  <a:cubicBezTo>
                    <a:pt x="189" y="629"/>
                    <a:pt x="189" y="629"/>
                    <a:pt x="189" y="629"/>
                  </a:cubicBezTo>
                  <a:cubicBezTo>
                    <a:pt x="189" y="628"/>
                    <a:pt x="189" y="627"/>
                    <a:pt x="190" y="626"/>
                  </a:cubicBezTo>
                  <a:cubicBezTo>
                    <a:pt x="190" y="626"/>
                    <a:pt x="190" y="626"/>
                    <a:pt x="191" y="626"/>
                  </a:cubicBezTo>
                  <a:cubicBezTo>
                    <a:pt x="191" y="625"/>
                    <a:pt x="191" y="625"/>
                    <a:pt x="191" y="625"/>
                  </a:cubicBezTo>
                  <a:cubicBezTo>
                    <a:pt x="191" y="625"/>
                    <a:pt x="191" y="625"/>
                    <a:pt x="191" y="625"/>
                  </a:cubicBezTo>
                  <a:cubicBezTo>
                    <a:pt x="192" y="624"/>
                    <a:pt x="192" y="624"/>
                    <a:pt x="192" y="624"/>
                  </a:cubicBezTo>
                  <a:cubicBezTo>
                    <a:pt x="192" y="624"/>
                    <a:pt x="192" y="624"/>
                    <a:pt x="192" y="624"/>
                  </a:cubicBezTo>
                  <a:cubicBezTo>
                    <a:pt x="191" y="625"/>
                    <a:pt x="191" y="625"/>
                    <a:pt x="191" y="625"/>
                  </a:cubicBezTo>
                  <a:cubicBezTo>
                    <a:pt x="192" y="624"/>
                    <a:pt x="192" y="624"/>
                    <a:pt x="192" y="624"/>
                  </a:cubicBezTo>
                  <a:cubicBezTo>
                    <a:pt x="192" y="624"/>
                    <a:pt x="192"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4" y="623"/>
                    <a:pt x="194" y="622"/>
                    <a:pt x="194" y="622"/>
                  </a:cubicBezTo>
                  <a:cubicBezTo>
                    <a:pt x="194" y="622"/>
                    <a:pt x="194" y="622"/>
                    <a:pt x="194" y="622"/>
                  </a:cubicBezTo>
                  <a:cubicBezTo>
                    <a:pt x="193" y="622"/>
                    <a:pt x="193" y="621"/>
                    <a:pt x="193" y="621"/>
                  </a:cubicBezTo>
                  <a:cubicBezTo>
                    <a:pt x="193" y="620"/>
                    <a:pt x="193" y="620"/>
                    <a:pt x="193" y="620"/>
                  </a:cubicBezTo>
                  <a:cubicBezTo>
                    <a:pt x="193" y="620"/>
                    <a:pt x="193" y="620"/>
                    <a:pt x="193" y="620"/>
                  </a:cubicBezTo>
                  <a:cubicBezTo>
                    <a:pt x="194" y="620"/>
                    <a:pt x="194" y="620"/>
                    <a:pt x="194" y="620"/>
                  </a:cubicBezTo>
                  <a:cubicBezTo>
                    <a:pt x="194" y="620"/>
                    <a:pt x="194" y="619"/>
                    <a:pt x="195" y="619"/>
                  </a:cubicBezTo>
                  <a:cubicBezTo>
                    <a:pt x="195" y="619"/>
                    <a:pt x="195" y="619"/>
                    <a:pt x="195" y="619"/>
                  </a:cubicBezTo>
                  <a:cubicBezTo>
                    <a:pt x="195" y="619"/>
                    <a:pt x="195" y="619"/>
                    <a:pt x="196" y="618"/>
                  </a:cubicBezTo>
                  <a:cubicBezTo>
                    <a:pt x="196" y="618"/>
                    <a:pt x="196" y="618"/>
                    <a:pt x="196" y="618"/>
                  </a:cubicBezTo>
                  <a:cubicBezTo>
                    <a:pt x="196" y="618"/>
                    <a:pt x="196" y="618"/>
                    <a:pt x="196" y="618"/>
                  </a:cubicBezTo>
                  <a:cubicBezTo>
                    <a:pt x="196" y="618"/>
                    <a:pt x="197" y="618"/>
                    <a:pt x="197" y="618"/>
                  </a:cubicBezTo>
                  <a:cubicBezTo>
                    <a:pt x="198" y="617"/>
                    <a:pt x="198" y="617"/>
                    <a:pt x="199" y="617"/>
                  </a:cubicBezTo>
                  <a:close/>
                  <a:moveTo>
                    <a:pt x="210" y="588"/>
                  </a:moveTo>
                  <a:cubicBezTo>
                    <a:pt x="210" y="588"/>
                    <a:pt x="210" y="588"/>
                    <a:pt x="209" y="588"/>
                  </a:cubicBezTo>
                  <a:cubicBezTo>
                    <a:pt x="209" y="588"/>
                    <a:pt x="209" y="588"/>
                    <a:pt x="208" y="588"/>
                  </a:cubicBezTo>
                  <a:cubicBezTo>
                    <a:pt x="208" y="587"/>
                    <a:pt x="208" y="587"/>
                    <a:pt x="208" y="587"/>
                  </a:cubicBezTo>
                  <a:cubicBezTo>
                    <a:pt x="207" y="587"/>
                    <a:pt x="207" y="587"/>
                    <a:pt x="206" y="587"/>
                  </a:cubicBezTo>
                  <a:cubicBezTo>
                    <a:pt x="206" y="587"/>
                    <a:pt x="206" y="586"/>
                    <a:pt x="206" y="586"/>
                  </a:cubicBezTo>
                  <a:cubicBezTo>
                    <a:pt x="206" y="586"/>
                    <a:pt x="206" y="587"/>
                    <a:pt x="205" y="587"/>
                  </a:cubicBezTo>
                  <a:cubicBezTo>
                    <a:pt x="205" y="587"/>
                    <a:pt x="205" y="587"/>
                    <a:pt x="205" y="587"/>
                  </a:cubicBezTo>
                  <a:cubicBezTo>
                    <a:pt x="205" y="587"/>
                    <a:pt x="205" y="587"/>
                    <a:pt x="205" y="587"/>
                  </a:cubicBezTo>
                  <a:cubicBezTo>
                    <a:pt x="205" y="588"/>
                    <a:pt x="204" y="588"/>
                    <a:pt x="204" y="588"/>
                  </a:cubicBezTo>
                  <a:cubicBezTo>
                    <a:pt x="203" y="588"/>
                    <a:pt x="203" y="588"/>
                    <a:pt x="203" y="588"/>
                  </a:cubicBezTo>
                  <a:cubicBezTo>
                    <a:pt x="203" y="588"/>
                    <a:pt x="203" y="588"/>
                    <a:pt x="203" y="588"/>
                  </a:cubicBezTo>
                  <a:cubicBezTo>
                    <a:pt x="202" y="588"/>
                    <a:pt x="201" y="587"/>
                    <a:pt x="201" y="587"/>
                  </a:cubicBezTo>
                  <a:cubicBezTo>
                    <a:pt x="201" y="586"/>
                    <a:pt x="200" y="586"/>
                    <a:pt x="200" y="586"/>
                  </a:cubicBezTo>
                  <a:cubicBezTo>
                    <a:pt x="200" y="586"/>
                    <a:pt x="200" y="586"/>
                    <a:pt x="200" y="586"/>
                  </a:cubicBezTo>
                  <a:cubicBezTo>
                    <a:pt x="200" y="586"/>
                    <a:pt x="199" y="587"/>
                    <a:pt x="199" y="587"/>
                  </a:cubicBezTo>
                  <a:cubicBezTo>
                    <a:pt x="199" y="587"/>
                    <a:pt x="199" y="588"/>
                    <a:pt x="198" y="588"/>
                  </a:cubicBezTo>
                  <a:cubicBezTo>
                    <a:pt x="197" y="588"/>
                    <a:pt x="197" y="588"/>
                    <a:pt x="197" y="587"/>
                  </a:cubicBezTo>
                  <a:cubicBezTo>
                    <a:pt x="197" y="587"/>
                    <a:pt x="197" y="587"/>
                    <a:pt x="197" y="587"/>
                  </a:cubicBezTo>
                  <a:cubicBezTo>
                    <a:pt x="196" y="586"/>
                    <a:pt x="196" y="585"/>
                    <a:pt x="196" y="585"/>
                  </a:cubicBezTo>
                  <a:cubicBezTo>
                    <a:pt x="196" y="584"/>
                    <a:pt x="196" y="584"/>
                    <a:pt x="196" y="584"/>
                  </a:cubicBezTo>
                  <a:cubicBezTo>
                    <a:pt x="196" y="584"/>
                    <a:pt x="196" y="584"/>
                    <a:pt x="196" y="584"/>
                  </a:cubicBezTo>
                  <a:cubicBezTo>
                    <a:pt x="195" y="584"/>
                    <a:pt x="194" y="583"/>
                    <a:pt x="194" y="583"/>
                  </a:cubicBezTo>
                  <a:cubicBezTo>
                    <a:pt x="194" y="582"/>
                    <a:pt x="193" y="582"/>
                    <a:pt x="193" y="582"/>
                  </a:cubicBezTo>
                  <a:cubicBezTo>
                    <a:pt x="193" y="582"/>
                    <a:pt x="193" y="582"/>
                    <a:pt x="193" y="582"/>
                  </a:cubicBezTo>
                  <a:cubicBezTo>
                    <a:pt x="193" y="582"/>
                    <a:pt x="193" y="582"/>
                    <a:pt x="193" y="582"/>
                  </a:cubicBezTo>
                  <a:cubicBezTo>
                    <a:pt x="193" y="582"/>
                    <a:pt x="192" y="582"/>
                    <a:pt x="192" y="582"/>
                  </a:cubicBezTo>
                  <a:cubicBezTo>
                    <a:pt x="191" y="582"/>
                    <a:pt x="191" y="582"/>
                    <a:pt x="191" y="582"/>
                  </a:cubicBezTo>
                  <a:cubicBezTo>
                    <a:pt x="191" y="582"/>
                    <a:pt x="191" y="582"/>
                    <a:pt x="191" y="582"/>
                  </a:cubicBezTo>
                  <a:cubicBezTo>
                    <a:pt x="191" y="582"/>
                    <a:pt x="191" y="582"/>
                    <a:pt x="191" y="582"/>
                  </a:cubicBezTo>
                  <a:cubicBezTo>
                    <a:pt x="191" y="582"/>
                    <a:pt x="191" y="582"/>
                    <a:pt x="191" y="582"/>
                  </a:cubicBezTo>
                  <a:cubicBezTo>
                    <a:pt x="191" y="582"/>
                    <a:pt x="191" y="582"/>
                    <a:pt x="190" y="582"/>
                  </a:cubicBezTo>
                  <a:cubicBezTo>
                    <a:pt x="190" y="582"/>
                    <a:pt x="190" y="582"/>
                    <a:pt x="190" y="582"/>
                  </a:cubicBezTo>
                  <a:cubicBezTo>
                    <a:pt x="188" y="582"/>
                    <a:pt x="187" y="581"/>
                    <a:pt x="187" y="581"/>
                  </a:cubicBezTo>
                  <a:cubicBezTo>
                    <a:pt x="186" y="580"/>
                    <a:pt x="186" y="580"/>
                    <a:pt x="186" y="580"/>
                  </a:cubicBezTo>
                  <a:cubicBezTo>
                    <a:pt x="186" y="580"/>
                    <a:pt x="185" y="579"/>
                    <a:pt x="185" y="579"/>
                  </a:cubicBezTo>
                  <a:cubicBezTo>
                    <a:pt x="185" y="579"/>
                    <a:pt x="184" y="579"/>
                    <a:pt x="184" y="579"/>
                  </a:cubicBezTo>
                  <a:cubicBezTo>
                    <a:pt x="184" y="579"/>
                    <a:pt x="184" y="579"/>
                    <a:pt x="183" y="579"/>
                  </a:cubicBezTo>
                  <a:cubicBezTo>
                    <a:pt x="183" y="579"/>
                    <a:pt x="183" y="579"/>
                    <a:pt x="183" y="579"/>
                  </a:cubicBezTo>
                  <a:cubicBezTo>
                    <a:pt x="183" y="579"/>
                    <a:pt x="183" y="579"/>
                    <a:pt x="183" y="579"/>
                  </a:cubicBezTo>
                  <a:cubicBezTo>
                    <a:pt x="183" y="579"/>
                    <a:pt x="183" y="579"/>
                    <a:pt x="183" y="579"/>
                  </a:cubicBezTo>
                  <a:cubicBezTo>
                    <a:pt x="183" y="579"/>
                    <a:pt x="183" y="579"/>
                    <a:pt x="183" y="579"/>
                  </a:cubicBezTo>
                  <a:cubicBezTo>
                    <a:pt x="183" y="579"/>
                    <a:pt x="183" y="578"/>
                    <a:pt x="183" y="578"/>
                  </a:cubicBezTo>
                  <a:cubicBezTo>
                    <a:pt x="182" y="578"/>
                    <a:pt x="182" y="578"/>
                    <a:pt x="182" y="578"/>
                  </a:cubicBezTo>
                  <a:cubicBezTo>
                    <a:pt x="181" y="578"/>
                    <a:pt x="181" y="578"/>
                    <a:pt x="181" y="578"/>
                  </a:cubicBezTo>
                  <a:cubicBezTo>
                    <a:pt x="181" y="578"/>
                    <a:pt x="180" y="578"/>
                    <a:pt x="179" y="578"/>
                  </a:cubicBezTo>
                  <a:cubicBezTo>
                    <a:pt x="179" y="578"/>
                    <a:pt x="179" y="578"/>
                    <a:pt x="178" y="579"/>
                  </a:cubicBezTo>
                  <a:cubicBezTo>
                    <a:pt x="178" y="579"/>
                    <a:pt x="178" y="579"/>
                    <a:pt x="178" y="579"/>
                  </a:cubicBezTo>
                  <a:cubicBezTo>
                    <a:pt x="178" y="579"/>
                    <a:pt x="178" y="579"/>
                    <a:pt x="178" y="579"/>
                  </a:cubicBezTo>
                  <a:cubicBezTo>
                    <a:pt x="176" y="579"/>
                    <a:pt x="176" y="579"/>
                    <a:pt x="176" y="579"/>
                  </a:cubicBezTo>
                  <a:cubicBezTo>
                    <a:pt x="178" y="578"/>
                    <a:pt x="178" y="578"/>
                    <a:pt x="178" y="578"/>
                  </a:cubicBezTo>
                  <a:cubicBezTo>
                    <a:pt x="178" y="578"/>
                    <a:pt x="179" y="578"/>
                    <a:pt x="179" y="578"/>
                  </a:cubicBezTo>
                  <a:cubicBezTo>
                    <a:pt x="179" y="578"/>
                    <a:pt x="179" y="578"/>
                    <a:pt x="179" y="578"/>
                  </a:cubicBezTo>
                  <a:cubicBezTo>
                    <a:pt x="179" y="578"/>
                    <a:pt x="178" y="578"/>
                    <a:pt x="178" y="578"/>
                  </a:cubicBezTo>
                  <a:cubicBezTo>
                    <a:pt x="178" y="578"/>
                    <a:pt x="177" y="578"/>
                    <a:pt x="177" y="578"/>
                  </a:cubicBezTo>
                  <a:cubicBezTo>
                    <a:pt x="177" y="578"/>
                    <a:pt x="177" y="578"/>
                    <a:pt x="177" y="578"/>
                  </a:cubicBezTo>
                  <a:cubicBezTo>
                    <a:pt x="176" y="578"/>
                    <a:pt x="176" y="578"/>
                    <a:pt x="176" y="578"/>
                  </a:cubicBezTo>
                  <a:cubicBezTo>
                    <a:pt x="176" y="578"/>
                    <a:pt x="176" y="578"/>
                    <a:pt x="176" y="578"/>
                  </a:cubicBezTo>
                  <a:cubicBezTo>
                    <a:pt x="176" y="578"/>
                    <a:pt x="176" y="577"/>
                    <a:pt x="176" y="577"/>
                  </a:cubicBezTo>
                  <a:cubicBezTo>
                    <a:pt x="176" y="577"/>
                    <a:pt x="175" y="577"/>
                    <a:pt x="175" y="577"/>
                  </a:cubicBezTo>
                  <a:cubicBezTo>
                    <a:pt x="175" y="577"/>
                    <a:pt x="175" y="577"/>
                    <a:pt x="175" y="577"/>
                  </a:cubicBezTo>
                  <a:cubicBezTo>
                    <a:pt x="175" y="577"/>
                    <a:pt x="174" y="577"/>
                    <a:pt x="174" y="577"/>
                  </a:cubicBezTo>
                  <a:cubicBezTo>
                    <a:pt x="174" y="577"/>
                    <a:pt x="174" y="577"/>
                    <a:pt x="174" y="577"/>
                  </a:cubicBezTo>
                  <a:cubicBezTo>
                    <a:pt x="173" y="577"/>
                    <a:pt x="173" y="576"/>
                    <a:pt x="173" y="576"/>
                  </a:cubicBezTo>
                  <a:cubicBezTo>
                    <a:pt x="172" y="576"/>
                    <a:pt x="172" y="576"/>
                    <a:pt x="172" y="576"/>
                  </a:cubicBezTo>
                  <a:cubicBezTo>
                    <a:pt x="171" y="576"/>
                    <a:pt x="171" y="576"/>
                    <a:pt x="171" y="576"/>
                  </a:cubicBezTo>
                  <a:cubicBezTo>
                    <a:pt x="171" y="576"/>
                    <a:pt x="171" y="576"/>
                    <a:pt x="171" y="576"/>
                  </a:cubicBezTo>
                  <a:cubicBezTo>
                    <a:pt x="171" y="576"/>
                    <a:pt x="171" y="577"/>
                    <a:pt x="171" y="577"/>
                  </a:cubicBezTo>
                  <a:cubicBezTo>
                    <a:pt x="170" y="577"/>
                    <a:pt x="170" y="577"/>
                    <a:pt x="170" y="577"/>
                  </a:cubicBezTo>
                  <a:cubicBezTo>
                    <a:pt x="169" y="577"/>
                    <a:pt x="168" y="577"/>
                    <a:pt x="168" y="577"/>
                  </a:cubicBezTo>
                  <a:cubicBezTo>
                    <a:pt x="168" y="577"/>
                    <a:pt x="168" y="577"/>
                    <a:pt x="168" y="577"/>
                  </a:cubicBezTo>
                  <a:cubicBezTo>
                    <a:pt x="168" y="577"/>
                    <a:pt x="167" y="577"/>
                    <a:pt x="167" y="577"/>
                  </a:cubicBezTo>
                  <a:cubicBezTo>
                    <a:pt x="167" y="577"/>
                    <a:pt x="167"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5" y="577"/>
                    <a:pt x="165" y="576"/>
                    <a:pt x="165" y="576"/>
                  </a:cubicBezTo>
                  <a:cubicBezTo>
                    <a:pt x="165" y="576"/>
                    <a:pt x="165" y="576"/>
                    <a:pt x="165" y="577"/>
                  </a:cubicBezTo>
                  <a:cubicBezTo>
                    <a:pt x="165" y="577"/>
                    <a:pt x="165" y="577"/>
                    <a:pt x="165" y="577"/>
                  </a:cubicBezTo>
                  <a:cubicBezTo>
                    <a:pt x="166" y="577"/>
                    <a:pt x="166" y="577"/>
                    <a:pt x="166" y="577"/>
                  </a:cubicBezTo>
                  <a:cubicBezTo>
                    <a:pt x="165" y="577"/>
                    <a:pt x="165" y="577"/>
                    <a:pt x="165" y="577"/>
                  </a:cubicBezTo>
                  <a:cubicBezTo>
                    <a:pt x="164" y="577"/>
                    <a:pt x="164" y="578"/>
                    <a:pt x="164" y="578"/>
                  </a:cubicBezTo>
                  <a:cubicBezTo>
                    <a:pt x="163" y="577"/>
                    <a:pt x="163" y="577"/>
                    <a:pt x="163" y="577"/>
                  </a:cubicBezTo>
                  <a:cubicBezTo>
                    <a:pt x="163" y="577"/>
                    <a:pt x="163" y="577"/>
                    <a:pt x="163" y="577"/>
                  </a:cubicBezTo>
                  <a:cubicBezTo>
                    <a:pt x="163" y="577"/>
                    <a:pt x="163" y="577"/>
                    <a:pt x="163" y="577"/>
                  </a:cubicBezTo>
                  <a:cubicBezTo>
                    <a:pt x="162" y="578"/>
                    <a:pt x="162" y="578"/>
                    <a:pt x="161" y="578"/>
                  </a:cubicBezTo>
                  <a:cubicBezTo>
                    <a:pt x="161" y="578"/>
                    <a:pt x="161" y="578"/>
                    <a:pt x="161" y="578"/>
                  </a:cubicBezTo>
                  <a:cubicBezTo>
                    <a:pt x="160" y="578"/>
                    <a:pt x="160" y="578"/>
                    <a:pt x="160" y="578"/>
                  </a:cubicBezTo>
                  <a:cubicBezTo>
                    <a:pt x="160" y="578"/>
                    <a:pt x="160" y="578"/>
                    <a:pt x="159" y="578"/>
                  </a:cubicBezTo>
                  <a:cubicBezTo>
                    <a:pt x="159" y="578"/>
                    <a:pt x="159" y="578"/>
                    <a:pt x="159" y="578"/>
                  </a:cubicBezTo>
                  <a:cubicBezTo>
                    <a:pt x="158" y="579"/>
                    <a:pt x="158" y="579"/>
                    <a:pt x="157" y="579"/>
                  </a:cubicBezTo>
                  <a:cubicBezTo>
                    <a:pt x="157" y="579"/>
                    <a:pt x="157" y="579"/>
                    <a:pt x="157" y="579"/>
                  </a:cubicBezTo>
                  <a:cubicBezTo>
                    <a:pt x="157" y="579"/>
                    <a:pt x="157" y="579"/>
                    <a:pt x="157" y="579"/>
                  </a:cubicBezTo>
                  <a:cubicBezTo>
                    <a:pt x="157" y="579"/>
                    <a:pt x="157" y="579"/>
                    <a:pt x="157" y="579"/>
                  </a:cubicBezTo>
                  <a:cubicBezTo>
                    <a:pt x="156" y="579"/>
                    <a:pt x="156" y="579"/>
                    <a:pt x="156" y="579"/>
                  </a:cubicBezTo>
                  <a:cubicBezTo>
                    <a:pt x="156" y="579"/>
                    <a:pt x="156" y="579"/>
                    <a:pt x="155" y="579"/>
                  </a:cubicBezTo>
                  <a:cubicBezTo>
                    <a:pt x="155" y="579"/>
                    <a:pt x="155" y="579"/>
                    <a:pt x="155" y="579"/>
                  </a:cubicBezTo>
                  <a:cubicBezTo>
                    <a:pt x="154" y="579"/>
                    <a:pt x="154" y="579"/>
                    <a:pt x="154" y="578"/>
                  </a:cubicBezTo>
                  <a:cubicBezTo>
                    <a:pt x="153" y="578"/>
                    <a:pt x="153" y="578"/>
                    <a:pt x="153" y="578"/>
                  </a:cubicBezTo>
                  <a:cubicBezTo>
                    <a:pt x="153" y="578"/>
                    <a:pt x="152" y="578"/>
                    <a:pt x="152" y="578"/>
                  </a:cubicBezTo>
                  <a:cubicBezTo>
                    <a:pt x="152" y="578"/>
                    <a:pt x="152" y="578"/>
                    <a:pt x="152" y="578"/>
                  </a:cubicBezTo>
                  <a:cubicBezTo>
                    <a:pt x="152" y="578"/>
                    <a:pt x="152" y="578"/>
                    <a:pt x="153" y="579"/>
                  </a:cubicBezTo>
                  <a:cubicBezTo>
                    <a:pt x="153" y="579"/>
                    <a:pt x="153" y="579"/>
                    <a:pt x="153" y="579"/>
                  </a:cubicBezTo>
                  <a:cubicBezTo>
                    <a:pt x="153" y="579"/>
                    <a:pt x="153" y="580"/>
                    <a:pt x="153" y="580"/>
                  </a:cubicBezTo>
                  <a:cubicBezTo>
                    <a:pt x="154" y="580"/>
                    <a:pt x="154" y="580"/>
                    <a:pt x="155" y="580"/>
                  </a:cubicBezTo>
                  <a:cubicBezTo>
                    <a:pt x="155" y="581"/>
                    <a:pt x="156" y="581"/>
                    <a:pt x="156" y="581"/>
                  </a:cubicBezTo>
                  <a:cubicBezTo>
                    <a:pt x="156" y="581"/>
                    <a:pt x="156" y="581"/>
                    <a:pt x="156" y="581"/>
                  </a:cubicBezTo>
                  <a:cubicBezTo>
                    <a:pt x="157" y="581"/>
                    <a:pt x="157" y="580"/>
                    <a:pt x="158" y="580"/>
                  </a:cubicBezTo>
                  <a:cubicBezTo>
                    <a:pt x="158" y="580"/>
                    <a:pt x="158" y="580"/>
                    <a:pt x="159" y="580"/>
                  </a:cubicBezTo>
                  <a:cubicBezTo>
                    <a:pt x="159" y="580"/>
                    <a:pt x="160" y="580"/>
                    <a:pt x="160" y="580"/>
                  </a:cubicBezTo>
                  <a:cubicBezTo>
                    <a:pt x="160" y="580"/>
                    <a:pt x="160" y="580"/>
                    <a:pt x="160" y="580"/>
                  </a:cubicBezTo>
                  <a:cubicBezTo>
                    <a:pt x="160" y="580"/>
                    <a:pt x="161" y="580"/>
                    <a:pt x="161" y="580"/>
                  </a:cubicBezTo>
                  <a:cubicBezTo>
                    <a:pt x="161" y="580"/>
                    <a:pt x="161" y="580"/>
                    <a:pt x="162" y="580"/>
                  </a:cubicBezTo>
                  <a:cubicBezTo>
                    <a:pt x="162" y="580"/>
                    <a:pt x="162" y="580"/>
                    <a:pt x="162" y="580"/>
                  </a:cubicBezTo>
                  <a:cubicBezTo>
                    <a:pt x="163" y="579"/>
                    <a:pt x="163" y="579"/>
                    <a:pt x="164" y="579"/>
                  </a:cubicBezTo>
                  <a:cubicBezTo>
                    <a:pt x="164" y="579"/>
                    <a:pt x="164" y="579"/>
                    <a:pt x="164" y="579"/>
                  </a:cubicBezTo>
                  <a:cubicBezTo>
                    <a:pt x="164" y="579"/>
                    <a:pt x="164" y="579"/>
                    <a:pt x="164" y="579"/>
                  </a:cubicBezTo>
                  <a:cubicBezTo>
                    <a:pt x="165" y="579"/>
                    <a:pt x="165" y="579"/>
                    <a:pt x="165" y="579"/>
                  </a:cubicBezTo>
                  <a:cubicBezTo>
                    <a:pt x="165" y="579"/>
                    <a:pt x="166" y="579"/>
                    <a:pt x="166" y="579"/>
                  </a:cubicBezTo>
                  <a:cubicBezTo>
                    <a:pt x="166" y="579"/>
                    <a:pt x="166" y="579"/>
                    <a:pt x="166" y="579"/>
                  </a:cubicBezTo>
                  <a:cubicBezTo>
                    <a:pt x="166" y="579"/>
                    <a:pt x="166" y="579"/>
                    <a:pt x="166" y="579"/>
                  </a:cubicBezTo>
                  <a:cubicBezTo>
                    <a:pt x="167" y="579"/>
                    <a:pt x="167" y="579"/>
                    <a:pt x="167" y="579"/>
                  </a:cubicBezTo>
                  <a:cubicBezTo>
                    <a:pt x="167" y="579"/>
                    <a:pt x="167" y="579"/>
                    <a:pt x="167" y="579"/>
                  </a:cubicBezTo>
                  <a:cubicBezTo>
                    <a:pt x="167" y="580"/>
                    <a:pt x="167" y="580"/>
                    <a:pt x="167" y="580"/>
                  </a:cubicBezTo>
                  <a:cubicBezTo>
                    <a:pt x="167" y="580"/>
                    <a:pt x="167" y="580"/>
                    <a:pt x="167" y="580"/>
                  </a:cubicBezTo>
                  <a:cubicBezTo>
                    <a:pt x="167" y="580"/>
                    <a:pt x="167" y="580"/>
                    <a:pt x="167" y="579"/>
                  </a:cubicBezTo>
                  <a:cubicBezTo>
                    <a:pt x="167" y="579"/>
                    <a:pt x="167" y="579"/>
                    <a:pt x="167" y="579"/>
                  </a:cubicBezTo>
                  <a:cubicBezTo>
                    <a:pt x="167" y="579"/>
                    <a:pt x="167" y="579"/>
                    <a:pt x="167" y="579"/>
                  </a:cubicBezTo>
                  <a:cubicBezTo>
                    <a:pt x="167" y="579"/>
                    <a:pt x="168" y="579"/>
                    <a:pt x="168" y="579"/>
                  </a:cubicBezTo>
                  <a:cubicBezTo>
                    <a:pt x="169" y="579"/>
                    <a:pt x="169" y="579"/>
                    <a:pt x="170" y="578"/>
                  </a:cubicBezTo>
                  <a:cubicBezTo>
                    <a:pt x="170" y="578"/>
                    <a:pt x="170" y="578"/>
                    <a:pt x="170" y="578"/>
                  </a:cubicBezTo>
                  <a:cubicBezTo>
                    <a:pt x="171" y="578"/>
                    <a:pt x="171" y="578"/>
                    <a:pt x="172" y="578"/>
                  </a:cubicBezTo>
                  <a:cubicBezTo>
                    <a:pt x="172" y="578"/>
                    <a:pt x="172" y="578"/>
                    <a:pt x="172" y="578"/>
                  </a:cubicBezTo>
                  <a:cubicBezTo>
                    <a:pt x="172" y="578"/>
                    <a:pt x="173" y="578"/>
                    <a:pt x="173" y="578"/>
                  </a:cubicBezTo>
                  <a:cubicBezTo>
                    <a:pt x="173" y="578"/>
                    <a:pt x="173" y="578"/>
                    <a:pt x="173" y="578"/>
                  </a:cubicBezTo>
                  <a:cubicBezTo>
                    <a:pt x="174" y="578"/>
                    <a:pt x="174" y="579"/>
                    <a:pt x="174" y="579"/>
                  </a:cubicBezTo>
                  <a:cubicBezTo>
                    <a:pt x="174" y="579"/>
                    <a:pt x="174" y="579"/>
                    <a:pt x="174" y="579"/>
                  </a:cubicBezTo>
                  <a:cubicBezTo>
                    <a:pt x="174" y="579"/>
                    <a:pt x="174" y="579"/>
                    <a:pt x="174" y="579"/>
                  </a:cubicBezTo>
                  <a:cubicBezTo>
                    <a:pt x="174" y="579"/>
                    <a:pt x="174" y="579"/>
                    <a:pt x="174" y="579"/>
                  </a:cubicBezTo>
                  <a:cubicBezTo>
                    <a:pt x="175" y="579"/>
                    <a:pt x="175" y="579"/>
                    <a:pt x="175" y="579"/>
                  </a:cubicBezTo>
                  <a:cubicBezTo>
                    <a:pt x="175" y="579"/>
                    <a:pt x="175" y="579"/>
                    <a:pt x="175" y="579"/>
                  </a:cubicBezTo>
                  <a:cubicBezTo>
                    <a:pt x="175" y="579"/>
                    <a:pt x="175" y="579"/>
                    <a:pt x="175" y="579"/>
                  </a:cubicBezTo>
                  <a:cubicBezTo>
                    <a:pt x="175" y="579"/>
                    <a:pt x="175" y="579"/>
                    <a:pt x="175" y="579"/>
                  </a:cubicBezTo>
                  <a:cubicBezTo>
                    <a:pt x="176" y="579"/>
                    <a:pt x="176" y="579"/>
                    <a:pt x="176" y="579"/>
                  </a:cubicBezTo>
                  <a:cubicBezTo>
                    <a:pt x="176" y="579"/>
                    <a:pt x="177" y="580"/>
                    <a:pt x="177" y="580"/>
                  </a:cubicBezTo>
                  <a:cubicBezTo>
                    <a:pt x="177" y="580"/>
                    <a:pt x="177" y="580"/>
                    <a:pt x="177" y="580"/>
                  </a:cubicBezTo>
                  <a:cubicBezTo>
                    <a:pt x="178" y="580"/>
                    <a:pt x="178" y="580"/>
                    <a:pt x="178" y="581"/>
                  </a:cubicBezTo>
                  <a:cubicBezTo>
                    <a:pt x="178" y="581"/>
                    <a:pt x="179" y="580"/>
                    <a:pt x="179" y="580"/>
                  </a:cubicBezTo>
                  <a:cubicBezTo>
                    <a:pt x="179" y="580"/>
                    <a:pt x="179" y="580"/>
                    <a:pt x="180" y="580"/>
                  </a:cubicBezTo>
                  <a:cubicBezTo>
                    <a:pt x="180" y="580"/>
                    <a:pt x="180" y="580"/>
                    <a:pt x="180" y="580"/>
                  </a:cubicBezTo>
                  <a:cubicBezTo>
                    <a:pt x="180" y="580"/>
                    <a:pt x="181" y="580"/>
                    <a:pt x="181" y="580"/>
                  </a:cubicBezTo>
                  <a:cubicBezTo>
                    <a:pt x="182" y="581"/>
                    <a:pt x="183" y="581"/>
                    <a:pt x="184" y="582"/>
                  </a:cubicBezTo>
                  <a:cubicBezTo>
                    <a:pt x="184" y="582"/>
                    <a:pt x="184" y="582"/>
                    <a:pt x="185" y="582"/>
                  </a:cubicBezTo>
                  <a:cubicBezTo>
                    <a:pt x="185" y="582"/>
                    <a:pt x="185" y="582"/>
                    <a:pt x="185" y="582"/>
                  </a:cubicBezTo>
                  <a:cubicBezTo>
                    <a:pt x="185" y="582"/>
                    <a:pt x="185" y="582"/>
                    <a:pt x="185" y="582"/>
                  </a:cubicBezTo>
                  <a:cubicBezTo>
                    <a:pt x="185" y="582"/>
                    <a:pt x="186" y="582"/>
                    <a:pt x="186" y="583"/>
                  </a:cubicBezTo>
                  <a:cubicBezTo>
                    <a:pt x="186" y="583"/>
                    <a:pt x="186" y="583"/>
                    <a:pt x="186" y="583"/>
                  </a:cubicBezTo>
                  <a:cubicBezTo>
                    <a:pt x="187" y="583"/>
                    <a:pt x="187" y="583"/>
                    <a:pt x="188" y="583"/>
                  </a:cubicBezTo>
                  <a:cubicBezTo>
                    <a:pt x="188" y="583"/>
                    <a:pt x="188" y="583"/>
                    <a:pt x="188" y="583"/>
                  </a:cubicBezTo>
                  <a:cubicBezTo>
                    <a:pt x="188" y="583"/>
                    <a:pt x="188" y="583"/>
                    <a:pt x="189" y="583"/>
                  </a:cubicBezTo>
                  <a:cubicBezTo>
                    <a:pt x="189" y="583"/>
                    <a:pt x="189" y="583"/>
                    <a:pt x="189" y="583"/>
                  </a:cubicBezTo>
                  <a:cubicBezTo>
                    <a:pt x="190" y="584"/>
                    <a:pt x="190" y="584"/>
                    <a:pt x="190" y="584"/>
                  </a:cubicBezTo>
                  <a:cubicBezTo>
                    <a:pt x="191" y="584"/>
                    <a:pt x="191" y="584"/>
                    <a:pt x="191" y="584"/>
                  </a:cubicBezTo>
                  <a:cubicBezTo>
                    <a:pt x="191" y="584"/>
                    <a:pt x="191" y="584"/>
                    <a:pt x="191" y="584"/>
                  </a:cubicBezTo>
                  <a:cubicBezTo>
                    <a:pt x="191" y="584"/>
                    <a:pt x="191" y="584"/>
                    <a:pt x="191" y="584"/>
                  </a:cubicBezTo>
                  <a:cubicBezTo>
                    <a:pt x="191" y="584"/>
                    <a:pt x="192" y="584"/>
                    <a:pt x="192" y="584"/>
                  </a:cubicBezTo>
                  <a:cubicBezTo>
                    <a:pt x="193" y="584"/>
                    <a:pt x="193" y="584"/>
                    <a:pt x="194" y="584"/>
                  </a:cubicBezTo>
                  <a:cubicBezTo>
                    <a:pt x="194" y="584"/>
                    <a:pt x="194" y="584"/>
                    <a:pt x="194" y="584"/>
                  </a:cubicBezTo>
                  <a:cubicBezTo>
                    <a:pt x="194" y="584"/>
                    <a:pt x="194" y="585"/>
                    <a:pt x="194" y="585"/>
                  </a:cubicBezTo>
                  <a:cubicBezTo>
                    <a:pt x="194" y="585"/>
                    <a:pt x="194" y="585"/>
                    <a:pt x="194" y="585"/>
                  </a:cubicBezTo>
                  <a:cubicBezTo>
                    <a:pt x="194" y="584"/>
                    <a:pt x="194" y="584"/>
                    <a:pt x="194" y="584"/>
                  </a:cubicBezTo>
                  <a:cubicBezTo>
                    <a:pt x="194" y="585"/>
                    <a:pt x="195" y="585"/>
                    <a:pt x="195" y="585"/>
                  </a:cubicBezTo>
                  <a:cubicBezTo>
                    <a:pt x="195" y="585"/>
                    <a:pt x="195" y="586"/>
                    <a:pt x="196" y="586"/>
                  </a:cubicBezTo>
                  <a:cubicBezTo>
                    <a:pt x="196" y="586"/>
                    <a:pt x="197" y="588"/>
                    <a:pt x="197" y="588"/>
                  </a:cubicBezTo>
                  <a:cubicBezTo>
                    <a:pt x="197" y="588"/>
                    <a:pt x="197" y="588"/>
                    <a:pt x="197" y="588"/>
                  </a:cubicBezTo>
                  <a:cubicBezTo>
                    <a:pt x="197" y="588"/>
                    <a:pt x="197" y="588"/>
                    <a:pt x="197" y="589"/>
                  </a:cubicBezTo>
                  <a:cubicBezTo>
                    <a:pt x="198" y="589"/>
                    <a:pt x="197" y="590"/>
                    <a:pt x="196" y="590"/>
                  </a:cubicBezTo>
                  <a:cubicBezTo>
                    <a:pt x="196" y="590"/>
                    <a:pt x="196" y="590"/>
                    <a:pt x="196" y="590"/>
                  </a:cubicBezTo>
                  <a:cubicBezTo>
                    <a:pt x="196" y="591"/>
                    <a:pt x="196" y="591"/>
                    <a:pt x="196" y="591"/>
                  </a:cubicBezTo>
                  <a:cubicBezTo>
                    <a:pt x="196" y="591"/>
                    <a:pt x="196" y="591"/>
                    <a:pt x="195" y="591"/>
                  </a:cubicBezTo>
                  <a:cubicBezTo>
                    <a:pt x="195" y="591"/>
                    <a:pt x="195" y="592"/>
                    <a:pt x="195" y="592"/>
                  </a:cubicBezTo>
                  <a:cubicBezTo>
                    <a:pt x="195" y="592"/>
                    <a:pt x="194" y="593"/>
                    <a:pt x="195" y="593"/>
                  </a:cubicBezTo>
                  <a:cubicBezTo>
                    <a:pt x="195" y="594"/>
                    <a:pt x="195" y="594"/>
                    <a:pt x="195" y="594"/>
                  </a:cubicBezTo>
                  <a:cubicBezTo>
                    <a:pt x="195" y="594"/>
                    <a:pt x="195" y="594"/>
                    <a:pt x="195" y="594"/>
                  </a:cubicBezTo>
                  <a:cubicBezTo>
                    <a:pt x="195" y="595"/>
                    <a:pt x="195" y="595"/>
                    <a:pt x="195" y="595"/>
                  </a:cubicBezTo>
                  <a:cubicBezTo>
                    <a:pt x="195" y="595"/>
                    <a:pt x="195" y="595"/>
                    <a:pt x="195" y="595"/>
                  </a:cubicBezTo>
                  <a:cubicBezTo>
                    <a:pt x="195" y="596"/>
                    <a:pt x="195" y="596"/>
                    <a:pt x="195" y="596"/>
                  </a:cubicBezTo>
                  <a:cubicBezTo>
                    <a:pt x="195" y="596"/>
                    <a:pt x="195" y="597"/>
                    <a:pt x="195" y="597"/>
                  </a:cubicBezTo>
                  <a:cubicBezTo>
                    <a:pt x="195" y="598"/>
                    <a:pt x="194" y="598"/>
                    <a:pt x="193" y="598"/>
                  </a:cubicBezTo>
                  <a:cubicBezTo>
                    <a:pt x="193" y="598"/>
                    <a:pt x="193" y="598"/>
                    <a:pt x="193" y="598"/>
                  </a:cubicBezTo>
                  <a:cubicBezTo>
                    <a:pt x="193" y="598"/>
                    <a:pt x="192" y="598"/>
                    <a:pt x="192" y="598"/>
                  </a:cubicBezTo>
                  <a:cubicBezTo>
                    <a:pt x="192" y="598"/>
                    <a:pt x="192" y="598"/>
                    <a:pt x="192" y="599"/>
                  </a:cubicBezTo>
                  <a:cubicBezTo>
                    <a:pt x="192" y="599"/>
                    <a:pt x="192" y="599"/>
                    <a:pt x="192" y="599"/>
                  </a:cubicBezTo>
                  <a:cubicBezTo>
                    <a:pt x="192" y="599"/>
                    <a:pt x="192" y="599"/>
                    <a:pt x="192" y="599"/>
                  </a:cubicBezTo>
                  <a:cubicBezTo>
                    <a:pt x="192" y="599"/>
                    <a:pt x="192" y="599"/>
                    <a:pt x="192" y="599"/>
                  </a:cubicBezTo>
                  <a:cubicBezTo>
                    <a:pt x="192" y="600"/>
                    <a:pt x="192" y="600"/>
                    <a:pt x="192" y="600"/>
                  </a:cubicBezTo>
                  <a:cubicBezTo>
                    <a:pt x="192" y="600"/>
                    <a:pt x="192" y="600"/>
                    <a:pt x="192" y="600"/>
                  </a:cubicBezTo>
                  <a:cubicBezTo>
                    <a:pt x="191" y="600"/>
                    <a:pt x="190" y="599"/>
                    <a:pt x="189" y="599"/>
                  </a:cubicBezTo>
                  <a:cubicBezTo>
                    <a:pt x="189" y="599"/>
                    <a:pt x="189" y="599"/>
                    <a:pt x="189" y="599"/>
                  </a:cubicBezTo>
                  <a:cubicBezTo>
                    <a:pt x="188" y="599"/>
                    <a:pt x="187" y="600"/>
                    <a:pt x="186" y="600"/>
                  </a:cubicBezTo>
                  <a:cubicBezTo>
                    <a:pt x="187" y="600"/>
                    <a:pt x="188" y="599"/>
                    <a:pt x="190" y="599"/>
                  </a:cubicBezTo>
                  <a:cubicBezTo>
                    <a:pt x="190" y="599"/>
                    <a:pt x="191" y="600"/>
                    <a:pt x="191" y="600"/>
                  </a:cubicBezTo>
                  <a:cubicBezTo>
                    <a:pt x="191" y="600"/>
                    <a:pt x="191" y="600"/>
                    <a:pt x="191" y="600"/>
                  </a:cubicBezTo>
                  <a:cubicBezTo>
                    <a:pt x="192" y="600"/>
                    <a:pt x="192" y="600"/>
                    <a:pt x="192" y="600"/>
                  </a:cubicBezTo>
                  <a:cubicBezTo>
                    <a:pt x="192" y="600"/>
                    <a:pt x="192" y="600"/>
                    <a:pt x="192" y="600"/>
                  </a:cubicBezTo>
                  <a:cubicBezTo>
                    <a:pt x="192" y="600"/>
                    <a:pt x="192" y="600"/>
                    <a:pt x="192" y="600"/>
                  </a:cubicBezTo>
                  <a:cubicBezTo>
                    <a:pt x="192" y="600"/>
                    <a:pt x="192" y="601"/>
                    <a:pt x="192" y="601"/>
                  </a:cubicBezTo>
                  <a:cubicBezTo>
                    <a:pt x="192" y="601"/>
                    <a:pt x="192" y="601"/>
                    <a:pt x="192" y="601"/>
                  </a:cubicBezTo>
                  <a:cubicBezTo>
                    <a:pt x="192" y="602"/>
                    <a:pt x="192" y="603"/>
                    <a:pt x="192" y="604"/>
                  </a:cubicBezTo>
                  <a:cubicBezTo>
                    <a:pt x="192" y="604"/>
                    <a:pt x="192" y="605"/>
                    <a:pt x="193" y="605"/>
                  </a:cubicBezTo>
                  <a:cubicBezTo>
                    <a:pt x="193" y="605"/>
                    <a:pt x="193" y="605"/>
                    <a:pt x="193" y="605"/>
                  </a:cubicBezTo>
                  <a:cubicBezTo>
                    <a:pt x="193" y="605"/>
                    <a:pt x="193" y="605"/>
                    <a:pt x="193" y="605"/>
                  </a:cubicBezTo>
                  <a:cubicBezTo>
                    <a:pt x="193" y="605"/>
                    <a:pt x="193" y="605"/>
                    <a:pt x="193" y="605"/>
                  </a:cubicBezTo>
                  <a:cubicBezTo>
                    <a:pt x="194" y="606"/>
                    <a:pt x="196" y="606"/>
                    <a:pt x="196" y="607"/>
                  </a:cubicBezTo>
                  <a:cubicBezTo>
                    <a:pt x="196" y="608"/>
                    <a:pt x="196" y="608"/>
                    <a:pt x="196" y="608"/>
                  </a:cubicBezTo>
                  <a:cubicBezTo>
                    <a:pt x="196" y="608"/>
                    <a:pt x="196" y="609"/>
                    <a:pt x="196" y="609"/>
                  </a:cubicBezTo>
                  <a:cubicBezTo>
                    <a:pt x="196" y="609"/>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1"/>
                    <a:pt x="196" y="611"/>
                    <a:pt x="196" y="611"/>
                  </a:cubicBezTo>
                  <a:cubicBezTo>
                    <a:pt x="196" y="611"/>
                    <a:pt x="196" y="612"/>
                    <a:pt x="196" y="612"/>
                  </a:cubicBezTo>
                  <a:cubicBezTo>
                    <a:pt x="196" y="612"/>
                    <a:pt x="196" y="612"/>
                    <a:pt x="196" y="612"/>
                  </a:cubicBezTo>
                  <a:cubicBezTo>
                    <a:pt x="197" y="612"/>
                    <a:pt x="197" y="613"/>
                    <a:pt x="197" y="613"/>
                  </a:cubicBezTo>
                  <a:cubicBezTo>
                    <a:pt x="197" y="613"/>
                    <a:pt x="198" y="613"/>
                    <a:pt x="198" y="613"/>
                  </a:cubicBezTo>
                  <a:cubicBezTo>
                    <a:pt x="198" y="614"/>
                    <a:pt x="198" y="614"/>
                    <a:pt x="198" y="614"/>
                  </a:cubicBezTo>
                  <a:cubicBezTo>
                    <a:pt x="198" y="614"/>
                    <a:pt x="199" y="615"/>
                    <a:pt x="199" y="615"/>
                  </a:cubicBezTo>
                  <a:cubicBezTo>
                    <a:pt x="200" y="615"/>
                    <a:pt x="200" y="615"/>
                    <a:pt x="201" y="615"/>
                  </a:cubicBezTo>
                  <a:cubicBezTo>
                    <a:pt x="202" y="615"/>
                    <a:pt x="202" y="615"/>
                    <a:pt x="203" y="615"/>
                  </a:cubicBezTo>
                  <a:cubicBezTo>
                    <a:pt x="202" y="615"/>
                    <a:pt x="202" y="614"/>
                    <a:pt x="201" y="614"/>
                  </a:cubicBezTo>
                  <a:cubicBezTo>
                    <a:pt x="201" y="614"/>
                    <a:pt x="201" y="614"/>
                    <a:pt x="201" y="614"/>
                  </a:cubicBezTo>
                  <a:cubicBezTo>
                    <a:pt x="201" y="614"/>
                    <a:pt x="201" y="614"/>
                    <a:pt x="201" y="614"/>
                  </a:cubicBezTo>
                  <a:cubicBezTo>
                    <a:pt x="201" y="614"/>
                    <a:pt x="201" y="614"/>
                    <a:pt x="200" y="614"/>
                  </a:cubicBezTo>
                  <a:cubicBezTo>
                    <a:pt x="200" y="614"/>
                    <a:pt x="199" y="614"/>
                    <a:pt x="199" y="613"/>
                  </a:cubicBezTo>
                  <a:cubicBezTo>
                    <a:pt x="199" y="612"/>
                    <a:pt x="199" y="612"/>
                    <a:pt x="198" y="612"/>
                  </a:cubicBezTo>
                  <a:cubicBezTo>
                    <a:pt x="198" y="612"/>
                    <a:pt x="198" y="611"/>
                    <a:pt x="198" y="611"/>
                  </a:cubicBezTo>
                  <a:cubicBezTo>
                    <a:pt x="198" y="610"/>
                    <a:pt x="198" y="610"/>
                    <a:pt x="198" y="610"/>
                  </a:cubicBezTo>
                  <a:cubicBezTo>
                    <a:pt x="198" y="610"/>
                    <a:pt x="198" y="610"/>
                    <a:pt x="198" y="610"/>
                  </a:cubicBezTo>
                  <a:cubicBezTo>
                    <a:pt x="198" y="610"/>
                    <a:pt x="198" y="610"/>
                    <a:pt x="198" y="610"/>
                  </a:cubicBezTo>
                  <a:cubicBezTo>
                    <a:pt x="198" y="610"/>
                    <a:pt x="198" y="609"/>
                    <a:pt x="198" y="609"/>
                  </a:cubicBezTo>
                  <a:cubicBezTo>
                    <a:pt x="198" y="609"/>
                    <a:pt x="198" y="609"/>
                    <a:pt x="198" y="609"/>
                  </a:cubicBezTo>
                  <a:cubicBezTo>
                    <a:pt x="198" y="608"/>
                    <a:pt x="198" y="608"/>
                    <a:pt x="198" y="608"/>
                  </a:cubicBezTo>
                  <a:cubicBezTo>
                    <a:pt x="198" y="608"/>
                    <a:pt x="198" y="608"/>
                    <a:pt x="198" y="608"/>
                  </a:cubicBezTo>
                  <a:cubicBezTo>
                    <a:pt x="198" y="608"/>
                    <a:pt x="199" y="608"/>
                    <a:pt x="199" y="609"/>
                  </a:cubicBezTo>
                  <a:cubicBezTo>
                    <a:pt x="199" y="608"/>
                    <a:pt x="199" y="607"/>
                    <a:pt x="199" y="606"/>
                  </a:cubicBezTo>
                  <a:cubicBezTo>
                    <a:pt x="199" y="606"/>
                    <a:pt x="199" y="606"/>
                    <a:pt x="199" y="606"/>
                  </a:cubicBezTo>
                  <a:cubicBezTo>
                    <a:pt x="199" y="606"/>
                    <a:pt x="199" y="606"/>
                    <a:pt x="199" y="606"/>
                  </a:cubicBezTo>
                  <a:cubicBezTo>
                    <a:pt x="199" y="606"/>
                    <a:pt x="200" y="605"/>
                    <a:pt x="200" y="605"/>
                  </a:cubicBezTo>
                  <a:cubicBezTo>
                    <a:pt x="200" y="605"/>
                    <a:pt x="200" y="604"/>
                    <a:pt x="200" y="604"/>
                  </a:cubicBezTo>
                  <a:cubicBezTo>
                    <a:pt x="200" y="604"/>
                    <a:pt x="200" y="604"/>
                    <a:pt x="200" y="604"/>
                  </a:cubicBezTo>
                  <a:cubicBezTo>
                    <a:pt x="200" y="604"/>
                    <a:pt x="200" y="604"/>
                    <a:pt x="199" y="605"/>
                  </a:cubicBezTo>
                  <a:cubicBezTo>
                    <a:pt x="199" y="605"/>
                    <a:pt x="199" y="605"/>
                    <a:pt x="199" y="605"/>
                  </a:cubicBezTo>
                  <a:cubicBezTo>
                    <a:pt x="199" y="605"/>
                    <a:pt x="198" y="606"/>
                    <a:pt x="197" y="606"/>
                  </a:cubicBezTo>
                  <a:cubicBezTo>
                    <a:pt x="197" y="606"/>
                    <a:pt x="197" y="606"/>
                    <a:pt x="197" y="606"/>
                  </a:cubicBezTo>
                  <a:cubicBezTo>
                    <a:pt x="196" y="606"/>
                    <a:pt x="196" y="605"/>
                    <a:pt x="195" y="604"/>
                  </a:cubicBezTo>
                  <a:cubicBezTo>
                    <a:pt x="195" y="604"/>
                    <a:pt x="195" y="604"/>
                    <a:pt x="195" y="604"/>
                  </a:cubicBezTo>
                  <a:cubicBezTo>
                    <a:pt x="194" y="604"/>
                    <a:pt x="194" y="603"/>
                    <a:pt x="194" y="602"/>
                  </a:cubicBezTo>
                  <a:cubicBezTo>
                    <a:pt x="194" y="602"/>
                    <a:pt x="194" y="602"/>
                    <a:pt x="194" y="602"/>
                  </a:cubicBezTo>
                  <a:cubicBezTo>
                    <a:pt x="194" y="602"/>
                    <a:pt x="193" y="602"/>
                    <a:pt x="193" y="602"/>
                  </a:cubicBezTo>
                  <a:cubicBezTo>
                    <a:pt x="193" y="601"/>
                    <a:pt x="192" y="601"/>
                    <a:pt x="193" y="600"/>
                  </a:cubicBezTo>
                  <a:cubicBezTo>
                    <a:pt x="193" y="600"/>
                    <a:pt x="193" y="600"/>
                    <a:pt x="193" y="600"/>
                  </a:cubicBezTo>
                  <a:cubicBezTo>
                    <a:pt x="193" y="600"/>
                    <a:pt x="193" y="600"/>
                    <a:pt x="193" y="600"/>
                  </a:cubicBezTo>
                  <a:cubicBezTo>
                    <a:pt x="193" y="600"/>
                    <a:pt x="193" y="600"/>
                    <a:pt x="193" y="600"/>
                  </a:cubicBezTo>
                  <a:cubicBezTo>
                    <a:pt x="194" y="600"/>
                    <a:pt x="194" y="600"/>
                    <a:pt x="194" y="600"/>
                  </a:cubicBezTo>
                  <a:cubicBezTo>
                    <a:pt x="194" y="599"/>
                    <a:pt x="194" y="599"/>
                    <a:pt x="195" y="599"/>
                  </a:cubicBezTo>
                  <a:cubicBezTo>
                    <a:pt x="195" y="599"/>
                    <a:pt x="195" y="599"/>
                    <a:pt x="195" y="599"/>
                  </a:cubicBezTo>
                  <a:cubicBezTo>
                    <a:pt x="195" y="599"/>
                    <a:pt x="195" y="598"/>
                    <a:pt x="195" y="598"/>
                  </a:cubicBezTo>
                  <a:cubicBezTo>
                    <a:pt x="196" y="598"/>
                    <a:pt x="196" y="598"/>
                    <a:pt x="196" y="598"/>
                  </a:cubicBezTo>
                  <a:cubicBezTo>
                    <a:pt x="196" y="597"/>
                    <a:pt x="196" y="597"/>
                    <a:pt x="196" y="597"/>
                  </a:cubicBezTo>
                  <a:cubicBezTo>
                    <a:pt x="196" y="597"/>
                    <a:pt x="196" y="596"/>
                    <a:pt x="196" y="596"/>
                  </a:cubicBezTo>
                  <a:cubicBezTo>
                    <a:pt x="196" y="595"/>
                    <a:pt x="196" y="594"/>
                    <a:pt x="196" y="594"/>
                  </a:cubicBezTo>
                  <a:cubicBezTo>
                    <a:pt x="195" y="594"/>
                    <a:pt x="196" y="593"/>
                    <a:pt x="196" y="593"/>
                  </a:cubicBezTo>
                  <a:cubicBezTo>
                    <a:pt x="196" y="593"/>
                    <a:pt x="196" y="593"/>
                    <a:pt x="196" y="593"/>
                  </a:cubicBezTo>
                  <a:cubicBezTo>
                    <a:pt x="196" y="592"/>
                    <a:pt x="196" y="592"/>
                    <a:pt x="196" y="592"/>
                  </a:cubicBezTo>
                  <a:cubicBezTo>
                    <a:pt x="196" y="592"/>
                    <a:pt x="196" y="591"/>
                    <a:pt x="197" y="592"/>
                  </a:cubicBezTo>
                  <a:cubicBezTo>
                    <a:pt x="197" y="592"/>
                    <a:pt x="197" y="592"/>
                    <a:pt x="197" y="592"/>
                  </a:cubicBezTo>
                  <a:cubicBezTo>
                    <a:pt x="198" y="592"/>
                    <a:pt x="198" y="592"/>
                    <a:pt x="198" y="592"/>
                  </a:cubicBezTo>
                  <a:cubicBezTo>
                    <a:pt x="198" y="592"/>
                    <a:pt x="199" y="592"/>
                    <a:pt x="199" y="591"/>
                  </a:cubicBezTo>
                  <a:cubicBezTo>
                    <a:pt x="199" y="591"/>
                    <a:pt x="199" y="591"/>
                    <a:pt x="199" y="591"/>
                  </a:cubicBezTo>
                  <a:cubicBezTo>
                    <a:pt x="199" y="591"/>
                    <a:pt x="199" y="590"/>
                    <a:pt x="199"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1" y="590"/>
                    <a:pt x="201" y="590"/>
                  </a:cubicBezTo>
                  <a:cubicBezTo>
                    <a:pt x="201" y="590"/>
                    <a:pt x="202" y="590"/>
                    <a:pt x="202" y="590"/>
                  </a:cubicBezTo>
                  <a:cubicBezTo>
                    <a:pt x="203" y="589"/>
                    <a:pt x="203" y="589"/>
                    <a:pt x="203" y="589"/>
                  </a:cubicBezTo>
                  <a:cubicBezTo>
                    <a:pt x="203" y="589"/>
                    <a:pt x="204" y="589"/>
                    <a:pt x="204" y="589"/>
                  </a:cubicBezTo>
                  <a:cubicBezTo>
                    <a:pt x="204" y="588"/>
                    <a:pt x="204" y="588"/>
                    <a:pt x="204" y="588"/>
                  </a:cubicBezTo>
                  <a:cubicBezTo>
                    <a:pt x="204" y="589"/>
                    <a:pt x="204" y="589"/>
                    <a:pt x="204" y="589"/>
                  </a:cubicBezTo>
                  <a:cubicBezTo>
                    <a:pt x="205" y="589"/>
                    <a:pt x="205" y="589"/>
                    <a:pt x="205" y="589"/>
                  </a:cubicBezTo>
                  <a:cubicBezTo>
                    <a:pt x="205" y="589"/>
                    <a:pt x="205" y="589"/>
                    <a:pt x="205" y="589"/>
                  </a:cubicBezTo>
                  <a:cubicBezTo>
                    <a:pt x="204" y="589"/>
                    <a:pt x="204" y="589"/>
                    <a:pt x="204" y="589"/>
                  </a:cubicBezTo>
                  <a:cubicBezTo>
                    <a:pt x="204" y="590"/>
                    <a:pt x="205" y="590"/>
                    <a:pt x="205" y="590"/>
                  </a:cubicBezTo>
                  <a:cubicBezTo>
                    <a:pt x="205" y="590"/>
                    <a:pt x="205" y="590"/>
                    <a:pt x="205" y="590"/>
                  </a:cubicBezTo>
                  <a:cubicBezTo>
                    <a:pt x="205" y="589"/>
                    <a:pt x="205" y="589"/>
                    <a:pt x="206" y="589"/>
                  </a:cubicBezTo>
                  <a:cubicBezTo>
                    <a:pt x="206" y="589"/>
                    <a:pt x="206" y="589"/>
                    <a:pt x="208" y="588"/>
                  </a:cubicBezTo>
                  <a:cubicBezTo>
                    <a:pt x="208" y="588"/>
                    <a:pt x="208" y="588"/>
                    <a:pt x="208" y="588"/>
                  </a:cubicBezTo>
                  <a:cubicBezTo>
                    <a:pt x="208" y="588"/>
                    <a:pt x="209" y="588"/>
                    <a:pt x="209" y="588"/>
                  </a:cubicBezTo>
                  <a:cubicBezTo>
                    <a:pt x="209" y="588"/>
                    <a:pt x="209" y="588"/>
                    <a:pt x="209" y="588"/>
                  </a:cubicBezTo>
                  <a:cubicBezTo>
                    <a:pt x="209" y="588"/>
                    <a:pt x="209" y="588"/>
                    <a:pt x="209" y="588"/>
                  </a:cubicBezTo>
                  <a:cubicBezTo>
                    <a:pt x="210" y="588"/>
                    <a:pt x="210" y="588"/>
                    <a:pt x="210" y="588"/>
                  </a:cubicBezTo>
                  <a:close/>
                  <a:moveTo>
                    <a:pt x="265" y="548"/>
                  </a:moveTo>
                  <a:cubicBezTo>
                    <a:pt x="265" y="548"/>
                    <a:pt x="265" y="548"/>
                    <a:pt x="265" y="548"/>
                  </a:cubicBezTo>
                  <a:cubicBezTo>
                    <a:pt x="265" y="548"/>
                    <a:pt x="265" y="548"/>
                    <a:pt x="265" y="548"/>
                  </a:cubicBezTo>
                  <a:cubicBezTo>
                    <a:pt x="264" y="548"/>
                    <a:pt x="263" y="548"/>
                    <a:pt x="262" y="548"/>
                  </a:cubicBezTo>
                  <a:cubicBezTo>
                    <a:pt x="262" y="548"/>
                    <a:pt x="262" y="548"/>
                    <a:pt x="262" y="548"/>
                  </a:cubicBezTo>
                  <a:cubicBezTo>
                    <a:pt x="262" y="548"/>
                    <a:pt x="262" y="548"/>
                    <a:pt x="261" y="548"/>
                  </a:cubicBezTo>
                  <a:cubicBezTo>
                    <a:pt x="261" y="548"/>
                    <a:pt x="261" y="548"/>
                    <a:pt x="261" y="548"/>
                  </a:cubicBezTo>
                  <a:cubicBezTo>
                    <a:pt x="260" y="548"/>
                    <a:pt x="259" y="547"/>
                    <a:pt x="259" y="546"/>
                  </a:cubicBezTo>
                  <a:cubicBezTo>
                    <a:pt x="258" y="546"/>
                    <a:pt x="258" y="545"/>
                    <a:pt x="258" y="544"/>
                  </a:cubicBezTo>
                  <a:cubicBezTo>
                    <a:pt x="258" y="544"/>
                    <a:pt x="259" y="543"/>
                    <a:pt x="259" y="543"/>
                  </a:cubicBezTo>
                  <a:cubicBezTo>
                    <a:pt x="258" y="543"/>
                    <a:pt x="258" y="542"/>
                    <a:pt x="258" y="542"/>
                  </a:cubicBezTo>
                  <a:cubicBezTo>
                    <a:pt x="258" y="542"/>
                    <a:pt x="258" y="541"/>
                    <a:pt x="257" y="541"/>
                  </a:cubicBezTo>
                  <a:cubicBezTo>
                    <a:pt x="257" y="541"/>
                    <a:pt x="257" y="541"/>
                    <a:pt x="257" y="540"/>
                  </a:cubicBezTo>
                  <a:cubicBezTo>
                    <a:pt x="257" y="540"/>
                    <a:pt x="257" y="540"/>
                    <a:pt x="257" y="539"/>
                  </a:cubicBezTo>
                  <a:cubicBezTo>
                    <a:pt x="258" y="539"/>
                    <a:pt x="258" y="539"/>
                    <a:pt x="258" y="539"/>
                  </a:cubicBezTo>
                  <a:cubicBezTo>
                    <a:pt x="258" y="538"/>
                    <a:pt x="258" y="538"/>
                    <a:pt x="259" y="537"/>
                  </a:cubicBezTo>
                  <a:cubicBezTo>
                    <a:pt x="259" y="537"/>
                    <a:pt x="260" y="536"/>
                    <a:pt x="260" y="536"/>
                  </a:cubicBezTo>
                  <a:cubicBezTo>
                    <a:pt x="260" y="536"/>
                    <a:pt x="260" y="536"/>
                    <a:pt x="260" y="536"/>
                  </a:cubicBezTo>
                  <a:cubicBezTo>
                    <a:pt x="260" y="536"/>
                    <a:pt x="260" y="536"/>
                    <a:pt x="260" y="536"/>
                  </a:cubicBezTo>
                  <a:cubicBezTo>
                    <a:pt x="259" y="535"/>
                    <a:pt x="259" y="535"/>
                    <a:pt x="259" y="535"/>
                  </a:cubicBezTo>
                  <a:cubicBezTo>
                    <a:pt x="259" y="535"/>
                    <a:pt x="259" y="535"/>
                    <a:pt x="258" y="535"/>
                  </a:cubicBezTo>
                  <a:cubicBezTo>
                    <a:pt x="258" y="535"/>
                    <a:pt x="258" y="535"/>
                    <a:pt x="258" y="535"/>
                  </a:cubicBezTo>
                  <a:cubicBezTo>
                    <a:pt x="257" y="535"/>
                    <a:pt x="257" y="534"/>
                    <a:pt x="257" y="533"/>
                  </a:cubicBezTo>
                  <a:cubicBezTo>
                    <a:pt x="256" y="533"/>
                    <a:pt x="257" y="533"/>
                    <a:pt x="257" y="532"/>
                  </a:cubicBezTo>
                  <a:cubicBezTo>
                    <a:pt x="257" y="532"/>
                    <a:pt x="257" y="532"/>
                    <a:pt x="258" y="532"/>
                  </a:cubicBezTo>
                  <a:cubicBezTo>
                    <a:pt x="258" y="532"/>
                    <a:pt x="258" y="532"/>
                    <a:pt x="258" y="532"/>
                  </a:cubicBezTo>
                  <a:cubicBezTo>
                    <a:pt x="258" y="531"/>
                    <a:pt x="259" y="531"/>
                    <a:pt x="260" y="531"/>
                  </a:cubicBezTo>
                  <a:cubicBezTo>
                    <a:pt x="260" y="531"/>
                    <a:pt x="260" y="531"/>
                    <a:pt x="260" y="531"/>
                  </a:cubicBezTo>
                  <a:cubicBezTo>
                    <a:pt x="260" y="531"/>
                    <a:pt x="260" y="531"/>
                    <a:pt x="260" y="531"/>
                  </a:cubicBezTo>
                  <a:cubicBezTo>
                    <a:pt x="260" y="531"/>
                    <a:pt x="260" y="530"/>
                    <a:pt x="260" y="530"/>
                  </a:cubicBezTo>
                  <a:cubicBezTo>
                    <a:pt x="260" y="530"/>
                    <a:pt x="259" y="530"/>
                    <a:pt x="259" y="529"/>
                  </a:cubicBezTo>
                  <a:cubicBezTo>
                    <a:pt x="259" y="529"/>
                    <a:pt x="259" y="529"/>
                    <a:pt x="259" y="529"/>
                  </a:cubicBezTo>
                  <a:cubicBezTo>
                    <a:pt x="258" y="528"/>
                    <a:pt x="258" y="527"/>
                    <a:pt x="258" y="527"/>
                  </a:cubicBezTo>
                  <a:cubicBezTo>
                    <a:pt x="259" y="527"/>
                    <a:pt x="259" y="527"/>
                    <a:pt x="259" y="526"/>
                  </a:cubicBezTo>
                  <a:cubicBezTo>
                    <a:pt x="259" y="526"/>
                    <a:pt x="259" y="526"/>
                    <a:pt x="259" y="526"/>
                  </a:cubicBezTo>
                  <a:cubicBezTo>
                    <a:pt x="259" y="525"/>
                    <a:pt x="259" y="524"/>
                    <a:pt x="259" y="524"/>
                  </a:cubicBezTo>
                  <a:cubicBezTo>
                    <a:pt x="258" y="524"/>
                    <a:pt x="258" y="523"/>
                    <a:pt x="257" y="523"/>
                  </a:cubicBezTo>
                  <a:cubicBezTo>
                    <a:pt x="257" y="523"/>
                    <a:pt x="257" y="523"/>
                    <a:pt x="257" y="523"/>
                  </a:cubicBezTo>
                  <a:cubicBezTo>
                    <a:pt x="257" y="523"/>
                    <a:pt x="257" y="523"/>
                    <a:pt x="257" y="523"/>
                  </a:cubicBezTo>
                  <a:cubicBezTo>
                    <a:pt x="257" y="524"/>
                    <a:pt x="258" y="525"/>
                    <a:pt x="258" y="525"/>
                  </a:cubicBezTo>
                  <a:cubicBezTo>
                    <a:pt x="258" y="526"/>
                    <a:pt x="258" y="527"/>
                    <a:pt x="258" y="527"/>
                  </a:cubicBezTo>
                  <a:cubicBezTo>
                    <a:pt x="257" y="527"/>
                    <a:pt x="257" y="528"/>
                    <a:pt x="257" y="528"/>
                  </a:cubicBezTo>
                  <a:cubicBezTo>
                    <a:pt x="258" y="528"/>
                    <a:pt x="258" y="530"/>
                    <a:pt x="258" y="530"/>
                  </a:cubicBezTo>
                  <a:cubicBezTo>
                    <a:pt x="258" y="531"/>
                    <a:pt x="258" y="531"/>
                    <a:pt x="258" y="531"/>
                  </a:cubicBezTo>
                  <a:cubicBezTo>
                    <a:pt x="257" y="531"/>
                    <a:pt x="257" y="531"/>
                    <a:pt x="257" y="531"/>
                  </a:cubicBezTo>
                  <a:cubicBezTo>
                    <a:pt x="257" y="531"/>
                    <a:pt x="257" y="531"/>
                    <a:pt x="256" y="532"/>
                  </a:cubicBezTo>
                  <a:cubicBezTo>
                    <a:pt x="256" y="532"/>
                    <a:pt x="256" y="532"/>
                    <a:pt x="256"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4"/>
                    <a:pt x="255" y="534"/>
                    <a:pt x="255" y="534"/>
                  </a:cubicBezTo>
                  <a:cubicBezTo>
                    <a:pt x="255" y="534"/>
                    <a:pt x="255" y="534"/>
                    <a:pt x="255" y="535"/>
                  </a:cubicBezTo>
                  <a:cubicBezTo>
                    <a:pt x="255" y="535"/>
                    <a:pt x="255" y="535"/>
                    <a:pt x="255" y="535"/>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8"/>
                    <a:pt x="255" y="538"/>
                    <a:pt x="255" y="538"/>
                  </a:cubicBezTo>
                  <a:cubicBezTo>
                    <a:pt x="255" y="538"/>
                    <a:pt x="254" y="539"/>
                    <a:pt x="254" y="539"/>
                  </a:cubicBezTo>
                  <a:cubicBezTo>
                    <a:pt x="254" y="539"/>
                    <a:pt x="254" y="539"/>
                    <a:pt x="254" y="539"/>
                  </a:cubicBezTo>
                  <a:cubicBezTo>
                    <a:pt x="253" y="539"/>
                    <a:pt x="253" y="540"/>
                    <a:pt x="253" y="540"/>
                  </a:cubicBezTo>
                  <a:cubicBezTo>
                    <a:pt x="253" y="540"/>
                    <a:pt x="252" y="540"/>
                    <a:pt x="252" y="541"/>
                  </a:cubicBezTo>
                  <a:cubicBezTo>
                    <a:pt x="252" y="541"/>
                    <a:pt x="252" y="541"/>
                    <a:pt x="252" y="541"/>
                  </a:cubicBezTo>
                  <a:cubicBezTo>
                    <a:pt x="253" y="541"/>
                    <a:pt x="253" y="541"/>
                    <a:pt x="253" y="541"/>
                  </a:cubicBezTo>
                  <a:cubicBezTo>
                    <a:pt x="253" y="541"/>
                    <a:pt x="254" y="541"/>
                    <a:pt x="254" y="540"/>
                  </a:cubicBezTo>
                  <a:cubicBezTo>
                    <a:pt x="254" y="540"/>
                    <a:pt x="255" y="540"/>
                    <a:pt x="255" y="540"/>
                  </a:cubicBezTo>
                  <a:cubicBezTo>
                    <a:pt x="256" y="540"/>
                    <a:pt x="256" y="540"/>
                    <a:pt x="256" y="540"/>
                  </a:cubicBezTo>
                  <a:cubicBezTo>
                    <a:pt x="256" y="540"/>
                    <a:pt x="256" y="540"/>
                    <a:pt x="256" y="540"/>
                  </a:cubicBezTo>
                  <a:cubicBezTo>
                    <a:pt x="256" y="540"/>
                    <a:pt x="256" y="540"/>
                    <a:pt x="256" y="540"/>
                  </a:cubicBezTo>
                  <a:cubicBezTo>
                    <a:pt x="256" y="540"/>
                    <a:pt x="256" y="540"/>
                    <a:pt x="256" y="540"/>
                  </a:cubicBezTo>
                  <a:cubicBezTo>
                    <a:pt x="256" y="540"/>
                    <a:pt x="257" y="540"/>
                    <a:pt x="257" y="541"/>
                  </a:cubicBezTo>
                  <a:cubicBezTo>
                    <a:pt x="257" y="541"/>
                    <a:pt x="257" y="541"/>
                    <a:pt x="257" y="541"/>
                  </a:cubicBezTo>
                  <a:cubicBezTo>
                    <a:pt x="257" y="541"/>
                    <a:pt x="257" y="542"/>
                    <a:pt x="257" y="542"/>
                  </a:cubicBezTo>
                  <a:cubicBezTo>
                    <a:pt x="257" y="542"/>
                    <a:pt x="257" y="542"/>
                    <a:pt x="257" y="542"/>
                  </a:cubicBezTo>
                  <a:cubicBezTo>
                    <a:pt x="257" y="542"/>
                    <a:pt x="257" y="542"/>
                    <a:pt x="258" y="542"/>
                  </a:cubicBezTo>
                  <a:cubicBezTo>
                    <a:pt x="258" y="542"/>
                    <a:pt x="258" y="542"/>
                    <a:pt x="258" y="543"/>
                  </a:cubicBezTo>
                  <a:cubicBezTo>
                    <a:pt x="258" y="544"/>
                    <a:pt x="258" y="544"/>
                    <a:pt x="258" y="545"/>
                  </a:cubicBezTo>
                  <a:cubicBezTo>
                    <a:pt x="258" y="545"/>
                    <a:pt x="258" y="546"/>
                    <a:pt x="258" y="547"/>
                  </a:cubicBezTo>
                  <a:cubicBezTo>
                    <a:pt x="258" y="547"/>
                    <a:pt x="259" y="548"/>
                    <a:pt x="259" y="548"/>
                  </a:cubicBezTo>
                  <a:cubicBezTo>
                    <a:pt x="259" y="548"/>
                    <a:pt x="259" y="548"/>
                    <a:pt x="259" y="549"/>
                  </a:cubicBezTo>
                  <a:cubicBezTo>
                    <a:pt x="260" y="549"/>
                    <a:pt x="260" y="549"/>
                    <a:pt x="260" y="549"/>
                  </a:cubicBezTo>
                  <a:cubicBezTo>
                    <a:pt x="261" y="550"/>
                    <a:pt x="261" y="550"/>
                    <a:pt x="261" y="551"/>
                  </a:cubicBezTo>
                  <a:cubicBezTo>
                    <a:pt x="261" y="551"/>
                    <a:pt x="261" y="551"/>
                    <a:pt x="261" y="551"/>
                  </a:cubicBezTo>
                  <a:cubicBezTo>
                    <a:pt x="261" y="551"/>
                    <a:pt x="261" y="551"/>
                    <a:pt x="262" y="551"/>
                  </a:cubicBezTo>
                  <a:cubicBezTo>
                    <a:pt x="262" y="551"/>
                    <a:pt x="262" y="551"/>
                    <a:pt x="262" y="551"/>
                  </a:cubicBezTo>
                  <a:cubicBezTo>
                    <a:pt x="262" y="551"/>
                    <a:pt x="262" y="551"/>
                    <a:pt x="262" y="550"/>
                  </a:cubicBezTo>
                  <a:cubicBezTo>
                    <a:pt x="262" y="550"/>
                    <a:pt x="262" y="549"/>
                    <a:pt x="263" y="549"/>
                  </a:cubicBezTo>
                  <a:cubicBezTo>
                    <a:pt x="263" y="548"/>
                    <a:pt x="264" y="548"/>
                    <a:pt x="264" y="548"/>
                  </a:cubicBezTo>
                  <a:cubicBezTo>
                    <a:pt x="264" y="548"/>
                    <a:pt x="264" y="548"/>
                    <a:pt x="264" y="548"/>
                  </a:cubicBezTo>
                  <a:cubicBezTo>
                    <a:pt x="264" y="548"/>
                    <a:pt x="264" y="548"/>
                    <a:pt x="264" y="548"/>
                  </a:cubicBezTo>
                  <a:cubicBezTo>
                    <a:pt x="264" y="548"/>
                    <a:pt x="264" y="548"/>
                    <a:pt x="264" y="548"/>
                  </a:cubicBezTo>
                  <a:cubicBezTo>
                    <a:pt x="264" y="548"/>
                    <a:pt x="265" y="548"/>
                    <a:pt x="265" y="548"/>
                  </a:cubicBezTo>
                  <a:cubicBezTo>
                    <a:pt x="265" y="548"/>
                    <a:pt x="265" y="548"/>
                    <a:pt x="265" y="548"/>
                  </a:cubicBezTo>
                  <a:close/>
                  <a:moveTo>
                    <a:pt x="351" y="333"/>
                  </a:moveTo>
                  <a:cubicBezTo>
                    <a:pt x="351" y="332"/>
                    <a:pt x="352"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0" y="332"/>
                    <a:pt x="350" y="332"/>
                    <a:pt x="350" y="332"/>
                  </a:cubicBezTo>
                  <a:cubicBezTo>
                    <a:pt x="349" y="332"/>
                    <a:pt x="349" y="332"/>
                    <a:pt x="349" y="332"/>
                  </a:cubicBezTo>
                  <a:cubicBezTo>
                    <a:pt x="348" y="333"/>
                    <a:pt x="345" y="333"/>
                    <a:pt x="344" y="333"/>
                  </a:cubicBezTo>
                  <a:cubicBezTo>
                    <a:pt x="343" y="333"/>
                    <a:pt x="343" y="334"/>
                    <a:pt x="343" y="334"/>
                  </a:cubicBezTo>
                  <a:cubicBezTo>
                    <a:pt x="343" y="335"/>
                    <a:pt x="343" y="335"/>
                    <a:pt x="344" y="335"/>
                  </a:cubicBezTo>
                  <a:cubicBezTo>
                    <a:pt x="344" y="335"/>
                    <a:pt x="344" y="335"/>
                    <a:pt x="344" y="335"/>
                  </a:cubicBezTo>
                  <a:cubicBezTo>
                    <a:pt x="344" y="335"/>
                    <a:pt x="344" y="335"/>
                    <a:pt x="344" y="335"/>
                  </a:cubicBezTo>
                  <a:cubicBezTo>
                    <a:pt x="345" y="335"/>
                    <a:pt x="346" y="335"/>
                    <a:pt x="346" y="336"/>
                  </a:cubicBezTo>
                  <a:cubicBezTo>
                    <a:pt x="346" y="336"/>
                    <a:pt x="346" y="337"/>
                    <a:pt x="347" y="337"/>
                  </a:cubicBezTo>
                  <a:cubicBezTo>
                    <a:pt x="347" y="337"/>
                    <a:pt x="347" y="337"/>
                    <a:pt x="347" y="337"/>
                  </a:cubicBezTo>
                  <a:cubicBezTo>
                    <a:pt x="348" y="337"/>
                    <a:pt x="348" y="337"/>
                    <a:pt x="348" y="336"/>
                  </a:cubicBezTo>
                  <a:cubicBezTo>
                    <a:pt x="348" y="336"/>
                    <a:pt x="348" y="336"/>
                    <a:pt x="349" y="336"/>
                  </a:cubicBezTo>
                  <a:cubicBezTo>
                    <a:pt x="349" y="335"/>
                    <a:pt x="349" y="335"/>
                    <a:pt x="349" y="335"/>
                  </a:cubicBezTo>
                  <a:cubicBezTo>
                    <a:pt x="349" y="335"/>
                    <a:pt x="350" y="334"/>
                    <a:pt x="350" y="334"/>
                  </a:cubicBezTo>
                  <a:cubicBezTo>
                    <a:pt x="350" y="334"/>
                    <a:pt x="350" y="334"/>
                    <a:pt x="350" y="334"/>
                  </a:cubicBezTo>
                  <a:cubicBezTo>
                    <a:pt x="351" y="333"/>
                    <a:pt x="351" y="333"/>
                    <a:pt x="351" y="333"/>
                  </a:cubicBezTo>
                  <a:close/>
                  <a:moveTo>
                    <a:pt x="351" y="336"/>
                  </a:moveTo>
                  <a:cubicBezTo>
                    <a:pt x="351" y="337"/>
                    <a:pt x="352" y="337"/>
                    <a:pt x="352" y="337"/>
                  </a:cubicBezTo>
                  <a:cubicBezTo>
                    <a:pt x="352" y="337"/>
                    <a:pt x="352" y="337"/>
                    <a:pt x="352" y="337"/>
                  </a:cubicBezTo>
                  <a:cubicBezTo>
                    <a:pt x="352" y="337"/>
                    <a:pt x="352" y="337"/>
                    <a:pt x="352" y="337"/>
                  </a:cubicBezTo>
                  <a:cubicBezTo>
                    <a:pt x="352" y="337"/>
                    <a:pt x="353" y="338"/>
                    <a:pt x="353" y="338"/>
                  </a:cubicBezTo>
                  <a:cubicBezTo>
                    <a:pt x="353" y="338"/>
                    <a:pt x="353" y="338"/>
                    <a:pt x="353" y="338"/>
                  </a:cubicBezTo>
                  <a:cubicBezTo>
                    <a:pt x="353" y="338"/>
                    <a:pt x="353" y="338"/>
                    <a:pt x="354" y="337"/>
                  </a:cubicBezTo>
                  <a:cubicBezTo>
                    <a:pt x="354" y="337"/>
                    <a:pt x="354" y="336"/>
                    <a:pt x="354" y="336"/>
                  </a:cubicBezTo>
                  <a:cubicBezTo>
                    <a:pt x="354" y="336"/>
                    <a:pt x="354" y="336"/>
                    <a:pt x="354" y="336"/>
                  </a:cubicBezTo>
                  <a:cubicBezTo>
                    <a:pt x="354" y="336"/>
                    <a:pt x="354" y="336"/>
                    <a:pt x="354" y="336"/>
                  </a:cubicBezTo>
                  <a:cubicBezTo>
                    <a:pt x="353" y="336"/>
                    <a:pt x="353" y="335"/>
                    <a:pt x="353" y="335"/>
                  </a:cubicBezTo>
                  <a:cubicBezTo>
                    <a:pt x="353" y="335"/>
                    <a:pt x="353" y="335"/>
                    <a:pt x="353" y="335"/>
                  </a:cubicBezTo>
                  <a:cubicBezTo>
                    <a:pt x="353" y="335"/>
                    <a:pt x="353" y="335"/>
                    <a:pt x="353" y="335"/>
                  </a:cubicBezTo>
                  <a:cubicBezTo>
                    <a:pt x="353" y="335"/>
                    <a:pt x="353" y="335"/>
                    <a:pt x="353" y="335"/>
                  </a:cubicBezTo>
                  <a:cubicBezTo>
                    <a:pt x="353" y="335"/>
                    <a:pt x="353" y="334"/>
                    <a:pt x="353" y="334"/>
                  </a:cubicBezTo>
                  <a:cubicBezTo>
                    <a:pt x="353" y="334"/>
                    <a:pt x="352" y="334"/>
                    <a:pt x="352" y="335"/>
                  </a:cubicBezTo>
                  <a:cubicBezTo>
                    <a:pt x="352" y="335"/>
                    <a:pt x="352" y="335"/>
                    <a:pt x="352" y="335"/>
                  </a:cubicBezTo>
                  <a:cubicBezTo>
                    <a:pt x="352" y="334"/>
                    <a:pt x="352" y="334"/>
                    <a:pt x="352" y="334"/>
                  </a:cubicBezTo>
                  <a:cubicBezTo>
                    <a:pt x="352" y="334"/>
                    <a:pt x="352" y="334"/>
                    <a:pt x="352" y="334"/>
                  </a:cubicBezTo>
                  <a:cubicBezTo>
                    <a:pt x="352" y="334"/>
                    <a:pt x="352" y="334"/>
                    <a:pt x="352" y="334"/>
                  </a:cubicBezTo>
                  <a:cubicBezTo>
                    <a:pt x="352" y="334"/>
                    <a:pt x="352" y="335"/>
                    <a:pt x="352" y="335"/>
                  </a:cubicBezTo>
                  <a:cubicBezTo>
                    <a:pt x="351" y="335"/>
                    <a:pt x="351" y="336"/>
                    <a:pt x="351" y="336"/>
                  </a:cubicBezTo>
                  <a:close/>
                  <a:moveTo>
                    <a:pt x="595" y="175"/>
                  </a:moveTo>
                  <a:cubicBezTo>
                    <a:pt x="595" y="175"/>
                    <a:pt x="595" y="175"/>
                    <a:pt x="594" y="176"/>
                  </a:cubicBezTo>
                  <a:cubicBezTo>
                    <a:pt x="594" y="176"/>
                    <a:pt x="593" y="176"/>
                    <a:pt x="592" y="177"/>
                  </a:cubicBezTo>
                  <a:cubicBezTo>
                    <a:pt x="592" y="177"/>
                    <a:pt x="592" y="177"/>
                    <a:pt x="591" y="177"/>
                  </a:cubicBezTo>
                  <a:cubicBezTo>
                    <a:pt x="591" y="177"/>
                    <a:pt x="590" y="177"/>
                    <a:pt x="590" y="177"/>
                  </a:cubicBezTo>
                  <a:cubicBezTo>
                    <a:pt x="589" y="178"/>
                    <a:pt x="588" y="178"/>
                    <a:pt x="588" y="178"/>
                  </a:cubicBezTo>
                  <a:cubicBezTo>
                    <a:pt x="588" y="178"/>
                    <a:pt x="587" y="178"/>
                    <a:pt x="587" y="177"/>
                  </a:cubicBezTo>
                  <a:cubicBezTo>
                    <a:pt x="586" y="177"/>
                    <a:pt x="586" y="177"/>
                    <a:pt x="586" y="176"/>
                  </a:cubicBezTo>
                  <a:cubicBezTo>
                    <a:pt x="586" y="176"/>
                    <a:pt x="586" y="175"/>
                    <a:pt x="585" y="175"/>
                  </a:cubicBezTo>
                  <a:cubicBezTo>
                    <a:pt x="585" y="175"/>
                    <a:pt x="585" y="175"/>
                    <a:pt x="585" y="175"/>
                  </a:cubicBezTo>
                  <a:cubicBezTo>
                    <a:pt x="585" y="174"/>
                    <a:pt x="584" y="174"/>
                    <a:pt x="584" y="173"/>
                  </a:cubicBezTo>
                  <a:cubicBezTo>
                    <a:pt x="584" y="172"/>
                    <a:pt x="584" y="172"/>
                    <a:pt x="584" y="172"/>
                  </a:cubicBezTo>
                  <a:cubicBezTo>
                    <a:pt x="584" y="171"/>
                    <a:pt x="584" y="171"/>
                    <a:pt x="584" y="171"/>
                  </a:cubicBezTo>
                  <a:cubicBezTo>
                    <a:pt x="584" y="171"/>
                    <a:pt x="584" y="171"/>
                    <a:pt x="584" y="171"/>
                  </a:cubicBezTo>
                  <a:cubicBezTo>
                    <a:pt x="584" y="171"/>
                    <a:pt x="583" y="171"/>
                    <a:pt x="583" y="170"/>
                  </a:cubicBezTo>
                  <a:cubicBezTo>
                    <a:pt x="583" y="170"/>
                    <a:pt x="582" y="170"/>
                    <a:pt x="582" y="170"/>
                  </a:cubicBezTo>
                  <a:cubicBezTo>
                    <a:pt x="582" y="170"/>
                    <a:pt x="582" y="170"/>
                    <a:pt x="582" y="170"/>
                  </a:cubicBezTo>
                  <a:cubicBezTo>
                    <a:pt x="581" y="170"/>
                    <a:pt x="581" y="170"/>
                    <a:pt x="581" y="170"/>
                  </a:cubicBezTo>
                  <a:cubicBezTo>
                    <a:pt x="581" y="170"/>
                    <a:pt x="580" y="170"/>
                    <a:pt x="580" y="170"/>
                  </a:cubicBezTo>
                  <a:cubicBezTo>
                    <a:pt x="579" y="170"/>
                    <a:pt x="579" y="170"/>
                    <a:pt x="578" y="170"/>
                  </a:cubicBezTo>
                  <a:cubicBezTo>
                    <a:pt x="578" y="170"/>
                    <a:pt x="578" y="170"/>
                    <a:pt x="578" y="170"/>
                  </a:cubicBezTo>
                  <a:cubicBezTo>
                    <a:pt x="577" y="170"/>
                    <a:pt x="577" y="170"/>
                    <a:pt x="577" y="171"/>
                  </a:cubicBezTo>
                  <a:cubicBezTo>
                    <a:pt x="577" y="171"/>
                    <a:pt x="577" y="171"/>
                    <a:pt x="577" y="171"/>
                  </a:cubicBezTo>
                  <a:cubicBezTo>
                    <a:pt x="577" y="171"/>
                    <a:pt x="577" y="171"/>
                    <a:pt x="577" y="171"/>
                  </a:cubicBezTo>
                  <a:cubicBezTo>
                    <a:pt x="578" y="172"/>
                    <a:pt x="578" y="172"/>
                    <a:pt x="578" y="173"/>
                  </a:cubicBezTo>
                  <a:cubicBezTo>
                    <a:pt x="578" y="174"/>
                    <a:pt x="578" y="175"/>
                    <a:pt x="578" y="175"/>
                  </a:cubicBezTo>
                  <a:cubicBezTo>
                    <a:pt x="578" y="176"/>
                    <a:pt x="578" y="176"/>
                    <a:pt x="578" y="176"/>
                  </a:cubicBezTo>
                  <a:cubicBezTo>
                    <a:pt x="578" y="176"/>
                    <a:pt x="578" y="176"/>
                    <a:pt x="578" y="176"/>
                  </a:cubicBezTo>
                  <a:cubicBezTo>
                    <a:pt x="578" y="176"/>
                    <a:pt x="579" y="176"/>
                    <a:pt x="579" y="177"/>
                  </a:cubicBezTo>
                  <a:cubicBezTo>
                    <a:pt x="579" y="177"/>
                    <a:pt x="579" y="177"/>
                    <a:pt x="580" y="177"/>
                  </a:cubicBezTo>
                  <a:cubicBezTo>
                    <a:pt x="580" y="177"/>
                    <a:pt x="580" y="177"/>
                    <a:pt x="580" y="177"/>
                  </a:cubicBezTo>
                  <a:cubicBezTo>
                    <a:pt x="580" y="177"/>
                    <a:pt x="581" y="177"/>
                    <a:pt x="582" y="177"/>
                  </a:cubicBezTo>
                  <a:cubicBezTo>
                    <a:pt x="582" y="176"/>
                    <a:pt x="582" y="176"/>
                    <a:pt x="583" y="176"/>
                  </a:cubicBezTo>
                  <a:cubicBezTo>
                    <a:pt x="583" y="176"/>
                    <a:pt x="583" y="176"/>
                    <a:pt x="583" y="176"/>
                  </a:cubicBezTo>
                  <a:cubicBezTo>
                    <a:pt x="583" y="176"/>
                    <a:pt x="583" y="176"/>
                    <a:pt x="583" y="176"/>
                  </a:cubicBezTo>
                  <a:cubicBezTo>
                    <a:pt x="583" y="177"/>
                    <a:pt x="583" y="178"/>
                    <a:pt x="582" y="179"/>
                  </a:cubicBezTo>
                  <a:cubicBezTo>
                    <a:pt x="582" y="180"/>
                    <a:pt x="582" y="180"/>
                    <a:pt x="581" y="180"/>
                  </a:cubicBezTo>
                  <a:cubicBezTo>
                    <a:pt x="581" y="180"/>
                    <a:pt x="581" y="180"/>
                    <a:pt x="581" y="180"/>
                  </a:cubicBezTo>
                  <a:cubicBezTo>
                    <a:pt x="580" y="181"/>
                    <a:pt x="579" y="181"/>
                    <a:pt x="579" y="181"/>
                  </a:cubicBezTo>
                  <a:cubicBezTo>
                    <a:pt x="578" y="181"/>
                    <a:pt x="578" y="181"/>
                    <a:pt x="578" y="181"/>
                  </a:cubicBezTo>
                  <a:cubicBezTo>
                    <a:pt x="578" y="182"/>
                    <a:pt x="577" y="182"/>
                    <a:pt x="577" y="182"/>
                  </a:cubicBezTo>
                  <a:cubicBezTo>
                    <a:pt x="577" y="183"/>
                    <a:pt x="577" y="183"/>
                    <a:pt x="577" y="183"/>
                  </a:cubicBezTo>
                  <a:cubicBezTo>
                    <a:pt x="577" y="183"/>
                    <a:pt x="577" y="183"/>
                    <a:pt x="577" y="183"/>
                  </a:cubicBezTo>
                  <a:cubicBezTo>
                    <a:pt x="577" y="185"/>
                    <a:pt x="575" y="185"/>
                    <a:pt x="574" y="185"/>
                  </a:cubicBezTo>
                  <a:cubicBezTo>
                    <a:pt x="574" y="185"/>
                    <a:pt x="574" y="185"/>
                    <a:pt x="574" y="185"/>
                  </a:cubicBezTo>
                  <a:cubicBezTo>
                    <a:pt x="574" y="185"/>
                    <a:pt x="574" y="186"/>
                    <a:pt x="573" y="186"/>
                  </a:cubicBezTo>
                  <a:cubicBezTo>
                    <a:pt x="573" y="186"/>
                    <a:pt x="573" y="186"/>
                    <a:pt x="573" y="186"/>
                  </a:cubicBezTo>
                  <a:cubicBezTo>
                    <a:pt x="573" y="186"/>
                    <a:pt x="573" y="186"/>
                    <a:pt x="573" y="186"/>
                  </a:cubicBezTo>
                  <a:cubicBezTo>
                    <a:pt x="572" y="187"/>
                    <a:pt x="570" y="188"/>
                    <a:pt x="569" y="188"/>
                  </a:cubicBezTo>
                  <a:cubicBezTo>
                    <a:pt x="569" y="188"/>
                    <a:pt x="569" y="188"/>
                    <a:pt x="569" y="188"/>
                  </a:cubicBezTo>
                  <a:cubicBezTo>
                    <a:pt x="568" y="188"/>
                    <a:pt x="568" y="188"/>
                    <a:pt x="568" y="189"/>
                  </a:cubicBezTo>
                  <a:cubicBezTo>
                    <a:pt x="568" y="189"/>
                    <a:pt x="567" y="189"/>
                    <a:pt x="567" y="189"/>
                  </a:cubicBezTo>
                  <a:cubicBezTo>
                    <a:pt x="567" y="190"/>
                    <a:pt x="567" y="190"/>
                    <a:pt x="566" y="190"/>
                  </a:cubicBezTo>
                  <a:cubicBezTo>
                    <a:pt x="565" y="191"/>
                    <a:pt x="565" y="191"/>
                    <a:pt x="564" y="191"/>
                  </a:cubicBezTo>
                  <a:cubicBezTo>
                    <a:pt x="564" y="191"/>
                    <a:pt x="563" y="191"/>
                    <a:pt x="563" y="191"/>
                  </a:cubicBezTo>
                  <a:cubicBezTo>
                    <a:pt x="562" y="191"/>
                    <a:pt x="562" y="191"/>
                    <a:pt x="561" y="190"/>
                  </a:cubicBezTo>
                  <a:cubicBezTo>
                    <a:pt x="561" y="190"/>
                    <a:pt x="561" y="190"/>
                    <a:pt x="561" y="190"/>
                  </a:cubicBezTo>
                  <a:cubicBezTo>
                    <a:pt x="561" y="190"/>
                    <a:pt x="561" y="190"/>
                    <a:pt x="561" y="190"/>
                  </a:cubicBezTo>
                  <a:cubicBezTo>
                    <a:pt x="561" y="190"/>
                    <a:pt x="561" y="190"/>
                    <a:pt x="560" y="190"/>
                  </a:cubicBezTo>
                  <a:cubicBezTo>
                    <a:pt x="560" y="190"/>
                    <a:pt x="560" y="190"/>
                    <a:pt x="560" y="190"/>
                  </a:cubicBezTo>
                  <a:cubicBezTo>
                    <a:pt x="559" y="190"/>
                    <a:pt x="559" y="190"/>
                    <a:pt x="559" y="190"/>
                  </a:cubicBezTo>
                  <a:cubicBezTo>
                    <a:pt x="558" y="190"/>
                    <a:pt x="558" y="189"/>
                    <a:pt x="558" y="189"/>
                  </a:cubicBezTo>
                  <a:cubicBezTo>
                    <a:pt x="558" y="189"/>
                    <a:pt x="558" y="189"/>
                    <a:pt x="558" y="189"/>
                  </a:cubicBezTo>
                  <a:cubicBezTo>
                    <a:pt x="557" y="188"/>
                    <a:pt x="557" y="188"/>
                    <a:pt x="557" y="188"/>
                  </a:cubicBezTo>
                  <a:cubicBezTo>
                    <a:pt x="557" y="188"/>
                    <a:pt x="556" y="188"/>
                    <a:pt x="556" y="188"/>
                  </a:cubicBezTo>
                  <a:cubicBezTo>
                    <a:pt x="555" y="188"/>
                    <a:pt x="555" y="187"/>
                    <a:pt x="555" y="186"/>
                  </a:cubicBezTo>
                  <a:cubicBezTo>
                    <a:pt x="555" y="186"/>
                    <a:pt x="555" y="186"/>
                    <a:pt x="555" y="186"/>
                  </a:cubicBezTo>
                  <a:cubicBezTo>
                    <a:pt x="554" y="186"/>
                    <a:pt x="554" y="186"/>
                    <a:pt x="554" y="186"/>
                  </a:cubicBezTo>
                  <a:cubicBezTo>
                    <a:pt x="553" y="186"/>
                    <a:pt x="553" y="186"/>
                    <a:pt x="553" y="186"/>
                  </a:cubicBezTo>
                  <a:cubicBezTo>
                    <a:pt x="553" y="186"/>
                    <a:pt x="552" y="185"/>
                    <a:pt x="552" y="185"/>
                  </a:cubicBezTo>
                  <a:cubicBezTo>
                    <a:pt x="552" y="185"/>
                    <a:pt x="552" y="184"/>
                    <a:pt x="552" y="184"/>
                  </a:cubicBezTo>
                  <a:cubicBezTo>
                    <a:pt x="553" y="184"/>
                    <a:pt x="553" y="183"/>
                    <a:pt x="553" y="183"/>
                  </a:cubicBezTo>
                  <a:cubicBezTo>
                    <a:pt x="553" y="182"/>
                    <a:pt x="553" y="182"/>
                    <a:pt x="552" y="181"/>
                  </a:cubicBezTo>
                  <a:cubicBezTo>
                    <a:pt x="552" y="181"/>
                    <a:pt x="552" y="180"/>
                    <a:pt x="552" y="180"/>
                  </a:cubicBezTo>
                  <a:cubicBezTo>
                    <a:pt x="552" y="180"/>
                    <a:pt x="552" y="180"/>
                    <a:pt x="552" y="179"/>
                  </a:cubicBezTo>
                  <a:cubicBezTo>
                    <a:pt x="551" y="179"/>
                    <a:pt x="551" y="179"/>
                    <a:pt x="550" y="179"/>
                  </a:cubicBezTo>
                  <a:cubicBezTo>
                    <a:pt x="550" y="179"/>
                    <a:pt x="549" y="179"/>
                    <a:pt x="549" y="179"/>
                  </a:cubicBezTo>
                  <a:cubicBezTo>
                    <a:pt x="549" y="179"/>
                    <a:pt x="549" y="179"/>
                    <a:pt x="549" y="179"/>
                  </a:cubicBezTo>
                  <a:cubicBezTo>
                    <a:pt x="548" y="179"/>
                    <a:pt x="548" y="179"/>
                    <a:pt x="548" y="179"/>
                  </a:cubicBezTo>
                  <a:cubicBezTo>
                    <a:pt x="548" y="180"/>
                    <a:pt x="548" y="180"/>
                    <a:pt x="548" y="180"/>
                  </a:cubicBezTo>
                  <a:cubicBezTo>
                    <a:pt x="548" y="180"/>
                    <a:pt x="548" y="181"/>
                    <a:pt x="548" y="181"/>
                  </a:cubicBezTo>
                  <a:cubicBezTo>
                    <a:pt x="548" y="181"/>
                    <a:pt x="548" y="181"/>
                    <a:pt x="549" y="181"/>
                  </a:cubicBezTo>
                  <a:cubicBezTo>
                    <a:pt x="550" y="181"/>
                    <a:pt x="551" y="181"/>
                    <a:pt x="552" y="182"/>
                  </a:cubicBezTo>
                  <a:cubicBezTo>
                    <a:pt x="552" y="182"/>
                    <a:pt x="552" y="182"/>
                    <a:pt x="552" y="182"/>
                  </a:cubicBezTo>
                  <a:cubicBezTo>
                    <a:pt x="552" y="182"/>
                    <a:pt x="552" y="183"/>
                    <a:pt x="552" y="183"/>
                  </a:cubicBezTo>
                  <a:cubicBezTo>
                    <a:pt x="551" y="183"/>
                    <a:pt x="551" y="183"/>
                    <a:pt x="551" y="184"/>
                  </a:cubicBezTo>
                  <a:cubicBezTo>
                    <a:pt x="551" y="184"/>
                    <a:pt x="551" y="184"/>
                    <a:pt x="551" y="184"/>
                  </a:cubicBezTo>
                  <a:cubicBezTo>
                    <a:pt x="551" y="184"/>
                    <a:pt x="550" y="184"/>
                    <a:pt x="550" y="185"/>
                  </a:cubicBezTo>
                  <a:cubicBezTo>
                    <a:pt x="551" y="185"/>
                    <a:pt x="551" y="185"/>
                    <a:pt x="551" y="186"/>
                  </a:cubicBezTo>
                  <a:cubicBezTo>
                    <a:pt x="551" y="186"/>
                    <a:pt x="552" y="186"/>
                    <a:pt x="552" y="187"/>
                  </a:cubicBezTo>
                  <a:cubicBezTo>
                    <a:pt x="552" y="187"/>
                    <a:pt x="552" y="187"/>
                    <a:pt x="552" y="188"/>
                  </a:cubicBezTo>
                  <a:cubicBezTo>
                    <a:pt x="553" y="188"/>
                    <a:pt x="553" y="188"/>
                    <a:pt x="553" y="188"/>
                  </a:cubicBezTo>
                  <a:cubicBezTo>
                    <a:pt x="554" y="188"/>
                    <a:pt x="554" y="189"/>
                    <a:pt x="554" y="190"/>
                  </a:cubicBezTo>
                  <a:cubicBezTo>
                    <a:pt x="555" y="190"/>
                    <a:pt x="555" y="191"/>
                    <a:pt x="555" y="192"/>
                  </a:cubicBezTo>
                  <a:cubicBezTo>
                    <a:pt x="555" y="192"/>
                    <a:pt x="555" y="192"/>
                    <a:pt x="555" y="193"/>
                  </a:cubicBezTo>
                  <a:cubicBezTo>
                    <a:pt x="555" y="193"/>
                    <a:pt x="555" y="193"/>
                    <a:pt x="555" y="193"/>
                  </a:cubicBezTo>
                  <a:cubicBezTo>
                    <a:pt x="555" y="193"/>
                    <a:pt x="555" y="193"/>
                    <a:pt x="555" y="193"/>
                  </a:cubicBezTo>
                  <a:cubicBezTo>
                    <a:pt x="555" y="194"/>
                    <a:pt x="556" y="194"/>
                    <a:pt x="556" y="194"/>
                  </a:cubicBezTo>
                  <a:cubicBezTo>
                    <a:pt x="556" y="195"/>
                    <a:pt x="556" y="195"/>
                    <a:pt x="556" y="196"/>
                  </a:cubicBezTo>
                  <a:cubicBezTo>
                    <a:pt x="555" y="196"/>
                    <a:pt x="555" y="196"/>
                    <a:pt x="555" y="196"/>
                  </a:cubicBezTo>
                  <a:cubicBezTo>
                    <a:pt x="555" y="197"/>
                    <a:pt x="555" y="197"/>
                    <a:pt x="555" y="198"/>
                  </a:cubicBezTo>
                  <a:cubicBezTo>
                    <a:pt x="555" y="198"/>
                    <a:pt x="554" y="198"/>
                    <a:pt x="554" y="199"/>
                  </a:cubicBezTo>
                  <a:cubicBezTo>
                    <a:pt x="554" y="199"/>
                    <a:pt x="554" y="199"/>
                    <a:pt x="554" y="199"/>
                  </a:cubicBezTo>
                  <a:cubicBezTo>
                    <a:pt x="553" y="199"/>
                    <a:pt x="553" y="200"/>
                    <a:pt x="553" y="200"/>
                  </a:cubicBezTo>
                  <a:cubicBezTo>
                    <a:pt x="552" y="200"/>
                    <a:pt x="552" y="200"/>
                    <a:pt x="552" y="200"/>
                  </a:cubicBezTo>
                  <a:cubicBezTo>
                    <a:pt x="552" y="199"/>
                    <a:pt x="551" y="199"/>
                    <a:pt x="551" y="199"/>
                  </a:cubicBezTo>
                  <a:cubicBezTo>
                    <a:pt x="551" y="199"/>
                    <a:pt x="551" y="199"/>
                    <a:pt x="550" y="199"/>
                  </a:cubicBezTo>
                  <a:cubicBezTo>
                    <a:pt x="550" y="199"/>
                    <a:pt x="550" y="199"/>
                    <a:pt x="550" y="199"/>
                  </a:cubicBezTo>
                  <a:cubicBezTo>
                    <a:pt x="550" y="199"/>
                    <a:pt x="550" y="199"/>
                    <a:pt x="549" y="199"/>
                  </a:cubicBezTo>
                  <a:cubicBezTo>
                    <a:pt x="549" y="199"/>
                    <a:pt x="549" y="199"/>
                    <a:pt x="549" y="199"/>
                  </a:cubicBezTo>
                  <a:cubicBezTo>
                    <a:pt x="549" y="199"/>
                    <a:pt x="549" y="199"/>
                    <a:pt x="549" y="199"/>
                  </a:cubicBezTo>
                  <a:cubicBezTo>
                    <a:pt x="549" y="199"/>
                    <a:pt x="549" y="199"/>
                    <a:pt x="549" y="200"/>
                  </a:cubicBezTo>
                  <a:cubicBezTo>
                    <a:pt x="549" y="200"/>
                    <a:pt x="550" y="201"/>
                    <a:pt x="551" y="201"/>
                  </a:cubicBezTo>
                  <a:cubicBezTo>
                    <a:pt x="551" y="201"/>
                    <a:pt x="551" y="201"/>
                    <a:pt x="551" y="201"/>
                  </a:cubicBezTo>
                  <a:cubicBezTo>
                    <a:pt x="552" y="201"/>
                    <a:pt x="553" y="201"/>
                    <a:pt x="553" y="202"/>
                  </a:cubicBezTo>
                  <a:cubicBezTo>
                    <a:pt x="553" y="202"/>
                    <a:pt x="553" y="202"/>
                    <a:pt x="553" y="202"/>
                  </a:cubicBezTo>
                  <a:cubicBezTo>
                    <a:pt x="554" y="202"/>
                    <a:pt x="554" y="201"/>
                    <a:pt x="555" y="201"/>
                  </a:cubicBezTo>
                  <a:cubicBezTo>
                    <a:pt x="555" y="201"/>
                    <a:pt x="555" y="201"/>
                    <a:pt x="555" y="201"/>
                  </a:cubicBezTo>
                  <a:cubicBezTo>
                    <a:pt x="555" y="201"/>
                    <a:pt x="555" y="201"/>
                    <a:pt x="555" y="201"/>
                  </a:cubicBezTo>
                  <a:cubicBezTo>
                    <a:pt x="555" y="201"/>
                    <a:pt x="555" y="201"/>
                    <a:pt x="555" y="201"/>
                  </a:cubicBezTo>
                  <a:cubicBezTo>
                    <a:pt x="556" y="201"/>
                    <a:pt x="556" y="201"/>
                    <a:pt x="556" y="201"/>
                  </a:cubicBezTo>
                  <a:cubicBezTo>
                    <a:pt x="556" y="200"/>
                    <a:pt x="557" y="200"/>
                    <a:pt x="558" y="200"/>
                  </a:cubicBezTo>
                  <a:cubicBezTo>
                    <a:pt x="558" y="200"/>
                    <a:pt x="559" y="200"/>
                    <a:pt x="560" y="201"/>
                  </a:cubicBezTo>
                  <a:cubicBezTo>
                    <a:pt x="560" y="201"/>
                    <a:pt x="560" y="202"/>
                    <a:pt x="561" y="202"/>
                  </a:cubicBezTo>
                  <a:cubicBezTo>
                    <a:pt x="561" y="202"/>
                    <a:pt x="561" y="202"/>
                    <a:pt x="561" y="202"/>
                  </a:cubicBezTo>
                  <a:cubicBezTo>
                    <a:pt x="561" y="202"/>
                    <a:pt x="561" y="202"/>
                    <a:pt x="561" y="203"/>
                  </a:cubicBezTo>
                  <a:cubicBezTo>
                    <a:pt x="561" y="203"/>
                    <a:pt x="561" y="203"/>
                    <a:pt x="561" y="203"/>
                  </a:cubicBezTo>
                  <a:cubicBezTo>
                    <a:pt x="561" y="203"/>
                    <a:pt x="561" y="203"/>
                    <a:pt x="561" y="203"/>
                  </a:cubicBezTo>
                  <a:cubicBezTo>
                    <a:pt x="561" y="204"/>
                    <a:pt x="561" y="204"/>
                    <a:pt x="562" y="204"/>
                  </a:cubicBezTo>
                  <a:cubicBezTo>
                    <a:pt x="562" y="204"/>
                    <a:pt x="563" y="205"/>
                    <a:pt x="563" y="205"/>
                  </a:cubicBezTo>
                  <a:cubicBezTo>
                    <a:pt x="563" y="206"/>
                    <a:pt x="563" y="206"/>
                    <a:pt x="563" y="206"/>
                  </a:cubicBezTo>
                  <a:cubicBezTo>
                    <a:pt x="563" y="206"/>
                    <a:pt x="563" y="207"/>
                    <a:pt x="564" y="207"/>
                  </a:cubicBezTo>
                  <a:cubicBezTo>
                    <a:pt x="564" y="207"/>
                    <a:pt x="564" y="208"/>
                    <a:pt x="565" y="208"/>
                  </a:cubicBezTo>
                  <a:cubicBezTo>
                    <a:pt x="565" y="208"/>
                    <a:pt x="565" y="208"/>
                    <a:pt x="565" y="208"/>
                  </a:cubicBezTo>
                  <a:cubicBezTo>
                    <a:pt x="565" y="208"/>
                    <a:pt x="565" y="209"/>
                    <a:pt x="565" y="209"/>
                  </a:cubicBezTo>
                  <a:cubicBezTo>
                    <a:pt x="565" y="209"/>
                    <a:pt x="564" y="209"/>
                    <a:pt x="564" y="209"/>
                  </a:cubicBezTo>
                  <a:cubicBezTo>
                    <a:pt x="564" y="210"/>
                    <a:pt x="564" y="211"/>
                    <a:pt x="564" y="211"/>
                  </a:cubicBezTo>
                  <a:cubicBezTo>
                    <a:pt x="564" y="212"/>
                    <a:pt x="564" y="212"/>
                    <a:pt x="564" y="212"/>
                  </a:cubicBezTo>
                  <a:cubicBezTo>
                    <a:pt x="565" y="212"/>
                    <a:pt x="565" y="212"/>
                    <a:pt x="566" y="211"/>
                  </a:cubicBezTo>
                  <a:cubicBezTo>
                    <a:pt x="566" y="211"/>
                    <a:pt x="567" y="211"/>
                    <a:pt x="567" y="211"/>
                  </a:cubicBezTo>
                  <a:cubicBezTo>
                    <a:pt x="567" y="211"/>
                    <a:pt x="567" y="211"/>
                    <a:pt x="567" y="211"/>
                  </a:cubicBezTo>
                  <a:cubicBezTo>
                    <a:pt x="567" y="211"/>
                    <a:pt x="567" y="211"/>
                    <a:pt x="567" y="211"/>
                  </a:cubicBezTo>
                  <a:cubicBezTo>
                    <a:pt x="567" y="211"/>
                    <a:pt x="567" y="211"/>
                    <a:pt x="568" y="211"/>
                  </a:cubicBezTo>
                  <a:cubicBezTo>
                    <a:pt x="568" y="211"/>
                    <a:pt x="568" y="211"/>
                    <a:pt x="569" y="211"/>
                  </a:cubicBezTo>
                  <a:cubicBezTo>
                    <a:pt x="569" y="210"/>
                    <a:pt x="569" y="210"/>
                    <a:pt x="569" y="210"/>
                  </a:cubicBezTo>
                  <a:cubicBezTo>
                    <a:pt x="569" y="210"/>
                    <a:pt x="568" y="209"/>
                    <a:pt x="568" y="209"/>
                  </a:cubicBezTo>
                  <a:cubicBezTo>
                    <a:pt x="567" y="209"/>
                    <a:pt x="567" y="208"/>
                    <a:pt x="567" y="207"/>
                  </a:cubicBezTo>
                  <a:cubicBezTo>
                    <a:pt x="567" y="207"/>
                    <a:pt x="567" y="206"/>
                    <a:pt x="567" y="206"/>
                  </a:cubicBezTo>
                  <a:cubicBezTo>
                    <a:pt x="566" y="206"/>
                    <a:pt x="566" y="205"/>
                    <a:pt x="566" y="205"/>
                  </a:cubicBezTo>
                  <a:cubicBezTo>
                    <a:pt x="566" y="204"/>
                    <a:pt x="566" y="204"/>
                    <a:pt x="566" y="204"/>
                  </a:cubicBezTo>
                  <a:cubicBezTo>
                    <a:pt x="566" y="204"/>
                    <a:pt x="565" y="204"/>
                    <a:pt x="565" y="203"/>
                  </a:cubicBezTo>
                  <a:cubicBezTo>
                    <a:pt x="565" y="203"/>
                    <a:pt x="565" y="203"/>
                    <a:pt x="565" y="203"/>
                  </a:cubicBezTo>
                  <a:cubicBezTo>
                    <a:pt x="565" y="203"/>
                    <a:pt x="565" y="203"/>
                    <a:pt x="564" y="203"/>
                  </a:cubicBezTo>
                  <a:cubicBezTo>
                    <a:pt x="564" y="203"/>
                    <a:pt x="564" y="203"/>
                    <a:pt x="564" y="202"/>
                  </a:cubicBezTo>
                  <a:cubicBezTo>
                    <a:pt x="564" y="202"/>
                    <a:pt x="564" y="202"/>
                    <a:pt x="564" y="202"/>
                  </a:cubicBezTo>
                  <a:cubicBezTo>
                    <a:pt x="564" y="201"/>
                    <a:pt x="564" y="201"/>
                    <a:pt x="564" y="201"/>
                  </a:cubicBezTo>
                  <a:cubicBezTo>
                    <a:pt x="564" y="200"/>
                    <a:pt x="564" y="200"/>
                    <a:pt x="563" y="200"/>
                  </a:cubicBezTo>
                  <a:cubicBezTo>
                    <a:pt x="563" y="200"/>
                    <a:pt x="562" y="199"/>
                    <a:pt x="562" y="198"/>
                  </a:cubicBezTo>
                  <a:cubicBezTo>
                    <a:pt x="563" y="198"/>
                    <a:pt x="563" y="198"/>
                    <a:pt x="564" y="198"/>
                  </a:cubicBezTo>
                  <a:cubicBezTo>
                    <a:pt x="564" y="198"/>
                    <a:pt x="564" y="198"/>
                    <a:pt x="565" y="198"/>
                  </a:cubicBezTo>
                  <a:cubicBezTo>
                    <a:pt x="565" y="198"/>
                    <a:pt x="566" y="198"/>
                    <a:pt x="566" y="198"/>
                  </a:cubicBezTo>
                  <a:cubicBezTo>
                    <a:pt x="566" y="198"/>
                    <a:pt x="566" y="198"/>
                    <a:pt x="566" y="198"/>
                  </a:cubicBezTo>
                  <a:cubicBezTo>
                    <a:pt x="567" y="198"/>
                    <a:pt x="567" y="198"/>
                    <a:pt x="567" y="199"/>
                  </a:cubicBezTo>
                  <a:cubicBezTo>
                    <a:pt x="568" y="199"/>
                    <a:pt x="568" y="199"/>
                    <a:pt x="568" y="199"/>
                  </a:cubicBezTo>
                  <a:cubicBezTo>
                    <a:pt x="568" y="199"/>
                    <a:pt x="569" y="200"/>
                    <a:pt x="569" y="200"/>
                  </a:cubicBezTo>
                  <a:cubicBezTo>
                    <a:pt x="569" y="200"/>
                    <a:pt x="569" y="200"/>
                    <a:pt x="570" y="200"/>
                  </a:cubicBezTo>
                  <a:cubicBezTo>
                    <a:pt x="570" y="200"/>
                    <a:pt x="570" y="200"/>
                    <a:pt x="570" y="200"/>
                  </a:cubicBezTo>
                  <a:cubicBezTo>
                    <a:pt x="570" y="200"/>
                    <a:pt x="571" y="200"/>
                    <a:pt x="571" y="200"/>
                  </a:cubicBezTo>
                  <a:cubicBezTo>
                    <a:pt x="572" y="200"/>
                    <a:pt x="572" y="200"/>
                    <a:pt x="572" y="199"/>
                  </a:cubicBezTo>
                  <a:cubicBezTo>
                    <a:pt x="572" y="199"/>
                    <a:pt x="572" y="199"/>
                    <a:pt x="571" y="198"/>
                  </a:cubicBezTo>
                  <a:cubicBezTo>
                    <a:pt x="571" y="197"/>
                    <a:pt x="571" y="197"/>
                    <a:pt x="571" y="196"/>
                  </a:cubicBezTo>
                  <a:cubicBezTo>
                    <a:pt x="570" y="196"/>
                    <a:pt x="569" y="195"/>
                    <a:pt x="569" y="194"/>
                  </a:cubicBezTo>
                  <a:cubicBezTo>
                    <a:pt x="569" y="194"/>
                    <a:pt x="569" y="194"/>
                    <a:pt x="570" y="193"/>
                  </a:cubicBezTo>
                  <a:cubicBezTo>
                    <a:pt x="571" y="193"/>
                    <a:pt x="572" y="193"/>
                    <a:pt x="573" y="192"/>
                  </a:cubicBezTo>
                  <a:cubicBezTo>
                    <a:pt x="573" y="192"/>
                    <a:pt x="574" y="192"/>
                    <a:pt x="574" y="191"/>
                  </a:cubicBezTo>
                  <a:cubicBezTo>
                    <a:pt x="574" y="191"/>
                    <a:pt x="574" y="191"/>
                    <a:pt x="573" y="191"/>
                  </a:cubicBezTo>
                  <a:cubicBezTo>
                    <a:pt x="573" y="191"/>
                    <a:pt x="573" y="191"/>
                    <a:pt x="573" y="190"/>
                  </a:cubicBezTo>
                  <a:cubicBezTo>
                    <a:pt x="573" y="190"/>
                    <a:pt x="573" y="190"/>
                    <a:pt x="574" y="189"/>
                  </a:cubicBezTo>
                  <a:cubicBezTo>
                    <a:pt x="574" y="189"/>
                    <a:pt x="574" y="189"/>
                    <a:pt x="574" y="189"/>
                  </a:cubicBezTo>
                  <a:cubicBezTo>
                    <a:pt x="574" y="189"/>
                    <a:pt x="575" y="189"/>
                    <a:pt x="575" y="189"/>
                  </a:cubicBezTo>
                  <a:cubicBezTo>
                    <a:pt x="575" y="189"/>
                    <a:pt x="575" y="188"/>
                    <a:pt x="576" y="188"/>
                  </a:cubicBezTo>
                  <a:cubicBezTo>
                    <a:pt x="576" y="188"/>
                    <a:pt x="576" y="188"/>
                    <a:pt x="576" y="189"/>
                  </a:cubicBezTo>
                  <a:cubicBezTo>
                    <a:pt x="576" y="189"/>
                    <a:pt x="577" y="189"/>
                    <a:pt x="577" y="189"/>
                  </a:cubicBezTo>
                  <a:cubicBezTo>
                    <a:pt x="577" y="189"/>
                    <a:pt x="577" y="189"/>
                    <a:pt x="577" y="189"/>
                  </a:cubicBezTo>
                  <a:cubicBezTo>
                    <a:pt x="577" y="189"/>
                    <a:pt x="577" y="189"/>
                    <a:pt x="577" y="189"/>
                  </a:cubicBezTo>
                  <a:cubicBezTo>
                    <a:pt x="577" y="189"/>
                    <a:pt x="578" y="189"/>
                    <a:pt x="578" y="189"/>
                  </a:cubicBezTo>
                  <a:cubicBezTo>
                    <a:pt x="578" y="188"/>
                    <a:pt x="578" y="188"/>
                    <a:pt x="578" y="188"/>
                  </a:cubicBezTo>
                  <a:cubicBezTo>
                    <a:pt x="578" y="188"/>
                    <a:pt x="578" y="187"/>
                    <a:pt x="579" y="187"/>
                  </a:cubicBezTo>
                  <a:cubicBezTo>
                    <a:pt x="579" y="187"/>
                    <a:pt x="579" y="187"/>
                    <a:pt x="579" y="187"/>
                  </a:cubicBezTo>
                  <a:cubicBezTo>
                    <a:pt x="580" y="187"/>
                    <a:pt x="580" y="187"/>
                    <a:pt x="580" y="187"/>
                  </a:cubicBezTo>
                  <a:cubicBezTo>
                    <a:pt x="580" y="187"/>
                    <a:pt x="581" y="187"/>
                    <a:pt x="581" y="187"/>
                  </a:cubicBezTo>
                  <a:cubicBezTo>
                    <a:pt x="582" y="186"/>
                    <a:pt x="582" y="186"/>
                    <a:pt x="582" y="185"/>
                  </a:cubicBezTo>
                  <a:cubicBezTo>
                    <a:pt x="582" y="184"/>
                    <a:pt x="581" y="184"/>
                    <a:pt x="582" y="184"/>
                  </a:cubicBezTo>
                  <a:cubicBezTo>
                    <a:pt x="582" y="183"/>
                    <a:pt x="582" y="183"/>
                    <a:pt x="582" y="183"/>
                  </a:cubicBezTo>
                  <a:cubicBezTo>
                    <a:pt x="582" y="183"/>
                    <a:pt x="582" y="183"/>
                    <a:pt x="582" y="183"/>
                  </a:cubicBezTo>
                  <a:cubicBezTo>
                    <a:pt x="582" y="183"/>
                    <a:pt x="583" y="184"/>
                    <a:pt x="583" y="184"/>
                  </a:cubicBezTo>
                  <a:cubicBezTo>
                    <a:pt x="583" y="184"/>
                    <a:pt x="584" y="184"/>
                    <a:pt x="584" y="184"/>
                  </a:cubicBezTo>
                  <a:cubicBezTo>
                    <a:pt x="584" y="184"/>
                    <a:pt x="585" y="183"/>
                    <a:pt x="585" y="183"/>
                  </a:cubicBezTo>
                  <a:cubicBezTo>
                    <a:pt x="585" y="183"/>
                    <a:pt x="586" y="183"/>
                    <a:pt x="586" y="182"/>
                  </a:cubicBezTo>
                  <a:cubicBezTo>
                    <a:pt x="586" y="182"/>
                    <a:pt x="587" y="182"/>
                    <a:pt x="587" y="182"/>
                  </a:cubicBezTo>
                  <a:cubicBezTo>
                    <a:pt x="587" y="182"/>
                    <a:pt x="588" y="182"/>
                    <a:pt x="588" y="182"/>
                  </a:cubicBezTo>
                  <a:cubicBezTo>
                    <a:pt x="588" y="182"/>
                    <a:pt x="589" y="182"/>
                    <a:pt x="589" y="182"/>
                  </a:cubicBezTo>
                  <a:cubicBezTo>
                    <a:pt x="589" y="182"/>
                    <a:pt x="589" y="182"/>
                    <a:pt x="589" y="182"/>
                  </a:cubicBezTo>
                  <a:cubicBezTo>
                    <a:pt x="590" y="182"/>
                    <a:pt x="590" y="182"/>
                    <a:pt x="590" y="182"/>
                  </a:cubicBezTo>
                  <a:cubicBezTo>
                    <a:pt x="590" y="181"/>
                    <a:pt x="591" y="181"/>
                    <a:pt x="591" y="181"/>
                  </a:cubicBezTo>
                  <a:cubicBezTo>
                    <a:pt x="591" y="181"/>
                    <a:pt x="591" y="180"/>
                    <a:pt x="591" y="180"/>
                  </a:cubicBezTo>
                  <a:cubicBezTo>
                    <a:pt x="592" y="179"/>
                    <a:pt x="592" y="178"/>
                    <a:pt x="592" y="178"/>
                  </a:cubicBezTo>
                  <a:cubicBezTo>
                    <a:pt x="594" y="178"/>
                    <a:pt x="595" y="176"/>
                    <a:pt x="595" y="175"/>
                  </a:cubicBezTo>
                  <a:close/>
                  <a:moveTo>
                    <a:pt x="713" y="427"/>
                  </a:moveTo>
                  <a:cubicBezTo>
                    <a:pt x="713" y="427"/>
                    <a:pt x="713" y="427"/>
                    <a:pt x="713" y="427"/>
                  </a:cubicBezTo>
                  <a:cubicBezTo>
                    <a:pt x="713" y="427"/>
                    <a:pt x="713" y="427"/>
                    <a:pt x="713" y="427"/>
                  </a:cubicBezTo>
                  <a:cubicBezTo>
                    <a:pt x="714" y="427"/>
                    <a:pt x="714" y="427"/>
                    <a:pt x="714" y="427"/>
                  </a:cubicBezTo>
                  <a:cubicBezTo>
                    <a:pt x="714" y="427"/>
                    <a:pt x="715" y="427"/>
                    <a:pt x="715" y="427"/>
                  </a:cubicBezTo>
                  <a:cubicBezTo>
                    <a:pt x="715" y="427"/>
                    <a:pt x="715" y="427"/>
                    <a:pt x="715" y="427"/>
                  </a:cubicBezTo>
                  <a:cubicBezTo>
                    <a:pt x="716" y="427"/>
                    <a:pt x="716" y="427"/>
                    <a:pt x="716" y="427"/>
                  </a:cubicBezTo>
                  <a:cubicBezTo>
                    <a:pt x="716" y="427"/>
                    <a:pt x="717" y="427"/>
                    <a:pt x="717" y="427"/>
                  </a:cubicBezTo>
                  <a:cubicBezTo>
                    <a:pt x="717" y="427"/>
                    <a:pt x="717" y="427"/>
                    <a:pt x="717" y="427"/>
                  </a:cubicBezTo>
                  <a:cubicBezTo>
                    <a:pt x="718" y="427"/>
                    <a:pt x="718" y="427"/>
                    <a:pt x="718" y="427"/>
                  </a:cubicBezTo>
                  <a:cubicBezTo>
                    <a:pt x="718" y="427"/>
                    <a:pt x="718" y="427"/>
                    <a:pt x="718" y="427"/>
                  </a:cubicBezTo>
                  <a:cubicBezTo>
                    <a:pt x="718" y="427"/>
                    <a:pt x="718" y="427"/>
                    <a:pt x="719" y="427"/>
                  </a:cubicBezTo>
                  <a:cubicBezTo>
                    <a:pt x="720" y="427"/>
                    <a:pt x="720" y="427"/>
                    <a:pt x="720" y="427"/>
                  </a:cubicBezTo>
                  <a:cubicBezTo>
                    <a:pt x="720" y="427"/>
                    <a:pt x="720" y="427"/>
                    <a:pt x="720" y="427"/>
                  </a:cubicBezTo>
                  <a:cubicBezTo>
                    <a:pt x="721" y="428"/>
                    <a:pt x="721" y="428"/>
                    <a:pt x="721" y="429"/>
                  </a:cubicBezTo>
                  <a:cubicBezTo>
                    <a:pt x="721" y="429"/>
                    <a:pt x="721" y="429"/>
                    <a:pt x="721" y="429"/>
                  </a:cubicBezTo>
                  <a:cubicBezTo>
                    <a:pt x="720" y="429"/>
                    <a:pt x="720" y="430"/>
                    <a:pt x="720" y="430"/>
                  </a:cubicBezTo>
                  <a:cubicBezTo>
                    <a:pt x="721" y="430"/>
                    <a:pt x="721" y="430"/>
                    <a:pt x="721" y="430"/>
                  </a:cubicBezTo>
                  <a:cubicBezTo>
                    <a:pt x="721" y="431"/>
                    <a:pt x="722" y="431"/>
                    <a:pt x="721" y="432"/>
                  </a:cubicBezTo>
                  <a:cubicBezTo>
                    <a:pt x="722" y="432"/>
                    <a:pt x="722" y="432"/>
                    <a:pt x="723" y="432"/>
                  </a:cubicBezTo>
                  <a:cubicBezTo>
                    <a:pt x="723" y="432"/>
                    <a:pt x="723" y="432"/>
                    <a:pt x="723" y="432"/>
                  </a:cubicBezTo>
                  <a:cubicBezTo>
                    <a:pt x="723" y="432"/>
                    <a:pt x="723" y="432"/>
                    <a:pt x="723" y="431"/>
                  </a:cubicBezTo>
                  <a:cubicBezTo>
                    <a:pt x="723" y="431"/>
                    <a:pt x="724" y="431"/>
                    <a:pt x="724" y="431"/>
                  </a:cubicBezTo>
                  <a:cubicBezTo>
                    <a:pt x="724" y="431"/>
                    <a:pt x="724" y="431"/>
                    <a:pt x="724" y="431"/>
                  </a:cubicBezTo>
                  <a:cubicBezTo>
                    <a:pt x="724" y="431"/>
                    <a:pt x="724" y="431"/>
                    <a:pt x="724" y="431"/>
                  </a:cubicBezTo>
                  <a:cubicBezTo>
                    <a:pt x="724" y="432"/>
                    <a:pt x="724" y="433"/>
                    <a:pt x="724" y="433"/>
                  </a:cubicBezTo>
                  <a:cubicBezTo>
                    <a:pt x="724" y="434"/>
                    <a:pt x="724" y="434"/>
                    <a:pt x="724" y="434"/>
                  </a:cubicBezTo>
                  <a:cubicBezTo>
                    <a:pt x="723" y="435"/>
                    <a:pt x="723" y="435"/>
                    <a:pt x="723" y="435"/>
                  </a:cubicBezTo>
                  <a:cubicBezTo>
                    <a:pt x="723" y="436"/>
                    <a:pt x="723" y="436"/>
                    <a:pt x="723" y="436"/>
                  </a:cubicBezTo>
                  <a:cubicBezTo>
                    <a:pt x="724" y="436"/>
                    <a:pt x="724" y="437"/>
                    <a:pt x="724" y="437"/>
                  </a:cubicBezTo>
                  <a:cubicBezTo>
                    <a:pt x="724" y="437"/>
                    <a:pt x="724" y="437"/>
                    <a:pt x="724" y="437"/>
                  </a:cubicBezTo>
                  <a:cubicBezTo>
                    <a:pt x="725" y="437"/>
                    <a:pt x="725" y="437"/>
                    <a:pt x="726" y="437"/>
                  </a:cubicBezTo>
                  <a:cubicBezTo>
                    <a:pt x="727" y="437"/>
                    <a:pt x="727" y="437"/>
                    <a:pt x="728" y="437"/>
                  </a:cubicBezTo>
                  <a:cubicBezTo>
                    <a:pt x="729" y="437"/>
                    <a:pt x="730" y="437"/>
                    <a:pt x="730" y="438"/>
                  </a:cubicBezTo>
                  <a:cubicBezTo>
                    <a:pt x="732" y="438"/>
                    <a:pt x="732" y="440"/>
                    <a:pt x="731" y="442"/>
                  </a:cubicBezTo>
                  <a:cubicBezTo>
                    <a:pt x="731" y="443"/>
                    <a:pt x="731" y="443"/>
                    <a:pt x="731" y="444"/>
                  </a:cubicBezTo>
                  <a:cubicBezTo>
                    <a:pt x="732" y="444"/>
                    <a:pt x="732" y="445"/>
                    <a:pt x="732" y="445"/>
                  </a:cubicBezTo>
                  <a:cubicBezTo>
                    <a:pt x="732" y="446"/>
                    <a:pt x="733" y="447"/>
                    <a:pt x="733" y="448"/>
                  </a:cubicBezTo>
                  <a:cubicBezTo>
                    <a:pt x="734" y="448"/>
                    <a:pt x="734" y="449"/>
                    <a:pt x="734" y="449"/>
                  </a:cubicBezTo>
                  <a:cubicBezTo>
                    <a:pt x="734" y="449"/>
                    <a:pt x="734" y="449"/>
                    <a:pt x="734" y="449"/>
                  </a:cubicBezTo>
                  <a:cubicBezTo>
                    <a:pt x="734" y="449"/>
                    <a:pt x="734" y="450"/>
                    <a:pt x="734" y="450"/>
                  </a:cubicBezTo>
                  <a:cubicBezTo>
                    <a:pt x="734" y="450"/>
                    <a:pt x="734" y="451"/>
                    <a:pt x="734" y="452"/>
                  </a:cubicBezTo>
                  <a:cubicBezTo>
                    <a:pt x="733" y="453"/>
                    <a:pt x="733" y="453"/>
                    <a:pt x="732" y="453"/>
                  </a:cubicBezTo>
                  <a:cubicBezTo>
                    <a:pt x="732" y="453"/>
                    <a:pt x="732" y="453"/>
                    <a:pt x="732" y="453"/>
                  </a:cubicBezTo>
                  <a:cubicBezTo>
                    <a:pt x="731" y="453"/>
                    <a:pt x="730" y="452"/>
                    <a:pt x="729" y="452"/>
                  </a:cubicBezTo>
                  <a:cubicBezTo>
                    <a:pt x="729" y="451"/>
                    <a:pt x="729" y="451"/>
                    <a:pt x="729" y="451"/>
                  </a:cubicBezTo>
                  <a:cubicBezTo>
                    <a:pt x="728" y="451"/>
                    <a:pt x="728" y="451"/>
                    <a:pt x="727" y="451"/>
                  </a:cubicBezTo>
                  <a:cubicBezTo>
                    <a:pt x="726" y="451"/>
                    <a:pt x="726" y="450"/>
                    <a:pt x="726" y="450"/>
                  </a:cubicBezTo>
                  <a:cubicBezTo>
                    <a:pt x="725" y="450"/>
                    <a:pt x="725" y="450"/>
                    <a:pt x="724" y="450"/>
                  </a:cubicBezTo>
                  <a:cubicBezTo>
                    <a:pt x="724" y="450"/>
                    <a:pt x="724" y="450"/>
                    <a:pt x="723" y="450"/>
                  </a:cubicBezTo>
                  <a:cubicBezTo>
                    <a:pt x="724" y="450"/>
                    <a:pt x="724" y="450"/>
                    <a:pt x="724" y="451"/>
                  </a:cubicBezTo>
                  <a:cubicBezTo>
                    <a:pt x="724" y="451"/>
                    <a:pt x="725" y="451"/>
                    <a:pt x="725" y="451"/>
                  </a:cubicBezTo>
                  <a:cubicBezTo>
                    <a:pt x="725" y="451"/>
                    <a:pt x="725" y="451"/>
                    <a:pt x="725" y="451"/>
                  </a:cubicBezTo>
                  <a:cubicBezTo>
                    <a:pt x="726" y="452"/>
                    <a:pt x="727" y="452"/>
                    <a:pt x="727" y="452"/>
                  </a:cubicBezTo>
                  <a:cubicBezTo>
                    <a:pt x="728" y="453"/>
                    <a:pt x="728" y="453"/>
                    <a:pt x="729" y="453"/>
                  </a:cubicBezTo>
                  <a:cubicBezTo>
                    <a:pt x="729" y="454"/>
                    <a:pt x="730" y="454"/>
                    <a:pt x="730" y="454"/>
                  </a:cubicBezTo>
                  <a:cubicBezTo>
                    <a:pt x="730" y="454"/>
                    <a:pt x="730" y="454"/>
                    <a:pt x="730" y="454"/>
                  </a:cubicBezTo>
                  <a:cubicBezTo>
                    <a:pt x="731" y="454"/>
                    <a:pt x="731" y="454"/>
                    <a:pt x="732" y="454"/>
                  </a:cubicBezTo>
                  <a:cubicBezTo>
                    <a:pt x="733" y="454"/>
                    <a:pt x="733" y="454"/>
                    <a:pt x="734" y="454"/>
                  </a:cubicBezTo>
                  <a:cubicBezTo>
                    <a:pt x="734" y="454"/>
                    <a:pt x="735" y="454"/>
                    <a:pt x="735" y="453"/>
                  </a:cubicBezTo>
                  <a:cubicBezTo>
                    <a:pt x="735" y="453"/>
                    <a:pt x="735" y="453"/>
                    <a:pt x="735" y="452"/>
                  </a:cubicBezTo>
                  <a:cubicBezTo>
                    <a:pt x="735" y="452"/>
                    <a:pt x="735" y="452"/>
                    <a:pt x="735" y="452"/>
                  </a:cubicBezTo>
                  <a:cubicBezTo>
                    <a:pt x="735" y="451"/>
                    <a:pt x="735" y="450"/>
                    <a:pt x="735" y="449"/>
                  </a:cubicBezTo>
                  <a:cubicBezTo>
                    <a:pt x="735" y="449"/>
                    <a:pt x="735" y="448"/>
                    <a:pt x="735" y="448"/>
                  </a:cubicBezTo>
                  <a:cubicBezTo>
                    <a:pt x="735" y="448"/>
                    <a:pt x="735" y="448"/>
                    <a:pt x="735" y="448"/>
                  </a:cubicBezTo>
                  <a:cubicBezTo>
                    <a:pt x="735" y="448"/>
                    <a:pt x="735" y="448"/>
                    <a:pt x="735" y="448"/>
                  </a:cubicBezTo>
                  <a:cubicBezTo>
                    <a:pt x="735" y="448"/>
                    <a:pt x="735" y="447"/>
                    <a:pt x="735" y="447"/>
                  </a:cubicBezTo>
                  <a:cubicBezTo>
                    <a:pt x="735" y="447"/>
                    <a:pt x="735" y="447"/>
                    <a:pt x="735" y="447"/>
                  </a:cubicBezTo>
                  <a:cubicBezTo>
                    <a:pt x="734" y="446"/>
                    <a:pt x="734" y="446"/>
                    <a:pt x="734" y="446"/>
                  </a:cubicBezTo>
                  <a:cubicBezTo>
                    <a:pt x="734" y="446"/>
                    <a:pt x="734" y="446"/>
                    <a:pt x="734" y="445"/>
                  </a:cubicBezTo>
                  <a:cubicBezTo>
                    <a:pt x="734" y="445"/>
                    <a:pt x="734" y="445"/>
                    <a:pt x="734" y="445"/>
                  </a:cubicBezTo>
                  <a:cubicBezTo>
                    <a:pt x="734" y="445"/>
                    <a:pt x="733" y="444"/>
                    <a:pt x="733" y="444"/>
                  </a:cubicBezTo>
                  <a:cubicBezTo>
                    <a:pt x="733" y="444"/>
                    <a:pt x="733" y="443"/>
                    <a:pt x="733" y="443"/>
                  </a:cubicBezTo>
                  <a:cubicBezTo>
                    <a:pt x="733" y="443"/>
                    <a:pt x="733" y="443"/>
                    <a:pt x="733" y="443"/>
                  </a:cubicBezTo>
                  <a:cubicBezTo>
                    <a:pt x="733" y="442"/>
                    <a:pt x="733" y="442"/>
                    <a:pt x="733" y="442"/>
                  </a:cubicBezTo>
                  <a:cubicBezTo>
                    <a:pt x="732" y="442"/>
                    <a:pt x="732" y="442"/>
                    <a:pt x="732" y="441"/>
                  </a:cubicBezTo>
                  <a:cubicBezTo>
                    <a:pt x="732" y="441"/>
                    <a:pt x="732" y="441"/>
                    <a:pt x="732" y="441"/>
                  </a:cubicBezTo>
                  <a:cubicBezTo>
                    <a:pt x="733" y="440"/>
                    <a:pt x="733" y="440"/>
                    <a:pt x="733" y="439"/>
                  </a:cubicBezTo>
                  <a:cubicBezTo>
                    <a:pt x="733" y="439"/>
                    <a:pt x="732" y="439"/>
                    <a:pt x="732" y="439"/>
                  </a:cubicBezTo>
                  <a:cubicBezTo>
                    <a:pt x="732" y="439"/>
                    <a:pt x="732" y="438"/>
                    <a:pt x="732" y="438"/>
                  </a:cubicBezTo>
                  <a:cubicBezTo>
                    <a:pt x="732" y="438"/>
                    <a:pt x="732" y="438"/>
                    <a:pt x="731" y="437"/>
                  </a:cubicBezTo>
                  <a:cubicBezTo>
                    <a:pt x="731" y="437"/>
                    <a:pt x="731" y="437"/>
                    <a:pt x="731" y="437"/>
                  </a:cubicBezTo>
                  <a:cubicBezTo>
                    <a:pt x="731" y="437"/>
                    <a:pt x="731" y="437"/>
                    <a:pt x="731" y="437"/>
                  </a:cubicBezTo>
                  <a:cubicBezTo>
                    <a:pt x="730" y="436"/>
                    <a:pt x="730" y="436"/>
                    <a:pt x="731" y="435"/>
                  </a:cubicBezTo>
                  <a:cubicBezTo>
                    <a:pt x="731" y="435"/>
                    <a:pt x="731" y="435"/>
                    <a:pt x="731" y="434"/>
                  </a:cubicBezTo>
                  <a:cubicBezTo>
                    <a:pt x="731" y="434"/>
                    <a:pt x="731" y="434"/>
                    <a:pt x="731" y="434"/>
                  </a:cubicBezTo>
                  <a:cubicBezTo>
                    <a:pt x="731" y="434"/>
                    <a:pt x="731" y="434"/>
                    <a:pt x="731" y="434"/>
                  </a:cubicBezTo>
                  <a:cubicBezTo>
                    <a:pt x="732" y="433"/>
                    <a:pt x="732" y="432"/>
                    <a:pt x="733" y="432"/>
                  </a:cubicBezTo>
                  <a:cubicBezTo>
                    <a:pt x="733" y="432"/>
                    <a:pt x="733" y="432"/>
                    <a:pt x="734" y="432"/>
                  </a:cubicBezTo>
                  <a:cubicBezTo>
                    <a:pt x="735" y="433"/>
                    <a:pt x="735" y="434"/>
                    <a:pt x="735" y="435"/>
                  </a:cubicBezTo>
                  <a:cubicBezTo>
                    <a:pt x="735" y="436"/>
                    <a:pt x="735" y="436"/>
                    <a:pt x="735" y="436"/>
                  </a:cubicBezTo>
                  <a:cubicBezTo>
                    <a:pt x="735" y="436"/>
                    <a:pt x="735" y="436"/>
                    <a:pt x="735" y="437"/>
                  </a:cubicBezTo>
                  <a:cubicBezTo>
                    <a:pt x="735" y="437"/>
                    <a:pt x="735" y="437"/>
                    <a:pt x="735" y="437"/>
                  </a:cubicBezTo>
                  <a:cubicBezTo>
                    <a:pt x="735" y="437"/>
                    <a:pt x="736" y="436"/>
                    <a:pt x="736" y="436"/>
                  </a:cubicBezTo>
                  <a:cubicBezTo>
                    <a:pt x="737" y="436"/>
                    <a:pt x="737" y="436"/>
                    <a:pt x="737" y="436"/>
                  </a:cubicBezTo>
                  <a:cubicBezTo>
                    <a:pt x="737" y="436"/>
                    <a:pt x="737" y="436"/>
                    <a:pt x="738" y="436"/>
                  </a:cubicBezTo>
                  <a:cubicBezTo>
                    <a:pt x="738" y="436"/>
                    <a:pt x="739" y="435"/>
                    <a:pt x="739" y="434"/>
                  </a:cubicBezTo>
                  <a:cubicBezTo>
                    <a:pt x="739" y="433"/>
                    <a:pt x="740" y="432"/>
                    <a:pt x="741" y="431"/>
                  </a:cubicBezTo>
                  <a:cubicBezTo>
                    <a:pt x="741" y="431"/>
                    <a:pt x="742" y="430"/>
                    <a:pt x="742" y="430"/>
                  </a:cubicBezTo>
                  <a:cubicBezTo>
                    <a:pt x="742" y="430"/>
                    <a:pt x="742" y="430"/>
                    <a:pt x="742" y="430"/>
                  </a:cubicBezTo>
                  <a:cubicBezTo>
                    <a:pt x="741" y="430"/>
                    <a:pt x="740" y="430"/>
                    <a:pt x="740" y="431"/>
                  </a:cubicBezTo>
                  <a:cubicBezTo>
                    <a:pt x="739" y="431"/>
                    <a:pt x="739" y="431"/>
                    <a:pt x="739" y="432"/>
                  </a:cubicBezTo>
                  <a:cubicBezTo>
                    <a:pt x="739" y="432"/>
                    <a:pt x="738" y="432"/>
                    <a:pt x="738" y="432"/>
                  </a:cubicBezTo>
                  <a:cubicBezTo>
                    <a:pt x="738" y="433"/>
                    <a:pt x="738" y="433"/>
                    <a:pt x="737" y="433"/>
                  </a:cubicBezTo>
                  <a:cubicBezTo>
                    <a:pt x="737" y="434"/>
                    <a:pt x="737" y="434"/>
                    <a:pt x="737" y="434"/>
                  </a:cubicBezTo>
                  <a:cubicBezTo>
                    <a:pt x="737" y="434"/>
                    <a:pt x="737" y="434"/>
                    <a:pt x="737" y="434"/>
                  </a:cubicBezTo>
                  <a:cubicBezTo>
                    <a:pt x="737" y="434"/>
                    <a:pt x="737" y="434"/>
                    <a:pt x="737" y="434"/>
                  </a:cubicBezTo>
                  <a:cubicBezTo>
                    <a:pt x="737" y="434"/>
                    <a:pt x="737" y="435"/>
                    <a:pt x="736" y="435"/>
                  </a:cubicBezTo>
                  <a:cubicBezTo>
                    <a:pt x="736" y="434"/>
                    <a:pt x="736" y="434"/>
                    <a:pt x="736" y="434"/>
                  </a:cubicBezTo>
                  <a:cubicBezTo>
                    <a:pt x="735" y="434"/>
                    <a:pt x="735" y="434"/>
                    <a:pt x="735" y="434"/>
                  </a:cubicBezTo>
                  <a:cubicBezTo>
                    <a:pt x="736" y="434"/>
                    <a:pt x="736" y="434"/>
                    <a:pt x="736" y="434"/>
                  </a:cubicBezTo>
                  <a:cubicBezTo>
                    <a:pt x="736" y="433"/>
                    <a:pt x="736" y="433"/>
                    <a:pt x="736" y="432"/>
                  </a:cubicBezTo>
                  <a:cubicBezTo>
                    <a:pt x="735" y="431"/>
                    <a:pt x="735" y="430"/>
                    <a:pt x="734" y="430"/>
                  </a:cubicBezTo>
                  <a:cubicBezTo>
                    <a:pt x="734" y="430"/>
                    <a:pt x="734" y="430"/>
                    <a:pt x="734" y="430"/>
                  </a:cubicBezTo>
                  <a:cubicBezTo>
                    <a:pt x="733" y="430"/>
                    <a:pt x="732" y="431"/>
                    <a:pt x="732" y="431"/>
                  </a:cubicBezTo>
                  <a:cubicBezTo>
                    <a:pt x="732" y="431"/>
                    <a:pt x="732" y="431"/>
                    <a:pt x="732" y="432"/>
                  </a:cubicBezTo>
                  <a:cubicBezTo>
                    <a:pt x="731" y="433"/>
                    <a:pt x="730" y="434"/>
                    <a:pt x="730" y="434"/>
                  </a:cubicBezTo>
                  <a:cubicBezTo>
                    <a:pt x="730" y="434"/>
                    <a:pt x="730" y="434"/>
                    <a:pt x="730" y="434"/>
                  </a:cubicBezTo>
                  <a:cubicBezTo>
                    <a:pt x="730" y="434"/>
                    <a:pt x="729" y="435"/>
                    <a:pt x="729" y="435"/>
                  </a:cubicBezTo>
                  <a:cubicBezTo>
                    <a:pt x="730" y="435"/>
                    <a:pt x="730" y="436"/>
                    <a:pt x="730" y="436"/>
                  </a:cubicBezTo>
                  <a:cubicBezTo>
                    <a:pt x="729" y="436"/>
                    <a:pt x="729" y="436"/>
                    <a:pt x="729" y="436"/>
                  </a:cubicBezTo>
                  <a:cubicBezTo>
                    <a:pt x="729" y="436"/>
                    <a:pt x="728" y="436"/>
                    <a:pt x="728" y="436"/>
                  </a:cubicBezTo>
                  <a:cubicBezTo>
                    <a:pt x="728" y="436"/>
                    <a:pt x="728" y="436"/>
                    <a:pt x="728" y="436"/>
                  </a:cubicBezTo>
                  <a:cubicBezTo>
                    <a:pt x="728" y="436"/>
                    <a:pt x="728" y="436"/>
                    <a:pt x="728" y="436"/>
                  </a:cubicBezTo>
                  <a:cubicBezTo>
                    <a:pt x="728" y="436"/>
                    <a:pt x="727" y="436"/>
                    <a:pt x="727" y="436"/>
                  </a:cubicBezTo>
                  <a:cubicBezTo>
                    <a:pt x="727" y="436"/>
                    <a:pt x="727" y="436"/>
                    <a:pt x="727" y="436"/>
                  </a:cubicBezTo>
                  <a:cubicBezTo>
                    <a:pt x="726" y="436"/>
                    <a:pt x="725" y="436"/>
                    <a:pt x="725" y="435"/>
                  </a:cubicBezTo>
                  <a:cubicBezTo>
                    <a:pt x="724" y="435"/>
                    <a:pt x="725" y="434"/>
                    <a:pt x="725" y="434"/>
                  </a:cubicBezTo>
                  <a:cubicBezTo>
                    <a:pt x="725" y="434"/>
                    <a:pt x="725" y="433"/>
                    <a:pt x="725" y="432"/>
                  </a:cubicBezTo>
                  <a:cubicBezTo>
                    <a:pt x="725" y="432"/>
                    <a:pt x="725" y="432"/>
                    <a:pt x="725" y="432"/>
                  </a:cubicBezTo>
                  <a:cubicBezTo>
                    <a:pt x="724" y="431"/>
                    <a:pt x="724" y="431"/>
                    <a:pt x="723" y="431"/>
                  </a:cubicBezTo>
                  <a:cubicBezTo>
                    <a:pt x="723" y="431"/>
                    <a:pt x="723" y="431"/>
                    <a:pt x="723" y="431"/>
                  </a:cubicBezTo>
                  <a:cubicBezTo>
                    <a:pt x="723" y="431"/>
                    <a:pt x="723" y="431"/>
                    <a:pt x="723" y="431"/>
                  </a:cubicBezTo>
                  <a:cubicBezTo>
                    <a:pt x="723" y="430"/>
                    <a:pt x="723" y="430"/>
                    <a:pt x="723" y="430"/>
                  </a:cubicBezTo>
                  <a:cubicBezTo>
                    <a:pt x="723" y="429"/>
                    <a:pt x="723" y="428"/>
                    <a:pt x="723" y="428"/>
                  </a:cubicBezTo>
                  <a:cubicBezTo>
                    <a:pt x="722" y="427"/>
                    <a:pt x="722" y="427"/>
                    <a:pt x="722" y="427"/>
                  </a:cubicBezTo>
                  <a:cubicBezTo>
                    <a:pt x="722" y="427"/>
                    <a:pt x="722" y="427"/>
                    <a:pt x="722" y="427"/>
                  </a:cubicBezTo>
                  <a:cubicBezTo>
                    <a:pt x="721" y="427"/>
                    <a:pt x="721" y="427"/>
                    <a:pt x="721" y="426"/>
                  </a:cubicBezTo>
                  <a:cubicBezTo>
                    <a:pt x="721" y="426"/>
                    <a:pt x="721" y="426"/>
                    <a:pt x="721" y="426"/>
                  </a:cubicBezTo>
                  <a:cubicBezTo>
                    <a:pt x="720" y="426"/>
                    <a:pt x="720" y="426"/>
                    <a:pt x="719" y="426"/>
                  </a:cubicBezTo>
                  <a:cubicBezTo>
                    <a:pt x="719" y="426"/>
                    <a:pt x="719" y="426"/>
                    <a:pt x="719" y="426"/>
                  </a:cubicBezTo>
                  <a:cubicBezTo>
                    <a:pt x="718" y="426"/>
                    <a:pt x="718" y="426"/>
                    <a:pt x="718" y="426"/>
                  </a:cubicBezTo>
                  <a:cubicBezTo>
                    <a:pt x="718" y="426"/>
                    <a:pt x="718" y="426"/>
                    <a:pt x="718" y="426"/>
                  </a:cubicBezTo>
                  <a:cubicBezTo>
                    <a:pt x="718" y="426"/>
                    <a:pt x="718" y="426"/>
                    <a:pt x="718" y="426"/>
                  </a:cubicBezTo>
                  <a:cubicBezTo>
                    <a:pt x="717" y="426"/>
                    <a:pt x="717" y="426"/>
                    <a:pt x="717" y="426"/>
                  </a:cubicBezTo>
                  <a:cubicBezTo>
                    <a:pt x="716" y="426"/>
                    <a:pt x="716" y="427"/>
                    <a:pt x="715" y="427"/>
                  </a:cubicBezTo>
                  <a:cubicBezTo>
                    <a:pt x="715" y="427"/>
                    <a:pt x="715" y="427"/>
                    <a:pt x="714" y="427"/>
                  </a:cubicBezTo>
                  <a:cubicBezTo>
                    <a:pt x="714" y="427"/>
                    <a:pt x="714" y="427"/>
                    <a:pt x="714" y="427"/>
                  </a:cubicBezTo>
                  <a:cubicBezTo>
                    <a:pt x="713" y="427"/>
                    <a:pt x="713" y="427"/>
                    <a:pt x="713" y="427"/>
                  </a:cubicBezTo>
                  <a:cubicBezTo>
                    <a:pt x="713" y="427"/>
                    <a:pt x="713" y="427"/>
                    <a:pt x="713" y="427"/>
                  </a:cubicBezTo>
                  <a:cubicBezTo>
                    <a:pt x="713" y="427"/>
                    <a:pt x="713" y="427"/>
                    <a:pt x="713" y="427"/>
                  </a:cubicBezTo>
                  <a:cubicBezTo>
                    <a:pt x="713" y="427"/>
                    <a:pt x="713" y="427"/>
                    <a:pt x="713" y="427"/>
                  </a:cubicBezTo>
                  <a:close/>
                  <a:moveTo>
                    <a:pt x="746" y="580"/>
                  </a:moveTo>
                  <a:cubicBezTo>
                    <a:pt x="746" y="580"/>
                    <a:pt x="746" y="579"/>
                    <a:pt x="746" y="579"/>
                  </a:cubicBezTo>
                  <a:cubicBezTo>
                    <a:pt x="745" y="579"/>
                    <a:pt x="745" y="579"/>
                    <a:pt x="745" y="578"/>
                  </a:cubicBezTo>
                  <a:cubicBezTo>
                    <a:pt x="744" y="578"/>
                    <a:pt x="744" y="577"/>
                    <a:pt x="745" y="576"/>
                  </a:cubicBezTo>
                  <a:cubicBezTo>
                    <a:pt x="745" y="576"/>
                    <a:pt x="745" y="576"/>
                    <a:pt x="745" y="576"/>
                  </a:cubicBezTo>
                  <a:cubicBezTo>
                    <a:pt x="745" y="575"/>
                    <a:pt x="745" y="575"/>
                    <a:pt x="745" y="575"/>
                  </a:cubicBezTo>
                  <a:cubicBezTo>
                    <a:pt x="745" y="574"/>
                    <a:pt x="745" y="574"/>
                    <a:pt x="745" y="574"/>
                  </a:cubicBezTo>
                  <a:cubicBezTo>
                    <a:pt x="745" y="573"/>
                    <a:pt x="745" y="573"/>
                    <a:pt x="745" y="573"/>
                  </a:cubicBezTo>
                  <a:cubicBezTo>
                    <a:pt x="745" y="573"/>
                    <a:pt x="745" y="572"/>
                    <a:pt x="745" y="572"/>
                  </a:cubicBezTo>
                  <a:cubicBezTo>
                    <a:pt x="745" y="571"/>
                    <a:pt x="745" y="571"/>
                    <a:pt x="745" y="570"/>
                  </a:cubicBezTo>
                  <a:cubicBezTo>
                    <a:pt x="745" y="570"/>
                    <a:pt x="745" y="569"/>
                    <a:pt x="745" y="569"/>
                  </a:cubicBezTo>
                  <a:cubicBezTo>
                    <a:pt x="745" y="568"/>
                    <a:pt x="745" y="568"/>
                    <a:pt x="745" y="568"/>
                  </a:cubicBezTo>
                  <a:cubicBezTo>
                    <a:pt x="745" y="567"/>
                    <a:pt x="745" y="566"/>
                    <a:pt x="745" y="566"/>
                  </a:cubicBezTo>
                  <a:cubicBezTo>
                    <a:pt x="745" y="565"/>
                    <a:pt x="745" y="565"/>
                    <a:pt x="745" y="565"/>
                  </a:cubicBezTo>
                  <a:cubicBezTo>
                    <a:pt x="745" y="564"/>
                    <a:pt x="745" y="564"/>
                    <a:pt x="745" y="564"/>
                  </a:cubicBezTo>
                  <a:cubicBezTo>
                    <a:pt x="744" y="564"/>
                    <a:pt x="744" y="564"/>
                    <a:pt x="744" y="563"/>
                  </a:cubicBezTo>
                  <a:cubicBezTo>
                    <a:pt x="745" y="563"/>
                    <a:pt x="745" y="562"/>
                    <a:pt x="745" y="562"/>
                  </a:cubicBezTo>
                  <a:cubicBezTo>
                    <a:pt x="745" y="562"/>
                    <a:pt x="745" y="561"/>
                    <a:pt x="745" y="561"/>
                  </a:cubicBezTo>
                  <a:cubicBezTo>
                    <a:pt x="746" y="560"/>
                    <a:pt x="746" y="560"/>
                    <a:pt x="745" y="559"/>
                  </a:cubicBezTo>
                  <a:cubicBezTo>
                    <a:pt x="745" y="559"/>
                    <a:pt x="745" y="559"/>
                    <a:pt x="745" y="559"/>
                  </a:cubicBezTo>
                  <a:cubicBezTo>
                    <a:pt x="745" y="558"/>
                    <a:pt x="745" y="558"/>
                    <a:pt x="745" y="558"/>
                  </a:cubicBezTo>
                  <a:cubicBezTo>
                    <a:pt x="745" y="558"/>
                    <a:pt x="745" y="558"/>
                    <a:pt x="745" y="557"/>
                  </a:cubicBezTo>
                  <a:cubicBezTo>
                    <a:pt x="744" y="557"/>
                    <a:pt x="744" y="557"/>
                    <a:pt x="744" y="556"/>
                  </a:cubicBezTo>
                  <a:cubicBezTo>
                    <a:pt x="743" y="556"/>
                    <a:pt x="743" y="556"/>
                    <a:pt x="743" y="556"/>
                  </a:cubicBezTo>
                  <a:cubicBezTo>
                    <a:pt x="742" y="556"/>
                    <a:pt x="742" y="557"/>
                    <a:pt x="741" y="557"/>
                  </a:cubicBezTo>
                  <a:cubicBezTo>
                    <a:pt x="741" y="557"/>
                    <a:pt x="741" y="557"/>
                    <a:pt x="741" y="557"/>
                  </a:cubicBezTo>
                  <a:cubicBezTo>
                    <a:pt x="741" y="558"/>
                    <a:pt x="740" y="558"/>
                    <a:pt x="740" y="558"/>
                  </a:cubicBezTo>
                  <a:cubicBezTo>
                    <a:pt x="739" y="558"/>
                    <a:pt x="739" y="558"/>
                    <a:pt x="739" y="558"/>
                  </a:cubicBezTo>
                  <a:cubicBezTo>
                    <a:pt x="739" y="559"/>
                    <a:pt x="739" y="559"/>
                    <a:pt x="738" y="559"/>
                  </a:cubicBezTo>
                  <a:cubicBezTo>
                    <a:pt x="738" y="559"/>
                    <a:pt x="738" y="559"/>
                    <a:pt x="738" y="559"/>
                  </a:cubicBezTo>
                  <a:cubicBezTo>
                    <a:pt x="738" y="560"/>
                    <a:pt x="738" y="561"/>
                    <a:pt x="738" y="561"/>
                  </a:cubicBezTo>
                  <a:cubicBezTo>
                    <a:pt x="738" y="561"/>
                    <a:pt x="738" y="561"/>
                    <a:pt x="738" y="561"/>
                  </a:cubicBezTo>
                  <a:cubicBezTo>
                    <a:pt x="739" y="562"/>
                    <a:pt x="740" y="563"/>
                    <a:pt x="740" y="565"/>
                  </a:cubicBezTo>
                  <a:cubicBezTo>
                    <a:pt x="740" y="565"/>
                    <a:pt x="740" y="565"/>
                    <a:pt x="740" y="565"/>
                  </a:cubicBezTo>
                  <a:cubicBezTo>
                    <a:pt x="740" y="565"/>
                    <a:pt x="740" y="565"/>
                    <a:pt x="740" y="566"/>
                  </a:cubicBezTo>
                  <a:cubicBezTo>
                    <a:pt x="740" y="566"/>
                    <a:pt x="740" y="566"/>
                    <a:pt x="740" y="567"/>
                  </a:cubicBezTo>
                  <a:cubicBezTo>
                    <a:pt x="740" y="567"/>
                    <a:pt x="740" y="567"/>
                    <a:pt x="740" y="567"/>
                  </a:cubicBezTo>
                  <a:cubicBezTo>
                    <a:pt x="739" y="567"/>
                    <a:pt x="739" y="567"/>
                    <a:pt x="739" y="568"/>
                  </a:cubicBezTo>
                  <a:cubicBezTo>
                    <a:pt x="739" y="568"/>
                    <a:pt x="739" y="568"/>
                    <a:pt x="739" y="568"/>
                  </a:cubicBezTo>
                  <a:cubicBezTo>
                    <a:pt x="738" y="568"/>
                    <a:pt x="738" y="569"/>
                    <a:pt x="738" y="569"/>
                  </a:cubicBezTo>
                  <a:cubicBezTo>
                    <a:pt x="739" y="570"/>
                    <a:pt x="738" y="570"/>
                    <a:pt x="738" y="571"/>
                  </a:cubicBezTo>
                  <a:cubicBezTo>
                    <a:pt x="738" y="571"/>
                    <a:pt x="738" y="572"/>
                    <a:pt x="738" y="572"/>
                  </a:cubicBezTo>
                  <a:cubicBezTo>
                    <a:pt x="738" y="572"/>
                    <a:pt x="738" y="572"/>
                    <a:pt x="738" y="573"/>
                  </a:cubicBezTo>
                  <a:cubicBezTo>
                    <a:pt x="737" y="574"/>
                    <a:pt x="737" y="575"/>
                    <a:pt x="737" y="576"/>
                  </a:cubicBezTo>
                  <a:cubicBezTo>
                    <a:pt x="736" y="577"/>
                    <a:pt x="736" y="578"/>
                    <a:pt x="735" y="579"/>
                  </a:cubicBezTo>
                  <a:cubicBezTo>
                    <a:pt x="735" y="580"/>
                    <a:pt x="735" y="580"/>
                    <a:pt x="735" y="580"/>
                  </a:cubicBezTo>
                  <a:cubicBezTo>
                    <a:pt x="735" y="583"/>
                    <a:pt x="735" y="583"/>
                    <a:pt x="735" y="583"/>
                  </a:cubicBezTo>
                  <a:cubicBezTo>
                    <a:pt x="735" y="582"/>
                    <a:pt x="735" y="582"/>
                    <a:pt x="735" y="582"/>
                  </a:cubicBezTo>
                  <a:cubicBezTo>
                    <a:pt x="734" y="582"/>
                    <a:pt x="734" y="583"/>
                    <a:pt x="734" y="583"/>
                  </a:cubicBezTo>
                  <a:cubicBezTo>
                    <a:pt x="734" y="584"/>
                    <a:pt x="733" y="584"/>
                    <a:pt x="733" y="585"/>
                  </a:cubicBezTo>
                  <a:cubicBezTo>
                    <a:pt x="733" y="585"/>
                    <a:pt x="732" y="585"/>
                    <a:pt x="732" y="586"/>
                  </a:cubicBezTo>
                  <a:cubicBezTo>
                    <a:pt x="732" y="586"/>
                    <a:pt x="732" y="586"/>
                    <a:pt x="732" y="587"/>
                  </a:cubicBezTo>
                  <a:cubicBezTo>
                    <a:pt x="731" y="587"/>
                    <a:pt x="731" y="588"/>
                    <a:pt x="731" y="588"/>
                  </a:cubicBezTo>
                  <a:cubicBezTo>
                    <a:pt x="731" y="589"/>
                    <a:pt x="730" y="589"/>
                    <a:pt x="730" y="589"/>
                  </a:cubicBezTo>
                  <a:cubicBezTo>
                    <a:pt x="730" y="589"/>
                    <a:pt x="729" y="590"/>
                    <a:pt x="729" y="590"/>
                  </a:cubicBezTo>
                  <a:cubicBezTo>
                    <a:pt x="729" y="591"/>
                    <a:pt x="729" y="591"/>
                    <a:pt x="729" y="592"/>
                  </a:cubicBezTo>
                  <a:cubicBezTo>
                    <a:pt x="728" y="592"/>
                    <a:pt x="728" y="592"/>
                    <a:pt x="728" y="592"/>
                  </a:cubicBezTo>
                  <a:cubicBezTo>
                    <a:pt x="728" y="592"/>
                    <a:pt x="728" y="592"/>
                    <a:pt x="728" y="593"/>
                  </a:cubicBezTo>
                  <a:cubicBezTo>
                    <a:pt x="728" y="593"/>
                    <a:pt x="728" y="594"/>
                    <a:pt x="727" y="594"/>
                  </a:cubicBezTo>
                  <a:cubicBezTo>
                    <a:pt x="727" y="594"/>
                    <a:pt x="727" y="594"/>
                    <a:pt x="727" y="594"/>
                  </a:cubicBezTo>
                  <a:cubicBezTo>
                    <a:pt x="727" y="595"/>
                    <a:pt x="727" y="596"/>
                    <a:pt x="726" y="596"/>
                  </a:cubicBezTo>
                  <a:cubicBezTo>
                    <a:pt x="726" y="597"/>
                    <a:pt x="725" y="597"/>
                    <a:pt x="725" y="597"/>
                  </a:cubicBezTo>
                  <a:cubicBezTo>
                    <a:pt x="725" y="597"/>
                    <a:pt x="724" y="597"/>
                    <a:pt x="724" y="597"/>
                  </a:cubicBezTo>
                  <a:cubicBezTo>
                    <a:pt x="724" y="597"/>
                    <a:pt x="723" y="598"/>
                    <a:pt x="723" y="598"/>
                  </a:cubicBezTo>
                  <a:cubicBezTo>
                    <a:pt x="723" y="598"/>
                    <a:pt x="723" y="599"/>
                    <a:pt x="724" y="599"/>
                  </a:cubicBezTo>
                  <a:cubicBezTo>
                    <a:pt x="724" y="599"/>
                    <a:pt x="724" y="599"/>
                    <a:pt x="724" y="599"/>
                  </a:cubicBezTo>
                  <a:cubicBezTo>
                    <a:pt x="724" y="600"/>
                    <a:pt x="724" y="600"/>
                    <a:pt x="724" y="601"/>
                  </a:cubicBezTo>
                  <a:cubicBezTo>
                    <a:pt x="724" y="601"/>
                    <a:pt x="723" y="602"/>
                    <a:pt x="722" y="603"/>
                  </a:cubicBezTo>
                  <a:cubicBezTo>
                    <a:pt x="722" y="603"/>
                    <a:pt x="721" y="603"/>
                    <a:pt x="721" y="604"/>
                  </a:cubicBezTo>
                  <a:cubicBezTo>
                    <a:pt x="721" y="604"/>
                    <a:pt x="720" y="605"/>
                    <a:pt x="720" y="605"/>
                  </a:cubicBezTo>
                  <a:cubicBezTo>
                    <a:pt x="719" y="605"/>
                    <a:pt x="719" y="606"/>
                    <a:pt x="718" y="606"/>
                  </a:cubicBezTo>
                  <a:cubicBezTo>
                    <a:pt x="718" y="607"/>
                    <a:pt x="718" y="607"/>
                    <a:pt x="717" y="607"/>
                  </a:cubicBezTo>
                  <a:cubicBezTo>
                    <a:pt x="717" y="608"/>
                    <a:pt x="717" y="608"/>
                    <a:pt x="716" y="608"/>
                  </a:cubicBezTo>
                  <a:cubicBezTo>
                    <a:pt x="716" y="608"/>
                    <a:pt x="716" y="609"/>
                    <a:pt x="716" y="609"/>
                  </a:cubicBezTo>
                  <a:cubicBezTo>
                    <a:pt x="716" y="610"/>
                    <a:pt x="716" y="611"/>
                    <a:pt x="715" y="612"/>
                  </a:cubicBezTo>
                  <a:cubicBezTo>
                    <a:pt x="715" y="612"/>
                    <a:pt x="715" y="612"/>
                    <a:pt x="714" y="612"/>
                  </a:cubicBezTo>
                  <a:cubicBezTo>
                    <a:pt x="714" y="612"/>
                    <a:pt x="714" y="613"/>
                    <a:pt x="714" y="613"/>
                  </a:cubicBezTo>
                  <a:cubicBezTo>
                    <a:pt x="713" y="614"/>
                    <a:pt x="713" y="615"/>
                    <a:pt x="712" y="615"/>
                  </a:cubicBezTo>
                  <a:cubicBezTo>
                    <a:pt x="712" y="615"/>
                    <a:pt x="712" y="616"/>
                    <a:pt x="712" y="616"/>
                  </a:cubicBezTo>
                  <a:cubicBezTo>
                    <a:pt x="712" y="616"/>
                    <a:pt x="711" y="617"/>
                    <a:pt x="711" y="617"/>
                  </a:cubicBezTo>
                  <a:cubicBezTo>
                    <a:pt x="711" y="617"/>
                    <a:pt x="711" y="617"/>
                    <a:pt x="711" y="617"/>
                  </a:cubicBezTo>
                  <a:cubicBezTo>
                    <a:pt x="710" y="617"/>
                    <a:pt x="710" y="617"/>
                    <a:pt x="710" y="617"/>
                  </a:cubicBezTo>
                  <a:cubicBezTo>
                    <a:pt x="710" y="617"/>
                    <a:pt x="710" y="616"/>
                    <a:pt x="710" y="616"/>
                  </a:cubicBezTo>
                  <a:cubicBezTo>
                    <a:pt x="710" y="616"/>
                    <a:pt x="710" y="616"/>
                    <a:pt x="709" y="616"/>
                  </a:cubicBezTo>
                  <a:cubicBezTo>
                    <a:pt x="709" y="616"/>
                    <a:pt x="709" y="616"/>
                    <a:pt x="709" y="616"/>
                  </a:cubicBezTo>
                  <a:cubicBezTo>
                    <a:pt x="708" y="615"/>
                    <a:pt x="707" y="614"/>
                    <a:pt x="707" y="613"/>
                  </a:cubicBezTo>
                  <a:cubicBezTo>
                    <a:pt x="707" y="613"/>
                    <a:pt x="706" y="613"/>
                    <a:pt x="706" y="612"/>
                  </a:cubicBezTo>
                  <a:cubicBezTo>
                    <a:pt x="706" y="612"/>
                    <a:pt x="705" y="611"/>
                    <a:pt x="705" y="611"/>
                  </a:cubicBezTo>
                  <a:cubicBezTo>
                    <a:pt x="704" y="611"/>
                    <a:pt x="703" y="610"/>
                    <a:pt x="703" y="610"/>
                  </a:cubicBezTo>
                  <a:cubicBezTo>
                    <a:pt x="703" y="609"/>
                    <a:pt x="702" y="609"/>
                    <a:pt x="702" y="609"/>
                  </a:cubicBezTo>
                  <a:cubicBezTo>
                    <a:pt x="701" y="608"/>
                    <a:pt x="700" y="608"/>
                    <a:pt x="700" y="607"/>
                  </a:cubicBezTo>
                  <a:cubicBezTo>
                    <a:pt x="700" y="607"/>
                    <a:pt x="700" y="607"/>
                    <a:pt x="700" y="607"/>
                  </a:cubicBezTo>
                  <a:cubicBezTo>
                    <a:pt x="700" y="607"/>
                    <a:pt x="700" y="607"/>
                    <a:pt x="700" y="607"/>
                  </a:cubicBezTo>
                  <a:cubicBezTo>
                    <a:pt x="700" y="606"/>
                    <a:pt x="700" y="606"/>
                    <a:pt x="700" y="606"/>
                  </a:cubicBezTo>
                  <a:cubicBezTo>
                    <a:pt x="700" y="606"/>
                    <a:pt x="700" y="606"/>
                    <a:pt x="699" y="606"/>
                  </a:cubicBezTo>
                  <a:cubicBezTo>
                    <a:pt x="699" y="606"/>
                    <a:pt x="698" y="605"/>
                    <a:pt x="698" y="604"/>
                  </a:cubicBezTo>
                  <a:cubicBezTo>
                    <a:pt x="698" y="604"/>
                    <a:pt x="698" y="604"/>
                    <a:pt x="698" y="604"/>
                  </a:cubicBezTo>
                  <a:cubicBezTo>
                    <a:pt x="697" y="603"/>
                    <a:pt x="697" y="603"/>
                    <a:pt x="697" y="603"/>
                  </a:cubicBezTo>
                  <a:cubicBezTo>
                    <a:pt x="697" y="603"/>
                    <a:pt x="697" y="603"/>
                    <a:pt x="697" y="603"/>
                  </a:cubicBezTo>
                  <a:cubicBezTo>
                    <a:pt x="697" y="603"/>
                    <a:pt x="696" y="603"/>
                    <a:pt x="696" y="602"/>
                  </a:cubicBezTo>
                  <a:cubicBezTo>
                    <a:pt x="696" y="602"/>
                    <a:pt x="695" y="602"/>
                    <a:pt x="695" y="601"/>
                  </a:cubicBezTo>
                  <a:cubicBezTo>
                    <a:pt x="695" y="601"/>
                    <a:pt x="695" y="601"/>
                    <a:pt x="695" y="601"/>
                  </a:cubicBezTo>
                  <a:cubicBezTo>
                    <a:pt x="695" y="601"/>
                    <a:pt x="695" y="601"/>
                    <a:pt x="694" y="601"/>
                  </a:cubicBezTo>
                  <a:cubicBezTo>
                    <a:pt x="693" y="601"/>
                    <a:pt x="693" y="600"/>
                    <a:pt x="693" y="599"/>
                  </a:cubicBezTo>
                  <a:cubicBezTo>
                    <a:pt x="693" y="599"/>
                    <a:pt x="693" y="599"/>
                    <a:pt x="693" y="599"/>
                  </a:cubicBezTo>
                  <a:cubicBezTo>
                    <a:pt x="693" y="599"/>
                    <a:pt x="693" y="599"/>
                    <a:pt x="693" y="599"/>
                  </a:cubicBezTo>
                  <a:cubicBezTo>
                    <a:pt x="693" y="598"/>
                    <a:pt x="693" y="598"/>
                    <a:pt x="693" y="598"/>
                  </a:cubicBezTo>
                  <a:cubicBezTo>
                    <a:pt x="693" y="598"/>
                    <a:pt x="692" y="597"/>
                    <a:pt x="692" y="597"/>
                  </a:cubicBezTo>
                  <a:cubicBezTo>
                    <a:pt x="692" y="597"/>
                    <a:pt x="692" y="597"/>
                    <a:pt x="692" y="597"/>
                  </a:cubicBezTo>
                  <a:cubicBezTo>
                    <a:pt x="692" y="597"/>
                    <a:pt x="692" y="597"/>
                    <a:pt x="692" y="597"/>
                  </a:cubicBezTo>
                  <a:cubicBezTo>
                    <a:pt x="692" y="596"/>
                    <a:pt x="692" y="596"/>
                    <a:pt x="692" y="596"/>
                  </a:cubicBezTo>
                  <a:cubicBezTo>
                    <a:pt x="692" y="596"/>
                    <a:pt x="692" y="595"/>
                    <a:pt x="692" y="595"/>
                  </a:cubicBezTo>
                  <a:cubicBezTo>
                    <a:pt x="692" y="595"/>
                    <a:pt x="692" y="594"/>
                    <a:pt x="692" y="594"/>
                  </a:cubicBezTo>
                  <a:cubicBezTo>
                    <a:pt x="691" y="594"/>
                    <a:pt x="691" y="593"/>
                    <a:pt x="691" y="592"/>
                  </a:cubicBezTo>
                  <a:cubicBezTo>
                    <a:pt x="690" y="592"/>
                    <a:pt x="690" y="592"/>
                    <a:pt x="690" y="591"/>
                  </a:cubicBezTo>
                  <a:cubicBezTo>
                    <a:pt x="690" y="591"/>
                    <a:pt x="689" y="590"/>
                    <a:pt x="689" y="590"/>
                  </a:cubicBezTo>
                  <a:cubicBezTo>
                    <a:pt x="689" y="590"/>
                    <a:pt x="689" y="590"/>
                    <a:pt x="689" y="589"/>
                  </a:cubicBezTo>
                  <a:cubicBezTo>
                    <a:pt x="688" y="589"/>
                    <a:pt x="688" y="588"/>
                    <a:pt x="688" y="588"/>
                  </a:cubicBezTo>
                  <a:cubicBezTo>
                    <a:pt x="688" y="588"/>
                    <a:pt x="688" y="588"/>
                    <a:pt x="688" y="588"/>
                  </a:cubicBezTo>
                  <a:cubicBezTo>
                    <a:pt x="688" y="587"/>
                    <a:pt x="688" y="587"/>
                    <a:pt x="688" y="587"/>
                  </a:cubicBezTo>
                  <a:cubicBezTo>
                    <a:pt x="688" y="587"/>
                    <a:pt x="688" y="587"/>
                    <a:pt x="688" y="587"/>
                  </a:cubicBezTo>
                  <a:cubicBezTo>
                    <a:pt x="688" y="586"/>
                    <a:pt x="688" y="586"/>
                    <a:pt x="688" y="586"/>
                  </a:cubicBezTo>
                  <a:cubicBezTo>
                    <a:pt x="688" y="586"/>
                    <a:pt x="688" y="586"/>
                    <a:pt x="688" y="586"/>
                  </a:cubicBezTo>
                  <a:cubicBezTo>
                    <a:pt x="689" y="586"/>
                    <a:pt x="689" y="586"/>
                    <a:pt x="689" y="586"/>
                  </a:cubicBezTo>
                  <a:cubicBezTo>
                    <a:pt x="689" y="586"/>
                    <a:pt x="689" y="586"/>
                    <a:pt x="689" y="586"/>
                  </a:cubicBezTo>
                  <a:cubicBezTo>
                    <a:pt x="689" y="586"/>
                    <a:pt x="689" y="586"/>
                    <a:pt x="689" y="586"/>
                  </a:cubicBezTo>
                  <a:cubicBezTo>
                    <a:pt x="689" y="586"/>
                    <a:pt x="689" y="586"/>
                    <a:pt x="689" y="586"/>
                  </a:cubicBezTo>
                  <a:cubicBezTo>
                    <a:pt x="689" y="586"/>
                    <a:pt x="689" y="586"/>
                    <a:pt x="690" y="586"/>
                  </a:cubicBezTo>
                  <a:cubicBezTo>
                    <a:pt x="690" y="586"/>
                    <a:pt x="690" y="586"/>
                    <a:pt x="690" y="586"/>
                  </a:cubicBezTo>
                  <a:cubicBezTo>
                    <a:pt x="690" y="586"/>
                    <a:pt x="690" y="586"/>
                    <a:pt x="690" y="586"/>
                  </a:cubicBezTo>
                  <a:cubicBezTo>
                    <a:pt x="690" y="586"/>
                    <a:pt x="690" y="586"/>
                    <a:pt x="690" y="586"/>
                  </a:cubicBezTo>
                  <a:cubicBezTo>
                    <a:pt x="690" y="585"/>
                    <a:pt x="690" y="585"/>
                    <a:pt x="690" y="585"/>
                  </a:cubicBezTo>
                  <a:cubicBezTo>
                    <a:pt x="689" y="585"/>
                    <a:pt x="689" y="584"/>
                    <a:pt x="689" y="584"/>
                  </a:cubicBezTo>
                  <a:cubicBezTo>
                    <a:pt x="689" y="584"/>
                    <a:pt x="689" y="584"/>
                    <a:pt x="689" y="584"/>
                  </a:cubicBezTo>
                  <a:cubicBezTo>
                    <a:pt x="688" y="584"/>
                    <a:pt x="688" y="583"/>
                    <a:pt x="688" y="582"/>
                  </a:cubicBezTo>
                  <a:cubicBezTo>
                    <a:pt x="688" y="582"/>
                    <a:pt x="688" y="581"/>
                    <a:pt x="688" y="581"/>
                  </a:cubicBezTo>
                  <a:cubicBezTo>
                    <a:pt x="688" y="581"/>
                    <a:pt x="688" y="580"/>
                    <a:pt x="688" y="580"/>
                  </a:cubicBezTo>
                  <a:cubicBezTo>
                    <a:pt x="688" y="580"/>
                    <a:pt x="688" y="580"/>
                    <a:pt x="688" y="580"/>
                  </a:cubicBezTo>
                  <a:cubicBezTo>
                    <a:pt x="688" y="579"/>
                    <a:pt x="688" y="579"/>
                    <a:pt x="688" y="579"/>
                  </a:cubicBezTo>
                  <a:cubicBezTo>
                    <a:pt x="688" y="579"/>
                    <a:pt x="688" y="579"/>
                    <a:pt x="688" y="579"/>
                  </a:cubicBezTo>
                  <a:cubicBezTo>
                    <a:pt x="688" y="578"/>
                    <a:pt x="688" y="578"/>
                    <a:pt x="688" y="577"/>
                  </a:cubicBezTo>
                  <a:cubicBezTo>
                    <a:pt x="688" y="577"/>
                    <a:pt x="688" y="576"/>
                    <a:pt x="688" y="576"/>
                  </a:cubicBezTo>
                  <a:cubicBezTo>
                    <a:pt x="688" y="576"/>
                    <a:pt x="688" y="576"/>
                    <a:pt x="688" y="575"/>
                  </a:cubicBezTo>
                  <a:cubicBezTo>
                    <a:pt x="687" y="575"/>
                    <a:pt x="687" y="575"/>
                    <a:pt x="687" y="574"/>
                  </a:cubicBezTo>
                  <a:cubicBezTo>
                    <a:pt x="687" y="574"/>
                    <a:pt x="687" y="574"/>
                    <a:pt x="687" y="574"/>
                  </a:cubicBezTo>
                  <a:cubicBezTo>
                    <a:pt x="687" y="573"/>
                    <a:pt x="687" y="573"/>
                    <a:pt x="687" y="573"/>
                  </a:cubicBezTo>
                  <a:cubicBezTo>
                    <a:pt x="687" y="573"/>
                    <a:pt x="687" y="573"/>
                    <a:pt x="686" y="573"/>
                  </a:cubicBezTo>
                  <a:cubicBezTo>
                    <a:pt x="686" y="572"/>
                    <a:pt x="685" y="572"/>
                    <a:pt x="686" y="571"/>
                  </a:cubicBezTo>
                  <a:cubicBezTo>
                    <a:pt x="686" y="571"/>
                    <a:pt x="686" y="570"/>
                    <a:pt x="686" y="570"/>
                  </a:cubicBezTo>
                  <a:cubicBezTo>
                    <a:pt x="686" y="570"/>
                    <a:pt x="686" y="570"/>
                    <a:pt x="686" y="570"/>
                  </a:cubicBezTo>
                  <a:cubicBezTo>
                    <a:pt x="686" y="569"/>
                    <a:pt x="686" y="569"/>
                    <a:pt x="686" y="569"/>
                  </a:cubicBezTo>
                  <a:cubicBezTo>
                    <a:pt x="686" y="569"/>
                    <a:pt x="686" y="569"/>
                    <a:pt x="686" y="569"/>
                  </a:cubicBezTo>
                  <a:cubicBezTo>
                    <a:pt x="686" y="568"/>
                    <a:pt x="686" y="568"/>
                    <a:pt x="686" y="568"/>
                  </a:cubicBezTo>
                  <a:cubicBezTo>
                    <a:pt x="686" y="568"/>
                    <a:pt x="686" y="568"/>
                    <a:pt x="686" y="567"/>
                  </a:cubicBezTo>
                  <a:cubicBezTo>
                    <a:pt x="686" y="567"/>
                    <a:pt x="686" y="567"/>
                    <a:pt x="686" y="567"/>
                  </a:cubicBezTo>
                  <a:cubicBezTo>
                    <a:pt x="686" y="567"/>
                    <a:pt x="686" y="566"/>
                    <a:pt x="686" y="566"/>
                  </a:cubicBezTo>
                  <a:cubicBezTo>
                    <a:pt x="686" y="565"/>
                    <a:pt x="686" y="565"/>
                    <a:pt x="686" y="565"/>
                  </a:cubicBezTo>
                  <a:cubicBezTo>
                    <a:pt x="686" y="564"/>
                    <a:pt x="686" y="564"/>
                    <a:pt x="686" y="564"/>
                  </a:cubicBezTo>
                  <a:cubicBezTo>
                    <a:pt x="686" y="563"/>
                    <a:pt x="686" y="562"/>
                    <a:pt x="685" y="562"/>
                  </a:cubicBezTo>
                  <a:cubicBezTo>
                    <a:pt x="685" y="562"/>
                    <a:pt x="685" y="561"/>
                    <a:pt x="685" y="561"/>
                  </a:cubicBezTo>
                  <a:cubicBezTo>
                    <a:pt x="685" y="561"/>
                    <a:pt x="684" y="560"/>
                    <a:pt x="684" y="560"/>
                  </a:cubicBezTo>
                  <a:cubicBezTo>
                    <a:pt x="684" y="560"/>
                    <a:pt x="684" y="559"/>
                    <a:pt x="684" y="559"/>
                  </a:cubicBezTo>
                  <a:cubicBezTo>
                    <a:pt x="683" y="558"/>
                    <a:pt x="683" y="558"/>
                    <a:pt x="683" y="558"/>
                  </a:cubicBezTo>
                  <a:cubicBezTo>
                    <a:pt x="683" y="558"/>
                    <a:pt x="683" y="558"/>
                    <a:pt x="683" y="558"/>
                  </a:cubicBezTo>
                  <a:cubicBezTo>
                    <a:pt x="682" y="557"/>
                    <a:pt x="682" y="557"/>
                    <a:pt x="682" y="556"/>
                  </a:cubicBezTo>
                  <a:cubicBezTo>
                    <a:pt x="682" y="556"/>
                    <a:pt x="682" y="556"/>
                    <a:pt x="682" y="556"/>
                  </a:cubicBezTo>
                  <a:cubicBezTo>
                    <a:pt x="682" y="555"/>
                    <a:pt x="681" y="555"/>
                    <a:pt x="681" y="555"/>
                  </a:cubicBezTo>
                  <a:cubicBezTo>
                    <a:pt x="681" y="554"/>
                    <a:pt x="681" y="554"/>
                    <a:pt x="680" y="553"/>
                  </a:cubicBezTo>
                  <a:cubicBezTo>
                    <a:pt x="680" y="553"/>
                    <a:pt x="680" y="553"/>
                    <a:pt x="680" y="553"/>
                  </a:cubicBezTo>
                  <a:cubicBezTo>
                    <a:pt x="680" y="552"/>
                    <a:pt x="680" y="552"/>
                    <a:pt x="680" y="552"/>
                  </a:cubicBezTo>
                  <a:cubicBezTo>
                    <a:pt x="680" y="552"/>
                    <a:pt x="680" y="552"/>
                    <a:pt x="680" y="552"/>
                  </a:cubicBezTo>
                  <a:cubicBezTo>
                    <a:pt x="680" y="551"/>
                    <a:pt x="680" y="551"/>
                    <a:pt x="679" y="551"/>
                  </a:cubicBezTo>
                  <a:cubicBezTo>
                    <a:pt x="679" y="551"/>
                    <a:pt x="679" y="551"/>
                    <a:pt x="679" y="551"/>
                  </a:cubicBezTo>
                  <a:cubicBezTo>
                    <a:pt x="678" y="551"/>
                    <a:pt x="678" y="551"/>
                    <a:pt x="678" y="551"/>
                  </a:cubicBezTo>
                  <a:cubicBezTo>
                    <a:pt x="678" y="551"/>
                    <a:pt x="678" y="551"/>
                    <a:pt x="678" y="551"/>
                  </a:cubicBezTo>
                  <a:cubicBezTo>
                    <a:pt x="677" y="551"/>
                    <a:pt x="677" y="551"/>
                    <a:pt x="677" y="551"/>
                  </a:cubicBezTo>
                  <a:cubicBezTo>
                    <a:pt x="677" y="551"/>
                    <a:pt x="677" y="551"/>
                    <a:pt x="677" y="551"/>
                  </a:cubicBezTo>
                  <a:cubicBezTo>
                    <a:pt x="678" y="550"/>
                    <a:pt x="678" y="550"/>
                    <a:pt x="677" y="549"/>
                  </a:cubicBezTo>
                  <a:cubicBezTo>
                    <a:pt x="677" y="550"/>
                    <a:pt x="677" y="550"/>
                    <a:pt x="677" y="550"/>
                  </a:cubicBezTo>
                  <a:cubicBezTo>
                    <a:pt x="676" y="550"/>
                    <a:pt x="676" y="550"/>
                    <a:pt x="675" y="551"/>
                  </a:cubicBezTo>
                  <a:cubicBezTo>
                    <a:pt x="675" y="551"/>
                    <a:pt x="675" y="551"/>
                    <a:pt x="675" y="551"/>
                  </a:cubicBezTo>
                  <a:cubicBezTo>
                    <a:pt x="675" y="552"/>
                    <a:pt x="675" y="552"/>
                    <a:pt x="674" y="552"/>
                  </a:cubicBezTo>
                  <a:cubicBezTo>
                    <a:pt x="674" y="553"/>
                    <a:pt x="674" y="553"/>
                    <a:pt x="674" y="553"/>
                  </a:cubicBezTo>
                  <a:cubicBezTo>
                    <a:pt x="674" y="553"/>
                    <a:pt x="674" y="553"/>
                    <a:pt x="674" y="553"/>
                  </a:cubicBezTo>
                  <a:cubicBezTo>
                    <a:pt x="673" y="553"/>
                    <a:pt x="673" y="553"/>
                    <a:pt x="673" y="553"/>
                  </a:cubicBezTo>
                  <a:cubicBezTo>
                    <a:pt x="672" y="552"/>
                    <a:pt x="672" y="552"/>
                    <a:pt x="672" y="552"/>
                  </a:cubicBezTo>
                  <a:cubicBezTo>
                    <a:pt x="672" y="552"/>
                    <a:pt x="672" y="552"/>
                    <a:pt x="672" y="552"/>
                  </a:cubicBezTo>
                  <a:cubicBezTo>
                    <a:pt x="672" y="552"/>
                    <a:pt x="672" y="552"/>
                    <a:pt x="672" y="552"/>
                  </a:cubicBezTo>
                  <a:cubicBezTo>
                    <a:pt x="672" y="552"/>
                    <a:pt x="672" y="552"/>
                    <a:pt x="672" y="551"/>
                  </a:cubicBezTo>
                  <a:cubicBezTo>
                    <a:pt x="672" y="551"/>
                    <a:pt x="672" y="551"/>
                    <a:pt x="672" y="551"/>
                  </a:cubicBezTo>
                  <a:cubicBezTo>
                    <a:pt x="671" y="550"/>
                    <a:pt x="671" y="549"/>
                    <a:pt x="671" y="548"/>
                  </a:cubicBezTo>
                  <a:cubicBezTo>
                    <a:pt x="671" y="548"/>
                    <a:pt x="670" y="547"/>
                    <a:pt x="670" y="547"/>
                  </a:cubicBezTo>
                  <a:cubicBezTo>
                    <a:pt x="670" y="546"/>
                    <a:pt x="670" y="546"/>
                    <a:pt x="670" y="546"/>
                  </a:cubicBezTo>
                  <a:cubicBezTo>
                    <a:pt x="670" y="546"/>
                    <a:pt x="670" y="546"/>
                    <a:pt x="670" y="546"/>
                  </a:cubicBezTo>
                  <a:cubicBezTo>
                    <a:pt x="670" y="546"/>
                    <a:pt x="670" y="546"/>
                    <a:pt x="670" y="546"/>
                  </a:cubicBezTo>
                  <a:cubicBezTo>
                    <a:pt x="670" y="545"/>
                    <a:pt x="669" y="545"/>
                    <a:pt x="668" y="545"/>
                  </a:cubicBezTo>
                  <a:cubicBezTo>
                    <a:pt x="667" y="545"/>
                    <a:pt x="667" y="545"/>
                    <a:pt x="667" y="544"/>
                  </a:cubicBezTo>
                  <a:cubicBezTo>
                    <a:pt x="667" y="544"/>
                    <a:pt x="667" y="544"/>
                    <a:pt x="667" y="544"/>
                  </a:cubicBezTo>
                  <a:cubicBezTo>
                    <a:pt x="667" y="544"/>
                    <a:pt x="667" y="544"/>
                    <a:pt x="667" y="543"/>
                  </a:cubicBezTo>
                  <a:cubicBezTo>
                    <a:pt x="668" y="543"/>
                    <a:pt x="668" y="543"/>
                    <a:pt x="669" y="543"/>
                  </a:cubicBezTo>
                  <a:cubicBezTo>
                    <a:pt x="669" y="543"/>
                    <a:pt x="669" y="543"/>
                    <a:pt x="669" y="543"/>
                  </a:cubicBezTo>
                  <a:cubicBezTo>
                    <a:pt x="670" y="542"/>
                    <a:pt x="670" y="542"/>
                    <a:pt x="670" y="542"/>
                  </a:cubicBezTo>
                  <a:cubicBezTo>
                    <a:pt x="670" y="542"/>
                    <a:pt x="670" y="542"/>
                    <a:pt x="670" y="542"/>
                  </a:cubicBezTo>
                  <a:cubicBezTo>
                    <a:pt x="671" y="542"/>
                    <a:pt x="671" y="542"/>
                    <a:pt x="671" y="542"/>
                  </a:cubicBezTo>
                  <a:cubicBezTo>
                    <a:pt x="671" y="542"/>
                    <a:pt x="671" y="542"/>
                    <a:pt x="671" y="542"/>
                  </a:cubicBezTo>
                  <a:cubicBezTo>
                    <a:pt x="671" y="542"/>
                    <a:pt x="671" y="542"/>
                    <a:pt x="671" y="542"/>
                  </a:cubicBezTo>
                  <a:cubicBezTo>
                    <a:pt x="671" y="542"/>
                    <a:pt x="672" y="542"/>
                    <a:pt x="672" y="542"/>
                  </a:cubicBezTo>
                  <a:cubicBezTo>
                    <a:pt x="673" y="541"/>
                    <a:pt x="674" y="541"/>
                    <a:pt x="674" y="540"/>
                  </a:cubicBezTo>
                  <a:cubicBezTo>
                    <a:pt x="674" y="540"/>
                    <a:pt x="674" y="539"/>
                    <a:pt x="674" y="539"/>
                  </a:cubicBezTo>
                  <a:cubicBezTo>
                    <a:pt x="673" y="538"/>
                    <a:pt x="673" y="537"/>
                    <a:pt x="674" y="536"/>
                  </a:cubicBezTo>
                  <a:cubicBezTo>
                    <a:pt x="674" y="536"/>
                    <a:pt x="674" y="536"/>
                    <a:pt x="674" y="535"/>
                  </a:cubicBezTo>
                  <a:cubicBezTo>
                    <a:pt x="674" y="535"/>
                    <a:pt x="674" y="534"/>
                    <a:pt x="674" y="533"/>
                  </a:cubicBezTo>
                  <a:cubicBezTo>
                    <a:pt x="674" y="533"/>
                    <a:pt x="674" y="533"/>
                    <a:pt x="674" y="533"/>
                  </a:cubicBezTo>
                  <a:cubicBezTo>
                    <a:pt x="674" y="533"/>
                    <a:pt x="675" y="533"/>
                    <a:pt x="675" y="533"/>
                  </a:cubicBezTo>
                  <a:cubicBezTo>
                    <a:pt x="675" y="533"/>
                    <a:pt x="675" y="533"/>
                    <a:pt x="675" y="533"/>
                  </a:cubicBezTo>
                  <a:cubicBezTo>
                    <a:pt x="676" y="533"/>
                    <a:pt x="676" y="533"/>
                    <a:pt x="676" y="533"/>
                  </a:cubicBezTo>
                  <a:cubicBezTo>
                    <a:pt x="676" y="533"/>
                    <a:pt x="676" y="533"/>
                    <a:pt x="677" y="533"/>
                  </a:cubicBezTo>
                  <a:cubicBezTo>
                    <a:pt x="677" y="534"/>
                    <a:pt x="677" y="534"/>
                    <a:pt x="677" y="534"/>
                  </a:cubicBezTo>
                  <a:cubicBezTo>
                    <a:pt x="677" y="534"/>
                    <a:pt x="677" y="534"/>
                    <a:pt x="678" y="535"/>
                  </a:cubicBezTo>
                  <a:cubicBezTo>
                    <a:pt x="678" y="535"/>
                    <a:pt x="678" y="535"/>
                    <a:pt x="678" y="535"/>
                  </a:cubicBezTo>
                  <a:cubicBezTo>
                    <a:pt x="678" y="535"/>
                    <a:pt x="678" y="535"/>
                    <a:pt x="678" y="535"/>
                  </a:cubicBezTo>
                  <a:cubicBezTo>
                    <a:pt x="679" y="536"/>
                    <a:pt x="679" y="536"/>
                    <a:pt x="679" y="536"/>
                  </a:cubicBezTo>
                  <a:cubicBezTo>
                    <a:pt x="679" y="537"/>
                    <a:pt x="680" y="537"/>
                    <a:pt x="680" y="538"/>
                  </a:cubicBezTo>
                  <a:cubicBezTo>
                    <a:pt x="681" y="538"/>
                    <a:pt x="681" y="539"/>
                    <a:pt x="681" y="539"/>
                  </a:cubicBezTo>
                  <a:cubicBezTo>
                    <a:pt x="682" y="539"/>
                    <a:pt x="682" y="540"/>
                    <a:pt x="682" y="540"/>
                  </a:cubicBezTo>
                  <a:cubicBezTo>
                    <a:pt x="682" y="540"/>
                    <a:pt x="683" y="540"/>
                    <a:pt x="683" y="540"/>
                  </a:cubicBezTo>
                  <a:cubicBezTo>
                    <a:pt x="684" y="540"/>
                    <a:pt x="684" y="540"/>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0"/>
                    <a:pt x="685" y="538"/>
                    <a:pt x="686" y="537"/>
                  </a:cubicBezTo>
                  <a:cubicBezTo>
                    <a:pt x="686" y="537"/>
                    <a:pt x="686" y="537"/>
                    <a:pt x="686" y="536"/>
                  </a:cubicBezTo>
                  <a:cubicBezTo>
                    <a:pt x="686" y="536"/>
                    <a:pt x="686" y="536"/>
                    <a:pt x="686" y="536"/>
                  </a:cubicBezTo>
                  <a:cubicBezTo>
                    <a:pt x="685" y="536"/>
                    <a:pt x="685" y="537"/>
                    <a:pt x="685" y="537"/>
                  </a:cubicBezTo>
                  <a:cubicBezTo>
                    <a:pt x="685" y="537"/>
                    <a:pt x="685" y="537"/>
                    <a:pt x="685" y="537"/>
                  </a:cubicBezTo>
                  <a:cubicBezTo>
                    <a:pt x="684" y="537"/>
                    <a:pt x="684" y="537"/>
                    <a:pt x="684" y="537"/>
                  </a:cubicBezTo>
                  <a:cubicBezTo>
                    <a:pt x="684" y="538"/>
                    <a:pt x="683" y="538"/>
                    <a:pt x="683" y="538"/>
                  </a:cubicBezTo>
                  <a:cubicBezTo>
                    <a:pt x="683" y="538"/>
                    <a:pt x="683" y="538"/>
                    <a:pt x="682" y="538"/>
                  </a:cubicBezTo>
                  <a:cubicBezTo>
                    <a:pt x="682" y="537"/>
                    <a:pt x="681" y="537"/>
                    <a:pt x="681" y="536"/>
                  </a:cubicBezTo>
                  <a:cubicBezTo>
                    <a:pt x="681" y="536"/>
                    <a:pt x="680" y="535"/>
                    <a:pt x="680" y="535"/>
                  </a:cubicBezTo>
                  <a:cubicBezTo>
                    <a:pt x="679" y="535"/>
                    <a:pt x="680" y="534"/>
                    <a:pt x="680" y="533"/>
                  </a:cubicBezTo>
                  <a:cubicBezTo>
                    <a:pt x="680" y="533"/>
                    <a:pt x="680" y="533"/>
                    <a:pt x="680" y="533"/>
                  </a:cubicBezTo>
                  <a:cubicBezTo>
                    <a:pt x="680" y="533"/>
                    <a:pt x="680" y="532"/>
                    <a:pt x="680" y="532"/>
                  </a:cubicBezTo>
                  <a:cubicBezTo>
                    <a:pt x="681" y="532"/>
                    <a:pt x="681" y="532"/>
                    <a:pt x="681" y="531"/>
                  </a:cubicBezTo>
                  <a:cubicBezTo>
                    <a:pt x="681" y="531"/>
                    <a:pt x="680" y="530"/>
                    <a:pt x="680" y="530"/>
                  </a:cubicBezTo>
                  <a:cubicBezTo>
                    <a:pt x="680" y="530"/>
                    <a:pt x="680" y="531"/>
                    <a:pt x="680" y="531"/>
                  </a:cubicBezTo>
                  <a:cubicBezTo>
                    <a:pt x="680" y="532"/>
                    <a:pt x="679" y="532"/>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8" y="533"/>
                    <a:pt x="678" y="533"/>
                    <a:pt x="678" y="533"/>
                  </a:cubicBezTo>
                  <a:cubicBezTo>
                    <a:pt x="678" y="533"/>
                    <a:pt x="678" y="533"/>
                    <a:pt x="678" y="533"/>
                  </a:cubicBezTo>
                  <a:cubicBezTo>
                    <a:pt x="678" y="533"/>
                    <a:pt x="678" y="533"/>
                    <a:pt x="677" y="533"/>
                  </a:cubicBezTo>
                  <a:cubicBezTo>
                    <a:pt x="677" y="533"/>
                    <a:pt x="676" y="532"/>
                    <a:pt x="676" y="532"/>
                  </a:cubicBezTo>
                  <a:cubicBezTo>
                    <a:pt x="675" y="531"/>
                    <a:pt x="675" y="531"/>
                    <a:pt x="675" y="531"/>
                  </a:cubicBezTo>
                  <a:cubicBezTo>
                    <a:pt x="674" y="531"/>
                    <a:pt x="674" y="530"/>
                    <a:pt x="673" y="529"/>
                  </a:cubicBezTo>
                  <a:cubicBezTo>
                    <a:pt x="673" y="529"/>
                    <a:pt x="673" y="529"/>
                    <a:pt x="673" y="529"/>
                  </a:cubicBezTo>
                  <a:cubicBezTo>
                    <a:pt x="673" y="528"/>
                    <a:pt x="672" y="527"/>
                    <a:pt x="673" y="526"/>
                  </a:cubicBezTo>
                  <a:cubicBezTo>
                    <a:pt x="673" y="526"/>
                    <a:pt x="673" y="526"/>
                    <a:pt x="673" y="525"/>
                  </a:cubicBezTo>
                  <a:cubicBezTo>
                    <a:pt x="673" y="525"/>
                    <a:pt x="673" y="524"/>
                    <a:pt x="673" y="524"/>
                  </a:cubicBezTo>
                  <a:cubicBezTo>
                    <a:pt x="673" y="524"/>
                    <a:pt x="673" y="524"/>
                    <a:pt x="673" y="523"/>
                  </a:cubicBezTo>
                  <a:cubicBezTo>
                    <a:pt x="673" y="523"/>
                    <a:pt x="673" y="523"/>
                    <a:pt x="673" y="523"/>
                  </a:cubicBezTo>
                  <a:cubicBezTo>
                    <a:pt x="673" y="522"/>
                    <a:pt x="673" y="522"/>
                    <a:pt x="673" y="521"/>
                  </a:cubicBezTo>
                  <a:cubicBezTo>
                    <a:pt x="673" y="521"/>
                    <a:pt x="673" y="520"/>
                    <a:pt x="673" y="520"/>
                  </a:cubicBezTo>
                  <a:cubicBezTo>
                    <a:pt x="673" y="519"/>
                    <a:pt x="673" y="519"/>
                    <a:pt x="673" y="518"/>
                  </a:cubicBezTo>
                  <a:cubicBezTo>
                    <a:pt x="673" y="518"/>
                    <a:pt x="673" y="518"/>
                    <a:pt x="673" y="518"/>
                  </a:cubicBezTo>
                  <a:cubicBezTo>
                    <a:pt x="673" y="518"/>
                    <a:pt x="673" y="518"/>
                    <a:pt x="673" y="518"/>
                  </a:cubicBezTo>
                  <a:cubicBezTo>
                    <a:pt x="672" y="517"/>
                    <a:pt x="672" y="517"/>
                    <a:pt x="672" y="516"/>
                  </a:cubicBezTo>
                  <a:cubicBezTo>
                    <a:pt x="672" y="516"/>
                    <a:pt x="672" y="516"/>
                    <a:pt x="672" y="516"/>
                  </a:cubicBezTo>
                  <a:cubicBezTo>
                    <a:pt x="672" y="516"/>
                    <a:pt x="671" y="516"/>
                    <a:pt x="671" y="515"/>
                  </a:cubicBezTo>
                  <a:cubicBezTo>
                    <a:pt x="671" y="515"/>
                    <a:pt x="670" y="514"/>
                    <a:pt x="670" y="514"/>
                  </a:cubicBezTo>
                  <a:cubicBezTo>
                    <a:pt x="670" y="514"/>
                    <a:pt x="670" y="514"/>
                    <a:pt x="670" y="514"/>
                  </a:cubicBezTo>
                  <a:cubicBezTo>
                    <a:pt x="670" y="514"/>
                    <a:pt x="670" y="514"/>
                    <a:pt x="670" y="513"/>
                  </a:cubicBezTo>
                  <a:cubicBezTo>
                    <a:pt x="670" y="513"/>
                    <a:pt x="670" y="513"/>
                    <a:pt x="670" y="513"/>
                  </a:cubicBezTo>
                  <a:cubicBezTo>
                    <a:pt x="670" y="513"/>
                    <a:pt x="670" y="513"/>
                    <a:pt x="670" y="513"/>
                  </a:cubicBezTo>
                  <a:cubicBezTo>
                    <a:pt x="670" y="513"/>
                    <a:pt x="670" y="513"/>
                    <a:pt x="670" y="513"/>
                  </a:cubicBezTo>
                  <a:cubicBezTo>
                    <a:pt x="670" y="513"/>
                    <a:pt x="670" y="513"/>
                    <a:pt x="670" y="513"/>
                  </a:cubicBezTo>
                  <a:cubicBezTo>
                    <a:pt x="669" y="513"/>
                    <a:pt x="669" y="513"/>
                    <a:pt x="669" y="513"/>
                  </a:cubicBezTo>
                  <a:cubicBezTo>
                    <a:pt x="669" y="513"/>
                    <a:pt x="669" y="513"/>
                    <a:pt x="669" y="513"/>
                  </a:cubicBezTo>
                  <a:cubicBezTo>
                    <a:pt x="669" y="512"/>
                    <a:pt x="669" y="512"/>
                    <a:pt x="668" y="512"/>
                  </a:cubicBezTo>
                  <a:cubicBezTo>
                    <a:pt x="668" y="512"/>
                    <a:pt x="668" y="513"/>
                    <a:pt x="669" y="514"/>
                  </a:cubicBezTo>
                  <a:cubicBezTo>
                    <a:pt x="669" y="514"/>
                    <a:pt x="669" y="514"/>
                    <a:pt x="669" y="514"/>
                  </a:cubicBezTo>
                  <a:cubicBezTo>
                    <a:pt x="669" y="514"/>
                    <a:pt x="669" y="514"/>
                    <a:pt x="670" y="514"/>
                  </a:cubicBezTo>
                  <a:cubicBezTo>
                    <a:pt x="670" y="514"/>
                    <a:pt x="670" y="514"/>
                    <a:pt x="670" y="514"/>
                  </a:cubicBezTo>
                  <a:cubicBezTo>
                    <a:pt x="670" y="515"/>
                    <a:pt x="670" y="515"/>
                    <a:pt x="670" y="515"/>
                  </a:cubicBezTo>
                  <a:cubicBezTo>
                    <a:pt x="670" y="515"/>
                    <a:pt x="669" y="515"/>
                    <a:pt x="669" y="515"/>
                  </a:cubicBezTo>
                  <a:cubicBezTo>
                    <a:pt x="669" y="515"/>
                    <a:pt x="669" y="515"/>
                    <a:pt x="669" y="515"/>
                  </a:cubicBezTo>
                  <a:cubicBezTo>
                    <a:pt x="669" y="515"/>
                    <a:pt x="669" y="515"/>
                    <a:pt x="669" y="515"/>
                  </a:cubicBezTo>
                  <a:cubicBezTo>
                    <a:pt x="669" y="515"/>
                    <a:pt x="669" y="515"/>
                    <a:pt x="669" y="515"/>
                  </a:cubicBezTo>
                  <a:cubicBezTo>
                    <a:pt x="669" y="515"/>
                    <a:pt x="669" y="515"/>
                    <a:pt x="669" y="515"/>
                  </a:cubicBezTo>
                  <a:cubicBezTo>
                    <a:pt x="670" y="514"/>
                    <a:pt x="670" y="514"/>
                    <a:pt x="670" y="514"/>
                  </a:cubicBezTo>
                  <a:cubicBezTo>
                    <a:pt x="670" y="515"/>
                    <a:pt x="670" y="515"/>
                    <a:pt x="670" y="515"/>
                  </a:cubicBezTo>
                  <a:cubicBezTo>
                    <a:pt x="670" y="515"/>
                    <a:pt x="671" y="516"/>
                    <a:pt x="671" y="516"/>
                  </a:cubicBezTo>
                  <a:cubicBezTo>
                    <a:pt x="671" y="516"/>
                    <a:pt x="671" y="517"/>
                    <a:pt x="671" y="517"/>
                  </a:cubicBezTo>
                  <a:cubicBezTo>
                    <a:pt x="671" y="517"/>
                    <a:pt x="671" y="518"/>
                    <a:pt x="671" y="518"/>
                  </a:cubicBezTo>
                  <a:cubicBezTo>
                    <a:pt x="671" y="518"/>
                    <a:pt x="671" y="518"/>
                    <a:pt x="671" y="518"/>
                  </a:cubicBezTo>
                  <a:cubicBezTo>
                    <a:pt x="671" y="519"/>
                    <a:pt x="671" y="519"/>
                    <a:pt x="671" y="519"/>
                  </a:cubicBezTo>
                  <a:cubicBezTo>
                    <a:pt x="671" y="520"/>
                    <a:pt x="671" y="520"/>
                    <a:pt x="671" y="520"/>
                  </a:cubicBezTo>
                  <a:cubicBezTo>
                    <a:pt x="671" y="520"/>
                    <a:pt x="671" y="521"/>
                    <a:pt x="671" y="521"/>
                  </a:cubicBezTo>
                  <a:cubicBezTo>
                    <a:pt x="671" y="521"/>
                    <a:pt x="671" y="521"/>
                    <a:pt x="671" y="521"/>
                  </a:cubicBezTo>
                  <a:cubicBezTo>
                    <a:pt x="671" y="522"/>
                    <a:pt x="671" y="522"/>
                    <a:pt x="671" y="522"/>
                  </a:cubicBezTo>
                  <a:cubicBezTo>
                    <a:pt x="671" y="522"/>
                    <a:pt x="671" y="522"/>
                    <a:pt x="672" y="522"/>
                  </a:cubicBezTo>
                  <a:cubicBezTo>
                    <a:pt x="672" y="522"/>
                    <a:pt x="672" y="522"/>
                    <a:pt x="672" y="522"/>
                  </a:cubicBezTo>
                  <a:cubicBezTo>
                    <a:pt x="672" y="522"/>
                    <a:pt x="672" y="522"/>
                    <a:pt x="672" y="523"/>
                  </a:cubicBezTo>
                  <a:cubicBezTo>
                    <a:pt x="672" y="523"/>
                    <a:pt x="672" y="524"/>
                    <a:pt x="672" y="524"/>
                  </a:cubicBezTo>
                  <a:cubicBezTo>
                    <a:pt x="672" y="524"/>
                    <a:pt x="671" y="524"/>
                    <a:pt x="671" y="524"/>
                  </a:cubicBezTo>
                  <a:cubicBezTo>
                    <a:pt x="671" y="525"/>
                    <a:pt x="671" y="525"/>
                    <a:pt x="671" y="526"/>
                  </a:cubicBezTo>
                  <a:cubicBezTo>
                    <a:pt x="671" y="526"/>
                    <a:pt x="671" y="526"/>
                    <a:pt x="671" y="526"/>
                  </a:cubicBezTo>
                  <a:cubicBezTo>
                    <a:pt x="671" y="527"/>
                    <a:pt x="671" y="527"/>
                    <a:pt x="671" y="527"/>
                  </a:cubicBezTo>
                  <a:cubicBezTo>
                    <a:pt x="670" y="527"/>
                    <a:pt x="670" y="527"/>
                    <a:pt x="671" y="528"/>
                  </a:cubicBezTo>
                  <a:cubicBezTo>
                    <a:pt x="671" y="528"/>
                    <a:pt x="671" y="528"/>
                    <a:pt x="671" y="528"/>
                  </a:cubicBezTo>
                  <a:cubicBezTo>
                    <a:pt x="671" y="528"/>
                    <a:pt x="672" y="528"/>
                    <a:pt x="672" y="529"/>
                  </a:cubicBezTo>
                  <a:cubicBezTo>
                    <a:pt x="672" y="529"/>
                    <a:pt x="672" y="530"/>
                    <a:pt x="672" y="530"/>
                  </a:cubicBezTo>
                  <a:cubicBezTo>
                    <a:pt x="672" y="530"/>
                    <a:pt x="672" y="530"/>
                    <a:pt x="672" y="530"/>
                  </a:cubicBezTo>
                  <a:cubicBezTo>
                    <a:pt x="672" y="530"/>
                    <a:pt x="673" y="530"/>
                    <a:pt x="673" y="531"/>
                  </a:cubicBezTo>
                  <a:cubicBezTo>
                    <a:pt x="673" y="531"/>
                    <a:pt x="673" y="531"/>
                    <a:pt x="673" y="532"/>
                  </a:cubicBezTo>
                  <a:cubicBezTo>
                    <a:pt x="673" y="532"/>
                    <a:pt x="673" y="532"/>
                    <a:pt x="673" y="532"/>
                  </a:cubicBezTo>
                  <a:cubicBezTo>
                    <a:pt x="672" y="533"/>
                    <a:pt x="672" y="533"/>
                    <a:pt x="672" y="533"/>
                  </a:cubicBezTo>
                  <a:cubicBezTo>
                    <a:pt x="672" y="534"/>
                    <a:pt x="672" y="534"/>
                    <a:pt x="672" y="534"/>
                  </a:cubicBezTo>
                  <a:cubicBezTo>
                    <a:pt x="672" y="534"/>
                    <a:pt x="672" y="534"/>
                    <a:pt x="672" y="534"/>
                  </a:cubicBezTo>
                  <a:cubicBezTo>
                    <a:pt x="673" y="534"/>
                    <a:pt x="673" y="534"/>
                    <a:pt x="673" y="535"/>
                  </a:cubicBezTo>
                  <a:cubicBezTo>
                    <a:pt x="673" y="535"/>
                    <a:pt x="673" y="535"/>
                    <a:pt x="673" y="535"/>
                  </a:cubicBezTo>
                  <a:cubicBezTo>
                    <a:pt x="672" y="537"/>
                    <a:pt x="672" y="537"/>
                    <a:pt x="672" y="537"/>
                  </a:cubicBezTo>
                  <a:cubicBezTo>
                    <a:pt x="672" y="537"/>
                    <a:pt x="672" y="538"/>
                    <a:pt x="672" y="538"/>
                  </a:cubicBezTo>
                  <a:cubicBezTo>
                    <a:pt x="672" y="538"/>
                    <a:pt x="672" y="538"/>
                    <a:pt x="672" y="538"/>
                  </a:cubicBezTo>
                  <a:cubicBezTo>
                    <a:pt x="672" y="538"/>
                    <a:pt x="673" y="538"/>
                    <a:pt x="673" y="539"/>
                  </a:cubicBezTo>
                  <a:cubicBezTo>
                    <a:pt x="673" y="539"/>
                    <a:pt x="673" y="539"/>
                    <a:pt x="673" y="539"/>
                  </a:cubicBezTo>
                  <a:cubicBezTo>
                    <a:pt x="673" y="539"/>
                    <a:pt x="673" y="539"/>
                    <a:pt x="673" y="540"/>
                  </a:cubicBezTo>
                  <a:cubicBezTo>
                    <a:pt x="673" y="540"/>
                    <a:pt x="673" y="540"/>
                    <a:pt x="673" y="540"/>
                  </a:cubicBezTo>
                  <a:cubicBezTo>
                    <a:pt x="673" y="540"/>
                    <a:pt x="673" y="540"/>
                    <a:pt x="673" y="540"/>
                  </a:cubicBezTo>
                  <a:cubicBezTo>
                    <a:pt x="673" y="540"/>
                    <a:pt x="672" y="540"/>
                    <a:pt x="672" y="540"/>
                  </a:cubicBezTo>
                  <a:cubicBezTo>
                    <a:pt x="672" y="540"/>
                    <a:pt x="672" y="540"/>
                    <a:pt x="672" y="540"/>
                  </a:cubicBezTo>
                  <a:cubicBezTo>
                    <a:pt x="672" y="540"/>
                    <a:pt x="672" y="540"/>
                    <a:pt x="672" y="540"/>
                  </a:cubicBezTo>
                  <a:cubicBezTo>
                    <a:pt x="671" y="540"/>
                    <a:pt x="671" y="540"/>
                    <a:pt x="671" y="540"/>
                  </a:cubicBezTo>
                  <a:cubicBezTo>
                    <a:pt x="671" y="540"/>
                    <a:pt x="671" y="540"/>
                    <a:pt x="670" y="540"/>
                  </a:cubicBezTo>
                  <a:cubicBezTo>
                    <a:pt x="670" y="541"/>
                    <a:pt x="670" y="541"/>
                    <a:pt x="670" y="541"/>
                  </a:cubicBezTo>
                  <a:cubicBezTo>
                    <a:pt x="670" y="541"/>
                    <a:pt x="670" y="541"/>
                    <a:pt x="670" y="541"/>
                  </a:cubicBezTo>
                  <a:cubicBezTo>
                    <a:pt x="670" y="541"/>
                    <a:pt x="669" y="541"/>
                    <a:pt x="669" y="541"/>
                  </a:cubicBezTo>
                  <a:cubicBezTo>
                    <a:pt x="669" y="541"/>
                    <a:pt x="669" y="541"/>
                    <a:pt x="668" y="541"/>
                  </a:cubicBezTo>
                  <a:cubicBezTo>
                    <a:pt x="668" y="541"/>
                    <a:pt x="668" y="541"/>
                    <a:pt x="668" y="541"/>
                  </a:cubicBezTo>
                  <a:cubicBezTo>
                    <a:pt x="668" y="542"/>
                    <a:pt x="667" y="542"/>
                    <a:pt x="666" y="542"/>
                  </a:cubicBezTo>
                  <a:cubicBezTo>
                    <a:pt x="666" y="542"/>
                    <a:pt x="666" y="542"/>
                    <a:pt x="666" y="542"/>
                  </a:cubicBezTo>
                  <a:cubicBezTo>
                    <a:pt x="666" y="543"/>
                    <a:pt x="666" y="543"/>
                    <a:pt x="665" y="544"/>
                  </a:cubicBezTo>
                  <a:cubicBezTo>
                    <a:pt x="665" y="544"/>
                    <a:pt x="665" y="544"/>
                    <a:pt x="665" y="544"/>
                  </a:cubicBezTo>
                  <a:cubicBezTo>
                    <a:pt x="665" y="544"/>
                    <a:pt x="665" y="545"/>
                    <a:pt x="665" y="545"/>
                  </a:cubicBezTo>
                  <a:cubicBezTo>
                    <a:pt x="667" y="546"/>
                    <a:pt x="668" y="547"/>
                    <a:pt x="668" y="548"/>
                  </a:cubicBezTo>
                  <a:cubicBezTo>
                    <a:pt x="669" y="549"/>
                    <a:pt x="670" y="549"/>
                    <a:pt x="670" y="550"/>
                  </a:cubicBezTo>
                  <a:cubicBezTo>
                    <a:pt x="670" y="550"/>
                    <a:pt x="670" y="550"/>
                    <a:pt x="670" y="551"/>
                  </a:cubicBezTo>
                  <a:cubicBezTo>
                    <a:pt x="670" y="551"/>
                    <a:pt x="670" y="551"/>
                    <a:pt x="670" y="551"/>
                  </a:cubicBezTo>
                  <a:cubicBezTo>
                    <a:pt x="671" y="552"/>
                    <a:pt x="670" y="552"/>
                    <a:pt x="670" y="553"/>
                  </a:cubicBezTo>
                  <a:cubicBezTo>
                    <a:pt x="670" y="553"/>
                    <a:pt x="670" y="553"/>
                    <a:pt x="670" y="553"/>
                  </a:cubicBezTo>
                  <a:cubicBezTo>
                    <a:pt x="670" y="554"/>
                    <a:pt x="670" y="556"/>
                    <a:pt x="670" y="557"/>
                  </a:cubicBezTo>
                  <a:cubicBezTo>
                    <a:pt x="669" y="557"/>
                    <a:pt x="669" y="557"/>
                    <a:pt x="669" y="557"/>
                  </a:cubicBezTo>
                  <a:cubicBezTo>
                    <a:pt x="670" y="558"/>
                    <a:pt x="669" y="558"/>
                    <a:pt x="669" y="558"/>
                  </a:cubicBezTo>
                  <a:cubicBezTo>
                    <a:pt x="669" y="559"/>
                    <a:pt x="669" y="559"/>
                    <a:pt x="669" y="559"/>
                  </a:cubicBezTo>
                  <a:cubicBezTo>
                    <a:pt x="669" y="559"/>
                    <a:pt x="669" y="559"/>
                    <a:pt x="669" y="559"/>
                  </a:cubicBezTo>
                  <a:cubicBezTo>
                    <a:pt x="669" y="559"/>
                    <a:pt x="669" y="559"/>
                    <a:pt x="669" y="559"/>
                  </a:cubicBezTo>
                  <a:cubicBezTo>
                    <a:pt x="669" y="559"/>
                    <a:pt x="669" y="560"/>
                    <a:pt x="669" y="560"/>
                  </a:cubicBezTo>
                  <a:cubicBezTo>
                    <a:pt x="669" y="560"/>
                    <a:pt x="670" y="560"/>
                    <a:pt x="670" y="560"/>
                  </a:cubicBezTo>
                  <a:cubicBezTo>
                    <a:pt x="670" y="560"/>
                    <a:pt x="670" y="560"/>
                    <a:pt x="670" y="560"/>
                  </a:cubicBezTo>
                  <a:cubicBezTo>
                    <a:pt x="670" y="560"/>
                    <a:pt x="670" y="560"/>
                    <a:pt x="670" y="560"/>
                  </a:cubicBezTo>
                  <a:cubicBezTo>
                    <a:pt x="671" y="560"/>
                    <a:pt x="671" y="561"/>
                    <a:pt x="671" y="562"/>
                  </a:cubicBezTo>
                  <a:cubicBezTo>
                    <a:pt x="671" y="562"/>
                    <a:pt x="671" y="562"/>
                    <a:pt x="671" y="562"/>
                  </a:cubicBezTo>
                  <a:cubicBezTo>
                    <a:pt x="672" y="562"/>
                    <a:pt x="672" y="563"/>
                    <a:pt x="672" y="563"/>
                  </a:cubicBezTo>
                  <a:cubicBezTo>
                    <a:pt x="672" y="563"/>
                    <a:pt x="672" y="563"/>
                    <a:pt x="672" y="563"/>
                  </a:cubicBezTo>
                  <a:cubicBezTo>
                    <a:pt x="672" y="564"/>
                    <a:pt x="672" y="564"/>
                    <a:pt x="674" y="564"/>
                  </a:cubicBezTo>
                  <a:cubicBezTo>
                    <a:pt x="674" y="564"/>
                    <a:pt x="674" y="564"/>
                    <a:pt x="674" y="564"/>
                  </a:cubicBezTo>
                  <a:cubicBezTo>
                    <a:pt x="674" y="564"/>
                    <a:pt x="674" y="564"/>
                    <a:pt x="674" y="564"/>
                  </a:cubicBezTo>
                  <a:cubicBezTo>
                    <a:pt x="674" y="565"/>
                    <a:pt x="673" y="565"/>
                    <a:pt x="673" y="565"/>
                  </a:cubicBezTo>
                  <a:cubicBezTo>
                    <a:pt x="673" y="566"/>
                    <a:pt x="673" y="566"/>
                    <a:pt x="673"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1" y="566"/>
                    <a:pt x="671" y="565"/>
                    <a:pt x="671" y="565"/>
                  </a:cubicBezTo>
                  <a:cubicBezTo>
                    <a:pt x="671" y="565"/>
                    <a:pt x="671" y="565"/>
                    <a:pt x="671" y="565"/>
                  </a:cubicBezTo>
                  <a:cubicBezTo>
                    <a:pt x="671" y="565"/>
                    <a:pt x="671" y="565"/>
                    <a:pt x="671" y="565"/>
                  </a:cubicBezTo>
                  <a:cubicBezTo>
                    <a:pt x="670" y="566"/>
                    <a:pt x="669" y="566"/>
                    <a:pt x="669" y="566"/>
                  </a:cubicBezTo>
                  <a:cubicBezTo>
                    <a:pt x="668" y="567"/>
                    <a:pt x="668" y="568"/>
                    <a:pt x="667" y="568"/>
                  </a:cubicBezTo>
                  <a:cubicBezTo>
                    <a:pt x="667" y="569"/>
                    <a:pt x="666" y="569"/>
                    <a:pt x="665" y="569"/>
                  </a:cubicBezTo>
                  <a:cubicBezTo>
                    <a:pt x="665" y="569"/>
                    <a:pt x="665" y="569"/>
                    <a:pt x="665" y="569"/>
                  </a:cubicBezTo>
                  <a:cubicBezTo>
                    <a:pt x="664" y="569"/>
                    <a:pt x="664" y="569"/>
                    <a:pt x="664" y="569"/>
                  </a:cubicBezTo>
                  <a:cubicBezTo>
                    <a:pt x="664" y="569"/>
                    <a:pt x="664" y="569"/>
                    <a:pt x="664" y="569"/>
                  </a:cubicBezTo>
                  <a:cubicBezTo>
                    <a:pt x="663" y="569"/>
                    <a:pt x="663" y="570"/>
                    <a:pt x="662" y="571"/>
                  </a:cubicBezTo>
                  <a:cubicBezTo>
                    <a:pt x="662" y="571"/>
                    <a:pt x="662" y="571"/>
                    <a:pt x="662" y="571"/>
                  </a:cubicBezTo>
                  <a:cubicBezTo>
                    <a:pt x="662" y="571"/>
                    <a:pt x="662" y="571"/>
                    <a:pt x="662" y="571"/>
                  </a:cubicBezTo>
                  <a:cubicBezTo>
                    <a:pt x="663" y="571"/>
                    <a:pt x="663" y="571"/>
                    <a:pt x="663" y="571"/>
                  </a:cubicBezTo>
                  <a:cubicBezTo>
                    <a:pt x="663" y="572"/>
                    <a:pt x="663" y="572"/>
                    <a:pt x="664" y="572"/>
                  </a:cubicBezTo>
                  <a:cubicBezTo>
                    <a:pt x="664" y="572"/>
                    <a:pt x="664" y="572"/>
                    <a:pt x="664" y="572"/>
                  </a:cubicBezTo>
                  <a:cubicBezTo>
                    <a:pt x="664" y="571"/>
                    <a:pt x="664" y="571"/>
                    <a:pt x="664" y="571"/>
                  </a:cubicBezTo>
                  <a:cubicBezTo>
                    <a:pt x="664" y="571"/>
                    <a:pt x="664" y="571"/>
                    <a:pt x="664" y="570"/>
                  </a:cubicBezTo>
                  <a:cubicBezTo>
                    <a:pt x="664" y="570"/>
                    <a:pt x="665" y="570"/>
                    <a:pt x="665" y="570"/>
                  </a:cubicBezTo>
                  <a:cubicBezTo>
                    <a:pt x="666" y="570"/>
                    <a:pt x="667" y="570"/>
                    <a:pt x="667" y="570"/>
                  </a:cubicBezTo>
                  <a:cubicBezTo>
                    <a:pt x="667" y="570"/>
                    <a:pt x="667" y="570"/>
                    <a:pt x="668" y="570"/>
                  </a:cubicBezTo>
                  <a:cubicBezTo>
                    <a:pt x="668" y="570"/>
                    <a:pt x="668" y="570"/>
                    <a:pt x="668" y="570"/>
                  </a:cubicBezTo>
                  <a:cubicBezTo>
                    <a:pt x="669" y="570"/>
                    <a:pt x="669" y="570"/>
                    <a:pt x="669" y="570"/>
                  </a:cubicBezTo>
                  <a:cubicBezTo>
                    <a:pt x="669" y="570"/>
                    <a:pt x="669" y="570"/>
                    <a:pt x="669" y="570"/>
                  </a:cubicBezTo>
                  <a:cubicBezTo>
                    <a:pt x="669" y="569"/>
                    <a:pt x="669" y="569"/>
                    <a:pt x="669" y="569"/>
                  </a:cubicBezTo>
                  <a:cubicBezTo>
                    <a:pt x="670" y="567"/>
                    <a:pt x="672" y="566"/>
                    <a:pt x="673" y="566"/>
                  </a:cubicBezTo>
                  <a:cubicBezTo>
                    <a:pt x="673" y="566"/>
                    <a:pt x="674" y="566"/>
                    <a:pt x="674" y="566"/>
                  </a:cubicBezTo>
                  <a:cubicBezTo>
                    <a:pt x="674" y="565"/>
                    <a:pt x="674" y="565"/>
                    <a:pt x="675" y="565"/>
                  </a:cubicBezTo>
                  <a:cubicBezTo>
                    <a:pt x="675" y="565"/>
                    <a:pt x="675" y="565"/>
                    <a:pt x="675" y="565"/>
                  </a:cubicBezTo>
                  <a:cubicBezTo>
                    <a:pt x="675" y="565"/>
                    <a:pt x="675" y="564"/>
                    <a:pt x="675" y="564"/>
                  </a:cubicBezTo>
                  <a:cubicBezTo>
                    <a:pt x="675" y="564"/>
                    <a:pt x="675" y="564"/>
                    <a:pt x="675" y="564"/>
                  </a:cubicBezTo>
                  <a:cubicBezTo>
                    <a:pt x="676" y="564"/>
                    <a:pt x="676" y="564"/>
                    <a:pt x="676" y="564"/>
                  </a:cubicBezTo>
                  <a:cubicBezTo>
                    <a:pt x="676" y="564"/>
                    <a:pt x="677" y="565"/>
                    <a:pt x="677" y="565"/>
                  </a:cubicBezTo>
                  <a:cubicBezTo>
                    <a:pt x="677" y="565"/>
                    <a:pt x="677" y="565"/>
                    <a:pt x="677" y="566"/>
                  </a:cubicBezTo>
                  <a:cubicBezTo>
                    <a:pt x="677" y="566"/>
                    <a:pt x="678" y="566"/>
                    <a:pt x="678" y="566"/>
                  </a:cubicBezTo>
                  <a:cubicBezTo>
                    <a:pt x="678" y="567"/>
                    <a:pt x="677" y="568"/>
                    <a:pt x="677" y="568"/>
                  </a:cubicBezTo>
                  <a:cubicBezTo>
                    <a:pt x="676" y="569"/>
                    <a:pt x="676" y="569"/>
                    <a:pt x="676" y="570"/>
                  </a:cubicBezTo>
                  <a:cubicBezTo>
                    <a:pt x="676" y="570"/>
                    <a:pt x="676" y="570"/>
                    <a:pt x="676" y="570"/>
                  </a:cubicBezTo>
                  <a:cubicBezTo>
                    <a:pt x="676" y="571"/>
                    <a:pt x="676" y="571"/>
                    <a:pt x="676" y="572"/>
                  </a:cubicBezTo>
                  <a:cubicBezTo>
                    <a:pt x="676" y="572"/>
                    <a:pt x="676" y="572"/>
                    <a:pt x="676" y="572"/>
                  </a:cubicBezTo>
                  <a:cubicBezTo>
                    <a:pt x="676" y="573"/>
                    <a:pt x="675" y="573"/>
                    <a:pt x="675" y="573"/>
                  </a:cubicBezTo>
                  <a:cubicBezTo>
                    <a:pt x="675" y="574"/>
                    <a:pt x="675" y="574"/>
                    <a:pt x="675" y="574"/>
                  </a:cubicBezTo>
                  <a:cubicBezTo>
                    <a:pt x="675" y="574"/>
                    <a:pt x="675" y="575"/>
                    <a:pt x="675" y="575"/>
                  </a:cubicBezTo>
                  <a:cubicBezTo>
                    <a:pt x="675" y="575"/>
                    <a:pt x="675" y="576"/>
                    <a:pt x="675" y="576"/>
                  </a:cubicBezTo>
                  <a:cubicBezTo>
                    <a:pt x="676" y="576"/>
                    <a:pt x="676" y="576"/>
                    <a:pt x="676" y="576"/>
                  </a:cubicBezTo>
                  <a:cubicBezTo>
                    <a:pt x="674" y="577"/>
                    <a:pt x="674" y="577"/>
                    <a:pt x="674" y="577"/>
                  </a:cubicBezTo>
                  <a:cubicBezTo>
                    <a:pt x="674" y="577"/>
                    <a:pt x="674" y="577"/>
                    <a:pt x="674" y="577"/>
                  </a:cubicBezTo>
                  <a:cubicBezTo>
                    <a:pt x="674" y="577"/>
                    <a:pt x="674" y="577"/>
                    <a:pt x="674" y="577"/>
                  </a:cubicBezTo>
                  <a:cubicBezTo>
                    <a:pt x="674" y="577"/>
                    <a:pt x="674" y="577"/>
                    <a:pt x="673" y="577"/>
                  </a:cubicBezTo>
                  <a:cubicBezTo>
                    <a:pt x="673" y="577"/>
                    <a:pt x="673" y="577"/>
                    <a:pt x="672" y="577"/>
                  </a:cubicBezTo>
                  <a:cubicBezTo>
                    <a:pt x="672" y="577"/>
                    <a:pt x="672" y="577"/>
                    <a:pt x="672" y="578"/>
                  </a:cubicBezTo>
                  <a:cubicBezTo>
                    <a:pt x="672" y="578"/>
                    <a:pt x="672" y="578"/>
                    <a:pt x="672" y="578"/>
                  </a:cubicBezTo>
                  <a:cubicBezTo>
                    <a:pt x="672" y="578"/>
                    <a:pt x="672" y="578"/>
                    <a:pt x="672" y="578"/>
                  </a:cubicBezTo>
                  <a:cubicBezTo>
                    <a:pt x="673" y="578"/>
                    <a:pt x="673" y="578"/>
                    <a:pt x="673" y="578"/>
                  </a:cubicBezTo>
                  <a:cubicBezTo>
                    <a:pt x="673" y="578"/>
                    <a:pt x="673" y="578"/>
                    <a:pt x="673" y="578"/>
                  </a:cubicBezTo>
                  <a:cubicBezTo>
                    <a:pt x="674" y="577"/>
                    <a:pt x="675" y="577"/>
                    <a:pt x="676" y="577"/>
                  </a:cubicBezTo>
                  <a:cubicBezTo>
                    <a:pt x="676" y="577"/>
                    <a:pt x="676" y="577"/>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5"/>
                    <a:pt x="676" y="575"/>
                  </a:cubicBezTo>
                  <a:cubicBezTo>
                    <a:pt x="676" y="574"/>
                    <a:pt x="676" y="574"/>
                    <a:pt x="676" y="573"/>
                  </a:cubicBezTo>
                  <a:cubicBezTo>
                    <a:pt x="676" y="573"/>
                    <a:pt x="676" y="573"/>
                    <a:pt x="677" y="573"/>
                  </a:cubicBezTo>
                  <a:cubicBezTo>
                    <a:pt x="677" y="573"/>
                    <a:pt x="677" y="573"/>
                    <a:pt x="677" y="573"/>
                  </a:cubicBezTo>
                  <a:cubicBezTo>
                    <a:pt x="677" y="573"/>
                    <a:pt x="677" y="572"/>
                    <a:pt x="677" y="572"/>
                  </a:cubicBezTo>
                  <a:cubicBezTo>
                    <a:pt x="677" y="572"/>
                    <a:pt x="677" y="572"/>
                    <a:pt x="677" y="572"/>
                  </a:cubicBezTo>
                  <a:cubicBezTo>
                    <a:pt x="677" y="571"/>
                    <a:pt x="677" y="571"/>
                    <a:pt x="677" y="571"/>
                  </a:cubicBezTo>
                  <a:cubicBezTo>
                    <a:pt x="677" y="571"/>
                    <a:pt x="677" y="570"/>
                    <a:pt x="677" y="569"/>
                  </a:cubicBezTo>
                  <a:cubicBezTo>
                    <a:pt x="678" y="569"/>
                    <a:pt x="678" y="569"/>
                    <a:pt x="678" y="569"/>
                  </a:cubicBezTo>
                  <a:cubicBezTo>
                    <a:pt x="678" y="569"/>
                    <a:pt x="678" y="569"/>
                    <a:pt x="678" y="568"/>
                  </a:cubicBezTo>
                  <a:cubicBezTo>
                    <a:pt x="678" y="568"/>
                    <a:pt x="679" y="568"/>
                    <a:pt x="679" y="568"/>
                  </a:cubicBezTo>
                  <a:cubicBezTo>
                    <a:pt x="679" y="567"/>
                    <a:pt x="679" y="567"/>
                    <a:pt x="679" y="567"/>
                  </a:cubicBezTo>
                  <a:cubicBezTo>
                    <a:pt x="679" y="567"/>
                    <a:pt x="679" y="567"/>
                    <a:pt x="679" y="567"/>
                  </a:cubicBezTo>
                  <a:cubicBezTo>
                    <a:pt x="679" y="567"/>
                    <a:pt x="679" y="567"/>
                    <a:pt x="679" y="567"/>
                  </a:cubicBezTo>
                  <a:cubicBezTo>
                    <a:pt x="679" y="567"/>
                    <a:pt x="679" y="567"/>
                    <a:pt x="679" y="567"/>
                  </a:cubicBezTo>
                  <a:cubicBezTo>
                    <a:pt x="679" y="566"/>
                    <a:pt x="679" y="566"/>
                    <a:pt x="679" y="566"/>
                  </a:cubicBezTo>
                  <a:cubicBezTo>
                    <a:pt x="679" y="566"/>
                    <a:pt x="679" y="566"/>
                    <a:pt x="679" y="565"/>
                  </a:cubicBezTo>
                  <a:cubicBezTo>
                    <a:pt x="679" y="565"/>
                    <a:pt x="679" y="565"/>
                    <a:pt x="679" y="565"/>
                  </a:cubicBezTo>
                  <a:cubicBezTo>
                    <a:pt x="679" y="565"/>
                    <a:pt x="679" y="565"/>
                    <a:pt x="678" y="565"/>
                  </a:cubicBezTo>
                  <a:cubicBezTo>
                    <a:pt x="678" y="564"/>
                    <a:pt x="678" y="564"/>
                    <a:pt x="678" y="564"/>
                  </a:cubicBezTo>
                  <a:cubicBezTo>
                    <a:pt x="678" y="563"/>
                    <a:pt x="678" y="563"/>
                    <a:pt x="678" y="563"/>
                  </a:cubicBezTo>
                  <a:cubicBezTo>
                    <a:pt x="678" y="563"/>
                    <a:pt x="677" y="562"/>
                    <a:pt x="677" y="562"/>
                  </a:cubicBezTo>
                  <a:cubicBezTo>
                    <a:pt x="677" y="562"/>
                    <a:pt x="677" y="562"/>
                    <a:pt x="676" y="562"/>
                  </a:cubicBezTo>
                  <a:cubicBezTo>
                    <a:pt x="676" y="562"/>
                    <a:pt x="675" y="562"/>
                    <a:pt x="675" y="561"/>
                  </a:cubicBezTo>
                  <a:cubicBezTo>
                    <a:pt x="675" y="561"/>
                    <a:pt x="675" y="560"/>
                    <a:pt x="675" y="560"/>
                  </a:cubicBezTo>
                  <a:cubicBezTo>
                    <a:pt x="675" y="560"/>
                    <a:pt x="675" y="560"/>
                    <a:pt x="675" y="560"/>
                  </a:cubicBezTo>
                  <a:cubicBezTo>
                    <a:pt x="675" y="560"/>
                    <a:pt x="675" y="560"/>
                    <a:pt x="675" y="560"/>
                  </a:cubicBezTo>
                  <a:cubicBezTo>
                    <a:pt x="673" y="560"/>
                    <a:pt x="673" y="559"/>
                    <a:pt x="673" y="558"/>
                  </a:cubicBezTo>
                  <a:cubicBezTo>
                    <a:pt x="673" y="557"/>
                    <a:pt x="673" y="557"/>
                    <a:pt x="673" y="557"/>
                  </a:cubicBezTo>
                  <a:cubicBezTo>
                    <a:pt x="673" y="557"/>
                    <a:pt x="673" y="557"/>
                    <a:pt x="673" y="556"/>
                  </a:cubicBezTo>
                  <a:cubicBezTo>
                    <a:pt x="673" y="556"/>
                    <a:pt x="673" y="556"/>
                    <a:pt x="673" y="555"/>
                  </a:cubicBezTo>
                  <a:cubicBezTo>
                    <a:pt x="673" y="555"/>
                    <a:pt x="673" y="555"/>
                    <a:pt x="673" y="555"/>
                  </a:cubicBezTo>
                  <a:cubicBezTo>
                    <a:pt x="674" y="555"/>
                    <a:pt x="674" y="555"/>
                    <a:pt x="674" y="554"/>
                  </a:cubicBezTo>
                  <a:cubicBezTo>
                    <a:pt x="674" y="554"/>
                    <a:pt x="674" y="554"/>
                    <a:pt x="674" y="554"/>
                  </a:cubicBezTo>
                  <a:cubicBezTo>
                    <a:pt x="675" y="554"/>
                    <a:pt x="675" y="554"/>
                    <a:pt x="675" y="554"/>
                  </a:cubicBezTo>
                  <a:cubicBezTo>
                    <a:pt x="676" y="553"/>
                    <a:pt x="676" y="553"/>
                    <a:pt x="677" y="553"/>
                  </a:cubicBezTo>
                  <a:cubicBezTo>
                    <a:pt x="677" y="553"/>
                    <a:pt x="677" y="553"/>
                    <a:pt x="677" y="553"/>
                  </a:cubicBezTo>
                  <a:cubicBezTo>
                    <a:pt x="678" y="553"/>
                    <a:pt x="678" y="553"/>
                    <a:pt x="679" y="554"/>
                  </a:cubicBezTo>
                  <a:cubicBezTo>
                    <a:pt x="679" y="554"/>
                    <a:pt x="679" y="554"/>
                    <a:pt x="679" y="554"/>
                  </a:cubicBezTo>
                  <a:cubicBezTo>
                    <a:pt x="680" y="555"/>
                    <a:pt x="680" y="555"/>
                    <a:pt x="681" y="556"/>
                  </a:cubicBezTo>
                  <a:cubicBezTo>
                    <a:pt x="681" y="556"/>
                    <a:pt x="682" y="557"/>
                    <a:pt x="682" y="557"/>
                  </a:cubicBezTo>
                  <a:cubicBezTo>
                    <a:pt x="682" y="557"/>
                    <a:pt x="682" y="557"/>
                    <a:pt x="682" y="558"/>
                  </a:cubicBezTo>
                  <a:cubicBezTo>
                    <a:pt x="682" y="558"/>
                    <a:pt x="682" y="558"/>
                    <a:pt x="683" y="558"/>
                  </a:cubicBezTo>
                  <a:cubicBezTo>
                    <a:pt x="683" y="559"/>
                    <a:pt x="683" y="559"/>
                    <a:pt x="683" y="560"/>
                  </a:cubicBezTo>
                  <a:cubicBezTo>
                    <a:pt x="683" y="560"/>
                    <a:pt x="684" y="561"/>
                    <a:pt x="684" y="562"/>
                  </a:cubicBezTo>
                  <a:cubicBezTo>
                    <a:pt x="684" y="562"/>
                    <a:pt x="684" y="562"/>
                    <a:pt x="684" y="563"/>
                  </a:cubicBezTo>
                  <a:cubicBezTo>
                    <a:pt x="685" y="564"/>
                    <a:pt x="685" y="565"/>
                    <a:pt x="685" y="566"/>
                  </a:cubicBezTo>
                  <a:cubicBezTo>
                    <a:pt x="685" y="566"/>
                    <a:pt x="685" y="566"/>
                    <a:pt x="685" y="566"/>
                  </a:cubicBezTo>
                  <a:cubicBezTo>
                    <a:pt x="685" y="567"/>
                    <a:pt x="685" y="567"/>
                    <a:pt x="685" y="567"/>
                  </a:cubicBezTo>
                  <a:cubicBezTo>
                    <a:pt x="685" y="567"/>
                    <a:pt x="685" y="567"/>
                    <a:pt x="685" y="567"/>
                  </a:cubicBezTo>
                  <a:cubicBezTo>
                    <a:pt x="686" y="568"/>
                    <a:pt x="686" y="568"/>
                    <a:pt x="685" y="569"/>
                  </a:cubicBezTo>
                  <a:cubicBezTo>
                    <a:pt x="685" y="569"/>
                    <a:pt x="685" y="570"/>
                    <a:pt x="685" y="570"/>
                  </a:cubicBezTo>
                  <a:cubicBezTo>
                    <a:pt x="685" y="571"/>
                    <a:pt x="685" y="571"/>
                    <a:pt x="685" y="572"/>
                  </a:cubicBezTo>
                  <a:cubicBezTo>
                    <a:pt x="685" y="572"/>
                    <a:pt x="685" y="572"/>
                    <a:pt x="685" y="572"/>
                  </a:cubicBezTo>
                  <a:cubicBezTo>
                    <a:pt x="685" y="573"/>
                    <a:pt x="685" y="573"/>
                    <a:pt x="685" y="573"/>
                  </a:cubicBezTo>
                  <a:cubicBezTo>
                    <a:pt x="685" y="573"/>
                    <a:pt x="685" y="573"/>
                    <a:pt x="685" y="573"/>
                  </a:cubicBezTo>
                  <a:cubicBezTo>
                    <a:pt x="685" y="573"/>
                    <a:pt x="686" y="573"/>
                    <a:pt x="686" y="574"/>
                  </a:cubicBezTo>
                  <a:cubicBezTo>
                    <a:pt x="686" y="574"/>
                    <a:pt x="686" y="574"/>
                    <a:pt x="686" y="574"/>
                  </a:cubicBezTo>
                  <a:cubicBezTo>
                    <a:pt x="686" y="574"/>
                    <a:pt x="686" y="574"/>
                    <a:pt x="687" y="575"/>
                  </a:cubicBezTo>
                  <a:cubicBezTo>
                    <a:pt x="687" y="575"/>
                    <a:pt x="687" y="576"/>
                    <a:pt x="687" y="576"/>
                  </a:cubicBezTo>
                  <a:cubicBezTo>
                    <a:pt x="687" y="577"/>
                    <a:pt x="687" y="577"/>
                    <a:pt x="687" y="577"/>
                  </a:cubicBezTo>
                  <a:cubicBezTo>
                    <a:pt x="687" y="577"/>
                    <a:pt x="687" y="578"/>
                    <a:pt x="687" y="578"/>
                  </a:cubicBezTo>
                  <a:cubicBezTo>
                    <a:pt x="687" y="578"/>
                    <a:pt x="687" y="579"/>
                    <a:pt x="687" y="579"/>
                  </a:cubicBezTo>
                  <a:cubicBezTo>
                    <a:pt x="687" y="579"/>
                    <a:pt x="687" y="579"/>
                    <a:pt x="687" y="579"/>
                  </a:cubicBezTo>
                  <a:cubicBezTo>
                    <a:pt x="687" y="579"/>
                    <a:pt x="687" y="580"/>
                    <a:pt x="687" y="580"/>
                  </a:cubicBezTo>
                  <a:cubicBezTo>
                    <a:pt x="687" y="581"/>
                    <a:pt x="688" y="582"/>
                    <a:pt x="687" y="583"/>
                  </a:cubicBezTo>
                  <a:cubicBezTo>
                    <a:pt x="687" y="584"/>
                    <a:pt x="687" y="584"/>
                    <a:pt x="687" y="584"/>
                  </a:cubicBezTo>
                  <a:cubicBezTo>
                    <a:pt x="687" y="584"/>
                    <a:pt x="687" y="585"/>
                    <a:pt x="687" y="585"/>
                  </a:cubicBezTo>
                  <a:cubicBezTo>
                    <a:pt x="687" y="585"/>
                    <a:pt x="687" y="586"/>
                    <a:pt x="687" y="586"/>
                  </a:cubicBezTo>
                  <a:cubicBezTo>
                    <a:pt x="687" y="586"/>
                    <a:pt x="687" y="586"/>
                    <a:pt x="687" y="586"/>
                  </a:cubicBezTo>
                  <a:cubicBezTo>
                    <a:pt x="686" y="587"/>
                    <a:pt x="687" y="587"/>
                    <a:pt x="687" y="588"/>
                  </a:cubicBezTo>
                  <a:cubicBezTo>
                    <a:pt x="687" y="588"/>
                    <a:pt x="687" y="588"/>
                    <a:pt x="687" y="588"/>
                  </a:cubicBezTo>
                  <a:cubicBezTo>
                    <a:pt x="687" y="588"/>
                    <a:pt x="687" y="588"/>
                    <a:pt x="687" y="588"/>
                  </a:cubicBezTo>
                  <a:cubicBezTo>
                    <a:pt x="687" y="588"/>
                    <a:pt x="687" y="589"/>
                    <a:pt x="687" y="589"/>
                  </a:cubicBezTo>
                  <a:cubicBezTo>
                    <a:pt x="687" y="590"/>
                    <a:pt x="687" y="590"/>
                    <a:pt x="688" y="590"/>
                  </a:cubicBezTo>
                  <a:cubicBezTo>
                    <a:pt x="688" y="590"/>
                    <a:pt x="688" y="591"/>
                    <a:pt x="688" y="591"/>
                  </a:cubicBezTo>
                  <a:cubicBezTo>
                    <a:pt x="688" y="591"/>
                    <a:pt x="688" y="591"/>
                    <a:pt x="688" y="591"/>
                  </a:cubicBezTo>
                  <a:cubicBezTo>
                    <a:pt x="689" y="592"/>
                    <a:pt x="690" y="593"/>
                    <a:pt x="690" y="593"/>
                  </a:cubicBezTo>
                  <a:cubicBezTo>
                    <a:pt x="690" y="593"/>
                    <a:pt x="690" y="593"/>
                    <a:pt x="690" y="594"/>
                  </a:cubicBezTo>
                  <a:cubicBezTo>
                    <a:pt x="690" y="594"/>
                    <a:pt x="691" y="595"/>
                    <a:pt x="691" y="595"/>
                  </a:cubicBezTo>
                  <a:cubicBezTo>
                    <a:pt x="691" y="596"/>
                    <a:pt x="691" y="596"/>
                    <a:pt x="691" y="597"/>
                  </a:cubicBezTo>
                  <a:cubicBezTo>
                    <a:pt x="691" y="597"/>
                    <a:pt x="691" y="598"/>
                    <a:pt x="692" y="598"/>
                  </a:cubicBezTo>
                  <a:cubicBezTo>
                    <a:pt x="692" y="598"/>
                    <a:pt x="692" y="599"/>
                    <a:pt x="691" y="599"/>
                  </a:cubicBezTo>
                  <a:cubicBezTo>
                    <a:pt x="691" y="599"/>
                    <a:pt x="691" y="599"/>
                    <a:pt x="691" y="599"/>
                  </a:cubicBezTo>
                  <a:cubicBezTo>
                    <a:pt x="691" y="600"/>
                    <a:pt x="692" y="600"/>
                    <a:pt x="692" y="600"/>
                  </a:cubicBezTo>
                  <a:cubicBezTo>
                    <a:pt x="692" y="600"/>
                    <a:pt x="692" y="600"/>
                    <a:pt x="692" y="600"/>
                  </a:cubicBezTo>
                  <a:cubicBezTo>
                    <a:pt x="692" y="600"/>
                    <a:pt x="692" y="600"/>
                    <a:pt x="692" y="600"/>
                  </a:cubicBezTo>
                  <a:cubicBezTo>
                    <a:pt x="693" y="601"/>
                    <a:pt x="693" y="601"/>
                    <a:pt x="693" y="601"/>
                  </a:cubicBezTo>
                  <a:cubicBezTo>
                    <a:pt x="694" y="601"/>
                    <a:pt x="694" y="601"/>
                    <a:pt x="695" y="602"/>
                  </a:cubicBezTo>
                  <a:cubicBezTo>
                    <a:pt x="696" y="602"/>
                    <a:pt x="696" y="603"/>
                    <a:pt x="696" y="604"/>
                  </a:cubicBezTo>
                  <a:cubicBezTo>
                    <a:pt x="696" y="604"/>
                    <a:pt x="696" y="604"/>
                    <a:pt x="697" y="605"/>
                  </a:cubicBezTo>
                  <a:cubicBezTo>
                    <a:pt x="697" y="605"/>
                    <a:pt x="697" y="605"/>
                    <a:pt x="697" y="605"/>
                  </a:cubicBezTo>
                  <a:cubicBezTo>
                    <a:pt x="697" y="605"/>
                    <a:pt x="698" y="606"/>
                    <a:pt x="698" y="606"/>
                  </a:cubicBezTo>
                  <a:cubicBezTo>
                    <a:pt x="698" y="606"/>
                    <a:pt x="698" y="606"/>
                    <a:pt x="698" y="606"/>
                  </a:cubicBezTo>
                  <a:cubicBezTo>
                    <a:pt x="698" y="606"/>
                    <a:pt x="698" y="606"/>
                    <a:pt x="698" y="606"/>
                  </a:cubicBezTo>
                  <a:cubicBezTo>
                    <a:pt x="698" y="606"/>
                    <a:pt x="699" y="607"/>
                    <a:pt x="699" y="607"/>
                  </a:cubicBezTo>
                  <a:cubicBezTo>
                    <a:pt x="699" y="608"/>
                    <a:pt x="699" y="608"/>
                    <a:pt x="699" y="608"/>
                  </a:cubicBezTo>
                  <a:cubicBezTo>
                    <a:pt x="699" y="608"/>
                    <a:pt x="699" y="609"/>
                    <a:pt x="699" y="609"/>
                  </a:cubicBezTo>
                  <a:cubicBezTo>
                    <a:pt x="700" y="609"/>
                    <a:pt x="700" y="609"/>
                    <a:pt x="701" y="610"/>
                  </a:cubicBezTo>
                  <a:cubicBezTo>
                    <a:pt x="701" y="610"/>
                    <a:pt x="702" y="611"/>
                    <a:pt x="702" y="612"/>
                  </a:cubicBezTo>
                  <a:cubicBezTo>
                    <a:pt x="703" y="612"/>
                    <a:pt x="704" y="612"/>
                    <a:pt x="704" y="613"/>
                  </a:cubicBezTo>
                  <a:cubicBezTo>
                    <a:pt x="704" y="613"/>
                    <a:pt x="704" y="614"/>
                    <a:pt x="704" y="614"/>
                  </a:cubicBezTo>
                  <a:cubicBezTo>
                    <a:pt x="703" y="615"/>
                    <a:pt x="703" y="615"/>
                    <a:pt x="703" y="616"/>
                  </a:cubicBezTo>
                  <a:cubicBezTo>
                    <a:pt x="703" y="616"/>
                    <a:pt x="703" y="616"/>
                    <a:pt x="703" y="616"/>
                  </a:cubicBezTo>
                  <a:cubicBezTo>
                    <a:pt x="703" y="616"/>
                    <a:pt x="703" y="616"/>
                    <a:pt x="703" y="616"/>
                  </a:cubicBezTo>
                  <a:cubicBezTo>
                    <a:pt x="703" y="616"/>
                    <a:pt x="703" y="616"/>
                    <a:pt x="703" y="616"/>
                  </a:cubicBezTo>
                  <a:cubicBezTo>
                    <a:pt x="703" y="616"/>
                    <a:pt x="704" y="615"/>
                    <a:pt x="704" y="615"/>
                  </a:cubicBezTo>
                  <a:cubicBezTo>
                    <a:pt x="704" y="615"/>
                    <a:pt x="704" y="615"/>
                    <a:pt x="704" y="615"/>
                  </a:cubicBezTo>
                  <a:cubicBezTo>
                    <a:pt x="704" y="615"/>
                    <a:pt x="704" y="615"/>
                    <a:pt x="704" y="615"/>
                  </a:cubicBezTo>
                  <a:cubicBezTo>
                    <a:pt x="705" y="615"/>
                    <a:pt x="705" y="615"/>
                    <a:pt x="705" y="615"/>
                  </a:cubicBezTo>
                  <a:cubicBezTo>
                    <a:pt x="705" y="615"/>
                    <a:pt x="705" y="615"/>
                    <a:pt x="705" y="615"/>
                  </a:cubicBezTo>
                  <a:cubicBezTo>
                    <a:pt x="706" y="615"/>
                    <a:pt x="706" y="615"/>
                    <a:pt x="706" y="615"/>
                  </a:cubicBezTo>
                  <a:cubicBezTo>
                    <a:pt x="706" y="616"/>
                    <a:pt x="706" y="616"/>
                    <a:pt x="706" y="616"/>
                  </a:cubicBezTo>
                  <a:cubicBezTo>
                    <a:pt x="706" y="616"/>
                    <a:pt x="706" y="616"/>
                    <a:pt x="706" y="616"/>
                  </a:cubicBezTo>
                  <a:cubicBezTo>
                    <a:pt x="706" y="616"/>
                    <a:pt x="706" y="616"/>
                    <a:pt x="706" y="616"/>
                  </a:cubicBezTo>
                  <a:cubicBezTo>
                    <a:pt x="706" y="616"/>
                    <a:pt x="706" y="617"/>
                    <a:pt x="706" y="617"/>
                  </a:cubicBezTo>
                  <a:cubicBezTo>
                    <a:pt x="705" y="618"/>
                    <a:pt x="705" y="618"/>
                    <a:pt x="704" y="618"/>
                  </a:cubicBezTo>
                  <a:cubicBezTo>
                    <a:pt x="704" y="618"/>
                    <a:pt x="704" y="618"/>
                    <a:pt x="704" y="618"/>
                  </a:cubicBezTo>
                  <a:cubicBezTo>
                    <a:pt x="703" y="618"/>
                    <a:pt x="703" y="618"/>
                    <a:pt x="703" y="618"/>
                  </a:cubicBezTo>
                  <a:cubicBezTo>
                    <a:pt x="703" y="619"/>
                    <a:pt x="703" y="619"/>
                    <a:pt x="702" y="619"/>
                  </a:cubicBezTo>
                  <a:cubicBezTo>
                    <a:pt x="702" y="620"/>
                    <a:pt x="701" y="620"/>
                    <a:pt x="700" y="620"/>
                  </a:cubicBezTo>
                  <a:cubicBezTo>
                    <a:pt x="699" y="620"/>
                    <a:pt x="699" y="620"/>
                    <a:pt x="699" y="620"/>
                  </a:cubicBezTo>
                  <a:cubicBezTo>
                    <a:pt x="699" y="620"/>
                    <a:pt x="699" y="621"/>
                    <a:pt x="699" y="621"/>
                  </a:cubicBezTo>
                  <a:cubicBezTo>
                    <a:pt x="699" y="621"/>
                    <a:pt x="700" y="621"/>
                    <a:pt x="701" y="621"/>
                  </a:cubicBezTo>
                  <a:cubicBezTo>
                    <a:pt x="702" y="621"/>
                    <a:pt x="703" y="622"/>
                    <a:pt x="703" y="622"/>
                  </a:cubicBezTo>
                  <a:cubicBezTo>
                    <a:pt x="703" y="622"/>
                    <a:pt x="704" y="622"/>
                    <a:pt x="704" y="622"/>
                  </a:cubicBezTo>
                  <a:cubicBezTo>
                    <a:pt x="704" y="622"/>
                    <a:pt x="704" y="622"/>
                    <a:pt x="704" y="622"/>
                  </a:cubicBezTo>
                  <a:cubicBezTo>
                    <a:pt x="705" y="622"/>
                    <a:pt x="705" y="622"/>
                    <a:pt x="706" y="622"/>
                  </a:cubicBezTo>
                  <a:cubicBezTo>
                    <a:pt x="707" y="622"/>
                    <a:pt x="707" y="622"/>
                    <a:pt x="708" y="622"/>
                  </a:cubicBezTo>
                  <a:cubicBezTo>
                    <a:pt x="709" y="622"/>
                    <a:pt x="709" y="622"/>
                    <a:pt x="710" y="621"/>
                  </a:cubicBezTo>
                  <a:cubicBezTo>
                    <a:pt x="710" y="621"/>
                    <a:pt x="710" y="621"/>
                    <a:pt x="710" y="621"/>
                  </a:cubicBezTo>
                  <a:cubicBezTo>
                    <a:pt x="710" y="621"/>
                    <a:pt x="710" y="621"/>
                    <a:pt x="710" y="621"/>
                  </a:cubicBezTo>
                  <a:cubicBezTo>
                    <a:pt x="710" y="622"/>
                    <a:pt x="710" y="622"/>
                    <a:pt x="710" y="622"/>
                  </a:cubicBezTo>
                  <a:cubicBezTo>
                    <a:pt x="710" y="622"/>
                    <a:pt x="710" y="623"/>
                    <a:pt x="710" y="623"/>
                  </a:cubicBezTo>
                  <a:cubicBezTo>
                    <a:pt x="710" y="622"/>
                    <a:pt x="710" y="622"/>
                    <a:pt x="710" y="621"/>
                  </a:cubicBezTo>
                  <a:cubicBezTo>
                    <a:pt x="711" y="621"/>
                    <a:pt x="711" y="621"/>
                    <a:pt x="711" y="621"/>
                  </a:cubicBezTo>
                  <a:cubicBezTo>
                    <a:pt x="711" y="621"/>
                    <a:pt x="711" y="621"/>
                    <a:pt x="711" y="621"/>
                  </a:cubicBezTo>
                  <a:cubicBezTo>
                    <a:pt x="711" y="621"/>
                    <a:pt x="712" y="620"/>
                    <a:pt x="712" y="620"/>
                  </a:cubicBezTo>
                  <a:cubicBezTo>
                    <a:pt x="712" y="620"/>
                    <a:pt x="712" y="620"/>
                    <a:pt x="712" y="620"/>
                  </a:cubicBezTo>
                  <a:cubicBezTo>
                    <a:pt x="712" y="620"/>
                    <a:pt x="712" y="620"/>
                    <a:pt x="713" y="620"/>
                  </a:cubicBezTo>
                  <a:cubicBezTo>
                    <a:pt x="713" y="620"/>
                    <a:pt x="713" y="620"/>
                    <a:pt x="713" y="620"/>
                  </a:cubicBezTo>
                  <a:cubicBezTo>
                    <a:pt x="713" y="620"/>
                    <a:pt x="713" y="620"/>
                    <a:pt x="713" y="620"/>
                  </a:cubicBezTo>
                  <a:cubicBezTo>
                    <a:pt x="713" y="620"/>
                    <a:pt x="713" y="620"/>
                    <a:pt x="713" y="620"/>
                  </a:cubicBezTo>
                  <a:cubicBezTo>
                    <a:pt x="714" y="620"/>
                    <a:pt x="714" y="620"/>
                    <a:pt x="714" y="620"/>
                  </a:cubicBezTo>
                  <a:cubicBezTo>
                    <a:pt x="714" y="620"/>
                    <a:pt x="714" y="620"/>
                    <a:pt x="714" y="620"/>
                  </a:cubicBezTo>
                  <a:cubicBezTo>
                    <a:pt x="715" y="620"/>
                    <a:pt x="715" y="619"/>
                    <a:pt x="716" y="619"/>
                  </a:cubicBezTo>
                  <a:cubicBezTo>
                    <a:pt x="716" y="619"/>
                    <a:pt x="716" y="619"/>
                    <a:pt x="716" y="619"/>
                  </a:cubicBezTo>
                  <a:cubicBezTo>
                    <a:pt x="716" y="619"/>
                    <a:pt x="716" y="619"/>
                    <a:pt x="716" y="618"/>
                  </a:cubicBezTo>
                  <a:cubicBezTo>
                    <a:pt x="717" y="618"/>
                    <a:pt x="717" y="618"/>
                    <a:pt x="717" y="618"/>
                  </a:cubicBezTo>
                  <a:cubicBezTo>
                    <a:pt x="718" y="617"/>
                    <a:pt x="718" y="617"/>
                    <a:pt x="718" y="616"/>
                  </a:cubicBezTo>
                  <a:cubicBezTo>
                    <a:pt x="718" y="616"/>
                    <a:pt x="718" y="616"/>
                    <a:pt x="718" y="616"/>
                  </a:cubicBezTo>
                  <a:cubicBezTo>
                    <a:pt x="719" y="616"/>
                    <a:pt x="719" y="616"/>
                    <a:pt x="719" y="616"/>
                  </a:cubicBezTo>
                  <a:cubicBezTo>
                    <a:pt x="720" y="615"/>
                    <a:pt x="720" y="615"/>
                    <a:pt x="720" y="614"/>
                  </a:cubicBezTo>
                  <a:cubicBezTo>
                    <a:pt x="720" y="613"/>
                    <a:pt x="720" y="613"/>
                    <a:pt x="720" y="613"/>
                  </a:cubicBezTo>
                  <a:cubicBezTo>
                    <a:pt x="721" y="613"/>
                    <a:pt x="721" y="613"/>
                    <a:pt x="721" y="613"/>
                  </a:cubicBezTo>
                  <a:cubicBezTo>
                    <a:pt x="721" y="613"/>
                    <a:pt x="721" y="613"/>
                    <a:pt x="721" y="612"/>
                  </a:cubicBezTo>
                  <a:cubicBezTo>
                    <a:pt x="721" y="612"/>
                    <a:pt x="721" y="612"/>
                    <a:pt x="721" y="612"/>
                  </a:cubicBezTo>
                  <a:cubicBezTo>
                    <a:pt x="720" y="612"/>
                    <a:pt x="720" y="612"/>
                    <a:pt x="720" y="612"/>
                  </a:cubicBezTo>
                  <a:cubicBezTo>
                    <a:pt x="720" y="612"/>
                    <a:pt x="720" y="612"/>
                    <a:pt x="719" y="611"/>
                  </a:cubicBezTo>
                  <a:cubicBezTo>
                    <a:pt x="719" y="611"/>
                    <a:pt x="719" y="611"/>
                    <a:pt x="719" y="611"/>
                  </a:cubicBezTo>
                  <a:cubicBezTo>
                    <a:pt x="719" y="611"/>
                    <a:pt x="720" y="610"/>
                    <a:pt x="720" y="610"/>
                  </a:cubicBezTo>
                  <a:cubicBezTo>
                    <a:pt x="720" y="610"/>
                    <a:pt x="720" y="610"/>
                    <a:pt x="720" y="610"/>
                  </a:cubicBezTo>
                  <a:cubicBezTo>
                    <a:pt x="720" y="610"/>
                    <a:pt x="721" y="609"/>
                    <a:pt x="721" y="609"/>
                  </a:cubicBezTo>
                  <a:cubicBezTo>
                    <a:pt x="721" y="609"/>
                    <a:pt x="722" y="610"/>
                    <a:pt x="722" y="610"/>
                  </a:cubicBezTo>
                  <a:cubicBezTo>
                    <a:pt x="722" y="610"/>
                    <a:pt x="722" y="610"/>
                    <a:pt x="722" y="610"/>
                  </a:cubicBezTo>
                  <a:cubicBezTo>
                    <a:pt x="722" y="610"/>
                    <a:pt x="722" y="610"/>
                    <a:pt x="722" y="610"/>
                  </a:cubicBezTo>
                  <a:cubicBezTo>
                    <a:pt x="723" y="610"/>
                    <a:pt x="725" y="609"/>
                    <a:pt x="725" y="609"/>
                  </a:cubicBezTo>
                  <a:cubicBezTo>
                    <a:pt x="725" y="609"/>
                    <a:pt x="725" y="608"/>
                    <a:pt x="725" y="608"/>
                  </a:cubicBezTo>
                  <a:cubicBezTo>
                    <a:pt x="725" y="608"/>
                    <a:pt x="725" y="608"/>
                    <a:pt x="725" y="608"/>
                  </a:cubicBezTo>
                  <a:cubicBezTo>
                    <a:pt x="726" y="607"/>
                    <a:pt x="726" y="607"/>
                    <a:pt x="727" y="607"/>
                  </a:cubicBezTo>
                  <a:cubicBezTo>
                    <a:pt x="727" y="606"/>
                    <a:pt x="727" y="606"/>
                    <a:pt x="727" y="606"/>
                  </a:cubicBezTo>
                  <a:cubicBezTo>
                    <a:pt x="727" y="606"/>
                    <a:pt x="728" y="606"/>
                    <a:pt x="728" y="606"/>
                  </a:cubicBezTo>
                  <a:cubicBezTo>
                    <a:pt x="728" y="606"/>
                    <a:pt x="729" y="605"/>
                    <a:pt x="729" y="605"/>
                  </a:cubicBezTo>
                  <a:cubicBezTo>
                    <a:pt x="730" y="605"/>
                    <a:pt x="730" y="605"/>
                    <a:pt x="730" y="604"/>
                  </a:cubicBezTo>
                  <a:cubicBezTo>
                    <a:pt x="731" y="604"/>
                    <a:pt x="731" y="604"/>
                    <a:pt x="731" y="604"/>
                  </a:cubicBezTo>
                  <a:cubicBezTo>
                    <a:pt x="731" y="603"/>
                    <a:pt x="732" y="603"/>
                    <a:pt x="733" y="603"/>
                  </a:cubicBezTo>
                  <a:cubicBezTo>
                    <a:pt x="733" y="603"/>
                    <a:pt x="733" y="603"/>
                    <a:pt x="733" y="603"/>
                  </a:cubicBezTo>
                  <a:cubicBezTo>
                    <a:pt x="733" y="603"/>
                    <a:pt x="733" y="603"/>
                    <a:pt x="733" y="603"/>
                  </a:cubicBezTo>
                  <a:cubicBezTo>
                    <a:pt x="733" y="602"/>
                    <a:pt x="733" y="602"/>
                    <a:pt x="733" y="602"/>
                  </a:cubicBezTo>
                  <a:cubicBezTo>
                    <a:pt x="734" y="601"/>
                    <a:pt x="735" y="601"/>
                    <a:pt x="735" y="600"/>
                  </a:cubicBezTo>
                  <a:cubicBezTo>
                    <a:pt x="736" y="600"/>
                    <a:pt x="736" y="599"/>
                    <a:pt x="737" y="599"/>
                  </a:cubicBezTo>
                  <a:cubicBezTo>
                    <a:pt x="737" y="598"/>
                    <a:pt x="737" y="598"/>
                    <a:pt x="737" y="598"/>
                  </a:cubicBezTo>
                  <a:cubicBezTo>
                    <a:pt x="737" y="597"/>
                    <a:pt x="737" y="597"/>
                    <a:pt x="737" y="597"/>
                  </a:cubicBezTo>
                  <a:cubicBezTo>
                    <a:pt x="738" y="596"/>
                    <a:pt x="738" y="596"/>
                    <a:pt x="738" y="596"/>
                  </a:cubicBezTo>
                  <a:cubicBezTo>
                    <a:pt x="739" y="595"/>
                    <a:pt x="739" y="595"/>
                    <a:pt x="739" y="595"/>
                  </a:cubicBezTo>
                  <a:cubicBezTo>
                    <a:pt x="739" y="595"/>
                    <a:pt x="739" y="595"/>
                    <a:pt x="739" y="595"/>
                  </a:cubicBezTo>
                  <a:cubicBezTo>
                    <a:pt x="739" y="594"/>
                    <a:pt x="740" y="593"/>
                    <a:pt x="741" y="593"/>
                  </a:cubicBezTo>
                  <a:cubicBezTo>
                    <a:pt x="741" y="593"/>
                    <a:pt x="741" y="593"/>
                    <a:pt x="741" y="593"/>
                  </a:cubicBezTo>
                  <a:cubicBezTo>
                    <a:pt x="741" y="593"/>
                    <a:pt x="741" y="593"/>
                    <a:pt x="742" y="593"/>
                  </a:cubicBezTo>
                  <a:cubicBezTo>
                    <a:pt x="742" y="593"/>
                    <a:pt x="742" y="593"/>
                    <a:pt x="742" y="593"/>
                  </a:cubicBezTo>
                  <a:cubicBezTo>
                    <a:pt x="743" y="593"/>
                    <a:pt x="743" y="592"/>
                    <a:pt x="743" y="592"/>
                  </a:cubicBezTo>
                  <a:cubicBezTo>
                    <a:pt x="743" y="592"/>
                    <a:pt x="743" y="592"/>
                    <a:pt x="743" y="591"/>
                  </a:cubicBezTo>
                  <a:cubicBezTo>
                    <a:pt x="743" y="591"/>
                    <a:pt x="743" y="591"/>
                    <a:pt x="743" y="591"/>
                  </a:cubicBezTo>
                  <a:cubicBezTo>
                    <a:pt x="743" y="591"/>
                    <a:pt x="743" y="591"/>
                    <a:pt x="743" y="591"/>
                  </a:cubicBezTo>
                  <a:cubicBezTo>
                    <a:pt x="743" y="591"/>
                    <a:pt x="743" y="591"/>
                    <a:pt x="743" y="590"/>
                  </a:cubicBezTo>
                  <a:cubicBezTo>
                    <a:pt x="743" y="590"/>
                    <a:pt x="743" y="590"/>
                    <a:pt x="743" y="590"/>
                  </a:cubicBezTo>
                  <a:cubicBezTo>
                    <a:pt x="742" y="590"/>
                    <a:pt x="742" y="590"/>
                    <a:pt x="742" y="590"/>
                  </a:cubicBezTo>
                  <a:cubicBezTo>
                    <a:pt x="742" y="590"/>
                    <a:pt x="742" y="591"/>
                    <a:pt x="741" y="591"/>
                  </a:cubicBezTo>
                  <a:cubicBezTo>
                    <a:pt x="741" y="591"/>
                    <a:pt x="741" y="591"/>
                    <a:pt x="740" y="591"/>
                  </a:cubicBezTo>
                  <a:cubicBezTo>
                    <a:pt x="740" y="591"/>
                    <a:pt x="740" y="591"/>
                    <a:pt x="740" y="591"/>
                  </a:cubicBezTo>
                  <a:cubicBezTo>
                    <a:pt x="740" y="591"/>
                    <a:pt x="740" y="591"/>
                    <a:pt x="740" y="590"/>
                  </a:cubicBezTo>
                  <a:cubicBezTo>
                    <a:pt x="740" y="590"/>
                    <a:pt x="740" y="589"/>
                    <a:pt x="740" y="589"/>
                  </a:cubicBezTo>
                  <a:cubicBezTo>
                    <a:pt x="740" y="588"/>
                    <a:pt x="740" y="588"/>
                    <a:pt x="741" y="587"/>
                  </a:cubicBezTo>
                  <a:cubicBezTo>
                    <a:pt x="741" y="587"/>
                    <a:pt x="741" y="587"/>
                    <a:pt x="741" y="587"/>
                  </a:cubicBezTo>
                  <a:cubicBezTo>
                    <a:pt x="741" y="587"/>
                    <a:pt x="741" y="586"/>
                    <a:pt x="742" y="586"/>
                  </a:cubicBezTo>
                  <a:cubicBezTo>
                    <a:pt x="742" y="586"/>
                    <a:pt x="742" y="586"/>
                    <a:pt x="742" y="586"/>
                  </a:cubicBezTo>
                  <a:cubicBezTo>
                    <a:pt x="742" y="586"/>
                    <a:pt x="742" y="585"/>
                    <a:pt x="742" y="585"/>
                  </a:cubicBezTo>
                  <a:cubicBezTo>
                    <a:pt x="743" y="585"/>
                    <a:pt x="743" y="585"/>
                    <a:pt x="743" y="585"/>
                  </a:cubicBezTo>
                  <a:cubicBezTo>
                    <a:pt x="744" y="585"/>
                    <a:pt x="743" y="586"/>
                    <a:pt x="743" y="586"/>
                  </a:cubicBezTo>
                  <a:cubicBezTo>
                    <a:pt x="743" y="586"/>
                    <a:pt x="743" y="586"/>
                    <a:pt x="743" y="586"/>
                  </a:cubicBezTo>
                  <a:cubicBezTo>
                    <a:pt x="743" y="587"/>
                    <a:pt x="743" y="587"/>
                    <a:pt x="744" y="587"/>
                  </a:cubicBezTo>
                  <a:cubicBezTo>
                    <a:pt x="745" y="587"/>
                    <a:pt x="744" y="588"/>
                    <a:pt x="744" y="589"/>
                  </a:cubicBezTo>
                  <a:cubicBezTo>
                    <a:pt x="744" y="589"/>
                    <a:pt x="744" y="589"/>
                    <a:pt x="744" y="589"/>
                  </a:cubicBezTo>
                  <a:cubicBezTo>
                    <a:pt x="744" y="589"/>
                    <a:pt x="744" y="589"/>
                    <a:pt x="744" y="589"/>
                  </a:cubicBezTo>
                  <a:cubicBezTo>
                    <a:pt x="744" y="589"/>
                    <a:pt x="744" y="589"/>
                    <a:pt x="745" y="589"/>
                  </a:cubicBezTo>
                  <a:cubicBezTo>
                    <a:pt x="745" y="589"/>
                    <a:pt x="745" y="589"/>
                    <a:pt x="745" y="589"/>
                  </a:cubicBezTo>
                  <a:cubicBezTo>
                    <a:pt x="745" y="589"/>
                    <a:pt x="745" y="589"/>
                    <a:pt x="745" y="589"/>
                  </a:cubicBezTo>
                  <a:cubicBezTo>
                    <a:pt x="745" y="589"/>
                    <a:pt x="745" y="589"/>
                    <a:pt x="745" y="588"/>
                  </a:cubicBezTo>
                  <a:cubicBezTo>
                    <a:pt x="745" y="588"/>
                    <a:pt x="745" y="588"/>
                    <a:pt x="745" y="588"/>
                  </a:cubicBezTo>
                  <a:cubicBezTo>
                    <a:pt x="745" y="588"/>
                    <a:pt x="745" y="588"/>
                    <a:pt x="745" y="588"/>
                  </a:cubicBezTo>
                  <a:cubicBezTo>
                    <a:pt x="745" y="587"/>
                    <a:pt x="745" y="586"/>
                    <a:pt x="745" y="585"/>
                  </a:cubicBezTo>
                  <a:cubicBezTo>
                    <a:pt x="745" y="585"/>
                    <a:pt x="746" y="584"/>
                    <a:pt x="746" y="584"/>
                  </a:cubicBezTo>
                  <a:cubicBezTo>
                    <a:pt x="746" y="584"/>
                    <a:pt x="746" y="584"/>
                    <a:pt x="746" y="583"/>
                  </a:cubicBezTo>
                  <a:cubicBezTo>
                    <a:pt x="746" y="583"/>
                    <a:pt x="746" y="583"/>
                    <a:pt x="746" y="582"/>
                  </a:cubicBezTo>
                  <a:cubicBezTo>
                    <a:pt x="746" y="582"/>
                    <a:pt x="746" y="582"/>
                    <a:pt x="746" y="581"/>
                  </a:cubicBezTo>
                  <a:cubicBezTo>
                    <a:pt x="746" y="581"/>
                    <a:pt x="746" y="581"/>
                    <a:pt x="746" y="581"/>
                  </a:cubicBezTo>
                  <a:cubicBezTo>
                    <a:pt x="746" y="581"/>
                    <a:pt x="746" y="580"/>
                    <a:pt x="746" y="580"/>
                  </a:cubicBezTo>
                  <a:close/>
                  <a:moveTo>
                    <a:pt x="922" y="557"/>
                  </a:moveTo>
                  <a:cubicBezTo>
                    <a:pt x="922" y="557"/>
                    <a:pt x="922" y="556"/>
                    <a:pt x="921" y="556"/>
                  </a:cubicBezTo>
                  <a:cubicBezTo>
                    <a:pt x="921" y="556"/>
                    <a:pt x="921" y="556"/>
                    <a:pt x="921" y="556"/>
                  </a:cubicBezTo>
                  <a:cubicBezTo>
                    <a:pt x="920" y="557"/>
                    <a:pt x="920" y="557"/>
                    <a:pt x="920" y="557"/>
                  </a:cubicBezTo>
                  <a:cubicBezTo>
                    <a:pt x="919" y="557"/>
                    <a:pt x="919" y="557"/>
                    <a:pt x="918" y="557"/>
                  </a:cubicBezTo>
                  <a:cubicBezTo>
                    <a:pt x="918" y="557"/>
                    <a:pt x="918" y="557"/>
                    <a:pt x="918" y="557"/>
                  </a:cubicBezTo>
                  <a:cubicBezTo>
                    <a:pt x="918" y="557"/>
                    <a:pt x="917" y="557"/>
                    <a:pt x="917" y="557"/>
                  </a:cubicBezTo>
                  <a:cubicBezTo>
                    <a:pt x="917" y="557"/>
                    <a:pt x="917" y="557"/>
                    <a:pt x="917" y="558"/>
                  </a:cubicBezTo>
                  <a:cubicBezTo>
                    <a:pt x="917" y="558"/>
                    <a:pt x="917" y="558"/>
                    <a:pt x="917" y="558"/>
                  </a:cubicBezTo>
                  <a:cubicBezTo>
                    <a:pt x="916" y="558"/>
                    <a:pt x="916" y="558"/>
                    <a:pt x="916" y="558"/>
                  </a:cubicBezTo>
                  <a:cubicBezTo>
                    <a:pt x="915" y="558"/>
                    <a:pt x="915" y="558"/>
                    <a:pt x="915" y="558"/>
                  </a:cubicBezTo>
                  <a:cubicBezTo>
                    <a:pt x="915" y="558"/>
                    <a:pt x="915" y="558"/>
                    <a:pt x="915" y="558"/>
                  </a:cubicBezTo>
                  <a:cubicBezTo>
                    <a:pt x="915" y="558"/>
                    <a:pt x="915" y="558"/>
                    <a:pt x="915" y="558"/>
                  </a:cubicBezTo>
                  <a:cubicBezTo>
                    <a:pt x="915" y="558"/>
                    <a:pt x="914" y="559"/>
                    <a:pt x="914" y="559"/>
                  </a:cubicBezTo>
                  <a:cubicBezTo>
                    <a:pt x="914" y="559"/>
                    <a:pt x="913" y="559"/>
                    <a:pt x="913" y="559"/>
                  </a:cubicBezTo>
                  <a:cubicBezTo>
                    <a:pt x="912" y="559"/>
                    <a:pt x="911" y="559"/>
                    <a:pt x="911" y="558"/>
                  </a:cubicBezTo>
                  <a:cubicBezTo>
                    <a:pt x="911" y="558"/>
                    <a:pt x="911" y="558"/>
                    <a:pt x="911" y="558"/>
                  </a:cubicBezTo>
                  <a:cubicBezTo>
                    <a:pt x="910" y="558"/>
                    <a:pt x="910" y="558"/>
                    <a:pt x="910" y="559"/>
                  </a:cubicBezTo>
                  <a:cubicBezTo>
                    <a:pt x="910" y="559"/>
                    <a:pt x="910" y="559"/>
                    <a:pt x="910" y="559"/>
                  </a:cubicBezTo>
                  <a:cubicBezTo>
                    <a:pt x="910" y="559"/>
                    <a:pt x="910" y="559"/>
                    <a:pt x="910" y="559"/>
                  </a:cubicBezTo>
                  <a:cubicBezTo>
                    <a:pt x="910" y="559"/>
                    <a:pt x="910" y="560"/>
                    <a:pt x="909" y="560"/>
                  </a:cubicBezTo>
                  <a:cubicBezTo>
                    <a:pt x="909" y="559"/>
                    <a:pt x="909" y="559"/>
                    <a:pt x="909" y="559"/>
                  </a:cubicBezTo>
                  <a:cubicBezTo>
                    <a:pt x="909" y="559"/>
                    <a:pt x="909" y="559"/>
                    <a:pt x="909" y="559"/>
                  </a:cubicBezTo>
                  <a:cubicBezTo>
                    <a:pt x="909" y="559"/>
                    <a:pt x="909" y="559"/>
                    <a:pt x="909" y="559"/>
                  </a:cubicBezTo>
                  <a:cubicBezTo>
                    <a:pt x="908" y="559"/>
                    <a:pt x="908" y="560"/>
                    <a:pt x="908" y="560"/>
                  </a:cubicBezTo>
                  <a:cubicBezTo>
                    <a:pt x="908" y="559"/>
                    <a:pt x="907" y="559"/>
                    <a:pt x="907" y="559"/>
                  </a:cubicBezTo>
                  <a:cubicBezTo>
                    <a:pt x="907" y="559"/>
                    <a:pt x="907" y="559"/>
                    <a:pt x="907" y="559"/>
                  </a:cubicBezTo>
                  <a:cubicBezTo>
                    <a:pt x="906" y="559"/>
                    <a:pt x="906" y="559"/>
                    <a:pt x="906" y="559"/>
                  </a:cubicBezTo>
                  <a:cubicBezTo>
                    <a:pt x="906" y="560"/>
                    <a:pt x="905" y="560"/>
                    <a:pt x="905" y="560"/>
                  </a:cubicBezTo>
                  <a:cubicBezTo>
                    <a:pt x="905" y="560"/>
                    <a:pt x="905" y="561"/>
                    <a:pt x="905" y="561"/>
                  </a:cubicBezTo>
                  <a:cubicBezTo>
                    <a:pt x="905" y="562"/>
                    <a:pt x="906" y="562"/>
                    <a:pt x="906" y="562"/>
                  </a:cubicBezTo>
                  <a:cubicBezTo>
                    <a:pt x="907" y="562"/>
                    <a:pt x="908" y="562"/>
                    <a:pt x="908" y="563"/>
                  </a:cubicBezTo>
                  <a:cubicBezTo>
                    <a:pt x="908" y="563"/>
                    <a:pt x="909" y="566"/>
                    <a:pt x="909" y="566"/>
                  </a:cubicBezTo>
                  <a:cubicBezTo>
                    <a:pt x="909" y="566"/>
                    <a:pt x="909" y="567"/>
                    <a:pt x="908" y="567"/>
                  </a:cubicBezTo>
                  <a:cubicBezTo>
                    <a:pt x="908" y="567"/>
                    <a:pt x="908" y="567"/>
                    <a:pt x="908" y="567"/>
                  </a:cubicBezTo>
                  <a:cubicBezTo>
                    <a:pt x="907" y="567"/>
                    <a:pt x="907" y="567"/>
                    <a:pt x="907" y="567"/>
                  </a:cubicBezTo>
                  <a:cubicBezTo>
                    <a:pt x="907" y="568"/>
                    <a:pt x="908" y="568"/>
                    <a:pt x="908" y="568"/>
                  </a:cubicBezTo>
                  <a:cubicBezTo>
                    <a:pt x="908" y="568"/>
                    <a:pt x="909" y="568"/>
                    <a:pt x="909" y="569"/>
                  </a:cubicBezTo>
                  <a:cubicBezTo>
                    <a:pt x="909" y="568"/>
                    <a:pt x="910" y="567"/>
                    <a:pt x="911" y="566"/>
                  </a:cubicBezTo>
                  <a:cubicBezTo>
                    <a:pt x="911" y="566"/>
                    <a:pt x="911" y="566"/>
                    <a:pt x="911" y="565"/>
                  </a:cubicBezTo>
                  <a:cubicBezTo>
                    <a:pt x="911" y="565"/>
                    <a:pt x="911" y="565"/>
                    <a:pt x="911" y="565"/>
                  </a:cubicBezTo>
                  <a:cubicBezTo>
                    <a:pt x="910" y="565"/>
                    <a:pt x="910" y="564"/>
                    <a:pt x="910" y="564"/>
                  </a:cubicBezTo>
                  <a:cubicBezTo>
                    <a:pt x="910" y="563"/>
                    <a:pt x="911" y="563"/>
                    <a:pt x="911" y="563"/>
                  </a:cubicBezTo>
                  <a:cubicBezTo>
                    <a:pt x="911" y="563"/>
                    <a:pt x="911" y="563"/>
                    <a:pt x="911" y="563"/>
                  </a:cubicBezTo>
                  <a:cubicBezTo>
                    <a:pt x="910" y="563"/>
                    <a:pt x="910" y="563"/>
                    <a:pt x="910" y="563"/>
                  </a:cubicBezTo>
                  <a:cubicBezTo>
                    <a:pt x="910" y="562"/>
                    <a:pt x="910" y="562"/>
                    <a:pt x="910" y="562"/>
                  </a:cubicBezTo>
                  <a:cubicBezTo>
                    <a:pt x="910" y="562"/>
                    <a:pt x="910" y="562"/>
                    <a:pt x="910" y="562"/>
                  </a:cubicBezTo>
                  <a:cubicBezTo>
                    <a:pt x="910" y="562"/>
                    <a:pt x="910" y="562"/>
                    <a:pt x="910" y="562"/>
                  </a:cubicBezTo>
                  <a:cubicBezTo>
                    <a:pt x="910" y="562"/>
                    <a:pt x="910" y="562"/>
                    <a:pt x="910" y="561"/>
                  </a:cubicBezTo>
                  <a:cubicBezTo>
                    <a:pt x="911" y="561"/>
                    <a:pt x="911" y="561"/>
                    <a:pt x="912" y="561"/>
                  </a:cubicBezTo>
                  <a:cubicBezTo>
                    <a:pt x="912" y="561"/>
                    <a:pt x="912" y="561"/>
                    <a:pt x="912" y="561"/>
                  </a:cubicBezTo>
                  <a:cubicBezTo>
                    <a:pt x="912" y="561"/>
                    <a:pt x="912" y="561"/>
                    <a:pt x="913" y="561"/>
                  </a:cubicBezTo>
                  <a:cubicBezTo>
                    <a:pt x="913" y="561"/>
                    <a:pt x="913" y="561"/>
                    <a:pt x="913" y="561"/>
                  </a:cubicBezTo>
                  <a:cubicBezTo>
                    <a:pt x="913" y="561"/>
                    <a:pt x="913" y="561"/>
                    <a:pt x="913" y="561"/>
                  </a:cubicBezTo>
                  <a:cubicBezTo>
                    <a:pt x="914" y="560"/>
                    <a:pt x="914" y="560"/>
                    <a:pt x="914" y="560"/>
                  </a:cubicBezTo>
                  <a:cubicBezTo>
                    <a:pt x="915" y="560"/>
                    <a:pt x="915" y="560"/>
                    <a:pt x="915" y="559"/>
                  </a:cubicBezTo>
                  <a:cubicBezTo>
                    <a:pt x="915" y="559"/>
                    <a:pt x="915" y="559"/>
                    <a:pt x="915" y="559"/>
                  </a:cubicBezTo>
                  <a:cubicBezTo>
                    <a:pt x="916" y="558"/>
                    <a:pt x="917" y="558"/>
                    <a:pt x="917" y="558"/>
                  </a:cubicBezTo>
                  <a:cubicBezTo>
                    <a:pt x="917" y="558"/>
                    <a:pt x="917" y="558"/>
                    <a:pt x="917" y="558"/>
                  </a:cubicBezTo>
                  <a:cubicBezTo>
                    <a:pt x="918" y="558"/>
                    <a:pt x="918" y="558"/>
                    <a:pt x="918" y="558"/>
                  </a:cubicBezTo>
                  <a:cubicBezTo>
                    <a:pt x="919" y="558"/>
                    <a:pt x="919" y="558"/>
                    <a:pt x="919" y="558"/>
                  </a:cubicBezTo>
                  <a:cubicBezTo>
                    <a:pt x="919" y="558"/>
                    <a:pt x="920" y="558"/>
                    <a:pt x="921" y="558"/>
                  </a:cubicBezTo>
                  <a:cubicBezTo>
                    <a:pt x="921" y="558"/>
                    <a:pt x="922" y="558"/>
                    <a:pt x="922" y="557"/>
                  </a:cubicBezTo>
                  <a:cubicBezTo>
                    <a:pt x="922" y="557"/>
                    <a:pt x="922" y="557"/>
                    <a:pt x="922" y="557"/>
                  </a:cubicBezTo>
                  <a:close/>
                  <a:moveTo>
                    <a:pt x="948" y="174"/>
                  </a:moveTo>
                  <a:cubicBezTo>
                    <a:pt x="948" y="174"/>
                    <a:pt x="948" y="173"/>
                    <a:pt x="948" y="173"/>
                  </a:cubicBezTo>
                  <a:cubicBezTo>
                    <a:pt x="947" y="174"/>
                    <a:pt x="947" y="175"/>
                    <a:pt x="946" y="176"/>
                  </a:cubicBezTo>
                  <a:cubicBezTo>
                    <a:pt x="946" y="176"/>
                    <a:pt x="946" y="176"/>
                    <a:pt x="945" y="176"/>
                  </a:cubicBezTo>
                  <a:cubicBezTo>
                    <a:pt x="945" y="176"/>
                    <a:pt x="945" y="176"/>
                    <a:pt x="945" y="176"/>
                  </a:cubicBezTo>
                  <a:cubicBezTo>
                    <a:pt x="944" y="176"/>
                    <a:pt x="944" y="175"/>
                    <a:pt x="944" y="174"/>
                  </a:cubicBezTo>
                  <a:cubicBezTo>
                    <a:pt x="944" y="173"/>
                    <a:pt x="944" y="172"/>
                    <a:pt x="944" y="172"/>
                  </a:cubicBezTo>
                  <a:cubicBezTo>
                    <a:pt x="943" y="172"/>
                    <a:pt x="943" y="172"/>
                    <a:pt x="943" y="171"/>
                  </a:cubicBezTo>
                  <a:cubicBezTo>
                    <a:pt x="942" y="171"/>
                    <a:pt x="942" y="171"/>
                    <a:pt x="942" y="171"/>
                  </a:cubicBezTo>
                  <a:cubicBezTo>
                    <a:pt x="942" y="171"/>
                    <a:pt x="942" y="171"/>
                    <a:pt x="942" y="171"/>
                  </a:cubicBezTo>
                  <a:cubicBezTo>
                    <a:pt x="941" y="171"/>
                    <a:pt x="940" y="171"/>
                    <a:pt x="940" y="172"/>
                  </a:cubicBezTo>
                  <a:cubicBezTo>
                    <a:pt x="940" y="172"/>
                    <a:pt x="940" y="173"/>
                    <a:pt x="940" y="173"/>
                  </a:cubicBezTo>
                  <a:cubicBezTo>
                    <a:pt x="940" y="173"/>
                    <a:pt x="940" y="173"/>
                    <a:pt x="941" y="173"/>
                  </a:cubicBezTo>
                  <a:cubicBezTo>
                    <a:pt x="941" y="173"/>
                    <a:pt x="941" y="174"/>
                    <a:pt x="941" y="174"/>
                  </a:cubicBezTo>
                  <a:cubicBezTo>
                    <a:pt x="942" y="174"/>
                    <a:pt x="943" y="175"/>
                    <a:pt x="943" y="177"/>
                  </a:cubicBezTo>
                  <a:cubicBezTo>
                    <a:pt x="943" y="177"/>
                    <a:pt x="942" y="177"/>
                    <a:pt x="942" y="177"/>
                  </a:cubicBezTo>
                  <a:cubicBezTo>
                    <a:pt x="942" y="178"/>
                    <a:pt x="942" y="178"/>
                    <a:pt x="942" y="179"/>
                  </a:cubicBezTo>
                  <a:cubicBezTo>
                    <a:pt x="942" y="179"/>
                    <a:pt x="942" y="180"/>
                    <a:pt x="942" y="180"/>
                  </a:cubicBezTo>
                  <a:cubicBezTo>
                    <a:pt x="942" y="181"/>
                    <a:pt x="941" y="181"/>
                    <a:pt x="941" y="181"/>
                  </a:cubicBezTo>
                  <a:cubicBezTo>
                    <a:pt x="941" y="181"/>
                    <a:pt x="941" y="181"/>
                    <a:pt x="940" y="181"/>
                  </a:cubicBezTo>
                  <a:cubicBezTo>
                    <a:pt x="938" y="182"/>
                    <a:pt x="938" y="182"/>
                    <a:pt x="938" y="182"/>
                  </a:cubicBezTo>
                  <a:cubicBezTo>
                    <a:pt x="938" y="182"/>
                    <a:pt x="938" y="182"/>
                    <a:pt x="938" y="182"/>
                  </a:cubicBezTo>
                  <a:cubicBezTo>
                    <a:pt x="938" y="182"/>
                    <a:pt x="938" y="183"/>
                    <a:pt x="939" y="183"/>
                  </a:cubicBezTo>
                  <a:cubicBezTo>
                    <a:pt x="939" y="183"/>
                    <a:pt x="939" y="183"/>
                    <a:pt x="939" y="183"/>
                  </a:cubicBezTo>
                  <a:cubicBezTo>
                    <a:pt x="940" y="184"/>
                    <a:pt x="940" y="184"/>
                    <a:pt x="940" y="185"/>
                  </a:cubicBezTo>
                  <a:cubicBezTo>
                    <a:pt x="939" y="185"/>
                    <a:pt x="939" y="186"/>
                    <a:pt x="939" y="186"/>
                  </a:cubicBezTo>
                  <a:cubicBezTo>
                    <a:pt x="939" y="186"/>
                    <a:pt x="940" y="186"/>
                    <a:pt x="940" y="186"/>
                  </a:cubicBezTo>
                  <a:cubicBezTo>
                    <a:pt x="940" y="186"/>
                    <a:pt x="940" y="186"/>
                    <a:pt x="940" y="186"/>
                  </a:cubicBezTo>
                  <a:cubicBezTo>
                    <a:pt x="941" y="186"/>
                    <a:pt x="941" y="186"/>
                    <a:pt x="942" y="186"/>
                  </a:cubicBezTo>
                  <a:cubicBezTo>
                    <a:pt x="943" y="185"/>
                    <a:pt x="943" y="184"/>
                    <a:pt x="944" y="183"/>
                  </a:cubicBezTo>
                  <a:cubicBezTo>
                    <a:pt x="944" y="183"/>
                    <a:pt x="944" y="183"/>
                    <a:pt x="944" y="183"/>
                  </a:cubicBezTo>
                  <a:cubicBezTo>
                    <a:pt x="944" y="182"/>
                    <a:pt x="944" y="182"/>
                    <a:pt x="945" y="182"/>
                  </a:cubicBezTo>
                  <a:cubicBezTo>
                    <a:pt x="945" y="182"/>
                    <a:pt x="945" y="182"/>
                    <a:pt x="945" y="181"/>
                  </a:cubicBezTo>
                  <a:cubicBezTo>
                    <a:pt x="946" y="181"/>
                    <a:pt x="946" y="181"/>
                    <a:pt x="947" y="180"/>
                  </a:cubicBezTo>
                  <a:cubicBezTo>
                    <a:pt x="947" y="180"/>
                    <a:pt x="947" y="180"/>
                    <a:pt x="947" y="180"/>
                  </a:cubicBezTo>
                  <a:cubicBezTo>
                    <a:pt x="947" y="179"/>
                    <a:pt x="947" y="179"/>
                    <a:pt x="947" y="179"/>
                  </a:cubicBezTo>
                  <a:cubicBezTo>
                    <a:pt x="947" y="179"/>
                    <a:pt x="947" y="178"/>
                    <a:pt x="947" y="177"/>
                  </a:cubicBezTo>
                  <a:cubicBezTo>
                    <a:pt x="948" y="177"/>
                    <a:pt x="948" y="177"/>
                    <a:pt x="948" y="177"/>
                  </a:cubicBezTo>
                  <a:cubicBezTo>
                    <a:pt x="948" y="176"/>
                    <a:pt x="948" y="174"/>
                    <a:pt x="948" y="174"/>
                  </a:cubicBezTo>
                  <a:close/>
                  <a:moveTo>
                    <a:pt x="1024" y="590"/>
                  </a:moveTo>
                  <a:cubicBezTo>
                    <a:pt x="1025" y="590"/>
                    <a:pt x="1025" y="591"/>
                    <a:pt x="1025" y="591"/>
                  </a:cubicBezTo>
                  <a:cubicBezTo>
                    <a:pt x="1025" y="591"/>
                    <a:pt x="1025" y="591"/>
                    <a:pt x="1026" y="591"/>
                  </a:cubicBezTo>
                  <a:cubicBezTo>
                    <a:pt x="1026" y="591"/>
                    <a:pt x="1026" y="591"/>
                    <a:pt x="1026" y="591"/>
                  </a:cubicBezTo>
                  <a:cubicBezTo>
                    <a:pt x="1026" y="591"/>
                    <a:pt x="1026" y="591"/>
                    <a:pt x="1026" y="590"/>
                  </a:cubicBezTo>
                  <a:cubicBezTo>
                    <a:pt x="1026" y="590"/>
                    <a:pt x="1026" y="590"/>
                    <a:pt x="1026" y="590"/>
                  </a:cubicBezTo>
                  <a:cubicBezTo>
                    <a:pt x="1026" y="589"/>
                    <a:pt x="1027" y="589"/>
                    <a:pt x="1027" y="589"/>
                  </a:cubicBezTo>
                  <a:cubicBezTo>
                    <a:pt x="1027" y="588"/>
                    <a:pt x="1027" y="588"/>
                    <a:pt x="1028" y="587"/>
                  </a:cubicBezTo>
                  <a:cubicBezTo>
                    <a:pt x="1029" y="587"/>
                    <a:pt x="1030" y="586"/>
                    <a:pt x="1030" y="585"/>
                  </a:cubicBezTo>
                  <a:cubicBezTo>
                    <a:pt x="1030" y="585"/>
                    <a:pt x="1030" y="585"/>
                    <a:pt x="1030"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6"/>
                    <a:pt x="1028" y="586"/>
                    <a:pt x="1028" y="586"/>
                  </a:cubicBezTo>
                  <a:cubicBezTo>
                    <a:pt x="1028" y="586"/>
                    <a:pt x="1027" y="586"/>
                    <a:pt x="1027" y="586"/>
                  </a:cubicBezTo>
                  <a:cubicBezTo>
                    <a:pt x="1027" y="587"/>
                    <a:pt x="1026" y="587"/>
                    <a:pt x="1026" y="587"/>
                  </a:cubicBezTo>
                  <a:cubicBezTo>
                    <a:pt x="1026" y="587"/>
                    <a:pt x="1026" y="587"/>
                    <a:pt x="1026" y="587"/>
                  </a:cubicBezTo>
                  <a:cubicBezTo>
                    <a:pt x="1026" y="588"/>
                    <a:pt x="1026" y="588"/>
                    <a:pt x="1026" y="588"/>
                  </a:cubicBezTo>
                  <a:cubicBezTo>
                    <a:pt x="1025" y="588"/>
                    <a:pt x="1025" y="589"/>
                    <a:pt x="1024" y="590"/>
                  </a:cubicBezTo>
                  <a:close/>
                  <a:moveTo>
                    <a:pt x="1000" y="623"/>
                  </a:moveTo>
                  <a:cubicBezTo>
                    <a:pt x="999" y="624"/>
                    <a:pt x="999" y="624"/>
                    <a:pt x="998" y="624"/>
                  </a:cubicBezTo>
                  <a:cubicBezTo>
                    <a:pt x="998" y="624"/>
                    <a:pt x="998" y="625"/>
                    <a:pt x="998" y="625"/>
                  </a:cubicBezTo>
                  <a:cubicBezTo>
                    <a:pt x="998" y="625"/>
                    <a:pt x="997" y="626"/>
                    <a:pt x="998" y="626"/>
                  </a:cubicBezTo>
                  <a:cubicBezTo>
                    <a:pt x="998" y="627"/>
                    <a:pt x="997" y="627"/>
                    <a:pt x="997" y="628"/>
                  </a:cubicBezTo>
                  <a:cubicBezTo>
                    <a:pt x="997" y="628"/>
                    <a:pt x="997" y="629"/>
                    <a:pt x="997" y="629"/>
                  </a:cubicBezTo>
                  <a:cubicBezTo>
                    <a:pt x="997" y="629"/>
                    <a:pt x="997" y="629"/>
                    <a:pt x="997" y="629"/>
                  </a:cubicBezTo>
                  <a:cubicBezTo>
                    <a:pt x="997" y="629"/>
                    <a:pt x="997" y="629"/>
                    <a:pt x="997" y="629"/>
                  </a:cubicBezTo>
                  <a:cubicBezTo>
                    <a:pt x="998" y="629"/>
                    <a:pt x="998" y="628"/>
                    <a:pt x="999" y="627"/>
                  </a:cubicBezTo>
                  <a:cubicBezTo>
                    <a:pt x="999" y="625"/>
                    <a:pt x="1000" y="625"/>
                    <a:pt x="1001" y="624"/>
                  </a:cubicBezTo>
                  <a:cubicBezTo>
                    <a:pt x="1002" y="624"/>
                    <a:pt x="1002" y="624"/>
                    <a:pt x="1002" y="623"/>
                  </a:cubicBezTo>
                  <a:cubicBezTo>
                    <a:pt x="1002" y="623"/>
                    <a:pt x="1002" y="623"/>
                    <a:pt x="1002" y="623"/>
                  </a:cubicBezTo>
                  <a:cubicBezTo>
                    <a:pt x="1001" y="623"/>
                    <a:pt x="1001" y="623"/>
                    <a:pt x="1001" y="623"/>
                  </a:cubicBezTo>
                  <a:cubicBezTo>
                    <a:pt x="1001" y="623"/>
                    <a:pt x="1001" y="623"/>
                    <a:pt x="1000" y="623"/>
                  </a:cubicBezTo>
                  <a:close/>
                  <a:moveTo>
                    <a:pt x="996" y="591"/>
                  </a:moveTo>
                  <a:cubicBezTo>
                    <a:pt x="996" y="591"/>
                    <a:pt x="996" y="591"/>
                    <a:pt x="996" y="591"/>
                  </a:cubicBezTo>
                  <a:cubicBezTo>
                    <a:pt x="997" y="591"/>
                    <a:pt x="997" y="592"/>
                    <a:pt x="996" y="593"/>
                  </a:cubicBezTo>
                  <a:cubicBezTo>
                    <a:pt x="996" y="593"/>
                    <a:pt x="996" y="593"/>
                    <a:pt x="996" y="593"/>
                  </a:cubicBezTo>
                  <a:cubicBezTo>
                    <a:pt x="996" y="593"/>
                    <a:pt x="997" y="593"/>
                    <a:pt x="997" y="593"/>
                  </a:cubicBezTo>
                  <a:cubicBezTo>
                    <a:pt x="997" y="593"/>
                    <a:pt x="997" y="593"/>
                    <a:pt x="997" y="593"/>
                  </a:cubicBezTo>
                  <a:cubicBezTo>
                    <a:pt x="997" y="593"/>
                    <a:pt x="998" y="593"/>
                    <a:pt x="998" y="593"/>
                  </a:cubicBezTo>
                  <a:cubicBezTo>
                    <a:pt x="998" y="593"/>
                    <a:pt x="998" y="593"/>
                    <a:pt x="998" y="593"/>
                  </a:cubicBezTo>
                  <a:cubicBezTo>
                    <a:pt x="999" y="592"/>
                    <a:pt x="999" y="592"/>
                    <a:pt x="1000" y="592"/>
                  </a:cubicBezTo>
                  <a:cubicBezTo>
                    <a:pt x="1000" y="592"/>
                    <a:pt x="1000" y="592"/>
                    <a:pt x="1000" y="592"/>
                  </a:cubicBezTo>
                  <a:cubicBezTo>
                    <a:pt x="1000" y="591"/>
                    <a:pt x="1000" y="590"/>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999" y="589"/>
                  </a:cubicBezTo>
                  <a:cubicBezTo>
                    <a:pt x="999" y="589"/>
                    <a:pt x="999" y="589"/>
                    <a:pt x="999" y="589"/>
                  </a:cubicBezTo>
                  <a:cubicBezTo>
                    <a:pt x="999" y="589"/>
                    <a:pt x="999" y="589"/>
                    <a:pt x="999" y="589"/>
                  </a:cubicBezTo>
                  <a:cubicBezTo>
                    <a:pt x="999" y="589"/>
                    <a:pt x="999" y="589"/>
                    <a:pt x="999" y="589"/>
                  </a:cubicBezTo>
                  <a:cubicBezTo>
                    <a:pt x="999" y="589"/>
                    <a:pt x="999" y="589"/>
                    <a:pt x="999" y="589"/>
                  </a:cubicBezTo>
                  <a:cubicBezTo>
                    <a:pt x="999" y="590"/>
                    <a:pt x="998" y="590"/>
                    <a:pt x="998" y="590"/>
                  </a:cubicBezTo>
                  <a:cubicBezTo>
                    <a:pt x="997" y="590"/>
                    <a:pt x="997" y="590"/>
                    <a:pt x="997" y="590"/>
                  </a:cubicBezTo>
                  <a:cubicBezTo>
                    <a:pt x="997" y="590"/>
                    <a:pt x="997" y="590"/>
                    <a:pt x="997" y="590"/>
                  </a:cubicBezTo>
                  <a:cubicBezTo>
                    <a:pt x="997" y="590"/>
                    <a:pt x="997" y="590"/>
                    <a:pt x="997" y="590"/>
                  </a:cubicBezTo>
                  <a:cubicBezTo>
                    <a:pt x="997" y="591"/>
                    <a:pt x="996" y="591"/>
                    <a:pt x="996" y="591"/>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8" name="Freeform 70">
              <a:extLst>
                <a:ext uri="{FF2B5EF4-FFF2-40B4-BE49-F238E27FC236}">
                  <a16:creationId xmlns:a16="http://schemas.microsoft.com/office/drawing/2014/main" id="{184BB18C-32F5-4416-8265-4A7BD158DABA}"/>
                </a:ext>
              </a:extLst>
            </p:cNvPr>
            <p:cNvSpPr>
              <a:spLocks noEditPoints="1"/>
            </p:cNvSpPr>
            <p:nvPr/>
          </p:nvSpPr>
          <p:spPr bwMode="auto">
            <a:xfrm>
              <a:off x="3330" y="1986"/>
              <a:ext cx="1816" cy="1685"/>
            </a:xfrm>
            <a:custGeom>
              <a:avLst/>
              <a:gdLst>
                <a:gd name="T0" fmla="*/ 750 w 768"/>
                <a:gd name="T1" fmla="*/ 431 h 712"/>
                <a:gd name="T2" fmla="*/ 765 w 768"/>
                <a:gd name="T3" fmla="*/ 569 h 712"/>
                <a:gd name="T4" fmla="*/ 691 w 768"/>
                <a:gd name="T5" fmla="*/ 504 h 712"/>
                <a:gd name="T6" fmla="*/ 670 w 768"/>
                <a:gd name="T7" fmla="*/ 531 h 712"/>
                <a:gd name="T8" fmla="*/ 651 w 768"/>
                <a:gd name="T9" fmla="*/ 575 h 712"/>
                <a:gd name="T10" fmla="*/ 680 w 768"/>
                <a:gd name="T11" fmla="*/ 607 h 712"/>
                <a:gd name="T12" fmla="*/ 705 w 768"/>
                <a:gd name="T13" fmla="*/ 530 h 712"/>
                <a:gd name="T14" fmla="*/ 679 w 768"/>
                <a:gd name="T15" fmla="*/ 482 h 712"/>
                <a:gd name="T16" fmla="*/ 339 w 768"/>
                <a:gd name="T17" fmla="*/ 370 h 712"/>
                <a:gd name="T18" fmla="*/ 644 w 768"/>
                <a:gd name="T19" fmla="*/ 504 h 712"/>
                <a:gd name="T20" fmla="*/ 25 w 768"/>
                <a:gd name="T21" fmla="*/ 246 h 712"/>
                <a:gd name="T22" fmla="*/ 20 w 768"/>
                <a:gd name="T23" fmla="*/ 267 h 712"/>
                <a:gd name="T24" fmla="*/ 696 w 768"/>
                <a:gd name="T25" fmla="*/ 343 h 712"/>
                <a:gd name="T26" fmla="*/ 609 w 768"/>
                <a:gd name="T27" fmla="*/ 443 h 712"/>
                <a:gd name="T28" fmla="*/ 613 w 768"/>
                <a:gd name="T29" fmla="*/ 536 h 712"/>
                <a:gd name="T30" fmla="*/ 568 w 768"/>
                <a:gd name="T31" fmla="*/ 604 h 712"/>
                <a:gd name="T32" fmla="*/ 525 w 768"/>
                <a:gd name="T33" fmla="*/ 665 h 712"/>
                <a:gd name="T34" fmla="*/ 450 w 768"/>
                <a:gd name="T35" fmla="*/ 708 h 712"/>
                <a:gd name="T36" fmla="*/ 415 w 768"/>
                <a:gd name="T37" fmla="*/ 667 h 712"/>
                <a:gd name="T38" fmla="*/ 393 w 768"/>
                <a:gd name="T39" fmla="*/ 607 h 712"/>
                <a:gd name="T40" fmla="*/ 374 w 768"/>
                <a:gd name="T41" fmla="*/ 538 h 712"/>
                <a:gd name="T42" fmla="*/ 384 w 768"/>
                <a:gd name="T43" fmla="*/ 499 h 712"/>
                <a:gd name="T44" fmla="*/ 369 w 768"/>
                <a:gd name="T45" fmla="*/ 451 h 712"/>
                <a:gd name="T46" fmla="*/ 347 w 768"/>
                <a:gd name="T47" fmla="*/ 391 h 712"/>
                <a:gd name="T48" fmla="*/ 333 w 768"/>
                <a:gd name="T49" fmla="*/ 364 h 712"/>
                <a:gd name="T50" fmla="*/ 274 w 768"/>
                <a:gd name="T51" fmla="*/ 350 h 712"/>
                <a:gd name="T52" fmla="*/ 202 w 768"/>
                <a:gd name="T53" fmla="*/ 366 h 712"/>
                <a:gd name="T54" fmla="*/ 130 w 768"/>
                <a:gd name="T55" fmla="*/ 326 h 712"/>
                <a:gd name="T56" fmla="*/ 93 w 768"/>
                <a:gd name="T57" fmla="*/ 287 h 712"/>
                <a:gd name="T58" fmla="*/ 88 w 768"/>
                <a:gd name="T59" fmla="*/ 212 h 712"/>
                <a:gd name="T60" fmla="*/ 93 w 768"/>
                <a:gd name="T61" fmla="*/ 159 h 712"/>
                <a:gd name="T62" fmla="*/ 137 w 768"/>
                <a:gd name="T63" fmla="*/ 108 h 712"/>
                <a:gd name="T64" fmla="*/ 181 w 768"/>
                <a:gd name="T65" fmla="*/ 21 h 712"/>
                <a:gd name="T66" fmla="*/ 242 w 768"/>
                <a:gd name="T67" fmla="*/ 12 h 712"/>
                <a:gd name="T68" fmla="*/ 280 w 768"/>
                <a:gd name="T69" fmla="*/ 7 h 712"/>
                <a:gd name="T70" fmla="*/ 322 w 768"/>
                <a:gd name="T71" fmla="*/ 0 h 712"/>
                <a:gd name="T72" fmla="*/ 338 w 768"/>
                <a:gd name="T73" fmla="*/ 32 h 712"/>
                <a:gd name="T74" fmla="*/ 390 w 768"/>
                <a:gd name="T75" fmla="*/ 75 h 712"/>
                <a:gd name="T76" fmla="*/ 460 w 768"/>
                <a:gd name="T77" fmla="*/ 60 h 712"/>
                <a:gd name="T78" fmla="*/ 546 w 768"/>
                <a:gd name="T79" fmla="*/ 71 h 712"/>
                <a:gd name="T80" fmla="*/ 548 w 768"/>
                <a:gd name="T81" fmla="*/ 90 h 712"/>
                <a:gd name="T82" fmla="*/ 593 w 768"/>
                <a:gd name="T83" fmla="*/ 179 h 712"/>
                <a:gd name="T84" fmla="*/ 624 w 768"/>
                <a:gd name="T85" fmla="*/ 250 h 712"/>
                <a:gd name="T86" fmla="*/ 680 w 768"/>
                <a:gd name="T87" fmla="*/ 291 h 712"/>
                <a:gd name="T88" fmla="*/ 261 w 768"/>
                <a:gd name="T89" fmla="*/ 336 h 712"/>
                <a:gd name="T90" fmla="*/ 258 w 768"/>
                <a:gd name="T91" fmla="*/ 340 h 712"/>
                <a:gd name="T92" fmla="*/ 429 w 768"/>
                <a:gd name="T93" fmla="*/ 417 h 712"/>
                <a:gd name="T94" fmla="*/ 567 w 768"/>
                <a:gd name="T95" fmla="*/ 383 h 712"/>
                <a:gd name="T96" fmla="*/ 560 w 768"/>
                <a:gd name="T97" fmla="*/ 385 h 712"/>
                <a:gd name="T98" fmla="*/ 537 w 768"/>
                <a:gd name="T99" fmla="*/ 389 h 712"/>
                <a:gd name="T100" fmla="*/ 541 w 768"/>
                <a:gd name="T101" fmla="*/ 405 h 712"/>
                <a:gd name="T102" fmla="*/ 526 w 768"/>
                <a:gd name="T103" fmla="*/ 413 h 712"/>
                <a:gd name="T104" fmla="*/ 510 w 768"/>
                <a:gd name="T105" fmla="*/ 638 h 712"/>
                <a:gd name="T106" fmla="*/ 498 w 768"/>
                <a:gd name="T107" fmla="*/ 562 h 712"/>
                <a:gd name="T108" fmla="*/ 519 w 768"/>
                <a:gd name="T109" fmla="*/ 478 h 712"/>
                <a:gd name="T110" fmla="*/ 529 w 768"/>
                <a:gd name="T111" fmla="*/ 500 h 712"/>
                <a:gd name="T112" fmla="*/ 527 w 768"/>
                <a:gd name="T113" fmla="*/ 442 h 712"/>
                <a:gd name="T114" fmla="*/ 532 w 768"/>
                <a:gd name="T115" fmla="*/ 467 h 712"/>
                <a:gd name="T116" fmla="*/ 571 w 768"/>
                <a:gd name="T117" fmla="*/ 500 h 712"/>
                <a:gd name="T118" fmla="*/ 567 w 768"/>
                <a:gd name="T119" fmla="*/ 526 h 712"/>
                <a:gd name="T120" fmla="*/ 552 w 768"/>
                <a:gd name="T121" fmla="*/ 397 h 712"/>
                <a:gd name="T122" fmla="*/ 559 w 768"/>
                <a:gd name="T123" fmla="*/ 42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8" h="712">
                  <a:moveTo>
                    <a:pt x="340" y="43"/>
                  </a:moveTo>
                  <a:cubicBezTo>
                    <a:pt x="341" y="43"/>
                    <a:pt x="341" y="44"/>
                    <a:pt x="341" y="44"/>
                  </a:cubicBezTo>
                  <a:cubicBezTo>
                    <a:pt x="342" y="45"/>
                    <a:pt x="341" y="45"/>
                    <a:pt x="341" y="46"/>
                  </a:cubicBezTo>
                  <a:cubicBezTo>
                    <a:pt x="341" y="46"/>
                    <a:pt x="340" y="46"/>
                    <a:pt x="340" y="46"/>
                  </a:cubicBezTo>
                  <a:cubicBezTo>
                    <a:pt x="340" y="46"/>
                    <a:pt x="339" y="46"/>
                    <a:pt x="339" y="46"/>
                  </a:cubicBezTo>
                  <a:cubicBezTo>
                    <a:pt x="338" y="46"/>
                    <a:pt x="338" y="45"/>
                    <a:pt x="338" y="45"/>
                  </a:cubicBezTo>
                  <a:cubicBezTo>
                    <a:pt x="338" y="45"/>
                    <a:pt x="338" y="45"/>
                    <a:pt x="338" y="45"/>
                  </a:cubicBezTo>
                  <a:cubicBezTo>
                    <a:pt x="338" y="45"/>
                    <a:pt x="338" y="45"/>
                    <a:pt x="338" y="45"/>
                  </a:cubicBezTo>
                  <a:cubicBezTo>
                    <a:pt x="338" y="44"/>
                    <a:pt x="338" y="43"/>
                    <a:pt x="338" y="43"/>
                  </a:cubicBezTo>
                  <a:cubicBezTo>
                    <a:pt x="339" y="43"/>
                    <a:pt x="339" y="43"/>
                    <a:pt x="339" y="43"/>
                  </a:cubicBezTo>
                  <a:cubicBezTo>
                    <a:pt x="340" y="43"/>
                    <a:pt x="340" y="43"/>
                    <a:pt x="340" y="43"/>
                  </a:cubicBezTo>
                  <a:close/>
                  <a:moveTo>
                    <a:pt x="751" y="271"/>
                  </a:moveTo>
                  <a:cubicBezTo>
                    <a:pt x="752" y="270"/>
                    <a:pt x="752" y="269"/>
                    <a:pt x="751" y="269"/>
                  </a:cubicBezTo>
                  <a:cubicBezTo>
                    <a:pt x="751" y="269"/>
                    <a:pt x="751" y="269"/>
                    <a:pt x="751" y="269"/>
                  </a:cubicBezTo>
                  <a:cubicBezTo>
                    <a:pt x="751" y="269"/>
                    <a:pt x="750" y="269"/>
                    <a:pt x="750" y="269"/>
                  </a:cubicBezTo>
                  <a:cubicBezTo>
                    <a:pt x="750" y="269"/>
                    <a:pt x="749" y="269"/>
                    <a:pt x="749" y="269"/>
                  </a:cubicBezTo>
                  <a:cubicBezTo>
                    <a:pt x="749" y="269"/>
                    <a:pt x="748" y="268"/>
                    <a:pt x="748" y="268"/>
                  </a:cubicBezTo>
                  <a:cubicBezTo>
                    <a:pt x="747" y="269"/>
                    <a:pt x="746" y="269"/>
                    <a:pt x="746" y="269"/>
                  </a:cubicBezTo>
                  <a:cubicBezTo>
                    <a:pt x="745" y="269"/>
                    <a:pt x="745" y="269"/>
                    <a:pt x="745" y="269"/>
                  </a:cubicBezTo>
                  <a:cubicBezTo>
                    <a:pt x="745" y="269"/>
                    <a:pt x="744" y="269"/>
                    <a:pt x="744" y="269"/>
                  </a:cubicBezTo>
                  <a:cubicBezTo>
                    <a:pt x="743" y="269"/>
                    <a:pt x="741" y="270"/>
                    <a:pt x="741" y="272"/>
                  </a:cubicBezTo>
                  <a:cubicBezTo>
                    <a:pt x="741" y="275"/>
                    <a:pt x="747" y="274"/>
                    <a:pt x="748" y="272"/>
                  </a:cubicBezTo>
                  <a:cubicBezTo>
                    <a:pt x="749" y="272"/>
                    <a:pt x="750" y="271"/>
                    <a:pt x="751" y="271"/>
                  </a:cubicBezTo>
                  <a:close/>
                  <a:moveTo>
                    <a:pt x="733" y="275"/>
                  </a:moveTo>
                  <a:cubicBezTo>
                    <a:pt x="732" y="274"/>
                    <a:pt x="732" y="275"/>
                    <a:pt x="732" y="275"/>
                  </a:cubicBezTo>
                  <a:cubicBezTo>
                    <a:pt x="731" y="275"/>
                    <a:pt x="731" y="275"/>
                    <a:pt x="731" y="275"/>
                  </a:cubicBezTo>
                  <a:cubicBezTo>
                    <a:pt x="731" y="275"/>
                    <a:pt x="730" y="275"/>
                    <a:pt x="730" y="275"/>
                  </a:cubicBezTo>
                  <a:cubicBezTo>
                    <a:pt x="730" y="275"/>
                    <a:pt x="729" y="276"/>
                    <a:pt x="730" y="276"/>
                  </a:cubicBezTo>
                  <a:cubicBezTo>
                    <a:pt x="730" y="277"/>
                    <a:pt x="730" y="277"/>
                    <a:pt x="730" y="277"/>
                  </a:cubicBezTo>
                  <a:cubicBezTo>
                    <a:pt x="730" y="277"/>
                    <a:pt x="731" y="278"/>
                    <a:pt x="731" y="278"/>
                  </a:cubicBezTo>
                  <a:cubicBezTo>
                    <a:pt x="731" y="278"/>
                    <a:pt x="731" y="278"/>
                    <a:pt x="731" y="278"/>
                  </a:cubicBezTo>
                  <a:cubicBezTo>
                    <a:pt x="731" y="278"/>
                    <a:pt x="731" y="278"/>
                    <a:pt x="731" y="278"/>
                  </a:cubicBezTo>
                  <a:cubicBezTo>
                    <a:pt x="732" y="278"/>
                    <a:pt x="732" y="278"/>
                    <a:pt x="732" y="278"/>
                  </a:cubicBezTo>
                  <a:cubicBezTo>
                    <a:pt x="733" y="278"/>
                    <a:pt x="733" y="277"/>
                    <a:pt x="733" y="276"/>
                  </a:cubicBezTo>
                  <a:cubicBezTo>
                    <a:pt x="733" y="275"/>
                    <a:pt x="733" y="275"/>
                    <a:pt x="733" y="275"/>
                  </a:cubicBezTo>
                  <a:close/>
                  <a:moveTo>
                    <a:pt x="139" y="343"/>
                  </a:moveTo>
                  <a:cubicBezTo>
                    <a:pt x="138" y="343"/>
                    <a:pt x="138" y="343"/>
                    <a:pt x="138" y="343"/>
                  </a:cubicBezTo>
                  <a:cubicBezTo>
                    <a:pt x="138" y="343"/>
                    <a:pt x="138" y="343"/>
                    <a:pt x="138" y="342"/>
                  </a:cubicBezTo>
                  <a:cubicBezTo>
                    <a:pt x="138" y="342"/>
                    <a:pt x="138" y="342"/>
                    <a:pt x="137" y="342"/>
                  </a:cubicBezTo>
                  <a:cubicBezTo>
                    <a:pt x="136" y="341"/>
                    <a:pt x="136" y="342"/>
                    <a:pt x="136" y="343"/>
                  </a:cubicBezTo>
                  <a:cubicBezTo>
                    <a:pt x="136" y="343"/>
                    <a:pt x="136" y="343"/>
                    <a:pt x="136" y="344"/>
                  </a:cubicBezTo>
                  <a:cubicBezTo>
                    <a:pt x="137" y="344"/>
                    <a:pt x="137" y="344"/>
                    <a:pt x="137" y="344"/>
                  </a:cubicBezTo>
                  <a:cubicBezTo>
                    <a:pt x="137" y="345"/>
                    <a:pt x="138" y="345"/>
                    <a:pt x="138" y="345"/>
                  </a:cubicBezTo>
                  <a:cubicBezTo>
                    <a:pt x="139" y="345"/>
                    <a:pt x="139" y="345"/>
                    <a:pt x="139" y="344"/>
                  </a:cubicBezTo>
                  <a:cubicBezTo>
                    <a:pt x="139" y="344"/>
                    <a:pt x="139" y="344"/>
                    <a:pt x="139" y="344"/>
                  </a:cubicBezTo>
                  <a:cubicBezTo>
                    <a:pt x="139" y="343"/>
                    <a:pt x="139" y="343"/>
                    <a:pt x="139" y="343"/>
                  </a:cubicBezTo>
                  <a:close/>
                  <a:moveTo>
                    <a:pt x="751" y="432"/>
                  </a:moveTo>
                  <a:cubicBezTo>
                    <a:pt x="751" y="432"/>
                    <a:pt x="750" y="431"/>
                    <a:pt x="750" y="431"/>
                  </a:cubicBezTo>
                  <a:cubicBezTo>
                    <a:pt x="749" y="432"/>
                    <a:pt x="748" y="433"/>
                    <a:pt x="748" y="435"/>
                  </a:cubicBezTo>
                  <a:cubicBezTo>
                    <a:pt x="748" y="435"/>
                    <a:pt x="748" y="435"/>
                    <a:pt x="748" y="435"/>
                  </a:cubicBezTo>
                  <a:cubicBezTo>
                    <a:pt x="749" y="436"/>
                    <a:pt x="751" y="435"/>
                    <a:pt x="751" y="434"/>
                  </a:cubicBezTo>
                  <a:cubicBezTo>
                    <a:pt x="751" y="433"/>
                    <a:pt x="751" y="433"/>
                    <a:pt x="751" y="432"/>
                  </a:cubicBezTo>
                  <a:cubicBezTo>
                    <a:pt x="751" y="432"/>
                    <a:pt x="751" y="432"/>
                    <a:pt x="751" y="432"/>
                  </a:cubicBezTo>
                  <a:close/>
                  <a:moveTo>
                    <a:pt x="321" y="404"/>
                  </a:moveTo>
                  <a:cubicBezTo>
                    <a:pt x="320" y="404"/>
                    <a:pt x="320" y="404"/>
                    <a:pt x="319" y="405"/>
                  </a:cubicBezTo>
                  <a:cubicBezTo>
                    <a:pt x="319" y="405"/>
                    <a:pt x="319" y="405"/>
                    <a:pt x="319" y="405"/>
                  </a:cubicBezTo>
                  <a:cubicBezTo>
                    <a:pt x="318" y="405"/>
                    <a:pt x="318" y="405"/>
                    <a:pt x="318" y="405"/>
                  </a:cubicBezTo>
                  <a:cubicBezTo>
                    <a:pt x="318" y="405"/>
                    <a:pt x="318" y="406"/>
                    <a:pt x="318" y="406"/>
                  </a:cubicBezTo>
                  <a:cubicBezTo>
                    <a:pt x="318" y="406"/>
                    <a:pt x="318" y="407"/>
                    <a:pt x="318" y="407"/>
                  </a:cubicBezTo>
                  <a:cubicBezTo>
                    <a:pt x="318" y="407"/>
                    <a:pt x="318" y="407"/>
                    <a:pt x="319" y="407"/>
                  </a:cubicBezTo>
                  <a:cubicBezTo>
                    <a:pt x="319" y="408"/>
                    <a:pt x="320" y="408"/>
                    <a:pt x="320" y="407"/>
                  </a:cubicBezTo>
                  <a:cubicBezTo>
                    <a:pt x="321" y="407"/>
                    <a:pt x="321" y="407"/>
                    <a:pt x="321" y="406"/>
                  </a:cubicBezTo>
                  <a:cubicBezTo>
                    <a:pt x="321" y="406"/>
                    <a:pt x="321" y="405"/>
                    <a:pt x="321" y="405"/>
                  </a:cubicBezTo>
                  <a:cubicBezTo>
                    <a:pt x="321" y="404"/>
                    <a:pt x="321" y="404"/>
                    <a:pt x="321" y="404"/>
                  </a:cubicBezTo>
                  <a:close/>
                  <a:moveTo>
                    <a:pt x="751" y="577"/>
                  </a:moveTo>
                  <a:cubicBezTo>
                    <a:pt x="751" y="577"/>
                    <a:pt x="751" y="576"/>
                    <a:pt x="751" y="575"/>
                  </a:cubicBezTo>
                  <a:cubicBezTo>
                    <a:pt x="751" y="575"/>
                    <a:pt x="751" y="575"/>
                    <a:pt x="751" y="575"/>
                  </a:cubicBezTo>
                  <a:cubicBezTo>
                    <a:pt x="751" y="575"/>
                    <a:pt x="751" y="575"/>
                    <a:pt x="751" y="575"/>
                  </a:cubicBezTo>
                  <a:cubicBezTo>
                    <a:pt x="750" y="574"/>
                    <a:pt x="749" y="574"/>
                    <a:pt x="748" y="574"/>
                  </a:cubicBezTo>
                  <a:cubicBezTo>
                    <a:pt x="748" y="574"/>
                    <a:pt x="747" y="575"/>
                    <a:pt x="747" y="575"/>
                  </a:cubicBezTo>
                  <a:cubicBezTo>
                    <a:pt x="747" y="575"/>
                    <a:pt x="747" y="575"/>
                    <a:pt x="747" y="576"/>
                  </a:cubicBezTo>
                  <a:cubicBezTo>
                    <a:pt x="747" y="576"/>
                    <a:pt x="747" y="577"/>
                    <a:pt x="747" y="577"/>
                  </a:cubicBezTo>
                  <a:cubicBezTo>
                    <a:pt x="747" y="578"/>
                    <a:pt x="747" y="579"/>
                    <a:pt x="748" y="580"/>
                  </a:cubicBezTo>
                  <a:cubicBezTo>
                    <a:pt x="749" y="581"/>
                    <a:pt x="750" y="579"/>
                    <a:pt x="752" y="579"/>
                  </a:cubicBezTo>
                  <a:cubicBezTo>
                    <a:pt x="752" y="579"/>
                    <a:pt x="752" y="579"/>
                    <a:pt x="752" y="579"/>
                  </a:cubicBezTo>
                  <a:cubicBezTo>
                    <a:pt x="752" y="579"/>
                    <a:pt x="752" y="579"/>
                    <a:pt x="752" y="578"/>
                  </a:cubicBezTo>
                  <a:cubicBezTo>
                    <a:pt x="752" y="578"/>
                    <a:pt x="752" y="578"/>
                    <a:pt x="751" y="577"/>
                  </a:cubicBezTo>
                  <a:close/>
                  <a:moveTo>
                    <a:pt x="656" y="510"/>
                  </a:moveTo>
                  <a:cubicBezTo>
                    <a:pt x="657" y="510"/>
                    <a:pt x="657" y="510"/>
                    <a:pt x="658" y="510"/>
                  </a:cubicBezTo>
                  <a:cubicBezTo>
                    <a:pt x="658" y="509"/>
                    <a:pt x="659" y="508"/>
                    <a:pt x="658" y="508"/>
                  </a:cubicBezTo>
                  <a:cubicBezTo>
                    <a:pt x="658" y="507"/>
                    <a:pt x="658" y="507"/>
                    <a:pt x="658" y="507"/>
                  </a:cubicBezTo>
                  <a:cubicBezTo>
                    <a:pt x="657" y="507"/>
                    <a:pt x="657" y="507"/>
                    <a:pt x="657" y="507"/>
                  </a:cubicBezTo>
                  <a:cubicBezTo>
                    <a:pt x="656" y="507"/>
                    <a:pt x="656" y="507"/>
                    <a:pt x="656" y="508"/>
                  </a:cubicBezTo>
                  <a:cubicBezTo>
                    <a:pt x="656" y="508"/>
                    <a:pt x="656" y="508"/>
                    <a:pt x="656" y="508"/>
                  </a:cubicBezTo>
                  <a:cubicBezTo>
                    <a:pt x="656" y="508"/>
                    <a:pt x="656" y="509"/>
                    <a:pt x="656" y="509"/>
                  </a:cubicBezTo>
                  <a:cubicBezTo>
                    <a:pt x="656" y="509"/>
                    <a:pt x="656" y="509"/>
                    <a:pt x="656" y="510"/>
                  </a:cubicBezTo>
                  <a:cubicBezTo>
                    <a:pt x="656" y="510"/>
                    <a:pt x="656" y="510"/>
                    <a:pt x="656" y="510"/>
                  </a:cubicBezTo>
                  <a:close/>
                  <a:moveTo>
                    <a:pt x="768" y="567"/>
                  </a:moveTo>
                  <a:cubicBezTo>
                    <a:pt x="768" y="567"/>
                    <a:pt x="768" y="567"/>
                    <a:pt x="768" y="567"/>
                  </a:cubicBezTo>
                  <a:cubicBezTo>
                    <a:pt x="768" y="567"/>
                    <a:pt x="768" y="567"/>
                    <a:pt x="768" y="567"/>
                  </a:cubicBezTo>
                  <a:cubicBezTo>
                    <a:pt x="768" y="567"/>
                    <a:pt x="768" y="567"/>
                    <a:pt x="768" y="567"/>
                  </a:cubicBezTo>
                  <a:cubicBezTo>
                    <a:pt x="768" y="566"/>
                    <a:pt x="768" y="566"/>
                    <a:pt x="768" y="566"/>
                  </a:cubicBezTo>
                  <a:cubicBezTo>
                    <a:pt x="768" y="566"/>
                    <a:pt x="768" y="566"/>
                    <a:pt x="768" y="566"/>
                  </a:cubicBezTo>
                  <a:cubicBezTo>
                    <a:pt x="767" y="566"/>
                    <a:pt x="767" y="567"/>
                    <a:pt x="766" y="567"/>
                  </a:cubicBezTo>
                  <a:cubicBezTo>
                    <a:pt x="766" y="567"/>
                    <a:pt x="765" y="567"/>
                    <a:pt x="765" y="568"/>
                  </a:cubicBezTo>
                  <a:cubicBezTo>
                    <a:pt x="765" y="569"/>
                    <a:pt x="765" y="569"/>
                    <a:pt x="765" y="569"/>
                  </a:cubicBezTo>
                  <a:cubicBezTo>
                    <a:pt x="764" y="570"/>
                    <a:pt x="764" y="570"/>
                    <a:pt x="764" y="570"/>
                  </a:cubicBezTo>
                  <a:cubicBezTo>
                    <a:pt x="763" y="571"/>
                    <a:pt x="764" y="571"/>
                    <a:pt x="764" y="572"/>
                  </a:cubicBezTo>
                  <a:cubicBezTo>
                    <a:pt x="765" y="572"/>
                    <a:pt x="765" y="572"/>
                    <a:pt x="765" y="572"/>
                  </a:cubicBezTo>
                  <a:cubicBezTo>
                    <a:pt x="766" y="572"/>
                    <a:pt x="766" y="572"/>
                    <a:pt x="767" y="572"/>
                  </a:cubicBezTo>
                  <a:cubicBezTo>
                    <a:pt x="767" y="572"/>
                    <a:pt x="767" y="572"/>
                    <a:pt x="767" y="572"/>
                  </a:cubicBezTo>
                  <a:cubicBezTo>
                    <a:pt x="768" y="571"/>
                    <a:pt x="768" y="570"/>
                    <a:pt x="768" y="570"/>
                  </a:cubicBezTo>
                  <a:cubicBezTo>
                    <a:pt x="768" y="570"/>
                    <a:pt x="768" y="569"/>
                    <a:pt x="768" y="569"/>
                  </a:cubicBezTo>
                  <a:cubicBezTo>
                    <a:pt x="768" y="568"/>
                    <a:pt x="768" y="567"/>
                    <a:pt x="768" y="567"/>
                  </a:cubicBezTo>
                  <a:close/>
                  <a:moveTo>
                    <a:pt x="704" y="522"/>
                  </a:moveTo>
                  <a:cubicBezTo>
                    <a:pt x="704" y="522"/>
                    <a:pt x="704" y="522"/>
                    <a:pt x="704" y="522"/>
                  </a:cubicBezTo>
                  <a:cubicBezTo>
                    <a:pt x="704" y="522"/>
                    <a:pt x="704" y="521"/>
                    <a:pt x="704" y="521"/>
                  </a:cubicBezTo>
                  <a:cubicBezTo>
                    <a:pt x="704" y="521"/>
                    <a:pt x="704" y="520"/>
                    <a:pt x="704" y="520"/>
                  </a:cubicBezTo>
                  <a:cubicBezTo>
                    <a:pt x="704" y="519"/>
                    <a:pt x="704" y="519"/>
                    <a:pt x="704" y="518"/>
                  </a:cubicBezTo>
                  <a:cubicBezTo>
                    <a:pt x="705" y="516"/>
                    <a:pt x="703" y="516"/>
                    <a:pt x="704" y="514"/>
                  </a:cubicBezTo>
                  <a:cubicBezTo>
                    <a:pt x="704" y="514"/>
                    <a:pt x="704" y="514"/>
                    <a:pt x="704" y="514"/>
                  </a:cubicBezTo>
                  <a:cubicBezTo>
                    <a:pt x="704" y="513"/>
                    <a:pt x="704" y="513"/>
                    <a:pt x="704" y="513"/>
                  </a:cubicBezTo>
                  <a:cubicBezTo>
                    <a:pt x="704" y="512"/>
                    <a:pt x="703" y="512"/>
                    <a:pt x="703" y="512"/>
                  </a:cubicBezTo>
                  <a:cubicBezTo>
                    <a:pt x="703" y="511"/>
                    <a:pt x="703" y="510"/>
                    <a:pt x="703" y="510"/>
                  </a:cubicBezTo>
                  <a:cubicBezTo>
                    <a:pt x="703" y="509"/>
                    <a:pt x="703" y="509"/>
                    <a:pt x="703" y="509"/>
                  </a:cubicBezTo>
                  <a:cubicBezTo>
                    <a:pt x="703" y="508"/>
                    <a:pt x="702" y="508"/>
                    <a:pt x="702" y="507"/>
                  </a:cubicBezTo>
                  <a:cubicBezTo>
                    <a:pt x="702" y="506"/>
                    <a:pt x="702" y="505"/>
                    <a:pt x="702" y="504"/>
                  </a:cubicBezTo>
                  <a:cubicBezTo>
                    <a:pt x="702" y="504"/>
                    <a:pt x="702" y="504"/>
                    <a:pt x="702" y="504"/>
                  </a:cubicBezTo>
                  <a:cubicBezTo>
                    <a:pt x="702" y="503"/>
                    <a:pt x="701" y="503"/>
                    <a:pt x="701" y="502"/>
                  </a:cubicBezTo>
                  <a:cubicBezTo>
                    <a:pt x="701" y="502"/>
                    <a:pt x="701" y="501"/>
                    <a:pt x="700" y="501"/>
                  </a:cubicBezTo>
                  <a:cubicBezTo>
                    <a:pt x="700" y="501"/>
                    <a:pt x="700" y="501"/>
                    <a:pt x="699" y="500"/>
                  </a:cubicBezTo>
                  <a:cubicBezTo>
                    <a:pt x="699" y="500"/>
                    <a:pt x="699" y="499"/>
                    <a:pt x="698" y="499"/>
                  </a:cubicBezTo>
                  <a:cubicBezTo>
                    <a:pt x="698" y="498"/>
                    <a:pt x="697" y="498"/>
                    <a:pt x="698" y="497"/>
                  </a:cubicBezTo>
                  <a:cubicBezTo>
                    <a:pt x="698" y="497"/>
                    <a:pt x="698" y="496"/>
                    <a:pt x="698" y="496"/>
                  </a:cubicBezTo>
                  <a:cubicBezTo>
                    <a:pt x="698" y="496"/>
                    <a:pt x="698" y="495"/>
                    <a:pt x="698" y="495"/>
                  </a:cubicBezTo>
                  <a:cubicBezTo>
                    <a:pt x="698" y="495"/>
                    <a:pt x="698" y="495"/>
                    <a:pt x="698" y="495"/>
                  </a:cubicBezTo>
                  <a:cubicBezTo>
                    <a:pt x="698" y="495"/>
                    <a:pt x="698" y="495"/>
                    <a:pt x="698" y="495"/>
                  </a:cubicBezTo>
                  <a:cubicBezTo>
                    <a:pt x="698" y="494"/>
                    <a:pt x="697" y="494"/>
                    <a:pt x="697" y="495"/>
                  </a:cubicBezTo>
                  <a:cubicBezTo>
                    <a:pt x="697" y="495"/>
                    <a:pt x="697" y="495"/>
                    <a:pt x="697" y="495"/>
                  </a:cubicBezTo>
                  <a:cubicBezTo>
                    <a:pt x="697" y="495"/>
                    <a:pt x="697" y="495"/>
                    <a:pt x="697" y="495"/>
                  </a:cubicBezTo>
                  <a:cubicBezTo>
                    <a:pt x="697" y="495"/>
                    <a:pt x="697" y="496"/>
                    <a:pt x="696" y="496"/>
                  </a:cubicBezTo>
                  <a:cubicBezTo>
                    <a:pt x="696" y="496"/>
                    <a:pt x="696" y="496"/>
                    <a:pt x="696" y="496"/>
                  </a:cubicBezTo>
                  <a:cubicBezTo>
                    <a:pt x="695" y="497"/>
                    <a:pt x="695" y="497"/>
                    <a:pt x="695" y="498"/>
                  </a:cubicBezTo>
                  <a:cubicBezTo>
                    <a:pt x="695" y="498"/>
                    <a:pt x="695" y="498"/>
                    <a:pt x="696" y="498"/>
                  </a:cubicBezTo>
                  <a:cubicBezTo>
                    <a:pt x="696" y="499"/>
                    <a:pt x="695" y="499"/>
                    <a:pt x="695" y="499"/>
                  </a:cubicBezTo>
                  <a:cubicBezTo>
                    <a:pt x="694" y="499"/>
                    <a:pt x="694" y="499"/>
                    <a:pt x="694" y="499"/>
                  </a:cubicBezTo>
                  <a:cubicBezTo>
                    <a:pt x="693" y="499"/>
                    <a:pt x="693" y="498"/>
                    <a:pt x="693" y="498"/>
                  </a:cubicBezTo>
                  <a:cubicBezTo>
                    <a:pt x="692" y="499"/>
                    <a:pt x="692" y="499"/>
                    <a:pt x="692" y="500"/>
                  </a:cubicBezTo>
                  <a:cubicBezTo>
                    <a:pt x="692" y="500"/>
                    <a:pt x="693" y="501"/>
                    <a:pt x="693" y="501"/>
                  </a:cubicBezTo>
                  <a:cubicBezTo>
                    <a:pt x="693" y="502"/>
                    <a:pt x="694" y="502"/>
                    <a:pt x="694" y="503"/>
                  </a:cubicBezTo>
                  <a:cubicBezTo>
                    <a:pt x="695" y="504"/>
                    <a:pt x="694" y="504"/>
                    <a:pt x="694" y="505"/>
                  </a:cubicBezTo>
                  <a:cubicBezTo>
                    <a:pt x="694" y="505"/>
                    <a:pt x="693" y="505"/>
                    <a:pt x="693" y="504"/>
                  </a:cubicBezTo>
                  <a:cubicBezTo>
                    <a:pt x="692" y="504"/>
                    <a:pt x="692" y="504"/>
                    <a:pt x="691" y="504"/>
                  </a:cubicBezTo>
                  <a:cubicBezTo>
                    <a:pt x="691" y="504"/>
                    <a:pt x="691" y="504"/>
                    <a:pt x="691" y="504"/>
                  </a:cubicBezTo>
                  <a:cubicBezTo>
                    <a:pt x="691" y="505"/>
                    <a:pt x="692" y="505"/>
                    <a:pt x="693" y="506"/>
                  </a:cubicBezTo>
                  <a:cubicBezTo>
                    <a:pt x="693" y="506"/>
                    <a:pt x="693" y="507"/>
                    <a:pt x="693" y="507"/>
                  </a:cubicBezTo>
                  <a:cubicBezTo>
                    <a:pt x="693" y="507"/>
                    <a:pt x="693" y="508"/>
                    <a:pt x="693" y="508"/>
                  </a:cubicBezTo>
                  <a:cubicBezTo>
                    <a:pt x="692" y="508"/>
                    <a:pt x="692" y="509"/>
                    <a:pt x="692" y="509"/>
                  </a:cubicBezTo>
                  <a:cubicBezTo>
                    <a:pt x="691" y="509"/>
                    <a:pt x="690" y="509"/>
                    <a:pt x="690" y="510"/>
                  </a:cubicBezTo>
                  <a:cubicBezTo>
                    <a:pt x="690" y="511"/>
                    <a:pt x="689" y="512"/>
                    <a:pt x="688" y="513"/>
                  </a:cubicBezTo>
                  <a:cubicBezTo>
                    <a:pt x="688" y="513"/>
                    <a:pt x="687" y="511"/>
                    <a:pt x="687" y="511"/>
                  </a:cubicBezTo>
                  <a:cubicBezTo>
                    <a:pt x="687" y="511"/>
                    <a:pt x="687" y="511"/>
                    <a:pt x="687" y="511"/>
                  </a:cubicBezTo>
                  <a:cubicBezTo>
                    <a:pt x="686" y="511"/>
                    <a:pt x="686" y="512"/>
                    <a:pt x="686" y="512"/>
                  </a:cubicBezTo>
                  <a:cubicBezTo>
                    <a:pt x="685" y="513"/>
                    <a:pt x="686" y="513"/>
                    <a:pt x="686" y="514"/>
                  </a:cubicBezTo>
                  <a:cubicBezTo>
                    <a:pt x="686" y="514"/>
                    <a:pt x="686" y="514"/>
                    <a:pt x="687" y="515"/>
                  </a:cubicBezTo>
                  <a:cubicBezTo>
                    <a:pt x="687" y="515"/>
                    <a:pt x="687" y="515"/>
                    <a:pt x="687" y="515"/>
                  </a:cubicBezTo>
                  <a:cubicBezTo>
                    <a:pt x="688" y="516"/>
                    <a:pt x="687" y="516"/>
                    <a:pt x="686" y="517"/>
                  </a:cubicBezTo>
                  <a:cubicBezTo>
                    <a:pt x="686" y="517"/>
                    <a:pt x="685" y="517"/>
                    <a:pt x="685" y="517"/>
                  </a:cubicBezTo>
                  <a:cubicBezTo>
                    <a:pt x="685" y="517"/>
                    <a:pt x="684" y="517"/>
                    <a:pt x="684" y="517"/>
                  </a:cubicBezTo>
                  <a:cubicBezTo>
                    <a:pt x="684" y="517"/>
                    <a:pt x="684" y="517"/>
                    <a:pt x="684" y="517"/>
                  </a:cubicBezTo>
                  <a:cubicBezTo>
                    <a:pt x="684" y="518"/>
                    <a:pt x="684" y="518"/>
                    <a:pt x="685" y="518"/>
                  </a:cubicBezTo>
                  <a:cubicBezTo>
                    <a:pt x="685" y="518"/>
                    <a:pt x="685" y="518"/>
                    <a:pt x="685" y="518"/>
                  </a:cubicBezTo>
                  <a:cubicBezTo>
                    <a:pt x="686" y="519"/>
                    <a:pt x="687" y="519"/>
                    <a:pt x="686" y="520"/>
                  </a:cubicBezTo>
                  <a:cubicBezTo>
                    <a:pt x="686" y="521"/>
                    <a:pt x="685" y="520"/>
                    <a:pt x="685" y="520"/>
                  </a:cubicBezTo>
                  <a:cubicBezTo>
                    <a:pt x="684" y="520"/>
                    <a:pt x="684" y="520"/>
                    <a:pt x="684" y="520"/>
                  </a:cubicBezTo>
                  <a:cubicBezTo>
                    <a:pt x="684" y="521"/>
                    <a:pt x="684" y="521"/>
                    <a:pt x="684" y="522"/>
                  </a:cubicBezTo>
                  <a:cubicBezTo>
                    <a:pt x="683" y="522"/>
                    <a:pt x="683" y="523"/>
                    <a:pt x="682" y="523"/>
                  </a:cubicBezTo>
                  <a:cubicBezTo>
                    <a:pt x="682" y="523"/>
                    <a:pt x="682" y="524"/>
                    <a:pt x="682" y="524"/>
                  </a:cubicBezTo>
                  <a:cubicBezTo>
                    <a:pt x="681" y="523"/>
                    <a:pt x="681" y="522"/>
                    <a:pt x="682" y="521"/>
                  </a:cubicBezTo>
                  <a:cubicBezTo>
                    <a:pt x="682" y="521"/>
                    <a:pt x="682" y="521"/>
                    <a:pt x="681" y="521"/>
                  </a:cubicBezTo>
                  <a:cubicBezTo>
                    <a:pt x="681" y="521"/>
                    <a:pt x="680" y="521"/>
                    <a:pt x="680" y="522"/>
                  </a:cubicBezTo>
                  <a:cubicBezTo>
                    <a:pt x="680" y="523"/>
                    <a:pt x="680" y="523"/>
                    <a:pt x="680" y="523"/>
                  </a:cubicBezTo>
                  <a:cubicBezTo>
                    <a:pt x="680" y="523"/>
                    <a:pt x="680" y="524"/>
                    <a:pt x="680" y="524"/>
                  </a:cubicBezTo>
                  <a:cubicBezTo>
                    <a:pt x="680" y="524"/>
                    <a:pt x="679" y="524"/>
                    <a:pt x="679" y="524"/>
                  </a:cubicBezTo>
                  <a:cubicBezTo>
                    <a:pt x="678" y="526"/>
                    <a:pt x="679" y="526"/>
                    <a:pt x="680" y="526"/>
                  </a:cubicBezTo>
                  <a:cubicBezTo>
                    <a:pt x="680" y="527"/>
                    <a:pt x="680" y="528"/>
                    <a:pt x="680" y="528"/>
                  </a:cubicBezTo>
                  <a:cubicBezTo>
                    <a:pt x="679" y="528"/>
                    <a:pt x="679" y="528"/>
                    <a:pt x="679" y="528"/>
                  </a:cubicBezTo>
                  <a:cubicBezTo>
                    <a:pt x="679" y="528"/>
                    <a:pt x="679" y="529"/>
                    <a:pt x="678" y="529"/>
                  </a:cubicBezTo>
                  <a:cubicBezTo>
                    <a:pt x="678" y="529"/>
                    <a:pt x="677" y="529"/>
                    <a:pt x="677" y="528"/>
                  </a:cubicBezTo>
                  <a:cubicBezTo>
                    <a:pt x="677" y="527"/>
                    <a:pt x="678" y="527"/>
                    <a:pt x="678" y="526"/>
                  </a:cubicBezTo>
                  <a:cubicBezTo>
                    <a:pt x="678" y="526"/>
                    <a:pt x="678" y="526"/>
                    <a:pt x="677" y="526"/>
                  </a:cubicBezTo>
                  <a:cubicBezTo>
                    <a:pt x="677" y="526"/>
                    <a:pt x="677" y="526"/>
                    <a:pt x="676" y="526"/>
                  </a:cubicBezTo>
                  <a:cubicBezTo>
                    <a:pt x="676" y="527"/>
                    <a:pt x="676" y="527"/>
                    <a:pt x="675" y="528"/>
                  </a:cubicBezTo>
                  <a:cubicBezTo>
                    <a:pt x="675" y="528"/>
                    <a:pt x="674" y="529"/>
                    <a:pt x="675" y="529"/>
                  </a:cubicBezTo>
                  <a:cubicBezTo>
                    <a:pt x="675" y="529"/>
                    <a:pt x="675" y="529"/>
                    <a:pt x="675" y="530"/>
                  </a:cubicBezTo>
                  <a:cubicBezTo>
                    <a:pt x="675" y="530"/>
                    <a:pt x="675" y="530"/>
                    <a:pt x="675" y="530"/>
                  </a:cubicBezTo>
                  <a:cubicBezTo>
                    <a:pt x="675" y="531"/>
                    <a:pt x="674" y="532"/>
                    <a:pt x="674" y="532"/>
                  </a:cubicBezTo>
                  <a:cubicBezTo>
                    <a:pt x="673" y="533"/>
                    <a:pt x="673" y="533"/>
                    <a:pt x="673" y="533"/>
                  </a:cubicBezTo>
                  <a:cubicBezTo>
                    <a:pt x="673" y="534"/>
                    <a:pt x="673" y="533"/>
                    <a:pt x="673" y="533"/>
                  </a:cubicBezTo>
                  <a:cubicBezTo>
                    <a:pt x="672" y="532"/>
                    <a:pt x="672" y="532"/>
                    <a:pt x="672" y="531"/>
                  </a:cubicBezTo>
                  <a:cubicBezTo>
                    <a:pt x="672" y="530"/>
                    <a:pt x="672" y="530"/>
                    <a:pt x="672" y="530"/>
                  </a:cubicBezTo>
                  <a:cubicBezTo>
                    <a:pt x="671" y="530"/>
                    <a:pt x="670" y="530"/>
                    <a:pt x="670" y="531"/>
                  </a:cubicBezTo>
                  <a:cubicBezTo>
                    <a:pt x="669" y="534"/>
                    <a:pt x="668" y="530"/>
                    <a:pt x="667" y="531"/>
                  </a:cubicBezTo>
                  <a:cubicBezTo>
                    <a:pt x="666" y="532"/>
                    <a:pt x="666" y="532"/>
                    <a:pt x="666" y="533"/>
                  </a:cubicBezTo>
                  <a:cubicBezTo>
                    <a:pt x="666" y="533"/>
                    <a:pt x="667" y="534"/>
                    <a:pt x="666" y="534"/>
                  </a:cubicBezTo>
                  <a:cubicBezTo>
                    <a:pt x="666" y="534"/>
                    <a:pt x="666" y="534"/>
                    <a:pt x="666" y="534"/>
                  </a:cubicBezTo>
                  <a:cubicBezTo>
                    <a:pt x="665" y="534"/>
                    <a:pt x="665" y="534"/>
                    <a:pt x="665" y="534"/>
                  </a:cubicBezTo>
                  <a:cubicBezTo>
                    <a:pt x="665" y="534"/>
                    <a:pt x="665" y="533"/>
                    <a:pt x="664" y="533"/>
                  </a:cubicBezTo>
                  <a:cubicBezTo>
                    <a:pt x="664" y="532"/>
                    <a:pt x="664" y="533"/>
                    <a:pt x="664" y="533"/>
                  </a:cubicBezTo>
                  <a:cubicBezTo>
                    <a:pt x="663" y="533"/>
                    <a:pt x="663" y="533"/>
                    <a:pt x="663" y="534"/>
                  </a:cubicBezTo>
                  <a:cubicBezTo>
                    <a:pt x="663" y="535"/>
                    <a:pt x="662" y="533"/>
                    <a:pt x="662" y="533"/>
                  </a:cubicBezTo>
                  <a:cubicBezTo>
                    <a:pt x="662" y="533"/>
                    <a:pt x="661" y="533"/>
                    <a:pt x="661" y="533"/>
                  </a:cubicBezTo>
                  <a:cubicBezTo>
                    <a:pt x="661" y="535"/>
                    <a:pt x="660" y="535"/>
                    <a:pt x="659" y="535"/>
                  </a:cubicBezTo>
                  <a:cubicBezTo>
                    <a:pt x="659" y="536"/>
                    <a:pt x="659" y="536"/>
                    <a:pt x="659" y="536"/>
                  </a:cubicBezTo>
                  <a:cubicBezTo>
                    <a:pt x="658" y="536"/>
                    <a:pt x="658" y="536"/>
                    <a:pt x="657" y="536"/>
                  </a:cubicBezTo>
                  <a:cubicBezTo>
                    <a:pt x="656" y="536"/>
                    <a:pt x="655" y="537"/>
                    <a:pt x="655" y="538"/>
                  </a:cubicBezTo>
                  <a:cubicBezTo>
                    <a:pt x="655" y="539"/>
                    <a:pt x="656" y="539"/>
                    <a:pt x="655" y="540"/>
                  </a:cubicBezTo>
                  <a:cubicBezTo>
                    <a:pt x="655" y="540"/>
                    <a:pt x="655" y="540"/>
                    <a:pt x="655" y="541"/>
                  </a:cubicBezTo>
                  <a:cubicBezTo>
                    <a:pt x="655" y="541"/>
                    <a:pt x="654" y="542"/>
                    <a:pt x="654" y="542"/>
                  </a:cubicBezTo>
                  <a:cubicBezTo>
                    <a:pt x="653" y="542"/>
                    <a:pt x="653" y="543"/>
                    <a:pt x="653" y="544"/>
                  </a:cubicBezTo>
                  <a:cubicBezTo>
                    <a:pt x="653" y="544"/>
                    <a:pt x="652" y="544"/>
                    <a:pt x="652" y="545"/>
                  </a:cubicBezTo>
                  <a:cubicBezTo>
                    <a:pt x="653" y="545"/>
                    <a:pt x="653" y="545"/>
                    <a:pt x="653" y="545"/>
                  </a:cubicBezTo>
                  <a:cubicBezTo>
                    <a:pt x="653" y="545"/>
                    <a:pt x="653" y="545"/>
                    <a:pt x="653" y="545"/>
                  </a:cubicBezTo>
                  <a:cubicBezTo>
                    <a:pt x="653" y="546"/>
                    <a:pt x="653" y="546"/>
                    <a:pt x="653" y="546"/>
                  </a:cubicBezTo>
                  <a:cubicBezTo>
                    <a:pt x="652" y="547"/>
                    <a:pt x="651" y="548"/>
                    <a:pt x="650" y="548"/>
                  </a:cubicBezTo>
                  <a:cubicBezTo>
                    <a:pt x="650" y="548"/>
                    <a:pt x="650" y="549"/>
                    <a:pt x="650" y="549"/>
                  </a:cubicBezTo>
                  <a:cubicBezTo>
                    <a:pt x="650" y="549"/>
                    <a:pt x="650" y="549"/>
                    <a:pt x="651" y="549"/>
                  </a:cubicBezTo>
                  <a:cubicBezTo>
                    <a:pt x="651" y="549"/>
                    <a:pt x="652" y="549"/>
                    <a:pt x="652" y="550"/>
                  </a:cubicBezTo>
                  <a:cubicBezTo>
                    <a:pt x="652" y="550"/>
                    <a:pt x="651" y="551"/>
                    <a:pt x="651" y="551"/>
                  </a:cubicBezTo>
                  <a:cubicBezTo>
                    <a:pt x="651" y="551"/>
                    <a:pt x="651" y="552"/>
                    <a:pt x="651" y="552"/>
                  </a:cubicBezTo>
                  <a:cubicBezTo>
                    <a:pt x="652" y="552"/>
                    <a:pt x="652" y="553"/>
                    <a:pt x="651" y="553"/>
                  </a:cubicBezTo>
                  <a:cubicBezTo>
                    <a:pt x="651" y="554"/>
                    <a:pt x="651" y="554"/>
                    <a:pt x="651" y="555"/>
                  </a:cubicBezTo>
                  <a:cubicBezTo>
                    <a:pt x="651" y="555"/>
                    <a:pt x="651" y="555"/>
                    <a:pt x="651" y="555"/>
                  </a:cubicBezTo>
                  <a:cubicBezTo>
                    <a:pt x="652" y="555"/>
                    <a:pt x="654" y="556"/>
                    <a:pt x="653" y="557"/>
                  </a:cubicBezTo>
                  <a:cubicBezTo>
                    <a:pt x="653" y="558"/>
                    <a:pt x="652" y="558"/>
                    <a:pt x="652" y="558"/>
                  </a:cubicBezTo>
                  <a:cubicBezTo>
                    <a:pt x="652" y="559"/>
                    <a:pt x="652" y="559"/>
                    <a:pt x="652" y="559"/>
                  </a:cubicBezTo>
                  <a:cubicBezTo>
                    <a:pt x="653" y="559"/>
                    <a:pt x="653" y="560"/>
                    <a:pt x="653" y="560"/>
                  </a:cubicBezTo>
                  <a:cubicBezTo>
                    <a:pt x="653" y="560"/>
                    <a:pt x="654" y="561"/>
                    <a:pt x="654" y="561"/>
                  </a:cubicBezTo>
                  <a:cubicBezTo>
                    <a:pt x="654" y="561"/>
                    <a:pt x="654" y="562"/>
                    <a:pt x="654" y="562"/>
                  </a:cubicBezTo>
                  <a:cubicBezTo>
                    <a:pt x="654" y="562"/>
                    <a:pt x="654" y="562"/>
                    <a:pt x="654" y="562"/>
                  </a:cubicBezTo>
                  <a:cubicBezTo>
                    <a:pt x="654" y="563"/>
                    <a:pt x="654" y="563"/>
                    <a:pt x="654" y="563"/>
                  </a:cubicBezTo>
                  <a:cubicBezTo>
                    <a:pt x="655" y="564"/>
                    <a:pt x="655" y="564"/>
                    <a:pt x="656" y="564"/>
                  </a:cubicBezTo>
                  <a:cubicBezTo>
                    <a:pt x="656" y="564"/>
                    <a:pt x="656" y="564"/>
                    <a:pt x="656" y="564"/>
                  </a:cubicBezTo>
                  <a:cubicBezTo>
                    <a:pt x="656" y="565"/>
                    <a:pt x="655" y="565"/>
                    <a:pt x="655" y="566"/>
                  </a:cubicBezTo>
                  <a:cubicBezTo>
                    <a:pt x="654" y="566"/>
                    <a:pt x="654" y="567"/>
                    <a:pt x="655" y="567"/>
                  </a:cubicBezTo>
                  <a:cubicBezTo>
                    <a:pt x="655" y="567"/>
                    <a:pt x="655" y="567"/>
                    <a:pt x="655" y="567"/>
                  </a:cubicBezTo>
                  <a:cubicBezTo>
                    <a:pt x="655" y="567"/>
                    <a:pt x="655" y="569"/>
                    <a:pt x="655" y="569"/>
                  </a:cubicBezTo>
                  <a:cubicBezTo>
                    <a:pt x="654" y="569"/>
                    <a:pt x="655" y="570"/>
                    <a:pt x="654" y="571"/>
                  </a:cubicBezTo>
                  <a:cubicBezTo>
                    <a:pt x="654" y="572"/>
                    <a:pt x="653" y="572"/>
                    <a:pt x="652" y="573"/>
                  </a:cubicBezTo>
                  <a:cubicBezTo>
                    <a:pt x="651" y="573"/>
                    <a:pt x="652" y="575"/>
                    <a:pt x="651" y="575"/>
                  </a:cubicBezTo>
                  <a:cubicBezTo>
                    <a:pt x="651" y="576"/>
                    <a:pt x="650" y="576"/>
                    <a:pt x="650" y="577"/>
                  </a:cubicBezTo>
                  <a:cubicBezTo>
                    <a:pt x="650" y="578"/>
                    <a:pt x="649" y="578"/>
                    <a:pt x="649" y="579"/>
                  </a:cubicBezTo>
                  <a:cubicBezTo>
                    <a:pt x="649" y="580"/>
                    <a:pt x="650" y="582"/>
                    <a:pt x="649" y="582"/>
                  </a:cubicBezTo>
                  <a:cubicBezTo>
                    <a:pt x="649" y="583"/>
                    <a:pt x="649" y="583"/>
                    <a:pt x="649" y="583"/>
                  </a:cubicBezTo>
                  <a:cubicBezTo>
                    <a:pt x="649" y="583"/>
                    <a:pt x="648" y="583"/>
                    <a:pt x="648" y="583"/>
                  </a:cubicBezTo>
                  <a:cubicBezTo>
                    <a:pt x="646" y="583"/>
                    <a:pt x="646" y="583"/>
                    <a:pt x="646" y="585"/>
                  </a:cubicBezTo>
                  <a:cubicBezTo>
                    <a:pt x="645" y="585"/>
                    <a:pt x="646" y="585"/>
                    <a:pt x="646" y="586"/>
                  </a:cubicBezTo>
                  <a:cubicBezTo>
                    <a:pt x="647" y="586"/>
                    <a:pt x="645" y="588"/>
                    <a:pt x="645" y="588"/>
                  </a:cubicBezTo>
                  <a:cubicBezTo>
                    <a:pt x="645" y="589"/>
                    <a:pt x="645" y="589"/>
                    <a:pt x="645" y="589"/>
                  </a:cubicBezTo>
                  <a:cubicBezTo>
                    <a:pt x="645" y="589"/>
                    <a:pt x="645" y="589"/>
                    <a:pt x="645" y="589"/>
                  </a:cubicBezTo>
                  <a:cubicBezTo>
                    <a:pt x="645" y="590"/>
                    <a:pt x="645" y="590"/>
                    <a:pt x="644" y="590"/>
                  </a:cubicBezTo>
                  <a:cubicBezTo>
                    <a:pt x="644" y="591"/>
                    <a:pt x="644" y="591"/>
                    <a:pt x="644" y="592"/>
                  </a:cubicBezTo>
                  <a:cubicBezTo>
                    <a:pt x="644" y="593"/>
                    <a:pt x="644" y="594"/>
                    <a:pt x="644" y="595"/>
                  </a:cubicBezTo>
                  <a:cubicBezTo>
                    <a:pt x="644" y="596"/>
                    <a:pt x="643" y="597"/>
                    <a:pt x="643" y="598"/>
                  </a:cubicBezTo>
                  <a:cubicBezTo>
                    <a:pt x="643" y="598"/>
                    <a:pt x="644" y="598"/>
                    <a:pt x="644" y="598"/>
                  </a:cubicBezTo>
                  <a:cubicBezTo>
                    <a:pt x="645" y="598"/>
                    <a:pt x="646" y="599"/>
                    <a:pt x="646" y="600"/>
                  </a:cubicBezTo>
                  <a:cubicBezTo>
                    <a:pt x="646" y="601"/>
                    <a:pt x="646" y="602"/>
                    <a:pt x="646" y="602"/>
                  </a:cubicBezTo>
                  <a:cubicBezTo>
                    <a:pt x="647" y="603"/>
                    <a:pt x="647" y="603"/>
                    <a:pt x="648" y="604"/>
                  </a:cubicBezTo>
                  <a:cubicBezTo>
                    <a:pt x="648" y="604"/>
                    <a:pt x="647" y="604"/>
                    <a:pt x="647" y="604"/>
                  </a:cubicBezTo>
                  <a:cubicBezTo>
                    <a:pt x="646" y="605"/>
                    <a:pt x="646" y="605"/>
                    <a:pt x="646" y="606"/>
                  </a:cubicBezTo>
                  <a:cubicBezTo>
                    <a:pt x="646" y="607"/>
                    <a:pt x="646" y="607"/>
                    <a:pt x="647" y="607"/>
                  </a:cubicBezTo>
                  <a:cubicBezTo>
                    <a:pt x="647" y="608"/>
                    <a:pt x="647" y="609"/>
                    <a:pt x="647" y="610"/>
                  </a:cubicBezTo>
                  <a:cubicBezTo>
                    <a:pt x="646" y="610"/>
                    <a:pt x="646" y="611"/>
                    <a:pt x="647" y="612"/>
                  </a:cubicBezTo>
                  <a:cubicBezTo>
                    <a:pt x="647" y="612"/>
                    <a:pt x="647" y="613"/>
                    <a:pt x="647" y="614"/>
                  </a:cubicBezTo>
                  <a:cubicBezTo>
                    <a:pt x="646" y="614"/>
                    <a:pt x="647" y="614"/>
                    <a:pt x="647" y="614"/>
                  </a:cubicBezTo>
                  <a:cubicBezTo>
                    <a:pt x="647" y="614"/>
                    <a:pt x="648" y="615"/>
                    <a:pt x="648" y="616"/>
                  </a:cubicBezTo>
                  <a:cubicBezTo>
                    <a:pt x="648" y="616"/>
                    <a:pt x="648" y="617"/>
                    <a:pt x="649" y="617"/>
                  </a:cubicBezTo>
                  <a:cubicBezTo>
                    <a:pt x="650" y="618"/>
                    <a:pt x="651" y="619"/>
                    <a:pt x="652" y="620"/>
                  </a:cubicBezTo>
                  <a:cubicBezTo>
                    <a:pt x="652" y="621"/>
                    <a:pt x="652" y="621"/>
                    <a:pt x="653" y="621"/>
                  </a:cubicBezTo>
                  <a:cubicBezTo>
                    <a:pt x="654" y="621"/>
                    <a:pt x="655" y="622"/>
                    <a:pt x="655" y="622"/>
                  </a:cubicBezTo>
                  <a:cubicBezTo>
                    <a:pt x="656" y="623"/>
                    <a:pt x="657" y="623"/>
                    <a:pt x="658" y="623"/>
                  </a:cubicBezTo>
                  <a:cubicBezTo>
                    <a:pt x="658" y="624"/>
                    <a:pt x="658" y="625"/>
                    <a:pt x="659" y="625"/>
                  </a:cubicBezTo>
                  <a:cubicBezTo>
                    <a:pt x="659" y="624"/>
                    <a:pt x="660" y="624"/>
                    <a:pt x="660" y="624"/>
                  </a:cubicBezTo>
                  <a:cubicBezTo>
                    <a:pt x="661" y="624"/>
                    <a:pt x="661" y="624"/>
                    <a:pt x="662" y="623"/>
                  </a:cubicBezTo>
                  <a:cubicBezTo>
                    <a:pt x="662" y="623"/>
                    <a:pt x="663" y="623"/>
                    <a:pt x="663" y="622"/>
                  </a:cubicBezTo>
                  <a:cubicBezTo>
                    <a:pt x="664" y="622"/>
                    <a:pt x="664" y="622"/>
                    <a:pt x="664" y="621"/>
                  </a:cubicBezTo>
                  <a:cubicBezTo>
                    <a:pt x="664" y="621"/>
                    <a:pt x="665" y="620"/>
                    <a:pt x="665" y="620"/>
                  </a:cubicBezTo>
                  <a:cubicBezTo>
                    <a:pt x="666" y="620"/>
                    <a:pt x="667" y="620"/>
                    <a:pt x="668" y="620"/>
                  </a:cubicBezTo>
                  <a:cubicBezTo>
                    <a:pt x="668" y="620"/>
                    <a:pt x="669" y="619"/>
                    <a:pt x="670" y="619"/>
                  </a:cubicBezTo>
                  <a:cubicBezTo>
                    <a:pt x="670" y="620"/>
                    <a:pt x="670" y="620"/>
                    <a:pt x="671" y="620"/>
                  </a:cubicBezTo>
                  <a:cubicBezTo>
                    <a:pt x="671" y="620"/>
                    <a:pt x="672" y="620"/>
                    <a:pt x="672" y="619"/>
                  </a:cubicBezTo>
                  <a:cubicBezTo>
                    <a:pt x="672" y="619"/>
                    <a:pt x="673" y="619"/>
                    <a:pt x="673" y="619"/>
                  </a:cubicBezTo>
                  <a:cubicBezTo>
                    <a:pt x="674" y="619"/>
                    <a:pt x="674" y="618"/>
                    <a:pt x="675" y="617"/>
                  </a:cubicBezTo>
                  <a:cubicBezTo>
                    <a:pt x="676" y="617"/>
                    <a:pt x="676" y="616"/>
                    <a:pt x="677" y="615"/>
                  </a:cubicBezTo>
                  <a:cubicBezTo>
                    <a:pt x="677" y="614"/>
                    <a:pt x="677" y="613"/>
                    <a:pt x="677" y="612"/>
                  </a:cubicBezTo>
                  <a:cubicBezTo>
                    <a:pt x="678" y="611"/>
                    <a:pt x="679" y="611"/>
                    <a:pt x="680" y="610"/>
                  </a:cubicBezTo>
                  <a:cubicBezTo>
                    <a:pt x="680" y="609"/>
                    <a:pt x="680" y="608"/>
                    <a:pt x="680" y="607"/>
                  </a:cubicBezTo>
                  <a:cubicBezTo>
                    <a:pt x="680" y="607"/>
                    <a:pt x="680" y="607"/>
                    <a:pt x="680" y="607"/>
                  </a:cubicBezTo>
                  <a:cubicBezTo>
                    <a:pt x="680" y="606"/>
                    <a:pt x="680" y="606"/>
                    <a:pt x="680" y="605"/>
                  </a:cubicBezTo>
                  <a:cubicBezTo>
                    <a:pt x="680" y="604"/>
                    <a:pt x="681" y="604"/>
                    <a:pt x="681" y="604"/>
                  </a:cubicBezTo>
                  <a:cubicBezTo>
                    <a:pt x="681" y="603"/>
                    <a:pt x="681" y="603"/>
                    <a:pt x="681" y="602"/>
                  </a:cubicBezTo>
                  <a:cubicBezTo>
                    <a:pt x="682" y="601"/>
                    <a:pt x="683" y="601"/>
                    <a:pt x="683" y="599"/>
                  </a:cubicBezTo>
                  <a:cubicBezTo>
                    <a:pt x="683" y="598"/>
                    <a:pt x="684" y="597"/>
                    <a:pt x="684" y="596"/>
                  </a:cubicBezTo>
                  <a:cubicBezTo>
                    <a:pt x="684" y="595"/>
                    <a:pt x="684" y="594"/>
                    <a:pt x="684" y="593"/>
                  </a:cubicBezTo>
                  <a:cubicBezTo>
                    <a:pt x="684" y="593"/>
                    <a:pt x="684" y="593"/>
                    <a:pt x="684" y="592"/>
                  </a:cubicBezTo>
                  <a:cubicBezTo>
                    <a:pt x="685" y="592"/>
                    <a:pt x="685" y="591"/>
                    <a:pt x="685" y="591"/>
                  </a:cubicBezTo>
                  <a:cubicBezTo>
                    <a:pt x="685" y="590"/>
                    <a:pt x="685" y="590"/>
                    <a:pt x="685" y="590"/>
                  </a:cubicBezTo>
                  <a:cubicBezTo>
                    <a:pt x="685" y="589"/>
                    <a:pt x="685" y="589"/>
                    <a:pt x="686" y="589"/>
                  </a:cubicBezTo>
                  <a:cubicBezTo>
                    <a:pt x="686" y="588"/>
                    <a:pt x="686" y="587"/>
                    <a:pt x="686" y="586"/>
                  </a:cubicBezTo>
                  <a:cubicBezTo>
                    <a:pt x="687" y="585"/>
                    <a:pt x="686" y="584"/>
                    <a:pt x="687" y="584"/>
                  </a:cubicBezTo>
                  <a:cubicBezTo>
                    <a:pt x="687" y="584"/>
                    <a:pt x="687" y="584"/>
                    <a:pt x="687" y="584"/>
                  </a:cubicBezTo>
                  <a:cubicBezTo>
                    <a:pt x="687" y="583"/>
                    <a:pt x="687" y="583"/>
                    <a:pt x="687" y="583"/>
                  </a:cubicBezTo>
                  <a:cubicBezTo>
                    <a:pt x="687" y="583"/>
                    <a:pt x="687" y="582"/>
                    <a:pt x="688" y="582"/>
                  </a:cubicBezTo>
                  <a:cubicBezTo>
                    <a:pt x="688" y="581"/>
                    <a:pt x="688" y="581"/>
                    <a:pt x="689" y="580"/>
                  </a:cubicBezTo>
                  <a:cubicBezTo>
                    <a:pt x="689" y="580"/>
                    <a:pt x="689" y="579"/>
                    <a:pt x="689" y="578"/>
                  </a:cubicBezTo>
                  <a:cubicBezTo>
                    <a:pt x="690" y="577"/>
                    <a:pt x="690" y="576"/>
                    <a:pt x="690" y="575"/>
                  </a:cubicBezTo>
                  <a:cubicBezTo>
                    <a:pt x="690" y="575"/>
                    <a:pt x="690" y="574"/>
                    <a:pt x="690" y="574"/>
                  </a:cubicBezTo>
                  <a:cubicBezTo>
                    <a:pt x="690" y="573"/>
                    <a:pt x="691" y="572"/>
                    <a:pt x="691" y="571"/>
                  </a:cubicBezTo>
                  <a:cubicBezTo>
                    <a:pt x="692" y="571"/>
                    <a:pt x="692" y="570"/>
                    <a:pt x="692" y="569"/>
                  </a:cubicBezTo>
                  <a:cubicBezTo>
                    <a:pt x="692" y="569"/>
                    <a:pt x="693" y="568"/>
                    <a:pt x="693" y="568"/>
                  </a:cubicBezTo>
                  <a:cubicBezTo>
                    <a:pt x="692" y="567"/>
                    <a:pt x="692" y="566"/>
                    <a:pt x="692" y="566"/>
                  </a:cubicBezTo>
                  <a:cubicBezTo>
                    <a:pt x="693" y="565"/>
                    <a:pt x="693" y="565"/>
                    <a:pt x="693" y="565"/>
                  </a:cubicBezTo>
                  <a:cubicBezTo>
                    <a:pt x="693" y="564"/>
                    <a:pt x="694" y="563"/>
                    <a:pt x="694" y="562"/>
                  </a:cubicBezTo>
                  <a:cubicBezTo>
                    <a:pt x="694" y="561"/>
                    <a:pt x="694" y="560"/>
                    <a:pt x="695" y="559"/>
                  </a:cubicBezTo>
                  <a:cubicBezTo>
                    <a:pt x="695" y="559"/>
                    <a:pt x="696" y="559"/>
                    <a:pt x="696" y="559"/>
                  </a:cubicBezTo>
                  <a:cubicBezTo>
                    <a:pt x="696" y="558"/>
                    <a:pt x="696" y="558"/>
                    <a:pt x="696" y="557"/>
                  </a:cubicBezTo>
                  <a:cubicBezTo>
                    <a:pt x="696" y="556"/>
                    <a:pt x="696" y="555"/>
                    <a:pt x="696" y="554"/>
                  </a:cubicBezTo>
                  <a:cubicBezTo>
                    <a:pt x="697" y="553"/>
                    <a:pt x="698" y="552"/>
                    <a:pt x="698" y="551"/>
                  </a:cubicBezTo>
                  <a:cubicBezTo>
                    <a:pt x="698" y="550"/>
                    <a:pt x="698" y="549"/>
                    <a:pt x="698" y="549"/>
                  </a:cubicBezTo>
                  <a:cubicBezTo>
                    <a:pt x="698" y="548"/>
                    <a:pt x="699" y="547"/>
                    <a:pt x="699" y="547"/>
                  </a:cubicBezTo>
                  <a:cubicBezTo>
                    <a:pt x="699" y="546"/>
                    <a:pt x="699" y="546"/>
                    <a:pt x="698" y="546"/>
                  </a:cubicBezTo>
                  <a:cubicBezTo>
                    <a:pt x="698" y="545"/>
                    <a:pt x="697" y="544"/>
                    <a:pt x="697" y="543"/>
                  </a:cubicBezTo>
                  <a:cubicBezTo>
                    <a:pt x="698" y="542"/>
                    <a:pt x="698" y="542"/>
                    <a:pt x="699" y="541"/>
                  </a:cubicBezTo>
                  <a:cubicBezTo>
                    <a:pt x="699" y="541"/>
                    <a:pt x="699" y="541"/>
                    <a:pt x="699" y="541"/>
                  </a:cubicBezTo>
                  <a:cubicBezTo>
                    <a:pt x="699" y="540"/>
                    <a:pt x="699" y="539"/>
                    <a:pt x="699" y="538"/>
                  </a:cubicBezTo>
                  <a:cubicBezTo>
                    <a:pt x="700" y="538"/>
                    <a:pt x="700" y="537"/>
                    <a:pt x="700" y="536"/>
                  </a:cubicBezTo>
                  <a:cubicBezTo>
                    <a:pt x="700" y="535"/>
                    <a:pt x="700" y="535"/>
                    <a:pt x="700" y="535"/>
                  </a:cubicBezTo>
                  <a:cubicBezTo>
                    <a:pt x="699" y="534"/>
                    <a:pt x="700" y="534"/>
                    <a:pt x="700" y="533"/>
                  </a:cubicBezTo>
                  <a:cubicBezTo>
                    <a:pt x="700" y="533"/>
                    <a:pt x="700" y="533"/>
                    <a:pt x="700" y="532"/>
                  </a:cubicBezTo>
                  <a:cubicBezTo>
                    <a:pt x="700" y="531"/>
                    <a:pt x="700" y="531"/>
                    <a:pt x="699" y="530"/>
                  </a:cubicBezTo>
                  <a:cubicBezTo>
                    <a:pt x="698" y="529"/>
                    <a:pt x="699" y="529"/>
                    <a:pt x="699" y="529"/>
                  </a:cubicBezTo>
                  <a:cubicBezTo>
                    <a:pt x="699" y="528"/>
                    <a:pt x="700" y="527"/>
                    <a:pt x="701" y="528"/>
                  </a:cubicBezTo>
                  <a:cubicBezTo>
                    <a:pt x="701" y="528"/>
                    <a:pt x="701" y="529"/>
                    <a:pt x="701" y="529"/>
                  </a:cubicBezTo>
                  <a:cubicBezTo>
                    <a:pt x="702" y="529"/>
                    <a:pt x="702" y="529"/>
                    <a:pt x="702" y="530"/>
                  </a:cubicBezTo>
                  <a:cubicBezTo>
                    <a:pt x="702" y="531"/>
                    <a:pt x="703" y="531"/>
                    <a:pt x="703" y="532"/>
                  </a:cubicBezTo>
                  <a:cubicBezTo>
                    <a:pt x="704" y="532"/>
                    <a:pt x="705" y="530"/>
                    <a:pt x="705" y="530"/>
                  </a:cubicBezTo>
                  <a:cubicBezTo>
                    <a:pt x="705" y="529"/>
                    <a:pt x="705" y="528"/>
                    <a:pt x="705" y="527"/>
                  </a:cubicBezTo>
                  <a:cubicBezTo>
                    <a:pt x="705" y="526"/>
                    <a:pt x="706" y="525"/>
                    <a:pt x="705" y="524"/>
                  </a:cubicBezTo>
                  <a:cubicBezTo>
                    <a:pt x="705" y="523"/>
                    <a:pt x="704" y="522"/>
                    <a:pt x="704" y="522"/>
                  </a:cubicBezTo>
                  <a:close/>
                  <a:moveTo>
                    <a:pt x="702" y="539"/>
                  </a:moveTo>
                  <a:cubicBezTo>
                    <a:pt x="702" y="538"/>
                    <a:pt x="701" y="538"/>
                    <a:pt x="701" y="539"/>
                  </a:cubicBezTo>
                  <a:cubicBezTo>
                    <a:pt x="701" y="539"/>
                    <a:pt x="701" y="539"/>
                    <a:pt x="701" y="540"/>
                  </a:cubicBezTo>
                  <a:cubicBezTo>
                    <a:pt x="701" y="540"/>
                    <a:pt x="701" y="540"/>
                    <a:pt x="701" y="540"/>
                  </a:cubicBezTo>
                  <a:cubicBezTo>
                    <a:pt x="700" y="541"/>
                    <a:pt x="701" y="541"/>
                    <a:pt x="702" y="541"/>
                  </a:cubicBezTo>
                  <a:cubicBezTo>
                    <a:pt x="702" y="541"/>
                    <a:pt x="703" y="540"/>
                    <a:pt x="703" y="539"/>
                  </a:cubicBezTo>
                  <a:cubicBezTo>
                    <a:pt x="703" y="539"/>
                    <a:pt x="703" y="539"/>
                    <a:pt x="702" y="539"/>
                  </a:cubicBezTo>
                  <a:cubicBezTo>
                    <a:pt x="702" y="539"/>
                    <a:pt x="702" y="539"/>
                    <a:pt x="702" y="539"/>
                  </a:cubicBezTo>
                  <a:close/>
                  <a:moveTo>
                    <a:pt x="690" y="509"/>
                  </a:moveTo>
                  <a:cubicBezTo>
                    <a:pt x="690" y="509"/>
                    <a:pt x="690" y="508"/>
                    <a:pt x="690" y="508"/>
                  </a:cubicBezTo>
                  <a:cubicBezTo>
                    <a:pt x="690" y="508"/>
                    <a:pt x="690" y="507"/>
                    <a:pt x="690" y="507"/>
                  </a:cubicBezTo>
                  <a:cubicBezTo>
                    <a:pt x="690" y="507"/>
                    <a:pt x="689" y="507"/>
                    <a:pt x="689" y="507"/>
                  </a:cubicBezTo>
                  <a:cubicBezTo>
                    <a:pt x="689" y="507"/>
                    <a:pt x="689" y="507"/>
                    <a:pt x="688" y="507"/>
                  </a:cubicBezTo>
                  <a:cubicBezTo>
                    <a:pt x="688" y="507"/>
                    <a:pt x="687" y="508"/>
                    <a:pt x="688" y="509"/>
                  </a:cubicBezTo>
                  <a:cubicBezTo>
                    <a:pt x="688" y="509"/>
                    <a:pt x="689" y="509"/>
                    <a:pt x="690" y="509"/>
                  </a:cubicBezTo>
                  <a:close/>
                  <a:moveTo>
                    <a:pt x="631" y="550"/>
                  </a:moveTo>
                  <a:cubicBezTo>
                    <a:pt x="631" y="550"/>
                    <a:pt x="631" y="550"/>
                    <a:pt x="631" y="550"/>
                  </a:cubicBezTo>
                  <a:cubicBezTo>
                    <a:pt x="630" y="550"/>
                    <a:pt x="630" y="550"/>
                    <a:pt x="630" y="550"/>
                  </a:cubicBezTo>
                  <a:cubicBezTo>
                    <a:pt x="630" y="550"/>
                    <a:pt x="630" y="550"/>
                    <a:pt x="630" y="550"/>
                  </a:cubicBezTo>
                  <a:cubicBezTo>
                    <a:pt x="630" y="550"/>
                    <a:pt x="630" y="551"/>
                    <a:pt x="630" y="551"/>
                  </a:cubicBezTo>
                  <a:cubicBezTo>
                    <a:pt x="630" y="551"/>
                    <a:pt x="629" y="551"/>
                    <a:pt x="629" y="551"/>
                  </a:cubicBezTo>
                  <a:cubicBezTo>
                    <a:pt x="629" y="551"/>
                    <a:pt x="629" y="551"/>
                    <a:pt x="629" y="551"/>
                  </a:cubicBezTo>
                  <a:cubicBezTo>
                    <a:pt x="629" y="552"/>
                    <a:pt x="629" y="552"/>
                    <a:pt x="629" y="552"/>
                  </a:cubicBezTo>
                  <a:cubicBezTo>
                    <a:pt x="629" y="552"/>
                    <a:pt x="629" y="552"/>
                    <a:pt x="629" y="552"/>
                  </a:cubicBezTo>
                  <a:cubicBezTo>
                    <a:pt x="630" y="552"/>
                    <a:pt x="630" y="552"/>
                    <a:pt x="630" y="552"/>
                  </a:cubicBezTo>
                  <a:cubicBezTo>
                    <a:pt x="630" y="552"/>
                    <a:pt x="630" y="552"/>
                    <a:pt x="630" y="551"/>
                  </a:cubicBezTo>
                  <a:cubicBezTo>
                    <a:pt x="630" y="551"/>
                    <a:pt x="631" y="551"/>
                    <a:pt x="631" y="551"/>
                  </a:cubicBezTo>
                  <a:cubicBezTo>
                    <a:pt x="631" y="551"/>
                    <a:pt x="631" y="550"/>
                    <a:pt x="631" y="550"/>
                  </a:cubicBezTo>
                  <a:cubicBezTo>
                    <a:pt x="631" y="550"/>
                    <a:pt x="631" y="550"/>
                    <a:pt x="631" y="550"/>
                  </a:cubicBezTo>
                  <a:close/>
                  <a:moveTo>
                    <a:pt x="672" y="482"/>
                  </a:moveTo>
                  <a:cubicBezTo>
                    <a:pt x="672" y="482"/>
                    <a:pt x="672" y="482"/>
                    <a:pt x="673" y="482"/>
                  </a:cubicBezTo>
                  <a:cubicBezTo>
                    <a:pt x="673" y="483"/>
                    <a:pt x="673" y="483"/>
                    <a:pt x="673" y="483"/>
                  </a:cubicBezTo>
                  <a:cubicBezTo>
                    <a:pt x="673" y="483"/>
                    <a:pt x="673" y="483"/>
                    <a:pt x="673" y="483"/>
                  </a:cubicBezTo>
                  <a:cubicBezTo>
                    <a:pt x="673" y="483"/>
                    <a:pt x="673" y="483"/>
                    <a:pt x="673" y="483"/>
                  </a:cubicBezTo>
                  <a:cubicBezTo>
                    <a:pt x="673" y="483"/>
                    <a:pt x="673" y="483"/>
                    <a:pt x="673" y="483"/>
                  </a:cubicBezTo>
                  <a:cubicBezTo>
                    <a:pt x="674" y="483"/>
                    <a:pt x="674" y="482"/>
                    <a:pt x="674" y="482"/>
                  </a:cubicBezTo>
                  <a:cubicBezTo>
                    <a:pt x="674" y="482"/>
                    <a:pt x="674" y="482"/>
                    <a:pt x="673" y="482"/>
                  </a:cubicBezTo>
                  <a:cubicBezTo>
                    <a:pt x="673" y="482"/>
                    <a:pt x="673" y="482"/>
                    <a:pt x="673" y="482"/>
                  </a:cubicBezTo>
                  <a:cubicBezTo>
                    <a:pt x="673" y="482"/>
                    <a:pt x="673" y="481"/>
                    <a:pt x="673" y="481"/>
                  </a:cubicBezTo>
                  <a:cubicBezTo>
                    <a:pt x="673" y="481"/>
                    <a:pt x="672" y="481"/>
                    <a:pt x="672" y="482"/>
                  </a:cubicBezTo>
                  <a:close/>
                  <a:moveTo>
                    <a:pt x="680" y="481"/>
                  </a:moveTo>
                  <a:cubicBezTo>
                    <a:pt x="680" y="481"/>
                    <a:pt x="680" y="481"/>
                    <a:pt x="680" y="481"/>
                  </a:cubicBezTo>
                  <a:cubicBezTo>
                    <a:pt x="680" y="481"/>
                    <a:pt x="680" y="481"/>
                    <a:pt x="680" y="481"/>
                  </a:cubicBezTo>
                  <a:cubicBezTo>
                    <a:pt x="680" y="481"/>
                    <a:pt x="680" y="481"/>
                    <a:pt x="680" y="481"/>
                  </a:cubicBezTo>
                  <a:cubicBezTo>
                    <a:pt x="679" y="481"/>
                    <a:pt x="679" y="482"/>
                    <a:pt x="679" y="482"/>
                  </a:cubicBezTo>
                  <a:cubicBezTo>
                    <a:pt x="679" y="482"/>
                    <a:pt x="679" y="482"/>
                    <a:pt x="679" y="482"/>
                  </a:cubicBezTo>
                  <a:cubicBezTo>
                    <a:pt x="679" y="482"/>
                    <a:pt x="680" y="482"/>
                    <a:pt x="680" y="482"/>
                  </a:cubicBezTo>
                  <a:cubicBezTo>
                    <a:pt x="680" y="482"/>
                    <a:pt x="680" y="482"/>
                    <a:pt x="681" y="481"/>
                  </a:cubicBezTo>
                  <a:cubicBezTo>
                    <a:pt x="681" y="481"/>
                    <a:pt x="681" y="481"/>
                    <a:pt x="680" y="481"/>
                  </a:cubicBezTo>
                  <a:cubicBezTo>
                    <a:pt x="680" y="481"/>
                    <a:pt x="680" y="481"/>
                    <a:pt x="680" y="481"/>
                  </a:cubicBezTo>
                  <a:close/>
                  <a:moveTo>
                    <a:pt x="672" y="478"/>
                  </a:moveTo>
                  <a:cubicBezTo>
                    <a:pt x="672" y="478"/>
                    <a:pt x="672" y="478"/>
                    <a:pt x="672" y="478"/>
                  </a:cubicBezTo>
                  <a:cubicBezTo>
                    <a:pt x="672" y="478"/>
                    <a:pt x="672" y="478"/>
                    <a:pt x="672" y="478"/>
                  </a:cubicBezTo>
                  <a:cubicBezTo>
                    <a:pt x="672" y="478"/>
                    <a:pt x="671" y="479"/>
                    <a:pt x="671" y="479"/>
                  </a:cubicBezTo>
                  <a:cubicBezTo>
                    <a:pt x="671" y="480"/>
                    <a:pt x="672" y="480"/>
                    <a:pt x="672" y="480"/>
                  </a:cubicBezTo>
                  <a:cubicBezTo>
                    <a:pt x="672" y="480"/>
                    <a:pt x="672" y="480"/>
                    <a:pt x="672" y="480"/>
                  </a:cubicBezTo>
                  <a:cubicBezTo>
                    <a:pt x="672" y="480"/>
                    <a:pt x="673" y="479"/>
                    <a:pt x="673" y="479"/>
                  </a:cubicBezTo>
                  <a:cubicBezTo>
                    <a:pt x="673" y="479"/>
                    <a:pt x="673" y="479"/>
                    <a:pt x="673" y="479"/>
                  </a:cubicBezTo>
                  <a:cubicBezTo>
                    <a:pt x="673" y="478"/>
                    <a:pt x="673" y="478"/>
                    <a:pt x="672" y="478"/>
                  </a:cubicBezTo>
                  <a:cubicBezTo>
                    <a:pt x="672" y="478"/>
                    <a:pt x="672" y="478"/>
                    <a:pt x="672" y="478"/>
                  </a:cubicBezTo>
                  <a:close/>
                  <a:moveTo>
                    <a:pt x="680" y="490"/>
                  </a:moveTo>
                  <a:cubicBezTo>
                    <a:pt x="680" y="490"/>
                    <a:pt x="679" y="490"/>
                    <a:pt x="679" y="490"/>
                  </a:cubicBezTo>
                  <a:cubicBezTo>
                    <a:pt x="679" y="490"/>
                    <a:pt x="679" y="491"/>
                    <a:pt x="679" y="491"/>
                  </a:cubicBezTo>
                  <a:cubicBezTo>
                    <a:pt x="680" y="491"/>
                    <a:pt x="680" y="491"/>
                    <a:pt x="680" y="491"/>
                  </a:cubicBezTo>
                  <a:cubicBezTo>
                    <a:pt x="680" y="491"/>
                    <a:pt x="680" y="492"/>
                    <a:pt x="680" y="491"/>
                  </a:cubicBezTo>
                  <a:cubicBezTo>
                    <a:pt x="680" y="491"/>
                    <a:pt x="681" y="491"/>
                    <a:pt x="681" y="491"/>
                  </a:cubicBezTo>
                  <a:cubicBezTo>
                    <a:pt x="681" y="491"/>
                    <a:pt x="681" y="491"/>
                    <a:pt x="680" y="490"/>
                  </a:cubicBezTo>
                  <a:cubicBezTo>
                    <a:pt x="680" y="490"/>
                    <a:pt x="680" y="490"/>
                    <a:pt x="680" y="490"/>
                  </a:cubicBezTo>
                  <a:cubicBezTo>
                    <a:pt x="680" y="490"/>
                    <a:pt x="680" y="490"/>
                    <a:pt x="680" y="490"/>
                  </a:cubicBezTo>
                  <a:close/>
                  <a:moveTo>
                    <a:pt x="681" y="483"/>
                  </a:moveTo>
                  <a:cubicBezTo>
                    <a:pt x="681" y="483"/>
                    <a:pt x="682" y="483"/>
                    <a:pt x="682" y="483"/>
                  </a:cubicBezTo>
                  <a:cubicBezTo>
                    <a:pt x="682" y="483"/>
                    <a:pt x="682" y="483"/>
                    <a:pt x="682" y="483"/>
                  </a:cubicBezTo>
                  <a:cubicBezTo>
                    <a:pt x="682" y="483"/>
                    <a:pt x="682" y="483"/>
                    <a:pt x="682" y="483"/>
                  </a:cubicBezTo>
                  <a:cubicBezTo>
                    <a:pt x="682" y="483"/>
                    <a:pt x="682" y="483"/>
                    <a:pt x="682" y="483"/>
                  </a:cubicBezTo>
                  <a:cubicBezTo>
                    <a:pt x="681" y="483"/>
                    <a:pt x="681" y="483"/>
                    <a:pt x="681" y="483"/>
                  </a:cubicBezTo>
                  <a:cubicBezTo>
                    <a:pt x="681" y="483"/>
                    <a:pt x="681" y="483"/>
                    <a:pt x="681" y="483"/>
                  </a:cubicBezTo>
                  <a:cubicBezTo>
                    <a:pt x="681" y="483"/>
                    <a:pt x="681" y="483"/>
                    <a:pt x="681" y="483"/>
                  </a:cubicBezTo>
                  <a:cubicBezTo>
                    <a:pt x="681" y="483"/>
                    <a:pt x="681" y="483"/>
                    <a:pt x="681" y="483"/>
                  </a:cubicBezTo>
                  <a:close/>
                  <a:moveTo>
                    <a:pt x="339" y="370"/>
                  </a:moveTo>
                  <a:cubicBezTo>
                    <a:pt x="339" y="370"/>
                    <a:pt x="339" y="370"/>
                    <a:pt x="339" y="370"/>
                  </a:cubicBezTo>
                  <a:cubicBezTo>
                    <a:pt x="339" y="370"/>
                    <a:pt x="338" y="369"/>
                    <a:pt x="338" y="370"/>
                  </a:cubicBezTo>
                  <a:cubicBezTo>
                    <a:pt x="338" y="370"/>
                    <a:pt x="338" y="370"/>
                    <a:pt x="337" y="371"/>
                  </a:cubicBezTo>
                  <a:cubicBezTo>
                    <a:pt x="337" y="371"/>
                    <a:pt x="338" y="371"/>
                    <a:pt x="337" y="371"/>
                  </a:cubicBezTo>
                  <a:cubicBezTo>
                    <a:pt x="337" y="371"/>
                    <a:pt x="337" y="372"/>
                    <a:pt x="336" y="372"/>
                  </a:cubicBezTo>
                  <a:cubicBezTo>
                    <a:pt x="336" y="372"/>
                    <a:pt x="336" y="373"/>
                    <a:pt x="336" y="374"/>
                  </a:cubicBezTo>
                  <a:cubicBezTo>
                    <a:pt x="336" y="374"/>
                    <a:pt x="335" y="374"/>
                    <a:pt x="335" y="375"/>
                  </a:cubicBezTo>
                  <a:cubicBezTo>
                    <a:pt x="334" y="375"/>
                    <a:pt x="335" y="375"/>
                    <a:pt x="335" y="375"/>
                  </a:cubicBezTo>
                  <a:cubicBezTo>
                    <a:pt x="336" y="376"/>
                    <a:pt x="336" y="377"/>
                    <a:pt x="338" y="378"/>
                  </a:cubicBezTo>
                  <a:cubicBezTo>
                    <a:pt x="338" y="378"/>
                    <a:pt x="338" y="376"/>
                    <a:pt x="338" y="376"/>
                  </a:cubicBezTo>
                  <a:cubicBezTo>
                    <a:pt x="338" y="375"/>
                    <a:pt x="339" y="375"/>
                    <a:pt x="339" y="374"/>
                  </a:cubicBezTo>
                  <a:cubicBezTo>
                    <a:pt x="339" y="374"/>
                    <a:pt x="339" y="373"/>
                    <a:pt x="339" y="373"/>
                  </a:cubicBezTo>
                  <a:cubicBezTo>
                    <a:pt x="339" y="372"/>
                    <a:pt x="340" y="370"/>
                    <a:pt x="339" y="370"/>
                  </a:cubicBezTo>
                  <a:cubicBezTo>
                    <a:pt x="339" y="369"/>
                    <a:pt x="339" y="369"/>
                    <a:pt x="339" y="370"/>
                  </a:cubicBezTo>
                  <a:close/>
                  <a:moveTo>
                    <a:pt x="651" y="505"/>
                  </a:moveTo>
                  <a:cubicBezTo>
                    <a:pt x="651" y="505"/>
                    <a:pt x="651" y="505"/>
                    <a:pt x="651" y="505"/>
                  </a:cubicBezTo>
                  <a:cubicBezTo>
                    <a:pt x="651" y="505"/>
                    <a:pt x="651" y="505"/>
                    <a:pt x="651" y="505"/>
                  </a:cubicBezTo>
                  <a:cubicBezTo>
                    <a:pt x="651" y="505"/>
                    <a:pt x="651" y="505"/>
                    <a:pt x="652" y="505"/>
                  </a:cubicBezTo>
                  <a:cubicBezTo>
                    <a:pt x="652" y="505"/>
                    <a:pt x="652" y="505"/>
                    <a:pt x="652" y="505"/>
                  </a:cubicBezTo>
                  <a:cubicBezTo>
                    <a:pt x="653" y="505"/>
                    <a:pt x="653" y="505"/>
                    <a:pt x="653" y="505"/>
                  </a:cubicBezTo>
                  <a:cubicBezTo>
                    <a:pt x="653" y="505"/>
                    <a:pt x="653" y="504"/>
                    <a:pt x="653" y="504"/>
                  </a:cubicBezTo>
                  <a:cubicBezTo>
                    <a:pt x="653" y="504"/>
                    <a:pt x="653" y="503"/>
                    <a:pt x="653" y="502"/>
                  </a:cubicBezTo>
                  <a:cubicBezTo>
                    <a:pt x="653" y="502"/>
                    <a:pt x="653" y="502"/>
                    <a:pt x="652" y="502"/>
                  </a:cubicBezTo>
                  <a:cubicBezTo>
                    <a:pt x="652" y="502"/>
                    <a:pt x="652" y="502"/>
                    <a:pt x="652" y="502"/>
                  </a:cubicBezTo>
                  <a:cubicBezTo>
                    <a:pt x="652" y="502"/>
                    <a:pt x="652" y="502"/>
                    <a:pt x="652" y="502"/>
                  </a:cubicBezTo>
                  <a:cubicBezTo>
                    <a:pt x="652" y="502"/>
                    <a:pt x="652" y="502"/>
                    <a:pt x="652" y="502"/>
                  </a:cubicBezTo>
                  <a:cubicBezTo>
                    <a:pt x="652" y="502"/>
                    <a:pt x="652" y="502"/>
                    <a:pt x="652" y="502"/>
                  </a:cubicBezTo>
                  <a:cubicBezTo>
                    <a:pt x="652" y="502"/>
                    <a:pt x="651" y="502"/>
                    <a:pt x="651" y="502"/>
                  </a:cubicBezTo>
                  <a:cubicBezTo>
                    <a:pt x="651" y="502"/>
                    <a:pt x="651" y="502"/>
                    <a:pt x="651" y="502"/>
                  </a:cubicBezTo>
                  <a:cubicBezTo>
                    <a:pt x="651" y="502"/>
                    <a:pt x="651" y="502"/>
                    <a:pt x="651" y="502"/>
                  </a:cubicBezTo>
                  <a:cubicBezTo>
                    <a:pt x="650" y="502"/>
                    <a:pt x="650" y="502"/>
                    <a:pt x="650" y="503"/>
                  </a:cubicBezTo>
                  <a:cubicBezTo>
                    <a:pt x="650" y="503"/>
                    <a:pt x="650" y="503"/>
                    <a:pt x="650" y="504"/>
                  </a:cubicBezTo>
                  <a:cubicBezTo>
                    <a:pt x="649" y="504"/>
                    <a:pt x="650" y="505"/>
                    <a:pt x="651" y="505"/>
                  </a:cubicBezTo>
                  <a:close/>
                  <a:moveTo>
                    <a:pt x="643" y="499"/>
                  </a:moveTo>
                  <a:cubicBezTo>
                    <a:pt x="643" y="499"/>
                    <a:pt x="643" y="499"/>
                    <a:pt x="643" y="499"/>
                  </a:cubicBezTo>
                  <a:cubicBezTo>
                    <a:pt x="643" y="498"/>
                    <a:pt x="643" y="498"/>
                    <a:pt x="643" y="498"/>
                  </a:cubicBezTo>
                  <a:cubicBezTo>
                    <a:pt x="643" y="497"/>
                    <a:pt x="644" y="496"/>
                    <a:pt x="643" y="496"/>
                  </a:cubicBezTo>
                  <a:cubicBezTo>
                    <a:pt x="643" y="496"/>
                    <a:pt x="643" y="496"/>
                    <a:pt x="643" y="496"/>
                  </a:cubicBezTo>
                  <a:cubicBezTo>
                    <a:pt x="643" y="496"/>
                    <a:pt x="643" y="496"/>
                    <a:pt x="643" y="496"/>
                  </a:cubicBezTo>
                  <a:cubicBezTo>
                    <a:pt x="642" y="496"/>
                    <a:pt x="642" y="496"/>
                    <a:pt x="642" y="496"/>
                  </a:cubicBezTo>
                  <a:cubicBezTo>
                    <a:pt x="642" y="496"/>
                    <a:pt x="642" y="496"/>
                    <a:pt x="642" y="496"/>
                  </a:cubicBezTo>
                  <a:cubicBezTo>
                    <a:pt x="642" y="496"/>
                    <a:pt x="642" y="496"/>
                    <a:pt x="642" y="496"/>
                  </a:cubicBezTo>
                  <a:cubicBezTo>
                    <a:pt x="642" y="495"/>
                    <a:pt x="642" y="495"/>
                    <a:pt x="642" y="495"/>
                  </a:cubicBezTo>
                  <a:cubicBezTo>
                    <a:pt x="641" y="495"/>
                    <a:pt x="641" y="496"/>
                    <a:pt x="641" y="496"/>
                  </a:cubicBezTo>
                  <a:cubicBezTo>
                    <a:pt x="640" y="496"/>
                    <a:pt x="640" y="498"/>
                    <a:pt x="640" y="498"/>
                  </a:cubicBezTo>
                  <a:cubicBezTo>
                    <a:pt x="640" y="498"/>
                    <a:pt x="640" y="499"/>
                    <a:pt x="640" y="499"/>
                  </a:cubicBezTo>
                  <a:cubicBezTo>
                    <a:pt x="640" y="499"/>
                    <a:pt x="640" y="499"/>
                    <a:pt x="640" y="499"/>
                  </a:cubicBezTo>
                  <a:cubicBezTo>
                    <a:pt x="640" y="499"/>
                    <a:pt x="640" y="499"/>
                    <a:pt x="640" y="499"/>
                  </a:cubicBezTo>
                  <a:cubicBezTo>
                    <a:pt x="640" y="499"/>
                    <a:pt x="640" y="500"/>
                    <a:pt x="640" y="500"/>
                  </a:cubicBezTo>
                  <a:cubicBezTo>
                    <a:pt x="640" y="500"/>
                    <a:pt x="640" y="500"/>
                    <a:pt x="640" y="500"/>
                  </a:cubicBezTo>
                  <a:cubicBezTo>
                    <a:pt x="640" y="500"/>
                    <a:pt x="640" y="501"/>
                    <a:pt x="640" y="501"/>
                  </a:cubicBezTo>
                  <a:cubicBezTo>
                    <a:pt x="640" y="501"/>
                    <a:pt x="640" y="501"/>
                    <a:pt x="641" y="501"/>
                  </a:cubicBezTo>
                  <a:cubicBezTo>
                    <a:pt x="641" y="501"/>
                    <a:pt x="641" y="501"/>
                    <a:pt x="641" y="501"/>
                  </a:cubicBezTo>
                  <a:cubicBezTo>
                    <a:pt x="641" y="501"/>
                    <a:pt x="642" y="501"/>
                    <a:pt x="642" y="501"/>
                  </a:cubicBezTo>
                  <a:cubicBezTo>
                    <a:pt x="643" y="500"/>
                    <a:pt x="643" y="499"/>
                    <a:pt x="643" y="499"/>
                  </a:cubicBezTo>
                  <a:close/>
                  <a:moveTo>
                    <a:pt x="645" y="505"/>
                  </a:moveTo>
                  <a:cubicBezTo>
                    <a:pt x="645" y="505"/>
                    <a:pt x="645" y="505"/>
                    <a:pt x="645" y="504"/>
                  </a:cubicBezTo>
                  <a:cubicBezTo>
                    <a:pt x="645" y="504"/>
                    <a:pt x="645"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3" y="504"/>
                    <a:pt x="643" y="504"/>
                    <a:pt x="642" y="504"/>
                  </a:cubicBezTo>
                  <a:cubicBezTo>
                    <a:pt x="642" y="504"/>
                    <a:pt x="642" y="505"/>
                    <a:pt x="642" y="505"/>
                  </a:cubicBezTo>
                  <a:cubicBezTo>
                    <a:pt x="642" y="505"/>
                    <a:pt x="642" y="506"/>
                    <a:pt x="642" y="506"/>
                  </a:cubicBezTo>
                  <a:cubicBezTo>
                    <a:pt x="643" y="506"/>
                    <a:pt x="643" y="506"/>
                    <a:pt x="643" y="506"/>
                  </a:cubicBezTo>
                  <a:cubicBezTo>
                    <a:pt x="644" y="506"/>
                    <a:pt x="644" y="506"/>
                    <a:pt x="644" y="506"/>
                  </a:cubicBezTo>
                  <a:cubicBezTo>
                    <a:pt x="644" y="506"/>
                    <a:pt x="645" y="505"/>
                    <a:pt x="645" y="505"/>
                  </a:cubicBezTo>
                  <a:close/>
                  <a:moveTo>
                    <a:pt x="6" y="245"/>
                  </a:moveTo>
                  <a:cubicBezTo>
                    <a:pt x="6" y="245"/>
                    <a:pt x="6" y="245"/>
                    <a:pt x="6" y="245"/>
                  </a:cubicBezTo>
                  <a:cubicBezTo>
                    <a:pt x="6" y="245"/>
                    <a:pt x="6" y="245"/>
                    <a:pt x="6" y="245"/>
                  </a:cubicBezTo>
                  <a:cubicBezTo>
                    <a:pt x="6" y="245"/>
                    <a:pt x="6" y="245"/>
                    <a:pt x="6" y="245"/>
                  </a:cubicBezTo>
                  <a:cubicBezTo>
                    <a:pt x="6" y="245"/>
                    <a:pt x="6" y="245"/>
                    <a:pt x="6" y="245"/>
                  </a:cubicBezTo>
                  <a:cubicBezTo>
                    <a:pt x="5" y="245"/>
                    <a:pt x="5" y="245"/>
                    <a:pt x="5" y="245"/>
                  </a:cubicBezTo>
                  <a:cubicBezTo>
                    <a:pt x="5" y="246"/>
                    <a:pt x="5" y="246"/>
                    <a:pt x="5" y="246"/>
                  </a:cubicBezTo>
                  <a:cubicBezTo>
                    <a:pt x="5" y="247"/>
                    <a:pt x="5" y="247"/>
                    <a:pt x="6" y="248"/>
                  </a:cubicBezTo>
                  <a:cubicBezTo>
                    <a:pt x="6" y="248"/>
                    <a:pt x="7" y="248"/>
                    <a:pt x="7" y="248"/>
                  </a:cubicBezTo>
                  <a:cubicBezTo>
                    <a:pt x="8" y="248"/>
                    <a:pt x="8" y="247"/>
                    <a:pt x="8" y="247"/>
                  </a:cubicBezTo>
                  <a:cubicBezTo>
                    <a:pt x="8" y="246"/>
                    <a:pt x="8" y="246"/>
                    <a:pt x="8" y="246"/>
                  </a:cubicBezTo>
                  <a:cubicBezTo>
                    <a:pt x="7" y="245"/>
                    <a:pt x="7" y="245"/>
                    <a:pt x="6" y="245"/>
                  </a:cubicBezTo>
                  <a:close/>
                  <a:moveTo>
                    <a:pt x="5" y="244"/>
                  </a:moveTo>
                  <a:cubicBezTo>
                    <a:pt x="5" y="244"/>
                    <a:pt x="5" y="243"/>
                    <a:pt x="6" y="243"/>
                  </a:cubicBezTo>
                  <a:cubicBezTo>
                    <a:pt x="6" y="243"/>
                    <a:pt x="6" y="243"/>
                    <a:pt x="6" y="243"/>
                  </a:cubicBezTo>
                  <a:cubicBezTo>
                    <a:pt x="5" y="242"/>
                    <a:pt x="5" y="242"/>
                    <a:pt x="5" y="242"/>
                  </a:cubicBezTo>
                  <a:cubicBezTo>
                    <a:pt x="5" y="242"/>
                    <a:pt x="5" y="242"/>
                    <a:pt x="4" y="242"/>
                  </a:cubicBezTo>
                  <a:cubicBezTo>
                    <a:pt x="4" y="242"/>
                    <a:pt x="4" y="242"/>
                    <a:pt x="3" y="242"/>
                  </a:cubicBezTo>
                  <a:cubicBezTo>
                    <a:pt x="2" y="243"/>
                    <a:pt x="1" y="243"/>
                    <a:pt x="1" y="244"/>
                  </a:cubicBezTo>
                  <a:cubicBezTo>
                    <a:pt x="0" y="244"/>
                    <a:pt x="0" y="245"/>
                    <a:pt x="0" y="245"/>
                  </a:cubicBezTo>
                  <a:cubicBezTo>
                    <a:pt x="0" y="245"/>
                    <a:pt x="1" y="246"/>
                    <a:pt x="1" y="246"/>
                  </a:cubicBezTo>
                  <a:cubicBezTo>
                    <a:pt x="1" y="246"/>
                    <a:pt x="1" y="246"/>
                    <a:pt x="2" y="246"/>
                  </a:cubicBezTo>
                  <a:cubicBezTo>
                    <a:pt x="2" y="246"/>
                    <a:pt x="2" y="246"/>
                    <a:pt x="3" y="246"/>
                  </a:cubicBezTo>
                  <a:cubicBezTo>
                    <a:pt x="3" y="246"/>
                    <a:pt x="3" y="246"/>
                    <a:pt x="3" y="246"/>
                  </a:cubicBezTo>
                  <a:cubicBezTo>
                    <a:pt x="3" y="246"/>
                    <a:pt x="3" y="246"/>
                    <a:pt x="3" y="246"/>
                  </a:cubicBezTo>
                  <a:cubicBezTo>
                    <a:pt x="3" y="246"/>
                    <a:pt x="3" y="246"/>
                    <a:pt x="4" y="246"/>
                  </a:cubicBezTo>
                  <a:cubicBezTo>
                    <a:pt x="4" y="246"/>
                    <a:pt x="4" y="246"/>
                    <a:pt x="4" y="246"/>
                  </a:cubicBezTo>
                  <a:cubicBezTo>
                    <a:pt x="5" y="245"/>
                    <a:pt x="5" y="245"/>
                    <a:pt x="5" y="244"/>
                  </a:cubicBezTo>
                  <a:close/>
                  <a:moveTo>
                    <a:pt x="26" y="248"/>
                  </a:moveTo>
                  <a:cubicBezTo>
                    <a:pt x="27" y="248"/>
                    <a:pt x="27" y="247"/>
                    <a:pt x="27" y="247"/>
                  </a:cubicBezTo>
                  <a:cubicBezTo>
                    <a:pt x="27" y="247"/>
                    <a:pt x="27" y="246"/>
                    <a:pt x="27" y="246"/>
                  </a:cubicBezTo>
                  <a:cubicBezTo>
                    <a:pt x="27" y="246"/>
                    <a:pt x="27" y="246"/>
                    <a:pt x="27" y="246"/>
                  </a:cubicBezTo>
                  <a:cubicBezTo>
                    <a:pt x="27" y="246"/>
                    <a:pt x="27" y="246"/>
                    <a:pt x="27" y="246"/>
                  </a:cubicBezTo>
                  <a:cubicBezTo>
                    <a:pt x="27" y="245"/>
                    <a:pt x="27" y="245"/>
                    <a:pt x="27" y="245"/>
                  </a:cubicBezTo>
                  <a:cubicBezTo>
                    <a:pt x="27" y="245"/>
                    <a:pt x="27" y="245"/>
                    <a:pt x="27" y="245"/>
                  </a:cubicBezTo>
                  <a:cubicBezTo>
                    <a:pt x="27" y="245"/>
                    <a:pt x="26" y="245"/>
                    <a:pt x="26" y="245"/>
                  </a:cubicBezTo>
                  <a:cubicBezTo>
                    <a:pt x="26" y="245"/>
                    <a:pt x="26" y="245"/>
                    <a:pt x="26" y="245"/>
                  </a:cubicBezTo>
                  <a:cubicBezTo>
                    <a:pt x="26" y="245"/>
                    <a:pt x="26" y="245"/>
                    <a:pt x="26" y="245"/>
                  </a:cubicBezTo>
                  <a:cubicBezTo>
                    <a:pt x="26" y="245"/>
                    <a:pt x="26" y="245"/>
                    <a:pt x="26" y="245"/>
                  </a:cubicBezTo>
                  <a:cubicBezTo>
                    <a:pt x="26" y="245"/>
                    <a:pt x="26" y="245"/>
                    <a:pt x="26" y="245"/>
                  </a:cubicBezTo>
                  <a:cubicBezTo>
                    <a:pt x="25" y="245"/>
                    <a:pt x="25" y="246"/>
                    <a:pt x="25" y="246"/>
                  </a:cubicBezTo>
                  <a:cubicBezTo>
                    <a:pt x="25" y="247"/>
                    <a:pt x="25" y="248"/>
                    <a:pt x="26" y="248"/>
                  </a:cubicBezTo>
                  <a:cubicBezTo>
                    <a:pt x="26" y="248"/>
                    <a:pt x="26" y="248"/>
                    <a:pt x="26" y="248"/>
                  </a:cubicBezTo>
                  <a:close/>
                  <a:moveTo>
                    <a:pt x="17" y="247"/>
                  </a:moveTo>
                  <a:cubicBezTo>
                    <a:pt x="17" y="247"/>
                    <a:pt x="16" y="247"/>
                    <a:pt x="16" y="247"/>
                  </a:cubicBezTo>
                  <a:cubicBezTo>
                    <a:pt x="16" y="247"/>
                    <a:pt x="16" y="247"/>
                    <a:pt x="15" y="248"/>
                  </a:cubicBezTo>
                  <a:cubicBezTo>
                    <a:pt x="15" y="248"/>
                    <a:pt x="15" y="248"/>
                    <a:pt x="15" y="248"/>
                  </a:cubicBezTo>
                  <a:cubicBezTo>
                    <a:pt x="15" y="248"/>
                    <a:pt x="15" y="249"/>
                    <a:pt x="15" y="249"/>
                  </a:cubicBezTo>
                  <a:cubicBezTo>
                    <a:pt x="15" y="249"/>
                    <a:pt x="15" y="250"/>
                    <a:pt x="16" y="250"/>
                  </a:cubicBezTo>
                  <a:cubicBezTo>
                    <a:pt x="16" y="250"/>
                    <a:pt x="16" y="250"/>
                    <a:pt x="16" y="250"/>
                  </a:cubicBezTo>
                  <a:cubicBezTo>
                    <a:pt x="16" y="250"/>
                    <a:pt x="17" y="250"/>
                    <a:pt x="17" y="250"/>
                  </a:cubicBezTo>
                  <a:cubicBezTo>
                    <a:pt x="17" y="249"/>
                    <a:pt x="18" y="249"/>
                    <a:pt x="17" y="248"/>
                  </a:cubicBezTo>
                  <a:cubicBezTo>
                    <a:pt x="17" y="248"/>
                    <a:pt x="17" y="248"/>
                    <a:pt x="17" y="247"/>
                  </a:cubicBezTo>
                  <a:close/>
                  <a:moveTo>
                    <a:pt x="14" y="247"/>
                  </a:moveTo>
                  <a:cubicBezTo>
                    <a:pt x="14" y="247"/>
                    <a:pt x="13" y="247"/>
                    <a:pt x="13" y="247"/>
                  </a:cubicBezTo>
                  <a:cubicBezTo>
                    <a:pt x="13" y="247"/>
                    <a:pt x="13" y="247"/>
                    <a:pt x="13" y="247"/>
                  </a:cubicBezTo>
                  <a:cubicBezTo>
                    <a:pt x="13" y="247"/>
                    <a:pt x="13" y="247"/>
                    <a:pt x="13" y="247"/>
                  </a:cubicBezTo>
                  <a:cubicBezTo>
                    <a:pt x="12" y="247"/>
                    <a:pt x="12" y="247"/>
                    <a:pt x="12" y="247"/>
                  </a:cubicBezTo>
                  <a:cubicBezTo>
                    <a:pt x="12" y="247"/>
                    <a:pt x="12" y="247"/>
                    <a:pt x="12" y="247"/>
                  </a:cubicBezTo>
                  <a:cubicBezTo>
                    <a:pt x="12" y="247"/>
                    <a:pt x="12" y="247"/>
                    <a:pt x="12" y="247"/>
                  </a:cubicBezTo>
                  <a:cubicBezTo>
                    <a:pt x="12" y="247"/>
                    <a:pt x="11" y="248"/>
                    <a:pt x="11" y="248"/>
                  </a:cubicBezTo>
                  <a:cubicBezTo>
                    <a:pt x="11" y="249"/>
                    <a:pt x="11" y="249"/>
                    <a:pt x="11" y="250"/>
                  </a:cubicBezTo>
                  <a:cubicBezTo>
                    <a:pt x="12" y="250"/>
                    <a:pt x="13" y="250"/>
                    <a:pt x="13" y="250"/>
                  </a:cubicBezTo>
                  <a:cubicBezTo>
                    <a:pt x="14" y="250"/>
                    <a:pt x="14" y="250"/>
                    <a:pt x="14" y="250"/>
                  </a:cubicBezTo>
                  <a:cubicBezTo>
                    <a:pt x="15" y="250"/>
                    <a:pt x="15" y="249"/>
                    <a:pt x="15" y="249"/>
                  </a:cubicBezTo>
                  <a:cubicBezTo>
                    <a:pt x="15" y="248"/>
                    <a:pt x="14" y="248"/>
                    <a:pt x="14" y="247"/>
                  </a:cubicBezTo>
                  <a:close/>
                  <a:moveTo>
                    <a:pt x="26" y="263"/>
                  </a:moveTo>
                  <a:cubicBezTo>
                    <a:pt x="26" y="263"/>
                    <a:pt x="26" y="263"/>
                    <a:pt x="26" y="263"/>
                  </a:cubicBezTo>
                  <a:cubicBezTo>
                    <a:pt x="26" y="263"/>
                    <a:pt x="26" y="262"/>
                    <a:pt x="25" y="262"/>
                  </a:cubicBezTo>
                  <a:cubicBezTo>
                    <a:pt x="25" y="262"/>
                    <a:pt x="25" y="262"/>
                    <a:pt x="25" y="263"/>
                  </a:cubicBezTo>
                  <a:cubicBezTo>
                    <a:pt x="25" y="263"/>
                    <a:pt x="25" y="263"/>
                    <a:pt x="25" y="263"/>
                  </a:cubicBezTo>
                  <a:cubicBezTo>
                    <a:pt x="25" y="263"/>
                    <a:pt x="24" y="263"/>
                    <a:pt x="24" y="263"/>
                  </a:cubicBezTo>
                  <a:cubicBezTo>
                    <a:pt x="24" y="263"/>
                    <a:pt x="24" y="263"/>
                    <a:pt x="24" y="264"/>
                  </a:cubicBezTo>
                  <a:cubicBezTo>
                    <a:pt x="24" y="264"/>
                    <a:pt x="24" y="264"/>
                    <a:pt x="24" y="264"/>
                  </a:cubicBezTo>
                  <a:cubicBezTo>
                    <a:pt x="24" y="264"/>
                    <a:pt x="24" y="264"/>
                    <a:pt x="24" y="264"/>
                  </a:cubicBezTo>
                  <a:cubicBezTo>
                    <a:pt x="24" y="264"/>
                    <a:pt x="24" y="264"/>
                    <a:pt x="24" y="264"/>
                  </a:cubicBezTo>
                  <a:cubicBezTo>
                    <a:pt x="24" y="265"/>
                    <a:pt x="24" y="265"/>
                    <a:pt x="25" y="265"/>
                  </a:cubicBezTo>
                  <a:cubicBezTo>
                    <a:pt x="25" y="266"/>
                    <a:pt x="25" y="266"/>
                    <a:pt x="26" y="266"/>
                  </a:cubicBezTo>
                  <a:cubicBezTo>
                    <a:pt x="26" y="266"/>
                    <a:pt x="26" y="266"/>
                    <a:pt x="26" y="266"/>
                  </a:cubicBezTo>
                  <a:cubicBezTo>
                    <a:pt x="27" y="265"/>
                    <a:pt x="27" y="264"/>
                    <a:pt x="26" y="264"/>
                  </a:cubicBezTo>
                  <a:cubicBezTo>
                    <a:pt x="26" y="264"/>
                    <a:pt x="26" y="263"/>
                    <a:pt x="26" y="263"/>
                  </a:cubicBezTo>
                  <a:close/>
                  <a:moveTo>
                    <a:pt x="22" y="265"/>
                  </a:moveTo>
                  <a:cubicBezTo>
                    <a:pt x="22" y="265"/>
                    <a:pt x="22" y="264"/>
                    <a:pt x="22" y="264"/>
                  </a:cubicBezTo>
                  <a:cubicBezTo>
                    <a:pt x="21" y="264"/>
                    <a:pt x="21" y="263"/>
                    <a:pt x="20" y="263"/>
                  </a:cubicBezTo>
                  <a:cubicBezTo>
                    <a:pt x="20" y="263"/>
                    <a:pt x="20" y="263"/>
                    <a:pt x="20" y="263"/>
                  </a:cubicBezTo>
                  <a:cubicBezTo>
                    <a:pt x="20" y="263"/>
                    <a:pt x="19" y="263"/>
                    <a:pt x="19" y="264"/>
                  </a:cubicBezTo>
                  <a:cubicBezTo>
                    <a:pt x="19" y="264"/>
                    <a:pt x="19" y="266"/>
                    <a:pt x="20" y="266"/>
                  </a:cubicBezTo>
                  <a:cubicBezTo>
                    <a:pt x="20" y="266"/>
                    <a:pt x="20" y="266"/>
                    <a:pt x="20" y="266"/>
                  </a:cubicBezTo>
                  <a:cubicBezTo>
                    <a:pt x="20" y="267"/>
                    <a:pt x="19" y="267"/>
                    <a:pt x="20" y="267"/>
                  </a:cubicBezTo>
                  <a:cubicBezTo>
                    <a:pt x="20" y="267"/>
                    <a:pt x="20" y="268"/>
                    <a:pt x="20" y="268"/>
                  </a:cubicBezTo>
                  <a:cubicBezTo>
                    <a:pt x="20" y="268"/>
                    <a:pt x="21" y="268"/>
                    <a:pt x="21" y="268"/>
                  </a:cubicBezTo>
                  <a:cubicBezTo>
                    <a:pt x="21" y="268"/>
                    <a:pt x="21" y="268"/>
                    <a:pt x="21" y="268"/>
                  </a:cubicBezTo>
                  <a:cubicBezTo>
                    <a:pt x="22" y="268"/>
                    <a:pt x="23" y="268"/>
                    <a:pt x="23" y="267"/>
                  </a:cubicBezTo>
                  <a:cubicBezTo>
                    <a:pt x="23" y="266"/>
                    <a:pt x="23" y="265"/>
                    <a:pt x="22" y="265"/>
                  </a:cubicBezTo>
                  <a:close/>
                  <a:moveTo>
                    <a:pt x="28" y="253"/>
                  </a:moveTo>
                  <a:cubicBezTo>
                    <a:pt x="28" y="253"/>
                    <a:pt x="28" y="252"/>
                    <a:pt x="28" y="252"/>
                  </a:cubicBezTo>
                  <a:cubicBezTo>
                    <a:pt x="27" y="252"/>
                    <a:pt x="27" y="252"/>
                    <a:pt x="27" y="252"/>
                  </a:cubicBezTo>
                  <a:cubicBezTo>
                    <a:pt x="27" y="252"/>
                    <a:pt x="27" y="252"/>
                    <a:pt x="27" y="252"/>
                  </a:cubicBezTo>
                  <a:cubicBezTo>
                    <a:pt x="27" y="252"/>
                    <a:pt x="26" y="252"/>
                    <a:pt x="26" y="252"/>
                  </a:cubicBezTo>
                  <a:cubicBezTo>
                    <a:pt x="26" y="252"/>
                    <a:pt x="26" y="252"/>
                    <a:pt x="26" y="252"/>
                  </a:cubicBezTo>
                  <a:cubicBezTo>
                    <a:pt x="26" y="252"/>
                    <a:pt x="26" y="252"/>
                    <a:pt x="26" y="252"/>
                  </a:cubicBezTo>
                  <a:cubicBezTo>
                    <a:pt x="25" y="252"/>
                    <a:pt x="25" y="253"/>
                    <a:pt x="25" y="253"/>
                  </a:cubicBezTo>
                  <a:cubicBezTo>
                    <a:pt x="25" y="253"/>
                    <a:pt x="25" y="253"/>
                    <a:pt x="25" y="253"/>
                  </a:cubicBezTo>
                  <a:cubicBezTo>
                    <a:pt x="25" y="254"/>
                    <a:pt x="25" y="254"/>
                    <a:pt x="25" y="255"/>
                  </a:cubicBezTo>
                  <a:cubicBezTo>
                    <a:pt x="26" y="255"/>
                    <a:pt x="26" y="255"/>
                    <a:pt x="27" y="255"/>
                  </a:cubicBezTo>
                  <a:cubicBezTo>
                    <a:pt x="27" y="255"/>
                    <a:pt x="27" y="255"/>
                    <a:pt x="27" y="255"/>
                  </a:cubicBezTo>
                  <a:cubicBezTo>
                    <a:pt x="27" y="255"/>
                    <a:pt x="28" y="256"/>
                    <a:pt x="28" y="256"/>
                  </a:cubicBezTo>
                  <a:cubicBezTo>
                    <a:pt x="28" y="255"/>
                    <a:pt x="28" y="255"/>
                    <a:pt x="28" y="255"/>
                  </a:cubicBezTo>
                  <a:cubicBezTo>
                    <a:pt x="29" y="255"/>
                    <a:pt x="29" y="254"/>
                    <a:pt x="29" y="254"/>
                  </a:cubicBezTo>
                  <a:cubicBezTo>
                    <a:pt x="29" y="254"/>
                    <a:pt x="29" y="254"/>
                    <a:pt x="28" y="253"/>
                  </a:cubicBezTo>
                  <a:close/>
                  <a:moveTo>
                    <a:pt x="722" y="280"/>
                  </a:moveTo>
                  <a:cubicBezTo>
                    <a:pt x="722" y="280"/>
                    <a:pt x="722" y="280"/>
                    <a:pt x="722" y="281"/>
                  </a:cubicBezTo>
                  <a:cubicBezTo>
                    <a:pt x="722" y="281"/>
                    <a:pt x="722" y="282"/>
                    <a:pt x="722" y="283"/>
                  </a:cubicBezTo>
                  <a:cubicBezTo>
                    <a:pt x="722" y="284"/>
                    <a:pt x="721" y="285"/>
                    <a:pt x="722" y="286"/>
                  </a:cubicBezTo>
                  <a:cubicBezTo>
                    <a:pt x="722" y="286"/>
                    <a:pt x="722" y="287"/>
                    <a:pt x="722" y="287"/>
                  </a:cubicBezTo>
                  <a:cubicBezTo>
                    <a:pt x="721" y="288"/>
                    <a:pt x="721" y="288"/>
                    <a:pt x="721" y="289"/>
                  </a:cubicBezTo>
                  <a:cubicBezTo>
                    <a:pt x="721" y="290"/>
                    <a:pt x="721" y="291"/>
                    <a:pt x="721" y="292"/>
                  </a:cubicBezTo>
                  <a:cubicBezTo>
                    <a:pt x="721" y="293"/>
                    <a:pt x="720" y="294"/>
                    <a:pt x="719" y="295"/>
                  </a:cubicBezTo>
                  <a:cubicBezTo>
                    <a:pt x="719" y="296"/>
                    <a:pt x="719" y="297"/>
                    <a:pt x="719" y="298"/>
                  </a:cubicBezTo>
                  <a:cubicBezTo>
                    <a:pt x="719" y="299"/>
                    <a:pt x="719" y="299"/>
                    <a:pt x="719" y="300"/>
                  </a:cubicBezTo>
                  <a:cubicBezTo>
                    <a:pt x="718" y="301"/>
                    <a:pt x="718" y="301"/>
                    <a:pt x="718" y="302"/>
                  </a:cubicBezTo>
                  <a:cubicBezTo>
                    <a:pt x="718" y="303"/>
                    <a:pt x="718" y="304"/>
                    <a:pt x="718" y="304"/>
                  </a:cubicBezTo>
                  <a:cubicBezTo>
                    <a:pt x="717" y="306"/>
                    <a:pt x="716" y="307"/>
                    <a:pt x="715" y="308"/>
                  </a:cubicBezTo>
                  <a:cubicBezTo>
                    <a:pt x="715" y="309"/>
                    <a:pt x="714" y="310"/>
                    <a:pt x="714" y="311"/>
                  </a:cubicBezTo>
                  <a:cubicBezTo>
                    <a:pt x="714" y="311"/>
                    <a:pt x="713" y="312"/>
                    <a:pt x="713" y="312"/>
                  </a:cubicBezTo>
                  <a:cubicBezTo>
                    <a:pt x="712" y="313"/>
                    <a:pt x="712" y="315"/>
                    <a:pt x="711" y="316"/>
                  </a:cubicBezTo>
                  <a:cubicBezTo>
                    <a:pt x="710" y="316"/>
                    <a:pt x="709" y="317"/>
                    <a:pt x="709" y="318"/>
                  </a:cubicBezTo>
                  <a:cubicBezTo>
                    <a:pt x="708" y="319"/>
                    <a:pt x="709" y="320"/>
                    <a:pt x="708" y="321"/>
                  </a:cubicBezTo>
                  <a:cubicBezTo>
                    <a:pt x="707" y="323"/>
                    <a:pt x="706" y="324"/>
                    <a:pt x="705" y="325"/>
                  </a:cubicBezTo>
                  <a:cubicBezTo>
                    <a:pt x="705" y="327"/>
                    <a:pt x="704" y="328"/>
                    <a:pt x="703" y="330"/>
                  </a:cubicBezTo>
                  <a:cubicBezTo>
                    <a:pt x="702" y="330"/>
                    <a:pt x="702" y="330"/>
                    <a:pt x="702" y="330"/>
                  </a:cubicBezTo>
                  <a:cubicBezTo>
                    <a:pt x="701" y="331"/>
                    <a:pt x="701" y="332"/>
                    <a:pt x="701" y="332"/>
                  </a:cubicBezTo>
                  <a:cubicBezTo>
                    <a:pt x="701" y="333"/>
                    <a:pt x="701" y="334"/>
                    <a:pt x="701" y="335"/>
                  </a:cubicBezTo>
                  <a:cubicBezTo>
                    <a:pt x="700" y="336"/>
                    <a:pt x="700" y="336"/>
                    <a:pt x="700" y="337"/>
                  </a:cubicBezTo>
                  <a:cubicBezTo>
                    <a:pt x="700" y="338"/>
                    <a:pt x="699" y="338"/>
                    <a:pt x="699" y="338"/>
                  </a:cubicBezTo>
                  <a:cubicBezTo>
                    <a:pt x="698" y="338"/>
                    <a:pt x="698" y="339"/>
                    <a:pt x="698" y="339"/>
                  </a:cubicBezTo>
                  <a:cubicBezTo>
                    <a:pt x="698" y="341"/>
                    <a:pt x="697" y="342"/>
                    <a:pt x="696" y="343"/>
                  </a:cubicBezTo>
                  <a:cubicBezTo>
                    <a:pt x="695" y="344"/>
                    <a:pt x="695" y="344"/>
                    <a:pt x="694" y="344"/>
                  </a:cubicBezTo>
                  <a:cubicBezTo>
                    <a:pt x="694" y="345"/>
                    <a:pt x="693" y="346"/>
                    <a:pt x="693" y="346"/>
                  </a:cubicBezTo>
                  <a:cubicBezTo>
                    <a:pt x="692" y="347"/>
                    <a:pt x="692" y="348"/>
                    <a:pt x="692" y="349"/>
                  </a:cubicBezTo>
                  <a:cubicBezTo>
                    <a:pt x="691" y="350"/>
                    <a:pt x="691" y="352"/>
                    <a:pt x="690" y="353"/>
                  </a:cubicBezTo>
                  <a:cubicBezTo>
                    <a:pt x="689" y="354"/>
                    <a:pt x="688" y="355"/>
                    <a:pt x="688" y="356"/>
                  </a:cubicBezTo>
                  <a:cubicBezTo>
                    <a:pt x="688" y="357"/>
                    <a:pt x="687" y="358"/>
                    <a:pt x="686" y="359"/>
                  </a:cubicBezTo>
                  <a:cubicBezTo>
                    <a:pt x="685" y="360"/>
                    <a:pt x="684" y="360"/>
                    <a:pt x="684" y="361"/>
                  </a:cubicBezTo>
                  <a:cubicBezTo>
                    <a:pt x="683" y="362"/>
                    <a:pt x="682" y="362"/>
                    <a:pt x="681" y="363"/>
                  </a:cubicBezTo>
                  <a:cubicBezTo>
                    <a:pt x="681" y="364"/>
                    <a:pt x="680" y="365"/>
                    <a:pt x="680" y="365"/>
                  </a:cubicBezTo>
                  <a:cubicBezTo>
                    <a:pt x="679" y="366"/>
                    <a:pt x="678" y="367"/>
                    <a:pt x="677" y="368"/>
                  </a:cubicBezTo>
                  <a:cubicBezTo>
                    <a:pt x="676" y="368"/>
                    <a:pt x="675" y="369"/>
                    <a:pt x="674" y="370"/>
                  </a:cubicBezTo>
                  <a:cubicBezTo>
                    <a:pt x="674" y="370"/>
                    <a:pt x="673" y="371"/>
                    <a:pt x="673" y="371"/>
                  </a:cubicBezTo>
                  <a:cubicBezTo>
                    <a:pt x="672" y="372"/>
                    <a:pt x="672" y="372"/>
                    <a:pt x="671" y="372"/>
                  </a:cubicBezTo>
                  <a:cubicBezTo>
                    <a:pt x="670" y="373"/>
                    <a:pt x="669" y="373"/>
                    <a:pt x="669" y="374"/>
                  </a:cubicBezTo>
                  <a:cubicBezTo>
                    <a:pt x="668" y="374"/>
                    <a:pt x="668" y="375"/>
                    <a:pt x="667" y="375"/>
                  </a:cubicBezTo>
                  <a:cubicBezTo>
                    <a:pt x="666" y="375"/>
                    <a:pt x="665" y="375"/>
                    <a:pt x="664" y="376"/>
                  </a:cubicBezTo>
                  <a:cubicBezTo>
                    <a:pt x="663" y="377"/>
                    <a:pt x="662" y="378"/>
                    <a:pt x="661" y="380"/>
                  </a:cubicBezTo>
                  <a:cubicBezTo>
                    <a:pt x="659" y="381"/>
                    <a:pt x="658" y="382"/>
                    <a:pt x="657" y="383"/>
                  </a:cubicBezTo>
                  <a:cubicBezTo>
                    <a:pt x="656" y="384"/>
                    <a:pt x="656" y="385"/>
                    <a:pt x="655" y="386"/>
                  </a:cubicBezTo>
                  <a:cubicBezTo>
                    <a:pt x="653" y="387"/>
                    <a:pt x="652" y="388"/>
                    <a:pt x="650" y="390"/>
                  </a:cubicBezTo>
                  <a:cubicBezTo>
                    <a:pt x="650" y="390"/>
                    <a:pt x="649" y="391"/>
                    <a:pt x="649" y="392"/>
                  </a:cubicBezTo>
                  <a:cubicBezTo>
                    <a:pt x="648" y="392"/>
                    <a:pt x="648" y="393"/>
                    <a:pt x="647" y="393"/>
                  </a:cubicBezTo>
                  <a:cubicBezTo>
                    <a:pt x="646" y="395"/>
                    <a:pt x="645" y="395"/>
                    <a:pt x="643" y="396"/>
                  </a:cubicBezTo>
                  <a:cubicBezTo>
                    <a:pt x="643" y="397"/>
                    <a:pt x="643" y="398"/>
                    <a:pt x="642" y="398"/>
                  </a:cubicBezTo>
                  <a:cubicBezTo>
                    <a:pt x="642" y="399"/>
                    <a:pt x="641" y="400"/>
                    <a:pt x="641" y="400"/>
                  </a:cubicBezTo>
                  <a:cubicBezTo>
                    <a:pt x="640" y="401"/>
                    <a:pt x="639" y="402"/>
                    <a:pt x="639" y="402"/>
                  </a:cubicBezTo>
                  <a:cubicBezTo>
                    <a:pt x="638" y="403"/>
                    <a:pt x="638" y="404"/>
                    <a:pt x="638" y="404"/>
                  </a:cubicBezTo>
                  <a:cubicBezTo>
                    <a:pt x="637" y="405"/>
                    <a:pt x="637" y="406"/>
                    <a:pt x="636" y="407"/>
                  </a:cubicBezTo>
                  <a:cubicBezTo>
                    <a:pt x="636" y="407"/>
                    <a:pt x="635" y="407"/>
                    <a:pt x="635" y="408"/>
                  </a:cubicBezTo>
                  <a:cubicBezTo>
                    <a:pt x="634" y="408"/>
                    <a:pt x="634" y="408"/>
                    <a:pt x="634" y="409"/>
                  </a:cubicBezTo>
                  <a:cubicBezTo>
                    <a:pt x="633" y="410"/>
                    <a:pt x="632" y="411"/>
                    <a:pt x="631" y="412"/>
                  </a:cubicBezTo>
                  <a:cubicBezTo>
                    <a:pt x="631" y="412"/>
                    <a:pt x="630" y="413"/>
                    <a:pt x="630" y="413"/>
                  </a:cubicBezTo>
                  <a:cubicBezTo>
                    <a:pt x="629" y="414"/>
                    <a:pt x="629" y="415"/>
                    <a:pt x="629" y="416"/>
                  </a:cubicBezTo>
                  <a:cubicBezTo>
                    <a:pt x="629" y="416"/>
                    <a:pt x="629" y="416"/>
                    <a:pt x="629" y="416"/>
                  </a:cubicBezTo>
                  <a:cubicBezTo>
                    <a:pt x="628" y="416"/>
                    <a:pt x="627" y="416"/>
                    <a:pt x="627" y="416"/>
                  </a:cubicBezTo>
                  <a:cubicBezTo>
                    <a:pt x="627" y="417"/>
                    <a:pt x="626" y="417"/>
                    <a:pt x="626" y="417"/>
                  </a:cubicBezTo>
                  <a:cubicBezTo>
                    <a:pt x="625" y="418"/>
                    <a:pt x="625" y="418"/>
                    <a:pt x="624" y="419"/>
                  </a:cubicBezTo>
                  <a:cubicBezTo>
                    <a:pt x="623" y="420"/>
                    <a:pt x="622" y="420"/>
                    <a:pt x="621" y="421"/>
                  </a:cubicBezTo>
                  <a:cubicBezTo>
                    <a:pt x="620" y="422"/>
                    <a:pt x="620" y="422"/>
                    <a:pt x="620" y="424"/>
                  </a:cubicBezTo>
                  <a:cubicBezTo>
                    <a:pt x="620" y="424"/>
                    <a:pt x="620" y="425"/>
                    <a:pt x="619" y="426"/>
                  </a:cubicBezTo>
                  <a:cubicBezTo>
                    <a:pt x="619" y="426"/>
                    <a:pt x="618" y="427"/>
                    <a:pt x="618" y="428"/>
                  </a:cubicBezTo>
                  <a:cubicBezTo>
                    <a:pt x="617" y="430"/>
                    <a:pt x="617" y="432"/>
                    <a:pt x="616" y="433"/>
                  </a:cubicBezTo>
                  <a:cubicBezTo>
                    <a:pt x="615" y="434"/>
                    <a:pt x="615" y="435"/>
                    <a:pt x="614" y="436"/>
                  </a:cubicBezTo>
                  <a:cubicBezTo>
                    <a:pt x="614" y="436"/>
                    <a:pt x="613" y="437"/>
                    <a:pt x="613" y="438"/>
                  </a:cubicBezTo>
                  <a:cubicBezTo>
                    <a:pt x="612" y="438"/>
                    <a:pt x="612" y="438"/>
                    <a:pt x="612" y="438"/>
                  </a:cubicBezTo>
                  <a:cubicBezTo>
                    <a:pt x="612" y="438"/>
                    <a:pt x="611" y="438"/>
                    <a:pt x="611" y="438"/>
                  </a:cubicBezTo>
                  <a:cubicBezTo>
                    <a:pt x="611" y="439"/>
                    <a:pt x="611" y="440"/>
                    <a:pt x="610" y="440"/>
                  </a:cubicBezTo>
                  <a:cubicBezTo>
                    <a:pt x="610" y="441"/>
                    <a:pt x="610" y="442"/>
                    <a:pt x="609" y="443"/>
                  </a:cubicBezTo>
                  <a:cubicBezTo>
                    <a:pt x="609" y="444"/>
                    <a:pt x="608" y="445"/>
                    <a:pt x="608" y="446"/>
                  </a:cubicBezTo>
                  <a:cubicBezTo>
                    <a:pt x="608" y="447"/>
                    <a:pt x="607" y="447"/>
                    <a:pt x="607" y="448"/>
                  </a:cubicBezTo>
                  <a:cubicBezTo>
                    <a:pt x="607" y="449"/>
                    <a:pt x="607" y="449"/>
                    <a:pt x="607" y="450"/>
                  </a:cubicBezTo>
                  <a:cubicBezTo>
                    <a:pt x="607" y="450"/>
                    <a:pt x="607" y="451"/>
                    <a:pt x="607" y="451"/>
                  </a:cubicBezTo>
                  <a:cubicBezTo>
                    <a:pt x="608" y="452"/>
                    <a:pt x="609" y="453"/>
                    <a:pt x="610" y="454"/>
                  </a:cubicBezTo>
                  <a:cubicBezTo>
                    <a:pt x="611" y="455"/>
                    <a:pt x="613" y="458"/>
                    <a:pt x="612" y="460"/>
                  </a:cubicBezTo>
                  <a:cubicBezTo>
                    <a:pt x="612" y="460"/>
                    <a:pt x="610" y="460"/>
                    <a:pt x="610" y="462"/>
                  </a:cubicBezTo>
                  <a:cubicBezTo>
                    <a:pt x="609" y="463"/>
                    <a:pt x="611" y="464"/>
                    <a:pt x="611" y="465"/>
                  </a:cubicBezTo>
                  <a:cubicBezTo>
                    <a:pt x="611" y="466"/>
                    <a:pt x="611" y="467"/>
                    <a:pt x="611" y="468"/>
                  </a:cubicBezTo>
                  <a:cubicBezTo>
                    <a:pt x="610" y="468"/>
                    <a:pt x="610" y="469"/>
                    <a:pt x="610" y="469"/>
                  </a:cubicBezTo>
                  <a:cubicBezTo>
                    <a:pt x="610" y="470"/>
                    <a:pt x="610" y="470"/>
                    <a:pt x="609" y="471"/>
                  </a:cubicBezTo>
                  <a:cubicBezTo>
                    <a:pt x="609" y="471"/>
                    <a:pt x="610" y="472"/>
                    <a:pt x="610" y="473"/>
                  </a:cubicBezTo>
                  <a:cubicBezTo>
                    <a:pt x="610" y="474"/>
                    <a:pt x="610" y="475"/>
                    <a:pt x="610" y="475"/>
                  </a:cubicBezTo>
                  <a:cubicBezTo>
                    <a:pt x="611" y="476"/>
                    <a:pt x="611" y="476"/>
                    <a:pt x="611" y="476"/>
                  </a:cubicBezTo>
                  <a:cubicBezTo>
                    <a:pt x="611" y="477"/>
                    <a:pt x="611" y="477"/>
                    <a:pt x="611" y="478"/>
                  </a:cubicBezTo>
                  <a:cubicBezTo>
                    <a:pt x="612" y="479"/>
                    <a:pt x="612" y="479"/>
                    <a:pt x="612" y="480"/>
                  </a:cubicBezTo>
                  <a:cubicBezTo>
                    <a:pt x="612" y="481"/>
                    <a:pt x="612" y="481"/>
                    <a:pt x="612" y="482"/>
                  </a:cubicBezTo>
                  <a:cubicBezTo>
                    <a:pt x="613" y="483"/>
                    <a:pt x="613" y="483"/>
                    <a:pt x="613" y="484"/>
                  </a:cubicBezTo>
                  <a:cubicBezTo>
                    <a:pt x="614" y="485"/>
                    <a:pt x="613" y="485"/>
                    <a:pt x="614" y="486"/>
                  </a:cubicBezTo>
                  <a:cubicBezTo>
                    <a:pt x="615" y="487"/>
                    <a:pt x="616" y="487"/>
                    <a:pt x="617" y="488"/>
                  </a:cubicBezTo>
                  <a:cubicBezTo>
                    <a:pt x="617" y="488"/>
                    <a:pt x="618" y="488"/>
                    <a:pt x="619" y="488"/>
                  </a:cubicBezTo>
                  <a:cubicBezTo>
                    <a:pt x="619" y="489"/>
                    <a:pt x="619" y="489"/>
                    <a:pt x="619" y="489"/>
                  </a:cubicBezTo>
                  <a:cubicBezTo>
                    <a:pt x="619" y="489"/>
                    <a:pt x="619" y="490"/>
                    <a:pt x="619" y="490"/>
                  </a:cubicBezTo>
                  <a:cubicBezTo>
                    <a:pt x="619" y="490"/>
                    <a:pt x="619" y="490"/>
                    <a:pt x="619" y="490"/>
                  </a:cubicBezTo>
                  <a:cubicBezTo>
                    <a:pt x="620" y="491"/>
                    <a:pt x="619" y="492"/>
                    <a:pt x="619" y="493"/>
                  </a:cubicBezTo>
                  <a:cubicBezTo>
                    <a:pt x="619" y="494"/>
                    <a:pt x="619" y="495"/>
                    <a:pt x="619" y="495"/>
                  </a:cubicBezTo>
                  <a:cubicBezTo>
                    <a:pt x="619" y="495"/>
                    <a:pt x="618" y="496"/>
                    <a:pt x="618" y="496"/>
                  </a:cubicBezTo>
                  <a:cubicBezTo>
                    <a:pt x="618" y="496"/>
                    <a:pt x="618" y="496"/>
                    <a:pt x="618" y="497"/>
                  </a:cubicBezTo>
                  <a:cubicBezTo>
                    <a:pt x="618" y="498"/>
                    <a:pt x="617" y="498"/>
                    <a:pt x="617" y="499"/>
                  </a:cubicBezTo>
                  <a:cubicBezTo>
                    <a:pt x="617" y="500"/>
                    <a:pt x="617" y="501"/>
                    <a:pt x="617" y="502"/>
                  </a:cubicBezTo>
                  <a:cubicBezTo>
                    <a:pt x="618" y="502"/>
                    <a:pt x="618" y="503"/>
                    <a:pt x="618" y="504"/>
                  </a:cubicBezTo>
                  <a:cubicBezTo>
                    <a:pt x="618" y="504"/>
                    <a:pt x="618" y="505"/>
                    <a:pt x="618" y="506"/>
                  </a:cubicBezTo>
                  <a:cubicBezTo>
                    <a:pt x="618" y="507"/>
                    <a:pt x="618" y="509"/>
                    <a:pt x="618" y="510"/>
                  </a:cubicBezTo>
                  <a:cubicBezTo>
                    <a:pt x="618" y="511"/>
                    <a:pt x="618" y="511"/>
                    <a:pt x="618" y="511"/>
                  </a:cubicBezTo>
                  <a:cubicBezTo>
                    <a:pt x="617" y="512"/>
                    <a:pt x="618" y="513"/>
                    <a:pt x="618" y="514"/>
                  </a:cubicBezTo>
                  <a:cubicBezTo>
                    <a:pt x="618" y="514"/>
                    <a:pt x="617" y="515"/>
                    <a:pt x="617" y="515"/>
                  </a:cubicBezTo>
                  <a:cubicBezTo>
                    <a:pt x="617" y="516"/>
                    <a:pt x="617" y="517"/>
                    <a:pt x="617" y="517"/>
                  </a:cubicBezTo>
                  <a:cubicBezTo>
                    <a:pt x="617" y="518"/>
                    <a:pt x="617" y="520"/>
                    <a:pt x="616" y="521"/>
                  </a:cubicBezTo>
                  <a:cubicBezTo>
                    <a:pt x="616" y="521"/>
                    <a:pt x="616" y="522"/>
                    <a:pt x="616" y="522"/>
                  </a:cubicBezTo>
                  <a:cubicBezTo>
                    <a:pt x="616" y="522"/>
                    <a:pt x="616" y="522"/>
                    <a:pt x="617" y="522"/>
                  </a:cubicBezTo>
                  <a:cubicBezTo>
                    <a:pt x="617" y="522"/>
                    <a:pt x="617" y="522"/>
                    <a:pt x="617" y="523"/>
                  </a:cubicBezTo>
                  <a:cubicBezTo>
                    <a:pt x="618" y="523"/>
                    <a:pt x="618" y="524"/>
                    <a:pt x="618" y="525"/>
                  </a:cubicBezTo>
                  <a:cubicBezTo>
                    <a:pt x="618" y="526"/>
                    <a:pt x="617" y="527"/>
                    <a:pt x="617" y="528"/>
                  </a:cubicBezTo>
                  <a:cubicBezTo>
                    <a:pt x="616" y="529"/>
                    <a:pt x="616" y="529"/>
                    <a:pt x="616" y="529"/>
                  </a:cubicBezTo>
                  <a:cubicBezTo>
                    <a:pt x="615" y="529"/>
                    <a:pt x="616" y="530"/>
                    <a:pt x="616" y="531"/>
                  </a:cubicBezTo>
                  <a:cubicBezTo>
                    <a:pt x="616" y="532"/>
                    <a:pt x="616" y="533"/>
                    <a:pt x="615" y="533"/>
                  </a:cubicBezTo>
                  <a:cubicBezTo>
                    <a:pt x="614" y="534"/>
                    <a:pt x="614" y="534"/>
                    <a:pt x="614" y="535"/>
                  </a:cubicBezTo>
                  <a:cubicBezTo>
                    <a:pt x="614" y="535"/>
                    <a:pt x="613" y="536"/>
                    <a:pt x="613" y="536"/>
                  </a:cubicBezTo>
                  <a:cubicBezTo>
                    <a:pt x="613" y="536"/>
                    <a:pt x="612" y="537"/>
                    <a:pt x="612" y="538"/>
                  </a:cubicBezTo>
                  <a:cubicBezTo>
                    <a:pt x="611" y="538"/>
                    <a:pt x="610" y="538"/>
                    <a:pt x="611" y="539"/>
                  </a:cubicBezTo>
                  <a:cubicBezTo>
                    <a:pt x="611" y="540"/>
                    <a:pt x="611" y="540"/>
                    <a:pt x="610" y="541"/>
                  </a:cubicBezTo>
                  <a:cubicBezTo>
                    <a:pt x="609" y="541"/>
                    <a:pt x="608" y="542"/>
                    <a:pt x="608" y="542"/>
                  </a:cubicBezTo>
                  <a:cubicBezTo>
                    <a:pt x="607" y="543"/>
                    <a:pt x="607" y="543"/>
                    <a:pt x="606" y="544"/>
                  </a:cubicBezTo>
                  <a:cubicBezTo>
                    <a:pt x="606" y="544"/>
                    <a:pt x="605" y="544"/>
                    <a:pt x="605" y="544"/>
                  </a:cubicBezTo>
                  <a:cubicBezTo>
                    <a:pt x="604" y="545"/>
                    <a:pt x="603" y="545"/>
                    <a:pt x="603" y="546"/>
                  </a:cubicBezTo>
                  <a:cubicBezTo>
                    <a:pt x="602" y="546"/>
                    <a:pt x="602" y="547"/>
                    <a:pt x="602" y="547"/>
                  </a:cubicBezTo>
                  <a:cubicBezTo>
                    <a:pt x="602" y="547"/>
                    <a:pt x="601" y="548"/>
                    <a:pt x="601" y="548"/>
                  </a:cubicBezTo>
                  <a:cubicBezTo>
                    <a:pt x="600" y="548"/>
                    <a:pt x="599" y="549"/>
                    <a:pt x="598" y="549"/>
                  </a:cubicBezTo>
                  <a:cubicBezTo>
                    <a:pt x="598" y="549"/>
                    <a:pt x="597" y="550"/>
                    <a:pt x="596" y="550"/>
                  </a:cubicBezTo>
                  <a:cubicBezTo>
                    <a:pt x="596" y="550"/>
                    <a:pt x="595" y="550"/>
                    <a:pt x="594" y="550"/>
                  </a:cubicBezTo>
                  <a:cubicBezTo>
                    <a:pt x="593" y="550"/>
                    <a:pt x="592" y="550"/>
                    <a:pt x="592" y="551"/>
                  </a:cubicBezTo>
                  <a:cubicBezTo>
                    <a:pt x="591" y="551"/>
                    <a:pt x="591" y="552"/>
                    <a:pt x="590" y="553"/>
                  </a:cubicBezTo>
                  <a:cubicBezTo>
                    <a:pt x="590" y="553"/>
                    <a:pt x="589" y="553"/>
                    <a:pt x="588" y="554"/>
                  </a:cubicBezTo>
                  <a:cubicBezTo>
                    <a:pt x="587" y="555"/>
                    <a:pt x="586" y="556"/>
                    <a:pt x="585" y="557"/>
                  </a:cubicBezTo>
                  <a:cubicBezTo>
                    <a:pt x="584" y="557"/>
                    <a:pt x="584" y="557"/>
                    <a:pt x="583" y="558"/>
                  </a:cubicBezTo>
                  <a:cubicBezTo>
                    <a:pt x="583" y="559"/>
                    <a:pt x="583" y="559"/>
                    <a:pt x="582" y="560"/>
                  </a:cubicBezTo>
                  <a:cubicBezTo>
                    <a:pt x="581" y="561"/>
                    <a:pt x="580" y="562"/>
                    <a:pt x="579" y="563"/>
                  </a:cubicBezTo>
                  <a:cubicBezTo>
                    <a:pt x="579" y="563"/>
                    <a:pt x="578" y="563"/>
                    <a:pt x="578" y="564"/>
                  </a:cubicBezTo>
                  <a:cubicBezTo>
                    <a:pt x="577" y="565"/>
                    <a:pt x="576" y="565"/>
                    <a:pt x="576" y="566"/>
                  </a:cubicBezTo>
                  <a:cubicBezTo>
                    <a:pt x="576" y="566"/>
                    <a:pt x="576" y="566"/>
                    <a:pt x="576" y="566"/>
                  </a:cubicBezTo>
                  <a:cubicBezTo>
                    <a:pt x="575" y="566"/>
                    <a:pt x="574" y="567"/>
                    <a:pt x="573" y="567"/>
                  </a:cubicBezTo>
                  <a:cubicBezTo>
                    <a:pt x="572" y="567"/>
                    <a:pt x="572" y="568"/>
                    <a:pt x="572" y="568"/>
                  </a:cubicBezTo>
                  <a:cubicBezTo>
                    <a:pt x="571" y="568"/>
                    <a:pt x="571" y="569"/>
                    <a:pt x="571" y="570"/>
                  </a:cubicBezTo>
                  <a:cubicBezTo>
                    <a:pt x="571" y="571"/>
                    <a:pt x="571" y="571"/>
                    <a:pt x="570" y="571"/>
                  </a:cubicBezTo>
                  <a:cubicBezTo>
                    <a:pt x="570" y="572"/>
                    <a:pt x="569" y="572"/>
                    <a:pt x="569" y="572"/>
                  </a:cubicBezTo>
                  <a:cubicBezTo>
                    <a:pt x="568" y="572"/>
                    <a:pt x="568" y="572"/>
                    <a:pt x="568" y="572"/>
                  </a:cubicBezTo>
                  <a:cubicBezTo>
                    <a:pt x="567" y="573"/>
                    <a:pt x="567" y="573"/>
                    <a:pt x="567" y="573"/>
                  </a:cubicBezTo>
                  <a:cubicBezTo>
                    <a:pt x="567" y="573"/>
                    <a:pt x="566" y="573"/>
                    <a:pt x="565" y="573"/>
                  </a:cubicBezTo>
                  <a:cubicBezTo>
                    <a:pt x="564" y="573"/>
                    <a:pt x="565" y="574"/>
                    <a:pt x="565" y="575"/>
                  </a:cubicBezTo>
                  <a:cubicBezTo>
                    <a:pt x="565" y="575"/>
                    <a:pt x="564" y="576"/>
                    <a:pt x="564" y="577"/>
                  </a:cubicBezTo>
                  <a:cubicBezTo>
                    <a:pt x="564" y="578"/>
                    <a:pt x="564" y="578"/>
                    <a:pt x="564" y="579"/>
                  </a:cubicBezTo>
                  <a:cubicBezTo>
                    <a:pt x="564" y="579"/>
                    <a:pt x="564" y="580"/>
                    <a:pt x="565" y="580"/>
                  </a:cubicBezTo>
                  <a:cubicBezTo>
                    <a:pt x="565" y="581"/>
                    <a:pt x="565" y="581"/>
                    <a:pt x="566" y="582"/>
                  </a:cubicBezTo>
                  <a:cubicBezTo>
                    <a:pt x="566" y="583"/>
                    <a:pt x="566" y="583"/>
                    <a:pt x="566" y="584"/>
                  </a:cubicBezTo>
                  <a:cubicBezTo>
                    <a:pt x="566" y="584"/>
                    <a:pt x="565" y="584"/>
                    <a:pt x="565" y="585"/>
                  </a:cubicBezTo>
                  <a:cubicBezTo>
                    <a:pt x="566" y="585"/>
                    <a:pt x="566" y="585"/>
                    <a:pt x="567" y="586"/>
                  </a:cubicBezTo>
                  <a:cubicBezTo>
                    <a:pt x="567" y="586"/>
                    <a:pt x="567" y="587"/>
                    <a:pt x="567" y="588"/>
                  </a:cubicBezTo>
                  <a:cubicBezTo>
                    <a:pt x="567" y="588"/>
                    <a:pt x="568" y="589"/>
                    <a:pt x="568" y="590"/>
                  </a:cubicBezTo>
                  <a:cubicBezTo>
                    <a:pt x="568" y="591"/>
                    <a:pt x="568" y="592"/>
                    <a:pt x="568" y="593"/>
                  </a:cubicBezTo>
                  <a:cubicBezTo>
                    <a:pt x="568" y="593"/>
                    <a:pt x="568" y="594"/>
                    <a:pt x="568" y="595"/>
                  </a:cubicBezTo>
                  <a:cubicBezTo>
                    <a:pt x="568" y="595"/>
                    <a:pt x="569" y="594"/>
                    <a:pt x="569" y="595"/>
                  </a:cubicBezTo>
                  <a:cubicBezTo>
                    <a:pt x="570" y="595"/>
                    <a:pt x="569" y="596"/>
                    <a:pt x="569" y="597"/>
                  </a:cubicBezTo>
                  <a:cubicBezTo>
                    <a:pt x="569" y="598"/>
                    <a:pt x="569" y="598"/>
                    <a:pt x="568" y="599"/>
                  </a:cubicBezTo>
                  <a:cubicBezTo>
                    <a:pt x="568" y="600"/>
                    <a:pt x="568" y="601"/>
                    <a:pt x="568" y="601"/>
                  </a:cubicBezTo>
                  <a:cubicBezTo>
                    <a:pt x="568" y="602"/>
                    <a:pt x="568" y="602"/>
                    <a:pt x="568" y="603"/>
                  </a:cubicBezTo>
                  <a:cubicBezTo>
                    <a:pt x="568" y="603"/>
                    <a:pt x="568" y="604"/>
                    <a:pt x="568" y="604"/>
                  </a:cubicBezTo>
                  <a:cubicBezTo>
                    <a:pt x="568" y="604"/>
                    <a:pt x="568" y="605"/>
                    <a:pt x="567" y="605"/>
                  </a:cubicBezTo>
                  <a:cubicBezTo>
                    <a:pt x="567" y="606"/>
                    <a:pt x="567" y="606"/>
                    <a:pt x="567" y="606"/>
                  </a:cubicBezTo>
                  <a:cubicBezTo>
                    <a:pt x="567" y="607"/>
                    <a:pt x="567" y="607"/>
                    <a:pt x="567" y="607"/>
                  </a:cubicBezTo>
                  <a:cubicBezTo>
                    <a:pt x="567" y="608"/>
                    <a:pt x="568" y="607"/>
                    <a:pt x="568" y="607"/>
                  </a:cubicBezTo>
                  <a:cubicBezTo>
                    <a:pt x="569" y="607"/>
                    <a:pt x="569" y="607"/>
                    <a:pt x="569" y="607"/>
                  </a:cubicBezTo>
                  <a:cubicBezTo>
                    <a:pt x="569" y="607"/>
                    <a:pt x="569" y="607"/>
                    <a:pt x="569" y="607"/>
                  </a:cubicBezTo>
                  <a:cubicBezTo>
                    <a:pt x="569" y="609"/>
                    <a:pt x="569" y="610"/>
                    <a:pt x="568" y="611"/>
                  </a:cubicBezTo>
                  <a:cubicBezTo>
                    <a:pt x="568" y="612"/>
                    <a:pt x="567" y="612"/>
                    <a:pt x="567" y="612"/>
                  </a:cubicBezTo>
                  <a:cubicBezTo>
                    <a:pt x="567" y="613"/>
                    <a:pt x="566" y="613"/>
                    <a:pt x="566" y="613"/>
                  </a:cubicBezTo>
                  <a:cubicBezTo>
                    <a:pt x="565" y="614"/>
                    <a:pt x="565" y="614"/>
                    <a:pt x="564" y="615"/>
                  </a:cubicBezTo>
                  <a:cubicBezTo>
                    <a:pt x="564" y="615"/>
                    <a:pt x="563" y="615"/>
                    <a:pt x="563" y="615"/>
                  </a:cubicBezTo>
                  <a:cubicBezTo>
                    <a:pt x="562" y="616"/>
                    <a:pt x="562" y="615"/>
                    <a:pt x="561" y="616"/>
                  </a:cubicBezTo>
                  <a:cubicBezTo>
                    <a:pt x="561" y="616"/>
                    <a:pt x="560" y="617"/>
                    <a:pt x="560" y="617"/>
                  </a:cubicBezTo>
                  <a:cubicBezTo>
                    <a:pt x="559" y="618"/>
                    <a:pt x="558" y="618"/>
                    <a:pt x="557" y="618"/>
                  </a:cubicBezTo>
                  <a:cubicBezTo>
                    <a:pt x="556" y="618"/>
                    <a:pt x="555" y="618"/>
                    <a:pt x="555" y="619"/>
                  </a:cubicBezTo>
                  <a:cubicBezTo>
                    <a:pt x="554" y="619"/>
                    <a:pt x="554" y="620"/>
                    <a:pt x="553" y="620"/>
                  </a:cubicBezTo>
                  <a:cubicBezTo>
                    <a:pt x="553" y="620"/>
                    <a:pt x="552" y="621"/>
                    <a:pt x="551" y="621"/>
                  </a:cubicBezTo>
                  <a:cubicBezTo>
                    <a:pt x="551" y="621"/>
                    <a:pt x="551" y="621"/>
                    <a:pt x="551" y="621"/>
                  </a:cubicBezTo>
                  <a:cubicBezTo>
                    <a:pt x="550" y="621"/>
                    <a:pt x="550" y="622"/>
                    <a:pt x="549" y="622"/>
                  </a:cubicBezTo>
                  <a:cubicBezTo>
                    <a:pt x="549" y="623"/>
                    <a:pt x="548" y="623"/>
                    <a:pt x="547" y="624"/>
                  </a:cubicBezTo>
                  <a:cubicBezTo>
                    <a:pt x="547" y="624"/>
                    <a:pt x="545" y="624"/>
                    <a:pt x="545" y="625"/>
                  </a:cubicBezTo>
                  <a:cubicBezTo>
                    <a:pt x="544" y="626"/>
                    <a:pt x="544" y="627"/>
                    <a:pt x="543" y="628"/>
                  </a:cubicBezTo>
                  <a:cubicBezTo>
                    <a:pt x="543" y="628"/>
                    <a:pt x="543" y="629"/>
                    <a:pt x="543" y="630"/>
                  </a:cubicBezTo>
                  <a:cubicBezTo>
                    <a:pt x="543" y="631"/>
                    <a:pt x="544" y="631"/>
                    <a:pt x="545" y="630"/>
                  </a:cubicBezTo>
                  <a:cubicBezTo>
                    <a:pt x="545" y="630"/>
                    <a:pt x="546" y="630"/>
                    <a:pt x="546" y="630"/>
                  </a:cubicBezTo>
                  <a:cubicBezTo>
                    <a:pt x="546" y="631"/>
                    <a:pt x="545" y="632"/>
                    <a:pt x="545" y="633"/>
                  </a:cubicBezTo>
                  <a:cubicBezTo>
                    <a:pt x="545" y="634"/>
                    <a:pt x="544" y="634"/>
                    <a:pt x="544" y="635"/>
                  </a:cubicBezTo>
                  <a:cubicBezTo>
                    <a:pt x="544" y="635"/>
                    <a:pt x="544" y="635"/>
                    <a:pt x="544" y="636"/>
                  </a:cubicBezTo>
                  <a:cubicBezTo>
                    <a:pt x="544" y="636"/>
                    <a:pt x="544" y="636"/>
                    <a:pt x="544" y="636"/>
                  </a:cubicBezTo>
                  <a:cubicBezTo>
                    <a:pt x="544" y="636"/>
                    <a:pt x="544" y="636"/>
                    <a:pt x="544" y="636"/>
                  </a:cubicBezTo>
                  <a:cubicBezTo>
                    <a:pt x="544" y="637"/>
                    <a:pt x="544" y="638"/>
                    <a:pt x="544" y="639"/>
                  </a:cubicBezTo>
                  <a:cubicBezTo>
                    <a:pt x="544" y="639"/>
                    <a:pt x="544" y="640"/>
                    <a:pt x="544" y="641"/>
                  </a:cubicBezTo>
                  <a:cubicBezTo>
                    <a:pt x="544" y="641"/>
                    <a:pt x="543" y="641"/>
                    <a:pt x="543" y="642"/>
                  </a:cubicBezTo>
                  <a:cubicBezTo>
                    <a:pt x="543" y="642"/>
                    <a:pt x="543" y="643"/>
                    <a:pt x="543" y="644"/>
                  </a:cubicBezTo>
                  <a:cubicBezTo>
                    <a:pt x="543" y="644"/>
                    <a:pt x="542" y="645"/>
                    <a:pt x="542" y="645"/>
                  </a:cubicBezTo>
                  <a:cubicBezTo>
                    <a:pt x="541" y="646"/>
                    <a:pt x="541" y="647"/>
                    <a:pt x="541" y="648"/>
                  </a:cubicBezTo>
                  <a:cubicBezTo>
                    <a:pt x="540" y="648"/>
                    <a:pt x="540" y="649"/>
                    <a:pt x="540" y="650"/>
                  </a:cubicBezTo>
                  <a:cubicBezTo>
                    <a:pt x="539" y="652"/>
                    <a:pt x="537" y="653"/>
                    <a:pt x="536" y="654"/>
                  </a:cubicBezTo>
                  <a:cubicBezTo>
                    <a:pt x="535" y="654"/>
                    <a:pt x="535" y="655"/>
                    <a:pt x="534" y="655"/>
                  </a:cubicBezTo>
                  <a:cubicBezTo>
                    <a:pt x="534" y="656"/>
                    <a:pt x="534" y="656"/>
                    <a:pt x="534" y="656"/>
                  </a:cubicBezTo>
                  <a:cubicBezTo>
                    <a:pt x="533" y="656"/>
                    <a:pt x="532" y="657"/>
                    <a:pt x="532" y="657"/>
                  </a:cubicBezTo>
                  <a:cubicBezTo>
                    <a:pt x="531" y="658"/>
                    <a:pt x="530" y="658"/>
                    <a:pt x="530" y="659"/>
                  </a:cubicBezTo>
                  <a:cubicBezTo>
                    <a:pt x="530" y="660"/>
                    <a:pt x="530" y="660"/>
                    <a:pt x="529" y="660"/>
                  </a:cubicBezTo>
                  <a:cubicBezTo>
                    <a:pt x="529" y="660"/>
                    <a:pt x="528" y="660"/>
                    <a:pt x="528" y="661"/>
                  </a:cubicBezTo>
                  <a:cubicBezTo>
                    <a:pt x="528" y="661"/>
                    <a:pt x="528" y="662"/>
                    <a:pt x="528" y="662"/>
                  </a:cubicBezTo>
                  <a:cubicBezTo>
                    <a:pt x="528" y="663"/>
                    <a:pt x="528" y="663"/>
                    <a:pt x="527" y="663"/>
                  </a:cubicBezTo>
                  <a:cubicBezTo>
                    <a:pt x="527" y="664"/>
                    <a:pt x="527" y="664"/>
                    <a:pt x="527" y="664"/>
                  </a:cubicBezTo>
                  <a:cubicBezTo>
                    <a:pt x="526" y="664"/>
                    <a:pt x="525" y="664"/>
                    <a:pt x="525" y="665"/>
                  </a:cubicBezTo>
                  <a:cubicBezTo>
                    <a:pt x="525" y="666"/>
                    <a:pt x="523" y="667"/>
                    <a:pt x="523" y="668"/>
                  </a:cubicBezTo>
                  <a:cubicBezTo>
                    <a:pt x="522" y="669"/>
                    <a:pt x="522" y="671"/>
                    <a:pt x="521" y="672"/>
                  </a:cubicBezTo>
                  <a:cubicBezTo>
                    <a:pt x="521" y="672"/>
                    <a:pt x="521" y="672"/>
                    <a:pt x="520" y="673"/>
                  </a:cubicBezTo>
                  <a:cubicBezTo>
                    <a:pt x="520" y="673"/>
                    <a:pt x="520" y="673"/>
                    <a:pt x="520" y="673"/>
                  </a:cubicBezTo>
                  <a:cubicBezTo>
                    <a:pt x="519" y="674"/>
                    <a:pt x="519" y="674"/>
                    <a:pt x="519" y="675"/>
                  </a:cubicBezTo>
                  <a:cubicBezTo>
                    <a:pt x="519" y="675"/>
                    <a:pt x="519" y="676"/>
                    <a:pt x="518" y="676"/>
                  </a:cubicBezTo>
                  <a:cubicBezTo>
                    <a:pt x="517" y="677"/>
                    <a:pt x="517" y="677"/>
                    <a:pt x="517" y="678"/>
                  </a:cubicBezTo>
                  <a:cubicBezTo>
                    <a:pt x="517" y="678"/>
                    <a:pt x="517" y="679"/>
                    <a:pt x="516" y="679"/>
                  </a:cubicBezTo>
                  <a:cubicBezTo>
                    <a:pt x="515" y="679"/>
                    <a:pt x="514" y="681"/>
                    <a:pt x="513" y="682"/>
                  </a:cubicBezTo>
                  <a:cubicBezTo>
                    <a:pt x="511" y="683"/>
                    <a:pt x="510" y="684"/>
                    <a:pt x="509" y="685"/>
                  </a:cubicBezTo>
                  <a:cubicBezTo>
                    <a:pt x="508" y="686"/>
                    <a:pt x="506" y="687"/>
                    <a:pt x="505" y="688"/>
                  </a:cubicBezTo>
                  <a:cubicBezTo>
                    <a:pt x="505" y="689"/>
                    <a:pt x="504" y="689"/>
                    <a:pt x="503" y="690"/>
                  </a:cubicBezTo>
                  <a:cubicBezTo>
                    <a:pt x="503" y="690"/>
                    <a:pt x="502" y="691"/>
                    <a:pt x="502" y="692"/>
                  </a:cubicBezTo>
                  <a:cubicBezTo>
                    <a:pt x="502" y="692"/>
                    <a:pt x="501" y="693"/>
                    <a:pt x="501" y="693"/>
                  </a:cubicBezTo>
                  <a:cubicBezTo>
                    <a:pt x="501" y="693"/>
                    <a:pt x="500" y="693"/>
                    <a:pt x="500" y="693"/>
                  </a:cubicBezTo>
                  <a:cubicBezTo>
                    <a:pt x="499" y="694"/>
                    <a:pt x="498" y="695"/>
                    <a:pt x="497" y="696"/>
                  </a:cubicBezTo>
                  <a:cubicBezTo>
                    <a:pt x="496" y="696"/>
                    <a:pt x="495" y="697"/>
                    <a:pt x="495" y="697"/>
                  </a:cubicBezTo>
                  <a:cubicBezTo>
                    <a:pt x="494" y="697"/>
                    <a:pt x="494" y="697"/>
                    <a:pt x="493" y="698"/>
                  </a:cubicBezTo>
                  <a:cubicBezTo>
                    <a:pt x="493" y="698"/>
                    <a:pt x="492" y="698"/>
                    <a:pt x="492" y="698"/>
                  </a:cubicBezTo>
                  <a:cubicBezTo>
                    <a:pt x="491" y="698"/>
                    <a:pt x="490" y="698"/>
                    <a:pt x="490" y="699"/>
                  </a:cubicBezTo>
                  <a:cubicBezTo>
                    <a:pt x="489" y="699"/>
                    <a:pt x="488" y="699"/>
                    <a:pt x="487" y="699"/>
                  </a:cubicBezTo>
                  <a:cubicBezTo>
                    <a:pt x="487" y="699"/>
                    <a:pt x="486" y="699"/>
                    <a:pt x="486" y="699"/>
                  </a:cubicBezTo>
                  <a:cubicBezTo>
                    <a:pt x="485" y="700"/>
                    <a:pt x="484" y="700"/>
                    <a:pt x="484" y="700"/>
                  </a:cubicBezTo>
                  <a:cubicBezTo>
                    <a:pt x="483" y="700"/>
                    <a:pt x="483" y="700"/>
                    <a:pt x="482" y="700"/>
                  </a:cubicBezTo>
                  <a:cubicBezTo>
                    <a:pt x="482" y="701"/>
                    <a:pt x="481" y="702"/>
                    <a:pt x="482" y="702"/>
                  </a:cubicBezTo>
                  <a:cubicBezTo>
                    <a:pt x="483" y="702"/>
                    <a:pt x="483" y="703"/>
                    <a:pt x="483" y="703"/>
                  </a:cubicBezTo>
                  <a:cubicBezTo>
                    <a:pt x="481" y="703"/>
                    <a:pt x="479" y="703"/>
                    <a:pt x="478" y="702"/>
                  </a:cubicBezTo>
                  <a:cubicBezTo>
                    <a:pt x="478" y="702"/>
                    <a:pt x="478" y="702"/>
                    <a:pt x="477" y="702"/>
                  </a:cubicBezTo>
                  <a:cubicBezTo>
                    <a:pt x="476" y="702"/>
                    <a:pt x="477" y="703"/>
                    <a:pt x="477" y="703"/>
                  </a:cubicBezTo>
                  <a:cubicBezTo>
                    <a:pt x="477" y="704"/>
                    <a:pt x="477" y="704"/>
                    <a:pt x="476" y="705"/>
                  </a:cubicBezTo>
                  <a:cubicBezTo>
                    <a:pt x="476" y="705"/>
                    <a:pt x="476" y="705"/>
                    <a:pt x="475" y="705"/>
                  </a:cubicBezTo>
                  <a:cubicBezTo>
                    <a:pt x="474" y="704"/>
                    <a:pt x="472" y="704"/>
                    <a:pt x="470" y="703"/>
                  </a:cubicBezTo>
                  <a:cubicBezTo>
                    <a:pt x="470" y="703"/>
                    <a:pt x="469" y="702"/>
                    <a:pt x="469" y="703"/>
                  </a:cubicBezTo>
                  <a:cubicBezTo>
                    <a:pt x="468" y="703"/>
                    <a:pt x="467" y="703"/>
                    <a:pt x="467" y="703"/>
                  </a:cubicBezTo>
                  <a:cubicBezTo>
                    <a:pt x="466" y="703"/>
                    <a:pt x="466" y="703"/>
                    <a:pt x="465" y="703"/>
                  </a:cubicBezTo>
                  <a:cubicBezTo>
                    <a:pt x="465" y="703"/>
                    <a:pt x="465" y="704"/>
                    <a:pt x="464" y="704"/>
                  </a:cubicBezTo>
                  <a:cubicBezTo>
                    <a:pt x="464" y="704"/>
                    <a:pt x="464" y="704"/>
                    <a:pt x="464" y="704"/>
                  </a:cubicBezTo>
                  <a:cubicBezTo>
                    <a:pt x="464" y="705"/>
                    <a:pt x="463" y="705"/>
                    <a:pt x="462" y="704"/>
                  </a:cubicBezTo>
                  <a:cubicBezTo>
                    <a:pt x="462" y="704"/>
                    <a:pt x="462" y="704"/>
                    <a:pt x="461" y="704"/>
                  </a:cubicBezTo>
                  <a:cubicBezTo>
                    <a:pt x="460" y="703"/>
                    <a:pt x="459" y="703"/>
                    <a:pt x="458" y="704"/>
                  </a:cubicBezTo>
                  <a:cubicBezTo>
                    <a:pt x="458" y="704"/>
                    <a:pt x="457" y="704"/>
                    <a:pt x="457" y="704"/>
                  </a:cubicBezTo>
                  <a:cubicBezTo>
                    <a:pt x="456" y="703"/>
                    <a:pt x="455" y="705"/>
                    <a:pt x="455" y="706"/>
                  </a:cubicBezTo>
                  <a:cubicBezTo>
                    <a:pt x="455" y="706"/>
                    <a:pt x="455" y="706"/>
                    <a:pt x="455" y="706"/>
                  </a:cubicBezTo>
                  <a:cubicBezTo>
                    <a:pt x="454" y="706"/>
                    <a:pt x="454" y="706"/>
                    <a:pt x="454" y="706"/>
                  </a:cubicBezTo>
                  <a:cubicBezTo>
                    <a:pt x="453" y="705"/>
                    <a:pt x="453" y="706"/>
                    <a:pt x="453" y="707"/>
                  </a:cubicBezTo>
                  <a:cubicBezTo>
                    <a:pt x="452" y="707"/>
                    <a:pt x="452" y="707"/>
                    <a:pt x="452" y="707"/>
                  </a:cubicBezTo>
                  <a:cubicBezTo>
                    <a:pt x="451" y="707"/>
                    <a:pt x="451" y="707"/>
                    <a:pt x="451" y="707"/>
                  </a:cubicBezTo>
                  <a:cubicBezTo>
                    <a:pt x="450" y="707"/>
                    <a:pt x="450" y="708"/>
                    <a:pt x="450" y="708"/>
                  </a:cubicBezTo>
                  <a:cubicBezTo>
                    <a:pt x="449" y="708"/>
                    <a:pt x="449" y="708"/>
                    <a:pt x="449" y="708"/>
                  </a:cubicBezTo>
                  <a:cubicBezTo>
                    <a:pt x="448" y="708"/>
                    <a:pt x="447" y="708"/>
                    <a:pt x="447" y="707"/>
                  </a:cubicBezTo>
                  <a:cubicBezTo>
                    <a:pt x="445" y="707"/>
                    <a:pt x="445" y="708"/>
                    <a:pt x="444" y="708"/>
                  </a:cubicBezTo>
                  <a:cubicBezTo>
                    <a:pt x="444" y="708"/>
                    <a:pt x="443" y="708"/>
                    <a:pt x="443" y="708"/>
                  </a:cubicBezTo>
                  <a:cubicBezTo>
                    <a:pt x="442" y="708"/>
                    <a:pt x="441" y="709"/>
                    <a:pt x="441" y="710"/>
                  </a:cubicBezTo>
                  <a:cubicBezTo>
                    <a:pt x="441" y="710"/>
                    <a:pt x="440" y="710"/>
                    <a:pt x="440" y="710"/>
                  </a:cubicBezTo>
                  <a:cubicBezTo>
                    <a:pt x="439" y="710"/>
                    <a:pt x="439" y="711"/>
                    <a:pt x="438" y="712"/>
                  </a:cubicBezTo>
                  <a:cubicBezTo>
                    <a:pt x="438" y="712"/>
                    <a:pt x="437" y="712"/>
                    <a:pt x="436" y="712"/>
                  </a:cubicBezTo>
                  <a:cubicBezTo>
                    <a:pt x="436" y="712"/>
                    <a:pt x="436" y="711"/>
                    <a:pt x="435" y="711"/>
                  </a:cubicBezTo>
                  <a:cubicBezTo>
                    <a:pt x="435" y="711"/>
                    <a:pt x="434" y="711"/>
                    <a:pt x="433" y="711"/>
                  </a:cubicBezTo>
                  <a:cubicBezTo>
                    <a:pt x="433" y="711"/>
                    <a:pt x="433" y="710"/>
                    <a:pt x="432" y="710"/>
                  </a:cubicBezTo>
                  <a:cubicBezTo>
                    <a:pt x="432" y="710"/>
                    <a:pt x="432" y="710"/>
                    <a:pt x="432" y="710"/>
                  </a:cubicBezTo>
                  <a:cubicBezTo>
                    <a:pt x="432" y="710"/>
                    <a:pt x="432" y="710"/>
                    <a:pt x="432" y="710"/>
                  </a:cubicBezTo>
                  <a:cubicBezTo>
                    <a:pt x="432" y="709"/>
                    <a:pt x="430" y="708"/>
                    <a:pt x="430" y="708"/>
                  </a:cubicBezTo>
                  <a:cubicBezTo>
                    <a:pt x="429" y="708"/>
                    <a:pt x="428" y="709"/>
                    <a:pt x="428" y="708"/>
                  </a:cubicBezTo>
                  <a:cubicBezTo>
                    <a:pt x="428" y="708"/>
                    <a:pt x="428" y="708"/>
                    <a:pt x="428" y="708"/>
                  </a:cubicBezTo>
                  <a:cubicBezTo>
                    <a:pt x="428" y="708"/>
                    <a:pt x="428" y="708"/>
                    <a:pt x="428" y="707"/>
                  </a:cubicBezTo>
                  <a:cubicBezTo>
                    <a:pt x="428" y="707"/>
                    <a:pt x="427" y="706"/>
                    <a:pt x="427" y="707"/>
                  </a:cubicBezTo>
                  <a:cubicBezTo>
                    <a:pt x="426" y="707"/>
                    <a:pt x="426" y="708"/>
                    <a:pt x="425" y="709"/>
                  </a:cubicBezTo>
                  <a:cubicBezTo>
                    <a:pt x="425" y="709"/>
                    <a:pt x="425" y="709"/>
                    <a:pt x="425" y="709"/>
                  </a:cubicBezTo>
                  <a:cubicBezTo>
                    <a:pt x="424" y="709"/>
                    <a:pt x="423" y="709"/>
                    <a:pt x="424" y="708"/>
                  </a:cubicBezTo>
                  <a:cubicBezTo>
                    <a:pt x="424" y="707"/>
                    <a:pt x="424" y="706"/>
                    <a:pt x="424" y="705"/>
                  </a:cubicBezTo>
                  <a:cubicBezTo>
                    <a:pt x="423" y="705"/>
                    <a:pt x="423" y="704"/>
                    <a:pt x="423" y="704"/>
                  </a:cubicBezTo>
                  <a:cubicBezTo>
                    <a:pt x="423" y="703"/>
                    <a:pt x="424" y="703"/>
                    <a:pt x="424" y="703"/>
                  </a:cubicBezTo>
                  <a:cubicBezTo>
                    <a:pt x="424" y="703"/>
                    <a:pt x="425" y="703"/>
                    <a:pt x="425" y="703"/>
                  </a:cubicBezTo>
                  <a:cubicBezTo>
                    <a:pt x="425" y="702"/>
                    <a:pt x="425" y="702"/>
                    <a:pt x="425" y="702"/>
                  </a:cubicBezTo>
                  <a:cubicBezTo>
                    <a:pt x="425" y="701"/>
                    <a:pt x="423" y="701"/>
                    <a:pt x="423" y="700"/>
                  </a:cubicBezTo>
                  <a:cubicBezTo>
                    <a:pt x="423" y="700"/>
                    <a:pt x="423" y="699"/>
                    <a:pt x="422" y="699"/>
                  </a:cubicBezTo>
                  <a:cubicBezTo>
                    <a:pt x="422" y="699"/>
                    <a:pt x="422" y="699"/>
                    <a:pt x="422" y="699"/>
                  </a:cubicBezTo>
                  <a:cubicBezTo>
                    <a:pt x="422" y="698"/>
                    <a:pt x="421" y="698"/>
                    <a:pt x="421" y="698"/>
                  </a:cubicBezTo>
                  <a:cubicBezTo>
                    <a:pt x="421" y="697"/>
                    <a:pt x="421" y="697"/>
                    <a:pt x="420" y="696"/>
                  </a:cubicBezTo>
                  <a:cubicBezTo>
                    <a:pt x="420" y="696"/>
                    <a:pt x="420" y="696"/>
                    <a:pt x="420" y="695"/>
                  </a:cubicBezTo>
                  <a:cubicBezTo>
                    <a:pt x="420" y="695"/>
                    <a:pt x="420" y="694"/>
                    <a:pt x="421" y="694"/>
                  </a:cubicBezTo>
                  <a:cubicBezTo>
                    <a:pt x="421" y="694"/>
                    <a:pt x="422" y="694"/>
                    <a:pt x="422" y="694"/>
                  </a:cubicBezTo>
                  <a:cubicBezTo>
                    <a:pt x="422" y="694"/>
                    <a:pt x="422" y="693"/>
                    <a:pt x="422" y="693"/>
                  </a:cubicBezTo>
                  <a:cubicBezTo>
                    <a:pt x="422" y="693"/>
                    <a:pt x="424" y="693"/>
                    <a:pt x="424" y="693"/>
                  </a:cubicBezTo>
                  <a:cubicBezTo>
                    <a:pt x="424" y="693"/>
                    <a:pt x="424" y="693"/>
                    <a:pt x="424" y="693"/>
                  </a:cubicBezTo>
                  <a:cubicBezTo>
                    <a:pt x="425" y="692"/>
                    <a:pt x="424" y="690"/>
                    <a:pt x="424" y="689"/>
                  </a:cubicBezTo>
                  <a:cubicBezTo>
                    <a:pt x="424" y="688"/>
                    <a:pt x="423" y="687"/>
                    <a:pt x="423" y="687"/>
                  </a:cubicBezTo>
                  <a:cubicBezTo>
                    <a:pt x="423" y="686"/>
                    <a:pt x="422" y="686"/>
                    <a:pt x="422" y="686"/>
                  </a:cubicBezTo>
                  <a:cubicBezTo>
                    <a:pt x="422" y="685"/>
                    <a:pt x="422" y="685"/>
                    <a:pt x="422" y="684"/>
                  </a:cubicBezTo>
                  <a:cubicBezTo>
                    <a:pt x="422" y="683"/>
                    <a:pt x="422" y="683"/>
                    <a:pt x="421" y="682"/>
                  </a:cubicBezTo>
                  <a:cubicBezTo>
                    <a:pt x="421" y="681"/>
                    <a:pt x="420" y="681"/>
                    <a:pt x="420" y="681"/>
                  </a:cubicBezTo>
                  <a:cubicBezTo>
                    <a:pt x="419" y="680"/>
                    <a:pt x="419" y="680"/>
                    <a:pt x="419" y="680"/>
                  </a:cubicBezTo>
                  <a:cubicBezTo>
                    <a:pt x="418" y="678"/>
                    <a:pt x="418" y="676"/>
                    <a:pt x="417" y="675"/>
                  </a:cubicBezTo>
                  <a:cubicBezTo>
                    <a:pt x="416" y="674"/>
                    <a:pt x="416" y="673"/>
                    <a:pt x="416" y="672"/>
                  </a:cubicBezTo>
                  <a:cubicBezTo>
                    <a:pt x="416" y="671"/>
                    <a:pt x="416" y="670"/>
                    <a:pt x="416" y="669"/>
                  </a:cubicBezTo>
                  <a:cubicBezTo>
                    <a:pt x="415" y="668"/>
                    <a:pt x="415" y="668"/>
                    <a:pt x="415" y="667"/>
                  </a:cubicBezTo>
                  <a:cubicBezTo>
                    <a:pt x="415" y="667"/>
                    <a:pt x="414" y="666"/>
                    <a:pt x="414" y="666"/>
                  </a:cubicBezTo>
                  <a:cubicBezTo>
                    <a:pt x="414" y="665"/>
                    <a:pt x="414" y="665"/>
                    <a:pt x="414" y="664"/>
                  </a:cubicBezTo>
                  <a:cubicBezTo>
                    <a:pt x="413" y="663"/>
                    <a:pt x="414" y="663"/>
                    <a:pt x="413" y="662"/>
                  </a:cubicBezTo>
                  <a:cubicBezTo>
                    <a:pt x="412" y="662"/>
                    <a:pt x="412" y="662"/>
                    <a:pt x="411" y="661"/>
                  </a:cubicBezTo>
                  <a:cubicBezTo>
                    <a:pt x="411" y="661"/>
                    <a:pt x="411" y="661"/>
                    <a:pt x="410" y="661"/>
                  </a:cubicBezTo>
                  <a:cubicBezTo>
                    <a:pt x="410" y="660"/>
                    <a:pt x="411" y="660"/>
                    <a:pt x="410" y="660"/>
                  </a:cubicBezTo>
                  <a:cubicBezTo>
                    <a:pt x="410" y="659"/>
                    <a:pt x="410" y="659"/>
                    <a:pt x="410" y="659"/>
                  </a:cubicBezTo>
                  <a:cubicBezTo>
                    <a:pt x="410" y="659"/>
                    <a:pt x="411" y="658"/>
                    <a:pt x="411" y="658"/>
                  </a:cubicBezTo>
                  <a:cubicBezTo>
                    <a:pt x="411" y="658"/>
                    <a:pt x="412" y="658"/>
                    <a:pt x="412" y="658"/>
                  </a:cubicBezTo>
                  <a:cubicBezTo>
                    <a:pt x="412" y="657"/>
                    <a:pt x="412" y="657"/>
                    <a:pt x="412" y="657"/>
                  </a:cubicBezTo>
                  <a:cubicBezTo>
                    <a:pt x="412" y="657"/>
                    <a:pt x="411" y="658"/>
                    <a:pt x="411" y="658"/>
                  </a:cubicBezTo>
                  <a:cubicBezTo>
                    <a:pt x="411" y="658"/>
                    <a:pt x="411" y="658"/>
                    <a:pt x="411" y="658"/>
                  </a:cubicBezTo>
                  <a:cubicBezTo>
                    <a:pt x="410" y="658"/>
                    <a:pt x="410" y="659"/>
                    <a:pt x="410" y="659"/>
                  </a:cubicBezTo>
                  <a:cubicBezTo>
                    <a:pt x="410" y="659"/>
                    <a:pt x="410" y="659"/>
                    <a:pt x="410" y="659"/>
                  </a:cubicBezTo>
                  <a:cubicBezTo>
                    <a:pt x="409" y="659"/>
                    <a:pt x="409" y="658"/>
                    <a:pt x="408" y="658"/>
                  </a:cubicBezTo>
                  <a:cubicBezTo>
                    <a:pt x="408" y="658"/>
                    <a:pt x="408" y="658"/>
                    <a:pt x="407" y="657"/>
                  </a:cubicBezTo>
                  <a:cubicBezTo>
                    <a:pt x="407" y="657"/>
                    <a:pt x="406" y="657"/>
                    <a:pt x="406" y="656"/>
                  </a:cubicBezTo>
                  <a:cubicBezTo>
                    <a:pt x="407" y="655"/>
                    <a:pt x="406" y="655"/>
                    <a:pt x="405" y="654"/>
                  </a:cubicBezTo>
                  <a:cubicBezTo>
                    <a:pt x="405" y="654"/>
                    <a:pt x="404" y="653"/>
                    <a:pt x="404" y="653"/>
                  </a:cubicBezTo>
                  <a:cubicBezTo>
                    <a:pt x="404" y="652"/>
                    <a:pt x="404" y="652"/>
                    <a:pt x="403" y="652"/>
                  </a:cubicBezTo>
                  <a:cubicBezTo>
                    <a:pt x="403" y="651"/>
                    <a:pt x="403" y="651"/>
                    <a:pt x="403" y="650"/>
                  </a:cubicBezTo>
                  <a:cubicBezTo>
                    <a:pt x="402" y="650"/>
                    <a:pt x="402" y="649"/>
                    <a:pt x="401" y="649"/>
                  </a:cubicBezTo>
                  <a:cubicBezTo>
                    <a:pt x="401" y="648"/>
                    <a:pt x="400" y="648"/>
                    <a:pt x="400" y="647"/>
                  </a:cubicBezTo>
                  <a:cubicBezTo>
                    <a:pt x="400" y="647"/>
                    <a:pt x="400" y="647"/>
                    <a:pt x="400" y="646"/>
                  </a:cubicBezTo>
                  <a:cubicBezTo>
                    <a:pt x="400" y="645"/>
                    <a:pt x="400" y="645"/>
                    <a:pt x="399" y="644"/>
                  </a:cubicBezTo>
                  <a:cubicBezTo>
                    <a:pt x="399" y="644"/>
                    <a:pt x="398" y="644"/>
                    <a:pt x="399" y="643"/>
                  </a:cubicBezTo>
                  <a:cubicBezTo>
                    <a:pt x="399" y="643"/>
                    <a:pt x="399" y="642"/>
                    <a:pt x="399" y="642"/>
                  </a:cubicBezTo>
                  <a:cubicBezTo>
                    <a:pt x="400" y="641"/>
                    <a:pt x="400" y="641"/>
                    <a:pt x="400" y="640"/>
                  </a:cubicBezTo>
                  <a:cubicBezTo>
                    <a:pt x="399" y="640"/>
                    <a:pt x="399" y="639"/>
                    <a:pt x="399" y="639"/>
                  </a:cubicBezTo>
                  <a:cubicBezTo>
                    <a:pt x="398" y="638"/>
                    <a:pt x="399" y="638"/>
                    <a:pt x="399" y="637"/>
                  </a:cubicBezTo>
                  <a:cubicBezTo>
                    <a:pt x="399" y="635"/>
                    <a:pt x="398" y="635"/>
                    <a:pt x="396" y="635"/>
                  </a:cubicBezTo>
                  <a:cubicBezTo>
                    <a:pt x="396" y="635"/>
                    <a:pt x="396" y="635"/>
                    <a:pt x="396" y="635"/>
                  </a:cubicBezTo>
                  <a:cubicBezTo>
                    <a:pt x="396" y="634"/>
                    <a:pt x="396" y="634"/>
                    <a:pt x="397" y="633"/>
                  </a:cubicBezTo>
                  <a:cubicBezTo>
                    <a:pt x="397" y="633"/>
                    <a:pt x="397" y="632"/>
                    <a:pt x="397" y="632"/>
                  </a:cubicBezTo>
                  <a:cubicBezTo>
                    <a:pt x="399" y="631"/>
                    <a:pt x="396" y="631"/>
                    <a:pt x="397" y="629"/>
                  </a:cubicBezTo>
                  <a:cubicBezTo>
                    <a:pt x="397" y="629"/>
                    <a:pt x="397" y="628"/>
                    <a:pt x="397" y="628"/>
                  </a:cubicBezTo>
                  <a:cubicBezTo>
                    <a:pt x="398" y="627"/>
                    <a:pt x="397" y="626"/>
                    <a:pt x="396" y="625"/>
                  </a:cubicBezTo>
                  <a:cubicBezTo>
                    <a:pt x="396" y="625"/>
                    <a:pt x="394" y="624"/>
                    <a:pt x="395" y="623"/>
                  </a:cubicBezTo>
                  <a:cubicBezTo>
                    <a:pt x="395" y="623"/>
                    <a:pt x="395" y="622"/>
                    <a:pt x="395" y="621"/>
                  </a:cubicBezTo>
                  <a:cubicBezTo>
                    <a:pt x="394" y="621"/>
                    <a:pt x="394" y="620"/>
                    <a:pt x="394" y="619"/>
                  </a:cubicBezTo>
                  <a:cubicBezTo>
                    <a:pt x="393" y="618"/>
                    <a:pt x="393" y="617"/>
                    <a:pt x="393" y="616"/>
                  </a:cubicBezTo>
                  <a:cubicBezTo>
                    <a:pt x="393" y="616"/>
                    <a:pt x="393" y="615"/>
                    <a:pt x="393" y="614"/>
                  </a:cubicBezTo>
                  <a:cubicBezTo>
                    <a:pt x="393" y="614"/>
                    <a:pt x="393" y="614"/>
                    <a:pt x="393" y="614"/>
                  </a:cubicBezTo>
                  <a:cubicBezTo>
                    <a:pt x="393" y="614"/>
                    <a:pt x="393" y="613"/>
                    <a:pt x="393" y="612"/>
                  </a:cubicBezTo>
                  <a:cubicBezTo>
                    <a:pt x="393" y="612"/>
                    <a:pt x="393" y="612"/>
                    <a:pt x="393" y="611"/>
                  </a:cubicBezTo>
                  <a:cubicBezTo>
                    <a:pt x="392" y="611"/>
                    <a:pt x="393" y="610"/>
                    <a:pt x="393" y="609"/>
                  </a:cubicBezTo>
                  <a:cubicBezTo>
                    <a:pt x="393" y="609"/>
                    <a:pt x="393" y="609"/>
                    <a:pt x="393" y="609"/>
                  </a:cubicBezTo>
                  <a:cubicBezTo>
                    <a:pt x="395" y="609"/>
                    <a:pt x="393" y="607"/>
                    <a:pt x="393" y="607"/>
                  </a:cubicBezTo>
                  <a:cubicBezTo>
                    <a:pt x="393" y="606"/>
                    <a:pt x="392" y="606"/>
                    <a:pt x="392" y="606"/>
                  </a:cubicBezTo>
                  <a:cubicBezTo>
                    <a:pt x="392" y="605"/>
                    <a:pt x="392" y="605"/>
                    <a:pt x="391" y="605"/>
                  </a:cubicBezTo>
                  <a:cubicBezTo>
                    <a:pt x="390" y="603"/>
                    <a:pt x="389" y="602"/>
                    <a:pt x="388" y="601"/>
                  </a:cubicBezTo>
                  <a:cubicBezTo>
                    <a:pt x="388" y="600"/>
                    <a:pt x="388" y="600"/>
                    <a:pt x="388" y="599"/>
                  </a:cubicBezTo>
                  <a:cubicBezTo>
                    <a:pt x="388" y="598"/>
                    <a:pt x="388" y="598"/>
                    <a:pt x="388" y="597"/>
                  </a:cubicBezTo>
                  <a:cubicBezTo>
                    <a:pt x="387" y="597"/>
                    <a:pt x="387" y="596"/>
                    <a:pt x="387" y="596"/>
                  </a:cubicBezTo>
                  <a:cubicBezTo>
                    <a:pt x="386" y="595"/>
                    <a:pt x="386" y="594"/>
                    <a:pt x="385" y="593"/>
                  </a:cubicBezTo>
                  <a:cubicBezTo>
                    <a:pt x="384" y="593"/>
                    <a:pt x="384" y="593"/>
                    <a:pt x="384" y="592"/>
                  </a:cubicBezTo>
                  <a:cubicBezTo>
                    <a:pt x="384" y="592"/>
                    <a:pt x="384" y="592"/>
                    <a:pt x="384" y="592"/>
                  </a:cubicBezTo>
                  <a:cubicBezTo>
                    <a:pt x="384" y="592"/>
                    <a:pt x="384" y="590"/>
                    <a:pt x="384" y="590"/>
                  </a:cubicBezTo>
                  <a:cubicBezTo>
                    <a:pt x="383" y="590"/>
                    <a:pt x="383" y="589"/>
                    <a:pt x="383" y="588"/>
                  </a:cubicBezTo>
                  <a:cubicBezTo>
                    <a:pt x="383" y="588"/>
                    <a:pt x="384" y="587"/>
                    <a:pt x="383" y="586"/>
                  </a:cubicBezTo>
                  <a:cubicBezTo>
                    <a:pt x="383" y="585"/>
                    <a:pt x="382" y="585"/>
                    <a:pt x="382" y="584"/>
                  </a:cubicBezTo>
                  <a:cubicBezTo>
                    <a:pt x="381" y="583"/>
                    <a:pt x="380" y="582"/>
                    <a:pt x="379" y="581"/>
                  </a:cubicBezTo>
                  <a:cubicBezTo>
                    <a:pt x="378" y="579"/>
                    <a:pt x="377" y="577"/>
                    <a:pt x="376" y="576"/>
                  </a:cubicBezTo>
                  <a:cubicBezTo>
                    <a:pt x="376" y="576"/>
                    <a:pt x="375" y="575"/>
                    <a:pt x="375" y="575"/>
                  </a:cubicBezTo>
                  <a:cubicBezTo>
                    <a:pt x="374" y="575"/>
                    <a:pt x="374" y="574"/>
                    <a:pt x="374" y="574"/>
                  </a:cubicBezTo>
                  <a:cubicBezTo>
                    <a:pt x="374" y="573"/>
                    <a:pt x="373" y="573"/>
                    <a:pt x="372" y="572"/>
                  </a:cubicBezTo>
                  <a:cubicBezTo>
                    <a:pt x="372" y="572"/>
                    <a:pt x="372" y="571"/>
                    <a:pt x="371" y="571"/>
                  </a:cubicBezTo>
                  <a:cubicBezTo>
                    <a:pt x="371" y="571"/>
                    <a:pt x="371" y="571"/>
                    <a:pt x="370" y="571"/>
                  </a:cubicBezTo>
                  <a:cubicBezTo>
                    <a:pt x="370" y="570"/>
                    <a:pt x="369" y="569"/>
                    <a:pt x="369" y="568"/>
                  </a:cubicBezTo>
                  <a:cubicBezTo>
                    <a:pt x="369" y="568"/>
                    <a:pt x="369" y="567"/>
                    <a:pt x="369" y="566"/>
                  </a:cubicBezTo>
                  <a:cubicBezTo>
                    <a:pt x="369" y="566"/>
                    <a:pt x="369" y="565"/>
                    <a:pt x="369" y="564"/>
                  </a:cubicBezTo>
                  <a:cubicBezTo>
                    <a:pt x="369" y="564"/>
                    <a:pt x="369" y="563"/>
                    <a:pt x="369" y="563"/>
                  </a:cubicBezTo>
                  <a:cubicBezTo>
                    <a:pt x="369" y="563"/>
                    <a:pt x="369" y="563"/>
                    <a:pt x="369" y="563"/>
                  </a:cubicBezTo>
                  <a:cubicBezTo>
                    <a:pt x="369" y="563"/>
                    <a:pt x="369" y="563"/>
                    <a:pt x="369" y="563"/>
                  </a:cubicBezTo>
                  <a:cubicBezTo>
                    <a:pt x="370" y="563"/>
                    <a:pt x="370" y="563"/>
                    <a:pt x="371" y="563"/>
                  </a:cubicBezTo>
                  <a:cubicBezTo>
                    <a:pt x="370" y="563"/>
                    <a:pt x="370" y="563"/>
                    <a:pt x="369" y="563"/>
                  </a:cubicBezTo>
                  <a:cubicBezTo>
                    <a:pt x="369" y="563"/>
                    <a:pt x="369" y="563"/>
                    <a:pt x="369" y="563"/>
                  </a:cubicBezTo>
                  <a:cubicBezTo>
                    <a:pt x="369" y="563"/>
                    <a:pt x="369" y="563"/>
                    <a:pt x="369" y="563"/>
                  </a:cubicBezTo>
                  <a:cubicBezTo>
                    <a:pt x="369" y="562"/>
                    <a:pt x="369" y="562"/>
                    <a:pt x="369" y="562"/>
                  </a:cubicBezTo>
                  <a:cubicBezTo>
                    <a:pt x="369" y="562"/>
                    <a:pt x="369" y="562"/>
                    <a:pt x="369" y="562"/>
                  </a:cubicBezTo>
                  <a:cubicBezTo>
                    <a:pt x="369" y="562"/>
                    <a:pt x="369" y="561"/>
                    <a:pt x="369" y="561"/>
                  </a:cubicBezTo>
                  <a:cubicBezTo>
                    <a:pt x="369" y="560"/>
                    <a:pt x="369" y="559"/>
                    <a:pt x="369" y="558"/>
                  </a:cubicBezTo>
                  <a:cubicBezTo>
                    <a:pt x="369" y="557"/>
                    <a:pt x="369" y="556"/>
                    <a:pt x="369" y="556"/>
                  </a:cubicBezTo>
                  <a:cubicBezTo>
                    <a:pt x="369" y="555"/>
                    <a:pt x="369" y="554"/>
                    <a:pt x="369" y="552"/>
                  </a:cubicBezTo>
                  <a:cubicBezTo>
                    <a:pt x="369" y="552"/>
                    <a:pt x="369" y="551"/>
                    <a:pt x="370" y="551"/>
                  </a:cubicBezTo>
                  <a:cubicBezTo>
                    <a:pt x="370" y="550"/>
                    <a:pt x="370" y="550"/>
                    <a:pt x="370" y="549"/>
                  </a:cubicBezTo>
                  <a:cubicBezTo>
                    <a:pt x="370" y="549"/>
                    <a:pt x="370" y="549"/>
                    <a:pt x="370" y="549"/>
                  </a:cubicBezTo>
                  <a:cubicBezTo>
                    <a:pt x="371" y="548"/>
                    <a:pt x="371" y="548"/>
                    <a:pt x="371" y="548"/>
                  </a:cubicBezTo>
                  <a:cubicBezTo>
                    <a:pt x="371" y="547"/>
                    <a:pt x="371" y="547"/>
                    <a:pt x="371" y="546"/>
                  </a:cubicBezTo>
                  <a:cubicBezTo>
                    <a:pt x="371" y="546"/>
                    <a:pt x="371" y="546"/>
                    <a:pt x="372" y="546"/>
                  </a:cubicBezTo>
                  <a:cubicBezTo>
                    <a:pt x="372" y="546"/>
                    <a:pt x="372" y="545"/>
                    <a:pt x="372" y="545"/>
                  </a:cubicBezTo>
                  <a:cubicBezTo>
                    <a:pt x="372" y="545"/>
                    <a:pt x="372" y="545"/>
                    <a:pt x="372" y="545"/>
                  </a:cubicBezTo>
                  <a:cubicBezTo>
                    <a:pt x="371" y="544"/>
                    <a:pt x="371" y="544"/>
                    <a:pt x="372" y="543"/>
                  </a:cubicBezTo>
                  <a:cubicBezTo>
                    <a:pt x="372" y="542"/>
                    <a:pt x="372" y="542"/>
                    <a:pt x="373" y="541"/>
                  </a:cubicBezTo>
                  <a:cubicBezTo>
                    <a:pt x="373" y="541"/>
                    <a:pt x="373" y="541"/>
                    <a:pt x="373" y="540"/>
                  </a:cubicBezTo>
                  <a:cubicBezTo>
                    <a:pt x="374" y="540"/>
                    <a:pt x="374" y="539"/>
                    <a:pt x="374" y="538"/>
                  </a:cubicBezTo>
                  <a:cubicBezTo>
                    <a:pt x="374" y="538"/>
                    <a:pt x="374" y="538"/>
                    <a:pt x="374" y="537"/>
                  </a:cubicBezTo>
                  <a:cubicBezTo>
                    <a:pt x="374" y="536"/>
                    <a:pt x="374" y="536"/>
                    <a:pt x="374" y="535"/>
                  </a:cubicBezTo>
                  <a:cubicBezTo>
                    <a:pt x="374" y="535"/>
                    <a:pt x="374" y="534"/>
                    <a:pt x="374" y="534"/>
                  </a:cubicBezTo>
                  <a:cubicBezTo>
                    <a:pt x="374" y="533"/>
                    <a:pt x="374" y="533"/>
                    <a:pt x="374" y="533"/>
                  </a:cubicBezTo>
                  <a:cubicBezTo>
                    <a:pt x="374" y="533"/>
                    <a:pt x="374" y="533"/>
                    <a:pt x="374" y="532"/>
                  </a:cubicBezTo>
                  <a:cubicBezTo>
                    <a:pt x="374" y="532"/>
                    <a:pt x="374" y="532"/>
                    <a:pt x="374" y="531"/>
                  </a:cubicBezTo>
                  <a:cubicBezTo>
                    <a:pt x="375" y="531"/>
                    <a:pt x="375" y="531"/>
                    <a:pt x="375" y="530"/>
                  </a:cubicBezTo>
                  <a:cubicBezTo>
                    <a:pt x="375" y="530"/>
                    <a:pt x="375" y="530"/>
                    <a:pt x="375" y="530"/>
                  </a:cubicBezTo>
                  <a:cubicBezTo>
                    <a:pt x="375" y="530"/>
                    <a:pt x="375" y="530"/>
                    <a:pt x="375" y="529"/>
                  </a:cubicBezTo>
                  <a:cubicBezTo>
                    <a:pt x="375" y="529"/>
                    <a:pt x="375" y="529"/>
                    <a:pt x="375" y="529"/>
                  </a:cubicBezTo>
                  <a:cubicBezTo>
                    <a:pt x="375" y="529"/>
                    <a:pt x="375" y="529"/>
                    <a:pt x="375" y="528"/>
                  </a:cubicBezTo>
                  <a:cubicBezTo>
                    <a:pt x="375" y="528"/>
                    <a:pt x="375" y="528"/>
                    <a:pt x="375" y="528"/>
                  </a:cubicBezTo>
                  <a:cubicBezTo>
                    <a:pt x="376" y="528"/>
                    <a:pt x="376" y="528"/>
                    <a:pt x="376" y="528"/>
                  </a:cubicBezTo>
                  <a:cubicBezTo>
                    <a:pt x="376" y="528"/>
                    <a:pt x="376" y="528"/>
                    <a:pt x="376" y="527"/>
                  </a:cubicBezTo>
                  <a:cubicBezTo>
                    <a:pt x="377" y="527"/>
                    <a:pt x="377" y="527"/>
                    <a:pt x="377" y="527"/>
                  </a:cubicBezTo>
                  <a:cubicBezTo>
                    <a:pt x="377" y="527"/>
                    <a:pt x="377" y="526"/>
                    <a:pt x="377" y="526"/>
                  </a:cubicBezTo>
                  <a:cubicBezTo>
                    <a:pt x="378" y="526"/>
                    <a:pt x="378" y="526"/>
                    <a:pt x="378" y="526"/>
                  </a:cubicBezTo>
                  <a:cubicBezTo>
                    <a:pt x="378" y="526"/>
                    <a:pt x="378" y="525"/>
                    <a:pt x="379" y="525"/>
                  </a:cubicBezTo>
                  <a:cubicBezTo>
                    <a:pt x="379" y="525"/>
                    <a:pt x="379" y="525"/>
                    <a:pt x="379" y="525"/>
                  </a:cubicBezTo>
                  <a:cubicBezTo>
                    <a:pt x="379" y="525"/>
                    <a:pt x="379" y="525"/>
                    <a:pt x="379" y="525"/>
                  </a:cubicBezTo>
                  <a:cubicBezTo>
                    <a:pt x="380" y="524"/>
                    <a:pt x="380" y="524"/>
                    <a:pt x="380" y="524"/>
                  </a:cubicBezTo>
                  <a:cubicBezTo>
                    <a:pt x="380" y="523"/>
                    <a:pt x="380" y="523"/>
                    <a:pt x="380" y="523"/>
                  </a:cubicBezTo>
                  <a:cubicBezTo>
                    <a:pt x="380" y="523"/>
                    <a:pt x="380" y="523"/>
                    <a:pt x="380" y="523"/>
                  </a:cubicBezTo>
                  <a:cubicBezTo>
                    <a:pt x="380" y="523"/>
                    <a:pt x="380" y="523"/>
                    <a:pt x="380" y="523"/>
                  </a:cubicBezTo>
                  <a:cubicBezTo>
                    <a:pt x="380" y="523"/>
                    <a:pt x="380" y="522"/>
                    <a:pt x="381" y="522"/>
                  </a:cubicBezTo>
                  <a:cubicBezTo>
                    <a:pt x="381" y="522"/>
                    <a:pt x="382" y="522"/>
                    <a:pt x="382" y="521"/>
                  </a:cubicBezTo>
                  <a:cubicBezTo>
                    <a:pt x="382" y="521"/>
                    <a:pt x="382" y="521"/>
                    <a:pt x="382" y="521"/>
                  </a:cubicBezTo>
                  <a:cubicBezTo>
                    <a:pt x="383" y="521"/>
                    <a:pt x="383" y="520"/>
                    <a:pt x="383" y="520"/>
                  </a:cubicBezTo>
                  <a:cubicBezTo>
                    <a:pt x="383" y="520"/>
                    <a:pt x="383" y="520"/>
                    <a:pt x="383" y="520"/>
                  </a:cubicBezTo>
                  <a:cubicBezTo>
                    <a:pt x="383" y="520"/>
                    <a:pt x="383" y="520"/>
                    <a:pt x="384" y="519"/>
                  </a:cubicBezTo>
                  <a:cubicBezTo>
                    <a:pt x="384" y="519"/>
                    <a:pt x="385" y="518"/>
                    <a:pt x="385" y="518"/>
                  </a:cubicBezTo>
                  <a:cubicBezTo>
                    <a:pt x="385" y="517"/>
                    <a:pt x="385" y="517"/>
                    <a:pt x="386" y="516"/>
                  </a:cubicBezTo>
                  <a:cubicBezTo>
                    <a:pt x="386" y="516"/>
                    <a:pt x="386" y="515"/>
                    <a:pt x="387" y="514"/>
                  </a:cubicBezTo>
                  <a:cubicBezTo>
                    <a:pt x="387" y="513"/>
                    <a:pt x="388" y="513"/>
                    <a:pt x="388" y="512"/>
                  </a:cubicBezTo>
                  <a:cubicBezTo>
                    <a:pt x="388" y="511"/>
                    <a:pt x="388" y="511"/>
                    <a:pt x="387" y="510"/>
                  </a:cubicBezTo>
                  <a:cubicBezTo>
                    <a:pt x="387" y="510"/>
                    <a:pt x="387" y="510"/>
                    <a:pt x="387" y="509"/>
                  </a:cubicBezTo>
                  <a:cubicBezTo>
                    <a:pt x="387" y="509"/>
                    <a:pt x="387" y="509"/>
                    <a:pt x="387" y="509"/>
                  </a:cubicBezTo>
                  <a:cubicBezTo>
                    <a:pt x="387" y="509"/>
                    <a:pt x="387" y="509"/>
                    <a:pt x="387" y="508"/>
                  </a:cubicBezTo>
                  <a:cubicBezTo>
                    <a:pt x="387" y="508"/>
                    <a:pt x="387" y="508"/>
                    <a:pt x="387" y="508"/>
                  </a:cubicBezTo>
                  <a:cubicBezTo>
                    <a:pt x="387" y="508"/>
                    <a:pt x="387" y="508"/>
                    <a:pt x="387" y="508"/>
                  </a:cubicBezTo>
                  <a:cubicBezTo>
                    <a:pt x="387" y="507"/>
                    <a:pt x="387" y="507"/>
                    <a:pt x="386" y="506"/>
                  </a:cubicBezTo>
                  <a:cubicBezTo>
                    <a:pt x="386" y="506"/>
                    <a:pt x="386" y="506"/>
                    <a:pt x="386" y="506"/>
                  </a:cubicBezTo>
                  <a:cubicBezTo>
                    <a:pt x="386" y="506"/>
                    <a:pt x="386" y="505"/>
                    <a:pt x="386" y="505"/>
                  </a:cubicBezTo>
                  <a:cubicBezTo>
                    <a:pt x="386" y="504"/>
                    <a:pt x="386" y="504"/>
                    <a:pt x="386" y="503"/>
                  </a:cubicBezTo>
                  <a:cubicBezTo>
                    <a:pt x="386" y="502"/>
                    <a:pt x="386" y="501"/>
                    <a:pt x="385" y="500"/>
                  </a:cubicBezTo>
                  <a:cubicBezTo>
                    <a:pt x="385" y="500"/>
                    <a:pt x="385" y="500"/>
                    <a:pt x="385" y="500"/>
                  </a:cubicBezTo>
                  <a:cubicBezTo>
                    <a:pt x="385" y="500"/>
                    <a:pt x="385" y="500"/>
                    <a:pt x="385" y="500"/>
                  </a:cubicBezTo>
                  <a:cubicBezTo>
                    <a:pt x="384" y="499"/>
                    <a:pt x="384" y="499"/>
                    <a:pt x="384" y="499"/>
                  </a:cubicBezTo>
                  <a:cubicBezTo>
                    <a:pt x="384" y="497"/>
                    <a:pt x="384" y="497"/>
                    <a:pt x="383" y="497"/>
                  </a:cubicBezTo>
                  <a:cubicBezTo>
                    <a:pt x="382" y="497"/>
                    <a:pt x="382" y="497"/>
                    <a:pt x="382" y="496"/>
                  </a:cubicBezTo>
                  <a:cubicBezTo>
                    <a:pt x="382" y="496"/>
                    <a:pt x="382" y="496"/>
                    <a:pt x="382" y="496"/>
                  </a:cubicBezTo>
                  <a:cubicBezTo>
                    <a:pt x="382" y="496"/>
                    <a:pt x="382" y="495"/>
                    <a:pt x="382" y="495"/>
                  </a:cubicBezTo>
                  <a:cubicBezTo>
                    <a:pt x="382" y="495"/>
                    <a:pt x="381" y="495"/>
                    <a:pt x="381" y="494"/>
                  </a:cubicBezTo>
                  <a:cubicBezTo>
                    <a:pt x="381" y="493"/>
                    <a:pt x="381" y="493"/>
                    <a:pt x="381" y="492"/>
                  </a:cubicBezTo>
                  <a:cubicBezTo>
                    <a:pt x="381" y="491"/>
                    <a:pt x="381" y="490"/>
                    <a:pt x="380" y="489"/>
                  </a:cubicBezTo>
                  <a:cubicBezTo>
                    <a:pt x="380" y="489"/>
                    <a:pt x="380" y="489"/>
                    <a:pt x="380" y="489"/>
                  </a:cubicBezTo>
                  <a:cubicBezTo>
                    <a:pt x="380" y="488"/>
                    <a:pt x="380" y="488"/>
                    <a:pt x="381" y="487"/>
                  </a:cubicBezTo>
                  <a:cubicBezTo>
                    <a:pt x="381" y="487"/>
                    <a:pt x="381" y="487"/>
                    <a:pt x="381" y="486"/>
                  </a:cubicBezTo>
                  <a:cubicBezTo>
                    <a:pt x="381" y="486"/>
                    <a:pt x="381" y="486"/>
                    <a:pt x="381" y="486"/>
                  </a:cubicBezTo>
                  <a:cubicBezTo>
                    <a:pt x="381" y="485"/>
                    <a:pt x="382" y="485"/>
                    <a:pt x="382" y="485"/>
                  </a:cubicBezTo>
                  <a:cubicBezTo>
                    <a:pt x="382" y="484"/>
                    <a:pt x="382" y="484"/>
                    <a:pt x="382" y="483"/>
                  </a:cubicBezTo>
                  <a:cubicBezTo>
                    <a:pt x="382" y="483"/>
                    <a:pt x="382" y="483"/>
                    <a:pt x="382" y="483"/>
                  </a:cubicBezTo>
                  <a:cubicBezTo>
                    <a:pt x="382" y="483"/>
                    <a:pt x="382" y="482"/>
                    <a:pt x="382" y="482"/>
                  </a:cubicBezTo>
                  <a:cubicBezTo>
                    <a:pt x="382" y="482"/>
                    <a:pt x="382" y="481"/>
                    <a:pt x="382" y="481"/>
                  </a:cubicBezTo>
                  <a:cubicBezTo>
                    <a:pt x="382" y="481"/>
                    <a:pt x="382" y="481"/>
                    <a:pt x="382" y="481"/>
                  </a:cubicBezTo>
                  <a:cubicBezTo>
                    <a:pt x="382" y="480"/>
                    <a:pt x="382" y="480"/>
                    <a:pt x="381" y="480"/>
                  </a:cubicBezTo>
                  <a:cubicBezTo>
                    <a:pt x="381" y="480"/>
                    <a:pt x="381" y="480"/>
                    <a:pt x="381" y="480"/>
                  </a:cubicBezTo>
                  <a:cubicBezTo>
                    <a:pt x="381" y="479"/>
                    <a:pt x="381" y="479"/>
                    <a:pt x="380" y="479"/>
                  </a:cubicBezTo>
                  <a:cubicBezTo>
                    <a:pt x="379" y="479"/>
                    <a:pt x="379" y="478"/>
                    <a:pt x="379" y="477"/>
                  </a:cubicBezTo>
                  <a:cubicBezTo>
                    <a:pt x="379" y="477"/>
                    <a:pt x="379" y="477"/>
                    <a:pt x="379" y="477"/>
                  </a:cubicBezTo>
                  <a:cubicBezTo>
                    <a:pt x="379" y="476"/>
                    <a:pt x="379" y="476"/>
                    <a:pt x="379" y="476"/>
                  </a:cubicBezTo>
                  <a:cubicBezTo>
                    <a:pt x="379" y="475"/>
                    <a:pt x="379" y="474"/>
                    <a:pt x="379" y="474"/>
                  </a:cubicBezTo>
                  <a:cubicBezTo>
                    <a:pt x="379" y="472"/>
                    <a:pt x="379" y="472"/>
                    <a:pt x="378" y="471"/>
                  </a:cubicBezTo>
                  <a:cubicBezTo>
                    <a:pt x="378" y="470"/>
                    <a:pt x="377" y="470"/>
                    <a:pt x="376" y="469"/>
                  </a:cubicBezTo>
                  <a:cubicBezTo>
                    <a:pt x="376" y="469"/>
                    <a:pt x="375" y="468"/>
                    <a:pt x="375" y="468"/>
                  </a:cubicBezTo>
                  <a:cubicBezTo>
                    <a:pt x="375" y="468"/>
                    <a:pt x="375" y="467"/>
                    <a:pt x="375" y="467"/>
                  </a:cubicBezTo>
                  <a:cubicBezTo>
                    <a:pt x="375" y="467"/>
                    <a:pt x="375" y="467"/>
                    <a:pt x="375" y="466"/>
                  </a:cubicBezTo>
                  <a:cubicBezTo>
                    <a:pt x="375" y="466"/>
                    <a:pt x="375" y="466"/>
                    <a:pt x="375" y="466"/>
                  </a:cubicBezTo>
                  <a:cubicBezTo>
                    <a:pt x="375" y="466"/>
                    <a:pt x="374" y="466"/>
                    <a:pt x="374" y="465"/>
                  </a:cubicBezTo>
                  <a:cubicBezTo>
                    <a:pt x="374" y="465"/>
                    <a:pt x="374" y="465"/>
                    <a:pt x="374" y="465"/>
                  </a:cubicBezTo>
                  <a:cubicBezTo>
                    <a:pt x="374" y="465"/>
                    <a:pt x="374" y="464"/>
                    <a:pt x="374" y="464"/>
                  </a:cubicBezTo>
                  <a:cubicBezTo>
                    <a:pt x="374" y="463"/>
                    <a:pt x="374" y="463"/>
                    <a:pt x="375" y="462"/>
                  </a:cubicBezTo>
                  <a:cubicBezTo>
                    <a:pt x="374" y="462"/>
                    <a:pt x="374" y="462"/>
                    <a:pt x="374" y="462"/>
                  </a:cubicBezTo>
                  <a:cubicBezTo>
                    <a:pt x="375" y="462"/>
                    <a:pt x="375" y="462"/>
                    <a:pt x="375" y="462"/>
                  </a:cubicBezTo>
                  <a:cubicBezTo>
                    <a:pt x="374" y="462"/>
                    <a:pt x="373" y="461"/>
                    <a:pt x="373" y="460"/>
                  </a:cubicBezTo>
                  <a:cubicBezTo>
                    <a:pt x="373" y="460"/>
                    <a:pt x="373" y="459"/>
                    <a:pt x="373" y="459"/>
                  </a:cubicBezTo>
                  <a:cubicBezTo>
                    <a:pt x="372" y="459"/>
                    <a:pt x="372" y="459"/>
                    <a:pt x="372" y="459"/>
                  </a:cubicBezTo>
                  <a:cubicBezTo>
                    <a:pt x="372" y="459"/>
                    <a:pt x="372" y="459"/>
                    <a:pt x="372" y="459"/>
                  </a:cubicBezTo>
                  <a:cubicBezTo>
                    <a:pt x="372" y="458"/>
                    <a:pt x="372" y="458"/>
                    <a:pt x="372" y="458"/>
                  </a:cubicBezTo>
                  <a:cubicBezTo>
                    <a:pt x="372" y="458"/>
                    <a:pt x="372" y="458"/>
                    <a:pt x="372" y="458"/>
                  </a:cubicBezTo>
                  <a:cubicBezTo>
                    <a:pt x="372" y="457"/>
                    <a:pt x="372" y="456"/>
                    <a:pt x="372" y="456"/>
                  </a:cubicBezTo>
                  <a:cubicBezTo>
                    <a:pt x="372" y="455"/>
                    <a:pt x="372" y="454"/>
                    <a:pt x="371" y="454"/>
                  </a:cubicBezTo>
                  <a:cubicBezTo>
                    <a:pt x="371" y="454"/>
                    <a:pt x="371" y="454"/>
                    <a:pt x="371" y="454"/>
                  </a:cubicBezTo>
                  <a:cubicBezTo>
                    <a:pt x="371" y="453"/>
                    <a:pt x="371" y="453"/>
                    <a:pt x="371" y="453"/>
                  </a:cubicBezTo>
                  <a:cubicBezTo>
                    <a:pt x="371" y="453"/>
                    <a:pt x="370" y="452"/>
                    <a:pt x="370" y="452"/>
                  </a:cubicBezTo>
                  <a:cubicBezTo>
                    <a:pt x="370" y="452"/>
                    <a:pt x="369" y="451"/>
                    <a:pt x="369" y="451"/>
                  </a:cubicBezTo>
                  <a:cubicBezTo>
                    <a:pt x="369" y="451"/>
                    <a:pt x="368" y="451"/>
                    <a:pt x="368" y="450"/>
                  </a:cubicBezTo>
                  <a:cubicBezTo>
                    <a:pt x="367" y="450"/>
                    <a:pt x="368" y="449"/>
                    <a:pt x="368" y="449"/>
                  </a:cubicBezTo>
                  <a:cubicBezTo>
                    <a:pt x="368" y="448"/>
                    <a:pt x="366" y="447"/>
                    <a:pt x="366" y="447"/>
                  </a:cubicBezTo>
                  <a:cubicBezTo>
                    <a:pt x="365" y="446"/>
                    <a:pt x="365" y="446"/>
                    <a:pt x="365" y="445"/>
                  </a:cubicBezTo>
                  <a:cubicBezTo>
                    <a:pt x="364" y="445"/>
                    <a:pt x="364" y="444"/>
                    <a:pt x="363" y="444"/>
                  </a:cubicBezTo>
                  <a:cubicBezTo>
                    <a:pt x="363" y="443"/>
                    <a:pt x="362" y="443"/>
                    <a:pt x="362" y="443"/>
                  </a:cubicBezTo>
                  <a:cubicBezTo>
                    <a:pt x="362" y="443"/>
                    <a:pt x="362" y="443"/>
                    <a:pt x="362" y="443"/>
                  </a:cubicBezTo>
                  <a:cubicBezTo>
                    <a:pt x="362" y="443"/>
                    <a:pt x="362" y="443"/>
                    <a:pt x="362" y="443"/>
                  </a:cubicBezTo>
                  <a:cubicBezTo>
                    <a:pt x="362" y="443"/>
                    <a:pt x="362" y="443"/>
                    <a:pt x="362" y="443"/>
                  </a:cubicBezTo>
                  <a:cubicBezTo>
                    <a:pt x="362" y="443"/>
                    <a:pt x="362" y="443"/>
                    <a:pt x="362" y="443"/>
                  </a:cubicBezTo>
                  <a:cubicBezTo>
                    <a:pt x="362" y="443"/>
                    <a:pt x="361" y="443"/>
                    <a:pt x="361" y="442"/>
                  </a:cubicBezTo>
                  <a:cubicBezTo>
                    <a:pt x="361" y="442"/>
                    <a:pt x="361" y="442"/>
                    <a:pt x="361" y="442"/>
                  </a:cubicBezTo>
                  <a:cubicBezTo>
                    <a:pt x="361" y="441"/>
                    <a:pt x="361" y="441"/>
                    <a:pt x="360" y="441"/>
                  </a:cubicBezTo>
                  <a:cubicBezTo>
                    <a:pt x="359" y="440"/>
                    <a:pt x="359" y="439"/>
                    <a:pt x="358" y="439"/>
                  </a:cubicBezTo>
                  <a:cubicBezTo>
                    <a:pt x="357" y="439"/>
                    <a:pt x="355" y="438"/>
                    <a:pt x="355" y="437"/>
                  </a:cubicBezTo>
                  <a:cubicBezTo>
                    <a:pt x="355" y="437"/>
                    <a:pt x="355" y="436"/>
                    <a:pt x="354" y="436"/>
                  </a:cubicBezTo>
                  <a:cubicBezTo>
                    <a:pt x="354" y="436"/>
                    <a:pt x="353" y="436"/>
                    <a:pt x="353" y="436"/>
                  </a:cubicBezTo>
                  <a:cubicBezTo>
                    <a:pt x="353" y="435"/>
                    <a:pt x="352" y="435"/>
                    <a:pt x="352" y="435"/>
                  </a:cubicBezTo>
                  <a:cubicBezTo>
                    <a:pt x="352" y="435"/>
                    <a:pt x="351" y="434"/>
                    <a:pt x="351" y="433"/>
                  </a:cubicBezTo>
                  <a:cubicBezTo>
                    <a:pt x="350" y="433"/>
                    <a:pt x="350" y="432"/>
                    <a:pt x="349" y="432"/>
                  </a:cubicBezTo>
                  <a:cubicBezTo>
                    <a:pt x="349" y="432"/>
                    <a:pt x="348" y="431"/>
                    <a:pt x="348" y="431"/>
                  </a:cubicBezTo>
                  <a:cubicBezTo>
                    <a:pt x="348" y="430"/>
                    <a:pt x="348" y="429"/>
                    <a:pt x="347" y="429"/>
                  </a:cubicBezTo>
                  <a:cubicBezTo>
                    <a:pt x="347" y="429"/>
                    <a:pt x="347" y="429"/>
                    <a:pt x="347" y="429"/>
                  </a:cubicBezTo>
                  <a:cubicBezTo>
                    <a:pt x="346" y="428"/>
                    <a:pt x="346" y="428"/>
                    <a:pt x="345" y="427"/>
                  </a:cubicBezTo>
                  <a:cubicBezTo>
                    <a:pt x="345" y="426"/>
                    <a:pt x="345" y="425"/>
                    <a:pt x="344" y="424"/>
                  </a:cubicBezTo>
                  <a:cubicBezTo>
                    <a:pt x="344" y="423"/>
                    <a:pt x="343" y="423"/>
                    <a:pt x="343" y="422"/>
                  </a:cubicBezTo>
                  <a:cubicBezTo>
                    <a:pt x="343" y="422"/>
                    <a:pt x="343" y="421"/>
                    <a:pt x="343" y="421"/>
                  </a:cubicBezTo>
                  <a:cubicBezTo>
                    <a:pt x="343" y="421"/>
                    <a:pt x="343" y="420"/>
                    <a:pt x="342" y="420"/>
                  </a:cubicBezTo>
                  <a:cubicBezTo>
                    <a:pt x="342" y="420"/>
                    <a:pt x="342" y="420"/>
                    <a:pt x="342" y="420"/>
                  </a:cubicBezTo>
                  <a:cubicBezTo>
                    <a:pt x="341" y="420"/>
                    <a:pt x="341" y="418"/>
                    <a:pt x="341" y="418"/>
                  </a:cubicBezTo>
                  <a:cubicBezTo>
                    <a:pt x="341" y="417"/>
                    <a:pt x="340" y="416"/>
                    <a:pt x="340" y="416"/>
                  </a:cubicBezTo>
                  <a:cubicBezTo>
                    <a:pt x="340" y="415"/>
                    <a:pt x="340" y="414"/>
                    <a:pt x="340" y="414"/>
                  </a:cubicBezTo>
                  <a:cubicBezTo>
                    <a:pt x="339" y="413"/>
                    <a:pt x="341" y="412"/>
                    <a:pt x="341" y="412"/>
                  </a:cubicBezTo>
                  <a:cubicBezTo>
                    <a:pt x="342" y="412"/>
                    <a:pt x="343" y="411"/>
                    <a:pt x="343" y="411"/>
                  </a:cubicBezTo>
                  <a:cubicBezTo>
                    <a:pt x="344" y="410"/>
                    <a:pt x="344" y="409"/>
                    <a:pt x="344" y="408"/>
                  </a:cubicBezTo>
                  <a:cubicBezTo>
                    <a:pt x="343" y="407"/>
                    <a:pt x="343" y="406"/>
                    <a:pt x="344" y="406"/>
                  </a:cubicBezTo>
                  <a:cubicBezTo>
                    <a:pt x="344" y="406"/>
                    <a:pt x="345" y="406"/>
                    <a:pt x="345" y="406"/>
                  </a:cubicBezTo>
                  <a:cubicBezTo>
                    <a:pt x="345" y="406"/>
                    <a:pt x="347" y="406"/>
                    <a:pt x="347" y="405"/>
                  </a:cubicBezTo>
                  <a:cubicBezTo>
                    <a:pt x="346" y="405"/>
                    <a:pt x="346" y="404"/>
                    <a:pt x="346" y="403"/>
                  </a:cubicBezTo>
                  <a:cubicBezTo>
                    <a:pt x="345" y="403"/>
                    <a:pt x="345" y="403"/>
                    <a:pt x="345" y="402"/>
                  </a:cubicBezTo>
                  <a:cubicBezTo>
                    <a:pt x="344" y="401"/>
                    <a:pt x="345" y="400"/>
                    <a:pt x="345" y="399"/>
                  </a:cubicBezTo>
                  <a:cubicBezTo>
                    <a:pt x="345" y="399"/>
                    <a:pt x="345" y="399"/>
                    <a:pt x="345" y="399"/>
                  </a:cubicBezTo>
                  <a:cubicBezTo>
                    <a:pt x="345" y="398"/>
                    <a:pt x="345" y="398"/>
                    <a:pt x="345" y="398"/>
                  </a:cubicBezTo>
                  <a:cubicBezTo>
                    <a:pt x="345" y="398"/>
                    <a:pt x="344" y="398"/>
                    <a:pt x="344" y="398"/>
                  </a:cubicBezTo>
                  <a:cubicBezTo>
                    <a:pt x="344" y="397"/>
                    <a:pt x="344" y="397"/>
                    <a:pt x="344" y="396"/>
                  </a:cubicBezTo>
                  <a:cubicBezTo>
                    <a:pt x="344" y="395"/>
                    <a:pt x="345" y="394"/>
                    <a:pt x="346" y="393"/>
                  </a:cubicBezTo>
                  <a:cubicBezTo>
                    <a:pt x="347" y="393"/>
                    <a:pt x="347" y="392"/>
                    <a:pt x="347" y="391"/>
                  </a:cubicBezTo>
                  <a:cubicBezTo>
                    <a:pt x="347" y="391"/>
                    <a:pt x="347" y="391"/>
                    <a:pt x="347" y="391"/>
                  </a:cubicBezTo>
                  <a:cubicBezTo>
                    <a:pt x="348" y="390"/>
                    <a:pt x="348" y="390"/>
                    <a:pt x="348" y="389"/>
                  </a:cubicBezTo>
                  <a:cubicBezTo>
                    <a:pt x="349" y="388"/>
                    <a:pt x="349" y="387"/>
                    <a:pt x="349" y="386"/>
                  </a:cubicBezTo>
                  <a:cubicBezTo>
                    <a:pt x="349" y="386"/>
                    <a:pt x="349" y="386"/>
                    <a:pt x="349" y="386"/>
                  </a:cubicBezTo>
                  <a:cubicBezTo>
                    <a:pt x="349" y="386"/>
                    <a:pt x="349" y="386"/>
                    <a:pt x="349" y="386"/>
                  </a:cubicBezTo>
                  <a:cubicBezTo>
                    <a:pt x="349" y="386"/>
                    <a:pt x="349" y="386"/>
                    <a:pt x="349" y="386"/>
                  </a:cubicBezTo>
                  <a:cubicBezTo>
                    <a:pt x="348" y="386"/>
                    <a:pt x="348" y="386"/>
                    <a:pt x="348" y="386"/>
                  </a:cubicBezTo>
                  <a:cubicBezTo>
                    <a:pt x="348" y="386"/>
                    <a:pt x="348" y="386"/>
                    <a:pt x="348" y="386"/>
                  </a:cubicBezTo>
                  <a:cubicBezTo>
                    <a:pt x="348" y="386"/>
                    <a:pt x="348" y="385"/>
                    <a:pt x="348" y="385"/>
                  </a:cubicBezTo>
                  <a:cubicBezTo>
                    <a:pt x="348" y="385"/>
                    <a:pt x="348" y="384"/>
                    <a:pt x="348" y="384"/>
                  </a:cubicBezTo>
                  <a:cubicBezTo>
                    <a:pt x="349" y="384"/>
                    <a:pt x="349" y="384"/>
                    <a:pt x="348" y="383"/>
                  </a:cubicBezTo>
                  <a:cubicBezTo>
                    <a:pt x="348" y="383"/>
                    <a:pt x="348" y="381"/>
                    <a:pt x="348" y="381"/>
                  </a:cubicBezTo>
                  <a:cubicBezTo>
                    <a:pt x="349" y="379"/>
                    <a:pt x="348" y="377"/>
                    <a:pt x="347" y="375"/>
                  </a:cubicBezTo>
                  <a:cubicBezTo>
                    <a:pt x="347" y="375"/>
                    <a:pt x="346" y="374"/>
                    <a:pt x="347" y="373"/>
                  </a:cubicBezTo>
                  <a:cubicBezTo>
                    <a:pt x="347" y="373"/>
                    <a:pt x="347" y="373"/>
                    <a:pt x="347" y="372"/>
                  </a:cubicBezTo>
                  <a:cubicBezTo>
                    <a:pt x="347" y="372"/>
                    <a:pt x="347" y="372"/>
                    <a:pt x="347" y="372"/>
                  </a:cubicBezTo>
                  <a:cubicBezTo>
                    <a:pt x="347" y="371"/>
                    <a:pt x="347" y="371"/>
                    <a:pt x="346" y="371"/>
                  </a:cubicBezTo>
                  <a:cubicBezTo>
                    <a:pt x="346" y="371"/>
                    <a:pt x="346" y="370"/>
                    <a:pt x="346" y="370"/>
                  </a:cubicBezTo>
                  <a:cubicBezTo>
                    <a:pt x="346" y="370"/>
                    <a:pt x="346" y="370"/>
                    <a:pt x="346" y="370"/>
                  </a:cubicBezTo>
                  <a:cubicBezTo>
                    <a:pt x="346" y="369"/>
                    <a:pt x="346" y="368"/>
                    <a:pt x="346" y="368"/>
                  </a:cubicBezTo>
                  <a:cubicBezTo>
                    <a:pt x="346" y="368"/>
                    <a:pt x="346" y="368"/>
                    <a:pt x="346" y="368"/>
                  </a:cubicBezTo>
                  <a:cubicBezTo>
                    <a:pt x="345" y="369"/>
                    <a:pt x="345" y="369"/>
                    <a:pt x="344" y="369"/>
                  </a:cubicBezTo>
                  <a:cubicBezTo>
                    <a:pt x="344" y="369"/>
                    <a:pt x="343" y="369"/>
                    <a:pt x="343" y="369"/>
                  </a:cubicBezTo>
                  <a:cubicBezTo>
                    <a:pt x="343" y="369"/>
                    <a:pt x="343" y="369"/>
                    <a:pt x="343" y="369"/>
                  </a:cubicBezTo>
                  <a:cubicBezTo>
                    <a:pt x="343" y="369"/>
                    <a:pt x="343" y="369"/>
                    <a:pt x="343" y="369"/>
                  </a:cubicBezTo>
                  <a:cubicBezTo>
                    <a:pt x="343" y="369"/>
                    <a:pt x="343" y="369"/>
                    <a:pt x="342" y="369"/>
                  </a:cubicBezTo>
                  <a:cubicBezTo>
                    <a:pt x="342" y="369"/>
                    <a:pt x="342" y="369"/>
                    <a:pt x="342" y="369"/>
                  </a:cubicBezTo>
                  <a:cubicBezTo>
                    <a:pt x="342" y="369"/>
                    <a:pt x="342" y="369"/>
                    <a:pt x="342" y="369"/>
                  </a:cubicBezTo>
                  <a:cubicBezTo>
                    <a:pt x="342" y="369"/>
                    <a:pt x="342" y="369"/>
                    <a:pt x="341" y="369"/>
                  </a:cubicBezTo>
                  <a:cubicBezTo>
                    <a:pt x="341" y="369"/>
                    <a:pt x="341" y="369"/>
                    <a:pt x="341" y="369"/>
                  </a:cubicBezTo>
                  <a:cubicBezTo>
                    <a:pt x="340" y="368"/>
                    <a:pt x="340" y="368"/>
                    <a:pt x="340" y="367"/>
                  </a:cubicBezTo>
                  <a:cubicBezTo>
                    <a:pt x="340" y="366"/>
                    <a:pt x="340" y="366"/>
                    <a:pt x="340" y="366"/>
                  </a:cubicBezTo>
                  <a:cubicBezTo>
                    <a:pt x="340" y="366"/>
                    <a:pt x="340" y="365"/>
                    <a:pt x="340" y="365"/>
                  </a:cubicBezTo>
                  <a:cubicBezTo>
                    <a:pt x="340" y="365"/>
                    <a:pt x="339" y="364"/>
                    <a:pt x="339" y="364"/>
                  </a:cubicBezTo>
                  <a:cubicBezTo>
                    <a:pt x="339" y="364"/>
                    <a:pt x="339" y="364"/>
                    <a:pt x="339" y="364"/>
                  </a:cubicBezTo>
                  <a:cubicBezTo>
                    <a:pt x="339" y="364"/>
                    <a:pt x="339" y="363"/>
                    <a:pt x="339" y="363"/>
                  </a:cubicBezTo>
                  <a:cubicBezTo>
                    <a:pt x="339" y="363"/>
                    <a:pt x="339" y="363"/>
                    <a:pt x="339" y="363"/>
                  </a:cubicBezTo>
                  <a:cubicBezTo>
                    <a:pt x="339" y="363"/>
                    <a:pt x="339" y="363"/>
                    <a:pt x="339" y="363"/>
                  </a:cubicBezTo>
                  <a:cubicBezTo>
                    <a:pt x="338" y="363"/>
                    <a:pt x="338" y="364"/>
                    <a:pt x="338" y="364"/>
                  </a:cubicBezTo>
                  <a:cubicBezTo>
                    <a:pt x="338" y="364"/>
                    <a:pt x="338" y="364"/>
                    <a:pt x="338" y="364"/>
                  </a:cubicBezTo>
                  <a:cubicBezTo>
                    <a:pt x="337" y="364"/>
                    <a:pt x="337" y="364"/>
                    <a:pt x="336" y="364"/>
                  </a:cubicBezTo>
                  <a:cubicBezTo>
                    <a:pt x="336" y="363"/>
                    <a:pt x="336" y="363"/>
                    <a:pt x="336" y="363"/>
                  </a:cubicBezTo>
                  <a:cubicBezTo>
                    <a:pt x="336" y="363"/>
                    <a:pt x="336" y="363"/>
                    <a:pt x="336" y="363"/>
                  </a:cubicBezTo>
                  <a:cubicBezTo>
                    <a:pt x="336" y="363"/>
                    <a:pt x="336" y="363"/>
                    <a:pt x="336" y="363"/>
                  </a:cubicBezTo>
                  <a:cubicBezTo>
                    <a:pt x="336" y="363"/>
                    <a:pt x="335" y="363"/>
                    <a:pt x="335" y="363"/>
                  </a:cubicBezTo>
                  <a:cubicBezTo>
                    <a:pt x="335" y="363"/>
                    <a:pt x="335" y="362"/>
                    <a:pt x="335" y="362"/>
                  </a:cubicBezTo>
                  <a:cubicBezTo>
                    <a:pt x="335" y="361"/>
                    <a:pt x="335" y="361"/>
                    <a:pt x="334" y="361"/>
                  </a:cubicBezTo>
                  <a:cubicBezTo>
                    <a:pt x="334" y="361"/>
                    <a:pt x="334" y="362"/>
                    <a:pt x="334" y="362"/>
                  </a:cubicBezTo>
                  <a:cubicBezTo>
                    <a:pt x="333" y="363"/>
                    <a:pt x="333" y="363"/>
                    <a:pt x="333" y="364"/>
                  </a:cubicBezTo>
                  <a:cubicBezTo>
                    <a:pt x="333" y="364"/>
                    <a:pt x="333" y="364"/>
                    <a:pt x="333" y="364"/>
                  </a:cubicBezTo>
                  <a:cubicBezTo>
                    <a:pt x="331" y="365"/>
                    <a:pt x="331" y="364"/>
                    <a:pt x="330" y="365"/>
                  </a:cubicBezTo>
                  <a:cubicBezTo>
                    <a:pt x="330" y="366"/>
                    <a:pt x="328" y="365"/>
                    <a:pt x="328" y="365"/>
                  </a:cubicBezTo>
                  <a:cubicBezTo>
                    <a:pt x="328" y="365"/>
                    <a:pt x="327" y="366"/>
                    <a:pt x="327" y="366"/>
                  </a:cubicBezTo>
                  <a:cubicBezTo>
                    <a:pt x="326" y="366"/>
                    <a:pt x="325" y="366"/>
                    <a:pt x="325" y="366"/>
                  </a:cubicBezTo>
                  <a:cubicBezTo>
                    <a:pt x="324" y="366"/>
                    <a:pt x="324" y="366"/>
                    <a:pt x="324" y="367"/>
                  </a:cubicBezTo>
                  <a:cubicBezTo>
                    <a:pt x="323" y="367"/>
                    <a:pt x="323" y="368"/>
                    <a:pt x="322" y="368"/>
                  </a:cubicBezTo>
                  <a:cubicBezTo>
                    <a:pt x="321" y="368"/>
                    <a:pt x="321" y="367"/>
                    <a:pt x="320" y="367"/>
                  </a:cubicBezTo>
                  <a:cubicBezTo>
                    <a:pt x="319" y="367"/>
                    <a:pt x="318" y="368"/>
                    <a:pt x="317" y="368"/>
                  </a:cubicBezTo>
                  <a:cubicBezTo>
                    <a:pt x="316" y="368"/>
                    <a:pt x="315" y="368"/>
                    <a:pt x="315" y="368"/>
                  </a:cubicBezTo>
                  <a:cubicBezTo>
                    <a:pt x="314" y="367"/>
                    <a:pt x="313" y="367"/>
                    <a:pt x="312" y="367"/>
                  </a:cubicBezTo>
                  <a:cubicBezTo>
                    <a:pt x="311" y="367"/>
                    <a:pt x="310" y="367"/>
                    <a:pt x="309" y="366"/>
                  </a:cubicBezTo>
                  <a:cubicBezTo>
                    <a:pt x="308" y="365"/>
                    <a:pt x="308" y="365"/>
                    <a:pt x="307" y="364"/>
                  </a:cubicBezTo>
                  <a:cubicBezTo>
                    <a:pt x="307" y="363"/>
                    <a:pt x="307" y="362"/>
                    <a:pt x="306" y="362"/>
                  </a:cubicBezTo>
                  <a:cubicBezTo>
                    <a:pt x="305" y="361"/>
                    <a:pt x="305" y="360"/>
                    <a:pt x="305" y="359"/>
                  </a:cubicBezTo>
                  <a:cubicBezTo>
                    <a:pt x="305" y="358"/>
                    <a:pt x="304" y="358"/>
                    <a:pt x="304" y="357"/>
                  </a:cubicBezTo>
                  <a:cubicBezTo>
                    <a:pt x="304" y="357"/>
                    <a:pt x="304" y="357"/>
                    <a:pt x="304" y="356"/>
                  </a:cubicBezTo>
                  <a:cubicBezTo>
                    <a:pt x="304" y="355"/>
                    <a:pt x="304" y="355"/>
                    <a:pt x="303" y="354"/>
                  </a:cubicBezTo>
                  <a:cubicBezTo>
                    <a:pt x="302" y="354"/>
                    <a:pt x="302" y="354"/>
                    <a:pt x="302" y="353"/>
                  </a:cubicBezTo>
                  <a:cubicBezTo>
                    <a:pt x="302" y="353"/>
                    <a:pt x="301" y="352"/>
                    <a:pt x="301" y="351"/>
                  </a:cubicBezTo>
                  <a:cubicBezTo>
                    <a:pt x="300" y="351"/>
                    <a:pt x="300" y="350"/>
                    <a:pt x="300" y="350"/>
                  </a:cubicBezTo>
                  <a:cubicBezTo>
                    <a:pt x="299" y="350"/>
                    <a:pt x="299" y="350"/>
                    <a:pt x="298" y="350"/>
                  </a:cubicBezTo>
                  <a:cubicBezTo>
                    <a:pt x="297" y="350"/>
                    <a:pt x="297" y="350"/>
                    <a:pt x="296" y="349"/>
                  </a:cubicBezTo>
                  <a:cubicBezTo>
                    <a:pt x="296" y="349"/>
                    <a:pt x="295" y="348"/>
                    <a:pt x="295" y="348"/>
                  </a:cubicBezTo>
                  <a:cubicBezTo>
                    <a:pt x="294" y="347"/>
                    <a:pt x="293" y="347"/>
                    <a:pt x="292" y="347"/>
                  </a:cubicBezTo>
                  <a:cubicBezTo>
                    <a:pt x="291" y="347"/>
                    <a:pt x="290" y="346"/>
                    <a:pt x="290" y="347"/>
                  </a:cubicBezTo>
                  <a:cubicBezTo>
                    <a:pt x="289" y="347"/>
                    <a:pt x="288" y="347"/>
                    <a:pt x="287" y="348"/>
                  </a:cubicBezTo>
                  <a:cubicBezTo>
                    <a:pt x="286" y="348"/>
                    <a:pt x="286" y="347"/>
                    <a:pt x="285" y="347"/>
                  </a:cubicBezTo>
                  <a:cubicBezTo>
                    <a:pt x="285" y="347"/>
                    <a:pt x="284" y="347"/>
                    <a:pt x="284" y="347"/>
                  </a:cubicBezTo>
                  <a:cubicBezTo>
                    <a:pt x="284" y="347"/>
                    <a:pt x="284" y="347"/>
                    <a:pt x="284" y="347"/>
                  </a:cubicBezTo>
                  <a:cubicBezTo>
                    <a:pt x="284" y="348"/>
                    <a:pt x="284" y="348"/>
                    <a:pt x="284" y="348"/>
                  </a:cubicBezTo>
                  <a:cubicBezTo>
                    <a:pt x="284" y="348"/>
                    <a:pt x="284" y="348"/>
                    <a:pt x="284" y="348"/>
                  </a:cubicBezTo>
                  <a:cubicBezTo>
                    <a:pt x="284" y="348"/>
                    <a:pt x="284" y="348"/>
                    <a:pt x="284" y="348"/>
                  </a:cubicBezTo>
                  <a:cubicBezTo>
                    <a:pt x="283" y="348"/>
                    <a:pt x="283" y="348"/>
                    <a:pt x="283" y="348"/>
                  </a:cubicBezTo>
                  <a:cubicBezTo>
                    <a:pt x="283" y="348"/>
                    <a:pt x="282" y="348"/>
                    <a:pt x="282" y="348"/>
                  </a:cubicBezTo>
                  <a:cubicBezTo>
                    <a:pt x="282" y="348"/>
                    <a:pt x="282" y="348"/>
                    <a:pt x="282" y="348"/>
                  </a:cubicBezTo>
                  <a:cubicBezTo>
                    <a:pt x="282" y="348"/>
                    <a:pt x="282" y="348"/>
                    <a:pt x="282" y="348"/>
                  </a:cubicBezTo>
                  <a:cubicBezTo>
                    <a:pt x="281" y="348"/>
                    <a:pt x="281" y="348"/>
                    <a:pt x="281" y="348"/>
                  </a:cubicBezTo>
                  <a:cubicBezTo>
                    <a:pt x="281" y="348"/>
                    <a:pt x="280" y="348"/>
                    <a:pt x="280" y="349"/>
                  </a:cubicBezTo>
                  <a:cubicBezTo>
                    <a:pt x="279" y="349"/>
                    <a:pt x="279" y="349"/>
                    <a:pt x="279" y="349"/>
                  </a:cubicBezTo>
                  <a:cubicBezTo>
                    <a:pt x="278" y="349"/>
                    <a:pt x="277" y="350"/>
                    <a:pt x="277" y="350"/>
                  </a:cubicBezTo>
                  <a:cubicBezTo>
                    <a:pt x="277" y="350"/>
                    <a:pt x="277" y="350"/>
                    <a:pt x="277" y="350"/>
                  </a:cubicBezTo>
                  <a:cubicBezTo>
                    <a:pt x="276" y="350"/>
                    <a:pt x="276" y="350"/>
                    <a:pt x="276" y="350"/>
                  </a:cubicBezTo>
                  <a:cubicBezTo>
                    <a:pt x="275" y="350"/>
                    <a:pt x="275" y="350"/>
                    <a:pt x="275" y="350"/>
                  </a:cubicBezTo>
                  <a:cubicBezTo>
                    <a:pt x="275" y="350"/>
                    <a:pt x="275" y="350"/>
                    <a:pt x="275" y="350"/>
                  </a:cubicBezTo>
                  <a:cubicBezTo>
                    <a:pt x="275" y="349"/>
                    <a:pt x="275" y="349"/>
                    <a:pt x="275" y="349"/>
                  </a:cubicBezTo>
                  <a:cubicBezTo>
                    <a:pt x="275" y="349"/>
                    <a:pt x="275" y="349"/>
                    <a:pt x="275" y="349"/>
                  </a:cubicBezTo>
                  <a:cubicBezTo>
                    <a:pt x="274" y="349"/>
                    <a:pt x="274" y="349"/>
                    <a:pt x="274" y="350"/>
                  </a:cubicBezTo>
                  <a:cubicBezTo>
                    <a:pt x="273" y="350"/>
                    <a:pt x="273" y="351"/>
                    <a:pt x="273" y="351"/>
                  </a:cubicBezTo>
                  <a:cubicBezTo>
                    <a:pt x="272" y="352"/>
                    <a:pt x="272" y="352"/>
                    <a:pt x="271" y="352"/>
                  </a:cubicBezTo>
                  <a:cubicBezTo>
                    <a:pt x="271" y="352"/>
                    <a:pt x="270" y="352"/>
                    <a:pt x="270" y="352"/>
                  </a:cubicBezTo>
                  <a:cubicBezTo>
                    <a:pt x="269" y="352"/>
                    <a:pt x="269"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7" y="353"/>
                    <a:pt x="267" y="353"/>
                  </a:cubicBezTo>
                  <a:cubicBezTo>
                    <a:pt x="266" y="353"/>
                    <a:pt x="266" y="353"/>
                    <a:pt x="265" y="353"/>
                  </a:cubicBezTo>
                  <a:cubicBezTo>
                    <a:pt x="264" y="352"/>
                    <a:pt x="263" y="353"/>
                    <a:pt x="262" y="354"/>
                  </a:cubicBezTo>
                  <a:cubicBezTo>
                    <a:pt x="262" y="354"/>
                    <a:pt x="262" y="355"/>
                    <a:pt x="261" y="355"/>
                  </a:cubicBezTo>
                  <a:cubicBezTo>
                    <a:pt x="260" y="355"/>
                    <a:pt x="260" y="356"/>
                    <a:pt x="259" y="356"/>
                  </a:cubicBezTo>
                  <a:cubicBezTo>
                    <a:pt x="259" y="357"/>
                    <a:pt x="258" y="358"/>
                    <a:pt x="257" y="359"/>
                  </a:cubicBezTo>
                  <a:cubicBezTo>
                    <a:pt x="256" y="359"/>
                    <a:pt x="255" y="359"/>
                    <a:pt x="255" y="360"/>
                  </a:cubicBezTo>
                  <a:cubicBezTo>
                    <a:pt x="254" y="360"/>
                    <a:pt x="254" y="361"/>
                    <a:pt x="254" y="361"/>
                  </a:cubicBezTo>
                  <a:cubicBezTo>
                    <a:pt x="253" y="361"/>
                    <a:pt x="252" y="361"/>
                    <a:pt x="252" y="361"/>
                  </a:cubicBezTo>
                  <a:cubicBezTo>
                    <a:pt x="251" y="361"/>
                    <a:pt x="251" y="361"/>
                    <a:pt x="251" y="361"/>
                  </a:cubicBezTo>
                  <a:cubicBezTo>
                    <a:pt x="251" y="361"/>
                    <a:pt x="250" y="361"/>
                    <a:pt x="249" y="361"/>
                  </a:cubicBezTo>
                  <a:cubicBezTo>
                    <a:pt x="248" y="361"/>
                    <a:pt x="247" y="362"/>
                    <a:pt x="246" y="362"/>
                  </a:cubicBezTo>
                  <a:cubicBezTo>
                    <a:pt x="245" y="362"/>
                    <a:pt x="244" y="362"/>
                    <a:pt x="243" y="363"/>
                  </a:cubicBezTo>
                  <a:cubicBezTo>
                    <a:pt x="242" y="364"/>
                    <a:pt x="241" y="365"/>
                    <a:pt x="239" y="364"/>
                  </a:cubicBezTo>
                  <a:cubicBezTo>
                    <a:pt x="239" y="364"/>
                    <a:pt x="238" y="364"/>
                    <a:pt x="237" y="364"/>
                  </a:cubicBezTo>
                  <a:cubicBezTo>
                    <a:pt x="237" y="364"/>
                    <a:pt x="236" y="363"/>
                    <a:pt x="236" y="363"/>
                  </a:cubicBezTo>
                  <a:cubicBezTo>
                    <a:pt x="236" y="363"/>
                    <a:pt x="234" y="363"/>
                    <a:pt x="234" y="363"/>
                  </a:cubicBezTo>
                  <a:cubicBezTo>
                    <a:pt x="233" y="363"/>
                    <a:pt x="232" y="362"/>
                    <a:pt x="231" y="362"/>
                  </a:cubicBezTo>
                  <a:cubicBezTo>
                    <a:pt x="231" y="362"/>
                    <a:pt x="231" y="362"/>
                    <a:pt x="231" y="362"/>
                  </a:cubicBezTo>
                  <a:cubicBezTo>
                    <a:pt x="231" y="362"/>
                    <a:pt x="231" y="362"/>
                    <a:pt x="231" y="362"/>
                  </a:cubicBezTo>
                  <a:cubicBezTo>
                    <a:pt x="231" y="362"/>
                    <a:pt x="231" y="362"/>
                    <a:pt x="231" y="362"/>
                  </a:cubicBezTo>
                  <a:cubicBezTo>
                    <a:pt x="231" y="362"/>
                    <a:pt x="231" y="362"/>
                    <a:pt x="231" y="362"/>
                  </a:cubicBezTo>
                  <a:cubicBezTo>
                    <a:pt x="231" y="361"/>
                    <a:pt x="230" y="361"/>
                    <a:pt x="230" y="361"/>
                  </a:cubicBezTo>
                  <a:cubicBezTo>
                    <a:pt x="230" y="360"/>
                    <a:pt x="230" y="360"/>
                    <a:pt x="229" y="360"/>
                  </a:cubicBezTo>
                  <a:cubicBezTo>
                    <a:pt x="229" y="360"/>
                    <a:pt x="229" y="359"/>
                    <a:pt x="228" y="359"/>
                  </a:cubicBezTo>
                  <a:cubicBezTo>
                    <a:pt x="227" y="359"/>
                    <a:pt x="227" y="360"/>
                    <a:pt x="227" y="361"/>
                  </a:cubicBezTo>
                  <a:cubicBezTo>
                    <a:pt x="227" y="361"/>
                    <a:pt x="227" y="361"/>
                    <a:pt x="227" y="361"/>
                  </a:cubicBezTo>
                  <a:cubicBezTo>
                    <a:pt x="226" y="361"/>
                    <a:pt x="224" y="362"/>
                    <a:pt x="223" y="361"/>
                  </a:cubicBezTo>
                  <a:cubicBezTo>
                    <a:pt x="223" y="361"/>
                    <a:pt x="223" y="360"/>
                    <a:pt x="223" y="360"/>
                  </a:cubicBezTo>
                  <a:cubicBezTo>
                    <a:pt x="223" y="360"/>
                    <a:pt x="222" y="360"/>
                    <a:pt x="222" y="360"/>
                  </a:cubicBezTo>
                  <a:cubicBezTo>
                    <a:pt x="222" y="360"/>
                    <a:pt x="221" y="361"/>
                    <a:pt x="221" y="361"/>
                  </a:cubicBezTo>
                  <a:cubicBezTo>
                    <a:pt x="220" y="362"/>
                    <a:pt x="218" y="362"/>
                    <a:pt x="217" y="362"/>
                  </a:cubicBezTo>
                  <a:cubicBezTo>
                    <a:pt x="216" y="361"/>
                    <a:pt x="214" y="362"/>
                    <a:pt x="213" y="362"/>
                  </a:cubicBezTo>
                  <a:cubicBezTo>
                    <a:pt x="212" y="362"/>
                    <a:pt x="211" y="362"/>
                    <a:pt x="210" y="362"/>
                  </a:cubicBezTo>
                  <a:cubicBezTo>
                    <a:pt x="209" y="362"/>
                    <a:pt x="208" y="362"/>
                    <a:pt x="208" y="362"/>
                  </a:cubicBezTo>
                  <a:cubicBezTo>
                    <a:pt x="206" y="362"/>
                    <a:pt x="205" y="363"/>
                    <a:pt x="204" y="363"/>
                  </a:cubicBezTo>
                  <a:cubicBezTo>
                    <a:pt x="204" y="363"/>
                    <a:pt x="202" y="363"/>
                    <a:pt x="203" y="364"/>
                  </a:cubicBezTo>
                  <a:cubicBezTo>
                    <a:pt x="203" y="364"/>
                    <a:pt x="203" y="364"/>
                    <a:pt x="203" y="365"/>
                  </a:cubicBezTo>
                  <a:cubicBezTo>
                    <a:pt x="203" y="365"/>
                    <a:pt x="202" y="366"/>
                    <a:pt x="202" y="366"/>
                  </a:cubicBezTo>
                  <a:cubicBezTo>
                    <a:pt x="199" y="366"/>
                    <a:pt x="198" y="367"/>
                    <a:pt x="196" y="368"/>
                  </a:cubicBezTo>
                  <a:cubicBezTo>
                    <a:pt x="195" y="368"/>
                    <a:pt x="195" y="368"/>
                    <a:pt x="194" y="368"/>
                  </a:cubicBezTo>
                  <a:cubicBezTo>
                    <a:pt x="193" y="368"/>
                    <a:pt x="192" y="368"/>
                    <a:pt x="191" y="369"/>
                  </a:cubicBezTo>
                  <a:cubicBezTo>
                    <a:pt x="191" y="369"/>
                    <a:pt x="191" y="370"/>
                    <a:pt x="191" y="370"/>
                  </a:cubicBezTo>
                  <a:cubicBezTo>
                    <a:pt x="191" y="370"/>
                    <a:pt x="190" y="370"/>
                    <a:pt x="190" y="370"/>
                  </a:cubicBezTo>
                  <a:cubicBezTo>
                    <a:pt x="190" y="371"/>
                    <a:pt x="190" y="371"/>
                    <a:pt x="190"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8" y="371"/>
                    <a:pt x="188" y="371"/>
                    <a:pt x="187" y="371"/>
                  </a:cubicBezTo>
                  <a:cubicBezTo>
                    <a:pt x="187" y="371"/>
                    <a:pt x="186" y="371"/>
                    <a:pt x="185" y="371"/>
                  </a:cubicBezTo>
                  <a:cubicBezTo>
                    <a:pt x="184" y="370"/>
                    <a:pt x="183" y="369"/>
                    <a:pt x="182" y="368"/>
                  </a:cubicBezTo>
                  <a:cubicBezTo>
                    <a:pt x="182" y="367"/>
                    <a:pt x="181" y="368"/>
                    <a:pt x="180" y="367"/>
                  </a:cubicBezTo>
                  <a:cubicBezTo>
                    <a:pt x="179" y="367"/>
                    <a:pt x="178" y="367"/>
                    <a:pt x="178" y="367"/>
                  </a:cubicBezTo>
                  <a:cubicBezTo>
                    <a:pt x="178" y="367"/>
                    <a:pt x="177" y="367"/>
                    <a:pt x="177" y="366"/>
                  </a:cubicBezTo>
                  <a:cubicBezTo>
                    <a:pt x="177" y="366"/>
                    <a:pt x="177" y="366"/>
                    <a:pt x="177" y="365"/>
                  </a:cubicBezTo>
                  <a:cubicBezTo>
                    <a:pt x="176" y="364"/>
                    <a:pt x="175" y="365"/>
                    <a:pt x="174" y="365"/>
                  </a:cubicBezTo>
                  <a:cubicBezTo>
                    <a:pt x="173" y="364"/>
                    <a:pt x="172" y="363"/>
                    <a:pt x="171" y="363"/>
                  </a:cubicBezTo>
                  <a:cubicBezTo>
                    <a:pt x="170" y="363"/>
                    <a:pt x="170" y="363"/>
                    <a:pt x="169" y="363"/>
                  </a:cubicBezTo>
                  <a:cubicBezTo>
                    <a:pt x="168" y="362"/>
                    <a:pt x="167" y="361"/>
                    <a:pt x="166" y="360"/>
                  </a:cubicBezTo>
                  <a:cubicBezTo>
                    <a:pt x="164" y="359"/>
                    <a:pt x="163" y="357"/>
                    <a:pt x="161" y="356"/>
                  </a:cubicBezTo>
                  <a:cubicBezTo>
                    <a:pt x="161" y="355"/>
                    <a:pt x="160" y="355"/>
                    <a:pt x="159" y="354"/>
                  </a:cubicBezTo>
                  <a:cubicBezTo>
                    <a:pt x="158" y="353"/>
                    <a:pt x="158" y="353"/>
                    <a:pt x="157" y="353"/>
                  </a:cubicBezTo>
                  <a:cubicBezTo>
                    <a:pt x="156" y="352"/>
                    <a:pt x="156" y="352"/>
                    <a:pt x="156" y="351"/>
                  </a:cubicBezTo>
                  <a:cubicBezTo>
                    <a:pt x="156" y="351"/>
                    <a:pt x="155" y="351"/>
                    <a:pt x="155" y="351"/>
                  </a:cubicBezTo>
                  <a:cubicBezTo>
                    <a:pt x="154" y="350"/>
                    <a:pt x="153" y="350"/>
                    <a:pt x="153" y="348"/>
                  </a:cubicBezTo>
                  <a:cubicBezTo>
                    <a:pt x="153" y="347"/>
                    <a:pt x="151" y="348"/>
                    <a:pt x="150" y="347"/>
                  </a:cubicBezTo>
                  <a:cubicBezTo>
                    <a:pt x="150" y="347"/>
                    <a:pt x="150" y="347"/>
                    <a:pt x="150" y="347"/>
                  </a:cubicBezTo>
                  <a:cubicBezTo>
                    <a:pt x="150" y="347"/>
                    <a:pt x="150" y="347"/>
                    <a:pt x="150" y="347"/>
                  </a:cubicBezTo>
                  <a:cubicBezTo>
                    <a:pt x="149" y="347"/>
                    <a:pt x="149" y="347"/>
                    <a:pt x="148" y="347"/>
                  </a:cubicBezTo>
                  <a:cubicBezTo>
                    <a:pt x="148" y="347"/>
                    <a:pt x="147" y="347"/>
                    <a:pt x="146" y="347"/>
                  </a:cubicBezTo>
                  <a:cubicBezTo>
                    <a:pt x="146" y="347"/>
                    <a:pt x="145" y="346"/>
                    <a:pt x="144" y="346"/>
                  </a:cubicBezTo>
                  <a:cubicBezTo>
                    <a:pt x="144" y="346"/>
                    <a:pt x="143" y="346"/>
                    <a:pt x="143" y="345"/>
                  </a:cubicBezTo>
                  <a:cubicBezTo>
                    <a:pt x="142" y="345"/>
                    <a:pt x="142" y="345"/>
                    <a:pt x="141" y="344"/>
                  </a:cubicBezTo>
                  <a:cubicBezTo>
                    <a:pt x="141" y="344"/>
                    <a:pt x="141" y="344"/>
                    <a:pt x="140" y="343"/>
                  </a:cubicBezTo>
                  <a:cubicBezTo>
                    <a:pt x="140" y="343"/>
                    <a:pt x="140" y="342"/>
                    <a:pt x="140" y="342"/>
                  </a:cubicBezTo>
                  <a:cubicBezTo>
                    <a:pt x="139" y="341"/>
                    <a:pt x="139" y="341"/>
                    <a:pt x="139" y="341"/>
                  </a:cubicBezTo>
                  <a:cubicBezTo>
                    <a:pt x="139" y="341"/>
                    <a:pt x="138" y="340"/>
                    <a:pt x="138" y="340"/>
                  </a:cubicBezTo>
                  <a:cubicBezTo>
                    <a:pt x="138" y="340"/>
                    <a:pt x="138" y="340"/>
                    <a:pt x="138" y="339"/>
                  </a:cubicBezTo>
                  <a:cubicBezTo>
                    <a:pt x="138" y="338"/>
                    <a:pt x="137" y="339"/>
                    <a:pt x="136" y="338"/>
                  </a:cubicBezTo>
                  <a:cubicBezTo>
                    <a:pt x="135" y="338"/>
                    <a:pt x="135" y="337"/>
                    <a:pt x="134" y="336"/>
                  </a:cubicBezTo>
                  <a:cubicBezTo>
                    <a:pt x="134" y="336"/>
                    <a:pt x="134" y="335"/>
                    <a:pt x="133" y="334"/>
                  </a:cubicBezTo>
                  <a:cubicBezTo>
                    <a:pt x="133" y="334"/>
                    <a:pt x="133" y="333"/>
                    <a:pt x="133" y="332"/>
                  </a:cubicBezTo>
                  <a:cubicBezTo>
                    <a:pt x="132" y="331"/>
                    <a:pt x="131" y="330"/>
                    <a:pt x="132" y="329"/>
                  </a:cubicBezTo>
                  <a:cubicBezTo>
                    <a:pt x="132" y="328"/>
                    <a:pt x="131" y="327"/>
                    <a:pt x="130" y="326"/>
                  </a:cubicBezTo>
                  <a:cubicBezTo>
                    <a:pt x="130" y="326"/>
                    <a:pt x="130" y="326"/>
                    <a:pt x="130" y="326"/>
                  </a:cubicBezTo>
                  <a:cubicBezTo>
                    <a:pt x="130" y="325"/>
                    <a:pt x="130" y="324"/>
                    <a:pt x="130" y="324"/>
                  </a:cubicBezTo>
                  <a:cubicBezTo>
                    <a:pt x="130" y="324"/>
                    <a:pt x="130" y="324"/>
                    <a:pt x="130" y="324"/>
                  </a:cubicBezTo>
                  <a:cubicBezTo>
                    <a:pt x="130" y="323"/>
                    <a:pt x="129" y="322"/>
                    <a:pt x="128" y="321"/>
                  </a:cubicBezTo>
                  <a:cubicBezTo>
                    <a:pt x="127" y="321"/>
                    <a:pt x="126" y="320"/>
                    <a:pt x="125" y="319"/>
                  </a:cubicBezTo>
                  <a:cubicBezTo>
                    <a:pt x="125" y="318"/>
                    <a:pt x="125" y="318"/>
                    <a:pt x="124" y="318"/>
                  </a:cubicBezTo>
                  <a:cubicBezTo>
                    <a:pt x="124" y="318"/>
                    <a:pt x="124" y="318"/>
                    <a:pt x="123" y="318"/>
                  </a:cubicBezTo>
                  <a:cubicBezTo>
                    <a:pt x="123" y="318"/>
                    <a:pt x="123" y="318"/>
                    <a:pt x="122" y="317"/>
                  </a:cubicBezTo>
                  <a:cubicBezTo>
                    <a:pt x="122" y="317"/>
                    <a:pt x="122" y="317"/>
                    <a:pt x="122" y="317"/>
                  </a:cubicBezTo>
                  <a:cubicBezTo>
                    <a:pt x="122" y="316"/>
                    <a:pt x="122" y="316"/>
                    <a:pt x="122" y="316"/>
                  </a:cubicBezTo>
                  <a:cubicBezTo>
                    <a:pt x="121" y="315"/>
                    <a:pt x="121" y="315"/>
                    <a:pt x="121" y="314"/>
                  </a:cubicBezTo>
                  <a:cubicBezTo>
                    <a:pt x="121" y="313"/>
                    <a:pt x="120" y="314"/>
                    <a:pt x="119" y="315"/>
                  </a:cubicBezTo>
                  <a:cubicBezTo>
                    <a:pt x="119" y="315"/>
                    <a:pt x="118" y="315"/>
                    <a:pt x="117" y="315"/>
                  </a:cubicBezTo>
                  <a:cubicBezTo>
                    <a:pt x="117" y="315"/>
                    <a:pt x="116" y="314"/>
                    <a:pt x="116" y="314"/>
                  </a:cubicBezTo>
                  <a:cubicBezTo>
                    <a:pt x="115" y="313"/>
                    <a:pt x="114" y="313"/>
                    <a:pt x="114" y="311"/>
                  </a:cubicBezTo>
                  <a:cubicBezTo>
                    <a:pt x="114" y="311"/>
                    <a:pt x="115" y="310"/>
                    <a:pt x="114" y="309"/>
                  </a:cubicBezTo>
                  <a:cubicBezTo>
                    <a:pt x="114" y="308"/>
                    <a:pt x="114" y="307"/>
                    <a:pt x="114" y="307"/>
                  </a:cubicBezTo>
                  <a:cubicBezTo>
                    <a:pt x="113" y="307"/>
                    <a:pt x="113"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1" y="306"/>
                    <a:pt x="111" y="306"/>
                    <a:pt x="110" y="306"/>
                  </a:cubicBezTo>
                  <a:cubicBezTo>
                    <a:pt x="109" y="306"/>
                    <a:pt x="107" y="306"/>
                    <a:pt x="106" y="305"/>
                  </a:cubicBezTo>
                  <a:cubicBezTo>
                    <a:pt x="106" y="305"/>
                    <a:pt x="106" y="305"/>
                    <a:pt x="106" y="305"/>
                  </a:cubicBezTo>
                  <a:cubicBezTo>
                    <a:pt x="107" y="304"/>
                    <a:pt x="108" y="304"/>
                    <a:pt x="108" y="303"/>
                  </a:cubicBezTo>
                  <a:cubicBezTo>
                    <a:pt x="107" y="302"/>
                    <a:pt x="107" y="302"/>
                    <a:pt x="106" y="301"/>
                  </a:cubicBezTo>
                  <a:cubicBezTo>
                    <a:pt x="105" y="301"/>
                    <a:pt x="105" y="300"/>
                    <a:pt x="105" y="300"/>
                  </a:cubicBezTo>
                  <a:cubicBezTo>
                    <a:pt x="105" y="300"/>
                    <a:pt x="105" y="299"/>
                    <a:pt x="105" y="299"/>
                  </a:cubicBezTo>
                  <a:cubicBezTo>
                    <a:pt x="106" y="299"/>
                    <a:pt x="106" y="299"/>
                    <a:pt x="106" y="299"/>
                  </a:cubicBezTo>
                  <a:cubicBezTo>
                    <a:pt x="107" y="298"/>
                    <a:pt x="106" y="298"/>
                    <a:pt x="106" y="298"/>
                  </a:cubicBezTo>
                  <a:cubicBezTo>
                    <a:pt x="105" y="298"/>
                    <a:pt x="104" y="298"/>
                    <a:pt x="103" y="298"/>
                  </a:cubicBezTo>
                  <a:cubicBezTo>
                    <a:pt x="102" y="299"/>
                    <a:pt x="101" y="298"/>
                    <a:pt x="99" y="298"/>
                  </a:cubicBezTo>
                  <a:cubicBezTo>
                    <a:pt x="99" y="297"/>
                    <a:pt x="97" y="297"/>
                    <a:pt x="96" y="296"/>
                  </a:cubicBezTo>
                  <a:cubicBezTo>
                    <a:pt x="96" y="296"/>
                    <a:pt x="96" y="295"/>
                    <a:pt x="96" y="295"/>
                  </a:cubicBezTo>
                  <a:cubicBezTo>
                    <a:pt x="96" y="295"/>
                    <a:pt x="95" y="295"/>
                    <a:pt x="95" y="295"/>
                  </a:cubicBezTo>
                  <a:cubicBezTo>
                    <a:pt x="95" y="295"/>
                    <a:pt x="94" y="295"/>
                    <a:pt x="94" y="295"/>
                  </a:cubicBezTo>
                  <a:cubicBezTo>
                    <a:pt x="94" y="295"/>
                    <a:pt x="94" y="294"/>
                    <a:pt x="94" y="294"/>
                  </a:cubicBezTo>
                  <a:cubicBezTo>
                    <a:pt x="94" y="293"/>
                    <a:pt x="94" y="293"/>
                    <a:pt x="94" y="293"/>
                  </a:cubicBezTo>
                  <a:cubicBezTo>
                    <a:pt x="94" y="293"/>
                    <a:pt x="94" y="293"/>
                    <a:pt x="94" y="293"/>
                  </a:cubicBezTo>
                  <a:cubicBezTo>
                    <a:pt x="94" y="293"/>
                    <a:pt x="94" y="293"/>
                    <a:pt x="94" y="293"/>
                  </a:cubicBezTo>
                  <a:cubicBezTo>
                    <a:pt x="94" y="292"/>
                    <a:pt x="93" y="292"/>
                    <a:pt x="92" y="292"/>
                  </a:cubicBezTo>
                  <a:cubicBezTo>
                    <a:pt x="92" y="292"/>
                    <a:pt x="91" y="291"/>
                    <a:pt x="91" y="291"/>
                  </a:cubicBezTo>
                  <a:cubicBezTo>
                    <a:pt x="91" y="290"/>
                    <a:pt x="92" y="289"/>
                    <a:pt x="93" y="290"/>
                  </a:cubicBezTo>
                  <a:cubicBezTo>
                    <a:pt x="94" y="290"/>
                    <a:pt x="95" y="289"/>
                    <a:pt x="96" y="288"/>
                  </a:cubicBezTo>
                  <a:cubicBezTo>
                    <a:pt x="95" y="288"/>
                    <a:pt x="95" y="288"/>
                    <a:pt x="94" y="288"/>
                  </a:cubicBezTo>
                  <a:cubicBezTo>
                    <a:pt x="94" y="288"/>
                    <a:pt x="94" y="288"/>
                    <a:pt x="93" y="287"/>
                  </a:cubicBezTo>
                  <a:cubicBezTo>
                    <a:pt x="93" y="287"/>
                    <a:pt x="93" y="287"/>
                    <a:pt x="93" y="287"/>
                  </a:cubicBezTo>
                  <a:cubicBezTo>
                    <a:pt x="92" y="287"/>
                    <a:pt x="91" y="287"/>
                    <a:pt x="90" y="287"/>
                  </a:cubicBezTo>
                  <a:cubicBezTo>
                    <a:pt x="90" y="287"/>
                    <a:pt x="90" y="287"/>
                    <a:pt x="90" y="286"/>
                  </a:cubicBezTo>
                  <a:cubicBezTo>
                    <a:pt x="90" y="286"/>
                    <a:pt x="90" y="285"/>
                    <a:pt x="90" y="285"/>
                  </a:cubicBezTo>
                  <a:cubicBezTo>
                    <a:pt x="90" y="284"/>
                    <a:pt x="90" y="284"/>
                    <a:pt x="90" y="284"/>
                  </a:cubicBezTo>
                  <a:cubicBezTo>
                    <a:pt x="90" y="283"/>
                    <a:pt x="90" y="283"/>
                    <a:pt x="90" y="282"/>
                  </a:cubicBezTo>
                  <a:cubicBezTo>
                    <a:pt x="90" y="282"/>
                    <a:pt x="91" y="282"/>
                    <a:pt x="92" y="283"/>
                  </a:cubicBezTo>
                  <a:cubicBezTo>
                    <a:pt x="93" y="283"/>
                    <a:pt x="93" y="283"/>
                    <a:pt x="94" y="284"/>
                  </a:cubicBezTo>
                  <a:cubicBezTo>
                    <a:pt x="94" y="284"/>
                    <a:pt x="95" y="284"/>
                    <a:pt x="95" y="284"/>
                  </a:cubicBezTo>
                  <a:cubicBezTo>
                    <a:pt x="96" y="284"/>
                    <a:pt x="96" y="284"/>
                    <a:pt x="95" y="283"/>
                  </a:cubicBezTo>
                  <a:cubicBezTo>
                    <a:pt x="95" y="283"/>
                    <a:pt x="95" y="283"/>
                    <a:pt x="95" y="283"/>
                  </a:cubicBezTo>
                  <a:cubicBezTo>
                    <a:pt x="94" y="282"/>
                    <a:pt x="94" y="281"/>
                    <a:pt x="93" y="281"/>
                  </a:cubicBezTo>
                  <a:cubicBezTo>
                    <a:pt x="92" y="281"/>
                    <a:pt x="92" y="281"/>
                    <a:pt x="91" y="280"/>
                  </a:cubicBezTo>
                  <a:cubicBezTo>
                    <a:pt x="91" y="280"/>
                    <a:pt x="91" y="280"/>
                    <a:pt x="91" y="279"/>
                  </a:cubicBezTo>
                  <a:cubicBezTo>
                    <a:pt x="91" y="279"/>
                    <a:pt x="91" y="279"/>
                    <a:pt x="91" y="279"/>
                  </a:cubicBezTo>
                  <a:cubicBezTo>
                    <a:pt x="91" y="279"/>
                    <a:pt x="91" y="279"/>
                    <a:pt x="91" y="279"/>
                  </a:cubicBezTo>
                  <a:cubicBezTo>
                    <a:pt x="91" y="279"/>
                    <a:pt x="91" y="279"/>
                    <a:pt x="91" y="279"/>
                  </a:cubicBezTo>
                  <a:cubicBezTo>
                    <a:pt x="91" y="279"/>
                    <a:pt x="91" y="279"/>
                    <a:pt x="91" y="279"/>
                  </a:cubicBezTo>
                  <a:cubicBezTo>
                    <a:pt x="91" y="279"/>
                    <a:pt x="92" y="278"/>
                    <a:pt x="91" y="277"/>
                  </a:cubicBezTo>
                  <a:cubicBezTo>
                    <a:pt x="90" y="277"/>
                    <a:pt x="89" y="276"/>
                    <a:pt x="89" y="275"/>
                  </a:cubicBezTo>
                  <a:cubicBezTo>
                    <a:pt x="89" y="275"/>
                    <a:pt x="89" y="274"/>
                    <a:pt x="89" y="274"/>
                  </a:cubicBezTo>
                  <a:cubicBezTo>
                    <a:pt x="90" y="274"/>
                    <a:pt x="88" y="274"/>
                    <a:pt x="88" y="274"/>
                  </a:cubicBezTo>
                  <a:cubicBezTo>
                    <a:pt x="88" y="274"/>
                    <a:pt x="87" y="274"/>
                    <a:pt x="87" y="273"/>
                  </a:cubicBezTo>
                  <a:cubicBezTo>
                    <a:pt x="86" y="273"/>
                    <a:pt x="86" y="273"/>
                    <a:pt x="86" y="273"/>
                  </a:cubicBezTo>
                  <a:cubicBezTo>
                    <a:pt x="86" y="273"/>
                    <a:pt x="86" y="273"/>
                    <a:pt x="86" y="272"/>
                  </a:cubicBezTo>
                  <a:cubicBezTo>
                    <a:pt x="85" y="272"/>
                    <a:pt x="85" y="271"/>
                    <a:pt x="85" y="271"/>
                  </a:cubicBezTo>
                  <a:cubicBezTo>
                    <a:pt x="85" y="270"/>
                    <a:pt x="85" y="269"/>
                    <a:pt x="84" y="268"/>
                  </a:cubicBezTo>
                  <a:cubicBezTo>
                    <a:pt x="83" y="268"/>
                    <a:pt x="83" y="267"/>
                    <a:pt x="83" y="266"/>
                  </a:cubicBezTo>
                  <a:cubicBezTo>
                    <a:pt x="86" y="264"/>
                    <a:pt x="87" y="261"/>
                    <a:pt x="88" y="257"/>
                  </a:cubicBezTo>
                  <a:cubicBezTo>
                    <a:pt x="89" y="257"/>
                    <a:pt x="89" y="256"/>
                    <a:pt x="89" y="256"/>
                  </a:cubicBezTo>
                  <a:cubicBezTo>
                    <a:pt x="89" y="255"/>
                    <a:pt x="89" y="255"/>
                    <a:pt x="89" y="255"/>
                  </a:cubicBezTo>
                  <a:cubicBezTo>
                    <a:pt x="89" y="254"/>
                    <a:pt x="89" y="254"/>
                    <a:pt x="89" y="253"/>
                  </a:cubicBezTo>
                  <a:cubicBezTo>
                    <a:pt x="89" y="253"/>
                    <a:pt x="89" y="253"/>
                    <a:pt x="89" y="253"/>
                  </a:cubicBezTo>
                  <a:cubicBezTo>
                    <a:pt x="89" y="253"/>
                    <a:pt x="89" y="252"/>
                    <a:pt x="90" y="252"/>
                  </a:cubicBezTo>
                  <a:cubicBezTo>
                    <a:pt x="90" y="251"/>
                    <a:pt x="90" y="250"/>
                    <a:pt x="90" y="249"/>
                  </a:cubicBezTo>
                  <a:cubicBezTo>
                    <a:pt x="90" y="248"/>
                    <a:pt x="90" y="247"/>
                    <a:pt x="90" y="246"/>
                  </a:cubicBezTo>
                  <a:cubicBezTo>
                    <a:pt x="90" y="246"/>
                    <a:pt x="90" y="245"/>
                    <a:pt x="90" y="244"/>
                  </a:cubicBezTo>
                  <a:cubicBezTo>
                    <a:pt x="91" y="243"/>
                    <a:pt x="90" y="242"/>
                    <a:pt x="91" y="241"/>
                  </a:cubicBezTo>
                  <a:cubicBezTo>
                    <a:pt x="91" y="240"/>
                    <a:pt x="92" y="239"/>
                    <a:pt x="93" y="238"/>
                  </a:cubicBezTo>
                  <a:cubicBezTo>
                    <a:pt x="93" y="237"/>
                    <a:pt x="93" y="234"/>
                    <a:pt x="93" y="233"/>
                  </a:cubicBezTo>
                  <a:cubicBezTo>
                    <a:pt x="92" y="233"/>
                    <a:pt x="92" y="232"/>
                    <a:pt x="91" y="231"/>
                  </a:cubicBezTo>
                  <a:cubicBezTo>
                    <a:pt x="91" y="230"/>
                    <a:pt x="91" y="230"/>
                    <a:pt x="91" y="229"/>
                  </a:cubicBezTo>
                  <a:cubicBezTo>
                    <a:pt x="90" y="229"/>
                    <a:pt x="90" y="228"/>
                    <a:pt x="90" y="228"/>
                  </a:cubicBezTo>
                  <a:cubicBezTo>
                    <a:pt x="90" y="227"/>
                    <a:pt x="90" y="226"/>
                    <a:pt x="90" y="225"/>
                  </a:cubicBezTo>
                  <a:cubicBezTo>
                    <a:pt x="90" y="224"/>
                    <a:pt x="90" y="223"/>
                    <a:pt x="89" y="222"/>
                  </a:cubicBezTo>
                  <a:cubicBezTo>
                    <a:pt x="89" y="221"/>
                    <a:pt x="88" y="220"/>
                    <a:pt x="88" y="220"/>
                  </a:cubicBezTo>
                  <a:cubicBezTo>
                    <a:pt x="88" y="219"/>
                    <a:pt x="87" y="217"/>
                    <a:pt x="87" y="217"/>
                  </a:cubicBezTo>
                  <a:cubicBezTo>
                    <a:pt x="86" y="216"/>
                    <a:pt x="86" y="215"/>
                    <a:pt x="87" y="215"/>
                  </a:cubicBezTo>
                  <a:cubicBezTo>
                    <a:pt x="87" y="214"/>
                    <a:pt x="88" y="213"/>
                    <a:pt x="88" y="212"/>
                  </a:cubicBezTo>
                  <a:cubicBezTo>
                    <a:pt x="88" y="211"/>
                    <a:pt x="88" y="210"/>
                    <a:pt x="87" y="210"/>
                  </a:cubicBezTo>
                  <a:cubicBezTo>
                    <a:pt x="86" y="208"/>
                    <a:pt x="88" y="207"/>
                    <a:pt x="87" y="206"/>
                  </a:cubicBezTo>
                  <a:cubicBezTo>
                    <a:pt x="87" y="206"/>
                    <a:pt x="86" y="205"/>
                    <a:pt x="86" y="205"/>
                  </a:cubicBezTo>
                  <a:cubicBezTo>
                    <a:pt x="85" y="204"/>
                    <a:pt x="86" y="204"/>
                    <a:pt x="85" y="203"/>
                  </a:cubicBezTo>
                  <a:cubicBezTo>
                    <a:pt x="85" y="203"/>
                    <a:pt x="85" y="204"/>
                    <a:pt x="84" y="204"/>
                  </a:cubicBezTo>
                  <a:cubicBezTo>
                    <a:pt x="84" y="204"/>
                    <a:pt x="83" y="204"/>
                    <a:pt x="82" y="203"/>
                  </a:cubicBezTo>
                  <a:cubicBezTo>
                    <a:pt x="82" y="203"/>
                    <a:pt x="81" y="202"/>
                    <a:pt x="81" y="202"/>
                  </a:cubicBezTo>
                  <a:cubicBezTo>
                    <a:pt x="81" y="202"/>
                    <a:pt x="80" y="202"/>
                    <a:pt x="80" y="203"/>
                  </a:cubicBezTo>
                  <a:cubicBezTo>
                    <a:pt x="80" y="203"/>
                    <a:pt x="79" y="203"/>
                    <a:pt x="79" y="203"/>
                  </a:cubicBezTo>
                  <a:cubicBezTo>
                    <a:pt x="79" y="203"/>
                    <a:pt x="79" y="203"/>
                    <a:pt x="79" y="203"/>
                  </a:cubicBezTo>
                  <a:cubicBezTo>
                    <a:pt x="79" y="202"/>
                    <a:pt x="79" y="201"/>
                    <a:pt x="79" y="200"/>
                  </a:cubicBezTo>
                  <a:cubicBezTo>
                    <a:pt x="79" y="199"/>
                    <a:pt x="79" y="199"/>
                    <a:pt x="79" y="198"/>
                  </a:cubicBezTo>
                  <a:cubicBezTo>
                    <a:pt x="79" y="198"/>
                    <a:pt x="79" y="197"/>
                    <a:pt x="79" y="197"/>
                  </a:cubicBezTo>
                  <a:cubicBezTo>
                    <a:pt x="79" y="197"/>
                    <a:pt x="79" y="197"/>
                    <a:pt x="79" y="197"/>
                  </a:cubicBezTo>
                  <a:cubicBezTo>
                    <a:pt x="79" y="197"/>
                    <a:pt x="79" y="197"/>
                    <a:pt x="79" y="197"/>
                  </a:cubicBezTo>
                  <a:cubicBezTo>
                    <a:pt x="79" y="197"/>
                    <a:pt x="79" y="196"/>
                    <a:pt x="79" y="196"/>
                  </a:cubicBezTo>
                  <a:cubicBezTo>
                    <a:pt x="79" y="196"/>
                    <a:pt x="79" y="196"/>
                    <a:pt x="79" y="195"/>
                  </a:cubicBezTo>
                  <a:cubicBezTo>
                    <a:pt x="79" y="195"/>
                    <a:pt x="79" y="194"/>
                    <a:pt x="79" y="193"/>
                  </a:cubicBezTo>
                  <a:cubicBezTo>
                    <a:pt x="79" y="192"/>
                    <a:pt x="79" y="192"/>
                    <a:pt x="79" y="191"/>
                  </a:cubicBezTo>
                  <a:cubicBezTo>
                    <a:pt x="79" y="191"/>
                    <a:pt x="80" y="191"/>
                    <a:pt x="80" y="191"/>
                  </a:cubicBezTo>
                  <a:cubicBezTo>
                    <a:pt x="80" y="190"/>
                    <a:pt x="80" y="190"/>
                    <a:pt x="80" y="190"/>
                  </a:cubicBezTo>
                  <a:cubicBezTo>
                    <a:pt x="80" y="189"/>
                    <a:pt x="80" y="189"/>
                    <a:pt x="80" y="188"/>
                  </a:cubicBezTo>
                  <a:cubicBezTo>
                    <a:pt x="80" y="188"/>
                    <a:pt x="80" y="188"/>
                    <a:pt x="80" y="188"/>
                  </a:cubicBezTo>
                  <a:cubicBezTo>
                    <a:pt x="80" y="188"/>
                    <a:pt x="79" y="187"/>
                    <a:pt x="80" y="187"/>
                  </a:cubicBezTo>
                  <a:cubicBezTo>
                    <a:pt x="80" y="185"/>
                    <a:pt x="81" y="185"/>
                    <a:pt x="82" y="184"/>
                  </a:cubicBezTo>
                  <a:cubicBezTo>
                    <a:pt x="82" y="184"/>
                    <a:pt x="82" y="184"/>
                    <a:pt x="82" y="184"/>
                  </a:cubicBezTo>
                  <a:cubicBezTo>
                    <a:pt x="83" y="184"/>
                    <a:pt x="83" y="183"/>
                    <a:pt x="83" y="182"/>
                  </a:cubicBezTo>
                  <a:cubicBezTo>
                    <a:pt x="84" y="182"/>
                    <a:pt x="84" y="181"/>
                    <a:pt x="84" y="181"/>
                  </a:cubicBezTo>
                  <a:cubicBezTo>
                    <a:pt x="84" y="181"/>
                    <a:pt x="85" y="181"/>
                    <a:pt x="85" y="180"/>
                  </a:cubicBezTo>
                  <a:cubicBezTo>
                    <a:pt x="85" y="180"/>
                    <a:pt x="85" y="180"/>
                    <a:pt x="85" y="180"/>
                  </a:cubicBezTo>
                  <a:cubicBezTo>
                    <a:pt x="85" y="180"/>
                    <a:pt x="85" y="179"/>
                    <a:pt x="86" y="179"/>
                  </a:cubicBezTo>
                  <a:cubicBezTo>
                    <a:pt x="86" y="179"/>
                    <a:pt x="86" y="179"/>
                    <a:pt x="86" y="179"/>
                  </a:cubicBezTo>
                  <a:cubicBezTo>
                    <a:pt x="86" y="178"/>
                    <a:pt x="86" y="178"/>
                    <a:pt x="86" y="178"/>
                  </a:cubicBezTo>
                  <a:cubicBezTo>
                    <a:pt x="86" y="178"/>
                    <a:pt x="86" y="178"/>
                    <a:pt x="86" y="178"/>
                  </a:cubicBezTo>
                  <a:cubicBezTo>
                    <a:pt x="86" y="178"/>
                    <a:pt x="85" y="177"/>
                    <a:pt x="85" y="177"/>
                  </a:cubicBezTo>
                  <a:cubicBezTo>
                    <a:pt x="85" y="176"/>
                    <a:pt x="86" y="176"/>
                    <a:pt x="86" y="176"/>
                  </a:cubicBezTo>
                  <a:cubicBezTo>
                    <a:pt x="86" y="175"/>
                    <a:pt x="86" y="175"/>
                    <a:pt x="86" y="175"/>
                  </a:cubicBezTo>
                  <a:cubicBezTo>
                    <a:pt x="86" y="174"/>
                    <a:pt x="86" y="172"/>
                    <a:pt x="87" y="172"/>
                  </a:cubicBezTo>
                  <a:cubicBezTo>
                    <a:pt x="88" y="171"/>
                    <a:pt x="88" y="171"/>
                    <a:pt x="88" y="170"/>
                  </a:cubicBezTo>
                  <a:cubicBezTo>
                    <a:pt x="88" y="170"/>
                    <a:pt x="88" y="169"/>
                    <a:pt x="88" y="169"/>
                  </a:cubicBezTo>
                  <a:cubicBezTo>
                    <a:pt x="88" y="168"/>
                    <a:pt x="88" y="168"/>
                    <a:pt x="88" y="167"/>
                  </a:cubicBezTo>
                  <a:cubicBezTo>
                    <a:pt x="88" y="167"/>
                    <a:pt x="89" y="166"/>
                    <a:pt x="89" y="166"/>
                  </a:cubicBezTo>
                  <a:cubicBezTo>
                    <a:pt x="89" y="166"/>
                    <a:pt x="89" y="165"/>
                    <a:pt x="89" y="164"/>
                  </a:cubicBezTo>
                  <a:cubicBezTo>
                    <a:pt x="90" y="164"/>
                    <a:pt x="90" y="164"/>
                    <a:pt x="91" y="163"/>
                  </a:cubicBezTo>
                  <a:cubicBezTo>
                    <a:pt x="91" y="163"/>
                    <a:pt x="91" y="163"/>
                    <a:pt x="91" y="163"/>
                  </a:cubicBezTo>
                  <a:cubicBezTo>
                    <a:pt x="92" y="162"/>
                    <a:pt x="92" y="162"/>
                    <a:pt x="92" y="161"/>
                  </a:cubicBezTo>
                  <a:cubicBezTo>
                    <a:pt x="92" y="160"/>
                    <a:pt x="93" y="160"/>
                    <a:pt x="93" y="160"/>
                  </a:cubicBezTo>
                  <a:cubicBezTo>
                    <a:pt x="93" y="159"/>
                    <a:pt x="93" y="159"/>
                    <a:pt x="93" y="159"/>
                  </a:cubicBezTo>
                  <a:cubicBezTo>
                    <a:pt x="94" y="159"/>
                    <a:pt x="95" y="159"/>
                    <a:pt x="95" y="158"/>
                  </a:cubicBezTo>
                  <a:cubicBezTo>
                    <a:pt x="95" y="158"/>
                    <a:pt x="95" y="157"/>
                    <a:pt x="95" y="157"/>
                  </a:cubicBezTo>
                  <a:cubicBezTo>
                    <a:pt x="95" y="156"/>
                    <a:pt x="96" y="156"/>
                    <a:pt x="96" y="156"/>
                  </a:cubicBezTo>
                  <a:cubicBezTo>
                    <a:pt x="96" y="155"/>
                    <a:pt x="96" y="155"/>
                    <a:pt x="96" y="154"/>
                  </a:cubicBezTo>
                  <a:cubicBezTo>
                    <a:pt x="97" y="154"/>
                    <a:pt x="97" y="153"/>
                    <a:pt x="97" y="152"/>
                  </a:cubicBezTo>
                  <a:cubicBezTo>
                    <a:pt x="97" y="152"/>
                    <a:pt x="97" y="151"/>
                    <a:pt x="97" y="150"/>
                  </a:cubicBezTo>
                  <a:cubicBezTo>
                    <a:pt x="98" y="150"/>
                    <a:pt x="98" y="150"/>
                    <a:pt x="98" y="149"/>
                  </a:cubicBezTo>
                  <a:cubicBezTo>
                    <a:pt x="98" y="149"/>
                    <a:pt x="98" y="149"/>
                    <a:pt x="99" y="149"/>
                  </a:cubicBezTo>
                  <a:cubicBezTo>
                    <a:pt x="99" y="149"/>
                    <a:pt x="99" y="148"/>
                    <a:pt x="99" y="148"/>
                  </a:cubicBezTo>
                  <a:cubicBezTo>
                    <a:pt x="99" y="147"/>
                    <a:pt x="100" y="147"/>
                    <a:pt x="100" y="147"/>
                  </a:cubicBezTo>
                  <a:cubicBezTo>
                    <a:pt x="100" y="146"/>
                    <a:pt x="100" y="146"/>
                    <a:pt x="100" y="146"/>
                  </a:cubicBezTo>
                  <a:cubicBezTo>
                    <a:pt x="101" y="145"/>
                    <a:pt x="101" y="145"/>
                    <a:pt x="101" y="144"/>
                  </a:cubicBezTo>
                  <a:cubicBezTo>
                    <a:pt x="101" y="144"/>
                    <a:pt x="101" y="144"/>
                    <a:pt x="101" y="144"/>
                  </a:cubicBezTo>
                  <a:cubicBezTo>
                    <a:pt x="100" y="144"/>
                    <a:pt x="100" y="143"/>
                    <a:pt x="100" y="143"/>
                  </a:cubicBezTo>
                  <a:cubicBezTo>
                    <a:pt x="100" y="142"/>
                    <a:pt x="100" y="141"/>
                    <a:pt x="101" y="141"/>
                  </a:cubicBezTo>
                  <a:cubicBezTo>
                    <a:pt x="101" y="141"/>
                    <a:pt x="101" y="140"/>
                    <a:pt x="101" y="140"/>
                  </a:cubicBezTo>
                  <a:cubicBezTo>
                    <a:pt x="101" y="139"/>
                    <a:pt x="102" y="139"/>
                    <a:pt x="102" y="139"/>
                  </a:cubicBezTo>
                  <a:cubicBezTo>
                    <a:pt x="103" y="138"/>
                    <a:pt x="104" y="138"/>
                    <a:pt x="104" y="137"/>
                  </a:cubicBezTo>
                  <a:cubicBezTo>
                    <a:pt x="104" y="137"/>
                    <a:pt x="105" y="136"/>
                    <a:pt x="105" y="136"/>
                  </a:cubicBezTo>
                  <a:cubicBezTo>
                    <a:pt x="105" y="136"/>
                    <a:pt x="105" y="136"/>
                    <a:pt x="106" y="136"/>
                  </a:cubicBezTo>
                  <a:cubicBezTo>
                    <a:pt x="106" y="136"/>
                    <a:pt x="106" y="135"/>
                    <a:pt x="106" y="135"/>
                  </a:cubicBezTo>
                  <a:cubicBezTo>
                    <a:pt x="107" y="135"/>
                    <a:pt x="107" y="135"/>
                    <a:pt x="107" y="135"/>
                  </a:cubicBezTo>
                  <a:cubicBezTo>
                    <a:pt x="107" y="135"/>
                    <a:pt x="107" y="134"/>
                    <a:pt x="107" y="134"/>
                  </a:cubicBezTo>
                  <a:cubicBezTo>
                    <a:pt x="108" y="134"/>
                    <a:pt x="108" y="134"/>
                    <a:pt x="108" y="134"/>
                  </a:cubicBezTo>
                  <a:cubicBezTo>
                    <a:pt x="108" y="134"/>
                    <a:pt x="109" y="133"/>
                    <a:pt x="109" y="133"/>
                  </a:cubicBezTo>
                  <a:cubicBezTo>
                    <a:pt x="109" y="133"/>
                    <a:pt x="109" y="133"/>
                    <a:pt x="109" y="133"/>
                  </a:cubicBezTo>
                  <a:cubicBezTo>
                    <a:pt x="109" y="132"/>
                    <a:pt x="110" y="132"/>
                    <a:pt x="110" y="132"/>
                  </a:cubicBezTo>
                  <a:cubicBezTo>
                    <a:pt x="111" y="132"/>
                    <a:pt x="111" y="132"/>
                    <a:pt x="111" y="132"/>
                  </a:cubicBezTo>
                  <a:cubicBezTo>
                    <a:pt x="111" y="132"/>
                    <a:pt x="111" y="132"/>
                    <a:pt x="111" y="132"/>
                  </a:cubicBezTo>
                  <a:cubicBezTo>
                    <a:pt x="111" y="132"/>
                    <a:pt x="111" y="132"/>
                    <a:pt x="111" y="132"/>
                  </a:cubicBezTo>
                  <a:cubicBezTo>
                    <a:pt x="111" y="130"/>
                    <a:pt x="111" y="129"/>
                    <a:pt x="112" y="128"/>
                  </a:cubicBezTo>
                  <a:cubicBezTo>
                    <a:pt x="112" y="127"/>
                    <a:pt x="112" y="127"/>
                    <a:pt x="112" y="126"/>
                  </a:cubicBezTo>
                  <a:cubicBezTo>
                    <a:pt x="112" y="125"/>
                    <a:pt x="113" y="124"/>
                    <a:pt x="114" y="124"/>
                  </a:cubicBezTo>
                  <a:cubicBezTo>
                    <a:pt x="114" y="123"/>
                    <a:pt x="114" y="123"/>
                    <a:pt x="115" y="122"/>
                  </a:cubicBezTo>
                  <a:cubicBezTo>
                    <a:pt x="115" y="122"/>
                    <a:pt x="115" y="122"/>
                    <a:pt x="115" y="122"/>
                  </a:cubicBezTo>
                  <a:cubicBezTo>
                    <a:pt x="115" y="122"/>
                    <a:pt x="115" y="122"/>
                    <a:pt x="115" y="122"/>
                  </a:cubicBezTo>
                  <a:cubicBezTo>
                    <a:pt x="115" y="122"/>
                    <a:pt x="115" y="122"/>
                    <a:pt x="115" y="122"/>
                  </a:cubicBezTo>
                  <a:cubicBezTo>
                    <a:pt x="115" y="122"/>
                    <a:pt x="115" y="122"/>
                    <a:pt x="115" y="122"/>
                  </a:cubicBezTo>
                  <a:cubicBezTo>
                    <a:pt x="116" y="120"/>
                    <a:pt x="118" y="120"/>
                    <a:pt x="118" y="119"/>
                  </a:cubicBezTo>
                  <a:cubicBezTo>
                    <a:pt x="119" y="119"/>
                    <a:pt x="120" y="118"/>
                    <a:pt x="121" y="118"/>
                  </a:cubicBezTo>
                  <a:cubicBezTo>
                    <a:pt x="122" y="118"/>
                    <a:pt x="123" y="118"/>
                    <a:pt x="124" y="118"/>
                  </a:cubicBezTo>
                  <a:cubicBezTo>
                    <a:pt x="125" y="118"/>
                    <a:pt x="126" y="118"/>
                    <a:pt x="126" y="117"/>
                  </a:cubicBezTo>
                  <a:cubicBezTo>
                    <a:pt x="127" y="117"/>
                    <a:pt x="127" y="117"/>
                    <a:pt x="127" y="117"/>
                  </a:cubicBezTo>
                  <a:cubicBezTo>
                    <a:pt x="128" y="117"/>
                    <a:pt x="128" y="116"/>
                    <a:pt x="129" y="115"/>
                  </a:cubicBezTo>
                  <a:cubicBezTo>
                    <a:pt x="130" y="114"/>
                    <a:pt x="131" y="114"/>
                    <a:pt x="132" y="113"/>
                  </a:cubicBezTo>
                  <a:cubicBezTo>
                    <a:pt x="132" y="112"/>
                    <a:pt x="133" y="111"/>
                    <a:pt x="133" y="111"/>
                  </a:cubicBezTo>
                  <a:cubicBezTo>
                    <a:pt x="134" y="110"/>
                    <a:pt x="135" y="110"/>
                    <a:pt x="135" y="110"/>
                  </a:cubicBezTo>
                  <a:cubicBezTo>
                    <a:pt x="136" y="110"/>
                    <a:pt x="137" y="109"/>
                    <a:pt x="137" y="108"/>
                  </a:cubicBezTo>
                  <a:cubicBezTo>
                    <a:pt x="137" y="108"/>
                    <a:pt x="137" y="107"/>
                    <a:pt x="138" y="107"/>
                  </a:cubicBezTo>
                  <a:cubicBezTo>
                    <a:pt x="138" y="107"/>
                    <a:pt x="138" y="106"/>
                    <a:pt x="139" y="106"/>
                  </a:cubicBezTo>
                  <a:cubicBezTo>
                    <a:pt x="139" y="105"/>
                    <a:pt x="139" y="104"/>
                    <a:pt x="139" y="103"/>
                  </a:cubicBezTo>
                  <a:cubicBezTo>
                    <a:pt x="139" y="102"/>
                    <a:pt x="141" y="100"/>
                    <a:pt x="142" y="99"/>
                  </a:cubicBezTo>
                  <a:cubicBezTo>
                    <a:pt x="142" y="99"/>
                    <a:pt x="142" y="99"/>
                    <a:pt x="143" y="99"/>
                  </a:cubicBezTo>
                  <a:cubicBezTo>
                    <a:pt x="143" y="98"/>
                    <a:pt x="143" y="98"/>
                    <a:pt x="143" y="97"/>
                  </a:cubicBezTo>
                  <a:cubicBezTo>
                    <a:pt x="144" y="97"/>
                    <a:pt x="144" y="96"/>
                    <a:pt x="144" y="95"/>
                  </a:cubicBezTo>
                  <a:cubicBezTo>
                    <a:pt x="145" y="94"/>
                    <a:pt x="145" y="94"/>
                    <a:pt x="145" y="93"/>
                  </a:cubicBezTo>
                  <a:cubicBezTo>
                    <a:pt x="145" y="92"/>
                    <a:pt x="145" y="91"/>
                    <a:pt x="144" y="90"/>
                  </a:cubicBezTo>
                  <a:cubicBezTo>
                    <a:pt x="144" y="90"/>
                    <a:pt x="143" y="89"/>
                    <a:pt x="143" y="89"/>
                  </a:cubicBezTo>
                  <a:cubicBezTo>
                    <a:pt x="143" y="88"/>
                    <a:pt x="143" y="88"/>
                    <a:pt x="143" y="87"/>
                  </a:cubicBezTo>
                  <a:cubicBezTo>
                    <a:pt x="143" y="86"/>
                    <a:pt x="143" y="84"/>
                    <a:pt x="142" y="83"/>
                  </a:cubicBezTo>
                  <a:cubicBezTo>
                    <a:pt x="141" y="83"/>
                    <a:pt x="141" y="82"/>
                    <a:pt x="141" y="82"/>
                  </a:cubicBezTo>
                  <a:cubicBezTo>
                    <a:pt x="141" y="81"/>
                    <a:pt x="141" y="80"/>
                    <a:pt x="141" y="79"/>
                  </a:cubicBezTo>
                  <a:cubicBezTo>
                    <a:pt x="141" y="79"/>
                    <a:pt x="142" y="78"/>
                    <a:pt x="142" y="77"/>
                  </a:cubicBezTo>
                  <a:cubicBezTo>
                    <a:pt x="142" y="77"/>
                    <a:pt x="142" y="76"/>
                    <a:pt x="142" y="75"/>
                  </a:cubicBezTo>
                  <a:cubicBezTo>
                    <a:pt x="142" y="75"/>
                    <a:pt x="143" y="74"/>
                    <a:pt x="143" y="74"/>
                  </a:cubicBezTo>
                  <a:cubicBezTo>
                    <a:pt x="144" y="73"/>
                    <a:pt x="145" y="72"/>
                    <a:pt x="146" y="70"/>
                  </a:cubicBezTo>
                  <a:cubicBezTo>
                    <a:pt x="146" y="70"/>
                    <a:pt x="148" y="69"/>
                    <a:pt x="147" y="68"/>
                  </a:cubicBezTo>
                  <a:cubicBezTo>
                    <a:pt x="147" y="67"/>
                    <a:pt x="147" y="66"/>
                    <a:pt x="147" y="65"/>
                  </a:cubicBezTo>
                  <a:cubicBezTo>
                    <a:pt x="147" y="65"/>
                    <a:pt x="147" y="64"/>
                    <a:pt x="146" y="64"/>
                  </a:cubicBezTo>
                  <a:cubicBezTo>
                    <a:pt x="146" y="63"/>
                    <a:pt x="146" y="63"/>
                    <a:pt x="146" y="63"/>
                  </a:cubicBezTo>
                  <a:cubicBezTo>
                    <a:pt x="145" y="63"/>
                    <a:pt x="145" y="62"/>
                    <a:pt x="145" y="62"/>
                  </a:cubicBezTo>
                  <a:cubicBezTo>
                    <a:pt x="146" y="61"/>
                    <a:pt x="146" y="61"/>
                    <a:pt x="146" y="61"/>
                  </a:cubicBezTo>
                  <a:cubicBezTo>
                    <a:pt x="147" y="60"/>
                    <a:pt x="148" y="60"/>
                    <a:pt x="148" y="59"/>
                  </a:cubicBezTo>
                  <a:cubicBezTo>
                    <a:pt x="149" y="59"/>
                    <a:pt x="149" y="58"/>
                    <a:pt x="150" y="58"/>
                  </a:cubicBezTo>
                  <a:cubicBezTo>
                    <a:pt x="151" y="57"/>
                    <a:pt x="151" y="56"/>
                    <a:pt x="151" y="56"/>
                  </a:cubicBezTo>
                  <a:cubicBezTo>
                    <a:pt x="152" y="55"/>
                    <a:pt x="153" y="54"/>
                    <a:pt x="154" y="54"/>
                  </a:cubicBezTo>
                  <a:cubicBezTo>
                    <a:pt x="156" y="53"/>
                    <a:pt x="157" y="52"/>
                    <a:pt x="159" y="52"/>
                  </a:cubicBezTo>
                  <a:cubicBezTo>
                    <a:pt x="159" y="51"/>
                    <a:pt x="160" y="51"/>
                    <a:pt x="160" y="50"/>
                  </a:cubicBezTo>
                  <a:cubicBezTo>
                    <a:pt x="161" y="50"/>
                    <a:pt x="161" y="50"/>
                    <a:pt x="161" y="50"/>
                  </a:cubicBezTo>
                  <a:cubicBezTo>
                    <a:pt x="161" y="50"/>
                    <a:pt x="161" y="49"/>
                    <a:pt x="162" y="49"/>
                  </a:cubicBezTo>
                  <a:cubicBezTo>
                    <a:pt x="162" y="48"/>
                    <a:pt x="163" y="48"/>
                    <a:pt x="164" y="47"/>
                  </a:cubicBezTo>
                  <a:cubicBezTo>
                    <a:pt x="166" y="47"/>
                    <a:pt x="168" y="45"/>
                    <a:pt x="170" y="44"/>
                  </a:cubicBezTo>
                  <a:cubicBezTo>
                    <a:pt x="171" y="44"/>
                    <a:pt x="170" y="43"/>
                    <a:pt x="171" y="42"/>
                  </a:cubicBezTo>
                  <a:cubicBezTo>
                    <a:pt x="172" y="42"/>
                    <a:pt x="173" y="41"/>
                    <a:pt x="173" y="40"/>
                  </a:cubicBezTo>
                  <a:cubicBezTo>
                    <a:pt x="173" y="39"/>
                    <a:pt x="173" y="39"/>
                    <a:pt x="173" y="38"/>
                  </a:cubicBezTo>
                  <a:cubicBezTo>
                    <a:pt x="174" y="38"/>
                    <a:pt x="174" y="37"/>
                    <a:pt x="174" y="37"/>
                  </a:cubicBezTo>
                  <a:cubicBezTo>
                    <a:pt x="175" y="36"/>
                    <a:pt x="174" y="36"/>
                    <a:pt x="174" y="35"/>
                  </a:cubicBezTo>
                  <a:cubicBezTo>
                    <a:pt x="173" y="34"/>
                    <a:pt x="173" y="33"/>
                    <a:pt x="173" y="33"/>
                  </a:cubicBezTo>
                  <a:cubicBezTo>
                    <a:pt x="173" y="32"/>
                    <a:pt x="174" y="31"/>
                    <a:pt x="174" y="31"/>
                  </a:cubicBezTo>
                  <a:cubicBezTo>
                    <a:pt x="174" y="30"/>
                    <a:pt x="176" y="29"/>
                    <a:pt x="175" y="27"/>
                  </a:cubicBezTo>
                  <a:cubicBezTo>
                    <a:pt x="175" y="26"/>
                    <a:pt x="176" y="26"/>
                    <a:pt x="176" y="25"/>
                  </a:cubicBezTo>
                  <a:cubicBezTo>
                    <a:pt x="176" y="24"/>
                    <a:pt x="176" y="23"/>
                    <a:pt x="176" y="22"/>
                  </a:cubicBezTo>
                  <a:cubicBezTo>
                    <a:pt x="176" y="21"/>
                    <a:pt x="176" y="21"/>
                    <a:pt x="176" y="20"/>
                  </a:cubicBezTo>
                  <a:cubicBezTo>
                    <a:pt x="176" y="20"/>
                    <a:pt x="176" y="20"/>
                    <a:pt x="177" y="20"/>
                  </a:cubicBezTo>
                  <a:cubicBezTo>
                    <a:pt x="177" y="20"/>
                    <a:pt x="178" y="20"/>
                    <a:pt x="178" y="20"/>
                  </a:cubicBezTo>
                  <a:cubicBezTo>
                    <a:pt x="179" y="21"/>
                    <a:pt x="180" y="21"/>
                    <a:pt x="181" y="21"/>
                  </a:cubicBezTo>
                  <a:cubicBezTo>
                    <a:pt x="181" y="20"/>
                    <a:pt x="182" y="20"/>
                    <a:pt x="182" y="20"/>
                  </a:cubicBezTo>
                  <a:cubicBezTo>
                    <a:pt x="183" y="21"/>
                    <a:pt x="183" y="21"/>
                    <a:pt x="183" y="22"/>
                  </a:cubicBezTo>
                  <a:cubicBezTo>
                    <a:pt x="183" y="23"/>
                    <a:pt x="183" y="23"/>
                    <a:pt x="183" y="24"/>
                  </a:cubicBezTo>
                  <a:cubicBezTo>
                    <a:pt x="183" y="25"/>
                    <a:pt x="184" y="25"/>
                    <a:pt x="185" y="25"/>
                  </a:cubicBezTo>
                  <a:cubicBezTo>
                    <a:pt x="185" y="26"/>
                    <a:pt x="186" y="26"/>
                    <a:pt x="187" y="27"/>
                  </a:cubicBezTo>
                  <a:cubicBezTo>
                    <a:pt x="187" y="27"/>
                    <a:pt x="188" y="27"/>
                    <a:pt x="188" y="28"/>
                  </a:cubicBezTo>
                  <a:cubicBezTo>
                    <a:pt x="189" y="28"/>
                    <a:pt x="190" y="28"/>
                    <a:pt x="191" y="28"/>
                  </a:cubicBezTo>
                  <a:cubicBezTo>
                    <a:pt x="191" y="27"/>
                    <a:pt x="192" y="27"/>
                    <a:pt x="193" y="27"/>
                  </a:cubicBezTo>
                  <a:cubicBezTo>
                    <a:pt x="194" y="28"/>
                    <a:pt x="195" y="27"/>
                    <a:pt x="196" y="27"/>
                  </a:cubicBezTo>
                  <a:cubicBezTo>
                    <a:pt x="197" y="27"/>
                    <a:pt x="197" y="27"/>
                    <a:pt x="197" y="27"/>
                  </a:cubicBezTo>
                  <a:cubicBezTo>
                    <a:pt x="197" y="27"/>
                    <a:pt x="198" y="27"/>
                    <a:pt x="199" y="28"/>
                  </a:cubicBezTo>
                  <a:cubicBezTo>
                    <a:pt x="199" y="28"/>
                    <a:pt x="200" y="27"/>
                    <a:pt x="200" y="27"/>
                  </a:cubicBezTo>
                  <a:cubicBezTo>
                    <a:pt x="201" y="27"/>
                    <a:pt x="203" y="27"/>
                    <a:pt x="204" y="26"/>
                  </a:cubicBezTo>
                  <a:cubicBezTo>
                    <a:pt x="204" y="26"/>
                    <a:pt x="204" y="25"/>
                    <a:pt x="205" y="25"/>
                  </a:cubicBezTo>
                  <a:cubicBezTo>
                    <a:pt x="205" y="25"/>
                    <a:pt x="205" y="25"/>
                    <a:pt x="205" y="25"/>
                  </a:cubicBezTo>
                  <a:cubicBezTo>
                    <a:pt x="206" y="26"/>
                    <a:pt x="206" y="27"/>
                    <a:pt x="207" y="27"/>
                  </a:cubicBezTo>
                  <a:cubicBezTo>
                    <a:pt x="208" y="29"/>
                    <a:pt x="208" y="29"/>
                    <a:pt x="209" y="29"/>
                  </a:cubicBezTo>
                  <a:cubicBezTo>
                    <a:pt x="211" y="29"/>
                    <a:pt x="213" y="29"/>
                    <a:pt x="214" y="29"/>
                  </a:cubicBezTo>
                  <a:cubicBezTo>
                    <a:pt x="215" y="29"/>
                    <a:pt x="215" y="29"/>
                    <a:pt x="215" y="29"/>
                  </a:cubicBezTo>
                  <a:cubicBezTo>
                    <a:pt x="214" y="29"/>
                    <a:pt x="214" y="29"/>
                    <a:pt x="214" y="29"/>
                  </a:cubicBezTo>
                  <a:cubicBezTo>
                    <a:pt x="215" y="29"/>
                    <a:pt x="215" y="29"/>
                    <a:pt x="215" y="29"/>
                  </a:cubicBezTo>
                  <a:cubicBezTo>
                    <a:pt x="215" y="29"/>
                    <a:pt x="215" y="29"/>
                    <a:pt x="215" y="29"/>
                  </a:cubicBezTo>
                  <a:cubicBezTo>
                    <a:pt x="216" y="29"/>
                    <a:pt x="216" y="29"/>
                    <a:pt x="216" y="29"/>
                  </a:cubicBezTo>
                  <a:cubicBezTo>
                    <a:pt x="216" y="28"/>
                    <a:pt x="217" y="28"/>
                    <a:pt x="217" y="28"/>
                  </a:cubicBezTo>
                  <a:cubicBezTo>
                    <a:pt x="218" y="28"/>
                    <a:pt x="218" y="28"/>
                    <a:pt x="219" y="28"/>
                  </a:cubicBezTo>
                  <a:cubicBezTo>
                    <a:pt x="219" y="28"/>
                    <a:pt x="219" y="28"/>
                    <a:pt x="219" y="28"/>
                  </a:cubicBezTo>
                  <a:cubicBezTo>
                    <a:pt x="219" y="28"/>
                    <a:pt x="219" y="28"/>
                    <a:pt x="219" y="28"/>
                  </a:cubicBezTo>
                  <a:cubicBezTo>
                    <a:pt x="220" y="28"/>
                    <a:pt x="220" y="27"/>
                    <a:pt x="220" y="27"/>
                  </a:cubicBezTo>
                  <a:cubicBezTo>
                    <a:pt x="220" y="27"/>
                    <a:pt x="221" y="26"/>
                    <a:pt x="221" y="26"/>
                  </a:cubicBezTo>
                  <a:cubicBezTo>
                    <a:pt x="222" y="26"/>
                    <a:pt x="223" y="25"/>
                    <a:pt x="223" y="24"/>
                  </a:cubicBezTo>
                  <a:cubicBezTo>
                    <a:pt x="223" y="22"/>
                    <a:pt x="224" y="22"/>
                    <a:pt x="225" y="22"/>
                  </a:cubicBezTo>
                  <a:cubicBezTo>
                    <a:pt x="226" y="22"/>
                    <a:pt x="226" y="21"/>
                    <a:pt x="226" y="21"/>
                  </a:cubicBezTo>
                  <a:cubicBezTo>
                    <a:pt x="226" y="21"/>
                    <a:pt x="227" y="21"/>
                    <a:pt x="227" y="20"/>
                  </a:cubicBezTo>
                  <a:cubicBezTo>
                    <a:pt x="227" y="20"/>
                    <a:pt x="228" y="20"/>
                    <a:pt x="228" y="20"/>
                  </a:cubicBezTo>
                  <a:cubicBezTo>
                    <a:pt x="229" y="20"/>
                    <a:pt x="230" y="20"/>
                    <a:pt x="230" y="19"/>
                  </a:cubicBezTo>
                  <a:cubicBezTo>
                    <a:pt x="231" y="19"/>
                    <a:pt x="231" y="18"/>
                    <a:pt x="232" y="18"/>
                  </a:cubicBezTo>
                  <a:cubicBezTo>
                    <a:pt x="233" y="18"/>
                    <a:pt x="233" y="18"/>
                    <a:pt x="233" y="18"/>
                  </a:cubicBezTo>
                  <a:cubicBezTo>
                    <a:pt x="233" y="18"/>
                    <a:pt x="233" y="18"/>
                    <a:pt x="233" y="18"/>
                  </a:cubicBezTo>
                  <a:cubicBezTo>
                    <a:pt x="233" y="18"/>
                    <a:pt x="233" y="18"/>
                    <a:pt x="234" y="18"/>
                  </a:cubicBezTo>
                  <a:cubicBezTo>
                    <a:pt x="234" y="18"/>
                    <a:pt x="234" y="18"/>
                    <a:pt x="234" y="18"/>
                  </a:cubicBezTo>
                  <a:cubicBezTo>
                    <a:pt x="234" y="18"/>
                    <a:pt x="234" y="18"/>
                    <a:pt x="234" y="18"/>
                  </a:cubicBezTo>
                  <a:cubicBezTo>
                    <a:pt x="234" y="18"/>
                    <a:pt x="234" y="18"/>
                    <a:pt x="234" y="18"/>
                  </a:cubicBezTo>
                  <a:cubicBezTo>
                    <a:pt x="235" y="18"/>
                    <a:pt x="235" y="18"/>
                    <a:pt x="235" y="17"/>
                  </a:cubicBezTo>
                  <a:cubicBezTo>
                    <a:pt x="235" y="17"/>
                    <a:pt x="235" y="17"/>
                    <a:pt x="235" y="16"/>
                  </a:cubicBezTo>
                  <a:cubicBezTo>
                    <a:pt x="235" y="15"/>
                    <a:pt x="236" y="14"/>
                    <a:pt x="237" y="13"/>
                  </a:cubicBezTo>
                  <a:cubicBezTo>
                    <a:pt x="238" y="13"/>
                    <a:pt x="239" y="13"/>
                    <a:pt x="240" y="13"/>
                  </a:cubicBezTo>
                  <a:cubicBezTo>
                    <a:pt x="240" y="12"/>
                    <a:pt x="241" y="12"/>
                    <a:pt x="242" y="12"/>
                  </a:cubicBezTo>
                  <a:cubicBezTo>
                    <a:pt x="242" y="12"/>
                    <a:pt x="242" y="12"/>
                    <a:pt x="242" y="12"/>
                  </a:cubicBezTo>
                  <a:cubicBezTo>
                    <a:pt x="243" y="11"/>
                    <a:pt x="245" y="11"/>
                    <a:pt x="245" y="10"/>
                  </a:cubicBezTo>
                  <a:cubicBezTo>
                    <a:pt x="245" y="10"/>
                    <a:pt x="245" y="10"/>
                    <a:pt x="245" y="10"/>
                  </a:cubicBezTo>
                  <a:cubicBezTo>
                    <a:pt x="245" y="9"/>
                    <a:pt x="246" y="9"/>
                    <a:pt x="246" y="9"/>
                  </a:cubicBezTo>
                  <a:cubicBezTo>
                    <a:pt x="246" y="9"/>
                    <a:pt x="246" y="9"/>
                    <a:pt x="246" y="9"/>
                  </a:cubicBezTo>
                  <a:cubicBezTo>
                    <a:pt x="247" y="9"/>
                    <a:pt x="247" y="9"/>
                    <a:pt x="247" y="9"/>
                  </a:cubicBezTo>
                  <a:cubicBezTo>
                    <a:pt x="248" y="9"/>
                    <a:pt x="248" y="9"/>
                    <a:pt x="248" y="9"/>
                  </a:cubicBezTo>
                  <a:cubicBezTo>
                    <a:pt x="248" y="9"/>
                    <a:pt x="248" y="9"/>
                    <a:pt x="248" y="9"/>
                  </a:cubicBezTo>
                  <a:cubicBezTo>
                    <a:pt x="249" y="9"/>
                    <a:pt x="249" y="9"/>
                    <a:pt x="250" y="9"/>
                  </a:cubicBezTo>
                  <a:cubicBezTo>
                    <a:pt x="250" y="9"/>
                    <a:pt x="250" y="9"/>
                    <a:pt x="251" y="9"/>
                  </a:cubicBezTo>
                  <a:cubicBezTo>
                    <a:pt x="252" y="9"/>
                    <a:pt x="253" y="8"/>
                    <a:pt x="254" y="8"/>
                  </a:cubicBezTo>
                  <a:cubicBezTo>
                    <a:pt x="254" y="8"/>
                    <a:pt x="254" y="8"/>
                    <a:pt x="255" y="8"/>
                  </a:cubicBezTo>
                  <a:cubicBezTo>
                    <a:pt x="255" y="8"/>
                    <a:pt x="255" y="8"/>
                    <a:pt x="256" y="8"/>
                  </a:cubicBezTo>
                  <a:cubicBezTo>
                    <a:pt x="256" y="9"/>
                    <a:pt x="256" y="9"/>
                    <a:pt x="257" y="9"/>
                  </a:cubicBezTo>
                  <a:cubicBezTo>
                    <a:pt x="257" y="9"/>
                    <a:pt x="257" y="10"/>
                    <a:pt x="258" y="10"/>
                  </a:cubicBezTo>
                  <a:cubicBezTo>
                    <a:pt x="258" y="10"/>
                    <a:pt x="258" y="10"/>
                    <a:pt x="258" y="10"/>
                  </a:cubicBezTo>
                  <a:cubicBezTo>
                    <a:pt x="258" y="10"/>
                    <a:pt x="259" y="10"/>
                    <a:pt x="259" y="9"/>
                  </a:cubicBezTo>
                  <a:cubicBezTo>
                    <a:pt x="260" y="9"/>
                    <a:pt x="260" y="9"/>
                    <a:pt x="260" y="9"/>
                  </a:cubicBezTo>
                  <a:cubicBezTo>
                    <a:pt x="260" y="9"/>
                    <a:pt x="260" y="9"/>
                    <a:pt x="260" y="9"/>
                  </a:cubicBezTo>
                  <a:cubicBezTo>
                    <a:pt x="260" y="8"/>
                    <a:pt x="261" y="8"/>
                    <a:pt x="261" y="8"/>
                  </a:cubicBezTo>
                  <a:cubicBezTo>
                    <a:pt x="261" y="8"/>
                    <a:pt x="261" y="8"/>
                    <a:pt x="261" y="8"/>
                  </a:cubicBezTo>
                  <a:cubicBezTo>
                    <a:pt x="261" y="7"/>
                    <a:pt x="261" y="7"/>
                    <a:pt x="261" y="7"/>
                  </a:cubicBezTo>
                  <a:cubicBezTo>
                    <a:pt x="262" y="7"/>
                    <a:pt x="262" y="7"/>
                    <a:pt x="262" y="7"/>
                  </a:cubicBezTo>
                  <a:cubicBezTo>
                    <a:pt x="262" y="7"/>
                    <a:pt x="262" y="8"/>
                    <a:pt x="263" y="8"/>
                  </a:cubicBezTo>
                  <a:cubicBezTo>
                    <a:pt x="263" y="8"/>
                    <a:pt x="263" y="8"/>
                    <a:pt x="264" y="8"/>
                  </a:cubicBezTo>
                  <a:cubicBezTo>
                    <a:pt x="264" y="8"/>
                    <a:pt x="265" y="8"/>
                    <a:pt x="266" y="8"/>
                  </a:cubicBezTo>
                  <a:cubicBezTo>
                    <a:pt x="266" y="7"/>
                    <a:pt x="266" y="7"/>
                    <a:pt x="266" y="7"/>
                  </a:cubicBezTo>
                  <a:cubicBezTo>
                    <a:pt x="266" y="7"/>
                    <a:pt x="266" y="6"/>
                    <a:pt x="266" y="6"/>
                  </a:cubicBezTo>
                  <a:cubicBezTo>
                    <a:pt x="266" y="6"/>
                    <a:pt x="266" y="6"/>
                    <a:pt x="266" y="6"/>
                  </a:cubicBezTo>
                  <a:cubicBezTo>
                    <a:pt x="266" y="6"/>
                    <a:pt x="266" y="5"/>
                    <a:pt x="266" y="5"/>
                  </a:cubicBezTo>
                  <a:cubicBezTo>
                    <a:pt x="266" y="5"/>
                    <a:pt x="267" y="4"/>
                    <a:pt x="267" y="4"/>
                  </a:cubicBezTo>
                  <a:cubicBezTo>
                    <a:pt x="268" y="4"/>
                    <a:pt x="268" y="4"/>
                    <a:pt x="268" y="4"/>
                  </a:cubicBezTo>
                  <a:cubicBezTo>
                    <a:pt x="268" y="5"/>
                    <a:pt x="268" y="5"/>
                    <a:pt x="269" y="5"/>
                  </a:cubicBezTo>
                  <a:cubicBezTo>
                    <a:pt x="269" y="5"/>
                    <a:pt x="269" y="5"/>
                    <a:pt x="269" y="5"/>
                  </a:cubicBezTo>
                  <a:cubicBezTo>
                    <a:pt x="269" y="5"/>
                    <a:pt x="269" y="5"/>
                    <a:pt x="270" y="5"/>
                  </a:cubicBezTo>
                  <a:cubicBezTo>
                    <a:pt x="270" y="4"/>
                    <a:pt x="270" y="4"/>
                    <a:pt x="270" y="4"/>
                  </a:cubicBezTo>
                  <a:cubicBezTo>
                    <a:pt x="270" y="4"/>
                    <a:pt x="270" y="4"/>
                    <a:pt x="270" y="4"/>
                  </a:cubicBezTo>
                  <a:cubicBezTo>
                    <a:pt x="271" y="5"/>
                    <a:pt x="272" y="5"/>
                    <a:pt x="272" y="5"/>
                  </a:cubicBezTo>
                  <a:cubicBezTo>
                    <a:pt x="273" y="5"/>
                    <a:pt x="273" y="5"/>
                    <a:pt x="274" y="5"/>
                  </a:cubicBezTo>
                  <a:cubicBezTo>
                    <a:pt x="274" y="5"/>
                    <a:pt x="274" y="5"/>
                    <a:pt x="274" y="5"/>
                  </a:cubicBezTo>
                  <a:cubicBezTo>
                    <a:pt x="274" y="5"/>
                    <a:pt x="275" y="5"/>
                    <a:pt x="275" y="5"/>
                  </a:cubicBezTo>
                  <a:cubicBezTo>
                    <a:pt x="275" y="5"/>
                    <a:pt x="276" y="5"/>
                    <a:pt x="276" y="5"/>
                  </a:cubicBezTo>
                  <a:cubicBezTo>
                    <a:pt x="276" y="5"/>
                    <a:pt x="276" y="5"/>
                    <a:pt x="276" y="5"/>
                  </a:cubicBezTo>
                  <a:cubicBezTo>
                    <a:pt x="277" y="6"/>
                    <a:pt x="277" y="6"/>
                    <a:pt x="278" y="6"/>
                  </a:cubicBezTo>
                  <a:cubicBezTo>
                    <a:pt x="278" y="6"/>
                    <a:pt x="278" y="6"/>
                    <a:pt x="278" y="6"/>
                  </a:cubicBezTo>
                  <a:cubicBezTo>
                    <a:pt x="279" y="6"/>
                    <a:pt x="279" y="6"/>
                    <a:pt x="279" y="6"/>
                  </a:cubicBezTo>
                  <a:cubicBezTo>
                    <a:pt x="279" y="6"/>
                    <a:pt x="279" y="6"/>
                    <a:pt x="279" y="6"/>
                  </a:cubicBezTo>
                  <a:cubicBezTo>
                    <a:pt x="280" y="6"/>
                    <a:pt x="280" y="6"/>
                    <a:pt x="280" y="6"/>
                  </a:cubicBezTo>
                  <a:cubicBezTo>
                    <a:pt x="280" y="6"/>
                    <a:pt x="280" y="7"/>
                    <a:pt x="280" y="7"/>
                  </a:cubicBezTo>
                  <a:cubicBezTo>
                    <a:pt x="280" y="7"/>
                    <a:pt x="281" y="8"/>
                    <a:pt x="281" y="8"/>
                  </a:cubicBezTo>
                  <a:cubicBezTo>
                    <a:pt x="281" y="8"/>
                    <a:pt x="281" y="8"/>
                    <a:pt x="281" y="8"/>
                  </a:cubicBezTo>
                  <a:cubicBezTo>
                    <a:pt x="282" y="8"/>
                    <a:pt x="283" y="8"/>
                    <a:pt x="283" y="7"/>
                  </a:cubicBezTo>
                  <a:cubicBezTo>
                    <a:pt x="284" y="7"/>
                    <a:pt x="284" y="7"/>
                    <a:pt x="284" y="7"/>
                  </a:cubicBezTo>
                  <a:cubicBezTo>
                    <a:pt x="284" y="7"/>
                    <a:pt x="284" y="7"/>
                    <a:pt x="285" y="7"/>
                  </a:cubicBezTo>
                  <a:cubicBezTo>
                    <a:pt x="285" y="6"/>
                    <a:pt x="286" y="6"/>
                    <a:pt x="286" y="6"/>
                  </a:cubicBezTo>
                  <a:cubicBezTo>
                    <a:pt x="286" y="6"/>
                    <a:pt x="286" y="6"/>
                    <a:pt x="287" y="6"/>
                  </a:cubicBezTo>
                  <a:cubicBezTo>
                    <a:pt x="287" y="6"/>
                    <a:pt x="287" y="6"/>
                    <a:pt x="287" y="6"/>
                  </a:cubicBezTo>
                  <a:cubicBezTo>
                    <a:pt x="287" y="6"/>
                    <a:pt x="288" y="6"/>
                    <a:pt x="288" y="6"/>
                  </a:cubicBezTo>
                  <a:cubicBezTo>
                    <a:pt x="288" y="6"/>
                    <a:pt x="288" y="6"/>
                    <a:pt x="288" y="6"/>
                  </a:cubicBezTo>
                  <a:cubicBezTo>
                    <a:pt x="289" y="6"/>
                    <a:pt x="289" y="6"/>
                    <a:pt x="289" y="5"/>
                  </a:cubicBezTo>
                  <a:cubicBezTo>
                    <a:pt x="289" y="5"/>
                    <a:pt x="289" y="5"/>
                    <a:pt x="290" y="4"/>
                  </a:cubicBezTo>
                  <a:cubicBezTo>
                    <a:pt x="290" y="4"/>
                    <a:pt x="290" y="4"/>
                    <a:pt x="291" y="4"/>
                  </a:cubicBezTo>
                  <a:cubicBezTo>
                    <a:pt x="291" y="4"/>
                    <a:pt x="292" y="4"/>
                    <a:pt x="292" y="3"/>
                  </a:cubicBezTo>
                  <a:cubicBezTo>
                    <a:pt x="293" y="3"/>
                    <a:pt x="293" y="2"/>
                    <a:pt x="294" y="2"/>
                  </a:cubicBezTo>
                  <a:cubicBezTo>
                    <a:pt x="295" y="2"/>
                    <a:pt x="296" y="3"/>
                    <a:pt x="296" y="3"/>
                  </a:cubicBezTo>
                  <a:cubicBezTo>
                    <a:pt x="296" y="3"/>
                    <a:pt x="297" y="4"/>
                    <a:pt x="297" y="5"/>
                  </a:cubicBezTo>
                  <a:cubicBezTo>
                    <a:pt x="297" y="5"/>
                    <a:pt x="297" y="6"/>
                    <a:pt x="297" y="6"/>
                  </a:cubicBezTo>
                  <a:cubicBezTo>
                    <a:pt x="297" y="6"/>
                    <a:pt x="297" y="6"/>
                    <a:pt x="298" y="6"/>
                  </a:cubicBezTo>
                  <a:cubicBezTo>
                    <a:pt x="298" y="6"/>
                    <a:pt x="298" y="6"/>
                    <a:pt x="298" y="6"/>
                  </a:cubicBezTo>
                  <a:cubicBezTo>
                    <a:pt x="299" y="6"/>
                    <a:pt x="299" y="6"/>
                    <a:pt x="299" y="5"/>
                  </a:cubicBezTo>
                  <a:cubicBezTo>
                    <a:pt x="300" y="5"/>
                    <a:pt x="300" y="5"/>
                    <a:pt x="300" y="5"/>
                  </a:cubicBezTo>
                  <a:cubicBezTo>
                    <a:pt x="300" y="4"/>
                    <a:pt x="301" y="4"/>
                    <a:pt x="301" y="4"/>
                  </a:cubicBezTo>
                  <a:cubicBezTo>
                    <a:pt x="301" y="4"/>
                    <a:pt x="302" y="4"/>
                    <a:pt x="302" y="3"/>
                  </a:cubicBezTo>
                  <a:cubicBezTo>
                    <a:pt x="302" y="3"/>
                    <a:pt x="302" y="3"/>
                    <a:pt x="302" y="3"/>
                  </a:cubicBezTo>
                  <a:cubicBezTo>
                    <a:pt x="302" y="3"/>
                    <a:pt x="302" y="3"/>
                    <a:pt x="302" y="3"/>
                  </a:cubicBezTo>
                  <a:cubicBezTo>
                    <a:pt x="304" y="3"/>
                    <a:pt x="305" y="4"/>
                    <a:pt x="305" y="6"/>
                  </a:cubicBezTo>
                  <a:cubicBezTo>
                    <a:pt x="305" y="6"/>
                    <a:pt x="305" y="6"/>
                    <a:pt x="306" y="6"/>
                  </a:cubicBezTo>
                  <a:cubicBezTo>
                    <a:pt x="307" y="6"/>
                    <a:pt x="309" y="5"/>
                    <a:pt x="310" y="5"/>
                  </a:cubicBezTo>
                  <a:cubicBezTo>
                    <a:pt x="310" y="5"/>
                    <a:pt x="311" y="5"/>
                    <a:pt x="311" y="5"/>
                  </a:cubicBezTo>
                  <a:cubicBezTo>
                    <a:pt x="311" y="5"/>
                    <a:pt x="311" y="5"/>
                    <a:pt x="312" y="5"/>
                  </a:cubicBezTo>
                  <a:cubicBezTo>
                    <a:pt x="312" y="5"/>
                    <a:pt x="312" y="5"/>
                    <a:pt x="313" y="5"/>
                  </a:cubicBezTo>
                  <a:cubicBezTo>
                    <a:pt x="313" y="5"/>
                    <a:pt x="314" y="5"/>
                    <a:pt x="314" y="5"/>
                  </a:cubicBezTo>
                  <a:cubicBezTo>
                    <a:pt x="314" y="5"/>
                    <a:pt x="314" y="5"/>
                    <a:pt x="315" y="5"/>
                  </a:cubicBezTo>
                  <a:cubicBezTo>
                    <a:pt x="315" y="5"/>
                    <a:pt x="315" y="5"/>
                    <a:pt x="315" y="5"/>
                  </a:cubicBezTo>
                  <a:cubicBezTo>
                    <a:pt x="315" y="5"/>
                    <a:pt x="315" y="5"/>
                    <a:pt x="315" y="5"/>
                  </a:cubicBezTo>
                  <a:cubicBezTo>
                    <a:pt x="315" y="5"/>
                    <a:pt x="315" y="5"/>
                    <a:pt x="315" y="5"/>
                  </a:cubicBezTo>
                  <a:cubicBezTo>
                    <a:pt x="315" y="5"/>
                    <a:pt x="315" y="5"/>
                    <a:pt x="315" y="5"/>
                  </a:cubicBezTo>
                  <a:cubicBezTo>
                    <a:pt x="315" y="5"/>
                    <a:pt x="315" y="5"/>
                    <a:pt x="316" y="5"/>
                  </a:cubicBezTo>
                  <a:cubicBezTo>
                    <a:pt x="316" y="5"/>
                    <a:pt x="316" y="5"/>
                    <a:pt x="316" y="5"/>
                  </a:cubicBezTo>
                  <a:cubicBezTo>
                    <a:pt x="316" y="4"/>
                    <a:pt x="316" y="4"/>
                    <a:pt x="316" y="4"/>
                  </a:cubicBezTo>
                  <a:cubicBezTo>
                    <a:pt x="316" y="4"/>
                    <a:pt x="317" y="4"/>
                    <a:pt x="317" y="3"/>
                  </a:cubicBezTo>
                  <a:cubicBezTo>
                    <a:pt x="317" y="3"/>
                    <a:pt x="317" y="3"/>
                    <a:pt x="317" y="3"/>
                  </a:cubicBezTo>
                  <a:cubicBezTo>
                    <a:pt x="318" y="3"/>
                    <a:pt x="318" y="3"/>
                    <a:pt x="318" y="2"/>
                  </a:cubicBezTo>
                  <a:cubicBezTo>
                    <a:pt x="319" y="2"/>
                    <a:pt x="319" y="2"/>
                    <a:pt x="319" y="2"/>
                  </a:cubicBezTo>
                  <a:cubicBezTo>
                    <a:pt x="319" y="2"/>
                    <a:pt x="319" y="1"/>
                    <a:pt x="319" y="1"/>
                  </a:cubicBezTo>
                  <a:cubicBezTo>
                    <a:pt x="320" y="1"/>
                    <a:pt x="321" y="0"/>
                    <a:pt x="321" y="0"/>
                  </a:cubicBezTo>
                  <a:cubicBezTo>
                    <a:pt x="322" y="0"/>
                    <a:pt x="322" y="0"/>
                    <a:pt x="322" y="0"/>
                  </a:cubicBezTo>
                  <a:cubicBezTo>
                    <a:pt x="322" y="0"/>
                    <a:pt x="322" y="0"/>
                    <a:pt x="323" y="1"/>
                  </a:cubicBezTo>
                  <a:cubicBezTo>
                    <a:pt x="323" y="1"/>
                    <a:pt x="323" y="1"/>
                    <a:pt x="324" y="1"/>
                  </a:cubicBezTo>
                  <a:cubicBezTo>
                    <a:pt x="324" y="1"/>
                    <a:pt x="324" y="1"/>
                    <a:pt x="324" y="1"/>
                  </a:cubicBezTo>
                  <a:cubicBezTo>
                    <a:pt x="324" y="0"/>
                    <a:pt x="325" y="0"/>
                    <a:pt x="326" y="0"/>
                  </a:cubicBezTo>
                  <a:cubicBezTo>
                    <a:pt x="326" y="0"/>
                    <a:pt x="326" y="0"/>
                    <a:pt x="327" y="0"/>
                  </a:cubicBezTo>
                  <a:cubicBezTo>
                    <a:pt x="328" y="0"/>
                    <a:pt x="328" y="1"/>
                    <a:pt x="329" y="2"/>
                  </a:cubicBezTo>
                  <a:cubicBezTo>
                    <a:pt x="329" y="3"/>
                    <a:pt x="329" y="4"/>
                    <a:pt x="330" y="4"/>
                  </a:cubicBezTo>
                  <a:cubicBezTo>
                    <a:pt x="330" y="4"/>
                    <a:pt x="330" y="5"/>
                    <a:pt x="330" y="5"/>
                  </a:cubicBezTo>
                  <a:cubicBezTo>
                    <a:pt x="330" y="5"/>
                    <a:pt x="330" y="5"/>
                    <a:pt x="331" y="5"/>
                  </a:cubicBezTo>
                  <a:cubicBezTo>
                    <a:pt x="331" y="5"/>
                    <a:pt x="331" y="5"/>
                    <a:pt x="331" y="6"/>
                  </a:cubicBezTo>
                  <a:cubicBezTo>
                    <a:pt x="331" y="6"/>
                    <a:pt x="331" y="6"/>
                    <a:pt x="331" y="6"/>
                  </a:cubicBezTo>
                  <a:cubicBezTo>
                    <a:pt x="332" y="6"/>
                    <a:pt x="332" y="7"/>
                    <a:pt x="332" y="7"/>
                  </a:cubicBezTo>
                  <a:cubicBezTo>
                    <a:pt x="333" y="6"/>
                    <a:pt x="333" y="6"/>
                    <a:pt x="334" y="5"/>
                  </a:cubicBezTo>
                  <a:cubicBezTo>
                    <a:pt x="334" y="5"/>
                    <a:pt x="334" y="5"/>
                    <a:pt x="334" y="5"/>
                  </a:cubicBezTo>
                  <a:cubicBezTo>
                    <a:pt x="334" y="4"/>
                    <a:pt x="335" y="3"/>
                    <a:pt x="336" y="3"/>
                  </a:cubicBezTo>
                  <a:cubicBezTo>
                    <a:pt x="336" y="3"/>
                    <a:pt x="336" y="3"/>
                    <a:pt x="336" y="3"/>
                  </a:cubicBezTo>
                  <a:cubicBezTo>
                    <a:pt x="337" y="3"/>
                    <a:pt x="337" y="3"/>
                    <a:pt x="337" y="3"/>
                  </a:cubicBezTo>
                  <a:cubicBezTo>
                    <a:pt x="338" y="4"/>
                    <a:pt x="338" y="5"/>
                    <a:pt x="338" y="6"/>
                  </a:cubicBezTo>
                  <a:cubicBezTo>
                    <a:pt x="338" y="6"/>
                    <a:pt x="338" y="7"/>
                    <a:pt x="337" y="7"/>
                  </a:cubicBezTo>
                  <a:cubicBezTo>
                    <a:pt x="337" y="7"/>
                    <a:pt x="337" y="8"/>
                    <a:pt x="337" y="8"/>
                  </a:cubicBezTo>
                  <a:cubicBezTo>
                    <a:pt x="337" y="8"/>
                    <a:pt x="337" y="8"/>
                    <a:pt x="337" y="8"/>
                  </a:cubicBezTo>
                  <a:cubicBezTo>
                    <a:pt x="337" y="9"/>
                    <a:pt x="337" y="9"/>
                    <a:pt x="337" y="9"/>
                  </a:cubicBezTo>
                  <a:cubicBezTo>
                    <a:pt x="337" y="9"/>
                    <a:pt x="337" y="10"/>
                    <a:pt x="337" y="10"/>
                  </a:cubicBezTo>
                  <a:cubicBezTo>
                    <a:pt x="337" y="10"/>
                    <a:pt x="337" y="10"/>
                    <a:pt x="336" y="11"/>
                  </a:cubicBezTo>
                  <a:cubicBezTo>
                    <a:pt x="336" y="11"/>
                    <a:pt x="336" y="11"/>
                    <a:pt x="336" y="11"/>
                  </a:cubicBezTo>
                  <a:cubicBezTo>
                    <a:pt x="336" y="11"/>
                    <a:pt x="336" y="11"/>
                    <a:pt x="336" y="12"/>
                  </a:cubicBezTo>
                  <a:cubicBezTo>
                    <a:pt x="336" y="12"/>
                    <a:pt x="336" y="13"/>
                    <a:pt x="335" y="13"/>
                  </a:cubicBezTo>
                  <a:cubicBezTo>
                    <a:pt x="335" y="14"/>
                    <a:pt x="334" y="14"/>
                    <a:pt x="334" y="15"/>
                  </a:cubicBezTo>
                  <a:cubicBezTo>
                    <a:pt x="334" y="15"/>
                    <a:pt x="334" y="15"/>
                    <a:pt x="334" y="15"/>
                  </a:cubicBezTo>
                  <a:cubicBezTo>
                    <a:pt x="334" y="15"/>
                    <a:pt x="334" y="15"/>
                    <a:pt x="334" y="16"/>
                  </a:cubicBezTo>
                  <a:cubicBezTo>
                    <a:pt x="334" y="16"/>
                    <a:pt x="335" y="16"/>
                    <a:pt x="335" y="17"/>
                  </a:cubicBezTo>
                  <a:cubicBezTo>
                    <a:pt x="335" y="17"/>
                    <a:pt x="335" y="17"/>
                    <a:pt x="336" y="17"/>
                  </a:cubicBezTo>
                  <a:cubicBezTo>
                    <a:pt x="336" y="18"/>
                    <a:pt x="336" y="18"/>
                    <a:pt x="336" y="18"/>
                  </a:cubicBezTo>
                  <a:cubicBezTo>
                    <a:pt x="336" y="18"/>
                    <a:pt x="337" y="19"/>
                    <a:pt x="337" y="20"/>
                  </a:cubicBezTo>
                  <a:cubicBezTo>
                    <a:pt x="337" y="20"/>
                    <a:pt x="337" y="20"/>
                    <a:pt x="337" y="21"/>
                  </a:cubicBezTo>
                  <a:cubicBezTo>
                    <a:pt x="338" y="21"/>
                    <a:pt x="338" y="21"/>
                    <a:pt x="338" y="21"/>
                  </a:cubicBezTo>
                  <a:cubicBezTo>
                    <a:pt x="338" y="22"/>
                    <a:pt x="339" y="22"/>
                    <a:pt x="339" y="22"/>
                  </a:cubicBezTo>
                  <a:cubicBezTo>
                    <a:pt x="339" y="23"/>
                    <a:pt x="339" y="23"/>
                    <a:pt x="339" y="24"/>
                  </a:cubicBezTo>
                  <a:cubicBezTo>
                    <a:pt x="339" y="25"/>
                    <a:pt x="340" y="25"/>
                    <a:pt x="340" y="26"/>
                  </a:cubicBezTo>
                  <a:cubicBezTo>
                    <a:pt x="340" y="26"/>
                    <a:pt x="340" y="26"/>
                    <a:pt x="340" y="26"/>
                  </a:cubicBezTo>
                  <a:cubicBezTo>
                    <a:pt x="341" y="27"/>
                    <a:pt x="341" y="28"/>
                    <a:pt x="340" y="29"/>
                  </a:cubicBezTo>
                  <a:cubicBezTo>
                    <a:pt x="340" y="29"/>
                    <a:pt x="340" y="29"/>
                    <a:pt x="340" y="29"/>
                  </a:cubicBezTo>
                  <a:cubicBezTo>
                    <a:pt x="340" y="29"/>
                    <a:pt x="340" y="29"/>
                    <a:pt x="340" y="29"/>
                  </a:cubicBezTo>
                  <a:cubicBezTo>
                    <a:pt x="340" y="29"/>
                    <a:pt x="340" y="29"/>
                    <a:pt x="340" y="30"/>
                  </a:cubicBezTo>
                  <a:cubicBezTo>
                    <a:pt x="340" y="30"/>
                    <a:pt x="340" y="31"/>
                    <a:pt x="340" y="31"/>
                  </a:cubicBezTo>
                  <a:cubicBezTo>
                    <a:pt x="340" y="31"/>
                    <a:pt x="340" y="31"/>
                    <a:pt x="340" y="31"/>
                  </a:cubicBezTo>
                  <a:cubicBezTo>
                    <a:pt x="340" y="31"/>
                    <a:pt x="339" y="31"/>
                    <a:pt x="339" y="31"/>
                  </a:cubicBezTo>
                  <a:cubicBezTo>
                    <a:pt x="339" y="32"/>
                    <a:pt x="339" y="32"/>
                    <a:pt x="338" y="32"/>
                  </a:cubicBezTo>
                  <a:cubicBezTo>
                    <a:pt x="338" y="33"/>
                    <a:pt x="337" y="34"/>
                    <a:pt x="337" y="34"/>
                  </a:cubicBezTo>
                  <a:cubicBezTo>
                    <a:pt x="336" y="34"/>
                    <a:pt x="336" y="35"/>
                    <a:pt x="336" y="35"/>
                  </a:cubicBezTo>
                  <a:cubicBezTo>
                    <a:pt x="335" y="35"/>
                    <a:pt x="335" y="36"/>
                    <a:pt x="334" y="36"/>
                  </a:cubicBezTo>
                  <a:cubicBezTo>
                    <a:pt x="334" y="36"/>
                    <a:pt x="334" y="36"/>
                    <a:pt x="334" y="36"/>
                  </a:cubicBezTo>
                  <a:cubicBezTo>
                    <a:pt x="334" y="37"/>
                    <a:pt x="333" y="37"/>
                    <a:pt x="333" y="37"/>
                  </a:cubicBezTo>
                  <a:cubicBezTo>
                    <a:pt x="333" y="38"/>
                    <a:pt x="333" y="38"/>
                    <a:pt x="333" y="38"/>
                  </a:cubicBezTo>
                  <a:cubicBezTo>
                    <a:pt x="333" y="38"/>
                    <a:pt x="333" y="38"/>
                    <a:pt x="332" y="38"/>
                  </a:cubicBezTo>
                  <a:cubicBezTo>
                    <a:pt x="332" y="38"/>
                    <a:pt x="332" y="38"/>
                    <a:pt x="332" y="39"/>
                  </a:cubicBezTo>
                  <a:cubicBezTo>
                    <a:pt x="332" y="39"/>
                    <a:pt x="332" y="39"/>
                    <a:pt x="332" y="40"/>
                  </a:cubicBezTo>
                  <a:cubicBezTo>
                    <a:pt x="331" y="41"/>
                    <a:pt x="331" y="42"/>
                    <a:pt x="332" y="42"/>
                  </a:cubicBezTo>
                  <a:cubicBezTo>
                    <a:pt x="332" y="42"/>
                    <a:pt x="332" y="43"/>
                    <a:pt x="333" y="43"/>
                  </a:cubicBezTo>
                  <a:cubicBezTo>
                    <a:pt x="333" y="43"/>
                    <a:pt x="334" y="44"/>
                    <a:pt x="334" y="44"/>
                  </a:cubicBezTo>
                  <a:cubicBezTo>
                    <a:pt x="334" y="45"/>
                    <a:pt x="334" y="45"/>
                    <a:pt x="334" y="45"/>
                  </a:cubicBezTo>
                  <a:cubicBezTo>
                    <a:pt x="334" y="46"/>
                    <a:pt x="334" y="46"/>
                    <a:pt x="335" y="46"/>
                  </a:cubicBezTo>
                  <a:cubicBezTo>
                    <a:pt x="335" y="46"/>
                    <a:pt x="335" y="46"/>
                    <a:pt x="336" y="46"/>
                  </a:cubicBezTo>
                  <a:cubicBezTo>
                    <a:pt x="336" y="46"/>
                    <a:pt x="336" y="46"/>
                    <a:pt x="336" y="46"/>
                  </a:cubicBezTo>
                  <a:cubicBezTo>
                    <a:pt x="337" y="46"/>
                    <a:pt x="337" y="47"/>
                    <a:pt x="338" y="47"/>
                  </a:cubicBezTo>
                  <a:cubicBezTo>
                    <a:pt x="338" y="47"/>
                    <a:pt x="338" y="48"/>
                    <a:pt x="338" y="48"/>
                  </a:cubicBezTo>
                  <a:cubicBezTo>
                    <a:pt x="338" y="49"/>
                    <a:pt x="338" y="49"/>
                    <a:pt x="339" y="49"/>
                  </a:cubicBezTo>
                  <a:cubicBezTo>
                    <a:pt x="339" y="49"/>
                    <a:pt x="339" y="49"/>
                    <a:pt x="339" y="49"/>
                  </a:cubicBezTo>
                  <a:cubicBezTo>
                    <a:pt x="339" y="49"/>
                    <a:pt x="340" y="48"/>
                    <a:pt x="340" y="48"/>
                  </a:cubicBezTo>
                  <a:cubicBezTo>
                    <a:pt x="340" y="48"/>
                    <a:pt x="340" y="47"/>
                    <a:pt x="341" y="47"/>
                  </a:cubicBezTo>
                  <a:cubicBezTo>
                    <a:pt x="341" y="47"/>
                    <a:pt x="342" y="48"/>
                    <a:pt x="342" y="48"/>
                  </a:cubicBezTo>
                  <a:cubicBezTo>
                    <a:pt x="343" y="48"/>
                    <a:pt x="343" y="49"/>
                    <a:pt x="344" y="50"/>
                  </a:cubicBezTo>
                  <a:cubicBezTo>
                    <a:pt x="344" y="51"/>
                    <a:pt x="345" y="52"/>
                    <a:pt x="346" y="53"/>
                  </a:cubicBezTo>
                  <a:cubicBezTo>
                    <a:pt x="347" y="53"/>
                    <a:pt x="347" y="53"/>
                    <a:pt x="347" y="53"/>
                  </a:cubicBezTo>
                  <a:cubicBezTo>
                    <a:pt x="347" y="53"/>
                    <a:pt x="347" y="53"/>
                    <a:pt x="347" y="53"/>
                  </a:cubicBezTo>
                  <a:cubicBezTo>
                    <a:pt x="347" y="53"/>
                    <a:pt x="348" y="53"/>
                    <a:pt x="349" y="53"/>
                  </a:cubicBezTo>
                  <a:cubicBezTo>
                    <a:pt x="349" y="53"/>
                    <a:pt x="349" y="53"/>
                    <a:pt x="350" y="54"/>
                  </a:cubicBezTo>
                  <a:cubicBezTo>
                    <a:pt x="350" y="54"/>
                    <a:pt x="350" y="55"/>
                    <a:pt x="351" y="55"/>
                  </a:cubicBezTo>
                  <a:cubicBezTo>
                    <a:pt x="352" y="56"/>
                    <a:pt x="353" y="56"/>
                    <a:pt x="354" y="56"/>
                  </a:cubicBezTo>
                  <a:cubicBezTo>
                    <a:pt x="355" y="57"/>
                    <a:pt x="356" y="56"/>
                    <a:pt x="357" y="56"/>
                  </a:cubicBezTo>
                  <a:cubicBezTo>
                    <a:pt x="358" y="55"/>
                    <a:pt x="360" y="55"/>
                    <a:pt x="361" y="55"/>
                  </a:cubicBezTo>
                  <a:cubicBezTo>
                    <a:pt x="362" y="54"/>
                    <a:pt x="364" y="55"/>
                    <a:pt x="365" y="55"/>
                  </a:cubicBezTo>
                  <a:cubicBezTo>
                    <a:pt x="366" y="55"/>
                    <a:pt x="367" y="56"/>
                    <a:pt x="367" y="56"/>
                  </a:cubicBezTo>
                  <a:cubicBezTo>
                    <a:pt x="368" y="56"/>
                    <a:pt x="369" y="56"/>
                    <a:pt x="370" y="56"/>
                  </a:cubicBezTo>
                  <a:cubicBezTo>
                    <a:pt x="371" y="56"/>
                    <a:pt x="373" y="57"/>
                    <a:pt x="374" y="57"/>
                  </a:cubicBezTo>
                  <a:cubicBezTo>
                    <a:pt x="374" y="58"/>
                    <a:pt x="375" y="59"/>
                    <a:pt x="375" y="59"/>
                  </a:cubicBezTo>
                  <a:cubicBezTo>
                    <a:pt x="376" y="60"/>
                    <a:pt x="377" y="59"/>
                    <a:pt x="378" y="60"/>
                  </a:cubicBezTo>
                  <a:cubicBezTo>
                    <a:pt x="379" y="61"/>
                    <a:pt x="381" y="60"/>
                    <a:pt x="382" y="60"/>
                  </a:cubicBezTo>
                  <a:cubicBezTo>
                    <a:pt x="382" y="60"/>
                    <a:pt x="382" y="60"/>
                    <a:pt x="382" y="61"/>
                  </a:cubicBezTo>
                  <a:cubicBezTo>
                    <a:pt x="383" y="61"/>
                    <a:pt x="383" y="62"/>
                    <a:pt x="384" y="62"/>
                  </a:cubicBezTo>
                  <a:cubicBezTo>
                    <a:pt x="384" y="62"/>
                    <a:pt x="385" y="63"/>
                    <a:pt x="384" y="63"/>
                  </a:cubicBezTo>
                  <a:cubicBezTo>
                    <a:pt x="384" y="65"/>
                    <a:pt x="385" y="67"/>
                    <a:pt x="386" y="69"/>
                  </a:cubicBezTo>
                  <a:cubicBezTo>
                    <a:pt x="386" y="70"/>
                    <a:pt x="385" y="70"/>
                    <a:pt x="386" y="71"/>
                  </a:cubicBezTo>
                  <a:cubicBezTo>
                    <a:pt x="386" y="72"/>
                    <a:pt x="387" y="72"/>
                    <a:pt x="387" y="72"/>
                  </a:cubicBezTo>
                  <a:cubicBezTo>
                    <a:pt x="388" y="73"/>
                    <a:pt x="387" y="74"/>
                    <a:pt x="388" y="74"/>
                  </a:cubicBezTo>
                  <a:cubicBezTo>
                    <a:pt x="388" y="74"/>
                    <a:pt x="389" y="75"/>
                    <a:pt x="390" y="75"/>
                  </a:cubicBezTo>
                  <a:cubicBezTo>
                    <a:pt x="391" y="76"/>
                    <a:pt x="392" y="75"/>
                    <a:pt x="393" y="75"/>
                  </a:cubicBezTo>
                  <a:cubicBezTo>
                    <a:pt x="394" y="75"/>
                    <a:pt x="395" y="75"/>
                    <a:pt x="396" y="74"/>
                  </a:cubicBezTo>
                  <a:cubicBezTo>
                    <a:pt x="397" y="73"/>
                    <a:pt x="398" y="74"/>
                    <a:pt x="399" y="75"/>
                  </a:cubicBezTo>
                  <a:cubicBezTo>
                    <a:pt x="399" y="75"/>
                    <a:pt x="400" y="75"/>
                    <a:pt x="400" y="75"/>
                  </a:cubicBezTo>
                  <a:cubicBezTo>
                    <a:pt x="400" y="75"/>
                    <a:pt x="401" y="75"/>
                    <a:pt x="401" y="76"/>
                  </a:cubicBezTo>
                  <a:cubicBezTo>
                    <a:pt x="402" y="76"/>
                    <a:pt x="403" y="76"/>
                    <a:pt x="403" y="77"/>
                  </a:cubicBezTo>
                  <a:cubicBezTo>
                    <a:pt x="404" y="77"/>
                    <a:pt x="405" y="78"/>
                    <a:pt x="405" y="79"/>
                  </a:cubicBezTo>
                  <a:cubicBezTo>
                    <a:pt x="406" y="79"/>
                    <a:pt x="407" y="79"/>
                    <a:pt x="407" y="79"/>
                  </a:cubicBezTo>
                  <a:cubicBezTo>
                    <a:pt x="408" y="80"/>
                    <a:pt x="410" y="81"/>
                    <a:pt x="411" y="82"/>
                  </a:cubicBezTo>
                  <a:cubicBezTo>
                    <a:pt x="411" y="83"/>
                    <a:pt x="412" y="83"/>
                    <a:pt x="413" y="84"/>
                  </a:cubicBezTo>
                  <a:cubicBezTo>
                    <a:pt x="414" y="84"/>
                    <a:pt x="414" y="85"/>
                    <a:pt x="415" y="85"/>
                  </a:cubicBezTo>
                  <a:cubicBezTo>
                    <a:pt x="415" y="85"/>
                    <a:pt x="416" y="86"/>
                    <a:pt x="416" y="86"/>
                  </a:cubicBezTo>
                  <a:cubicBezTo>
                    <a:pt x="417" y="87"/>
                    <a:pt x="417" y="87"/>
                    <a:pt x="418" y="87"/>
                  </a:cubicBezTo>
                  <a:cubicBezTo>
                    <a:pt x="418" y="87"/>
                    <a:pt x="418" y="87"/>
                    <a:pt x="418" y="88"/>
                  </a:cubicBezTo>
                  <a:cubicBezTo>
                    <a:pt x="419" y="88"/>
                    <a:pt x="419" y="88"/>
                    <a:pt x="420" y="89"/>
                  </a:cubicBezTo>
                  <a:cubicBezTo>
                    <a:pt x="421" y="89"/>
                    <a:pt x="421" y="89"/>
                    <a:pt x="422" y="89"/>
                  </a:cubicBezTo>
                  <a:cubicBezTo>
                    <a:pt x="423" y="88"/>
                    <a:pt x="424" y="87"/>
                    <a:pt x="424" y="87"/>
                  </a:cubicBezTo>
                  <a:cubicBezTo>
                    <a:pt x="424" y="87"/>
                    <a:pt x="425" y="87"/>
                    <a:pt x="425" y="86"/>
                  </a:cubicBezTo>
                  <a:cubicBezTo>
                    <a:pt x="425" y="86"/>
                    <a:pt x="425" y="86"/>
                    <a:pt x="425" y="86"/>
                  </a:cubicBezTo>
                  <a:cubicBezTo>
                    <a:pt x="425" y="85"/>
                    <a:pt x="426" y="85"/>
                    <a:pt x="426" y="85"/>
                  </a:cubicBezTo>
                  <a:cubicBezTo>
                    <a:pt x="426" y="85"/>
                    <a:pt x="427" y="84"/>
                    <a:pt x="427" y="84"/>
                  </a:cubicBezTo>
                  <a:cubicBezTo>
                    <a:pt x="427" y="83"/>
                    <a:pt x="428" y="83"/>
                    <a:pt x="428" y="82"/>
                  </a:cubicBezTo>
                  <a:cubicBezTo>
                    <a:pt x="428" y="82"/>
                    <a:pt x="428" y="81"/>
                    <a:pt x="429" y="81"/>
                  </a:cubicBezTo>
                  <a:cubicBezTo>
                    <a:pt x="429" y="81"/>
                    <a:pt x="430" y="81"/>
                    <a:pt x="430" y="80"/>
                  </a:cubicBezTo>
                  <a:cubicBezTo>
                    <a:pt x="430" y="79"/>
                    <a:pt x="430" y="79"/>
                    <a:pt x="430" y="78"/>
                  </a:cubicBezTo>
                  <a:cubicBezTo>
                    <a:pt x="430" y="77"/>
                    <a:pt x="430" y="76"/>
                    <a:pt x="430" y="75"/>
                  </a:cubicBezTo>
                  <a:cubicBezTo>
                    <a:pt x="429" y="75"/>
                    <a:pt x="429" y="74"/>
                    <a:pt x="429" y="74"/>
                  </a:cubicBezTo>
                  <a:cubicBezTo>
                    <a:pt x="428" y="73"/>
                    <a:pt x="427" y="73"/>
                    <a:pt x="427" y="72"/>
                  </a:cubicBezTo>
                  <a:cubicBezTo>
                    <a:pt x="427" y="72"/>
                    <a:pt x="427" y="71"/>
                    <a:pt x="427" y="71"/>
                  </a:cubicBezTo>
                  <a:cubicBezTo>
                    <a:pt x="427" y="71"/>
                    <a:pt x="427" y="70"/>
                    <a:pt x="427" y="70"/>
                  </a:cubicBezTo>
                  <a:cubicBezTo>
                    <a:pt x="427" y="68"/>
                    <a:pt x="427" y="67"/>
                    <a:pt x="428" y="66"/>
                  </a:cubicBezTo>
                  <a:cubicBezTo>
                    <a:pt x="428" y="65"/>
                    <a:pt x="428" y="64"/>
                    <a:pt x="429" y="63"/>
                  </a:cubicBezTo>
                  <a:cubicBezTo>
                    <a:pt x="429" y="63"/>
                    <a:pt x="430" y="62"/>
                    <a:pt x="430" y="61"/>
                  </a:cubicBezTo>
                  <a:cubicBezTo>
                    <a:pt x="430" y="61"/>
                    <a:pt x="430" y="61"/>
                    <a:pt x="430" y="61"/>
                  </a:cubicBezTo>
                  <a:cubicBezTo>
                    <a:pt x="430" y="60"/>
                    <a:pt x="431" y="59"/>
                    <a:pt x="432" y="58"/>
                  </a:cubicBezTo>
                  <a:cubicBezTo>
                    <a:pt x="434" y="56"/>
                    <a:pt x="436" y="56"/>
                    <a:pt x="438" y="55"/>
                  </a:cubicBezTo>
                  <a:cubicBezTo>
                    <a:pt x="439" y="55"/>
                    <a:pt x="441" y="55"/>
                    <a:pt x="441" y="55"/>
                  </a:cubicBezTo>
                  <a:cubicBezTo>
                    <a:pt x="442" y="54"/>
                    <a:pt x="443" y="54"/>
                    <a:pt x="443" y="54"/>
                  </a:cubicBezTo>
                  <a:cubicBezTo>
                    <a:pt x="445" y="54"/>
                    <a:pt x="446" y="54"/>
                    <a:pt x="447" y="54"/>
                  </a:cubicBezTo>
                  <a:cubicBezTo>
                    <a:pt x="448" y="54"/>
                    <a:pt x="449" y="53"/>
                    <a:pt x="449" y="54"/>
                  </a:cubicBezTo>
                  <a:cubicBezTo>
                    <a:pt x="450" y="54"/>
                    <a:pt x="450" y="54"/>
                    <a:pt x="450" y="54"/>
                  </a:cubicBezTo>
                  <a:cubicBezTo>
                    <a:pt x="451" y="55"/>
                    <a:pt x="451" y="55"/>
                    <a:pt x="452" y="55"/>
                  </a:cubicBezTo>
                  <a:cubicBezTo>
                    <a:pt x="453" y="55"/>
                    <a:pt x="454" y="55"/>
                    <a:pt x="455" y="55"/>
                  </a:cubicBezTo>
                  <a:cubicBezTo>
                    <a:pt x="455" y="55"/>
                    <a:pt x="456" y="56"/>
                    <a:pt x="456" y="56"/>
                  </a:cubicBezTo>
                  <a:cubicBezTo>
                    <a:pt x="456" y="57"/>
                    <a:pt x="456" y="57"/>
                    <a:pt x="456" y="57"/>
                  </a:cubicBezTo>
                  <a:cubicBezTo>
                    <a:pt x="457" y="58"/>
                    <a:pt x="457" y="58"/>
                    <a:pt x="458" y="58"/>
                  </a:cubicBezTo>
                  <a:cubicBezTo>
                    <a:pt x="459" y="58"/>
                    <a:pt x="458" y="59"/>
                    <a:pt x="459" y="60"/>
                  </a:cubicBezTo>
                  <a:cubicBezTo>
                    <a:pt x="459" y="60"/>
                    <a:pt x="460" y="60"/>
                    <a:pt x="460" y="60"/>
                  </a:cubicBezTo>
                  <a:cubicBezTo>
                    <a:pt x="460" y="61"/>
                    <a:pt x="460" y="61"/>
                    <a:pt x="460" y="61"/>
                  </a:cubicBezTo>
                  <a:cubicBezTo>
                    <a:pt x="461" y="62"/>
                    <a:pt x="462" y="62"/>
                    <a:pt x="463" y="62"/>
                  </a:cubicBezTo>
                  <a:cubicBezTo>
                    <a:pt x="464" y="62"/>
                    <a:pt x="464" y="62"/>
                    <a:pt x="465" y="62"/>
                  </a:cubicBezTo>
                  <a:cubicBezTo>
                    <a:pt x="466" y="62"/>
                    <a:pt x="466" y="62"/>
                    <a:pt x="467" y="63"/>
                  </a:cubicBezTo>
                  <a:cubicBezTo>
                    <a:pt x="467" y="63"/>
                    <a:pt x="469" y="64"/>
                    <a:pt x="470" y="64"/>
                  </a:cubicBezTo>
                  <a:cubicBezTo>
                    <a:pt x="471" y="64"/>
                    <a:pt x="471" y="64"/>
                    <a:pt x="472" y="64"/>
                  </a:cubicBezTo>
                  <a:cubicBezTo>
                    <a:pt x="473" y="64"/>
                    <a:pt x="474" y="64"/>
                    <a:pt x="474" y="64"/>
                  </a:cubicBezTo>
                  <a:cubicBezTo>
                    <a:pt x="475" y="65"/>
                    <a:pt x="476" y="65"/>
                    <a:pt x="477" y="65"/>
                  </a:cubicBezTo>
                  <a:cubicBezTo>
                    <a:pt x="477" y="65"/>
                    <a:pt x="478" y="65"/>
                    <a:pt x="478" y="66"/>
                  </a:cubicBezTo>
                  <a:cubicBezTo>
                    <a:pt x="478" y="66"/>
                    <a:pt x="478" y="66"/>
                    <a:pt x="478" y="66"/>
                  </a:cubicBezTo>
                  <a:cubicBezTo>
                    <a:pt x="478" y="66"/>
                    <a:pt x="478" y="66"/>
                    <a:pt x="478" y="66"/>
                  </a:cubicBezTo>
                  <a:cubicBezTo>
                    <a:pt x="478" y="67"/>
                    <a:pt x="479" y="68"/>
                    <a:pt x="480" y="68"/>
                  </a:cubicBezTo>
                  <a:cubicBezTo>
                    <a:pt x="481" y="68"/>
                    <a:pt x="483" y="68"/>
                    <a:pt x="484" y="68"/>
                  </a:cubicBezTo>
                  <a:cubicBezTo>
                    <a:pt x="485" y="68"/>
                    <a:pt x="485" y="68"/>
                    <a:pt x="486" y="69"/>
                  </a:cubicBezTo>
                  <a:cubicBezTo>
                    <a:pt x="487" y="69"/>
                    <a:pt x="488" y="70"/>
                    <a:pt x="489" y="70"/>
                  </a:cubicBezTo>
                  <a:cubicBezTo>
                    <a:pt x="491" y="70"/>
                    <a:pt x="493" y="70"/>
                    <a:pt x="494" y="70"/>
                  </a:cubicBezTo>
                  <a:cubicBezTo>
                    <a:pt x="495" y="70"/>
                    <a:pt x="496" y="70"/>
                    <a:pt x="497" y="71"/>
                  </a:cubicBezTo>
                  <a:cubicBezTo>
                    <a:pt x="497" y="71"/>
                    <a:pt x="498" y="71"/>
                    <a:pt x="499" y="71"/>
                  </a:cubicBezTo>
                  <a:cubicBezTo>
                    <a:pt x="499" y="71"/>
                    <a:pt x="500" y="72"/>
                    <a:pt x="500" y="72"/>
                  </a:cubicBezTo>
                  <a:cubicBezTo>
                    <a:pt x="501" y="73"/>
                    <a:pt x="501" y="73"/>
                    <a:pt x="502" y="73"/>
                  </a:cubicBezTo>
                  <a:cubicBezTo>
                    <a:pt x="502" y="73"/>
                    <a:pt x="502" y="72"/>
                    <a:pt x="502" y="72"/>
                  </a:cubicBezTo>
                  <a:cubicBezTo>
                    <a:pt x="503" y="72"/>
                    <a:pt x="503" y="73"/>
                    <a:pt x="504" y="73"/>
                  </a:cubicBezTo>
                  <a:cubicBezTo>
                    <a:pt x="504" y="73"/>
                    <a:pt x="505" y="74"/>
                    <a:pt x="505" y="74"/>
                  </a:cubicBezTo>
                  <a:cubicBezTo>
                    <a:pt x="505" y="74"/>
                    <a:pt x="506" y="74"/>
                    <a:pt x="506" y="74"/>
                  </a:cubicBezTo>
                  <a:cubicBezTo>
                    <a:pt x="507" y="75"/>
                    <a:pt x="509" y="74"/>
                    <a:pt x="511" y="74"/>
                  </a:cubicBezTo>
                  <a:cubicBezTo>
                    <a:pt x="512" y="74"/>
                    <a:pt x="513" y="75"/>
                    <a:pt x="514" y="76"/>
                  </a:cubicBezTo>
                  <a:cubicBezTo>
                    <a:pt x="515" y="76"/>
                    <a:pt x="516" y="76"/>
                    <a:pt x="516" y="76"/>
                  </a:cubicBezTo>
                  <a:cubicBezTo>
                    <a:pt x="517" y="76"/>
                    <a:pt x="517" y="77"/>
                    <a:pt x="517" y="77"/>
                  </a:cubicBezTo>
                  <a:cubicBezTo>
                    <a:pt x="518" y="76"/>
                    <a:pt x="518" y="75"/>
                    <a:pt x="519" y="74"/>
                  </a:cubicBezTo>
                  <a:cubicBezTo>
                    <a:pt x="520" y="74"/>
                    <a:pt x="520" y="73"/>
                    <a:pt x="521" y="73"/>
                  </a:cubicBezTo>
                  <a:cubicBezTo>
                    <a:pt x="522" y="73"/>
                    <a:pt x="523" y="72"/>
                    <a:pt x="524" y="72"/>
                  </a:cubicBezTo>
                  <a:cubicBezTo>
                    <a:pt x="524" y="72"/>
                    <a:pt x="525" y="71"/>
                    <a:pt x="525" y="71"/>
                  </a:cubicBezTo>
                  <a:cubicBezTo>
                    <a:pt x="526" y="70"/>
                    <a:pt x="526" y="70"/>
                    <a:pt x="527" y="70"/>
                  </a:cubicBezTo>
                  <a:cubicBezTo>
                    <a:pt x="527" y="69"/>
                    <a:pt x="528" y="68"/>
                    <a:pt x="529" y="68"/>
                  </a:cubicBezTo>
                  <a:cubicBezTo>
                    <a:pt x="530" y="69"/>
                    <a:pt x="530" y="69"/>
                    <a:pt x="531" y="70"/>
                  </a:cubicBezTo>
                  <a:cubicBezTo>
                    <a:pt x="531" y="71"/>
                    <a:pt x="533" y="70"/>
                    <a:pt x="533" y="70"/>
                  </a:cubicBezTo>
                  <a:cubicBezTo>
                    <a:pt x="533" y="70"/>
                    <a:pt x="535" y="69"/>
                    <a:pt x="535" y="69"/>
                  </a:cubicBezTo>
                  <a:cubicBezTo>
                    <a:pt x="535" y="69"/>
                    <a:pt x="534" y="69"/>
                    <a:pt x="534" y="69"/>
                  </a:cubicBezTo>
                  <a:cubicBezTo>
                    <a:pt x="534" y="69"/>
                    <a:pt x="534" y="68"/>
                    <a:pt x="534" y="68"/>
                  </a:cubicBezTo>
                  <a:cubicBezTo>
                    <a:pt x="534" y="67"/>
                    <a:pt x="535" y="67"/>
                    <a:pt x="535" y="67"/>
                  </a:cubicBezTo>
                  <a:cubicBezTo>
                    <a:pt x="536" y="68"/>
                    <a:pt x="537" y="68"/>
                    <a:pt x="537" y="69"/>
                  </a:cubicBezTo>
                  <a:cubicBezTo>
                    <a:pt x="538" y="70"/>
                    <a:pt x="539" y="70"/>
                    <a:pt x="540" y="70"/>
                  </a:cubicBezTo>
                  <a:cubicBezTo>
                    <a:pt x="541" y="70"/>
                    <a:pt x="541" y="71"/>
                    <a:pt x="541" y="72"/>
                  </a:cubicBezTo>
                  <a:cubicBezTo>
                    <a:pt x="541" y="73"/>
                    <a:pt x="543" y="73"/>
                    <a:pt x="544" y="74"/>
                  </a:cubicBezTo>
                  <a:cubicBezTo>
                    <a:pt x="544" y="75"/>
                    <a:pt x="544" y="76"/>
                    <a:pt x="545" y="75"/>
                  </a:cubicBezTo>
                  <a:cubicBezTo>
                    <a:pt x="546" y="74"/>
                    <a:pt x="545" y="74"/>
                    <a:pt x="545" y="73"/>
                  </a:cubicBezTo>
                  <a:cubicBezTo>
                    <a:pt x="544" y="72"/>
                    <a:pt x="545" y="71"/>
                    <a:pt x="546" y="71"/>
                  </a:cubicBezTo>
                  <a:cubicBezTo>
                    <a:pt x="546" y="71"/>
                    <a:pt x="546" y="71"/>
                    <a:pt x="546" y="71"/>
                  </a:cubicBezTo>
                  <a:cubicBezTo>
                    <a:pt x="546" y="72"/>
                    <a:pt x="548" y="74"/>
                    <a:pt x="549" y="73"/>
                  </a:cubicBezTo>
                  <a:cubicBezTo>
                    <a:pt x="550" y="73"/>
                    <a:pt x="550" y="72"/>
                    <a:pt x="551" y="72"/>
                  </a:cubicBezTo>
                  <a:cubicBezTo>
                    <a:pt x="551" y="72"/>
                    <a:pt x="552" y="73"/>
                    <a:pt x="553" y="73"/>
                  </a:cubicBezTo>
                  <a:cubicBezTo>
                    <a:pt x="553" y="73"/>
                    <a:pt x="554" y="73"/>
                    <a:pt x="554" y="73"/>
                  </a:cubicBezTo>
                  <a:cubicBezTo>
                    <a:pt x="556" y="73"/>
                    <a:pt x="557" y="73"/>
                    <a:pt x="558" y="73"/>
                  </a:cubicBezTo>
                  <a:cubicBezTo>
                    <a:pt x="559" y="73"/>
                    <a:pt x="559" y="74"/>
                    <a:pt x="560" y="73"/>
                  </a:cubicBezTo>
                  <a:cubicBezTo>
                    <a:pt x="561" y="72"/>
                    <a:pt x="561" y="73"/>
                    <a:pt x="561" y="72"/>
                  </a:cubicBezTo>
                  <a:cubicBezTo>
                    <a:pt x="562" y="72"/>
                    <a:pt x="562" y="72"/>
                    <a:pt x="562" y="72"/>
                  </a:cubicBezTo>
                  <a:cubicBezTo>
                    <a:pt x="563" y="73"/>
                    <a:pt x="563" y="73"/>
                    <a:pt x="563"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5" y="75"/>
                    <a:pt x="565" y="77"/>
                    <a:pt x="565" y="77"/>
                  </a:cubicBezTo>
                  <a:cubicBezTo>
                    <a:pt x="565" y="77"/>
                    <a:pt x="565" y="77"/>
                    <a:pt x="565" y="77"/>
                  </a:cubicBezTo>
                  <a:cubicBezTo>
                    <a:pt x="565" y="77"/>
                    <a:pt x="565" y="77"/>
                    <a:pt x="565" y="77"/>
                  </a:cubicBezTo>
                  <a:cubicBezTo>
                    <a:pt x="565" y="77"/>
                    <a:pt x="565" y="79"/>
                    <a:pt x="566" y="79"/>
                  </a:cubicBezTo>
                  <a:cubicBezTo>
                    <a:pt x="567" y="80"/>
                    <a:pt x="568" y="82"/>
                    <a:pt x="568" y="82"/>
                  </a:cubicBezTo>
                  <a:cubicBezTo>
                    <a:pt x="568" y="82"/>
                    <a:pt x="569" y="86"/>
                    <a:pt x="569" y="86"/>
                  </a:cubicBezTo>
                  <a:cubicBezTo>
                    <a:pt x="569" y="87"/>
                    <a:pt x="569" y="87"/>
                    <a:pt x="569" y="87"/>
                  </a:cubicBezTo>
                  <a:cubicBezTo>
                    <a:pt x="569" y="87"/>
                    <a:pt x="569" y="88"/>
                    <a:pt x="568" y="88"/>
                  </a:cubicBezTo>
                  <a:cubicBezTo>
                    <a:pt x="568" y="88"/>
                    <a:pt x="568" y="88"/>
                    <a:pt x="568" y="88"/>
                  </a:cubicBezTo>
                  <a:cubicBezTo>
                    <a:pt x="568" y="88"/>
                    <a:pt x="568" y="88"/>
                    <a:pt x="568" y="88"/>
                  </a:cubicBezTo>
                  <a:cubicBezTo>
                    <a:pt x="568" y="89"/>
                    <a:pt x="568" y="90"/>
                    <a:pt x="569" y="91"/>
                  </a:cubicBezTo>
                  <a:cubicBezTo>
                    <a:pt x="569" y="91"/>
                    <a:pt x="569" y="93"/>
                    <a:pt x="569" y="94"/>
                  </a:cubicBezTo>
                  <a:cubicBezTo>
                    <a:pt x="569" y="94"/>
                    <a:pt x="569" y="94"/>
                    <a:pt x="569" y="94"/>
                  </a:cubicBezTo>
                  <a:cubicBezTo>
                    <a:pt x="568" y="95"/>
                    <a:pt x="568" y="96"/>
                    <a:pt x="568" y="97"/>
                  </a:cubicBezTo>
                  <a:cubicBezTo>
                    <a:pt x="568" y="97"/>
                    <a:pt x="568" y="99"/>
                    <a:pt x="567" y="100"/>
                  </a:cubicBezTo>
                  <a:cubicBezTo>
                    <a:pt x="567" y="101"/>
                    <a:pt x="567" y="101"/>
                    <a:pt x="567" y="101"/>
                  </a:cubicBezTo>
                  <a:cubicBezTo>
                    <a:pt x="566" y="102"/>
                    <a:pt x="566" y="105"/>
                    <a:pt x="567" y="106"/>
                  </a:cubicBezTo>
                  <a:cubicBezTo>
                    <a:pt x="568" y="106"/>
                    <a:pt x="568" y="107"/>
                    <a:pt x="568" y="108"/>
                  </a:cubicBezTo>
                  <a:cubicBezTo>
                    <a:pt x="568" y="109"/>
                    <a:pt x="568" y="111"/>
                    <a:pt x="568" y="112"/>
                  </a:cubicBezTo>
                  <a:cubicBezTo>
                    <a:pt x="567" y="112"/>
                    <a:pt x="567" y="112"/>
                    <a:pt x="566" y="112"/>
                  </a:cubicBezTo>
                  <a:cubicBezTo>
                    <a:pt x="566" y="112"/>
                    <a:pt x="565" y="111"/>
                    <a:pt x="565" y="111"/>
                  </a:cubicBezTo>
                  <a:cubicBezTo>
                    <a:pt x="564" y="111"/>
                    <a:pt x="564" y="111"/>
                    <a:pt x="564" y="111"/>
                  </a:cubicBezTo>
                  <a:cubicBezTo>
                    <a:pt x="563" y="111"/>
                    <a:pt x="563" y="110"/>
                    <a:pt x="562" y="109"/>
                  </a:cubicBezTo>
                  <a:cubicBezTo>
                    <a:pt x="562" y="108"/>
                    <a:pt x="561" y="107"/>
                    <a:pt x="560" y="106"/>
                  </a:cubicBezTo>
                  <a:cubicBezTo>
                    <a:pt x="560" y="106"/>
                    <a:pt x="559" y="104"/>
                    <a:pt x="558" y="104"/>
                  </a:cubicBezTo>
                  <a:cubicBezTo>
                    <a:pt x="557" y="104"/>
                    <a:pt x="557" y="104"/>
                    <a:pt x="556" y="104"/>
                  </a:cubicBezTo>
                  <a:cubicBezTo>
                    <a:pt x="556" y="103"/>
                    <a:pt x="556" y="102"/>
                    <a:pt x="556" y="102"/>
                  </a:cubicBezTo>
                  <a:cubicBezTo>
                    <a:pt x="556" y="100"/>
                    <a:pt x="555" y="101"/>
                    <a:pt x="555" y="100"/>
                  </a:cubicBezTo>
                  <a:cubicBezTo>
                    <a:pt x="555" y="99"/>
                    <a:pt x="555" y="99"/>
                    <a:pt x="555" y="98"/>
                  </a:cubicBezTo>
                  <a:cubicBezTo>
                    <a:pt x="554" y="98"/>
                    <a:pt x="553" y="97"/>
                    <a:pt x="552" y="96"/>
                  </a:cubicBezTo>
                  <a:cubicBezTo>
                    <a:pt x="552" y="96"/>
                    <a:pt x="551" y="95"/>
                    <a:pt x="551" y="94"/>
                  </a:cubicBezTo>
                  <a:cubicBezTo>
                    <a:pt x="551" y="93"/>
                    <a:pt x="551" y="92"/>
                    <a:pt x="550" y="91"/>
                  </a:cubicBezTo>
                  <a:cubicBezTo>
                    <a:pt x="550" y="90"/>
                    <a:pt x="550" y="90"/>
                    <a:pt x="549" y="89"/>
                  </a:cubicBezTo>
                  <a:cubicBezTo>
                    <a:pt x="549" y="89"/>
                    <a:pt x="549" y="89"/>
                    <a:pt x="548" y="90"/>
                  </a:cubicBezTo>
                  <a:cubicBezTo>
                    <a:pt x="548" y="91"/>
                    <a:pt x="548" y="91"/>
                    <a:pt x="548" y="92"/>
                  </a:cubicBezTo>
                  <a:cubicBezTo>
                    <a:pt x="548" y="92"/>
                    <a:pt x="548" y="93"/>
                    <a:pt x="548" y="94"/>
                  </a:cubicBezTo>
                  <a:cubicBezTo>
                    <a:pt x="549" y="94"/>
                    <a:pt x="549" y="95"/>
                    <a:pt x="549" y="95"/>
                  </a:cubicBezTo>
                  <a:cubicBezTo>
                    <a:pt x="549" y="96"/>
                    <a:pt x="548" y="97"/>
                    <a:pt x="549" y="98"/>
                  </a:cubicBezTo>
                  <a:cubicBezTo>
                    <a:pt x="550" y="99"/>
                    <a:pt x="550" y="99"/>
                    <a:pt x="551" y="101"/>
                  </a:cubicBezTo>
                  <a:cubicBezTo>
                    <a:pt x="551" y="101"/>
                    <a:pt x="551" y="101"/>
                    <a:pt x="552" y="102"/>
                  </a:cubicBezTo>
                  <a:cubicBezTo>
                    <a:pt x="552" y="103"/>
                    <a:pt x="553" y="103"/>
                    <a:pt x="553" y="104"/>
                  </a:cubicBezTo>
                  <a:cubicBezTo>
                    <a:pt x="554" y="105"/>
                    <a:pt x="553" y="105"/>
                    <a:pt x="554" y="106"/>
                  </a:cubicBezTo>
                  <a:cubicBezTo>
                    <a:pt x="555" y="106"/>
                    <a:pt x="555" y="106"/>
                    <a:pt x="556" y="107"/>
                  </a:cubicBezTo>
                  <a:cubicBezTo>
                    <a:pt x="557" y="108"/>
                    <a:pt x="558" y="109"/>
                    <a:pt x="559" y="110"/>
                  </a:cubicBezTo>
                  <a:cubicBezTo>
                    <a:pt x="559" y="111"/>
                    <a:pt x="560" y="111"/>
                    <a:pt x="560" y="112"/>
                  </a:cubicBezTo>
                  <a:cubicBezTo>
                    <a:pt x="560" y="113"/>
                    <a:pt x="560" y="114"/>
                    <a:pt x="561" y="115"/>
                  </a:cubicBezTo>
                  <a:cubicBezTo>
                    <a:pt x="561" y="115"/>
                    <a:pt x="561" y="115"/>
                    <a:pt x="561" y="116"/>
                  </a:cubicBezTo>
                  <a:cubicBezTo>
                    <a:pt x="561" y="117"/>
                    <a:pt x="561" y="117"/>
                    <a:pt x="562" y="118"/>
                  </a:cubicBezTo>
                  <a:cubicBezTo>
                    <a:pt x="563" y="118"/>
                    <a:pt x="563" y="120"/>
                    <a:pt x="564" y="121"/>
                  </a:cubicBezTo>
                  <a:cubicBezTo>
                    <a:pt x="564" y="122"/>
                    <a:pt x="564" y="124"/>
                    <a:pt x="565" y="126"/>
                  </a:cubicBezTo>
                  <a:cubicBezTo>
                    <a:pt x="565" y="127"/>
                    <a:pt x="564" y="129"/>
                    <a:pt x="565" y="130"/>
                  </a:cubicBezTo>
                  <a:cubicBezTo>
                    <a:pt x="565" y="131"/>
                    <a:pt x="566" y="131"/>
                    <a:pt x="566" y="132"/>
                  </a:cubicBezTo>
                  <a:cubicBezTo>
                    <a:pt x="566" y="133"/>
                    <a:pt x="566" y="134"/>
                    <a:pt x="567" y="134"/>
                  </a:cubicBezTo>
                  <a:cubicBezTo>
                    <a:pt x="567" y="135"/>
                    <a:pt x="568" y="136"/>
                    <a:pt x="569" y="136"/>
                  </a:cubicBezTo>
                  <a:cubicBezTo>
                    <a:pt x="569" y="137"/>
                    <a:pt x="570" y="137"/>
                    <a:pt x="570" y="138"/>
                  </a:cubicBezTo>
                  <a:cubicBezTo>
                    <a:pt x="571" y="139"/>
                    <a:pt x="571" y="140"/>
                    <a:pt x="571" y="141"/>
                  </a:cubicBezTo>
                  <a:cubicBezTo>
                    <a:pt x="571" y="143"/>
                    <a:pt x="573" y="143"/>
                    <a:pt x="574" y="145"/>
                  </a:cubicBezTo>
                  <a:cubicBezTo>
                    <a:pt x="574" y="146"/>
                    <a:pt x="575" y="147"/>
                    <a:pt x="575" y="149"/>
                  </a:cubicBezTo>
                  <a:cubicBezTo>
                    <a:pt x="575" y="150"/>
                    <a:pt x="575" y="150"/>
                    <a:pt x="576" y="151"/>
                  </a:cubicBezTo>
                  <a:cubicBezTo>
                    <a:pt x="576" y="151"/>
                    <a:pt x="576" y="152"/>
                    <a:pt x="577" y="152"/>
                  </a:cubicBezTo>
                  <a:cubicBezTo>
                    <a:pt x="577" y="152"/>
                    <a:pt x="577" y="153"/>
                    <a:pt x="578" y="153"/>
                  </a:cubicBezTo>
                  <a:cubicBezTo>
                    <a:pt x="578" y="154"/>
                    <a:pt x="579" y="155"/>
                    <a:pt x="579" y="155"/>
                  </a:cubicBezTo>
                  <a:cubicBezTo>
                    <a:pt x="580" y="156"/>
                    <a:pt x="580" y="156"/>
                    <a:pt x="581" y="157"/>
                  </a:cubicBezTo>
                  <a:cubicBezTo>
                    <a:pt x="581" y="157"/>
                    <a:pt x="581" y="157"/>
                    <a:pt x="581" y="157"/>
                  </a:cubicBezTo>
                  <a:cubicBezTo>
                    <a:pt x="581" y="158"/>
                    <a:pt x="580" y="158"/>
                    <a:pt x="579" y="158"/>
                  </a:cubicBezTo>
                  <a:cubicBezTo>
                    <a:pt x="579" y="158"/>
                    <a:pt x="579" y="158"/>
                    <a:pt x="579" y="158"/>
                  </a:cubicBezTo>
                  <a:cubicBezTo>
                    <a:pt x="579" y="159"/>
                    <a:pt x="580" y="160"/>
                    <a:pt x="579" y="161"/>
                  </a:cubicBezTo>
                  <a:cubicBezTo>
                    <a:pt x="579" y="162"/>
                    <a:pt x="579" y="162"/>
                    <a:pt x="579" y="163"/>
                  </a:cubicBezTo>
                  <a:cubicBezTo>
                    <a:pt x="579" y="163"/>
                    <a:pt x="579" y="163"/>
                    <a:pt x="580" y="164"/>
                  </a:cubicBezTo>
                  <a:cubicBezTo>
                    <a:pt x="580" y="164"/>
                    <a:pt x="580" y="166"/>
                    <a:pt x="580" y="166"/>
                  </a:cubicBezTo>
                  <a:cubicBezTo>
                    <a:pt x="579" y="167"/>
                    <a:pt x="579" y="168"/>
                    <a:pt x="580" y="168"/>
                  </a:cubicBezTo>
                  <a:cubicBezTo>
                    <a:pt x="580" y="168"/>
                    <a:pt x="580" y="168"/>
                    <a:pt x="580" y="168"/>
                  </a:cubicBezTo>
                  <a:cubicBezTo>
                    <a:pt x="581" y="168"/>
                    <a:pt x="581" y="168"/>
                    <a:pt x="581" y="168"/>
                  </a:cubicBezTo>
                  <a:cubicBezTo>
                    <a:pt x="582" y="169"/>
                    <a:pt x="583" y="171"/>
                    <a:pt x="583" y="170"/>
                  </a:cubicBezTo>
                  <a:cubicBezTo>
                    <a:pt x="584" y="170"/>
                    <a:pt x="585" y="169"/>
                    <a:pt x="586" y="170"/>
                  </a:cubicBezTo>
                  <a:cubicBezTo>
                    <a:pt x="587" y="171"/>
                    <a:pt x="587" y="172"/>
                    <a:pt x="588" y="173"/>
                  </a:cubicBezTo>
                  <a:cubicBezTo>
                    <a:pt x="588" y="173"/>
                    <a:pt x="589" y="174"/>
                    <a:pt x="589" y="174"/>
                  </a:cubicBezTo>
                  <a:cubicBezTo>
                    <a:pt x="590" y="174"/>
                    <a:pt x="590" y="175"/>
                    <a:pt x="590" y="175"/>
                  </a:cubicBezTo>
                  <a:cubicBezTo>
                    <a:pt x="591" y="175"/>
                    <a:pt x="591" y="176"/>
                    <a:pt x="592" y="176"/>
                  </a:cubicBezTo>
                  <a:cubicBezTo>
                    <a:pt x="592" y="176"/>
                    <a:pt x="592" y="177"/>
                    <a:pt x="592" y="177"/>
                  </a:cubicBezTo>
                  <a:cubicBezTo>
                    <a:pt x="593" y="177"/>
                    <a:pt x="593" y="178"/>
                    <a:pt x="593" y="178"/>
                  </a:cubicBezTo>
                  <a:cubicBezTo>
                    <a:pt x="593" y="178"/>
                    <a:pt x="593" y="179"/>
                    <a:pt x="593" y="179"/>
                  </a:cubicBezTo>
                  <a:cubicBezTo>
                    <a:pt x="593" y="180"/>
                    <a:pt x="594" y="180"/>
                    <a:pt x="594" y="181"/>
                  </a:cubicBezTo>
                  <a:cubicBezTo>
                    <a:pt x="594" y="182"/>
                    <a:pt x="594" y="182"/>
                    <a:pt x="594" y="183"/>
                  </a:cubicBezTo>
                  <a:cubicBezTo>
                    <a:pt x="594" y="184"/>
                    <a:pt x="595" y="184"/>
                    <a:pt x="595" y="185"/>
                  </a:cubicBezTo>
                  <a:cubicBezTo>
                    <a:pt x="595" y="186"/>
                    <a:pt x="595" y="187"/>
                    <a:pt x="595" y="188"/>
                  </a:cubicBezTo>
                  <a:cubicBezTo>
                    <a:pt x="595" y="188"/>
                    <a:pt x="595" y="188"/>
                    <a:pt x="594" y="188"/>
                  </a:cubicBezTo>
                  <a:cubicBezTo>
                    <a:pt x="594" y="188"/>
                    <a:pt x="594" y="188"/>
                    <a:pt x="594" y="188"/>
                  </a:cubicBezTo>
                  <a:cubicBezTo>
                    <a:pt x="594" y="189"/>
                    <a:pt x="594" y="190"/>
                    <a:pt x="594" y="191"/>
                  </a:cubicBezTo>
                  <a:cubicBezTo>
                    <a:pt x="595" y="192"/>
                    <a:pt x="595" y="192"/>
                    <a:pt x="595" y="193"/>
                  </a:cubicBezTo>
                  <a:cubicBezTo>
                    <a:pt x="595" y="195"/>
                    <a:pt x="597" y="195"/>
                    <a:pt x="597" y="197"/>
                  </a:cubicBezTo>
                  <a:cubicBezTo>
                    <a:pt x="598" y="198"/>
                    <a:pt x="597" y="200"/>
                    <a:pt x="597" y="202"/>
                  </a:cubicBezTo>
                  <a:cubicBezTo>
                    <a:pt x="597" y="202"/>
                    <a:pt x="597" y="203"/>
                    <a:pt x="597" y="203"/>
                  </a:cubicBezTo>
                  <a:cubicBezTo>
                    <a:pt x="597" y="204"/>
                    <a:pt x="596" y="205"/>
                    <a:pt x="596" y="206"/>
                  </a:cubicBezTo>
                  <a:cubicBezTo>
                    <a:pt x="596" y="206"/>
                    <a:pt x="597" y="207"/>
                    <a:pt x="597" y="207"/>
                  </a:cubicBezTo>
                  <a:cubicBezTo>
                    <a:pt x="598" y="208"/>
                    <a:pt x="598" y="209"/>
                    <a:pt x="598" y="209"/>
                  </a:cubicBezTo>
                  <a:cubicBezTo>
                    <a:pt x="598" y="210"/>
                    <a:pt x="599" y="211"/>
                    <a:pt x="600" y="211"/>
                  </a:cubicBezTo>
                  <a:cubicBezTo>
                    <a:pt x="600" y="211"/>
                    <a:pt x="600" y="211"/>
                    <a:pt x="601" y="211"/>
                  </a:cubicBezTo>
                  <a:cubicBezTo>
                    <a:pt x="601" y="212"/>
                    <a:pt x="601" y="212"/>
                    <a:pt x="602" y="212"/>
                  </a:cubicBezTo>
                  <a:cubicBezTo>
                    <a:pt x="602" y="212"/>
                    <a:pt x="602" y="213"/>
                    <a:pt x="603" y="213"/>
                  </a:cubicBezTo>
                  <a:cubicBezTo>
                    <a:pt x="603" y="213"/>
                    <a:pt x="604" y="214"/>
                    <a:pt x="604" y="215"/>
                  </a:cubicBezTo>
                  <a:cubicBezTo>
                    <a:pt x="604" y="215"/>
                    <a:pt x="603" y="215"/>
                    <a:pt x="603" y="215"/>
                  </a:cubicBezTo>
                  <a:cubicBezTo>
                    <a:pt x="603" y="215"/>
                    <a:pt x="603" y="216"/>
                    <a:pt x="603" y="216"/>
                  </a:cubicBezTo>
                  <a:cubicBezTo>
                    <a:pt x="604" y="216"/>
                    <a:pt x="605" y="216"/>
                    <a:pt x="606" y="216"/>
                  </a:cubicBezTo>
                  <a:cubicBezTo>
                    <a:pt x="606" y="216"/>
                    <a:pt x="606" y="216"/>
                    <a:pt x="607" y="216"/>
                  </a:cubicBezTo>
                  <a:cubicBezTo>
                    <a:pt x="607" y="216"/>
                    <a:pt x="607" y="217"/>
                    <a:pt x="607" y="217"/>
                  </a:cubicBezTo>
                  <a:cubicBezTo>
                    <a:pt x="607" y="217"/>
                    <a:pt x="608" y="217"/>
                    <a:pt x="607" y="217"/>
                  </a:cubicBezTo>
                  <a:cubicBezTo>
                    <a:pt x="607" y="218"/>
                    <a:pt x="608" y="218"/>
                    <a:pt x="609" y="219"/>
                  </a:cubicBezTo>
                  <a:cubicBezTo>
                    <a:pt x="609" y="219"/>
                    <a:pt x="610" y="219"/>
                    <a:pt x="610" y="219"/>
                  </a:cubicBezTo>
                  <a:cubicBezTo>
                    <a:pt x="610" y="220"/>
                    <a:pt x="611" y="221"/>
                    <a:pt x="612" y="221"/>
                  </a:cubicBezTo>
                  <a:cubicBezTo>
                    <a:pt x="612" y="222"/>
                    <a:pt x="612" y="222"/>
                    <a:pt x="612" y="223"/>
                  </a:cubicBezTo>
                  <a:cubicBezTo>
                    <a:pt x="612" y="224"/>
                    <a:pt x="612" y="225"/>
                    <a:pt x="613" y="226"/>
                  </a:cubicBezTo>
                  <a:cubicBezTo>
                    <a:pt x="613" y="226"/>
                    <a:pt x="613" y="226"/>
                    <a:pt x="613" y="227"/>
                  </a:cubicBezTo>
                  <a:cubicBezTo>
                    <a:pt x="613" y="227"/>
                    <a:pt x="613" y="227"/>
                    <a:pt x="613" y="228"/>
                  </a:cubicBezTo>
                  <a:cubicBezTo>
                    <a:pt x="614" y="228"/>
                    <a:pt x="614" y="229"/>
                    <a:pt x="613" y="229"/>
                  </a:cubicBezTo>
                  <a:cubicBezTo>
                    <a:pt x="613" y="230"/>
                    <a:pt x="613" y="230"/>
                    <a:pt x="613" y="231"/>
                  </a:cubicBezTo>
                  <a:cubicBezTo>
                    <a:pt x="613" y="231"/>
                    <a:pt x="613" y="232"/>
                    <a:pt x="614" y="232"/>
                  </a:cubicBezTo>
                  <a:cubicBezTo>
                    <a:pt x="614" y="233"/>
                    <a:pt x="614" y="234"/>
                    <a:pt x="614" y="235"/>
                  </a:cubicBezTo>
                  <a:cubicBezTo>
                    <a:pt x="614" y="236"/>
                    <a:pt x="615" y="237"/>
                    <a:pt x="615" y="237"/>
                  </a:cubicBezTo>
                  <a:cubicBezTo>
                    <a:pt x="615" y="238"/>
                    <a:pt x="615" y="239"/>
                    <a:pt x="615" y="239"/>
                  </a:cubicBezTo>
                  <a:cubicBezTo>
                    <a:pt x="616" y="240"/>
                    <a:pt x="616" y="240"/>
                    <a:pt x="617" y="240"/>
                  </a:cubicBezTo>
                  <a:cubicBezTo>
                    <a:pt x="617" y="241"/>
                    <a:pt x="617" y="242"/>
                    <a:pt x="617" y="243"/>
                  </a:cubicBezTo>
                  <a:cubicBezTo>
                    <a:pt x="617" y="243"/>
                    <a:pt x="617" y="244"/>
                    <a:pt x="618" y="244"/>
                  </a:cubicBezTo>
                  <a:cubicBezTo>
                    <a:pt x="618" y="244"/>
                    <a:pt x="618" y="244"/>
                    <a:pt x="619" y="244"/>
                  </a:cubicBezTo>
                  <a:cubicBezTo>
                    <a:pt x="620" y="244"/>
                    <a:pt x="620" y="244"/>
                    <a:pt x="621" y="245"/>
                  </a:cubicBezTo>
                  <a:cubicBezTo>
                    <a:pt x="621" y="245"/>
                    <a:pt x="622" y="246"/>
                    <a:pt x="622" y="246"/>
                  </a:cubicBezTo>
                  <a:cubicBezTo>
                    <a:pt x="622" y="247"/>
                    <a:pt x="622" y="248"/>
                    <a:pt x="622" y="248"/>
                  </a:cubicBezTo>
                  <a:cubicBezTo>
                    <a:pt x="623" y="248"/>
                    <a:pt x="623" y="248"/>
                    <a:pt x="623" y="248"/>
                  </a:cubicBezTo>
                  <a:cubicBezTo>
                    <a:pt x="624" y="248"/>
                    <a:pt x="624" y="249"/>
                    <a:pt x="624" y="249"/>
                  </a:cubicBezTo>
                  <a:cubicBezTo>
                    <a:pt x="624" y="249"/>
                    <a:pt x="624" y="250"/>
                    <a:pt x="624" y="250"/>
                  </a:cubicBezTo>
                  <a:cubicBezTo>
                    <a:pt x="624" y="251"/>
                    <a:pt x="625" y="251"/>
                    <a:pt x="625" y="251"/>
                  </a:cubicBezTo>
                  <a:cubicBezTo>
                    <a:pt x="626" y="250"/>
                    <a:pt x="628" y="250"/>
                    <a:pt x="629" y="251"/>
                  </a:cubicBezTo>
                  <a:cubicBezTo>
                    <a:pt x="629" y="251"/>
                    <a:pt x="629" y="251"/>
                    <a:pt x="630" y="252"/>
                  </a:cubicBezTo>
                  <a:cubicBezTo>
                    <a:pt x="631" y="253"/>
                    <a:pt x="631" y="253"/>
                    <a:pt x="632" y="253"/>
                  </a:cubicBezTo>
                  <a:cubicBezTo>
                    <a:pt x="633" y="253"/>
                    <a:pt x="634" y="253"/>
                    <a:pt x="634" y="254"/>
                  </a:cubicBezTo>
                  <a:cubicBezTo>
                    <a:pt x="634" y="255"/>
                    <a:pt x="634" y="256"/>
                    <a:pt x="634" y="257"/>
                  </a:cubicBezTo>
                  <a:cubicBezTo>
                    <a:pt x="634" y="258"/>
                    <a:pt x="635" y="259"/>
                    <a:pt x="636" y="259"/>
                  </a:cubicBezTo>
                  <a:cubicBezTo>
                    <a:pt x="636" y="259"/>
                    <a:pt x="637" y="260"/>
                    <a:pt x="637" y="260"/>
                  </a:cubicBezTo>
                  <a:cubicBezTo>
                    <a:pt x="638" y="261"/>
                    <a:pt x="638" y="261"/>
                    <a:pt x="639" y="261"/>
                  </a:cubicBezTo>
                  <a:cubicBezTo>
                    <a:pt x="639" y="261"/>
                    <a:pt x="640" y="262"/>
                    <a:pt x="640" y="262"/>
                  </a:cubicBezTo>
                  <a:cubicBezTo>
                    <a:pt x="640" y="263"/>
                    <a:pt x="641" y="263"/>
                    <a:pt x="641" y="263"/>
                  </a:cubicBezTo>
                  <a:cubicBezTo>
                    <a:pt x="643" y="264"/>
                    <a:pt x="643" y="265"/>
                    <a:pt x="643" y="266"/>
                  </a:cubicBezTo>
                  <a:cubicBezTo>
                    <a:pt x="644" y="267"/>
                    <a:pt x="644" y="268"/>
                    <a:pt x="645" y="268"/>
                  </a:cubicBezTo>
                  <a:cubicBezTo>
                    <a:pt x="645" y="268"/>
                    <a:pt x="646" y="269"/>
                    <a:pt x="646" y="269"/>
                  </a:cubicBezTo>
                  <a:cubicBezTo>
                    <a:pt x="646" y="270"/>
                    <a:pt x="646" y="271"/>
                    <a:pt x="646" y="271"/>
                  </a:cubicBezTo>
                  <a:cubicBezTo>
                    <a:pt x="647" y="273"/>
                    <a:pt x="648" y="272"/>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50" y="273"/>
                    <a:pt x="651" y="273"/>
                    <a:pt x="651" y="274"/>
                  </a:cubicBezTo>
                  <a:cubicBezTo>
                    <a:pt x="651" y="275"/>
                    <a:pt x="651" y="276"/>
                    <a:pt x="652" y="277"/>
                  </a:cubicBezTo>
                  <a:cubicBezTo>
                    <a:pt x="652" y="277"/>
                    <a:pt x="652" y="277"/>
                    <a:pt x="652" y="278"/>
                  </a:cubicBezTo>
                  <a:cubicBezTo>
                    <a:pt x="653" y="279"/>
                    <a:pt x="652" y="280"/>
                    <a:pt x="652" y="280"/>
                  </a:cubicBezTo>
                  <a:cubicBezTo>
                    <a:pt x="651" y="280"/>
                    <a:pt x="651" y="281"/>
                    <a:pt x="650" y="281"/>
                  </a:cubicBezTo>
                  <a:cubicBezTo>
                    <a:pt x="650" y="281"/>
                    <a:pt x="649" y="282"/>
                    <a:pt x="648" y="283"/>
                  </a:cubicBezTo>
                  <a:cubicBezTo>
                    <a:pt x="647" y="284"/>
                    <a:pt x="646" y="284"/>
                    <a:pt x="645" y="284"/>
                  </a:cubicBezTo>
                  <a:cubicBezTo>
                    <a:pt x="646" y="285"/>
                    <a:pt x="647" y="286"/>
                    <a:pt x="648" y="285"/>
                  </a:cubicBezTo>
                  <a:cubicBezTo>
                    <a:pt x="648" y="285"/>
                    <a:pt x="649" y="285"/>
                    <a:pt x="649" y="285"/>
                  </a:cubicBezTo>
                  <a:cubicBezTo>
                    <a:pt x="650" y="284"/>
                    <a:pt x="650" y="285"/>
                    <a:pt x="651" y="286"/>
                  </a:cubicBezTo>
                  <a:cubicBezTo>
                    <a:pt x="651" y="286"/>
                    <a:pt x="651" y="286"/>
                    <a:pt x="651" y="286"/>
                  </a:cubicBezTo>
                  <a:cubicBezTo>
                    <a:pt x="651" y="287"/>
                    <a:pt x="652" y="287"/>
                    <a:pt x="652" y="288"/>
                  </a:cubicBezTo>
                  <a:cubicBezTo>
                    <a:pt x="653" y="288"/>
                    <a:pt x="653" y="289"/>
                    <a:pt x="654" y="289"/>
                  </a:cubicBezTo>
                  <a:cubicBezTo>
                    <a:pt x="654" y="290"/>
                    <a:pt x="655" y="290"/>
                    <a:pt x="655" y="290"/>
                  </a:cubicBezTo>
                  <a:cubicBezTo>
                    <a:pt x="656" y="291"/>
                    <a:pt x="656" y="292"/>
                    <a:pt x="656" y="292"/>
                  </a:cubicBezTo>
                  <a:cubicBezTo>
                    <a:pt x="656" y="293"/>
                    <a:pt x="658" y="293"/>
                    <a:pt x="659" y="293"/>
                  </a:cubicBezTo>
                  <a:cubicBezTo>
                    <a:pt x="659" y="293"/>
                    <a:pt x="659" y="293"/>
                    <a:pt x="660" y="294"/>
                  </a:cubicBezTo>
                  <a:cubicBezTo>
                    <a:pt x="660" y="295"/>
                    <a:pt x="660" y="295"/>
                    <a:pt x="661" y="296"/>
                  </a:cubicBezTo>
                  <a:cubicBezTo>
                    <a:pt x="662" y="296"/>
                    <a:pt x="665" y="296"/>
                    <a:pt x="666" y="295"/>
                  </a:cubicBezTo>
                  <a:cubicBezTo>
                    <a:pt x="667" y="295"/>
                    <a:pt x="667" y="294"/>
                    <a:pt x="668" y="294"/>
                  </a:cubicBezTo>
                  <a:cubicBezTo>
                    <a:pt x="668" y="294"/>
                    <a:pt x="669" y="294"/>
                    <a:pt x="669" y="294"/>
                  </a:cubicBezTo>
                  <a:cubicBezTo>
                    <a:pt x="670" y="293"/>
                    <a:pt x="671" y="293"/>
                    <a:pt x="671" y="292"/>
                  </a:cubicBezTo>
                  <a:cubicBezTo>
                    <a:pt x="671" y="292"/>
                    <a:pt x="672" y="291"/>
                    <a:pt x="672" y="291"/>
                  </a:cubicBezTo>
                  <a:cubicBezTo>
                    <a:pt x="673" y="290"/>
                    <a:pt x="674" y="292"/>
                    <a:pt x="675" y="291"/>
                  </a:cubicBezTo>
                  <a:cubicBezTo>
                    <a:pt x="676" y="290"/>
                    <a:pt x="677" y="290"/>
                    <a:pt x="677" y="291"/>
                  </a:cubicBezTo>
                  <a:cubicBezTo>
                    <a:pt x="678" y="291"/>
                    <a:pt x="678" y="291"/>
                    <a:pt x="679" y="292"/>
                  </a:cubicBezTo>
                  <a:cubicBezTo>
                    <a:pt x="679" y="292"/>
                    <a:pt x="679" y="291"/>
                    <a:pt x="680" y="291"/>
                  </a:cubicBezTo>
                  <a:cubicBezTo>
                    <a:pt x="680" y="291"/>
                    <a:pt x="680" y="291"/>
                    <a:pt x="681" y="291"/>
                  </a:cubicBezTo>
                  <a:cubicBezTo>
                    <a:pt x="682" y="291"/>
                    <a:pt x="682" y="291"/>
                    <a:pt x="683" y="290"/>
                  </a:cubicBezTo>
                  <a:cubicBezTo>
                    <a:pt x="684" y="289"/>
                    <a:pt x="686" y="288"/>
                    <a:pt x="687" y="287"/>
                  </a:cubicBezTo>
                  <a:cubicBezTo>
                    <a:pt x="688" y="287"/>
                    <a:pt x="688" y="287"/>
                    <a:pt x="688" y="287"/>
                  </a:cubicBezTo>
                  <a:cubicBezTo>
                    <a:pt x="688" y="287"/>
                    <a:pt x="689" y="286"/>
                    <a:pt x="689" y="286"/>
                  </a:cubicBezTo>
                  <a:cubicBezTo>
                    <a:pt x="689" y="286"/>
                    <a:pt x="690" y="286"/>
                    <a:pt x="690" y="286"/>
                  </a:cubicBezTo>
                  <a:cubicBezTo>
                    <a:pt x="691" y="286"/>
                    <a:pt x="691" y="287"/>
                    <a:pt x="692" y="287"/>
                  </a:cubicBezTo>
                  <a:cubicBezTo>
                    <a:pt x="693" y="287"/>
                    <a:pt x="694" y="288"/>
                    <a:pt x="695" y="287"/>
                  </a:cubicBezTo>
                  <a:cubicBezTo>
                    <a:pt x="696" y="287"/>
                    <a:pt x="696" y="287"/>
                    <a:pt x="696" y="287"/>
                  </a:cubicBezTo>
                  <a:cubicBezTo>
                    <a:pt x="697" y="287"/>
                    <a:pt x="698" y="286"/>
                    <a:pt x="699" y="285"/>
                  </a:cubicBezTo>
                  <a:cubicBezTo>
                    <a:pt x="699" y="285"/>
                    <a:pt x="699" y="285"/>
                    <a:pt x="699" y="285"/>
                  </a:cubicBezTo>
                  <a:cubicBezTo>
                    <a:pt x="700" y="285"/>
                    <a:pt x="700" y="286"/>
                    <a:pt x="701" y="286"/>
                  </a:cubicBezTo>
                  <a:cubicBezTo>
                    <a:pt x="702" y="286"/>
                    <a:pt x="703" y="286"/>
                    <a:pt x="704" y="286"/>
                  </a:cubicBezTo>
                  <a:cubicBezTo>
                    <a:pt x="704" y="285"/>
                    <a:pt x="705" y="285"/>
                    <a:pt x="706" y="285"/>
                  </a:cubicBezTo>
                  <a:cubicBezTo>
                    <a:pt x="707" y="285"/>
                    <a:pt x="707" y="284"/>
                    <a:pt x="707" y="283"/>
                  </a:cubicBezTo>
                  <a:cubicBezTo>
                    <a:pt x="708" y="283"/>
                    <a:pt x="709" y="282"/>
                    <a:pt x="710" y="283"/>
                  </a:cubicBezTo>
                  <a:cubicBezTo>
                    <a:pt x="710" y="283"/>
                    <a:pt x="712" y="284"/>
                    <a:pt x="712" y="283"/>
                  </a:cubicBezTo>
                  <a:cubicBezTo>
                    <a:pt x="712" y="283"/>
                    <a:pt x="713" y="282"/>
                    <a:pt x="713" y="282"/>
                  </a:cubicBezTo>
                  <a:cubicBezTo>
                    <a:pt x="714" y="282"/>
                    <a:pt x="714" y="282"/>
                    <a:pt x="715" y="281"/>
                  </a:cubicBezTo>
                  <a:cubicBezTo>
                    <a:pt x="715" y="280"/>
                    <a:pt x="715" y="280"/>
                    <a:pt x="715" y="279"/>
                  </a:cubicBezTo>
                  <a:cubicBezTo>
                    <a:pt x="716" y="278"/>
                    <a:pt x="717" y="278"/>
                    <a:pt x="718" y="278"/>
                  </a:cubicBezTo>
                  <a:cubicBezTo>
                    <a:pt x="718" y="278"/>
                    <a:pt x="718" y="279"/>
                    <a:pt x="719" y="279"/>
                  </a:cubicBezTo>
                  <a:cubicBezTo>
                    <a:pt x="719" y="279"/>
                    <a:pt x="720" y="279"/>
                    <a:pt x="720" y="279"/>
                  </a:cubicBezTo>
                  <a:cubicBezTo>
                    <a:pt x="721" y="279"/>
                    <a:pt x="722" y="279"/>
                    <a:pt x="722" y="280"/>
                  </a:cubicBezTo>
                  <a:close/>
                  <a:moveTo>
                    <a:pt x="206" y="338"/>
                  </a:moveTo>
                  <a:cubicBezTo>
                    <a:pt x="206" y="338"/>
                    <a:pt x="206" y="338"/>
                    <a:pt x="206" y="338"/>
                  </a:cubicBezTo>
                  <a:cubicBezTo>
                    <a:pt x="206" y="338"/>
                    <a:pt x="206" y="338"/>
                    <a:pt x="205" y="338"/>
                  </a:cubicBezTo>
                  <a:cubicBezTo>
                    <a:pt x="205" y="338"/>
                    <a:pt x="205" y="337"/>
                    <a:pt x="205" y="337"/>
                  </a:cubicBezTo>
                  <a:cubicBezTo>
                    <a:pt x="205" y="337"/>
                    <a:pt x="205" y="336"/>
                    <a:pt x="205" y="336"/>
                  </a:cubicBezTo>
                  <a:cubicBezTo>
                    <a:pt x="205" y="335"/>
                    <a:pt x="205" y="335"/>
                    <a:pt x="205" y="335"/>
                  </a:cubicBezTo>
                  <a:cubicBezTo>
                    <a:pt x="205" y="335"/>
                    <a:pt x="205" y="335"/>
                    <a:pt x="205" y="335"/>
                  </a:cubicBezTo>
                  <a:cubicBezTo>
                    <a:pt x="205" y="336"/>
                    <a:pt x="206" y="336"/>
                    <a:pt x="206" y="335"/>
                  </a:cubicBezTo>
                  <a:cubicBezTo>
                    <a:pt x="206" y="335"/>
                    <a:pt x="206" y="334"/>
                    <a:pt x="206" y="334"/>
                  </a:cubicBezTo>
                  <a:cubicBezTo>
                    <a:pt x="206" y="334"/>
                    <a:pt x="205" y="333"/>
                    <a:pt x="205" y="334"/>
                  </a:cubicBezTo>
                  <a:cubicBezTo>
                    <a:pt x="205" y="334"/>
                    <a:pt x="204" y="335"/>
                    <a:pt x="203" y="335"/>
                  </a:cubicBezTo>
                  <a:cubicBezTo>
                    <a:pt x="203" y="336"/>
                    <a:pt x="203" y="336"/>
                    <a:pt x="203" y="336"/>
                  </a:cubicBezTo>
                  <a:cubicBezTo>
                    <a:pt x="204" y="337"/>
                    <a:pt x="204" y="337"/>
                    <a:pt x="203" y="338"/>
                  </a:cubicBezTo>
                  <a:cubicBezTo>
                    <a:pt x="202" y="340"/>
                    <a:pt x="204" y="340"/>
                    <a:pt x="204" y="341"/>
                  </a:cubicBezTo>
                  <a:cubicBezTo>
                    <a:pt x="204" y="341"/>
                    <a:pt x="204" y="342"/>
                    <a:pt x="204" y="342"/>
                  </a:cubicBezTo>
                  <a:cubicBezTo>
                    <a:pt x="205" y="342"/>
                    <a:pt x="205" y="342"/>
                    <a:pt x="206" y="342"/>
                  </a:cubicBezTo>
                  <a:cubicBezTo>
                    <a:pt x="206" y="342"/>
                    <a:pt x="206" y="342"/>
                    <a:pt x="206" y="342"/>
                  </a:cubicBezTo>
                  <a:cubicBezTo>
                    <a:pt x="207" y="341"/>
                    <a:pt x="206" y="340"/>
                    <a:pt x="206" y="338"/>
                  </a:cubicBezTo>
                  <a:close/>
                  <a:moveTo>
                    <a:pt x="261" y="344"/>
                  </a:moveTo>
                  <a:cubicBezTo>
                    <a:pt x="262" y="344"/>
                    <a:pt x="261" y="343"/>
                    <a:pt x="261" y="342"/>
                  </a:cubicBezTo>
                  <a:cubicBezTo>
                    <a:pt x="261" y="341"/>
                    <a:pt x="261" y="341"/>
                    <a:pt x="260" y="340"/>
                  </a:cubicBezTo>
                  <a:cubicBezTo>
                    <a:pt x="260" y="339"/>
                    <a:pt x="260" y="338"/>
                    <a:pt x="261" y="338"/>
                  </a:cubicBezTo>
                  <a:cubicBezTo>
                    <a:pt x="261" y="337"/>
                    <a:pt x="261" y="337"/>
                    <a:pt x="261" y="337"/>
                  </a:cubicBezTo>
                  <a:cubicBezTo>
                    <a:pt x="261" y="337"/>
                    <a:pt x="261" y="337"/>
                    <a:pt x="261" y="336"/>
                  </a:cubicBezTo>
                  <a:cubicBezTo>
                    <a:pt x="260" y="336"/>
                    <a:pt x="260" y="335"/>
                    <a:pt x="260" y="334"/>
                  </a:cubicBezTo>
                  <a:cubicBezTo>
                    <a:pt x="260" y="333"/>
                    <a:pt x="260" y="332"/>
                    <a:pt x="261" y="331"/>
                  </a:cubicBezTo>
                  <a:cubicBezTo>
                    <a:pt x="261" y="330"/>
                    <a:pt x="261" y="329"/>
                    <a:pt x="261" y="329"/>
                  </a:cubicBezTo>
                  <a:cubicBezTo>
                    <a:pt x="261" y="328"/>
                    <a:pt x="260" y="327"/>
                    <a:pt x="259" y="327"/>
                  </a:cubicBezTo>
                  <a:cubicBezTo>
                    <a:pt x="259" y="326"/>
                    <a:pt x="259" y="327"/>
                    <a:pt x="259" y="327"/>
                  </a:cubicBezTo>
                  <a:cubicBezTo>
                    <a:pt x="260" y="328"/>
                    <a:pt x="259" y="330"/>
                    <a:pt x="259" y="330"/>
                  </a:cubicBezTo>
                  <a:cubicBezTo>
                    <a:pt x="258" y="330"/>
                    <a:pt x="258" y="330"/>
                    <a:pt x="259" y="331"/>
                  </a:cubicBezTo>
                  <a:cubicBezTo>
                    <a:pt x="259" y="331"/>
                    <a:pt x="259" y="332"/>
                    <a:pt x="258" y="332"/>
                  </a:cubicBezTo>
                  <a:cubicBezTo>
                    <a:pt x="258" y="333"/>
                    <a:pt x="257" y="332"/>
                    <a:pt x="257" y="332"/>
                  </a:cubicBezTo>
                  <a:cubicBezTo>
                    <a:pt x="257" y="331"/>
                    <a:pt x="257" y="331"/>
                    <a:pt x="256" y="331"/>
                  </a:cubicBezTo>
                  <a:cubicBezTo>
                    <a:pt x="256" y="331"/>
                    <a:pt x="256" y="331"/>
                    <a:pt x="256" y="330"/>
                  </a:cubicBezTo>
                  <a:cubicBezTo>
                    <a:pt x="256" y="330"/>
                    <a:pt x="255" y="330"/>
                    <a:pt x="255" y="330"/>
                  </a:cubicBezTo>
                  <a:cubicBezTo>
                    <a:pt x="254" y="330"/>
                    <a:pt x="255" y="329"/>
                    <a:pt x="255" y="328"/>
                  </a:cubicBezTo>
                  <a:cubicBezTo>
                    <a:pt x="255" y="328"/>
                    <a:pt x="255" y="328"/>
                    <a:pt x="255" y="328"/>
                  </a:cubicBezTo>
                  <a:cubicBezTo>
                    <a:pt x="255" y="328"/>
                    <a:pt x="254" y="327"/>
                    <a:pt x="254" y="328"/>
                  </a:cubicBezTo>
                  <a:cubicBezTo>
                    <a:pt x="254" y="328"/>
                    <a:pt x="254" y="328"/>
                    <a:pt x="254" y="328"/>
                  </a:cubicBezTo>
                  <a:cubicBezTo>
                    <a:pt x="253" y="328"/>
                    <a:pt x="252" y="329"/>
                    <a:pt x="252" y="328"/>
                  </a:cubicBezTo>
                  <a:cubicBezTo>
                    <a:pt x="252" y="326"/>
                    <a:pt x="251" y="326"/>
                    <a:pt x="250" y="325"/>
                  </a:cubicBezTo>
                  <a:cubicBezTo>
                    <a:pt x="250" y="325"/>
                    <a:pt x="250" y="325"/>
                    <a:pt x="250" y="325"/>
                  </a:cubicBezTo>
                  <a:cubicBezTo>
                    <a:pt x="249" y="325"/>
                    <a:pt x="248" y="325"/>
                    <a:pt x="248" y="324"/>
                  </a:cubicBezTo>
                  <a:cubicBezTo>
                    <a:pt x="248" y="323"/>
                    <a:pt x="248" y="323"/>
                    <a:pt x="248" y="322"/>
                  </a:cubicBezTo>
                  <a:cubicBezTo>
                    <a:pt x="248" y="321"/>
                    <a:pt x="248" y="320"/>
                    <a:pt x="247" y="319"/>
                  </a:cubicBezTo>
                  <a:cubicBezTo>
                    <a:pt x="247" y="319"/>
                    <a:pt x="247" y="319"/>
                    <a:pt x="247" y="319"/>
                  </a:cubicBezTo>
                  <a:cubicBezTo>
                    <a:pt x="246" y="319"/>
                    <a:pt x="246" y="319"/>
                    <a:pt x="245" y="320"/>
                  </a:cubicBezTo>
                  <a:cubicBezTo>
                    <a:pt x="245" y="320"/>
                    <a:pt x="245" y="321"/>
                    <a:pt x="245" y="321"/>
                  </a:cubicBezTo>
                  <a:cubicBezTo>
                    <a:pt x="245" y="321"/>
                    <a:pt x="245" y="322"/>
                    <a:pt x="245" y="322"/>
                  </a:cubicBezTo>
                  <a:cubicBezTo>
                    <a:pt x="245" y="322"/>
                    <a:pt x="245" y="322"/>
                    <a:pt x="245" y="322"/>
                  </a:cubicBezTo>
                  <a:cubicBezTo>
                    <a:pt x="244" y="322"/>
                    <a:pt x="244" y="322"/>
                    <a:pt x="244" y="322"/>
                  </a:cubicBezTo>
                  <a:cubicBezTo>
                    <a:pt x="243" y="323"/>
                    <a:pt x="243" y="323"/>
                    <a:pt x="243" y="324"/>
                  </a:cubicBezTo>
                  <a:cubicBezTo>
                    <a:pt x="243" y="324"/>
                    <a:pt x="243" y="324"/>
                    <a:pt x="243" y="324"/>
                  </a:cubicBezTo>
                  <a:cubicBezTo>
                    <a:pt x="244" y="325"/>
                    <a:pt x="247" y="325"/>
                    <a:pt x="247" y="326"/>
                  </a:cubicBezTo>
                  <a:cubicBezTo>
                    <a:pt x="247" y="326"/>
                    <a:pt x="247" y="327"/>
                    <a:pt x="247" y="327"/>
                  </a:cubicBezTo>
                  <a:cubicBezTo>
                    <a:pt x="247" y="327"/>
                    <a:pt x="247" y="327"/>
                    <a:pt x="248" y="327"/>
                  </a:cubicBezTo>
                  <a:cubicBezTo>
                    <a:pt x="248" y="327"/>
                    <a:pt x="248" y="327"/>
                    <a:pt x="248" y="328"/>
                  </a:cubicBezTo>
                  <a:cubicBezTo>
                    <a:pt x="249" y="328"/>
                    <a:pt x="249" y="329"/>
                    <a:pt x="249" y="329"/>
                  </a:cubicBezTo>
                  <a:cubicBezTo>
                    <a:pt x="251" y="329"/>
                    <a:pt x="251" y="331"/>
                    <a:pt x="252" y="331"/>
                  </a:cubicBezTo>
                  <a:cubicBezTo>
                    <a:pt x="252" y="331"/>
                    <a:pt x="252" y="332"/>
                    <a:pt x="253" y="332"/>
                  </a:cubicBezTo>
                  <a:cubicBezTo>
                    <a:pt x="253" y="332"/>
                    <a:pt x="253" y="333"/>
                    <a:pt x="253" y="333"/>
                  </a:cubicBezTo>
                  <a:cubicBezTo>
                    <a:pt x="254" y="334"/>
                    <a:pt x="254" y="334"/>
                    <a:pt x="255" y="334"/>
                  </a:cubicBezTo>
                  <a:cubicBezTo>
                    <a:pt x="256" y="334"/>
                    <a:pt x="257" y="335"/>
                    <a:pt x="257" y="336"/>
                  </a:cubicBezTo>
                  <a:cubicBezTo>
                    <a:pt x="257" y="336"/>
                    <a:pt x="257" y="336"/>
                    <a:pt x="256" y="336"/>
                  </a:cubicBezTo>
                  <a:cubicBezTo>
                    <a:pt x="256" y="336"/>
                    <a:pt x="256" y="336"/>
                    <a:pt x="256" y="337"/>
                  </a:cubicBezTo>
                  <a:cubicBezTo>
                    <a:pt x="255" y="337"/>
                    <a:pt x="255" y="337"/>
                    <a:pt x="255" y="338"/>
                  </a:cubicBezTo>
                  <a:cubicBezTo>
                    <a:pt x="255" y="338"/>
                    <a:pt x="255" y="338"/>
                    <a:pt x="256" y="338"/>
                  </a:cubicBezTo>
                  <a:cubicBezTo>
                    <a:pt x="256" y="338"/>
                    <a:pt x="256" y="338"/>
                    <a:pt x="256" y="338"/>
                  </a:cubicBezTo>
                  <a:cubicBezTo>
                    <a:pt x="256" y="338"/>
                    <a:pt x="256" y="339"/>
                    <a:pt x="257" y="339"/>
                  </a:cubicBezTo>
                  <a:cubicBezTo>
                    <a:pt x="257" y="339"/>
                    <a:pt x="258" y="339"/>
                    <a:pt x="258" y="339"/>
                  </a:cubicBezTo>
                  <a:cubicBezTo>
                    <a:pt x="258" y="340"/>
                    <a:pt x="258" y="340"/>
                    <a:pt x="258" y="340"/>
                  </a:cubicBezTo>
                  <a:cubicBezTo>
                    <a:pt x="258" y="340"/>
                    <a:pt x="258" y="340"/>
                    <a:pt x="258" y="340"/>
                  </a:cubicBezTo>
                  <a:cubicBezTo>
                    <a:pt x="258" y="340"/>
                    <a:pt x="258" y="340"/>
                    <a:pt x="258" y="340"/>
                  </a:cubicBezTo>
                  <a:cubicBezTo>
                    <a:pt x="258" y="340"/>
                    <a:pt x="259" y="340"/>
                    <a:pt x="259" y="340"/>
                  </a:cubicBezTo>
                  <a:cubicBezTo>
                    <a:pt x="259" y="341"/>
                    <a:pt x="259" y="342"/>
                    <a:pt x="259" y="343"/>
                  </a:cubicBezTo>
                  <a:cubicBezTo>
                    <a:pt x="259" y="345"/>
                    <a:pt x="258" y="344"/>
                    <a:pt x="257" y="343"/>
                  </a:cubicBezTo>
                  <a:cubicBezTo>
                    <a:pt x="257" y="343"/>
                    <a:pt x="255" y="342"/>
                    <a:pt x="255" y="343"/>
                  </a:cubicBezTo>
                  <a:cubicBezTo>
                    <a:pt x="255" y="344"/>
                    <a:pt x="255" y="344"/>
                    <a:pt x="255" y="344"/>
                  </a:cubicBezTo>
                  <a:cubicBezTo>
                    <a:pt x="256" y="344"/>
                    <a:pt x="257" y="345"/>
                    <a:pt x="258" y="345"/>
                  </a:cubicBezTo>
                  <a:cubicBezTo>
                    <a:pt x="258" y="345"/>
                    <a:pt x="258" y="346"/>
                    <a:pt x="259" y="346"/>
                  </a:cubicBezTo>
                  <a:cubicBezTo>
                    <a:pt x="259" y="346"/>
                    <a:pt x="259" y="347"/>
                    <a:pt x="259" y="348"/>
                  </a:cubicBezTo>
                  <a:cubicBezTo>
                    <a:pt x="259" y="348"/>
                    <a:pt x="259" y="348"/>
                    <a:pt x="259" y="348"/>
                  </a:cubicBezTo>
                  <a:cubicBezTo>
                    <a:pt x="260" y="348"/>
                    <a:pt x="260" y="348"/>
                    <a:pt x="261" y="348"/>
                  </a:cubicBezTo>
                  <a:cubicBezTo>
                    <a:pt x="261" y="348"/>
                    <a:pt x="261" y="348"/>
                    <a:pt x="261" y="348"/>
                  </a:cubicBezTo>
                  <a:cubicBezTo>
                    <a:pt x="261" y="346"/>
                    <a:pt x="261" y="345"/>
                    <a:pt x="261" y="344"/>
                  </a:cubicBezTo>
                  <a:close/>
                  <a:moveTo>
                    <a:pt x="299" y="311"/>
                  </a:moveTo>
                  <a:cubicBezTo>
                    <a:pt x="298" y="310"/>
                    <a:pt x="298" y="310"/>
                    <a:pt x="298" y="310"/>
                  </a:cubicBezTo>
                  <a:cubicBezTo>
                    <a:pt x="298" y="310"/>
                    <a:pt x="298" y="310"/>
                    <a:pt x="297" y="310"/>
                  </a:cubicBezTo>
                  <a:cubicBezTo>
                    <a:pt x="297" y="309"/>
                    <a:pt x="297" y="309"/>
                    <a:pt x="297" y="308"/>
                  </a:cubicBezTo>
                  <a:cubicBezTo>
                    <a:pt x="297" y="308"/>
                    <a:pt x="296" y="307"/>
                    <a:pt x="296" y="306"/>
                  </a:cubicBezTo>
                  <a:cubicBezTo>
                    <a:pt x="296" y="306"/>
                    <a:pt x="297" y="305"/>
                    <a:pt x="297" y="305"/>
                  </a:cubicBezTo>
                  <a:cubicBezTo>
                    <a:pt x="297" y="305"/>
                    <a:pt x="297" y="305"/>
                    <a:pt x="297" y="305"/>
                  </a:cubicBezTo>
                  <a:cubicBezTo>
                    <a:pt x="297" y="305"/>
                    <a:pt x="297" y="304"/>
                    <a:pt x="297" y="304"/>
                  </a:cubicBezTo>
                  <a:cubicBezTo>
                    <a:pt x="297" y="304"/>
                    <a:pt x="297" y="303"/>
                    <a:pt x="297" y="303"/>
                  </a:cubicBezTo>
                  <a:cubicBezTo>
                    <a:pt x="297" y="303"/>
                    <a:pt x="297" y="302"/>
                    <a:pt x="297" y="302"/>
                  </a:cubicBezTo>
                  <a:cubicBezTo>
                    <a:pt x="296" y="302"/>
                    <a:pt x="296" y="302"/>
                    <a:pt x="296" y="301"/>
                  </a:cubicBezTo>
                  <a:cubicBezTo>
                    <a:pt x="296" y="301"/>
                    <a:pt x="296" y="301"/>
                    <a:pt x="296" y="301"/>
                  </a:cubicBezTo>
                  <a:cubicBezTo>
                    <a:pt x="296" y="301"/>
                    <a:pt x="296" y="301"/>
                    <a:pt x="296" y="301"/>
                  </a:cubicBezTo>
                  <a:cubicBezTo>
                    <a:pt x="295" y="301"/>
                    <a:pt x="295" y="301"/>
                    <a:pt x="296" y="301"/>
                  </a:cubicBezTo>
                  <a:cubicBezTo>
                    <a:pt x="296" y="302"/>
                    <a:pt x="296" y="302"/>
                    <a:pt x="296" y="302"/>
                  </a:cubicBezTo>
                  <a:cubicBezTo>
                    <a:pt x="296" y="302"/>
                    <a:pt x="296" y="302"/>
                    <a:pt x="296" y="303"/>
                  </a:cubicBezTo>
                  <a:cubicBezTo>
                    <a:pt x="296" y="304"/>
                    <a:pt x="296" y="304"/>
                    <a:pt x="296" y="305"/>
                  </a:cubicBezTo>
                  <a:cubicBezTo>
                    <a:pt x="295" y="306"/>
                    <a:pt x="294" y="307"/>
                    <a:pt x="294" y="308"/>
                  </a:cubicBezTo>
                  <a:cubicBezTo>
                    <a:pt x="294" y="309"/>
                    <a:pt x="295" y="309"/>
                    <a:pt x="295" y="309"/>
                  </a:cubicBezTo>
                  <a:cubicBezTo>
                    <a:pt x="295" y="310"/>
                    <a:pt x="295" y="310"/>
                    <a:pt x="295" y="310"/>
                  </a:cubicBezTo>
                  <a:cubicBezTo>
                    <a:pt x="296" y="311"/>
                    <a:pt x="295" y="311"/>
                    <a:pt x="295" y="312"/>
                  </a:cubicBezTo>
                  <a:cubicBezTo>
                    <a:pt x="295" y="313"/>
                    <a:pt x="295" y="315"/>
                    <a:pt x="296" y="316"/>
                  </a:cubicBezTo>
                  <a:cubicBezTo>
                    <a:pt x="296" y="316"/>
                    <a:pt x="296" y="316"/>
                    <a:pt x="296" y="316"/>
                  </a:cubicBezTo>
                  <a:cubicBezTo>
                    <a:pt x="297" y="315"/>
                    <a:pt x="297" y="315"/>
                    <a:pt x="297" y="314"/>
                  </a:cubicBezTo>
                  <a:cubicBezTo>
                    <a:pt x="298" y="314"/>
                    <a:pt x="298" y="313"/>
                    <a:pt x="298" y="313"/>
                  </a:cubicBezTo>
                  <a:cubicBezTo>
                    <a:pt x="298" y="312"/>
                    <a:pt x="298" y="312"/>
                    <a:pt x="299" y="311"/>
                  </a:cubicBezTo>
                  <a:cubicBezTo>
                    <a:pt x="299" y="311"/>
                    <a:pt x="299" y="311"/>
                    <a:pt x="299" y="311"/>
                  </a:cubicBezTo>
                  <a:close/>
                  <a:moveTo>
                    <a:pt x="430" y="423"/>
                  </a:moveTo>
                  <a:cubicBezTo>
                    <a:pt x="429" y="422"/>
                    <a:pt x="429" y="422"/>
                    <a:pt x="429" y="422"/>
                  </a:cubicBezTo>
                  <a:cubicBezTo>
                    <a:pt x="428" y="422"/>
                    <a:pt x="428" y="422"/>
                    <a:pt x="428" y="421"/>
                  </a:cubicBezTo>
                  <a:cubicBezTo>
                    <a:pt x="428" y="421"/>
                    <a:pt x="428" y="421"/>
                    <a:pt x="428" y="421"/>
                  </a:cubicBezTo>
                  <a:cubicBezTo>
                    <a:pt x="427" y="420"/>
                    <a:pt x="428" y="419"/>
                    <a:pt x="428" y="418"/>
                  </a:cubicBezTo>
                  <a:cubicBezTo>
                    <a:pt x="429" y="418"/>
                    <a:pt x="429" y="418"/>
                    <a:pt x="429" y="417"/>
                  </a:cubicBezTo>
                  <a:cubicBezTo>
                    <a:pt x="429" y="417"/>
                    <a:pt x="429" y="417"/>
                    <a:pt x="429" y="417"/>
                  </a:cubicBezTo>
                  <a:cubicBezTo>
                    <a:pt x="429" y="417"/>
                    <a:pt x="429" y="417"/>
                    <a:pt x="429" y="417"/>
                  </a:cubicBezTo>
                  <a:cubicBezTo>
                    <a:pt x="429" y="416"/>
                    <a:pt x="428" y="416"/>
                    <a:pt x="428" y="417"/>
                  </a:cubicBezTo>
                  <a:cubicBezTo>
                    <a:pt x="428" y="417"/>
                    <a:pt x="427" y="418"/>
                    <a:pt x="426" y="418"/>
                  </a:cubicBezTo>
                  <a:cubicBezTo>
                    <a:pt x="425" y="418"/>
                    <a:pt x="425" y="418"/>
                    <a:pt x="424" y="419"/>
                  </a:cubicBezTo>
                  <a:cubicBezTo>
                    <a:pt x="424" y="419"/>
                    <a:pt x="424" y="419"/>
                    <a:pt x="424" y="420"/>
                  </a:cubicBezTo>
                  <a:cubicBezTo>
                    <a:pt x="424" y="420"/>
                    <a:pt x="425" y="420"/>
                    <a:pt x="426" y="420"/>
                  </a:cubicBezTo>
                  <a:cubicBezTo>
                    <a:pt x="426" y="420"/>
                    <a:pt x="425" y="421"/>
                    <a:pt x="425" y="421"/>
                  </a:cubicBezTo>
                  <a:cubicBezTo>
                    <a:pt x="425" y="422"/>
                    <a:pt x="426" y="423"/>
                    <a:pt x="426" y="423"/>
                  </a:cubicBezTo>
                  <a:cubicBezTo>
                    <a:pt x="427" y="424"/>
                    <a:pt x="427" y="424"/>
                    <a:pt x="427" y="425"/>
                  </a:cubicBezTo>
                  <a:cubicBezTo>
                    <a:pt x="427" y="426"/>
                    <a:pt x="427" y="427"/>
                    <a:pt x="426" y="427"/>
                  </a:cubicBezTo>
                  <a:cubicBezTo>
                    <a:pt x="426" y="428"/>
                    <a:pt x="427" y="428"/>
                    <a:pt x="427" y="428"/>
                  </a:cubicBezTo>
                  <a:cubicBezTo>
                    <a:pt x="427" y="427"/>
                    <a:pt x="428" y="427"/>
                    <a:pt x="428" y="427"/>
                  </a:cubicBezTo>
                  <a:cubicBezTo>
                    <a:pt x="428" y="426"/>
                    <a:pt x="428" y="425"/>
                    <a:pt x="428" y="425"/>
                  </a:cubicBezTo>
                  <a:cubicBezTo>
                    <a:pt x="429" y="424"/>
                    <a:pt x="430" y="424"/>
                    <a:pt x="430" y="423"/>
                  </a:cubicBezTo>
                  <a:cubicBezTo>
                    <a:pt x="430" y="423"/>
                    <a:pt x="430" y="423"/>
                    <a:pt x="430" y="423"/>
                  </a:cubicBezTo>
                  <a:close/>
                  <a:moveTo>
                    <a:pt x="479" y="667"/>
                  </a:moveTo>
                  <a:cubicBezTo>
                    <a:pt x="479" y="667"/>
                    <a:pt x="479" y="667"/>
                    <a:pt x="479" y="667"/>
                  </a:cubicBezTo>
                  <a:cubicBezTo>
                    <a:pt x="478" y="667"/>
                    <a:pt x="478" y="666"/>
                    <a:pt x="478" y="666"/>
                  </a:cubicBezTo>
                  <a:cubicBezTo>
                    <a:pt x="478" y="666"/>
                    <a:pt x="478" y="666"/>
                    <a:pt x="478" y="666"/>
                  </a:cubicBezTo>
                  <a:cubicBezTo>
                    <a:pt x="478" y="666"/>
                    <a:pt x="478" y="666"/>
                    <a:pt x="478" y="665"/>
                  </a:cubicBezTo>
                  <a:cubicBezTo>
                    <a:pt x="477" y="665"/>
                    <a:pt x="476" y="665"/>
                    <a:pt x="476" y="666"/>
                  </a:cubicBezTo>
                  <a:cubicBezTo>
                    <a:pt x="476" y="666"/>
                    <a:pt x="476" y="667"/>
                    <a:pt x="475" y="667"/>
                  </a:cubicBezTo>
                  <a:cubicBezTo>
                    <a:pt x="475" y="667"/>
                    <a:pt x="475" y="667"/>
                    <a:pt x="475" y="668"/>
                  </a:cubicBezTo>
                  <a:cubicBezTo>
                    <a:pt x="475" y="668"/>
                    <a:pt x="475" y="668"/>
                    <a:pt x="475" y="668"/>
                  </a:cubicBezTo>
                  <a:cubicBezTo>
                    <a:pt x="476" y="668"/>
                    <a:pt x="477" y="667"/>
                    <a:pt x="477" y="668"/>
                  </a:cubicBezTo>
                  <a:cubicBezTo>
                    <a:pt x="478" y="668"/>
                    <a:pt x="478" y="668"/>
                    <a:pt x="478" y="669"/>
                  </a:cubicBezTo>
                  <a:cubicBezTo>
                    <a:pt x="478" y="669"/>
                    <a:pt x="479" y="669"/>
                    <a:pt x="479" y="669"/>
                  </a:cubicBezTo>
                  <a:cubicBezTo>
                    <a:pt x="479" y="669"/>
                    <a:pt x="479" y="669"/>
                    <a:pt x="479" y="669"/>
                  </a:cubicBezTo>
                  <a:cubicBezTo>
                    <a:pt x="479" y="669"/>
                    <a:pt x="479" y="669"/>
                    <a:pt x="479" y="669"/>
                  </a:cubicBezTo>
                  <a:cubicBezTo>
                    <a:pt x="479" y="668"/>
                    <a:pt x="479" y="667"/>
                    <a:pt x="479" y="667"/>
                  </a:cubicBezTo>
                  <a:close/>
                  <a:moveTo>
                    <a:pt x="490" y="670"/>
                  </a:moveTo>
                  <a:cubicBezTo>
                    <a:pt x="490" y="670"/>
                    <a:pt x="490" y="669"/>
                    <a:pt x="489" y="669"/>
                  </a:cubicBezTo>
                  <a:cubicBezTo>
                    <a:pt x="489" y="669"/>
                    <a:pt x="488" y="670"/>
                    <a:pt x="487" y="670"/>
                  </a:cubicBezTo>
                  <a:cubicBezTo>
                    <a:pt x="486" y="670"/>
                    <a:pt x="486" y="670"/>
                    <a:pt x="485" y="670"/>
                  </a:cubicBezTo>
                  <a:cubicBezTo>
                    <a:pt x="485" y="671"/>
                    <a:pt x="484" y="671"/>
                    <a:pt x="484" y="671"/>
                  </a:cubicBezTo>
                  <a:cubicBezTo>
                    <a:pt x="483" y="671"/>
                    <a:pt x="483" y="671"/>
                    <a:pt x="483" y="672"/>
                  </a:cubicBezTo>
                  <a:cubicBezTo>
                    <a:pt x="483" y="672"/>
                    <a:pt x="483" y="672"/>
                    <a:pt x="484" y="672"/>
                  </a:cubicBezTo>
                  <a:cubicBezTo>
                    <a:pt x="484" y="672"/>
                    <a:pt x="484" y="673"/>
                    <a:pt x="485" y="673"/>
                  </a:cubicBezTo>
                  <a:cubicBezTo>
                    <a:pt x="485" y="673"/>
                    <a:pt x="485" y="673"/>
                    <a:pt x="485" y="673"/>
                  </a:cubicBezTo>
                  <a:cubicBezTo>
                    <a:pt x="485" y="673"/>
                    <a:pt x="486" y="673"/>
                    <a:pt x="486" y="672"/>
                  </a:cubicBezTo>
                  <a:cubicBezTo>
                    <a:pt x="486" y="672"/>
                    <a:pt x="487" y="672"/>
                    <a:pt x="487" y="672"/>
                  </a:cubicBezTo>
                  <a:cubicBezTo>
                    <a:pt x="487" y="672"/>
                    <a:pt x="487" y="672"/>
                    <a:pt x="488" y="672"/>
                  </a:cubicBezTo>
                  <a:cubicBezTo>
                    <a:pt x="488" y="672"/>
                    <a:pt x="489" y="672"/>
                    <a:pt x="490" y="672"/>
                  </a:cubicBezTo>
                  <a:cubicBezTo>
                    <a:pt x="490" y="671"/>
                    <a:pt x="490" y="671"/>
                    <a:pt x="490" y="670"/>
                  </a:cubicBezTo>
                  <a:close/>
                  <a:moveTo>
                    <a:pt x="566" y="382"/>
                  </a:moveTo>
                  <a:cubicBezTo>
                    <a:pt x="566" y="382"/>
                    <a:pt x="566" y="382"/>
                    <a:pt x="566" y="382"/>
                  </a:cubicBezTo>
                  <a:cubicBezTo>
                    <a:pt x="566" y="382"/>
                    <a:pt x="566" y="382"/>
                    <a:pt x="566" y="383"/>
                  </a:cubicBezTo>
                  <a:cubicBezTo>
                    <a:pt x="567" y="383"/>
                    <a:pt x="567" y="383"/>
                    <a:pt x="567" y="383"/>
                  </a:cubicBezTo>
                  <a:cubicBezTo>
                    <a:pt x="567" y="383"/>
                    <a:pt x="567" y="383"/>
                    <a:pt x="567" y="383"/>
                  </a:cubicBezTo>
                  <a:cubicBezTo>
                    <a:pt x="568" y="383"/>
                    <a:pt x="568" y="383"/>
                    <a:pt x="568" y="383"/>
                  </a:cubicBezTo>
                  <a:cubicBezTo>
                    <a:pt x="568" y="383"/>
                    <a:pt x="568" y="383"/>
                    <a:pt x="569" y="383"/>
                  </a:cubicBezTo>
                  <a:cubicBezTo>
                    <a:pt x="569" y="383"/>
                    <a:pt x="569" y="383"/>
                    <a:pt x="569" y="383"/>
                  </a:cubicBezTo>
                  <a:cubicBezTo>
                    <a:pt x="569" y="383"/>
                    <a:pt x="569" y="383"/>
                    <a:pt x="569" y="383"/>
                  </a:cubicBezTo>
                  <a:cubicBezTo>
                    <a:pt x="569" y="383"/>
                    <a:pt x="569" y="383"/>
                    <a:pt x="569" y="383"/>
                  </a:cubicBezTo>
                  <a:cubicBezTo>
                    <a:pt x="569" y="382"/>
                    <a:pt x="569" y="382"/>
                    <a:pt x="569" y="382"/>
                  </a:cubicBezTo>
                  <a:cubicBezTo>
                    <a:pt x="569" y="382"/>
                    <a:pt x="569" y="382"/>
                    <a:pt x="569" y="382"/>
                  </a:cubicBezTo>
                  <a:cubicBezTo>
                    <a:pt x="570" y="382"/>
                    <a:pt x="570" y="381"/>
                    <a:pt x="570"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8" y="381"/>
                    <a:pt x="567" y="381"/>
                    <a:pt x="566" y="382"/>
                  </a:cubicBezTo>
                  <a:close/>
                  <a:moveTo>
                    <a:pt x="552" y="381"/>
                  </a:moveTo>
                  <a:cubicBezTo>
                    <a:pt x="552" y="382"/>
                    <a:pt x="552" y="382"/>
                    <a:pt x="552" y="382"/>
                  </a:cubicBezTo>
                  <a:cubicBezTo>
                    <a:pt x="552" y="383"/>
                    <a:pt x="552" y="383"/>
                    <a:pt x="553" y="383"/>
                  </a:cubicBezTo>
                  <a:cubicBezTo>
                    <a:pt x="553" y="383"/>
                    <a:pt x="553" y="383"/>
                    <a:pt x="553" y="383"/>
                  </a:cubicBezTo>
                  <a:cubicBezTo>
                    <a:pt x="554" y="384"/>
                    <a:pt x="554" y="384"/>
                    <a:pt x="554" y="385"/>
                  </a:cubicBezTo>
                  <a:cubicBezTo>
                    <a:pt x="555" y="385"/>
                    <a:pt x="555" y="385"/>
                    <a:pt x="555" y="385"/>
                  </a:cubicBezTo>
                  <a:cubicBezTo>
                    <a:pt x="556" y="385"/>
                    <a:pt x="556" y="385"/>
                    <a:pt x="557" y="385"/>
                  </a:cubicBezTo>
                  <a:cubicBezTo>
                    <a:pt x="557" y="385"/>
                    <a:pt x="557" y="385"/>
                    <a:pt x="557" y="385"/>
                  </a:cubicBezTo>
                  <a:cubicBezTo>
                    <a:pt x="558" y="385"/>
                    <a:pt x="558" y="385"/>
                    <a:pt x="558" y="385"/>
                  </a:cubicBezTo>
                  <a:cubicBezTo>
                    <a:pt x="558" y="386"/>
                    <a:pt x="558" y="386"/>
                    <a:pt x="559" y="386"/>
                  </a:cubicBezTo>
                  <a:cubicBezTo>
                    <a:pt x="559" y="386"/>
                    <a:pt x="559" y="386"/>
                    <a:pt x="560" y="386"/>
                  </a:cubicBezTo>
                  <a:cubicBezTo>
                    <a:pt x="560" y="386"/>
                    <a:pt x="560" y="386"/>
                    <a:pt x="560" y="386"/>
                  </a:cubicBezTo>
                  <a:cubicBezTo>
                    <a:pt x="560" y="387"/>
                    <a:pt x="561" y="387"/>
                    <a:pt x="561" y="387"/>
                  </a:cubicBezTo>
                  <a:cubicBezTo>
                    <a:pt x="561" y="387"/>
                    <a:pt x="561" y="387"/>
                    <a:pt x="561" y="387"/>
                  </a:cubicBezTo>
                  <a:cubicBezTo>
                    <a:pt x="562" y="387"/>
                    <a:pt x="562" y="387"/>
                    <a:pt x="562" y="388"/>
                  </a:cubicBezTo>
                  <a:cubicBezTo>
                    <a:pt x="564" y="388"/>
                    <a:pt x="564" y="389"/>
                    <a:pt x="565" y="390"/>
                  </a:cubicBezTo>
                  <a:cubicBezTo>
                    <a:pt x="565" y="390"/>
                    <a:pt x="565" y="390"/>
                    <a:pt x="565" y="390"/>
                  </a:cubicBezTo>
                  <a:cubicBezTo>
                    <a:pt x="565" y="390"/>
                    <a:pt x="565" y="390"/>
                    <a:pt x="565" y="390"/>
                  </a:cubicBezTo>
                  <a:cubicBezTo>
                    <a:pt x="565" y="390"/>
                    <a:pt x="565" y="390"/>
                    <a:pt x="565" y="390"/>
                  </a:cubicBezTo>
                  <a:cubicBezTo>
                    <a:pt x="565" y="389"/>
                    <a:pt x="565" y="388"/>
                    <a:pt x="564" y="388"/>
                  </a:cubicBezTo>
                  <a:cubicBezTo>
                    <a:pt x="564" y="388"/>
                    <a:pt x="564" y="388"/>
                    <a:pt x="564" y="388"/>
                  </a:cubicBezTo>
                  <a:cubicBezTo>
                    <a:pt x="564" y="387"/>
                    <a:pt x="563" y="387"/>
                    <a:pt x="563" y="386"/>
                  </a:cubicBezTo>
                  <a:cubicBezTo>
                    <a:pt x="563" y="386"/>
                    <a:pt x="563" y="385"/>
                    <a:pt x="563" y="385"/>
                  </a:cubicBezTo>
                  <a:cubicBezTo>
                    <a:pt x="563" y="384"/>
                    <a:pt x="563" y="384"/>
                    <a:pt x="563" y="383"/>
                  </a:cubicBezTo>
                  <a:cubicBezTo>
                    <a:pt x="563" y="384"/>
                    <a:pt x="563" y="384"/>
                    <a:pt x="563" y="384"/>
                  </a:cubicBezTo>
                  <a:cubicBezTo>
                    <a:pt x="562" y="385"/>
                    <a:pt x="562" y="385"/>
                    <a:pt x="561" y="385"/>
                  </a:cubicBezTo>
                  <a:cubicBezTo>
                    <a:pt x="561" y="385"/>
                    <a:pt x="561" y="385"/>
                    <a:pt x="561" y="385"/>
                  </a:cubicBezTo>
                  <a:cubicBezTo>
                    <a:pt x="561" y="385"/>
                    <a:pt x="561" y="385"/>
                    <a:pt x="561" y="385"/>
                  </a:cubicBezTo>
                  <a:cubicBezTo>
                    <a:pt x="560" y="385"/>
                    <a:pt x="560" y="385"/>
                    <a:pt x="560" y="385"/>
                  </a:cubicBezTo>
                  <a:cubicBezTo>
                    <a:pt x="560" y="385"/>
                    <a:pt x="560" y="385"/>
                    <a:pt x="560" y="385"/>
                  </a:cubicBezTo>
                  <a:cubicBezTo>
                    <a:pt x="560" y="385"/>
                    <a:pt x="560" y="385"/>
                    <a:pt x="560" y="385"/>
                  </a:cubicBezTo>
                  <a:cubicBezTo>
                    <a:pt x="560" y="385"/>
                    <a:pt x="560" y="385"/>
                    <a:pt x="559" y="385"/>
                  </a:cubicBezTo>
                  <a:cubicBezTo>
                    <a:pt x="559" y="385"/>
                    <a:pt x="559" y="385"/>
                    <a:pt x="559" y="385"/>
                  </a:cubicBezTo>
                  <a:cubicBezTo>
                    <a:pt x="559" y="385"/>
                    <a:pt x="559" y="385"/>
                    <a:pt x="559" y="385"/>
                  </a:cubicBezTo>
                  <a:cubicBezTo>
                    <a:pt x="559" y="384"/>
                    <a:pt x="559" y="384"/>
                    <a:pt x="559" y="384"/>
                  </a:cubicBezTo>
                  <a:cubicBezTo>
                    <a:pt x="559" y="384"/>
                    <a:pt x="559" y="384"/>
                    <a:pt x="559" y="384"/>
                  </a:cubicBezTo>
                  <a:cubicBezTo>
                    <a:pt x="560" y="384"/>
                    <a:pt x="560" y="384"/>
                    <a:pt x="560" y="384"/>
                  </a:cubicBezTo>
                  <a:cubicBezTo>
                    <a:pt x="560" y="383"/>
                    <a:pt x="560" y="383"/>
                    <a:pt x="560" y="383"/>
                  </a:cubicBezTo>
                  <a:cubicBezTo>
                    <a:pt x="560" y="383"/>
                    <a:pt x="561" y="383"/>
                    <a:pt x="561" y="383"/>
                  </a:cubicBezTo>
                  <a:cubicBezTo>
                    <a:pt x="561" y="383"/>
                    <a:pt x="561" y="383"/>
                    <a:pt x="561" y="383"/>
                  </a:cubicBezTo>
                  <a:cubicBezTo>
                    <a:pt x="561" y="383"/>
                    <a:pt x="561" y="382"/>
                    <a:pt x="561" y="382"/>
                  </a:cubicBezTo>
                  <a:cubicBezTo>
                    <a:pt x="561" y="382"/>
                    <a:pt x="561" y="382"/>
                    <a:pt x="561" y="382"/>
                  </a:cubicBezTo>
                  <a:cubicBezTo>
                    <a:pt x="561" y="382"/>
                    <a:pt x="561" y="382"/>
                    <a:pt x="560" y="382"/>
                  </a:cubicBezTo>
                  <a:cubicBezTo>
                    <a:pt x="560" y="382"/>
                    <a:pt x="560" y="382"/>
                    <a:pt x="560" y="382"/>
                  </a:cubicBezTo>
                  <a:cubicBezTo>
                    <a:pt x="560" y="382"/>
                    <a:pt x="560" y="382"/>
                    <a:pt x="559" y="382"/>
                  </a:cubicBezTo>
                  <a:cubicBezTo>
                    <a:pt x="559" y="382"/>
                    <a:pt x="559" y="382"/>
                    <a:pt x="559" y="382"/>
                  </a:cubicBezTo>
                  <a:cubicBezTo>
                    <a:pt x="559" y="382"/>
                    <a:pt x="559" y="382"/>
                    <a:pt x="558" y="382"/>
                  </a:cubicBezTo>
                  <a:cubicBezTo>
                    <a:pt x="558" y="383"/>
                    <a:pt x="558" y="383"/>
                    <a:pt x="558" y="383"/>
                  </a:cubicBezTo>
                  <a:cubicBezTo>
                    <a:pt x="557" y="383"/>
                    <a:pt x="557" y="384"/>
                    <a:pt x="557" y="384"/>
                  </a:cubicBezTo>
                  <a:cubicBezTo>
                    <a:pt x="556" y="384"/>
                    <a:pt x="556" y="384"/>
                    <a:pt x="556" y="384"/>
                  </a:cubicBezTo>
                  <a:cubicBezTo>
                    <a:pt x="556" y="384"/>
                    <a:pt x="556" y="384"/>
                    <a:pt x="556" y="384"/>
                  </a:cubicBezTo>
                  <a:cubicBezTo>
                    <a:pt x="556" y="384"/>
                    <a:pt x="556" y="384"/>
                    <a:pt x="555" y="384"/>
                  </a:cubicBezTo>
                  <a:cubicBezTo>
                    <a:pt x="555" y="384"/>
                    <a:pt x="555" y="384"/>
                    <a:pt x="555" y="384"/>
                  </a:cubicBezTo>
                  <a:cubicBezTo>
                    <a:pt x="555" y="383"/>
                    <a:pt x="555" y="383"/>
                    <a:pt x="555" y="383"/>
                  </a:cubicBezTo>
                  <a:cubicBezTo>
                    <a:pt x="555" y="383"/>
                    <a:pt x="555" y="383"/>
                    <a:pt x="555" y="383"/>
                  </a:cubicBezTo>
                  <a:cubicBezTo>
                    <a:pt x="555" y="382"/>
                    <a:pt x="555" y="382"/>
                    <a:pt x="556" y="382"/>
                  </a:cubicBezTo>
                  <a:cubicBezTo>
                    <a:pt x="556" y="382"/>
                    <a:pt x="556" y="382"/>
                    <a:pt x="556" y="382"/>
                  </a:cubicBezTo>
                  <a:cubicBezTo>
                    <a:pt x="556" y="382"/>
                    <a:pt x="556" y="382"/>
                    <a:pt x="556" y="382"/>
                  </a:cubicBezTo>
                  <a:cubicBezTo>
                    <a:pt x="556" y="382"/>
                    <a:pt x="557" y="381"/>
                    <a:pt x="557" y="381"/>
                  </a:cubicBezTo>
                  <a:cubicBezTo>
                    <a:pt x="557" y="381"/>
                    <a:pt x="557" y="381"/>
                    <a:pt x="557" y="381"/>
                  </a:cubicBezTo>
                  <a:cubicBezTo>
                    <a:pt x="557" y="380"/>
                    <a:pt x="557" y="380"/>
                    <a:pt x="557" y="380"/>
                  </a:cubicBezTo>
                  <a:cubicBezTo>
                    <a:pt x="557" y="380"/>
                    <a:pt x="557" y="380"/>
                    <a:pt x="556" y="380"/>
                  </a:cubicBezTo>
                  <a:cubicBezTo>
                    <a:pt x="556" y="380"/>
                    <a:pt x="556" y="380"/>
                    <a:pt x="556" y="380"/>
                  </a:cubicBezTo>
                  <a:cubicBezTo>
                    <a:pt x="556" y="380"/>
                    <a:pt x="556" y="380"/>
                    <a:pt x="556" y="380"/>
                  </a:cubicBezTo>
                  <a:cubicBezTo>
                    <a:pt x="555" y="380"/>
                    <a:pt x="555" y="380"/>
                    <a:pt x="555" y="380"/>
                  </a:cubicBezTo>
                  <a:cubicBezTo>
                    <a:pt x="555" y="381"/>
                    <a:pt x="554" y="381"/>
                    <a:pt x="554" y="381"/>
                  </a:cubicBezTo>
                  <a:cubicBezTo>
                    <a:pt x="554" y="382"/>
                    <a:pt x="554" y="382"/>
                    <a:pt x="553" y="382"/>
                  </a:cubicBezTo>
                  <a:cubicBezTo>
                    <a:pt x="553" y="382"/>
                    <a:pt x="553" y="382"/>
                    <a:pt x="553" y="381"/>
                  </a:cubicBezTo>
                  <a:cubicBezTo>
                    <a:pt x="552" y="381"/>
                    <a:pt x="552" y="381"/>
                    <a:pt x="552" y="381"/>
                  </a:cubicBezTo>
                  <a:cubicBezTo>
                    <a:pt x="552" y="381"/>
                    <a:pt x="552" y="381"/>
                    <a:pt x="552" y="381"/>
                  </a:cubicBezTo>
                  <a:cubicBezTo>
                    <a:pt x="552" y="381"/>
                    <a:pt x="552" y="381"/>
                    <a:pt x="552" y="381"/>
                  </a:cubicBezTo>
                  <a:close/>
                  <a:moveTo>
                    <a:pt x="536" y="387"/>
                  </a:moveTo>
                  <a:cubicBezTo>
                    <a:pt x="536" y="388"/>
                    <a:pt x="536" y="388"/>
                    <a:pt x="536" y="388"/>
                  </a:cubicBezTo>
                  <a:cubicBezTo>
                    <a:pt x="536" y="388"/>
                    <a:pt x="536" y="388"/>
                    <a:pt x="536" y="388"/>
                  </a:cubicBezTo>
                  <a:cubicBezTo>
                    <a:pt x="536" y="388"/>
                    <a:pt x="536" y="388"/>
                    <a:pt x="536" y="388"/>
                  </a:cubicBezTo>
                  <a:cubicBezTo>
                    <a:pt x="537" y="388"/>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8" y="388"/>
                    <a:pt x="538" y="388"/>
                  </a:cubicBezTo>
                  <a:cubicBezTo>
                    <a:pt x="538" y="388"/>
                    <a:pt x="538" y="387"/>
                    <a:pt x="538" y="387"/>
                  </a:cubicBezTo>
                  <a:cubicBezTo>
                    <a:pt x="538" y="387"/>
                    <a:pt x="538" y="387"/>
                    <a:pt x="538" y="387"/>
                  </a:cubicBezTo>
                  <a:cubicBezTo>
                    <a:pt x="538" y="387"/>
                    <a:pt x="538" y="387"/>
                    <a:pt x="538" y="387"/>
                  </a:cubicBezTo>
                  <a:cubicBezTo>
                    <a:pt x="539" y="387"/>
                    <a:pt x="539" y="386"/>
                    <a:pt x="539" y="386"/>
                  </a:cubicBezTo>
                  <a:cubicBezTo>
                    <a:pt x="540" y="386"/>
                    <a:pt x="540" y="386"/>
                    <a:pt x="540" y="385"/>
                  </a:cubicBezTo>
                  <a:cubicBezTo>
                    <a:pt x="540" y="385"/>
                    <a:pt x="540" y="385"/>
                    <a:pt x="540" y="385"/>
                  </a:cubicBezTo>
                  <a:cubicBezTo>
                    <a:pt x="540" y="385"/>
                    <a:pt x="540" y="385"/>
                    <a:pt x="540" y="384"/>
                  </a:cubicBezTo>
                  <a:cubicBezTo>
                    <a:pt x="540" y="384"/>
                    <a:pt x="540" y="384"/>
                    <a:pt x="540" y="384"/>
                  </a:cubicBezTo>
                  <a:cubicBezTo>
                    <a:pt x="541" y="384"/>
                    <a:pt x="541" y="383"/>
                    <a:pt x="542" y="383"/>
                  </a:cubicBezTo>
                  <a:cubicBezTo>
                    <a:pt x="542" y="382"/>
                    <a:pt x="542" y="382"/>
                    <a:pt x="542" y="381"/>
                  </a:cubicBezTo>
                  <a:cubicBezTo>
                    <a:pt x="543" y="381"/>
                    <a:pt x="543" y="381"/>
                    <a:pt x="543" y="380"/>
                  </a:cubicBezTo>
                  <a:cubicBezTo>
                    <a:pt x="543" y="380"/>
                    <a:pt x="543" y="380"/>
                    <a:pt x="543" y="379"/>
                  </a:cubicBezTo>
                  <a:cubicBezTo>
                    <a:pt x="543" y="379"/>
                    <a:pt x="543" y="379"/>
                    <a:pt x="543" y="378"/>
                  </a:cubicBezTo>
                  <a:cubicBezTo>
                    <a:pt x="543" y="378"/>
                    <a:pt x="544" y="377"/>
                    <a:pt x="544" y="377"/>
                  </a:cubicBezTo>
                  <a:cubicBezTo>
                    <a:pt x="544" y="377"/>
                    <a:pt x="544" y="377"/>
                    <a:pt x="544" y="377"/>
                  </a:cubicBezTo>
                  <a:cubicBezTo>
                    <a:pt x="544" y="376"/>
                    <a:pt x="544" y="376"/>
                    <a:pt x="544" y="375"/>
                  </a:cubicBezTo>
                  <a:cubicBezTo>
                    <a:pt x="544" y="376"/>
                    <a:pt x="544" y="376"/>
                    <a:pt x="544" y="376"/>
                  </a:cubicBezTo>
                  <a:cubicBezTo>
                    <a:pt x="544" y="377"/>
                    <a:pt x="544" y="377"/>
                    <a:pt x="543" y="378"/>
                  </a:cubicBezTo>
                  <a:cubicBezTo>
                    <a:pt x="543" y="378"/>
                    <a:pt x="543" y="378"/>
                    <a:pt x="543" y="378"/>
                  </a:cubicBezTo>
                  <a:cubicBezTo>
                    <a:pt x="543" y="378"/>
                    <a:pt x="543" y="378"/>
                    <a:pt x="542" y="379"/>
                  </a:cubicBezTo>
                  <a:cubicBezTo>
                    <a:pt x="542" y="379"/>
                    <a:pt x="542" y="379"/>
                    <a:pt x="542" y="379"/>
                  </a:cubicBezTo>
                  <a:cubicBezTo>
                    <a:pt x="542" y="379"/>
                    <a:pt x="542" y="379"/>
                    <a:pt x="542" y="379"/>
                  </a:cubicBezTo>
                  <a:cubicBezTo>
                    <a:pt x="542" y="379"/>
                    <a:pt x="542" y="380"/>
                    <a:pt x="542" y="380"/>
                  </a:cubicBezTo>
                  <a:cubicBezTo>
                    <a:pt x="541" y="380"/>
                    <a:pt x="541" y="380"/>
                    <a:pt x="541" y="380"/>
                  </a:cubicBezTo>
                  <a:cubicBezTo>
                    <a:pt x="541" y="381"/>
                    <a:pt x="541" y="381"/>
                    <a:pt x="541" y="381"/>
                  </a:cubicBezTo>
                  <a:cubicBezTo>
                    <a:pt x="541" y="380"/>
                    <a:pt x="541" y="380"/>
                    <a:pt x="541" y="380"/>
                  </a:cubicBezTo>
                  <a:cubicBezTo>
                    <a:pt x="541" y="380"/>
                    <a:pt x="541" y="380"/>
                    <a:pt x="541" y="381"/>
                  </a:cubicBezTo>
                  <a:cubicBezTo>
                    <a:pt x="540" y="381"/>
                    <a:pt x="540" y="381"/>
                    <a:pt x="540" y="381"/>
                  </a:cubicBezTo>
                  <a:cubicBezTo>
                    <a:pt x="539" y="382"/>
                    <a:pt x="539" y="383"/>
                    <a:pt x="538" y="383"/>
                  </a:cubicBezTo>
                  <a:cubicBezTo>
                    <a:pt x="538" y="384"/>
                    <a:pt x="538" y="384"/>
                    <a:pt x="537" y="384"/>
                  </a:cubicBezTo>
                  <a:cubicBezTo>
                    <a:pt x="537" y="385"/>
                    <a:pt x="537" y="385"/>
                    <a:pt x="537" y="385"/>
                  </a:cubicBezTo>
                  <a:cubicBezTo>
                    <a:pt x="537" y="386"/>
                    <a:pt x="536" y="386"/>
                    <a:pt x="536" y="386"/>
                  </a:cubicBezTo>
                  <a:cubicBezTo>
                    <a:pt x="536" y="387"/>
                    <a:pt x="536" y="387"/>
                    <a:pt x="536" y="387"/>
                  </a:cubicBezTo>
                  <a:close/>
                  <a:moveTo>
                    <a:pt x="542" y="403"/>
                  </a:moveTo>
                  <a:cubicBezTo>
                    <a:pt x="542" y="403"/>
                    <a:pt x="542" y="403"/>
                    <a:pt x="542" y="403"/>
                  </a:cubicBezTo>
                  <a:cubicBezTo>
                    <a:pt x="542" y="403"/>
                    <a:pt x="542" y="403"/>
                    <a:pt x="542" y="403"/>
                  </a:cubicBezTo>
                  <a:cubicBezTo>
                    <a:pt x="541" y="403"/>
                    <a:pt x="541" y="404"/>
                    <a:pt x="541" y="404"/>
                  </a:cubicBezTo>
                  <a:cubicBezTo>
                    <a:pt x="541" y="404"/>
                    <a:pt x="540" y="405"/>
                    <a:pt x="540" y="405"/>
                  </a:cubicBezTo>
                  <a:cubicBezTo>
                    <a:pt x="539" y="405"/>
                    <a:pt x="539" y="405"/>
                    <a:pt x="539" y="405"/>
                  </a:cubicBezTo>
                  <a:cubicBezTo>
                    <a:pt x="539" y="405"/>
                    <a:pt x="539" y="406"/>
                    <a:pt x="539" y="406"/>
                  </a:cubicBezTo>
                  <a:cubicBezTo>
                    <a:pt x="539" y="406"/>
                    <a:pt x="539" y="406"/>
                    <a:pt x="539" y="406"/>
                  </a:cubicBezTo>
                  <a:cubicBezTo>
                    <a:pt x="539" y="406"/>
                    <a:pt x="540" y="406"/>
                    <a:pt x="540" y="406"/>
                  </a:cubicBezTo>
                  <a:cubicBezTo>
                    <a:pt x="540" y="406"/>
                    <a:pt x="540" y="406"/>
                    <a:pt x="540" y="406"/>
                  </a:cubicBezTo>
                  <a:cubicBezTo>
                    <a:pt x="540" y="405"/>
                    <a:pt x="540" y="405"/>
                    <a:pt x="540" y="405"/>
                  </a:cubicBezTo>
                  <a:cubicBezTo>
                    <a:pt x="540" y="405"/>
                    <a:pt x="541" y="405"/>
                    <a:pt x="541" y="405"/>
                  </a:cubicBezTo>
                  <a:cubicBezTo>
                    <a:pt x="541" y="405"/>
                    <a:pt x="541" y="405"/>
                    <a:pt x="541" y="405"/>
                  </a:cubicBezTo>
                  <a:cubicBezTo>
                    <a:pt x="541" y="405"/>
                    <a:pt x="541" y="405"/>
                    <a:pt x="541" y="405"/>
                  </a:cubicBezTo>
                  <a:cubicBezTo>
                    <a:pt x="541" y="405"/>
                    <a:pt x="541" y="405"/>
                    <a:pt x="541" y="405"/>
                  </a:cubicBezTo>
                  <a:cubicBezTo>
                    <a:pt x="541" y="405"/>
                    <a:pt x="542" y="405"/>
                    <a:pt x="542" y="405"/>
                  </a:cubicBezTo>
                  <a:cubicBezTo>
                    <a:pt x="542" y="405"/>
                    <a:pt x="542" y="405"/>
                    <a:pt x="542" y="405"/>
                  </a:cubicBezTo>
                  <a:cubicBezTo>
                    <a:pt x="542" y="405"/>
                    <a:pt x="542" y="405"/>
                    <a:pt x="542" y="405"/>
                  </a:cubicBezTo>
                  <a:cubicBezTo>
                    <a:pt x="543" y="405"/>
                    <a:pt x="543" y="405"/>
                    <a:pt x="543" y="405"/>
                  </a:cubicBezTo>
                  <a:cubicBezTo>
                    <a:pt x="543" y="405"/>
                    <a:pt x="543" y="405"/>
                    <a:pt x="543" y="405"/>
                  </a:cubicBezTo>
                  <a:cubicBezTo>
                    <a:pt x="543" y="405"/>
                    <a:pt x="543" y="405"/>
                    <a:pt x="543" y="405"/>
                  </a:cubicBezTo>
                  <a:cubicBezTo>
                    <a:pt x="543" y="405"/>
                    <a:pt x="543" y="404"/>
                    <a:pt x="542" y="403"/>
                  </a:cubicBezTo>
                  <a:close/>
                  <a:moveTo>
                    <a:pt x="525" y="406"/>
                  </a:moveTo>
                  <a:cubicBezTo>
                    <a:pt x="525" y="407"/>
                    <a:pt x="526" y="407"/>
                    <a:pt x="527" y="406"/>
                  </a:cubicBezTo>
                  <a:cubicBezTo>
                    <a:pt x="527" y="406"/>
                    <a:pt x="528" y="406"/>
                    <a:pt x="528" y="406"/>
                  </a:cubicBezTo>
                  <a:cubicBezTo>
                    <a:pt x="528" y="406"/>
                    <a:pt x="528" y="405"/>
                    <a:pt x="528" y="405"/>
                  </a:cubicBezTo>
                  <a:cubicBezTo>
                    <a:pt x="528" y="405"/>
                    <a:pt x="528" y="405"/>
                    <a:pt x="528" y="405"/>
                  </a:cubicBezTo>
                  <a:cubicBezTo>
                    <a:pt x="528" y="405"/>
                    <a:pt x="528" y="405"/>
                    <a:pt x="528" y="405"/>
                  </a:cubicBezTo>
                  <a:cubicBezTo>
                    <a:pt x="528" y="405"/>
                    <a:pt x="528" y="405"/>
                    <a:pt x="528" y="405"/>
                  </a:cubicBezTo>
                  <a:cubicBezTo>
                    <a:pt x="529" y="404"/>
                    <a:pt x="529" y="404"/>
                    <a:pt x="529" y="404"/>
                  </a:cubicBezTo>
                  <a:cubicBezTo>
                    <a:pt x="529" y="403"/>
                    <a:pt x="529" y="403"/>
                    <a:pt x="529" y="403"/>
                  </a:cubicBezTo>
                  <a:cubicBezTo>
                    <a:pt x="529" y="402"/>
                    <a:pt x="529" y="401"/>
                    <a:pt x="529" y="401"/>
                  </a:cubicBezTo>
                  <a:cubicBezTo>
                    <a:pt x="529" y="401"/>
                    <a:pt x="528" y="401"/>
                    <a:pt x="528" y="401"/>
                  </a:cubicBezTo>
                  <a:cubicBezTo>
                    <a:pt x="528" y="401"/>
                    <a:pt x="528" y="401"/>
                    <a:pt x="528" y="401"/>
                  </a:cubicBezTo>
                  <a:cubicBezTo>
                    <a:pt x="528" y="401"/>
                    <a:pt x="528" y="401"/>
                    <a:pt x="528" y="401"/>
                  </a:cubicBezTo>
                  <a:cubicBezTo>
                    <a:pt x="528" y="401"/>
                    <a:pt x="528" y="401"/>
                    <a:pt x="528" y="401"/>
                  </a:cubicBezTo>
                  <a:cubicBezTo>
                    <a:pt x="528" y="401"/>
                    <a:pt x="528" y="401"/>
                    <a:pt x="528" y="401"/>
                  </a:cubicBezTo>
                  <a:cubicBezTo>
                    <a:pt x="527" y="401"/>
                    <a:pt x="527" y="402"/>
                    <a:pt x="527" y="402"/>
                  </a:cubicBezTo>
                  <a:cubicBezTo>
                    <a:pt x="527" y="402"/>
                    <a:pt x="526" y="402"/>
                    <a:pt x="526" y="402"/>
                  </a:cubicBezTo>
                  <a:cubicBezTo>
                    <a:pt x="526" y="403"/>
                    <a:pt x="526" y="403"/>
                    <a:pt x="526" y="403"/>
                  </a:cubicBezTo>
                  <a:cubicBezTo>
                    <a:pt x="526" y="403"/>
                    <a:pt x="526" y="403"/>
                    <a:pt x="526" y="403"/>
                  </a:cubicBezTo>
                  <a:cubicBezTo>
                    <a:pt x="525" y="403"/>
                    <a:pt x="525" y="403"/>
                    <a:pt x="525" y="404"/>
                  </a:cubicBezTo>
                  <a:cubicBezTo>
                    <a:pt x="525" y="404"/>
                    <a:pt x="525" y="405"/>
                    <a:pt x="525" y="405"/>
                  </a:cubicBezTo>
                  <a:cubicBezTo>
                    <a:pt x="525" y="406"/>
                    <a:pt x="525" y="406"/>
                    <a:pt x="525" y="406"/>
                  </a:cubicBezTo>
                  <a:close/>
                  <a:moveTo>
                    <a:pt x="521" y="422"/>
                  </a:moveTo>
                  <a:cubicBezTo>
                    <a:pt x="521" y="422"/>
                    <a:pt x="521" y="423"/>
                    <a:pt x="521" y="422"/>
                  </a:cubicBezTo>
                  <a:cubicBezTo>
                    <a:pt x="521" y="422"/>
                    <a:pt x="522" y="422"/>
                    <a:pt x="522" y="422"/>
                  </a:cubicBezTo>
                  <a:cubicBezTo>
                    <a:pt x="522" y="422"/>
                    <a:pt x="522" y="422"/>
                    <a:pt x="522" y="422"/>
                  </a:cubicBezTo>
                  <a:cubicBezTo>
                    <a:pt x="522" y="422"/>
                    <a:pt x="522" y="422"/>
                    <a:pt x="522" y="422"/>
                  </a:cubicBezTo>
                  <a:cubicBezTo>
                    <a:pt x="522" y="422"/>
                    <a:pt x="522" y="422"/>
                    <a:pt x="522" y="422"/>
                  </a:cubicBezTo>
                  <a:cubicBezTo>
                    <a:pt x="522" y="421"/>
                    <a:pt x="523" y="421"/>
                    <a:pt x="523" y="421"/>
                  </a:cubicBezTo>
                  <a:cubicBezTo>
                    <a:pt x="523" y="421"/>
                    <a:pt x="523" y="421"/>
                    <a:pt x="523" y="421"/>
                  </a:cubicBezTo>
                  <a:cubicBezTo>
                    <a:pt x="524" y="419"/>
                    <a:pt x="525" y="418"/>
                    <a:pt x="526" y="418"/>
                  </a:cubicBezTo>
                  <a:cubicBezTo>
                    <a:pt x="526" y="418"/>
                    <a:pt x="526" y="418"/>
                    <a:pt x="526" y="418"/>
                  </a:cubicBezTo>
                  <a:cubicBezTo>
                    <a:pt x="526" y="417"/>
                    <a:pt x="526" y="417"/>
                    <a:pt x="526" y="417"/>
                  </a:cubicBezTo>
                  <a:cubicBezTo>
                    <a:pt x="526" y="416"/>
                    <a:pt x="526" y="416"/>
                    <a:pt x="526" y="416"/>
                  </a:cubicBezTo>
                  <a:cubicBezTo>
                    <a:pt x="525" y="415"/>
                    <a:pt x="525" y="415"/>
                    <a:pt x="525" y="415"/>
                  </a:cubicBezTo>
                  <a:cubicBezTo>
                    <a:pt x="525" y="415"/>
                    <a:pt x="525" y="415"/>
                    <a:pt x="525" y="415"/>
                  </a:cubicBezTo>
                  <a:cubicBezTo>
                    <a:pt x="525" y="414"/>
                    <a:pt x="525" y="414"/>
                    <a:pt x="526" y="414"/>
                  </a:cubicBezTo>
                  <a:cubicBezTo>
                    <a:pt x="526" y="413"/>
                    <a:pt x="526" y="413"/>
                    <a:pt x="526" y="413"/>
                  </a:cubicBezTo>
                  <a:cubicBezTo>
                    <a:pt x="526" y="413"/>
                    <a:pt x="526" y="413"/>
                    <a:pt x="526" y="413"/>
                  </a:cubicBezTo>
                  <a:cubicBezTo>
                    <a:pt x="526" y="413"/>
                    <a:pt x="526" y="414"/>
                    <a:pt x="526" y="414"/>
                  </a:cubicBezTo>
                  <a:cubicBezTo>
                    <a:pt x="525" y="414"/>
                    <a:pt x="525" y="414"/>
                    <a:pt x="525" y="415"/>
                  </a:cubicBezTo>
                  <a:cubicBezTo>
                    <a:pt x="525" y="415"/>
                    <a:pt x="525" y="415"/>
                    <a:pt x="525" y="415"/>
                  </a:cubicBezTo>
                  <a:cubicBezTo>
                    <a:pt x="524" y="415"/>
                    <a:pt x="524" y="414"/>
                    <a:pt x="524" y="414"/>
                  </a:cubicBezTo>
                  <a:cubicBezTo>
                    <a:pt x="524" y="414"/>
                    <a:pt x="524" y="414"/>
                    <a:pt x="524" y="414"/>
                  </a:cubicBezTo>
                  <a:cubicBezTo>
                    <a:pt x="524" y="414"/>
                    <a:pt x="524" y="414"/>
                    <a:pt x="524" y="414"/>
                  </a:cubicBezTo>
                  <a:cubicBezTo>
                    <a:pt x="524" y="414"/>
                    <a:pt x="524" y="414"/>
                    <a:pt x="524" y="414"/>
                  </a:cubicBezTo>
                  <a:cubicBezTo>
                    <a:pt x="524" y="414"/>
                    <a:pt x="524" y="414"/>
                    <a:pt x="524" y="414"/>
                  </a:cubicBezTo>
                  <a:cubicBezTo>
                    <a:pt x="523" y="414"/>
                    <a:pt x="523" y="414"/>
                    <a:pt x="523" y="414"/>
                  </a:cubicBezTo>
                  <a:cubicBezTo>
                    <a:pt x="523" y="414"/>
                    <a:pt x="523" y="414"/>
                    <a:pt x="523" y="414"/>
                  </a:cubicBezTo>
                  <a:cubicBezTo>
                    <a:pt x="523" y="415"/>
                    <a:pt x="523" y="416"/>
                    <a:pt x="522" y="416"/>
                  </a:cubicBezTo>
                  <a:cubicBezTo>
                    <a:pt x="522" y="416"/>
                    <a:pt x="522" y="416"/>
                    <a:pt x="522" y="417"/>
                  </a:cubicBezTo>
                  <a:cubicBezTo>
                    <a:pt x="521" y="417"/>
                    <a:pt x="521" y="418"/>
                    <a:pt x="521" y="418"/>
                  </a:cubicBezTo>
                  <a:cubicBezTo>
                    <a:pt x="521" y="419"/>
                    <a:pt x="522" y="419"/>
                    <a:pt x="522" y="420"/>
                  </a:cubicBezTo>
                  <a:cubicBezTo>
                    <a:pt x="521" y="420"/>
                    <a:pt x="521" y="421"/>
                    <a:pt x="521" y="421"/>
                  </a:cubicBezTo>
                  <a:cubicBezTo>
                    <a:pt x="521" y="422"/>
                    <a:pt x="521" y="422"/>
                    <a:pt x="521" y="422"/>
                  </a:cubicBezTo>
                  <a:close/>
                  <a:moveTo>
                    <a:pt x="507" y="541"/>
                  </a:moveTo>
                  <a:cubicBezTo>
                    <a:pt x="508" y="541"/>
                    <a:pt x="508" y="541"/>
                    <a:pt x="508" y="541"/>
                  </a:cubicBezTo>
                  <a:cubicBezTo>
                    <a:pt x="508" y="541"/>
                    <a:pt x="508" y="541"/>
                    <a:pt x="508" y="541"/>
                  </a:cubicBezTo>
                  <a:cubicBezTo>
                    <a:pt x="508" y="541"/>
                    <a:pt x="509" y="541"/>
                    <a:pt x="509" y="541"/>
                  </a:cubicBezTo>
                  <a:cubicBezTo>
                    <a:pt x="509" y="541"/>
                    <a:pt x="509" y="541"/>
                    <a:pt x="509" y="541"/>
                  </a:cubicBezTo>
                  <a:cubicBezTo>
                    <a:pt x="509" y="541"/>
                    <a:pt x="509" y="541"/>
                    <a:pt x="509" y="541"/>
                  </a:cubicBezTo>
                  <a:cubicBezTo>
                    <a:pt x="510" y="541"/>
                    <a:pt x="510" y="541"/>
                    <a:pt x="510" y="541"/>
                  </a:cubicBezTo>
                  <a:cubicBezTo>
                    <a:pt x="510" y="541"/>
                    <a:pt x="510" y="542"/>
                    <a:pt x="510" y="542"/>
                  </a:cubicBezTo>
                  <a:cubicBezTo>
                    <a:pt x="511" y="542"/>
                    <a:pt x="511" y="542"/>
                    <a:pt x="511" y="542"/>
                  </a:cubicBezTo>
                  <a:cubicBezTo>
                    <a:pt x="511" y="542"/>
                    <a:pt x="511" y="542"/>
                    <a:pt x="511" y="542"/>
                  </a:cubicBezTo>
                  <a:cubicBezTo>
                    <a:pt x="511" y="542"/>
                    <a:pt x="512" y="542"/>
                    <a:pt x="512" y="542"/>
                  </a:cubicBezTo>
                  <a:cubicBezTo>
                    <a:pt x="512" y="541"/>
                    <a:pt x="512" y="541"/>
                    <a:pt x="512" y="541"/>
                  </a:cubicBezTo>
                  <a:cubicBezTo>
                    <a:pt x="512" y="541"/>
                    <a:pt x="512" y="541"/>
                    <a:pt x="512" y="541"/>
                  </a:cubicBezTo>
                  <a:cubicBezTo>
                    <a:pt x="512" y="541"/>
                    <a:pt x="512" y="541"/>
                    <a:pt x="512" y="541"/>
                  </a:cubicBezTo>
                  <a:cubicBezTo>
                    <a:pt x="512" y="541"/>
                    <a:pt x="512" y="541"/>
                    <a:pt x="512" y="541"/>
                  </a:cubicBezTo>
                  <a:cubicBezTo>
                    <a:pt x="511" y="541"/>
                    <a:pt x="511" y="541"/>
                    <a:pt x="511" y="540"/>
                  </a:cubicBezTo>
                  <a:cubicBezTo>
                    <a:pt x="511" y="540"/>
                    <a:pt x="511" y="540"/>
                    <a:pt x="511" y="540"/>
                  </a:cubicBezTo>
                  <a:cubicBezTo>
                    <a:pt x="510" y="540"/>
                    <a:pt x="510" y="540"/>
                    <a:pt x="510" y="540"/>
                  </a:cubicBezTo>
                  <a:cubicBezTo>
                    <a:pt x="510" y="540"/>
                    <a:pt x="510" y="540"/>
                    <a:pt x="509" y="540"/>
                  </a:cubicBezTo>
                  <a:cubicBezTo>
                    <a:pt x="509" y="540"/>
                    <a:pt x="509" y="540"/>
                    <a:pt x="509" y="540"/>
                  </a:cubicBezTo>
                  <a:cubicBezTo>
                    <a:pt x="508" y="540"/>
                    <a:pt x="507" y="541"/>
                    <a:pt x="507" y="541"/>
                  </a:cubicBezTo>
                  <a:close/>
                  <a:moveTo>
                    <a:pt x="510" y="637"/>
                  </a:moveTo>
                  <a:cubicBezTo>
                    <a:pt x="510" y="637"/>
                    <a:pt x="510" y="637"/>
                    <a:pt x="510" y="637"/>
                  </a:cubicBezTo>
                  <a:cubicBezTo>
                    <a:pt x="509" y="637"/>
                    <a:pt x="509" y="637"/>
                    <a:pt x="509" y="637"/>
                  </a:cubicBezTo>
                  <a:cubicBezTo>
                    <a:pt x="508" y="637"/>
                    <a:pt x="508" y="637"/>
                    <a:pt x="507" y="637"/>
                  </a:cubicBezTo>
                  <a:cubicBezTo>
                    <a:pt x="507" y="637"/>
                    <a:pt x="506" y="637"/>
                    <a:pt x="505" y="637"/>
                  </a:cubicBezTo>
                  <a:cubicBezTo>
                    <a:pt x="505" y="637"/>
                    <a:pt x="505" y="637"/>
                    <a:pt x="505" y="638"/>
                  </a:cubicBezTo>
                  <a:cubicBezTo>
                    <a:pt x="505" y="638"/>
                    <a:pt x="505" y="638"/>
                    <a:pt x="506" y="638"/>
                  </a:cubicBezTo>
                  <a:cubicBezTo>
                    <a:pt x="506" y="638"/>
                    <a:pt x="506" y="638"/>
                    <a:pt x="506" y="638"/>
                  </a:cubicBezTo>
                  <a:cubicBezTo>
                    <a:pt x="506" y="639"/>
                    <a:pt x="506" y="639"/>
                    <a:pt x="507" y="639"/>
                  </a:cubicBezTo>
                  <a:cubicBezTo>
                    <a:pt x="508" y="639"/>
                    <a:pt x="509" y="639"/>
                    <a:pt x="510" y="638"/>
                  </a:cubicBezTo>
                  <a:cubicBezTo>
                    <a:pt x="510" y="638"/>
                    <a:pt x="510" y="638"/>
                    <a:pt x="510" y="638"/>
                  </a:cubicBezTo>
                  <a:cubicBezTo>
                    <a:pt x="510" y="638"/>
                    <a:pt x="510" y="638"/>
                    <a:pt x="510" y="638"/>
                  </a:cubicBezTo>
                  <a:cubicBezTo>
                    <a:pt x="510" y="637"/>
                    <a:pt x="510" y="637"/>
                    <a:pt x="510" y="637"/>
                  </a:cubicBezTo>
                  <a:close/>
                  <a:moveTo>
                    <a:pt x="518" y="548"/>
                  </a:moveTo>
                  <a:cubicBezTo>
                    <a:pt x="518" y="548"/>
                    <a:pt x="518" y="548"/>
                    <a:pt x="518" y="548"/>
                  </a:cubicBezTo>
                  <a:cubicBezTo>
                    <a:pt x="517" y="548"/>
                    <a:pt x="517" y="548"/>
                    <a:pt x="517" y="548"/>
                  </a:cubicBezTo>
                  <a:cubicBezTo>
                    <a:pt x="517" y="548"/>
                    <a:pt x="517" y="548"/>
                    <a:pt x="517" y="548"/>
                  </a:cubicBezTo>
                  <a:cubicBezTo>
                    <a:pt x="517" y="548"/>
                    <a:pt x="517" y="548"/>
                    <a:pt x="517" y="548"/>
                  </a:cubicBezTo>
                  <a:cubicBezTo>
                    <a:pt x="517" y="548"/>
                    <a:pt x="517" y="548"/>
                    <a:pt x="517" y="548"/>
                  </a:cubicBezTo>
                  <a:cubicBezTo>
                    <a:pt x="517" y="548"/>
                    <a:pt x="516" y="548"/>
                    <a:pt x="516" y="548"/>
                  </a:cubicBezTo>
                  <a:cubicBezTo>
                    <a:pt x="516" y="548"/>
                    <a:pt x="516" y="548"/>
                    <a:pt x="515" y="547"/>
                  </a:cubicBezTo>
                  <a:cubicBezTo>
                    <a:pt x="515" y="547"/>
                    <a:pt x="515" y="547"/>
                    <a:pt x="515" y="547"/>
                  </a:cubicBezTo>
                  <a:cubicBezTo>
                    <a:pt x="515" y="547"/>
                    <a:pt x="515" y="547"/>
                    <a:pt x="514" y="547"/>
                  </a:cubicBezTo>
                  <a:cubicBezTo>
                    <a:pt x="514" y="548"/>
                    <a:pt x="514" y="548"/>
                    <a:pt x="514" y="548"/>
                  </a:cubicBezTo>
                  <a:cubicBezTo>
                    <a:pt x="513" y="548"/>
                    <a:pt x="512" y="548"/>
                    <a:pt x="512" y="548"/>
                  </a:cubicBezTo>
                  <a:cubicBezTo>
                    <a:pt x="512" y="548"/>
                    <a:pt x="512" y="548"/>
                    <a:pt x="512" y="548"/>
                  </a:cubicBezTo>
                  <a:cubicBezTo>
                    <a:pt x="512" y="548"/>
                    <a:pt x="512" y="548"/>
                    <a:pt x="512" y="548"/>
                  </a:cubicBezTo>
                  <a:cubicBezTo>
                    <a:pt x="512" y="548"/>
                    <a:pt x="512" y="548"/>
                    <a:pt x="511" y="548"/>
                  </a:cubicBezTo>
                  <a:cubicBezTo>
                    <a:pt x="511" y="548"/>
                    <a:pt x="511" y="548"/>
                    <a:pt x="511" y="548"/>
                  </a:cubicBezTo>
                  <a:cubicBezTo>
                    <a:pt x="511" y="548"/>
                    <a:pt x="511" y="548"/>
                    <a:pt x="511" y="548"/>
                  </a:cubicBezTo>
                  <a:cubicBezTo>
                    <a:pt x="511" y="548"/>
                    <a:pt x="511" y="548"/>
                    <a:pt x="511" y="548"/>
                  </a:cubicBezTo>
                  <a:cubicBezTo>
                    <a:pt x="511" y="548"/>
                    <a:pt x="511" y="548"/>
                    <a:pt x="511" y="548"/>
                  </a:cubicBezTo>
                  <a:cubicBezTo>
                    <a:pt x="511" y="549"/>
                    <a:pt x="511" y="549"/>
                    <a:pt x="511" y="549"/>
                  </a:cubicBezTo>
                  <a:cubicBezTo>
                    <a:pt x="511" y="549"/>
                    <a:pt x="511" y="549"/>
                    <a:pt x="511" y="550"/>
                  </a:cubicBezTo>
                  <a:cubicBezTo>
                    <a:pt x="510" y="550"/>
                    <a:pt x="510" y="551"/>
                    <a:pt x="510" y="551"/>
                  </a:cubicBezTo>
                  <a:cubicBezTo>
                    <a:pt x="509" y="551"/>
                    <a:pt x="509" y="551"/>
                    <a:pt x="509" y="551"/>
                  </a:cubicBezTo>
                  <a:cubicBezTo>
                    <a:pt x="509" y="551"/>
                    <a:pt x="509" y="551"/>
                    <a:pt x="509" y="551"/>
                  </a:cubicBezTo>
                  <a:cubicBezTo>
                    <a:pt x="508" y="551"/>
                    <a:pt x="508" y="552"/>
                    <a:pt x="508" y="552"/>
                  </a:cubicBezTo>
                  <a:cubicBezTo>
                    <a:pt x="508" y="552"/>
                    <a:pt x="508" y="552"/>
                    <a:pt x="508" y="552"/>
                  </a:cubicBezTo>
                  <a:cubicBezTo>
                    <a:pt x="508" y="552"/>
                    <a:pt x="508" y="552"/>
                    <a:pt x="508" y="552"/>
                  </a:cubicBezTo>
                  <a:cubicBezTo>
                    <a:pt x="508" y="552"/>
                    <a:pt x="507" y="553"/>
                    <a:pt x="507" y="553"/>
                  </a:cubicBezTo>
                  <a:cubicBezTo>
                    <a:pt x="507" y="554"/>
                    <a:pt x="506" y="555"/>
                    <a:pt x="505" y="555"/>
                  </a:cubicBezTo>
                  <a:cubicBezTo>
                    <a:pt x="505" y="556"/>
                    <a:pt x="505" y="557"/>
                    <a:pt x="504" y="558"/>
                  </a:cubicBezTo>
                  <a:cubicBezTo>
                    <a:pt x="503" y="559"/>
                    <a:pt x="503" y="559"/>
                    <a:pt x="503" y="559"/>
                  </a:cubicBezTo>
                  <a:cubicBezTo>
                    <a:pt x="503" y="559"/>
                    <a:pt x="502" y="559"/>
                    <a:pt x="502" y="560"/>
                  </a:cubicBezTo>
                  <a:cubicBezTo>
                    <a:pt x="502" y="560"/>
                    <a:pt x="500" y="561"/>
                    <a:pt x="500" y="561"/>
                  </a:cubicBezTo>
                  <a:cubicBezTo>
                    <a:pt x="500" y="561"/>
                    <a:pt x="499" y="561"/>
                    <a:pt x="499" y="561"/>
                  </a:cubicBezTo>
                  <a:cubicBezTo>
                    <a:pt x="498" y="561"/>
                    <a:pt x="498" y="561"/>
                    <a:pt x="498" y="561"/>
                  </a:cubicBezTo>
                  <a:cubicBezTo>
                    <a:pt x="498" y="561"/>
                    <a:pt x="498" y="561"/>
                    <a:pt x="498" y="561"/>
                  </a:cubicBezTo>
                  <a:cubicBezTo>
                    <a:pt x="498" y="561"/>
                    <a:pt x="498" y="561"/>
                    <a:pt x="498" y="561"/>
                  </a:cubicBezTo>
                  <a:cubicBezTo>
                    <a:pt x="498"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2"/>
                    <a:pt x="497" y="562"/>
                    <a:pt x="497" y="562"/>
                  </a:cubicBezTo>
                  <a:cubicBezTo>
                    <a:pt x="497" y="562"/>
                    <a:pt x="498" y="562"/>
                    <a:pt x="498" y="562"/>
                  </a:cubicBezTo>
                  <a:cubicBezTo>
                    <a:pt x="498" y="562"/>
                    <a:pt x="499" y="562"/>
                    <a:pt x="499" y="562"/>
                  </a:cubicBezTo>
                  <a:cubicBezTo>
                    <a:pt x="499" y="562"/>
                    <a:pt x="499" y="562"/>
                    <a:pt x="499" y="562"/>
                  </a:cubicBezTo>
                  <a:cubicBezTo>
                    <a:pt x="499" y="562"/>
                    <a:pt x="500" y="563"/>
                    <a:pt x="500" y="563"/>
                  </a:cubicBezTo>
                  <a:cubicBezTo>
                    <a:pt x="500" y="563"/>
                    <a:pt x="500" y="563"/>
                    <a:pt x="500" y="563"/>
                  </a:cubicBezTo>
                  <a:cubicBezTo>
                    <a:pt x="500" y="562"/>
                    <a:pt x="501" y="562"/>
                    <a:pt x="501" y="562"/>
                  </a:cubicBezTo>
                  <a:cubicBezTo>
                    <a:pt x="501" y="562"/>
                    <a:pt x="501" y="562"/>
                    <a:pt x="501" y="562"/>
                  </a:cubicBezTo>
                  <a:cubicBezTo>
                    <a:pt x="501" y="562"/>
                    <a:pt x="502" y="562"/>
                    <a:pt x="502" y="562"/>
                  </a:cubicBezTo>
                  <a:cubicBezTo>
                    <a:pt x="502" y="562"/>
                    <a:pt x="502" y="562"/>
                    <a:pt x="502" y="562"/>
                  </a:cubicBezTo>
                  <a:cubicBezTo>
                    <a:pt x="502" y="561"/>
                    <a:pt x="502" y="561"/>
                    <a:pt x="502" y="561"/>
                  </a:cubicBezTo>
                  <a:cubicBezTo>
                    <a:pt x="503" y="561"/>
                    <a:pt x="503" y="561"/>
                    <a:pt x="503" y="560"/>
                  </a:cubicBezTo>
                  <a:cubicBezTo>
                    <a:pt x="503" y="560"/>
                    <a:pt x="504" y="559"/>
                    <a:pt x="504" y="559"/>
                  </a:cubicBezTo>
                  <a:cubicBezTo>
                    <a:pt x="505" y="559"/>
                    <a:pt x="505" y="558"/>
                    <a:pt x="505" y="558"/>
                  </a:cubicBezTo>
                  <a:cubicBezTo>
                    <a:pt x="505" y="558"/>
                    <a:pt x="505" y="558"/>
                    <a:pt x="505" y="558"/>
                  </a:cubicBezTo>
                  <a:cubicBezTo>
                    <a:pt x="505" y="557"/>
                    <a:pt x="506" y="557"/>
                    <a:pt x="506" y="556"/>
                  </a:cubicBezTo>
                  <a:cubicBezTo>
                    <a:pt x="506" y="556"/>
                    <a:pt x="506" y="556"/>
                    <a:pt x="506" y="556"/>
                  </a:cubicBezTo>
                  <a:cubicBezTo>
                    <a:pt x="506" y="556"/>
                    <a:pt x="507" y="556"/>
                    <a:pt x="507" y="556"/>
                  </a:cubicBezTo>
                  <a:cubicBezTo>
                    <a:pt x="507" y="556"/>
                    <a:pt x="507" y="556"/>
                    <a:pt x="507" y="555"/>
                  </a:cubicBezTo>
                  <a:cubicBezTo>
                    <a:pt x="507" y="555"/>
                    <a:pt x="507" y="555"/>
                    <a:pt x="507" y="555"/>
                  </a:cubicBezTo>
                  <a:cubicBezTo>
                    <a:pt x="507" y="554"/>
                    <a:pt x="508" y="554"/>
                    <a:pt x="508" y="554"/>
                  </a:cubicBezTo>
                  <a:cubicBezTo>
                    <a:pt x="508" y="554"/>
                    <a:pt x="508" y="554"/>
                    <a:pt x="508" y="554"/>
                  </a:cubicBezTo>
                  <a:cubicBezTo>
                    <a:pt x="508" y="554"/>
                    <a:pt x="509" y="554"/>
                    <a:pt x="509" y="554"/>
                  </a:cubicBezTo>
                  <a:cubicBezTo>
                    <a:pt x="509" y="554"/>
                    <a:pt x="509" y="554"/>
                    <a:pt x="509" y="554"/>
                  </a:cubicBezTo>
                  <a:cubicBezTo>
                    <a:pt x="509" y="554"/>
                    <a:pt x="509" y="554"/>
                    <a:pt x="509" y="554"/>
                  </a:cubicBezTo>
                  <a:cubicBezTo>
                    <a:pt x="509" y="554"/>
                    <a:pt x="509" y="554"/>
                    <a:pt x="509" y="554"/>
                  </a:cubicBezTo>
                  <a:cubicBezTo>
                    <a:pt x="509" y="554"/>
                    <a:pt x="509" y="554"/>
                    <a:pt x="509" y="554"/>
                  </a:cubicBezTo>
                  <a:cubicBezTo>
                    <a:pt x="509" y="553"/>
                    <a:pt x="509" y="553"/>
                    <a:pt x="510" y="553"/>
                  </a:cubicBezTo>
                  <a:cubicBezTo>
                    <a:pt x="510" y="553"/>
                    <a:pt x="510" y="552"/>
                    <a:pt x="510" y="552"/>
                  </a:cubicBezTo>
                  <a:cubicBezTo>
                    <a:pt x="510" y="552"/>
                    <a:pt x="510" y="552"/>
                    <a:pt x="511" y="552"/>
                  </a:cubicBezTo>
                  <a:cubicBezTo>
                    <a:pt x="511" y="552"/>
                    <a:pt x="511" y="552"/>
                    <a:pt x="511" y="551"/>
                  </a:cubicBezTo>
                  <a:cubicBezTo>
                    <a:pt x="511" y="551"/>
                    <a:pt x="511" y="551"/>
                    <a:pt x="511" y="551"/>
                  </a:cubicBezTo>
                  <a:cubicBezTo>
                    <a:pt x="511" y="551"/>
                    <a:pt x="511" y="551"/>
                    <a:pt x="511" y="551"/>
                  </a:cubicBezTo>
                  <a:cubicBezTo>
                    <a:pt x="511" y="551"/>
                    <a:pt x="512" y="550"/>
                    <a:pt x="513" y="550"/>
                  </a:cubicBezTo>
                  <a:cubicBezTo>
                    <a:pt x="513" y="550"/>
                    <a:pt x="514" y="550"/>
                    <a:pt x="514" y="550"/>
                  </a:cubicBezTo>
                  <a:cubicBezTo>
                    <a:pt x="514" y="550"/>
                    <a:pt x="514" y="550"/>
                    <a:pt x="514" y="550"/>
                  </a:cubicBezTo>
                  <a:cubicBezTo>
                    <a:pt x="514" y="550"/>
                    <a:pt x="514" y="550"/>
                    <a:pt x="514" y="549"/>
                  </a:cubicBezTo>
                  <a:cubicBezTo>
                    <a:pt x="514" y="549"/>
                    <a:pt x="514" y="549"/>
                    <a:pt x="514" y="549"/>
                  </a:cubicBezTo>
                  <a:cubicBezTo>
                    <a:pt x="515" y="549"/>
                    <a:pt x="515" y="549"/>
                    <a:pt x="515" y="549"/>
                  </a:cubicBezTo>
                  <a:cubicBezTo>
                    <a:pt x="516" y="549"/>
                    <a:pt x="516" y="550"/>
                    <a:pt x="516" y="550"/>
                  </a:cubicBezTo>
                  <a:cubicBezTo>
                    <a:pt x="516" y="548"/>
                    <a:pt x="517" y="548"/>
                    <a:pt x="517" y="548"/>
                  </a:cubicBezTo>
                  <a:cubicBezTo>
                    <a:pt x="517" y="548"/>
                    <a:pt x="518" y="548"/>
                    <a:pt x="518" y="548"/>
                  </a:cubicBezTo>
                  <a:cubicBezTo>
                    <a:pt x="518" y="548"/>
                    <a:pt x="518" y="548"/>
                    <a:pt x="518" y="548"/>
                  </a:cubicBezTo>
                  <a:close/>
                  <a:moveTo>
                    <a:pt x="521" y="478"/>
                  </a:moveTo>
                  <a:cubicBezTo>
                    <a:pt x="521" y="478"/>
                    <a:pt x="521" y="478"/>
                    <a:pt x="521" y="478"/>
                  </a:cubicBezTo>
                  <a:cubicBezTo>
                    <a:pt x="521" y="477"/>
                    <a:pt x="521" y="477"/>
                    <a:pt x="521" y="477"/>
                  </a:cubicBezTo>
                  <a:cubicBezTo>
                    <a:pt x="522" y="477"/>
                    <a:pt x="522" y="477"/>
                    <a:pt x="522" y="477"/>
                  </a:cubicBezTo>
                  <a:cubicBezTo>
                    <a:pt x="522" y="477"/>
                    <a:pt x="522" y="477"/>
                    <a:pt x="522" y="477"/>
                  </a:cubicBezTo>
                  <a:cubicBezTo>
                    <a:pt x="522" y="477"/>
                    <a:pt x="521" y="477"/>
                    <a:pt x="521" y="477"/>
                  </a:cubicBezTo>
                  <a:cubicBezTo>
                    <a:pt x="521" y="477"/>
                    <a:pt x="520" y="477"/>
                    <a:pt x="519" y="478"/>
                  </a:cubicBezTo>
                  <a:cubicBezTo>
                    <a:pt x="519" y="478"/>
                    <a:pt x="519" y="478"/>
                    <a:pt x="519" y="478"/>
                  </a:cubicBezTo>
                  <a:cubicBezTo>
                    <a:pt x="519" y="479"/>
                    <a:pt x="518" y="479"/>
                    <a:pt x="518" y="480"/>
                  </a:cubicBezTo>
                  <a:cubicBezTo>
                    <a:pt x="516" y="481"/>
                    <a:pt x="515" y="482"/>
                    <a:pt x="514" y="484"/>
                  </a:cubicBezTo>
                  <a:cubicBezTo>
                    <a:pt x="514" y="484"/>
                    <a:pt x="515" y="485"/>
                    <a:pt x="515" y="485"/>
                  </a:cubicBezTo>
                  <a:cubicBezTo>
                    <a:pt x="516" y="485"/>
                    <a:pt x="516" y="485"/>
                    <a:pt x="516" y="485"/>
                  </a:cubicBezTo>
                  <a:cubicBezTo>
                    <a:pt x="516" y="485"/>
                    <a:pt x="517" y="485"/>
                    <a:pt x="517" y="485"/>
                  </a:cubicBezTo>
                  <a:cubicBezTo>
                    <a:pt x="517" y="484"/>
                    <a:pt x="517" y="484"/>
                    <a:pt x="517" y="484"/>
                  </a:cubicBezTo>
                  <a:cubicBezTo>
                    <a:pt x="517" y="484"/>
                    <a:pt x="517" y="484"/>
                    <a:pt x="517" y="484"/>
                  </a:cubicBezTo>
                  <a:cubicBezTo>
                    <a:pt x="517" y="484"/>
                    <a:pt x="517" y="484"/>
                    <a:pt x="517" y="484"/>
                  </a:cubicBezTo>
                  <a:cubicBezTo>
                    <a:pt x="517" y="484"/>
                    <a:pt x="517" y="484"/>
                    <a:pt x="517" y="484"/>
                  </a:cubicBezTo>
                  <a:cubicBezTo>
                    <a:pt x="517" y="484"/>
                    <a:pt x="517" y="484"/>
                    <a:pt x="518" y="484"/>
                  </a:cubicBezTo>
                  <a:cubicBezTo>
                    <a:pt x="518" y="484"/>
                    <a:pt x="518" y="484"/>
                    <a:pt x="518" y="484"/>
                  </a:cubicBezTo>
                  <a:cubicBezTo>
                    <a:pt x="518" y="484"/>
                    <a:pt x="518" y="484"/>
                    <a:pt x="518" y="484"/>
                  </a:cubicBezTo>
                  <a:cubicBezTo>
                    <a:pt x="518" y="483"/>
                    <a:pt x="518" y="483"/>
                    <a:pt x="518" y="483"/>
                  </a:cubicBezTo>
                  <a:cubicBezTo>
                    <a:pt x="518" y="483"/>
                    <a:pt x="518" y="483"/>
                    <a:pt x="518" y="483"/>
                  </a:cubicBezTo>
                  <a:cubicBezTo>
                    <a:pt x="519" y="483"/>
                    <a:pt x="519" y="483"/>
                    <a:pt x="519" y="483"/>
                  </a:cubicBezTo>
                  <a:cubicBezTo>
                    <a:pt x="519" y="483"/>
                    <a:pt x="520" y="482"/>
                    <a:pt x="520" y="481"/>
                  </a:cubicBezTo>
                  <a:cubicBezTo>
                    <a:pt x="520" y="481"/>
                    <a:pt x="521" y="480"/>
                    <a:pt x="521" y="480"/>
                  </a:cubicBezTo>
                  <a:cubicBezTo>
                    <a:pt x="521" y="480"/>
                    <a:pt x="521" y="480"/>
                    <a:pt x="522" y="479"/>
                  </a:cubicBezTo>
                  <a:cubicBezTo>
                    <a:pt x="522" y="479"/>
                    <a:pt x="522" y="478"/>
                    <a:pt x="521" y="478"/>
                  </a:cubicBezTo>
                  <a:close/>
                  <a:moveTo>
                    <a:pt x="529" y="498"/>
                  </a:moveTo>
                  <a:cubicBezTo>
                    <a:pt x="529" y="497"/>
                    <a:pt x="529" y="497"/>
                    <a:pt x="528" y="497"/>
                  </a:cubicBezTo>
                  <a:cubicBezTo>
                    <a:pt x="528" y="497"/>
                    <a:pt x="528" y="497"/>
                    <a:pt x="528" y="497"/>
                  </a:cubicBezTo>
                  <a:cubicBezTo>
                    <a:pt x="528" y="497"/>
                    <a:pt x="528" y="497"/>
                    <a:pt x="527" y="497"/>
                  </a:cubicBezTo>
                  <a:cubicBezTo>
                    <a:pt x="527" y="497"/>
                    <a:pt x="527" y="497"/>
                    <a:pt x="527" y="497"/>
                  </a:cubicBezTo>
                  <a:cubicBezTo>
                    <a:pt x="526" y="497"/>
                    <a:pt x="526" y="498"/>
                    <a:pt x="526" y="498"/>
                  </a:cubicBezTo>
                  <a:cubicBezTo>
                    <a:pt x="526" y="498"/>
                    <a:pt x="526" y="498"/>
                    <a:pt x="526" y="498"/>
                  </a:cubicBezTo>
                  <a:cubicBezTo>
                    <a:pt x="526" y="498"/>
                    <a:pt x="526" y="498"/>
                    <a:pt x="525" y="499"/>
                  </a:cubicBezTo>
                  <a:cubicBezTo>
                    <a:pt x="525" y="499"/>
                    <a:pt x="524" y="499"/>
                    <a:pt x="524" y="500"/>
                  </a:cubicBezTo>
                  <a:cubicBezTo>
                    <a:pt x="524" y="500"/>
                    <a:pt x="524" y="500"/>
                    <a:pt x="524" y="500"/>
                  </a:cubicBezTo>
                  <a:cubicBezTo>
                    <a:pt x="524" y="501"/>
                    <a:pt x="524" y="501"/>
                    <a:pt x="524" y="501"/>
                  </a:cubicBezTo>
                  <a:cubicBezTo>
                    <a:pt x="524" y="501"/>
                    <a:pt x="524" y="502"/>
                    <a:pt x="524" y="502"/>
                  </a:cubicBezTo>
                  <a:cubicBezTo>
                    <a:pt x="524" y="502"/>
                    <a:pt x="524" y="502"/>
                    <a:pt x="524" y="502"/>
                  </a:cubicBezTo>
                  <a:cubicBezTo>
                    <a:pt x="524" y="503"/>
                    <a:pt x="524" y="503"/>
                    <a:pt x="525" y="503"/>
                  </a:cubicBezTo>
                  <a:cubicBezTo>
                    <a:pt x="525" y="503"/>
                    <a:pt x="525" y="503"/>
                    <a:pt x="525" y="503"/>
                  </a:cubicBezTo>
                  <a:cubicBezTo>
                    <a:pt x="526" y="503"/>
                    <a:pt x="526" y="503"/>
                    <a:pt x="526" y="503"/>
                  </a:cubicBezTo>
                  <a:cubicBezTo>
                    <a:pt x="526" y="503"/>
                    <a:pt x="526" y="503"/>
                    <a:pt x="526" y="503"/>
                  </a:cubicBezTo>
                  <a:cubicBezTo>
                    <a:pt x="526" y="503"/>
                    <a:pt x="526" y="503"/>
                    <a:pt x="526" y="503"/>
                  </a:cubicBezTo>
                  <a:cubicBezTo>
                    <a:pt x="526" y="502"/>
                    <a:pt x="527" y="502"/>
                    <a:pt x="527" y="502"/>
                  </a:cubicBezTo>
                  <a:cubicBezTo>
                    <a:pt x="527" y="502"/>
                    <a:pt x="527" y="502"/>
                    <a:pt x="527" y="501"/>
                  </a:cubicBezTo>
                  <a:cubicBezTo>
                    <a:pt x="527" y="501"/>
                    <a:pt x="527" y="500"/>
                    <a:pt x="527" y="500"/>
                  </a:cubicBezTo>
                  <a:cubicBezTo>
                    <a:pt x="527" y="500"/>
                    <a:pt x="527" y="500"/>
                    <a:pt x="527" y="499"/>
                  </a:cubicBezTo>
                  <a:cubicBezTo>
                    <a:pt x="527" y="499"/>
                    <a:pt x="527" y="499"/>
                    <a:pt x="527" y="499"/>
                  </a:cubicBezTo>
                  <a:cubicBezTo>
                    <a:pt x="528" y="499"/>
                    <a:pt x="528" y="499"/>
                    <a:pt x="528" y="499"/>
                  </a:cubicBezTo>
                  <a:cubicBezTo>
                    <a:pt x="528" y="499"/>
                    <a:pt x="528" y="499"/>
                    <a:pt x="528" y="499"/>
                  </a:cubicBezTo>
                  <a:cubicBezTo>
                    <a:pt x="529" y="499"/>
                    <a:pt x="529" y="499"/>
                    <a:pt x="529" y="499"/>
                  </a:cubicBezTo>
                  <a:cubicBezTo>
                    <a:pt x="529" y="499"/>
                    <a:pt x="529" y="499"/>
                    <a:pt x="529" y="499"/>
                  </a:cubicBezTo>
                  <a:cubicBezTo>
                    <a:pt x="528" y="500"/>
                    <a:pt x="529" y="500"/>
                    <a:pt x="529" y="500"/>
                  </a:cubicBezTo>
                  <a:cubicBezTo>
                    <a:pt x="529" y="500"/>
                    <a:pt x="529" y="500"/>
                    <a:pt x="529" y="500"/>
                  </a:cubicBezTo>
                  <a:cubicBezTo>
                    <a:pt x="529" y="500"/>
                    <a:pt x="529" y="499"/>
                    <a:pt x="529" y="499"/>
                  </a:cubicBezTo>
                  <a:cubicBezTo>
                    <a:pt x="529" y="499"/>
                    <a:pt x="529" y="499"/>
                    <a:pt x="529" y="499"/>
                  </a:cubicBezTo>
                  <a:cubicBezTo>
                    <a:pt x="529" y="499"/>
                    <a:pt x="529" y="498"/>
                    <a:pt x="529" y="498"/>
                  </a:cubicBezTo>
                  <a:close/>
                  <a:moveTo>
                    <a:pt x="534" y="474"/>
                  </a:moveTo>
                  <a:cubicBezTo>
                    <a:pt x="533" y="474"/>
                    <a:pt x="533" y="474"/>
                    <a:pt x="533" y="474"/>
                  </a:cubicBezTo>
                  <a:cubicBezTo>
                    <a:pt x="533" y="474"/>
                    <a:pt x="533" y="474"/>
                    <a:pt x="533" y="474"/>
                  </a:cubicBezTo>
                  <a:cubicBezTo>
                    <a:pt x="533" y="474"/>
                    <a:pt x="533" y="474"/>
                    <a:pt x="533" y="474"/>
                  </a:cubicBezTo>
                  <a:cubicBezTo>
                    <a:pt x="533" y="474"/>
                    <a:pt x="533" y="474"/>
                    <a:pt x="533" y="475"/>
                  </a:cubicBezTo>
                  <a:cubicBezTo>
                    <a:pt x="533" y="475"/>
                    <a:pt x="533" y="475"/>
                    <a:pt x="533" y="475"/>
                  </a:cubicBezTo>
                  <a:cubicBezTo>
                    <a:pt x="533" y="475"/>
                    <a:pt x="533" y="476"/>
                    <a:pt x="534" y="476"/>
                  </a:cubicBezTo>
                  <a:cubicBezTo>
                    <a:pt x="534" y="476"/>
                    <a:pt x="534" y="476"/>
                    <a:pt x="534" y="476"/>
                  </a:cubicBezTo>
                  <a:cubicBezTo>
                    <a:pt x="534" y="476"/>
                    <a:pt x="534" y="476"/>
                    <a:pt x="534" y="476"/>
                  </a:cubicBezTo>
                  <a:cubicBezTo>
                    <a:pt x="534" y="476"/>
                    <a:pt x="535" y="476"/>
                    <a:pt x="535" y="476"/>
                  </a:cubicBezTo>
                  <a:cubicBezTo>
                    <a:pt x="535" y="476"/>
                    <a:pt x="535" y="476"/>
                    <a:pt x="536" y="476"/>
                  </a:cubicBezTo>
                  <a:cubicBezTo>
                    <a:pt x="536" y="476"/>
                    <a:pt x="536" y="476"/>
                    <a:pt x="536" y="476"/>
                  </a:cubicBezTo>
                  <a:cubicBezTo>
                    <a:pt x="536" y="476"/>
                    <a:pt x="536" y="477"/>
                    <a:pt x="536" y="477"/>
                  </a:cubicBezTo>
                  <a:cubicBezTo>
                    <a:pt x="536" y="477"/>
                    <a:pt x="536" y="477"/>
                    <a:pt x="536" y="477"/>
                  </a:cubicBezTo>
                  <a:cubicBezTo>
                    <a:pt x="537" y="477"/>
                    <a:pt x="537" y="477"/>
                    <a:pt x="537" y="477"/>
                  </a:cubicBezTo>
                  <a:cubicBezTo>
                    <a:pt x="537" y="477"/>
                    <a:pt x="537" y="477"/>
                    <a:pt x="537" y="478"/>
                  </a:cubicBezTo>
                  <a:cubicBezTo>
                    <a:pt x="538" y="478"/>
                    <a:pt x="538" y="478"/>
                    <a:pt x="539" y="478"/>
                  </a:cubicBezTo>
                  <a:cubicBezTo>
                    <a:pt x="539" y="478"/>
                    <a:pt x="539" y="478"/>
                    <a:pt x="539" y="478"/>
                  </a:cubicBezTo>
                  <a:cubicBezTo>
                    <a:pt x="539" y="477"/>
                    <a:pt x="539" y="476"/>
                    <a:pt x="539" y="476"/>
                  </a:cubicBezTo>
                  <a:cubicBezTo>
                    <a:pt x="539" y="476"/>
                    <a:pt x="538" y="475"/>
                    <a:pt x="538" y="475"/>
                  </a:cubicBezTo>
                  <a:cubicBezTo>
                    <a:pt x="538" y="475"/>
                    <a:pt x="538" y="475"/>
                    <a:pt x="538" y="475"/>
                  </a:cubicBezTo>
                  <a:cubicBezTo>
                    <a:pt x="538" y="475"/>
                    <a:pt x="538" y="475"/>
                    <a:pt x="538" y="475"/>
                  </a:cubicBezTo>
                  <a:cubicBezTo>
                    <a:pt x="538" y="474"/>
                    <a:pt x="538" y="473"/>
                    <a:pt x="538" y="473"/>
                  </a:cubicBezTo>
                  <a:cubicBezTo>
                    <a:pt x="538" y="473"/>
                    <a:pt x="538" y="472"/>
                    <a:pt x="537" y="472"/>
                  </a:cubicBezTo>
                  <a:cubicBezTo>
                    <a:pt x="537" y="471"/>
                    <a:pt x="537" y="471"/>
                    <a:pt x="536" y="470"/>
                  </a:cubicBezTo>
                  <a:cubicBezTo>
                    <a:pt x="536" y="469"/>
                    <a:pt x="536" y="469"/>
                    <a:pt x="536" y="468"/>
                  </a:cubicBezTo>
                  <a:cubicBezTo>
                    <a:pt x="535" y="468"/>
                    <a:pt x="534" y="467"/>
                    <a:pt x="534" y="466"/>
                  </a:cubicBezTo>
                  <a:cubicBezTo>
                    <a:pt x="534" y="465"/>
                    <a:pt x="535" y="463"/>
                    <a:pt x="534" y="461"/>
                  </a:cubicBezTo>
                  <a:cubicBezTo>
                    <a:pt x="534" y="461"/>
                    <a:pt x="534" y="460"/>
                    <a:pt x="534" y="460"/>
                  </a:cubicBezTo>
                  <a:cubicBezTo>
                    <a:pt x="533" y="460"/>
                    <a:pt x="532" y="460"/>
                    <a:pt x="532" y="459"/>
                  </a:cubicBezTo>
                  <a:cubicBezTo>
                    <a:pt x="532" y="459"/>
                    <a:pt x="532" y="459"/>
                    <a:pt x="532" y="459"/>
                  </a:cubicBezTo>
                  <a:cubicBezTo>
                    <a:pt x="531" y="459"/>
                    <a:pt x="531" y="458"/>
                    <a:pt x="531" y="458"/>
                  </a:cubicBezTo>
                  <a:cubicBezTo>
                    <a:pt x="531" y="457"/>
                    <a:pt x="530" y="456"/>
                    <a:pt x="529" y="456"/>
                  </a:cubicBezTo>
                  <a:cubicBezTo>
                    <a:pt x="529" y="456"/>
                    <a:pt x="529" y="456"/>
                    <a:pt x="529" y="457"/>
                  </a:cubicBezTo>
                  <a:cubicBezTo>
                    <a:pt x="528" y="456"/>
                    <a:pt x="527" y="455"/>
                    <a:pt x="527" y="455"/>
                  </a:cubicBezTo>
                  <a:cubicBezTo>
                    <a:pt x="528" y="454"/>
                    <a:pt x="528" y="453"/>
                    <a:pt x="529" y="453"/>
                  </a:cubicBezTo>
                  <a:cubicBezTo>
                    <a:pt x="529" y="453"/>
                    <a:pt x="529" y="453"/>
                    <a:pt x="529" y="453"/>
                  </a:cubicBezTo>
                  <a:cubicBezTo>
                    <a:pt x="529" y="452"/>
                    <a:pt x="529" y="452"/>
                    <a:pt x="529" y="451"/>
                  </a:cubicBezTo>
                  <a:cubicBezTo>
                    <a:pt x="529" y="451"/>
                    <a:pt x="529" y="451"/>
                    <a:pt x="529" y="450"/>
                  </a:cubicBezTo>
                  <a:cubicBezTo>
                    <a:pt x="529" y="450"/>
                    <a:pt x="529" y="448"/>
                    <a:pt x="529" y="448"/>
                  </a:cubicBezTo>
                  <a:cubicBezTo>
                    <a:pt x="528" y="448"/>
                    <a:pt x="528" y="447"/>
                    <a:pt x="528" y="446"/>
                  </a:cubicBezTo>
                  <a:cubicBezTo>
                    <a:pt x="528" y="446"/>
                    <a:pt x="528" y="445"/>
                    <a:pt x="528" y="445"/>
                  </a:cubicBezTo>
                  <a:cubicBezTo>
                    <a:pt x="528" y="444"/>
                    <a:pt x="528" y="444"/>
                    <a:pt x="528" y="444"/>
                  </a:cubicBezTo>
                  <a:cubicBezTo>
                    <a:pt x="527" y="444"/>
                    <a:pt x="527" y="443"/>
                    <a:pt x="527" y="442"/>
                  </a:cubicBezTo>
                  <a:cubicBezTo>
                    <a:pt x="527" y="442"/>
                    <a:pt x="527" y="441"/>
                    <a:pt x="527" y="441"/>
                  </a:cubicBezTo>
                  <a:cubicBezTo>
                    <a:pt x="527" y="441"/>
                    <a:pt x="527" y="441"/>
                    <a:pt x="527" y="441"/>
                  </a:cubicBezTo>
                  <a:cubicBezTo>
                    <a:pt x="527" y="441"/>
                    <a:pt x="527" y="441"/>
                    <a:pt x="527" y="441"/>
                  </a:cubicBezTo>
                  <a:cubicBezTo>
                    <a:pt x="527" y="440"/>
                    <a:pt x="527" y="439"/>
                    <a:pt x="527" y="439"/>
                  </a:cubicBezTo>
                  <a:cubicBezTo>
                    <a:pt x="527" y="439"/>
                    <a:pt x="526" y="438"/>
                    <a:pt x="526" y="437"/>
                  </a:cubicBezTo>
                  <a:cubicBezTo>
                    <a:pt x="526" y="437"/>
                    <a:pt x="526" y="437"/>
                    <a:pt x="525" y="436"/>
                  </a:cubicBezTo>
                  <a:cubicBezTo>
                    <a:pt x="525" y="436"/>
                    <a:pt x="525" y="436"/>
                    <a:pt x="525" y="436"/>
                  </a:cubicBezTo>
                  <a:cubicBezTo>
                    <a:pt x="525" y="436"/>
                    <a:pt x="524" y="435"/>
                    <a:pt x="524" y="435"/>
                  </a:cubicBezTo>
                  <a:cubicBezTo>
                    <a:pt x="524" y="435"/>
                    <a:pt x="524" y="434"/>
                    <a:pt x="524" y="434"/>
                  </a:cubicBezTo>
                  <a:cubicBezTo>
                    <a:pt x="523" y="434"/>
                    <a:pt x="523" y="433"/>
                    <a:pt x="523" y="432"/>
                  </a:cubicBezTo>
                  <a:cubicBezTo>
                    <a:pt x="523" y="432"/>
                    <a:pt x="523" y="432"/>
                    <a:pt x="523" y="431"/>
                  </a:cubicBezTo>
                  <a:cubicBezTo>
                    <a:pt x="523" y="431"/>
                    <a:pt x="523" y="431"/>
                    <a:pt x="523" y="431"/>
                  </a:cubicBezTo>
                  <a:cubicBezTo>
                    <a:pt x="523" y="430"/>
                    <a:pt x="523" y="430"/>
                    <a:pt x="524" y="430"/>
                  </a:cubicBezTo>
                  <a:cubicBezTo>
                    <a:pt x="524" y="429"/>
                    <a:pt x="524" y="429"/>
                    <a:pt x="524" y="429"/>
                  </a:cubicBezTo>
                  <a:cubicBezTo>
                    <a:pt x="524" y="429"/>
                    <a:pt x="524" y="429"/>
                    <a:pt x="524" y="429"/>
                  </a:cubicBezTo>
                  <a:cubicBezTo>
                    <a:pt x="524" y="429"/>
                    <a:pt x="524" y="429"/>
                    <a:pt x="524" y="429"/>
                  </a:cubicBezTo>
                  <a:cubicBezTo>
                    <a:pt x="524" y="429"/>
                    <a:pt x="524" y="429"/>
                    <a:pt x="524" y="429"/>
                  </a:cubicBezTo>
                  <a:cubicBezTo>
                    <a:pt x="524" y="429"/>
                    <a:pt x="523" y="430"/>
                    <a:pt x="523" y="430"/>
                  </a:cubicBezTo>
                  <a:cubicBezTo>
                    <a:pt x="523" y="430"/>
                    <a:pt x="523" y="430"/>
                    <a:pt x="523" y="430"/>
                  </a:cubicBezTo>
                  <a:cubicBezTo>
                    <a:pt x="523" y="430"/>
                    <a:pt x="523" y="430"/>
                    <a:pt x="523" y="430"/>
                  </a:cubicBezTo>
                  <a:cubicBezTo>
                    <a:pt x="522" y="430"/>
                    <a:pt x="522" y="431"/>
                    <a:pt x="522" y="431"/>
                  </a:cubicBezTo>
                  <a:cubicBezTo>
                    <a:pt x="522" y="432"/>
                    <a:pt x="522" y="433"/>
                    <a:pt x="522" y="434"/>
                  </a:cubicBezTo>
                  <a:cubicBezTo>
                    <a:pt x="522" y="435"/>
                    <a:pt x="521" y="435"/>
                    <a:pt x="521" y="436"/>
                  </a:cubicBezTo>
                  <a:cubicBezTo>
                    <a:pt x="521" y="437"/>
                    <a:pt x="522" y="437"/>
                    <a:pt x="521" y="437"/>
                  </a:cubicBezTo>
                  <a:cubicBezTo>
                    <a:pt x="521" y="438"/>
                    <a:pt x="521" y="438"/>
                    <a:pt x="521" y="439"/>
                  </a:cubicBezTo>
                  <a:cubicBezTo>
                    <a:pt x="521" y="439"/>
                    <a:pt x="521" y="440"/>
                    <a:pt x="521" y="441"/>
                  </a:cubicBezTo>
                  <a:cubicBezTo>
                    <a:pt x="521" y="441"/>
                    <a:pt x="522" y="441"/>
                    <a:pt x="522" y="442"/>
                  </a:cubicBezTo>
                  <a:cubicBezTo>
                    <a:pt x="522" y="442"/>
                    <a:pt x="523" y="442"/>
                    <a:pt x="523" y="442"/>
                  </a:cubicBezTo>
                  <a:cubicBezTo>
                    <a:pt x="523" y="443"/>
                    <a:pt x="522" y="443"/>
                    <a:pt x="522" y="444"/>
                  </a:cubicBezTo>
                  <a:cubicBezTo>
                    <a:pt x="522" y="445"/>
                    <a:pt x="522" y="446"/>
                    <a:pt x="522" y="446"/>
                  </a:cubicBezTo>
                  <a:cubicBezTo>
                    <a:pt x="522" y="447"/>
                    <a:pt x="522" y="447"/>
                    <a:pt x="523" y="447"/>
                  </a:cubicBezTo>
                  <a:cubicBezTo>
                    <a:pt x="523" y="448"/>
                    <a:pt x="522" y="449"/>
                    <a:pt x="523" y="450"/>
                  </a:cubicBezTo>
                  <a:cubicBezTo>
                    <a:pt x="523" y="451"/>
                    <a:pt x="524" y="451"/>
                    <a:pt x="524" y="451"/>
                  </a:cubicBezTo>
                  <a:cubicBezTo>
                    <a:pt x="524" y="451"/>
                    <a:pt x="524" y="452"/>
                    <a:pt x="524" y="452"/>
                  </a:cubicBezTo>
                  <a:cubicBezTo>
                    <a:pt x="524" y="453"/>
                    <a:pt x="524" y="453"/>
                    <a:pt x="523" y="453"/>
                  </a:cubicBezTo>
                  <a:cubicBezTo>
                    <a:pt x="523" y="454"/>
                    <a:pt x="523" y="454"/>
                    <a:pt x="523" y="454"/>
                  </a:cubicBezTo>
                  <a:cubicBezTo>
                    <a:pt x="523" y="454"/>
                    <a:pt x="523" y="454"/>
                    <a:pt x="523" y="454"/>
                  </a:cubicBezTo>
                  <a:cubicBezTo>
                    <a:pt x="523" y="455"/>
                    <a:pt x="523" y="455"/>
                    <a:pt x="523" y="455"/>
                  </a:cubicBezTo>
                  <a:cubicBezTo>
                    <a:pt x="523" y="456"/>
                    <a:pt x="523" y="457"/>
                    <a:pt x="523" y="457"/>
                  </a:cubicBezTo>
                  <a:cubicBezTo>
                    <a:pt x="524" y="458"/>
                    <a:pt x="524" y="458"/>
                    <a:pt x="524" y="458"/>
                  </a:cubicBezTo>
                  <a:cubicBezTo>
                    <a:pt x="525" y="458"/>
                    <a:pt x="525" y="459"/>
                    <a:pt x="525" y="460"/>
                  </a:cubicBezTo>
                  <a:cubicBezTo>
                    <a:pt x="525" y="460"/>
                    <a:pt x="525" y="461"/>
                    <a:pt x="526" y="461"/>
                  </a:cubicBezTo>
                  <a:cubicBezTo>
                    <a:pt x="526" y="462"/>
                    <a:pt x="526" y="462"/>
                    <a:pt x="526" y="462"/>
                  </a:cubicBezTo>
                  <a:cubicBezTo>
                    <a:pt x="527" y="463"/>
                    <a:pt x="528" y="463"/>
                    <a:pt x="528" y="463"/>
                  </a:cubicBezTo>
                  <a:cubicBezTo>
                    <a:pt x="529" y="464"/>
                    <a:pt x="529" y="464"/>
                    <a:pt x="529" y="465"/>
                  </a:cubicBezTo>
                  <a:cubicBezTo>
                    <a:pt x="530" y="465"/>
                    <a:pt x="530" y="465"/>
                    <a:pt x="530" y="465"/>
                  </a:cubicBezTo>
                  <a:cubicBezTo>
                    <a:pt x="531" y="465"/>
                    <a:pt x="531" y="466"/>
                    <a:pt x="532" y="466"/>
                  </a:cubicBezTo>
                  <a:cubicBezTo>
                    <a:pt x="532" y="466"/>
                    <a:pt x="532" y="467"/>
                    <a:pt x="532" y="467"/>
                  </a:cubicBezTo>
                  <a:cubicBezTo>
                    <a:pt x="532" y="468"/>
                    <a:pt x="533" y="468"/>
                    <a:pt x="533" y="469"/>
                  </a:cubicBezTo>
                  <a:cubicBezTo>
                    <a:pt x="532" y="469"/>
                    <a:pt x="533" y="469"/>
                    <a:pt x="533" y="470"/>
                  </a:cubicBezTo>
                  <a:cubicBezTo>
                    <a:pt x="533" y="470"/>
                    <a:pt x="533" y="471"/>
                    <a:pt x="533" y="472"/>
                  </a:cubicBezTo>
                  <a:cubicBezTo>
                    <a:pt x="533" y="472"/>
                    <a:pt x="533" y="473"/>
                    <a:pt x="533" y="474"/>
                  </a:cubicBezTo>
                  <a:lnTo>
                    <a:pt x="534" y="474"/>
                  </a:lnTo>
                  <a:close/>
                  <a:moveTo>
                    <a:pt x="550" y="537"/>
                  </a:moveTo>
                  <a:cubicBezTo>
                    <a:pt x="549" y="537"/>
                    <a:pt x="547" y="537"/>
                    <a:pt x="545" y="537"/>
                  </a:cubicBezTo>
                  <a:cubicBezTo>
                    <a:pt x="544" y="537"/>
                    <a:pt x="544" y="537"/>
                    <a:pt x="543" y="537"/>
                  </a:cubicBezTo>
                  <a:cubicBezTo>
                    <a:pt x="542" y="537"/>
                    <a:pt x="541" y="537"/>
                    <a:pt x="541" y="538"/>
                  </a:cubicBezTo>
                  <a:cubicBezTo>
                    <a:pt x="540" y="538"/>
                    <a:pt x="539" y="538"/>
                    <a:pt x="538" y="538"/>
                  </a:cubicBezTo>
                  <a:cubicBezTo>
                    <a:pt x="538" y="538"/>
                    <a:pt x="538" y="538"/>
                    <a:pt x="538" y="538"/>
                  </a:cubicBezTo>
                  <a:cubicBezTo>
                    <a:pt x="537" y="539"/>
                    <a:pt x="536" y="539"/>
                    <a:pt x="536" y="538"/>
                  </a:cubicBezTo>
                  <a:cubicBezTo>
                    <a:pt x="535" y="538"/>
                    <a:pt x="535" y="538"/>
                    <a:pt x="534" y="539"/>
                  </a:cubicBezTo>
                  <a:cubicBezTo>
                    <a:pt x="534" y="539"/>
                    <a:pt x="534" y="539"/>
                    <a:pt x="534" y="539"/>
                  </a:cubicBezTo>
                  <a:cubicBezTo>
                    <a:pt x="534" y="539"/>
                    <a:pt x="533" y="539"/>
                    <a:pt x="533" y="539"/>
                  </a:cubicBezTo>
                  <a:cubicBezTo>
                    <a:pt x="533" y="539"/>
                    <a:pt x="533" y="540"/>
                    <a:pt x="533" y="540"/>
                  </a:cubicBezTo>
                  <a:cubicBezTo>
                    <a:pt x="533" y="540"/>
                    <a:pt x="534" y="540"/>
                    <a:pt x="534" y="540"/>
                  </a:cubicBezTo>
                  <a:cubicBezTo>
                    <a:pt x="534" y="540"/>
                    <a:pt x="534" y="540"/>
                    <a:pt x="534" y="540"/>
                  </a:cubicBezTo>
                  <a:cubicBezTo>
                    <a:pt x="534" y="540"/>
                    <a:pt x="535" y="540"/>
                    <a:pt x="535" y="540"/>
                  </a:cubicBezTo>
                  <a:cubicBezTo>
                    <a:pt x="536" y="541"/>
                    <a:pt x="537" y="540"/>
                    <a:pt x="537" y="540"/>
                  </a:cubicBezTo>
                  <a:cubicBezTo>
                    <a:pt x="538" y="540"/>
                    <a:pt x="539" y="540"/>
                    <a:pt x="540" y="540"/>
                  </a:cubicBezTo>
                  <a:cubicBezTo>
                    <a:pt x="541" y="540"/>
                    <a:pt x="542" y="540"/>
                    <a:pt x="542" y="540"/>
                  </a:cubicBezTo>
                  <a:cubicBezTo>
                    <a:pt x="543" y="540"/>
                    <a:pt x="543" y="540"/>
                    <a:pt x="543" y="540"/>
                  </a:cubicBezTo>
                  <a:cubicBezTo>
                    <a:pt x="544" y="538"/>
                    <a:pt x="545" y="539"/>
                    <a:pt x="546" y="539"/>
                  </a:cubicBezTo>
                  <a:cubicBezTo>
                    <a:pt x="547" y="538"/>
                    <a:pt x="547" y="538"/>
                    <a:pt x="548" y="538"/>
                  </a:cubicBezTo>
                  <a:cubicBezTo>
                    <a:pt x="549" y="538"/>
                    <a:pt x="550" y="538"/>
                    <a:pt x="550" y="537"/>
                  </a:cubicBezTo>
                  <a:cubicBezTo>
                    <a:pt x="551" y="537"/>
                    <a:pt x="551" y="537"/>
                    <a:pt x="550" y="537"/>
                  </a:cubicBezTo>
                  <a:close/>
                  <a:moveTo>
                    <a:pt x="572" y="526"/>
                  </a:moveTo>
                  <a:cubicBezTo>
                    <a:pt x="572" y="526"/>
                    <a:pt x="572" y="526"/>
                    <a:pt x="572" y="526"/>
                  </a:cubicBezTo>
                  <a:cubicBezTo>
                    <a:pt x="572" y="526"/>
                    <a:pt x="571" y="525"/>
                    <a:pt x="571" y="525"/>
                  </a:cubicBezTo>
                  <a:cubicBezTo>
                    <a:pt x="571" y="524"/>
                    <a:pt x="571" y="523"/>
                    <a:pt x="571" y="523"/>
                  </a:cubicBezTo>
                  <a:cubicBezTo>
                    <a:pt x="571" y="522"/>
                    <a:pt x="571" y="521"/>
                    <a:pt x="570" y="521"/>
                  </a:cubicBezTo>
                  <a:cubicBezTo>
                    <a:pt x="570" y="521"/>
                    <a:pt x="570" y="521"/>
                    <a:pt x="570" y="520"/>
                  </a:cubicBezTo>
                  <a:cubicBezTo>
                    <a:pt x="570" y="520"/>
                    <a:pt x="570" y="520"/>
                    <a:pt x="570" y="520"/>
                  </a:cubicBezTo>
                  <a:cubicBezTo>
                    <a:pt x="569" y="520"/>
                    <a:pt x="569" y="519"/>
                    <a:pt x="569" y="519"/>
                  </a:cubicBezTo>
                  <a:cubicBezTo>
                    <a:pt x="569" y="519"/>
                    <a:pt x="569" y="519"/>
                    <a:pt x="569" y="518"/>
                  </a:cubicBezTo>
                  <a:cubicBezTo>
                    <a:pt x="569" y="518"/>
                    <a:pt x="569" y="518"/>
                    <a:pt x="569" y="518"/>
                  </a:cubicBezTo>
                  <a:cubicBezTo>
                    <a:pt x="569" y="518"/>
                    <a:pt x="569" y="518"/>
                    <a:pt x="569" y="518"/>
                  </a:cubicBezTo>
                  <a:cubicBezTo>
                    <a:pt x="569" y="517"/>
                    <a:pt x="569" y="516"/>
                    <a:pt x="570" y="515"/>
                  </a:cubicBezTo>
                  <a:cubicBezTo>
                    <a:pt x="570" y="515"/>
                    <a:pt x="569" y="514"/>
                    <a:pt x="569" y="514"/>
                  </a:cubicBezTo>
                  <a:cubicBezTo>
                    <a:pt x="568" y="513"/>
                    <a:pt x="568" y="512"/>
                    <a:pt x="568" y="511"/>
                  </a:cubicBezTo>
                  <a:cubicBezTo>
                    <a:pt x="568" y="509"/>
                    <a:pt x="568" y="508"/>
                    <a:pt x="569" y="507"/>
                  </a:cubicBezTo>
                  <a:cubicBezTo>
                    <a:pt x="570" y="506"/>
                    <a:pt x="570" y="506"/>
                    <a:pt x="570" y="505"/>
                  </a:cubicBezTo>
                  <a:cubicBezTo>
                    <a:pt x="570" y="505"/>
                    <a:pt x="571" y="504"/>
                    <a:pt x="571" y="504"/>
                  </a:cubicBezTo>
                  <a:cubicBezTo>
                    <a:pt x="571" y="503"/>
                    <a:pt x="571" y="503"/>
                    <a:pt x="571" y="502"/>
                  </a:cubicBezTo>
                  <a:cubicBezTo>
                    <a:pt x="571" y="502"/>
                    <a:pt x="571" y="501"/>
                    <a:pt x="571" y="501"/>
                  </a:cubicBezTo>
                  <a:cubicBezTo>
                    <a:pt x="571" y="501"/>
                    <a:pt x="571" y="501"/>
                    <a:pt x="571" y="501"/>
                  </a:cubicBezTo>
                  <a:cubicBezTo>
                    <a:pt x="571" y="500"/>
                    <a:pt x="571" y="500"/>
                    <a:pt x="571" y="500"/>
                  </a:cubicBezTo>
                  <a:cubicBezTo>
                    <a:pt x="570" y="500"/>
                    <a:pt x="570" y="499"/>
                    <a:pt x="570" y="499"/>
                  </a:cubicBezTo>
                  <a:cubicBezTo>
                    <a:pt x="570" y="499"/>
                    <a:pt x="569" y="499"/>
                    <a:pt x="569" y="499"/>
                  </a:cubicBezTo>
                  <a:cubicBezTo>
                    <a:pt x="569" y="498"/>
                    <a:pt x="568" y="497"/>
                    <a:pt x="568" y="497"/>
                  </a:cubicBezTo>
                  <a:cubicBezTo>
                    <a:pt x="568" y="496"/>
                    <a:pt x="569" y="496"/>
                    <a:pt x="569" y="495"/>
                  </a:cubicBezTo>
                  <a:cubicBezTo>
                    <a:pt x="569" y="495"/>
                    <a:pt x="569" y="495"/>
                    <a:pt x="569" y="494"/>
                  </a:cubicBezTo>
                  <a:cubicBezTo>
                    <a:pt x="569" y="493"/>
                    <a:pt x="569" y="493"/>
                    <a:pt x="569" y="493"/>
                  </a:cubicBezTo>
                  <a:cubicBezTo>
                    <a:pt x="568" y="493"/>
                    <a:pt x="567" y="493"/>
                    <a:pt x="567" y="492"/>
                  </a:cubicBezTo>
                  <a:cubicBezTo>
                    <a:pt x="568" y="491"/>
                    <a:pt x="568" y="491"/>
                    <a:pt x="568" y="490"/>
                  </a:cubicBezTo>
                  <a:cubicBezTo>
                    <a:pt x="568" y="490"/>
                    <a:pt x="569" y="489"/>
                    <a:pt x="568" y="488"/>
                  </a:cubicBezTo>
                  <a:cubicBezTo>
                    <a:pt x="568" y="488"/>
                    <a:pt x="568" y="488"/>
                    <a:pt x="568" y="488"/>
                  </a:cubicBezTo>
                  <a:cubicBezTo>
                    <a:pt x="568" y="488"/>
                    <a:pt x="568" y="487"/>
                    <a:pt x="567" y="487"/>
                  </a:cubicBezTo>
                  <a:cubicBezTo>
                    <a:pt x="567" y="486"/>
                    <a:pt x="567" y="486"/>
                    <a:pt x="567" y="485"/>
                  </a:cubicBezTo>
                  <a:cubicBezTo>
                    <a:pt x="566" y="485"/>
                    <a:pt x="566" y="485"/>
                    <a:pt x="565" y="485"/>
                  </a:cubicBezTo>
                  <a:cubicBezTo>
                    <a:pt x="565" y="485"/>
                    <a:pt x="565" y="484"/>
                    <a:pt x="564" y="484"/>
                  </a:cubicBezTo>
                  <a:cubicBezTo>
                    <a:pt x="564" y="484"/>
                    <a:pt x="564" y="484"/>
                    <a:pt x="563" y="483"/>
                  </a:cubicBezTo>
                  <a:cubicBezTo>
                    <a:pt x="563" y="483"/>
                    <a:pt x="563" y="483"/>
                    <a:pt x="563" y="483"/>
                  </a:cubicBezTo>
                  <a:cubicBezTo>
                    <a:pt x="562" y="483"/>
                    <a:pt x="562" y="484"/>
                    <a:pt x="562" y="485"/>
                  </a:cubicBezTo>
                  <a:cubicBezTo>
                    <a:pt x="562" y="486"/>
                    <a:pt x="562" y="486"/>
                    <a:pt x="562" y="486"/>
                  </a:cubicBezTo>
                  <a:cubicBezTo>
                    <a:pt x="562" y="487"/>
                    <a:pt x="562" y="488"/>
                    <a:pt x="562" y="489"/>
                  </a:cubicBezTo>
                  <a:cubicBezTo>
                    <a:pt x="563" y="489"/>
                    <a:pt x="563" y="489"/>
                    <a:pt x="563" y="489"/>
                  </a:cubicBezTo>
                  <a:cubicBezTo>
                    <a:pt x="564" y="490"/>
                    <a:pt x="564" y="490"/>
                    <a:pt x="564" y="491"/>
                  </a:cubicBezTo>
                  <a:cubicBezTo>
                    <a:pt x="564" y="491"/>
                    <a:pt x="564" y="491"/>
                    <a:pt x="564" y="492"/>
                  </a:cubicBezTo>
                  <a:cubicBezTo>
                    <a:pt x="564" y="493"/>
                    <a:pt x="564" y="493"/>
                    <a:pt x="564" y="494"/>
                  </a:cubicBezTo>
                  <a:cubicBezTo>
                    <a:pt x="563" y="495"/>
                    <a:pt x="564" y="496"/>
                    <a:pt x="564" y="497"/>
                  </a:cubicBezTo>
                  <a:cubicBezTo>
                    <a:pt x="564" y="497"/>
                    <a:pt x="564" y="497"/>
                    <a:pt x="564" y="498"/>
                  </a:cubicBezTo>
                  <a:cubicBezTo>
                    <a:pt x="564" y="498"/>
                    <a:pt x="564" y="499"/>
                    <a:pt x="564" y="499"/>
                  </a:cubicBezTo>
                  <a:cubicBezTo>
                    <a:pt x="564" y="500"/>
                    <a:pt x="564" y="500"/>
                    <a:pt x="564" y="501"/>
                  </a:cubicBezTo>
                  <a:cubicBezTo>
                    <a:pt x="565" y="501"/>
                    <a:pt x="565" y="502"/>
                    <a:pt x="564" y="503"/>
                  </a:cubicBezTo>
                  <a:cubicBezTo>
                    <a:pt x="564" y="503"/>
                    <a:pt x="564" y="504"/>
                    <a:pt x="564" y="504"/>
                  </a:cubicBezTo>
                  <a:cubicBezTo>
                    <a:pt x="564" y="505"/>
                    <a:pt x="563" y="505"/>
                    <a:pt x="563" y="506"/>
                  </a:cubicBezTo>
                  <a:cubicBezTo>
                    <a:pt x="563" y="506"/>
                    <a:pt x="563" y="507"/>
                    <a:pt x="563" y="507"/>
                  </a:cubicBezTo>
                  <a:cubicBezTo>
                    <a:pt x="562" y="507"/>
                    <a:pt x="562" y="508"/>
                    <a:pt x="562" y="508"/>
                  </a:cubicBezTo>
                  <a:cubicBezTo>
                    <a:pt x="562" y="509"/>
                    <a:pt x="562" y="509"/>
                    <a:pt x="562" y="510"/>
                  </a:cubicBezTo>
                  <a:cubicBezTo>
                    <a:pt x="562" y="510"/>
                    <a:pt x="563" y="510"/>
                    <a:pt x="563" y="510"/>
                  </a:cubicBezTo>
                  <a:cubicBezTo>
                    <a:pt x="564" y="510"/>
                    <a:pt x="563" y="511"/>
                    <a:pt x="563" y="512"/>
                  </a:cubicBezTo>
                  <a:cubicBezTo>
                    <a:pt x="563" y="512"/>
                    <a:pt x="563" y="512"/>
                    <a:pt x="563" y="513"/>
                  </a:cubicBezTo>
                  <a:cubicBezTo>
                    <a:pt x="563" y="513"/>
                    <a:pt x="563" y="513"/>
                    <a:pt x="563" y="514"/>
                  </a:cubicBezTo>
                  <a:cubicBezTo>
                    <a:pt x="563" y="514"/>
                    <a:pt x="563" y="514"/>
                    <a:pt x="563" y="514"/>
                  </a:cubicBezTo>
                  <a:cubicBezTo>
                    <a:pt x="565" y="514"/>
                    <a:pt x="564" y="516"/>
                    <a:pt x="563" y="517"/>
                  </a:cubicBezTo>
                  <a:cubicBezTo>
                    <a:pt x="563" y="517"/>
                    <a:pt x="563" y="518"/>
                    <a:pt x="564" y="518"/>
                  </a:cubicBezTo>
                  <a:cubicBezTo>
                    <a:pt x="565" y="518"/>
                    <a:pt x="564" y="519"/>
                    <a:pt x="564" y="520"/>
                  </a:cubicBezTo>
                  <a:cubicBezTo>
                    <a:pt x="564" y="520"/>
                    <a:pt x="564" y="520"/>
                    <a:pt x="565" y="520"/>
                  </a:cubicBezTo>
                  <a:cubicBezTo>
                    <a:pt x="565" y="520"/>
                    <a:pt x="565" y="520"/>
                    <a:pt x="566" y="520"/>
                  </a:cubicBezTo>
                  <a:cubicBezTo>
                    <a:pt x="566" y="520"/>
                    <a:pt x="566" y="520"/>
                    <a:pt x="566" y="521"/>
                  </a:cubicBezTo>
                  <a:cubicBezTo>
                    <a:pt x="566" y="521"/>
                    <a:pt x="566" y="521"/>
                    <a:pt x="566" y="521"/>
                  </a:cubicBezTo>
                  <a:cubicBezTo>
                    <a:pt x="567" y="522"/>
                    <a:pt x="567" y="522"/>
                    <a:pt x="566" y="523"/>
                  </a:cubicBezTo>
                  <a:cubicBezTo>
                    <a:pt x="566" y="524"/>
                    <a:pt x="566" y="525"/>
                    <a:pt x="566" y="526"/>
                  </a:cubicBezTo>
                  <a:cubicBezTo>
                    <a:pt x="566" y="526"/>
                    <a:pt x="567" y="526"/>
                    <a:pt x="567" y="526"/>
                  </a:cubicBezTo>
                  <a:cubicBezTo>
                    <a:pt x="567" y="526"/>
                    <a:pt x="568" y="525"/>
                    <a:pt x="568" y="525"/>
                  </a:cubicBezTo>
                  <a:cubicBezTo>
                    <a:pt x="568" y="525"/>
                    <a:pt x="568" y="525"/>
                    <a:pt x="569" y="525"/>
                  </a:cubicBezTo>
                  <a:cubicBezTo>
                    <a:pt x="569" y="524"/>
                    <a:pt x="570" y="524"/>
                    <a:pt x="570" y="525"/>
                  </a:cubicBezTo>
                  <a:cubicBezTo>
                    <a:pt x="570" y="525"/>
                    <a:pt x="570" y="525"/>
                    <a:pt x="571" y="525"/>
                  </a:cubicBezTo>
                  <a:cubicBezTo>
                    <a:pt x="571" y="525"/>
                    <a:pt x="571" y="525"/>
                    <a:pt x="571" y="525"/>
                  </a:cubicBezTo>
                  <a:cubicBezTo>
                    <a:pt x="571" y="525"/>
                    <a:pt x="571" y="525"/>
                    <a:pt x="571" y="525"/>
                  </a:cubicBezTo>
                  <a:cubicBezTo>
                    <a:pt x="571" y="526"/>
                    <a:pt x="571" y="527"/>
                    <a:pt x="572" y="527"/>
                  </a:cubicBezTo>
                  <a:cubicBezTo>
                    <a:pt x="572" y="527"/>
                    <a:pt x="572" y="527"/>
                    <a:pt x="572" y="527"/>
                  </a:cubicBezTo>
                  <a:cubicBezTo>
                    <a:pt x="572" y="527"/>
                    <a:pt x="572" y="527"/>
                    <a:pt x="572" y="527"/>
                  </a:cubicBezTo>
                  <a:cubicBezTo>
                    <a:pt x="572" y="527"/>
                    <a:pt x="572" y="527"/>
                    <a:pt x="572" y="527"/>
                  </a:cubicBezTo>
                  <a:cubicBezTo>
                    <a:pt x="572" y="527"/>
                    <a:pt x="572" y="527"/>
                    <a:pt x="572" y="526"/>
                  </a:cubicBezTo>
                  <a:close/>
                  <a:moveTo>
                    <a:pt x="575" y="398"/>
                  </a:moveTo>
                  <a:cubicBezTo>
                    <a:pt x="574" y="398"/>
                    <a:pt x="574" y="398"/>
                    <a:pt x="574" y="398"/>
                  </a:cubicBezTo>
                  <a:cubicBezTo>
                    <a:pt x="573" y="398"/>
                    <a:pt x="573" y="399"/>
                    <a:pt x="572" y="399"/>
                  </a:cubicBezTo>
                  <a:cubicBezTo>
                    <a:pt x="571" y="399"/>
                    <a:pt x="571" y="399"/>
                    <a:pt x="570" y="399"/>
                  </a:cubicBezTo>
                  <a:cubicBezTo>
                    <a:pt x="569" y="399"/>
                    <a:pt x="568" y="400"/>
                    <a:pt x="568" y="400"/>
                  </a:cubicBezTo>
                  <a:cubicBezTo>
                    <a:pt x="568" y="399"/>
                    <a:pt x="568" y="399"/>
                    <a:pt x="568" y="398"/>
                  </a:cubicBezTo>
                  <a:cubicBezTo>
                    <a:pt x="567" y="398"/>
                    <a:pt x="567" y="398"/>
                    <a:pt x="567" y="397"/>
                  </a:cubicBezTo>
                  <a:cubicBezTo>
                    <a:pt x="567" y="397"/>
                    <a:pt x="567" y="396"/>
                    <a:pt x="567" y="396"/>
                  </a:cubicBezTo>
                  <a:cubicBezTo>
                    <a:pt x="567" y="396"/>
                    <a:pt x="566" y="396"/>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5" y="396"/>
                    <a:pt x="565" y="396"/>
                    <a:pt x="564" y="396"/>
                  </a:cubicBezTo>
                  <a:cubicBezTo>
                    <a:pt x="564" y="396"/>
                    <a:pt x="564" y="396"/>
                    <a:pt x="564" y="396"/>
                  </a:cubicBezTo>
                  <a:cubicBezTo>
                    <a:pt x="564" y="396"/>
                    <a:pt x="564" y="396"/>
                    <a:pt x="563" y="396"/>
                  </a:cubicBezTo>
                  <a:cubicBezTo>
                    <a:pt x="563" y="396"/>
                    <a:pt x="563" y="397"/>
                    <a:pt x="563" y="397"/>
                  </a:cubicBezTo>
                  <a:cubicBezTo>
                    <a:pt x="562" y="397"/>
                    <a:pt x="560" y="395"/>
                    <a:pt x="560" y="395"/>
                  </a:cubicBezTo>
                  <a:cubicBezTo>
                    <a:pt x="560" y="395"/>
                    <a:pt x="560" y="395"/>
                    <a:pt x="560" y="395"/>
                  </a:cubicBezTo>
                  <a:cubicBezTo>
                    <a:pt x="560" y="395"/>
                    <a:pt x="559" y="395"/>
                    <a:pt x="559" y="396"/>
                  </a:cubicBezTo>
                  <a:cubicBezTo>
                    <a:pt x="559" y="396"/>
                    <a:pt x="559" y="396"/>
                    <a:pt x="559" y="396"/>
                  </a:cubicBezTo>
                  <a:cubicBezTo>
                    <a:pt x="559" y="397"/>
                    <a:pt x="559" y="397"/>
                    <a:pt x="558" y="397"/>
                  </a:cubicBezTo>
                  <a:cubicBezTo>
                    <a:pt x="558" y="397"/>
                    <a:pt x="558" y="397"/>
                    <a:pt x="558" y="397"/>
                  </a:cubicBezTo>
                  <a:cubicBezTo>
                    <a:pt x="558" y="397"/>
                    <a:pt x="558" y="397"/>
                    <a:pt x="558" y="397"/>
                  </a:cubicBezTo>
                  <a:cubicBezTo>
                    <a:pt x="558" y="397"/>
                    <a:pt x="558" y="397"/>
                    <a:pt x="558" y="397"/>
                  </a:cubicBezTo>
                  <a:cubicBezTo>
                    <a:pt x="558" y="397"/>
                    <a:pt x="557" y="397"/>
                    <a:pt x="557" y="397"/>
                  </a:cubicBezTo>
                  <a:cubicBezTo>
                    <a:pt x="557" y="397"/>
                    <a:pt x="557" y="396"/>
                    <a:pt x="557" y="396"/>
                  </a:cubicBezTo>
                  <a:cubicBezTo>
                    <a:pt x="557" y="396"/>
                    <a:pt x="557" y="396"/>
                    <a:pt x="557" y="396"/>
                  </a:cubicBezTo>
                  <a:cubicBezTo>
                    <a:pt x="557" y="396"/>
                    <a:pt x="557" y="396"/>
                    <a:pt x="557" y="396"/>
                  </a:cubicBezTo>
                  <a:cubicBezTo>
                    <a:pt x="556" y="396"/>
                    <a:pt x="556" y="396"/>
                    <a:pt x="556" y="396"/>
                  </a:cubicBezTo>
                  <a:cubicBezTo>
                    <a:pt x="556" y="396"/>
                    <a:pt x="556" y="396"/>
                    <a:pt x="555" y="396"/>
                  </a:cubicBezTo>
                  <a:cubicBezTo>
                    <a:pt x="555" y="396"/>
                    <a:pt x="555" y="396"/>
                    <a:pt x="555" y="396"/>
                  </a:cubicBezTo>
                  <a:cubicBezTo>
                    <a:pt x="555" y="396"/>
                    <a:pt x="555" y="396"/>
                    <a:pt x="555" y="396"/>
                  </a:cubicBezTo>
                  <a:cubicBezTo>
                    <a:pt x="555" y="396"/>
                    <a:pt x="555" y="396"/>
                    <a:pt x="555" y="396"/>
                  </a:cubicBezTo>
                  <a:cubicBezTo>
                    <a:pt x="555" y="396"/>
                    <a:pt x="554" y="396"/>
                    <a:pt x="554" y="396"/>
                  </a:cubicBezTo>
                  <a:cubicBezTo>
                    <a:pt x="554" y="397"/>
                    <a:pt x="553" y="397"/>
                    <a:pt x="552" y="397"/>
                  </a:cubicBezTo>
                  <a:cubicBezTo>
                    <a:pt x="552" y="397"/>
                    <a:pt x="552" y="397"/>
                    <a:pt x="552" y="397"/>
                  </a:cubicBezTo>
                  <a:cubicBezTo>
                    <a:pt x="551" y="397"/>
                    <a:pt x="551" y="397"/>
                    <a:pt x="550" y="397"/>
                  </a:cubicBezTo>
                  <a:cubicBezTo>
                    <a:pt x="550" y="397"/>
                    <a:pt x="550" y="397"/>
                    <a:pt x="550" y="397"/>
                  </a:cubicBezTo>
                  <a:cubicBezTo>
                    <a:pt x="550" y="397"/>
                    <a:pt x="549" y="397"/>
                    <a:pt x="549" y="398"/>
                  </a:cubicBezTo>
                  <a:cubicBezTo>
                    <a:pt x="549" y="398"/>
                    <a:pt x="549" y="398"/>
                    <a:pt x="549" y="398"/>
                  </a:cubicBezTo>
                  <a:cubicBezTo>
                    <a:pt x="549" y="398"/>
                    <a:pt x="548" y="398"/>
                    <a:pt x="548" y="398"/>
                  </a:cubicBezTo>
                  <a:cubicBezTo>
                    <a:pt x="548" y="398"/>
                    <a:pt x="547" y="398"/>
                    <a:pt x="547" y="398"/>
                  </a:cubicBezTo>
                  <a:cubicBezTo>
                    <a:pt x="547" y="398"/>
                    <a:pt x="547" y="398"/>
                    <a:pt x="547" y="398"/>
                  </a:cubicBezTo>
                  <a:cubicBezTo>
                    <a:pt x="547" y="398"/>
                    <a:pt x="547" y="398"/>
                    <a:pt x="547" y="398"/>
                  </a:cubicBezTo>
                  <a:cubicBezTo>
                    <a:pt x="547" y="398"/>
                    <a:pt x="547" y="398"/>
                    <a:pt x="547" y="398"/>
                  </a:cubicBezTo>
                  <a:cubicBezTo>
                    <a:pt x="547" y="398"/>
                    <a:pt x="546" y="398"/>
                    <a:pt x="546" y="398"/>
                  </a:cubicBezTo>
                  <a:cubicBezTo>
                    <a:pt x="546" y="399"/>
                    <a:pt x="546" y="399"/>
                    <a:pt x="546" y="399"/>
                  </a:cubicBezTo>
                  <a:cubicBezTo>
                    <a:pt x="546" y="399"/>
                    <a:pt x="547" y="400"/>
                    <a:pt x="547" y="400"/>
                  </a:cubicBezTo>
                  <a:cubicBezTo>
                    <a:pt x="547" y="400"/>
                    <a:pt x="547" y="400"/>
                    <a:pt x="547" y="401"/>
                  </a:cubicBezTo>
                  <a:cubicBezTo>
                    <a:pt x="547" y="401"/>
                    <a:pt x="548" y="401"/>
                    <a:pt x="548" y="401"/>
                  </a:cubicBezTo>
                  <a:cubicBezTo>
                    <a:pt x="548" y="401"/>
                    <a:pt x="548" y="401"/>
                    <a:pt x="548" y="401"/>
                  </a:cubicBezTo>
                  <a:cubicBezTo>
                    <a:pt x="548" y="402"/>
                    <a:pt x="548" y="402"/>
                    <a:pt x="548" y="402"/>
                  </a:cubicBezTo>
                  <a:cubicBezTo>
                    <a:pt x="548" y="403"/>
                    <a:pt x="547" y="403"/>
                    <a:pt x="547" y="403"/>
                  </a:cubicBezTo>
                  <a:cubicBezTo>
                    <a:pt x="547" y="403"/>
                    <a:pt x="547" y="403"/>
                    <a:pt x="547" y="403"/>
                  </a:cubicBezTo>
                  <a:cubicBezTo>
                    <a:pt x="547" y="404"/>
                    <a:pt x="547" y="405"/>
                    <a:pt x="547" y="406"/>
                  </a:cubicBezTo>
                  <a:cubicBezTo>
                    <a:pt x="547" y="406"/>
                    <a:pt x="547" y="407"/>
                    <a:pt x="547" y="407"/>
                  </a:cubicBezTo>
                  <a:cubicBezTo>
                    <a:pt x="547" y="408"/>
                    <a:pt x="547" y="408"/>
                    <a:pt x="547" y="408"/>
                  </a:cubicBezTo>
                  <a:cubicBezTo>
                    <a:pt x="547" y="408"/>
                    <a:pt x="547" y="408"/>
                    <a:pt x="547" y="408"/>
                  </a:cubicBezTo>
                  <a:cubicBezTo>
                    <a:pt x="547" y="408"/>
                    <a:pt x="547" y="408"/>
                    <a:pt x="547" y="408"/>
                  </a:cubicBezTo>
                  <a:cubicBezTo>
                    <a:pt x="549" y="410"/>
                    <a:pt x="547" y="410"/>
                    <a:pt x="546" y="411"/>
                  </a:cubicBezTo>
                  <a:cubicBezTo>
                    <a:pt x="546" y="412"/>
                    <a:pt x="546" y="413"/>
                    <a:pt x="547" y="413"/>
                  </a:cubicBezTo>
                  <a:cubicBezTo>
                    <a:pt x="547" y="414"/>
                    <a:pt x="546" y="414"/>
                    <a:pt x="546" y="415"/>
                  </a:cubicBezTo>
                  <a:cubicBezTo>
                    <a:pt x="546" y="416"/>
                    <a:pt x="546" y="416"/>
                    <a:pt x="546" y="417"/>
                  </a:cubicBezTo>
                  <a:cubicBezTo>
                    <a:pt x="546" y="418"/>
                    <a:pt x="546" y="418"/>
                    <a:pt x="546" y="419"/>
                  </a:cubicBezTo>
                  <a:cubicBezTo>
                    <a:pt x="546" y="419"/>
                    <a:pt x="545" y="419"/>
                    <a:pt x="545" y="420"/>
                  </a:cubicBezTo>
                  <a:cubicBezTo>
                    <a:pt x="545" y="420"/>
                    <a:pt x="545" y="420"/>
                    <a:pt x="546" y="421"/>
                  </a:cubicBezTo>
                  <a:cubicBezTo>
                    <a:pt x="546" y="421"/>
                    <a:pt x="547" y="422"/>
                    <a:pt x="547" y="423"/>
                  </a:cubicBezTo>
                  <a:cubicBezTo>
                    <a:pt x="547" y="423"/>
                    <a:pt x="547" y="423"/>
                    <a:pt x="547" y="423"/>
                  </a:cubicBezTo>
                  <a:cubicBezTo>
                    <a:pt x="547" y="423"/>
                    <a:pt x="548" y="423"/>
                    <a:pt x="548" y="423"/>
                  </a:cubicBezTo>
                  <a:cubicBezTo>
                    <a:pt x="549" y="422"/>
                    <a:pt x="549" y="423"/>
                    <a:pt x="550" y="423"/>
                  </a:cubicBezTo>
                  <a:cubicBezTo>
                    <a:pt x="550" y="423"/>
                    <a:pt x="550" y="423"/>
                    <a:pt x="550" y="423"/>
                  </a:cubicBezTo>
                  <a:cubicBezTo>
                    <a:pt x="550" y="423"/>
                    <a:pt x="550" y="423"/>
                    <a:pt x="550" y="422"/>
                  </a:cubicBezTo>
                  <a:cubicBezTo>
                    <a:pt x="550" y="422"/>
                    <a:pt x="550" y="422"/>
                    <a:pt x="550" y="421"/>
                  </a:cubicBezTo>
                  <a:cubicBezTo>
                    <a:pt x="550" y="421"/>
                    <a:pt x="550" y="421"/>
                    <a:pt x="550" y="421"/>
                  </a:cubicBezTo>
                  <a:cubicBezTo>
                    <a:pt x="551" y="421"/>
                    <a:pt x="552" y="421"/>
                    <a:pt x="552" y="422"/>
                  </a:cubicBezTo>
                  <a:cubicBezTo>
                    <a:pt x="552" y="422"/>
                    <a:pt x="552" y="422"/>
                    <a:pt x="553" y="422"/>
                  </a:cubicBezTo>
                  <a:cubicBezTo>
                    <a:pt x="553" y="422"/>
                    <a:pt x="553" y="420"/>
                    <a:pt x="554" y="421"/>
                  </a:cubicBezTo>
                  <a:cubicBezTo>
                    <a:pt x="554" y="422"/>
                    <a:pt x="554" y="422"/>
                    <a:pt x="555" y="422"/>
                  </a:cubicBezTo>
                  <a:cubicBezTo>
                    <a:pt x="555" y="423"/>
                    <a:pt x="556" y="422"/>
                    <a:pt x="556" y="422"/>
                  </a:cubicBezTo>
                  <a:cubicBezTo>
                    <a:pt x="557" y="422"/>
                    <a:pt x="557" y="422"/>
                    <a:pt x="557" y="422"/>
                  </a:cubicBezTo>
                  <a:cubicBezTo>
                    <a:pt x="557" y="422"/>
                    <a:pt x="557" y="421"/>
                    <a:pt x="557" y="421"/>
                  </a:cubicBezTo>
                  <a:cubicBezTo>
                    <a:pt x="557" y="421"/>
                    <a:pt x="557" y="421"/>
                    <a:pt x="557" y="421"/>
                  </a:cubicBezTo>
                  <a:cubicBezTo>
                    <a:pt x="558" y="421"/>
                    <a:pt x="558" y="421"/>
                    <a:pt x="559" y="421"/>
                  </a:cubicBezTo>
                  <a:cubicBezTo>
                    <a:pt x="559" y="421"/>
                    <a:pt x="559" y="421"/>
                    <a:pt x="559" y="421"/>
                  </a:cubicBezTo>
                  <a:cubicBezTo>
                    <a:pt x="559" y="420"/>
                    <a:pt x="560" y="420"/>
                    <a:pt x="560" y="420"/>
                  </a:cubicBezTo>
                  <a:cubicBezTo>
                    <a:pt x="561" y="420"/>
                    <a:pt x="561" y="420"/>
                    <a:pt x="561" y="420"/>
                  </a:cubicBezTo>
                  <a:cubicBezTo>
                    <a:pt x="562" y="420"/>
                    <a:pt x="563" y="420"/>
                    <a:pt x="564" y="419"/>
                  </a:cubicBezTo>
                  <a:cubicBezTo>
                    <a:pt x="564" y="419"/>
                    <a:pt x="564" y="419"/>
                    <a:pt x="564" y="418"/>
                  </a:cubicBezTo>
                  <a:cubicBezTo>
                    <a:pt x="564" y="418"/>
                    <a:pt x="564" y="418"/>
                    <a:pt x="564" y="418"/>
                  </a:cubicBezTo>
                  <a:cubicBezTo>
                    <a:pt x="565" y="418"/>
                    <a:pt x="565" y="418"/>
                    <a:pt x="565" y="417"/>
                  </a:cubicBezTo>
                  <a:cubicBezTo>
                    <a:pt x="565" y="417"/>
                    <a:pt x="565" y="417"/>
                    <a:pt x="564" y="417"/>
                  </a:cubicBezTo>
                  <a:cubicBezTo>
                    <a:pt x="564" y="417"/>
                    <a:pt x="564" y="417"/>
                    <a:pt x="564" y="417"/>
                  </a:cubicBezTo>
                  <a:cubicBezTo>
                    <a:pt x="563" y="418"/>
                    <a:pt x="563" y="418"/>
                    <a:pt x="562" y="418"/>
                  </a:cubicBezTo>
                  <a:cubicBezTo>
                    <a:pt x="562" y="418"/>
                    <a:pt x="562" y="418"/>
                    <a:pt x="561" y="418"/>
                  </a:cubicBezTo>
                  <a:cubicBezTo>
                    <a:pt x="561" y="418"/>
                    <a:pt x="561" y="417"/>
                    <a:pt x="561" y="417"/>
                  </a:cubicBezTo>
                  <a:cubicBezTo>
                    <a:pt x="560" y="417"/>
                    <a:pt x="560" y="417"/>
                    <a:pt x="559" y="417"/>
                  </a:cubicBezTo>
                  <a:cubicBezTo>
                    <a:pt x="559" y="417"/>
                    <a:pt x="560" y="417"/>
                    <a:pt x="560" y="417"/>
                  </a:cubicBezTo>
                  <a:cubicBezTo>
                    <a:pt x="560" y="416"/>
                    <a:pt x="560" y="416"/>
                    <a:pt x="560" y="416"/>
                  </a:cubicBezTo>
                  <a:cubicBezTo>
                    <a:pt x="560" y="416"/>
                    <a:pt x="561" y="415"/>
                    <a:pt x="562" y="415"/>
                  </a:cubicBezTo>
                  <a:cubicBezTo>
                    <a:pt x="562" y="415"/>
                    <a:pt x="562" y="415"/>
                    <a:pt x="562" y="415"/>
                  </a:cubicBezTo>
                  <a:cubicBezTo>
                    <a:pt x="561" y="414"/>
                    <a:pt x="561" y="414"/>
                    <a:pt x="560" y="414"/>
                  </a:cubicBezTo>
                  <a:cubicBezTo>
                    <a:pt x="560" y="413"/>
                    <a:pt x="561" y="413"/>
                    <a:pt x="562" y="413"/>
                  </a:cubicBezTo>
                  <a:cubicBezTo>
                    <a:pt x="562" y="413"/>
                    <a:pt x="562" y="413"/>
                    <a:pt x="563" y="413"/>
                  </a:cubicBezTo>
                  <a:cubicBezTo>
                    <a:pt x="563" y="413"/>
                    <a:pt x="563" y="412"/>
                    <a:pt x="564" y="412"/>
                  </a:cubicBezTo>
                  <a:cubicBezTo>
                    <a:pt x="564" y="412"/>
                    <a:pt x="564" y="411"/>
                    <a:pt x="564" y="411"/>
                  </a:cubicBezTo>
                  <a:cubicBezTo>
                    <a:pt x="564" y="410"/>
                    <a:pt x="565" y="410"/>
                    <a:pt x="565" y="409"/>
                  </a:cubicBezTo>
                  <a:cubicBezTo>
                    <a:pt x="565" y="409"/>
                    <a:pt x="566" y="409"/>
                    <a:pt x="566" y="408"/>
                  </a:cubicBezTo>
                  <a:cubicBezTo>
                    <a:pt x="566" y="408"/>
                    <a:pt x="566" y="407"/>
                    <a:pt x="567" y="407"/>
                  </a:cubicBezTo>
                  <a:cubicBezTo>
                    <a:pt x="567" y="407"/>
                    <a:pt x="567" y="407"/>
                    <a:pt x="567" y="407"/>
                  </a:cubicBezTo>
                  <a:cubicBezTo>
                    <a:pt x="567" y="407"/>
                    <a:pt x="567" y="406"/>
                    <a:pt x="567" y="406"/>
                  </a:cubicBezTo>
                  <a:cubicBezTo>
                    <a:pt x="567" y="406"/>
                    <a:pt x="567" y="406"/>
                    <a:pt x="567" y="405"/>
                  </a:cubicBezTo>
                  <a:cubicBezTo>
                    <a:pt x="566" y="405"/>
                    <a:pt x="567" y="404"/>
                    <a:pt x="567" y="403"/>
                  </a:cubicBezTo>
                  <a:cubicBezTo>
                    <a:pt x="568" y="402"/>
                    <a:pt x="569" y="402"/>
                    <a:pt x="570" y="402"/>
                  </a:cubicBezTo>
                  <a:cubicBezTo>
                    <a:pt x="571" y="402"/>
                    <a:pt x="571" y="402"/>
                    <a:pt x="571" y="401"/>
                  </a:cubicBezTo>
                  <a:cubicBezTo>
                    <a:pt x="571" y="401"/>
                    <a:pt x="572" y="401"/>
                    <a:pt x="572" y="401"/>
                  </a:cubicBezTo>
                  <a:cubicBezTo>
                    <a:pt x="573" y="401"/>
                    <a:pt x="573" y="400"/>
                    <a:pt x="573" y="400"/>
                  </a:cubicBezTo>
                  <a:cubicBezTo>
                    <a:pt x="574" y="400"/>
                    <a:pt x="575" y="399"/>
                    <a:pt x="575" y="399"/>
                  </a:cubicBezTo>
                  <a:cubicBezTo>
                    <a:pt x="575" y="399"/>
                    <a:pt x="575" y="398"/>
                    <a:pt x="575" y="39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9" name="Freeform 71">
              <a:extLst>
                <a:ext uri="{FF2B5EF4-FFF2-40B4-BE49-F238E27FC236}">
                  <a16:creationId xmlns:a16="http://schemas.microsoft.com/office/drawing/2014/main" id="{5D454953-0AD5-4B60-9917-B440362A2031}"/>
                </a:ext>
              </a:extLst>
            </p:cNvPr>
            <p:cNvSpPr>
              <a:spLocks noEditPoints="1"/>
            </p:cNvSpPr>
            <p:nvPr/>
          </p:nvSpPr>
          <p:spPr bwMode="auto">
            <a:xfrm>
              <a:off x="2770" y="1792"/>
              <a:ext cx="9" cy="17"/>
            </a:xfrm>
            <a:custGeom>
              <a:avLst/>
              <a:gdLst>
                <a:gd name="T0" fmla="*/ 4 w 4"/>
                <a:gd name="T1" fmla="*/ 6 h 7"/>
                <a:gd name="T2" fmla="*/ 3 w 4"/>
                <a:gd name="T3" fmla="*/ 7 h 7"/>
                <a:gd name="T4" fmla="*/ 3 w 4"/>
                <a:gd name="T5" fmla="*/ 7 h 7"/>
                <a:gd name="T6" fmla="*/ 3 w 4"/>
                <a:gd name="T7" fmla="*/ 7 h 7"/>
                <a:gd name="T8" fmla="*/ 3 w 4"/>
                <a:gd name="T9" fmla="*/ 6 h 7"/>
                <a:gd name="T10" fmla="*/ 3 w 4"/>
                <a:gd name="T11" fmla="*/ 6 h 7"/>
                <a:gd name="T12" fmla="*/ 3 w 4"/>
                <a:gd name="T13" fmla="*/ 6 h 7"/>
                <a:gd name="T14" fmla="*/ 3 w 4"/>
                <a:gd name="T15" fmla="*/ 6 h 7"/>
                <a:gd name="T16" fmla="*/ 3 w 4"/>
                <a:gd name="T17" fmla="*/ 6 h 7"/>
                <a:gd name="T18" fmla="*/ 4 w 4"/>
                <a:gd name="T19" fmla="*/ 6 h 7"/>
                <a:gd name="T20" fmla="*/ 1 w 4"/>
                <a:gd name="T21" fmla="*/ 3 h 7"/>
                <a:gd name="T22" fmla="*/ 0 w 4"/>
                <a:gd name="T23" fmla="*/ 3 h 7"/>
                <a:gd name="T24" fmla="*/ 0 w 4"/>
                <a:gd name="T25" fmla="*/ 2 h 7"/>
                <a:gd name="T26" fmla="*/ 0 w 4"/>
                <a:gd name="T27" fmla="*/ 2 h 7"/>
                <a:gd name="T28" fmla="*/ 1 w 4"/>
                <a:gd name="T29" fmla="*/ 2 h 7"/>
                <a:gd name="T30" fmla="*/ 1 w 4"/>
                <a:gd name="T31" fmla="*/ 2 h 7"/>
                <a:gd name="T32" fmla="*/ 1 w 4"/>
                <a:gd name="T33" fmla="*/ 1 h 7"/>
                <a:gd name="T34" fmla="*/ 1 w 4"/>
                <a:gd name="T35" fmla="*/ 0 h 7"/>
                <a:gd name="T36" fmla="*/ 0 w 4"/>
                <a:gd name="T37" fmla="*/ 0 h 7"/>
                <a:gd name="T38" fmla="*/ 0 w 4"/>
                <a:gd name="T39" fmla="*/ 0 h 7"/>
                <a:gd name="T40" fmla="*/ 0 w 4"/>
                <a:gd name="T41" fmla="*/ 0 h 7"/>
                <a:gd name="T42" fmla="*/ 0 w 4"/>
                <a:gd name="T43" fmla="*/ 1 h 7"/>
                <a:gd name="T44" fmla="*/ 0 w 4"/>
                <a:gd name="T45" fmla="*/ 2 h 7"/>
                <a:gd name="T46" fmla="*/ 0 w 4"/>
                <a:gd name="T47" fmla="*/ 2 h 7"/>
                <a:gd name="T48" fmla="*/ 0 w 4"/>
                <a:gd name="T49" fmla="*/ 3 h 7"/>
                <a:gd name="T50" fmla="*/ 0 w 4"/>
                <a:gd name="T51" fmla="*/ 3 h 7"/>
                <a:gd name="T52" fmla="*/ 1 w 4"/>
                <a:gd name="T53" fmla="*/ 4 h 7"/>
                <a:gd name="T54" fmla="*/ 1 w 4"/>
                <a:gd name="T55" fmla="*/ 4 h 7"/>
                <a:gd name="T56" fmla="*/ 1 w 4"/>
                <a:gd name="T57" fmla="*/ 5 h 7"/>
                <a:gd name="T58" fmla="*/ 1 w 4"/>
                <a:gd name="T59" fmla="*/ 5 h 7"/>
                <a:gd name="T60" fmla="*/ 1 w 4"/>
                <a:gd name="T61" fmla="*/ 5 h 7"/>
                <a:gd name="T62" fmla="*/ 1 w 4"/>
                <a:gd name="T63" fmla="*/ 5 h 7"/>
                <a:gd name="T64" fmla="*/ 1 w 4"/>
                <a:gd name="T65" fmla="*/ 5 h 7"/>
                <a:gd name="T66" fmla="*/ 1 w 4"/>
                <a:gd name="T67" fmla="*/ 5 h 7"/>
                <a:gd name="T68" fmla="*/ 2 w 4"/>
                <a:gd name="T69" fmla="*/ 5 h 7"/>
                <a:gd name="T70" fmla="*/ 2 w 4"/>
                <a:gd name="T71" fmla="*/ 5 h 7"/>
                <a:gd name="T72" fmla="*/ 1 w 4"/>
                <a:gd name="T73" fmla="*/ 4 h 7"/>
                <a:gd name="T74" fmla="*/ 1 w 4"/>
                <a:gd name="T7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 h="7">
                  <a:moveTo>
                    <a:pt x="4" y="6"/>
                  </a:moveTo>
                  <a:cubicBezTo>
                    <a:pt x="4" y="6"/>
                    <a:pt x="4" y="6"/>
                    <a:pt x="3" y="7"/>
                  </a:cubicBezTo>
                  <a:cubicBezTo>
                    <a:pt x="3" y="7"/>
                    <a:pt x="3" y="7"/>
                    <a:pt x="3" y="7"/>
                  </a:cubicBezTo>
                  <a:cubicBezTo>
                    <a:pt x="3" y="7"/>
                    <a:pt x="3" y="7"/>
                    <a:pt x="3" y="7"/>
                  </a:cubicBezTo>
                  <a:cubicBezTo>
                    <a:pt x="3" y="7"/>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moveTo>
                    <a:pt x="1" y="3"/>
                  </a:moveTo>
                  <a:cubicBezTo>
                    <a:pt x="1" y="3"/>
                    <a:pt x="1" y="3"/>
                    <a:pt x="0" y="3"/>
                  </a:cubicBezTo>
                  <a:cubicBezTo>
                    <a:pt x="0" y="2"/>
                    <a:pt x="0" y="2"/>
                    <a:pt x="0" y="2"/>
                  </a:cubicBezTo>
                  <a:cubicBezTo>
                    <a:pt x="0" y="2"/>
                    <a:pt x="0" y="2"/>
                    <a:pt x="0" y="2"/>
                  </a:cubicBezTo>
                  <a:cubicBezTo>
                    <a:pt x="0" y="2"/>
                    <a:pt x="1" y="2"/>
                    <a:pt x="1" y="2"/>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ubicBezTo>
                    <a:pt x="0" y="2"/>
                    <a:pt x="0" y="3"/>
                    <a:pt x="0" y="3"/>
                  </a:cubicBezTo>
                  <a:cubicBezTo>
                    <a:pt x="0" y="3"/>
                    <a:pt x="0" y="3"/>
                    <a:pt x="0" y="3"/>
                  </a:cubicBezTo>
                  <a:cubicBezTo>
                    <a:pt x="0" y="3"/>
                    <a:pt x="0"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5"/>
                    <a:pt x="2" y="5"/>
                  </a:cubicBezTo>
                  <a:cubicBezTo>
                    <a:pt x="2" y="5"/>
                    <a:pt x="2" y="5"/>
                    <a:pt x="1" y="4"/>
                  </a:cubicBezTo>
                  <a:cubicBezTo>
                    <a:pt x="1" y="4"/>
                    <a:pt x="1" y="4"/>
                    <a:pt x="1" y="3"/>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0" name="Freeform 72">
              <a:extLst>
                <a:ext uri="{FF2B5EF4-FFF2-40B4-BE49-F238E27FC236}">
                  <a16:creationId xmlns:a16="http://schemas.microsoft.com/office/drawing/2014/main" id="{25A4BC9D-98EA-4701-A53A-AB69CEE98B54}"/>
                </a:ext>
              </a:extLst>
            </p:cNvPr>
            <p:cNvSpPr>
              <a:spLocks noEditPoints="1"/>
            </p:cNvSpPr>
            <p:nvPr/>
          </p:nvSpPr>
          <p:spPr bwMode="auto">
            <a:xfrm>
              <a:off x="2715" y="53"/>
              <a:ext cx="1026" cy="1330"/>
            </a:xfrm>
            <a:custGeom>
              <a:avLst/>
              <a:gdLst>
                <a:gd name="T0" fmla="*/ 100 w 434"/>
                <a:gd name="T1" fmla="*/ 351 h 562"/>
                <a:gd name="T2" fmla="*/ 96 w 434"/>
                <a:gd name="T3" fmla="*/ 312 h 562"/>
                <a:gd name="T4" fmla="*/ 114 w 434"/>
                <a:gd name="T5" fmla="*/ 382 h 562"/>
                <a:gd name="T6" fmla="*/ 100 w 434"/>
                <a:gd name="T7" fmla="*/ 415 h 562"/>
                <a:gd name="T8" fmla="*/ 190 w 434"/>
                <a:gd name="T9" fmla="*/ 480 h 562"/>
                <a:gd name="T10" fmla="*/ 327 w 434"/>
                <a:gd name="T11" fmla="*/ 383 h 562"/>
                <a:gd name="T12" fmla="*/ 319 w 434"/>
                <a:gd name="T13" fmla="*/ 364 h 562"/>
                <a:gd name="T14" fmla="*/ 337 w 434"/>
                <a:gd name="T15" fmla="*/ 378 h 562"/>
                <a:gd name="T16" fmla="*/ 342 w 434"/>
                <a:gd name="T17" fmla="*/ 352 h 562"/>
                <a:gd name="T18" fmla="*/ 316 w 434"/>
                <a:gd name="T19" fmla="*/ 316 h 562"/>
                <a:gd name="T20" fmla="*/ 352 w 434"/>
                <a:gd name="T21" fmla="*/ 303 h 562"/>
                <a:gd name="T22" fmla="*/ 362 w 434"/>
                <a:gd name="T23" fmla="*/ 268 h 562"/>
                <a:gd name="T24" fmla="*/ 383 w 434"/>
                <a:gd name="T25" fmla="*/ 233 h 562"/>
                <a:gd name="T26" fmla="*/ 393 w 434"/>
                <a:gd name="T27" fmla="*/ 150 h 562"/>
                <a:gd name="T28" fmla="*/ 412 w 434"/>
                <a:gd name="T29" fmla="*/ 121 h 562"/>
                <a:gd name="T30" fmla="*/ 388 w 434"/>
                <a:gd name="T31" fmla="*/ 95 h 562"/>
                <a:gd name="T32" fmla="*/ 371 w 434"/>
                <a:gd name="T33" fmla="*/ 93 h 562"/>
                <a:gd name="T34" fmla="*/ 300 w 434"/>
                <a:gd name="T35" fmla="*/ 80 h 562"/>
                <a:gd name="T36" fmla="*/ 368 w 434"/>
                <a:gd name="T37" fmla="*/ 40 h 562"/>
                <a:gd name="T38" fmla="*/ 292 w 434"/>
                <a:gd name="T39" fmla="*/ 33 h 562"/>
                <a:gd name="T40" fmla="*/ 339 w 434"/>
                <a:gd name="T41" fmla="*/ 11 h 562"/>
                <a:gd name="T42" fmla="*/ 267 w 434"/>
                <a:gd name="T43" fmla="*/ 21 h 562"/>
                <a:gd name="T44" fmla="*/ 255 w 434"/>
                <a:gd name="T45" fmla="*/ 43 h 562"/>
                <a:gd name="T46" fmla="*/ 228 w 434"/>
                <a:gd name="T47" fmla="*/ 58 h 562"/>
                <a:gd name="T48" fmla="*/ 188 w 434"/>
                <a:gd name="T49" fmla="*/ 65 h 562"/>
                <a:gd name="T50" fmla="*/ 158 w 434"/>
                <a:gd name="T51" fmla="*/ 44 h 562"/>
                <a:gd name="T52" fmla="*/ 100 w 434"/>
                <a:gd name="T53" fmla="*/ 85 h 562"/>
                <a:gd name="T54" fmla="*/ 85 w 434"/>
                <a:gd name="T55" fmla="*/ 108 h 562"/>
                <a:gd name="T56" fmla="*/ 11 w 434"/>
                <a:gd name="T57" fmla="*/ 143 h 562"/>
                <a:gd name="T58" fmla="*/ 45 w 434"/>
                <a:gd name="T59" fmla="*/ 178 h 562"/>
                <a:gd name="T60" fmla="*/ 23 w 434"/>
                <a:gd name="T61" fmla="*/ 200 h 562"/>
                <a:gd name="T62" fmla="*/ 54 w 434"/>
                <a:gd name="T63" fmla="*/ 219 h 562"/>
                <a:gd name="T64" fmla="*/ 96 w 434"/>
                <a:gd name="T65" fmla="*/ 289 h 562"/>
                <a:gd name="T66" fmla="*/ 87 w 434"/>
                <a:gd name="T67" fmla="*/ 338 h 562"/>
                <a:gd name="T68" fmla="*/ 101 w 434"/>
                <a:gd name="T69" fmla="*/ 358 h 562"/>
                <a:gd name="T70" fmla="*/ 111 w 434"/>
                <a:gd name="T71" fmla="*/ 399 h 562"/>
                <a:gd name="T72" fmla="*/ 85 w 434"/>
                <a:gd name="T73" fmla="*/ 435 h 562"/>
                <a:gd name="T74" fmla="*/ 92 w 434"/>
                <a:gd name="T75" fmla="*/ 469 h 562"/>
                <a:gd name="T76" fmla="*/ 105 w 434"/>
                <a:gd name="T77" fmla="*/ 517 h 562"/>
                <a:gd name="T78" fmla="*/ 143 w 434"/>
                <a:gd name="T79" fmla="*/ 551 h 562"/>
                <a:gd name="T80" fmla="*/ 169 w 434"/>
                <a:gd name="T81" fmla="*/ 527 h 562"/>
                <a:gd name="T82" fmla="*/ 186 w 434"/>
                <a:gd name="T83" fmla="*/ 477 h 562"/>
                <a:gd name="T84" fmla="*/ 248 w 434"/>
                <a:gd name="T85" fmla="*/ 443 h 562"/>
                <a:gd name="T86" fmla="*/ 305 w 434"/>
                <a:gd name="T87" fmla="*/ 411 h 562"/>
                <a:gd name="T88" fmla="*/ 158 w 434"/>
                <a:gd name="T89" fmla="*/ 549 h 562"/>
                <a:gd name="T90" fmla="*/ 218 w 434"/>
                <a:gd name="T91" fmla="*/ 465 h 562"/>
                <a:gd name="T92" fmla="*/ 98 w 434"/>
                <a:gd name="T93" fmla="*/ 404 h 562"/>
                <a:gd name="T94" fmla="*/ 90 w 434"/>
                <a:gd name="T95" fmla="*/ 389 h 562"/>
                <a:gd name="T96" fmla="*/ 220 w 434"/>
                <a:gd name="T97" fmla="*/ 67 h 562"/>
                <a:gd name="T98" fmla="*/ 356 w 434"/>
                <a:gd name="T99" fmla="*/ 292 h 562"/>
                <a:gd name="T100" fmla="*/ 386 w 434"/>
                <a:gd name="T101" fmla="*/ 278 h 562"/>
                <a:gd name="T102" fmla="*/ 346 w 434"/>
                <a:gd name="T103" fmla="*/ 331 h 562"/>
                <a:gd name="T104" fmla="*/ 338 w 434"/>
                <a:gd name="T105" fmla="*/ 318 h 562"/>
                <a:gd name="T106" fmla="*/ 380 w 434"/>
                <a:gd name="T107" fmla="*/ 136 h 562"/>
                <a:gd name="T108" fmla="*/ 363 w 434"/>
                <a:gd name="T109" fmla="*/ 239 h 562"/>
                <a:gd name="T110" fmla="*/ 364 w 434"/>
                <a:gd name="T111" fmla="*/ 241 h 562"/>
                <a:gd name="T112" fmla="*/ 183 w 434"/>
                <a:gd name="T113" fmla="*/ 40 h 562"/>
                <a:gd name="T114" fmla="*/ 220 w 434"/>
                <a:gd name="T115" fmla="*/ 60 h 562"/>
                <a:gd name="T116" fmla="*/ 224 w 434"/>
                <a:gd name="T117" fmla="*/ 26 h 562"/>
                <a:gd name="T118" fmla="*/ 11 w 434"/>
                <a:gd name="T119" fmla="*/ 176 h 562"/>
                <a:gd name="T120" fmla="*/ 391 w 434"/>
                <a:gd name="T121" fmla="*/ 76 h 562"/>
                <a:gd name="T122" fmla="*/ 239 w 434"/>
                <a:gd name="T123" fmla="*/ 28 h 562"/>
                <a:gd name="T124" fmla="*/ 269 w 434"/>
                <a:gd name="T125" fmla="*/ 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62">
                  <a:moveTo>
                    <a:pt x="107" y="353"/>
                  </a:moveTo>
                  <a:cubicBezTo>
                    <a:pt x="107" y="353"/>
                    <a:pt x="108" y="353"/>
                    <a:pt x="108" y="352"/>
                  </a:cubicBezTo>
                  <a:cubicBezTo>
                    <a:pt x="108" y="352"/>
                    <a:pt x="109" y="352"/>
                    <a:pt x="109" y="352"/>
                  </a:cubicBezTo>
                  <a:cubicBezTo>
                    <a:pt x="109" y="352"/>
                    <a:pt x="109" y="351"/>
                    <a:pt x="109" y="351"/>
                  </a:cubicBezTo>
                  <a:cubicBezTo>
                    <a:pt x="110" y="351"/>
                    <a:pt x="110" y="350"/>
                    <a:pt x="110" y="350"/>
                  </a:cubicBezTo>
                  <a:cubicBezTo>
                    <a:pt x="110" y="349"/>
                    <a:pt x="110" y="349"/>
                    <a:pt x="110" y="349"/>
                  </a:cubicBezTo>
                  <a:cubicBezTo>
                    <a:pt x="109" y="348"/>
                    <a:pt x="109" y="348"/>
                    <a:pt x="109" y="347"/>
                  </a:cubicBezTo>
                  <a:cubicBezTo>
                    <a:pt x="108" y="347"/>
                    <a:pt x="107" y="348"/>
                    <a:pt x="106" y="349"/>
                  </a:cubicBezTo>
                  <a:cubicBezTo>
                    <a:pt x="106" y="350"/>
                    <a:pt x="106" y="351"/>
                    <a:pt x="106" y="352"/>
                  </a:cubicBezTo>
                  <a:cubicBezTo>
                    <a:pt x="106" y="353"/>
                    <a:pt x="107" y="353"/>
                    <a:pt x="107" y="353"/>
                  </a:cubicBezTo>
                  <a:close/>
                  <a:moveTo>
                    <a:pt x="108" y="350"/>
                  </a:moveTo>
                  <a:cubicBezTo>
                    <a:pt x="108" y="350"/>
                    <a:pt x="108" y="350"/>
                    <a:pt x="108" y="349"/>
                  </a:cubicBezTo>
                  <a:cubicBezTo>
                    <a:pt x="108" y="350"/>
                    <a:pt x="108" y="350"/>
                    <a:pt x="108" y="350"/>
                  </a:cubicBezTo>
                  <a:cubicBezTo>
                    <a:pt x="108" y="350"/>
                    <a:pt x="108" y="350"/>
                    <a:pt x="108" y="350"/>
                  </a:cubicBezTo>
                  <a:cubicBezTo>
                    <a:pt x="108" y="350"/>
                    <a:pt x="108" y="350"/>
                    <a:pt x="108" y="350"/>
                  </a:cubicBezTo>
                  <a:cubicBezTo>
                    <a:pt x="108" y="350"/>
                    <a:pt x="108" y="350"/>
                    <a:pt x="108" y="350"/>
                  </a:cubicBezTo>
                  <a:cubicBezTo>
                    <a:pt x="108" y="350"/>
                    <a:pt x="108" y="350"/>
                    <a:pt x="108" y="350"/>
                  </a:cubicBezTo>
                  <a:close/>
                  <a:moveTo>
                    <a:pt x="100" y="349"/>
                  </a:moveTo>
                  <a:cubicBezTo>
                    <a:pt x="99" y="350"/>
                    <a:pt x="98" y="351"/>
                    <a:pt x="98" y="352"/>
                  </a:cubicBezTo>
                  <a:cubicBezTo>
                    <a:pt x="98" y="353"/>
                    <a:pt x="99" y="353"/>
                    <a:pt x="99" y="353"/>
                  </a:cubicBezTo>
                  <a:cubicBezTo>
                    <a:pt x="100" y="353"/>
                    <a:pt x="100" y="353"/>
                    <a:pt x="101" y="353"/>
                  </a:cubicBezTo>
                  <a:cubicBezTo>
                    <a:pt x="101" y="353"/>
                    <a:pt x="102" y="352"/>
                    <a:pt x="102" y="352"/>
                  </a:cubicBezTo>
                  <a:cubicBezTo>
                    <a:pt x="102" y="351"/>
                    <a:pt x="102" y="350"/>
                    <a:pt x="101" y="349"/>
                  </a:cubicBezTo>
                  <a:cubicBezTo>
                    <a:pt x="101" y="349"/>
                    <a:pt x="101" y="349"/>
                    <a:pt x="101" y="349"/>
                  </a:cubicBezTo>
                  <a:cubicBezTo>
                    <a:pt x="101" y="348"/>
                    <a:pt x="100" y="348"/>
                    <a:pt x="100" y="349"/>
                  </a:cubicBezTo>
                  <a:close/>
                  <a:moveTo>
                    <a:pt x="100" y="351"/>
                  </a:moveTo>
                  <a:cubicBezTo>
                    <a:pt x="100" y="352"/>
                    <a:pt x="100" y="352"/>
                    <a:pt x="100" y="352"/>
                  </a:cubicBezTo>
                  <a:cubicBezTo>
                    <a:pt x="100" y="352"/>
                    <a:pt x="100" y="352"/>
                    <a:pt x="100" y="352"/>
                  </a:cubicBezTo>
                  <a:cubicBezTo>
                    <a:pt x="100" y="352"/>
                    <a:pt x="100" y="351"/>
                    <a:pt x="100" y="351"/>
                  </a:cubicBezTo>
                  <a:cubicBezTo>
                    <a:pt x="100" y="351"/>
                    <a:pt x="100" y="351"/>
                    <a:pt x="100" y="351"/>
                  </a:cubicBezTo>
                  <a:close/>
                  <a:moveTo>
                    <a:pt x="90" y="290"/>
                  </a:moveTo>
                  <a:cubicBezTo>
                    <a:pt x="90" y="290"/>
                    <a:pt x="91" y="290"/>
                    <a:pt x="91" y="290"/>
                  </a:cubicBezTo>
                  <a:cubicBezTo>
                    <a:pt x="92" y="289"/>
                    <a:pt x="93" y="290"/>
                    <a:pt x="93" y="291"/>
                  </a:cubicBezTo>
                  <a:cubicBezTo>
                    <a:pt x="92" y="291"/>
                    <a:pt x="92" y="292"/>
                    <a:pt x="92" y="292"/>
                  </a:cubicBezTo>
                  <a:cubicBezTo>
                    <a:pt x="92" y="292"/>
                    <a:pt x="91" y="292"/>
                    <a:pt x="91" y="292"/>
                  </a:cubicBezTo>
                  <a:cubicBezTo>
                    <a:pt x="90" y="292"/>
                    <a:pt x="90" y="292"/>
                    <a:pt x="90" y="291"/>
                  </a:cubicBezTo>
                  <a:cubicBezTo>
                    <a:pt x="89" y="291"/>
                    <a:pt x="89" y="290"/>
                    <a:pt x="90" y="290"/>
                  </a:cubicBezTo>
                  <a:close/>
                  <a:moveTo>
                    <a:pt x="88" y="261"/>
                  </a:moveTo>
                  <a:cubicBezTo>
                    <a:pt x="88" y="261"/>
                    <a:pt x="88" y="262"/>
                    <a:pt x="88" y="262"/>
                  </a:cubicBezTo>
                  <a:cubicBezTo>
                    <a:pt x="88" y="262"/>
                    <a:pt x="88" y="262"/>
                    <a:pt x="88" y="263"/>
                  </a:cubicBezTo>
                  <a:cubicBezTo>
                    <a:pt x="88" y="264"/>
                    <a:pt x="86" y="264"/>
                    <a:pt x="86" y="263"/>
                  </a:cubicBezTo>
                  <a:cubicBezTo>
                    <a:pt x="86" y="262"/>
                    <a:pt x="86" y="262"/>
                    <a:pt x="86" y="262"/>
                  </a:cubicBezTo>
                  <a:cubicBezTo>
                    <a:pt x="85" y="262"/>
                    <a:pt x="86" y="261"/>
                    <a:pt x="86" y="261"/>
                  </a:cubicBezTo>
                  <a:cubicBezTo>
                    <a:pt x="87" y="261"/>
                    <a:pt x="87" y="261"/>
                    <a:pt x="87" y="261"/>
                  </a:cubicBezTo>
                  <a:cubicBezTo>
                    <a:pt x="87" y="261"/>
                    <a:pt x="87" y="261"/>
                    <a:pt x="87" y="261"/>
                  </a:cubicBezTo>
                  <a:cubicBezTo>
                    <a:pt x="87" y="261"/>
                    <a:pt x="88" y="261"/>
                    <a:pt x="88" y="261"/>
                  </a:cubicBezTo>
                  <a:close/>
                  <a:moveTo>
                    <a:pt x="93" y="288"/>
                  </a:moveTo>
                  <a:cubicBezTo>
                    <a:pt x="93" y="288"/>
                    <a:pt x="93" y="287"/>
                    <a:pt x="93" y="287"/>
                  </a:cubicBezTo>
                  <a:cubicBezTo>
                    <a:pt x="93" y="287"/>
                    <a:pt x="93" y="287"/>
                    <a:pt x="93" y="287"/>
                  </a:cubicBezTo>
                  <a:cubicBezTo>
                    <a:pt x="92" y="287"/>
                    <a:pt x="92" y="287"/>
                    <a:pt x="91" y="287"/>
                  </a:cubicBezTo>
                  <a:cubicBezTo>
                    <a:pt x="90" y="287"/>
                    <a:pt x="90" y="285"/>
                    <a:pt x="91" y="285"/>
                  </a:cubicBezTo>
                  <a:cubicBezTo>
                    <a:pt x="92" y="285"/>
                    <a:pt x="93" y="285"/>
                    <a:pt x="93" y="285"/>
                  </a:cubicBezTo>
                  <a:cubicBezTo>
                    <a:pt x="94" y="285"/>
                    <a:pt x="94" y="286"/>
                    <a:pt x="94" y="286"/>
                  </a:cubicBezTo>
                  <a:cubicBezTo>
                    <a:pt x="95" y="286"/>
                    <a:pt x="95" y="287"/>
                    <a:pt x="95" y="288"/>
                  </a:cubicBezTo>
                  <a:cubicBezTo>
                    <a:pt x="95" y="289"/>
                    <a:pt x="94" y="289"/>
                    <a:pt x="93" y="288"/>
                  </a:cubicBezTo>
                  <a:close/>
                  <a:moveTo>
                    <a:pt x="91" y="319"/>
                  </a:moveTo>
                  <a:cubicBezTo>
                    <a:pt x="91" y="318"/>
                    <a:pt x="92" y="316"/>
                    <a:pt x="93" y="315"/>
                  </a:cubicBezTo>
                  <a:cubicBezTo>
                    <a:pt x="94" y="313"/>
                    <a:pt x="95" y="312"/>
                    <a:pt x="96" y="312"/>
                  </a:cubicBezTo>
                  <a:cubicBezTo>
                    <a:pt x="97" y="312"/>
                    <a:pt x="97" y="312"/>
                    <a:pt x="97" y="313"/>
                  </a:cubicBezTo>
                  <a:cubicBezTo>
                    <a:pt x="97" y="314"/>
                    <a:pt x="97" y="315"/>
                    <a:pt x="96" y="316"/>
                  </a:cubicBezTo>
                  <a:cubicBezTo>
                    <a:pt x="95" y="316"/>
                    <a:pt x="94" y="317"/>
                    <a:pt x="93" y="318"/>
                  </a:cubicBezTo>
                  <a:cubicBezTo>
                    <a:pt x="93" y="318"/>
                    <a:pt x="93" y="318"/>
                    <a:pt x="93" y="319"/>
                  </a:cubicBezTo>
                  <a:cubicBezTo>
                    <a:pt x="93" y="319"/>
                    <a:pt x="93" y="319"/>
                    <a:pt x="93" y="319"/>
                  </a:cubicBezTo>
                  <a:cubicBezTo>
                    <a:pt x="93" y="319"/>
                    <a:pt x="93" y="319"/>
                    <a:pt x="93" y="319"/>
                  </a:cubicBezTo>
                  <a:cubicBezTo>
                    <a:pt x="93" y="320"/>
                    <a:pt x="91" y="320"/>
                    <a:pt x="91" y="319"/>
                  </a:cubicBezTo>
                  <a:close/>
                  <a:moveTo>
                    <a:pt x="89" y="328"/>
                  </a:moveTo>
                  <a:cubicBezTo>
                    <a:pt x="89" y="327"/>
                    <a:pt x="89" y="327"/>
                    <a:pt x="90" y="326"/>
                  </a:cubicBezTo>
                  <a:cubicBezTo>
                    <a:pt x="90" y="326"/>
                    <a:pt x="91" y="325"/>
                    <a:pt x="91" y="325"/>
                  </a:cubicBezTo>
                  <a:cubicBezTo>
                    <a:pt x="92" y="325"/>
                    <a:pt x="92" y="325"/>
                    <a:pt x="93" y="325"/>
                  </a:cubicBezTo>
                  <a:cubicBezTo>
                    <a:pt x="94" y="325"/>
                    <a:pt x="94" y="327"/>
                    <a:pt x="93" y="327"/>
                  </a:cubicBezTo>
                  <a:cubicBezTo>
                    <a:pt x="93" y="327"/>
                    <a:pt x="93" y="327"/>
                    <a:pt x="93" y="327"/>
                  </a:cubicBezTo>
                  <a:cubicBezTo>
                    <a:pt x="92" y="328"/>
                    <a:pt x="92" y="328"/>
                    <a:pt x="91" y="328"/>
                  </a:cubicBezTo>
                  <a:cubicBezTo>
                    <a:pt x="91" y="329"/>
                    <a:pt x="89" y="329"/>
                    <a:pt x="89" y="328"/>
                  </a:cubicBezTo>
                  <a:close/>
                  <a:moveTo>
                    <a:pt x="109" y="343"/>
                  </a:moveTo>
                  <a:cubicBezTo>
                    <a:pt x="109" y="343"/>
                    <a:pt x="108" y="343"/>
                    <a:pt x="108" y="343"/>
                  </a:cubicBezTo>
                  <a:cubicBezTo>
                    <a:pt x="108" y="343"/>
                    <a:pt x="108" y="343"/>
                    <a:pt x="108" y="344"/>
                  </a:cubicBezTo>
                  <a:cubicBezTo>
                    <a:pt x="108" y="344"/>
                    <a:pt x="107" y="344"/>
                    <a:pt x="107" y="344"/>
                  </a:cubicBezTo>
                  <a:cubicBezTo>
                    <a:pt x="106" y="345"/>
                    <a:pt x="105" y="344"/>
                    <a:pt x="105" y="344"/>
                  </a:cubicBezTo>
                  <a:cubicBezTo>
                    <a:pt x="105" y="343"/>
                    <a:pt x="105" y="342"/>
                    <a:pt x="105" y="341"/>
                  </a:cubicBezTo>
                  <a:cubicBezTo>
                    <a:pt x="106" y="341"/>
                    <a:pt x="107" y="341"/>
                    <a:pt x="108" y="341"/>
                  </a:cubicBezTo>
                  <a:cubicBezTo>
                    <a:pt x="108" y="341"/>
                    <a:pt x="108" y="341"/>
                    <a:pt x="108" y="341"/>
                  </a:cubicBezTo>
                  <a:cubicBezTo>
                    <a:pt x="108" y="341"/>
                    <a:pt x="108" y="341"/>
                    <a:pt x="109" y="341"/>
                  </a:cubicBezTo>
                  <a:cubicBezTo>
                    <a:pt x="110" y="341"/>
                    <a:pt x="110" y="343"/>
                    <a:pt x="109" y="343"/>
                  </a:cubicBezTo>
                  <a:close/>
                  <a:moveTo>
                    <a:pt x="114" y="385"/>
                  </a:moveTo>
                  <a:cubicBezTo>
                    <a:pt x="114" y="384"/>
                    <a:pt x="114" y="384"/>
                    <a:pt x="114" y="384"/>
                  </a:cubicBezTo>
                  <a:cubicBezTo>
                    <a:pt x="114" y="384"/>
                    <a:pt x="114" y="383"/>
                    <a:pt x="114" y="383"/>
                  </a:cubicBezTo>
                  <a:cubicBezTo>
                    <a:pt x="114" y="383"/>
                    <a:pt x="114" y="383"/>
                    <a:pt x="114" y="382"/>
                  </a:cubicBezTo>
                  <a:cubicBezTo>
                    <a:pt x="114" y="382"/>
                    <a:pt x="114" y="381"/>
                    <a:pt x="115" y="380"/>
                  </a:cubicBezTo>
                  <a:cubicBezTo>
                    <a:pt x="116" y="380"/>
                    <a:pt x="116" y="380"/>
                    <a:pt x="116" y="381"/>
                  </a:cubicBezTo>
                  <a:cubicBezTo>
                    <a:pt x="117" y="382"/>
                    <a:pt x="117" y="384"/>
                    <a:pt x="116" y="385"/>
                  </a:cubicBezTo>
                  <a:cubicBezTo>
                    <a:pt x="116" y="385"/>
                    <a:pt x="116" y="385"/>
                    <a:pt x="116" y="385"/>
                  </a:cubicBezTo>
                  <a:cubicBezTo>
                    <a:pt x="116" y="385"/>
                    <a:pt x="116" y="385"/>
                    <a:pt x="116" y="385"/>
                  </a:cubicBezTo>
                  <a:cubicBezTo>
                    <a:pt x="116" y="385"/>
                    <a:pt x="115" y="385"/>
                    <a:pt x="115" y="385"/>
                  </a:cubicBezTo>
                  <a:cubicBezTo>
                    <a:pt x="115" y="386"/>
                    <a:pt x="113" y="386"/>
                    <a:pt x="114" y="385"/>
                  </a:cubicBezTo>
                  <a:close/>
                  <a:moveTo>
                    <a:pt x="86" y="270"/>
                  </a:moveTo>
                  <a:cubicBezTo>
                    <a:pt x="86" y="269"/>
                    <a:pt x="86" y="268"/>
                    <a:pt x="87" y="268"/>
                  </a:cubicBezTo>
                  <a:cubicBezTo>
                    <a:pt x="88" y="268"/>
                    <a:pt x="89" y="269"/>
                    <a:pt x="90" y="269"/>
                  </a:cubicBezTo>
                  <a:cubicBezTo>
                    <a:pt x="90" y="269"/>
                    <a:pt x="91" y="268"/>
                    <a:pt x="92" y="269"/>
                  </a:cubicBezTo>
                  <a:cubicBezTo>
                    <a:pt x="92" y="269"/>
                    <a:pt x="93" y="269"/>
                    <a:pt x="93" y="269"/>
                  </a:cubicBezTo>
                  <a:cubicBezTo>
                    <a:pt x="94" y="269"/>
                    <a:pt x="94" y="270"/>
                    <a:pt x="94" y="270"/>
                  </a:cubicBezTo>
                  <a:cubicBezTo>
                    <a:pt x="95" y="271"/>
                    <a:pt x="94" y="272"/>
                    <a:pt x="94" y="272"/>
                  </a:cubicBezTo>
                  <a:cubicBezTo>
                    <a:pt x="93" y="272"/>
                    <a:pt x="92" y="271"/>
                    <a:pt x="91" y="271"/>
                  </a:cubicBezTo>
                  <a:cubicBezTo>
                    <a:pt x="91" y="271"/>
                    <a:pt x="90" y="271"/>
                    <a:pt x="90" y="271"/>
                  </a:cubicBezTo>
                  <a:cubicBezTo>
                    <a:pt x="90" y="271"/>
                    <a:pt x="89" y="271"/>
                    <a:pt x="89" y="271"/>
                  </a:cubicBezTo>
                  <a:cubicBezTo>
                    <a:pt x="88" y="271"/>
                    <a:pt x="87" y="271"/>
                    <a:pt x="87" y="270"/>
                  </a:cubicBezTo>
                  <a:cubicBezTo>
                    <a:pt x="86" y="270"/>
                    <a:pt x="86" y="270"/>
                    <a:pt x="86" y="270"/>
                  </a:cubicBezTo>
                  <a:close/>
                  <a:moveTo>
                    <a:pt x="89" y="423"/>
                  </a:moveTo>
                  <a:cubicBezTo>
                    <a:pt x="89" y="421"/>
                    <a:pt x="91" y="419"/>
                    <a:pt x="92" y="418"/>
                  </a:cubicBezTo>
                  <a:cubicBezTo>
                    <a:pt x="93" y="417"/>
                    <a:pt x="95" y="417"/>
                    <a:pt x="96" y="417"/>
                  </a:cubicBezTo>
                  <a:cubicBezTo>
                    <a:pt x="97" y="417"/>
                    <a:pt x="98" y="418"/>
                    <a:pt x="99" y="418"/>
                  </a:cubicBezTo>
                  <a:cubicBezTo>
                    <a:pt x="99" y="417"/>
                    <a:pt x="98" y="417"/>
                    <a:pt x="97" y="417"/>
                  </a:cubicBezTo>
                  <a:cubicBezTo>
                    <a:pt x="95" y="416"/>
                    <a:pt x="94" y="414"/>
                    <a:pt x="92" y="413"/>
                  </a:cubicBezTo>
                  <a:cubicBezTo>
                    <a:pt x="92" y="412"/>
                    <a:pt x="92" y="412"/>
                    <a:pt x="92" y="412"/>
                  </a:cubicBezTo>
                  <a:cubicBezTo>
                    <a:pt x="93" y="411"/>
                    <a:pt x="95" y="411"/>
                    <a:pt x="96" y="411"/>
                  </a:cubicBezTo>
                  <a:cubicBezTo>
                    <a:pt x="97" y="412"/>
                    <a:pt x="98" y="413"/>
                    <a:pt x="99" y="414"/>
                  </a:cubicBezTo>
                  <a:cubicBezTo>
                    <a:pt x="99" y="414"/>
                    <a:pt x="101" y="416"/>
                    <a:pt x="100" y="415"/>
                  </a:cubicBezTo>
                  <a:cubicBezTo>
                    <a:pt x="99" y="414"/>
                    <a:pt x="100" y="414"/>
                    <a:pt x="101" y="414"/>
                  </a:cubicBezTo>
                  <a:cubicBezTo>
                    <a:pt x="102" y="416"/>
                    <a:pt x="104" y="416"/>
                    <a:pt x="107" y="416"/>
                  </a:cubicBezTo>
                  <a:cubicBezTo>
                    <a:pt x="108" y="416"/>
                    <a:pt x="110" y="417"/>
                    <a:pt x="111" y="418"/>
                  </a:cubicBezTo>
                  <a:cubicBezTo>
                    <a:pt x="113" y="420"/>
                    <a:pt x="111" y="421"/>
                    <a:pt x="109" y="421"/>
                  </a:cubicBezTo>
                  <a:cubicBezTo>
                    <a:pt x="109" y="421"/>
                    <a:pt x="109" y="421"/>
                    <a:pt x="108" y="421"/>
                  </a:cubicBezTo>
                  <a:cubicBezTo>
                    <a:pt x="108" y="421"/>
                    <a:pt x="108" y="420"/>
                    <a:pt x="108" y="420"/>
                  </a:cubicBezTo>
                  <a:cubicBezTo>
                    <a:pt x="108" y="420"/>
                    <a:pt x="108" y="420"/>
                    <a:pt x="109" y="420"/>
                  </a:cubicBezTo>
                  <a:cubicBezTo>
                    <a:pt x="109" y="419"/>
                    <a:pt x="109" y="419"/>
                    <a:pt x="108" y="419"/>
                  </a:cubicBezTo>
                  <a:cubicBezTo>
                    <a:pt x="108" y="419"/>
                    <a:pt x="108" y="419"/>
                    <a:pt x="107" y="419"/>
                  </a:cubicBezTo>
                  <a:cubicBezTo>
                    <a:pt x="107" y="419"/>
                    <a:pt x="106" y="419"/>
                    <a:pt x="107" y="420"/>
                  </a:cubicBezTo>
                  <a:cubicBezTo>
                    <a:pt x="107" y="420"/>
                    <a:pt x="106" y="421"/>
                    <a:pt x="106" y="421"/>
                  </a:cubicBezTo>
                  <a:cubicBezTo>
                    <a:pt x="105" y="422"/>
                    <a:pt x="103" y="422"/>
                    <a:pt x="102" y="422"/>
                  </a:cubicBezTo>
                  <a:cubicBezTo>
                    <a:pt x="100" y="422"/>
                    <a:pt x="98" y="419"/>
                    <a:pt x="95" y="420"/>
                  </a:cubicBezTo>
                  <a:cubicBezTo>
                    <a:pt x="95" y="421"/>
                    <a:pt x="93" y="421"/>
                    <a:pt x="92" y="421"/>
                  </a:cubicBezTo>
                  <a:cubicBezTo>
                    <a:pt x="91" y="422"/>
                    <a:pt x="90" y="423"/>
                    <a:pt x="89" y="423"/>
                  </a:cubicBezTo>
                  <a:cubicBezTo>
                    <a:pt x="89" y="424"/>
                    <a:pt x="88" y="423"/>
                    <a:pt x="89" y="423"/>
                  </a:cubicBezTo>
                  <a:close/>
                  <a:moveTo>
                    <a:pt x="190" y="484"/>
                  </a:moveTo>
                  <a:cubicBezTo>
                    <a:pt x="191" y="484"/>
                    <a:pt x="191" y="484"/>
                    <a:pt x="191" y="485"/>
                  </a:cubicBezTo>
                  <a:cubicBezTo>
                    <a:pt x="191" y="485"/>
                    <a:pt x="190" y="485"/>
                    <a:pt x="190" y="485"/>
                  </a:cubicBezTo>
                  <a:cubicBezTo>
                    <a:pt x="190" y="486"/>
                    <a:pt x="190" y="486"/>
                    <a:pt x="190" y="486"/>
                  </a:cubicBezTo>
                  <a:cubicBezTo>
                    <a:pt x="190" y="486"/>
                    <a:pt x="190" y="486"/>
                    <a:pt x="190" y="486"/>
                  </a:cubicBezTo>
                  <a:cubicBezTo>
                    <a:pt x="189" y="486"/>
                    <a:pt x="189" y="485"/>
                    <a:pt x="189" y="485"/>
                  </a:cubicBezTo>
                  <a:cubicBezTo>
                    <a:pt x="189" y="484"/>
                    <a:pt x="189" y="484"/>
                    <a:pt x="189" y="484"/>
                  </a:cubicBezTo>
                  <a:cubicBezTo>
                    <a:pt x="189" y="482"/>
                    <a:pt x="188" y="480"/>
                    <a:pt x="188" y="478"/>
                  </a:cubicBezTo>
                  <a:cubicBezTo>
                    <a:pt x="188" y="478"/>
                    <a:pt x="188" y="478"/>
                    <a:pt x="188" y="478"/>
                  </a:cubicBezTo>
                  <a:cubicBezTo>
                    <a:pt x="188" y="478"/>
                    <a:pt x="188" y="478"/>
                    <a:pt x="188" y="478"/>
                  </a:cubicBezTo>
                  <a:cubicBezTo>
                    <a:pt x="188" y="478"/>
                    <a:pt x="188" y="478"/>
                    <a:pt x="188" y="478"/>
                  </a:cubicBezTo>
                  <a:cubicBezTo>
                    <a:pt x="188" y="477"/>
                    <a:pt x="189" y="477"/>
                    <a:pt x="189" y="478"/>
                  </a:cubicBezTo>
                  <a:cubicBezTo>
                    <a:pt x="189" y="479"/>
                    <a:pt x="190" y="479"/>
                    <a:pt x="190" y="480"/>
                  </a:cubicBezTo>
                  <a:cubicBezTo>
                    <a:pt x="190" y="480"/>
                    <a:pt x="190" y="481"/>
                    <a:pt x="191" y="482"/>
                  </a:cubicBezTo>
                  <a:cubicBezTo>
                    <a:pt x="191" y="482"/>
                    <a:pt x="191" y="483"/>
                    <a:pt x="190" y="484"/>
                  </a:cubicBezTo>
                  <a:close/>
                  <a:moveTo>
                    <a:pt x="141" y="553"/>
                  </a:moveTo>
                  <a:cubicBezTo>
                    <a:pt x="141" y="554"/>
                    <a:pt x="141" y="554"/>
                    <a:pt x="141" y="554"/>
                  </a:cubicBezTo>
                  <a:cubicBezTo>
                    <a:pt x="141" y="554"/>
                    <a:pt x="141" y="555"/>
                    <a:pt x="140" y="555"/>
                  </a:cubicBezTo>
                  <a:cubicBezTo>
                    <a:pt x="140" y="555"/>
                    <a:pt x="140" y="556"/>
                    <a:pt x="139" y="555"/>
                  </a:cubicBezTo>
                  <a:cubicBezTo>
                    <a:pt x="138" y="555"/>
                    <a:pt x="138" y="555"/>
                    <a:pt x="138" y="555"/>
                  </a:cubicBezTo>
                  <a:cubicBezTo>
                    <a:pt x="138" y="554"/>
                    <a:pt x="138" y="552"/>
                    <a:pt x="140" y="552"/>
                  </a:cubicBezTo>
                  <a:cubicBezTo>
                    <a:pt x="140" y="552"/>
                    <a:pt x="140" y="552"/>
                    <a:pt x="141" y="552"/>
                  </a:cubicBezTo>
                  <a:cubicBezTo>
                    <a:pt x="141" y="552"/>
                    <a:pt x="141" y="553"/>
                    <a:pt x="141" y="553"/>
                  </a:cubicBezTo>
                  <a:close/>
                  <a:moveTo>
                    <a:pt x="321" y="404"/>
                  </a:moveTo>
                  <a:cubicBezTo>
                    <a:pt x="321" y="404"/>
                    <a:pt x="322" y="404"/>
                    <a:pt x="322" y="404"/>
                  </a:cubicBezTo>
                  <a:cubicBezTo>
                    <a:pt x="323" y="403"/>
                    <a:pt x="324" y="402"/>
                    <a:pt x="323" y="402"/>
                  </a:cubicBezTo>
                  <a:cubicBezTo>
                    <a:pt x="324" y="402"/>
                    <a:pt x="324" y="402"/>
                    <a:pt x="325" y="402"/>
                  </a:cubicBezTo>
                  <a:cubicBezTo>
                    <a:pt x="325" y="401"/>
                    <a:pt x="325" y="401"/>
                    <a:pt x="325" y="400"/>
                  </a:cubicBezTo>
                  <a:cubicBezTo>
                    <a:pt x="326" y="400"/>
                    <a:pt x="327" y="400"/>
                    <a:pt x="327" y="399"/>
                  </a:cubicBezTo>
                  <a:cubicBezTo>
                    <a:pt x="328" y="399"/>
                    <a:pt x="328" y="399"/>
                    <a:pt x="328" y="399"/>
                  </a:cubicBezTo>
                  <a:cubicBezTo>
                    <a:pt x="328" y="397"/>
                    <a:pt x="330" y="398"/>
                    <a:pt x="331" y="398"/>
                  </a:cubicBezTo>
                  <a:cubicBezTo>
                    <a:pt x="332" y="397"/>
                    <a:pt x="331" y="397"/>
                    <a:pt x="332" y="396"/>
                  </a:cubicBezTo>
                  <a:cubicBezTo>
                    <a:pt x="332" y="396"/>
                    <a:pt x="332" y="395"/>
                    <a:pt x="333" y="395"/>
                  </a:cubicBezTo>
                  <a:cubicBezTo>
                    <a:pt x="334" y="394"/>
                    <a:pt x="335" y="394"/>
                    <a:pt x="337" y="393"/>
                  </a:cubicBezTo>
                  <a:cubicBezTo>
                    <a:pt x="337" y="393"/>
                    <a:pt x="339" y="392"/>
                    <a:pt x="339" y="392"/>
                  </a:cubicBezTo>
                  <a:cubicBezTo>
                    <a:pt x="339" y="391"/>
                    <a:pt x="340" y="390"/>
                    <a:pt x="341" y="390"/>
                  </a:cubicBezTo>
                  <a:cubicBezTo>
                    <a:pt x="342" y="389"/>
                    <a:pt x="344" y="388"/>
                    <a:pt x="345" y="386"/>
                  </a:cubicBezTo>
                  <a:cubicBezTo>
                    <a:pt x="345" y="386"/>
                    <a:pt x="345" y="386"/>
                    <a:pt x="345" y="386"/>
                  </a:cubicBezTo>
                  <a:cubicBezTo>
                    <a:pt x="344" y="385"/>
                    <a:pt x="343" y="385"/>
                    <a:pt x="341" y="385"/>
                  </a:cubicBezTo>
                  <a:cubicBezTo>
                    <a:pt x="339" y="385"/>
                    <a:pt x="336" y="385"/>
                    <a:pt x="334" y="385"/>
                  </a:cubicBezTo>
                  <a:cubicBezTo>
                    <a:pt x="333" y="384"/>
                    <a:pt x="331" y="384"/>
                    <a:pt x="330" y="384"/>
                  </a:cubicBezTo>
                  <a:cubicBezTo>
                    <a:pt x="329" y="383"/>
                    <a:pt x="328" y="384"/>
                    <a:pt x="327" y="383"/>
                  </a:cubicBezTo>
                  <a:cubicBezTo>
                    <a:pt x="326" y="382"/>
                    <a:pt x="325" y="381"/>
                    <a:pt x="324" y="381"/>
                  </a:cubicBezTo>
                  <a:cubicBezTo>
                    <a:pt x="324" y="381"/>
                    <a:pt x="324" y="381"/>
                    <a:pt x="323" y="381"/>
                  </a:cubicBezTo>
                  <a:cubicBezTo>
                    <a:pt x="323" y="381"/>
                    <a:pt x="322" y="381"/>
                    <a:pt x="322" y="381"/>
                  </a:cubicBezTo>
                  <a:cubicBezTo>
                    <a:pt x="321" y="382"/>
                    <a:pt x="320" y="383"/>
                    <a:pt x="320" y="384"/>
                  </a:cubicBezTo>
                  <a:cubicBezTo>
                    <a:pt x="318" y="385"/>
                    <a:pt x="317" y="386"/>
                    <a:pt x="315" y="385"/>
                  </a:cubicBezTo>
                  <a:cubicBezTo>
                    <a:pt x="315" y="384"/>
                    <a:pt x="314" y="384"/>
                    <a:pt x="313" y="384"/>
                  </a:cubicBezTo>
                  <a:cubicBezTo>
                    <a:pt x="311" y="385"/>
                    <a:pt x="309" y="385"/>
                    <a:pt x="307" y="386"/>
                  </a:cubicBezTo>
                  <a:cubicBezTo>
                    <a:pt x="306" y="387"/>
                    <a:pt x="303" y="387"/>
                    <a:pt x="302" y="386"/>
                  </a:cubicBezTo>
                  <a:cubicBezTo>
                    <a:pt x="301" y="385"/>
                    <a:pt x="300" y="385"/>
                    <a:pt x="301" y="385"/>
                  </a:cubicBezTo>
                  <a:cubicBezTo>
                    <a:pt x="303" y="385"/>
                    <a:pt x="306" y="386"/>
                    <a:pt x="308" y="384"/>
                  </a:cubicBezTo>
                  <a:cubicBezTo>
                    <a:pt x="309" y="384"/>
                    <a:pt x="311" y="383"/>
                    <a:pt x="312" y="382"/>
                  </a:cubicBezTo>
                  <a:cubicBezTo>
                    <a:pt x="313" y="382"/>
                    <a:pt x="313" y="382"/>
                    <a:pt x="314" y="381"/>
                  </a:cubicBezTo>
                  <a:cubicBezTo>
                    <a:pt x="314" y="381"/>
                    <a:pt x="314" y="380"/>
                    <a:pt x="313" y="380"/>
                  </a:cubicBezTo>
                  <a:cubicBezTo>
                    <a:pt x="313" y="379"/>
                    <a:pt x="312" y="380"/>
                    <a:pt x="311" y="380"/>
                  </a:cubicBezTo>
                  <a:cubicBezTo>
                    <a:pt x="311" y="380"/>
                    <a:pt x="310" y="380"/>
                    <a:pt x="310" y="380"/>
                  </a:cubicBezTo>
                  <a:cubicBezTo>
                    <a:pt x="309" y="380"/>
                    <a:pt x="309" y="380"/>
                    <a:pt x="308" y="380"/>
                  </a:cubicBezTo>
                  <a:cubicBezTo>
                    <a:pt x="306" y="380"/>
                    <a:pt x="305" y="380"/>
                    <a:pt x="303" y="380"/>
                  </a:cubicBezTo>
                  <a:cubicBezTo>
                    <a:pt x="301" y="381"/>
                    <a:pt x="299" y="380"/>
                    <a:pt x="297" y="380"/>
                  </a:cubicBezTo>
                  <a:cubicBezTo>
                    <a:pt x="296" y="380"/>
                    <a:pt x="295" y="380"/>
                    <a:pt x="294" y="380"/>
                  </a:cubicBezTo>
                  <a:cubicBezTo>
                    <a:pt x="293" y="380"/>
                    <a:pt x="294" y="378"/>
                    <a:pt x="295" y="378"/>
                  </a:cubicBezTo>
                  <a:cubicBezTo>
                    <a:pt x="296" y="377"/>
                    <a:pt x="297" y="376"/>
                    <a:pt x="299" y="374"/>
                  </a:cubicBezTo>
                  <a:cubicBezTo>
                    <a:pt x="300" y="374"/>
                    <a:pt x="301" y="373"/>
                    <a:pt x="302" y="372"/>
                  </a:cubicBezTo>
                  <a:cubicBezTo>
                    <a:pt x="302" y="372"/>
                    <a:pt x="303" y="372"/>
                    <a:pt x="303" y="371"/>
                  </a:cubicBezTo>
                  <a:cubicBezTo>
                    <a:pt x="303" y="370"/>
                    <a:pt x="303" y="370"/>
                    <a:pt x="304" y="369"/>
                  </a:cubicBezTo>
                  <a:cubicBezTo>
                    <a:pt x="304" y="368"/>
                    <a:pt x="303" y="367"/>
                    <a:pt x="303" y="367"/>
                  </a:cubicBezTo>
                  <a:cubicBezTo>
                    <a:pt x="303" y="365"/>
                    <a:pt x="306" y="367"/>
                    <a:pt x="307" y="367"/>
                  </a:cubicBezTo>
                  <a:cubicBezTo>
                    <a:pt x="309" y="368"/>
                    <a:pt x="312" y="367"/>
                    <a:pt x="314" y="367"/>
                  </a:cubicBezTo>
                  <a:cubicBezTo>
                    <a:pt x="315" y="366"/>
                    <a:pt x="317" y="366"/>
                    <a:pt x="317" y="365"/>
                  </a:cubicBezTo>
                  <a:cubicBezTo>
                    <a:pt x="318" y="365"/>
                    <a:pt x="319" y="364"/>
                    <a:pt x="319" y="364"/>
                  </a:cubicBezTo>
                  <a:cubicBezTo>
                    <a:pt x="320" y="364"/>
                    <a:pt x="320" y="363"/>
                    <a:pt x="320" y="363"/>
                  </a:cubicBezTo>
                  <a:cubicBezTo>
                    <a:pt x="320" y="363"/>
                    <a:pt x="321" y="362"/>
                    <a:pt x="322" y="361"/>
                  </a:cubicBezTo>
                  <a:cubicBezTo>
                    <a:pt x="322" y="360"/>
                    <a:pt x="320" y="359"/>
                    <a:pt x="319" y="359"/>
                  </a:cubicBezTo>
                  <a:cubicBezTo>
                    <a:pt x="317" y="357"/>
                    <a:pt x="314" y="357"/>
                    <a:pt x="312" y="357"/>
                  </a:cubicBezTo>
                  <a:cubicBezTo>
                    <a:pt x="310" y="357"/>
                    <a:pt x="309" y="356"/>
                    <a:pt x="308" y="356"/>
                  </a:cubicBezTo>
                  <a:cubicBezTo>
                    <a:pt x="307" y="356"/>
                    <a:pt x="306" y="356"/>
                    <a:pt x="305" y="356"/>
                  </a:cubicBezTo>
                  <a:cubicBezTo>
                    <a:pt x="307" y="354"/>
                    <a:pt x="308" y="353"/>
                    <a:pt x="305" y="351"/>
                  </a:cubicBezTo>
                  <a:cubicBezTo>
                    <a:pt x="305" y="350"/>
                    <a:pt x="303" y="349"/>
                    <a:pt x="304" y="348"/>
                  </a:cubicBezTo>
                  <a:cubicBezTo>
                    <a:pt x="304" y="348"/>
                    <a:pt x="304" y="348"/>
                    <a:pt x="304" y="348"/>
                  </a:cubicBezTo>
                  <a:cubicBezTo>
                    <a:pt x="305" y="347"/>
                    <a:pt x="304" y="343"/>
                    <a:pt x="306" y="346"/>
                  </a:cubicBezTo>
                  <a:cubicBezTo>
                    <a:pt x="306" y="346"/>
                    <a:pt x="306" y="347"/>
                    <a:pt x="306" y="347"/>
                  </a:cubicBezTo>
                  <a:cubicBezTo>
                    <a:pt x="307" y="348"/>
                    <a:pt x="307" y="348"/>
                    <a:pt x="308" y="350"/>
                  </a:cubicBezTo>
                  <a:cubicBezTo>
                    <a:pt x="309" y="350"/>
                    <a:pt x="309" y="351"/>
                    <a:pt x="310" y="352"/>
                  </a:cubicBezTo>
                  <a:cubicBezTo>
                    <a:pt x="310" y="352"/>
                    <a:pt x="310" y="352"/>
                    <a:pt x="310" y="352"/>
                  </a:cubicBezTo>
                  <a:cubicBezTo>
                    <a:pt x="310" y="353"/>
                    <a:pt x="310" y="353"/>
                    <a:pt x="311" y="353"/>
                  </a:cubicBezTo>
                  <a:cubicBezTo>
                    <a:pt x="311" y="353"/>
                    <a:pt x="311" y="353"/>
                    <a:pt x="311" y="353"/>
                  </a:cubicBezTo>
                  <a:cubicBezTo>
                    <a:pt x="312" y="354"/>
                    <a:pt x="312" y="354"/>
                    <a:pt x="313" y="354"/>
                  </a:cubicBezTo>
                  <a:cubicBezTo>
                    <a:pt x="313" y="354"/>
                    <a:pt x="314" y="353"/>
                    <a:pt x="314" y="353"/>
                  </a:cubicBezTo>
                  <a:cubicBezTo>
                    <a:pt x="315" y="353"/>
                    <a:pt x="316" y="354"/>
                    <a:pt x="316" y="354"/>
                  </a:cubicBezTo>
                  <a:cubicBezTo>
                    <a:pt x="318" y="354"/>
                    <a:pt x="319" y="355"/>
                    <a:pt x="321" y="355"/>
                  </a:cubicBezTo>
                  <a:cubicBezTo>
                    <a:pt x="323" y="356"/>
                    <a:pt x="323" y="357"/>
                    <a:pt x="324" y="359"/>
                  </a:cubicBezTo>
                  <a:cubicBezTo>
                    <a:pt x="324" y="360"/>
                    <a:pt x="325" y="360"/>
                    <a:pt x="326" y="360"/>
                  </a:cubicBezTo>
                  <a:cubicBezTo>
                    <a:pt x="327" y="360"/>
                    <a:pt x="328" y="359"/>
                    <a:pt x="328" y="362"/>
                  </a:cubicBezTo>
                  <a:cubicBezTo>
                    <a:pt x="328" y="363"/>
                    <a:pt x="328" y="365"/>
                    <a:pt x="329" y="366"/>
                  </a:cubicBezTo>
                  <a:cubicBezTo>
                    <a:pt x="329" y="367"/>
                    <a:pt x="331" y="368"/>
                    <a:pt x="331" y="369"/>
                  </a:cubicBezTo>
                  <a:cubicBezTo>
                    <a:pt x="332" y="370"/>
                    <a:pt x="332" y="371"/>
                    <a:pt x="332" y="371"/>
                  </a:cubicBezTo>
                  <a:cubicBezTo>
                    <a:pt x="332" y="373"/>
                    <a:pt x="333" y="374"/>
                    <a:pt x="333" y="375"/>
                  </a:cubicBezTo>
                  <a:cubicBezTo>
                    <a:pt x="333" y="376"/>
                    <a:pt x="333" y="376"/>
                    <a:pt x="334" y="377"/>
                  </a:cubicBezTo>
                  <a:cubicBezTo>
                    <a:pt x="335" y="378"/>
                    <a:pt x="337" y="376"/>
                    <a:pt x="337" y="378"/>
                  </a:cubicBezTo>
                  <a:cubicBezTo>
                    <a:pt x="338" y="380"/>
                    <a:pt x="340" y="379"/>
                    <a:pt x="342" y="379"/>
                  </a:cubicBezTo>
                  <a:cubicBezTo>
                    <a:pt x="342" y="379"/>
                    <a:pt x="343" y="378"/>
                    <a:pt x="344" y="378"/>
                  </a:cubicBezTo>
                  <a:cubicBezTo>
                    <a:pt x="344" y="378"/>
                    <a:pt x="344" y="378"/>
                    <a:pt x="344" y="378"/>
                  </a:cubicBezTo>
                  <a:cubicBezTo>
                    <a:pt x="344" y="378"/>
                    <a:pt x="344" y="378"/>
                    <a:pt x="344" y="378"/>
                  </a:cubicBezTo>
                  <a:cubicBezTo>
                    <a:pt x="344" y="378"/>
                    <a:pt x="344" y="378"/>
                    <a:pt x="344" y="378"/>
                  </a:cubicBezTo>
                  <a:cubicBezTo>
                    <a:pt x="345" y="378"/>
                    <a:pt x="346" y="379"/>
                    <a:pt x="347" y="379"/>
                  </a:cubicBezTo>
                  <a:cubicBezTo>
                    <a:pt x="347" y="379"/>
                    <a:pt x="348" y="379"/>
                    <a:pt x="348" y="379"/>
                  </a:cubicBezTo>
                  <a:cubicBezTo>
                    <a:pt x="348" y="379"/>
                    <a:pt x="348" y="379"/>
                    <a:pt x="348" y="380"/>
                  </a:cubicBezTo>
                  <a:cubicBezTo>
                    <a:pt x="348" y="380"/>
                    <a:pt x="349" y="380"/>
                    <a:pt x="349" y="380"/>
                  </a:cubicBezTo>
                  <a:cubicBezTo>
                    <a:pt x="350" y="380"/>
                    <a:pt x="351" y="380"/>
                    <a:pt x="351" y="379"/>
                  </a:cubicBezTo>
                  <a:cubicBezTo>
                    <a:pt x="351" y="376"/>
                    <a:pt x="351" y="373"/>
                    <a:pt x="351" y="370"/>
                  </a:cubicBezTo>
                  <a:cubicBezTo>
                    <a:pt x="351" y="370"/>
                    <a:pt x="351" y="369"/>
                    <a:pt x="351" y="369"/>
                  </a:cubicBezTo>
                  <a:cubicBezTo>
                    <a:pt x="351" y="369"/>
                    <a:pt x="351" y="369"/>
                    <a:pt x="351" y="368"/>
                  </a:cubicBezTo>
                  <a:cubicBezTo>
                    <a:pt x="350" y="366"/>
                    <a:pt x="352" y="363"/>
                    <a:pt x="351" y="360"/>
                  </a:cubicBezTo>
                  <a:cubicBezTo>
                    <a:pt x="351" y="359"/>
                    <a:pt x="349" y="358"/>
                    <a:pt x="348" y="359"/>
                  </a:cubicBezTo>
                  <a:cubicBezTo>
                    <a:pt x="348" y="360"/>
                    <a:pt x="348" y="361"/>
                    <a:pt x="348" y="362"/>
                  </a:cubicBezTo>
                  <a:cubicBezTo>
                    <a:pt x="348" y="362"/>
                    <a:pt x="348" y="362"/>
                    <a:pt x="348" y="362"/>
                  </a:cubicBezTo>
                  <a:cubicBezTo>
                    <a:pt x="348" y="361"/>
                    <a:pt x="348" y="361"/>
                    <a:pt x="347" y="361"/>
                  </a:cubicBezTo>
                  <a:cubicBezTo>
                    <a:pt x="347" y="360"/>
                    <a:pt x="347" y="359"/>
                    <a:pt x="346" y="358"/>
                  </a:cubicBezTo>
                  <a:cubicBezTo>
                    <a:pt x="345" y="358"/>
                    <a:pt x="347" y="356"/>
                    <a:pt x="347" y="355"/>
                  </a:cubicBezTo>
                  <a:cubicBezTo>
                    <a:pt x="347" y="355"/>
                    <a:pt x="347" y="355"/>
                    <a:pt x="347" y="355"/>
                  </a:cubicBezTo>
                  <a:cubicBezTo>
                    <a:pt x="347" y="354"/>
                    <a:pt x="348" y="354"/>
                    <a:pt x="348" y="354"/>
                  </a:cubicBezTo>
                  <a:cubicBezTo>
                    <a:pt x="348" y="354"/>
                    <a:pt x="349" y="354"/>
                    <a:pt x="349" y="354"/>
                  </a:cubicBezTo>
                  <a:cubicBezTo>
                    <a:pt x="349" y="354"/>
                    <a:pt x="349" y="353"/>
                    <a:pt x="349" y="352"/>
                  </a:cubicBezTo>
                  <a:cubicBezTo>
                    <a:pt x="349" y="352"/>
                    <a:pt x="349" y="352"/>
                    <a:pt x="348" y="352"/>
                  </a:cubicBezTo>
                  <a:cubicBezTo>
                    <a:pt x="347" y="352"/>
                    <a:pt x="347" y="352"/>
                    <a:pt x="346" y="352"/>
                  </a:cubicBezTo>
                  <a:cubicBezTo>
                    <a:pt x="346" y="353"/>
                    <a:pt x="346" y="353"/>
                    <a:pt x="346" y="353"/>
                  </a:cubicBezTo>
                  <a:cubicBezTo>
                    <a:pt x="346" y="353"/>
                    <a:pt x="345" y="354"/>
                    <a:pt x="345" y="354"/>
                  </a:cubicBezTo>
                  <a:cubicBezTo>
                    <a:pt x="344" y="354"/>
                    <a:pt x="342" y="354"/>
                    <a:pt x="342" y="352"/>
                  </a:cubicBezTo>
                  <a:cubicBezTo>
                    <a:pt x="342" y="351"/>
                    <a:pt x="343" y="350"/>
                    <a:pt x="344" y="349"/>
                  </a:cubicBezTo>
                  <a:cubicBezTo>
                    <a:pt x="344" y="349"/>
                    <a:pt x="344" y="348"/>
                    <a:pt x="343" y="348"/>
                  </a:cubicBezTo>
                  <a:cubicBezTo>
                    <a:pt x="342" y="346"/>
                    <a:pt x="341" y="345"/>
                    <a:pt x="340" y="343"/>
                  </a:cubicBezTo>
                  <a:cubicBezTo>
                    <a:pt x="340" y="343"/>
                    <a:pt x="339" y="342"/>
                    <a:pt x="338" y="342"/>
                  </a:cubicBezTo>
                  <a:cubicBezTo>
                    <a:pt x="336" y="341"/>
                    <a:pt x="335" y="339"/>
                    <a:pt x="333" y="338"/>
                  </a:cubicBezTo>
                  <a:cubicBezTo>
                    <a:pt x="332" y="337"/>
                    <a:pt x="331" y="338"/>
                    <a:pt x="330" y="338"/>
                  </a:cubicBezTo>
                  <a:cubicBezTo>
                    <a:pt x="329" y="338"/>
                    <a:pt x="329" y="338"/>
                    <a:pt x="328" y="338"/>
                  </a:cubicBezTo>
                  <a:cubicBezTo>
                    <a:pt x="326" y="338"/>
                    <a:pt x="326" y="336"/>
                    <a:pt x="325" y="336"/>
                  </a:cubicBezTo>
                  <a:cubicBezTo>
                    <a:pt x="324" y="335"/>
                    <a:pt x="323" y="335"/>
                    <a:pt x="322" y="335"/>
                  </a:cubicBezTo>
                  <a:cubicBezTo>
                    <a:pt x="321" y="335"/>
                    <a:pt x="321" y="334"/>
                    <a:pt x="323" y="334"/>
                  </a:cubicBezTo>
                  <a:cubicBezTo>
                    <a:pt x="324" y="334"/>
                    <a:pt x="324" y="335"/>
                    <a:pt x="325" y="335"/>
                  </a:cubicBezTo>
                  <a:cubicBezTo>
                    <a:pt x="327" y="335"/>
                    <a:pt x="329" y="334"/>
                    <a:pt x="330" y="332"/>
                  </a:cubicBezTo>
                  <a:cubicBezTo>
                    <a:pt x="330" y="330"/>
                    <a:pt x="329" y="329"/>
                    <a:pt x="328" y="328"/>
                  </a:cubicBezTo>
                  <a:cubicBezTo>
                    <a:pt x="327" y="327"/>
                    <a:pt x="326" y="327"/>
                    <a:pt x="325" y="327"/>
                  </a:cubicBezTo>
                  <a:cubicBezTo>
                    <a:pt x="323" y="327"/>
                    <a:pt x="321" y="329"/>
                    <a:pt x="320" y="328"/>
                  </a:cubicBezTo>
                  <a:cubicBezTo>
                    <a:pt x="319" y="327"/>
                    <a:pt x="318" y="328"/>
                    <a:pt x="317" y="328"/>
                  </a:cubicBezTo>
                  <a:cubicBezTo>
                    <a:pt x="316" y="327"/>
                    <a:pt x="316" y="327"/>
                    <a:pt x="315" y="327"/>
                  </a:cubicBezTo>
                  <a:cubicBezTo>
                    <a:pt x="314" y="327"/>
                    <a:pt x="314" y="327"/>
                    <a:pt x="314" y="327"/>
                  </a:cubicBezTo>
                  <a:cubicBezTo>
                    <a:pt x="313" y="326"/>
                    <a:pt x="313" y="325"/>
                    <a:pt x="315" y="324"/>
                  </a:cubicBezTo>
                  <a:cubicBezTo>
                    <a:pt x="316" y="324"/>
                    <a:pt x="318" y="326"/>
                    <a:pt x="319" y="326"/>
                  </a:cubicBezTo>
                  <a:cubicBezTo>
                    <a:pt x="321" y="326"/>
                    <a:pt x="322" y="325"/>
                    <a:pt x="324" y="325"/>
                  </a:cubicBezTo>
                  <a:cubicBezTo>
                    <a:pt x="325" y="324"/>
                    <a:pt x="328" y="323"/>
                    <a:pt x="327" y="321"/>
                  </a:cubicBezTo>
                  <a:cubicBezTo>
                    <a:pt x="327" y="319"/>
                    <a:pt x="324" y="320"/>
                    <a:pt x="323" y="319"/>
                  </a:cubicBezTo>
                  <a:cubicBezTo>
                    <a:pt x="321" y="319"/>
                    <a:pt x="318" y="318"/>
                    <a:pt x="316" y="319"/>
                  </a:cubicBezTo>
                  <a:cubicBezTo>
                    <a:pt x="315" y="321"/>
                    <a:pt x="314" y="319"/>
                    <a:pt x="312" y="320"/>
                  </a:cubicBezTo>
                  <a:cubicBezTo>
                    <a:pt x="311" y="321"/>
                    <a:pt x="311" y="321"/>
                    <a:pt x="309" y="321"/>
                  </a:cubicBezTo>
                  <a:cubicBezTo>
                    <a:pt x="307" y="321"/>
                    <a:pt x="307" y="320"/>
                    <a:pt x="308" y="319"/>
                  </a:cubicBezTo>
                  <a:cubicBezTo>
                    <a:pt x="309" y="318"/>
                    <a:pt x="309" y="318"/>
                    <a:pt x="310" y="318"/>
                  </a:cubicBezTo>
                  <a:cubicBezTo>
                    <a:pt x="312" y="318"/>
                    <a:pt x="314" y="317"/>
                    <a:pt x="316" y="316"/>
                  </a:cubicBezTo>
                  <a:cubicBezTo>
                    <a:pt x="316" y="316"/>
                    <a:pt x="319" y="316"/>
                    <a:pt x="320" y="316"/>
                  </a:cubicBezTo>
                  <a:cubicBezTo>
                    <a:pt x="322" y="315"/>
                    <a:pt x="321" y="314"/>
                    <a:pt x="322" y="314"/>
                  </a:cubicBezTo>
                  <a:cubicBezTo>
                    <a:pt x="323" y="314"/>
                    <a:pt x="324" y="313"/>
                    <a:pt x="325" y="312"/>
                  </a:cubicBezTo>
                  <a:cubicBezTo>
                    <a:pt x="326" y="312"/>
                    <a:pt x="327" y="312"/>
                    <a:pt x="328" y="311"/>
                  </a:cubicBezTo>
                  <a:cubicBezTo>
                    <a:pt x="328" y="311"/>
                    <a:pt x="329" y="310"/>
                    <a:pt x="329" y="310"/>
                  </a:cubicBezTo>
                  <a:cubicBezTo>
                    <a:pt x="329" y="309"/>
                    <a:pt x="329" y="308"/>
                    <a:pt x="330" y="309"/>
                  </a:cubicBezTo>
                  <a:cubicBezTo>
                    <a:pt x="332" y="309"/>
                    <a:pt x="333" y="309"/>
                    <a:pt x="334" y="308"/>
                  </a:cubicBezTo>
                  <a:cubicBezTo>
                    <a:pt x="335" y="307"/>
                    <a:pt x="333" y="302"/>
                    <a:pt x="337" y="304"/>
                  </a:cubicBezTo>
                  <a:cubicBezTo>
                    <a:pt x="339" y="306"/>
                    <a:pt x="340" y="307"/>
                    <a:pt x="342" y="308"/>
                  </a:cubicBezTo>
                  <a:cubicBezTo>
                    <a:pt x="344" y="308"/>
                    <a:pt x="345" y="308"/>
                    <a:pt x="346" y="308"/>
                  </a:cubicBezTo>
                  <a:cubicBezTo>
                    <a:pt x="347" y="310"/>
                    <a:pt x="347" y="311"/>
                    <a:pt x="346" y="310"/>
                  </a:cubicBezTo>
                  <a:cubicBezTo>
                    <a:pt x="345" y="310"/>
                    <a:pt x="343" y="310"/>
                    <a:pt x="342" y="310"/>
                  </a:cubicBezTo>
                  <a:cubicBezTo>
                    <a:pt x="341" y="309"/>
                    <a:pt x="339" y="309"/>
                    <a:pt x="337" y="309"/>
                  </a:cubicBezTo>
                  <a:cubicBezTo>
                    <a:pt x="337" y="309"/>
                    <a:pt x="337" y="310"/>
                    <a:pt x="337" y="310"/>
                  </a:cubicBezTo>
                  <a:cubicBezTo>
                    <a:pt x="337" y="311"/>
                    <a:pt x="337" y="312"/>
                    <a:pt x="338" y="313"/>
                  </a:cubicBezTo>
                  <a:cubicBezTo>
                    <a:pt x="338" y="313"/>
                    <a:pt x="339" y="313"/>
                    <a:pt x="339" y="313"/>
                  </a:cubicBezTo>
                  <a:cubicBezTo>
                    <a:pt x="340" y="313"/>
                    <a:pt x="341" y="314"/>
                    <a:pt x="342" y="314"/>
                  </a:cubicBezTo>
                  <a:cubicBezTo>
                    <a:pt x="344" y="315"/>
                    <a:pt x="348" y="318"/>
                    <a:pt x="350" y="316"/>
                  </a:cubicBezTo>
                  <a:cubicBezTo>
                    <a:pt x="352" y="316"/>
                    <a:pt x="353" y="315"/>
                    <a:pt x="354" y="314"/>
                  </a:cubicBezTo>
                  <a:cubicBezTo>
                    <a:pt x="356" y="313"/>
                    <a:pt x="356" y="311"/>
                    <a:pt x="358" y="311"/>
                  </a:cubicBezTo>
                  <a:cubicBezTo>
                    <a:pt x="360" y="311"/>
                    <a:pt x="362" y="311"/>
                    <a:pt x="363" y="309"/>
                  </a:cubicBezTo>
                  <a:cubicBezTo>
                    <a:pt x="363" y="307"/>
                    <a:pt x="365" y="305"/>
                    <a:pt x="364" y="303"/>
                  </a:cubicBezTo>
                  <a:cubicBezTo>
                    <a:pt x="364" y="303"/>
                    <a:pt x="363" y="302"/>
                    <a:pt x="363" y="302"/>
                  </a:cubicBezTo>
                  <a:cubicBezTo>
                    <a:pt x="362" y="302"/>
                    <a:pt x="361" y="302"/>
                    <a:pt x="361" y="302"/>
                  </a:cubicBezTo>
                  <a:cubicBezTo>
                    <a:pt x="359" y="303"/>
                    <a:pt x="358" y="302"/>
                    <a:pt x="357" y="301"/>
                  </a:cubicBezTo>
                  <a:cubicBezTo>
                    <a:pt x="357" y="300"/>
                    <a:pt x="354" y="300"/>
                    <a:pt x="354" y="301"/>
                  </a:cubicBezTo>
                  <a:cubicBezTo>
                    <a:pt x="353" y="302"/>
                    <a:pt x="353" y="303"/>
                    <a:pt x="353" y="304"/>
                  </a:cubicBezTo>
                  <a:cubicBezTo>
                    <a:pt x="353" y="305"/>
                    <a:pt x="353" y="305"/>
                    <a:pt x="353" y="305"/>
                  </a:cubicBezTo>
                  <a:cubicBezTo>
                    <a:pt x="353" y="304"/>
                    <a:pt x="353" y="304"/>
                    <a:pt x="352" y="303"/>
                  </a:cubicBezTo>
                  <a:cubicBezTo>
                    <a:pt x="352" y="302"/>
                    <a:pt x="351" y="302"/>
                    <a:pt x="351" y="301"/>
                  </a:cubicBezTo>
                  <a:cubicBezTo>
                    <a:pt x="349" y="299"/>
                    <a:pt x="351" y="298"/>
                    <a:pt x="351" y="297"/>
                  </a:cubicBezTo>
                  <a:cubicBezTo>
                    <a:pt x="351" y="296"/>
                    <a:pt x="351" y="296"/>
                    <a:pt x="351" y="295"/>
                  </a:cubicBezTo>
                  <a:cubicBezTo>
                    <a:pt x="351" y="293"/>
                    <a:pt x="352" y="292"/>
                    <a:pt x="353" y="291"/>
                  </a:cubicBezTo>
                  <a:cubicBezTo>
                    <a:pt x="354" y="289"/>
                    <a:pt x="354" y="288"/>
                    <a:pt x="353" y="286"/>
                  </a:cubicBezTo>
                  <a:cubicBezTo>
                    <a:pt x="355" y="286"/>
                    <a:pt x="356" y="286"/>
                    <a:pt x="357" y="287"/>
                  </a:cubicBezTo>
                  <a:cubicBezTo>
                    <a:pt x="358" y="287"/>
                    <a:pt x="359" y="287"/>
                    <a:pt x="360" y="288"/>
                  </a:cubicBezTo>
                  <a:cubicBezTo>
                    <a:pt x="361" y="288"/>
                    <a:pt x="361" y="289"/>
                    <a:pt x="362" y="289"/>
                  </a:cubicBezTo>
                  <a:cubicBezTo>
                    <a:pt x="364" y="290"/>
                    <a:pt x="366" y="291"/>
                    <a:pt x="368" y="292"/>
                  </a:cubicBezTo>
                  <a:cubicBezTo>
                    <a:pt x="368" y="293"/>
                    <a:pt x="369" y="294"/>
                    <a:pt x="369" y="295"/>
                  </a:cubicBezTo>
                  <a:cubicBezTo>
                    <a:pt x="369" y="295"/>
                    <a:pt x="370" y="296"/>
                    <a:pt x="370" y="296"/>
                  </a:cubicBezTo>
                  <a:cubicBezTo>
                    <a:pt x="371" y="295"/>
                    <a:pt x="372" y="294"/>
                    <a:pt x="372" y="292"/>
                  </a:cubicBezTo>
                  <a:cubicBezTo>
                    <a:pt x="372" y="291"/>
                    <a:pt x="373" y="288"/>
                    <a:pt x="371" y="288"/>
                  </a:cubicBezTo>
                  <a:cubicBezTo>
                    <a:pt x="371" y="287"/>
                    <a:pt x="371" y="287"/>
                    <a:pt x="370" y="287"/>
                  </a:cubicBezTo>
                  <a:cubicBezTo>
                    <a:pt x="368" y="287"/>
                    <a:pt x="368" y="284"/>
                    <a:pt x="366" y="283"/>
                  </a:cubicBezTo>
                  <a:cubicBezTo>
                    <a:pt x="365" y="283"/>
                    <a:pt x="364" y="283"/>
                    <a:pt x="363" y="282"/>
                  </a:cubicBezTo>
                  <a:cubicBezTo>
                    <a:pt x="363" y="283"/>
                    <a:pt x="363" y="277"/>
                    <a:pt x="363" y="277"/>
                  </a:cubicBezTo>
                  <a:cubicBezTo>
                    <a:pt x="363" y="277"/>
                    <a:pt x="363" y="277"/>
                    <a:pt x="363" y="277"/>
                  </a:cubicBezTo>
                  <a:cubicBezTo>
                    <a:pt x="360" y="277"/>
                    <a:pt x="353" y="281"/>
                    <a:pt x="353" y="275"/>
                  </a:cubicBezTo>
                  <a:cubicBezTo>
                    <a:pt x="353" y="275"/>
                    <a:pt x="353" y="273"/>
                    <a:pt x="353" y="273"/>
                  </a:cubicBezTo>
                  <a:cubicBezTo>
                    <a:pt x="354" y="273"/>
                    <a:pt x="355" y="274"/>
                    <a:pt x="355" y="275"/>
                  </a:cubicBezTo>
                  <a:cubicBezTo>
                    <a:pt x="357" y="276"/>
                    <a:pt x="360" y="275"/>
                    <a:pt x="361" y="274"/>
                  </a:cubicBezTo>
                  <a:cubicBezTo>
                    <a:pt x="366" y="272"/>
                    <a:pt x="360" y="269"/>
                    <a:pt x="358" y="268"/>
                  </a:cubicBezTo>
                  <a:cubicBezTo>
                    <a:pt x="357" y="268"/>
                    <a:pt x="356" y="268"/>
                    <a:pt x="355" y="268"/>
                  </a:cubicBezTo>
                  <a:cubicBezTo>
                    <a:pt x="353" y="267"/>
                    <a:pt x="354" y="266"/>
                    <a:pt x="355" y="265"/>
                  </a:cubicBezTo>
                  <a:cubicBezTo>
                    <a:pt x="356" y="264"/>
                    <a:pt x="355" y="262"/>
                    <a:pt x="355" y="261"/>
                  </a:cubicBezTo>
                  <a:cubicBezTo>
                    <a:pt x="355" y="261"/>
                    <a:pt x="356" y="261"/>
                    <a:pt x="356" y="261"/>
                  </a:cubicBezTo>
                  <a:cubicBezTo>
                    <a:pt x="358" y="261"/>
                    <a:pt x="358" y="262"/>
                    <a:pt x="358" y="263"/>
                  </a:cubicBezTo>
                  <a:cubicBezTo>
                    <a:pt x="359" y="265"/>
                    <a:pt x="360" y="267"/>
                    <a:pt x="362" y="268"/>
                  </a:cubicBezTo>
                  <a:cubicBezTo>
                    <a:pt x="363" y="269"/>
                    <a:pt x="364" y="271"/>
                    <a:pt x="365" y="272"/>
                  </a:cubicBezTo>
                  <a:cubicBezTo>
                    <a:pt x="367" y="273"/>
                    <a:pt x="368" y="272"/>
                    <a:pt x="368" y="274"/>
                  </a:cubicBezTo>
                  <a:cubicBezTo>
                    <a:pt x="368" y="275"/>
                    <a:pt x="369" y="275"/>
                    <a:pt x="369" y="275"/>
                  </a:cubicBezTo>
                  <a:cubicBezTo>
                    <a:pt x="370" y="275"/>
                    <a:pt x="371" y="275"/>
                    <a:pt x="371" y="274"/>
                  </a:cubicBezTo>
                  <a:cubicBezTo>
                    <a:pt x="372" y="273"/>
                    <a:pt x="372" y="272"/>
                    <a:pt x="372" y="270"/>
                  </a:cubicBezTo>
                  <a:cubicBezTo>
                    <a:pt x="373" y="269"/>
                    <a:pt x="373" y="267"/>
                    <a:pt x="372" y="265"/>
                  </a:cubicBezTo>
                  <a:cubicBezTo>
                    <a:pt x="372" y="265"/>
                    <a:pt x="371" y="263"/>
                    <a:pt x="372" y="263"/>
                  </a:cubicBezTo>
                  <a:cubicBezTo>
                    <a:pt x="372" y="262"/>
                    <a:pt x="372" y="262"/>
                    <a:pt x="373" y="262"/>
                  </a:cubicBezTo>
                  <a:cubicBezTo>
                    <a:pt x="373" y="261"/>
                    <a:pt x="373" y="261"/>
                    <a:pt x="373" y="261"/>
                  </a:cubicBezTo>
                  <a:cubicBezTo>
                    <a:pt x="372" y="259"/>
                    <a:pt x="371" y="258"/>
                    <a:pt x="370" y="257"/>
                  </a:cubicBezTo>
                  <a:cubicBezTo>
                    <a:pt x="369" y="255"/>
                    <a:pt x="367" y="254"/>
                    <a:pt x="366" y="254"/>
                  </a:cubicBezTo>
                  <a:cubicBezTo>
                    <a:pt x="367" y="253"/>
                    <a:pt x="369" y="253"/>
                    <a:pt x="371" y="253"/>
                  </a:cubicBezTo>
                  <a:cubicBezTo>
                    <a:pt x="371" y="252"/>
                    <a:pt x="371" y="252"/>
                    <a:pt x="371" y="252"/>
                  </a:cubicBezTo>
                  <a:cubicBezTo>
                    <a:pt x="371" y="251"/>
                    <a:pt x="373" y="248"/>
                    <a:pt x="370" y="248"/>
                  </a:cubicBezTo>
                  <a:cubicBezTo>
                    <a:pt x="369" y="247"/>
                    <a:pt x="368" y="248"/>
                    <a:pt x="366" y="248"/>
                  </a:cubicBezTo>
                  <a:cubicBezTo>
                    <a:pt x="365" y="248"/>
                    <a:pt x="363" y="247"/>
                    <a:pt x="362" y="248"/>
                  </a:cubicBezTo>
                  <a:cubicBezTo>
                    <a:pt x="360" y="249"/>
                    <a:pt x="359" y="248"/>
                    <a:pt x="358" y="247"/>
                  </a:cubicBezTo>
                  <a:cubicBezTo>
                    <a:pt x="357" y="246"/>
                    <a:pt x="354" y="245"/>
                    <a:pt x="357" y="243"/>
                  </a:cubicBezTo>
                  <a:cubicBezTo>
                    <a:pt x="357" y="243"/>
                    <a:pt x="357" y="242"/>
                    <a:pt x="357" y="241"/>
                  </a:cubicBezTo>
                  <a:cubicBezTo>
                    <a:pt x="357" y="239"/>
                    <a:pt x="357" y="238"/>
                    <a:pt x="357" y="236"/>
                  </a:cubicBezTo>
                  <a:cubicBezTo>
                    <a:pt x="358" y="236"/>
                    <a:pt x="359" y="236"/>
                    <a:pt x="360" y="236"/>
                  </a:cubicBezTo>
                  <a:cubicBezTo>
                    <a:pt x="361" y="236"/>
                    <a:pt x="362" y="235"/>
                    <a:pt x="363" y="235"/>
                  </a:cubicBezTo>
                  <a:cubicBezTo>
                    <a:pt x="364" y="234"/>
                    <a:pt x="366" y="233"/>
                    <a:pt x="366" y="231"/>
                  </a:cubicBezTo>
                  <a:cubicBezTo>
                    <a:pt x="366" y="227"/>
                    <a:pt x="370" y="229"/>
                    <a:pt x="372" y="231"/>
                  </a:cubicBezTo>
                  <a:cubicBezTo>
                    <a:pt x="372" y="232"/>
                    <a:pt x="373" y="233"/>
                    <a:pt x="373" y="233"/>
                  </a:cubicBezTo>
                  <a:cubicBezTo>
                    <a:pt x="374" y="233"/>
                    <a:pt x="376" y="234"/>
                    <a:pt x="376" y="234"/>
                  </a:cubicBezTo>
                  <a:cubicBezTo>
                    <a:pt x="376" y="234"/>
                    <a:pt x="376" y="234"/>
                    <a:pt x="376" y="234"/>
                  </a:cubicBezTo>
                  <a:cubicBezTo>
                    <a:pt x="378" y="234"/>
                    <a:pt x="379" y="237"/>
                    <a:pt x="380" y="237"/>
                  </a:cubicBezTo>
                  <a:cubicBezTo>
                    <a:pt x="382" y="237"/>
                    <a:pt x="383" y="235"/>
                    <a:pt x="383" y="233"/>
                  </a:cubicBezTo>
                  <a:cubicBezTo>
                    <a:pt x="384" y="231"/>
                    <a:pt x="385" y="228"/>
                    <a:pt x="385" y="225"/>
                  </a:cubicBezTo>
                  <a:cubicBezTo>
                    <a:pt x="385" y="224"/>
                    <a:pt x="384" y="220"/>
                    <a:pt x="382" y="220"/>
                  </a:cubicBezTo>
                  <a:cubicBezTo>
                    <a:pt x="381" y="219"/>
                    <a:pt x="378" y="219"/>
                    <a:pt x="377" y="220"/>
                  </a:cubicBezTo>
                  <a:cubicBezTo>
                    <a:pt x="376" y="221"/>
                    <a:pt x="375" y="219"/>
                    <a:pt x="374" y="219"/>
                  </a:cubicBezTo>
                  <a:cubicBezTo>
                    <a:pt x="372" y="218"/>
                    <a:pt x="371" y="218"/>
                    <a:pt x="371" y="215"/>
                  </a:cubicBezTo>
                  <a:cubicBezTo>
                    <a:pt x="371" y="214"/>
                    <a:pt x="368" y="211"/>
                    <a:pt x="371" y="211"/>
                  </a:cubicBezTo>
                  <a:cubicBezTo>
                    <a:pt x="373" y="212"/>
                    <a:pt x="374" y="213"/>
                    <a:pt x="375" y="214"/>
                  </a:cubicBezTo>
                  <a:cubicBezTo>
                    <a:pt x="376" y="215"/>
                    <a:pt x="377" y="214"/>
                    <a:pt x="378" y="214"/>
                  </a:cubicBezTo>
                  <a:cubicBezTo>
                    <a:pt x="378" y="214"/>
                    <a:pt x="378" y="214"/>
                    <a:pt x="378" y="214"/>
                  </a:cubicBezTo>
                  <a:cubicBezTo>
                    <a:pt x="378" y="212"/>
                    <a:pt x="377" y="211"/>
                    <a:pt x="376" y="210"/>
                  </a:cubicBezTo>
                  <a:cubicBezTo>
                    <a:pt x="376" y="209"/>
                    <a:pt x="375" y="209"/>
                    <a:pt x="374" y="208"/>
                  </a:cubicBezTo>
                  <a:cubicBezTo>
                    <a:pt x="372" y="208"/>
                    <a:pt x="371" y="206"/>
                    <a:pt x="370" y="205"/>
                  </a:cubicBezTo>
                  <a:cubicBezTo>
                    <a:pt x="367" y="203"/>
                    <a:pt x="369" y="202"/>
                    <a:pt x="368" y="200"/>
                  </a:cubicBezTo>
                  <a:cubicBezTo>
                    <a:pt x="367" y="199"/>
                    <a:pt x="367" y="199"/>
                    <a:pt x="367" y="197"/>
                  </a:cubicBezTo>
                  <a:cubicBezTo>
                    <a:pt x="367" y="197"/>
                    <a:pt x="367" y="197"/>
                    <a:pt x="367" y="196"/>
                  </a:cubicBezTo>
                  <a:cubicBezTo>
                    <a:pt x="369" y="196"/>
                    <a:pt x="370" y="196"/>
                    <a:pt x="371" y="198"/>
                  </a:cubicBezTo>
                  <a:cubicBezTo>
                    <a:pt x="371" y="199"/>
                    <a:pt x="371" y="200"/>
                    <a:pt x="372" y="200"/>
                  </a:cubicBezTo>
                  <a:cubicBezTo>
                    <a:pt x="373" y="201"/>
                    <a:pt x="374" y="200"/>
                    <a:pt x="375" y="199"/>
                  </a:cubicBezTo>
                  <a:cubicBezTo>
                    <a:pt x="376" y="197"/>
                    <a:pt x="376" y="195"/>
                    <a:pt x="377" y="193"/>
                  </a:cubicBezTo>
                  <a:cubicBezTo>
                    <a:pt x="378" y="192"/>
                    <a:pt x="378" y="191"/>
                    <a:pt x="378" y="190"/>
                  </a:cubicBezTo>
                  <a:cubicBezTo>
                    <a:pt x="378" y="189"/>
                    <a:pt x="378" y="187"/>
                    <a:pt x="379" y="186"/>
                  </a:cubicBezTo>
                  <a:cubicBezTo>
                    <a:pt x="379" y="184"/>
                    <a:pt x="379" y="183"/>
                    <a:pt x="379" y="181"/>
                  </a:cubicBezTo>
                  <a:cubicBezTo>
                    <a:pt x="379" y="179"/>
                    <a:pt x="379" y="177"/>
                    <a:pt x="380" y="175"/>
                  </a:cubicBezTo>
                  <a:cubicBezTo>
                    <a:pt x="380" y="173"/>
                    <a:pt x="382" y="171"/>
                    <a:pt x="382" y="169"/>
                  </a:cubicBezTo>
                  <a:cubicBezTo>
                    <a:pt x="382" y="167"/>
                    <a:pt x="382" y="165"/>
                    <a:pt x="383" y="164"/>
                  </a:cubicBezTo>
                  <a:cubicBezTo>
                    <a:pt x="383" y="162"/>
                    <a:pt x="385" y="160"/>
                    <a:pt x="386" y="159"/>
                  </a:cubicBezTo>
                  <a:cubicBezTo>
                    <a:pt x="387" y="158"/>
                    <a:pt x="388" y="157"/>
                    <a:pt x="388" y="156"/>
                  </a:cubicBezTo>
                  <a:cubicBezTo>
                    <a:pt x="389" y="154"/>
                    <a:pt x="390" y="153"/>
                    <a:pt x="392" y="152"/>
                  </a:cubicBezTo>
                  <a:cubicBezTo>
                    <a:pt x="392" y="152"/>
                    <a:pt x="393" y="151"/>
                    <a:pt x="393" y="150"/>
                  </a:cubicBezTo>
                  <a:cubicBezTo>
                    <a:pt x="394" y="148"/>
                    <a:pt x="395" y="147"/>
                    <a:pt x="396" y="145"/>
                  </a:cubicBezTo>
                  <a:cubicBezTo>
                    <a:pt x="397" y="144"/>
                    <a:pt x="399" y="142"/>
                    <a:pt x="398" y="140"/>
                  </a:cubicBezTo>
                  <a:cubicBezTo>
                    <a:pt x="397" y="138"/>
                    <a:pt x="394" y="139"/>
                    <a:pt x="392" y="140"/>
                  </a:cubicBezTo>
                  <a:cubicBezTo>
                    <a:pt x="388" y="140"/>
                    <a:pt x="386" y="141"/>
                    <a:pt x="383" y="143"/>
                  </a:cubicBezTo>
                  <a:cubicBezTo>
                    <a:pt x="382" y="143"/>
                    <a:pt x="381" y="144"/>
                    <a:pt x="380" y="144"/>
                  </a:cubicBezTo>
                  <a:cubicBezTo>
                    <a:pt x="377" y="147"/>
                    <a:pt x="374" y="144"/>
                    <a:pt x="376" y="142"/>
                  </a:cubicBezTo>
                  <a:cubicBezTo>
                    <a:pt x="377" y="141"/>
                    <a:pt x="377" y="140"/>
                    <a:pt x="376" y="139"/>
                  </a:cubicBezTo>
                  <a:cubicBezTo>
                    <a:pt x="375" y="139"/>
                    <a:pt x="375" y="139"/>
                    <a:pt x="374" y="139"/>
                  </a:cubicBezTo>
                  <a:cubicBezTo>
                    <a:pt x="375" y="138"/>
                    <a:pt x="377" y="136"/>
                    <a:pt x="379" y="135"/>
                  </a:cubicBezTo>
                  <a:cubicBezTo>
                    <a:pt x="379" y="134"/>
                    <a:pt x="380" y="134"/>
                    <a:pt x="381" y="133"/>
                  </a:cubicBezTo>
                  <a:cubicBezTo>
                    <a:pt x="382" y="130"/>
                    <a:pt x="386" y="133"/>
                    <a:pt x="387" y="134"/>
                  </a:cubicBezTo>
                  <a:cubicBezTo>
                    <a:pt x="389" y="136"/>
                    <a:pt x="391" y="137"/>
                    <a:pt x="393" y="138"/>
                  </a:cubicBezTo>
                  <a:cubicBezTo>
                    <a:pt x="395" y="138"/>
                    <a:pt x="397" y="136"/>
                    <a:pt x="399" y="136"/>
                  </a:cubicBezTo>
                  <a:cubicBezTo>
                    <a:pt x="401" y="136"/>
                    <a:pt x="402" y="136"/>
                    <a:pt x="403" y="134"/>
                  </a:cubicBezTo>
                  <a:cubicBezTo>
                    <a:pt x="404" y="132"/>
                    <a:pt x="404" y="132"/>
                    <a:pt x="405" y="131"/>
                  </a:cubicBezTo>
                  <a:cubicBezTo>
                    <a:pt x="405" y="130"/>
                    <a:pt x="406" y="129"/>
                    <a:pt x="407" y="129"/>
                  </a:cubicBezTo>
                  <a:cubicBezTo>
                    <a:pt x="407" y="124"/>
                    <a:pt x="398" y="126"/>
                    <a:pt x="398" y="126"/>
                  </a:cubicBezTo>
                  <a:cubicBezTo>
                    <a:pt x="398" y="126"/>
                    <a:pt x="398" y="126"/>
                    <a:pt x="398" y="126"/>
                  </a:cubicBezTo>
                  <a:cubicBezTo>
                    <a:pt x="394" y="126"/>
                    <a:pt x="390" y="126"/>
                    <a:pt x="387" y="125"/>
                  </a:cubicBezTo>
                  <a:cubicBezTo>
                    <a:pt x="385" y="125"/>
                    <a:pt x="383" y="125"/>
                    <a:pt x="382" y="124"/>
                  </a:cubicBezTo>
                  <a:cubicBezTo>
                    <a:pt x="381" y="124"/>
                    <a:pt x="380" y="124"/>
                    <a:pt x="379" y="124"/>
                  </a:cubicBezTo>
                  <a:cubicBezTo>
                    <a:pt x="379" y="124"/>
                    <a:pt x="380" y="124"/>
                    <a:pt x="380" y="124"/>
                  </a:cubicBezTo>
                  <a:cubicBezTo>
                    <a:pt x="381" y="123"/>
                    <a:pt x="384" y="123"/>
                    <a:pt x="385" y="123"/>
                  </a:cubicBezTo>
                  <a:cubicBezTo>
                    <a:pt x="387" y="122"/>
                    <a:pt x="388" y="122"/>
                    <a:pt x="390" y="121"/>
                  </a:cubicBezTo>
                  <a:cubicBezTo>
                    <a:pt x="391" y="121"/>
                    <a:pt x="393" y="121"/>
                    <a:pt x="395" y="121"/>
                  </a:cubicBezTo>
                  <a:cubicBezTo>
                    <a:pt x="396" y="121"/>
                    <a:pt x="396" y="121"/>
                    <a:pt x="397" y="120"/>
                  </a:cubicBezTo>
                  <a:cubicBezTo>
                    <a:pt x="398" y="119"/>
                    <a:pt x="400" y="121"/>
                    <a:pt x="400" y="121"/>
                  </a:cubicBezTo>
                  <a:cubicBezTo>
                    <a:pt x="402" y="122"/>
                    <a:pt x="405" y="123"/>
                    <a:pt x="407" y="122"/>
                  </a:cubicBezTo>
                  <a:cubicBezTo>
                    <a:pt x="409" y="122"/>
                    <a:pt x="410" y="122"/>
                    <a:pt x="412" y="121"/>
                  </a:cubicBezTo>
                  <a:cubicBezTo>
                    <a:pt x="413" y="120"/>
                    <a:pt x="415" y="120"/>
                    <a:pt x="416" y="119"/>
                  </a:cubicBezTo>
                  <a:cubicBezTo>
                    <a:pt x="417" y="119"/>
                    <a:pt x="418" y="119"/>
                    <a:pt x="418" y="118"/>
                  </a:cubicBezTo>
                  <a:cubicBezTo>
                    <a:pt x="419" y="117"/>
                    <a:pt x="416" y="114"/>
                    <a:pt x="415" y="113"/>
                  </a:cubicBezTo>
                  <a:cubicBezTo>
                    <a:pt x="415" y="112"/>
                    <a:pt x="415" y="112"/>
                    <a:pt x="415" y="111"/>
                  </a:cubicBezTo>
                  <a:cubicBezTo>
                    <a:pt x="414" y="109"/>
                    <a:pt x="416" y="109"/>
                    <a:pt x="417" y="110"/>
                  </a:cubicBezTo>
                  <a:cubicBezTo>
                    <a:pt x="418" y="110"/>
                    <a:pt x="419" y="110"/>
                    <a:pt x="420" y="110"/>
                  </a:cubicBezTo>
                  <a:cubicBezTo>
                    <a:pt x="423" y="110"/>
                    <a:pt x="423" y="109"/>
                    <a:pt x="424" y="107"/>
                  </a:cubicBezTo>
                  <a:cubicBezTo>
                    <a:pt x="425" y="106"/>
                    <a:pt x="427" y="106"/>
                    <a:pt x="428" y="105"/>
                  </a:cubicBezTo>
                  <a:cubicBezTo>
                    <a:pt x="429" y="104"/>
                    <a:pt x="430" y="102"/>
                    <a:pt x="431" y="101"/>
                  </a:cubicBezTo>
                  <a:cubicBezTo>
                    <a:pt x="433" y="100"/>
                    <a:pt x="434" y="99"/>
                    <a:pt x="433" y="97"/>
                  </a:cubicBezTo>
                  <a:cubicBezTo>
                    <a:pt x="431" y="94"/>
                    <a:pt x="429" y="91"/>
                    <a:pt x="427" y="88"/>
                  </a:cubicBezTo>
                  <a:cubicBezTo>
                    <a:pt x="425" y="86"/>
                    <a:pt x="424" y="85"/>
                    <a:pt x="421" y="85"/>
                  </a:cubicBezTo>
                  <a:cubicBezTo>
                    <a:pt x="420" y="84"/>
                    <a:pt x="419" y="83"/>
                    <a:pt x="417" y="83"/>
                  </a:cubicBezTo>
                  <a:cubicBezTo>
                    <a:pt x="416" y="82"/>
                    <a:pt x="414" y="83"/>
                    <a:pt x="413" y="83"/>
                  </a:cubicBezTo>
                  <a:cubicBezTo>
                    <a:pt x="412" y="83"/>
                    <a:pt x="410" y="82"/>
                    <a:pt x="409" y="81"/>
                  </a:cubicBezTo>
                  <a:cubicBezTo>
                    <a:pt x="408" y="81"/>
                    <a:pt x="406" y="81"/>
                    <a:pt x="405" y="81"/>
                  </a:cubicBezTo>
                  <a:cubicBezTo>
                    <a:pt x="404" y="82"/>
                    <a:pt x="403" y="82"/>
                    <a:pt x="402" y="83"/>
                  </a:cubicBezTo>
                  <a:cubicBezTo>
                    <a:pt x="401" y="84"/>
                    <a:pt x="399" y="84"/>
                    <a:pt x="398" y="84"/>
                  </a:cubicBezTo>
                  <a:cubicBezTo>
                    <a:pt x="398" y="84"/>
                    <a:pt x="397" y="83"/>
                    <a:pt x="397" y="84"/>
                  </a:cubicBezTo>
                  <a:cubicBezTo>
                    <a:pt x="397" y="84"/>
                    <a:pt x="397" y="84"/>
                    <a:pt x="397" y="84"/>
                  </a:cubicBezTo>
                  <a:cubicBezTo>
                    <a:pt x="396" y="84"/>
                    <a:pt x="396" y="84"/>
                    <a:pt x="397" y="85"/>
                  </a:cubicBezTo>
                  <a:cubicBezTo>
                    <a:pt x="397" y="85"/>
                    <a:pt x="397" y="85"/>
                    <a:pt x="397" y="85"/>
                  </a:cubicBezTo>
                  <a:cubicBezTo>
                    <a:pt x="397" y="85"/>
                    <a:pt x="397" y="85"/>
                    <a:pt x="397" y="85"/>
                  </a:cubicBezTo>
                  <a:cubicBezTo>
                    <a:pt x="396" y="87"/>
                    <a:pt x="396" y="88"/>
                    <a:pt x="395" y="90"/>
                  </a:cubicBezTo>
                  <a:cubicBezTo>
                    <a:pt x="395" y="90"/>
                    <a:pt x="395" y="91"/>
                    <a:pt x="395" y="91"/>
                  </a:cubicBezTo>
                  <a:cubicBezTo>
                    <a:pt x="395" y="93"/>
                    <a:pt x="393" y="95"/>
                    <a:pt x="391" y="93"/>
                  </a:cubicBezTo>
                  <a:cubicBezTo>
                    <a:pt x="391" y="92"/>
                    <a:pt x="391" y="92"/>
                    <a:pt x="390" y="92"/>
                  </a:cubicBezTo>
                  <a:cubicBezTo>
                    <a:pt x="389" y="92"/>
                    <a:pt x="388" y="94"/>
                    <a:pt x="388" y="94"/>
                  </a:cubicBezTo>
                  <a:cubicBezTo>
                    <a:pt x="388" y="95"/>
                    <a:pt x="388" y="95"/>
                    <a:pt x="388" y="95"/>
                  </a:cubicBezTo>
                  <a:cubicBezTo>
                    <a:pt x="388" y="95"/>
                    <a:pt x="388" y="95"/>
                    <a:pt x="388" y="95"/>
                  </a:cubicBezTo>
                  <a:cubicBezTo>
                    <a:pt x="387" y="94"/>
                    <a:pt x="387" y="94"/>
                    <a:pt x="387" y="93"/>
                  </a:cubicBezTo>
                  <a:cubicBezTo>
                    <a:pt x="385" y="93"/>
                    <a:pt x="386" y="92"/>
                    <a:pt x="386" y="92"/>
                  </a:cubicBezTo>
                  <a:cubicBezTo>
                    <a:pt x="386" y="91"/>
                    <a:pt x="386" y="89"/>
                    <a:pt x="385" y="89"/>
                  </a:cubicBezTo>
                  <a:cubicBezTo>
                    <a:pt x="383" y="88"/>
                    <a:pt x="382" y="91"/>
                    <a:pt x="382" y="93"/>
                  </a:cubicBezTo>
                  <a:cubicBezTo>
                    <a:pt x="382" y="95"/>
                    <a:pt x="379" y="95"/>
                    <a:pt x="379" y="97"/>
                  </a:cubicBezTo>
                  <a:cubicBezTo>
                    <a:pt x="378" y="100"/>
                    <a:pt x="376" y="100"/>
                    <a:pt x="373" y="101"/>
                  </a:cubicBezTo>
                  <a:cubicBezTo>
                    <a:pt x="371" y="102"/>
                    <a:pt x="370" y="104"/>
                    <a:pt x="368" y="105"/>
                  </a:cubicBezTo>
                  <a:cubicBezTo>
                    <a:pt x="366" y="106"/>
                    <a:pt x="365" y="105"/>
                    <a:pt x="363" y="106"/>
                  </a:cubicBezTo>
                  <a:cubicBezTo>
                    <a:pt x="362" y="107"/>
                    <a:pt x="362" y="107"/>
                    <a:pt x="361" y="107"/>
                  </a:cubicBezTo>
                  <a:cubicBezTo>
                    <a:pt x="360" y="107"/>
                    <a:pt x="359" y="107"/>
                    <a:pt x="358" y="108"/>
                  </a:cubicBezTo>
                  <a:cubicBezTo>
                    <a:pt x="356" y="108"/>
                    <a:pt x="355" y="109"/>
                    <a:pt x="354" y="111"/>
                  </a:cubicBezTo>
                  <a:cubicBezTo>
                    <a:pt x="353" y="113"/>
                    <a:pt x="351" y="115"/>
                    <a:pt x="349" y="117"/>
                  </a:cubicBezTo>
                  <a:cubicBezTo>
                    <a:pt x="348" y="117"/>
                    <a:pt x="347" y="118"/>
                    <a:pt x="346" y="119"/>
                  </a:cubicBezTo>
                  <a:cubicBezTo>
                    <a:pt x="346" y="121"/>
                    <a:pt x="343" y="123"/>
                    <a:pt x="341" y="124"/>
                  </a:cubicBezTo>
                  <a:cubicBezTo>
                    <a:pt x="340" y="125"/>
                    <a:pt x="339" y="127"/>
                    <a:pt x="338" y="128"/>
                  </a:cubicBezTo>
                  <a:cubicBezTo>
                    <a:pt x="338" y="128"/>
                    <a:pt x="338" y="128"/>
                    <a:pt x="338" y="127"/>
                  </a:cubicBezTo>
                  <a:cubicBezTo>
                    <a:pt x="338" y="126"/>
                    <a:pt x="338" y="124"/>
                    <a:pt x="338" y="123"/>
                  </a:cubicBezTo>
                  <a:cubicBezTo>
                    <a:pt x="339" y="122"/>
                    <a:pt x="340" y="121"/>
                    <a:pt x="341" y="120"/>
                  </a:cubicBezTo>
                  <a:cubicBezTo>
                    <a:pt x="342" y="119"/>
                    <a:pt x="343" y="119"/>
                    <a:pt x="344" y="118"/>
                  </a:cubicBezTo>
                  <a:cubicBezTo>
                    <a:pt x="345" y="117"/>
                    <a:pt x="345" y="116"/>
                    <a:pt x="346" y="116"/>
                  </a:cubicBezTo>
                  <a:cubicBezTo>
                    <a:pt x="348" y="114"/>
                    <a:pt x="349" y="112"/>
                    <a:pt x="351" y="111"/>
                  </a:cubicBezTo>
                  <a:cubicBezTo>
                    <a:pt x="352" y="110"/>
                    <a:pt x="353" y="109"/>
                    <a:pt x="354" y="107"/>
                  </a:cubicBezTo>
                  <a:cubicBezTo>
                    <a:pt x="354" y="104"/>
                    <a:pt x="357" y="106"/>
                    <a:pt x="358" y="104"/>
                  </a:cubicBezTo>
                  <a:cubicBezTo>
                    <a:pt x="358" y="103"/>
                    <a:pt x="359" y="103"/>
                    <a:pt x="359" y="102"/>
                  </a:cubicBezTo>
                  <a:cubicBezTo>
                    <a:pt x="360" y="100"/>
                    <a:pt x="361" y="100"/>
                    <a:pt x="362" y="99"/>
                  </a:cubicBezTo>
                  <a:cubicBezTo>
                    <a:pt x="364" y="98"/>
                    <a:pt x="364" y="97"/>
                    <a:pt x="366" y="97"/>
                  </a:cubicBezTo>
                  <a:cubicBezTo>
                    <a:pt x="367" y="96"/>
                    <a:pt x="368" y="96"/>
                    <a:pt x="369" y="95"/>
                  </a:cubicBezTo>
                  <a:cubicBezTo>
                    <a:pt x="370" y="94"/>
                    <a:pt x="371" y="94"/>
                    <a:pt x="371" y="93"/>
                  </a:cubicBezTo>
                  <a:cubicBezTo>
                    <a:pt x="371" y="93"/>
                    <a:pt x="371" y="92"/>
                    <a:pt x="371" y="91"/>
                  </a:cubicBezTo>
                  <a:cubicBezTo>
                    <a:pt x="371" y="90"/>
                    <a:pt x="372" y="89"/>
                    <a:pt x="372" y="89"/>
                  </a:cubicBezTo>
                  <a:cubicBezTo>
                    <a:pt x="372" y="87"/>
                    <a:pt x="373" y="86"/>
                    <a:pt x="374" y="85"/>
                  </a:cubicBezTo>
                  <a:cubicBezTo>
                    <a:pt x="375" y="84"/>
                    <a:pt x="376" y="82"/>
                    <a:pt x="376" y="80"/>
                  </a:cubicBezTo>
                  <a:cubicBezTo>
                    <a:pt x="376" y="79"/>
                    <a:pt x="377" y="73"/>
                    <a:pt x="375" y="73"/>
                  </a:cubicBezTo>
                  <a:cubicBezTo>
                    <a:pt x="372" y="73"/>
                    <a:pt x="370" y="75"/>
                    <a:pt x="368" y="74"/>
                  </a:cubicBezTo>
                  <a:cubicBezTo>
                    <a:pt x="367" y="73"/>
                    <a:pt x="365" y="74"/>
                    <a:pt x="364" y="74"/>
                  </a:cubicBezTo>
                  <a:cubicBezTo>
                    <a:pt x="363" y="74"/>
                    <a:pt x="363" y="75"/>
                    <a:pt x="363" y="75"/>
                  </a:cubicBezTo>
                  <a:cubicBezTo>
                    <a:pt x="363" y="77"/>
                    <a:pt x="361" y="78"/>
                    <a:pt x="361" y="80"/>
                  </a:cubicBezTo>
                  <a:cubicBezTo>
                    <a:pt x="361" y="81"/>
                    <a:pt x="361" y="82"/>
                    <a:pt x="361" y="83"/>
                  </a:cubicBezTo>
                  <a:cubicBezTo>
                    <a:pt x="360" y="86"/>
                    <a:pt x="361" y="86"/>
                    <a:pt x="358" y="86"/>
                  </a:cubicBezTo>
                  <a:cubicBezTo>
                    <a:pt x="358" y="86"/>
                    <a:pt x="357" y="85"/>
                    <a:pt x="357" y="86"/>
                  </a:cubicBezTo>
                  <a:cubicBezTo>
                    <a:pt x="355" y="86"/>
                    <a:pt x="354" y="86"/>
                    <a:pt x="353" y="86"/>
                  </a:cubicBezTo>
                  <a:cubicBezTo>
                    <a:pt x="351" y="86"/>
                    <a:pt x="350" y="85"/>
                    <a:pt x="348" y="85"/>
                  </a:cubicBezTo>
                  <a:cubicBezTo>
                    <a:pt x="347" y="85"/>
                    <a:pt x="345" y="85"/>
                    <a:pt x="344" y="86"/>
                  </a:cubicBezTo>
                  <a:cubicBezTo>
                    <a:pt x="343" y="86"/>
                    <a:pt x="339" y="88"/>
                    <a:pt x="340" y="87"/>
                  </a:cubicBezTo>
                  <a:cubicBezTo>
                    <a:pt x="341" y="85"/>
                    <a:pt x="339" y="82"/>
                    <a:pt x="342" y="81"/>
                  </a:cubicBezTo>
                  <a:cubicBezTo>
                    <a:pt x="343" y="81"/>
                    <a:pt x="344" y="81"/>
                    <a:pt x="346" y="81"/>
                  </a:cubicBezTo>
                  <a:cubicBezTo>
                    <a:pt x="347" y="80"/>
                    <a:pt x="349" y="80"/>
                    <a:pt x="350" y="79"/>
                  </a:cubicBezTo>
                  <a:cubicBezTo>
                    <a:pt x="351" y="78"/>
                    <a:pt x="351" y="77"/>
                    <a:pt x="351" y="75"/>
                  </a:cubicBezTo>
                  <a:cubicBezTo>
                    <a:pt x="351" y="71"/>
                    <a:pt x="345" y="71"/>
                    <a:pt x="343" y="71"/>
                  </a:cubicBezTo>
                  <a:cubicBezTo>
                    <a:pt x="338" y="70"/>
                    <a:pt x="333" y="71"/>
                    <a:pt x="329" y="70"/>
                  </a:cubicBezTo>
                  <a:cubicBezTo>
                    <a:pt x="326" y="70"/>
                    <a:pt x="324" y="70"/>
                    <a:pt x="322" y="70"/>
                  </a:cubicBezTo>
                  <a:cubicBezTo>
                    <a:pt x="321" y="70"/>
                    <a:pt x="321" y="71"/>
                    <a:pt x="321" y="71"/>
                  </a:cubicBezTo>
                  <a:cubicBezTo>
                    <a:pt x="320" y="72"/>
                    <a:pt x="319" y="75"/>
                    <a:pt x="317" y="72"/>
                  </a:cubicBezTo>
                  <a:cubicBezTo>
                    <a:pt x="317" y="72"/>
                    <a:pt x="316" y="72"/>
                    <a:pt x="316" y="72"/>
                  </a:cubicBezTo>
                  <a:cubicBezTo>
                    <a:pt x="313" y="74"/>
                    <a:pt x="310" y="74"/>
                    <a:pt x="307" y="77"/>
                  </a:cubicBezTo>
                  <a:cubicBezTo>
                    <a:pt x="306" y="78"/>
                    <a:pt x="304" y="77"/>
                    <a:pt x="303" y="78"/>
                  </a:cubicBezTo>
                  <a:cubicBezTo>
                    <a:pt x="302" y="78"/>
                    <a:pt x="301" y="79"/>
                    <a:pt x="300" y="80"/>
                  </a:cubicBezTo>
                  <a:cubicBezTo>
                    <a:pt x="300" y="80"/>
                    <a:pt x="299" y="82"/>
                    <a:pt x="299" y="81"/>
                  </a:cubicBezTo>
                  <a:cubicBezTo>
                    <a:pt x="299" y="81"/>
                    <a:pt x="299" y="81"/>
                    <a:pt x="299" y="80"/>
                  </a:cubicBezTo>
                  <a:cubicBezTo>
                    <a:pt x="298" y="79"/>
                    <a:pt x="298" y="78"/>
                    <a:pt x="297" y="78"/>
                  </a:cubicBezTo>
                  <a:cubicBezTo>
                    <a:pt x="296" y="77"/>
                    <a:pt x="295" y="77"/>
                    <a:pt x="296" y="76"/>
                  </a:cubicBezTo>
                  <a:cubicBezTo>
                    <a:pt x="297" y="75"/>
                    <a:pt x="298" y="75"/>
                    <a:pt x="299" y="74"/>
                  </a:cubicBezTo>
                  <a:cubicBezTo>
                    <a:pt x="301" y="74"/>
                    <a:pt x="302" y="73"/>
                    <a:pt x="304" y="72"/>
                  </a:cubicBezTo>
                  <a:cubicBezTo>
                    <a:pt x="305" y="72"/>
                    <a:pt x="306" y="72"/>
                    <a:pt x="307" y="71"/>
                  </a:cubicBezTo>
                  <a:cubicBezTo>
                    <a:pt x="307" y="70"/>
                    <a:pt x="308" y="70"/>
                    <a:pt x="308" y="69"/>
                  </a:cubicBezTo>
                  <a:cubicBezTo>
                    <a:pt x="309" y="68"/>
                    <a:pt x="310" y="69"/>
                    <a:pt x="311" y="69"/>
                  </a:cubicBezTo>
                  <a:cubicBezTo>
                    <a:pt x="312" y="68"/>
                    <a:pt x="313" y="68"/>
                    <a:pt x="314" y="67"/>
                  </a:cubicBezTo>
                  <a:cubicBezTo>
                    <a:pt x="315" y="67"/>
                    <a:pt x="315" y="67"/>
                    <a:pt x="316" y="66"/>
                  </a:cubicBezTo>
                  <a:cubicBezTo>
                    <a:pt x="316" y="66"/>
                    <a:pt x="318" y="65"/>
                    <a:pt x="319" y="65"/>
                  </a:cubicBezTo>
                  <a:cubicBezTo>
                    <a:pt x="323" y="64"/>
                    <a:pt x="325" y="62"/>
                    <a:pt x="329" y="63"/>
                  </a:cubicBezTo>
                  <a:cubicBezTo>
                    <a:pt x="332" y="64"/>
                    <a:pt x="336" y="63"/>
                    <a:pt x="339" y="65"/>
                  </a:cubicBezTo>
                  <a:cubicBezTo>
                    <a:pt x="341" y="66"/>
                    <a:pt x="344" y="66"/>
                    <a:pt x="346" y="65"/>
                  </a:cubicBezTo>
                  <a:cubicBezTo>
                    <a:pt x="348" y="64"/>
                    <a:pt x="350" y="66"/>
                    <a:pt x="352" y="66"/>
                  </a:cubicBezTo>
                  <a:cubicBezTo>
                    <a:pt x="354" y="66"/>
                    <a:pt x="356" y="65"/>
                    <a:pt x="358" y="65"/>
                  </a:cubicBezTo>
                  <a:cubicBezTo>
                    <a:pt x="360" y="65"/>
                    <a:pt x="362" y="65"/>
                    <a:pt x="363" y="64"/>
                  </a:cubicBezTo>
                  <a:cubicBezTo>
                    <a:pt x="365" y="64"/>
                    <a:pt x="365" y="63"/>
                    <a:pt x="367" y="63"/>
                  </a:cubicBezTo>
                  <a:cubicBezTo>
                    <a:pt x="369" y="63"/>
                    <a:pt x="370" y="62"/>
                    <a:pt x="372" y="62"/>
                  </a:cubicBezTo>
                  <a:cubicBezTo>
                    <a:pt x="374" y="62"/>
                    <a:pt x="375" y="62"/>
                    <a:pt x="376" y="61"/>
                  </a:cubicBezTo>
                  <a:cubicBezTo>
                    <a:pt x="377" y="60"/>
                    <a:pt x="378" y="59"/>
                    <a:pt x="378" y="58"/>
                  </a:cubicBezTo>
                  <a:cubicBezTo>
                    <a:pt x="379" y="57"/>
                    <a:pt x="381" y="58"/>
                    <a:pt x="382" y="57"/>
                  </a:cubicBezTo>
                  <a:cubicBezTo>
                    <a:pt x="383" y="56"/>
                    <a:pt x="386" y="54"/>
                    <a:pt x="386" y="51"/>
                  </a:cubicBezTo>
                  <a:cubicBezTo>
                    <a:pt x="386" y="50"/>
                    <a:pt x="385" y="48"/>
                    <a:pt x="384" y="48"/>
                  </a:cubicBezTo>
                  <a:cubicBezTo>
                    <a:pt x="382" y="47"/>
                    <a:pt x="381" y="46"/>
                    <a:pt x="380" y="45"/>
                  </a:cubicBezTo>
                  <a:cubicBezTo>
                    <a:pt x="378" y="44"/>
                    <a:pt x="376" y="44"/>
                    <a:pt x="374" y="42"/>
                  </a:cubicBezTo>
                  <a:cubicBezTo>
                    <a:pt x="373" y="42"/>
                    <a:pt x="372" y="41"/>
                    <a:pt x="371" y="40"/>
                  </a:cubicBezTo>
                  <a:cubicBezTo>
                    <a:pt x="370" y="40"/>
                    <a:pt x="369" y="40"/>
                    <a:pt x="368" y="40"/>
                  </a:cubicBezTo>
                  <a:cubicBezTo>
                    <a:pt x="368" y="40"/>
                    <a:pt x="368" y="40"/>
                    <a:pt x="368" y="40"/>
                  </a:cubicBezTo>
                  <a:cubicBezTo>
                    <a:pt x="365" y="39"/>
                    <a:pt x="364" y="38"/>
                    <a:pt x="361" y="39"/>
                  </a:cubicBezTo>
                  <a:cubicBezTo>
                    <a:pt x="360" y="39"/>
                    <a:pt x="359" y="39"/>
                    <a:pt x="358" y="39"/>
                  </a:cubicBezTo>
                  <a:cubicBezTo>
                    <a:pt x="357" y="39"/>
                    <a:pt x="355" y="40"/>
                    <a:pt x="354" y="40"/>
                  </a:cubicBezTo>
                  <a:cubicBezTo>
                    <a:pt x="353" y="40"/>
                    <a:pt x="348" y="39"/>
                    <a:pt x="350" y="37"/>
                  </a:cubicBezTo>
                  <a:cubicBezTo>
                    <a:pt x="350" y="37"/>
                    <a:pt x="350" y="36"/>
                    <a:pt x="350" y="36"/>
                  </a:cubicBezTo>
                  <a:cubicBezTo>
                    <a:pt x="351" y="36"/>
                    <a:pt x="351" y="37"/>
                    <a:pt x="352" y="37"/>
                  </a:cubicBezTo>
                  <a:cubicBezTo>
                    <a:pt x="353" y="37"/>
                    <a:pt x="355" y="37"/>
                    <a:pt x="356" y="36"/>
                  </a:cubicBezTo>
                  <a:cubicBezTo>
                    <a:pt x="358" y="36"/>
                    <a:pt x="361" y="35"/>
                    <a:pt x="360" y="33"/>
                  </a:cubicBezTo>
                  <a:cubicBezTo>
                    <a:pt x="360" y="32"/>
                    <a:pt x="360" y="32"/>
                    <a:pt x="360" y="32"/>
                  </a:cubicBezTo>
                  <a:cubicBezTo>
                    <a:pt x="359" y="31"/>
                    <a:pt x="359" y="30"/>
                    <a:pt x="358" y="29"/>
                  </a:cubicBezTo>
                  <a:cubicBezTo>
                    <a:pt x="358" y="28"/>
                    <a:pt x="357" y="27"/>
                    <a:pt x="356" y="26"/>
                  </a:cubicBezTo>
                  <a:cubicBezTo>
                    <a:pt x="355" y="26"/>
                    <a:pt x="354" y="25"/>
                    <a:pt x="353" y="26"/>
                  </a:cubicBezTo>
                  <a:cubicBezTo>
                    <a:pt x="351" y="27"/>
                    <a:pt x="349" y="29"/>
                    <a:pt x="347" y="29"/>
                  </a:cubicBezTo>
                  <a:cubicBezTo>
                    <a:pt x="345" y="29"/>
                    <a:pt x="343" y="29"/>
                    <a:pt x="341" y="28"/>
                  </a:cubicBezTo>
                  <a:cubicBezTo>
                    <a:pt x="341" y="28"/>
                    <a:pt x="341" y="28"/>
                    <a:pt x="341" y="28"/>
                  </a:cubicBezTo>
                  <a:cubicBezTo>
                    <a:pt x="339" y="28"/>
                    <a:pt x="338" y="28"/>
                    <a:pt x="337" y="27"/>
                  </a:cubicBezTo>
                  <a:cubicBezTo>
                    <a:pt x="335" y="27"/>
                    <a:pt x="333" y="26"/>
                    <a:pt x="331" y="26"/>
                  </a:cubicBezTo>
                  <a:cubicBezTo>
                    <a:pt x="329" y="26"/>
                    <a:pt x="328" y="25"/>
                    <a:pt x="326" y="25"/>
                  </a:cubicBezTo>
                  <a:cubicBezTo>
                    <a:pt x="322" y="26"/>
                    <a:pt x="318" y="28"/>
                    <a:pt x="314" y="28"/>
                  </a:cubicBezTo>
                  <a:cubicBezTo>
                    <a:pt x="312" y="28"/>
                    <a:pt x="311" y="28"/>
                    <a:pt x="309" y="29"/>
                  </a:cubicBezTo>
                  <a:cubicBezTo>
                    <a:pt x="309" y="29"/>
                    <a:pt x="308" y="31"/>
                    <a:pt x="308" y="32"/>
                  </a:cubicBezTo>
                  <a:cubicBezTo>
                    <a:pt x="307" y="32"/>
                    <a:pt x="306" y="31"/>
                    <a:pt x="305" y="30"/>
                  </a:cubicBezTo>
                  <a:cubicBezTo>
                    <a:pt x="305" y="29"/>
                    <a:pt x="304" y="28"/>
                    <a:pt x="304" y="28"/>
                  </a:cubicBezTo>
                  <a:cubicBezTo>
                    <a:pt x="303" y="29"/>
                    <a:pt x="302" y="29"/>
                    <a:pt x="301" y="29"/>
                  </a:cubicBezTo>
                  <a:cubicBezTo>
                    <a:pt x="300" y="29"/>
                    <a:pt x="299" y="29"/>
                    <a:pt x="297" y="30"/>
                  </a:cubicBezTo>
                  <a:cubicBezTo>
                    <a:pt x="296" y="30"/>
                    <a:pt x="295" y="31"/>
                    <a:pt x="294" y="33"/>
                  </a:cubicBezTo>
                  <a:cubicBezTo>
                    <a:pt x="294" y="33"/>
                    <a:pt x="293" y="36"/>
                    <a:pt x="293" y="35"/>
                  </a:cubicBezTo>
                  <a:cubicBezTo>
                    <a:pt x="293" y="34"/>
                    <a:pt x="293" y="33"/>
                    <a:pt x="292" y="33"/>
                  </a:cubicBezTo>
                  <a:cubicBezTo>
                    <a:pt x="292" y="32"/>
                    <a:pt x="292" y="32"/>
                    <a:pt x="292" y="32"/>
                  </a:cubicBezTo>
                  <a:cubicBezTo>
                    <a:pt x="289" y="33"/>
                    <a:pt x="290" y="35"/>
                    <a:pt x="289" y="36"/>
                  </a:cubicBezTo>
                  <a:cubicBezTo>
                    <a:pt x="288" y="38"/>
                    <a:pt x="287" y="37"/>
                    <a:pt x="286" y="36"/>
                  </a:cubicBezTo>
                  <a:cubicBezTo>
                    <a:pt x="286" y="36"/>
                    <a:pt x="286" y="36"/>
                    <a:pt x="287" y="36"/>
                  </a:cubicBezTo>
                  <a:cubicBezTo>
                    <a:pt x="287" y="35"/>
                    <a:pt x="287" y="33"/>
                    <a:pt x="287" y="32"/>
                  </a:cubicBezTo>
                  <a:cubicBezTo>
                    <a:pt x="288" y="30"/>
                    <a:pt x="289" y="29"/>
                    <a:pt x="291" y="28"/>
                  </a:cubicBezTo>
                  <a:cubicBezTo>
                    <a:pt x="292" y="28"/>
                    <a:pt x="293" y="27"/>
                    <a:pt x="294" y="26"/>
                  </a:cubicBezTo>
                  <a:cubicBezTo>
                    <a:pt x="296" y="25"/>
                    <a:pt x="297" y="25"/>
                    <a:pt x="299" y="25"/>
                  </a:cubicBezTo>
                  <a:cubicBezTo>
                    <a:pt x="300" y="25"/>
                    <a:pt x="302" y="25"/>
                    <a:pt x="303" y="25"/>
                  </a:cubicBezTo>
                  <a:cubicBezTo>
                    <a:pt x="304" y="25"/>
                    <a:pt x="305" y="25"/>
                    <a:pt x="307" y="25"/>
                  </a:cubicBezTo>
                  <a:cubicBezTo>
                    <a:pt x="307" y="24"/>
                    <a:pt x="307" y="24"/>
                    <a:pt x="307" y="24"/>
                  </a:cubicBezTo>
                  <a:cubicBezTo>
                    <a:pt x="307" y="23"/>
                    <a:pt x="306" y="22"/>
                    <a:pt x="305" y="21"/>
                  </a:cubicBezTo>
                  <a:cubicBezTo>
                    <a:pt x="303" y="19"/>
                    <a:pt x="308" y="17"/>
                    <a:pt x="309" y="17"/>
                  </a:cubicBezTo>
                  <a:cubicBezTo>
                    <a:pt x="310" y="17"/>
                    <a:pt x="310" y="23"/>
                    <a:pt x="310" y="23"/>
                  </a:cubicBezTo>
                  <a:cubicBezTo>
                    <a:pt x="310" y="24"/>
                    <a:pt x="311" y="24"/>
                    <a:pt x="311" y="24"/>
                  </a:cubicBezTo>
                  <a:cubicBezTo>
                    <a:pt x="311" y="24"/>
                    <a:pt x="312" y="24"/>
                    <a:pt x="313" y="24"/>
                  </a:cubicBezTo>
                  <a:cubicBezTo>
                    <a:pt x="314" y="24"/>
                    <a:pt x="314" y="24"/>
                    <a:pt x="315" y="23"/>
                  </a:cubicBezTo>
                  <a:cubicBezTo>
                    <a:pt x="316" y="22"/>
                    <a:pt x="317" y="23"/>
                    <a:pt x="319" y="23"/>
                  </a:cubicBezTo>
                  <a:cubicBezTo>
                    <a:pt x="320" y="23"/>
                    <a:pt x="320" y="22"/>
                    <a:pt x="321" y="22"/>
                  </a:cubicBezTo>
                  <a:cubicBezTo>
                    <a:pt x="323" y="20"/>
                    <a:pt x="325" y="21"/>
                    <a:pt x="327" y="21"/>
                  </a:cubicBezTo>
                  <a:cubicBezTo>
                    <a:pt x="329" y="21"/>
                    <a:pt x="331" y="19"/>
                    <a:pt x="333" y="20"/>
                  </a:cubicBezTo>
                  <a:cubicBezTo>
                    <a:pt x="334" y="21"/>
                    <a:pt x="335" y="22"/>
                    <a:pt x="336" y="22"/>
                  </a:cubicBezTo>
                  <a:cubicBezTo>
                    <a:pt x="338" y="23"/>
                    <a:pt x="341" y="25"/>
                    <a:pt x="343" y="23"/>
                  </a:cubicBezTo>
                  <a:cubicBezTo>
                    <a:pt x="344" y="23"/>
                    <a:pt x="345" y="23"/>
                    <a:pt x="346" y="23"/>
                  </a:cubicBezTo>
                  <a:cubicBezTo>
                    <a:pt x="347" y="22"/>
                    <a:pt x="348" y="22"/>
                    <a:pt x="350" y="21"/>
                  </a:cubicBezTo>
                  <a:cubicBezTo>
                    <a:pt x="352" y="21"/>
                    <a:pt x="352" y="19"/>
                    <a:pt x="351" y="17"/>
                  </a:cubicBezTo>
                  <a:cubicBezTo>
                    <a:pt x="351" y="16"/>
                    <a:pt x="349" y="15"/>
                    <a:pt x="348" y="14"/>
                  </a:cubicBezTo>
                  <a:cubicBezTo>
                    <a:pt x="347" y="13"/>
                    <a:pt x="346" y="12"/>
                    <a:pt x="345" y="12"/>
                  </a:cubicBezTo>
                  <a:cubicBezTo>
                    <a:pt x="343" y="11"/>
                    <a:pt x="341" y="11"/>
                    <a:pt x="339" y="11"/>
                  </a:cubicBezTo>
                  <a:cubicBezTo>
                    <a:pt x="339" y="11"/>
                    <a:pt x="338" y="11"/>
                    <a:pt x="337" y="11"/>
                  </a:cubicBezTo>
                  <a:cubicBezTo>
                    <a:pt x="336" y="10"/>
                    <a:pt x="334" y="9"/>
                    <a:pt x="332" y="9"/>
                  </a:cubicBezTo>
                  <a:cubicBezTo>
                    <a:pt x="331" y="8"/>
                    <a:pt x="329" y="9"/>
                    <a:pt x="328" y="9"/>
                  </a:cubicBezTo>
                  <a:cubicBezTo>
                    <a:pt x="326" y="9"/>
                    <a:pt x="323" y="7"/>
                    <a:pt x="322" y="6"/>
                  </a:cubicBezTo>
                  <a:cubicBezTo>
                    <a:pt x="321" y="4"/>
                    <a:pt x="320" y="3"/>
                    <a:pt x="318" y="4"/>
                  </a:cubicBezTo>
                  <a:cubicBezTo>
                    <a:pt x="316" y="6"/>
                    <a:pt x="315" y="4"/>
                    <a:pt x="314" y="3"/>
                  </a:cubicBezTo>
                  <a:cubicBezTo>
                    <a:pt x="314" y="2"/>
                    <a:pt x="312" y="2"/>
                    <a:pt x="311" y="2"/>
                  </a:cubicBezTo>
                  <a:cubicBezTo>
                    <a:pt x="310" y="1"/>
                    <a:pt x="308" y="2"/>
                    <a:pt x="307" y="2"/>
                  </a:cubicBezTo>
                  <a:cubicBezTo>
                    <a:pt x="306" y="1"/>
                    <a:pt x="305" y="1"/>
                    <a:pt x="304" y="1"/>
                  </a:cubicBezTo>
                  <a:cubicBezTo>
                    <a:pt x="303" y="1"/>
                    <a:pt x="302" y="1"/>
                    <a:pt x="301" y="1"/>
                  </a:cubicBezTo>
                  <a:cubicBezTo>
                    <a:pt x="299" y="2"/>
                    <a:pt x="297" y="1"/>
                    <a:pt x="295" y="1"/>
                  </a:cubicBezTo>
                  <a:cubicBezTo>
                    <a:pt x="294" y="1"/>
                    <a:pt x="292" y="1"/>
                    <a:pt x="292" y="3"/>
                  </a:cubicBezTo>
                  <a:cubicBezTo>
                    <a:pt x="292" y="4"/>
                    <a:pt x="293" y="5"/>
                    <a:pt x="292" y="6"/>
                  </a:cubicBezTo>
                  <a:cubicBezTo>
                    <a:pt x="292" y="7"/>
                    <a:pt x="292" y="8"/>
                    <a:pt x="292" y="8"/>
                  </a:cubicBezTo>
                  <a:cubicBezTo>
                    <a:pt x="290" y="5"/>
                    <a:pt x="288" y="0"/>
                    <a:pt x="286" y="4"/>
                  </a:cubicBezTo>
                  <a:cubicBezTo>
                    <a:pt x="285" y="5"/>
                    <a:pt x="285" y="5"/>
                    <a:pt x="284" y="6"/>
                  </a:cubicBezTo>
                  <a:cubicBezTo>
                    <a:pt x="283" y="6"/>
                    <a:pt x="282" y="7"/>
                    <a:pt x="282" y="8"/>
                  </a:cubicBezTo>
                  <a:cubicBezTo>
                    <a:pt x="282" y="9"/>
                    <a:pt x="284" y="10"/>
                    <a:pt x="282" y="12"/>
                  </a:cubicBezTo>
                  <a:cubicBezTo>
                    <a:pt x="281" y="12"/>
                    <a:pt x="281" y="13"/>
                    <a:pt x="281" y="14"/>
                  </a:cubicBezTo>
                  <a:cubicBezTo>
                    <a:pt x="281" y="14"/>
                    <a:pt x="281" y="15"/>
                    <a:pt x="282" y="15"/>
                  </a:cubicBezTo>
                  <a:cubicBezTo>
                    <a:pt x="282" y="15"/>
                    <a:pt x="284" y="17"/>
                    <a:pt x="283" y="17"/>
                  </a:cubicBezTo>
                  <a:cubicBezTo>
                    <a:pt x="281" y="17"/>
                    <a:pt x="280" y="17"/>
                    <a:pt x="279" y="16"/>
                  </a:cubicBezTo>
                  <a:cubicBezTo>
                    <a:pt x="277" y="16"/>
                    <a:pt x="274" y="15"/>
                    <a:pt x="273" y="17"/>
                  </a:cubicBezTo>
                  <a:cubicBezTo>
                    <a:pt x="272" y="18"/>
                    <a:pt x="272" y="21"/>
                    <a:pt x="273" y="22"/>
                  </a:cubicBezTo>
                  <a:cubicBezTo>
                    <a:pt x="274" y="23"/>
                    <a:pt x="276" y="23"/>
                    <a:pt x="277" y="24"/>
                  </a:cubicBezTo>
                  <a:cubicBezTo>
                    <a:pt x="278" y="25"/>
                    <a:pt x="278" y="26"/>
                    <a:pt x="279" y="27"/>
                  </a:cubicBezTo>
                  <a:cubicBezTo>
                    <a:pt x="277" y="27"/>
                    <a:pt x="276" y="26"/>
                    <a:pt x="275" y="26"/>
                  </a:cubicBezTo>
                  <a:cubicBezTo>
                    <a:pt x="273" y="26"/>
                    <a:pt x="272" y="24"/>
                    <a:pt x="271" y="23"/>
                  </a:cubicBezTo>
                  <a:cubicBezTo>
                    <a:pt x="270" y="21"/>
                    <a:pt x="269" y="20"/>
                    <a:pt x="267" y="21"/>
                  </a:cubicBezTo>
                  <a:cubicBezTo>
                    <a:pt x="267" y="21"/>
                    <a:pt x="267" y="21"/>
                    <a:pt x="267" y="21"/>
                  </a:cubicBezTo>
                  <a:cubicBezTo>
                    <a:pt x="267" y="21"/>
                    <a:pt x="267" y="21"/>
                    <a:pt x="267" y="21"/>
                  </a:cubicBezTo>
                  <a:cubicBezTo>
                    <a:pt x="267" y="22"/>
                    <a:pt x="267" y="22"/>
                    <a:pt x="267" y="22"/>
                  </a:cubicBezTo>
                  <a:cubicBezTo>
                    <a:pt x="267" y="22"/>
                    <a:pt x="267" y="23"/>
                    <a:pt x="267" y="23"/>
                  </a:cubicBezTo>
                  <a:cubicBezTo>
                    <a:pt x="268" y="24"/>
                    <a:pt x="268" y="25"/>
                    <a:pt x="268" y="26"/>
                  </a:cubicBezTo>
                  <a:cubicBezTo>
                    <a:pt x="269" y="28"/>
                    <a:pt x="268" y="29"/>
                    <a:pt x="268" y="30"/>
                  </a:cubicBezTo>
                  <a:cubicBezTo>
                    <a:pt x="268" y="30"/>
                    <a:pt x="267" y="31"/>
                    <a:pt x="267" y="31"/>
                  </a:cubicBezTo>
                  <a:cubicBezTo>
                    <a:pt x="267" y="31"/>
                    <a:pt x="267" y="32"/>
                    <a:pt x="267" y="32"/>
                  </a:cubicBezTo>
                  <a:cubicBezTo>
                    <a:pt x="267" y="28"/>
                    <a:pt x="267" y="25"/>
                    <a:pt x="265" y="22"/>
                  </a:cubicBezTo>
                  <a:cubicBezTo>
                    <a:pt x="265" y="21"/>
                    <a:pt x="264" y="17"/>
                    <a:pt x="262" y="17"/>
                  </a:cubicBezTo>
                  <a:cubicBezTo>
                    <a:pt x="261" y="17"/>
                    <a:pt x="261" y="18"/>
                    <a:pt x="261" y="18"/>
                  </a:cubicBezTo>
                  <a:cubicBezTo>
                    <a:pt x="261" y="19"/>
                    <a:pt x="261" y="19"/>
                    <a:pt x="260" y="20"/>
                  </a:cubicBezTo>
                  <a:cubicBezTo>
                    <a:pt x="260" y="20"/>
                    <a:pt x="258" y="20"/>
                    <a:pt x="259" y="19"/>
                  </a:cubicBezTo>
                  <a:cubicBezTo>
                    <a:pt x="259" y="18"/>
                    <a:pt x="258" y="17"/>
                    <a:pt x="258" y="16"/>
                  </a:cubicBezTo>
                  <a:cubicBezTo>
                    <a:pt x="258" y="16"/>
                    <a:pt x="258" y="16"/>
                    <a:pt x="257" y="15"/>
                  </a:cubicBezTo>
                  <a:cubicBezTo>
                    <a:pt x="257" y="15"/>
                    <a:pt x="257" y="14"/>
                    <a:pt x="257" y="14"/>
                  </a:cubicBezTo>
                  <a:cubicBezTo>
                    <a:pt x="256" y="12"/>
                    <a:pt x="253" y="13"/>
                    <a:pt x="252" y="13"/>
                  </a:cubicBezTo>
                  <a:cubicBezTo>
                    <a:pt x="250" y="15"/>
                    <a:pt x="246" y="15"/>
                    <a:pt x="245" y="18"/>
                  </a:cubicBezTo>
                  <a:cubicBezTo>
                    <a:pt x="245" y="19"/>
                    <a:pt x="244" y="20"/>
                    <a:pt x="244" y="19"/>
                  </a:cubicBezTo>
                  <a:cubicBezTo>
                    <a:pt x="243" y="18"/>
                    <a:pt x="243" y="18"/>
                    <a:pt x="243" y="18"/>
                  </a:cubicBezTo>
                  <a:cubicBezTo>
                    <a:pt x="242" y="18"/>
                    <a:pt x="241" y="18"/>
                    <a:pt x="241" y="19"/>
                  </a:cubicBezTo>
                  <a:cubicBezTo>
                    <a:pt x="239" y="20"/>
                    <a:pt x="242" y="22"/>
                    <a:pt x="243" y="24"/>
                  </a:cubicBezTo>
                  <a:cubicBezTo>
                    <a:pt x="242" y="25"/>
                    <a:pt x="240" y="27"/>
                    <a:pt x="242" y="29"/>
                  </a:cubicBezTo>
                  <a:cubicBezTo>
                    <a:pt x="243" y="30"/>
                    <a:pt x="245" y="29"/>
                    <a:pt x="246" y="29"/>
                  </a:cubicBezTo>
                  <a:cubicBezTo>
                    <a:pt x="246" y="29"/>
                    <a:pt x="246" y="29"/>
                    <a:pt x="246" y="29"/>
                  </a:cubicBezTo>
                  <a:cubicBezTo>
                    <a:pt x="248" y="28"/>
                    <a:pt x="249" y="29"/>
                    <a:pt x="250" y="31"/>
                  </a:cubicBezTo>
                  <a:cubicBezTo>
                    <a:pt x="251" y="32"/>
                    <a:pt x="252" y="32"/>
                    <a:pt x="253" y="33"/>
                  </a:cubicBezTo>
                  <a:cubicBezTo>
                    <a:pt x="255" y="35"/>
                    <a:pt x="254" y="37"/>
                    <a:pt x="254" y="40"/>
                  </a:cubicBezTo>
                  <a:cubicBezTo>
                    <a:pt x="254" y="41"/>
                    <a:pt x="254" y="42"/>
                    <a:pt x="255" y="43"/>
                  </a:cubicBezTo>
                  <a:cubicBezTo>
                    <a:pt x="255" y="45"/>
                    <a:pt x="256" y="45"/>
                    <a:pt x="257" y="46"/>
                  </a:cubicBezTo>
                  <a:cubicBezTo>
                    <a:pt x="257" y="48"/>
                    <a:pt x="257" y="50"/>
                    <a:pt x="259" y="51"/>
                  </a:cubicBezTo>
                  <a:cubicBezTo>
                    <a:pt x="261" y="52"/>
                    <a:pt x="263" y="52"/>
                    <a:pt x="263" y="55"/>
                  </a:cubicBezTo>
                  <a:cubicBezTo>
                    <a:pt x="263" y="55"/>
                    <a:pt x="263" y="56"/>
                    <a:pt x="263" y="56"/>
                  </a:cubicBezTo>
                  <a:cubicBezTo>
                    <a:pt x="261" y="54"/>
                    <a:pt x="259" y="53"/>
                    <a:pt x="257" y="53"/>
                  </a:cubicBezTo>
                  <a:cubicBezTo>
                    <a:pt x="256" y="53"/>
                    <a:pt x="255" y="53"/>
                    <a:pt x="254" y="52"/>
                  </a:cubicBezTo>
                  <a:cubicBezTo>
                    <a:pt x="254" y="52"/>
                    <a:pt x="254" y="52"/>
                    <a:pt x="254" y="52"/>
                  </a:cubicBezTo>
                  <a:cubicBezTo>
                    <a:pt x="253" y="50"/>
                    <a:pt x="253" y="49"/>
                    <a:pt x="252" y="47"/>
                  </a:cubicBezTo>
                  <a:cubicBezTo>
                    <a:pt x="252" y="46"/>
                    <a:pt x="253" y="44"/>
                    <a:pt x="253" y="43"/>
                  </a:cubicBezTo>
                  <a:cubicBezTo>
                    <a:pt x="253" y="41"/>
                    <a:pt x="252" y="40"/>
                    <a:pt x="251" y="38"/>
                  </a:cubicBezTo>
                  <a:cubicBezTo>
                    <a:pt x="251" y="36"/>
                    <a:pt x="250" y="36"/>
                    <a:pt x="249" y="35"/>
                  </a:cubicBezTo>
                  <a:cubicBezTo>
                    <a:pt x="248" y="32"/>
                    <a:pt x="245" y="33"/>
                    <a:pt x="242" y="33"/>
                  </a:cubicBezTo>
                  <a:cubicBezTo>
                    <a:pt x="242" y="33"/>
                    <a:pt x="242" y="33"/>
                    <a:pt x="242" y="33"/>
                  </a:cubicBezTo>
                  <a:cubicBezTo>
                    <a:pt x="241" y="34"/>
                    <a:pt x="237" y="32"/>
                    <a:pt x="236" y="34"/>
                  </a:cubicBezTo>
                  <a:cubicBezTo>
                    <a:pt x="235" y="36"/>
                    <a:pt x="238" y="38"/>
                    <a:pt x="236" y="40"/>
                  </a:cubicBezTo>
                  <a:cubicBezTo>
                    <a:pt x="236" y="40"/>
                    <a:pt x="236" y="40"/>
                    <a:pt x="235" y="40"/>
                  </a:cubicBezTo>
                  <a:cubicBezTo>
                    <a:pt x="234" y="39"/>
                    <a:pt x="232" y="38"/>
                    <a:pt x="231" y="36"/>
                  </a:cubicBezTo>
                  <a:cubicBezTo>
                    <a:pt x="231" y="36"/>
                    <a:pt x="230" y="35"/>
                    <a:pt x="229" y="35"/>
                  </a:cubicBezTo>
                  <a:cubicBezTo>
                    <a:pt x="229" y="35"/>
                    <a:pt x="229" y="35"/>
                    <a:pt x="228" y="35"/>
                  </a:cubicBezTo>
                  <a:cubicBezTo>
                    <a:pt x="227" y="35"/>
                    <a:pt x="227" y="36"/>
                    <a:pt x="226" y="35"/>
                  </a:cubicBezTo>
                  <a:cubicBezTo>
                    <a:pt x="225" y="34"/>
                    <a:pt x="223" y="35"/>
                    <a:pt x="222" y="35"/>
                  </a:cubicBezTo>
                  <a:cubicBezTo>
                    <a:pt x="222" y="35"/>
                    <a:pt x="221" y="35"/>
                    <a:pt x="221" y="35"/>
                  </a:cubicBezTo>
                  <a:cubicBezTo>
                    <a:pt x="221" y="36"/>
                    <a:pt x="222" y="37"/>
                    <a:pt x="222" y="38"/>
                  </a:cubicBezTo>
                  <a:cubicBezTo>
                    <a:pt x="223" y="40"/>
                    <a:pt x="223" y="43"/>
                    <a:pt x="223" y="45"/>
                  </a:cubicBezTo>
                  <a:cubicBezTo>
                    <a:pt x="224" y="45"/>
                    <a:pt x="224" y="46"/>
                    <a:pt x="224" y="46"/>
                  </a:cubicBezTo>
                  <a:cubicBezTo>
                    <a:pt x="225" y="48"/>
                    <a:pt x="224" y="49"/>
                    <a:pt x="224" y="50"/>
                  </a:cubicBezTo>
                  <a:cubicBezTo>
                    <a:pt x="224" y="51"/>
                    <a:pt x="224" y="53"/>
                    <a:pt x="225" y="54"/>
                  </a:cubicBezTo>
                  <a:cubicBezTo>
                    <a:pt x="226" y="55"/>
                    <a:pt x="227" y="56"/>
                    <a:pt x="228" y="57"/>
                  </a:cubicBezTo>
                  <a:cubicBezTo>
                    <a:pt x="228" y="57"/>
                    <a:pt x="228" y="58"/>
                    <a:pt x="228" y="58"/>
                  </a:cubicBezTo>
                  <a:cubicBezTo>
                    <a:pt x="228" y="59"/>
                    <a:pt x="228" y="60"/>
                    <a:pt x="229" y="61"/>
                  </a:cubicBezTo>
                  <a:cubicBezTo>
                    <a:pt x="230" y="62"/>
                    <a:pt x="230" y="63"/>
                    <a:pt x="230" y="65"/>
                  </a:cubicBezTo>
                  <a:cubicBezTo>
                    <a:pt x="231" y="65"/>
                    <a:pt x="231" y="65"/>
                    <a:pt x="231" y="65"/>
                  </a:cubicBezTo>
                  <a:cubicBezTo>
                    <a:pt x="231" y="69"/>
                    <a:pt x="231" y="70"/>
                    <a:pt x="234" y="70"/>
                  </a:cubicBezTo>
                  <a:cubicBezTo>
                    <a:pt x="234" y="71"/>
                    <a:pt x="234" y="72"/>
                    <a:pt x="234" y="72"/>
                  </a:cubicBezTo>
                  <a:cubicBezTo>
                    <a:pt x="236" y="75"/>
                    <a:pt x="238" y="77"/>
                    <a:pt x="239" y="80"/>
                  </a:cubicBezTo>
                  <a:cubicBezTo>
                    <a:pt x="236" y="80"/>
                    <a:pt x="234" y="78"/>
                    <a:pt x="231" y="77"/>
                  </a:cubicBezTo>
                  <a:cubicBezTo>
                    <a:pt x="231" y="77"/>
                    <a:pt x="230" y="77"/>
                    <a:pt x="230" y="77"/>
                  </a:cubicBezTo>
                  <a:cubicBezTo>
                    <a:pt x="228" y="77"/>
                    <a:pt x="228" y="76"/>
                    <a:pt x="227" y="76"/>
                  </a:cubicBezTo>
                  <a:cubicBezTo>
                    <a:pt x="226" y="76"/>
                    <a:pt x="225" y="76"/>
                    <a:pt x="225" y="76"/>
                  </a:cubicBezTo>
                  <a:cubicBezTo>
                    <a:pt x="223" y="77"/>
                    <a:pt x="224" y="78"/>
                    <a:pt x="222" y="78"/>
                  </a:cubicBezTo>
                  <a:cubicBezTo>
                    <a:pt x="218" y="77"/>
                    <a:pt x="216" y="71"/>
                    <a:pt x="216" y="68"/>
                  </a:cubicBezTo>
                  <a:cubicBezTo>
                    <a:pt x="216" y="67"/>
                    <a:pt x="216" y="66"/>
                    <a:pt x="215" y="66"/>
                  </a:cubicBezTo>
                  <a:cubicBezTo>
                    <a:pt x="213" y="64"/>
                    <a:pt x="213" y="63"/>
                    <a:pt x="215" y="60"/>
                  </a:cubicBezTo>
                  <a:cubicBezTo>
                    <a:pt x="216" y="58"/>
                    <a:pt x="216" y="57"/>
                    <a:pt x="215" y="55"/>
                  </a:cubicBezTo>
                  <a:cubicBezTo>
                    <a:pt x="214" y="53"/>
                    <a:pt x="213" y="50"/>
                    <a:pt x="211" y="48"/>
                  </a:cubicBezTo>
                  <a:cubicBezTo>
                    <a:pt x="210" y="48"/>
                    <a:pt x="210" y="47"/>
                    <a:pt x="209" y="46"/>
                  </a:cubicBezTo>
                  <a:cubicBezTo>
                    <a:pt x="209" y="46"/>
                    <a:pt x="209" y="46"/>
                    <a:pt x="209" y="46"/>
                  </a:cubicBezTo>
                  <a:cubicBezTo>
                    <a:pt x="209" y="44"/>
                    <a:pt x="207" y="41"/>
                    <a:pt x="206" y="40"/>
                  </a:cubicBezTo>
                  <a:cubicBezTo>
                    <a:pt x="203" y="38"/>
                    <a:pt x="197" y="37"/>
                    <a:pt x="199" y="42"/>
                  </a:cubicBezTo>
                  <a:cubicBezTo>
                    <a:pt x="200" y="44"/>
                    <a:pt x="200" y="46"/>
                    <a:pt x="199" y="48"/>
                  </a:cubicBezTo>
                  <a:cubicBezTo>
                    <a:pt x="198" y="49"/>
                    <a:pt x="198" y="49"/>
                    <a:pt x="198" y="50"/>
                  </a:cubicBezTo>
                  <a:cubicBezTo>
                    <a:pt x="198" y="51"/>
                    <a:pt x="198" y="53"/>
                    <a:pt x="198" y="54"/>
                  </a:cubicBezTo>
                  <a:cubicBezTo>
                    <a:pt x="199" y="56"/>
                    <a:pt x="200" y="57"/>
                    <a:pt x="199" y="60"/>
                  </a:cubicBezTo>
                  <a:cubicBezTo>
                    <a:pt x="199" y="61"/>
                    <a:pt x="198" y="61"/>
                    <a:pt x="197" y="62"/>
                  </a:cubicBezTo>
                  <a:cubicBezTo>
                    <a:pt x="197" y="62"/>
                    <a:pt x="197" y="63"/>
                    <a:pt x="197" y="64"/>
                  </a:cubicBezTo>
                  <a:cubicBezTo>
                    <a:pt x="198" y="65"/>
                    <a:pt x="198" y="67"/>
                    <a:pt x="195" y="67"/>
                  </a:cubicBezTo>
                  <a:cubicBezTo>
                    <a:pt x="195" y="67"/>
                    <a:pt x="194" y="66"/>
                    <a:pt x="193" y="66"/>
                  </a:cubicBezTo>
                  <a:cubicBezTo>
                    <a:pt x="191" y="66"/>
                    <a:pt x="190" y="65"/>
                    <a:pt x="188" y="65"/>
                  </a:cubicBezTo>
                  <a:cubicBezTo>
                    <a:pt x="188" y="65"/>
                    <a:pt x="188" y="66"/>
                    <a:pt x="188" y="66"/>
                  </a:cubicBezTo>
                  <a:cubicBezTo>
                    <a:pt x="188" y="67"/>
                    <a:pt x="188" y="68"/>
                    <a:pt x="188" y="69"/>
                  </a:cubicBezTo>
                  <a:cubicBezTo>
                    <a:pt x="186" y="69"/>
                    <a:pt x="185" y="68"/>
                    <a:pt x="184" y="66"/>
                  </a:cubicBezTo>
                  <a:cubicBezTo>
                    <a:pt x="183" y="65"/>
                    <a:pt x="183" y="64"/>
                    <a:pt x="183" y="63"/>
                  </a:cubicBezTo>
                  <a:cubicBezTo>
                    <a:pt x="183" y="62"/>
                    <a:pt x="183" y="61"/>
                    <a:pt x="182" y="60"/>
                  </a:cubicBezTo>
                  <a:cubicBezTo>
                    <a:pt x="182" y="59"/>
                    <a:pt x="181" y="59"/>
                    <a:pt x="181" y="58"/>
                  </a:cubicBezTo>
                  <a:cubicBezTo>
                    <a:pt x="181" y="57"/>
                    <a:pt x="180" y="57"/>
                    <a:pt x="180" y="57"/>
                  </a:cubicBezTo>
                  <a:cubicBezTo>
                    <a:pt x="179" y="58"/>
                    <a:pt x="178" y="59"/>
                    <a:pt x="178" y="60"/>
                  </a:cubicBezTo>
                  <a:cubicBezTo>
                    <a:pt x="177" y="61"/>
                    <a:pt x="177" y="62"/>
                    <a:pt x="177" y="62"/>
                  </a:cubicBezTo>
                  <a:cubicBezTo>
                    <a:pt x="177" y="64"/>
                    <a:pt x="176" y="65"/>
                    <a:pt x="175" y="66"/>
                  </a:cubicBezTo>
                  <a:cubicBezTo>
                    <a:pt x="173" y="68"/>
                    <a:pt x="172" y="71"/>
                    <a:pt x="170" y="72"/>
                  </a:cubicBezTo>
                  <a:cubicBezTo>
                    <a:pt x="169" y="73"/>
                    <a:pt x="167" y="76"/>
                    <a:pt x="165" y="77"/>
                  </a:cubicBezTo>
                  <a:cubicBezTo>
                    <a:pt x="165" y="76"/>
                    <a:pt x="166" y="74"/>
                    <a:pt x="166" y="73"/>
                  </a:cubicBezTo>
                  <a:cubicBezTo>
                    <a:pt x="167" y="71"/>
                    <a:pt x="167" y="69"/>
                    <a:pt x="168" y="67"/>
                  </a:cubicBezTo>
                  <a:cubicBezTo>
                    <a:pt x="170" y="65"/>
                    <a:pt x="173" y="62"/>
                    <a:pt x="173" y="60"/>
                  </a:cubicBezTo>
                  <a:cubicBezTo>
                    <a:pt x="173" y="58"/>
                    <a:pt x="173" y="56"/>
                    <a:pt x="174" y="54"/>
                  </a:cubicBezTo>
                  <a:cubicBezTo>
                    <a:pt x="174" y="53"/>
                    <a:pt x="175" y="52"/>
                    <a:pt x="175" y="50"/>
                  </a:cubicBezTo>
                  <a:cubicBezTo>
                    <a:pt x="175" y="48"/>
                    <a:pt x="176" y="47"/>
                    <a:pt x="177" y="45"/>
                  </a:cubicBezTo>
                  <a:cubicBezTo>
                    <a:pt x="177" y="44"/>
                    <a:pt x="177" y="42"/>
                    <a:pt x="177" y="41"/>
                  </a:cubicBezTo>
                  <a:cubicBezTo>
                    <a:pt x="177" y="39"/>
                    <a:pt x="177" y="37"/>
                    <a:pt x="176" y="37"/>
                  </a:cubicBezTo>
                  <a:cubicBezTo>
                    <a:pt x="174" y="37"/>
                    <a:pt x="173" y="38"/>
                    <a:pt x="172" y="38"/>
                  </a:cubicBezTo>
                  <a:cubicBezTo>
                    <a:pt x="170" y="38"/>
                    <a:pt x="169" y="38"/>
                    <a:pt x="168" y="38"/>
                  </a:cubicBezTo>
                  <a:cubicBezTo>
                    <a:pt x="167" y="38"/>
                    <a:pt x="167" y="39"/>
                    <a:pt x="167" y="39"/>
                  </a:cubicBezTo>
                  <a:cubicBezTo>
                    <a:pt x="167" y="40"/>
                    <a:pt x="167" y="40"/>
                    <a:pt x="167" y="41"/>
                  </a:cubicBezTo>
                  <a:cubicBezTo>
                    <a:pt x="168" y="42"/>
                    <a:pt x="167" y="45"/>
                    <a:pt x="166" y="43"/>
                  </a:cubicBezTo>
                  <a:cubicBezTo>
                    <a:pt x="165" y="42"/>
                    <a:pt x="165" y="40"/>
                    <a:pt x="163" y="40"/>
                  </a:cubicBezTo>
                  <a:cubicBezTo>
                    <a:pt x="162" y="41"/>
                    <a:pt x="160" y="42"/>
                    <a:pt x="161" y="44"/>
                  </a:cubicBezTo>
                  <a:cubicBezTo>
                    <a:pt x="161" y="46"/>
                    <a:pt x="162" y="48"/>
                    <a:pt x="159" y="49"/>
                  </a:cubicBezTo>
                  <a:cubicBezTo>
                    <a:pt x="156" y="49"/>
                    <a:pt x="158" y="45"/>
                    <a:pt x="158" y="44"/>
                  </a:cubicBezTo>
                  <a:cubicBezTo>
                    <a:pt x="158" y="41"/>
                    <a:pt x="156" y="42"/>
                    <a:pt x="155" y="42"/>
                  </a:cubicBezTo>
                  <a:cubicBezTo>
                    <a:pt x="153" y="42"/>
                    <a:pt x="152" y="43"/>
                    <a:pt x="150" y="43"/>
                  </a:cubicBezTo>
                  <a:cubicBezTo>
                    <a:pt x="147" y="44"/>
                    <a:pt x="146" y="44"/>
                    <a:pt x="143" y="44"/>
                  </a:cubicBezTo>
                  <a:cubicBezTo>
                    <a:pt x="142" y="43"/>
                    <a:pt x="140" y="44"/>
                    <a:pt x="139" y="44"/>
                  </a:cubicBezTo>
                  <a:cubicBezTo>
                    <a:pt x="138" y="44"/>
                    <a:pt x="137" y="44"/>
                    <a:pt x="136" y="44"/>
                  </a:cubicBezTo>
                  <a:cubicBezTo>
                    <a:pt x="134" y="45"/>
                    <a:pt x="135" y="48"/>
                    <a:pt x="136" y="49"/>
                  </a:cubicBezTo>
                  <a:cubicBezTo>
                    <a:pt x="137" y="51"/>
                    <a:pt x="138" y="52"/>
                    <a:pt x="137" y="54"/>
                  </a:cubicBezTo>
                  <a:cubicBezTo>
                    <a:pt x="137" y="55"/>
                    <a:pt x="136" y="57"/>
                    <a:pt x="136" y="58"/>
                  </a:cubicBezTo>
                  <a:cubicBezTo>
                    <a:pt x="135" y="59"/>
                    <a:pt x="137" y="62"/>
                    <a:pt x="138" y="63"/>
                  </a:cubicBezTo>
                  <a:cubicBezTo>
                    <a:pt x="140" y="64"/>
                    <a:pt x="139" y="67"/>
                    <a:pt x="139" y="68"/>
                  </a:cubicBezTo>
                  <a:cubicBezTo>
                    <a:pt x="139" y="69"/>
                    <a:pt x="139" y="70"/>
                    <a:pt x="139" y="70"/>
                  </a:cubicBezTo>
                  <a:cubicBezTo>
                    <a:pt x="137" y="69"/>
                    <a:pt x="136" y="68"/>
                    <a:pt x="135" y="67"/>
                  </a:cubicBezTo>
                  <a:cubicBezTo>
                    <a:pt x="134" y="66"/>
                    <a:pt x="133" y="66"/>
                    <a:pt x="133" y="65"/>
                  </a:cubicBezTo>
                  <a:cubicBezTo>
                    <a:pt x="132" y="63"/>
                    <a:pt x="132" y="62"/>
                    <a:pt x="131" y="60"/>
                  </a:cubicBezTo>
                  <a:cubicBezTo>
                    <a:pt x="132" y="59"/>
                    <a:pt x="133" y="57"/>
                    <a:pt x="132" y="55"/>
                  </a:cubicBezTo>
                  <a:cubicBezTo>
                    <a:pt x="132" y="54"/>
                    <a:pt x="130" y="52"/>
                    <a:pt x="129" y="51"/>
                  </a:cubicBezTo>
                  <a:cubicBezTo>
                    <a:pt x="127" y="49"/>
                    <a:pt x="126" y="50"/>
                    <a:pt x="123" y="51"/>
                  </a:cubicBezTo>
                  <a:cubicBezTo>
                    <a:pt x="122" y="51"/>
                    <a:pt x="121" y="51"/>
                    <a:pt x="120" y="53"/>
                  </a:cubicBezTo>
                  <a:cubicBezTo>
                    <a:pt x="120" y="54"/>
                    <a:pt x="121" y="55"/>
                    <a:pt x="121" y="56"/>
                  </a:cubicBezTo>
                  <a:cubicBezTo>
                    <a:pt x="121" y="58"/>
                    <a:pt x="121" y="60"/>
                    <a:pt x="120" y="61"/>
                  </a:cubicBezTo>
                  <a:cubicBezTo>
                    <a:pt x="120" y="61"/>
                    <a:pt x="119" y="61"/>
                    <a:pt x="119" y="61"/>
                  </a:cubicBezTo>
                  <a:cubicBezTo>
                    <a:pt x="119" y="62"/>
                    <a:pt x="119" y="63"/>
                    <a:pt x="119" y="63"/>
                  </a:cubicBezTo>
                  <a:cubicBezTo>
                    <a:pt x="121" y="67"/>
                    <a:pt x="120" y="70"/>
                    <a:pt x="116" y="70"/>
                  </a:cubicBezTo>
                  <a:cubicBezTo>
                    <a:pt x="115" y="70"/>
                    <a:pt x="114" y="71"/>
                    <a:pt x="114" y="73"/>
                  </a:cubicBezTo>
                  <a:cubicBezTo>
                    <a:pt x="114" y="76"/>
                    <a:pt x="112" y="78"/>
                    <a:pt x="109" y="78"/>
                  </a:cubicBezTo>
                  <a:cubicBezTo>
                    <a:pt x="107" y="78"/>
                    <a:pt x="106" y="75"/>
                    <a:pt x="105" y="74"/>
                  </a:cubicBezTo>
                  <a:cubicBezTo>
                    <a:pt x="104" y="72"/>
                    <a:pt x="103" y="73"/>
                    <a:pt x="102" y="74"/>
                  </a:cubicBezTo>
                  <a:cubicBezTo>
                    <a:pt x="100" y="75"/>
                    <a:pt x="101" y="78"/>
                    <a:pt x="101" y="80"/>
                  </a:cubicBezTo>
                  <a:cubicBezTo>
                    <a:pt x="101" y="82"/>
                    <a:pt x="101" y="84"/>
                    <a:pt x="100" y="85"/>
                  </a:cubicBezTo>
                  <a:cubicBezTo>
                    <a:pt x="100" y="85"/>
                    <a:pt x="98" y="87"/>
                    <a:pt x="98" y="86"/>
                  </a:cubicBezTo>
                  <a:cubicBezTo>
                    <a:pt x="98" y="86"/>
                    <a:pt x="98" y="85"/>
                    <a:pt x="99" y="84"/>
                  </a:cubicBezTo>
                  <a:cubicBezTo>
                    <a:pt x="99" y="82"/>
                    <a:pt x="98" y="78"/>
                    <a:pt x="98" y="76"/>
                  </a:cubicBezTo>
                  <a:cubicBezTo>
                    <a:pt x="98" y="75"/>
                    <a:pt x="97" y="73"/>
                    <a:pt x="96" y="73"/>
                  </a:cubicBezTo>
                  <a:cubicBezTo>
                    <a:pt x="96" y="73"/>
                    <a:pt x="95" y="74"/>
                    <a:pt x="95" y="74"/>
                  </a:cubicBezTo>
                  <a:cubicBezTo>
                    <a:pt x="94" y="75"/>
                    <a:pt x="92" y="75"/>
                    <a:pt x="91" y="76"/>
                  </a:cubicBezTo>
                  <a:cubicBezTo>
                    <a:pt x="88" y="77"/>
                    <a:pt x="89" y="80"/>
                    <a:pt x="88" y="82"/>
                  </a:cubicBezTo>
                  <a:cubicBezTo>
                    <a:pt x="87" y="82"/>
                    <a:pt x="85" y="82"/>
                    <a:pt x="83" y="84"/>
                  </a:cubicBezTo>
                  <a:cubicBezTo>
                    <a:pt x="83" y="84"/>
                    <a:pt x="83" y="85"/>
                    <a:pt x="83" y="85"/>
                  </a:cubicBezTo>
                  <a:cubicBezTo>
                    <a:pt x="85" y="87"/>
                    <a:pt x="80" y="86"/>
                    <a:pt x="79" y="86"/>
                  </a:cubicBezTo>
                  <a:cubicBezTo>
                    <a:pt x="78" y="86"/>
                    <a:pt x="77" y="87"/>
                    <a:pt x="76" y="87"/>
                  </a:cubicBezTo>
                  <a:cubicBezTo>
                    <a:pt x="75" y="88"/>
                    <a:pt x="75" y="90"/>
                    <a:pt x="74" y="91"/>
                  </a:cubicBezTo>
                  <a:cubicBezTo>
                    <a:pt x="73" y="91"/>
                    <a:pt x="72" y="91"/>
                    <a:pt x="71" y="92"/>
                  </a:cubicBezTo>
                  <a:cubicBezTo>
                    <a:pt x="71" y="92"/>
                    <a:pt x="71" y="93"/>
                    <a:pt x="71" y="93"/>
                  </a:cubicBezTo>
                  <a:cubicBezTo>
                    <a:pt x="71" y="95"/>
                    <a:pt x="71" y="96"/>
                    <a:pt x="69" y="97"/>
                  </a:cubicBezTo>
                  <a:cubicBezTo>
                    <a:pt x="67" y="98"/>
                    <a:pt x="67" y="100"/>
                    <a:pt x="67" y="103"/>
                  </a:cubicBezTo>
                  <a:cubicBezTo>
                    <a:pt x="67" y="105"/>
                    <a:pt x="70" y="106"/>
                    <a:pt x="71" y="105"/>
                  </a:cubicBezTo>
                  <a:cubicBezTo>
                    <a:pt x="72" y="105"/>
                    <a:pt x="74" y="104"/>
                    <a:pt x="75" y="105"/>
                  </a:cubicBezTo>
                  <a:cubicBezTo>
                    <a:pt x="75" y="105"/>
                    <a:pt x="76" y="107"/>
                    <a:pt x="77" y="107"/>
                  </a:cubicBezTo>
                  <a:cubicBezTo>
                    <a:pt x="79" y="107"/>
                    <a:pt x="80" y="106"/>
                    <a:pt x="81" y="104"/>
                  </a:cubicBezTo>
                  <a:cubicBezTo>
                    <a:pt x="82" y="104"/>
                    <a:pt x="82" y="104"/>
                    <a:pt x="83" y="105"/>
                  </a:cubicBezTo>
                  <a:cubicBezTo>
                    <a:pt x="84" y="105"/>
                    <a:pt x="85" y="105"/>
                    <a:pt x="86" y="105"/>
                  </a:cubicBezTo>
                  <a:cubicBezTo>
                    <a:pt x="87" y="105"/>
                    <a:pt x="88" y="104"/>
                    <a:pt x="88" y="103"/>
                  </a:cubicBezTo>
                  <a:cubicBezTo>
                    <a:pt x="89" y="103"/>
                    <a:pt x="90" y="103"/>
                    <a:pt x="90" y="103"/>
                  </a:cubicBezTo>
                  <a:cubicBezTo>
                    <a:pt x="90" y="103"/>
                    <a:pt x="90" y="103"/>
                    <a:pt x="90" y="103"/>
                  </a:cubicBezTo>
                  <a:cubicBezTo>
                    <a:pt x="90" y="103"/>
                    <a:pt x="90" y="103"/>
                    <a:pt x="90" y="104"/>
                  </a:cubicBezTo>
                  <a:cubicBezTo>
                    <a:pt x="89" y="104"/>
                    <a:pt x="89" y="105"/>
                    <a:pt x="89" y="105"/>
                  </a:cubicBezTo>
                  <a:cubicBezTo>
                    <a:pt x="88" y="106"/>
                    <a:pt x="88" y="106"/>
                    <a:pt x="87" y="106"/>
                  </a:cubicBezTo>
                  <a:cubicBezTo>
                    <a:pt x="87" y="107"/>
                    <a:pt x="87" y="107"/>
                    <a:pt x="85" y="108"/>
                  </a:cubicBezTo>
                  <a:cubicBezTo>
                    <a:pt x="85" y="108"/>
                    <a:pt x="84" y="108"/>
                    <a:pt x="84" y="108"/>
                  </a:cubicBezTo>
                  <a:cubicBezTo>
                    <a:pt x="84" y="108"/>
                    <a:pt x="83" y="108"/>
                    <a:pt x="82" y="109"/>
                  </a:cubicBezTo>
                  <a:cubicBezTo>
                    <a:pt x="82" y="109"/>
                    <a:pt x="82" y="109"/>
                    <a:pt x="82" y="109"/>
                  </a:cubicBezTo>
                  <a:cubicBezTo>
                    <a:pt x="81" y="109"/>
                    <a:pt x="81" y="109"/>
                    <a:pt x="80" y="109"/>
                  </a:cubicBezTo>
                  <a:cubicBezTo>
                    <a:pt x="79" y="110"/>
                    <a:pt x="79" y="110"/>
                    <a:pt x="80" y="110"/>
                  </a:cubicBezTo>
                  <a:cubicBezTo>
                    <a:pt x="81" y="111"/>
                    <a:pt x="82" y="111"/>
                    <a:pt x="83" y="111"/>
                  </a:cubicBezTo>
                  <a:cubicBezTo>
                    <a:pt x="83" y="111"/>
                    <a:pt x="84" y="111"/>
                    <a:pt x="84" y="112"/>
                  </a:cubicBezTo>
                  <a:cubicBezTo>
                    <a:pt x="84" y="112"/>
                    <a:pt x="84" y="113"/>
                    <a:pt x="83" y="113"/>
                  </a:cubicBezTo>
                  <a:cubicBezTo>
                    <a:pt x="82" y="114"/>
                    <a:pt x="81" y="114"/>
                    <a:pt x="79" y="115"/>
                  </a:cubicBezTo>
                  <a:cubicBezTo>
                    <a:pt x="79" y="115"/>
                    <a:pt x="78" y="115"/>
                    <a:pt x="78" y="116"/>
                  </a:cubicBezTo>
                  <a:cubicBezTo>
                    <a:pt x="77" y="118"/>
                    <a:pt x="79" y="120"/>
                    <a:pt x="77" y="121"/>
                  </a:cubicBezTo>
                  <a:cubicBezTo>
                    <a:pt x="76" y="122"/>
                    <a:pt x="76" y="123"/>
                    <a:pt x="76" y="123"/>
                  </a:cubicBezTo>
                  <a:cubicBezTo>
                    <a:pt x="75" y="124"/>
                    <a:pt x="74" y="125"/>
                    <a:pt x="73" y="126"/>
                  </a:cubicBezTo>
                  <a:cubicBezTo>
                    <a:pt x="72" y="127"/>
                    <a:pt x="73" y="129"/>
                    <a:pt x="71" y="129"/>
                  </a:cubicBezTo>
                  <a:cubicBezTo>
                    <a:pt x="70" y="130"/>
                    <a:pt x="70" y="130"/>
                    <a:pt x="69" y="131"/>
                  </a:cubicBezTo>
                  <a:cubicBezTo>
                    <a:pt x="68" y="132"/>
                    <a:pt x="68" y="135"/>
                    <a:pt x="66" y="136"/>
                  </a:cubicBezTo>
                  <a:cubicBezTo>
                    <a:pt x="65" y="136"/>
                    <a:pt x="61" y="134"/>
                    <a:pt x="60" y="134"/>
                  </a:cubicBezTo>
                  <a:cubicBezTo>
                    <a:pt x="59" y="133"/>
                    <a:pt x="59" y="133"/>
                    <a:pt x="58" y="132"/>
                  </a:cubicBezTo>
                  <a:cubicBezTo>
                    <a:pt x="56" y="132"/>
                    <a:pt x="56" y="133"/>
                    <a:pt x="54" y="133"/>
                  </a:cubicBezTo>
                  <a:cubicBezTo>
                    <a:pt x="52" y="133"/>
                    <a:pt x="50" y="132"/>
                    <a:pt x="47" y="132"/>
                  </a:cubicBezTo>
                  <a:cubicBezTo>
                    <a:pt x="45" y="132"/>
                    <a:pt x="43" y="134"/>
                    <a:pt x="41" y="134"/>
                  </a:cubicBezTo>
                  <a:cubicBezTo>
                    <a:pt x="40" y="134"/>
                    <a:pt x="40" y="135"/>
                    <a:pt x="40" y="135"/>
                  </a:cubicBezTo>
                  <a:cubicBezTo>
                    <a:pt x="40" y="138"/>
                    <a:pt x="37" y="137"/>
                    <a:pt x="36" y="137"/>
                  </a:cubicBezTo>
                  <a:cubicBezTo>
                    <a:pt x="33" y="138"/>
                    <a:pt x="30" y="140"/>
                    <a:pt x="27" y="140"/>
                  </a:cubicBezTo>
                  <a:cubicBezTo>
                    <a:pt x="25" y="140"/>
                    <a:pt x="24" y="141"/>
                    <a:pt x="23" y="142"/>
                  </a:cubicBezTo>
                  <a:cubicBezTo>
                    <a:pt x="21" y="143"/>
                    <a:pt x="19" y="140"/>
                    <a:pt x="18" y="141"/>
                  </a:cubicBezTo>
                  <a:cubicBezTo>
                    <a:pt x="17" y="142"/>
                    <a:pt x="17" y="143"/>
                    <a:pt x="15" y="143"/>
                  </a:cubicBezTo>
                  <a:cubicBezTo>
                    <a:pt x="14" y="143"/>
                    <a:pt x="13" y="142"/>
                    <a:pt x="13" y="143"/>
                  </a:cubicBezTo>
                  <a:cubicBezTo>
                    <a:pt x="12" y="143"/>
                    <a:pt x="12" y="143"/>
                    <a:pt x="11" y="143"/>
                  </a:cubicBezTo>
                  <a:cubicBezTo>
                    <a:pt x="11" y="145"/>
                    <a:pt x="8" y="145"/>
                    <a:pt x="7" y="145"/>
                  </a:cubicBezTo>
                  <a:cubicBezTo>
                    <a:pt x="6" y="145"/>
                    <a:pt x="6" y="146"/>
                    <a:pt x="7" y="146"/>
                  </a:cubicBezTo>
                  <a:cubicBezTo>
                    <a:pt x="8" y="146"/>
                    <a:pt x="9" y="146"/>
                    <a:pt x="9" y="147"/>
                  </a:cubicBezTo>
                  <a:cubicBezTo>
                    <a:pt x="10" y="148"/>
                    <a:pt x="9" y="149"/>
                    <a:pt x="8" y="149"/>
                  </a:cubicBezTo>
                  <a:cubicBezTo>
                    <a:pt x="8" y="149"/>
                    <a:pt x="7" y="150"/>
                    <a:pt x="7" y="150"/>
                  </a:cubicBezTo>
                  <a:cubicBezTo>
                    <a:pt x="6" y="150"/>
                    <a:pt x="5" y="152"/>
                    <a:pt x="6" y="152"/>
                  </a:cubicBezTo>
                  <a:cubicBezTo>
                    <a:pt x="5" y="153"/>
                    <a:pt x="5" y="153"/>
                    <a:pt x="5" y="153"/>
                  </a:cubicBezTo>
                  <a:cubicBezTo>
                    <a:pt x="4" y="154"/>
                    <a:pt x="4" y="154"/>
                    <a:pt x="4" y="155"/>
                  </a:cubicBezTo>
                  <a:cubicBezTo>
                    <a:pt x="4" y="155"/>
                    <a:pt x="4" y="155"/>
                    <a:pt x="4" y="155"/>
                  </a:cubicBezTo>
                  <a:cubicBezTo>
                    <a:pt x="5" y="155"/>
                    <a:pt x="6" y="156"/>
                    <a:pt x="8" y="156"/>
                  </a:cubicBezTo>
                  <a:cubicBezTo>
                    <a:pt x="10" y="157"/>
                    <a:pt x="8" y="159"/>
                    <a:pt x="9" y="160"/>
                  </a:cubicBezTo>
                  <a:cubicBezTo>
                    <a:pt x="10" y="161"/>
                    <a:pt x="13" y="161"/>
                    <a:pt x="13" y="163"/>
                  </a:cubicBezTo>
                  <a:cubicBezTo>
                    <a:pt x="13" y="164"/>
                    <a:pt x="11" y="166"/>
                    <a:pt x="13" y="167"/>
                  </a:cubicBezTo>
                  <a:cubicBezTo>
                    <a:pt x="16" y="168"/>
                    <a:pt x="19" y="166"/>
                    <a:pt x="21" y="165"/>
                  </a:cubicBezTo>
                  <a:cubicBezTo>
                    <a:pt x="21" y="167"/>
                    <a:pt x="18" y="169"/>
                    <a:pt x="18" y="170"/>
                  </a:cubicBezTo>
                  <a:cubicBezTo>
                    <a:pt x="18" y="171"/>
                    <a:pt x="18" y="171"/>
                    <a:pt x="18" y="171"/>
                  </a:cubicBezTo>
                  <a:cubicBezTo>
                    <a:pt x="20" y="171"/>
                    <a:pt x="21" y="171"/>
                    <a:pt x="22" y="171"/>
                  </a:cubicBezTo>
                  <a:cubicBezTo>
                    <a:pt x="23" y="170"/>
                    <a:pt x="23" y="170"/>
                    <a:pt x="24" y="170"/>
                  </a:cubicBezTo>
                  <a:cubicBezTo>
                    <a:pt x="22" y="171"/>
                    <a:pt x="20" y="172"/>
                    <a:pt x="20" y="174"/>
                  </a:cubicBezTo>
                  <a:cubicBezTo>
                    <a:pt x="20" y="174"/>
                    <a:pt x="20" y="175"/>
                    <a:pt x="20" y="175"/>
                  </a:cubicBezTo>
                  <a:cubicBezTo>
                    <a:pt x="21" y="176"/>
                    <a:pt x="22" y="176"/>
                    <a:pt x="23" y="177"/>
                  </a:cubicBezTo>
                  <a:cubicBezTo>
                    <a:pt x="24" y="177"/>
                    <a:pt x="25" y="178"/>
                    <a:pt x="26" y="178"/>
                  </a:cubicBezTo>
                  <a:cubicBezTo>
                    <a:pt x="29" y="178"/>
                    <a:pt x="28" y="174"/>
                    <a:pt x="28" y="172"/>
                  </a:cubicBezTo>
                  <a:cubicBezTo>
                    <a:pt x="29" y="172"/>
                    <a:pt x="30" y="173"/>
                    <a:pt x="30" y="174"/>
                  </a:cubicBezTo>
                  <a:cubicBezTo>
                    <a:pt x="30" y="174"/>
                    <a:pt x="30" y="174"/>
                    <a:pt x="30" y="175"/>
                  </a:cubicBezTo>
                  <a:cubicBezTo>
                    <a:pt x="32" y="176"/>
                    <a:pt x="33" y="175"/>
                    <a:pt x="34" y="176"/>
                  </a:cubicBezTo>
                  <a:cubicBezTo>
                    <a:pt x="35" y="176"/>
                    <a:pt x="36" y="177"/>
                    <a:pt x="37" y="177"/>
                  </a:cubicBezTo>
                  <a:cubicBezTo>
                    <a:pt x="39" y="177"/>
                    <a:pt x="40" y="175"/>
                    <a:pt x="43" y="176"/>
                  </a:cubicBezTo>
                  <a:cubicBezTo>
                    <a:pt x="44" y="177"/>
                    <a:pt x="44" y="177"/>
                    <a:pt x="45" y="178"/>
                  </a:cubicBezTo>
                  <a:cubicBezTo>
                    <a:pt x="45" y="180"/>
                    <a:pt x="44" y="180"/>
                    <a:pt x="43" y="180"/>
                  </a:cubicBezTo>
                  <a:cubicBezTo>
                    <a:pt x="43" y="181"/>
                    <a:pt x="43" y="181"/>
                    <a:pt x="43" y="182"/>
                  </a:cubicBezTo>
                  <a:cubicBezTo>
                    <a:pt x="43" y="183"/>
                    <a:pt x="43" y="183"/>
                    <a:pt x="43" y="183"/>
                  </a:cubicBezTo>
                  <a:cubicBezTo>
                    <a:pt x="45" y="185"/>
                    <a:pt x="42" y="185"/>
                    <a:pt x="41" y="184"/>
                  </a:cubicBezTo>
                  <a:cubicBezTo>
                    <a:pt x="39" y="184"/>
                    <a:pt x="37" y="183"/>
                    <a:pt x="36" y="182"/>
                  </a:cubicBezTo>
                  <a:cubicBezTo>
                    <a:pt x="35" y="181"/>
                    <a:pt x="34" y="182"/>
                    <a:pt x="32" y="182"/>
                  </a:cubicBezTo>
                  <a:cubicBezTo>
                    <a:pt x="30" y="182"/>
                    <a:pt x="28" y="182"/>
                    <a:pt x="27" y="182"/>
                  </a:cubicBezTo>
                  <a:cubicBezTo>
                    <a:pt x="25" y="181"/>
                    <a:pt x="24" y="183"/>
                    <a:pt x="25" y="184"/>
                  </a:cubicBezTo>
                  <a:cubicBezTo>
                    <a:pt x="26" y="185"/>
                    <a:pt x="28" y="185"/>
                    <a:pt x="29" y="186"/>
                  </a:cubicBezTo>
                  <a:cubicBezTo>
                    <a:pt x="31" y="187"/>
                    <a:pt x="32" y="186"/>
                    <a:pt x="34" y="187"/>
                  </a:cubicBezTo>
                  <a:cubicBezTo>
                    <a:pt x="34" y="187"/>
                    <a:pt x="36" y="188"/>
                    <a:pt x="36" y="188"/>
                  </a:cubicBezTo>
                  <a:cubicBezTo>
                    <a:pt x="37" y="189"/>
                    <a:pt x="39" y="189"/>
                    <a:pt x="40" y="189"/>
                  </a:cubicBezTo>
                  <a:cubicBezTo>
                    <a:pt x="40" y="189"/>
                    <a:pt x="40" y="189"/>
                    <a:pt x="40" y="189"/>
                  </a:cubicBezTo>
                  <a:cubicBezTo>
                    <a:pt x="39" y="190"/>
                    <a:pt x="39" y="190"/>
                    <a:pt x="38" y="190"/>
                  </a:cubicBezTo>
                  <a:cubicBezTo>
                    <a:pt x="36" y="190"/>
                    <a:pt x="34" y="189"/>
                    <a:pt x="33" y="189"/>
                  </a:cubicBezTo>
                  <a:cubicBezTo>
                    <a:pt x="32" y="189"/>
                    <a:pt x="29" y="190"/>
                    <a:pt x="29" y="189"/>
                  </a:cubicBezTo>
                  <a:cubicBezTo>
                    <a:pt x="29" y="189"/>
                    <a:pt x="28" y="188"/>
                    <a:pt x="28" y="188"/>
                  </a:cubicBezTo>
                  <a:cubicBezTo>
                    <a:pt x="27" y="188"/>
                    <a:pt x="27" y="187"/>
                    <a:pt x="26" y="187"/>
                  </a:cubicBezTo>
                  <a:cubicBezTo>
                    <a:pt x="25" y="186"/>
                    <a:pt x="23" y="186"/>
                    <a:pt x="21" y="186"/>
                  </a:cubicBezTo>
                  <a:cubicBezTo>
                    <a:pt x="20" y="186"/>
                    <a:pt x="17" y="186"/>
                    <a:pt x="16" y="185"/>
                  </a:cubicBezTo>
                  <a:cubicBezTo>
                    <a:pt x="15" y="184"/>
                    <a:pt x="14" y="183"/>
                    <a:pt x="13" y="184"/>
                  </a:cubicBezTo>
                  <a:cubicBezTo>
                    <a:pt x="10" y="184"/>
                    <a:pt x="11" y="186"/>
                    <a:pt x="9" y="187"/>
                  </a:cubicBezTo>
                  <a:cubicBezTo>
                    <a:pt x="8" y="188"/>
                    <a:pt x="7" y="189"/>
                    <a:pt x="8" y="191"/>
                  </a:cubicBezTo>
                  <a:cubicBezTo>
                    <a:pt x="10" y="192"/>
                    <a:pt x="8" y="195"/>
                    <a:pt x="11" y="195"/>
                  </a:cubicBezTo>
                  <a:cubicBezTo>
                    <a:pt x="13" y="196"/>
                    <a:pt x="14" y="193"/>
                    <a:pt x="16" y="192"/>
                  </a:cubicBezTo>
                  <a:cubicBezTo>
                    <a:pt x="16" y="193"/>
                    <a:pt x="15" y="196"/>
                    <a:pt x="14" y="197"/>
                  </a:cubicBezTo>
                  <a:cubicBezTo>
                    <a:pt x="14" y="197"/>
                    <a:pt x="13" y="198"/>
                    <a:pt x="14" y="199"/>
                  </a:cubicBezTo>
                  <a:cubicBezTo>
                    <a:pt x="16" y="200"/>
                    <a:pt x="18" y="199"/>
                    <a:pt x="19" y="200"/>
                  </a:cubicBezTo>
                  <a:cubicBezTo>
                    <a:pt x="20" y="201"/>
                    <a:pt x="22" y="200"/>
                    <a:pt x="23" y="200"/>
                  </a:cubicBezTo>
                  <a:cubicBezTo>
                    <a:pt x="23" y="201"/>
                    <a:pt x="23" y="202"/>
                    <a:pt x="23" y="202"/>
                  </a:cubicBezTo>
                  <a:cubicBezTo>
                    <a:pt x="22" y="202"/>
                    <a:pt x="22" y="202"/>
                    <a:pt x="22" y="202"/>
                  </a:cubicBezTo>
                  <a:cubicBezTo>
                    <a:pt x="22" y="205"/>
                    <a:pt x="17" y="204"/>
                    <a:pt x="15" y="205"/>
                  </a:cubicBezTo>
                  <a:cubicBezTo>
                    <a:pt x="14" y="206"/>
                    <a:pt x="12" y="208"/>
                    <a:pt x="12" y="209"/>
                  </a:cubicBezTo>
                  <a:cubicBezTo>
                    <a:pt x="12" y="210"/>
                    <a:pt x="12" y="210"/>
                    <a:pt x="13" y="210"/>
                  </a:cubicBezTo>
                  <a:cubicBezTo>
                    <a:pt x="15" y="210"/>
                    <a:pt x="16" y="212"/>
                    <a:pt x="17" y="214"/>
                  </a:cubicBezTo>
                  <a:cubicBezTo>
                    <a:pt x="18" y="214"/>
                    <a:pt x="18" y="215"/>
                    <a:pt x="19" y="216"/>
                  </a:cubicBezTo>
                  <a:cubicBezTo>
                    <a:pt x="20" y="217"/>
                    <a:pt x="20" y="218"/>
                    <a:pt x="20" y="219"/>
                  </a:cubicBezTo>
                  <a:cubicBezTo>
                    <a:pt x="21" y="221"/>
                    <a:pt x="22" y="221"/>
                    <a:pt x="23" y="222"/>
                  </a:cubicBezTo>
                  <a:cubicBezTo>
                    <a:pt x="24" y="223"/>
                    <a:pt x="26" y="224"/>
                    <a:pt x="26" y="224"/>
                  </a:cubicBezTo>
                  <a:cubicBezTo>
                    <a:pt x="27" y="225"/>
                    <a:pt x="27" y="225"/>
                    <a:pt x="27" y="224"/>
                  </a:cubicBezTo>
                  <a:cubicBezTo>
                    <a:pt x="28" y="224"/>
                    <a:pt x="29" y="221"/>
                    <a:pt x="28" y="220"/>
                  </a:cubicBezTo>
                  <a:cubicBezTo>
                    <a:pt x="26" y="219"/>
                    <a:pt x="28" y="217"/>
                    <a:pt x="29" y="217"/>
                  </a:cubicBezTo>
                  <a:cubicBezTo>
                    <a:pt x="30" y="216"/>
                    <a:pt x="30" y="215"/>
                    <a:pt x="31" y="215"/>
                  </a:cubicBezTo>
                  <a:cubicBezTo>
                    <a:pt x="31" y="215"/>
                    <a:pt x="31" y="215"/>
                    <a:pt x="31" y="216"/>
                  </a:cubicBezTo>
                  <a:cubicBezTo>
                    <a:pt x="31" y="216"/>
                    <a:pt x="31" y="217"/>
                    <a:pt x="31" y="218"/>
                  </a:cubicBezTo>
                  <a:cubicBezTo>
                    <a:pt x="31" y="218"/>
                    <a:pt x="31" y="219"/>
                    <a:pt x="32" y="219"/>
                  </a:cubicBezTo>
                  <a:cubicBezTo>
                    <a:pt x="34" y="219"/>
                    <a:pt x="35" y="218"/>
                    <a:pt x="37" y="218"/>
                  </a:cubicBezTo>
                  <a:cubicBezTo>
                    <a:pt x="37" y="220"/>
                    <a:pt x="37" y="221"/>
                    <a:pt x="38" y="223"/>
                  </a:cubicBezTo>
                  <a:cubicBezTo>
                    <a:pt x="38" y="223"/>
                    <a:pt x="38" y="223"/>
                    <a:pt x="38" y="223"/>
                  </a:cubicBezTo>
                  <a:cubicBezTo>
                    <a:pt x="40" y="223"/>
                    <a:pt x="40" y="221"/>
                    <a:pt x="41" y="219"/>
                  </a:cubicBezTo>
                  <a:cubicBezTo>
                    <a:pt x="41" y="219"/>
                    <a:pt x="41" y="220"/>
                    <a:pt x="42" y="221"/>
                  </a:cubicBezTo>
                  <a:cubicBezTo>
                    <a:pt x="42" y="221"/>
                    <a:pt x="43" y="221"/>
                    <a:pt x="43" y="221"/>
                  </a:cubicBezTo>
                  <a:cubicBezTo>
                    <a:pt x="44" y="221"/>
                    <a:pt x="45" y="221"/>
                    <a:pt x="45" y="221"/>
                  </a:cubicBezTo>
                  <a:cubicBezTo>
                    <a:pt x="47" y="220"/>
                    <a:pt x="46" y="218"/>
                    <a:pt x="49" y="218"/>
                  </a:cubicBezTo>
                  <a:cubicBezTo>
                    <a:pt x="50" y="219"/>
                    <a:pt x="51" y="219"/>
                    <a:pt x="51" y="219"/>
                  </a:cubicBezTo>
                  <a:cubicBezTo>
                    <a:pt x="51" y="219"/>
                    <a:pt x="51" y="220"/>
                    <a:pt x="51" y="221"/>
                  </a:cubicBezTo>
                  <a:cubicBezTo>
                    <a:pt x="51" y="221"/>
                    <a:pt x="52" y="222"/>
                    <a:pt x="52" y="221"/>
                  </a:cubicBezTo>
                  <a:cubicBezTo>
                    <a:pt x="53" y="220"/>
                    <a:pt x="53" y="219"/>
                    <a:pt x="54" y="219"/>
                  </a:cubicBezTo>
                  <a:cubicBezTo>
                    <a:pt x="56" y="217"/>
                    <a:pt x="59" y="220"/>
                    <a:pt x="60" y="221"/>
                  </a:cubicBezTo>
                  <a:cubicBezTo>
                    <a:pt x="61" y="222"/>
                    <a:pt x="62" y="223"/>
                    <a:pt x="64" y="223"/>
                  </a:cubicBezTo>
                  <a:cubicBezTo>
                    <a:pt x="65" y="223"/>
                    <a:pt x="66" y="222"/>
                    <a:pt x="67" y="222"/>
                  </a:cubicBezTo>
                  <a:cubicBezTo>
                    <a:pt x="69" y="222"/>
                    <a:pt x="69" y="224"/>
                    <a:pt x="70" y="225"/>
                  </a:cubicBezTo>
                  <a:cubicBezTo>
                    <a:pt x="71" y="226"/>
                    <a:pt x="71" y="226"/>
                    <a:pt x="72" y="227"/>
                  </a:cubicBezTo>
                  <a:cubicBezTo>
                    <a:pt x="72" y="228"/>
                    <a:pt x="74" y="227"/>
                    <a:pt x="75" y="228"/>
                  </a:cubicBezTo>
                  <a:cubicBezTo>
                    <a:pt x="76" y="229"/>
                    <a:pt x="76" y="231"/>
                    <a:pt x="78" y="232"/>
                  </a:cubicBezTo>
                  <a:cubicBezTo>
                    <a:pt x="80" y="232"/>
                    <a:pt x="81" y="231"/>
                    <a:pt x="82" y="233"/>
                  </a:cubicBezTo>
                  <a:cubicBezTo>
                    <a:pt x="83" y="234"/>
                    <a:pt x="84" y="234"/>
                    <a:pt x="85" y="234"/>
                  </a:cubicBezTo>
                  <a:cubicBezTo>
                    <a:pt x="86" y="235"/>
                    <a:pt x="90" y="237"/>
                    <a:pt x="89" y="240"/>
                  </a:cubicBezTo>
                  <a:cubicBezTo>
                    <a:pt x="88" y="241"/>
                    <a:pt x="88" y="241"/>
                    <a:pt x="87" y="242"/>
                  </a:cubicBezTo>
                  <a:cubicBezTo>
                    <a:pt x="87" y="244"/>
                    <a:pt x="90" y="246"/>
                    <a:pt x="87" y="248"/>
                  </a:cubicBezTo>
                  <a:cubicBezTo>
                    <a:pt x="86" y="249"/>
                    <a:pt x="84" y="250"/>
                    <a:pt x="84" y="251"/>
                  </a:cubicBezTo>
                  <a:cubicBezTo>
                    <a:pt x="85" y="253"/>
                    <a:pt x="86" y="254"/>
                    <a:pt x="88" y="255"/>
                  </a:cubicBezTo>
                  <a:cubicBezTo>
                    <a:pt x="88" y="256"/>
                    <a:pt x="89" y="257"/>
                    <a:pt x="90" y="257"/>
                  </a:cubicBezTo>
                  <a:cubicBezTo>
                    <a:pt x="91" y="258"/>
                    <a:pt x="90" y="260"/>
                    <a:pt x="90" y="261"/>
                  </a:cubicBezTo>
                  <a:cubicBezTo>
                    <a:pt x="90" y="262"/>
                    <a:pt x="91" y="263"/>
                    <a:pt x="92" y="265"/>
                  </a:cubicBezTo>
                  <a:cubicBezTo>
                    <a:pt x="93" y="265"/>
                    <a:pt x="93" y="265"/>
                    <a:pt x="94" y="265"/>
                  </a:cubicBezTo>
                  <a:cubicBezTo>
                    <a:pt x="94" y="266"/>
                    <a:pt x="94" y="267"/>
                    <a:pt x="95" y="268"/>
                  </a:cubicBezTo>
                  <a:cubicBezTo>
                    <a:pt x="95" y="269"/>
                    <a:pt x="95" y="269"/>
                    <a:pt x="96" y="270"/>
                  </a:cubicBezTo>
                  <a:cubicBezTo>
                    <a:pt x="97" y="272"/>
                    <a:pt x="95" y="273"/>
                    <a:pt x="94" y="275"/>
                  </a:cubicBezTo>
                  <a:cubicBezTo>
                    <a:pt x="94" y="275"/>
                    <a:pt x="92" y="277"/>
                    <a:pt x="91" y="278"/>
                  </a:cubicBezTo>
                  <a:cubicBezTo>
                    <a:pt x="90" y="279"/>
                    <a:pt x="90" y="279"/>
                    <a:pt x="90" y="279"/>
                  </a:cubicBezTo>
                  <a:cubicBezTo>
                    <a:pt x="89" y="280"/>
                    <a:pt x="90" y="280"/>
                    <a:pt x="90" y="280"/>
                  </a:cubicBezTo>
                  <a:cubicBezTo>
                    <a:pt x="91" y="280"/>
                    <a:pt x="91" y="280"/>
                    <a:pt x="92" y="279"/>
                  </a:cubicBezTo>
                  <a:cubicBezTo>
                    <a:pt x="93" y="278"/>
                    <a:pt x="96" y="277"/>
                    <a:pt x="96" y="279"/>
                  </a:cubicBezTo>
                  <a:cubicBezTo>
                    <a:pt x="96" y="280"/>
                    <a:pt x="96" y="281"/>
                    <a:pt x="97" y="282"/>
                  </a:cubicBezTo>
                  <a:cubicBezTo>
                    <a:pt x="97" y="284"/>
                    <a:pt x="98" y="286"/>
                    <a:pt x="96" y="288"/>
                  </a:cubicBezTo>
                  <a:cubicBezTo>
                    <a:pt x="96" y="289"/>
                    <a:pt x="96" y="289"/>
                    <a:pt x="96" y="289"/>
                  </a:cubicBezTo>
                  <a:cubicBezTo>
                    <a:pt x="97" y="291"/>
                    <a:pt x="97" y="291"/>
                    <a:pt x="97" y="292"/>
                  </a:cubicBezTo>
                  <a:cubicBezTo>
                    <a:pt x="97" y="294"/>
                    <a:pt x="96" y="295"/>
                    <a:pt x="96" y="296"/>
                  </a:cubicBezTo>
                  <a:cubicBezTo>
                    <a:pt x="96" y="297"/>
                    <a:pt x="96" y="297"/>
                    <a:pt x="96" y="298"/>
                  </a:cubicBezTo>
                  <a:cubicBezTo>
                    <a:pt x="97" y="298"/>
                    <a:pt x="97" y="298"/>
                    <a:pt x="98" y="298"/>
                  </a:cubicBezTo>
                  <a:cubicBezTo>
                    <a:pt x="98" y="299"/>
                    <a:pt x="99" y="299"/>
                    <a:pt x="99" y="300"/>
                  </a:cubicBezTo>
                  <a:cubicBezTo>
                    <a:pt x="98" y="301"/>
                    <a:pt x="98" y="302"/>
                    <a:pt x="98" y="304"/>
                  </a:cubicBezTo>
                  <a:cubicBezTo>
                    <a:pt x="97" y="304"/>
                    <a:pt x="97" y="305"/>
                    <a:pt x="97" y="305"/>
                  </a:cubicBezTo>
                  <a:cubicBezTo>
                    <a:pt x="97" y="306"/>
                    <a:pt x="97" y="306"/>
                    <a:pt x="96" y="306"/>
                  </a:cubicBezTo>
                  <a:cubicBezTo>
                    <a:pt x="96" y="307"/>
                    <a:pt x="96" y="307"/>
                    <a:pt x="96" y="308"/>
                  </a:cubicBezTo>
                  <a:cubicBezTo>
                    <a:pt x="96" y="309"/>
                    <a:pt x="97" y="309"/>
                    <a:pt x="98" y="309"/>
                  </a:cubicBezTo>
                  <a:cubicBezTo>
                    <a:pt x="99" y="309"/>
                    <a:pt x="100" y="310"/>
                    <a:pt x="100" y="312"/>
                  </a:cubicBezTo>
                  <a:cubicBezTo>
                    <a:pt x="100" y="312"/>
                    <a:pt x="101" y="314"/>
                    <a:pt x="100" y="314"/>
                  </a:cubicBezTo>
                  <a:cubicBezTo>
                    <a:pt x="98" y="315"/>
                    <a:pt x="99" y="318"/>
                    <a:pt x="99" y="319"/>
                  </a:cubicBezTo>
                  <a:cubicBezTo>
                    <a:pt x="98" y="320"/>
                    <a:pt x="96" y="320"/>
                    <a:pt x="96" y="321"/>
                  </a:cubicBezTo>
                  <a:cubicBezTo>
                    <a:pt x="95" y="321"/>
                    <a:pt x="95" y="321"/>
                    <a:pt x="95" y="321"/>
                  </a:cubicBezTo>
                  <a:cubicBezTo>
                    <a:pt x="94" y="321"/>
                    <a:pt x="94" y="321"/>
                    <a:pt x="94" y="321"/>
                  </a:cubicBezTo>
                  <a:cubicBezTo>
                    <a:pt x="93" y="321"/>
                    <a:pt x="93" y="321"/>
                    <a:pt x="93" y="322"/>
                  </a:cubicBezTo>
                  <a:cubicBezTo>
                    <a:pt x="92" y="322"/>
                    <a:pt x="92" y="322"/>
                    <a:pt x="92" y="322"/>
                  </a:cubicBezTo>
                  <a:cubicBezTo>
                    <a:pt x="92" y="322"/>
                    <a:pt x="92" y="323"/>
                    <a:pt x="92" y="323"/>
                  </a:cubicBezTo>
                  <a:cubicBezTo>
                    <a:pt x="93" y="324"/>
                    <a:pt x="93" y="324"/>
                    <a:pt x="94" y="324"/>
                  </a:cubicBezTo>
                  <a:cubicBezTo>
                    <a:pt x="94" y="324"/>
                    <a:pt x="95" y="324"/>
                    <a:pt x="95" y="324"/>
                  </a:cubicBezTo>
                  <a:cubicBezTo>
                    <a:pt x="96" y="324"/>
                    <a:pt x="96" y="323"/>
                    <a:pt x="96" y="323"/>
                  </a:cubicBezTo>
                  <a:cubicBezTo>
                    <a:pt x="96" y="323"/>
                    <a:pt x="96" y="322"/>
                    <a:pt x="96" y="322"/>
                  </a:cubicBezTo>
                  <a:cubicBezTo>
                    <a:pt x="96" y="322"/>
                    <a:pt x="96" y="322"/>
                    <a:pt x="96" y="322"/>
                  </a:cubicBezTo>
                  <a:cubicBezTo>
                    <a:pt x="97" y="323"/>
                    <a:pt x="96" y="325"/>
                    <a:pt x="95" y="326"/>
                  </a:cubicBezTo>
                  <a:cubicBezTo>
                    <a:pt x="94" y="327"/>
                    <a:pt x="93" y="328"/>
                    <a:pt x="92" y="329"/>
                  </a:cubicBezTo>
                  <a:cubicBezTo>
                    <a:pt x="91" y="331"/>
                    <a:pt x="92" y="332"/>
                    <a:pt x="94" y="332"/>
                  </a:cubicBezTo>
                  <a:cubicBezTo>
                    <a:pt x="93" y="334"/>
                    <a:pt x="91" y="335"/>
                    <a:pt x="89" y="336"/>
                  </a:cubicBezTo>
                  <a:cubicBezTo>
                    <a:pt x="88" y="336"/>
                    <a:pt x="87" y="337"/>
                    <a:pt x="87" y="338"/>
                  </a:cubicBezTo>
                  <a:cubicBezTo>
                    <a:pt x="88" y="341"/>
                    <a:pt x="90" y="342"/>
                    <a:pt x="91" y="344"/>
                  </a:cubicBezTo>
                  <a:cubicBezTo>
                    <a:pt x="91" y="345"/>
                    <a:pt x="92" y="346"/>
                    <a:pt x="93" y="347"/>
                  </a:cubicBezTo>
                  <a:cubicBezTo>
                    <a:pt x="95" y="347"/>
                    <a:pt x="97" y="346"/>
                    <a:pt x="98" y="346"/>
                  </a:cubicBezTo>
                  <a:cubicBezTo>
                    <a:pt x="99" y="345"/>
                    <a:pt x="101" y="344"/>
                    <a:pt x="102" y="343"/>
                  </a:cubicBezTo>
                  <a:cubicBezTo>
                    <a:pt x="103" y="342"/>
                    <a:pt x="102" y="339"/>
                    <a:pt x="104" y="339"/>
                  </a:cubicBezTo>
                  <a:cubicBezTo>
                    <a:pt x="105" y="339"/>
                    <a:pt x="106" y="337"/>
                    <a:pt x="108" y="338"/>
                  </a:cubicBezTo>
                  <a:cubicBezTo>
                    <a:pt x="108" y="338"/>
                    <a:pt x="108" y="338"/>
                    <a:pt x="108" y="339"/>
                  </a:cubicBezTo>
                  <a:cubicBezTo>
                    <a:pt x="108" y="339"/>
                    <a:pt x="108" y="339"/>
                    <a:pt x="108" y="339"/>
                  </a:cubicBezTo>
                  <a:cubicBezTo>
                    <a:pt x="110" y="339"/>
                    <a:pt x="111" y="340"/>
                    <a:pt x="113" y="341"/>
                  </a:cubicBezTo>
                  <a:cubicBezTo>
                    <a:pt x="114" y="341"/>
                    <a:pt x="115" y="341"/>
                    <a:pt x="117" y="341"/>
                  </a:cubicBezTo>
                  <a:cubicBezTo>
                    <a:pt x="115" y="342"/>
                    <a:pt x="114" y="342"/>
                    <a:pt x="112" y="343"/>
                  </a:cubicBezTo>
                  <a:cubicBezTo>
                    <a:pt x="111" y="344"/>
                    <a:pt x="111" y="344"/>
                    <a:pt x="111" y="345"/>
                  </a:cubicBezTo>
                  <a:cubicBezTo>
                    <a:pt x="111" y="347"/>
                    <a:pt x="113" y="347"/>
                    <a:pt x="115" y="347"/>
                  </a:cubicBezTo>
                  <a:cubicBezTo>
                    <a:pt x="113" y="348"/>
                    <a:pt x="111" y="349"/>
                    <a:pt x="111" y="353"/>
                  </a:cubicBezTo>
                  <a:cubicBezTo>
                    <a:pt x="111" y="353"/>
                    <a:pt x="111" y="353"/>
                    <a:pt x="112" y="353"/>
                  </a:cubicBezTo>
                  <a:cubicBezTo>
                    <a:pt x="113" y="352"/>
                    <a:pt x="115" y="351"/>
                    <a:pt x="117" y="350"/>
                  </a:cubicBezTo>
                  <a:cubicBezTo>
                    <a:pt x="117" y="351"/>
                    <a:pt x="117" y="351"/>
                    <a:pt x="117" y="352"/>
                  </a:cubicBezTo>
                  <a:cubicBezTo>
                    <a:pt x="116" y="352"/>
                    <a:pt x="115" y="353"/>
                    <a:pt x="114" y="354"/>
                  </a:cubicBezTo>
                  <a:cubicBezTo>
                    <a:pt x="114" y="355"/>
                    <a:pt x="114" y="355"/>
                    <a:pt x="115" y="355"/>
                  </a:cubicBezTo>
                  <a:cubicBezTo>
                    <a:pt x="115" y="356"/>
                    <a:pt x="115" y="358"/>
                    <a:pt x="116" y="359"/>
                  </a:cubicBezTo>
                  <a:cubicBezTo>
                    <a:pt x="116" y="361"/>
                    <a:pt x="117" y="363"/>
                    <a:pt x="118" y="364"/>
                  </a:cubicBezTo>
                  <a:cubicBezTo>
                    <a:pt x="119" y="365"/>
                    <a:pt x="118" y="366"/>
                    <a:pt x="119" y="367"/>
                  </a:cubicBezTo>
                  <a:cubicBezTo>
                    <a:pt x="119" y="367"/>
                    <a:pt x="119" y="367"/>
                    <a:pt x="119" y="367"/>
                  </a:cubicBezTo>
                  <a:cubicBezTo>
                    <a:pt x="120" y="368"/>
                    <a:pt x="120" y="368"/>
                    <a:pt x="120" y="368"/>
                  </a:cubicBezTo>
                  <a:cubicBezTo>
                    <a:pt x="120" y="370"/>
                    <a:pt x="119" y="371"/>
                    <a:pt x="118" y="369"/>
                  </a:cubicBezTo>
                  <a:cubicBezTo>
                    <a:pt x="117" y="369"/>
                    <a:pt x="116" y="368"/>
                    <a:pt x="115" y="368"/>
                  </a:cubicBezTo>
                  <a:cubicBezTo>
                    <a:pt x="114" y="367"/>
                    <a:pt x="113" y="366"/>
                    <a:pt x="112" y="365"/>
                  </a:cubicBezTo>
                  <a:cubicBezTo>
                    <a:pt x="111" y="363"/>
                    <a:pt x="110" y="361"/>
                    <a:pt x="108" y="361"/>
                  </a:cubicBezTo>
                  <a:cubicBezTo>
                    <a:pt x="106" y="360"/>
                    <a:pt x="104" y="359"/>
                    <a:pt x="101" y="358"/>
                  </a:cubicBezTo>
                  <a:cubicBezTo>
                    <a:pt x="99" y="358"/>
                    <a:pt x="96" y="358"/>
                    <a:pt x="94" y="358"/>
                  </a:cubicBezTo>
                  <a:cubicBezTo>
                    <a:pt x="92" y="358"/>
                    <a:pt x="88" y="359"/>
                    <a:pt x="90" y="362"/>
                  </a:cubicBezTo>
                  <a:cubicBezTo>
                    <a:pt x="92" y="363"/>
                    <a:pt x="92" y="366"/>
                    <a:pt x="94" y="367"/>
                  </a:cubicBezTo>
                  <a:cubicBezTo>
                    <a:pt x="96" y="368"/>
                    <a:pt x="99" y="369"/>
                    <a:pt x="101" y="370"/>
                  </a:cubicBezTo>
                  <a:cubicBezTo>
                    <a:pt x="102" y="370"/>
                    <a:pt x="103" y="371"/>
                    <a:pt x="104" y="371"/>
                  </a:cubicBezTo>
                  <a:cubicBezTo>
                    <a:pt x="106" y="372"/>
                    <a:pt x="107" y="372"/>
                    <a:pt x="108" y="374"/>
                  </a:cubicBezTo>
                  <a:cubicBezTo>
                    <a:pt x="109" y="375"/>
                    <a:pt x="109" y="377"/>
                    <a:pt x="110" y="378"/>
                  </a:cubicBezTo>
                  <a:cubicBezTo>
                    <a:pt x="112" y="379"/>
                    <a:pt x="113" y="379"/>
                    <a:pt x="115" y="379"/>
                  </a:cubicBezTo>
                  <a:cubicBezTo>
                    <a:pt x="116" y="379"/>
                    <a:pt x="117" y="378"/>
                    <a:pt x="119" y="378"/>
                  </a:cubicBezTo>
                  <a:cubicBezTo>
                    <a:pt x="121" y="378"/>
                    <a:pt x="124" y="378"/>
                    <a:pt x="123" y="381"/>
                  </a:cubicBezTo>
                  <a:cubicBezTo>
                    <a:pt x="123" y="381"/>
                    <a:pt x="123" y="382"/>
                    <a:pt x="122" y="382"/>
                  </a:cubicBezTo>
                  <a:cubicBezTo>
                    <a:pt x="122" y="382"/>
                    <a:pt x="121" y="383"/>
                    <a:pt x="121" y="383"/>
                  </a:cubicBezTo>
                  <a:cubicBezTo>
                    <a:pt x="120" y="384"/>
                    <a:pt x="121" y="385"/>
                    <a:pt x="120" y="385"/>
                  </a:cubicBezTo>
                  <a:cubicBezTo>
                    <a:pt x="119" y="386"/>
                    <a:pt x="119" y="386"/>
                    <a:pt x="118" y="387"/>
                  </a:cubicBezTo>
                  <a:cubicBezTo>
                    <a:pt x="117" y="388"/>
                    <a:pt x="117" y="389"/>
                    <a:pt x="116" y="389"/>
                  </a:cubicBezTo>
                  <a:cubicBezTo>
                    <a:pt x="115" y="390"/>
                    <a:pt x="115" y="391"/>
                    <a:pt x="115" y="392"/>
                  </a:cubicBezTo>
                  <a:cubicBezTo>
                    <a:pt x="115" y="392"/>
                    <a:pt x="115" y="392"/>
                    <a:pt x="115" y="392"/>
                  </a:cubicBezTo>
                  <a:cubicBezTo>
                    <a:pt x="116" y="393"/>
                    <a:pt x="116" y="394"/>
                    <a:pt x="118" y="395"/>
                  </a:cubicBezTo>
                  <a:cubicBezTo>
                    <a:pt x="118" y="395"/>
                    <a:pt x="119" y="396"/>
                    <a:pt x="120" y="396"/>
                  </a:cubicBezTo>
                  <a:cubicBezTo>
                    <a:pt x="119" y="398"/>
                    <a:pt x="119" y="399"/>
                    <a:pt x="117" y="398"/>
                  </a:cubicBezTo>
                  <a:cubicBezTo>
                    <a:pt x="117" y="398"/>
                    <a:pt x="116" y="398"/>
                    <a:pt x="115" y="398"/>
                  </a:cubicBezTo>
                  <a:cubicBezTo>
                    <a:pt x="115" y="398"/>
                    <a:pt x="115" y="398"/>
                    <a:pt x="115" y="398"/>
                  </a:cubicBezTo>
                  <a:cubicBezTo>
                    <a:pt x="115" y="398"/>
                    <a:pt x="115" y="397"/>
                    <a:pt x="114" y="397"/>
                  </a:cubicBezTo>
                  <a:cubicBezTo>
                    <a:pt x="114" y="396"/>
                    <a:pt x="113" y="395"/>
                    <a:pt x="112" y="395"/>
                  </a:cubicBezTo>
                  <a:cubicBezTo>
                    <a:pt x="112" y="395"/>
                    <a:pt x="112" y="396"/>
                    <a:pt x="112" y="396"/>
                  </a:cubicBezTo>
                  <a:cubicBezTo>
                    <a:pt x="112" y="396"/>
                    <a:pt x="112" y="397"/>
                    <a:pt x="112" y="398"/>
                  </a:cubicBezTo>
                  <a:cubicBezTo>
                    <a:pt x="112" y="398"/>
                    <a:pt x="112" y="398"/>
                    <a:pt x="111" y="399"/>
                  </a:cubicBezTo>
                  <a:cubicBezTo>
                    <a:pt x="111" y="399"/>
                    <a:pt x="111" y="399"/>
                    <a:pt x="111" y="399"/>
                  </a:cubicBezTo>
                  <a:cubicBezTo>
                    <a:pt x="111" y="399"/>
                    <a:pt x="111" y="399"/>
                    <a:pt x="111" y="399"/>
                  </a:cubicBezTo>
                  <a:cubicBezTo>
                    <a:pt x="111" y="399"/>
                    <a:pt x="111" y="399"/>
                    <a:pt x="111" y="400"/>
                  </a:cubicBezTo>
                  <a:cubicBezTo>
                    <a:pt x="111" y="400"/>
                    <a:pt x="111" y="401"/>
                    <a:pt x="111" y="402"/>
                  </a:cubicBezTo>
                  <a:cubicBezTo>
                    <a:pt x="111" y="403"/>
                    <a:pt x="112" y="401"/>
                    <a:pt x="111" y="403"/>
                  </a:cubicBezTo>
                  <a:cubicBezTo>
                    <a:pt x="111" y="404"/>
                    <a:pt x="110" y="406"/>
                    <a:pt x="110" y="406"/>
                  </a:cubicBezTo>
                  <a:cubicBezTo>
                    <a:pt x="110" y="406"/>
                    <a:pt x="109" y="406"/>
                    <a:pt x="109" y="407"/>
                  </a:cubicBezTo>
                  <a:cubicBezTo>
                    <a:pt x="109" y="407"/>
                    <a:pt x="107" y="406"/>
                    <a:pt x="107" y="406"/>
                  </a:cubicBezTo>
                  <a:cubicBezTo>
                    <a:pt x="105" y="405"/>
                    <a:pt x="104" y="405"/>
                    <a:pt x="102" y="406"/>
                  </a:cubicBezTo>
                  <a:cubicBezTo>
                    <a:pt x="101" y="406"/>
                    <a:pt x="98" y="408"/>
                    <a:pt x="101" y="410"/>
                  </a:cubicBezTo>
                  <a:cubicBezTo>
                    <a:pt x="101" y="411"/>
                    <a:pt x="103" y="412"/>
                    <a:pt x="104" y="412"/>
                  </a:cubicBezTo>
                  <a:cubicBezTo>
                    <a:pt x="106" y="412"/>
                    <a:pt x="106" y="410"/>
                    <a:pt x="108" y="409"/>
                  </a:cubicBezTo>
                  <a:cubicBezTo>
                    <a:pt x="111" y="409"/>
                    <a:pt x="109" y="412"/>
                    <a:pt x="108" y="413"/>
                  </a:cubicBezTo>
                  <a:cubicBezTo>
                    <a:pt x="108" y="414"/>
                    <a:pt x="110" y="415"/>
                    <a:pt x="110" y="416"/>
                  </a:cubicBezTo>
                  <a:cubicBezTo>
                    <a:pt x="113" y="417"/>
                    <a:pt x="115" y="420"/>
                    <a:pt x="112" y="422"/>
                  </a:cubicBezTo>
                  <a:cubicBezTo>
                    <a:pt x="111" y="424"/>
                    <a:pt x="110" y="424"/>
                    <a:pt x="110" y="426"/>
                  </a:cubicBezTo>
                  <a:cubicBezTo>
                    <a:pt x="110" y="426"/>
                    <a:pt x="110" y="426"/>
                    <a:pt x="110" y="426"/>
                  </a:cubicBezTo>
                  <a:cubicBezTo>
                    <a:pt x="111" y="426"/>
                    <a:pt x="108" y="426"/>
                    <a:pt x="108" y="426"/>
                  </a:cubicBezTo>
                  <a:cubicBezTo>
                    <a:pt x="107" y="426"/>
                    <a:pt x="106" y="425"/>
                    <a:pt x="105" y="425"/>
                  </a:cubicBezTo>
                  <a:cubicBezTo>
                    <a:pt x="103" y="424"/>
                    <a:pt x="101" y="422"/>
                    <a:pt x="99" y="422"/>
                  </a:cubicBezTo>
                  <a:cubicBezTo>
                    <a:pt x="97" y="422"/>
                    <a:pt x="95" y="422"/>
                    <a:pt x="93" y="423"/>
                  </a:cubicBezTo>
                  <a:cubicBezTo>
                    <a:pt x="91" y="424"/>
                    <a:pt x="90" y="426"/>
                    <a:pt x="87" y="427"/>
                  </a:cubicBezTo>
                  <a:cubicBezTo>
                    <a:pt x="86" y="427"/>
                    <a:pt x="84" y="429"/>
                    <a:pt x="86" y="430"/>
                  </a:cubicBezTo>
                  <a:cubicBezTo>
                    <a:pt x="88" y="430"/>
                    <a:pt x="90" y="430"/>
                    <a:pt x="92" y="430"/>
                  </a:cubicBezTo>
                  <a:cubicBezTo>
                    <a:pt x="95" y="429"/>
                    <a:pt x="98" y="429"/>
                    <a:pt x="100" y="431"/>
                  </a:cubicBezTo>
                  <a:cubicBezTo>
                    <a:pt x="99" y="431"/>
                    <a:pt x="99" y="431"/>
                    <a:pt x="98" y="431"/>
                  </a:cubicBezTo>
                  <a:cubicBezTo>
                    <a:pt x="96" y="432"/>
                    <a:pt x="94" y="431"/>
                    <a:pt x="92" y="431"/>
                  </a:cubicBezTo>
                  <a:cubicBezTo>
                    <a:pt x="91" y="431"/>
                    <a:pt x="90" y="431"/>
                    <a:pt x="88" y="432"/>
                  </a:cubicBezTo>
                  <a:cubicBezTo>
                    <a:pt x="87" y="433"/>
                    <a:pt x="85" y="433"/>
                    <a:pt x="84" y="434"/>
                  </a:cubicBezTo>
                  <a:cubicBezTo>
                    <a:pt x="84" y="434"/>
                    <a:pt x="84" y="434"/>
                    <a:pt x="84" y="434"/>
                  </a:cubicBezTo>
                  <a:cubicBezTo>
                    <a:pt x="84" y="435"/>
                    <a:pt x="84" y="435"/>
                    <a:pt x="85" y="435"/>
                  </a:cubicBezTo>
                  <a:cubicBezTo>
                    <a:pt x="86" y="436"/>
                    <a:pt x="86" y="437"/>
                    <a:pt x="87" y="437"/>
                  </a:cubicBezTo>
                  <a:cubicBezTo>
                    <a:pt x="89" y="439"/>
                    <a:pt x="91" y="437"/>
                    <a:pt x="93" y="437"/>
                  </a:cubicBezTo>
                  <a:cubicBezTo>
                    <a:pt x="96" y="437"/>
                    <a:pt x="91" y="439"/>
                    <a:pt x="92" y="439"/>
                  </a:cubicBezTo>
                  <a:cubicBezTo>
                    <a:pt x="92" y="439"/>
                    <a:pt x="91" y="439"/>
                    <a:pt x="91" y="440"/>
                  </a:cubicBezTo>
                  <a:cubicBezTo>
                    <a:pt x="90" y="441"/>
                    <a:pt x="89" y="442"/>
                    <a:pt x="87" y="442"/>
                  </a:cubicBezTo>
                  <a:cubicBezTo>
                    <a:pt x="87" y="443"/>
                    <a:pt x="86" y="444"/>
                    <a:pt x="85" y="445"/>
                  </a:cubicBezTo>
                  <a:cubicBezTo>
                    <a:pt x="84" y="446"/>
                    <a:pt x="84" y="446"/>
                    <a:pt x="83" y="447"/>
                  </a:cubicBezTo>
                  <a:cubicBezTo>
                    <a:pt x="82" y="448"/>
                    <a:pt x="84" y="449"/>
                    <a:pt x="85" y="449"/>
                  </a:cubicBezTo>
                  <a:cubicBezTo>
                    <a:pt x="87" y="450"/>
                    <a:pt x="90" y="449"/>
                    <a:pt x="92" y="448"/>
                  </a:cubicBezTo>
                  <a:cubicBezTo>
                    <a:pt x="98" y="446"/>
                    <a:pt x="99" y="438"/>
                    <a:pt x="105" y="439"/>
                  </a:cubicBezTo>
                  <a:cubicBezTo>
                    <a:pt x="105" y="441"/>
                    <a:pt x="102" y="442"/>
                    <a:pt x="101" y="443"/>
                  </a:cubicBezTo>
                  <a:cubicBezTo>
                    <a:pt x="100" y="444"/>
                    <a:pt x="99" y="445"/>
                    <a:pt x="97" y="446"/>
                  </a:cubicBezTo>
                  <a:cubicBezTo>
                    <a:pt x="96" y="447"/>
                    <a:pt x="96" y="448"/>
                    <a:pt x="95" y="448"/>
                  </a:cubicBezTo>
                  <a:cubicBezTo>
                    <a:pt x="94" y="449"/>
                    <a:pt x="92" y="449"/>
                    <a:pt x="91" y="450"/>
                  </a:cubicBezTo>
                  <a:cubicBezTo>
                    <a:pt x="90" y="451"/>
                    <a:pt x="89" y="452"/>
                    <a:pt x="88" y="453"/>
                  </a:cubicBezTo>
                  <a:cubicBezTo>
                    <a:pt x="88" y="453"/>
                    <a:pt x="89" y="453"/>
                    <a:pt x="89" y="453"/>
                  </a:cubicBezTo>
                  <a:cubicBezTo>
                    <a:pt x="91" y="454"/>
                    <a:pt x="94" y="453"/>
                    <a:pt x="96" y="453"/>
                  </a:cubicBezTo>
                  <a:cubicBezTo>
                    <a:pt x="96" y="454"/>
                    <a:pt x="95" y="454"/>
                    <a:pt x="95" y="455"/>
                  </a:cubicBezTo>
                  <a:cubicBezTo>
                    <a:pt x="92" y="456"/>
                    <a:pt x="85" y="457"/>
                    <a:pt x="89" y="460"/>
                  </a:cubicBezTo>
                  <a:cubicBezTo>
                    <a:pt x="89" y="461"/>
                    <a:pt x="89" y="462"/>
                    <a:pt x="90" y="463"/>
                  </a:cubicBezTo>
                  <a:cubicBezTo>
                    <a:pt x="90" y="463"/>
                    <a:pt x="91" y="464"/>
                    <a:pt x="91" y="463"/>
                  </a:cubicBezTo>
                  <a:cubicBezTo>
                    <a:pt x="94" y="462"/>
                    <a:pt x="96" y="461"/>
                    <a:pt x="99" y="459"/>
                  </a:cubicBezTo>
                  <a:cubicBezTo>
                    <a:pt x="101" y="458"/>
                    <a:pt x="103" y="458"/>
                    <a:pt x="105" y="459"/>
                  </a:cubicBezTo>
                  <a:cubicBezTo>
                    <a:pt x="106" y="459"/>
                    <a:pt x="105" y="459"/>
                    <a:pt x="104" y="459"/>
                  </a:cubicBezTo>
                  <a:cubicBezTo>
                    <a:pt x="103" y="459"/>
                    <a:pt x="102" y="460"/>
                    <a:pt x="102" y="460"/>
                  </a:cubicBezTo>
                  <a:cubicBezTo>
                    <a:pt x="101" y="460"/>
                    <a:pt x="100" y="461"/>
                    <a:pt x="99" y="462"/>
                  </a:cubicBezTo>
                  <a:cubicBezTo>
                    <a:pt x="98" y="463"/>
                    <a:pt x="96" y="464"/>
                    <a:pt x="95" y="465"/>
                  </a:cubicBezTo>
                  <a:cubicBezTo>
                    <a:pt x="93" y="465"/>
                    <a:pt x="90" y="465"/>
                    <a:pt x="91" y="467"/>
                  </a:cubicBezTo>
                  <a:cubicBezTo>
                    <a:pt x="91" y="468"/>
                    <a:pt x="92" y="468"/>
                    <a:pt x="92" y="469"/>
                  </a:cubicBezTo>
                  <a:cubicBezTo>
                    <a:pt x="92" y="470"/>
                    <a:pt x="92" y="472"/>
                    <a:pt x="92" y="472"/>
                  </a:cubicBezTo>
                  <a:cubicBezTo>
                    <a:pt x="92" y="473"/>
                    <a:pt x="93" y="473"/>
                    <a:pt x="93" y="473"/>
                  </a:cubicBezTo>
                  <a:cubicBezTo>
                    <a:pt x="94" y="473"/>
                    <a:pt x="98" y="473"/>
                    <a:pt x="96" y="474"/>
                  </a:cubicBezTo>
                  <a:cubicBezTo>
                    <a:pt x="94" y="476"/>
                    <a:pt x="93" y="477"/>
                    <a:pt x="92" y="480"/>
                  </a:cubicBezTo>
                  <a:cubicBezTo>
                    <a:pt x="92" y="481"/>
                    <a:pt x="92" y="484"/>
                    <a:pt x="94" y="484"/>
                  </a:cubicBezTo>
                  <a:cubicBezTo>
                    <a:pt x="97" y="484"/>
                    <a:pt x="98" y="480"/>
                    <a:pt x="101" y="479"/>
                  </a:cubicBezTo>
                  <a:cubicBezTo>
                    <a:pt x="102" y="479"/>
                    <a:pt x="102" y="479"/>
                    <a:pt x="103" y="478"/>
                  </a:cubicBezTo>
                  <a:cubicBezTo>
                    <a:pt x="104" y="478"/>
                    <a:pt x="104" y="477"/>
                    <a:pt x="105" y="477"/>
                  </a:cubicBezTo>
                  <a:cubicBezTo>
                    <a:pt x="106" y="478"/>
                    <a:pt x="106" y="478"/>
                    <a:pt x="106" y="478"/>
                  </a:cubicBezTo>
                  <a:cubicBezTo>
                    <a:pt x="107" y="477"/>
                    <a:pt x="109" y="476"/>
                    <a:pt x="108" y="479"/>
                  </a:cubicBezTo>
                  <a:cubicBezTo>
                    <a:pt x="108" y="479"/>
                    <a:pt x="108" y="480"/>
                    <a:pt x="107" y="480"/>
                  </a:cubicBezTo>
                  <a:cubicBezTo>
                    <a:pt x="107" y="481"/>
                    <a:pt x="107" y="482"/>
                    <a:pt x="107" y="483"/>
                  </a:cubicBezTo>
                  <a:cubicBezTo>
                    <a:pt x="107" y="483"/>
                    <a:pt x="105" y="483"/>
                    <a:pt x="104" y="483"/>
                  </a:cubicBezTo>
                  <a:cubicBezTo>
                    <a:pt x="103" y="483"/>
                    <a:pt x="102" y="484"/>
                    <a:pt x="101" y="485"/>
                  </a:cubicBezTo>
                  <a:cubicBezTo>
                    <a:pt x="99" y="485"/>
                    <a:pt x="98" y="485"/>
                    <a:pt x="97" y="486"/>
                  </a:cubicBezTo>
                  <a:cubicBezTo>
                    <a:pt x="97" y="486"/>
                    <a:pt x="96" y="487"/>
                    <a:pt x="96" y="488"/>
                  </a:cubicBezTo>
                  <a:cubicBezTo>
                    <a:pt x="96" y="488"/>
                    <a:pt x="96" y="489"/>
                    <a:pt x="97" y="490"/>
                  </a:cubicBezTo>
                  <a:cubicBezTo>
                    <a:pt x="97" y="490"/>
                    <a:pt x="95" y="491"/>
                    <a:pt x="95" y="491"/>
                  </a:cubicBezTo>
                  <a:cubicBezTo>
                    <a:pt x="94" y="492"/>
                    <a:pt x="94" y="492"/>
                    <a:pt x="94" y="494"/>
                  </a:cubicBezTo>
                  <a:cubicBezTo>
                    <a:pt x="94" y="494"/>
                    <a:pt x="95" y="495"/>
                    <a:pt x="95" y="495"/>
                  </a:cubicBezTo>
                  <a:cubicBezTo>
                    <a:pt x="95" y="496"/>
                    <a:pt x="95" y="498"/>
                    <a:pt x="96" y="498"/>
                  </a:cubicBezTo>
                  <a:cubicBezTo>
                    <a:pt x="97" y="500"/>
                    <a:pt x="97" y="501"/>
                    <a:pt x="98" y="503"/>
                  </a:cubicBezTo>
                  <a:cubicBezTo>
                    <a:pt x="98" y="503"/>
                    <a:pt x="98" y="503"/>
                    <a:pt x="98" y="504"/>
                  </a:cubicBezTo>
                  <a:cubicBezTo>
                    <a:pt x="100" y="504"/>
                    <a:pt x="100" y="505"/>
                    <a:pt x="100" y="507"/>
                  </a:cubicBezTo>
                  <a:cubicBezTo>
                    <a:pt x="100" y="507"/>
                    <a:pt x="100" y="507"/>
                    <a:pt x="101" y="507"/>
                  </a:cubicBezTo>
                  <a:cubicBezTo>
                    <a:pt x="101" y="507"/>
                    <a:pt x="104" y="508"/>
                    <a:pt x="103" y="509"/>
                  </a:cubicBezTo>
                  <a:cubicBezTo>
                    <a:pt x="103" y="510"/>
                    <a:pt x="103" y="511"/>
                    <a:pt x="103" y="512"/>
                  </a:cubicBezTo>
                  <a:cubicBezTo>
                    <a:pt x="103" y="513"/>
                    <a:pt x="102" y="514"/>
                    <a:pt x="103" y="515"/>
                  </a:cubicBezTo>
                  <a:cubicBezTo>
                    <a:pt x="103" y="516"/>
                    <a:pt x="104" y="517"/>
                    <a:pt x="105" y="517"/>
                  </a:cubicBezTo>
                  <a:cubicBezTo>
                    <a:pt x="107" y="518"/>
                    <a:pt x="106" y="520"/>
                    <a:pt x="108" y="521"/>
                  </a:cubicBezTo>
                  <a:cubicBezTo>
                    <a:pt x="108" y="521"/>
                    <a:pt x="108" y="521"/>
                    <a:pt x="108" y="521"/>
                  </a:cubicBezTo>
                  <a:cubicBezTo>
                    <a:pt x="110" y="521"/>
                    <a:pt x="109" y="524"/>
                    <a:pt x="109" y="525"/>
                  </a:cubicBezTo>
                  <a:cubicBezTo>
                    <a:pt x="108" y="526"/>
                    <a:pt x="108" y="528"/>
                    <a:pt x="108" y="530"/>
                  </a:cubicBezTo>
                  <a:cubicBezTo>
                    <a:pt x="108" y="530"/>
                    <a:pt x="109" y="531"/>
                    <a:pt x="109" y="531"/>
                  </a:cubicBezTo>
                  <a:cubicBezTo>
                    <a:pt x="110" y="532"/>
                    <a:pt x="112" y="532"/>
                    <a:pt x="112" y="534"/>
                  </a:cubicBezTo>
                  <a:cubicBezTo>
                    <a:pt x="112" y="534"/>
                    <a:pt x="112" y="535"/>
                    <a:pt x="112" y="535"/>
                  </a:cubicBezTo>
                  <a:cubicBezTo>
                    <a:pt x="113" y="536"/>
                    <a:pt x="114" y="536"/>
                    <a:pt x="115" y="536"/>
                  </a:cubicBezTo>
                  <a:cubicBezTo>
                    <a:pt x="115" y="536"/>
                    <a:pt x="117" y="536"/>
                    <a:pt x="117" y="536"/>
                  </a:cubicBezTo>
                  <a:cubicBezTo>
                    <a:pt x="119" y="536"/>
                    <a:pt x="118" y="538"/>
                    <a:pt x="118" y="539"/>
                  </a:cubicBezTo>
                  <a:cubicBezTo>
                    <a:pt x="118" y="540"/>
                    <a:pt x="118" y="543"/>
                    <a:pt x="120" y="543"/>
                  </a:cubicBezTo>
                  <a:cubicBezTo>
                    <a:pt x="120" y="543"/>
                    <a:pt x="121" y="543"/>
                    <a:pt x="121" y="543"/>
                  </a:cubicBezTo>
                  <a:cubicBezTo>
                    <a:pt x="122" y="542"/>
                    <a:pt x="124" y="543"/>
                    <a:pt x="125" y="543"/>
                  </a:cubicBezTo>
                  <a:cubicBezTo>
                    <a:pt x="126" y="543"/>
                    <a:pt x="127" y="542"/>
                    <a:pt x="128" y="541"/>
                  </a:cubicBezTo>
                  <a:cubicBezTo>
                    <a:pt x="129" y="541"/>
                    <a:pt x="130" y="540"/>
                    <a:pt x="131" y="540"/>
                  </a:cubicBezTo>
                  <a:cubicBezTo>
                    <a:pt x="132" y="540"/>
                    <a:pt x="133" y="540"/>
                    <a:pt x="133" y="540"/>
                  </a:cubicBezTo>
                  <a:cubicBezTo>
                    <a:pt x="135" y="539"/>
                    <a:pt x="137" y="538"/>
                    <a:pt x="137" y="540"/>
                  </a:cubicBezTo>
                  <a:cubicBezTo>
                    <a:pt x="137" y="541"/>
                    <a:pt x="137" y="541"/>
                    <a:pt x="138" y="541"/>
                  </a:cubicBezTo>
                  <a:cubicBezTo>
                    <a:pt x="138" y="540"/>
                    <a:pt x="139" y="539"/>
                    <a:pt x="140" y="539"/>
                  </a:cubicBezTo>
                  <a:cubicBezTo>
                    <a:pt x="140" y="539"/>
                    <a:pt x="141" y="539"/>
                    <a:pt x="140" y="540"/>
                  </a:cubicBezTo>
                  <a:cubicBezTo>
                    <a:pt x="140" y="540"/>
                    <a:pt x="141" y="541"/>
                    <a:pt x="140" y="541"/>
                  </a:cubicBezTo>
                  <a:cubicBezTo>
                    <a:pt x="140" y="541"/>
                    <a:pt x="140" y="542"/>
                    <a:pt x="140" y="542"/>
                  </a:cubicBezTo>
                  <a:cubicBezTo>
                    <a:pt x="140" y="543"/>
                    <a:pt x="138" y="544"/>
                    <a:pt x="137" y="545"/>
                  </a:cubicBezTo>
                  <a:cubicBezTo>
                    <a:pt x="136" y="546"/>
                    <a:pt x="136" y="547"/>
                    <a:pt x="137" y="549"/>
                  </a:cubicBezTo>
                  <a:cubicBezTo>
                    <a:pt x="137" y="549"/>
                    <a:pt x="138" y="550"/>
                    <a:pt x="138" y="550"/>
                  </a:cubicBezTo>
                  <a:cubicBezTo>
                    <a:pt x="139" y="550"/>
                    <a:pt x="141" y="550"/>
                    <a:pt x="141" y="550"/>
                  </a:cubicBezTo>
                  <a:cubicBezTo>
                    <a:pt x="141" y="550"/>
                    <a:pt x="142" y="551"/>
                    <a:pt x="142" y="551"/>
                  </a:cubicBezTo>
                  <a:cubicBezTo>
                    <a:pt x="142" y="551"/>
                    <a:pt x="142" y="551"/>
                    <a:pt x="143" y="551"/>
                  </a:cubicBezTo>
                  <a:cubicBezTo>
                    <a:pt x="143" y="551"/>
                    <a:pt x="143" y="551"/>
                    <a:pt x="143" y="551"/>
                  </a:cubicBezTo>
                  <a:cubicBezTo>
                    <a:pt x="143" y="551"/>
                    <a:pt x="143" y="551"/>
                    <a:pt x="143" y="551"/>
                  </a:cubicBezTo>
                  <a:cubicBezTo>
                    <a:pt x="143" y="552"/>
                    <a:pt x="143" y="553"/>
                    <a:pt x="144" y="555"/>
                  </a:cubicBezTo>
                  <a:cubicBezTo>
                    <a:pt x="144" y="555"/>
                    <a:pt x="144" y="555"/>
                    <a:pt x="144" y="555"/>
                  </a:cubicBezTo>
                  <a:cubicBezTo>
                    <a:pt x="146" y="555"/>
                    <a:pt x="147" y="554"/>
                    <a:pt x="148" y="553"/>
                  </a:cubicBezTo>
                  <a:cubicBezTo>
                    <a:pt x="148" y="553"/>
                    <a:pt x="148" y="552"/>
                    <a:pt x="148" y="552"/>
                  </a:cubicBezTo>
                  <a:cubicBezTo>
                    <a:pt x="148" y="552"/>
                    <a:pt x="148" y="552"/>
                    <a:pt x="149" y="552"/>
                  </a:cubicBezTo>
                  <a:cubicBezTo>
                    <a:pt x="150" y="553"/>
                    <a:pt x="150" y="554"/>
                    <a:pt x="150" y="556"/>
                  </a:cubicBezTo>
                  <a:cubicBezTo>
                    <a:pt x="150" y="556"/>
                    <a:pt x="150" y="556"/>
                    <a:pt x="150" y="556"/>
                  </a:cubicBezTo>
                  <a:cubicBezTo>
                    <a:pt x="152" y="556"/>
                    <a:pt x="153" y="556"/>
                    <a:pt x="154" y="557"/>
                  </a:cubicBezTo>
                  <a:cubicBezTo>
                    <a:pt x="155" y="558"/>
                    <a:pt x="156" y="557"/>
                    <a:pt x="156" y="557"/>
                  </a:cubicBezTo>
                  <a:cubicBezTo>
                    <a:pt x="157" y="557"/>
                    <a:pt x="158" y="556"/>
                    <a:pt x="158" y="555"/>
                  </a:cubicBezTo>
                  <a:cubicBezTo>
                    <a:pt x="159" y="555"/>
                    <a:pt x="159" y="554"/>
                    <a:pt x="159" y="553"/>
                  </a:cubicBezTo>
                  <a:cubicBezTo>
                    <a:pt x="159" y="553"/>
                    <a:pt x="158" y="551"/>
                    <a:pt x="159" y="551"/>
                  </a:cubicBezTo>
                  <a:cubicBezTo>
                    <a:pt x="159" y="551"/>
                    <a:pt x="160" y="550"/>
                    <a:pt x="161" y="550"/>
                  </a:cubicBezTo>
                  <a:cubicBezTo>
                    <a:pt x="162" y="549"/>
                    <a:pt x="162" y="548"/>
                    <a:pt x="161" y="548"/>
                  </a:cubicBezTo>
                  <a:cubicBezTo>
                    <a:pt x="160" y="548"/>
                    <a:pt x="158" y="548"/>
                    <a:pt x="159" y="547"/>
                  </a:cubicBezTo>
                  <a:cubicBezTo>
                    <a:pt x="159" y="547"/>
                    <a:pt x="160" y="546"/>
                    <a:pt x="160" y="546"/>
                  </a:cubicBezTo>
                  <a:cubicBezTo>
                    <a:pt x="160" y="546"/>
                    <a:pt x="160" y="545"/>
                    <a:pt x="160" y="545"/>
                  </a:cubicBezTo>
                  <a:cubicBezTo>
                    <a:pt x="160" y="545"/>
                    <a:pt x="158" y="545"/>
                    <a:pt x="157" y="545"/>
                  </a:cubicBezTo>
                  <a:cubicBezTo>
                    <a:pt x="158" y="545"/>
                    <a:pt x="158" y="544"/>
                    <a:pt x="159" y="544"/>
                  </a:cubicBezTo>
                  <a:cubicBezTo>
                    <a:pt x="161" y="544"/>
                    <a:pt x="161" y="544"/>
                    <a:pt x="162" y="543"/>
                  </a:cubicBezTo>
                  <a:cubicBezTo>
                    <a:pt x="163" y="543"/>
                    <a:pt x="163" y="542"/>
                    <a:pt x="163" y="542"/>
                  </a:cubicBezTo>
                  <a:cubicBezTo>
                    <a:pt x="163" y="542"/>
                    <a:pt x="162" y="541"/>
                    <a:pt x="162" y="541"/>
                  </a:cubicBezTo>
                  <a:cubicBezTo>
                    <a:pt x="163" y="540"/>
                    <a:pt x="162" y="538"/>
                    <a:pt x="161" y="537"/>
                  </a:cubicBezTo>
                  <a:cubicBezTo>
                    <a:pt x="161" y="537"/>
                    <a:pt x="160" y="537"/>
                    <a:pt x="161" y="536"/>
                  </a:cubicBezTo>
                  <a:cubicBezTo>
                    <a:pt x="161" y="536"/>
                    <a:pt x="162" y="535"/>
                    <a:pt x="163" y="535"/>
                  </a:cubicBezTo>
                  <a:cubicBezTo>
                    <a:pt x="164" y="534"/>
                    <a:pt x="165" y="530"/>
                    <a:pt x="166" y="530"/>
                  </a:cubicBezTo>
                  <a:cubicBezTo>
                    <a:pt x="166" y="530"/>
                    <a:pt x="167" y="530"/>
                    <a:pt x="167" y="530"/>
                  </a:cubicBezTo>
                  <a:cubicBezTo>
                    <a:pt x="167" y="529"/>
                    <a:pt x="168" y="528"/>
                    <a:pt x="169" y="527"/>
                  </a:cubicBezTo>
                  <a:cubicBezTo>
                    <a:pt x="169" y="526"/>
                    <a:pt x="170" y="525"/>
                    <a:pt x="169" y="524"/>
                  </a:cubicBezTo>
                  <a:cubicBezTo>
                    <a:pt x="169" y="522"/>
                    <a:pt x="168" y="521"/>
                    <a:pt x="169" y="520"/>
                  </a:cubicBezTo>
                  <a:cubicBezTo>
                    <a:pt x="169" y="519"/>
                    <a:pt x="169" y="519"/>
                    <a:pt x="169" y="518"/>
                  </a:cubicBezTo>
                  <a:cubicBezTo>
                    <a:pt x="169" y="517"/>
                    <a:pt x="168" y="517"/>
                    <a:pt x="168" y="517"/>
                  </a:cubicBezTo>
                  <a:cubicBezTo>
                    <a:pt x="167" y="516"/>
                    <a:pt x="169" y="513"/>
                    <a:pt x="171" y="514"/>
                  </a:cubicBezTo>
                  <a:cubicBezTo>
                    <a:pt x="172" y="515"/>
                    <a:pt x="174" y="515"/>
                    <a:pt x="175" y="514"/>
                  </a:cubicBezTo>
                  <a:cubicBezTo>
                    <a:pt x="175" y="513"/>
                    <a:pt x="177" y="511"/>
                    <a:pt x="175" y="510"/>
                  </a:cubicBezTo>
                  <a:cubicBezTo>
                    <a:pt x="175" y="510"/>
                    <a:pt x="174" y="510"/>
                    <a:pt x="173" y="510"/>
                  </a:cubicBezTo>
                  <a:cubicBezTo>
                    <a:pt x="173" y="510"/>
                    <a:pt x="174" y="509"/>
                    <a:pt x="174" y="509"/>
                  </a:cubicBezTo>
                  <a:cubicBezTo>
                    <a:pt x="174" y="509"/>
                    <a:pt x="175" y="509"/>
                    <a:pt x="175" y="508"/>
                  </a:cubicBezTo>
                  <a:cubicBezTo>
                    <a:pt x="176" y="508"/>
                    <a:pt x="176" y="508"/>
                    <a:pt x="176" y="507"/>
                  </a:cubicBezTo>
                  <a:cubicBezTo>
                    <a:pt x="176" y="506"/>
                    <a:pt x="176" y="504"/>
                    <a:pt x="177" y="503"/>
                  </a:cubicBezTo>
                  <a:cubicBezTo>
                    <a:pt x="177" y="503"/>
                    <a:pt x="177" y="502"/>
                    <a:pt x="177" y="502"/>
                  </a:cubicBezTo>
                  <a:cubicBezTo>
                    <a:pt x="177" y="501"/>
                    <a:pt x="178" y="502"/>
                    <a:pt x="179" y="502"/>
                  </a:cubicBezTo>
                  <a:cubicBezTo>
                    <a:pt x="180" y="502"/>
                    <a:pt x="181" y="502"/>
                    <a:pt x="182" y="501"/>
                  </a:cubicBezTo>
                  <a:cubicBezTo>
                    <a:pt x="183" y="501"/>
                    <a:pt x="184" y="500"/>
                    <a:pt x="183" y="498"/>
                  </a:cubicBezTo>
                  <a:cubicBezTo>
                    <a:pt x="183" y="497"/>
                    <a:pt x="179" y="497"/>
                    <a:pt x="178" y="497"/>
                  </a:cubicBezTo>
                  <a:cubicBezTo>
                    <a:pt x="178" y="497"/>
                    <a:pt x="177" y="493"/>
                    <a:pt x="180" y="495"/>
                  </a:cubicBezTo>
                  <a:cubicBezTo>
                    <a:pt x="180" y="496"/>
                    <a:pt x="181" y="496"/>
                    <a:pt x="181" y="497"/>
                  </a:cubicBezTo>
                  <a:cubicBezTo>
                    <a:pt x="182" y="497"/>
                    <a:pt x="183" y="497"/>
                    <a:pt x="184" y="497"/>
                  </a:cubicBezTo>
                  <a:cubicBezTo>
                    <a:pt x="186" y="497"/>
                    <a:pt x="186" y="495"/>
                    <a:pt x="186" y="494"/>
                  </a:cubicBezTo>
                  <a:cubicBezTo>
                    <a:pt x="186" y="493"/>
                    <a:pt x="186" y="491"/>
                    <a:pt x="186" y="490"/>
                  </a:cubicBezTo>
                  <a:cubicBezTo>
                    <a:pt x="185" y="489"/>
                    <a:pt x="184" y="489"/>
                    <a:pt x="183" y="488"/>
                  </a:cubicBezTo>
                  <a:cubicBezTo>
                    <a:pt x="182" y="488"/>
                    <a:pt x="181" y="488"/>
                    <a:pt x="181" y="487"/>
                  </a:cubicBezTo>
                  <a:cubicBezTo>
                    <a:pt x="181" y="487"/>
                    <a:pt x="181" y="486"/>
                    <a:pt x="181" y="486"/>
                  </a:cubicBezTo>
                  <a:cubicBezTo>
                    <a:pt x="181" y="485"/>
                    <a:pt x="182" y="485"/>
                    <a:pt x="183" y="485"/>
                  </a:cubicBezTo>
                  <a:cubicBezTo>
                    <a:pt x="184" y="486"/>
                    <a:pt x="185" y="486"/>
                    <a:pt x="186" y="485"/>
                  </a:cubicBezTo>
                  <a:cubicBezTo>
                    <a:pt x="188" y="484"/>
                    <a:pt x="187" y="482"/>
                    <a:pt x="187" y="480"/>
                  </a:cubicBezTo>
                  <a:cubicBezTo>
                    <a:pt x="187" y="480"/>
                    <a:pt x="186" y="478"/>
                    <a:pt x="186" y="477"/>
                  </a:cubicBezTo>
                  <a:cubicBezTo>
                    <a:pt x="185" y="475"/>
                    <a:pt x="184" y="474"/>
                    <a:pt x="184" y="472"/>
                  </a:cubicBezTo>
                  <a:cubicBezTo>
                    <a:pt x="187" y="473"/>
                    <a:pt x="188" y="477"/>
                    <a:pt x="191" y="476"/>
                  </a:cubicBezTo>
                  <a:cubicBezTo>
                    <a:pt x="192" y="475"/>
                    <a:pt x="194" y="474"/>
                    <a:pt x="193" y="472"/>
                  </a:cubicBezTo>
                  <a:cubicBezTo>
                    <a:pt x="193" y="470"/>
                    <a:pt x="192" y="467"/>
                    <a:pt x="194" y="468"/>
                  </a:cubicBezTo>
                  <a:cubicBezTo>
                    <a:pt x="196" y="468"/>
                    <a:pt x="197" y="468"/>
                    <a:pt x="199" y="468"/>
                  </a:cubicBezTo>
                  <a:cubicBezTo>
                    <a:pt x="199" y="468"/>
                    <a:pt x="200" y="467"/>
                    <a:pt x="200" y="467"/>
                  </a:cubicBezTo>
                  <a:cubicBezTo>
                    <a:pt x="200" y="467"/>
                    <a:pt x="200" y="466"/>
                    <a:pt x="200" y="466"/>
                  </a:cubicBezTo>
                  <a:cubicBezTo>
                    <a:pt x="200" y="465"/>
                    <a:pt x="201" y="466"/>
                    <a:pt x="202" y="466"/>
                  </a:cubicBezTo>
                  <a:cubicBezTo>
                    <a:pt x="204" y="468"/>
                    <a:pt x="207" y="467"/>
                    <a:pt x="209" y="466"/>
                  </a:cubicBezTo>
                  <a:cubicBezTo>
                    <a:pt x="211" y="465"/>
                    <a:pt x="208" y="462"/>
                    <a:pt x="209" y="460"/>
                  </a:cubicBezTo>
                  <a:cubicBezTo>
                    <a:pt x="210" y="459"/>
                    <a:pt x="211" y="458"/>
                    <a:pt x="212" y="457"/>
                  </a:cubicBezTo>
                  <a:cubicBezTo>
                    <a:pt x="213" y="456"/>
                    <a:pt x="213" y="455"/>
                    <a:pt x="213" y="453"/>
                  </a:cubicBezTo>
                  <a:cubicBezTo>
                    <a:pt x="213" y="449"/>
                    <a:pt x="216" y="454"/>
                    <a:pt x="216" y="454"/>
                  </a:cubicBezTo>
                  <a:cubicBezTo>
                    <a:pt x="215" y="455"/>
                    <a:pt x="215" y="456"/>
                    <a:pt x="215" y="457"/>
                  </a:cubicBezTo>
                  <a:cubicBezTo>
                    <a:pt x="214" y="458"/>
                    <a:pt x="214" y="460"/>
                    <a:pt x="215" y="461"/>
                  </a:cubicBezTo>
                  <a:cubicBezTo>
                    <a:pt x="215" y="461"/>
                    <a:pt x="215" y="461"/>
                    <a:pt x="215" y="461"/>
                  </a:cubicBezTo>
                  <a:cubicBezTo>
                    <a:pt x="216" y="461"/>
                    <a:pt x="217" y="461"/>
                    <a:pt x="217" y="460"/>
                  </a:cubicBezTo>
                  <a:cubicBezTo>
                    <a:pt x="217" y="461"/>
                    <a:pt x="218" y="462"/>
                    <a:pt x="219" y="462"/>
                  </a:cubicBezTo>
                  <a:cubicBezTo>
                    <a:pt x="220" y="463"/>
                    <a:pt x="222" y="462"/>
                    <a:pt x="223" y="462"/>
                  </a:cubicBezTo>
                  <a:cubicBezTo>
                    <a:pt x="223" y="462"/>
                    <a:pt x="224" y="459"/>
                    <a:pt x="225" y="461"/>
                  </a:cubicBezTo>
                  <a:cubicBezTo>
                    <a:pt x="225" y="461"/>
                    <a:pt x="225" y="461"/>
                    <a:pt x="225" y="461"/>
                  </a:cubicBezTo>
                  <a:cubicBezTo>
                    <a:pt x="226" y="461"/>
                    <a:pt x="227" y="460"/>
                    <a:pt x="227" y="460"/>
                  </a:cubicBezTo>
                  <a:cubicBezTo>
                    <a:pt x="228" y="459"/>
                    <a:pt x="230" y="459"/>
                    <a:pt x="231" y="458"/>
                  </a:cubicBezTo>
                  <a:cubicBezTo>
                    <a:pt x="233" y="457"/>
                    <a:pt x="232" y="456"/>
                    <a:pt x="232" y="454"/>
                  </a:cubicBezTo>
                  <a:cubicBezTo>
                    <a:pt x="233" y="455"/>
                    <a:pt x="236" y="457"/>
                    <a:pt x="237" y="455"/>
                  </a:cubicBezTo>
                  <a:cubicBezTo>
                    <a:pt x="238" y="454"/>
                    <a:pt x="241" y="452"/>
                    <a:pt x="241" y="450"/>
                  </a:cubicBezTo>
                  <a:cubicBezTo>
                    <a:pt x="241" y="449"/>
                    <a:pt x="244" y="449"/>
                    <a:pt x="245" y="449"/>
                  </a:cubicBezTo>
                  <a:cubicBezTo>
                    <a:pt x="246" y="448"/>
                    <a:pt x="246" y="447"/>
                    <a:pt x="247" y="446"/>
                  </a:cubicBezTo>
                  <a:cubicBezTo>
                    <a:pt x="247" y="445"/>
                    <a:pt x="247" y="444"/>
                    <a:pt x="248" y="443"/>
                  </a:cubicBezTo>
                  <a:cubicBezTo>
                    <a:pt x="249" y="442"/>
                    <a:pt x="249" y="442"/>
                    <a:pt x="249" y="441"/>
                  </a:cubicBezTo>
                  <a:cubicBezTo>
                    <a:pt x="249" y="438"/>
                    <a:pt x="252" y="439"/>
                    <a:pt x="254" y="437"/>
                  </a:cubicBezTo>
                  <a:cubicBezTo>
                    <a:pt x="254" y="436"/>
                    <a:pt x="255" y="435"/>
                    <a:pt x="256" y="434"/>
                  </a:cubicBezTo>
                  <a:cubicBezTo>
                    <a:pt x="257" y="433"/>
                    <a:pt x="257" y="431"/>
                    <a:pt x="258" y="430"/>
                  </a:cubicBezTo>
                  <a:cubicBezTo>
                    <a:pt x="259" y="429"/>
                    <a:pt x="260" y="429"/>
                    <a:pt x="260" y="428"/>
                  </a:cubicBezTo>
                  <a:cubicBezTo>
                    <a:pt x="260" y="427"/>
                    <a:pt x="263" y="427"/>
                    <a:pt x="264" y="426"/>
                  </a:cubicBezTo>
                  <a:cubicBezTo>
                    <a:pt x="265" y="426"/>
                    <a:pt x="265" y="425"/>
                    <a:pt x="265" y="424"/>
                  </a:cubicBezTo>
                  <a:cubicBezTo>
                    <a:pt x="265" y="423"/>
                    <a:pt x="264" y="422"/>
                    <a:pt x="264" y="421"/>
                  </a:cubicBezTo>
                  <a:cubicBezTo>
                    <a:pt x="264" y="420"/>
                    <a:pt x="265" y="419"/>
                    <a:pt x="265" y="418"/>
                  </a:cubicBezTo>
                  <a:cubicBezTo>
                    <a:pt x="265" y="418"/>
                    <a:pt x="264" y="418"/>
                    <a:pt x="264" y="417"/>
                  </a:cubicBezTo>
                  <a:cubicBezTo>
                    <a:pt x="263" y="417"/>
                    <a:pt x="263" y="416"/>
                    <a:pt x="263" y="415"/>
                  </a:cubicBezTo>
                  <a:cubicBezTo>
                    <a:pt x="263" y="415"/>
                    <a:pt x="263" y="415"/>
                    <a:pt x="263" y="415"/>
                  </a:cubicBezTo>
                  <a:cubicBezTo>
                    <a:pt x="264" y="416"/>
                    <a:pt x="265" y="417"/>
                    <a:pt x="265" y="417"/>
                  </a:cubicBezTo>
                  <a:cubicBezTo>
                    <a:pt x="266" y="418"/>
                    <a:pt x="267" y="417"/>
                    <a:pt x="267" y="418"/>
                  </a:cubicBezTo>
                  <a:cubicBezTo>
                    <a:pt x="267" y="419"/>
                    <a:pt x="267" y="421"/>
                    <a:pt x="268" y="422"/>
                  </a:cubicBezTo>
                  <a:cubicBezTo>
                    <a:pt x="269" y="423"/>
                    <a:pt x="272" y="422"/>
                    <a:pt x="273" y="422"/>
                  </a:cubicBezTo>
                  <a:cubicBezTo>
                    <a:pt x="274" y="422"/>
                    <a:pt x="276" y="421"/>
                    <a:pt x="277" y="421"/>
                  </a:cubicBezTo>
                  <a:cubicBezTo>
                    <a:pt x="278" y="421"/>
                    <a:pt x="279" y="421"/>
                    <a:pt x="279" y="420"/>
                  </a:cubicBezTo>
                  <a:cubicBezTo>
                    <a:pt x="280" y="420"/>
                    <a:pt x="280" y="420"/>
                    <a:pt x="280" y="419"/>
                  </a:cubicBezTo>
                  <a:cubicBezTo>
                    <a:pt x="281" y="418"/>
                    <a:pt x="282" y="420"/>
                    <a:pt x="283" y="420"/>
                  </a:cubicBezTo>
                  <a:cubicBezTo>
                    <a:pt x="283" y="421"/>
                    <a:pt x="286" y="421"/>
                    <a:pt x="286" y="420"/>
                  </a:cubicBezTo>
                  <a:cubicBezTo>
                    <a:pt x="286" y="420"/>
                    <a:pt x="288" y="419"/>
                    <a:pt x="289" y="419"/>
                  </a:cubicBezTo>
                  <a:cubicBezTo>
                    <a:pt x="289" y="419"/>
                    <a:pt x="291" y="416"/>
                    <a:pt x="291" y="418"/>
                  </a:cubicBezTo>
                  <a:cubicBezTo>
                    <a:pt x="291" y="418"/>
                    <a:pt x="292" y="418"/>
                    <a:pt x="292" y="418"/>
                  </a:cubicBezTo>
                  <a:cubicBezTo>
                    <a:pt x="293" y="417"/>
                    <a:pt x="295" y="415"/>
                    <a:pt x="296" y="415"/>
                  </a:cubicBezTo>
                  <a:cubicBezTo>
                    <a:pt x="296" y="415"/>
                    <a:pt x="298" y="415"/>
                    <a:pt x="299" y="415"/>
                  </a:cubicBezTo>
                  <a:cubicBezTo>
                    <a:pt x="300" y="414"/>
                    <a:pt x="300" y="413"/>
                    <a:pt x="301" y="413"/>
                  </a:cubicBezTo>
                  <a:cubicBezTo>
                    <a:pt x="302" y="413"/>
                    <a:pt x="302" y="413"/>
                    <a:pt x="302" y="412"/>
                  </a:cubicBezTo>
                  <a:cubicBezTo>
                    <a:pt x="302" y="412"/>
                    <a:pt x="304" y="412"/>
                    <a:pt x="305" y="411"/>
                  </a:cubicBezTo>
                  <a:cubicBezTo>
                    <a:pt x="305" y="411"/>
                    <a:pt x="305" y="410"/>
                    <a:pt x="306" y="410"/>
                  </a:cubicBezTo>
                  <a:cubicBezTo>
                    <a:pt x="307" y="410"/>
                    <a:pt x="308" y="410"/>
                    <a:pt x="309" y="410"/>
                  </a:cubicBezTo>
                  <a:cubicBezTo>
                    <a:pt x="311" y="410"/>
                    <a:pt x="312" y="411"/>
                    <a:pt x="313" y="410"/>
                  </a:cubicBezTo>
                  <a:cubicBezTo>
                    <a:pt x="315" y="410"/>
                    <a:pt x="315" y="408"/>
                    <a:pt x="317" y="408"/>
                  </a:cubicBezTo>
                  <a:cubicBezTo>
                    <a:pt x="317" y="408"/>
                    <a:pt x="317" y="407"/>
                    <a:pt x="317" y="407"/>
                  </a:cubicBezTo>
                  <a:cubicBezTo>
                    <a:pt x="317" y="407"/>
                    <a:pt x="319" y="406"/>
                    <a:pt x="320" y="406"/>
                  </a:cubicBezTo>
                  <a:cubicBezTo>
                    <a:pt x="320" y="405"/>
                    <a:pt x="320" y="404"/>
                    <a:pt x="321" y="404"/>
                  </a:cubicBezTo>
                  <a:close/>
                  <a:moveTo>
                    <a:pt x="372" y="42"/>
                  </a:moveTo>
                  <a:cubicBezTo>
                    <a:pt x="372" y="42"/>
                    <a:pt x="372" y="43"/>
                    <a:pt x="372" y="43"/>
                  </a:cubicBezTo>
                  <a:cubicBezTo>
                    <a:pt x="372" y="42"/>
                    <a:pt x="371" y="42"/>
                    <a:pt x="371" y="42"/>
                  </a:cubicBezTo>
                  <a:cubicBezTo>
                    <a:pt x="371" y="42"/>
                    <a:pt x="372" y="42"/>
                    <a:pt x="372" y="42"/>
                  </a:cubicBezTo>
                  <a:close/>
                  <a:moveTo>
                    <a:pt x="229" y="58"/>
                  </a:moveTo>
                  <a:cubicBezTo>
                    <a:pt x="229" y="59"/>
                    <a:pt x="230" y="60"/>
                    <a:pt x="230" y="60"/>
                  </a:cubicBezTo>
                  <a:cubicBezTo>
                    <a:pt x="229" y="60"/>
                    <a:pt x="229" y="59"/>
                    <a:pt x="229" y="58"/>
                  </a:cubicBezTo>
                  <a:close/>
                  <a:moveTo>
                    <a:pt x="232" y="67"/>
                  </a:moveTo>
                  <a:cubicBezTo>
                    <a:pt x="232" y="67"/>
                    <a:pt x="232" y="67"/>
                    <a:pt x="232" y="68"/>
                  </a:cubicBezTo>
                  <a:cubicBezTo>
                    <a:pt x="233" y="68"/>
                    <a:pt x="233" y="68"/>
                    <a:pt x="233" y="69"/>
                  </a:cubicBezTo>
                  <a:cubicBezTo>
                    <a:pt x="232" y="69"/>
                    <a:pt x="232" y="68"/>
                    <a:pt x="232" y="67"/>
                  </a:cubicBezTo>
                  <a:close/>
                  <a:moveTo>
                    <a:pt x="113" y="398"/>
                  </a:moveTo>
                  <a:cubicBezTo>
                    <a:pt x="113" y="398"/>
                    <a:pt x="113" y="397"/>
                    <a:pt x="113" y="397"/>
                  </a:cubicBezTo>
                  <a:cubicBezTo>
                    <a:pt x="113" y="397"/>
                    <a:pt x="113" y="397"/>
                    <a:pt x="113" y="397"/>
                  </a:cubicBezTo>
                  <a:cubicBezTo>
                    <a:pt x="114" y="398"/>
                    <a:pt x="114" y="398"/>
                    <a:pt x="114" y="398"/>
                  </a:cubicBezTo>
                  <a:cubicBezTo>
                    <a:pt x="113" y="398"/>
                    <a:pt x="113" y="398"/>
                    <a:pt x="113" y="398"/>
                  </a:cubicBezTo>
                  <a:close/>
                  <a:moveTo>
                    <a:pt x="159" y="549"/>
                  </a:moveTo>
                  <a:cubicBezTo>
                    <a:pt x="160" y="549"/>
                    <a:pt x="160" y="549"/>
                    <a:pt x="160" y="549"/>
                  </a:cubicBezTo>
                  <a:cubicBezTo>
                    <a:pt x="160" y="549"/>
                    <a:pt x="160" y="549"/>
                    <a:pt x="160" y="549"/>
                  </a:cubicBezTo>
                  <a:cubicBezTo>
                    <a:pt x="160" y="549"/>
                    <a:pt x="160" y="549"/>
                    <a:pt x="160" y="549"/>
                  </a:cubicBezTo>
                  <a:cubicBezTo>
                    <a:pt x="160" y="549"/>
                    <a:pt x="159" y="550"/>
                    <a:pt x="159" y="550"/>
                  </a:cubicBezTo>
                  <a:cubicBezTo>
                    <a:pt x="159" y="550"/>
                    <a:pt x="159" y="550"/>
                    <a:pt x="158" y="549"/>
                  </a:cubicBezTo>
                  <a:cubicBezTo>
                    <a:pt x="158" y="549"/>
                    <a:pt x="158" y="549"/>
                    <a:pt x="158" y="549"/>
                  </a:cubicBezTo>
                  <a:cubicBezTo>
                    <a:pt x="159" y="549"/>
                    <a:pt x="159" y="549"/>
                    <a:pt x="159" y="549"/>
                  </a:cubicBezTo>
                  <a:close/>
                  <a:moveTo>
                    <a:pt x="158" y="546"/>
                  </a:moveTo>
                  <a:cubicBezTo>
                    <a:pt x="158" y="546"/>
                    <a:pt x="158" y="546"/>
                    <a:pt x="158" y="546"/>
                  </a:cubicBezTo>
                  <a:cubicBezTo>
                    <a:pt x="158" y="546"/>
                    <a:pt x="158" y="546"/>
                    <a:pt x="157" y="547"/>
                  </a:cubicBezTo>
                  <a:cubicBezTo>
                    <a:pt x="157" y="546"/>
                    <a:pt x="157" y="546"/>
                    <a:pt x="157" y="546"/>
                  </a:cubicBezTo>
                  <a:cubicBezTo>
                    <a:pt x="158" y="546"/>
                    <a:pt x="158" y="546"/>
                    <a:pt x="158" y="546"/>
                  </a:cubicBezTo>
                  <a:close/>
                  <a:moveTo>
                    <a:pt x="131" y="63"/>
                  </a:moveTo>
                  <a:cubicBezTo>
                    <a:pt x="131" y="63"/>
                    <a:pt x="131" y="63"/>
                    <a:pt x="131" y="63"/>
                  </a:cubicBezTo>
                  <a:cubicBezTo>
                    <a:pt x="131" y="64"/>
                    <a:pt x="131" y="64"/>
                    <a:pt x="131" y="65"/>
                  </a:cubicBezTo>
                  <a:cubicBezTo>
                    <a:pt x="131" y="64"/>
                    <a:pt x="131" y="64"/>
                    <a:pt x="131" y="63"/>
                  </a:cubicBezTo>
                  <a:close/>
                  <a:moveTo>
                    <a:pt x="119" y="545"/>
                  </a:moveTo>
                  <a:cubicBezTo>
                    <a:pt x="119" y="545"/>
                    <a:pt x="118" y="546"/>
                    <a:pt x="118" y="546"/>
                  </a:cubicBezTo>
                  <a:cubicBezTo>
                    <a:pt x="117" y="546"/>
                    <a:pt x="117" y="546"/>
                    <a:pt x="117" y="546"/>
                  </a:cubicBezTo>
                  <a:cubicBezTo>
                    <a:pt x="116" y="546"/>
                    <a:pt x="115" y="545"/>
                    <a:pt x="115" y="544"/>
                  </a:cubicBezTo>
                  <a:cubicBezTo>
                    <a:pt x="115" y="544"/>
                    <a:pt x="116" y="543"/>
                    <a:pt x="116" y="543"/>
                  </a:cubicBezTo>
                  <a:cubicBezTo>
                    <a:pt x="116" y="543"/>
                    <a:pt x="116" y="543"/>
                    <a:pt x="116" y="543"/>
                  </a:cubicBezTo>
                  <a:cubicBezTo>
                    <a:pt x="117" y="543"/>
                    <a:pt x="117" y="543"/>
                    <a:pt x="117" y="543"/>
                  </a:cubicBezTo>
                  <a:cubicBezTo>
                    <a:pt x="118" y="544"/>
                    <a:pt x="118" y="544"/>
                    <a:pt x="119" y="545"/>
                  </a:cubicBezTo>
                  <a:close/>
                  <a:moveTo>
                    <a:pt x="218" y="465"/>
                  </a:moveTo>
                  <a:cubicBezTo>
                    <a:pt x="218" y="465"/>
                    <a:pt x="218" y="465"/>
                    <a:pt x="217" y="465"/>
                  </a:cubicBezTo>
                  <a:cubicBezTo>
                    <a:pt x="217" y="465"/>
                    <a:pt x="217" y="465"/>
                    <a:pt x="217" y="465"/>
                  </a:cubicBezTo>
                  <a:cubicBezTo>
                    <a:pt x="216" y="466"/>
                    <a:pt x="215" y="467"/>
                    <a:pt x="213" y="466"/>
                  </a:cubicBezTo>
                  <a:cubicBezTo>
                    <a:pt x="213" y="466"/>
                    <a:pt x="213" y="466"/>
                    <a:pt x="213" y="465"/>
                  </a:cubicBezTo>
                  <a:cubicBezTo>
                    <a:pt x="213" y="465"/>
                    <a:pt x="213" y="465"/>
                    <a:pt x="213" y="465"/>
                  </a:cubicBezTo>
                  <a:cubicBezTo>
                    <a:pt x="212" y="464"/>
                    <a:pt x="212" y="463"/>
                    <a:pt x="212" y="463"/>
                  </a:cubicBezTo>
                  <a:cubicBezTo>
                    <a:pt x="212" y="461"/>
                    <a:pt x="214" y="461"/>
                    <a:pt x="215" y="462"/>
                  </a:cubicBezTo>
                  <a:cubicBezTo>
                    <a:pt x="216" y="462"/>
                    <a:pt x="217" y="463"/>
                    <a:pt x="217" y="463"/>
                  </a:cubicBezTo>
                  <a:cubicBezTo>
                    <a:pt x="218" y="464"/>
                    <a:pt x="218" y="464"/>
                    <a:pt x="218" y="465"/>
                  </a:cubicBezTo>
                  <a:close/>
                  <a:moveTo>
                    <a:pt x="153" y="560"/>
                  </a:moveTo>
                  <a:cubicBezTo>
                    <a:pt x="153" y="560"/>
                    <a:pt x="153" y="559"/>
                    <a:pt x="152" y="559"/>
                  </a:cubicBezTo>
                  <a:cubicBezTo>
                    <a:pt x="152" y="559"/>
                    <a:pt x="152" y="559"/>
                    <a:pt x="152" y="559"/>
                  </a:cubicBezTo>
                  <a:cubicBezTo>
                    <a:pt x="152" y="559"/>
                    <a:pt x="152" y="559"/>
                    <a:pt x="152" y="559"/>
                  </a:cubicBezTo>
                  <a:cubicBezTo>
                    <a:pt x="151" y="559"/>
                    <a:pt x="151" y="559"/>
                    <a:pt x="151" y="559"/>
                  </a:cubicBezTo>
                  <a:cubicBezTo>
                    <a:pt x="151" y="559"/>
                    <a:pt x="151" y="559"/>
                    <a:pt x="151" y="559"/>
                  </a:cubicBezTo>
                  <a:cubicBezTo>
                    <a:pt x="151" y="559"/>
                    <a:pt x="151" y="559"/>
                    <a:pt x="151" y="559"/>
                  </a:cubicBezTo>
                  <a:cubicBezTo>
                    <a:pt x="151" y="559"/>
                    <a:pt x="150" y="559"/>
                    <a:pt x="150" y="559"/>
                  </a:cubicBezTo>
                  <a:cubicBezTo>
                    <a:pt x="150" y="559"/>
                    <a:pt x="149" y="560"/>
                    <a:pt x="149" y="560"/>
                  </a:cubicBezTo>
                  <a:cubicBezTo>
                    <a:pt x="149" y="560"/>
                    <a:pt x="149" y="561"/>
                    <a:pt x="150" y="561"/>
                  </a:cubicBezTo>
                  <a:cubicBezTo>
                    <a:pt x="150" y="562"/>
                    <a:pt x="150" y="562"/>
                    <a:pt x="151" y="562"/>
                  </a:cubicBezTo>
                  <a:cubicBezTo>
                    <a:pt x="152" y="562"/>
                    <a:pt x="153" y="561"/>
                    <a:pt x="153" y="560"/>
                  </a:cubicBezTo>
                  <a:close/>
                  <a:moveTo>
                    <a:pt x="151" y="561"/>
                  </a:moveTo>
                  <a:cubicBezTo>
                    <a:pt x="151" y="561"/>
                    <a:pt x="151" y="561"/>
                    <a:pt x="151" y="561"/>
                  </a:cubicBezTo>
                  <a:close/>
                  <a:moveTo>
                    <a:pt x="87" y="460"/>
                  </a:moveTo>
                  <a:cubicBezTo>
                    <a:pt x="87" y="461"/>
                    <a:pt x="87" y="461"/>
                    <a:pt x="87" y="462"/>
                  </a:cubicBezTo>
                  <a:cubicBezTo>
                    <a:pt x="87" y="463"/>
                    <a:pt x="85" y="463"/>
                    <a:pt x="85" y="462"/>
                  </a:cubicBezTo>
                  <a:cubicBezTo>
                    <a:pt x="85" y="462"/>
                    <a:pt x="85" y="461"/>
                    <a:pt x="85" y="461"/>
                  </a:cubicBezTo>
                  <a:cubicBezTo>
                    <a:pt x="85" y="460"/>
                    <a:pt x="85" y="460"/>
                    <a:pt x="85" y="460"/>
                  </a:cubicBezTo>
                  <a:cubicBezTo>
                    <a:pt x="85" y="460"/>
                    <a:pt x="85" y="460"/>
                    <a:pt x="85" y="460"/>
                  </a:cubicBezTo>
                  <a:cubicBezTo>
                    <a:pt x="85" y="459"/>
                    <a:pt x="87" y="459"/>
                    <a:pt x="87" y="460"/>
                  </a:cubicBezTo>
                  <a:close/>
                  <a:moveTo>
                    <a:pt x="98" y="405"/>
                  </a:moveTo>
                  <a:cubicBezTo>
                    <a:pt x="98" y="405"/>
                    <a:pt x="98" y="405"/>
                    <a:pt x="98" y="405"/>
                  </a:cubicBezTo>
                  <a:cubicBezTo>
                    <a:pt x="98" y="406"/>
                    <a:pt x="97" y="406"/>
                    <a:pt x="97" y="406"/>
                  </a:cubicBezTo>
                  <a:cubicBezTo>
                    <a:pt x="96" y="406"/>
                    <a:pt x="96" y="406"/>
                    <a:pt x="96" y="405"/>
                  </a:cubicBezTo>
                  <a:cubicBezTo>
                    <a:pt x="96" y="405"/>
                    <a:pt x="96" y="404"/>
                    <a:pt x="96" y="404"/>
                  </a:cubicBezTo>
                  <a:cubicBezTo>
                    <a:pt x="97" y="404"/>
                    <a:pt x="97" y="404"/>
                    <a:pt x="97" y="404"/>
                  </a:cubicBezTo>
                  <a:cubicBezTo>
                    <a:pt x="97" y="404"/>
                    <a:pt x="97" y="404"/>
                    <a:pt x="97" y="404"/>
                  </a:cubicBezTo>
                  <a:cubicBezTo>
                    <a:pt x="97" y="404"/>
                    <a:pt x="97" y="404"/>
                    <a:pt x="98" y="404"/>
                  </a:cubicBezTo>
                  <a:cubicBezTo>
                    <a:pt x="98" y="404"/>
                    <a:pt x="99" y="405"/>
                    <a:pt x="98" y="405"/>
                  </a:cubicBezTo>
                  <a:close/>
                  <a:moveTo>
                    <a:pt x="99" y="403"/>
                  </a:moveTo>
                  <a:cubicBezTo>
                    <a:pt x="98" y="403"/>
                    <a:pt x="98" y="402"/>
                    <a:pt x="98" y="401"/>
                  </a:cubicBezTo>
                  <a:cubicBezTo>
                    <a:pt x="98" y="401"/>
                    <a:pt x="98" y="401"/>
                    <a:pt x="98" y="401"/>
                  </a:cubicBezTo>
                  <a:cubicBezTo>
                    <a:pt x="99" y="401"/>
                    <a:pt x="99" y="401"/>
                    <a:pt x="99" y="401"/>
                  </a:cubicBezTo>
                  <a:cubicBezTo>
                    <a:pt x="100" y="401"/>
                    <a:pt x="102" y="401"/>
                    <a:pt x="103" y="402"/>
                  </a:cubicBezTo>
                  <a:cubicBezTo>
                    <a:pt x="103" y="403"/>
                    <a:pt x="103" y="403"/>
                    <a:pt x="102" y="403"/>
                  </a:cubicBezTo>
                  <a:cubicBezTo>
                    <a:pt x="102" y="403"/>
                    <a:pt x="101" y="403"/>
                    <a:pt x="100" y="403"/>
                  </a:cubicBezTo>
                  <a:cubicBezTo>
                    <a:pt x="100" y="403"/>
                    <a:pt x="100" y="403"/>
                    <a:pt x="100" y="403"/>
                  </a:cubicBezTo>
                  <a:cubicBezTo>
                    <a:pt x="100" y="403"/>
                    <a:pt x="99" y="403"/>
                    <a:pt x="99" y="403"/>
                  </a:cubicBezTo>
                  <a:close/>
                  <a:moveTo>
                    <a:pt x="88" y="376"/>
                  </a:moveTo>
                  <a:cubicBezTo>
                    <a:pt x="87" y="375"/>
                    <a:pt x="86" y="374"/>
                    <a:pt x="87" y="373"/>
                  </a:cubicBezTo>
                  <a:cubicBezTo>
                    <a:pt x="87" y="372"/>
                    <a:pt x="87" y="372"/>
                    <a:pt x="87" y="372"/>
                  </a:cubicBezTo>
                  <a:cubicBezTo>
                    <a:pt x="89" y="371"/>
                    <a:pt x="88" y="370"/>
                    <a:pt x="89" y="369"/>
                  </a:cubicBezTo>
                  <a:cubicBezTo>
                    <a:pt x="89" y="368"/>
                    <a:pt x="91" y="368"/>
                    <a:pt x="92" y="369"/>
                  </a:cubicBezTo>
                  <a:cubicBezTo>
                    <a:pt x="93" y="369"/>
                    <a:pt x="94" y="370"/>
                    <a:pt x="95" y="370"/>
                  </a:cubicBezTo>
                  <a:cubicBezTo>
                    <a:pt x="95" y="370"/>
                    <a:pt x="95" y="370"/>
                    <a:pt x="96" y="370"/>
                  </a:cubicBezTo>
                  <a:cubicBezTo>
                    <a:pt x="97" y="372"/>
                    <a:pt x="99" y="372"/>
                    <a:pt x="100" y="373"/>
                  </a:cubicBezTo>
                  <a:cubicBezTo>
                    <a:pt x="101" y="373"/>
                    <a:pt x="101" y="374"/>
                    <a:pt x="101" y="375"/>
                  </a:cubicBezTo>
                  <a:cubicBezTo>
                    <a:pt x="102" y="376"/>
                    <a:pt x="103" y="376"/>
                    <a:pt x="103" y="377"/>
                  </a:cubicBezTo>
                  <a:cubicBezTo>
                    <a:pt x="104" y="379"/>
                    <a:pt x="103" y="380"/>
                    <a:pt x="105" y="381"/>
                  </a:cubicBezTo>
                  <a:cubicBezTo>
                    <a:pt x="106" y="381"/>
                    <a:pt x="107" y="381"/>
                    <a:pt x="108" y="382"/>
                  </a:cubicBezTo>
                  <a:cubicBezTo>
                    <a:pt x="108" y="383"/>
                    <a:pt x="109" y="385"/>
                    <a:pt x="109" y="386"/>
                  </a:cubicBezTo>
                  <a:cubicBezTo>
                    <a:pt x="109" y="386"/>
                    <a:pt x="109" y="386"/>
                    <a:pt x="109" y="386"/>
                  </a:cubicBezTo>
                  <a:cubicBezTo>
                    <a:pt x="109" y="389"/>
                    <a:pt x="105" y="390"/>
                    <a:pt x="102" y="390"/>
                  </a:cubicBezTo>
                  <a:cubicBezTo>
                    <a:pt x="100" y="390"/>
                    <a:pt x="98" y="391"/>
                    <a:pt x="96" y="391"/>
                  </a:cubicBezTo>
                  <a:cubicBezTo>
                    <a:pt x="95" y="391"/>
                    <a:pt x="94" y="390"/>
                    <a:pt x="92" y="390"/>
                  </a:cubicBezTo>
                  <a:cubicBezTo>
                    <a:pt x="92" y="390"/>
                    <a:pt x="91" y="390"/>
                    <a:pt x="90" y="390"/>
                  </a:cubicBezTo>
                  <a:cubicBezTo>
                    <a:pt x="90" y="389"/>
                    <a:pt x="90" y="389"/>
                    <a:pt x="90" y="389"/>
                  </a:cubicBezTo>
                  <a:cubicBezTo>
                    <a:pt x="90" y="389"/>
                    <a:pt x="90" y="388"/>
                    <a:pt x="90" y="388"/>
                  </a:cubicBezTo>
                  <a:cubicBezTo>
                    <a:pt x="90" y="388"/>
                    <a:pt x="90" y="387"/>
                    <a:pt x="90" y="387"/>
                  </a:cubicBezTo>
                  <a:cubicBezTo>
                    <a:pt x="92" y="386"/>
                    <a:pt x="95" y="388"/>
                    <a:pt x="97" y="386"/>
                  </a:cubicBezTo>
                  <a:cubicBezTo>
                    <a:pt x="96" y="386"/>
                    <a:pt x="95" y="386"/>
                    <a:pt x="94" y="386"/>
                  </a:cubicBezTo>
                  <a:cubicBezTo>
                    <a:pt x="93" y="385"/>
                    <a:pt x="94" y="384"/>
                    <a:pt x="91" y="384"/>
                  </a:cubicBezTo>
                  <a:cubicBezTo>
                    <a:pt x="90" y="385"/>
                    <a:pt x="89" y="385"/>
                    <a:pt x="88" y="385"/>
                  </a:cubicBezTo>
                  <a:cubicBezTo>
                    <a:pt x="87" y="385"/>
                    <a:pt x="87" y="383"/>
                    <a:pt x="87" y="383"/>
                  </a:cubicBezTo>
                  <a:cubicBezTo>
                    <a:pt x="87" y="382"/>
                    <a:pt x="87" y="382"/>
                    <a:pt x="88" y="382"/>
                  </a:cubicBezTo>
                  <a:cubicBezTo>
                    <a:pt x="89" y="381"/>
                    <a:pt x="88" y="381"/>
                    <a:pt x="87" y="380"/>
                  </a:cubicBezTo>
                  <a:cubicBezTo>
                    <a:pt x="86" y="380"/>
                    <a:pt x="86" y="379"/>
                    <a:pt x="86" y="378"/>
                  </a:cubicBezTo>
                  <a:cubicBezTo>
                    <a:pt x="87" y="377"/>
                    <a:pt x="89" y="377"/>
                    <a:pt x="88" y="376"/>
                  </a:cubicBezTo>
                  <a:close/>
                  <a:moveTo>
                    <a:pt x="89" y="364"/>
                  </a:moveTo>
                  <a:cubicBezTo>
                    <a:pt x="89" y="365"/>
                    <a:pt x="89" y="365"/>
                    <a:pt x="88" y="365"/>
                  </a:cubicBezTo>
                  <a:cubicBezTo>
                    <a:pt x="88" y="365"/>
                    <a:pt x="88" y="365"/>
                    <a:pt x="88" y="365"/>
                  </a:cubicBezTo>
                  <a:cubicBezTo>
                    <a:pt x="88" y="366"/>
                    <a:pt x="88" y="366"/>
                    <a:pt x="88" y="366"/>
                  </a:cubicBezTo>
                  <a:cubicBezTo>
                    <a:pt x="87" y="366"/>
                    <a:pt x="87" y="366"/>
                    <a:pt x="87" y="365"/>
                  </a:cubicBezTo>
                  <a:cubicBezTo>
                    <a:pt x="87" y="365"/>
                    <a:pt x="87" y="365"/>
                    <a:pt x="87" y="365"/>
                  </a:cubicBezTo>
                  <a:cubicBezTo>
                    <a:pt x="87" y="365"/>
                    <a:pt x="86" y="365"/>
                    <a:pt x="86" y="364"/>
                  </a:cubicBezTo>
                  <a:cubicBezTo>
                    <a:pt x="86" y="364"/>
                    <a:pt x="87" y="364"/>
                    <a:pt x="87" y="364"/>
                  </a:cubicBezTo>
                  <a:cubicBezTo>
                    <a:pt x="87" y="363"/>
                    <a:pt x="87" y="363"/>
                    <a:pt x="88" y="363"/>
                  </a:cubicBezTo>
                  <a:cubicBezTo>
                    <a:pt x="88" y="363"/>
                    <a:pt x="89" y="363"/>
                    <a:pt x="89" y="364"/>
                  </a:cubicBezTo>
                  <a:cubicBezTo>
                    <a:pt x="89" y="364"/>
                    <a:pt x="89" y="364"/>
                    <a:pt x="89" y="364"/>
                  </a:cubicBezTo>
                  <a:close/>
                  <a:moveTo>
                    <a:pt x="222" y="69"/>
                  </a:moveTo>
                  <a:cubicBezTo>
                    <a:pt x="222" y="70"/>
                    <a:pt x="223" y="71"/>
                    <a:pt x="223" y="72"/>
                  </a:cubicBezTo>
                  <a:cubicBezTo>
                    <a:pt x="223" y="73"/>
                    <a:pt x="222" y="74"/>
                    <a:pt x="221" y="74"/>
                  </a:cubicBezTo>
                  <a:cubicBezTo>
                    <a:pt x="221" y="74"/>
                    <a:pt x="220" y="73"/>
                    <a:pt x="220" y="73"/>
                  </a:cubicBezTo>
                  <a:cubicBezTo>
                    <a:pt x="220" y="72"/>
                    <a:pt x="220" y="72"/>
                    <a:pt x="220" y="72"/>
                  </a:cubicBezTo>
                  <a:cubicBezTo>
                    <a:pt x="219" y="70"/>
                    <a:pt x="219" y="69"/>
                    <a:pt x="219" y="68"/>
                  </a:cubicBezTo>
                  <a:cubicBezTo>
                    <a:pt x="219" y="68"/>
                    <a:pt x="220" y="67"/>
                    <a:pt x="220" y="67"/>
                  </a:cubicBezTo>
                  <a:cubicBezTo>
                    <a:pt x="220" y="67"/>
                    <a:pt x="220" y="67"/>
                    <a:pt x="220" y="67"/>
                  </a:cubicBezTo>
                  <a:cubicBezTo>
                    <a:pt x="221" y="67"/>
                    <a:pt x="221" y="68"/>
                    <a:pt x="221" y="68"/>
                  </a:cubicBezTo>
                  <a:cubicBezTo>
                    <a:pt x="221" y="68"/>
                    <a:pt x="222" y="68"/>
                    <a:pt x="222" y="69"/>
                  </a:cubicBezTo>
                  <a:close/>
                  <a:moveTo>
                    <a:pt x="349" y="329"/>
                  </a:moveTo>
                  <a:cubicBezTo>
                    <a:pt x="349" y="328"/>
                    <a:pt x="348" y="329"/>
                    <a:pt x="347" y="328"/>
                  </a:cubicBezTo>
                  <a:cubicBezTo>
                    <a:pt x="346" y="328"/>
                    <a:pt x="346" y="326"/>
                    <a:pt x="344" y="327"/>
                  </a:cubicBezTo>
                  <a:cubicBezTo>
                    <a:pt x="344" y="327"/>
                    <a:pt x="343" y="327"/>
                    <a:pt x="343" y="327"/>
                  </a:cubicBezTo>
                  <a:cubicBezTo>
                    <a:pt x="342" y="327"/>
                    <a:pt x="340" y="326"/>
                    <a:pt x="339" y="325"/>
                  </a:cubicBezTo>
                  <a:cubicBezTo>
                    <a:pt x="338" y="325"/>
                    <a:pt x="337" y="325"/>
                    <a:pt x="336" y="325"/>
                  </a:cubicBezTo>
                  <a:cubicBezTo>
                    <a:pt x="335" y="325"/>
                    <a:pt x="334" y="325"/>
                    <a:pt x="333" y="324"/>
                  </a:cubicBezTo>
                  <a:cubicBezTo>
                    <a:pt x="332" y="324"/>
                    <a:pt x="333" y="322"/>
                    <a:pt x="334" y="323"/>
                  </a:cubicBezTo>
                  <a:cubicBezTo>
                    <a:pt x="334" y="323"/>
                    <a:pt x="334" y="323"/>
                    <a:pt x="334" y="323"/>
                  </a:cubicBezTo>
                  <a:cubicBezTo>
                    <a:pt x="334" y="322"/>
                    <a:pt x="335" y="322"/>
                    <a:pt x="335" y="323"/>
                  </a:cubicBezTo>
                  <a:cubicBezTo>
                    <a:pt x="335" y="323"/>
                    <a:pt x="335" y="323"/>
                    <a:pt x="336" y="323"/>
                  </a:cubicBezTo>
                  <a:cubicBezTo>
                    <a:pt x="337" y="323"/>
                    <a:pt x="338" y="323"/>
                    <a:pt x="338" y="324"/>
                  </a:cubicBezTo>
                  <a:cubicBezTo>
                    <a:pt x="338" y="324"/>
                    <a:pt x="338" y="324"/>
                    <a:pt x="338" y="324"/>
                  </a:cubicBezTo>
                  <a:cubicBezTo>
                    <a:pt x="339" y="324"/>
                    <a:pt x="340" y="324"/>
                    <a:pt x="340" y="324"/>
                  </a:cubicBezTo>
                  <a:cubicBezTo>
                    <a:pt x="341" y="324"/>
                    <a:pt x="342" y="323"/>
                    <a:pt x="343" y="323"/>
                  </a:cubicBezTo>
                  <a:cubicBezTo>
                    <a:pt x="344" y="323"/>
                    <a:pt x="345" y="322"/>
                    <a:pt x="346" y="323"/>
                  </a:cubicBezTo>
                  <a:cubicBezTo>
                    <a:pt x="347" y="323"/>
                    <a:pt x="347" y="323"/>
                    <a:pt x="347" y="323"/>
                  </a:cubicBezTo>
                  <a:cubicBezTo>
                    <a:pt x="349" y="323"/>
                    <a:pt x="351" y="323"/>
                    <a:pt x="351" y="325"/>
                  </a:cubicBezTo>
                  <a:cubicBezTo>
                    <a:pt x="352" y="326"/>
                    <a:pt x="352" y="327"/>
                    <a:pt x="352" y="329"/>
                  </a:cubicBezTo>
                  <a:cubicBezTo>
                    <a:pt x="352" y="329"/>
                    <a:pt x="352" y="329"/>
                    <a:pt x="351" y="329"/>
                  </a:cubicBezTo>
                  <a:cubicBezTo>
                    <a:pt x="350" y="329"/>
                    <a:pt x="350" y="329"/>
                    <a:pt x="349" y="329"/>
                  </a:cubicBezTo>
                  <a:close/>
                  <a:moveTo>
                    <a:pt x="355" y="296"/>
                  </a:moveTo>
                  <a:cubicBezTo>
                    <a:pt x="355" y="296"/>
                    <a:pt x="355" y="296"/>
                    <a:pt x="355" y="296"/>
                  </a:cubicBezTo>
                  <a:cubicBezTo>
                    <a:pt x="355" y="296"/>
                    <a:pt x="354" y="296"/>
                    <a:pt x="354" y="295"/>
                  </a:cubicBezTo>
                  <a:cubicBezTo>
                    <a:pt x="354" y="295"/>
                    <a:pt x="354" y="294"/>
                    <a:pt x="354" y="294"/>
                  </a:cubicBezTo>
                  <a:cubicBezTo>
                    <a:pt x="354" y="293"/>
                    <a:pt x="355" y="292"/>
                    <a:pt x="356" y="292"/>
                  </a:cubicBezTo>
                  <a:cubicBezTo>
                    <a:pt x="356" y="292"/>
                    <a:pt x="357" y="290"/>
                    <a:pt x="358" y="290"/>
                  </a:cubicBezTo>
                  <a:cubicBezTo>
                    <a:pt x="358" y="290"/>
                    <a:pt x="358" y="290"/>
                    <a:pt x="359" y="290"/>
                  </a:cubicBezTo>
                  <a:cubicBezTo>
                    <a:pt x="360" y="291"/>
                    <a:pt x="363" y="291"/>
                    <a:pt x="364" y="292"/>
                  </a:cubicBezTo>
                  <a:cubicBezTo>
                    <a:pt x="365" y="294"/>
                    <a:pt x="366" y="298"/>
                    <a:pt x="363" y="299"/>
                  </a:cubicBezTo>
                  <a:cubicBezTo>
                    <a:pt x="362" y="299"/>
                    <a:pt x="361" y="298"/>
                    <a:pt x="359" y="298"/>
                  </a:cubicBezTo>
                  <a:cubicBezTo>
                    <a:pt x="359" y="298"/>
                    <a:pt x="357" y="298"/>
                    <a:pt x="357" y="297"/>
                  </a:cubicBezTo>
                  <a:cubicBezTo>
                    <a:pt x="357" y="297"/>
                    <a:pt x="356" y="297"/>
                    <a:pt x="356" y="297"/>
                  </a:cubicBezTo>
                  <a:cubicBezTo>
                    <a:pt x="356" y="297"/>
                    <a:pt x="355" y="296"/>
                    <a:pt x="355" y="296"/>
                  </a:cubicBezTo>
                  <a:close/>
                  <a:moveTo>
                    <a:pt x="378" y="273"/>
                  </a:moveTo>
                  <a:cubicBezTo>
                    <a:pt x="378" y="273"/>
                    <a:pt x="378" y="270"/>
                    <a:pt x="378" y="269"/>
                  </a:cubicBezTo>
                  <a:cubicBezTo>
                    <a:pt x="379" y="268"/>
                    <a:pt x="382" y="269"/>
                    <a:pt x="382" y="268"/>
                  </a:cubicBezTo>
                  <a:cubicBezTo>
                    <a:pt x="382" y="267"/>
                    <a:pt x="384" y="268"/>
                    <a:pt x="383" y="269"/>
                  </a:cubicBezTo>
                  <a:cubicBezTo>
                    <a:pt x="383" y="269"/>
                    <a:pt x="383" y="269"/>
                    <a:pt x="382" y="270"/>
                  </a:cubicBezTo>
                  <a:cubicBezTo>
                    <a:pt x="382" y="270"/>
                    <a:pt x="382" y="270"/>
                    <a:pt x="382" y="270"/>
                  </a:cubicBezTo>
                  <a:cubicBezTo>
                    <a:pt x="382" y="271"/>
                    <a:pt x="384" y="271"/>
                    <a:pt x="384" y="272"/>
                  </a:cubicBezTo>
                  <a:cubicBezTo>
                    <a:pt x="384" y="272"/>
                    <a:pt x="384" y="272"/>
                    <a:pt x="384" y="273"/>
                  </a:cubicBezTo>
                  <a:cubicBezTo>
                    <a:pt x="385" y="274"/>
                    <a:pt x="385" y="275"/>
                    <a:pt x="385" y="275"/>
                  </a:cubicBezTo>
                  <a:cubicBezTo>
                    <a:pt x="386" y="275"/>
                    <a:pt x="386" y="276"/>
                    <a:pt x="386" y="276"/>
                  </a:cubicBezTo>
                  <a:cubicBezTo>
                    <a:pt x="386" y="276"/>
                    <a:pt x="386" y="276"/>
                    <a:pt x="386" y="276"/>
                  </a:cubicBezTo>
                  <a:cubicBezTo>
                    <a:pt x="386" y="276"/>
                    <a:pt x="386" y="276"/>
                    <a:pt x="386" y="276"/>
                  </a:cubicBezTo>
                  <a:cubicBezTo>
                    <a:pt x="386" y="275"/>
                    <a:pt x="386" y="275"/>
                    <a:pt x="386" y="275"/>
                  </a:cubicBezTo>
                  <a:cubicBezTo>
                    <a:pt x="386" y="275"/>
                    <a:pt x="386" y="274"/>
                    <a:pt x="386" y="274"/>
                  </a:cubicBezTo>
                  <a:cubicBezTo>
                    <a:pt x="386" y="273"/>
                    <a:pt x="387" y="273"/>
                    <a:pt x="387" y="274"/>
                  </a:cubicBezTo>
                  <a:cubicBezTo>
                    <a:pt x="388" y="275"/>
                    <a:pt x="388" y="275"/>
                    <a:pt x="388" y="276"/>
                  </a:cubicBezTo>
                  <a:cubicBezTo>
                    <a:pt x="388" y="276"/>
                    <a:pt x="388" y="276"/>
                    <a:pt x="388" y="277"/>
                  </a:cubicBezTo>
                  <a:cubicBezTo>
                    <a:pt x="388" y="277"/>
                    <a:pt x="387" y="278"/>
                    <a:pt x="387" y="278"/>
                  </a:cubicBezTo>
                  <a:cubicBezTo>
                    <a:pt x="387" y="278"/>
                    <a:pt x="387" y="278"/>
                    <a:pt x="387" y="278"/>
                  </a:cubicBezTo>
                  <a:cubicBezTo>
                    <a:pt x="387" y="278"/>
                    <a:pt x="387" y="278"/>
                    <a:pt x="387" y="278"/>
                  </a:cubicBezTo>
                  <a:cubicBezTo>
                    <a:pt x="387" y="278"/>
                    <a:pt x="387" y="278"/>
                    <a:pt x="386" y="278"/>
                  </a:cubicBezTo>
                  <a:cubicBezTo>
                    <a:pt x="386" y="278"/>
                    <a:pt x="386" y="278"/>
                    <a:pt x="386" y="278"/>
                  </a:cubicBezTo>
                  <a:cubicBezTo>
                    <a:pt x="387" y="279"/>
                    <a:pt x="386" y="280"/>
                    <a:pt x="385" y="279"/>
                  </a:cubicBezTo>
                  <a:cubicBezTo>
                    <a:pt x="384" y="278"/>
                    <a:pt x="384" y="278"/>
                    <a:pt x="383" y="278"/>
                  </a:cubicBezTo>
                  <a:cubicBezTo>
                    <a:pt x="382" y="278"/>
                    <a:pt x="382" y="278"/>
                    <a:pt x="381" y="278"/>
                  </a:cubicBezTo>
                  <a:cubicBezTo>
                    <a:pt x="380" y="278"/>
                    <a:pt x="380" y="278"/>
                    <a:pt x="379" y="278"/>
                  </a:cubicBezTo>
                  <a:cubicBezTo>
                    <a:pt x="377" y="277"/>
                    <a:pt x="378" y="275"/>
                    <a:pt x="378" y="273"/>
                  </a:cubicBezTo>
                  <a:cubicBezTo>
                    <a:pt x="378" y="273"/>
                    <a:pt x="378" y="273"/>
                    <a:pt x="378" y="273"/>
                  </a:cubicBezTo>
                  <a:close/>
                  <a:moveTo>
                    <a:pt x="350" y="335"/>
                  </a:moveTo>
                  <a:cubicBezTo>
                    <a:pt x="348" y="334"/>
                    <a:pt x="347" y="334"/>
                    <a:pt x="346" y="333"/>
                  </a:cubicBezTo>
                  <a:cubicBezTo>
                    <a:pt x="346" y="333"/>
                    <a:pt x="346" y="333"/>
                    <a:pt x="345" y="333"/>
                  </a:cubicBezTo>
                  <a:cubicBezTo>
                    <a:pt x="344" y="333"/>
                    <a:pt x="345" y="335"/>
                    <a:pt x="346" y="336"/>
                  </a:cubicBezTo>
                  <a:cubicBezTo>
                    <a:pt x="347" y="336"/>
                    <a:pt x="347" y="336"/>
                    <a:pt x="348" y="337"/>
                  </a:cubicBezTo>
                  <a:cubicBezTo>
                    <a:pt x="350" y="338"/>
                    <a:pt x="349" y="339"/>
                    <a:pt x="349" y="341"/>
                  </a:cubicBezTo>
                  <a:cubicBezTo>
                    <a:pt x="349" y="341"/>
                    <a:pt x="349" y="342"/>
                    <a:pt x="348" y="342"/>
                  </a:cubicBezTo>
                  <a:cubicBezTo>
                    <a:pt x="347" y="342"/>
                    <a:pt x="346" y="339"/>
                    <a:pt x="344" y="340"/>
                  </a:cubicBezTo>
                  <a:cubicBezTo>
                    <a:pt x="344" y="340"/>
                    <a:pt x="343" y="339"/>
                    <a:pt x="343" y="339"/>
                  </a:cubicBezTo>
                  <a:cubicBezTo>
                    <a:pt x="343" y="338"/>
                    <a:pt x="342" y="337"/>
                    <a:pt x="341" y="336"/>
                  </a:cubicBezTo>
                  <a:cubicBezTo>
                    <a:pt x="339" y="335"/>
                    <a:pt x="336" y="335"/>
                    <a:pt x="335" y="333"/>
                  </a:cubicBezTo>
                  <a:cubicBezTo>
                    <a:pt x="334" y="332"/>
                    <a:pt x="333" y="330"/>
                    <a:pt x="333" y="329"/>
                  </a:cubicBezTo>
                  <a:cubicBezTo>
                    <a:pt x="333" y="329"/>
                    <a:pt x="333" y="328"/>
                    <a:pt x="333" y="328"/>
                  </a:cubicBezTo>
                  <a:cubicBezTo>
                    <a:pt x="333" y="328"/>
                    <a:pt x="332" y="328"/>
                    <a:pt x="332" y="328"/>
                  </a:cubicBezTo>
                  <a:cubicBezTo>
                    <a:pt x="332" y="328"/>
                    <a:pt x="332" y="328"/>
                    <a:pt x="332" y="327"/>
                  </a:cubicBezTo>
                  <a:cubicBezTo>
                    <a:pt x="331" y="327"/>
                    <a:pt x="331" y="326"/>
                    <a:pt x="332" y="326"/>
                  </a:cubicBezTo>
                  <a:cubicBezTo>
                    <a:pt x="334" y="326"/>
                    <a:pt x="336" y="327"/>
                    <a:pt x="338" y="327"/>
                  </a:cubicBezTo>
                  <a:cubicBezTo>
                    <a:pt x="340" y="327"/>
                    <a:pt x="340" y="327"/>
                    <a:pt x="341" y="328"/>
                  </a:cubicBezTo>
                  <a:cubicBezTo>
                    <a:pt x="341" y="329"/>
                    <a:pt x="342" y="328"/>
                    <a:pt x="343" y="329"/>
                  </a:cubicBezTo>
                  <a:cubicBezTo>
                    <a:pt x="344" y="330"/>
                    <a:pt x="344" y="331"/>
                    <a:pt x="345" y="331"/>
                  </a:cubicBezTo>
                  <a:cubicBezTo>
                    <a:pt x="345" y="331"/>
                    <a:pt x="345" y="331"/>
                    <a:pt x="346" y="331"/>
                  </a:cubicBezTo>
                  <a:cubicBezTo>
                    <a:pt x="346" y="331"/>
                    <a:pt x="346" y="331"/>
                    <a:pt x="346" y="331"/>
                  </a:cubicBezTo>
                  <a:cubicBezTo>
                    <a:pt x="346" y="332"/>
                    <a:pt x="346" y="332"/>
                    <a:pt x="346" y="332"/>
                  </a:cubicBezTo>
                  <a:cubicBezTo>
                    <a:pt x="347" y="332"/>
                    <a:pt x="349" y="333"/>
                    <a:pt x="350" y="333"/>
                  </a:cubicBezTo>
                  <a:cubicBezTo>
                    <a:pt x="350" y="333"/>
                    <a:pt x="351" y="333"/>
                    <a:pt x="351" y="334"/>
                  </a:cubicBezTo>
                  <a:cubicBezTo>
                    <a:pt x="351" y="334"/>
                    <a:pt x="351" y="334"/>
                    <a:pt x="351" y="334"/>
                  </a:cubicBezTo>
                  <a:cubicBezTo>
                    <a:pt x="351" y="335"/>
                    <a:pt x="350" y="335"/>
                    <a:pt x="350" y="335"/>
                  </a:cubicBezTo>
                  <a:close/>
                  <a:moveTo>
                    <a:pt x="96" y="306"/>
                  </a:moveTo>
                  <a:cubicBezTo>
                    <a:pt x="95" y="306"/>
                    <a:pt x="95" y="306"/>
                    <a:pt x="94" y="306"/>
                  </a:cubicBezTo>
                  <a:cubicBezTo>
                    <a:pt x="94" y="306"/>
                    <a:pt x="94" y="306"/>
                    <a:pt x="94" y="306"/>
                  </a:cubicBezTo>
                  <a:cubicBezTo>
                    <a:pt x="94" y="305"/>
                    <a:pt x="94" y="305"/>
                    <a:pt x="94" y="305"/>
                  </a:cubicBezTo>
                  <a:cubicBezTo>
                    <a:pt x="93" y="305"/>
                    <a:pt x="94" y="305"/>
                    <a:pt x="94" y="304"/>
                  </a:cubicBezTo>
                  <a:cubicBezTo>
                    <a:pt x="94" y="304"/>
                    <a:pt x="94" y="304"/>
                    <a:pt x="95" y="304"/>
                  </a:cubicBezTo>
                  <a:cubicBezTo>
                    <a:pt x="95" y="304"/>
                    <a:pt x="95" y="304"/>
                    <a:pt x="95" y="304"/>
                  </a:cubicBezTo>
                  <a:cubicBezTo>
                    <a:pt x="96" y="304"/>
                    <a:pt x="96" y="305"/>
                    <a:pt x="97" y="305"/>
                  </a:cubicBezTo>
                  <a:cubicBezTo>
                    <a:pt x="97" y="306"/>
                    <a:pt x="96" y="306"/>
                    <a:pt x="96" y="306"/>
                  </a:cubicBezTo>
                  <a:close/>
                  <a:moveTo>
                    <a:pt x="381" y="246"/>
                  </a:moveTo>
                  <a:cubicBezTo>
                    <a:pt x="382" y="249"/>
                    <a:pt x="381" y="251"/>
                    <a:pt x="381" y="254"/>
                  </a:cubicBezTo>
                  <a:cubicBezTo>
                    <a:pt x="381" y="255"/>
                    <a:pt x="380" y="255"/>
                    <a:pt x="380" y="254"/>
                  </a:cubicBezTo>
                  <a:cubicBezTo>
                    <a:pt x="380" y="254"/>
                    <a:pt x="380" y="254"/>
                    <a:pt x="380" y="254"/>
                  </a:cubicBezTo>
                  <a:cubicBezTo>
                    <a:pt x="379" y="254"/>
                    <a:pt x="379" y="254"/>
                    <a:pt x="379" y="253"/>
                  </a:cubicBezTo>
                  <a:cubicBezTo>
                    <a:pt x="379" y="253"/>
                    <a:pt x="379" y="252"/>
                    <a:pt x="379" y="251"/>
                  </a:cubicBezTo>
                  <a:cubicBezTo>
                    <a:pt x="379" y="250"/>
                    <a:pt x="379" y="250"/>
                    <a:pt x="379" y="249"/>
                  </a:cubicBezTo>
                  <a:cubicBezTo>
                    <a:pt x="379" y="249"/>
                    <a:pt x="379" y="249"/>
                    <a:pt x="380" y="249"/>
                  </a:cubicBezTo>
                  <a:cubicBezTo>
                    <a:pt x="380" y="248"/>
                    <a:pt x="379" y="247"/>
                    <a:pt x="379" y="246"/>
                  </a:cubicBezTo>
                  <a:cubicBezTo>
                    <a:pt x="378" y="245"/>
                    <a:pt x="379" y="243"/>
                    <a:pt x="378" y="241"/>
                  </a:cubicBezTo>
                  <a:cubicBezTo>
                    <a:pt x="378" y="241"/>
                    <a:pt x="378" y="241"/>
                    <a:pt x="378" y="241"/>
                  </a:cubicBezTo>
                  <a:cubicBezTo>
                    <a:pt x="377" y="240"/>
                    <a:pt x="377" y="240"/>
                    <a:pt x="377" y="240"/>
                  </a:cubicBezTo>
                  <a:cubicBezTo>
                    <a:pt x="377" y="239"/>
                    <a:pt x="378" y="238"/>
                    <a:pt x="379" y="239"/>
                  </a:cubicBezTo>
                  <a:cubicBezTo>
                    <a:pt x="381" y="241"/>
                    <a:pt x="379" y="244"/>
                    <a:pt x="381" y="246"/>
                  </a:cubicBezTo>
                  <a:close/>
                  <a:moveTo>
                    <a:pt x="338" y="318"/>
                  </a:moveTo>
                  <a:cubicBezTo>
                    <a:pt x="337" y="318"/>
                    <a:pt x="335" y="317"/>
                    <a:pt x="334" y="317"/>
                  </a:cubicBezTo>
                  <a:cubicBezTo>
                    <a:pt x="334" y="317"/>
                    <a:pt x="333" y="317"/>
                    <a:pt x="332" y="317"/>
                  </a:cubicBezTo>
                  <a:cubicBezTo>
                    <a:pt x="332" y="317"/>
                    <a:pt x="333" y="318"/>
                    <a:pt x="333" y="318"/>
                  </a:cubicBezTo>
                  <a:cubicBezTo>
                    <a:pt x="334" y="318"/>
                    <a:pt x="335" y="318"/>
                    <a:pt x="336" y="319"/>
                  </a:cubicBezTo>
                  <a:cubicBezTo>
                    <a:pt x="336" y="320"/>
                    <a:pt x="339" y="320"/>
                    <a:pt x="340" y="320"/>
                  </a:cubicBezTo>
                  <a:cubicBezTo>
                    <a:pt x="342" y="319"/>
                    <a:pt x="343" y="320"/>
                    <a:pt x="345" y="320"/>
                  </a:cubicBezTo>
                  <a:cubicBezTo>
                    <a:pt x="346" y="320"/>
                    <a:pt x="346" y="321"/>
                    <a:pt x="345" y="321"/>
                  </a:cubicBezTo>
                  <a:cubicBezTo>
                    <a:pt x="343" y="321"/>
                    <a:pt x="341" y="322"/>
                    <a:pt x="340" y="322"/>
                  </a:cubicBezTo>
                  <a:cubicBezTo>
                    <a:pt x="340" y="322"/>
                    <a:pt x="339" y="322"/>
                    <a:pt x="339" y="322"/>
                  </a:cubicBezTo>
                  <a:cubicBezTo>
                    <a:pt x="339" y="322"/>
                    <a:pt x="338" y="322"/>
                    <a:pt x="338" y="322"/>
                  </a:cubicBezTo>
                  <a:cubicBezTo>
                    <a:pt x="337" y="321"/>
                    <a:pt x="337" y="321"/>
                    <a:pt x="336" y="322"/>
                  </a:cubicBezTo>
                  <a:cubicBezTo>
                    <a:pt x="336" y="322"/>
                    <a:pt x="336" y="322"/>
                    <a:pt x="336" y="322"/>
                  </a:cubicBezTo>
                  <a:cubicBezTo>
                    <a:pt x="336" y="322"/>
                    <a:pt x="336" y="322"/>
                    <a:pt x="336" y="322"/>
                  </a:cubicBezTo>
                  <a:cubicBezTo>
                    <a:pt x="336" y="322"/>
                    <a:pt x="336" y="322"/>
                    <a:pt x="336" y="322"/>
                  </a:cubicBezTo>
                  <a:cubicBezTo>
                    <a:pt x="335" y="322"/>
                    <a:pt x="335" y="322"/>
                    <a:pt x="335" y="322"/>
                  </a:cubicBezTo>
                  <a:cubicBezTo>
                    <a:pt x="334" y="322"/>
                    <a:pt x="333" y="322"/>
                    <a:pt x="332" y="321"/>
                  </a:cubicBezTo>
                  <a:cubicBezTo>
                    <a:pt x="331" y="321"/>
                    <a:pt x="330" y="320"/>
                    <a:pt x="330" y="320"/>
                  </a:cubicBezTo>
                  <a:cubicBezTo>
                    <a:pt x="329" y="320"/>
                    <a:pt x="329" y="319"/>
                    <a:pt x="328" y="319"/>
                  </a:cubicBezTo>
                  <a:cubicBezTo>
                    <a:pt x="327" y="318"/>
                    <a:pt x="325" y="318"/>
                    <a:pt x="325" y="316"/>
                  </a:cubicBezTo>
                  <a:cubicBezTo>
                    <a:pt x="326" y="314"/>
                    <a:pt x="329" y="313"/>
                    <a:pt x="331" y="313"/>
                  </a:cubicBezTo>
                  <a:cubicBezTo>
                    <a:pt x="334" y="313"/>
                    <a:pt x="336" y="315"/>
                    <a:pt x="338" y="317"/>
                  </a:cubicBezTo>
                  <a:cubicBezTo>
                    <a:pt x="339" y="317"/>
                    <a:pt x="339" y="318"/>
                    <a:pt x="338" y="318"/>
                  </a:cubicBezTo>
                  <a:close/>
                  <a:moveTo>
                    <a:pt x="385" y="138"/>
                  </a:moveTo>
                  <a:cubicBezTo>
                    <a:pt x="385" y="139"/>
                    <a:pt x="384" y="139"/>
                    <a:pt x="382" y="139"/>
                  </a:cubicBezTo>
                  <a:cubicBezTo>
                    <a:pt x="382" y="140"/>
                    <a:pt x="382" y="140"/>
                    <a:pt x="382" y="140"/>
                  </a:cubicBezTo>
                  <a:cubicBezTo>
                    <a:pt x="382" y="141"/>
                    <a:pt x="380" y="141"/>
                    <a:pt x="380" y="140"/>
                  </a:cubicBezTo>
                  <a:cubicBezTo>
                    <a:pt x="380" y="139"/>
                    <a:pt x="380" y="139"/>
                    <a:pt x="380" y="138"/>
                  </a:cubicBezTo>
                  <a:cubicBezTo>
                    <a:pt x="380" y="138"/>
                    <a:pt x="380" y="137"/>
                    <a:pt x="380" y="137"/>
                  </a:cubicBezTo>
                  <a:cubicBezTo>
                    <a:pt x="380" y="137"/>
                    <a:pt x="380" y="136"/>
                    <a:pt x="380" y="136"/>
                  </a:cubicBezTo>
                  <a:cubicBezTo>
                    <a:pt x="380" y="136"/>
                    <a:pt x="380" y="136"/>
                    <a:pt x="381" y="135"/>
                  </a:cubicBezTo>
                  <a:cubicBezTo>
                    <a:pt x="381" y="135"/>
                    <a:pt x="382" y="135"/>
                    <a:pt x="382" y="135"/>
                  </a:cubicBezTo>
                  <a:cubicBezTo>
                    <a:pt x="383" y="134"/>
                    <a:pt x="383" y="134"/>
                    <a:pt x="384" y="134"/>
                  </a:cubicBezTo>
                  <a:cubicBezTo>
                    <a:pt x="385" y="135"/>
                    <a:pt x="386" y="136"/>
                    <a:pt x="385" y="138"/>
                  </a:cubicBezTo>
                  <a:close/>
                  <a:moveTo>
                    <a:pt x="365" y="280"/>
                  </a:moveTo>
                  <a:cubicBezTo>
                    <a:pt x="365" y="279"/>
                    <a:pt x="365" y="279"/>
                    <a:pt x="365" y="279"/>
                  </a:cubicBezTo>
                  <a:cubicBezTo>
                    <a:pt x="365" y="279"/>
                    <a:pt x="365" y="279"/>
                    <a:pt x="365" y="279"/>
                  </a:cubicBezTo>
                  <a:cubicBezTo>
                    <a:pt x="365" y="278"/>
                    <a:pt x="365" y="278"/>
                    <a:pt x="366" y="277"/>
                  </a:cubicBezTo>
                  <a:cubicBezTo>
                    <a:pt x="366" y="277"/>
                    <a:pt x="366" y="277"/>
                    <a:pt x="367" y="277"/>
                  </a:cubicBezTo>
                  <a:cubicBezTo>
                    <a:pt x="368" y="277"/>
                    <a:pt x="369" y="277"/>
                    <a:pt x="370" y="278"/>
                  </a:cubicBezTo>
                  <a:cubicBezTo>
                    <a:pt x="370" y="280"/>
                    <a:pt x="370" y="281"/>
                    <a:pt x="369" y="281"/>
                  </a:cubicBezTo>
                  <a:cubicBezTo>
                    <a:pt x="369" y="281"/>
                    <a:pt x="369" y="281"/>
                    <a:pt x="369" y="281"/>
                  </a:cubicBezTo>
                  <a:cubicBezTo>
                    <a:pt x="369" y="282"/>
                    <a:pt x="368" y="282"/>
                    <a:pt x="368" y="282"/>
                  </a:cubicBezTo>
                  <a:cubicBezTo>
                    <a:pt x="368" y="282"/>
                    <a:pt x="368" y="283"/>
                    <a:pt x="367" y="283"/>
                  </a:cubicBezTo>
                  <a:cubicBezTo>
                    <a:pt x="366" y="282"/>
                    <a:pt x="366" y="281"/>
                    <a:pt x="366" y="281"/>
                  </a:cubicBezTo>
                  <a:cubicBezTo>
                    <a:pt x="365" y="280"/>
                    <a:pt x="365" y="280"/>
                    <a:pt x="365" y="280"/>
                  </a:cubicBezTo>
                  <a:close/>
                  <a:moveTo>
                    <a:pt x="398" y="79"/>
                  </a:moveTo>
                  <a:cubicBezTo>
                    <a:pt x="398" y="78"/>
                    <a:pt x="398" y="77"/>
                    <a:pt x="398" y="77"/>
                  </a:cubicBezTo>
                  <a:cubicBezTo>
                    <a:pt x="398" y="76"/>
                    <a:pt x="398" y="75"/>
                    <a:pt x="398" y="74"/>
                  </a:cubicBezTo>
                  <a:cubicBezTo>
                    <a:pt x="398" y="74"/>
                    <a:pt x="398" y="74"/>
                    <a:pt x="398" y="74"/>
                  </a:cubicBezTo>
                  <a:cubicBezTo>
                    <a:pt x="398" y="74"/>
                    <a:pt x="398" y="74"/>
                    <a:pt x="398" y="74"/>
                  </a:cubicBezTo>
                  <a:cubicBezTo>
                    <a:pt x="398" y="73"/>
                    <a:pt x="399" y="73"/>
                    <a:pt x="400" y="73"/>
                  </a:cubicBezTo>
                  <a:cubicBezTo>
                    <a:pt x="400" y="73"/>
                    <a:pt x="400" y="73"/>
                    <a:pt x="400" y="73"/>
                  </a:cubicBezTo>
                  <a:cubicBezTo>
                    <a:pt x="400" y="74"/>
                    <a:pt x="400" y="74"/>
                    <a:pt x="400" y="75"/>
                  </a:cubicBezTo>
                  <a:cubicBezTo>
                    <a:pt x="400" y="75"/>
                    <a:pt x="400" y="76"/>
                    <a:pt x="400" y="77"/>
                  </a:cubicBezTo>
                  <a:cubicBezTo>
                    <a:pt x="400" y="77"/>
                    <a:pt x="400" y="78"/>
                    <a:pt x="400" y="79"/>
                  </a:cubicBezTo>
                  <a:cubicBezTo>
                    <a:pt x="400" y="80"/>
                    <a:pt x="398" y="80"/>
                    <a:pt x="398" y="79"/>
                  </a:cubicBezTo>
                  <a:close/>
                  <a:moveTo>
                    <a:pt x="363" y="239"/>
                  </a:moveTo>
                  <a:cubicBezTo>
                    <a:pt x="363" y="239"/>
                    <a:pt x="363" y="239"/>
                    <a:pt x="363" y="239"/>
                  </a:cubicBezTo>
                  <a:cubicBezTo>
                    <a:pt x="363" y="240"/>
                    <a:pt x="361" y="240"/>
                    <a:pt x="361" y="239"/>
                  </a:cubicBezTo>
                  <a:cubicBezTo>
                    <a:pt x="361" y="239"/>
                    <a:pt x="361" y="239"/>
                    <a:pt x="361" y="239"/>
                  </a:cubicBezTo>
                  <a:cubicBezTo>
                    <a:pt x="361" y="238"/>
                    <a:pt x="363" y="238"/>
                    <a:pt x="363" y="239"/>
                  </a:cubicBezTo>
                  <a:close/>
                  <a:moveTo>
                    <a:pt x="388" y="209"/>
                  </a:moveTo>
                  <a:cubicBezTo>
                    <a:pt x="388" y="210"/>
                    <a:pt x="388" y="211"/>
                    <a:pt x="388" y="211"/>
                  </a:cubicBezTo>
                  <a:cubicBezTo>
                    <a:pt x="388" y="212"/>
                    <a:pt x="388" y="212"/>
                    <a:pt x="387" y="212"/>
                  </a:cubicBezTo>
                  <a:cubicBezTo>
                    <a:pt x="387" y="212"/>
                    <a:pt x="387" y="212"/>
                    <a:pt x="387" y="212"/>
                  </a:cubicBezTo>
                  <a:cubicBezTo>
                    <a:pt x="386" y="212"/>
                    <a:pt x="386" y="211"/>
                    <a:pt x="386" y="211"/>
                  </a:cubicBezTo>
                  <a:cubicBezTo>
                    <a:pt x="386" y="210"/>
                    <a:pt x="386" y="209"/>
                    <a:pt x="386" y="209"/>
                  </a:cubicBezTo>
                  <a:cubicBezTo>
                    <a:pt x="387" y="208"/>
                    <a:pt x="387" y="207"/>
                    <a:pt x="387" y="207"/>
                  </a:cubicBezTo>
                  <a:cubicBezTo>
                    <a:pt x="387" y="206"/>
                    <a:pt x="389" y="206"/>
                    <a:pt x="389" y="207"/>
                  </a:cubicBezTo>
                  <a:cubicBezTo>
                    <a:pt x="389" y="208"/>
                    <a:pt x="388" y="209"/>
                    <a:pt x="388" y="209"/>
                  </a:cubicBezTo>
                  <a:close/>
                  <a:moveTo>
                    <a:pt x="388" y="170"/>
                  </a:moveTo>
                  <a:cubicBezTo>
                    <a:pt x="388" y="169"/>
                    <a:pt x="389" y="167"/>
                    <a:pt x="389" y="165"/>
                  </a:cubicBezTo>
                  <a:cubicBezTo>
                    <a:pt x="389" y="165"/>
                    <a:pt x="389" y="165"/>
                    <a:pt x="390" y="165"/>
                  </a:cubicBezTo>
                  <a:cubicBezTo>
                    <a:pt x="390" y="165"/>
                    <a:pt x="390" y="165"/>
                    <a:pt x="390" y="165"/>
                  </a:cubicBezTo>
                  <a:cubicBezTo>
                    <a:pt x="390" y="165"/>
                    <a:pt x="391" y="165"/>
                    <a:pt x="391" y="166"/>
                  </a:cubicBezTo>
                  <a:cubicBezTo>
                    <a:pt x="391" y="166"/>
                    <a:pt x="391" y="166"/>
                    <a:pt x="391" y="166"/>
                  </a:cubicBezTo>
                  <a:cubicBezTo>
                    <a:pt x="391" y="168"/>
                    <a:pt x="392" y="172"/>
                    <a:pt x="389" y="172"/>
                  </a:cubicBezTo>
                  <a:cubicBezTo>
                    <a:pt x="388" y="172"/>
                    <a:pt x="387" y="171"/>
                    <a:pt x="388" y="170"/>
                  </a:cubicBezTo>
                  <a:close/>
                  <a:moveTo>
                    <a:pt x="366" y="243"/>
                  </a:moveTo>
                  <a:cubicBezTo>
                    <a:pt x="366" y="243"/>
                    <a:pt x="366" y="243"/>
                    <a:pt x="366" y="244"/>
                  </a:cubicBezTo>
                  <a:cubicBezTo>
                    <a:pt x="366" y="243"/>
                    <a:pt x="366" y="244"/>
                    <a:pt x="366" y="244"/>
                  </a:cubicBezTo>
                  <a:cubicBezTo>
                    <a:pt x="366" y="244"/>
                    <a:pt x="365" y="244"/>
                    <a:pt x="365" y="244"/>
                  </a:cubicBezTo>
                  <a:cubicBezTo>
                    <a:pt x="365" y="244"/>
                    <a:pt x="364" y="244"/>
                    <a:pt x="364" y="244"/>
                  </a:cubicBezTo>
                  <a:cubicBezTo>
                    <a:pt x="363" y="244"/>
                    <a:pt x="363" y="244"/>
                    <a:pt x="363" y="243"/>
                  </a:cubicBezTo>
                  <a:cubicBezTo>
                    <a:pt x="363" y="243"/>
                    <a:pt x="363" y="242"/>
                    <a:pt x="363" y="242"/>
                  </a:cubicBezTo>
                  <a:cubicBezTo>
                    <a:pt x="363" y="242"/>
                    <a:pt x="364" y="242"/>
                    <a:pt x="364" y="242"/>
                  </a:cubicBezTo>
                  <a:cubicBezTo>
                    <a:pt x="364" y="241"/>
                    <a:pt x="364" y="241"/>
                    <a:pt x="364" y="241"/>
                  </a:cubicBezTo>
                  <a:cubicBezTo>
                    <a:pt x="365" y="241"/>
                    <a:pt x="366" y="241"/>
                    <a:pt x="366" y="242"/>
                  </a:cubicBezTo>
                  <a:cubicBezTo>
                    <a:pt x="366" y="242"/>
                    <a:pt x="366" y="243"/>
                    <a:pt x="366" y="243"/>
                  </a:cubicBezTo>
                  <a:close/>
                  <a:moveTo>
                    <a:pt x="377" y="286"/>
                  </a:moveTo>
                  <a:cubicBezTo>
                    <a:pt x="377" y="287"/>
                    <a:pt x="377" y="287"/>
                    <a:pt x="376" y="288"/>
                  </a:cubicBezTo>
                  <a:cubicBezTo>
                    <a:pt x="376" y="288"/>
                    <a:pt x="376" y="288"/>
                    <a:pt x="376" y="288"/>
                  </a:cubicBezTo>
                  <a:cubicBezTo>
                    <a:pt x="376" y="288"/>
                    <a:pt x="376" y="289"/>
                    <a:pt x="375" y="289"/>
                  </a:cubicBezTo>
                  <a:cubicBezTo>
                    <a:pt x="375" y="289"/>
                    <a:pt x="374" y="289"/>
                    <a:pt x="374" y="288"/>
                  </a:cubicBezTo>
                  <a:cubicBezTo>
                    <a:pt x="374" y="288"/>
                    <a:pt x="374" y="288"/>
                    <a:pt x="374" y="288"/>
                  </a:cubicBezTo>
                  <a:cubicBezTo>
                    <a:pt x="374" y="287"/>
                    <a:pt x="374" y="287"/>
                    <a:pt x="374" y="286"/>
                  </a:cubicBezTo>
                  <a:cubicBezTo>
                    <a:pt x="374" y="285"/>
                    <a:pt x="375" y="285"/>
                    <a:pt x="375" y="285"/>
                  </a:cubicBezTo>
                  <a:cubicBezTo>
                    <a:pt x="376" y="284"/>
                    <a:pt x="377" y="285"/>
                    <a:pt x="377" y="286"/>
                  </a:cubicBezTo>
                  <a:close/>
                  <a:moveTo>
                    <a:pt x="301" y="377"/>
                  </a:moveTo>
                  <a:cubicBezTo>
                    <a:pt x="301" y="377"/>
                    <a:pt x="301" y="377"/>
                    <a:pt x="302" y="377"/>
                  </a:cubicBezTo>
                  <a:cubicBezTo>
                    <a:pt x="302" y="375"/>
                    <a:pt x="305" y="375"/>
                    <a:pt x="306" y="373"/>
                  </a:cubicBezTo>
                  <a:cubicBezTo>
                    <a:pt x="306" y="371"/>
                    <a:pt x="308" y="370"/>
                    <a:pt x="309" y="370"/>
                  </a:cubicBezTo>
                  <a:cubicBezTo>
                    <a:pt x="310" y="369"/>
                    <a:pt x="312" y="370"/>
                    <a:pt x="313" y="369"/>
                  </a:cubicBezTo>
                  <a:cubicBezTo>
                    <a:pt x="315" y="369"/>
                    <a:pt x="316" y="368"/>
                    <a:pt x="317" y="367"/>
                  </a:cubicBezTo>
                  <a:cubicBezTo>
                    <a:pt x="318" y="367"/>
                    <a:pt x="320" y="365"/>
                    <a:pt x="321" y="366"/>
                  </a:cubicBezTo>
                  <a:cubicBezTo>
                    <a:pt x="322" y="367"/>
                    <a:pt x="324" y="369"/>
                    <a:pt x="324" y="370"/>
                  </a:cubicBezTo>
                  <a:cubicBezTo>
                    <a:pt x="324" y="371"/>
                    <a:pt x="324" y="374"/>
                    <a:pt x="323" y="374"/>
                  </a:cubicBezTo>
                  <a:cubicBezTo>
                    <a:pt x="322" y="375"/>
                    <a:pt x="321" y="376"/>
                    <a:pt x="319" y="377"/>
                  </a:cubicBezTo>
                  <a:cubicBezTo>
                    <a:pt x="318" y="377"/>
                    <a:pt x="316" y="376"/>
                    <a:pt x="315" y="375"/>
                  </a:cubicBezTo>
                  <a:cubicBezTo>
                    <a:pt x="314" y="376"/>
                    <a:pt x="314" y="376"/>
                    <a:pt x="313" y="376"/>
                  </a:cubicBezTo>
                  <a:cubicBezTo>
                    <a:pt x="313" y="377"/>
                    <a:pt x="313" y="377"/>
                    <a:pt x="312" y="377"/>
                  </a:cubicBezTo>
                  <a:cubicBezTo>
                    <a:pt x="311" y="378"/>
                    <a:pt x="310" y="377"/>
                    <a:pt x="309" y="377"/>
                  </a:cubicBezTo>
                  <a:cubicBezTo>
                    <a:pt x="308" y="377"/>
                    <a:pt x="307" y="377"/>
                    <a:pt x="306" y="377"/>
                  </a:cubicBezTo>
                  <a:cubicBezTo>
                    <a:pt x="305" y="377"/>
                    <a:pt x="304" y="378"/>
                    <a:pt x="303" y="378"/>
                  </a:cubicBezTo>
                  <a:cubicBezTo>
                    <a:pt x="302" y="379"/>
                    <a:pt x="301" y="378"/>
                    <a:pt x="301" y="377"/>
                  </a:cubicBezTo>
                  <a:close/>
                  <a:moveTo>
                    <a:pt x="183" y="40"/>
                  </a:moveTo>
                  <a:cubicBezTo>
                    <a:pt x="183" y="39"/>
                    <a:pt x="183" y="40"/>
                    <a:pt x="184" y="40"/>
                  </a:cubicBezTo>
                  <a:cubicBezTo>
                    <a:pt x="184" y="41"/>
                    <a:pt x="184" y="42"/>
                    <a:pt x="184" y="43"/>
                  </a:cubicBezTo>
                  <a:cubicBezTo>
                    <a:pt x="184" y="45"/>
                    <a:pt x="186" y="47"/>
                    <a:pt x="185" y="49"/>
                  </a:cubicBezTo>
                  <a:cubicBezTo>
                    <a:pt x="185" y="51"/>
                    <a:pt x="183" y="54"/>
                    <a:pt x="184" y="56"/>
                  </a:cubicBezTo>
                  <a:cubicBezTo>
                    <a:pt x="184" y="56"/>
                    <a:pt x="184" y="57"/>
                    <a:pt x="184" y="57"/>
                  </a:cubicBezTo>
                  <a:cubicBezTo>
                    <a:pt x="185" y="57"/>
                    <a:pt x="185" y="57"/>
                    <a:pt x="185" y="57"/>
                  </a:cubicBezTo>
                  <a:cubicBezTo>
                    <a:pt x="186" y="59"/>
                    <a:pt x="186" y="60"/>
                    <a:pt x="186" y="61"/>
                  </a:cubicBezTo>
                  <a:cubicBezTo>
                    <a:pt x="187" y="62"/>
                    <a:pt x="186" y="62"/>
                    <a:pt x="185" y="62"/>
                  </a:cubicBezTo>
                  <a:cubicBezTo>
                    <a:pt x="184" y="61"/>
                    <a:pt x="183" y="59"/>
                    <a:pt x="183" y="58"/>
                  </a:cubicBezTo>
                  <a:cubicBezTo>
                    <a:pt x="183" y="57"/>
                    <a:pt x="182" y="57"/>
                    <a:pt x="182" y="56"/>
                  </a:cubicBezTo>
                  <a:cubicBezTo>
                    <a:pt x="182" y="55"/>
                    <a:pt x="182" y="55"/>
                    <a:pt x="182" y="54"/>
                  </a:cubicBezTo>
                  <a:cubicBezTo>
                    <a:pt x="180" y="53"/>
                    <a:pt x="180" y="49"/>
                    <a:pt x="180" y="47"/>
                  </a:cubicBezTo>
                  <a:cubicBezTo>
                    <a:pt x="180" y="46"/>
                    <a:pt x="181" y="45"/>
                    <a:pt x="181" y="44"/>
                  </a:cubicBezTo>
                  <a:cubicBezTo>
                    <a:pt x="181" y="43"/>
                    <a:pt x="181" y="42"/>
                    <a:pt x="181" y="41"/>
                  </a:cubicBezTo>
                  <a:cubicBezTo>
                    <a:pt x="182" y="40"/>
                    <a:pt x="182" y="40"/>
                    <a:pt x="183" y="40"/>
                  </a:cubicBezTo>
                  <a:close/>
                  <a:moveTo>
                    <a:pt x="213" y="41"/>
                  </a:moveTo>
                  <a:cubicBezTo>
                    <a:pt x="213" y="40"/>
                    <a:pt x="213" y="40"/>
                    <a:pt x="212" y="39"/>
                  </a:cubicBezTo>
                  <a:cubicBezTo>
                    <a:pt x="212" y="38"/>
                    <a:pt x="213" y="38"/>
                    <a:pt x="214" y="38"/>
                  </a:cubicBezTo>
                  <a:cubicBezTo>
                    <a:pt x="214" y="39"/>
                    <a:pt x="214" y="39"/>
                    <a:pt x="214" y="39"/>
                  </a:cubicBezTo>
                  <a:cubicBezTo>
                    <a:pt x="214" y="40"/>
                    <a:pt x="215" y="40"/>
                    <a:pt x="215" y="41"/>
                  </a:cubicBezTo>
                  <a:cubicBezTo>
                    <a:pt x="216" y="42"/>
                    <a:pt x="216" y="42"/>
                    <a:pt x="216" y="43"/>
                  </a:cubicBezTo>
                  <a:cubicBezTo>
                    <a:pt x="217" y="44"/>
                    <a:pt x="216" y="45"/>
                    <a:pt x="215" y="45"/>
                  </a:cubicBezTo>
                  <a:cubicBezTo>
                    <a:pt x="213" y="45"/>
                    <a:pt x="213" y="44"/>
                    <a:pt x="213" y="43"/>
                  </a:cubicBezTo>
                  <a:cubicBezTo>
                    <a:pt x="213" y="42"/>
                    <a:pt x="213" y="41"/>
                    <a:pt x="213" y="41"/>
                  </a:cubicBezTo>
                  <a:close/>
                  <a:moveTo>
                    <a:pt x="220" y="58"/>
                  </a:moveTo>
                  <a:cubicBezTo>
                    <a:pt x="220" y="58"/>
                    <a:pt x="220" y="59"/>
                    <a:pt x="220" y="59"/>
                  </a:cubicBezTo>
                  <a:cubicBezTo>
                    <a:pt x="220" y="59"/>
                    <a:pt x="220" y="59"/>
                    <a:pt x="220" y="59"/>
                  </a:cubicBezTo>
                  <a:cubicBezTo>
                    <a:pt x="220" y="60"/>
                    <a:pt x="220" y="60"/>
                    <a:pt x="220" y="60"/>
                  </a:cubicBezTo>
                  <a:cubicBezTo>
                    <a:pt x="220" y="60"/>
                    <a:pt x="220" y="60"/>
                    <a:pt x="220" y="60"/>
                  </a:cubicBezTo>
                  <a:cubicBezTo>
                    <a:pt x="220" y="60"/>
                    <a:pt x="221" y="60"/>
                    <a:pt x="221" y="61"/>
                  </a:cubicBezTo>
                  <a:cubicBezTo>
                    <a:pt x="221" y="61"/>
                    <a:pt x="221" y="61"/>
                    <a:pt x="221" y="61"/>
                  </a:cubicBezTo>
                  <a:cubicBezTo>
                    <a:pt x="221" y="61"/>
                    <a:pt x="221" y="61"/>
                    <a:pt x="221" y="62"/>
                  </a:cubicBezTo>
                  <a:cubicBezTo>
                    <a:pt x="222" y="62"/>
                    <a:pt x="222" y="63"/>
                    <a:pt x="222" y="64"/>
                  </a:cubicBezTo>
                  <a:cubicBezTo>
                    <a:pt x="221" y="64"/>
                    <a:pt x="221" y="65"/>
                    <a:pt x="220" y="65"/>
                  </a:cubicBezTo>
                  <a:cubicBezTo>
                    <a:pt x="219" y="65"/>
                    <a:pt x="219" y="65"/>
                    <a:pt x="218" y="64"/>
                  </a:cubicBezTo>
                  <a:cubicBezTo>
                    <a:pt x="218" y="64"/>
                    <a:pt x="218" y="64"/>
                    <a:pt x="218" y="63"/>
                  </a:cubicBezTo>
                  <a:cubicBezTo>
                    <a:pt x="217" y="63"/>
                    <a:pt x="217" y="63"/>
                    <a:pt x="217" y="63"/>
                  </a:cubicBezTo>
                  <a:cubicBezTo>
                    <a:pt x="216" y="62"/>
                    <a:pt x="216" y="61"/>
                    <a:pt x="216" y="61"/>
                  </a:cubicBezTo>
                  <a:cubicBezTo>
                    <a:pt x="217" y="60"/>
                    <a:pt x="217" y="59"/>
                    <a:pt x="218" y="59"/>
                  </a:cubicBezTo>
                  <a:cubicBezTo>
                    <a:pt x="218" y="58"/>
                    <a:pt x="219" y="58"/>
                    <a:pt x="220" y="58"/>
                  </a:cubicBezTo>
                  <a:close/>
                  <a:moveTo>
                    <a:pt x="8" y="181"/>
                  </a:moveTo>
                  <a:cubicBezTo>
                    <a:pt x="7" y="181"/>
                    <a:pt x="6" y="180"/>
                    <a:pt x="5" y="181"/>
                  </a:cubicBezTo>
                  <a:cubicBezTo>
                    <a:pt x="5" y="181"/>
                    <a:pt x="4" y="181"/>
                    <a:pt x="3" y="180"/>
                  </a:cubicBezTo>
                  <a:cubicBezTo>
                    <a:pt x="3" y="180"/>
                    <a:pt x="2" y="180"/>
                    <a:pt x="2" y="179"/>
                  </a:cubicBezTo>
                  <a:cubicBezTo>
                    <a:pt x="2" y="178"/>
                    <a:pt x="1" y="178"/>
                    <a:pt x="1" y="178"/>
                  </a:cubicBezTo>
                  <a:cubicBezTo>
                    <a:pt x="0" y="177"/>
                    <a:pt x="0" y="177"/>
                    <a:pt x="1" y="176"/>
                  </a:cubicBezTo>
                  <a:cubicBezTo>
                    <a:pt x="1" y="176"/>
                    <a:pt x="2" y="176"/>
                    <a:pt x="2" y="176"/>
                  </a:cubicBezTo>
                  <a:cubicBezTo>
                    <a:pt x="3" y="176"/>
                    <a:pt x="4" y="175"/>
                    <a:pt x="5" y="176"/>
                  </a:cubicBezTo>
                  <a:cubicBezTo>
                    <a:pt x="6" y="176"/>
                    <a:pt x="7" y="176"/>
                    <a:pt x="7" y="177"/>
                  </a:cubicBezTo>
                  <a:cubicBezTo>
                    <a:pt x="8" y="177"/>
                    <a:pt x="8" y="178"/>
                    <a:pt x="8" y="178"/>
                  </a:cubicBezTo>
                  <a:cubicBezTo>
                    <a:pt x="9" y="178"/>
                    <a:pt x="9" y="179"/>
                    <a:pt x="8" y="180"/>
                  </a:cubicBezTo>
                  <a:cubicBezTo>
                    <a:pt x="9" y="180"/>
                    <a:pt x="8" y="181"/>
                    <a:pt x="8" y="181"/>
                  </a:cubicBezTo>
                  <a:close/>
                  <a:moveTo>
                    <a:pt x="220" y="25"/>
                  </a:moveTo>
                  <a:cubicBezTo>
                    <a:pt x="220" y="24"/>
                    <a:pt x="222" y="24"/>
                    <a:pt x="222" y="25"/>
                  </a:cubicBezTo>
                  <a:cubicBezTo>
                    <a:pt x="222" y="25"/>
                    <a:pt x="223" y="25"/>
                    <a:pt x="223" y="26"/>
                  </a:cubicBezTo>
                  <a:cubicBezTo>
                    <a:pt x="223" y="26"/>
                    <a:pt x="223" y="26"/>
                    <a:pt x="223" y="26"/>
                  </a:cubicBezTo>
                  <a:cubicBezTo>
                    <a:pt x="223" y="26"/>
                    <a:pt x="223" y="26"/>
                    <a:pt x="223" y="26"/>
                  </a:cubicBezTo>
                  <a:cubicBezTo>
                    <a:pt x="224" y="26"/>
                    <a:pt x="224" y="26"/>
                    <a:pt x="224" y="26"/>
                  </a:cubicBezTo>
                  <a:cubicBezTo>
                    <a:pt x="226" y="26"/>
                    <a:pt x="226" y="28"/>
                    <a:pt x="225" y="28"/>
                  </a:cubicBezTo>
                  <a:cubicBezTo>
                    <a:pt x="224" y="28"/>
                    <a:pt x="224" y="28"/>
                    <a:pt x="224" y="28"/>
                  </a:cubicBezTo>
                  <a:cubicBezTo>
                    <a:pt x="224" y="28"/>
                    <a:pt x="224" y="28"/>
                    <a:pt x="223" y="28"/>
                  </a:cubicBezTo>
                  <a:cubicBezTo>
                    <a:pt x="223" y="28"/>
                    <a:pt x="222" y="28"/>
                    <a:pt x="222" y="27"/>
                  </a:cubicBezTo>
                  <a:cubicBezTo>
                    <a:pt x="222" y="27"/>
                    <a:pt x="221" y="27"/>
                    <a:pt x="221" y="27"/>
                  </a:cubicBezTo>
                  <a:cubicBezTo>
                    <a:pt x="220" y="27"/>
                    <a:pt x="219" y="26"/>
                    <a:pt x="220" y="25"/>
                  </a:cubicBezTo>
                  <a:close/>
                  <a:moveTo>
                    <a:pt x="76" y="86"/>
                  </a:moveTo>
                  <a:cubicBezTo>
                    <a:pt x="76" y="86"/>
                    <a:pt x="75" y="86"/>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4" y="84"/>
                    <a:pt x="74" y="83"/>
                    <a:pt x="75" y="83"/>
                  </a:cubicBezTo>
                  <a:cubicBezTo>
                    <a:pt x="75" y="82"/>
                    <a:pt x="76" y="83"/>
                    <a:pt x="76" y="83"/>
                  </a:cubicBezTo>
                  <a:cubicBezTo>
                    <a:pt x="77" y="83"/>
                    <a:pt x="77" y="84"/>
                    <a:pt x="77" y="84"/>
                  </a:cubicBezTo>
                  <a:cubicBezTo>
                    <a:pt x="77" y="84"/>
                    <a:pt x="77" y="84"/>
                    <a:pt x="77" y="84"/>
                  </a:cubicBezTo>
                  <a:cubicBezTo>
                    <a:pt x="77" y="85"/>
                    <a:pt x="78" y="85"/>
                    <a:pt x="78" y="85"/>
                  </a:cubicBezTo>
                  <a:cubicBezTo>
                    <a:pt x="78" y="86"/>
                    <a:pt x="78" y="86"/>
                    <a:pt x="77" y="86"/>
                  </a:cubicBezTo>
                  <a:cubicBezTo>
                    <a:pt x="77" y="87"/>
                    <a:pt x="76" y="86"/>
                    <a:pt x="76" y="86"/>
                  </a:cubicBezTo>
                  <a:close/>
                  <a:moveTo>
                    <a:pt x="11" y="179"/>
                  </a:moveTo>
                  <a:cubicBezTo>
                    <a:pt x="12" y="179"/>
                    <a:pt x="12" y="179"/>
                    <a:pt x="13" y="179"/>
                  </a:cubicBezTo>
                  <a:cubicBezTo>
                    <a:pt x="14" y="179"/>
                    <a:pt x="15" y="179"/>
                    <a:pt x="15" y="179"/>
                  </a:cubicBezTo>
                  <a:cubicBezTo>
                    <a:pt x="16" y="179"/>
                    <a:pt x="16" y="179"/>
                    <a:pt x="16" y="179"/>
                  </a:cubicBezTo>
                  <a:cubicBezTo>
                    <a:pt x="17" y="179"/>
                    <a:pt x="17" y="179"/>
                    <a:pt x="17" y="179"/>
                  </a:cubicBezTo>
                  <a:cubicBezTo>
                    <a:pt x="18" y="179"/>
                    <a:pt x="18" y="178"/>
                    <a:pt x="17" y="178"/>
                  </a:cubicBezTo>
                  <a:cubicBezTo>
                    <a:pt x="17" y="177"/>
                    <a:pt x="16" y="177"/>
                    <a:pt x="16" y="177"/>
                  </a:cubicBezTo>
                  <a:cubicBezTo>
                    <a:pt x="16" y="176"/>
                    <a:pt x="15" y="176"/>
                    <a:pt x="15" y="176"/>
                  </a:cubicBezTo>
                  <a:cubicBezTo>
                    <a:pt x="14" y="176"/>
                    <a:pt x="11" y="175"/>
                    <a:pt x="11" y="176"/>
                  </a:cubicBezTo>
                  <a:cubicBezTo>
                    <a:pt x="10" y="177"/>
                    <a:pt x="10" y="178"/>
                    <a:pt x="11" y="179"/>
                  </a:cubicBezTo>
                  <a:close/>
                  <a:moveTo>
                    <a:pt x="12" y="177"/>
                  </a:moveTo>
                  <a:cubicBezTo>
                    <a:pt x="12" y="177"/>
                    <a:pt x="12" y="177"/>
                    <a:pt x="12" y="177"/>
                  </a:cubicBezTo>
                  <a:cubicBezTo>
                    <a:pt x="12" y="177"/>
                    <a:pt x="12" y="177"/>
                    <a:pt x="12" y="177"/>
                  </a:cubicBezTo>
                  <a:close/>
                  <a:moveTo>
                    <a:pt x="275" y="5"/>
                  </a:moveTo>
                  <a:cubicBezTo>
                    <a:pt x="275" y="5"/>
                    <a:pt x="276" y="4"/>
                    <a:pt x="276" y="4"/>
                  </a:cubicBezTo>
                  <a:cubicBezTo>
                    <a:pt x="276" y="4"/>
                    <a:pt x="276" y="4"/>
                    <a:pt x="276" y="4"/>
                  </a:cubicBezTo>
                  <a:cubicBezTo>
                    <a:pt x="277" y="4"/>
                    <a:pt x="277" y="5"/>
                    <a:pt x="277" y="6"/>
                  </a:cubicBezTo>
                  <a:cubicBezTo>
                    <a:pt x="277" y="6"/>
                    <a:pt x="277" y="6"/>
                    <a:pt x="277" y="6"/>
                  </a:cubicBezTo>
                  <a:cubicBezTo>
                    <a:pt x="277" y="6"/>
                    <a:pt x="277" y="6"/>
                    <a:pt x="277" y="7"/>
                  </a:cubicBezTo>
                  <a:cubicBezTo>
                    <a:pt x="277" y="8"/>
                    <a:pt x="276" y="8"/>
                    <a:pt x="275" y="7"/>
                  </a:cubicBezTo>
                  <a:cubicBezTo>
                    <a:pt x="275" y="7"/>
                    <a:pt x="275" y="6"/>
                    <a:pt x="275" y="6"/>
                  </a:cubicBezTo>
                  <a:cubicBezTo>
                    <a:pt x="275" y="6"/>
                    <a:pt x="275" y="6"/>
                    <a:pt x="275" y="6"/>
                  </a:cubicBezTo>
                  <a:cubicBezTo>
                    <a:pt x="275" y="6"/>
                    <a:pt x="275" y="5"/>
                    <a:pt x="275" y="5"/>
                  </a:cubicBezTo>
                  <a:close/>
                  <a:moveTo>
                    <a:pt x="278" y="9"/>
                  </a:moveTo>
                  <a:cubicBezTo>
                    <a:pt x="278" y="9"/>
                    <a:pt x="278" y="9"/>
                    <a:pt x="278" y="9"/>
                  </a:cubicBezTo>
                  <a:cubicBezTo>
                    <a:pt x="279" y="8"/>
                    <a:pt x="280" y="8"/>
                    <a:pt x="280" y="9"/>
                  </a:cubicBezTo>
                  <a:cubicBezTo>
                    <a:pt x="280" y="10"/>
                    <a:pt x="280" y="10"/>
                    <a:pt x="279" y="11"/>
                  </a:cubicBezTo>
                  <a:cubicBezTo>
                    <a:pt x="279" y="11"/>
                    <a:pt x="279" y="11"/>
                    <a:pt x="279" y="11"/>
                  </a:cubicBezTo>
                  <a:cubicBezTo>
                    <a:pt x="279" y="11"/>
                    <a:pt x="279" y="11"/>
                    <a:pt x="279" y="11"/>
                  </a:cubicBezTo>
                  <a:cubicBezTo>
                    <a:pt x="279" y="11"/>
                    <a:pt x="279" y="12"/>
                    <a:pt x="278" y="12"/>
                  </a:cubicBezTo>
                  <a:cubicBezTo>
                    <a:pt x="278" y="12"/>
                    <a:pt x="278" y="12"/>
                    <a:pt x="278" y="12"/>
                  </a:cubicBezTo>
                  <a:cubicBezTo>
                    <a:pt x="278" y="12"/>
                    <a:pt x="278" y="12"/>
                    <a:pt x="278" y="11"/>
                  </a:cubicBezTo>
                  <a:cubicBezTo>
                    <a:pt x="277" y="11"/>
                    <a:pt x="277" y="11"/>
                    <a:pt x="277" y="11"/>
                  </a:cubicBezTo>
                  <a:cubicBezTo>
                    <a:pt x="277" y="11"/>
                    <a:pt x="277" y="10"/>
                    <a:pt x="277" y="10"/>
                  </a:cubicBezTo>
                  <a:cubicBezTo>
                    <a:pt x="277" y="10"/>
                    <a:pt x="277" y="10"/>
                    <a:pt x="277" y="10"/>
                  </a:cubicBezTo>
                  <a:cubicBezTo>
                    <a:pt x="278" y="10"/>
                    <a:pt x="278" y="9"/>
                    <a:pt x="278" y="9"/>
                  </a:cubicBezTo>
                  <a:close/>
                  <a:moveTo>
                    <a:pt x="389" y="79"/>
                  </a:moveTo>
                  <a:cubicBezTo>
                    <a:pt x="389" y="78"/>
                    <a:pt x="390" y="76"/>
                    <a:pt x="391" y="76"/>
                  </a:cubicBezTo>
                  <a:cubicBezTo>
                    <a:pt x="392" y="76"/>
                    <a:pt x="392" y="76"/>
                    <a:pt x="392" y="77"/>
                  </a:cubicBezTo>
                  <a:cubicBezTo>
                    <a:pt x="392" y="78"/>
                    <a:pt x="391" y="80"/>
                    <a:pt x="391" y="82"/>
                  </a:cubicBezTo>
                  <a:cubicBezTo>
                    <a:pt x="391" y="82"/>
                    <a:pt x="391" y="82"/>
                    <a:pt x="391" y="82"/>
                  </a:cubicBezTo>
                  <a:cubicBezTo>
                    <a:pt x="392" y="82"/>
                    <a:pt x="391" y="84"/>
                    <a:pt x="390" y="83"/>
                  </a:cubicBezTo>
                  <a:cubicBezTo>
                    <a:pt x="389" y="83"/>
                    <a:pt x="388" y="80"/>
                    <a:pt x="389" y="79"/>
                  </a:cubicBezTo>
                  <a:close/>
                  <a:moveTo>
                    <a:pt x="394" y="85"/>
                  </a:moveTo>
                  <a:cubicBezTo>
                    <a:pt x="394" y="86"/>
                    <a:pt x="394" y="86"/>
                    <a:pt x="394" y="86"/>
                  </a:cubicBezTo>
                  <a:cubicBezTo>
                    <a:pt x="394" y="86"/>
                    <a:pt x="394" y="86"/>
                    <a:pt x="394" y="86"/>
                  </a:cubicBezTo>
                  <a:cubicBezTo>
                    <a:pt x="394" y="86"/>
                    <a:pt x="394" y="86"/>
                    <a:pt x="394" y="86"/>
                  </a:cubicBezTo>
                  <a:cubicBezTo>
                    <a:pt x="394" y="87"/>
                    <a:pt x="394" y="87"/>
                    <a:pt x="394" y="87"/>
                  </a:cubicBezTo>
                  <a:cubicBezTo>
                    <a:pt x="394" y="88"/>
                    <a:pt x="394" y="88"/>
                    <a:pt x="394" y="88"/>
                  </a:cubicBezTo>
                  <a:cubicBezTo>
                    <a:pt x="393" y="88"/>
                    <a:pt x="393" y="88"/>
                    <a:pt x="393" y="87"/>
                  </a:cubicBezTo>
                  <a:cubicBezTo>
                    <a:pt x="393" y="88"/>
                    <a:pt x="393" y="87"/>
                    <a:pt x="393" y="87"/>
                  </a:cubicBezTo>
                  <a:cubicBezTo>
                    <a:pt x="393" y="87"/>
                    <a:pt x="393" y="87"/>
                    <a:pt x="393" y="87"/>
                  </a:cubicBezTo>
                  <a:cubicBezTo>
                    <a:pt x="393" y="87"/>
                    <a:pt x="393" y="87"/>
                    <a:pt x="392" y="87"/>
                  </a:cubicBezTo>
                  <a:cubicBezTo>
                    <a:pt x="392" y="86"/>
                    <a:pt x="392" y="86"/>
                    <a:pt x="392" y="86"/>
                  </a:cubicBezTo>
                  <a:cubicBezTo>
                    <a:pt x="392" y="86"/>
                    <a:pt x="392" y="85"/>
                    <a:pt x="393" y="85"/>
                  </a:cubicBezTo>
                  <a:cubicBezTo>
                    <a:pt x="393" y="85"/>
                    <a:pt x="393" y="85"/>
                    <a:pt x="393" y="85"/>
                  </a:cubicBezTo>
                  <a:cubicBezTo>
                    <a:pt x="394" y="84"/>
                    <a:pt x="394" y="85"/>
                    <a:pt x="394" y="85"/>
                  </a:cubicBezTo>
                  <a:close/>
                  <a:moveTo>
                    <a:pt x="233" y="24"/>
                  </a:moveTo>
                  <a:cubicBezTo>
                    <a:pt x="233" y="24"/>
                    <a:pt x="234" y="24"/>
                    <a:pt x="234" y="24"/>
                  </a:cubicBezTo>
                  <a:cubicBezTo>
                    <a:pt x="234" y="24"/>
                    <a:pt x="234" y="24"/>
                    <a:pt x="234" y="24"/>
                  </a:cubicBezTo>
                  <a:cubicBezTo>
                    <a:pt x="234" y="23"/>
                    <a:pt x="233" y="23"/>
                    <a:pt x="233" y="22"/>
                  </a:cubicBezTo>
                  <a:cubicBezTo>
                    <a:pt x="234" y="21"/>
                    <a:pt x="235" y="20"/>
                    <a:pt x="236" y="21"/>
                  </a:cubicBezTo>
                  <a:cubicBezTo>
                    <a:pt x="236" y="21"/>
                    <a:pt x="237" y="22"/>
                    <a:pt x="237" y="22"/>
                  </a:cubicBezTo>
                  <a:cubicBezTo>
                    <a:pt x="238" y="22"/>
                    <a:pt x="238" y="23"/>
                    <a:pt x="239" y="23"/>
                  </a:cubicBezTo>
                  <a:cubicBezTo>
                    <a:pt x="239" y="24"/>
                    <a:pt x="239" y="24"/>
                    <a:pt x="239" y="25"/>
                  </a:cubicBezTo>
                  <a:cubicBezTo>
                    <a:pt x="239" y="26"/>
                    <a:pt x="239" y="27"/>
                    <a:pt x="239" y="28"/>
                  </a:cubicBezTo>
                  <a:cubicBezTo>
                    <a:pt x="239" y="28"/>
                    <a:pt x="239" y="28"/>
                    <a:pt x="239" y="28"/>
                  </a:cubicBezTo>
                  <a:cubicBezTo>
                    <a:pt x="239" y="29"/>
                    <a:pt x="237" y="29"/>
                    <a:pt x="237" y="28"/>
                  </a:cubicBezTo>
                  <a:cubicBezTo>
                    <a:pt x="237" y="28"/>
                    <a:pt x="237" y="28"/>
                    <a:pt x="237" y="28"/>
                  </a:cubicBezTo>
                  <a:cubicBezTo>
                    <a:pt x="236" y="28"/>
                    <a:pt x="236" y="27"/>
                    <a:pt x="236" y="27"/>
                  </a:cubicBezTo>
                  <a:cubicBezTo>
                    <a:pt x="235" y="27"/>
                    <a:pt x="234" y="26"/>
                    <a:pt x="234" y="26"/>
                  </a:cubicBezTo>
                  <a:cubicBezTo>
                    <a:pt x="233" y="26"/>
                    <a:pt x="232" y="25"/>
                    <a:pt x="232" y="24"/>
                  </a:cubicBezTo>
                  <a:cubicBezTo>
                    <a:pt x="231" y="23"/>
                    <a:pt x="233" y="22"/>
                    <a:pt x="233" y="24"/>
                  </a:cubicBezTo>
                  <a:close/>
                  <a:moveTo>
                    <a:pt x="230" y="26"/>
                  </a:moveTo>
                  <a:cubicBezTo>
                    <a:pt x="230" y="25"/>
                    <a:pt x="232" y="25"/>
                    <a:pt x="232" y="26"/>
                  </a:cubicBezTo>
                  <a:cubicBezTo>
                    <a:pt x="232" y="26"/>
                    <a:pt x="232" y="26"/>
                    <a:pt x="232" y="26"/>
                  </a:cubicBezTo>
                  <a:cubicBezTo>
                    <a:pt x="232" y="26"/>
                    <a:pt x="232" y="26"/>
                    <a:pt x="232" y="26"/>
                  </a:cubicBezTo>
                  <a:cubicBezTo>
                    <a:pt x="232" y="26"/>
                    <a:pt x="232" y="26"/>
                    <a:pt x="232" y="27"/>
                  </a:cubicBezTo>
                  <a:cubicBezTo>
                    <a:pt x="233" y="27"/>
                    <a:pt x="232" y="29"/>
                    <a:pt x="231" y="28"/>
                  </a:cubicBezTo>
                  <a:cubicBezTo>
                    <a:pt x="231" y="28"/>
                    <a:pt x="230" y="27"/>
                    <a:pt x="230" y="26"/>
                  </a:cubicBezTo>
                  <a:cubicBezTo>
                    <a:pt x="230" y="26"/>
                    <a:pt x="230" y="26"/>
                    <a:pt x="230" y="26"/>
                  </a:cubicBezTo>
                  <a:cubicBezTo>
                    <a:pt x="230" y="26"/>
                    <a:pt x="230" y="26"/>
                    <a:pt x="230" y="26"/>
                  </a:cubicBezTo>
                  <a:close/>
                  <a:moveTo>
                    <a:pt x="227" y="75"/>
                  </a:moveTo>
                  <a:cubicBezTo>
                    <a:pt x="227" y="74"/>
                    <a:pt x="227" y="74"/>
                    <a:pt x="227" y="73"/>
                  </a:cubicBezTo>
                  <a:cubicBezTo>
                    <a:pt x="227" y="73"/>
                    <a:pt x="227" y="73"/>
                    <a:pt x="227" y="73"/>
                  </a:cubicBezTo>
                  <a:cubicBezTo>
                    <a:pt x="227" y="73"/>
                    <a:pt x="227" y="73"/>
                    <a:pt x="227" y="73"/>
                  </a:cubicBezTo>
                  <a:cubicBezTo>
                    <a:pt x="227" y="73"/>
                    <a:pt x="227" y="73"/>
                    <a:pt x="227" y="73"/>
                  </a:cubicBezTo>
                  <a:cubicBezTo>
                    <a:pt x="227" y="73"/>
                    <a:pt x="227" y="72"/>
                    <a:pt x="228" y="72"/>
                  </a:cubicBezTo>
                  <a:cubicBezTo>
                    <a:pt x="228" y="72"/>
                    <a:pt x="228" y="72"/>
                    <a:pt x="228" y="72"/>
                  </a:cubicBezTo>
                  <a:cubicBezTo>
                    <a:pt x="229" y="72"/>
                    <a:pt x="229" y="73"/>
                    <a:pt x="229" y="74"/>
                  </a:cubicBezTo>
                  <a:cubicBezTo>
                    <a:pt x="229" y="74"/>
                    <a:pt x="229" y="74"/>
                    <a:pt x="228" y="75"/>
                  </a:cubicBezTo>
                  <a:cubicBezTo>
                    <a:pt x="228" y="75"/>
                    <a:pt x="228" y="75"/>
                    <a:pt x="227" y="75"/>
                  </a:cubicBezTo>
                  <a:close/>
                  <a:moveTo>
                    <a:pt x="268" y="9"/>
                  </a:moveTo>
                  <a:cubicBezTo>
                    <a:pt x="268" y="9"/>
                    <a:pt x="268" y="9"/>
                    <a:pt x="268" y="9"/>
                  </a:cubicBezTo>
                  <a:cubicBezTo>
                    <a:pt x="268" y="9"/>
                    <a:pt x="268" y="9"/>
                    <a:pt x="268" y="9"/>
                  </a:cubicBezTo>
                  <a:cubicBezTo>
                    <a:pt x="268" y="9"/>
                    <a:pt x="269" y="9"/>
                    <a:pt x="269" y="9"/>
                  </a:cubicBezTo>
                  <a:cubicBezTo>
                    <a:pt x="269" y="9"/>
                    <a:pt x="269" y="9"/>
                    <a:pt x="269" y="9"/>
                  </a:cubicBezTo>
                  <a:cubicBezTo>
                    <a:pt x="269" y="9"/>
                    <a:pt x="270" y="9"/>
                    <a:pt x="270" y="10"/>
                  </a:cubicBezTo>
                  <a:cubicBezTo>
                    <a:pt x="270" y="10"/>
                    <a:pt x="270" y="11"/>
                    <a:pt x="271" y="12"/>
                  </a:cubicBezTo>
                  <a:cubicBezTo>
                    <a:pt x="271" y="12"/>
                    <a:pt x="271" y="13"/>
                    <a:pt x="271" y="13"/>
                  </a:cubicBezTo>
                  <a:cubicBezTo>
                    <a:pt x="272" y="14"/>
                    <a:pt x="271" y="15"/>
                    <a:pt x="270" y="15"/>
                  </a:cubicBezTo>
                  <a:cubicBezTo>
                    <a:pt x="269" y="15"/>
                    <a:pt x="268" y="14"/>
                    <a:pt x="268" y="13"/>
                  </a:cubicBezTo>
                  <a:cubicBezTo>
                    <a:pt x="268" y="13"/>
                    <a:pt x="268" y="12"/>
                    <a:pt x="267" y="12"/>
                  </a:cubicBezTo>
                  <a:cubicBezTo>
                    <a:pt x="267" y="11"/>
                    <a:pt x="267" y="11"/>
                    <a:pt x="267" y="10"/>
                  </a:cubicBezTo>
                  <a:cubicBezTo>
                    <a:pt x="267" y="9"/>
                    <a:pt x="268" y="9"/>
                    <a:pt x="268" y="9"/>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1" name="Freeform 73">
              <a:extLst>
                <a:ext uri="{FF2B5EF4-FFF2-40B4-BE49-F238E27FC236}">
                  <a16:creationId xmlns:a16="http://schemas.microsoft.com/office/drawing/2014/main" id="{2EA3A982-E84F-457B-AEEC-C7492A70A6B9}"/>
                </a:ext>
              </a:extLst>
            </p:cNvPr>
            <p:cNvSpPr>
              <a:spLocks noEditPoints="1"/>
            </p:cNvSpPr>
            <p:nvPr/>
          </p:nvSpPr>
          <p:spPr bwMode="auto">
            <a:xfrm>
              <a:off x="360" y="1690"/>
              <a:ext cx="2180" cy="921"/>
            </a:xfrm>
            <a:custGeom>
              <a:avLst/>
              <a:gdLst>
                <a:gd name="T0" fmla="*/ 850 w 922"/>
                <a:gd name="T1" fmla="*/ 123 h 389"/>
                <a:gd name="T2" fmla="*/ 6 w 922"/>
                <a:gd name="T3" fmla="*/ 357 h 389"/>
                <a:gd name="T4" fmla="*/ 45 w 922"/>
                <a:gd name="T5" fmla="*/ 378 h 389"/>
                <a:gd name="T6" fmla="*/ 922 w 922"/>
                <a:gd name="T7" fmla="*/ 72 h 389"/>
                <a:gd name="T8" fmla="*/ 907 w 922"/>
                <a:gd name="T9" fmla="*/ 42 h 389"/>
                <a:gd name="T10" fmla="*/ 883 w 922"/>
                <a:gd name="T11" fmla="*/ 65 h 389"/>
                <a:gd name="T12" fmla="*/ 832 w 922"/>
                <a:gd name="T13" fmla="*/ 83 h 389"/>
                <a:gd name="T14" fmla="*/ 786 w 922"/>
                <a:gd name="T15" fmla="*/ 109 h 389"/>
                <a:gd name="T16" fmla="*/ 772 w 922"/>
                <a:gd name="T17" fmla="*/ 96 h 389"/>
                <a:gd name="T18" fmla="*/ 748 w 922"/>
                <a:gd name="T19" fmla="*/ 65 h 389"/>
                <a:gd name="T20" fmla="*/ 733 w 922"/>
                <a:gd name="T21" fmla="*/ 104 h 389"/>
                <a:gd name="T22" fmla="*/ 724 w 922"/>
                <a:gd name="T23" fmla="*/ 76 h 389"/>
                <a:gd name="T24" fmla="*/ 754 w 922"/>
                <a:gd name="T25" fmla="*/ 56 h 389"/>
                <a:gd name="T26" fmla="*/ 707 w 922"/>
                <a:gd name="T27" fmla="*/ 45 h 389"/>
                <a:gd name="T28" fmla="*/ 706 w 922"/>
                <a:gd name="T29" fmla="*/ 30 h 389"/>
                <a:gd name="T30" fmla="*/ 674 w 922"/>
                <a:gd name="T31" fmla="*/ 19 h 389"/>
                <a:gd name="T32" fmla="*/ 462 w 922"/>
                <a:gd name="T33" fmla="*/ 4 h 389"/>
                <a:gd name="T34" fmla="*/ 389 w 922"/>
                <a:gd name="T35" fmla="*/ 26 h 389"/>
                <a:gd name="T36" fmla="*/ 376 w 922"/>
                <a:gd name="T37" fmla="*/ 35 h 389"/>
                <a:gd name="T38" fmla="*/ 374 w 922"/>
                <a:gd name="T39" fmla="*/ 52 h 389"/>
                <a:gd name="T40" fmla="*/ 365 w 922"/>
                <a:gd name="T41" fmla="*/ 118 h 389"/>
                <a:gd name="T42" fmla="*/ 381 w 922"/>
                <a:gd name="T43" fmla="*/ 162 h 389"/>
                <a:gd name="T44" fmla="*/ 401 w 922"/>
                <a:gd name="T45" fmla="*/ 204 h 389"/>
                <a:gd name="T46" fmla="*/ 513 w 922"/>
                <a:gd name="T47" fmla="*/ 236 h 389"/>
                <a:gd name="T48" fmla="*/ 539 w 922"/>
                <a:gd name="T49" fmla="*/ 242 h 389"/>
                <a:gd name="T50" fmla="*/ 546 w 922"/>
                <a:gd name="T51" fmla="*/ 252 h 389"/>
                <a:gd name="T52" fmla="*/ 557 w 922"/>
                <a:gd name="T53" fmla="*/ 261 h 389"/>
                <a:gd name="T54" fmla="*/ 566 w 922"/>
                <a:gd name="T55" fmla="*/ 260 h 389"/>
                <a:gd name="T56" fmla="*/ 576 w 922"/>
                <a:gd name="T57" fmla="*/ 254 h 389"/>
                <a:gd name="T58" fmla="*/ 588 w 922"/>
                <a:gd name="T59" fmla="*/ 264 h 389"/>
                <a:gd name="T60" fmla="*/ 592 w 922"/>
                <a:gd name="T61" fmla="*/ 271 h 389"/>
                <a:gd name="T62" fmla="*/ 596 w 922"/>
                <a:gd name="T63" fmla="*/ 276 h 389"/>
                <a:gd name="T64" fmla="*/ 603 w 922"/>
                <a:gd name="T65" fmla="*/ 290 h 389"/>
                <a:gd name="T66" fmla="*/ 609 w 922"/>
                <a:gd name="T67" fmla="*/ 293 h 389"/>
                <a:gd name="T68" fmla="*/ 618 w 922"/>
                <a:gd name="T69" fmla="*/ 294 h 389"/>
                <a:gd name="T70" fmla="*/ 641 w 922"/>
                <a:gd name="T71" fmla="*/ 254 h 389"/>
                <a:gd name="T72" fmla="*/ 683 w 922"/>
                <a:gd name="T73" fmla="*/ 260 h 389"/>
                <a:gd name="T74" fmla="*/ 697 w 922"/>
                <a:gd name="T75" fmla="*/ 245 h 389"/>
                <a:gd name="T76" fmla="*/ 735 w 922"/>
                <a:gd name="T77" fmla="*/ 248 h 389"/>
                <a:gd name="T78" fmla="*/ 761 w 922"/>
                <a:gd name="T79" fmla="*/ 269 h 389"/>
                <a:gd name="T80" fmla="*/ 785 w 922"/>
                <a:gd name="T81" fmla="*/ 287 h 389"/>
                <a:gd name="T82" fmla="*/ 773 w 922"/>
                <a:gd name="T83" fmla="*/ 232 h 389"/>
                <a:gd name="T84" fmla="*/ 809 w 922"/>
                <a:gd name="T85" fmla="*/ 200 h 389"/>
                <a:gd name="T86" fmla="*/ 826 w 922"/>
                <a:gd name="T87" fmla="*/ 181 h 389"/>
                <a:gd name="T88" fmla="*/ 824 w 922"/>
                <a:gd name="T89" fmla="*/ 167 h 389"/>
                <a:gd name="T90" fmla="*/ 822 w 922"/>
                <a:gd name="T91" fmla="*/ 144 h 389"/>
                <a:gd name="T92" fmla="*/ 833 w 922"/>
                <a:gd name="T93" fmla="*/ 156 h 389"/>
                <a:gd name="T94" fmla="*/ 842 w 922"/>
                <a:gd name="T95" fmla="*/ 142 h 389"/>
                <a:gd name="T96" fmla="*/ 862 w 922"/>
                <a:gd name="T97" fmla="*/ 116 h 389"/>
                <a:gd name="T98" fmla="*/ 885 w 922"/>
                <a:gd name="T99" fmla="*/ 109 h 389"/>
                <a:gd name="T100" fmla="*/ 896 w 922"/>
                <a:gd name="T101" fmla="*/ 82 h 389"/>
                <a:gd name="T102" fmla="*/ 473 w 922"/>
                <a:gd name="T103" fmla="*/ 23 h 389"/>
                <a:gd name="T104" fmla="*/ 495 w 922"/>
                <a:gd name="T105" fmla="*/ 161 h 389"/>
                <a:gd name="T106" fmla="*/ 508 w 922"/>
                <a:gd name="T107" fmla="*/ 119 h 389"/>
                <a:gd name="T108" fmla="*/ 510 w 922"/>
                <a:gd name="T109" fmla="*/ 111 h 389"/>
                <a:gd name="T110" fmla="*/ 540 w 922"/>
                <a:gd name="T111" fmla="*/ 29 h 389"/>
                <a:gd name="T112" fmla="*/ 584 w 922"/>
                <a:gd name="T113" fmla="*/ 25 h 389"/>
                <a:gd name="T114" fmla="*/ 606 w 922"/>
                <a:gd name="T115" fmla="*/ 57 h 389"/>
                <a:gd name="T116" fmla="*/ 602 w 922"/>
                <a:gd name="T117" fmla="*/ 67 h 389"/>
                <a:gd name="T118" fmla="*/ 604 w 922"/>
                <a:gd name="T119" fmla="*/ 58 h 389"/>
                <a:gd name="T120" fmla="*/ 606 w 922"/>
                <a:gd name="T121" fmla="*/ 55 h 389"/>
                <a:gd name="T122" fmla="*/ 612 w 922"/>
                <a:gd name="T123" fmla="*/ 81 h 389"/>
                <a:gd name="T124" fmla="*/ 616 w 922"/>
                <a:gd name="T125" fmla="*/ 8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2" h="389">
                  <a:moveTo>
                    <a:pt x="884" y="114"/>
                  </a:moveTo>
                  <a:cubicBezTo>
                    <a:pt x="884" y="114"/>
                    <a:pt x="884" y="114"/>
                    <a:pt x="883" y="114"/>
                  </a:cubicBezTo>
                  <a:cubicBezTo>
                    <a:pt x="883" y="114"/>
                    <a:pt x="882" y="114"/>
                    <a:pt x="882" y="114"/>
                  </a:cubicBezTo>
                  <a:cubicBezTo>
                    <a:pt x="881" y="114"/>
                    <a:pt x="881" y="115"/>
                    <a:pt x="881" y="115"/>
                  </a:cubicBezTo>
                  <a:cubicBezTo>
                    <a:pt x="881" y="116"/>
                    <a:pt x="882" y="116"/>
                    <a:pt x="882" y="116"/>
                  </a:cubicBezTo>
                  <a:cubicBezTo>
                    <a:pt x="882" y="116"/>
                    <a:pt x="882" y="115"/>
                    <a:pt x="883" y="115"/>
                  </a:cubicBezTo>
                  <a:cubicBezTo>
                    <a:pt x="883" y="115"/>
                    <a:pt x="883" y="115"/>
                    <a:pt x="884" y="115"/>
                  </a:cubicBezTo>
                  <a:cubicBezTo>
                    <a:pt x="884" y="115"/>
                    <a:pt x="884" y="115"/>
                    <a:pt x="884" y="115"/>
                  </a:cubicBezTo>
                  <a:cubicBezTo>
                    <a:pt x="884" y="114"/>
                    <a:pt x="884" y="114"/>
                    <a:pt x="884" y="114"/>
                  </a:cubicBezTo>
                  <a:cubicBezTo>
                    <a:pt x="884" y="114"/>
                    <a:pt x="884" y="114"/>
                    <a:pt x="884" y="114"/>
                  </a:cubicBezTo>
                  <a:close/>
                  <a:moveTo>
                    <a:pt x="882" y="115"/>
                  </a:moveTo>
                  <a:cubicBezTo>
                    <a:pt x="882" y="115"/>
                    <a:pt x="882" y="115"/>
                    <a:pt x="882" y="115"/>
                  </a:cubicBezTo>
                  <a:cubicBezTo>
                    <a:pt x="882" y="115"/>
                    <a:pt x="882" y="115"/>
                    <a:pt x="881" y="115"/>
                  </a:cubicBezTo>
                  <a:cubicBezTo>
                    <a:pt x="881" y="115"/>
                    <a:pt x="881" y="115"/>
                    <a:pt x="881" y="115"/>
                  </a:cubicBezTo>
                  <a:cubicBezTo>
                    <a:pt x="881" y="115"/>
                    <a:pt x="881" y="115"/>
                    <a:pt x="881" y="115"/>
                  </a:cubicBezTo>
                  <a:cubicBezTo>
                    <a:pt x="881" y="115"/>
                    <a:pt x="882" y="115"/>
                    <a:pt x="882" y="115"/>
                  </a:cubicBezTo>
                  <a:cubicBezTo>
                    <a:pt x="882" y="115"/>
                    <a:pt x="883" y="114"/>
                    <a:pt x="883" y="114"/>
                  </a:cubicBezTo>
                  <a:cubicBezTo>
                    <a:pt x="883" y="114"/>
                    <a:pt x="883" y="115"/>
                    <a:pt x="882" y="115"/>
                  </a:cubicBezTo>
                  <a:close/>
                  <a:moveTo>
                    <a:pt x="868" y="119"/>
                  </a:moveTo>
                  <a:cubicBezTo>
                    <a:pt x="868" y="119"/>
                    <a:pt x="868" y="120"/>
                    <a:pt x="868" y="120"/>
                  </a:cubicBezTo>
                  <a:cubicBezTo>
                    <a:pt x="868" y="120"/>
                    <a:pt x="868" y="120"/>
                    <a:pt x="867" y="120"/>
                  </a:cubicBezTo>
                  <a:cubicBezTo>
                    <a:pt x="866" y="121"/>
                    <a:pt x="865" y="121"/>
                    <a:pt x="865" y="121"/>
                  </a:cubicBezTo>
                  <a:cubicBezTo>
                    <a:pt x="864" y="122"/>
                    <a:pt x="863" y="122"/>
                    <a:pt x="863" y="122"/>
                  </a:cubicBezTo>
                  <a:cubicBezTo>
                    <a:pt x="862" y="122"/>
                    <a:pt x="861" y="121"/>
                    <a:pt x="860" y="122"/>
                  </a:cubicBezTo>
                  <a:cubicBezTo>
                    <a:pt x="859" y="123"/>
                    <a:pt x="857" y="122"/>
                    <a:pt x="856" y="123"/>
                  </a:cubicBezTo>
                  <a:cubicBezTo>
                    <a:pt x="856" y="123"/>
                    <a:pt x="855" y="123"/>
                    <a:pt x="855" y="123"/>
                  </a:cubicBezTo>
                  <a:cubicBezTo>
                    <a:pt x="854" y="124"/>
                    <a:pt x="853" y="123"/>
                    <a:pt x="853" y="123"/>
                  </a:cubicBezTo>
                  <a:cubicBezTo>
                    <a:pt x="853" y="124"/>
                    <a:pt x="852" y="124"/>
                    <a:pt x="852" y="124"/>
                  </a:cubicBezTo>
                  <a:cubicBezTo>
                    <a:pt x="852" y="124"/>
                    <a:pt x="852" y="124"/>
                    <a:pt x="852" y="124"/>
                  </a:cubicBezTo>
                  <a:cubicBezTo>
                    <a:pt x="852" y="124"/>
                    <a:pt x="851" y="124"/>
                    <a:pt x="850" y="123"/>
                  </a:cubicBezTo>
                  <a:cubicBezTo>
                    <a:pt x="850" y="123"/>
                    <a:pt x="850" y="123"/>
                    <a:pt x="850" y="122"/>
                  </a:cubicBezTo>
                  <a:cubicBezTo>
                    <a:pt x="851" y="122"/>
                    <a:pt x="851" y="122"/>
                    <a:pt x="852" y="122"/>
                  </a:cubicBezTo>
                  <a:cubicBezTo>
                    <a:pt x="852" y="121"/>
                    <a:pt x="853" y="121"/>
                    <a:pt x="854" y="121"/>
                  </a:cubicBezTo>
                  <a:cubicBezTo>
                    <a:pt x="855" y="121"/>
                    <a:pt x="855" y="120"/>
                    <a:pt x="856" y="120"/>
                  </a:cubicBezTo>
                  <a:cubicBezTo>
                    <a:pt x="857" y="120"/>
                    <a:pt x="858" y="120"/>
                    <a:pt x="859" y="120"/>
                  </a:cubicBezTo>
                  <a:cubicBezTo>
                    <a:pt x="860" y="120"/>
                    <a:pt x="862" y="120"/>
                    <a:pt x="863" y="120"/>
                  </a:cubicBezTo>
                  <a:cubicBezTo>
                    <a:pt x="864" y="119"/>
                    <a:pt x="864" y="118"/>
                    <a:pt x="865" y="118"/>
                  </a:cubicBezTo>
                  <a:cubicBezTo>
                    <a:pt x="865" y="118"/>
                    <a:pt x="866" y="118"/>
                    <a:pt x="866" y="118"/>
                  </a:cubicBezTo>
                  <a:cubicBezTo>
                    <a:pt x="866" y="119"/>
                    <a:pt x="865" y="119"/>
                    <a:pt x="865" y="120"/>
                  </a:cubicBezTo>
                  <a:cubicBezTo>
                    <a:pt x="865" y="120"/>
                    <a:pt x="865" y="119"/>
                    <a:pt x="866" y="120"/>
                  </a:cubicBezTo>
                  <a:cubicBezTo>
                    <a:pt x="867" y="120"/>
                    <a:pt x="867" y="119"/>
                    <a:pt x="868" y="119"/>
                  </a:cubicBezTo>
                  <a:close/>
                  <a:moveTo>
                    <a:pt x="395" y="14"/>
                  </a:moveTo>
                  <a:cubicBezTo>
                    <a:pt x="395" y="14"/>
                    <a:pt x="395" y="14"/>
                    <a:pt x="395" y="14"/>
                  </a:cubicBezTo>
                  <a:cubicBezTo>
                    <a:pt x="395" y="15"/>
                    <a:pt x="395" y="15"/>
                    <a:pt x="395" y="15"/>
                  </a:cubicBezTo>
                  <a:cubicBezTo>
                    <a:pt x="396" y="15"/>
                    <a:pt x="396" y="16"/>
                    <a:pt x="395" y="17"/>
                  </a:cubicBezTo>
                  <a:cubicBezTo>
                    <a:pt x="395" y="17"/>
                    <a:pt x="395" y="17"/>
                    <a:pt x="395" y="17"/>
                  </a:cubicBezTo>
                  <a:cubicBezTo>
                    <a:pt x="394" y="17"/>
                    <a:pt x="394" y="16"/>
                    <a:pt x="394" y="16"/>
                  </a:cubicBezTo>
                  <a:cubicBezTo>
                    <a:pt x="394" y="15"/>
                    <a:pt x="393" y="15"/>
                    <a:pt x="393" y="14"/>
                  </a:cubicBezTo>
                  <a:cubicBezTo>
                    <a:pt x="393" y="13"/>
                    <a:pt x="393" y="13"/>
                    <a:pt x="393" y="12"/>
                  </a:cubicBezTo>
                  <a:cubicBezTo>
                    <a:pt x="393" y="12"/>
                    <a:pt x="393" y="11"/>
                    <a:pt x="393" y="10"/>
                  </a:cubicBezTo>
                  <a:cubicBezTo>
                    <a:pt x="394" y="10"/>
                    <a:pt x="395" y="10"/>
                    <a:pt x="395" y="11"/>
                  </a:cubicBezTo>
                  <a:cubicBezTo>
                    <a:pt x="395" y="12"/>
                    <a:pt x="395" y="13"/>
                    <a:pt x="395" y="14"/>
                  </a:cubicBezTo>
                  <a:close/>
                  <a:moveTo>
                    <a:pt x="10" y="356"/>
                  </a:moveTo>
                  <a:cubicBezTo>
                    <a:pt x="10" y="357"/>
                    <a:pt x="10" y="358"/>
                    <a:pt x="9" y="358"/>
                  </a:cubicBezTo>
                  <a:cubicBezTo>
                    <a:pt x="9" y="358"/>
                    <a:pt x="8" y="358"/>
                    <a:pt x="8" y="358"/>
                  </a:cubicBezTo>
                  <a:cubicBezTo>
                    <a:pt x="8" y="358"/>
                    <a:pt x="8" y="358"/>
                    <a:pt x="7" y="358"/>
                  </a:cubicBezTo>
                  <a:cubicBezTo>
                    <a:pt x="8" y="358"/>
                    <a:pt x="8" y="358"/>
                    <a:pt x="7" y="358"/>
                  </a:cubicBezTo>
                  <a:cubicBezTo>
                    <a:pt x="7" y="358"/>
                    <a:pt x="7" y="358"/>
                    <a:pt x="7" y="358"/>
                  </a:cubicBezTo>
                  <a:cubicBezTo>
                    <a:pt x="7" y="358"/>
                    <a:pt x="7" y="358"/>
                    <a:pt x="7" y="358"/>
                  </a:cubicBezTo>
                  <a:cubicBezTo>
                    <a:pt x="7" y="358"/>
                    <a:pt x="6" y="357"/>
                    <a:pt x="6" y="357"/>
                  </a:cubicBezTo>
                  <a:cubicBezTo>
                    <a:pt x="6" y="357"/>
                    <a:pt x="6" y="356"/>
                    <a:pt x="6" y="356"/>
                  </a:cubicBezTo>
                  <a:cubicBezTo>
                    <a:pt x="6" y="356"/>
                    <a:pt x="7" y="356"/>
                    <a:pt x="7" y="355"/>
                  </a:cubicBezTo>
                  <a:cubicBezTo>
                    <a:pt x="8" y="355"/>
                    <a:pt x="9" y="355"/>
                    <a:pt x="10" y="356"/>
                  </a:cubicBezTo>
                  <a:close/>
                  <a:moveTo>
                    <a:pt x="25" y="362"/>
                  </a:moveTo>
                  <a:cubicBezTo>
                    <a:pt x="26" y="363"/>
                    <a:pt x="26" y="364"/>
                    <a:pt x="26" y="364"/>
                  </a:cubicBezTo>
                  <a:cubicBezTo>
                    <a:pt x="25" y="365"/>
                    <a:pt x="25" y="365"/>
                    <a:pt x="24" y="364"/>
                  </a:cubicBezTo>
                  <a:cubicBezTo>
                    <a:pt x="24" y="364"/>
                    <a:pt x="24" y="363"/>
                    <a:pt x="23" y="363"/>
                  </a:cubicBezTo>
                  <a:cubicBezTo>
                    <a:pt x="23" y="363"/>
                    <a:pt x="23" y="363"/>
                    <a:pt x="22" y="363"/>
                  </a:cubicBezTo>
                  <a:cubicBezTo>
                    <a:pt x="22" y="363"/>
                    <a:pt x="22" y="362"/>
                    <a:pt x="22" y="362"/>
                  </a:cubicBezTo>
                  <a:cubicBezTo>
                    <a:pt x="22" y="362"/>
                    <a:pt x="22" y="361"/>
                    <a:pt x="22" y="361"/>
                  </a:cubicBezTo>
                  <a:cubicBezTo>
                    <a:pt x="22" y="361"/>
                    <a:pt x="22" y="361"/>
                    <a:pt x="23" y="361"/>
                  </a:cubicBezTo>
                  <a:cubicBezTo>
                    <a:pt x="23" y="361"/>
                    <a:pt x="23" y="362"/>
                    <a:pt x="24" y="362"/>
                  </a:cubicBezTo>
                  <a:cubicBezTo>
                    <a:pt x="25" y="362"/>
                    <a:pt x="25" y="362"/>
                    <a:pt x="25" y="362"/>
                  </a:cubicBezTo>
                  <a:close/>
                  <a:moveTo>
                    <a:pt x="2" y="359"/>
                  </a:moveTo>
                  <a:cubicBezTo>
                    <a:pt x="2" y="359"/>
                    <a:pt x="2" y="360"/>
                    <a:pt x="1" y="360"/>
                  </a:cubicBezTo>
                  <a:cubicBezTo>
                    <a:pt x="1" y="360"/>
                    <a:pt x="0" y="360"/>
                    <a:pt x="0" y="359"/>
                  </a:cubicBezTo>
                  <a:cubicBezTo>
                    <a:pt x="0" y="359"/>
                    <a:pt x="0" y="359"/>
                    <a:pt x="1" y="359"/>
                  </a:cubicBezTo>
                  <a:cubicBezTo>
                    <a:pt x="1" y="359"/>
                    <a:pt x="1" y="359"/>
                    <a:pt x="1" y="359"/>
                  </a:cubicBezTo>
                  <a:cubicBezTo>
                    <a:pt x="1" y="359"/>
                    <a:pt x="1" y="359"/>
                    <a:pt x="1" y="359"/>
                  </a:cubicBezTo>
                  <a:cubicBezTo>
                    <a:pt x="1" y="359"/>
                    <a:pt x="1" y="358"/>
                    <a:pt x="1" y="358"/>
                  </a:cubicBezTo>
                  <a:cubicBezTo>
                    <a:pt x="1" y="358"/>
                    <a:pt x="1" y="358"/>
                    <a:pt x="2" y="358"/>
                  </a:cubicBezTo>
                  <a:cubicBezTo>
                    <a:pt x="2" y="358"/>
                    <a:pt x="3" y="358"/>
                    <a:pt x="2" y="359"/>
                  </a:cubicBezTo>
                  <a:close/>
                  <a:moveTo>
                    <a:pt x="56" y="384"/>
                  </a:moveTo>
                  <a:cubicBezTo>
                    <a:pt x="56" y="385"/>
                    <a:pt x="55" y="385"/>
                    <a:pt x="54" y="385"/>
                  </a:cubicBezTo>
                  <a:cubicBezTo>
                    <a:pt x="51" y="385"/>
                    <a:pt x="51" y="388"/>
                    <a:pt x="49" y="389"/>
                  </a:cubicBezTo>
                  <a:cubicBezTo>
                    <a:pt x="49" y="389"/>
                    <a:pt x="49" y="389"/>
                    <a:pt x="49" y="389"/>
                  </a:cubicBezTo>
                  <a:cubicBezTo>
                    <a:pt x="48" y="388"/>
                    <a:pt x="47" y="388"/>
                    <a:pt x="47" y="387"/>
                  </a:cubicBezTo>
                  <a:cubicBezTo>
                    <a:pt x="47" y="385"/>
                    <a:pt x="47" y="384"/>
                    <a:pt x="46" y="382"/>
                  </a:cubicBezTo>
                  <a:cubicBezTo>
                    <a:pt x="46" y="382"/>
                    <a:pt x="45" y="380"/>
                    <a:pt x="45" y="379"/>
                  </a:cubicBezTo>
                  <a:cubicBezTo>
                    <a:pt x="45" y="379"/>
                    <a:pt x="45" y="378"/>
                    <a:pt x="45" y="378"/>
                  </a:cubicBezTo>
                  <a:cubicBezTo>
                    <a:pt x="46" y="377"/>
                    <a:pt x="46" y="376"/>
                    <a:pt x="46" y="375"/>
                  </a:cubicBezTo>
                  <a:cubicBezTo>
                    <a:pt x="46" y="375"/>
                    <a:pt x="46" y="375"/>
                    <a:pt x="46" y="375"/>
                  </a:cubicBezTo>
                  <a:cubicBezTo>
                    <a:pt x="46" y="375"/>
                    <a:pt x="46" y="375"/>
                    <a:pt x="46" y="375"/>
                  </a:cubicBezTo>
                  <a:cubicBezTo>
                    <a:pt x="47" y="375"/>
                    <a:pt x="48" y="375"/>
                    <a:pt x="49" y="376"/>
                  </a:cubicBezTo>
                  <a:cubicBezTo>
                    <a:pt x="50" y="376"/>
                    <a:pt x="51" y="378"/>
                    <a:pt x="52" y="378"/>
                  </a:cubicBezTo>
                  <a:cubicBezTo>
                    <a:pt x="54" y="377"/>
                    <a:pt x="55" y="379"/>
                    <a:pt x="54" y="381"/>
                  </a:cubicBezTo>
                  <a:cubicBezTo>
                    <a:pt x="54" y="382"/>
                    <a:pt x="59" y="382"/>
                    <a:pt x="56" y="384"/>
                  </a:cubicBezTo>
                  <a:close/>
                  <a:moveTo>
                    <a:pt x="43" y="370"/>
                  </a:moveTo>
                  <a:cubicBezTo>
                    <a:pt x="43" y="371"/>
                    <a:pt x="42" y="371"/>
                    <a:pt x="41" y="371"/>
                  </a:cubicBezTo>
                  <a:cubicBezTo>
                    <a:pt x="40" y="371"/>
                    <a:pt x="40" y="370"/>
                    <a:pt x="40" y="370"/>
                  </a:cubicBezTo>
                  <a:cubicBezTo>
                    <a:pt x="39" y="369"/>
                    <a:pt x="38" y="369"/>
                    <a:pt x="38" y="369"/>
                  </a:cubicBezTo>
                  <a:cubicBezTo>
                    <a:pt x="37" y="369"/>
                    <a:pt x="37" y="368"/>
                    <a:pt x="37" y="368"/>
                  </a:cubicBezTo>
                  <a:cubicBezTo>
                    <a:pt x="36" y="368"/>
                    <a:pt x="36" y="367"/>
                    <a:pt x="37" y="367"/>
                  </a:cubicBezTo>
                  <a:cubicBezTo>
                    <a:pt x="37" y="367"/>
                    <a:pt x="37" y="367"/>
                    <a:pt x="37" y="367"/>
                  </a:cubicBezTo>
                  <a:cubicBezTo>
                    <a:pt x="37" y="367"/>
                    <a:pt x="37" y="367"/>
                    <a:pt x="38" y="367"/>
                  </a:cubicBezTo>
                  <a:cubicBezTo>
                    <a:pt x="38" y="367"/>
                    <a:pt x="38" y="367"/>
                    <a:pt x="39" y="368"/>
                  </a:cubicBezTo>
                  <a:cubicBezTo>
                    <a:pt x="40" y="368"/>
                    <a:pt x="40" y="368"/>
                    <a:pt x="41" y="368"/>
                  </a:cubicBezTo>
                  <a:cubicBezTo>
                    <a:pt x="42" y="368"/>
                    <a:pt x="44" y="369"/>
                    <a:pt x="43" y="370"/>
                  </a:cubicBezTo>
                  <a:close/>
                  <a:moveTo>
                    <a:pt x="36" y="365"/>
                  </a:moveTo>
                  <a:cubicBezTo>
                    <a:pt x="36" y="365"/>
                    <a:pt x="36" y="365"/>
                    <a:pt x="36" y="366"/>
                  </a:cubicBezTo>
                  <a:cubicBezTo>
                    <a:pt x="36" y="366"/>
                    <a:pt x="35" y="366"/>
                    <a:pt x="35" y="366"/>
                  </a:cubicBezTo>
                  <a:cubicBezTo>
                    <a:pt x="35" y="366"/>
                    <a:pt x="35" y="366"/>
                    <a:pt x="35" y="366"/>
                  </a:cubicBezTo>
                  <a:cubicBezTo>
                    <a:pt x="34" y="366"/>
                    <a:pt x="34" y="366"/>
                    <a:pt x="34" y="367"/>
                  </a:cubicBezTo>
                  <a:cubicBezTo>
                    <a:pt x="33" y="367"/>
                    <a:pt x="32" y="366"/>
                    <a:pt x="33" y="366"/>
                  </a:cubicBezTo>
                  <a:cubicBezTo>
                    <a:pt x="33" y="365"/>
                    <a:pt x="34" y="365"/>
                    <a:pt x="34" y="365"/>
                  </a:cubicBezTo>
                  <a:cubicBezTo>
                    <a:pt x="34" y="365"/>
                    <a:pt x="34" y="365"/>
                    <a:pt x="35" y="365"/>
                  </a:cubicBezTo>
                  <a:cubicBezTo>
                    <a:pt x="35" y="365"/>
                    <a:pt x="35" y="365"/>
                    <a:pt x="35" y="365"/>
                  </a:cubicBezTo>
                  <a:cubicBezTo>
                    <a:pt x="35" y="365"/>
                    <a:pt x="35" y="365"/>
                    <a:pt x="35" y="365"/>
                  </a:cubicBezTo>
                  <a:cubicBezTo>
                    <a:pt x="35" y="365"/>
                    <a:pt x="36" y="365"/>
                    <a:pt x="36" y="365"/>
                  </a:cubicBezTo>
                  <a:close/>
                  <a:moveTo>
                    <a:pt x="922" y="72"/>
                  </a:moveTo>
                  <a:cubicBezTo>
                    <a:pt x="921" y="72"/>
                    <a:pt x="919" y="74"/>
                    <a:pt x="919" y="72"/>
                  </a:cubicBezTo>
                  <a:cubicBezTo>
                    <a:pt x="920" y="71"/>
                    <a:pt x="919" y="70"/>
                    <a:pt x="919" y="70"/>
                  </a:cubicBezTo>
                  <a:cubicBezTo>
                    <a:pt x="918" y="69"/>
                    <a:pt x="917" y="69"/>
                    <a:pt x="916" y="69"/>
                  </a:cubicBezTo>
                  <a:cubicBezTo>
                    <a:pt x="916" y="68"/>
                    <a:pt x="915" y="68"/>
                    <a:pt x="914" y="67"/>
                  </a:cubicBezTo>
                  <a:cubicBezTo>
                    <a:pt x="914" y="67"/>
                    <a:pt x="914" y="67"/>
                    <a:pt x="914" y="67"/>
                  </a:cubicBezTo>
                  <a:cubicBezTo>
                    <a:pt x="915" y="67"/>
                    <a:pt x="915" y="67"/>
                    <a:pt x="915" y="67"/>
                  </a:cubicBezTo>
                  <a:cubicBezTo>
                    <a:pt x="915" y="67"/>
                    <a:pt x="915" y="67"/>
                    <a:pt x="915" y="67"/>
                  </a:cubicBezTo>
                  <a:cubicBezTo>
                    <a:pt x="915" y="67"/>
                    <a:pt x="915" y="66"/>
                    <a:pt x="915" y="66"/>
                  </a:cubicBezTo>
                  <a:cubicBezTo>
                    <a:pt x="915" y="66"/>
                    <a:pt x="915" y="66"/>
                    <a:pt x="915" y="66"/>
                  </a:cubicBezTo>
                  <a:cubicBezTo>
                    <a:pt x="915" y="63"/>
                    <a:pt x="915" y="63"/>
                    <a:pt x="915" y="63"/>
                  </a:cubicBezTo>
                  <a:cubicBezTo>
                    <a:pt x="915" y="63"/>
                    <a:pt x="915" y="63"/>
                    <a:pt x="915" y="63"/>
                  </a:cubicBezTo>
                  <a:cubicBezTo>
                    <a:pt x="915" y="63"/>
                    <a:pt x="915" y="63"/>
                    <a:pt x="915" y="63"/>
                  </a:cubicBezTo>
                  <a:cubicBezTo>
                    <a:pt x="915" y="63"/>
                    <a:pt x="915" y="63"/>
                    <a:pt x="915" y="63"/>
                  </a:cubicBezTo>
                  <a:cubicBezTo>
                    <a:pt x="915" y="62"/>
                    <a:pt x="915" y="62"/>
                    <a:pt x="915" y="62"/>
                  </a:cubicBezTo>
                  <a:cubicBezTo>
                    <a:pt x="915" y="62"/>
                    <a:pt x="915" y="62"/>
                    <a:pt x="915" y="62"/>
                  </a:cubicBezTo>
                  <a:cubicBezTo>
                    <a:pt x="914" y="62"/>
                    <a:pt x="914" y="62"/>
                    <a:pt x="914" y="62"/>
                  </a:cubicBezTo>
                  <a:cubicBezTo>
                    <a:pt x="913" y="61"/>
                    <a:pt x="913" y="61"/>
                    <a:pt x="913" y="61"/>
                  </a:cubicBezTo>
                  <a:cubicBezTo>
                    <a:pt x="913" y="61"/>
                    <a:pt x="913" y="61"/>
                    <a:pt x="913" y="61"/>
                  </a:cubicBezTo>
                  <a:cubicBezTo>
                    <a:pt x="913" y="61"/>
                    <a:pt x="913" y="61"/>
                    <a:pt x="913" y="61"/>
                  </a:cubicBezTo>
                  <a:cubicBezTo>
                    <a:pt x="913" y="61"/>
                    <a:pt x="913" y="61"/>
                    <a:pt x="913" y="60"/>
                  </a:cubicBezTo>
                  <a:cubicBezTo>
                    <a:pt x="913" y="59"/>
                    <a:pt x="913" y="59"/>
                    <a:pt x="913" y="59"/>
                  </a:cubicBezTo>
                  <a:cubicBezTo>
                    <a:pt x="913" y="57"/>
                    <a:pt x="913" y="57"/>
                    <a:pt x="913" y="57"/>
                  </a:cubicBezTo>
                  <a:cubicBezTo>
                    <a:pt x="913" y="50"/>
                    <a:pt x="913" y="50"/>
                    <a:pt x="913" y="50"/>
                  </a:cubicBezTo>
                  <a:cubicBezTo>
                    <a:pt x="913" y="46"/>
                    <a:pt x="913" y="46"/>
                    <a:pt x="913" y="46"/>
                  </a:cubicBezTo>
                  <a:cubicBezTo>
                    <a:pt x="913" y="44"/>
                    <a:pt x="913" y="44"/>
                    <a:pt x="913" y="44"/>
                  </a:cubicBezTo>
                  <a:cubicBezTo>
                    <a:pt x="913" y="44"/>
                    <a:pt x="913" y="44"/>
                    <a:pt x="909" y="41"/>
                  </a:cubicBezTo>
                  <a:cubicBezTo>
                    <a:pt x="909" y="41"/>
                    <a:pt x="909" y="41"/>
                    <a:pt x="909" y="41"/>
                  </a:cubicBezTo>
                  <a:cubicBezTo>
                    <a:pt x="909" y="41"/>
                    <a:pt x="909" y="41"/>
                    <a:pt x="909" y="41"/>
                  </a:cubicBezTo>
                  <a:cubicBezTo>
                    <a:pt x="908" y="41"/>
                    <a:pt x="908" y="41"/>
                    <a:pt x="908" y="42"/>
                  </a:cubicBezTo>
                  <a:cubicBezTo>
                    <a:pt x="908" y="42"/>
                    <a:pt x="908" y="42"/>
                    <a:pt x="907" y="42"/>
                  </a:cubicBezTo>
                  <a:cubicBezTo>
                    <a:pt x="907" y="42"/>
                    <a:pt x="907" y="42"/>
                    <a:pt x="906" y="41"/>
                  </a:cubicBezTo>
                  <a:cubicBezTo>
                    <a:pt x="906" y="41"/>
                    <a:pt x="906" y="41"/>
                    <a:pt x="906" y="41"/>
                  </a:cubicBezTo>
                  <a:cubicBezTo>
                    <a:pt x="905" y="41"/>
                    <a:pt x="905" y="41"/>
                    <a:pt x="905" y="41"/>
                  </a:cubicBezTo>
                  <a:cubicBezTo>
                    <a:pt x="905" y="41"/>
                    <a:pt x="904" y="41"/>
                    <a:pt x="904" y="41"/>
                  </a:cubicBezTo>
                  <a:cubicBezTo>
                    <a:pt x="904" y="41"/>
                    <a:pt x="904" y="42"/>
                    <a:pt x="903" y="42"/>
                  </a:cubicBezTo>
                  <a:cubicBezTo>
                    <a:pt x="903" y="41"/>
                    <a:pt x="901" y="41"/>
                    <a:pt x="900" y="41"/>
                  </a:cubicBezTo>
                  <a:cubicBezTo>
                    <a:pt x="900" y="41"/>
                    <a:pt x="900" y="41"/>
                    <a:pt x="899" y="41"/>
                  </a:cubicBezTo>
                  <a:cubicBezTo>
                    <a:pt x="899" y="41"/>
                    <a:pt x="899" y="41"/>
                    <a:pt x="899" y="41"/>
                  </a:cubicBezTo>
                  <a:cubicBezTo>
                    <a:pt x="898" y="42"/>
                    <a:pt x="898" y="43"/>
                    <a:pt x="897" y="44"/>
                  </a:cubicBezTo>
                  <a:cubicBezTo>
                    <a:pt x="897" y="44"/>
                    <a:pt x="897" y="44"/>
                    <a:pt x="897" y="45"/>
                  </a:cubicBezTo>
                  <a:cubicBezTo>
                    <a:pt x="896" y="45"/>
                    <a:pt x="896" y="45"/>
                    <a:pt x="896" y="46"/>
                  </a:cubicBezTo>
                  <a:cubicBezTo>
                    <a:pt x="896" y="46"/>
                    <a:pt x="895" y="46"/>
                    <a:pt x="895" y="47"/>
                  </a:cubicBezTo>
                  <a:cubicBezTo>
                    <a:pt x="895" y="47"/>
                    <a:pt x="895" y="47"/>
                    <a:pt x="895" y="47"/>
                  </a:cubicBezTo>
                  <a:cubicBezTo>
                    <a:pt x="895" y="47"/>
                    <a:pt x="894" y="48"/>
                    <a:pt x="894" y="49"/>
                  </a:cubicBezTo>
                  <a:cubicBezTo>
                    <a:pt x="893" y="49"/>
                    <a:pt x="893" y="50"/>
                    <a:pt x="893" y="50"/>
                  </a:cubicBezTo>
                  <a:cubicBezTo>
                    <a:pt x="893" y="50"/>
                    <a:pt x="893" y="50"/>
                    <a:pt x="893" y="51"/>
                  </a:cubicBezTo>
                  <a:cubicBezTo>
                    <a:pt x="893" y="51"/>
                    <a:pt x="893" y="52"/>
                    <a:pt x="892" y="52"/>
                  </a:cubicBezTo>
                  <a:cubicBezTo>
                    <a:pt x="892" y="52"/>
                    <a:pt x="892" y="52"/>
                    <a:pt x="892" y="52"/>
                  </a:cubicBezTo>
                  <a:cubicBezTo>
                    <a:pt x="892" y="52"/>
                    <a:pt x="892" y="52"/>
                    <a:pt x="892" y="52"/>
                  </a:cubicBezTo>
                  <a:cubicBezTo>
                    <a:pt x="891" y="52"/>
                    <a:pt x="891" y="53"/>
                    <a:pt x="891" y="54"/>
                  </a:cubicBezTo>
                  <a:cubicBezTo>
                    <a:pt x="891" y="54"/>
                    <a:pt x="891" y="55"/>
                    <a:pt x="891" y="55"/>
                  </a:cubicBezTo>
                  <a:cubicBezTo>
                    <a:pt x="891" y="56"/>
                    <a:pt x="891" y="56"/>
                    <a:pt x="890" y="56"/>
                  </a:cubicBezTo>
                  <a:cubicBezTo>
                    <a:pt x="890" y="56"/>
                    <a:pt x="890" y="56"/>
                    <a:pt x="890" y="57"/>
                  </a:cubicBezTo>
                  <a:cubicBezTo>
                    <a:pt x="890" y="57"/>
                    <a:pt x="889" y="57"/>
                    <a:pt x="889" y="58"/>
                  </a:cubicBezTo>
                  <a:cubicBezTo>
                    <a:pt x="889" y="58"/>
                    <a:pt x="889" y="58"/>
                    <a:pt x="889" y="59"/>
                  </a:cubicBezTo>
                  <a:cubicBezTo>
                    <a:pt x="888" y="59"/>
                    <a:pt x="888" y="59"/>
                    <a:pt x="887" y="60"/>
                  </a:cubicBezTo>
                  <a:cubicBezTo>
                    <a:pt x="887" y="60"/>
                    <a:pt x="887" y="60"/>
                    <a:pt x="887" y="60"/>
                  </a:cubicBezTo>
                  <a:cubicBezTo>
                    <a:pt x="886" y="61"/>
                    <a:pt x="886" y="61"/>
                    <a:pt x="885" y="62"/>
                  </a:cubicBezTo>
                  <a:cubicBezTo>
                    <a:pt x="885" y="62"/>
                    <a:pt x="885" y="62"/>
                    <a:pt x="885" y="62"/>
                  </a:cubicBezTo>
                  <a:cubicBezTo>
                    <a:pt x="884" y="63"/>
                    <a:pt x="884" y="64"/>
                    <a:pt x="883" y="65"/>
                  </a:cubicBezTo>
                  <a:cubicBezTo>
                    <a:pt x="883" y="65"/>
                    <a:pt x="883" y="65"/>
                    <a:pt x="883" y="65"/>
                  </a:cubicBezTo>
                  <a:cubicBezTo>
                    <a:pt x="883" y="65"/>
                    <a:pt x="883" y="65"/>
                    <a:pt x="883" y="65"/>
                  </a:cubicBezTo>
                  <a:cubicBezTo>
                    <a:pt x="882" y="65"/>
                    <a:pt x="881" y="66"/>
                    <a:pt x="881" y="66"/>
                  </a:cubicBezTo>
                  <a:cubicBezTo>
                    <a:pt x="880" y="66"/>
                    <a:pt x="880" y="66"/>
                    <a:pt x="879" y="65"/>
                  </a:cubicBezTo>
                  <a:cubicBezTo>
                    <a:pt x="879" y="65"/>
                    <a:pt x="879" y="65"/>
                    <a:pt x="879" y="65"/>
                  </a:cubicBezTo>
                  <a:cubicBezTo>
                    <a:pt x="879" y="65"/>
                    <a:pt x="878" y="65"/>
                    <a:pt x="878" y="65"/>
                  </a:cubicBezTo>
                  <a:cubicBezTo>
                    <a:pt x="878" y="65"/>
                    <a:pt x="878" y="66"/>
                    <a:pt x="878" y="66"/>
                  </a:cubicBezTo>
                  <a:cubicBezTo>
                    <a:pt x="877" y="66"/>
                    <a:pt x="877" y="66"/>
                    <a:pt x="877" y="66"/>
                  </a:cubicBezTo>
                  <a:cubicBezTo>
                    <a:pt x="877" y="66"/>
                    <a:pt x="877" y="66"/>
                    <a:pt x="877" y="66"/>
                  </a:cubicBezTo>
                  <a:cubicBezTo>
                    <a:pt x="877" y="66"/>
                    <a:pt x="877" y="66"/>
                    <a:pt x="877" y="66"/>
                  </a:cubicBezTo>
                  <a:cubicBezTo>
                    <a:pt x="876" y="66"/>
                    <a:pt x="875" y="67"/>
                    <a:pt x="875" y="68"/>
                  </a:cubicBezTo>
                  <a:cubicBezTo>
                    <a:pt x="874" y="68"/>
                    <a:pt x="874" y="68"/>
                    <a:pt x="874" y="68"/>
                  </a:cubicBezTo>
                  <a:cubicBezTo>
                    <a:pt x="874" y="68"/>
                    <a:pt x="874" y="68"/>
                    <a:pt x="874" y="68"/>
                  </a:cubicBezTo>
                  <a:cubicBezTo>
                    <a:pt x="873" y="68"/>
                    <a:pt x="873" y="68"/>
                    <a:pt x="873" y="68"/>
                  </a:cubicBezTo>
                  <a:cubicBezTo>
                    <a:pt x="857" y="68"/>
                    <a:pt x="857" y="68"/>
                    <a:pt x="857" y="68"/>
                  </a:cubicBezTo>
                  <a:cubicBezTo>
                    <a:pt x="857" y="68"/>
                    <a:pt x="857" y="68"/>
                    <a:pt x="857" y="68"/>
                  </a:cubicBezTo>
                  <a:cubicBezTo>
                    <a:pt x="857" y="68"/>
                    <a:pt x="857" y="68"/>
                    <a:pt x="857" y="68"/>
                  </a:cubicBezTo>
                  <a:cubicBezTo>
                    <a:pt x="857" y="68"/>
                    <a:pt x="857" y="68"/>
                    <a:pt x="857" y="68"/>
                  </a:cubicBezTo>
                  <a:cubicBezTo>
                    <a:pt x="851" y="68"/>
                    <a:pt x="851" y="68"/>
                    <a:pt x="851" y="68"/>
                  </a:cubicBezTo>
                  <a:cubicBezTo>
                    <a:pt x="850" y="69"/>
                    <a:pt x="849" y="69"/>
                    <a:pt x="848" y="70"/>
                  </a:cubicBezTo>
                  <a:cubicBezTo>
                    <a:pt x="847" y="70"/>
                    <a:pt x="846" y="70"/>
                    <a:pt x="845" y="71"/>
                  </a:cubicBezTo>
                  <a:cubicBezTo>
                    <a:pt x="844" y="71"/>
                    <a:pt x="843" y="72"/>
                    <a:pt x="842" y="72"/>
                  </a:cubicBezTo>
                  <a:cubicBezTo>
                    <a:pt x="841" y="73"/>
                    <a:pt x="840" y="73"/>
                    <a:pt x="839" y="73"/>
                  </a:cubicBezTo>
                  <a:cubicBezTo>
                    <a:pt x="839" y="74"/>
                    <a:pt x="838" y="75"/>
                    <a:pt x="838" y="75"/>
                  </a:cubicBezTo>
                  <a:cubicBezTo>
                    <a:pt x="837" y="75"/>
                    <a:pt x="837" y="76"/>
                    <a:pt x="837" y="76"/>
                  </a:cubicBezTo>
                  <a:cubicBezTo>
                    <a:pt x="837" y="76"/>
                    <a:pt x="837" y="76"/>
                    <a:pt x="836" y="77"/>
                  </a:cubicBezTo>
                  <a:cubicBezTo>
                    <a:pt x="836" y="77"/>
                    <a:pt x="836" y="77"/>
                    <a:pt x="836" y="77"/>
                  </a:cubicBezTo>
                  <a:cubicBezTo>
                    <a:pt x="836" y="78"/>
                    <a:pt x="835" y="79"/>
                    <a:pt x="834" y="79"/>
                  </a:cubicBezTo>
                  <a:cubicBezTo>
                    <a:pt x="833" y="79"/>
                    <a:pt x="831" y="80"/>
                    <a:pt x="831" y="81"/>
                  </a:cubicBezTo>
                  <a:cubicBezTo>
                    <a:pt x="831" y="82"/>
                    <a:pt x="832" y="83"/>
                    <a:pt x="832" y="83"/>
                  </a:cubicBezTo>
                  <a:cubicBezTo>
                    <a:pt x="832" y="84"/>
                    <a:pt x="832" y="84"/>
                    <a:pt x="832" y="85"/>
                  </a:cubicBezTo>
                  <a:cubicBezTo>
                    <a:pt x="831" y="85"/>
                    <a:pt x="831" y="86"/>
                    <a:pt x="831" y="86"/>
                  </a:cubicBezTo>
                  <a:cubicBezTo>
                    <a:pt x="831" y="87"/>
                    <a:pt x="831" y="87"/>
                    <a:pt x="831" y="88"/>
                  </a:cubicBezTo>
                  <a:cubicBezTo>
                    <a:pt x="831" y="89"/>
                    <a:pt x="829" y="89"/>
                    <a:pt x="829" y="89"/>
                  </a:cubicBezTo>
                  <a:cubicBezTo>
                    <a:pt x="828" y="90"/>
                    <a:pt x="828" y="90"/>
                    <a:pt x="827" y="91"/>
                  </a:cubicBezTo>
                  <a:cubicBezTo>
                    <a:pt x="827" y="91"/>
                    <a:pt x="826" y="92"/>
                    <a:pt x="826" y="92"/>
                  </a:cubicBezTo>
                  <a:cubicBezTo>
                    <a:pt x="825" y="92"/>
                    <a:pt x="823" y="92"/>
                    <a:pt x="822" y="92"/>
                  </a:cubicBezTo>
                  <a:cubicBezTo>
                    <a:pt x="821" y="92"/>
                    <a:pt x="819" y="92"/>
                    <a:pt x="818" y="91"/>
                  </a:cubicBezTo>
                  <a:cubicBezTo>
                    <a:pt x="817" y="91"/>
                    <a:pt x="816" y="91"/>
                    <a:pt x="816" y="91"/>
                  </a:cubicBezTo>
                  <a:cubicBezTo>
                    <a:pt x="815" y="90"/>
                    <a:pt x="814" y="91"/>
                    <a:pt x="813" y="91"/>
                  </a:cubicBezTo>
                  <a:cubicBezTo>
                    <a:pt x="811" y="91"/>
                    <a:pt x="810" y="92"/>
                    <a:pt x="809" y="92"/>
                  </a:cubicBezTo>
                  <a:cubicBezTo>
                    <a:pt x="808" y="92"/>
                    <a:pt x="807" y="93"/>
                    <a:pt x="806" y="93"/>
                  </a:cubicBezTo>
                  <a:cubicBezTo>
                    <a:pt x="805" y="93"/>
                    <a:pt x="805" y="93"/>
                    <a:pt x="804" y="94"/>
                  </a:cubicBezTo>
                  <a:cubicBezTo>
                    <a:pt x="804" y="94"/>
                    <a:pt x="804" y="94"/>
                    <a:pt x="804" y="95"/>
                  </a:cubicBezTo>
                  <a:cubicBezTo>
                    <a:pt x="803" y="95"/>
                    <a:pt x="803" y="96"/>
                    <a:pt x="803" y="97"/>
                  </a:cubicBezTo>
                  <a:cubicBezTo>
                    <a:pt x="803" y="97"/>
                    <a:pt x="803" y="97"/>
                    <a:pt x="803" y="97"/>
                  </a:cubicBezTo>
                  <a:cubicBezTo>
                    <a:pt x="803" y="97"/>
                    <a:pt x="803" y="97"/>
                    <a:pt x="803" y="97"/>
                  </a:cubicBezTo>
                  <a:cubicBezTo>
                    <a:pt x="803" y="97"/>
                    <a:pt x="804" y="97"/>
                    <a:pt x="804" y="97"/>
                  </a:cubicBezTo>
                  <a:cubicBezTo>
                    <a:pt x="804" y="98"/>
                    <a:pt x="804" y="99"/>
                    <a:pt x="804" y="99"/>
                  </a:cubicBezTo>
                  <a:cubicBezTo>
                    <a:pt x="804" y="100"/>
                    <a:pt x="802" y="101"/>
                    <a:pt x="801" y="102"/>
                  </a:cubicBezTo>
                  <a:cubicBezTo>
                    <a:pt x="800" y="102"/>
                    <a:pt x="798" y="103"/>
                    <a:pt x="797" y="104"/>
                  </a:cubicBezTo>
                  <a:cubicBezTo>
                    <a:pt x="796" y="105"/>
                    <a:pt x="795" y="105"/>
                    <a:pt x="793" y="106"/>
                  </a:cubicBezTo>
                  <a:cubicBezTo>
                    <a:pt x="792" y="106"/>
                    <a:pt x="791" y="106"/>
                    <a:pt x="790" y="107"/>
                  </a:cubicBezTo>
                  <a:cubicBezTo>
                    <a:pt x="790" y="107"/>
                    <a:pt x="790" y="107"/>
                    <a:pt x="790" y="107"/>
                  </a:cubicBezTo>
                  <a:cubicBezTo>
                    <a:pt x="790" y="108"/>
                    <a:pt x="789" y="108"/>
                    <a:pt x="789" y="108"/>
                  </a:cubicBezTo>
                  <a:cubicBezTo>
                    <a:pt x="788" y="108"/>
                    <a:pt x="787"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5" y="110"/>
                    <a:pt x="785" y="110"/>
                    <a:pt x="784" y="110"/>
                  </a:cubicBezTo>
                  <a:cubicBezTo>
                    <a:pt x="783" y="111"/>
                    <a:pt x="781" y="110"/>
                    <a:pt x="779" y="112"/>
                  </a:cubicBezTo>
                  <a:cubicBezTo>
                    <a:pt x="779" y="112"/>
                    <a:pt x="778" y="112"/>
                    <a:pt x="778" y="113"/>
                  </a:cubicBezTo>
                  <a:cubicBezTo>
                    <a:pt x="778" y="113"/>
                    <a:pt x="777" y="114"/>
                    <a:pt x="777" y="114"/>
                  </a:cubicBezTo>
                  <a:cubicBezTo>
                    <a:pt x="775" y="114"/>
                    <a:pt x="774" y="114"/>
                    <a:pt x="773" y="114"/>
                  </a:cubicBezTo>
                  <a:cubicBezTo>
                    <a:pt x="772" y="115"/>
                    <a:pt x="771" y="115"/>
                    <a:pt x="771" y="115"/>
                  </a:cubicBezTo>
                  <a:cubicBezTo>
                    <a:pt x="771" y="115"/>
                    <a:pt x="771" y="115"/>
                    <a:pt x="771" y="115"/>
                  </a:cubicBezTo>
                  <a:cubicBezTo>
                    <a:pt x="770" y="116"/>
                    <a:pt x="770" y="116"/>
                    <a:pt x="769" y="116"/>
                  </a:cubicBezTo>
                  <a:cubicBezTo>
                    <a:pt x="768" y="117"/>
                    <a:pt x="767" y="116"/>
                    <a:pt x="766" y="116"/>
                  </a:cubicBezTo>
                  <a:cubicBezTo>
                    <a:pt x="765" y="115"/>
                    <a:pt x="764" y="115"/>
                    <a:pt x="763" y="114"/>
                  </a:cubicBezTo>
                  <a:cubicBezTo>
                    <a:pt x="763" y="114"/>
                    <a:pt x="762" y="113"/>
                    <a:pt x="761" y="113"/>
                  </a:cubicBezTo>
                  <a:cubicBezTo>
                    <a:pt x="761" y="112"/>
                    <a:pt x="761" y="111"/>
                    <a:pt x="762" y="111"/>
                  </a:cubicBezTo>
                  <a:cubicBezTo>
                    <a:pt x="762" y="111"/>
                    <a:pt x="762" y="110"/>
                    <a:pt x="762" y="110"/>
                  </a:cubicBezTo>
                  <a:cubicBezTo>
                    <a:pt x="762" y="110"/>
                    <a:pt x="762" y="110"/>
                    <a:pt x="762" y="110"/>
                  </a:cubicBezTo>
                  <a:cubicBezTo>
                    <a:pt x="762" y="110"/>
                    <a:pt x="762" y="110"/>
                    <a:pt x="762" y="110"/>
                  </a:cubicBezTo>
                  <a:cubicBezTo>
                    <a:pt x="762" y="110"/>
                    <a:pt x="762" y="110"/>
                    <a:pt x="762" y="110"/>
                  </a:cubicBezTo>
                  <a:cubicBezTo>
                    <a:pt x="762" y="110"/>
                    <a:pt x="762" y="110"/>
                    <a:pt x="762" y="110"/>
                  </a:cubicBezTo>
                  <a:cubicBezTo>
                    <a:pt x="763" y="109"/>
                    <a:pt x="763" y="109"/>
                    <a:pt x="763" y="108"/>
                  </a:cubicBezTo>
                  <a:cubicBezTo>
                    <a:pt x="763" y="107"/>
                    <a:pt x="763" y="107"/>
                    <a:pt x="764" y="106"/>
                  </a:cubicBezTo>
                  <a:cubicBezTo>
                    <a:pt x="764" y="105"/>
                    <a:pt x="765" y="104"/>
                    <a:pt x="766" y="103"/>
                  </a:cubicBezTo>
                  <a:cubicBezTo>
                    <a:pt x="766" y="102"/>
                    <a:pt x="767" y="101"/>
                    <a:pt x="768" y="101"/>
                  </a:cubicBezTo>
                  <a:cubicBezTo>
                    <a:pt x="768" y="100"/>
                    <a:pt x="768" y="100"/>
                    <a:pt x="769" y="100"/>
                  </a:cubicBezTo>
                  <a:cubicBezTo>
                    <a:pt x="769" y="99"/>
                    <a:pt x="770" y="100"/>
                    <a:pt x="770" y="100"/>
                  </a:cubicBezTo>
                  <a:cubicBezTo>
                    <a:pt x="770" y="100"/>
                    <a:pt x="770" y="100"/>
                    <a:pt x="770" y="100"/>
                  </a:cubicBezTo>
                  <a:cubicBezTo>
                    <a:pt x="771" y="100"/>
                    <a:pt x="771" y="99"/>
                    <a:pt x="771" y="99"/>
                  </a:cubicBezTo>
                  <a:cubicBezTo>
                    <a:pt x="771" y="99"/>
                    <a:pt x="771" y="99"/>
                    <a:pt x="771" y="98"/>
                  </a:cubicBezTo>
                  <a:cubicBezTo>
                    <a:pt x="771" y="98"/>
                    <a:pt x="772" y="97"/>
                    <a:pt x="772" y="97"/>
                  </a:cubicBezTo>
                  <a:cubicBezTo>
                    <a:pt x="772" y="97"/>
                    <a:pt x="772" y="97"/>
                    <a:pt x="772" y="97"/>
                  </a:cubicBezTo>
                  <a:cubicBezTo>
                    <a:pt x="772" y="97"/>
                    <a:pt x="772" y="96"/>
                    <a:pt x="772" y="96"/>
                  </a:cubicBezTo>
                  <a:cubicBezTo>
                    <a:pt x="772" y="96"/>
                    <a:pt x="772" y="94"/>
                    <a:pt x="771" y="94"/>
                  </a:cubicBezTo>
                  <a:cubicBezTo>
                    <a:pt x="771" y="94"/>
                    <a:pt x="771" y="94"/>
                    <a:pt x="771" y="94"/>
                  </a:cubicBezTo>
                  <a:cubicBezTo>
                    <a:pt x="771" y="92"/>
                    <a:pt x="771" y="91"/>
                    <a:pt x="771" y="90"/>
                  </a:cubicBezTo>
                  <a:cubicBezTo>
                    <a:pt x="771" y="88"/>
                    <a:pt x="771" y="88"/>
                    <a:pt x="770" y="87"/>
                  </a:cubicBezTo>
                  <a:cubicBezTo>
                    <a:pt x="770" y="86"/>
                    <a:pt x="770" y="86"/>
                    <a:pt x="770" y="85"/>
                  </a:cubicBezTo>
                  <a:cubicBezTo>
                    <a:pt x="770" y="85"/>
                    <a:pt x="770" y="82"/>
                    <a:pt x="769" y="82"/>
                  </a:cubicBezTo>
                  <a:cubicBezTo>
                    <a:pt x="768" y="82"/>
                    <a:pt x="768" y="82"/>
                    <a:pt x="767" y="82"/>
                  </a:cubicBezTo>
                  <a:cubicBezTo>
                    <a:pt x="767" y="82"/>
                    <a:pt x="767" y="83"/>
                    <a:pt x="766" y="83"/>
                  </a:cubicBezTo>
                  <a:cubicBezTo>
                    <a:pt x="766" y="83"/>
                    <a:pt x="765" y="83"/>
                    <a:pt x="765" y="83"/>
                  </a:cubicBezTo>
                  <a:cubicBezTo>
                    <a:pt x="764" y="84"/>
                    <a:pt x="764" y="84"/>
                    <a:pt x="764" y="85"/>
                  </a:cubicBezTo>
                  <a:cubicBezTo>
                    <a:pt x="764" y="85"/>
                    <a:pt x="764" y="85"/>
                    <a:pt x="763" y="86"/>
                  </a:cubicBezTo>
                  <a:cubicBezTo>
                    <a:pt x="763" y="86"/>
                    <a:pt x="762" y="86"/>
                    <a:pt x="761" y="87"/>
                  </a:cubicBezTo>
                  <a:cubicBezTo>
                    <a:pt x="761" y="87"/>
                    <a:pt x="761" y="87"/>
                    <a:pt x="760" y="87"/>
                  </a:cubicBezTo>
                  <a:cubicBezTo>
                    <a:pt x="759" y="87"/>
                    <a:pt x="759" y="86"/>
                    <a:pt x="759" y="85"/>
                  </a:cubicBezTo>
                  <a:cubicBezTo>
                    <a:pt x="759" y="84"/>
                    <a:pt x="760" y="83"/>
                    <a:pt x="761" y="82"/>
                  </a:cubicBezTo>
                  <a:cubicBezTo>
                    <a:pt x="762" y="82"/>
                    <a:pt x="761" y="81"/>
                    <a:pt x="762" y="80"/>
                  </a:cubicBezTo>
                  <a:cubicBezTo>
                    <a:pt x="762" y="79"/>
                    <a:pt x="763" y="78"/>
                    <a:pt x="763" y="78"/>
                  </a:cubicBezTo>
                  <a:cubicBezTo>
                    <a:pt x="764" y="77"/>
                    <a:pt x="764" y="77"/>
                    <a:pt x="764" y="76"/>
                  </a:cubicBezTo>
                  <a:cubicBezTo>
                    <a:pt x="764" y="76"/>
                    <a:pt x="764" y="75"/>
                    <a:pt x="764" y="75"/>
                  </a:cubicBezTo>
                  <a:cubicBezTo>
                    <a:pt x="765" y="74"/>
                    <a:pt x="764" y="72"/>
                    <a:pt x="764" y="71"/>
                  </a:cubicBezTo>
                  <a:cubicBezTo>
                    <a:pt x="763" y="70"/>
                    <a:pt x="764" y="69"/>
                    <a:pt x="763" y="68"/>
                  </a:cubicBezTo>
                  <a:cubicBezTo>
                    <a:pt x="763" y="67"/>
                    <a:pt x="763" y="67"/>
                    <a:pt x="762" y="66"/>
                  </a:cubicBezTo>
                  <a:cubicBezTo>
                    <a:pt x="762" y="65"/>
                    <a:pt x="761" y="65"/>
                    <a:pt x="760" y="65"/>
                  </a:cubicBezTo>
                  <a:cubicBezTo>
                    <a:pt x="759" y="64"/>
                    <a:pt x="758" y="64"/>
                    <a:pt x="756" y="63"/>
                  </a:cubicBezTo>
                  <a:cubicBezTo>
                    <a:pt x="755" y="62"/>
                    <a:pt x="753" y="62"/>
                    <a:pt x="752" y="61"/>
                  </a:cubicBezTo>
                  <a:cubicBezTo>
                    <a:pt x="751" y="61"/>
                    <a:pt x="751" y="61"/>
                    <a:pt x="750" y="61"/>
                  </a:cubicBezTo>
                  <a:cubicBezTo>
                    <a:pt x="750" y="62"/>
                    <a:pt x="749" y="62"/>
                    <a:pt x="749" y="63"/>
                  </a:cubicBezTo>
                  <a:cubicBezTo>
                    <a:pt x="750" y="64"/>
                    <a:pt x="750" y="64"/>
                    <a:pt x="750" y="65"/>
                  </a:cubicBezTo>
                  <a:cubicBezTo>
                    <a:pt x="751" y="65"/>
                    <a:pt x="750" y="65"/>
                    <a:pt x="750" y="65"/>
                  </a:cubicBezTo>
                  <a:cubicBezTo>
                    <a:pt x="750" y="65"/>
                    <a:pt x="749" y="65"/>
                    <a:pt x="748" y="65"/>
                  </a:cubicBezTo>
                  <a:cubicBezTo>
                    <a:pt x="748" y="65"/>
                    <a:pt x="748" y="66"/>
                    <a:pt x="747" y="67"/>
                  </a:cubicBezTo>
                  <a:cubicBezTo>
                    <a:pt x="747" y="68"/>
                    <a:pt x="747" y="68"/>
                    <a:pt x="747" y="69"/>
                  </a:cubicBezTo>
                  <a:cubicBezTo>
                    <a:pt x="747" y="69"/>
                    <a:pt x="746" y="70"/>
                    <a:pt x="746" y="70"/>
                  </a:cubicBezTo>
                  <a:cubicBezTo>
                    <a:pt x="746" y="70"/>
                    <a:pt x="746" y="70"/>
                    <a:pt x="746" y="70"/>
                  </a:cubicBezTo>
                  <a:cubicBezTo>
                    <a:pt x="745" y="70"/>
                    <a:pt x="745" y="70"/>
                    <a:pt x="745" y="70"/>
                  </a:cubicBezTo>
                  <a:cubicBezTo>
                    <a:pt x="744" y="70"/>
                    <a:pt x="744" y="70"/>
                    <a:pt x="744" y="70"/>
                  </a:cubicBezTo>
                  <a:cubicBezTo>
                    <a:pt x="744" y="70"/>
                    <a:pt x="744" y="70"/>
                    <a:pt x="744" y="70"/>
                  </a:cubicBezTo>
                  <a:cubicBezTo>
                    <a:pt x="744" y="69"/>
                    <a:pt x="744" y="69"/>
                    <a:pt x="744" y="68"/>
                  </a:cubicBezTo>
                  <a:cubicBezTo>
                    <a:pt x="743" y="68"/>
                    <a:pt x="742" y="68"/>
                    <a:pt x="742" y="69"/>
                  </a:cubicBezTo>
                  <a:cubicBezTo>
                    <a:pt x="742" y="69"/>
                    <a:pt x="742" y="69"/>
                    <a:pt x="742" y="69"/>
                  </a:cubicBezTo>
                  <a:cubicBezTo>
                    <a:pt x="741" y="69"/>
                    <a:pt x="741" y="69"/>
                    <a:pt x="741" y="69"/>
                  </a:cubicBezTo>
                  <a:cubicBezTo>
                    <a:pt x="739" y="69"/>
                    <a:pt x="740" y="70"/>
                    <a:pt x="739" y="71"/>
                  </a:cubicBezTo>
                  <a:cubicBezTo>
                    <a:pt x="739" y="72"/>
                    <a:pt x="739" y="72"/>
                    <a:pt x="739" y="73"/>
                  </a:cubicBezTo>
                  <a:cubicBezTo>
                    <a:pt x="739" y="73"/>
                    <a:pt x="738" y="73"/>
                    <a:pt x="738" y="73"/>
                  </a:cubicBezTo>
                  <a:cubicBezTo>
                    <a:pt x="738" y="74"/>
                    <a:pt x="738" y="75"/>
                    <a:pt x="738" y="75"/>
                  </a:cubicBezTo>
                  <a:cubicBezTo>
                    <a:pt x="737" y="76"/>
                    <a:pt x="737" y="77"/>
                    <a:pt x="737" y="78"/>
                  </a:cubicBezTo>
                  <a:cubicBezTo>
                    <a:pt x="737" y="78"/>
                    <a:pt x="737" y="79"/>
                    <a:pt x="737" y="79"/>
                  </a:cubicBezTo>
                  <a:cubicBezTo>
                    <a:pt x="736" y="80"/>
                    <a:pt x="736" y="82"/>
                    <a:pt x="736" y="83"/>
                  </a:cubicBezTo>
                  <a:cubicBezTo>
                    <a:pt x="736" y="83"/>
                    <a:pt x="736" y="84"/>
                    <a:pt x="736" y="84"/>
                  </a:cubicBezTo>
                  <a:cubicBezTo>
                    <a:pt x="736" y="84"/>
                    <a:pt x="735" y="85"/>
                    <a:pt x="735" y="86"/>
                  </a:cubicBezTo>
                  <a:cubicBezTo>
                    <a:pt x="735" y="87"/>
                    <a:pt x="735" y="87"/>
                    <a:pt x="735" y="88"/>
                  </a:cubicBezTo>
                  <a:cubicBezTo>
                    <a:pt x="735" y="89"/>
                    <a:pt x="734" y="90"/>
                    <a:pt x="735" y="91"/>
                  </a:cubicBezTo>
                  <a:cubicBezTo>
                    <a:pt x="736" y="92"/>
                    <a:pt x="736" y="92"/>
                    <a:pt x="736" y="93"/>
                  </a:cubicBezTo>
                  <a:cubicBezTo>
                    <a:pt x="736" y="93"/>
                    <a:pt x="736" y="94"/>
                    <a:pt x="737" y="94"/>
                  </a:cubicBezTo>
                  <a:cubicBezTo>
                    <a:pt x="737" y="95"/>
                    <a:pt x="736" y="95"/>
                    <a:pt x="736" y="96"/>
                  </a:cubicBezTo>
                  <a:cubicBezTo>
                    <a:pt x="736" y="96"/>
                    <a:pt x="736" y="97"/>
                    <a:pt x="736" y="97"/>
                  </a:cubicBezTo>
                  <a:cubicBezTo>
                    <a:pt x="736" y="98"/>
                    <a:pt x="736" y="99"/>
                    <a:pt x="736" y="99"/>
                  </a:cubicBezTo>
                  <a:cubicBezTo>
                    <a:pt x="736" y="100"/>
                    <a:pt x="735" y="100"/>
                    <a:pt x="735" y="100"/>
                  </a:cubicBezTo>
                  <a:cubicBezTo>
                    <a:pt x="735" y="101"/>
                    <a:pt x="734" y="101"/>
                    <a:pt x="734" y="102"/>
                  </a:cubicBezTo>
                  <a:cubicBezTo>
                    <a:pt x="734" y="103"/>
                    <a:pt x="733" y="103"/>
                    <a:pt x="733" y="104"/>
                  </a:cubicBezTo>
                  <a:cubicBezTo>
                    <a:pt x="733" y="105"/>
                    <a:pt x="732" y="105"/>
                    <a:pt x="732" y="106"/>
                  </a:cubicBezTo>
                  <a:cubicBezTo>
                    <a:pt x="732" y="106"/>
                    <a:pt x="731" y="107"/>
                    <a:pt x="731" y="108"/>
                  </a:cubicBezTo>
                  <a:cubicBezTo>
                    <a:pt x="730" y="108"/>
                    <a:pt x="729" y="109"/>
                    <a:pt x="729" y="109"/>
                  </a:cubicBezTo>
                  <a:cubicBezTo>
                    <a:pt x="729" y="109"/>
                    <a:pt x="729" y="110"/>
                    <a:pt x="729" y="110"/>
                  </a:cubicBezTo>
                  <a:cubicBezTo>
                    <a:pt x="729" y="110"/>
                    <a:pt x="729" y="110"/>
                    <a:pt x="728" y="110"/>
                  </a:cubicBezTo>
                  <a:cubicBezTo>
                    <a:pt x="728" y="110"/>
                    <a:pt x="728" y="110"/>
                    <a:pt x="728" y="110"/>
                  </a:cubicBezTo>
                  <a:cubicBezTo>
                    <a:pt x="728" y="110"/>
                    <a:pt x="728" y="111"/>
                    <a:pt x="727" y="111"/>
                  </a:cubicBezTo>
                  <a:cubicBezTo>
                    <a:pt x="727" y="111"/>
                    <a:pt x="726" y="111"/>
                    <a:pt x="725" y="111"/>
                  </a:cubicBezTo>
                  <a:cubicBezTo>
                    <a:pt x="724" y="112"/>
                    <a:pt x="723" y="112"/>
                    <a:pt x="722" y="111"/>
                  </a:cubicBezTo>
                  <a:cubicBezTo>
                    <a:pt x="722" y="110"/>
                    <a:pt x="722" y="110"/>
                    <a:pt x="722" y="110"/>
                  </a:cubicBezTo>
                  <a:cubicBezTo>
                    <a:pt x="722" y="110"/>
                    <a:pt x="722" y="110"/>
                    <a:pt x="722" y="110"/>
                  </a:cubicBezTo>
                  <a:cubicBezTo>
                    <a:pt x="722" y="110"/>
                    <a:pt x="722" y="110"/>
                    <a:pt x="722" y="110"/>
                  </a:cubicBezTo>
                  <a:cubicBezTo>
                    <a:pt x="721" y="110"/>
                    <a:pt x="721" y="110"/>
                    <a:pt x="721" y="110"/>
                  </a:cubicBezTo>
                  <a:cubicBezTo>
                    <a:pt x="721" y="110"/>
                    <a:pt x="721" y="110"/>
                    <a:pt x="721" y="110"/>
                  </a:cubicBezTo>
                  <a:cubicBezTo>
                    <a:pt x="721" y="110"/>
                    <a:pt x="721" y="110"/>
                    <a:pt x="721" y="109"/>
                  </a:cubicBezTo>
                  <a:cubicBezTo>
                    <a:pt x="721" y="109"/>
                    <a:pt x="721" y="109"/>
                    <a:pt x="721" y="109"/>
                  </a:cubicBezTo>
                  <a:cubicBezTo>
                    <a:pt x="721" y="108"/>
                    <a:pt x="720" y="108"/>
                    <a:pt x="721" y="107"/>
                  </a:cubicBezTo>
                  <a:cubicBezTo>
                    <a:pt x="721" y="106"/>
                    <a:pt x="721" y="105"/>
                    <a:pt x="720" y="105"/>
                  </a:cubicBezTo>
                  <a:cubicBezTo>
                    <a:pt x="720" y="104"/>
                    <a:pt x="720" y="103"/>
                    <a:pt x="720" y="103"/>
                  </a:cubicBezTo>
                  <a:cubicBezTo>
                    <a:pt x="720" y="102"/>
                    <a:pt x="720" y="102"/>
                    <a:pt x="720" y="101"/>
                  </a:cubicBezTo>
                  <a:cubicBezTo>
                    <a:pt x="720" y="100"/>
                    <a:pt x="720" y="99"/>
                    <a:pt x="720" y="98"/>
                  </a:cubicBezTo>
                  <a:cubicBezTo>
                    <a:pt x="720" y="97"/>
                    <a:pt x="720" y="97"/>
                    <a:pt x="720" y="96"/>
                  </a:cubicBezTo>
                  <a:cubicBezTo>
                    <a:pt x="720" y="95"/>
                    <a:pt x="719" y="95"/>
                    <a:pt x="719" y="94"/>
                  </a:cubicBezTo>
                  <a:cubicBezTo>
                    <a:pt x="719" y="93"/>
                    <a:pt x="719" y="92"/>
                    <a:pt x="720" y="92"/>
                  </a:cubicBezTo>
                  <a:cubicBezTo>
                    <a:pt x="720" y="91"/>
                    <a:pt x="720" y="91"/>
                    <a:pt x="720" y="90"/>
                  </a:cubicBezTo>
                  <a:cubicBezTo>
                    <a:pt x="720" y="89"/>
                    <a:pt x="721" y="89"/>
                    <a:pt x="721" y="88"/>
                  </a:cubicBezTo>
                  <a:cubicBezTo>
                    <a:pt x="722" y="88"/>
                    <a:pt x="722" y="87"/>
                    <a:pt x="723" y="86"/>
                  </a:cubicBezTo>
                  <a:cubicBezTo>
                    <a:pt x="723" y="85"/>
                    <a:pt x="722" y="84"/>
                    <a:pt x="722" y="83"/>
                  </a:cubicBezTo>
                  <a:cubicBezTo>
                    <a:pt x="722" y="82"/>
                    <a:pt x="723" y="81"/>
                    <a:pt x="724" y="80"/>
                  </a:cubicBezTo>
                  <a:cubicBezTo>
                    <a:pt x="724" y="78"/>
                    <a:pt x="724" y="77"/>
                    <a:pt x="724" y="76"/>
                  </a:cubicBezTo>
                  <a:cubicBezTo>
                    <a:pt x="725" y="75"/>
                    <a:pt x="725" y="74"/>
                    <a:pt x="725" y="73"/>
                  </a:cubicBezTo>
                  <a:cubicBezTo>
                    <a:pt x="725" y="72"/>
                    <a:pt x="724" y="72"/>
                    <a:pt x="724" y="72"/>
                  </a:cubicBezTo>
                  <a:cubicBezTo>
                    <a:pt x="724" y="72"/>
                    <a:pt x="724" y="73"/>
                    <a:pt x="724" y="73"/>
                  </a:cubicBezTo>
                  <a:cubicBezTo>
                    <a:pt x="723" y="74"/>
                    <a:pt x="722" y="75"/>
                    <a:pt x="721" y="75"/>
                  </a:cubicBezTo>
                  <a:cubicBezTo>
                    <a:pt x="721" y="75"/>
                    <a:pt x="721" y="75"/>
                    <a:pt x="721" y="75"/>
                  </a:cubicBezTo>
                  <a:cubicBezTo>
                    <a:pt x="721" y="74"/>
                    <a:pt x="721" y="73"/>
                    <a:pt x="721" y="72"/>
                  </a:cubicBezTo>
                  <a:cubicBezTo>
                    <a:pt x="722" y="72"/>
                    <a:pt x="722" y="71"/>
                    <a:pt x="722" y="70"/>
                  </a:cubicBezTo>
                  <a:cubicBezTo>
                    <a:pt x="723" y="69"/>
                    <a:pt x="724" y="68"/>
                    <a:pt x="725" y="68"/>
                  </a:cubicBezTo>
                  <a:cubicBezTo>
                    <a:pt x="726" y="67"/>
                    <a:pt x="726" y="66"/>
                    <a:pt x="727" y="65"/>
                  </a:cubicBezTo>
                  <a:cubicBezTo>
                    <a:pt x="727" y="65"/>
                    <a:pt x="727" y="65"/>
                    <a:pt x="727" y="65"/>
                  </a:cubicBezTo>
                  <a:cubicBezTo>
                    <a:pt x="727" y="65"/>
                    <a:pt x="727" y="65"/>
                    <a:pt x="727" y="65"/>
                  </a:cubicBezTo>
                  <a:cubicBezTo>
                    <a:pt x="727" y="64"/>
                    <a:pt x="728" y="64"/>
                    <a:pt x="728" y="63"/>
                  </a:cubicBezTo>
                  <a:cubicBezTo>
                    <a:pt x="729" y="63"/>
                    <a:pt x="729" y="62"/>
                    <a:pt x="730" y="61"/>
                  </a:cubicBezTo>
                  <a:cubicBezTo>
                    <a:pt x="730" y="60"/>
                    <a:pt x="731" y="60"/>
                    <a:pt x="731" y="60"/>
                  </a:cubicBezTo>
                  <a:cubicBezTo>
                    <a:pt x="731" y="59"/>
                    <a:pt x="732" y="59"/>
                    <a:pt x="732" y="59"/>
                  </a:cubicBezTo>
                  <a:cubicBezTo>
                    <a:pt x="732" y="58"/>
                    <a:pt x="732" y="58"/>
                    <a:pt x="733" y="58"/>
                  </a:cubicBezTo>
                  <a:cubicBezTo>
                    <a:pt x="733" y="58"/>
                    <a:pt x="733" y="58"/>
                    <a:pt x="734" y="57"/>
                  </a:cubicBezTo>
                  <a:cubicBezTo>
                    <a:pt x="734" y="57"/>
                    <a:pt x="734" y="57"/>
                    <a:pt x="734" y="57"/>
                  </a:cubicBezTo>
                  <a:cubicBezTo>
                    <a:pt x="735" y="58"/>
                    <a:pt x="736" y="58"/>
                    <a:pt x="736" y="57"/>
                  </a:cubicBezTo>
                  <a:cubicBezTo>
                    <a:pt x="736" y="56"/>
                    <a:pt x="736" y="55"/>
                    <a:pt x="737" y="55"/>
                  </a:cubicBezTo>
                  <a:cubicBezTo>
                    <a:pt x="737" y="55"/>
                    <a:pt x="737" y="55"/>
                    <a:pt x="737" y="55"/>
                  </a:cubicBezTo>
                  <a:cubicBezTo>
                    <a:pt x="737" y="55"/>
                    <a:pt x="737" y="55"/>
                    <a:pt x="737" y="55"/>
                  </a:cubicBezTo>
                  <a:cubicBezTo>
                    <a:pt x="738" y="55"/>
                    <a:pt x="738" y="55"/>
                    <a:pt x="739" y="55"/>
                  </a:cubicBezTo>
                  <a:cubicBezTo>
                    <a:pt x="740" y="55"/>
                    <a:pt x="741" y="56"/>
                    <a:pt x="742" y="56"/>
                  </a:cubicBezTo>
                  <a:cubicBezTo>
                    <a:pt x="743" y="56"/>
                    <a:pt x="743" y="56"/>
                    <a:pt x="744" y="56"/>
                  </a:cubicBezTo>
                  <a:cubicBezTo>
                    <a:pt x="745" y="56"/>
                    <a:pt x="746" y="55"/>
                    <a:pt x="747" y="55"/>
                  </a:cubicBezTo>
                  <a:cubicBezTo>
                    <a:pt x="748" y="55"/>
                    <a:pt x="750" y="55"/>
                    <a:pt x="750" y="56"/>
                  </a:cubicBezTo>
                  <a:cubicBezTo>
                    <a:pt x="751" y="56"/>
                    <a:pt x="751" y="57"/>
                    <a:pt x="751" y="57"/>
                  </a:cubicBezTo>
                  <a:cubicBezTo>
                    <a:pt x="752" y="58"/>
                    <a:pt x="753" y="58"/>
                    <a:pt x="754" y="57"/>
                  </a:cubicBezTo>
                  <a:cubicBezTo>
                    <a:pt x="754" y="57"/>
                    <a:pt x="754" y="56"/>
                    <a:pt x="754" y="56"/>
                  </a:cubicBezTo>
                  <a:cubicBezTo>
                    <a:pt x="754" y="55"/>
                    <a:pt x="756" y="56"/>
                    <a:pt x="756" y="56"/>
                  </a:cubicBezTo>
                  <a:cubicBezTo>
                    <a:pt x="757" y="56"/>
                    <a:pt x="758" y="56"/>
                    <a:pt x="758" y="56"/>
                  </a:cubicBezTo>
                  <a:cubicBezTo>
                    <a:pt x="759" y="56"/>
                    <a:pt x="759" y="56"/>
                    <a:pt x="759" y="56"/>
                  </a:cubicBezTo>
                  <a:cubicBezTo>
                    <a:pt x="760" y="56"/>
                    <a:pt x="760" y="56"/>
                    <a:pt x="760" y="55"/>
                  </a:cubicBezTo>
                  <a:cubicBezTo>
                    <a:pt x="759" y="55"/>
                    <a:pt x="759" y="55"/>
                    <a:pt x="759" y="54"/>
                  </a:cubicBezTo>
                  <a:cubicBezTo>
                    <a:pt x="758" y="53"/>
                    <a:pt x="758" y="53"/>
                    <a:pt x="757" y="52"/>
                  </a:cubicBezTo>
                  <a:cubicBezTo>
                    <a:pt x="756" y="51"/>
                    <a:pt x="754" y="51"/>
                    <a:pt x="753" y="51"/>
                  </a:cubicBezTo>
                  <a:cubicBezTo>
                    <a:pt x="752" y="51"/>
                    <a:pt x="751" y="50"/>
                    <a:pt x="751" y="49"/>
                  </a:cubicBezTo>
                  <a:cubicBezTo>
                    <a:pt x="751" y="49"/>
                    <a:pt x="752" y="47"/>
                    <a:pt x="751" y="47"/>
                  </a:cubicBezTo>
                  <a:cubicBezTo>
                    <a:pt x="750" y="47"/>
                    <a:pt x="749" y="48"/>
                    <a:pt x="748" y="48"/>
                  </a:cubicBezTo>
                  <a:cubicBezTo>
                    <a:pt x="747" y="48"/>
                    <a:pt x="745" y="48"/>
                    <a:pt x="743" y="48"/>
                  </a:cubicBezTo>
                  <a:cubicBezTo>
                    <a:pt x="742" y="48"/>
                    <a:pt x="741" y="48"/>
                    <a:pt x="740" y="48"/>
                  </a:cubicBezTo>
                  <a:cubicBezTo>
                    <a:pt x="739" y="48"/>
                    <a:pt x="738" y="49"/>
                    <a:pt x="737" y="49"/>
                  </a:cubicBezTo>
                  <a:cubicBezTo>
                    <a:pt x="737" y="50"/>
                    <a:pt x="736" y="51"/>
                    <a:pt x="735" y="51"/>
                  </a:cubicBezTo>
                  <a:cubicBezTo>
                    <a:pt x="734" y="51"/>
                    <a:pt x="734" y="51"/>
                    <a:pt x="734" y="50"/>
                  </a:cubicBezTo>
                  <a:cubicBezTo>
                    <a:pt x="734" y="50"/>
                    <a:pt x="733" y="50"/>
                    <a:pt x="732" y="50"/>
                  </a:cubicBezTo>
                  <a:cubicBezTo>
                    <a:pt x="732" y="50"/>
                    <a:pt x="731" y="50"/>
                    <a:pt x="731" y="50"/>
                  </a:cubicBezTo>
                  <a:cubicBezTo>
                    <a:pt x="730" y="49"/>
                    <a:pt x="729" y="48"/>
                    <a:pt x="729" y="47"/>
                  </a:cubicBezTo>
                  <a:cubicBezTo>
                    <a:pt x="728" y="45"/>
                    <a:pt x="725" y="43"/>
                    <a:pt x="723" y="45"/>
                  </a:cubicBezTo>
                  <a:cubicBezTo>
                    <a:pt x="722" y="48"/>
                    <a:pt x="721" y="44"/>
                    <a:pt x="721" y="42"/>
                  </a:cubicBezTo>
                  <a:cubicBezTo>
                    <a:pt x="721" y="41"/>
                    <a:pt x="723" y="41"/>
                    <a:pt x="724" y="41"/>
                  </a:cubicBezTo>
                  <a:cubicBezTo>
                    <a:pt x="725" y="39"/>
                    <a:pt x="726" y="39"/>
                    <a:pt x="727" y="37"/>
                  </a:cubicBezTo>
                  <a:cubicBezTo>
                    <a:pt x="726" y="37"/>
                    <a:pt x="725" y="37"/>
                    <a:pt x="724" y="37"/>
                  </a:cubicBezTo>
                  <a:cubicBezTo>
                    <a:pt x="723" y="37"/>
                    <a:pt x="722" y="38"/>
                    <a:pt x="722" y="38"/>
                  </a:cubicBezTo>
                  <a:cubicBezTo>
                    <a:pt x="721" y="39"/>
                    <a:pt x="720" y="39"/>
                    <a:pt x="719" y="40"/>
                  </a:cubicBezTo>
                  <a:cubicBezTo>
                    <a:pt x="719" y="40"/>
                    <a:pt x="718" y="41"/>
                    <a:pt x="718" y="41"/>
                  </a:cubicBezTo>
                  <a:cubicBezTo>
                    <a:pt x="717" y="42"/>
                    <a:pt x="716" y="42"/>
                    <a:pt x="715" y="43"/>
                  </a:cubicBezTo>
                  <a:cubicBezTo>
                    <a:pt x="715" y="43"/>
                    <a:pt x="714" y="44"/>
                    <a:pt x="713" y="44"/>
                  </a:cubicBezTo>
                  <a:cubicBezTo>
                    <a:pt x="712" y="44"/>
                    <a:pt x="712" y="45"/>
                    <a:pt x="711" y="45"/>
                  </a:cubicBezTo>
                  <a:cubicBezTo>
                    <a:pt x="710" y="45"/>
                    <a:pt x="708" y="45"/>
                    <a:pt x="707" y="45"/>
                  </a:cubicBezTo>
                  <a:cubicBezTo>
                    <a:pt x="707" y="45"/>
                    <a:pt x="706" y="46"/>
                    <a:pt x="706" y="46"/>
                  </a:cubicBezTo>
                  <a:cubicBezTo>
                    <a:pt x="706" y="47"/>
                    <a:pt x="705" y="47"/>
                    <a:pt x="705" y="47"/>
                  </a:cubicBezTo>
                  <a:cubicBezTo>
                    <a:pt x="704" y="48"/>
                    <a:pt x="704" y="48"/>
                    <a:pt x="703" y="49"/>
                  </a:cubicBezTo>
                  <a:cubicBezTo>
                    <a:pt x="703" y="49"/>
                    <a:pt x="702" y="49"/>
                    <a:pt x="701" y="49"/>
                  </a:cubicBezTo>
                  <a:cubicBezTo>
                    <a:pt x="701" y="49"/>
                    <a:pt x="701" y="49"/>
                    <a:pt x="701" y="49"/>
                  </a:cubicBezTo>
                  <a:cubicBezTo>
                    <a:pt x="701" y="49"/>
                    <a:pt x="701" y="49"/>
                    <a:pt x="701" y="49"/>
                  </a:cubicBezTo>
                  <a:cubicBezTo>
                    <a:pt x="700" y="48"/>
                    <a:pt x="699" y="48"/>
                    <a:pt x="698" y="48"/>
                  </a:cubicBezTo>
                  <a:cubicBezTo>
                    <a:pt x="697" y="48"/>
                    <a:pt x="696" y="48"/>
                    <a:pt x="696" y="46"/>
                  </a:cubicBezTo>
                  <a:cubicBezTo>
                    <a:pt x="696" y="46"/>
                    <a:pt x="696" y="45"/>
                    <a:pt x="696" y="45"/>
                  </a:cubicBezTo>
                  <a:cubicBezTo>
                    <a:pt x="697" y="45"/>
                    <a:pt x="697" y="44"/>
                    <a:pt x="697" y="43"/>
                  </a:cubicBezTo>
                  <a:cubicBezTo>
                    <a:pt x="697" y="43"/>
                    <a:pt x="697" y="43"/>
                    <a:pt x="697" y="43"/>
                  </a:cubicBezTo>
                  <a:cubicBezTo>
                    <a:pt x="695" y="43"/>
                    <a:pt x="694" y="43"/>
                    <a:pt x="694" y="44"/>
                  </a:cubicBezTo>
                  <a:cubicBezTo>
                    <a:pt x="693" y="44"/>
                    <a:pt x="693" y="45"/>
                    <a:pt x="692" y="45"/>
                  </a:cubicBezTo>
                  <a:cubicBezTo>
                    <a:pt x="692" y="45"/>
                    <a:pt x="691" y="45"/>
                    <a:pt x="691" y="45"/>
                  </a:cubicBezTo>
                  <a:cubicBezTo>
                    <a:pt x="690" y="45"/>
                    <a:pt x="690" y="46"/>
                    <a:pt x="689" y="46"/>
                  </a:cubicBezTo>
                  <a:cubicBezTo>
                    <a:pt x="688" y="47"/>
                    <a:pt x="687" y="48"/>
                    <a:pt x="686" y="47"/>
                  </a:cubicBezTo>
                  <a:cubicBezTo>
                    <a:pt x="686" y="47"/>
                    <a:pt x="686" y="47"/>
                    <a:pt x="685" y="47"/>
                  </a:cubicBezTo>
                  <a:cubicBezTo>
                    <a:pt x="685" y="47"/>
                    <a:pt x="685" y="46"/>
                    <a:pt x="685" y="46"/>
                  </a:cubicBezTo>
                  <a:cubicBezTo>
                    <a:pt x="684" y="45"/>
                    <a:pt x="684" y="45"/>
                    <a:pt x="685" y="45"/>
                  </a:cubicBezTo>
                  <a:cubicBezTo>
                    <a:pt x="685" y="44"/>
                    <a:pt x="685" y="44"/>
                    <a:pt x="685" y="44"/>
                  </a:cubicBezTo>
                  <a:cubicBezTo>
                    <a:pt x="686" y="44"/>
                    <a:pt x="686" y="44"/>
                    <a:pt x="686" y="44"/>
                  </a:cubicBezTo>
                  <a:cubicBezTo>
                    <a:pt x="687" y="43"/>
                    <a:pt x="688" y="43"/>
                    <a:pt x="688" y="43"/>
                  </a:cubicBezTo>
                  <a:cubicBezTo>
                    <a:pt x="689" y="42"/>
                    <a:pt x="689" y="41"/>
                    <a:pt x="690" y="40"/>
                  </a:cubicBezTo>
                  <a:cubicBezTo>
                    <a:pt x="691" y="40"/>
                    <a:pt x="693" y="39"/>
                    <a:pt x="693" y="38"/>
                  </a:cubicBezTo>
                  <a:cubicBezTo>
                    <a:pt x="695" y="36"/>
                    <a:pt x="697" y="35"/>
                    <a:pt x="699" y="33"/>
                  </a:cubicBezTo>
                  <a:cubicBezTo>
                    <a:pt x="699" y="33"/>
                    <a:pt x="700" y="33"/>
                    <a:pt x="700" y="33"/>
                  </a:cubicBezTo>
                  <a:cubicBezTo>
                    <a:pt x="701" y="33"/>
                    <a:pt x="702" y="33"/>
                    <a:pt x="703" y="32"/>
                  </a:cubicBezTo>
                  <a:cubicBezTo>
                    <a:pt x="704" y="32"/>
                    <a:pt x="706" y="31"/>
                    <a:pt x="706" y="30"/>
                  </a:cubicBezTo>
                  <a:cubicBezTo>
                    <a:pt x="707" y="30"/>
                    <a:pt x="707" y="30"/>
                    <a:pt x="707" y="30"/>
                  </a:cubicBezTo>
                  <a:cubicBezTo>
                    <a:pt x="706" y="30"/>
                    <a:pt x="706" y="30"/>
                    <a:pt x="706" y="30"/>
                  </a:cubicBezTo>
                  <a:cubicBezTo>
                    <a:pt x="706" y="29"/>
                    <a:pt x="706" y="29"/>
                    <a:pt x="706" y="29"/>
                  </a:cubicBezTo>
                  <a:cubicBezTo>
                    <a:pt x="705" y="30"/>
                    <a:pt x="704" y="29"/>
                    <a:pt x="702" y="28"/>
                  </a:cubicBezTo>
                  <a:cubicBezTo>
                    <a:pt x="701" y="27"/>
                    <a:pt x="701" y="27"/>
                    <a:pt x="700" y="27"/>
                  </a:cubicBezTo>
                  <a:cubicBezTo>
                    <a:pt x="700" y="27"/>
                    <a:pt x="699" y="27"/>
                    <a:pt x="698" y="27"/>
                  </a:cubicBezTo>
                  <a:cubicBezTo>
                    <a:pt x="698" y="27"/>
                    <a:pt x="698" y="27"/>
                    <a:pt x="697" y="27"/>
                  </a:cubicBezTo>
                  <a:cubicBezTo>
                    <a:pt x="697" y="27"/>
                    <a:pt x="697" y="27"/>
                    <a:pt x="696" y="27"/>
                  </a:cubicBezTo>
                  <a:cubicBezTo>
                    <a:pt x="696" y="27"/>
                    <a:pt x="696" y="28"/>
                    <a:pt x="696" y="28"/>
                  </a:cubicBezTo>
                  <a:cubicBezTo>
                    <a:pt x="696" y="28"/>
                    <a:pt x="695" y="28"/>
                    <a:pt x="695" y="28"/>
                  </a:cubicBezTo>
                  <a:cubicBezTo>
                    <a:pt x="695" y="27"/>
                    <a:pt x="694" y="27"/>
                    <a:pt x="694" y="27"/>
                  </a:cubicBezTo>
                  <a:cubicBezTo>
                    <a:pt x="693" y="27"/>
                    <a:pt x="693" y="27"/>
                    <a:pt x="692" y="27"/>
                  </a:cubicBezTo>
                  <a:cubicBezTo>
                    <a:pt x="692" y="27"/>
                    <a:pt x="692" y="27"/>
                    <a:pt x="692" y="27"/>
                  </a:cubicBezTo>
                  <a:cubicBezTo>
                    <a:pt x="691" y="27"/>
                    <a:pt x="691" y="27"/>
                    <a:pt x="690" y="26"/>
                  </a:cubicBezTo>
                  <a:cubicBezTo>
                    <a:pt x="690" y="26"/>
                    <a:pt x="690" y="26"/>
                    <a:pt x="689" y="25"/>
                  </a:cubicBezTo>
                  <a:cubicBezTo>
                    <a:pt x="689" y="25"/>
                    <a:pt x="688" y="25"/>
                    <a:pt x="688" y="25"/>
                  </a:cubicBezTo>
                  <a:cubicBezTo>
                    <a:pt x="688" y="25"/>
                    <a:pt x="688" y="25"/>
                    <a:pt x="688" y="25"/>
                  </a:cubicBezTo>
                  <a:cubicBezTo>
                    <a:pt x="687" y="25"/>
                    <a:pt x="687" y="25"/>
                    <a:pt x="687" y="25"/>
                  </a:cubicBezTo>
                  <a:cubicBezTo>
                    <a:pt x="687" y="25"/>
                    <a:pt x="686" y="25"/>
                    <a:pt x="686" y="25"/>
                  </a:cubicBezTo>
                  <a:cubicBezTo>
                    <a:pt x="686" y="25"/>
                    <a:pt x="685" y="25"/>
                    <a:pt x="685" y="25"/>
                  </a:cubicBezTo>
                  <a:cubicBezTo>
                    <a:pt x="685" y="25"/>
                    <a:pt x="685" y="25"/>
                    <a:pt x="685" y="25"/>
                  </a:cubicBezTo>
                  <a:cubicBezTo>
                    <a:pt x="685" y="25"/>
                    <a:pt x="685" y="25"/>
                    <a:pt x="685" y="25"/>
                  </a:cubicBezTo>
                  <a:cubicBezTo>
                    <a:pt x="684" y="25"/>
                    <a:pt x="684" y="25"/>
                    <a:pt x="683" y="24"/>
                  </a:cubicBezTo>
                  <a:cubicBezTo>
                    <a:pt x="683" y="23"/>
                    <a:pt x="682" y="23"/>
                    <a:pt x="682" y="22"/>
                  </a:cubicBezTo>
                  <a:cubicBezTo>
                    <a:pt x="682" y="22"/>
                    <a:pt x="682" y="22"/>
                    <a:pt x="682" y="22"/>
                  </a:cubicBezTo>
                  <a:cubicBezTo>
                    <a:pt x="681" y="22"/>
                    <a:pt x="681" y="22"/>
                    <a:pt x="681" y="22"/>
                  </a:cubicBezTo>
                  <a:cubicBezTo>
                    <a:pt x="680" y="21"/>
                    <a:pt x="680" y="21"/>
                    <a:pt x="680" y="21"/>
                  </a:cubicBezTo>
                  <a:cubicBezTo>
                    <a:pt x="679" y="21"/>
                    <a:pt x="679" y="21"/>
                    <a:pt x="678" y="20"/>
                  </a:cubicBezTo>
                  <a:cubicBezTo>
                    <a:pt x="677" y="20"/>
                    <a:pt x="677" y="20"/>
                    <a:pt x="677" y="20"/>
                  </a:cubicBezTo>
                  <a:cubicBezTo>
                    <a:pt x="676" y="20"/>
                    <a:pt x="676" y="20"/>
                    <a:pt x="675" y="20"/>
                  </a:cubicBezTo>
                  <a:cubicBezTo>
                    <a:pt x="674" y="20"/>
                    <a:pt x="674" y="20"/>
                    <a:pt x="674" y="19"/>
                  </a:cubicBezTo>
                  <a:cubicBezTo>
                    <a:pt x="674" y="19"/>
                    <a:pt x="674" y="19"/>
                    <a:pt x="674" y="19"/>
                  </a:cubicBezTo>
                  <a:cubicBezTo>
                    <a:pt x="674" y="20"/>
                    <a:pt x="674" y="20"/>
                    <a:pt x="674" y="20"/>
                  </a:cubicBezTo>
                  <a:cubicBezTo>
                    <a:pt x="674" y="20"/>
                    <a:pt x="674" y="20"/>
                    <a:pt x="673" y="20"/>
                  </a:cubicBezTo>
                  <a:cubicBezTo>
                    <a:pt x="672" y="20"/>
                    <a:pt x="671" y="20"/>
                    <a:pt x="671" y="20"/>
                  </a:cubicBezTo>
                  <a:cubicBezTo>
                    <a:pt x="671" y="19"/>
                    <a:pt x="670" y="19"/>
                    <a:pt x="670" y="19"/>
                  </a:cubicBezTo>
                  <a:cubicBezTo>
                    <a:pt x="670" y="19"/>
                    <a:pt x="669" y="19"/>
                    <a:pt x="669" y="19"/>
                  </a:cubicBezTo>
                  <a:cubicBezTo>
                    <a:pt x="668" y="19"/>
                    <a:pt x="668" y="19"/>
                    <a:pt x="667" y="18"/>
                  </a:cubicBezTo>
                  <a:cubicBezTo>
                    <a:pt x="667" y="18"/>
                    <a:pt x="667" y="18"/>
                    <a:pt x="667" y="18"/>
                  </a:cubicBezTo>
                  <a:cubicBezTo>
                    <a:pt x="667" y="18"/>
                    <a:pt x="667" y="18"/>
                    <a:pt x="667" y="18"/>
                  </a:cubicBezTo>
                  <a:cubicBezTo>
                    <a:pt x="667" y="18"/>
                    <a:pt x="667" y="18"/>
                    <a:pt x="667" y="18"/>
                  </a:cubicBezTo>
                  <a:cubicBezTo>
                    <a:pt x="666" y="17"/>
                    <a:pt x="666" y="17"/>
                    <a:pt x="666" y="17"/>
                  </a:cubicBezTo>
                  <a:cubicBezTo>
                    <a:pt x="665" y="17"/>
                    <a:pt x="665" y="16"/>
                    <a:pt x="665" y="16"/>
                  </a:cubicBezTo>
                  <a:cubicBezTo>
                    <a:pt x="665" y="16"/>
                    <a:pt x="664" y="16"/>
                    <a:pt x="664" y="15"/>
                  </a:cubicBezTo>
                  <a:cubicBezTo>
                    <a:pt x="664" y="15"/>
                    <a:pt x="664" y="15"/>
                    <a:pt x="663" y="15"/>
                  </a:cubicBezTo>
                  <a:cubicBezTo>
                    <a:pt x="663" y="14"/>
                    <a:pt x="662" y="15"/>
                    <a:pt x="661" y="15"/>
                  </a:cubicBezTo>
                  <a:cubicBezTo>
                    <a:pt x="661" y="15"/>
                    <a:pt x="661" y="15"/>
                    <a:pt x="661" y="15"/>
                  </a:cubicBezTo>
                  <a:cubicBezTo>
                    <a:pt x="661" y="14"/>
                    <a:pt x="661" y="14"/>
                    <a:pt x="661" y="14"/>
                  </a:cubicBezTo>
                  <a:cubicBezTo>
                    <a:pt x="639" y="13"/>
                    <a:pt x="639" y="13"/>
                    <a:pt x="639" y="13"/>
                  </a:cubicBezTo>
                  <a:cubicBezTo>
                    <a:pt x="639" y="13"/>
                    <a:pt x="639" y="13"/>
                    <a:pt x="639" y="13"/>
                  </a:cubicBezTo>
                  <a:cubicBezTo>
                    <a:pt x="639" y="13"/>
                    <a:pt x="639" y="13"/>
                    <a:pt x="639" y="13"/>
                  </a:cubicBezTo>
                  <a:cubicBezTo>
                    <a:pt x="639" y="14"/>
                    <a:pt x="639" y="14"/>
                    <a:pt x="639" y="14"/>
                  </a:cubicBezTo>
                  <a:cubicBezTo>
                    <a:pt x="639" y="14"/>
                    <a:pt x="639" y="13"/>
                    <a:pt x="639" y="13"/>
                  </a:cubicBezTo>
                  <a:cubicBezTo>
                    <a:pt x="639" y="13"/>
                    <a:pt x="639" y="13"/>
                    <a:pt x="639" y="13"/>
                  </a:cubicBezTo>
                  <a:cubicBezTo>
                    <a:pt x="638" y="13"/>
                    <a:pt x="638" y="13"/>
                    <a:pt x="638" y="13"/>
                  </a:cubicBezTo>
                  <a:cubicBezTo>
                    <a:pt x="575" y="10"/>
                    <a:pt x="575" y="10"/>
                    <a:pt x="575" y="10"/>
                  </a:cubicBezTo>
                  <a:cubicBezTo>
                    <a:pt x="575" y="10"/>
                    <a:pt x="575" y="10"/>
                    <a:pt x="575" y="10"/>
                  </a:cubicBezTo>
                  <a:cubicBezTo>
                    <a:pt x="575" y="10"/>
                    <a:pt x="575" y="10"/>
                    <a:pt x="575" y="10"/>
                  </a:cubicBezTo>
                  <a:cubicBezTo>
                    <a:pt x="575" y="10"/>
                    <a:pt x="575" y="10"/>
                    <a:pt x="575" y="10"/>
                  </a:cubicBezTo>
                  <a:cubicBezTo>
                    <a:pt x="462" y="4"/>
                    <a:pt x="462" y="4"/>
                    <a:pt x="462" y="4"/>
                  </a:cubicBezTo>
                  <a:cubicBezTo>
                    <a:pt x="462" y="4"/>
                    <a:pt x="462" y="4"/>
                    <a:pt x="462" y="4"/>
                  </a:cubicBezTo>
                  <a:cubicBezTo>
                    <a:pt x="462" y="4"/>
                    <a:pt x="462" y="4"/>
                    <a:pt x="462" y="4"/>
                  </a:cubicBezTo>
                  <a:cubicBezTo>
                    <a:pt x="462" y="4"/>
                    <a:pt x="462" y="4"/>
                    <a:pt x="462" y="4"/>
                  </a:cubicBezTo>
                  <a:cubicBezTo>
                    <a:pt x="461" y="4"/>
                    <a:pt x="461" y="4"/>
                    <a:pt x="461" y="4"/>
                  </a:cubicBezTo>
                  <a:cubicBezTo>
                    <a:pt x="452" y="3"/>
                    <a:pt x="452" y="3"/>
                    <a:pt x="452" y="3"/>
                  </a:cubicBezTo>
                  <a:cubicBezTo>
                    <a:pt x="452" y="3"/>
                    <a:pt x="452" y="3"/>
                    <a:pt x="452" y="3"/>
                  </a:cubicBezTo>
                  <a:cubicBezTo>
                    <a:pt x="451" y="3"/>
                    <a:pt x="451" y="3"/>
                    <a:pt x="451" y="3"/>
                  </a:cubicBezTo>
                  <a:cubicBezTo>
                    <a:pt x="393" y="0"/>
                    <a:pt x="393" y="0"/>
                    <a:pt x="393" y="0"/>
                  </a:cubicBezTo>
                  <a:cubicBezTo>
                    <a:pt x="392" y="0"/>
                    <a:pt x="392" y="0"/>
                    <a:pt x="392" y="0"/>
                  </a:cubicBezTo>
                  <a:cubicBezTo>
                    <a:pt x="392" y="0"/>
                    <a:pt x="392" y="0"/>
                    <a:pt x="393" y="0"/>
                  </a:cubicBezTo>
                  <a:cubicBezTo>
                    <a:pt x="393" y="0"/>
                    <a:pt x="394" y="0"/>
                    <a:pt x="394" y="1"/>
                  </a:cubicBezTo>
                  <a:cubicBezTo>
                    <a:pt x="394" y="1"/>
                    <a:pt x="394" y="2"/>
                    <a:pt x="394" y="2"/>
                  </a:cubicBezTo>
                  <a:cubicBezTo>
                    <a:pt x="394" y="2"/>
                    <a:pt x="394" y="3"/>
                    <a:pt x="394" y="3"/>
                  </a:cubicBezTo>
                  <a:cubicBezTo>
                    <a:pt x="394" y="3"/>
                    <a:pt x="395" y="3"/>
                    <a:pt x="395" y="3"/>
                  </a:cubicBezTo>
                  <a:cubicBezTo>
                    <a:pt x="395" y="4"/>
                    <a:pt x="395" y="4"/>
                    <a:pt x="396" y="4"/>
                  </a:cubicBezTo>
                  <a:cubicBezTo>
                    <a:pt x="396" y="4"/>
                    <a:pt x="398" y="5"/>
                    <a:pt x="397" y="6"/>
                  </a:cubicBezTo>
                  <a:cubicBezTo>
                    <a:pt x="397" y="6"/>
                    <a:pt x="397" y="6"/>
                    <a:pt x="396" y="6"/>
                  </a:cubicBezTo>
                  <a:cubicBezTo>
                    <a:pt x="396" y="7"/>
                    <a:pt x="397" y="9"/>
                    <a:pt x="398" y="10"/>
                  </a:cubicBezTo>
                  <a:cubicBezTo>
                    <a:pt x="398" y="10"/>
                    <a:pt x="398" y="10"/>
                    <a:pt x="398" y="11"/>
                  </a:cubicBezTo>
                  <a:cubicBezTo>
                    <a:pt x="397" y="11"/>
                    <a:pt x="397" y="12"/>
                    <a:pt x="397" y="12"/>
                  </a:cubicBezTo>
                  <a:cubicBezTo>
                    <a:pt x="397" y="13"/>
                    <a:pt x="398" y="13"/>
                    <a:pt x="398" y="14"/>
                  </a:cubicBezTo>
                  <a:cubicBezTo>
                    <a:pt x="398" y="14"/>
                    <a:pt x="398" y="14"/>
                    <a:pt x="398" y="14"/>
                  </a:cubicBezTo>
                  <a:cubicBezTo>
                    <a:pt x="398" y="14"/>
                    <a:pt x="399" y="15"/>
                    <a:pt x="399" y="15"/>
                  </a:cubicBezTo>
                  <a:cubicBezTo>
                    <a:pt x="398" y="16"/>
                    <a:pt x="397" y="17"/>
                    <a:pt x="397" y="17"/>
                  </a:cubicBezTo>
                  <a:cubicBezTo>
                    <a:pt x="396" y="18"/>
                    <a:pt x="396" y="18"/>
                    <a:pt x="396" y="18"/>
                  </a:cubicBezTo>
                  <a:cubicBezTo>
                    <a:pt x="396" y="19"/>
                    <a:pt x="396" y="20"/>
                    <a:pt x="396" y="20"/>
                  </a:cubicBezTo>
                  <a:cubicBezTo>
                    <a:pt x="396" y="20"/>
                    <a:pt x="395" y="21"/>
                    <a:pt x="395" y="21"/>
                  </a:cubicBezTo>
                  <a:cubicBezTo>
                    <a:pt x="395" y="22"/>
                    <a:pt x="395" y="22"/>
                    <a:pt x="395" y="23"/>
                  </a:cubicBezTo>
                  <a:cubicBezTo>
                    <a:pt x="395" y="24"/>
                    <a:pt x="395" y="25"/>
                    <a:pt x="394" y="26"/>
                  </a:cubicBezTo>
                  <a:cubicBezTo>
                    <a:pt x="394" y="27"/>
                    <a:pt x="393" y="28"/>
                    <a:pt x="392" y="28"/>
                  </a:cubicBezTo>
                  <a:cubicBezTo>
                    <a:pt x="391" y="29"/>
                    <a:pt x="390" y="29"/>
                    <a:pt x="389" y="28"/>
                  </a:cubicBezTo>
                  <a:cubicBezTo>
                    <a:pt x="387" y="27"/>
                    <a:pt x="388" y="26"/>
                    <a:pt x="389" y="26"/>
                  </a:cubicBezTo>
                  <a:cubicBezTo>
                    <a:pt x="390" y="25"/>
                    <a:pt x="391" y="27"/>
                    <a:pt x="392" y="26"/>
                  </a:cubicBezTo>
                  <a:cubicBezTo>
                    <a:pt x="392" y="26"/>
                    <a:pt x="392" y="24"/>
                    <a:pt x="392" y="23"/>
                  </a:cubicBezTo>
                  <a:cubicBezTo>
                    <a:pt x="392" y="22"/>
                    <a:pt x="394" y="21"/>
                    <a:pt x="394" y="20"/>
                  </a:cubicBezTo>
                  <a:cubicBezTo>
                    <a:pt x="394" y="20"/>
                    <a:pt x="394" y="19"/>
                    <a:pt x="394" y="19"/>
                  </a:cubicBezTo>
                  <a:cubicBezTo>
                    <a:pt x="392" y="19"/>
                    <a:pt x="392" y="20"/>
                    <a:pt x="391" y="21"/>
                  </a:cubicBezTo>
                  <a:cubicBezTo>
                    <a:pt x="391" y="21"/>
                    <a:pt x="390" y="22"/>
                    <a:pt x="389" y="22"/>
                  </a:cubicBezTo>
                  <a:cubicBezTo>
                    <a:pt x="388" y="22"/>
                    <a:pt x="388" y="21"/>
                    <a:pt x="389" y="20"/>
                  </a:cubicBezTo>
                  <a:cubicBezTo>
                    <a:pt x="390" y="19"/>
                    <a:pt x="392" y="19"/>
                    <a:pt x="392" y="16"/>
                  </a:cubicBezTo>
                  <a:cubicBezTo>
                    <a:pt x="392" y="16"/>
                    <a:pt x="392" y="16"/>
                    <a:pt x="392" y="16"/>
                  </a:cubicBezTo>
                  <a:cubicBezTo>
                    <a:pt x="392" y="16"/>
                    <a:pt x="390" y="16"/>
                    <a:pt x="390" y="16"/>
                  </a:cubicBezTo>
                  <a:cubicBezTo>
                    <a:pt x="390" y="15"/>
                    <a:pt x="389" y="15"/>
                    <a:pt x="389" y="14"/>
                  </a:cubicBezTo>
                  <a:cubicBezTo>
                    <a:pt x="389" y="14"/>
                    <a:pt x="388" y="14"/>
                    <a:pt x="388" y="14"/>
                  </a:cubicBezTo>
                  <a:cubicBezTo>
                    <a:pt x="387" y="14"/>
                    <a:pt x="386" y="14"/>
                    <a:pt x="384" y="14"/>
                  </a:cubicBezTo>
                  <a:cubicBezTo>
                    <a:pt x="383" y="14"/>
                    <a:pt x="382" y="14"/>
                    <a:pt x="382" y="13"/>
                  </a:cubicBezTo>
                  <a:cubicBezTo>
                    <a:pt x="381" y="12"/>
                    <a:pt x="380" y="12"/>
                    <a:pt x="379" y="11"/>
                  </a:cubicBezTo>
                  <a:cubicBezTo>
                    <a:pt x="378" y="10"/>
                    <a:pt x="378" y="10"/>
                    <a:pt x="377" y="10"/>
                  </a:cubicBezTo>
                  <a:cubicBezTo>
                    <a:pt x="377" y="9"/>
                    <a:pt x="375" y="9"/>
                    <a:pt x="375" y="8"/>
                  </a:cubicBezTo>
                  <a:cubicBezTo>
                    <a:pt x="375" y="8"/>
                    <a:pt x="375" y="8"/>
                    <a:pt x="375" y="8"/>
                  </a:cubicBezTo>
                  <a:cubicBezTo>
                    <a:pt x="375" y="9"/>
                    <a:pt x="375" y="9"/>
                    <a:pt x="375" y="10"/>
                  </a:cubicBezTo>
                  <a:cubicBezTo>
                    <a:pt x="375" y="10"/>
                    <a:pt x="374" y="11"/>
                    <a:pt x="374" y="11"/>
                  </a:cubicBezTo>
                  <a:cubicBezTo>
                    <a:pt x="374" y="11"/>
                    <a:pt x="374" y="12"/>
                    <a:pt x="373" y="13"/>
                  </a:cubicBezTo>
                  <a:cubicBezTo>
                    <a:pt x="373" y="15"/>
                    <a:pt x="374" y="16"/>
                    <a:pt x="375" y="17"/>
                  </a:cubicBezTo>
                  <a:cubicBezTo>
                    <a:pt x="375" y="19"/>
                    <a:pt x="375" y="21"/>
                    <a:pt x="375" y="22"/>
                  </a:cubicBezTo>
                  <a:cubicBezTo>
                    <a:pt x="375" y="23"/>
                    <a:pt x="376" y="23"/>
                    <a:pt x="376" y="24"/>
                  </a:cubicBezTo>
                  <a:cubicBezTo>
                    <a:pt x="376" y="24"/>
                    <a:pt x="376" y="25"/>
                    <a:pt x="376" y="26"/>
                  </a:cubicBezTo>
                  <a:cubicBezTo>
                    <a:pt x="376" y="27"/>
                    <a:pt x="376" y="27"/>
                    <a:pt x="376" y="28"/>
                  </a:cubicBezTo>
                  <a:cubicBezTo>
                    <a:pt x="376" y="28"/>
                    <a:pt x="376" y="29"/>
                    <a:pt x="376" y="29"/>
                  </a:cubicBezTo>
                  <a:cubicBezTo>
                    <a:pt x="376" y="30"/>
                    <a:pt x="376" y="30"/>
                    <a:pt x="377" y="30"/>
                  </a:cubicBezTo>
                  <a:cubicBezTo>
                    <a:pt x="379" y="32"/>
                    <a:pt x="377" y="32"/>
                    <a:pt x="376" y="33"/>
                  </a:cubicBezTo>
                  <a:cubicBezTo>
                    <a:pt x="375" y="33"/>
                    <a:pt x="375" y="35"/>
                    <a:pt x="376" y="35"/>
                  </a:cubicBezTo>
                  <a:cubicBezTo>
                    <a:pt x="376" y="35"/>
                    <a:pt x="377" y="35"/>
                    <a:pt x="377" y="35"/>
                  </a:cubicBezTo>
                  <a:cubicBezTo>
                    <a:pt x="378" y="35"/>
                    <a:pt x="378" y="37"/>
                    <a:pt x="378" y="37"/>
                  </a:cubicBezTo>
                  <a:cubicBezTo>
                    <a:pt x="378" y="37"/>
                    <a:pt x="378" y="38"/>
                    <a:pt x="378" y="38"/>
                  </a:cubicBezTo>
                  <a:cubicBezTo>
                    <a:pt x="378" y="39"/>
                    <a:pt x="378" y="40"/>
                    <a:pt x="376" y="40"/>
                  </a:cubicBezTo>
                  <a:cubicBezTo>
                    <a:pt x="376" y="40"/>
                    <a:pt x="376" y="40"/>
                    <a:pt x="376" y="40"/>
                  </a:cubicBezTo>
                  <a:cubicBezTo>
                    <a:pt x="376" y="41"/>
                    <a:pt x="376" y="41"/>
                    <a:pt x="377" y="42"/>
                  </a:cubicBezTo>
                  <a:cubicBezTo>
                    <a:pt x="378" y="42"/>
                    <a:pt x="379" y="42"/>
                    <a:pt x="380" y="42"/>
                  </a:cubicBezTo>
                  <a:cubicBezTo>
                    <a:pt x="381" y="42"/>
                    <a:pt x="382" y="42"/>
                    <a:pt x="382" y="43"/>
                  </a:cubicBezTo>
                  <a:cubicBezTo>
                    <a:pt x="382" y="43"/>
                    <a:pt x="382" y="43"/>
                    <a:pt x="383" y="43"/>
                  </a:cubicBezTo>
                  <a:cubicBezTo>
                    <a:pt x="384" y="45"/>
                    <a:pt x="385" y="44"/>
                    <a:pt x="386" y="44"/>
                  </a:cubicBezTo>
                  <a:cubicBezTo>
                    <a:pt x="387" y="45"/>
                    <a:pt x="388" y="45"/>
                    <a:pt x="388" y="46"/>
                  </a:cubicBezTo>
                  <a:cubicBezTo>
                    <a:pt x="388" y="46"/>
                    <a:pt x="388" y="46"/>
                    <a:pt x="388" y="46"/>
                  </a:cubicBezTo>
                  <a:cubicBezTo>
                    <a:pt x="388" y="46"/>
                    <a:pt x="388" y="46"/>
                    <a:pt x="388" y="46"/>
                  </a:cubicBezTo>
                  <a:cubicBezTo>
                    <a:pt x="388" y="47"/>
                    <a:pt x="388" y="47"/>
                    <a:pt x="388" y="48"/>
                  </a:cubicBezTo>
                  <a:cubicBezTo>
                    <a:pt x="388" y="48"/>
                    <a:pt x="388" y="47"/>
                    <a:pt x="388" y="47"/>
                  </a:cubicBezTo>
                  <a:cubicBezTo>
                    <a:pt x="388" y="47"/>
                    <a:pt x="388" y="47"/>
                    <a:pt x="388" y="46"/>
                  </a:cubicBezTo>
                  <a:cubicBezTo>
                    <a:pt x="388" y="46"/>
                    <a:pt x="388" y="46"/>
                    <a:pt x="388" y="46"/>
                  </a:cubicBezTo>
                  <a:cubicBezTo>
                    <a:pt x="387" y="46"/>
                    <a:pt x="386" y="46"/>
                    <a:pt x="386" y="46"/>
                  </a:cubicBezTo>
                  <a:cubicBezTo>
                    <a:pt x="385" y="45"/>
                    <a:pt x="384" y="46"/>
                    <a:pt x="383" y="45"/>
                  </a:cubicBezTo>
                  <a:cubicBezTo>
                    <a:pt x="382" y="45"/>
                    <a:pt x="382" y="45"/>
                    <a:pt x="381" y="44"/>
                  </a:cubicBezTo>
                  <a:cubicBezTo>
                    <a:pt x="381" y="44"/>
                    <a:pt x="381" y="44"/>
                    <a:pt x="380" y="44"/>
                  </a:cubicBezTo>
                  <a:cubicBezTo>
                    <a:pt x="380" y="44"/>
                    <a:pt x="379" y="44"/>
                    <a:pt x="378" y="44"/>
                  </a:cubicBezTo>
                  <a:cubicBezTo>
                    <a:pt x="378" y="43"/>
                    <a:pt x="377" y="43"/>
                    <a:pt x="377" y="43"/>
                  </a:cubicBezTo>
                  <a:cubicBezTo>
                    <a:pt x="377" y="43"/>
                    <a:pt x="377" y="43"/>
                    <a:pt x="377" y="43"/>
                  </a:cubicBezTo>
                  <a:cubicBezTo>
                    <a:pt x="377" y="44"/>
                    <a:pt x="376" y="44"/>
                    <a:pt x="376" y="44"/>
                  </a:cubicBezTo>
                  <a:cubicBezTo>
                    <a:pt x="376" y="44"/>
                    <a:pt x="376" y="45"/>
                    <a:pt x="377" y="45"/>
                  </a:cubicBezTo>
                  <a:cubicBezTo>
                    <a:pt x="377" y="46"/>
                    <a:pt x="376" y="47"/>
                    <a:pt x="375" y="47"/>
                  </a:cubicBezTo>
                  <a:cubicBezTo>
                    <a:pt x="375" y="47"/>
                    <a:pt x="375" y="48"/>
                    <a:pt x="375" y="48"/>
                  </a:cubicBezTo>
                  <a:cubicBezTo>
                    <a:pt x="375" y="49"/>
                    <a:pt x="376" y="49"/>
                    <a:pt x="376" y="50"/>
                  </a:cubicBezTo>
                  <a:cubicBezTo>
                    <a:pt x="376" y="50"/>
                    <a:pt x="375" y="52"/>
                    <a:pt x="374" y="52"/>
                  </a:cubicBezTo>
                  <a:cubicBezTo>
                    <a:pt x="374" y="53"/>
                    <a:pt x="374" y="53"/>
                    <a:pt x="374" y="54"/>
                  </a:cubicBezTo>
                  <a:cubicBezTo>
                    <a:pt x="373" y="55"/>
                    <a:pt x="373" y="55"/>
                    <a:pt x="373" y="56"/>
                  </a:cubicBezTo>
                  <a:cubicBezTo>
                    <a:pt x="373" y="57"/>
                    <a:pt x="373" y="59"/>
                    <a:pt x="372" y="60"/>
                  </a:cubicBezTo>
                  <a:cubicBezTo>
                    <a:pt x="372" y="61"/>
                    <a:pt x="371" y="62"/>
                    <a:pt x="372" y="64"/>
                  </a:cubicBezTo>
                  <a:cubicBezTo>
                    <a:pt x="373" y="64"/>
                    <a:pt x="372" y="66"/>
                    <a:pt x="372" y="67"/>
                  </a:cubicBezTo>
                  <a:cubicBezTo>
                    <a:pt x="371" y="68"/>
                    <a:pt x="371" y="69"/>
                    <a:pt x="370" y="70"/>
                  </a:cubicBezTo>
                  <a:cubicBezTo>
                    <a:pt x="370" y="71"/>
                    <a:pt x="370" y="73"/>
                    <a:pt x="371" y="75"/>
                  </a:cubicBezTo>
                  <a:cubicBezTo>
                    <a:pt x="370" y="75"/>
                    <a:pt x="370" y="76"/>
                    <a:pt x="370" y="76"/>
                  </a:cubicBezTo>
                  <a:cubicBezTo>
                    <a:pt x="370" y="77"/>
                    <a:pt x="369" y="77"/>
                    <a:pt x="369" y="77"/>
                  </a:cubicBezTo>
                  <a:cubicBezTo>
                    <a:pt x="369" y="78"/>
                    <a:pt x="369" y="79"/>
                    <a:pt x="368" y="79"/>
                  </a:cubicBezTo>
                  <a:cubicBezTo>
                    <a:pt x="368" y="79"/>
                    <a:pt x="368" y="79"/>
                    <a:pt x="367" y="79"/>
                  </a:cubicBezTo>
                  <a:cubicBezTo>
                    <a:pt x="367" y="80"/>
                    <a:pt x="367" y="80"/>
                    <a:pt x="367" y="81"/>
                  </a:cubicBezTo>
                  <a:cubicBezTo>
                    <a:pt x="367" y="82"/>
                    <a:pt x="367" y="83"/>
                    <a:pt x="366" y="84"/>
                  </a:cubicBezTo>
                  <a:cubicBezTo>
                    <a:pt x="366" y="85"/>
                    <a:pt x="366" y="86"/>
                    <a:pt x="366" y="86"/>
                  </a:cubicBezTo>
                  <a:cubicBezTo>
                    <a:pt x="366" y="88"/>
                    <a:pt x="365" y="89"/>
                    <a:pt x="364" y="90"/>
                  </a:cubicBezTo>
                  <a:cubicBezTo>
                    <a:pt x="363" y="91"/>
                    <a:pt x="364" y="93"/>
                    <a:pt x="364" y="94"/>
                  </a:cubicBezTo>
                  <a:cubicBezTo>
                    <a:pt x="364" y="95"/>
                    <a:pt x="364" y="95"/>
                    <a:pt x="364" y="96"/>
                  </a:cubicBezTo>
                  <a:cubicBezTo>
                    <a:pt x="364" y="97"/>
                    <a:pt x="364" y="97"/>
                    <a:pt x="364" y="98"/>
                  </a:cubicBezTo>
                  <a:cubicBezTo>
                    <a:pt x="363" y="98"/>
                    <a:pt x="364" y="98"/>
                    <a:pt x="363" y="98"/>
                  </a:cubicBezTo>
                  <a:cubicBezTo>
                    <a:pt x="363" y="99"/>
                    <a:pt x="364" y="101"/>
                    <a:pt x="365" y="102"/>
                  </a:cubicBezTo>
                  <a:cubicBezTo>
                    <a:pt x="365" y="102"/>
                    <a:pt x="365" y="102"/>
                    <a:pt x="365" y="102"/>
                  </a:cubicBezTo>
                  <a:cubicBezTo>
                    <a:pt x="365" y="102"/>
                    <a:pt x="365" y="102"/>
                    <a:pt x="365" y="102"/>
                  </a:cubicBezTo>
                  <a:cubicBezTo>
                    <a:pt x="365" y="102"/>
                    <a:pt x="365" y="102"/>
                    <a:pt x="366" y="103"/>
                  </a:cubicBezTo>
                  <a:cubicBezTo>
                    <a:pt x="366" y="103"/>
                    <a:pt x="365" y="103"/>
                    <a:pt x="365" y="103"/>
                  </a:cubicBezTo>
                  <a:cubicBezTo>
                    <a:pt x="365" y="104"/>
                    <a:pt x="365" y="104"/>
                    <a:pt x="365" y="105"/>
                  </a:cubicBezTo>
                  <a:cubicBezTo>
                    <a:pt x="365" y="106"/>
                    <a:pt x="366" y="107"/>
                    <a:pt x="366" y="108"/>
                  </a:cubicBezTo>
                  <a:cubicBezTo>
                    <a:pt x="366" y="109"/>
                    <a:pt x="366" y="110"/>
                    <a:pt x="366" y="111"/>
                  </a:cubicBezTo>
                  <a:cubicBezTo>
                    <a:pt x="366" y="112"/>
                    <a:pt x="365" y="113"/>
                    <a:pt x="365" y="114"/>
                  </a:cubicBezTo>
                  <a:cubicBezTo>
                    <a:pt x="364" y="115"/>
                    <a:pt x="365" y="116"/>
                    <a:pt x="366" y="117"/>
                  </a:cubicBezTo>
                  <a:cubicBezTo>
                    <a:pt x="365" y="118"/>
                    <a:pt x="365" y="118"/>
                    <a:pt x="365" y="118"/>
                  </a:cubicBezTo>
                  <a:cubicBezTo>
                    <a:pt x="364" y="119"/>
                    <a:pt x="363" y="120"/>
                    <a:pt x="362" y="120"/>
                  </a:cubicBezTo>
                  <a:cubicBezTo>
                    <a:pt x="362" y="121"/>
                    <a:pt x="362" y="122"/>
                    <a:pt x="362" y="123"/>
                  </a:cubicBezTo>
                  <a:cubicBezTo>
                    <a:pt x="361" y="124"/>
                    <a:pt x="362" y="125"/>
                    <a:pt x="363" y="125"/>
                  </a:cubicBezTo>
                  <a:cubicBezTo>
                    <a:pt x="364" y="127"/>
                    <a:pt x="365" y="127"/>
                    <a:pt x="366" y="128"/>
                  </a:cubicBezTo>
                  <a:cubicBezTo>
                    <a:pt x="366" y="130"/>
                    <a:pt x="366" y="131"/>
                    <a:pt x="366" y="133"/>
                  </a:cubicBezTo>
                  <a:cubicBezTo>
                    <a:pt x="366" y="134"/>
                    <a:pt x="366" y="134"/>
                    <a:pt x="367" y="135"/>
                  </a:cubicBezTo>
                  <a:cubicBezTo>
                    <a:pt x="366" y="135"/>
                    <a:pt x="366" y="135"/>
                    <a:pt x="366" y="136"/>
                  </a:cubicBezTo>
                  <a:cubicBezTo>
                    <a:pt x="366" y="136"/>
                    <a:pt x="366" y="136"/>
                    <a:pt x="365" y="136"/>
                  </a:cubicBezTo>
                  <a:cubicBezTo>
                    <a:pt x="365" y="137"/>
                    <a:pt x="365" y="137"/>
                    <a:pt x="365" y="138"/>
                  </a:cubicBezTo>
                  <a:cubicBezTo>
                    <a:pt x="365" y="138"/>
                    <a:pt x="365" y="138"/>
                    <a:pt x="365" y="138"/>
                  </a:cubicBezTo>
                  <a:cubicBezTo>
                    <a:pt x="366" y="139"/>
                    <a:pt x="367" y="140"/>
                    <a:pt x="367" y="140"/>
                  </a:cubicBezTo>
                  <a:cubicBezTo>
                    <a:pt x="368" y="142"/>
                    <a:pt x="366" y="143"/>
                    <a:pt x="366" y="144"/>
                  </a:cubicBezTo>
                  <a:cubicBezTo>
                    <a:pt x="366" y="144"/>
                    <a:pt x="366" y="145"/>
                    <a:pt x="367" y="146"/>
                  </a:cubicBezTo>
                  <a:cubicBezTo>
                    <a:pt x="367" y="146"/>
                    <a:pt x="367" y="147"/>
                    <a:pt x="368" y="147"/>
                  </a:cubicBezTo>
                  <a:cubicBezTo>
                    <a:pt x="368" y="148"/>
                    <a:pt x="368" y="149"/>
                    <a:pt x="369" y="149"/>
                  </a:cubicBezTo>
                  <a:cubicBezTo>
                    <a:pt x="369" y="149"/>
                    <a:pt x="369" y="149"/>
                    <a:pt x="369" y="150"/>
                  </a:cubicBezTo>
                  <a:cubicBezTo>
                    <a:pt x="369" y="150"/>
                    <a:pt x="370" y="150"/>
                    <a:pt x="370" y="151"/>
                  </a:cubicBezTo>
                  <a:cubicBezTo>
                    <a:pt x="370" y="151"/>
                    <a:pt x="371" y="151"/>
                    <a:pt x="371" y="152"/>
                  </a:cubicBezTo>
                  <a:cubicBezTo>
                    <a:pt x="372" y="153"/>
                    <a:pt x="372" y="154"/>
                    <a:pt x="372" y="155"/>
                  </a:cubicBezTo>
                  <a:cubicBezTo>
                    <a:pt x="372" y="156"/>
                    <a:pt x="373" y="157"/>
                    <a:pt x="374" y="158"/>
                  </a:cubicBezTo>
                  <a:cubicBezTo>
                    <a:pt x="375" y="158"/>
                    <a:pt x="376" y="159"/>
                    <a:pt x="377" y="159"/>
                  </a:cubicBezTo>
                  <a:cubicBezTo>
                    <a:pt x="377" y="159"/>
                    <a:pt x="377" y="159"/>
                    <a:pt x="377" y="159"/>
                  </a:cubicBezTo>
                  <a:cubicBezTo>
                    <a:pt x="377" y="159"/>
                    <a:pt x="377" y="159"/>
                    <a:pt x="377" y="158"/>
                  </a:cubicBezTo>
                  <a:cubicBezTo>
                    <a:pt x="377" y="157"/>
                    <a:pt x="377" y="157"/>
                    <a:pt x="377" y="156"/>
                  </a:cubicBezTo>
                  <a:cubicBezTo>
                    <a:pt x="377" y="155"/>
                    <a:pt x="378" y="156"/>
                    <a:pt x="379" y="156"/>
                  </a:cubicBezTo>
                  <a:cubicBezTo>
                    <a:pt x="379" y="156"/>
                    <a:pt x="380" y="156"/>
                    <a:pt x="381" y="156"/>
                  </a:cubicBezTo>
                  <a:cubicBezTo>
                    <a:pt x="382" y="157"/>
                    <a:pt x="383" y="157"/>
                    <a:pt x="384" y="157"/>
                  </a:cubicBezTo>
                  <a:cubicBezTo>
                    <a:pt x="383" y="158"/>
                    <a:pt x="381" y="158"/>
                    <a:pt x="379" y="158"/>
                  </a:cubicBezTo>
                  <a:cubicBezTo>
                    <a:pt x="379" y="158"/>
                    <a:pt x="379" y="158"/>
                    <a:pt x="379" y="159"/>
                  </a:cubicBezTo>
                  <a:cubicBezTo>
                    <a:pt x="379" y="160"/>
                    <a:pt x="380" y="161"/>
                    <a:pt x="381" y="162"/>
                  </a:cubicBezTo>
                  <a:cubicBezTo>
                    <a:pt x="381" y="163"/>
                    <a:pt x="381" y="163"/>
                    <a:pt x="382" y="164"/>
                  </a:cubicBezTo>
                  <a:cubicBezTo>
                    <a:pt x="381" y="164"/>
                    <a:pt x="380" y="163"/>
                    <a:pt x="380" y="163"/>
                  </a:cubicBezTo>
                  <a:cubicBezTo>
                    <a:pt x="380" y="162"/>
                    <a:pt x="379" y="162"/>
                    <a:pt x="379" y="162"/>
                  </a:cubicBezTo>
                  <a:cubicBezTo>
                    <a:pt x="379" y="161"/>
                    <a:pt x="378" y="161"/>
                    <a:pt x="378" y="162"/>
                  </a:cubicBezTo>
                  <a:cubicBezTo>
                    <a:pt x="378" y="163"/>
                    <a:pt x="379" y="164"/>
                    <a:pt x="378" y="165"/>
                  </a:cubicBezTo>
                  <a:cubicBezTo>
                    <a:pt x="378" y="166"/>
                    <a:pt x="377" y="166"/>
                    <a:pt x="377" y="167"/>
                  </a:cubicBezTo>
                  <a:cubicBezTo>
                    <a:pt x="378" y="168"/>
                    <a:pt x="379" y="169"/>
                    <a:pt x="379" y="170"/>
                  </a:cubicBezTo>
                  <a:cubicBezTo>
                    <a:pt x="379" y="170"/>
                    <a:pt x="379" y="170"/>
                    <a:pt x="380" y="171"/>
                  </a:cubicBezTo>
                  <a:cubicBezTo>
                    <a:pt x="381" y="171"/>
                    <a:pt x="382" y="171"/>
                    <a:pt x="382" y="173"/>
                  </a:cubicBezTo>
                  <a:cubicBezTo>
                    <a:pt x="382" y="174"/>
                    <a:pt x="382" y="174"/>
                    <a:pt x="381" y="175"/>
                  </a:cubicBezTo>
                  <a:cubicBezTo>
                    <a:pt x="381" y="176"/>
                    <a:pt x="381" y="176"/>
                    <a:pt x="381" y="177"/>
                  </a:cubicBezTo>
                  <a:cubicBezTo>
                    <a:pt x="382" y="178"/>
                    <a:pt x="382" y="179"/>
                    <a:pt x="382" y="179"/>
                  </a:cubicBezTo>
                  <a:cubicBezTo>
                    <a:pt x="382" y="180"/>
                    <a:pt x="382" y="180"/>
                    <a:pt x="382" y="180"/>
                  </a:cubicBezTo>
                  <a:cubicBezTo>
                    <a:pt x="382" y="180"/>
                    <a:pt x="382" y="180"/>
                    <a:pt x="382" y="180"/>
                  </a:cubicBezTo>
                  <a:cubicBezTo>
                    <a:pt x="383" y="180"/>
                    <a:pt x="383" y="180"/>
                    <a:pt x="383" y="181"/>
                  </a:cubicBezTo>
                  <a:cubicBezTo>
                    <a:pt x="383" y="181"/>
                    <a:pt x="383" y="182"/>
                    <a:pt x="383" y="182"/>
                  </a:cubicBezTo>
                  <a:cubicBezTo>
                    <a:pt x="383" y="182"/>
                    <a:pt x="384" y="183"/>
                    <a:pt x="384" y="184"/>
                  </a:cubicBezTo>
                  <a:cubicBezTo>
                    <a:pt x="384" y="185"/>
                    <a:pt x="385" y="185"/>
                    <a:pt x="386" y="186"/>
                  </a:cubicBezTo>
                  <a:cubicBezTo>
                    <a:pt x="387" y="187"/>
                    <a:pt x="387" y="188"/>
                    <a:pt x="387" y="189"/>
                  </a:cubicBezTo>
                  <a:cubicBezTo>
                    <a:pt x="388" y="189"/>
                    <a:pt x="388" y="190"/>
                    <a:pt x="388" y="190"/>
                  </a:cubicBezTo>
                  <a:cubicBezTo>
                    <a:pt x="388" y="190"/>
                    <a:pt x="389" y="191"/>
                    <a:pt x="390" y="191"/>
                  </a:cubicBezTo>
                  <a:cubicBezTo>
                    <a:pt x="390" y="192"/>
                    <a:pt x="391" y="192"/>
                    <a:pt x="391" y="193"/>
                  </a:cubicBezTo>
                  <a:cubicBezTo>
                    <a:pt x="392" y="194"/>
                    <a:pt x="392" y="194"/>
                    <a:pt x="392" y="195"/>
                  </a:cubicBezTo>
                  <a:cubicBezTo>
                    <a:pt x="393" y="196"/>
                    <a:pt x="393" y="198"/>
                    <a:pt x="393" y="199"/>
                  </a:cubicBezTo>
                  <a:cubicBezTo>
                    <a:pt x="393" y="200"/>
                    <a:pt x="393" y="201"/>
                    <a:pt x="393" y="201"/>
                  </a:cubicBezTo>
                  <a:cubicBezTo>
                    <a:pt x="393" y="201"/>
                    <a:pt x="392" y="202"/>
                    <a:pt x="392" y="202"/>
                  </a:cubicBezTo>
                  <a:cubicBezTo>
                    <a:pt x="392" y="202"/>
                    <a:pt x="392" y="202"/>
                    <a:pt x="392" y="202"/>
                  </a:cubicBezTo>
                  <a:cubicBezTo>
                    <a:pt x="393" y="203"/>
                    <a:pt x="393" y="203"/>
                    <a:pt x="394" y="203"/>
                  </a:cubicBezTo>
                  <a:cubicBezTo>
                    <a:pt x="395" y="203"/>
                    <a:pt x="397" y="203"/>
                    <a:pt x="398" y="204"/>
                  </a:cubicBezTo>
                  <a:cubicBezTo>
                    <a:pt x="399" y="205"/>
                    <a:pt x="400" y="204"/>
                    <a:pt x="401" y="204"/>
                  </a:cubicBezTo>
                  <a:cubicBezTo>
                    <a:pt x="402" y="204"/>
                    <a:pt x="403" y="204"/>
                    <a:pt x="404" y="204"/>
                  </a:cubicBezTo>
                  <a:cubicBezTo>
                    <a:pt x="405" y="204"/>
                    <a:pt x="406" y="204"/>
                    <a:pt x="406" y="205"/>
                  </a:cubicBezTo>
                  <a:cubicBezTo>
                    <a:pt x="406" y="206"/>
                    <a:pt x="407" y="207"/>
                    <a:pt x="408" y="207"/>
                  </a:cubicBezTo>
                  <a:cubicBezTo>
                    <a:pt x="408" y="207"/>
                    <a:pt x="409" y="207"/>
                    <a:pt x="409" y="208"/>
                  </a:cubicBezTo>
                  <a:cubicBezTo>
                    <a:pt x="410" y="208"/>
                    <a:pt x="410" y="208"/>
                    <a:pt x="411" y="208"/>
                  </a:cubicBezTo>
                  <a:cubicBezTo>
                    <a:pt x="412" y="209"/>
                    <a:pt x="412" y="208"/>
                    <a:pt x="413" y="208"/>
                  </a:cubicBezTo>
                  <a:cubicBezTo>
                    <a:pt x="413" y="209"/>
                    <a:pt x="414" y="210"/>
                    <a:pt x="414" y="211"/>
                  </a:cubicBezTo>
                  <a:cubicBezTo>
                    <a:pt x="414" y="211"/>
                    <a:pt x="414" y="211"/>
                    <a:pt x="414" y="211"/>
                  </a:cubicBezTo>
                  <a:cubicBezTo>
                    <a:pt x="415" y="211"/>
                    <a:pt x="415" y="211"/>
                    <a:pt x="416" y="211"/>
                  </a:cubicBezTo>
                  <a:cubicBezTo>
                    <a:pt x="418" y="211"/>
                    <a:pt x="418" y="212"/>
                    <a:pt x="419" y="213"/>
                  </a:cubicBezTo>
                  <a:cubicBezTo>
                    <a:pt x="419" y="213"/>
                    <a:pt x="420" y="214"/>
                    <a:pt x="420" y="214"/>
                  </a:cubicBezTo>
                  <a:cubicBezTo>
                    <a:pt x="421" y="215"/>
                    <a:pt x="422" y="216"/>
                    <a:pt x="423" y="217"/>
                  </a:cubicBezTo>
                  <a:cubicBezTo>
                    <a:pt x="424" y="218"/>
                    <a:pt x="424" y="219"/>
                    <a:pt x="424" y="219"/>
                  </a:cubicBezTo>
                  <a:cubicBezTo>
                    <a:pt x="425" y="220"/>
                    <a:pt x="424" y="221"/>
                    <a:pt x="425" y="222"/>
                  </a:cubicBezTo>
                  <a:cubicBezTo>
                    <a:pt x="425" y="223"/>
                    <a:pt x="425" y="224"/>
                    <a:pt x="425" y="225"/>
                  </a:cubicBezTo>
                  <a:cubicBezTo>
                    <a:pt x="449" y="223"/>
                    <a:pt x="449" y="223"/>
                    <a:pt x="449" y="223"/>
                  </a:cubicBezTo>
                  <a:cubicBezTo>
                    <a:pt x="449" y="223"/>
                    <a:pt x="449" y="223"/>
                    <a:pt x="449" y="223"/>
                  </a:cubicBezTo>
                  <a:cubicBezTo>
                    <a:pt x="449" y="223"/>
                    <a:pt x="449" y="223"/>
                    <a:pt x="449" y="223"/>
                  </a:cubicBezTo>
                  <a:cubicBezTo>
                    <a:pt x="449" y="224"/>
                    <a:pt x="449" y="224"/>
                    <a:pt x="449" y="224"/>
                  </a:cubicBezTo>
                  <a:cubicBezTo>
                    <a:pt x="450" y="226"/>
                    <a:pt x="450" y="226"/>
                    <a:pt x="450" y="226"/>
                  </a:cubicBezTo>
                  <a:cubicBezTo>
                    <a:pt x="450" y="226"/>
                    <a:pt x="450" y="226"/>
                    <a:pt x="450" y="226"/>
                  </a:cubicBezTo>
                  <a:cubicBezTo>
                    <a:pt x="450" y="226"/>
                    <a:pt x="450" y="226"/>
                    <a:pt x="450" y="226"/>
                  </a:cubicBezTo>
                  <a:cubicBezTo>
                    <a:pt x="484" y="238"/>
                    <a:pt x="484" y="238"/>
                    <a:pt x="484" y="238"/>
                  </a:cubicBezTo>
                  <a:cubicBezTo>
                    <a:pt x="484" y="238"/>
                    <a:pt x="484" y="238"/>
                    <a:pt x="484" y="238"/>
                  </a:cubicBezTo>
                  <a:cubicBezTo>
                    <a:pt x="484" y="238"/>
                    <a:pt x="484" y="238"/>
                    <a:pt x="484" y="238"/>
                  </a:cubicBezTo>
                  <a:cubicBezTo>
                    <a:pt x="505" y="237"/>
                    <a:pt x="505" y="237"/>
                    <a:pt x="505" y="237"/>
                  </a:cubicBezTo>
                  <a:cubicBezTo>
                    <a:pt x="505" y="237"/>
                    <a:pt x="505" y="237"/>
                    <a:pt x="505" y="237"/>
                  </a:cubicBezTo>
                  <a:cubicBezTo>
                    <a:pt x="506" y="237"/>
                    <a:pt x="506" y="237"/>
                    <a:pt x="506" y="237"/>
                  </a:cubicBezTo>
                  <a:cubicBezTo>
                    <a:pt x="512" y="236"/>
                    <a:pt x="512" y="236"/>
                    <a:pt x="512" y="236"/>
                  </a:cubicBezTo>
                  <a:cubicBezTo>
                    <a:pt x="513" y="236"/>
                    <a:pt x="513" y="236"/>
                    <a:pt x="513" y="236"/>
                  </a:cubicBezTo>
                  <a:cubicBezTo>
                    <a:pt x="513" y="236"/>
                    <a:pt x="513" y="236"/>
                    <a:pt x="513" y="236"/>
                  </a:cubicBezTo>
                  <a:cubicBezTo>
                    <a:pt x="512" y="234"/>
                    <a:pt x="512" y="234"/>
                    <a:pt x="512" y="234"/>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30" y="233"/>
                    <a:pt x="530" y="234"/>
                  </a:cubicBezTo>
                  <a:cubicBezTo>
                    <a:pt x="530" y="234"/>
                    <a:pt x="531" y="234"/>
                    <a:pt x="531" y="234"/>
                  </a:cubicBezTo>
                  <a:cubicBezTo>
                    <a:pt x="531" y="234"/>
                    <a:pt x="531" y="234"/>
                    <a:pt x="531" y="234"/>
                  </a:cubicBezTo>
                  <a:cubicBezTo>
                    <a:pt x="531" y="235"/>
                    <a:pt x="532" y="235"/>
                    <a:pt x="532" y="235"/>
                  </a:cubicBezTo>
                  <a:cubicBezTo>
                    <a:pt x="532" y="235"/>
                    <a:pt x="532" y="236"/>
                    <a:pt x="532" y="236"/>
                  </a:cubicBezTo>
                  <a:cubicBezTo>
                    <a:pt x="532" y="236"/>
                    <a:pt x="532" y="236"/>
                    <a:pt x="532" y="236"/>
                  </a:cubicBezTo>
                  <a:cubicBezTo>
                    <a:pt x="533" y="236"/>
                    <a:pt x="533" y="236"/>
                    <a:pt x="533" y="236"/>
                  </a:cubicBezTo>
                  <a:cubicBezTo>
                    <a:pt x="533" y="237"/>
                    <a:pt x="534" y="237"/>
                    <a:pt x="534" y="237"/>
                  </a:cubicBezTo>
                  <a:cubicBezTo>
                    <a:pt x="534" y="237"/>
                    <a:pt x="534" y="237"/>
                    <a:pt x="535" y="238"/>
                  </a:cubicBezTo>
                  <a:cubicBezTo>
                    <a:pt x="535" y="238"/>
                    <a:pt x="535" y="238"/>
                    <a:pt x="535" y="238"/>
                  </a:cubicBezTo>
                  <a:cubicBezTo>
                    <a:pt x="535" y="238"/>
                    <a:pt x="536" y="239"/>
                    <a:pt x="536" y="239"/>
                  </a:cubicBezTo>
                  <a:cubicBezTo>
                    <a:pt x="536" y="239"/>
                    <a:pt x="536" y="239"/>
                    <a:pt x="536" y="239"/>
                  </a:cubicBezTo>
                  <a:cubicBezTo>
                    <a:pt x="536" y="239"/>
                    <a:pt x="536" y="239"/>
                    <a:pt x="536" y="239"/>
                  </a:cubicBezTo>
                  <a:cubicBezTo>
                    <a:pt x="536" y="239"/>
                    <a:pt x="536" y="240"/>
                    <a:pt x="536" y="240"/>
                  </a:cubicBezTo>
                  <a:cubicBezTo>
                    <a:pt x="536" y="240"/>
                    <a:pt x="536" y="240"/>
                    <a:pt x="536" y="240"/>
                  </a:cubicBezTo>
                  <a:cubicBezTo>
                    <a:pt x="536" y="240"/>
                    <a:pt x="536" y="240"/>
                    <a:pt x="536" y="240"/>
                  </a:cubicBezTo>
                  <a:cubicBezTo>
                    <a:pt x="537" y="240"/>
                    <a:pt x="537" y="240"/>
                    <a:pt x="537" y="240"/>
                  </a:cubicBezTo>
                  <a:cubicBezTo>
                    <a:pt x="537" y="240"/>
                    <a:pt x="537" y="240"/>
                    <a:pt x="538" y="240"/>
                  </a:cubicBezTo>
                  <a:cubicBezTo>
                    <a:pt x="538" y="240"/>
                    <a:pt x="538" y="240"/>
                    <a:pt x="538" y="240"/>
                  </a:cubicBezTo>
                  <a:cubicBezTo>
                    <a:pt x="538" y="240"/>
                    <a:pt x="538" y="240"/>
                    <a:pt x="538" y="240"/>
                  </a:cubicBezTo>
                  <a:cubicBezTo>
                    <a:pt x="538" y="240"/>
                    <a:pt x="538" y="241"/>
                    <a:pt x="538" y="241"/>
                  </a:cubicBezTo>
                  <a:cubicBezTo>
                    <a:pt x="539" y="241"/>
                    <a:pt x="539" y="241"/>
                    <a:pt x="539" y="241"/>
                  </a:cubicBezTo>
                  <a:cubicBezTo>
                    <a:pt x="539" y="241"/>
                    <a:pt x="539" y="242"/>
                    <a:pt x="539" y="242"/>
                  </a:cubicBezTo>
                  <a:cubicBezTo>
                    <a:pt x="539" y="242"/>
                    <a:pt x="539" y="242"/>
                    <a:pt x="539" y="242"/>
                  </a:cubicBezTo>
                  <a:cubicBezTo>
                    <a:pt x="539" y="242"/>
                    <a:pt x="539" y="242"/>
                    <a:pt x="539" y="242"/>
                  </a:cubicBezTo>
                  <a:cubicBezTo>
                    <a:pt x="539" y="242"/>
                    <a:pt x="539" y="242"/>
                    <a:pt x="539" y="242"/>
                  </a:cubicBezTo>
                  <a:cubicBezTo>
                    <a:pt x="539" y="242"/>
                    <a:pt x="539" y="242"/>
                    <a:pt x="539" y="243"/>
                  </a:cubicBezTo>
                  <a:cubicBezTo>
                    <a:pt x="539" y="243"/>
                    <a:pt x="540" y="243"/>
                    <a:pt x="540" y="244"/>
                  </a:cubicBezTo>
                  <a:cubicBezTo>
                    <a:pt x="540" y="244"/>
                    <a:pt x="541" y="244"/>
                    <a:pt x="541" y="244"/>
                  </a:cubicBezTo>
                  <a:cubicBezTo>
                    <a:pt x="541" y="244"/>
                    <a:pt x="541" y="244"/>
                    <a:pt x="542" y="244"/>
                  </a:cubicBezTo>
                  <a:cubicBezTo>
                    <a:pt x="542" y="244"/>
                    <a:pt x="542" y="244"/>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3" y="246"/>
                    <a:pt x="543" y="246"/>
                    <a:pt x="543" y="246"/>
                  </a:cubicBezTo>
                  <a:cubicBezTo>
                    <a:pt x="543" y="247"/>
                    <a:pt x="543" y="247"/>
                    <a:pt x="544" y="247"/>
                  </a:cubicBezTo>
                  <a:cubicBezTo>
                    <a:pt x="544" y="247"/>
                    <a:pt x="544" y="247"/>
                    <a:pt x="544" y="247"/>
                  </a:cubicBezTo>
                  <a:cubicBezTo>
                    <a:pt x="544" y="248"/>
                    <a:pt x="544" y="248"/>
                    <a:pt x="544" y="248"/>
                  </a:cubicBezTo>
                  <a:cubicBezTo>
                    <a:pt x="544" y="248"/>
                    <a:pt x="544" y="248"/>
                    <a:pt x="544" y="248"/>
                  </a:cubicBezTo>
                  <a:cubicBezTo>
                    <a:pt x="545" y="248"/>
                    <a:pt x="545" y="249"/>
                    <a:pt x="545" y="249"/>
                  </a:cubicBezTo>
                  <a:cubicBezTo>
                    <a:pt x="545" y="249"/>
                    <a:pt x="545" y="249"/>
                    <a:pt x="545" y="249"/>
                  </a:cubicBezTo>
                  <a:cubicBezTo>
                    <a:pt x="545" y="249"/>
                    <a:pt x="545" y="249"/>
                    <a:pt x="545" y="249"/>
                  </a:cubicBezTo>
                  <a:cubicBezTo>
                    <a:pt x="545" y="249"/>
                    <a:pt x="546" y="250"/>
                    <a:pt x="546" y="250"/>
                  </a:cubicBezTo>
                  <a:cubicBezTo>
                    <a:pt x="546" y="250"/>
                    <a:pt x="546" y="250"/>
                    <a:pt x="546" y="251"/>
                  </a:cubicBezTo>
                  <a:cubicBezTo>
                    <a:pt x="546" y="251"/>
                    <a:pt x="546" y="251"/>
                    <a:pt x="546" y="251"/>
                  </a:cubicBezTo>
                  <a:cubicBezTo>
                    <a:pt x="546" y="251"/>
                    <a:pt x="546" y="251"/>
                    <a:pt x="546" y="251"/>
                  </a:cubicBezTo>
                  <a:cubicBezTo>
                    <a:pt x="546" y="251"/>
                    <a:pt x="546" y="251"/>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5" y="252"/>
                    <a:pt x="545" y="252"/>
                    <a:pt x="545" y="252"/>
                  </a:cubicBezTo>
                  <a:cubicBezTo>
                    <a:pt x="545" y="253"/>
                    <a:pt x="545" y="253"/>
                    <a:pt x="545" y="253"/>
                  </a:cubicBezTo>
                  <a:cubicBezTo>
                    <a:pt x="546" y="253"/>
                    <a:pt x="546" y="254"/>
                    <a:pt x="547" y="255"/>
                  </a:cubicBezTo>
                  <a:cubicBezTo>
                    <a:pt x="547" y="255"/>
                    <a:pt x="548" y="255"/>
                    <a:pt x="548" y="255"/>
                  </a:cubicBezTo>
                  <a:cubicBezTo>
                    <a:pt x="548" y="255"/>
                    <a:pt x="548" y="255"/>
                    <a:pt x="548" y="255"/>
                  </a:cubicBezTo>
                  <a:cubicBezTo>
                    <a:pt x="548" y="255"/>
                    <a:pt x="548" y="256"/>
                    <a:pt x="548" y="256"/>
                  </a:cubicBezTo>
                  <a:cubicBezTo>
                    <a:pt x="549" y="256"/>
                    <a:pt x="549" y="256"/>
                    <a:pt x="549" y="257"/>
                  </a:cubicBezTo>
                  <a:cubicBezTo>
                    <a:pt x="549" y="257"/>
                    <a:pt x="549" y="257"/>
                    <a:pt x="549" y="257"/>
                  </a:cubicBezTo>
                  <a:cubicBezTo>
                    <a:pt x="549" y="257"/>
                    <a:pt x="549" y="257"/>
                    <a:pt x="549" y="257"/>
                  </a:cubicBezTo>
                  <a:cubicBezTo>
                    <a:pt x="549" y="257"/>
                    <a:pt x="549" y="257"/>
                    <a:pt x="549" y="257"/>
                  </a:cubicBezTo>
                  <a:cubicBezTo>
                    <a:pt x="550" y="257"/>
                    <a:pt x="550" y="258"/>
                    <a:pt x="550" y="258"/>
                  </a:cubicBezTo>
                  <a:cubicBezTo>
                    <a:pt x="550" y="258"/>
                    <a:pt x="550" y="258"/>
                    <a:pt x="550" y="258"/>
                  </a:cubicBezTo>
                  <a:cubicBezTo>
                    <a:pt x="550" y="258"/>
                    <a:pt x="550" y="258"/>
                    <a:pt x="550" y="258"/>
                  </a:cubicBezTo>
                  <a:cubicBezTo>
                    <a:pt x="550" y="258"/>
                    <a:pt x="551" y="258"/>
                    <a:pt x="551" y="258"/>
                  </a:cubicBezTo>
                  <a:cubicBezTo>
                    <a:pt x="551" y="258"/>
                    <a:pt x="551" y="258"/>
                    <a:pt x="551" y="258"/>
                  </a:cubicBezTo>
                  <a:cubicBezTo>
                    <a:pt x="552" y="259"/>
                    <a:pt x="553" y="259"/>
                    <a:pt x="553" y="260"/>
                  </a:cubicBezTo>
                  <a:cubicBezTo>
                    <a:pt x="554" y="261"/>
                    <a:pt x="555" y="261"/>
                    <a:pt x="555"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8" y="261"/>
                    <a:pt x="558" y="261"/>
                    <a:pt x="558" y="261"/>
                  </a:cubicBezTo>
                  <a:cubicBezTo>
                    <a:pt x="558" y="261"/>
                    <a:pt x="558" y="262"/>
                    <a:pt x="558" y="262"/>
                  </a:cubicBezTo>
                  <a:cubicBezTo>
                    <a:pt x="558" y="262"/>
                    <a:pt x="558" y="262"/>
                    <a:pt x="558" y="262"/>
                  </a:cubicBezTo>
                  <a:cubicBezTo>
                    <a:pt x="558" y="262"/>
                    <a:pt x="558" y="262"/>
                    <a:pt x="559" y="262"/>
                  </a:cubicBezTo>
                  <a:cubicBezTo>
                    <a:pt x="559" y="262"/>
                    <a:pt x="559" y="263"/>
                    <a:pt x="559" y="263"/>
                  </a:cubicBezTo>
                  <a:cubicBezTo>
                    <a:pt x="559" y="263"/>
                    <a:pt x="559" y="263"/>
                    <a:pt x="559" y="263"/>
                  </a:cubicBezTo>
                  <a:cubicBezTo>
                    <a:pt x="559" y="263"/>
                    <a:pt x="559" y="263"/>
                    <a:pt x="559" y="263"/>
                  </a:cubicBezTo>
                  <a:cubicBezTo>
                    <a:pt x="559" y="263"/>
                    <a:pt x="559" y="263"/>
                    <a:pt x="559" y="263"/>
                  </a:cubicBezTo>
                  <a:cubicBezTo>
                    <a:pt x="560" y="263"/>
                    <a:pt x="560" y="263"/>
                    <a:pt x="560" y="263"/>
                  </a:cubicBezTo>
                  <a:cubicBezTo>
                    <a:pt x="560" y="263"/>
                    <a:pt x="560" y="263"/>
                    <a:pt x="560" y="263"/>
                  </a:cubicBezTo>
                  <a:cubicBezTo>
                    <a:pt x="560" y="263"/>
                    <a:pt x="560" y="263"/>
                    <a:pt x="560" y="263"/>
                  </a:cubicBezTo>
                  <a:cubicBezTo>
                    <a:pt x="560" y="263"/>
                    <a:pt x="560"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2" y="263"/>
                    <a:pt x="562" y="263"/>
                  </a:cubicBezTo>
                  <a:cubicBezTo>
                    <a:pt x="562" y="264"/>
                    <a:pt x="562" y="264"/>
                    <a:pt x="562" y="264"/>
                  </a:cubicBezTo>
                  <a:cubicBezTo>
                    <a:pt x="562" y="264"/>
                    <a:pt x="562" y="264"/>
                    <a:pt x="562" y="264"/>
                  </a:cubicBezTo>
                  <a:cubicBezTo>
                    <a:pt x="562" y="264"/>
                    <a:pt x="562" y="264"/>
                    <a:pt x="562" y="264"/>
                  </a:cubicBezTo>
                  <a:cubicBezTo>
                    <a:pt x="563" y="263"/>
                    <a:pt x="563" y="263"/>
                    <a:pt x="564" y="262"/>
                  </a:cubicBezTo>
                  <a:cubicBezTo>
                    <a:pt x="564" y="262"/>
                    <a:pt x="565" y="262"/>
                    <a:pt x="565" y="262"/>
                  </a:cubicBezTo>
                  <a:cubicBezTo>
                    <a:pt x="565" y="262"/>
                    <a:pt x="565" y="262"/>
                    <a:pt x="566" y="262"/>
                  </a:cubicBezTo>
                  <a:cubicBezTo>
                    <a:pt x="566" y="262"/>
                    <a:pt x="566" y="262"/>
                    <a:pt x="566" y="262"/>
                  </a:cubicBezTo>
                  <a:cubicBezTo>
                    <a:pt x="566" y="262"/>
                    <a:pt x="566" y="262"/>
                    <a:pt x="566" y="262"/>
                  </a:cubicBezTo>
                  <a:cubicBezTo>
                    <a:pt x="566" y="260"/>
                    <a:pt x="566" y="260"/>
                    <a:pt x="566" y="260"/>
                  </a:cubicBezTo>
                  <a:cubicBezTo>
                    <a:pt x="566" y="260"/>
                    <a:pt x="566" y="260"/>
                    <a:pt x="566" y="260"/>
                  </a:cubicBezTo>
                  <a:cubicBezTo>
                    <a:pt x="566" y="260"/>
                    <a:pt x="566" y="259"/>
                    <a:pt x="566" y="259"/>
                  </a:cubicBezTo>
                  <a:cubicBezTo>
                    <a:pt x="566" y="259"/>
                    <a:pt x="566" y="259"/>
                    <a:pt x="566" y="259"/>
                  </a:cubicBezTo>
                  <a:cubicBezTo>
                    <a:pt x="566" y="259"/>
                    <a:pt x="566" y="259"/>
                    <a:pt x="566" y="259"/>
                  </a:cubicBezTo>
                  <a:cubicBezTo>
                    <a:pt x="566" y="259"/>
                    <a:pt x="566" y="259"/>
                    <a:pt x="567" y="259"/>
                  </a:cubicBezTo>
                  <a:cubicBezTo>
                    <a:pt x="567" y="259"/>
                    <a:pt x="567" y="259"/>
                    <a:pt x="567" y="259"/>
                  </a:cubicBezTo>
                  <a:cubicBezTo>
                    <a:pt x="567" y="258"/>
                    <a:pt x="567" y="258"/>
                    <a:pt x="567" y="258"/>
                  </a:cubicBezTo>
                  <a:cubicBezTo>
                    <a:pt x="568" y="258"/>
                    <a:pt x="568" y="258"/>
                    <a:pt x="569" y="257"/>
                  </a:cubicBezTo>
                  <a:cubicBezTo>
                    <a:pt x="569" y="257"/>
                    <a:pt x="569" y="257"/>
                    <a:pt x="569" y="257"/>
                  </a:cubicBezTo>
                  <a:cubicBezTo>
                    <a:pt x="569" y="257"/>
                    <a:pt x="569" y="257"/>
                    <a:pt x="569" y="257"/>
                  </a:cubicBezTo>
                  <a:cubicBezTo>
                    <a:pt x="569" y="257"/>
                    <a:pt x="570" y="256"/>
                    <a:pt x="570" y="256"/>
                  </a:cubicBezTo>
                  <a:cubicBezTo>
                    <a:pt x="570" y="256"/>
                    <a:pt x="570" y="256"/>
                    <a:pt x="570" y="256"/>
                  </a:cubicBezTo>
                  <a:cubicBezTo>
                    <a:pt x="571" y="256"/>
                    <a:pt x="571" y="256"/>
                    <a:pt x="571" y="256"/>
                  </a:cubicBezTo>
                  <a:cubicBezTo>
                    <a:pt x="571" y="256"/>
                    <a:pt x="571" y="255"/>
                    <a:pt x="571" y="255"/>
                  </a:cubicBezTo>
                  <a:cubicBezTo>
                    <a:pt x="571" y="255"/>
                    <a:pt x="571" y="255"/>
                    <a:pt x="571" y="255"/>
                  </a:cubicBezTo>
                  <a:cubicBezTo>
                    <a:pt x="571" y="256"/>
                    <a:pt x="571" y="256"/>
                    <a:pt x="571" y="256"/>
                  </a:cubicBezTo>
                  <a:cubicBezTo>
                    <a:pt x="571" y="255"/>
                    <a:pt x="571" y="255"/>
                    <a:pt x="571" y="255"/>
                  </a:cubicBezTo>
                  <a:cubicBezTo>
                    <a:pt x="572" y="255"/>
                    <a:pt x="572" y="255"/>
                    <a:pt x="572" y="255"/>
                  </a:cubicBezTo>
                  <a:cubicBezTo>
                    <a:pt x="573" y="255"/>
                    <a:pt x="573" y="255"/>
                    <a:pt x="573" y="255"/>
                  </a:cubicBezTo>
                  <a:cubicBezTo>
                    <a:pt x="573" y="255"/>
                    <a:pt x="573" y="255"/>
                    <a:pt x="573" y="255"/>
                  </a:cubicBezTo>
                  <a:cubicBezTo>
                    <a:pt x="573" y="254"/>
                    <a:pt x="574" y="254"/>
                    <a:pt x="574" y="254"/>
                  </a:cubicBezTo>
                  <a:cubicBezTo>
                    <a:pt x="574" y="254"/>
                    <a:pt x="574" y="254"/>
                    <a:pt x="574" y="254"/>
                  </a:cubicBezTo>
                  <a:cubicBezTo>
                    <a:pt x="574" y="254"/>
                    <a:pt x="574" y="254"/>
                    <a:pt x="574" y="254"/>
                  </a:cubicBezTo>
                  <a:cubicBezTo>
                    <a:pt x="574" y="254"/>
                    <a:pt x="574" y="254"/>
                    <a:pt x="574" y="254"/>
                  </a:cubicBezTo>
                  <a:cubicBezTo>
                    <a:pt x="574" y="254"/>
                    <a:pt x="575" y="254"/>
                    <a:pt x="575" y="254"/>
                  </a:cubicBezTo>
                  <a:cubicBezTo>
                    <a:pt x="575" y="254"/>
                    <a:pt x="575" y="254"/>
                    <a:pt x="575" y="254"/>
                  </a:cubicBezTo>
                  <a:cubicBezTo>
                    <a:pt x="575" y="254"/>
                    <a:pt x="575" y="254"/>
                    <a:pt x="575" y="254"/>
                  </a:cubicBezTo>
                  <a:cubicBezTo>
                    <a:pt x="575" y="254"/>
                    <a:pt x="575" y="254"/>
                    <a:pt x="576" y="254"/>
                  </a:cubicBezTo>
                  <a:cubicBezTo>
                    <a:pt x="576" y="254"/>
                    <a:pt x="576" y="254"/>
                    <a:pt x="576" y="254"/>
                  </a:cubicBezTo>
                  <a:cubicBezTo>
                    <a:pt x="576" y="254"/>
                    <a:pt x="576" y="254"/>
                    <a:pt x="576" y="254"/>
                  </a:cubicBezTo>
                  <a:cubicBezTo>
                    <a:pt x="576" y="254"/>
                    <a:pt x="576" y="254"/>
                    <a:pt x="576" y="254"/>
                  </a:cubicBezTo>
                  <a:cubicBezTo>
                    <a:pt x="576" y="254"/>
                    <a:pt x="576" y="254"/>
                    <a:pt x="576" y="254"/>
                  </a:cubicBezTo>
                  <a:cubicBezTo>
                    <a:pt x="577" y="254"/>
                    <a:pt x="577" y="254"/>
                    <a:pt x="578" y="254"/>
                  </a:cubicBezTo>
                  <a:cubicBezTo>
                    <a:pt x="578" y="254"/>
                    <a:pt x="579" y="254"/>
                    <a:pt x="579" y="255"/>
                  </a:cubicBezTo>
                  <a:cubicBezTo>
                    <a:pt x="580" y="255"/>
                    <a:pt x="580" y="255"/>
                    <a:pt x="580" y="255"/>
                  </a:cubicBezTo>
                  <a:cubicBezTo>
                    <a:pt x="580" y="255"/>
                    <a:pt x="580" y="255"/>
                    <a:pt x="580" y="255"/>
                  </a:cubicBezTo>
                  <a:cubicBezTo>
                    <a:pt x="580" y="255"/>
                    <a:pt x="580" y="255"/>
                    <a:pt x="580" y="255"/>
                  </a:cubicBezTo>
                  <a:cubicBezTo>
                    <a:pt x="580" y="255"/>
                    <a:pt x="580" y="255"/>
                    <a:pt x="580" y="255"/>
                  </a:cubicBezTo>
                  <a:cubicBezTo>
                    <a:pt x="581" y="255"/>
                    <a:pt x="581" y="255"/>
                    <a:pt x="581" y="255"/>
                  </a:cubicBezTo>
                  <a:cubicBezTo>
                    <a:pt x="581" y="256"/>
                    <a:pt x="581" y="256"/>
                    <a:pt x="581" y="256"/>
                  </a:cubicBezTo>
                  <a:cubicBezTo>
                    <a:pt x="581" y="256"/>
                    <a:pt x="581" y="256"/>
                    <a:pt x="582" y="257"/>
                  </a:cubicBezTo>
                  <a:cubicBezTo>
                    <a:pt x="582" y="257"/>
                    <a:pt x="582" y="257"/>
                    <a:pt x="582" y="257"/>
                  </a:cubicBezTo>
                  <a:cubicBezTo>
                    <a:pt x="583" y="257"/>
                    <a:pt x="583" y="257"/>
                    <a:pt x="583" y="257"/>
                  </a:cubicBezTo>
                  <a:cubicBezTo>
                    <a:pt x="583" y="257"/>
                    <a:pt x="583" y="257"/>
                    <a:pt x="583" y="257"/>
                  </a:cubicBezTo>
                  <a:cubicBezTo>
                    <a:pt x="583" y="257"/>
                    <a:pt x="583" y="257"/>
                    <a:pt x="583" y="257"/>
                  </a:cubicBezTo>
                  <a:cubicBezTo>
                    <a:pt x="583" y="258"/>
                    <a:pt x="584" y="258"/>
                    <a:pt x="584" y="258"/>
                  </a:cubicBezTo>
                  <a:cubicBezTo>
                    <a:pt x="585" y="258"/>
                    <a:pt x="585" y="258"/>
                    <a:pt x="585" y="258"/>
                  </a:cubicBezTo>
                  <a:cubicBezTo>
                    <a:pt x="585" y="258"/>
                    <a:pt x="585" y="258"/>
                    <a:pt x="585" y="258"/>
                  </a:cubicBezTo>
                  <a:cubicBezTo>
                    <a:pt x="585" y="259"/>
                    <a:pt x="585" y="259"/>
                    <a:pt x="585" y="259"/>
                  </a:cubicBezTo>
                  <a:cubicBezTo>
                    <a:pt x="586" y="259"/>
                    <a:pt x="586" y="259"/>
                    <a:pt x="586" y="260"/>
                  </a:cubicBezTo>
                  <a:cubicBezTo>
                    <a:pt x="587" y="260"/>
                    <a:pt x="587" y="261"/>
                    <a:pt x="587" y="261"/>
                  </a:cubicBezTo>
                  <a:cubicBezTo>
                    <a:pt x="587" y="262"/>
                    <a:pt x="587" y="262"/>
                    <a:pt x="587" y="262"/>
                  </a:cubicBezTo>
                  <a:cubicBezTo>
                    <a:pt x="587" y="262"/>
                    <a:pt x="587" y="262"/>
                    <a:pt x="587" y="262"/>
                  </a:cubicBezTo>
                  <a:cubicBezTo>
                    <a:pt x="587" y="262"/>
                    <a:pt x="587" y="262"/>
                    <a:pt x="587" y="262"/>
                  </a:cubicBezTo>
                  <a:cubicBezTo>
                    <a:pt x="587" y="262"/>
                    <a:pt x="587" y="262"/>
                    <a:pt x="587" y="262"/>
                  </a:cubicBezTo>
                  <a:cubicBezTo>
                    <a:pt x="587" y="262"/>
                    <a:pt x="587" y="263"/>
                    <a:pt x="587" y="263"/>
                  </a:cubicBezTo>
                  <a:cubicBezTo>
                    <a:pt x="587" y="263"/>
                    <a:pt x="588" y="263"/>
                    <a:pt x="588" y="263"/>
                  </a:cubicBezTo>
                  <a:cubicBezTo>
                    <a:pt x="588" y="263"/>
                    <a:pt x="588" y="263"/>
                    <a:pt x="588" y="263"/>
                  </a:cubicBezTo>
                  <a:cubicBezTo>
                    <a:pt x="588" y="264"/>
                    <a:pt x="588" y="264"/>
                    <a:pt x="588" y="264"/>
                  </a:cubicBezTo>
                  <a:cubicBezTo>
                    <a:pt x="588" y="264"/>
                    <a:pt x="588" y="264"/>
                    <a:pt x="588" y="264"/>
                  </a:cubicBezTo>
                  <a:cubicBezTo>
                    <a:pt x="588" y="264"/>
                    <a:pt x="588" y="264"/>
                    <a:pt x="588" y="264"/>
                  </a:cubicBezTo>
                  <a:cubicBezTo>
                    <a:pt x="588" y="265"/>
                    <a:pt x="588" y="265"/>
                    <a:pt x="588" y="265"/>
                  </a:cubicBezTo>
                  <a:cubicBezTo>
                    <a:pt x="588" y="265"/>
                    <a:pt x="588" y="265"/>
                    <a:pt x="588" y="265"/>
                  </a:cubicBezTo>
                  <a:cubicBezTo>
                    <a:pt x="589" y="265"/>
                    <a:pt x="589" y="265"/>
                    <a:pt x="589" y="265"/>
                  </a:cubicBezTo>
                  <a:cubicBezTo>
                    <a:pt x="589" y="265"/>
                    <a:pt x="589" y="265"/>
                    <a:pt x="589" y="265"/>
                  </a:cubicBezTo>
                  <a:cubicBezTo>
                    <a:pt x="589" y="265"/>
                    <a:pt x="589" y="265"/>
                    <a:pt x="589" y="265"/>
                  </a:cubicBezTo>
                  <a:cubicBezTo>
                    <a:pt x="589" y="266"/>
                    <a:pt x="589" y="266"/>
                    <a:pt x="589" y="266"/>
                  </a:cubicBezTo>
                  <a:cubicBezTo>
                    <a:pt x="589" y="266"/>
                    <a:pt x="589" y="266"/>
                    <a:pt x="589" y="266"/>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90" y="267"/>
                    <a:pt x="590" y="267"/>
                    <a:pt x="590" y="267"/>
                  </a:cubicBezTo>
                  <a:cubicBezTo>
                    <a:pt x="590" y="267"/>
                    <a:pt x="590" y="267"/>
                    <a:pt x="590" y="267"/>
                  </a:cubicBezTo>
                  <a:cubicBezTo>
                    <a:pt x="590" y="267"/>
                    <a:pt x="590" y="267"/>
                    <a:pt x="590" y="267"/>
                  </a:cubicBezTo>
                  <a:cubicBezTo>
                    <a:pt x="590" y="267"/>
                    <a:pt x="590" y="267"/>
                    <a:pt x="590" y="267"/>
                  </a:cubicBezTo>
                  <a:cubicBezTo>
                    <a:pt x="590" y="267"/>
                    <a:pt x="590" y="267"/>
                    <a:pt x="590" y="268"/>
                  </a:cubicBezTo>
                  <a:cubicBezTo>
                    <a:pt x="590" y="269"/>
                    <a:pt x="590" y="269"/>
                    <a:pt x="590" y="269"/>
                  </a:cubicBezTo>
                  <a:cubicBezTo>
                    <a:pt x="590" y="269"/>
                    <a:pt x="591" y="269"/>
                    <a:pt x="591" y="269"/>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1"/>
                    <a:pt x="591" y="271"/>
                    <a:pt x="591" y="271"/>
                  </a:cubicBezTo>
                  <a:cubicBezTo>
                    <a:pt x="591"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2"/>
                    <a:pt x="592" y="272"/>
                  </a:cubicBezTo>
                  <a:cubicBezTo>
                    <a:pt x="592" y="272"/>
                    <a:pt x="592" y="272"/>
                    <a:pt x="592" y="272"/>
                  </a:cubicBezTo>
                  <a:cubicBezTo>
                    <a:pt x="592" y="272"/>
                    <a:pt x="592" y="272"/>
                    <a:pt x="592" y="272"/>
                  </a:cubicBezTo>
                  <a:cubicBezTo>
                    <a:pt x="593" y="272"/>
                    <a:pt x="593" y="272"/>
                    <a:pt x="593" y="272"/>
                  </a:cubicBezTo>
                  <a:cubicBezTo>
                    <a:pt x="593" y="272"/>
                    <a:pt x="593" y="273"/>
                    <a:pt x="593" y="273"/>
                  </a:cubicBezTo>
                  <a:cubicBezTo>
                    <a:pt x="593" y="273"/>
                    <a:pt x="593" y="273"/>
                    <a:pt x="593" y="273"/>
                  </a:cubicBezTo>
                  <a:cubicBezTo>
                    <a:pt x="593" y="273"/>
                    <a:pt x="593" y="273"/>
                    <a:pt x="593" y="273"/>
                  </a:cubicBezTo>
                  <a:cubicBezTo>
                    <a:pt x="593" y="273"/>
                    <a:pt x="594" y="273"/>
                    <a:pt x="594" y="273"/>
                  </a:cubicBezTo>
                  <a:cubicBezTo>
                    <a:pt x="594" y="273"/>
                    <a:pt x="594" y="273"/>
                    <a:pt x="594" y="273"/>
                  </a:cubicBezTo>
                  <a:cubicBezTo>
                    <a:pt x="594" y="273"/>
                    <a:pt x="594" y="273"/>
                    <a:pt x="594" y="273"/>
                  </a:cubicBezTo>
                  <a:cubicBezTo>
                    <a:pt x="594" y="274"/>
                    <a:pt x="594" y="274"/>
                    <a:pt x="595" y="274"/>
                  </a:cubicBezTo>
                  <a:cubicBezTo>
                    <a:pt x="595" y="274"/>
                    <a:pt x="595" y="274"/>
                    <a:pt x="595" y="274"/>
                  </a:cubicBezTo>
                  <a:cubicBezTo>
                    <a:pt x="595" y="274"/>
                    <a:pt x="595" y="274"/>
                    <a:pt x="595" y="274"/>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6" y="275"/>
                    <a:pt x="596" y="275"/>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7" y="276"/>
                    <a:pt x="597" y="277"/>
                  </a:cubicBezTo>
                  <a:cubicBezTo>
                    <a:pt x="597" y="277"/>
                    <a:pt x="597" y="277"/>
                    <a:pt x="597" y="277"/>
                  </a:cubicBezTo>
                  <a:cubicBezTo>
                    <a:pt x="597" y="277"/>
                    <a:pt x="597" y="277"/>
                    <a:pt x="597" y="277"/>
                  </a:cubicBezTo>
                  <a:cubicBezTo>
                    <a:pt x="597" y="278"/>
                    <a:pt x="597" y="278"/>
                    <a:pt x="597" y="278"/>
                  </a:cubicBezTo>
                  <a:cubicBezTo>
                    <a:pt x="597" y="278"/>
                    <a:pt x="597" y="278"/>
                    <a:pt x="597" y="278"/>
                  </a:cubicBezTo>
                  <a:cubicBezTo>
                    <a:pt x="597" y="278"/>
                    <a:pt x="597" y="278"/>
                    <a:pt x="597" y="278"/>
                  </a:cubicBezTo>
                  <a:cubicBezTo>
                    <a:pt x="598" y="278"/>
                    <a:pt x="598" y="279"/>
                    <a:pt x="598" y="279"/>
                  </a:cubicBezTo>
                  <a:cubicBezTo>
                    <a:pt x="599" y="279"/>
                    <a:pt x="599" y="279"/>
                    <a:pt x="599" y="279"/>
                  </a:cubicBezTo>
                  <a:cubicBezTo>
                    <a:pt x="599" y="280"/>
                    <a:pt x="599" y="280"/>
                    <a:pt x="599" y="280"/>
                  </a:cubicBezTo>
                  <a:cubicBezTo>
                    <a:pt x="599" y="280"/>
                    <a:pt x="599" y="280"/>
                    <a:pt x="599" y="280"/>
                  </a:cubicBezTo>
                  <a:cubicBezTo>
                    <a:pt x="599" y="280"/>
                    <a:pt x="599" y="280"/>
                    <a:pt x="599" y="280"/>
                  </a:cubicBezTo>
                  <a:cubicBezTo>
                    <a:pt x="599" y="281"/>
                    <a:pt x="599" y="281"/>
                    <a:pt x="599" y="281"/>
                  </a:cubicBezTo>
                  <a:cubicBezTo>
                    <a:pt x="599" y="281"/>
                    <a:pt x="599" y="281"/>
                    <a:pt x="599" y="281"/>
                  </a:cubicBezTo>
                  <a:cubicBezTo>
                    <a:pt x="599" y="281"/>
                    <a:pt x="599" y="281"/>
                    <a:pt x="599" y="281"/>
                  </a:cubicBezTo>
                  <a:cubicBezTo>
                    <a:pt x="599" y="281"/>
                    <a:pt x="599" y="282"/>
                    <a:pt x="599" y="282"/>
                  </a:cubicBezTo>
                  <a:cubicBezTo>
                    <a:pt x="599" y="282"/>
                    <a:pt x="599" y="282"/>
                    <a:pt x="599" y="282"/>
                  </a:cubicBezTo>
                  <a:cubicBezTo>
                    <a:pt x="599" y="282"/>
                    <a:pt x="600" y="282"/>
                    <a:pt x="600" y="282"/>
                  </a:cubicBezTo>
                  <a:cubicBezTo>
                    <a:pt x="600" y="282"/>
                    <a:pt x="600" y="283"/>
                    <a:pt x="600" y="283"/>
                  </a:cubicBezTo>
                  <a:cubicBezTo>
                    <a:pt x="600" y="283"/>
                    <a:pt x="600" y="283"/>
                    <a:pt x="600" y="283"/>
                  </a:cubicBezTo>
                  <a:cubicBezTo>
                    <a:pt x="600" y="283"/>
                    <a:pt x="600" y="283"/>
                    <a:pt x="601" y="284"/>
                  </a:cubicBezTo>
                  <a:cubicBezTo>
                    <a:pt x="601" y="284"/>
                    <a:pt x="601" y="284"/>
                    <a:pt x="601" y="284"/>
                  </a:cubicBezTo>
                  <a:cubicBezTo>
                    <a:pt x="601" y="285"/>
                    <a:pt x="601" y="285"/>
                    <a:pt x="601" y="285"/>
                  </a:cubicBezTo>
                  <a:cubicBezTo>
                    <a:pt x="601" y="286"/>
                    <a:pt x="601" y="286"/>
                    <a:pt x="602" y="286"/>
                  </a:cubicBezTo>
                  <a:cubicBezTo>
                    <a:pt x="602" y="287"/>
                    <a:pt x="602" y="288"/>
                    <a:pt x="603" y="288"/>
                  </a:cubicBezTo>
                  <a:cubicBezTo>
                    <a:pt x="603" y="288"/>
                    <a:pt x="603" y="288"/>
                    <a:pt x="603" y="289"/>
                  </a:cubicBezTo>
                  <a:cubicBezTo>
                    <a:pt x="603" y="289"/>
                    <a:pt x="602" y="289"/>
                    <a:pt x="602" y="289"/>
                  </a:cubicBezTo>
                  <a:cubicBezTo>
                    <a:pt x="602" y="289"/>
                    <a:pt x="602" y="290"/>
                    <a:pt x="602" y="290"/>
                  </a:cubicBezTo>
                  <a:cubicBezTo>
                    <a:pt x="602" y="290"/>
                    <a:pt x="602" y="290"/>
                    <a:pt x="603" y="290"/>
                  </a:cubicBezTo>
                  <a:cubicBezTo>
                    <a:pt x="603" y="290"/>
                    <a:pt x="603" y="290"/>
                    <a:pt x="603" y="290"/>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4" y="291"/>
                    <a:pt x="604" y="291"/>
                    <a:pt x="604" y="291"/>
                  </a:cubicBezTo>
                  <a:cubicBezTo>
                    <a:pt x="604" y="291"/>
                    <a:pt x="604" y="291"/>
                    <a:pt x="605" y="291"/>
                  </a:cubicBezTo>
                  <a:cubicBezTo>
                    <a:pt x="605" y="291"/>
                    <a:pt x="605" y="291"/>
                    <a:pt x="605" y="291"/>
                  </a:cubicBezTo>
                  <a:cubicBezTo>
                    <a:pt x="605" y="291"/>
                    <a:pt x="605" y="291"/>
                    <a:pt x="605" y="291"/>
                  </a:cubicBezTo>
                  <a:cubicBezTo>
                    <a:pt x="605" y="291"/>
                    <a:pt x="605" y="291"/>
                    <a:pt x="605" y="291"/>
                  </a:cubicBezTo>
                  <a:cubicBezTo>
                    <a:pt x="605" y="291"/>
                    <a:pt x="605" y="291"/>
                    <a:pt x="605" y="291"/>
                  </a:cubicBezTo>
                  <a:cubicBezTo>
                    <a:pt x="606" y="291"/>
                    <a:pt x="606" y="291"/>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7" y="292"/>
                    <a:pt x="607" y="293"/>
                    <a:pt x="607" y="293"/>
                  </a:cubicBezTo>
                  <a:cubicBezTo>
                    <a:pt x="607" y="293"/>
                    <a:pt x="607" y="293"/>
                    <a:pt x="607" y="293"/>
                  </a:cubicBezTo>
                  <a:cubicBezTo>
                    <a:pt x="607" y="293"/>
                    <a:pt x="608" y="293"/>
                    <a:pt x="608" y="293"/>
                  </a:cubicBezTo>
                  <a:cubicBezTo>
                    <a:pt x="608" y="293"/>
                    <a:pt x="608" y="293"/>
                    <a:pt x="608" y="293"/>
                  </a:cubicBezTo>
                  <a:cubicBezTo>
                    <a:pt x="608" y="293"/>
                    <a:pt x="608" y="293"/>
                    <a:pt x="609" y="293"/>
                  </a:cubicBezTo>
                  <a:cubicBezTo>
                    <a:pt x="609" y="293"/>
                    <a:pt x="609" y="293"/>
                    <a:pt x="609" y="293"/>
                  </a:cubicBezTo>
                  <a:cubicBezTo>
                    <a:pt x="609" y="293"/>
                    <a:pt x="609" y="294"/>
                    <a:pt x="609" y="294"/>
                  </a:cubicBezTo>
                  <a:cubicBezTo>
                    <a:pt x="610" y="294"/>
                    <a:pt x="610" y="294"/>
                    <a:pt x="610" y="294"/>
                  </a:cubicBezTo>
                  <a:cubicBezTo>
                    <a:pt x="610" y="294"/>
                    <a:pt x="610" y="294"/>
                    <a:pt x="610" y="294"/>
                  </a:cubicBezTo>
                  <a:cubicBezTo>
                    <a:pt x="610" y="294"/>
                    <a:pt x="610" y="294"/>
                    <a:pt x="610" y="294"/>
                  </a:cubicBezTo>
                  <a:cubicBezTo>
                    <a:pt x="610" y="294"/>
                    <a:pt x="610" y="294"/>
                    <a:pt x="611" y="294"/>
                  </a:cubicBezTo>
                  <a:cubicBezTo>
                    <a:pt x="611" y="294"/>
                    <a:pt x="611" y="294"/>
                    <a:pt x="611" y="294"/>
                  </a:cubicBezTo>
                  <a:cubicBezTo>
                    <a:pt x="611" y="294"/>
                    <a:pt x="611" y="294"/>
                    <a:pt x="611" y="294"/>
                  </a:cubicBezTo>
                  <a:cubicBezTo>
                    <a:pt x="611" y="294"/>
                    <a:pt x="612" y="295"/>
                    <a:pt x="612" y="295"/>
                  </a:cubicBezTo>
                  <a:cubicBezTo>
                    <a:pt x="612" y="295"/>
                    <a:pt x="612" y="295"/>
                    <a:pt x="612" y="295"/>
                  </a:cubicBezTo>
                  <a:cubicBezTo>
                    <a:pt x="612" y="295"/>
                    <a:pt x="612" y="295"/>
                    <a:pt x="612" y="295"/>
                  </a:cubicBezTo>
                  <a:cubicBezTo>
                    <a:pt x="612" y="295"/>
                    <a:pt x="612" y="295"/>
                    <a:pt x="612"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4" y="295"/>
                    <a:pt x="614" y="295"/>
                    <a:pt x="614" y="295"/>
                  </a:cubicBezTo>
                  <a:cubicBezTo>
                    <a:pt x="614" y="295"/>
                    <a:pt x="614" y="295"/>
                    <a:pt x="614" y="295"/>
                  </a:cubicBezTo>
                  <a:cubicBezTo>
                    <a:pt x="614" y="295"/>
                    <a:pt x="615" y="295"/>
                    <a:pt x="615" y="296"/>
                  </a:cubicBezTo>
                  <a:cubicBezTo>
                    <a:pt x="615" y="296"/>
                    <a:pt x="615" y="296"/>
                    <a:pt x="615" y="296"/>
                  </a:cubicBezTo>
                  <a:cubicBezTo>
                    <a:pt x="615" y="296"/>
                    <a:pt x="615" y="296"/>
                    <a:pt x="615" y="296"/>
                  </a:cubicBezTo>
                  <a:cubicBezTo>
                    <a:pt x="615" y="296"/>
                    <a:pt x="615" y="296"/>
                    <a:pt x="616" y="296"/>
                  </a:cubicBezTo>
                  <a:cubicBezTo>
                    <a:pt x="616" y="296"/>
                    <a:pt x="616" y="296"/>
                    <a:pt x="616" y="296"/>
                  </a:cubicBezTo>
                  <a:cubicBezTo>
                    <a:pt x="616" y="296"/>
                    <a:pt x="616" y="296"/>
                    <a:pt x="616" y="296"/>
                  </a:cubicBezTo>
                  <a:cubicBezTo>
                    <a:pt x="616" y="296"/>
                    <a:pt x="617" y="296"/>
                    <a:pt x="617" y="297"/>
                  </a:cubicBezTo>
                  <a:cubicBezTo>
                    <a:pt x="617" y="297"/>
                    <a:pt x="617" y="297"/>
                    <a:pt x="617" y="297"/>
                  </a:cubicBezTo>
                  <a:cubicBezTo>
                    <a:pt x="617" y="297"/>
                    <a:pt x="617" y="297"/>
                    <a:pt x="617" y="297"/>
                  </a:cubicBezTo>
                  <a:cubicBezTo>
                    <a:pt x="617" y="297"/>
                    <a:pt x="617" y="297"/>
                    <a:pt x="617" y="297"/>
                  </a:cubicBezTo>
                  <a:cubicBezTo>
                    <a:pt x="617" y="296"/>
                    <a:pt x="617" y="295"/>
                    <a:pt x="618" y="295"/>
                  </a:cubicBezTo>
                  <a:cubicBezTo>
                    <a:pt x="618" y="295"/>
                    <a:pt x="618" y="294"/>
                    <a:pt x="618" y="294"/>
                  </a:cubicBezTo>
                  <a:cubicBezTo>
                    <a:pt x="618" y="293"/>
                    <a:pt x="618" y="291"/>
                    <a:pt x="618" y="290"/>
                  </a:cubicBezTo>
                  <a:cubicBezTo>
                    <a:pt x="618" y="289"/>
                    <a:pt x="618" y="288"/>
                    <a:pt x="617" y="287"/>
                  </a:cubicBezTo>
                  <a:cubicBezTo>
                    <a:pt x="617" y="287"/>
                    <a:pt x="617" y="287"/>
                    <a:pt x="617" y="287"/>
                  </a:cubicBezTo>
                  <a:cubicBezTo>
                    <a:pt x="616" y="286"/>
                    <a:pt x="616" y="285"/>
                    <a:pt x="617" y="284"/>
                  </a:cubicBezTo>
                  <a:cubicBezTo>
                    <a:pt x="617" y="283"/>
                    <a:pt x="617" y="282"/>
                    <a:pt x="618" y="281"/>
                  </a:cubicBezTo>
                  <a:cubicBezTo>
                    <a:pt x="618" y="280"/>
                    <a:pt x="619" y="280"/>
                    <a:pt x="618" y="279"/>
                  </a:cubicBezTo>
                  <a:cubicBezTo>
                    <a:pt x="618" y="278"/>
                    <a:pt x="618" y="277"/>
                    <a:pt x="617" y="276"/>
                  </a:cubicBezTo>
                  <a:cubicBezTo>
                    <a:pt x="617" y="275"/>
                    <a:pt x="619" y="275"/>
                    <a:pt x="620" y="274"/>
                  </a:cubicBezTo>
                  <a:cubicBezTo>
                    <a:pt x="620" y="274"/>
                    <a:pt x="620" y="274"/>
                    <a:pt x="620" y="274"/>
                  </a:cubicBezTo>
                  <a:cubicBezTo>
                    <a:pt x="620" y="274"/>
                    <a:pt x="620" y="273"/>
                    <a:pt x="620" y="272"/>
                  </a:cubicBezTo>
                  <a:cubicBezTo>
                    <a:pt x="619" y="271"/>
                    <a:pt x="621" y="271"/>
                    <a:pt x="622" y="271"/>
                  </a:cubicBezTo>
                  <a:cubicBezTo>
                    <a:pt x="622" y="270"/>
                    <a:pt x="623" y="270"/>
                    <a:pt x="623" y="270"/>
                  </a:cubicBezTo>
                  <a:cubicBezTo>
                    <a:pt x="624" y="269"/>
                    <a:pt x="624" y="269"/>
                    <a:pt x="624" y="268"/>
                  </a:cubicBezTo>
                  <a:cubicBezTo>
                    <a:pt x="624" y="268"/>
                    <a:pt x="624" y="267"/>
                    <a:pt x="625" y="267"/>
                  </a:cubicBezTo>
                  <a:cubicBezTo>
                    <a:pt x="625" y="267"/>
                    <a:pt x="626" y="267"/>
                    <a:pt x="626" y="266"/>
                  </a:cubicBezTo>
                  <a:cubicBezTo>
                    <a:pt x="626" y="266"/>
                    <a:pt x="626" y="266"/>
                    <a:pt x="626" y="265"/>
                  </a:cubicBezTo>
                  <a:cubicBezTo>
                    <a:pt x="626" y="264"/>
                    <a:pt x="628" y="264"/>
                    <a:pt x="629" y="264"/>
                  </a:cubicBezTo>
                  <a:cubicBezTo>
                    <a:pt x="629" y="264"/>
                    <a:pt x="630" y="264"/>
                    <a:pt x="630" y="264"/>
                  </a:cubicBezTo>
                  <a:cubicBezTo>
                    <a:pt x="631" y="264"/>
                    <a:pt x="630" y="266"/>
                    <a:pt x="630" y="266"/>
                  </a:cubicBezTo>
                  <a:cubicBezTo>
                    <a:pt x="630" y="266"/>
                    <a:pt x="630" y="266"/>
                    <a:pt x="630" y="266"/>
                  </a:cubicBezTo>
                  <a:cubicBezTo>
                    <a:pt x="631" y="267"/>
                    <a:pt x="631" y="267"/>
                    <a:pt x="632" y="266"/>
                  </a:cubicBezTo>
                  <a:cubicBezTo>
                    <a:pt x="632" y="266"/>
                    <a:pt x="632" y="266"/>
                    <a:pt x="632" y="266"/>
                  </a:cubicBezTo>
                  <a:cubicBezTo>
                    <a:pt x="632" y="265"/>
                    <a:pt x="633" y="265"/>
                    <a:pt x="634" y="265"/>
                  </a:cubicBezTo>
                  <a:cubicBezTo>
                    <a:pt x="634" y="265"/>
                    <a:pt x="635" y="265"/>
                    <a:pt x="636" y="264"/>
                  </a:cubicBezTo>
                  <a:cubicBezTo>
                    <a:pt x="636" y="264"/>
                    <a:pt x="637" y="263"/>
                    <a:pt x="637" y="263"/>
                  </a:cubicBezTo>
                  <a:cubicBezTo>
                    <a:pt x="638" y="262"/>
                    <a:pt x="638" y="261"/>
                    <a:pt x="639" y="261"/>
                  </a:cubicBezTo>
                  <a:cubicBezTo>
                    <a:pt x="640" y="261"/>
                    <a:pt x="640" y="261"/>
                    <a:pt x="641" y="261"/>
                  </a:cubicBezTo>
                  <a:cubicBezTo>
                    <a:pt x="643" y="261"/>
                    <a:pt x="643" y="259"/>
                    <a:pt x="643" y="258"/>
                  </a:cubicBezTo>
                  <a:cubicBezTo>
                    <a:pt x="642" y="257"/>
                    <a:pt x="641" y="256"/>
                    <a:pt x="641" y="256"/>
                  </a:cubicBezTo>
                  <a:cubicBezTo>
                    <a:pt x="641" y="255"/>
                    <a:pt x="641" y="255"/>
                    <a:pt x="641" y="254"/>
                  </a:cubicBezTo>
                  <a:cubicBezTo>
                    <a:pt x="641" y="254"/>
                    <a:pt x="641" y="254"/>
                    <a:pt x="641" y="254"/>
                  </a:cubicBezTo>
                  <a:cubicBezTo>
                    <a:pt x="642" y="254"/>
                    <a:pt x="642" y="253"/>
                    <a:pt x="643" y="253"/>
                  </a:cubicBezTo>
                  <a:cubicBezTo>
                    <a:pt x="645" y="251"/>
                    <a:pt x="645" y="254"/>
                    <a:pt x="645" y="255"/>
                  </a:cubicBezTo>
                  <a:cubicBezTo>
                    <a:pt x="645" y="256"/>
                    <a:pt x="645" y="256"/>
                    <a:pt x="645" y="257"/>
                  </a:cubicBezTo>
                  <a:cubicBezTo>
                    <a:pt x="645" y="257"/>
                    <a:pt x="645" y="257"/>
                    <a:pt x="645" y="257"/>
                  </a:cubicBezTo>
                  <a:cubicBezTo>
                    <a:pt x="646" y="257"/>
                    <a:pt x="646" y="257"/>
                    <a:pt x="647" y="257"/>
                  </a:cubicBezTo>
                  <a:cubicBezTo>
                    <a:pt x="647" y="257"/>
                    <a:pt x="647" y="257"/>
                    <a:pt x="647" y="257"/>
                  </a:cubicBezTo>
                  <a:cubicBezTo>
                    <a:pt x="647" y="256"/>
                    <a:pt x="648" y="256"/>
                    <a:pt x="649" y="255"/>
                  </a:cubicBezTo>
                  <a:cubicBezTo>
                    <a:pt x="649" y="255"/>
                    <a:pt x="651" y="255"/>
                    <a:pt x="652" y="254"/>
                  </a:cubicBezTo>
                  <a:cubicBezTo>
                    <a:pt x="652" y="254"/>
                    <a:pt x="653" y="254"/>
                    <a:pt x="653" y="254"/>
                  </a:cubicBezTo>
                  <a:cubicBezTo>
                    <a:pt x="653" y="254"/>
                    <a:pt x="654" y="254"/>
                    <a:pt x="654" y="254"/>
                  </a:cubicBezTo>
                  <a:cubicBezTo>
                    <a:pt x="655" y="253"/>
                    <a:pt x="656" y="253"/>
                    <a:pt x="657" y="253"/>
                  </a:cubicBezTo>
                  <a:cubicBezTo>
                    <a:pt x="658" y="253"/>
                    <a:pt x="660" y="253"/>
                    <a:pt x="661" y="254"/>
                  </a:cubicBezTo>
                  <a:cubicBezTo>
                    <a:pt x="661" y="254"/>
                    <a:pt x="662" y="255"/>
                    <a:pt x="662" y="255"/>
                  </a:cubicBezTo>
                  <a:cubicBezTo>
                    <a:pt x="663" y="255"/>
                    <a:pt x="664" y="255"/>
                    <a:pt x="665" y="255"/>
                  </a:cubicBezTo>
                  <a:cubicBezTo>
                    <a:pt x="666" y="255"/>
                    <a:pt x="667" y="255"/>
                    <a:pt x="668" y="255"/>
                  </a:cubicBezTo>
                  <a:cubicBezTo>
                    <a:pt x="668" y="255"/>
                    <a:pt x="668" y="255"/>
                    <a:pt x="668" y="255"/>
                  </a:cubicBezTo>
                  <a:cubicBezTo>
                    <a:pt x="668" y="254"/>
                    <a:pt x="669" y="253"/>
                    <a:pt x="670" y="253"/>
                  </a:cubicBezTo>
                  <a:cubicBezTo>
                    <a:pt x="671" y="253"/>
                    <a:pt x="672" y="253"/>
                    <a:pt x="672" y="254"/>
                  </a:cubicBezTo>
                  <a:cubicBezTo>
                    <a:pt x="672" y="254"/>
                    <a:pt x="672" y="254"/>
                    <a:pt x="672" y="254"/>
                  </a:cubicBezTo>
                  <a:cubicBezTo>
                    <a:pt x="673" y="254"/>
                    <a:pt x="674" y="254"/>
                    <a:pt x="674" y="254"/>
                  </a:cubicBezTo>
                  <a:cubicBezTo>
                    <a:pt x="674" y="255"/>
                    <a:pt x="674" y="255"/>
                    <a:pt x="675" y="256"/>
                  </a:cubicBezTo>
                  <a:cubicBezTo>
                    <a:pt x="675" y="256"/>
                    <a:pt x="676" y="256"/>
                    <a:pt x="676" y="256"/>
                  </a:cubicBezTo>
                  <a:cubicBezTo>
                    <a:pt x="677" y="255"/>
                    <a:pt x="678" y="256"/>
                    <a:pt x="677" y="257"/>
                  </a:cubicBezTo>
                  <a:cubicBezTo>
                    <a:pt x="677" y="258"/>
                    <a:pt x="676" y="258"/>
                    <a:pt x="676" y="259"/>
                  </a:cubicBezTo>
                  <a:cubicBezTo>
                    <a:pt x="676" y="259"/>
                    <a:pt x="676" y="259"/>
                    <a:pt x="676" y="259"/>
                  </a:cubicBezTo>
                  <a:cubicBezTo>
                    <a:pt x="677" y="259"/>
                    <a:pt x="677" y="259"/>
                    <a:pt x="678" y="259"/>
                  </a:cubicBezTo>
                  <a:cubicBezTo>
                    <a:pt x="679" y="259"/>
                    <a:pt x="680" y="259"/>
                    <a:pt x="680" y="259"/>
                  </a:cubicBezTo>
                  <a:cubicBezTo>
                    <a:pt x="681" y="259"/>
                    <a:pt x="681" y="260"/>
                    <a:pt x="682" y="260"/>
                  </a:cubicBezTo>
                  <a:cubicBezTo>
                    <a:pt x="682" y="260"/>
                    <a:pt x="683" y="260"/>
                    <a:pt x="683" y="260"/>
                  </a:cubicBezTo>
                  <a:cubicBezTo>
                    <a:pt x="684" y="260"/>
                    <a:pt x="684" y="259"/>
                    <a:pt x="684" y="258"/>
                  </a:cubicBezTo>
                  <a:cubicBezTo>
                    <a:pt x="685" y="258"/>
                    <a:pt x="686" y="258"/>
                    <a:pt x="687" y="259"/>
                  </a:cubicBezTo>
                  <a:cubicBezTo>
                    <a:pt x="687" y="259"/>
                    <a:pt x="687" y="259"/>
                    <a:pt x="687" y="259"/>
                  </a:cubicBezTo>
                  <a:cubicBezTo>
                    <a:pt x="689" y="260"/>
                    <a:pt x="690" y="260"/>
                    <a:pt x="690" y="258"/>
                  </a:cubicBezTo>
                  <a:cubicBezTo>
                    <a:pt x="690" y="258"/>
                    <a:pt x="689" y="257"/>
                    <a:pt x="689" y="257"/>
                  </a:cubicBezTo>
                  <a:cubicBezTo>
                    <a:pt x="687" y="257"/>
                    <a:pt x="687" y="256"/>
                    <a:pt x="688" y="255"/>
                  </a:cubicBezTo>
                  <a:cubicBezTo>
                    <a:pt x="688" y="255"/>
                    <a:pt x="688" y="255"/>
                    <a:pt x="688" y="255"/>
                  </a:cubicBezTo>
                  <a:cubicBezTo>
                    <a:pt x="689" y="255"/>
                    <a:pt x="689" y="256"/>
                    <a:pt x="689" y="256"/>
                  </a:cubicBezTo>
                  <a:cubicBezTo>
                    <a:pt x="689" y="257"/>
                    <a:pt x="690" y="257"/>
                    <a:pt x="690" y="257"/>
                  </a:cubicBezTo>
                  <a:cubicBezTo>
                    <a:pt x="691" y="257"/>
                    <a:pt x="691" y="257"/>
                    <a:pt x="692" y="258"/>
                  </a:cubicBezTo>
                  <a:cubicBezTo>
                    <a:pt x="692" y="259"/>
                    <a:pt x="694" y="259"/>
                    <a:pt x="694" y="259"/>
                  </a:cubicBezTo>
                  <a:cubicBezTo>
                    <a:pt x="695" y="260"/>
                    <a:pt x="697" y="260"/>
                    <a:pt x="698" y="260"/>
                  </a:cubicBezTo>
                  <a:cubicBezTo>
                    <a:pt x="698" y="260"/>
                    <a:pt x="698" y="260"/>
                    <a:pt x="698" y="259"/>
                  </a:cubicBezTo>
                  <a:cubicBezTo>
                    <a:pt x="698" y="259"/>
                    <a:pt x="697" y="259"/>
                    <a:pt x="697" y="259"/>
                  </a:cubicBezTo>
                  <a:cubicBezTo>
                    <a:pt x="697" y="258"/>
                    <a:pt x="696" y="258"/>
                    <a:pt x="696" y="258"/>
                  </a:cubicBezTo>
                  <a:cubicBezTo>
                    <a:pt x="695" y="257"/>
                    <a:pt x="694" y="257"/>
                    <a:pt x="694" y="257"/>
                  </a:cubicBezTo>
                  <a:cubicBezTo>
                    <a:pt x="692" y="257"/>
                    <a:pt x="692" y="256"/>
                    <a:pt x="692" y="255"/>
                  </a:cubicBezTo>
                  <a:cubicBezTo>
                    <a:pt x="691" y="253"/>
                    <a:pt x="694" y="254"/>
                    <a:pt x="695" y="253"/>
                  </a:cubicBezTo>
                  <a:cubicBezTo>
                    <a:pt x="695" y="253"/>
                    <a:pt x="695" y="253"/>
                    <a:pt x="695" y="253"/>
                  </a:cubicBezTo>
                  <a:cubicBezTo>
                    <a:pt x="695" y="252"/>
                    <a:pt x="695" y="252"/>
                    <a:pt x="694" y="251"/>
                  </a:cubicBezTo>
                  <a:cubicBezTo>
                    <a:pt x="693" y="251"/>
                    <a:pt x="693" y="251"/>
                    <a:pt x="692" y="251"/>
                  </a:cubicBezTo>
                  <a:cubicBezTo>
                    <a:pt x="692" y="251"/>
                    <a:pt x="690" y="254"/>
                    <a:pt x="689" y="252"/>
                  </a:cubicBezTo>
                  <a:cubicBezTo>
                    <a:pt x="689" y="250"/>
                    <a:pt x="690" y="250"/>
                    <a:pt x="691" y="249"/>
                  </a:cubicBezTo>
                  <a:cubicBezTo>
                    <a:pt x="692" y="248"/>
                    <a:pt x="692" y="246"/>
                    <a:pt x="694"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6" y="246"/>
                    <a:pt x="696" y="245"/>
                    <a:pt x="697" y="245"/>
                  </a:cubicBezTo>
                  <a:cubicBezTo>
                    <a:pt x="699" y="244"/>
                    <a:pt x="701" y="244"/>
                    <a:pt x="702" y="244"/>
                  </a:cubicBezTo>
                  <a:cubicBezTo>
                    <a:pt x="703" y="244"/>
                    <a:pt x="703" y="244"/>
                    <a:pt x="703" y="244"/>
                  </a:cubicBezTo>
                  <a:cubicBezTo>
                    <a:pt x="703" y="244"/>
                    <a:pt x="704" y="244"/>
                    <a:pt x="704" y="244"/>
                  </a:cubicBezTo>
                  <a:cubicBezTo>
                    <a:pt x="705" y="244"/>
                    <a:pt x="705" y="244"/>
                    <a:pt x="705" y="244"/>
                  </a:cubicBezTo>
                  <a:cubicBezTo>
                    <a:pt x="705" y="244"/>
                    <a:pt x="705" y="244"/>
                    <a:pt x="705" y="244"/>
                  </a:cubicBezTo>
                  <a:cubicBezTo>
                    <a:pt x="706" y="245"/>
                    <a:pt x="706" y="245"/>
                    <a:pt x="707" y="244"/>
                  </a:cubicBezTo>
                  <a:cubicBezTo>
                    <a:pt x="707" y="244"/>
                    <a:pt x="707" y="244"/>
                    <a:pt x="707" y="244"/>
                  </a:cubicBezTo>
                  <a:cubicBezTo>
                    <a:pt x="707" y="243"/>
                    <a:pt x="707" y="242"/>
                    <a:pt x="707" y="242"/>
                  </a:cubicBezTo>
                  <a:cubicBezTo>
                    <a:pt x="708" y="242"/>
                    <a:pt x="709" y="241"/>
                    <a:pt x="709" y="242"/>
                  </a:cubicBezTo>
                  <a:cubicBezTo>
                    <a:pt x="709" y="242"/>
                    <a:pt x="710" y="243"/>
                    <a:pt x="709" y="244"/>
                  </a:cubicBezTo>
                  <a:cubicBezTo>
                    <a:pt x="709" y="244"/>
                    <a:pt x="709" y="244"/>
                    <a:pt x="709" y="245"/>
                  </a:cubicBezTo>
                  <a:cubicBezTo>
                    <a:pt x="709" y="245"/>
                    <a:pt x="709" y="245"/>
                    <a:pt x="709" y="245"/>
                  </a:cubicBezTo>
                  <a:cubicBezTo>
                    <a:pt x="710" y="245"/>
                    <a:pt x="712" y="245"/>
                    <a:pt x="712" y="245"/>
                  </a:cubicBezTo>
                  <a:cubicBezTo>
                    <a:pt x="712" y="245"/>
                    <a:pt x="712" y="245"/>
                    <a:pt x="712" y="245"/>
                  </a:cubicBezTo>
                  <a:cubicBezTo>
                    <a:pt x="713" y="245"/>
                    <a:pt x="713" y="244"/>
                    <a:pt x="714" y="244"/>
                  </a:cubicBezTo>
                  <a:cubicBezTo>
                    <a:pt x="714" y="244"/>
                    <a:pt x="715" y="244"/>
                    <a:pt x="715" y="244"/>
                  </a:cubicBezTo>
                  <a:cubicBezTo>
                    <a:pt x="716" y="244"/>
                    <a:pt x="716" y="244"/>
                    <a:pt x="716" y="244"/>
                  </a:cubicBezTo>
                  <a:cubicBezTo>
                    <a:pt x="716" y="244"/>
                    <a:pt x="716" y="245"/>
                    <a:pt x="716" y="245"/>
                  </a:cubicBezTo>
                  <a:cubicBezTo>
                    <a:pt x="717" y="244"/>
                    <a:pt x="717" y="244"/>
                    <a:pt x="718" y="244"/>
                  </a:cubicBezTo>
                  <a:cubicBezTo>
                    <a:pt x="719" y="244"/>
                    <a:pt x="720" y="245"/>
                    <a:pt x="720" y="245"/>
                  </a:cubicBezTo>
                  <a:cubicBezTo>
                    <a:pt x="721" y="245"/>
                    <a:pt x="721" y="245"/>
                    <a:pt x="722" y="244"/>
                  </a:cubicBezTo>
                  <a:cubicBezTo>
                    <a:pt x="723" y="243"/>
                    <a:pt x="725" y="242"/>
                    <a:pt x="726" y="244"/>
                  </a:cubicBezTo>
                  <a:cubicBezTo>
                    <a:pt x="726" y="244"/>
                    <a:pt x="726" y="244"/>
                    <a:pt x="726" y="244"/>
                  </a:cubicBezTo>
                  <a:cubicBezTo>
                    <a:pt x="727" y="244"/>
                    <a:pt x="728" y="245"/>
                    <a:pt x="728" y="245"/>
                  </a:cubicBezTo>
                  <a:cubicBezTo>
                    <a:pt x="729" y="245"/>
                    <a:pt x="729" y="246"/>
                    <a:pt x="730" y="246"/>
                  </a:cubicBezTo>
                  <a:cubicBezTo>
                    <a:pt x="730" y="246"/>
                    <a:pt x="730" y="246"/>
                    <a:pt x="730" y="246"/>
                  </a:cubicBezTo>
                  <a:cubicBezTo>
                    <a:pt x="731" y="245"/>
                    <a:pt x="730" y="245"/>
                    <a:pt x="732" y="245"/>
                  </a:cubicBezTo>
                  <a:cubicBezTo>
                    <a:pt x="732" y="246"/>
                    <a:pt x="733" y="246"/>
                    <a:pt x="733" y="247"/>
                  </a:cubicBezTo>
                  <a:cubicBezTo>
                    <a:pt x="733" y="247"/>
                    <a:pt x="733" y="248"/>
                    <a:pt x="734" y="248"/>
                  </a:cubicBezTo>
                  <a:cubicBezTo>
                    <a:pt x="734" y="248"/>
                    <a:pt x="734" y="248"/>
                    <a:pt x="735" y="248"/>
                  </a:cubicBezTo>
                  <a:cubicBezTo>
                    <a:pt x="735" y="249"/>
                    <a:pt x="735" y="249"/>
                    <a:pt x="736" y="249"/>
                  </a:cubicBezTo>
                  <a:cubicBezTo>
                    <a:pt x="736" y="249"/>
                    <a:pt x="736" y="249"/>
                    <a:pt x="736" y="249"/>
                  </a:cubicBezTo>
                  <a:cubicBezTo>
                    <a:pt x="737" y="249"/>
                    <a:pt x="737" y="250"/>
                    <a:pt x="737" y="250"/>
                  </a:cubicBezTo>
                  <a:cubicBezTo>
                    <a:pt x="737" y="250"/>
                    <a:pt x="737" y="251"/>
                    <a:pt x="737" y="251"/>
                  </a:cubicBezTo>
                  <a:cubicBezTo>
                    <a:pt x="737" y="251"/>
                    <a:pt x="738" y="251"/>
                    <a:pt x="739" y="251"/>
                  </a:cubicBezTo>
                  <a:cubicBezTo>
                    <a:pt x="739" y="251"/>
                    <a:pt x="739" y="251"/>
                    <a:pt x="739" y="250"/>
                  </a:cubicBezTo>
                  <a:cubicBezTo>
                    <a:pt x="739" y="250"/>
                    <a:pt x="740" y="250"/>
                    <a:pt x="740" y="250"/>
                  </a:cubicBezTo>
                  <a:cubicBezTo>
                    <a:pt x="741" y="250"/>
                    <a:pt x="742" y="248"/>
                    <a:pt x="743" y="248"/>
                  </a:cubicBezTo>
                  <a:cubicBezTo>
                    <a:pt x="743" y="247"/>
                    <a:pt x="743" y="247"/>
                    <a:pt x="744" y="247"/>
                  </a:cubicBezTo>
                  <a:cubicBezTo>
                    <a:pt x="744" y="247"/>
                    <a:pt x="745" y="247"/>
                    <a:pt x="745" y="247"/>
                  </a:cubicBezTo>
                  <a:cubicBezTo>
                    <a:pt x="745" y="247"/>
                    <a:pt x="746" y="247"/>
                    <a:pt x="746" y="247"/>
                  </a:cubicBezTo>
                  <a:cubicBezTo>
                    <a:pt x="747" y="247"/>
                    <a:pt x="748" y="247"/>
                    <a:pt x="749" y="247"/>
                  </a:cubicBezTo>
                  <a:cubicBezTo>
                    <a:pt x="750" y="248"/>
                    <a:pt x="750" y="249"/>
                    <a:pt x="750" y="250"/>
                  </a:cubicBezTo>
                  <a:cubicBezTo>
                    <a:pt x="751" y="250"/>
                    <a:pt x="752" y="250"/>
                    <a:pt x="753" y="251"/>
                  </a:cubicBezTo>
                  <a:cubicBezTo>
                    <a:pt x="754" y="251"/>
                    <a:pt x="754" y="252"/>
                    <a:pt x="754" y="253"/>
                  </a:cubicBezTo>
                  <a:cubicBezTo>
                    <a:pt x="754" y="253"/>
                    <a:pt x="754" y="253"/>
                    <a:pt x="754" y="253"/>
                  </a:cubicBezTo>
                  <a:cubicBezTo>
                    <a:pt x="754" y="254"/>
                    <a:pt x="755" y="254"/>
                    <a:pt x="756" y="254"/>
                  </a:cubicBezTo>
                  <a:cubicBezTo>
                    <a:pt x="757" y="254"/>
                    <a:pt x="757" y="255"/>
                    <a:pt x="757" y="256"/>
                  </a:cubicBezTo>
                  <a:cubicBezTo>
                    <a:pt x="757" y="256"/>
                    <a:pt x="758" y="257"/>
                    <a:pt x="759" y="257"/>
                  </a:cubicBezTo>
                  <a:cubicBezTo>
                    <a:pt x="760" y="257"/>
                    <a:pt x="760" y="258"/>
                    <a:pt x="760" y="259"/>
                  </a:cubicBezTo>
                  <a:cubicBezTo>
                    <a:pt x="760" y="259"/>
                    <a:pt x="760" y="260"/>
                    <a:pt x="759" y="260"/>
                  </a:cubicBezTo>
                  <a:cubicBezTo>
                    <a:pt x="759" y="261"/>
                    <a:pt x="760" y="263"/>
                    <a:pt x="760" y="264"/>
                  </a:cubicBezTo>
                  <a:cubicBezTo>
                    <a:pt x="760" y="265"/>
                    <a:pt x="759" y="266"/>
                    <a:pt x="758" y="267"/>
                  </a:cubicBezTo>
                  <a:cubicBezTo>
                    <a:pt x="758" y="267"/>
                    <a:pt x="757" y="268"/>
                    <a:pt x="757" y="269"/>
                  </a:cubicBezTo>
                  <a:cubicBezTo>
                    <a:pt x="757" y="269"/>
                    <a:pt x="757" y="270"/>
                    <a:pt x="757" y="270"/>
                  </a:cubicBezTo>
                  <a:cubicBezTo>
                    <a:pt x="757" y="271"/>
                    <a:pt x="758" y="271"/>
                    <a:pt x="758" y="272"/>
                  </a:cubicBezTo>
                  <a:cubicBezTo>
                    <a:pt x="758" y="272"/>
                    <a:pt x="758" y="272"/>
                    <a:pt x="758" y="272"/>
                  </a:cubicBezTo>
                  <a:cubicBezTo>
                    <a:pt x="759" y="272"/>
                    <a:pt x="759" y="272"/>
                    <a:pt x="759" y="271"/>
                  </a:cubicBezTo>
                  <a:cubicBezTo>
                    <a:pt x="759" y="271"/>
                    <a:pt x="759" y="270"/>
                    <a:pt x="759" y="270"/>
                  </a:cubicBezTo>
                  <a:cubicBezTo>
                    <a:pt x="759" y="270"/>
                    <a:pt x="761" y="268"/>
                    <a:pt x="761" y="269"/>
                  </a:cubicBezTo>
                  <a:cubicBezTo>
                    <a:pt x="761" y="269"/>
                    <a:pt x="761" y="269"/>
                    <a:pt x="761" y="269"/>
                  </a:cubicBezTo>
                  <a:cubicBezTo>
                    <a:pt x="762" y="269"/>
                    <a:pt x="762" y="270"/>
                    <a:pt x="761" y="270"/>
                  </a:cubicBezTo>
                  <a:cubicBezTo>
                    <a:pt x="761" y="270"/>
                    <a:pt x="761" y="271"/>
                    <a:pt x="761" y="271"/>
                  </a:cubicBezTo>
                  <a:cubicBezTo>
                    <a:pt x="761" y="272"/>
                    <a:pt x="761" y="273"/>
                    <a:pt x="761" y="273"/>
                  </a:cubicBezTo>
                  <a:cubicBezTo>
                    <a:pt x="761" y="274"/>
                    <a:pt x="761" y="275"/>
                    <a:pt x="761" y="275"/>
                  </a:cubicBezTo>
                  <a:cubicBezTo>
                    <a:pt x="762" y="276"/>
                    <a:pt x="762" y="277"/>
                    <a:pt x="762" y="278"/>
                  </a:cubicBezTo>
                  <a:cubicBezTo>
                    <a:pt x="763" y="279"/>
                    <a:pt x="763" y="279"/>
                    <a:pt x="764" y="279"/>
                  </a:cubicBezTo>
                  <a:cubicBezTo>
                    <a:pt x="765" y="279"/>
                    <a:pt x="767" y="278"/>
                    <a:pt x="767" y="279"/>
                  </a:cubicBezTo>
                  <a:cubicBezTo>
                    <a:pt x="768" y="280"/>
                    <a:pt x="766" y="281"/>
                    <a:pt x="766" y="282"/>
                  </a:cubicBezTo>
                  <a:cubicBezTo>
                    <a:pt x="766" y="282"/>
                    <a:pt x="767" y="283"/>
                    <a:pt x="766" y="283"/>
                  </a:cubicBezTo>
                  <a:cubicBezTo>
                    <a:pt x="766" y="283"/>
                    <a:pt x="766" y="283"/>
                    <a:pt x="766" y="283"/>
                  </a:cubicBezTo>
                  <a:cubicBezTo>
                    <a:pt x="766" y="284"/>
                    <a:pt x="766" y="284"/>
                    <a:pt x="767" y="284"/>
                  </a:cubicBezTo>
                  <a:cubicBezTo>
                    <a:pt x="768" y="284"/>
                    <a:pt x="768" y="284"/>
                    <a:pt x="768" y="286"/>
                  </a:cubicBezTo>
                  <a:cubicBezTo>
                    <a:pt x="768" y="286"/>
                    <a:pt x="768" y="287"/>
                    <a:pt x="768" y="287"/>
                  </a:cubicBezTo>
                  <a:cubicBezTo>
                    <a:pt x="769" y="287"/>
                    <a:pt x="769" y="287"/>
                    <a:pt x="769" y="288"/>
                  </a:cubicBezTo>
                  <a:cubicBezTo>
                    <a:pt x="769" y="288"/>
                    <a:pt x="769" y="289"/>
                    <a:pt x="770" y="289"/>
                  </a:cubicBezTo>
                  <a:cubicBezTo>
                    <a:pt x="770" y="290"/>
                    <a:pt x="770" y="290"/>
                    <a:pt x="771" y="290"/>
                  </a:cubicBezTo>
                  <a:cubicBezTo>
                    <a:pt x="772" y="289"/>
                    <a:pt x="772" y="292"/>
                    <a:pt x="773" y="293"/>
                  </a:cubicBezTo>
                  <a:cubicBezTo>
                    <a:pt x="773" y="293"/>
                    <a:pt x="774" y="294"/>
                    <a:pt x="774" y="294"/>
                  </a:cubicBezTo>
                  <a:cubicBezTo>
                    <a:pt x="774" y="295"/>
                    <a:pt x="774" y="295"/>
                    <a:pt x="775" y="295"/>
                  </a:cubicBezTo>
                  <a:cubicBezTo>
                    <a:pt x="775" y="295"/>
                    <a:pt x="775" y="296"/>
                    <a:pt x="776" y="296"/>
                  </a:cubicBezTo>
                  <a:cubicBezTo>
                    <a:pt x="776" y="296"/>
                    <a:pt x="776" y="296"/>
                    <a:pt x="776" y="296"/>
                  </a:cubicBezTo>
                  <a:cubicBezTo>
                    <a:pt x="777" y="296"/>
                    <a:pt x="778" y="296"/>
                    <a:pt x="779" y="296"/>
                  </a:cubicBezTo>
                  <a:cubicBezTo>
                    <a:pt x="779" y="296"/>
                    <a:pt x="780" y="297"/>
                    <a:pt x="780" y="297"/>
                  </a:cubicBezTo>
                  <a:cubicBezTo>
                    <a:pt x="781" y="296"/>
                    <a:pt x="781" y="296"/>
                    <a:pt x="782" y="296"/>
                  </a:cubicBezTo>
                  <a:cubicBezTo>
                    <a:pt x="782" y="296"/>
                    <a:pt x="782" y="296"/>
                    <a:pt x="782" y="296"/>
                  </a:cubicBezTo>
                  <a:cubicBezTo>
                    <a:pt x="782" y="294"/>
                    <a:pt x="782" y="293"/>
                    <a:pt x="782" y="293"/>
                  </a:cubicBezTo>
                  <a:cubicBezTo>
                    <a:pt x="783" y="292"/>
                    <a:pt x="783" y="292"/>
                    <a:pt x="783" y="291"/>
                  </a:cubicBezTo>
                  <a:cubicBezTo>
                    <a:pt x="783" y="291"/>
                    <a:pt x="784" y="290"/>
                    <a:pt x="784" y="289"/>
                  </a:cubicBezTo>
                  <a:cubicBezTo>
                    <a:pt x="784" y="289"/>
                    <a:pt x="784" y="288"/>
                    <a:pt x="785" y="287"/>
                  </a:cubicBezTo>
                  <a:cubicBezTo>
                    <a:pt x="785" y="286"/>
                    <a:pt x="785" y="286"/>
                    <a:pt x="785" y="285"/>
                  </a:cubicBezTo>
                  <a:cubicBezTo>
                    <a:pt x="785" y="284"/>
                    <a:pt x="785" y="283"/>
                    <a:pt x="785" y="282"/>
                  </a:cubicBezTo>
                  <a:cubicBezTo>
                    <a:pt x="786" y="281"/>
                    <a:pt x="786" y="280"/>
                    <a:pt x="786" y="279"/>
                  </a:cubicBezTo>
                  <a:cubicBezTo>
                    <a:pt x="785" y="278"/>
                    <a:pt x="785" y="277"/>
                    <a:pt x="784" y="276"/>
                  </a:cubicBezTo>
                  <a:cubicBezTo>
                    <a:pt x="784" y="276"/>
                    <a:pt x="783" y="276"/>
                    <a:pt x="783" y="275"/>
                  </a:cubicBezTo>
                  <a:cubicBezTo>
                    <a:pt x="782" y="275"/>
                    <a:pt x="783" y="275"/>
                    <a:pt x="783" y="275"/>
                  </a:cubicBezTo>
                  <a:cubicBezTo>
                    <a:pt x="782" y="274"/>
                    <a:pt x="782" y="273"/>
                    <a:pt x="782" y="273"/>
                  </a:cubicBezTo>
                  <a:cubicBezTo>
                    <a:pt x="782" y="272"/>
                    <a:pt x="782" y="272"/>
                    <a:pt x="781" y="271"/>
                  </a:cubicBezTo>
                  <a:cubicBezTo>
                    <a:pt x="781" y="271"/>
                    <a:pt x="780" y="270"/>
                    <a:pt x="781" y="270"/>
                  </a:cubicBezTo>
                  <a:cubicBezTo>
                    <a:pt x="781" y="269"/>
                    <a:pt x="780" y="268"/>
                    <a:pt x="780" y="268"/>
                  </a:cubicBezTo>
                  <a:cubicBezTo>
                    <a:pt x="780" y="267"/>
                    <a:pt x="780" y="266"/>
                    <a:pt x="781" y="265"/>
                  </a:cubicBezTo>
                  <a:cubicBezTo>
                    <a:pt x="781" y="264"/>
                    <a:pt x="781" y="263"/>
                    <a:pt x="780" y="262"/>
                  </a:cubicBezTo>
                  <a:cubicBezTo>
                    <a:pt x="780" y="262"/>
                    <a:pt x="780" y="261"/>
                    <a:pt x="779" y="261"/>
                  </a:cubicBezTo>
                  <a:cubicBezTo>
                    <a:pt x="779" y="260"/>
                    <a:pt x="779" y="260"/>
                    <a:pt x="778" y="259"/>
                  </a:cubicBezTo>
                  <a:cubicBezTo>
                    <a:pt x="778" y="259"/>
                    <a:pt x="778" y="258"/>
                    <a:pt x="777" y="258"/>
                  </a:cubicBezTo>
                  <a:cubicBezTo>
                    <a:pt x="777" y="257"/>
                    <a:pt x="777" y="256"/>
                    <a:pt x="777" y="256"/>
                  </a:cubicBezTo>
                  <a:cubicBezTo>
                    <a:pt x="776" y="255"/>
                    <a:pt x="777" y="255"/>
                    <a:pt x="776" y="254"/>
                  </a:cubicBezTo>
                  <a:cubicBezTo>
                    <a:pt x="776" y="254"/>
                    <a:pt x="776" y="253"/>
                    <a:pt x="776" y="253"/>
                  </a:cubicBezTo>
                  <a:cubicBezTo>
                    <a:pt x="775" y="252"/>
                    <a:pt x="775" y="252"/>
                    <a:pt x="775" y="251"/>
                  </a:cubicBezTo>
                  <a:cubicBezTo>
                    <a:pt x="775" y="251"/>
                    <a:pt x="775" y="251"/>
                    <a:pt x="775" y="250"/>
                  </a:cubicBezTo>
                  <a:cubicBezTo>
                    <a:pt x="774" y="250"/>
                    <a:pt x="775" y="249"/>
                    <a:pt x="774" y="249"/>
                  </a:cubicBezTo>
                  <a:cubicBezTo>
                    <a:pt x="774" y="249"/>
                    <a:pt x="773" y="248"/>
                    <a:pt x="773" y="248"/>
                  </a:cubicBezTo>
                  <a:cubicBezTo>
                    <a:pt x="774" y="247"/>
                    <a:pt x="774" y="246"/>
                    <a:pt x="774" y="246"/>
                  </a:cubicBezTo>
                  <a:cubicBezTo>
                    <a:pt x="775" y="244"/>
                    <a:pt x="774" y="244"/>
                    <a:pt x="774" y="242"/>
                  </a:cubicBezTo>
                  <a:cubicBezTo>
                    <a:pt x="773" y="241"/>
                    <a:pt x="773" y="239"/>
                    <a:pt x="773" y="237"/>
                  </a:cubicBezTo>
                  <a:cubicBezTo>
                    <a:pt x="773" y="237"/>
                    <a:pt x="773" y="237"/>
                    <a:pt x="773" y="237"/>
                  </a:cubicBezTo>
                  <a:cubicBezTo>
                    <a:pt x="773" y="237"/>
                    <a:pt x="773" y="237"/>
                    <a:pt x="773" y="237"/>
                  </a:cubicBezTo>
                  <a:cubicBezTo>
                    <a:pt x="773" y="237"/>
                    <a:pt x="773" y="237"/>
                    <a:pt x="773" y="237"/>
                  </a:cubicBezTo>
                  <a:cubicBezTo>
                    <a:pt x="773" y="236"/>
                    <a:pt x="773" y="235"/>
                    <a:pt x="773" y="234"/>
                  </a:cubicBezTo>
                  <a:cubicBezTo>
                    <a:pt x="773" y="233"/>
                    <a:pt x="773" y="233"/>
                    <a:pt x="773" y="232"/>
                  </a:cubicBezTo>
                  <a:cubicBezTo>
                    <a:pt x="773" y="231"/>
                    <a:pt x="773" y="231"/>
                    <a:pt x="773" y="230"/>
                  </a:cubicBezTo>
                  <a:cubicBezTo>
                    <a:pt x="774" y="229"/>
                    <a:pt x="774" y="229"/>
                    <a:pt x="774" y="228"/>
                  </a:cubicBezTo>
                  <a:cubicBezTo>
                    <a:pt x="774" y="227"/>
                    <a:pt x="775" y="226"/>
                    <a:pt x="776" y="226"/>
                  </a:cubicBezTo>
                  <a:cubicBezTo>
                    <a:pt x="776" y="226"/>
                    <a:pt x="776" y="226"/>
                    <a:pt x="777" y="226"/>
                  </a:cubicBezTo>
                  <a:cubicBezTo>
                    <a:pt x="777" y="226"/>
                    <a:pt x="777" y="226"/>
                    <a:pt x="778" y="225"/>
                  </a:cubicBezTo>
                  <a:cubicBezTo>
                    <a:pt x="778" y="224"/>
                    <a:pt x="779" y="224"/>
                    <a:pt x="779" y="223"/>
                  </a:cubicBezTo>
                  <a:cubicBezTo>
                    <a:pt x="780" y="222"/>
                    <a:pt x="780" y="222"/>
                    <a:pt x="778" y="221"/>
                  </a:cubicBezTo>
                  <a:cubicBezTo>
                    <a:pt x="779" y="221"/>
                    <a:pt x="779" y="221"/>
                    <a:pt x="779" y="221"/>
                  </a:cubicBezTo>
                  <a:cubicBezTo>
                    <a:pt x="779" y="220"/>
                    <a:pt x="780" y="220"/>
                    <a:pt x="781" y="220"/>
                  </a:cubicBezTo>
                  <a:cubicBezTo>
                    <a:pt x="781" y="220"/>
                    <a:pt x="781" y="221"/>
                    <a:pt x="782" y="221"/>
                  </a:cubicBezTo>
                  <a:cubicBezTo>
                    <a:pt x="782" y="221"/>
                    <a:pt x="782" y="220"/>
                    <a:pt x="783" y="220"/>
                  </a:cubicBezTo>
                  <a:cubicBezTo>
                    <a:pt x="783" y="219"/>
                    <a:pt x="783" y="218"/>
                    <a:pt x="784" y="218"/>
                  </a:cubicBezTo>
                  <a:cubicBezTo>
                    <a:pt x="785" y="218"/>
                    <a:pt x="785" y="218"/>
                    <a:pt x="786" y="218"/>
                  </a:cubicBezTo>
                  <a:cubicBezTo>
                    <a:pt x="787" y="218"/>
                    <a:pt x="787" y="217"/>
                    <a:pt x="788" y="217"/>
                  </a:cubicBezTo>
                  <a:cubicBezTo>
                    <a:pt x="789" y="217"/>
                    <a:pt x="790" y="217"/>
                    <a:pt x="790" y="217"/>
                  </a:cubicBezTo>
                  <a:cubicBezTo>
                    <a:pt x="791" y="216"/>
                    <a:pt x="791" y="216"/>
                    <a:pt x="792" y="216"/>
                  </a:cubicBezTo>
                  <a:cubicBezTo>
                    <a:pt x="793" y="216"/>
                    <a:pt x="793" y="216"/>
                    <a:pt x="793" y="216"/>
                  </a:cubicBezTo>
                  <a:cubicBezTo>
                    <a:pt x="793" y="215"/>
                    <a:pt x="794" y="215"/>
                    <a:pt x="794" y="214"/>
                  </a:cubicBezTo>
                  <a:cubicBezTo>
                    <a:pt x="794" y="214"/>
                    <a:pt x="794" y="214"/>
                    <a:pt x="794" y="213"/>
                  </a:cubicBezTo>
                  <a:cubicBezTo>
                    <a:pt x="794" y="213"/>
                    <a:pt x="796" y="213"/>
                    <a:pt x="796" y="213"/>
                  </a:cubicBezTo>
                  <a:cubicBezTo>
                    <a:pt x="796" y="213"/>
                    <a:pt x="796" y="213"/>
                    <a:pt x="796" y="213"/>
                  </a:cubicBezTo>
                  <a:cubicBezTo>
                    <a:pt x="796" y="212"/>
                    <a:pt x="797" y="212"/>
                    <a:pt x="797" y="211"/>
                  </a:cubicBezTo>
                  <a:cubicBezTo>
                    <a:pt x="797" y="211"/>
                    <a:pt x="797" y="210"/>
                    <a:pt x="798" y="209"/>
                  </a:cubicBezTo>
                  <a:cubicBezTo>
                    <a:pt x="798" y="207"/>
                    <a:pt x="800" y="206"/>
                    <a:pt x="801" y="204"/>
                  </a:cubicBezTo>
                  <a:cubicBezTo>
                    <a:pt x="802" y="204"/>
                    <a:pt x="802" y="204"/>
                    <a:pt x="802" y="204"/>
                  </a:cubicBezTo>
                  <a:cubicBezTo>
                    <a:pt x="802" y="203"/>
                    <a:pt x="803" y="203"/>
                    <a:pt x="805" y="204"/>
                  </a:cubicBezTo>
                  <a:cubicBezTo>
                    <a:pt x="805" y="205"/>
                    <a:pt x="805" y="205"/>
                    <a:pt x="806" y="205"/>
                  </a:cubicBezTo>
                  <a:cubicBezTo>
                    <a:pt x="806" y="205"/>
                    <a:pt x="807" y="204"/>
                    <a:pt x="807" y="204"/>
                  </a:cubicBezTo>
                  <a:cubicBezTo>
                    <a:pt x="807" y="204"/>
                    <a:pt x="808" y="203"/>
                    <a:pt x="808" y="203"/>
                  </a:cubicBezTo>
                  <a:cubicBezTo>
                    <a:pt x="808" y="202"/>
                    <a:pt x="809" y="201"/>
                    <a:pt x="809" y="200"/>
                  </a:cubicBezTo>
                  <a:cubicBezTo>
                    <a:pt x="810" y="199"/>
                    <a:pt x="811" y="199"/>
                    <a:pt x="811" y="198"/>
                  </a:cubicBezTo>
                  <a:cubicBezTo>
                    <a:pt x="812" y="197"/>
                    <a:pt x="813" y="197"/>
                    <a:pt x="814" y="196"/>
                  </a:cubicBezTo>
                  <a:cubicBezTo>
                    <a:pt x="815" y="196"/>
                    <a:pt x="815" y="195"/>
                    <a:pt x="816" y="195"/>
                  </a:cubicBezTo>
                  <a:cubicBezTo>
                    <a:pt x="817" y="194"/>
                    <a:pt x="817" y="194"/>
                    <a:pt x="818" y="194"/>
                  </a:cubicBezTo>
                  <a:cubicBezTo>
                    <a:pt x="818" y="194"/>
                    <a:pt x="818" y="194"/>
                    <a:pt x="818" y="194"/>
                  </a:cubicBezTo>
                  <a:cubicBezTo>
                    <a:pt x="819" y="194"/>
                    <a:pt x="819" y="194"/>
                    <a:pt x="819" y="194"/>
                  </a:cubicBezTo>
                  <a:cubicBezTo>
                    <a:pt x="820" y="194"/>
                    <a:pt x="821" y="194"/>
                    <a:pt x="821" y="194"/>
                  </a:cubicBezTo>
                  <a:cubicBezTo>
                    <a:pt x="823" y="194"/>
                    <a:pt x="823" y="193"/>
                    <a:pt x="823" y="192"/>
                  </a:cubicBezTo>
                  <a:cubicBezTo>
                    <a:pt x="823" y="192"/>
                    <a:pt x="823" y="192"/>
                    <a:pt x="823" y="192"/>
                  </a:cubicBezTo>
                  <a:cubicBezTo>
                    <a:pt x="821" y="192"/>
                    <a:pt x="820" y="194"/>
                    <a:pt x="819" y="194"/>
                  </a:cubicBezTo>
                  <a:cubicBezTo>
                    <a:pt x="819" y="194"/>
                    <a:pt x="818" y="194"/>
                    <a:pt x="818" y="193"/>
                  </a:cubicBezTo>
                  <a:cubicBezTo>
                    <a:pt x="818" y="193"/>
                    <a:pt x="818" y="193"/>
                    <a:pt x="818" y="193"/>
                  </a:cubicBezTo>
                  <a:cubicBezTo>
                    <a:pt x="817" y="193"/>
                    <a:pt x="816" y="192"/>
                    <a:pt x="816" y="192"/>
                  </a:cubicBezTo>
                  <a:cubicBezTo>
                    <a:pt x="817" y="191"/>
                    <a:pt x="818" y="191"/>
                    <a:pt x="819" y="191"/>
                  </a:cubicBezTo>
                  <a:cubicBezTo>
                    <a:pt x="820" y="191"/>
                    <a:pt x="820" y="191"/>
                    <a:pt x="821" y="190"/>
                  </a:cubicBezTo>
                  <a:cubicBezTo>
                    <a:pt x="821" y="189"/>
                    <a:pt x="821" y="189"/>
                    <a:pt x="820" y="188"/>
                  </a:cubicBezTo>
                  <a:cubicBezTo>
                    <a:pt x="819" y="188"/>
                    <a:pt x="819" y="188"/>
                    <a:pt x="818" y="188"/>
                  </a:cubicBezTo>
                  <a:cubicBezTo>
                    <a:pt x="818" y="187"/>
                    <a:pt x="818" y="187"/>
                    <a:pt x="819" y="187"/>
                  </a:cubicBezTo>
                  <a:cubicBezTo>
                    <a:pt x="819" y="187"/>
                    <a:pt x="819" y="187"/>
                    <a:pt x="820" y="187"/>
                  </a:cubicBezTo>
                  <a:cubicBezTo>
                    <a:pt x="820" y="187"/>
                    <a:pt x="821" y="187"/>
                    <a:pt x="821" y="187"/>
                  </a:cubicBezTo>
                  <a:cubicBezTo>
                    <a:pt x="822" y="186"/>
                    <a:pt x="823" y="186"/>
                    <a:pt x="823" y="187"/>
                  </a:cubicBezTo>
                  <a:cubicBezTo>
                    <a:pt x="823" y="187"/>
                    <a:pt x="823" y="187"/>
                    <a:pt x="823" y="187"/>
                  </a:cubicBezTo>
                  <a:cubicBezTo>
                    <a:pt x="824" y="188"/>
                    <a:pt x="825" y="187"/>
                    <a:pt x="826" y="188"/>
                  </a:cubicBezTo>
                  <a:cubicBezTo>
                    <a:pt x="826" y="188"/>
                    <a:pt x="826" y="187"/>
                    <a:pt x="826" y="187"/>
                  </a:cubicBezTo>
                  <a:cubicBezTo>
                    <a:pt x="827" y="187"/>
                    <a:pt x="826" y="186"/>
                    <a:pt x="827" y="186"/>
                  </a:cubicBezTo>
                  <a:cubicBezTo>
                    <a:pt x="828" y="185"/>
                    <a:pt x="829" y="185"/>
                    <a:pt x="829" y="185"/>
                  </a:cubicBezTo>
                  <a:cubicBezTo>
                    <a:pt x="830" y="184"/>
                    <a:pt x="830" y="182"/>
                    <a:pt x="829" y="181"/>
                  </a:cubicBezTo>
                  <a:cubicBezTo>
                    <a:pt x="829" y="181"/>
                    <a:pt x="829" y="181"/>
                    <a:pt x="829" y="181"/>
                  </a:cubicBezTo>
                  <a:cubicBezTo>
                    <a:pt x="828" y="181"/>
                    <a:pt x="828" y="183"/>
                    <a:pt x="827" y="183"/>
                  </a:cubicBezTo>
                  <a:cubicBezTo>
                    <a:pt x="826" y="184"/>
                    <a:pt x="827" y="182"/>
                    <a:pt x="826" y="181"/>
                  </a:cubicBezTo>
                  <a:cubicBezTo>
                    <a:pt x="826" y="181"/>
                    <a:pt x="825" y="181"/>
                    <a:pt x="825" y="181"/>
                  </a:cubicBezTo>
                  <a:cubicBezTo>
                    <a:pt x="824" y="181"/>
                    <a:pt x="824" y="182"/>
                    <a:pt x="823" y="182"/>
                  </a:cubicBezTo>
                  <a:cubicBezTo>
                    <a:pt x="822" y="182"/>
                    <a:pt x="822" y="181"/>
                    <a:pt x="821" y="182"/>
                  </a:cubicBezTo>
                  <a:cubicBezTo>
                    <a:pt x="821" y="182"/>
                    <a:pt x="821" y="182"/>
                    <a:pt x="821" y="182"/>
                  </a:cubicBezTo>
                  <a:cubicBezTo>
                    <a:pt x="820" y="183"/>
                    <a:pt x="819" y="183"/>
                    <a:pt x="819" y="182"/>
                  </a:cubicBezTo>
                  <a:cubicBezTo>
                    <a:pt x="819" y="181"/>
                    <a:pt x="819" y="181"/>
                    <a:pt x="819" y="180"/>
                  </a:cubicBezTo>
                  <a:cubicBezTo>
                    <a:pt x="819" y="180"/>
                    <a:pt x="819" y="180"/>
                    <a:pt x="819" y="179"/>
                  </a:cubicBezTo>
                  <a:cubicBezTo>
                    <a:pt x="818" y="178"/>
                    <a:pt x="820" y="178"/>
                    <a:pt x="820" y="179"/>
                  </a:cubicBezTo>
                  <a:cubicBezTo>
                    <a:pt x="820" y="179"/>
                    <a:pt x="821" y="180"/>
                    <a:pt x="822" y="180"/>
                  </a:cubicBezTo>
                  <a:cubicBezTo>
                    <a:pt x="822" y="180"/>
                    <a:pt x="822" y="180"/>
                    <a:pt x="822" y="180"/>
                  </a:cubicBezTo>
                  <a:cubicBezTo>
                    <a:pt x="823" y="179"/>
                    <a:pt x="823" y="178"/>
                    <a:pt x="824" y="178"/>
                  </a:cubicBezTo>
                  <a:cubicBezTo>
                    <a:pt x="825" y="178"/>
                    <a:pt x="826" y="178"/>
                    <a:pt x="826" y="177"/>
                  </a:cubicBezTo>
                  <a:cubicBezTo>
                    <a:pt x="827" y="177"/>
                    <a:pt x="827" y="177"/>
                    <a:pt x="827" y="177"/>
                  </a:cubicBezTo>
                  <a:cubicBezTo>
                    <a:pt x="828" y="176"/>
                    <a:pt x="827" y="176"/>
                    <a:pt x="827" y="175"/>
                  </a:cubicBezTo>
                  <a:cubicBezTo>
                    <a:pt x="826" y="174"/>
                    <a:pt x="828" y="174"/>
                    <a:pt x="828" y="173"/>
                  </a:cubicBezTo>
                  <a:cubicBezTo>
                    <a:pt x="828" y="173"/>
                    <a:pt x="828" y="172"/>
                    <a:pt x="827" y="172"/>
                  </a:cubicBezTo>
                  <a:cubicBezTo>
                    <a:pt x="827" y="172"/>
                    <a:pt x="827" y="172"/>
                    <a:pt x="827" y="172"/>
                  </a:cubicBezTo>
                  <a:cubicBezTo>
                    <a:pt x="827" y="171"/>
                    <a:pt x="827" y="171"/>
                    <a:pt x="828" y="171"/>
                  </a:cubicBezTo>
                  <a:cubicBezTo>
                    <a:pt x="828" y="170"/>
                    <a:pt x="828" y="170"/>
                    <a:pt x="828" y="170"/>
                  </a:cubicBezTo>
                  <a:cubicBezTo>
                    <a:pt x="827" y="169"/>
                    <a:pt x="826" y="169"/>
                    <a:pt x="826" y="169"/>
                  </a:cubicBezTo>
                  <a:cubicBezTo>
                    <a:pt x="825" y="169"/>
                    <a:pt x="824" y="170"/>
                    <a:pt x="823" y="169"/>
                  </a:cubicBezTo>
                  <a:cubicBezTo>
                    <a:pt x="822" y="169"/>
                    <a:pt x="823" y="168"/>
                    <a:pt x="822" y="168"/>
                  </a:cubicBezTo>
                  <a:cubicBezTo>
                    <a:pt x="822" y="167"/>
                    <a:pt x="821" y="167"/>
                    <a:pt x="820" y="167"/>
                  </a:cubicBezTo>
                  <a:cubicBezTo>
                    <a:pt x="819" y="167"/>
                    <a:pt x="818" y="165"/>
                    <a:pt x="817" y="164"/>
                  </a:cubicBezTo>
                  <a:cubicBezTo>
                    <a:pt x="817" y="164"/>
                    <a:pt x="817" y="164"/>
                    <a:pt x="817" y="164"/>
                  </a:cubicBezTo>
                  <a:cubicBezTo>
                    <a:pt x="817" y="164"/>
                    <a:pt x="818" y="164"/>
                    <a:pt x="818" y="164"/>
                  </a:cubicBezTo>
                  <a:cubicBezTo>
                    <a:pt x="819" y="164"/>
                    <a:pt x="819" y="165"/>
                    <a:pt x="820" y="165"/>
                  </a:cubicBezTo>
                  <a:cubicBezTo>
                    <a:pt x="820" y="166"/>
                    <a:pt x="822" y="165"/>
                    <a:pt x="822" y="166"/>
                  </a:cubicBezTo>
                  <a:cubicBezTo>
                    <a:pt x="822" y="166"/>
                    <a:pt x="822" y="167"/>
                    <a:pt x="823" y="167"/>
                  </a:cubicBezTo>
                  <a:cubicBezTo>
                    <a:pt x="823" y="167"/>
                    <a:pt x="824" y="167"/>
                    <a:pt x="824" y="167"/>
                  </a:cubicBezTo>
                  <a:cubicBezTo>
                    <a:pt x="825" y="166"/>
                    <a:pt x="823" y="165"/>
                    <a:pt x="822" y="164"/>
                  </a:cubicBezTo>
                  <a:cubicBezTo>
                    <a:pt x="823" y="164"/>
                    <a:pt x="824" y="165"/>
                    <a:pt x="824" y="163"/>
                  </a:cubicBezTo>
                  <a:cubicBezTo>
                    <a:pt x="824" y="162"/>
                    <a:pt x="824" y="162"/>
                    <a:pt x="823" y="162"/>
                  </a:cubicBezTo>
                  <a:cubicBezTo>
                    <a:pt x="822" y="162"/>
                    <a:pt x="822" y="162"/>
                    <a:pt x="822" y="162"/>
                  </a:cubicBezTo>
                  <a:cubicBezTo>
                    <a:pt x="821" y="161"/>
                    <a:pt x="821" y="161"/>
                    <a:pt x="821" y="160"/>
                  </a:cubicBezTo>
                  <a:cubicBezTo>
                    <a:pt x="821" y="160"/>
                    <a:pt x="821" y="160"/>
                    <a:pt x="821" y="159"/>
                  </a:cubicBezTo>
                  <a:cubicBezTo>
                    <a:pt x="821" y="159"/>
                    <a:pt x="821" y="159"/>
                    <a:pt x="821" y="159"/>
                  </a:cubicBezTo>
                  <a:cubicBezTo>
                    <a:pt x="821" y="158"/>
                    <a:pt x="821" y="158"/>
                    <a:pt x="822" y="159"/>
                  </a:cubicBezTo>
                  <a:cubicBezTo>
                    <a:pt x="822" y="160"/>
                    <a:pt x="823" y="161"/>
                    <a:pt x="824" y="160"/>
                  </a:cubicBezTo>
                  <a:cubicBezTo>
                    <a:pt x="825" y="160"/>
                    <a:pt x="825" y="160"/>
                    <a:pt x="825" y="160"/>
                  </a:cubicBezTo>
                  <a:cubicBezTo>
                    <a:pt x="825" y="159"/>
                    <a:pt x="825" y="158"/>
                    <a:pt x="824" y="158"/>
                  </a:cubicBezTo>
                  <a:cubicBezTo>
                    <a:pt x="823" y="157"/>
                    <a:pt x="822" y="156"/>
                    <a:pt x="822" y="155"/>
                  </a:cubicBezTo>
                  <a:cubicBezTo>
                    <a:pt x="822" y="155"/>
                    <a:pt x="821" y="154"/>
                    <a:pt x="821" y="154"/>
                  </a:cubicBezTo>
                  <a:cubicBezTo>
                    <a:pt x="820" y="154"/>
                    <a:pt x="820" y="154"/>
                    <a:pt x="819" y="154"/>
                  </a:cubicBezTo>
                  <a:cubicBezTo>
                    <a:pt x="818" y="154"/>
                    <a:pt x="818" y="153"/>
                    <a:pt x="817" y="152"/>
                  </a:cubicBezTo>
                  <a:cubicBezTo>
                    <a:pt x="817" y="152"/>
                    <a:pt x="816" y="152"/>
                    <a:pt x="816" y="152"/>
                  </a:cubicBezTo>
                  <a:cubicBezTo>
                    <a:pt x="815" y="152"/>
                    <a:pt x="815" y="151"/>
                    <a:pt x="815" y="150"/>
                  </a:cubicBezTo>
                  <a:cubicBezTo>
                    <a:pt x="814" y="149"/>
                    <a:pt x="815" y="149"/>
                    <a:pt x="816" y="148"/>
                  </a:cubicBezTo>
                  <a:cubicBezTo>
                    <a:pt x="816" y="149"/>
                    <a:pt x="816" y="149"/>
                    <a:pt x="816" y="150"/>
                  </a:cubicBezTo>
                  <a:cubicBezTo>
                    <a:pt x="816" y="150"/>
                    <a:pt x="817" y="150"/>
                    <a:pt x="817" y="150"/>
                  </a:cubicBezTo>
                  <a:cubicBezTo>
                    <a:pt x="818" y="150"/>
                    <a:pt x="818" y="151"/>
                    <a:pt x="818" y="151"/>
                  </a:cubicBezTo>
                  <a:cubicBezTo>
                    <a:pt x="818" y="151"/>
                    <a:pt x="818" y="151"/>
                    <a:pt x="818" y="151"/>
                  </a:cubicBezTo>
                  <a:cubicBezTo>
                    <a:pt x="819" y="152"/>
                    <a:pt x="819" y="152"/>
                    <a:pt x="820" y="152"/>
                  </a:cubicBezTo>
                  <a:cubicBezTo>
                    <a:pt x="821" y="153"/>
                    <a:pt x="822" y="153"/>
                    <a:pt x="823" y="154"/>
                  </a:cubicBezTo>
                  <a:cubicBezTo>
                    <a:pt x="823" y="154"/>
                    <a:pt x="823" y="154"/>
                    <a:pt x="823" y="154"/>
                  </a:cubicBezTo>
                  <a:cubicBezTo>
                    <a:pt x="824" y="153"/>
                    <a:pt x="824" y="152"/>
                    <a:pt x="823" y="152"/>
                  </a:cubicBezTo>
                  <a:cubicBezTo>
                    <a:pt x="823" y="150"/>
                    <a:pt x="821" y="150"/>
                    <a:pt x="822" y="148"/>
                  </a:cubicBezTo>
                  <a:cubicBezTo>
                    <a:pt x="823" y="148"/>
                    <a:pt x="823" y="148"/>
                    <a:pt x="822" y="147"/>
                  </a:cubicBezTo>
                  <a:cubicBezTo>
                    <a:pt x="822" y="146"/>
                    <a:pt x="822" y="146"/>
                    <a:pt x="823" y="145"/>
                  </a:cubicBezTo>
                  <a:cubicBezTo>
                    <a:pt x="823" y="144"/>
                    <a:pt x="822" y="144"/>
                    <a:pt x="822" y="144"/>
                  </a:cubicBezTo>
                  <a:cubicBezTo>
                    <a:pt x="822" y="143"/>
                    <a:pt x="822" y="142"/>
                    <a:pt x="823" y="142"/>
                  </a:cubicBezTo>
                  <a:cubicBezTo>
                    <a:pt x="824" y="142"/>
                    <a:pt x="824" y="141"/>
                    <a:pt x="824" y="141"/>
                  </a:cubicBezTo>
                  <a:cubicBezTo>
                    <a:pt x="825" y="141"/>
                    <a:pt x="825" y="140"/>
                    <a:pt x="826" y="139"/>
                  </a:cubicBezTo>
                  <a:cubicBezTo>
                    <a:pt x="826" y="139"/>
                    <a:pt x="827" y="138"/>
                    <a:pt x="827" y="138"/>
                  </a:cubicBezTo>
                  <a:cubicBezTo>
                    <a:pt x="827" y="139"/>
                    <a:pt x="828" y="141"/>
                    <a:pt x="827" y="141"/>
                  </a:cubicBezTo>
                  <a:cubicBezTo>
                    <a:pt x="826" y="141"/>
                    <a:pt x="826" y="141"/>
                    <a:pt x="825" y="143"/>
                  </a:cubicBezTo>
                  <a:cubicBezTo>
                    <a:pt x="825" y="143"/>
                    <a:pt x="825" y="145"/>
                    <a:pt x="826" y="145"/>
                  </a:cubicBezTo>
                  <a:cubicBezTo>
                    <a:pt x="827" y="147"/>
                    <a:pt x="825" y="148"/>
                    <a:pt x="825" y="149"/>
                  </a:cubicBezTo>
                  <a:cubicBezTo>
                    <a:pt x="825" y="150"/>
                    <a:pt x="825" y="150"/>
                    <a:pt x="825" y="150"/>
                  </a:cubicBezTo>
                  <a:cubicBezTo>
                    <a:pt x="825" y="151"/>
                    <a:pt x="825" y="151"/>
                    <a:pt x="825" y="152"/>
                  </a:cubicBezTo>
                  <a:cubicBezTo>
                    <a:pt x="825" y="152"/>
                    <a:pt x="826" y="153"/>
                    <a:pt x="827" y="153"/>
                  </a:cubicBezTo>
                  <a:cubicBezTo>
                    <a:pt x="827" y="154"/>
                    <a:pt x="828" y="153"/>
                    <a:pt x="828" y="154"/>
                  </a:cubicBezTo>
                  <a:cubicBezTo>
                    <a:pt x="828" y="155"/>
                    <a:pt x="828" y="155"/>
                    <a:pt x="828" y="155"/>
                  </a:cubicBezTo>
                  <a:cubicBezTo>
                    <a:pt x="829" y="156"/>
                    <a:pt x="831" y="156"/>
                    <a:pt x="831" y="157"/>
                  </a:cubicBezTo>
                  <a:cubicBezTo>
                    <a:pt x="831" y="157"/>
                    <a:pt x="831" y="157"/>
                    <a:pt x="831" y="157"/>
                  </a:cubicBezTo>
                  <a:cubicBezTo>
                    <a:pt x="831" y="157"/>
                    <a:pt x="831" y="157"/>
                    <a:pt x="831" y="157"/>
                  </a:cubicBezTo>
                  <a:cubicBezTo>
                    <a:pt x="830" y="158"/>
                    <a:pt x="830" y="159"/>
                    <a:pt x="830" y="159"/>
                  </a:cubicBezTo>
                  <a:cubicBezTo>
                    <a:pt x="829" y="160"/>
                    <a:pt x="829" y="161"/>
                    <a:pt x="829" y="161"/>
                  </a:cubicBezTo>
                  <a:cubicBezTo>
                    <a:pt x="829" y="162"/>
                    <a:pt x="829" y="162"/>
                    <a:pt x="829" y="163"/>
                  </a:cubicBezTo>
                  <a:cubicBezTo>
                    <a:pt x="828" y="164"/>
                    <a:pt x="828" y="164"/>
                    <a:pt x="829" y="165"/>
                  </a:cubicBezTo>
                  <a:cubicBezTo>
                    <a:pt x="829" y="165"/>
                    <a:pt x="829" y="165"/>
                    <a:pt x="829" y="165"/>
                  </a:cubicBezTo>
                  <a:cubicBezTo>
                    <a:pt x="830" y="166"/>
                    <a:pt x="830" y="164"/>
                    <a:pt x="831" y="163"/>
                  </a:cubicBezTo>
                  <a:cubicBezTo>
                    <a:pt x="831" y="162"/>
                    <a:pt x="831" y="162"/>
                    <a:pt x="832" y="161"/>
                  </a:cubicBezTo>
                  <a:cubicBezTo>
                    <a:pt x="832" y="161"/>
                    <a:pt x="832" y="160"/>
                    <a:pt x="832" y="160"/>
                  </a:cubicBezTo>
                  <a:cubicBezTo>
                    <a:pt x="832" y="159"/>
                    <a:pt x="832" y="159"/>
                    <a:pt x="832" y="159"/>
                  </a:cubicBezTo>
                  <a:cubicBezTo>
                    <a:pt x="832" y="158"/>
                    <a:pt x="833" y="157"/>
                    <a:pt x="833" y="157"/>
                  </a:cubicBezTo>
                  <a:cubicBezTo>
                    <a:pt x="833" y="157"/>
                    <a:pt x="833" y="157"/>
                    <a:pt x="833" y="157"/>
                  </a:cubicBezTo>
                  <a:cubicBezTo>
                    <a:pt x="833" y="157"/>
                    <a:pt x="833" y="157"/>
                    <a:pt x="833" y="157"/>
                  </a:cubicBezTo>
                  <a:cubicBezTo>
                    <a:pt x="833" y="157"/>
                    <a:pt x="833" y="157"/>
                    <a:pt x="833" y="157"/>
                  </a:cubicBezTo>
                  <a:cubicBezTo>
                    <a:pt x="833" y="156"/>
                    <a:pt x="833" y="156"/>
                    <a:pt x="833" y="156"/>
                  </a:cubicBezTo>
                  <a:cubicBezTo>
                    <a:pt x="833" y="156"/>
                    <a:pt x="833" y="156"/>
                    <a:pt x="833" y="156"/>
                  </a:cubicBezTo>
                  <a:cubicBezTo>
                    <a:pt x="833" y="156"/>
                    <a:pt x="833" y="156"/>
                    <a:pt x="833" y="156"/>
                  </a:cubicBezTo>
                  <a:cubicBezTo>
                    <a:pt x="833" y="154"/>
                    <a:pt x="834" y="155"/>
                    <a:pt x="835" y="154"/>
                  </a:cubicBezTo>
                  <a:cubicBezTo>
                    <a:pt x="835" y="154"/>
                    <a:pt x="836" y="153"/>
                    <a:pt x="836" y="152"/>
                  </a:cubicBezTo>
                  <a:cubicBezTo>
                    <a:pt x="836" y="152"/>
                    <a:pt x="836" y="152"/>
                    <a:pt x="836" y="151"/>
                  </a:cubicBezTo>
                  <a:cubicBezTo>
                    <a:pt x="836" y="151"/>
                    <a:pt x="836" y="151"/>
                    <a:pt x="836" y="151"/>
                  </a:cubicBezTo>
                  <a:cubicBezTo>
                    <a:pt x="836" y="151"/>
                    <a:pt x="836" y="151"/>
                    <a:pt x="836" y="151"/>
                  </a:cubicBezTo>
                  <a:cubicBezTo>
                    <a:pt x="836" y="151"/>
                    <a:pt x="836" y="151"/>
                    <a:pt x="836" y="151"/>
                  </a:cubicBezTo>
                  <a:cubicBezTo>
                    <a:pt x="836" y="151"/>
                    <a:pt x="836" y="151"/>
                    <a:pt x="836" y="151"/>
                  </a:cubicBezTo>
                  <a:cubicBezTo>
                    <a:pt x="837" y="151"/>
                    <a:pt x="837" y="150"/>
                    <a:pt x="837" y="149"/>
                  </a:cubicBezTo>
                  <a:cubicBezTo>
                    <a:pt x="837" y="149"/>
                    <a:pt x="837" y="148"/>
                    <a:pt x="836" y="148"/>
                  </a:cubicBezTo>
                  <a:cubicBezTo>
                    <a:pt x="836" y="147"/>
                    <a:pt x="836" y="146"/>
                    <a:pt x="836" y="145"/>
                  </a:cubicBezTo>
                  <a:cubicBezTo>
                    <a:pt x="836" y="145"/>
                    <a:pt x="835" y="144"/>
                    <a:pt x="835" y="144"/>
                  </a:cubicBezTo>
                  <a:cubicBezTo>
                    <a:pt x="834" y="143"/>
                    <a:pt x="834" y="143"/>
                    <a:pt x="834" y="142"/>
                  </a:cubicBezTo>
                  <a:cubicBezTo>
                    <a:pt x="834" y="142"/>
                    <a:pt x="834" y="142"/>
                    <a:pt x="834" y="141"/>
                  </a:cubicBezTo>
                  <a:cubicBezTo>
                    <a:pt x="834" y="141"/>
                    <a:pt x="833" y="140"/>
                    <a:pt x="833" y="140"/>
                  </a:cubicBezTo>
                  <a:cubicBezTo>
                    <a:pt x="832" y="139"/>
                    <a:pt x="833" y="137"/>
                    <a:pt x="834" y="137"/>
                  </a:cubicBezTo>
                  <a:cubicBezTo>
                    <a:pt x="834" y="136"/>
                    <a:pt x="835" y="135"/>
                    <a:pt x="835" y="135"/>
                  </a:cubicBezTo>
                  <a:cubicBezTo>
                    <a:pt x="836" y="135"/>
                    <a:pt x="836" y="135"/>
                    <a:pt x="836" y="135"/>
                  </a:cubicBezTo>
                  <a:cubicBezTo>
                    <a:pt x="836" y="135"/>
                    <a:pt x="836" y="135"/>
                    <a:pt x="836" y="135"/>
                  </a:cubicBezTo>
                  <a:cubicBezTo>
                    <a:pt x="836" y="136"/>
                    <a:pt x="835" y="137"/>
                    <a:pt x="834" y="138"/>
                  </a:cubicBezTo>
                  <a:cubicBezTo>
                    <a:pt x="834" y="138"/>
                    <a:pt x="835" y="139"/>
                    <a:pt x="835" y="139"/>
                  </a:cubicBezTo>
                  <a:cubicBezTo>
                    <a:pt x="836" y="140"/>
                    <a:pt x="836" y="140"/>
                    <a:pt x="836" y="140"/>
                  </a:cubicBezTo>
                  <a:cubicBezTo>
                    <a:pt x="837" y="140"/>
                    <a:pt x="837" y="141"/>
                    <a:pt x="837" y="142"/>
                  </a:cubicBezTo>
                  <a:cubicBezTo>
                    <a:pt x="837" y="142"/>
                    <a:pt x="837" y="142"/>
                    <a:pt x="838" y="142"/>
                  </a:cubicBezTo>
                  <a:cubicBezTo>
                    <a:pt x="838" y="142"/>
                    <a:pt x="838" y="142"/>
                    <a:pt x="839" y="142"/>
                  </a:cubicBezTo>
                  <a:cubicBezTo>
                    <a:pt x="840" y="142"/>
                    <a:pt x="840" y="143"/>
                    <a:pt x="840" y="144"/>
                  </a:cubicBezTo>
                  <a:cubicBezTo>
                    <a:pt x="839" y="144"/>
                    <a:pt x="840" y="144"/>
                    <a:pt x="840" y="144"/>
                  </a:cubicBezTo>
                  <a:cubicBezTo>
                    <a:pt x="841" y="144"/>
                    <a:pt x="841" y="143"/>
                    <a:pt x="841" y="143"/>
                  </a:cubicBezTo>
                  <a:cubicBezTo>
                    <a:pt x="842" y="142"/>
                    <a:pt x="842" y="142"/>
                    <a:pt x="842" y="142"/>
                  </a:cubicBezTo>
                  <a:cubicBezTo>
                    <a:pt x="842" y="141"/>
                    <a:pt x="843" y="141"/>
                    <a:pt x="843" y="141"/>
                  </a:cubicBezTo>
                  <a:cubicBezTo>
                    <a:pt x="843" y="141"/>
                    <a:pt x="844" y="141"/>
                    <a:pt x="844" y="141"/>
                  </a:cubicBezTo>
                  <a:cubicBezTo>
                    <a:pt x="845" y="140"/>
                    <a:pt x="845" y="140"/>
                    <a:pt x="845" y="139"/>
                  </a:cubicBezTo>
                  <a:cubicBezTo>
                    <a:pt x="845" y="138"/>
                    <a:pt x="845" y="136"/>
                    <a:pt x="846" y="136"/>
                  </a:cubicBezTo>
                  <a:cubicBezTo>
                    <a:pt x="846" y="136"/>
                    <a:pt x="846" y="136"/>
                    <a:pt x="846" y="136"/>
                  </a:cubicBezTo>
                  <a:cubicBezTo>
                    <a:pt x="847" y="135"/>
                    <a:pt x="847" y="134"/>
                    <a:pt x="847" y="133"/>
                  </a:cubicBezTo>
                  <a:cubicBezTo>
                    <a:pt x="847" y="132"/>
                    <a:pt x="846" y="133"/>
                    <a:pt x="847" y="131"/>
                  </a:cubicBezTo>
                  <a:cubicBezTo>
                    <a:pt x="847" y="131"/>
                    <a:pt x="848" y="131"/>
                    <a:pt x="848" y="131"/>
                  </a:cubicBezTo>
                  <a:cubicBezTo>
                    <a:pt x="848" y="130"/>
                    <a:pt x="849" y="129"/>
                    <a:pt x="849" y="129"/>
                  </a:cubicBezTo>
                  <a:cubicBezTo>
                    <a:pt x="849" y="129"/>
                    <a:pt x="849" y="129"/>
                    <a:pt x="849" y="129"/>
                  </a:cubicBezTo>
                  <a:cubicBezTo>
                    <a:pt x="849" y="128"/>
                    <a:pt x="848" y="127"/>
                    <a:pt x="847" y="127"/>
                  </a:cubicBezTo>
                  <a:cubicBezTo>
                    <a:pt x="847" y="126"/>
                    <a:pt x="846" y="126"/>
                    <a:pt x="846" y="125"/>
                  </a:cubicBezTo>
                  <a:cubicBezTo>
                    <a:pt x="847" y="125"/>
                    <a:pt x="848" y="125"/>
                    <a:pt x="849" y="124"/>
                  </a:cubicBezTo>
                  <a:cubicBezTo>
                    <a:pt x="849" y="124"/>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1"/>
                    <a:pt x="850" y="122"/>
                    <a:pt x="851" y="121"/>
                  </a:cubicBezTo>
                  <a:cubicBezTo>
                    <a:pt x="852" y="121"/>
                    <a:pt x="852" y="121"/>
                    <a:pt x="852" y="120"/>
                  </a:cubicBezTo>
                  <a:cubicBezTo>
                    <a:pt x="852" y="120"/>
                    <a:pt x="852" y="120"/>
                    <a:pt x="852" y="120"/>
                  </a:cubicBezTo>
                  <a:cubicBezTo>
                    <a:pt x="852" y="120"/>
                    <a:pt x="852" y="120"/>
                    <a:pt x="852" y="120"/>
                  </a:cubicBezTo>
                  <a:cubicBezTo>
                    <a:pt x="852" y="120"/>
                    <a:pt x="852" y="120"/>
                    <a:pt x="852" y="120"/>
                  </a:cubicBezTo>
                  <a:cubicBezTo>
                    <a:pt x="852" y="120"/>
                    <a:pt x="852" y="120"/>
                    <a:pt x="852" y="120"/>
                  </a:cubicBezTo>
                  <a:cubicBezTo>
                    <a:pt x="852" y="120"/>
                    <a:pt x="853" y="120"/>
                    <a:pt x="853" y="120"/>
                  </a:cubicBezTo>
                  <a:cubicBezTo>
                    <a:pt x="854" y="119"/>
                    <a:pt x="854" y="119"/>
                    <a:pt x="855" y="119"/>
                  </a:cubicBezTo>
                  <a:cubicBezTo>
                    <a:pt x="857" y="119"/>
                    <a:pt x="858" y="117"/>
                    <a:pt x="859" y="116"/>
                  </a:cubicBezTo>
                  <a:cubicBezTo>
                    <a:pt x="859" y="116"/>
                    <a:pt x="861" y="114"/>
                    <a:pt x="861" y="115"/>
                  </a:cubicBezTo>
                  <a:cubicBezTo>
                    <a:pt x="861" y="115"/>
                    <a:pt x="861" y="116"/>
                    <a:pt x="862" y="116"/>
                  </a:cubicBezTo>
                  <a:cubicBezTo>
                    <a:pt x="863" y="116"/>
                    <a:pt x="865" y="116"/>
                    <a:pt x="866" y="115"/>
                  </a:cubicBezTo>
                  <a:cubicBezTo>
                    <a:pt x="867" y="115"/>
                    <a:pt x="867" y="115"/>
                    <a:pt x="868" y="115"/>
                  </a:cubicBezTo>
                  <a:cubicBezTo>
                    <a:pt x="869" y="115"/>
                    <a:pt x="870" y="116"/>
                    <a:pt x="872" y="115"/>
                  </a:cubicBezTo>
                  <a:cubicBezTo>
                    <a:pt x="873" y="115"/>
                    <a:pt x="874" y="115"/>
                    <a:pt x="875" y="114"/>
                  </a:cubicBezTo>
                  <a:cubicBezTo>
                    <a:pt x="875" y="114"/>
                    <a:pt x="875" y="114"/>
                    <a:pt x="875" y="114"/>
                  </a:cubicBezTo>
                  <a:cubicBezTo>
                    <a:pt x="874" y="113"/>
                    <a:pt x="874" y="112"/>
                    <a:pt x="874" y="111"/>
                  </a:cubicBezTo>
                  <a:cubicBezTo>
                    <a:pt x="875" y="111"/>
                    <a:pt x="875" y="111"/>
                    <a:pt x="874" y="111"/>
                  </a:cubicBezTo>
                  <a:cubicBezTo>
                    <a:pt x="875" y="111"/>
                    <a:pt x="875" y="111"/>
                    <a:pt x="875" y="111"/>
                  </a:cubicBezTo>
                  <a:cubicBezTo>
                    <a:pt x="875" y="111"/>
                    <a:pt x="875" y="110"/>
                    <a:pt x="874" y="110"/>
                  </a:cubicBezTo>
                  <a:cubicBezTo>
                    <a:pt x="874" y="110"/>
                    <a:pt x="875" y="108"/>
                    <a:pt x="875" y="109"/>
                  </a:cubicBezTo>
                  <a:cubicBezTo>
                    <a:pt x="876" y="110"/>
                    <a:pt x="876" y="110"/>
                    <a:pt x="877" y="112"/>
                  </a:cubicBezTo>
                  <a:cubicBezTo>
                    <a:pt x="877" y="112"/>
                    <a:pt x="877" y="113"/>
                    <a:pt x="877" y="114"/>
                  </a:cubicBezTo>
                  <a:cubicBezTo>
                    <a:pt x="877" y="114"/>
                    <a:pt x="877" y="115"/>
                    <a:pt x="877" y="114"/>
                  </a:cubicBezTo>
                  <a:cubicBezTo>
                    <a:pt x="878" y="114"/>
                    <a:pt x="879" y="113"/>
                    <a:pt x="880" y="112"/>
                  </a:cubicBezTo>
                  <a:cubicBezTo>
                    <a:pt x="880" y="111"/>
                    <a:pt x="880" y="111"/>
                    <a:pt x="880" y="111"/>
                  </a:cubicBezTo>
                  <a:cubicBezTo>
                    <a:pt x="881" y="110"/>
                    <a:pt x="881" y="108"/>
                    <a:pt x="882" y="109"/>
                  </a:cubicBezTo>
                  <a:cubicBezTo>
                    <a:pt x="882" y="110"/>
                    <a:pt x="882" y="111"/>
                    <a:pt x="882" y="112"/>
                  </a:cubicBezTo>
                  <a:cubicBezTo>
                    <a:pt x="882" y="112"/>
                    <a:pt x="882" y="112"/>
                    <a:pt x="883" y="112"/>
                  </a:cubicBezTo>
                  <a:cubicBezTo>
                    <a:pt x="883" y="112"/>
                    <a:pt x="883" y="112"/>
                    <a:pt x="884" y="112"/>
                  </a:cubicBezTo>
                  <a:cubicBezTo>
                    <a:pt x="884" y="112"/>
                    <a:pt x="884" y="111"/>
                    <a:pt x="885" y="111"/>
                  </a:cubicBezTo>
                  <a:cubicBezTo>
                    <a:pt x="885" y="111"/>
                    <a:pt x="886" y="111"/>
                    <a:pt x="886" y="111"/>
                  </a:cubicBezTo>
                  <a:cubicBezTo>
                    <a:pt x="886" y="111"/>
                    <a:pt x="886" y="111"/>
                    <a:pt x="887" y="110"/>
                  </a:cubicBezTo>
                  <a:cubicBezTo>
                    <a:pt x="888" y="110"/>
                    <a:pt x="888" y="110"/>
                    <a:pt x="889" y="109"/>
                  </a:cubicBezTo>
                  <a:cubicBezTo>
                    <a:pt x="890" y="109"/>
                    <a:pt x="889" y="108"/>
                    <a:pt x="889" y="107"/>
                  </a:cubicBezTo>
                  <a:cubicBezTo>
                    <a:pt x="889" y="106"/>
                    <a:pt x="889" y="106"/>
                    <a:pt x="888" y="105"/>
                  </a:cubicBezTo>
                  <a:cubicBezTo>
                    <a:pt x="888" y="105"/>
                    <a:pt x="888" y="105"/>
                    <a:pt x="888" y="105"/>
                  </a:cubicBezTo>
                  <a:cubicBezTo>
                    <a:pt x="888" y="105"/>
                    <a:pt x="888" y="105"/>
                    <a:pt x="888" y="105"/>
                  </a:cubicBezTo>
                  <a:cubicBezTo>
                    <a:pt x="887" y="106"/>
                    <a:pt x="887" y="106"/>
                    <a:pt x="887" y="107"/>
                  </a:cubicBezTo>
                  <a:cubicBezTo>
                    <a:pt x="887" y="108"/>
                    <a:pt x="887" y="109"/>
                    <a:pt x="886" y="109"/>
                  </a:cubicBezTo>
                  <a:cubicBezTo>
                    <a:pt x="885" y="110"/>
                    <a:pt x="885" y="109"/>
                    <a:pt x="885" y="109"/>
                  </a:cubicBezTo>
                  <a:cubicBezTo>
                    <a:pt x="884" y="109"/>
                    <a:pt x="884" y="108"/>
                    <a:pt x="884" y="107"/>
                  </a:cubicBezTo>
                  <a:cubicBezTo>
                    <a:pt x="883" y="106"/>
                    <a:pt x="883" y="106"/>
                    <a:pt x="882" y="106"/>
                  </a:cubicBezTo>
                  <a:cubicBezTo>
                    <a:pt x="882" y="106"/>
                    <a:pt x="882" y="106"/>
                    <a:pt x="882" y="105"/>
                  </a:cubicBezTo>
                  <a:cubicBezTo>
                    <a:pt x="881" y="105"/>
                    <a:pt x="881" y="105"/>
                    <a:pt x="880" y="104"/>
                  </a:cubicBezTo>
                  <a:cubicBezTo>
                    <a:pt x="880" y="104"/>
                    <a:pt x="880" y="104"/>
                    <a:pt x="879" y="104"/>
                  </a:cubicBezTo>
                  <a:cubicBezTo>
                    <a:pt x="879" y="104"/>
                    <a:pt x="879" y="103"/>
                    <a:pt x="879" y="103"/>
                  </a:cubicBezTo>
                  <a:cubicBezTo>
                    <a:pt x="880" y="102"/>
                    <a:pt x="881" y="102"/>
                    <a:pt x="881" y="101"/>
                  </a:cubicBezTo>
                  <a:cubicBezTo>
                    <a:pt x="882" y="101"/>
                    <a:pt x="882" y="100"/>
                    <a:pt x="882" y="99"/>
                  </a:cubicBezTo>
                  <a:cubicBezTo>
                    <a:pt x="882" y="99"/>
                    <a:pt x="882" y="99"/>
                    <a:pt x="882" y="99"/>
                  </a:cubicBezTo>
                  <a:cubicBezTo>
                    <a:pt x="882" y="99"/>
                    <a:pt x="882" y="99"/>
                    <a:pt x="881" y="99"/>
                  </a:cubicBezTo>
                  <a:cubicBezTo>
                    <a:pt x="880" y="98"/>
                    <a:pt x="881" y="97"/>
                    <a:pt x="881" y="96"/>
                  </a:cubicBezTo>
                  <a:cubicBezTo>
                    <a:pt x="881" y="96"/>
                    <a:pt x="882" y="96"/>
                    <a:pt x="882" y="95"/>
                  </a:cubicBezTo>
                  <a:cubicBezTo>
                    <a:pt x="882" y="95"/>
                    <a:pt x="882" y="95"/>
                    <a:pt x="882" y="95"/>
                  </a:cubicBezTo>
                  <a:cubicBezTo>
                    <a:pt x="882" y="95"/>
                    <a:pt x="882" y="95"/>
                    <a:pt x="882" y="95"/>
                  </a:cubicBezTo>
                  <a:cubicBezTo>
                    <a:pt x="882" y="95"/>
                    <a:pt x="882" y="95"/>
                    <a:pt x="882" y="95"/>
                  </a:cubicBezTo>
                  <a:cubicBezTo>
                    <a:pt x="882" y="95"/>
                    <a:pt x="882" y="95"/>
                    <a:pt x="882" y="95"/>
                  </a:cubicBezTo>
                  <a:cubicBezTo>
                    <a:pt x="883" y="95"/>
                    <a:pt x="883" y="95"/>
                    <a:pt x="883" y="95"/>
                  </a:cubicBezTo>
                  <a:cubicBezTo>
                    <a:pt x="884" y="94"/>
                    <a:pt x="884" y="93"/>
                    <a:pt x="884" y="93"/>
                  </a:cubicBezTo>
                  <a:cubicBezTo>
                    <a:pt x="884" y="92"/>
                    <a:pt x="884" y="91"/>
                    <a:pt x="884" y="91"/>
                  </a:cubicBezTo>
                  <a:cubicBezTo>
                    <a:pt x="885" y="90"/>
                    <a:pt x="885" y="90"/>
                    <a:pt x="885" y="89"/>
                  </a:cubicBezTo>
                  <a:cubicBezTo>
                    <a:pt x="886" y="88"/>
                    <a:pt x="887" y="88"/>
                    <a:pt x="887" y="87"/>
                  </a:cubicBezTo>
                  <a:cubicBezTo>
                    <a:pt x="887" y="87"/>
                    <a:pt x="888" y="86"/>
                    <a:pt x="888" y="86"/>
                  </a:cubicBezTo>
                  <a:cubicBezTo>
                    <a:pt x="888" y="85"/>
                    <a:pt x="888" y="85"/>
                    <a:pt x="888" y="85"/>
                  </a:cubicBezTo>
                  <a:cubicBezTo>
                    <a:pt x="889" y="85"/>
                    <a:pt x="889" y="85"/>
                    <a:pt x="889" y="85"/>
                  </a:cubicBezTo>
                  <a:cubicBezTo>
                    <a:pt x="890" y="84"/>
                    <a:pt x="890" y="83"/>
                    <a:pt x="891" y="83"/>
                  </a:cubicBezTo>
                  <a:cubicBezTo>
                    <a:pt x="891" y="83"/>
                    <a:pt x="892" y="84"/>
                    <a:pt x="892" y="84"/>
                  </a:cubicBezTo>
                  <a:cubicBezTo>
                    <a:pt x="893" y="84"/>
                    <a:pt x="893" y="84"/>
                    <a:pt x="893" y="83"/>
                  </a:cubicBezTo>
                  <a:cubicBezTo>
                    <a:pt x="893" y="83"/>
                    <a:pt x="894" y="82"/>
                    <a:pt x="894" y="81"/>
                  </a:cubicBezTo>
                  <a:cubicBezTo>
                    <a:pt x="894" y="82"/>
                    <a:pt x="894" y="83"/>
                    <a:pt x="895" y="83"/>
                  </a:cubicBezTo>
                  <a:cubicBezTo>
                    <a:pt x="896" y="83"/>
                    <a:pt x="896" y="83"/>
                    <a:pt x="896" y="82"/>
                  </a:cubicBezTo>
                  <a:cubicBezTo>
                    <a:pt x="896" y="82"/>
                    <a:pt x="896" y="82"/>
                    <a:pt x="896" y="82"/>
                  </a:cubicBezTo>
                  <a:cubicBezTo>
                    <a:pt x="897" y="82"/>
                    <a:pt x="897" y="82"/>
                    <a:pt x="897" y="82"/>
                  </a:cubicBezTo>
                  <a:cubicBezTo>
                    <a:pt x="898" y="82"/>
                    <a:pt x="898" y="81"/>
                    <a:pt x="898" y="81"/>
                  </a:cubicBezTo>
                  <a:cubicBezTo>
                    <a:pt x="899" y="80"/>
                    <a:pt x="899" y="79"/>
                    <a:pt x="899" y="79"/>
                  </a:cubicBezTo>
                  <a:cubicBezTo>
                    <a:pt x="900" y="78"/>
                    <a:pt x="900" y="77"/>
                    <a:pt x="900" y="77"/>
                  </a:cubicBezTo>
                  <a:cubicBezTo>
                    <a:pt x="900" y="76"/>
                    <a:pt x="901" y="76"/>
                    <a:pt x="902" y="76"/>
                  </a:cubicBezTo>
                  <a:cubicBezTo>
                    <a:pt x="902" y="76"/>
                    <a:pt x="902" y="77"/>
                    <a:pt x="902" y="78"/>
                  </a:cubicBezTo>
                  <a:cubicBezTo>
                    <a:pt x="902" y="78"/>
                    <a:pt x="902" y="78"/>
                    <a:pt x="902" y="78"/>
                  </a:cubicBezTo>
                  <a:cubicBezTo>
                    <a:pt x="903" y="79"/>
                    <a:pt x="903" y="78"/>
                    <a:pt x="904" y="78"/>
                  </a:cubicBezTo>
                  <a:cubicBezTo>
                    <a:pt x="904" y="78"/>
                    <a:pt x="905" y="75"/>
                    <a:pt x="906" y="76"/>
                  </a:cubicBezTo>
                  <a:cubicBezTo>
                    <a:pt x="906" y="76"/>
                    <a:pt x="907" y="76"/>
                    <a:pt x="907" y="76"/>
                  </a:cubicBezTo>
                  <a:cubicBezTo>
                    <a:pt x="907" y="76"/>
                    <a:pt x="908" y="76"/>
                    <a:pt x="908" y="76"/>
                  </a:cubicBezTo>
                  <a:cubicBezTo>
                    <a:pt x="908" y="76"/>
                    <a:pt x="908" y="77"/>
                    <a:pt x="908" y="78"/>
                  </a:cubicBezTo>
                  <a:cubicBezTo>
                    <a:pt x="908" y="78"/>
                    <a:pt x="908" y="78"/>
                    <a:pt x="908" y="78"/>
                  </a:cubicBezTo>
                  <a:cubicBezTo>
                    <a:pt x="910" y="78"/>
                    <a:pt x="910" y="76"/>
                    <a:pt x="911" y="76"/>
                  </a:cubicBezTo>
                  <a:cubicBezTo>
                    <a:pt x="912" y="76"/>
                    <a:pt x="913" y="76"/>
                    <a:pt x="914" y="76"/>
                  </a:cubicBezTo>
                  <a:cubicBezTo>
                    <a:pt x="915" y="75"/>
                    <a:pt x="915" y="74"/>
                    <a:pt x="917" y="75"/>
                  </a:cubicBezTo>
                  <a:cubicBezTo>
                    <a:pt x="917" y="75"/>
                    <a:pt x="918" y="75"/>
                    <a:pt x="918" y="75"/>
                  </a:cubicBezTo>
                  <a:cubicBezTo>
                    <a:pt x="918" y="74"/>
                    <a:pt x="919" y="74"/>
                    <a:pt x="919" y="74"/>
                  </a:cubicBezTo>
                  <a:cubicBezTo>
                    <a:pt x="919" y="74"/>
                    <a:pt x="919" y="74"/>
                    <a:pt x="920" y="74"/>
                  </a:cubicBezTo>
                  <a:cubicBezTo>
                    <a:pt x="921" y="74"/>
                    <a:pt x="922" y="74"/>
                    <a:pt x="922" y="72"/>
                  </a:cubicBezTo>
                  <a:cubicBezTo>
                    <a:pt x="922" y="72"/>
                    <a:pt x="922" y="72"/>
                    <a:pt x="922" y="72"/>
                  </a:cubicBezTo>
                  <a:close/>
                  <a:moveTo>
                    <a:pt x="477" y="22"/>
                  </a:moveTo>
                  <a:cubicBezTo>
                    <a:pt x="477" y="23"/>
                    <a:pt x="477" y="23"/>
                    <a:pt x="477" y="24"/>
                  </a:cubicBezTo>
                  <a:cubicBezTo>
                    <a:pt x="476" y="25"/>
                    <a:pt x="477" y="26"/>
                    <a:pt x="475" y="26"/>
                  </a:cubicBezTo>
                  <a:cubicBezTo>
                    <a:pt x="475" y="26"/>
                    <a:pt x="473" y="26"/>
                    <a:pt x="473" y="26"/>
                  </a:cubicBezTo>
                  <a:cubicBezTo>
                    <a:pt x="472" y="25"/>
                    <a:pt x="472" y="25"/>
                    <a:pt x="472" y="24"/>
                  </a:cubicBezTo>
                  <a:cubicBezTo>
                    <a:pt x="472" y="24"/>
                    <a:pt x="472" y="24"/>
                    <a:pt x="472" y="24"/>
                  </a:cubicBezTo>
                  <a:cubicBezTo>
                    <a:pt x="472" y="24"/>
                    <a:pt x="473" y="23"/>
                    <a:pt x="473" y="23"/>
                  </a:cubicBezTo>
                  <a:cubicBezTo>
                    <a:pt x="473" y="23"/>
                    <a:pt x="473" y="23"/>
                    <a:pt x="473" y="23"/>
                  </a:cubicBezTo>
                  <a:cubicBezTo>
                    <a:pt x="473" y="23"/>
                    <a:pt x="473" y="23"/>
                    <a:pt x="474" y="23"/>
                  </a:cubicBezTo>
                  <a:cubicBezTo>
                    <a:pt x="475" y="23"/>
                    <a:pt x="474" y="21"/>
                    <a:pt x="474" y="21"/>
                  </a:cubicBezTo>
                  <a:cubicBezTo>
                    <a:pt x="474" y="20"/>
                    <a:pt x="474" y="20"/>
                    <a:pt x="474" y="20"/>
                  </a:cubicBezTo>
                  <a:cubicBezTo>
                    <a:pt x="475" y="20"/>
                    <a:pt x="475" y="19"/>
                    <a:pt x="475" y="19"/>
                  </a:cubicBezTo>
                  <a:cubicBezTo>
                    <a:pt x="476" y="19"/>
                    <a:pt x="476" y="19"/>
                    <a:pt x="476" y="19"/>
                  </a:cubicBezTo>
                  <a:cubicBezTo>
                    <a:pt x="477" y="20"/>
                    <a:pt x="477" y="22"/>
                    <a:pt x="477" y="22"/>
                  </a:cubicBezTo>
                  <a:close/>
                  <a:moveTo>
                    <a:pt x="499" y="162"/>
                  </a:moveTo>
                  <a:cubicBezTo>
                    <a:pt x="499" y="162"/>
                    <a:pt x="499" y="162"/>
                    <a:pt x="498" y="163"/>
                  </a:cubicBezTo>
                  <a:cubicBezTo>
                    <a:pt x="498" y="163"/>
                    <a:pt x="497" y="163"/>
                    <a:pt x="497" y="164"/>
                  </a:cubicBezTo>
                  <a:cubicBezTo>
                    <a:pt x="497" y="164"/>
                    <a:pt x="497" y="164"/>
                    <a:pt x="496" y="164"/>
                  </a:cubicBezTo>
                  <a:cubicBezTo>
                    <a:pt x="496" y="165"/>
                    <a:pt x="496" y="165"/>
                    <a:pt x="496" y="165"/>
                  </a:cubicBezTo>
                  <a:cubicBezTo>
                    <a:pt x="496" y="165"/>
                    <a:pt x="495" y="166"/>
                    <a:pt x="494" y="167"/>
                  </a:cubicBezTo>
                  <a:cubicBezTo>
                    <a:pt x="493" y="167"/>
                    <a:pt x="493" y="168"/>
                    <a:pt x="492" y="169"/>
                  </a:cubicBezTo>
                  <a:cubicBezTo>
                    <a:pt x="492" y="170"/>
                    <a:pt x="492" y="170"/>
                    <a:pt x="492" y="170"/>
                  </a:cubicBezTo>
                  <a:cubicBezTo>
                    <a:pt x="492" y="169"/>
                    <a:pt x="491" y="170"/>
                    <a:pt x="490" y="170"/>
                  </a:cubicBezTo>
                  <a:cubicBezTo>
                    <a:pt x="490" y="170"/>
                    <a:pt x="489" y="170"/>
                    <a:pt x="488" y="170"/>
                  </a:cubicBezTo>
                  <a:cubicBezTo>
                    <a:pt x="488" y="170"/>
                    <a:pt x="488" y="170"/>
                    <a:pt x="488" y="170"/>
                  </a:cubicBezTo>
                  <a:cubicBezTo>
                    <a:pt x="488" y="170"/>
                    <a:pt x="488" y="170"/>
                    <a:pt x="488" y="170"/>
                  </a:cubicBezTo>
                  <a:cubicBezTo>
                    <a:pt x="488" y="170"/>
                    <a:pt x="487" y="170"/>
                    <a:pt x="487" y="170"/>
                  </a:cubicBezTo>
                  <a:cubicBezTo>
                    <a:pt x="486" y="170"/>
                    <a:pt x="486" y="170"/>
                    <a:pt x="485" y="169"/>
                  </a:cubicBezTo>
                  <a:cubicBezTo>
                    <a:pt x="485" y="169"/>
                    <a:pt x="485" y="169"/>
                    <a:pt x="486" y="169"/>
                  </a:cubicBezTo>
                  <a:cubicBezTo>
                    <a:pt x="487" y="168"/>
                    <a:pt x="488" y="168"/>
                    <a:pt x="489" y="167"/>
                  </a:cubicBezTo>
                  <a:cubicBezTo>
                    <a:pt x="489" y="167"/>
                    <a:pt x="490" y="166"/>
                    <a:pt x="490" y="166"/>
                  </a:cubicBezTo>
                  <a:cubicBezTo>
                    <a:pt x="490" y="166"/>
                    <a:pt x="490" y="166"/>
                    <a:pt x="491" y="166"/>
                  </a:cubicBezTo>
                  <a:cubicBezTo>
                    <a:pt x="491" y="165"/>
                    <a:pt x="491" y="165"/>
                    <a:pt x="491" y="165"/>
                  </a:cubicBezTo>
                  <a:cubicBezTo>
                    <a:pt x="491" y="165"/>
                    <a:pt x="491" y="165"/>
                    <a:pt x="491" y="165"/>
                  </a:cubicBezTo>
                  <a:cubicBezTo>
                    <a:pt x="492" y="164"/>
                    <a:pt x="492" y="164"/>
                    <a:pt x="492" y="163"/>
                  </a:cubicBezTo>
                  <a:cubicBezTo>
                    <a:pt x="492" y="163"/>
                    <a:pt x="492" y="163"/>
                    <a:pt x="492" y="163"/>
                  </a:cubicBezTo>
                  <a:cubicBezTo>
                    <a:pt x="493" y="163"/>
                    <a:pt x="493" y="162"/>
                    <a:pt x="493" y="162"/>
                  </a:cubicBezTo>
                  <a:cubicBezTo>
                    <a:pt x="494" y="161"/>
                    <a:pt x="494" y="161"/>
                    <a:pt x="495" y="161"/>
                  </a:cubicBezTo>
                  <a:cubicBezTo>
                    <a:pt x="495" y="161"/>
                    <a:pt x="495" y="161"/>
                    <a:pt x="495" y="161"/>
                  </a:cubicBezTo>
                  <a:cubicBezTo>
                    <a:pt x="495" y="161"/>
                    <a:pt x="495" y="161"/>
                    <a:pt x="495" y="161"/>
                  </a:cubicBezTo>
                  <a:cubicBezTo>
                    <a:pt x="496" y="161"/>
                    <a:pt x="496" y="161"/>
                    <a:pt x="496" y="160"/>
                  </a:cubicBezTo>
                  <a:cubicBezTo>
                    <a:pt x="497" y="160"/>
                    <a:pt x="497" y="159"/>
                    <a:pt x="498" y="159"/>
                  </a:cubicBezTo>
                  <a:cubicBezTo>
                    <a:pt x="499" y="159"/>
                    <a:pt x="499" y="159"/>
                    <a:pt x="499" y="160"/>
                  </a:cubicBezTo>
                  <a:cubicBezTo>
                    <a:pt x="499" y="160"/>
                    <a:pt x="499" y="160"/>
                    <a:pt x="499" y="160"/>
                  </a:cubicBezTo>
                  <a:cubicBezTo>
                    <a:pt x="499" y="160"/>
                    <a:pt x="499" y="161"/>
                    <a:pt x="499" y="161"/>
                  </a:cubicBezTo>
                  <a:cubicBezTo>
                    <a:pt x="499" y="162"/>
                    <a:pt x="499" y="162"/>
                    <a:pt x="499" y="162"/>
                  </a:cubicBezTo>
                  <a:close/>
                  <a:moveTo>
                    <a:pt x="512" y="114"/>
                  </a:moveTo>
                  <a:cubicBezTo>
                    <a:pt x="511" y="114"/>
                    <a:pt x="511" y="115"/>
                    <a:pt x="510" y="116"/>
                  </a:cubicBezTo>
                  <a:cubicBezTo>
                    <a:pt x="510" y="116"/>
                    <a:pt x="510" y="117"/>
                    <a:pt x="510" y="117"/>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9"/>
                    <a:pt x="509" y="119"/>
                    <a:pt x="509" y="119"/>
                  </a:cubicBezTo>
                  <a:cubicBezTo>
                    <a:pt x="509" y="120"/>
                    <a:pt x="509" y="120"/>
                    <a:pt x="509" y="120"/>
                  </a:cubicBezTo>
                  <a:cubicBezTo>
                    <a:pt x="509" y="120"/>
                    <a:pt x="509" y="120"/>
                    <a:pt x="509"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19"/>
                  </a:cubicBezTo>
                  <a:cubicBezTo>
                    <a:pt x="508" y="119"/>
                    <a:pt x="508" y="119"/>
                    <a:pt x="508" y="119"/>
                  </a:cubicBezTo>
                  <a:cubicBezTo>
                    <a:pt x="508" y="119"/>
                    <a:pt x="508" y="119"/>
                    <a:pt x="508" y="119"/>
                  </a:cubicBezTo>
                  <a:cubicBezTo>
                    <a:pt x="508" y="119"/>
                    <a:pt x="508" y="119"/>
                    <a:pt x="508" y="118"/>
                  </a:cubicBezTo>
                  <a:cubicBezTo>
                    <a:pt x="508" y="118"/>
                    <a:pt x="508" y="118"/>
                    <a:pt x="508" y="118"/>
                  </a:cubicBezTo>
                  <a:cubicBezTo>
                    <a:pt x="508" y="118"/>
                    <a:pt x="508" y="118"/>
                    <a:pt x="508" y="118"/>
                  </a:cubicBezTo>
                  <a:cubicBezTo>
                    <a:pt x="508" y="118"/>
                    <a:pt x="508" y="118"/>
                    <a:pt x="508" y="118"/>
                  </a:cubicBezTo>
                  <a:cubicBezTo>
                    <a:pt x="508" y="118"/>
                    <a:pt x="508" y="117"/>
                    <a:pt x="508" y="117"/>
                  </a:cubicBezTo>
                  <a:cubicBezTo>
                    <a:pt x="508" y="117"/>
                    <a:pt x="508" y="117"/>
                    <a:pt x="508" y="117"/>
                  </a:cubicBezTo>
                  <a:cubicBezTo>
                    <a:pt x="508" y="116"/>
                    <a:pt x="508" y="116"/>
                    <a:pt x="508" y="116"/>
                  </a:cubicBezTo>
                  <a:cubicBezTo>
                    <a:pt x="508" y="116"/>
                    <a:pt x="508" y="116"/>
                    <a:pt x="508" y="115"/>
                  </a:cubicBezTo>
                  <a:cubicBezTo>
                    <a:pt x="508" y="115"/>
                    <a:pt x="508" y="115"/>
                    <a:pt x="508" y="115"/>
                  </a:cubicBezTo>
                  <a:cubicBezTo>
                    <a:pt x="508" y="115"/>
                    <a:pt x="508" y="115"/>
                    <a:pt x="508" y="115"/>
                  </a:cubicBezTo>
                  <a:cubicBezTo>
                    <a:pt x="508" y="115"/>
                    <a:pt x="508" y="115"/>
                    <a:pt x="508" y="115"/>
                  </a:cubicBezTo>
                  <a:cubicBezTo>
                    <a:pt x="508" y="114"/>
                    <a:pt x="508" y="114"/>
                    <a:pt x="508" y="114"/>
                  </a:cubicBezTo>
                  <a:cubicBezTo>
                    <a:pt x="508" y="113"/>
                    <a:pt x="508" y="113"/>
                    <a:pt x="508" y="113"/>
                  </a:cubicBezTo>
                  <a:cubicBezTo>
                    <a:pt x="508" y="113"/>
                    <a:pt x="509" y="113"/>
                    <a:pt x="509" y="113"/>
                  </a:cubicBezTo>
                  <a:cubicBezTo>
                    <a:pt x="509" y="113"/>
                    <a:pt x="509" y="113"/>
                    <a:pt x="509" y="113"/>
                  </a:cubicBezTo>
                  <a:cubicBezTo>
                    <a:pt x="509" y="113"/>
                    <a:pt x="509" y="113"/>
                    <a:pt x="509" y="113"/>
                  </a:cubicBezTo>
                  <a:cubicBezTo>
                    <a:pt x="509" y="112"/>
                    <a:pt x="508" y="112"/>
                    <a:pt x="508" y="112"/>
                  </a:cubicBezTo>
                  <a:cubicBezTo>
                    <a:pt x="508" y="112"/>
                    <a:pt x="508" y="112"/>
                    <a:pt x="508" y="112"/>
                  </a:cubicBezTo>
                  <a:cubicBezTo>
                    <a:pt x="508" y="112"/>
                    <a:pt x="508" y="112"/>
                    <a:pt x="508" y="112"/>
                  </a:cubicBezTo>
                  <a:cubicBezTo>
                    <a:pt x="508" y="112"/>
                    <a:pt x="508" y="112"/>
                    <a:pt x="509" y="112"/>
                  </a:cubicBezTo>
                  <a:cubicBezTo>
                    <a:pt x="509" y="112"/>
                    <a:pt x="509" y="112"/>
                    <a:pt x="509" y="112"/>
                  </a:cubicBezTo>
                  <a:cubicBezTo>
                    <a:pt x="509" y="112"/>
                    <a:pt x="509" y="112"/>
                    <a:pt x="509" y="112"/>
                  </a:cubicBezTo>
                  <a:cubicBezTo>
                    <a:pt x="509" y="112"/>
                    <a:pt x="509" y="112"/>
                    <a:pt x="509"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1"/>
                    <a:pt x="510" y="111"/>
                  </a:cubicBezTo>
                  <a:cubicBezTo>
                    <a:pt x="510" y="111"/>
                    <a:pt x="510" y="111"/>
                    <a:pt x="510" y="111"/>
                  </a:cubicBezTo>
                  <a:cubicBezTo>
                    <a:pt x="511" y="111"/>
                    <a:pt x="511" y="111"/>
                    <a:pt x="511" y="111"/>
                  </a:cubicBezTo>
                  <a:cubicBezTo>
                    <a:pt x="511" y="111"/>
                    <a:pt x="511" y="111"/>
                    <a:pt x="511" y="111"/>
                  </a:cubicBezTo>
                  <a:cubicBezTo>
                    <a:pt x="511" y="112"/>
                    <a:pt x="512" y="112"/>
                    <a:pt x="512" y="112"/>
                  </a:cubicBezTo>
                  <a:cubicBezTo>
                    <a:pt x="512" y="112"/>
                    <a:pt x="512" y="113"/>
                    <a:pt x="512" y="113"/>
                  </a:cubicBezTo>
                  <a:cubicBezTo>
                    <a:pt x="512" y="113"/>
                    <a:pt x="512" y="113"/>
                    <a:pt x="512" y="113"/>
                  </a:cubicBezTo>
                  <a:cubicBezTo>
                    <a:pt x="513" y="113"/>
                    <a:pt x="512" y="114"/>
                    <a:pt x="512" y="114"/>
                  </a:cubicBezTo>
                  <a:close/>
                  <a:moveTo>
                    <a:pt x="553" y="25"/>
                  </a:moveTo>
                  <a:cubicBezTo>
                    <a:pt x="553" y="26"/>
                    <a:pt x="553" y="27"/>
                    <a:pt x="553" y="28"/>
                  </a:cubicBezTo>
                  <a:cubicBezTo>
                    <a:pt x="553" y="28"/>
                    <a:pt x="553" y="28"/>
                    <a:pt x="553" y="28"/>
                  </a:cubicBezTo>
                  <a:cubicBezTo>
                    <a:pt x="553" y="28"/>
                    <a:pt x="553" y="29"/>
                    <a:pt x="553" y="29"/>
                  </a:cubicBezTo>
                  <a:cubicBezTo>
                    <a:pt x="553" y="29"/>
                    <a:pt x="553" y="29"/>
                    <a:pt x="553" y="29"/>
                  </a:cubicBezTo>
                  <a:cubicBezTo>
                    <a:pt x="553" y="30"/>
                    <a:pt x="553" y="30"/>
                    <a:pt x="553" y="30"/>
                  </a:cubicBezTo>
                  <a:cubicBezTo>
                    <a:pt x="553" y="30"/>
                    <a:pt x="552" y="29"/>
                    <a:pt x="552" y="29"/>
                  </a:cubicBezTo>
                  <a:cubicBezTo>
                    <a:pt x="552" y="29"/>
                    <a:pt x="551" y="29"/>
                    <a:pt x="551" y="28"/>
                  </a:cubicBezTo>
                  <a:cubicBezTo>
                    <a:pt x="551" y="28"/>
                    <a:pt x="552" y="28"/>
                    <a:pt x="552" y="28"/>
                  </a:cubicBezTo>
                  <a:cubicBezTo>
                    <a:pt x="552" y="28"/>
                    <a:pt x="552" y="28"/>
                    <a:pt x="552" y="28"/>
                  </a:cubicBezTo>
                  <a:cubicBezTo>
                    <a:pt x="552" y="28"/>
                    <a:pt x="552" y="28"/>
                    <a:pt x="552" y="27"/>
                  </a:cubicBezTo>
                  <a:cubicBezTo>
                    <a:pt x="551" y="27"/>
                    <a:pt x="551" y="27"/>
                    <a:pt x="551" y="27"/>
                  </a:cubicBezTo>
                  <a:cubicBezTo>
                    <a:pt x="551" y="27"/>
                    <a:pt x="551" y="27"/>
                    <a:pt x="551" y="27"/>
                  </a:cubicBezTo>
                  <a:cubicBezTo>
                    <a:pt x="550" y="27"/>
                    <a:pt x="550" y="27"/>
                    <a:pt x="550" y="28"/>
                  </a:cubicBezTo>
                  <a:cubicBezTo>
                    <a:pt x="549" y="28"/>
                    <a:pt x="549" y="28"/>
                    <a:pt x="549" y="28"/>
                  </a:cubicBezTo>
                  <a:cubicBezTo>
                    <a:pt x="549" y="28"/>
                    <a:pt x="549" y="28"/>
                    <a:pt x="548" y="28"/>
                  </a:cubicBezTo>
                  <a:cubicBezTo>
                    <a:pt x="548" y="28"/>
                    <a:pt x="548" y="28"/>
                    <a:pt x="548" y="28"/>
                  </a:cubicBezTo>
                  <a:cubicBezTo>
                    <a:pt x="547" y="28"/>
                    <a:pt x="547" y="28"/>
                    <a:pt x="547" y="28"/>
                  </a:cubicBezTo>
                  <a:cubicBezTo>
                    <a:pt x="546" y="28"/>
                    <a:pt x="546" y="28"/>
                    <a:pt x="546" y="28"/>
                  </a:cubicBezTo>
                  <a:cubicBezTo>
                    <a:pt x="545" y="29"/>
                    <a:pt x="544" y="28"/>
                    <a:pt x="544" y="28"/>
                  </a:cubicBezTo>
                  <a:cubicBezTo>
                    <a:pt x="543" y="28"/>
                    <a:pt x="543" y="28"/>
                    <a:pt x="542" y="28"/>
                  </a:cubicBezTo>
                  <a:cubicBezTo>
                    <a:pt x="542" y="28"/>
                    <a:pt x="542" y="28"/>
                    <a:pt x="542" y="28"/>
                  </a:cubicBezTo>
                  <a:cubicBezTo>
                    <a:pt x="541" y="28"/>
                    <a:pt x="540" y="28"/>
                    <a:pt x="540" y="29"/>
                  </a:cubicBezTo>
                  <a:cubicBezTo>
                    <a:pt x="540" y="29"/>
                    <a:pt x="540" y="29"/>
                    <a:pt x="540" y="29"/>
                  </a:cubicBezTo>
                  <a:cubicBezTo>
                    <a:pt x="540" y="29"/>
                    <a:pt x="539" y="29"/>
                    <a:pt x="539" y="29"/>
                  </a:cubicBezTo>
                  <a:cubicBezTo>
                    <a:pt x="539" y="29"/>
                    <a:pt x="539" y="29"/>
                    <a:pt x="539" y="29"/>
                  </a:cubicBezTo>
                  <a:cubicBezTo>
                    <a:pt x="538" y="30"/>
                    <a:pt x="537" y="30"/>
                    <a:pt x="537" y="29"/>
                  </a:cubicBezTo>
                  <a:cubicBezTo>
                    <a:pt x="537" y="29"/>
                    <a:pt x="537" y="29"/>
                    <a:pt x="537" y="29"/>
                  </a:cubicBezTo>
                  <a:cubicBezTo>
                    <a:pt x="537" y="29"/>
                    <a:pt x="537" y="29"/>
                    <a:pt x="537" y="29"/>
                  </a:cubicBezTo>
                  <a:cubicBezTo>
                    <a:pt x="537" y="28"/>
                    <a:pt x="537" y="28"/>
                    <a:pt x="537" y="28"/>
                  </a:cubicBezTo>
                  <a:cubicBezTo>
                    <a:pt x="537" y="28"/>
                    <a:pt x="537" y="28"/>
                    <a:pt x="537" y="28"/>
                  </a:cubicBezTo>
                  <a:cubicBezTo>
                    <a:pt x="537" y="28"/>
                    <a:pt x="538" y="27"/>
                    <a:pt x="538" y="27"/>
                  </a:cubicBezTo>
                  <a:cubicBezTo>
                    <a:pt x="539" y="27"/>
                    <a:pt x="539" y="27"/>
                    <a:pt x="540" y="27"/>
                  </a:cubicBezTo>
                  <a:cubicBezTo>
                    <a:pt x="540" y="27"/>
                    <a:pt x="540" y="27"/>
                    <a:pt x="540" y="27"/>
                  </a:cubicBezTo>
                  <a:cubicBezTo>
                    <a:pt x="540" y="27"/>
                    <a:pt x="541" y="27"/>
                    <a:pt x="541" y="27"/>
                  </a:cubicBezTo>
                  <a:cubicBezTo>
                    <a:pt x="545" y="27"/>
                    <a:pt x="548" y="25"/>
                    <a:pt x="550" y="23"/>
                  </a:cubicBezTo>
                  <a:cubicBezTo>
                    <a:pt x="551" y="22"/>
                    <a:pt x="551" y="23"/>
                    <a:pt x="552" y="23"/>
                  </a:cubicBezTo>
                  <a:cubicBezTo>
                    <a:pt x="552" y="23"/>
                    <a:pt x="552" y="23"/>
                    <a:pt x="552" y="23"/>
                  </a:cubicBezTo>
                  <a:cubicBezTo>
                    <a:pt x="553" y="22"/>
                    <a:pt x="553" y="22"/>
                    <a:pt x="553" y="23"/>
                  </a:cubicBezTo>
                  <a:cubicBezTo>
                    <a:pt x="554" y="24"/>
                    <a:pt x="553" y="25"/>
                    <a:pt x="553" y="25"/>
                  </a:cubicBezTo>
                  <a:close/>
                  <a:moveTo>
                    <a:pt x="600" y="33"/>
                  </a:moveTo>
                  <a:cubicBezTo>
                    <a:pt x="600" y="33"/>
                    <a:pt x="600" y="34"/>
                    <a:pt x="599" y="34"/>
                  </a:cubicBezTo>
                  <a:cubicBezTo>
                    <a:pt x="599" y="34"/>
                    <a:pt x="598" y="34"/>
                    <a:pt x="598" y="34"/>
                  </a:cubicBezTo>
                  <a:cubicBezTo>
                    <a:pt x="597" y="34"/>
                    <a:pt x="597" y="34"/>
                    <a:pt x="597" y="34"/>
                  </a:cubicBezTo>
                  <a:cubicBezTo>
                    <a:pt x="595" y="34"/>
                    <a:pt x="594" y="33"/>
                    <a:pt x="592" y="33"/>
                  </a:cubicBezTo>
                  <a:cubicBezTo>
                    <a:pt x="591" y="32"/>
                    <a:pt x="590" y="32"/>
                    <a:pt x="590" y="31"/>
                  </a:cubicBezTo>
                  <a:cubicBezTo>
                    <a:pt x="590" y="30"/>
                    <a:pt x="589" y="30"/>
                    <a:pt x="588" y="30"/>
                  </a:cubicBezTo>
                  <a:cubicBezTo>
                    <a:pt x="588" y="30"/>
                    <a:pt x="588" y="29"/>
                    <a:pt x="587" y="29"/>
                  </a:cubicBezTo>
                  <a:cubicBezTo>
                    <a:pt x="587" y="29"/>
                    <a:pt x="587" y="28"/>
                    <a:pt x="587" y="28"/>
                  </a:cubicBezTo>
                  <a:cubicBezTo>
                    <a:pt x="588" y="27"/>
                    <a:pt x="587" y="27"/>
                    <a:pt x="587" y="26"/>
                  </a:cubicBezTo>
                  <a:cubicBezTo>
                    <a:pt x="587" y="26"/>
                    <a:pt x="587" y="25"/>
                    <a:pt x="587" y="25"/>
                  </a:cubicBezTo>
                  <a:cubicBezTo>
                    <a:pt x="587" y="25"/>
                    <a:pt x="587" y="25"/>
                    <a:pt x="587" y="25"/>
                  </a:cubicBezTo>
                  <a:cubicBezTo>
                    <a:pt x="586" y="25"/>
                    <a:pt x="586" y="25"/>
                    <a:pt x="586" y="25"/>
                  </a:cubicBezTo>
                  <a:cubicBezTo>
                    <a:pt x="585" y="25"/>
                    <a:pt x="585" y="25"/>
                    <a:pt x="584" y="25"/>
                  </a:cubicBezTo>
                  <a:cubicBezTo>
                    <a:pt x="583" y="25"/>
                    <a:pt x="583" y="25"/>
                    <a:pt x="582" y="26"/>
                  </a:cubicBezTo>
                  <a:cubicBezTo>
                    <a:pt x="582" y="26"/>
                    <a:pt x="582" y="27"/>
                    <a:pt x="582" y="26"/>
                  </a:cubicBezTo>
                  <a:cubicBezTo>
                    <a:pt x="581" y="26"/>
                    <a:pt x="579" y="25"/>
                    <a:pt x="578" y="26"/>
                  </a:cubicBezTo>
                  <a:cubicBezTo>
                    <a:pt x="577" y="26"/>
                    <a:pt x="576" y="26"/>
                    <a:pt x="575" y="25"/>
                  </a:cubicBezTo>
                  <a:cubicBezTo>
                    <a:pt x="575" y="25"/>
                    <a:pt x="575" y="25"/>
                    <a:pt x="575" y="25"/>
                  </a:cubicBezTo>
                  <a:cubicBezTo>
                    <a:pt x="576" y="25"/>
                    <a:pt x="576" y="25"/>
                    <a:pt x="576" y="25"/>
                  </a:cubicBezTo>
                  <a:cubicBezTo>
                    <a:pt x="575" y="24"/>
                    <a:pt x="576" y="24"/>
                    <a:pt x="576" y="24"/>
                  </a:cubicBezTo>
                  <a:cubicBezTo>
                    <a:pt x="578" y="23"/>
                    <a:pt x="580" y="23"/>
                    <a:pt x="581" y="23"/>
                  </a:cubicBezTo>
                  <a:cubicBezTo>
                    <a:pt x="583" y="23"/>
                    <a:pt x="584" y="22"/>
                    <a:pt x="586" y="22"/>
                  </a:cubicBezTo>
                  <a:cubicBezTo>
                    <a:pt x="587" y="23"/>
                    <a:pt x="588" y="23"/>
                    <a:pt x="588" y="24"/>
                  </a:cubicBezTo>
                  <a:cubicBezTo>
                    <a:pt x="589" y="24"/>
                    <a:pt x="589" y="25"/>
                    <a:pt x="589" y="25"/>
                  </a:cubicBezTo>
                  <a:cubicBezTo>
                    <a:pt x="589" y="25"/>
                    <a:pt x="589" y="26"/>
                    <a:pt x="589" y="26"/>
                  </a:cubicBezTo>
                  <a:cubicBezTo>
                    <a:pt x="589" y="26"/>
                    <a:pt x="589" y="27"/>
                    <a:pt x="589" y="27"/>
                  </a:cubicBezTo>
                  <a:cubicBezTo>
                    <a:pt x="589" y="27"/>
                    <a:pt x="589" y="27"/>
                    <a:pt x="589" y="27"/>
                  </a:cubicBezTo>
                  <a:cubicBezTo>
                    <a:pt x="590" y="28"/>
                    <a:pt x="591" y="28"/>
                    <a:pt x="591" y="28"/>
                  </a:cubicBezTo>
                  <a:cubicBezTo>
                    <a:pt x="592" y="28"/>
                    <a:pt x="592" y="28"/>
                    <a:pt x="592" y="29"/>
                  </a:cubicBezTo>
                  <a:cubicBezTo>
                    <a:pt x="592" y="30"/>
                    <a:pt x="592" y="30"/>
                    <a:pt x="593" y="30"/>
                  </a:cubicBezTo>
                  <a:cubicBezTo>
                    <a:pt x="594" y="31"/>
                    <a:pt x="594" y="31"/>
                    <a:pt x="595" y="31"/>
                  </a:cubicBezTo>
                  <a:cubicBezTo>
                    <a:pt x="597" y="31"/>
                    <a:pt x="598" y="31"/>
                    <a:pt x="599" y="31"/>
                  </a:cubicBezTo>
                  <a:cubicBezTo>
                    <a:pt x="601" y="30"/>
                    <a:pt x="603" y="30"/>
                    <a:pt x="605" y="32"/>
                  </a:cubicBezTo>
                  <a:cubicBezTo>
                    <a:pt x="606" y="32"/>
                    <a:pt x="605" y="34"/>
                    <a:pt x="604" y="33"/>
                  </a:cubicBezTo>
                  <a:cubicBezTo>
                    <a:pt x="604" y="33"/>
                    <a:pt x="603" y="32"/>
                    <a:pt x="603" y="32"/>
                  </a:cubicBezTo>
                  <a:cubicBezTo>
                    <a:pt x="603" y="32"/>
                    <a:pt x="603" y="33"/>
                    <a:pt x="603" y="33"/>
                  </a:cubicBezTo>
                  <a:cubicBezTo>
                    <a:pt x="603" y="33"/>
                    <a:pt x="603" y="33"/>
                    <a:pt x="604" y="33"/>
                  </a:cubicBezTo>
                  <a:cubicBezTo>
                    <a:pt x="604" y="33"/>
                    <a:pt x="604" y="33"/>
                    <a:pt x="603" y="33"/>
                  </a:cubicBezTo>
                  <a:cubicBezTo>
                    <a:pt x="603" y="33"/>
                    <a:pt x="603" y="33"/>
                    <a:pt x="603" y="33"/>
                  </a:cubicBezTo>
                  <a:cubicBezTo>
                    <a:pt x="604" y="34"/>
                    <a:pt x="603" y="34"/>
                    <a:pt x="603" y="33"/>
                  </a:cubicBezTo>
                  <a:cubicBezTo>
                    <a:pt x="603" y="33"/>
                    <a:pt x="603" y="33"/>
                    <a:pt x="603" y="33"/>
                  </a:cubicBezTo>
                  <a:cubicBezTo>
                    <a:pt x="602" y="33"/>
                    <a:pt x="601" y="33"/>
                    <a:pt x="600" y="33"/>
                  </a:cubicBezTo>
                  <a:close/>
                  <a:moveTo>
                    <a:pt x="606" y="57"/>
                  </a:moveTo>
                  <a:cubicBezTo>
                    <a:pt x="606" y="57"/>
                    <a:pt x="606" y="57"/>
                    <a:pt x="606" y="57"/>
                  </a:cubicBezTo>
                  <a:cubicBezTo>
                    <a:pt x="606" y="57"/>
                    <a:pt x="606" y="57"/>
                    <a:pt x="606" y="57"/>
                  </a:cubicBezTo>
                  <a:cubicBezTo>
                    <a:pt x="606" y="57"/>
                    <a:pt x="606" y="57"/>
                    <a:pt x="606" y="57"/>
                  </a:cubicBezTo>
                  <a:cubicBezTo>
                    <a:pt x="606" y="58"/>
                    <a:pt x="605" y="58"/>
                    <a:pt x="605" y="58"/>
                  </a:cubicBezTo>
                  <a:cubicBezTo>
                    <a:pt x="605" y="58"/>
                    <a:pt x="605" y="59"/>
                    <a:pt x="605" y="59"/>
                  </a:cubicBezTo>
                  <a:cubicBezTo>
                    <a:pt x="605" y="59"/>
                    <a:pt x="605" y="59"/>
                    <a:pt x="605" y="59"/>
                  </a:cubicBezTo>
                  <a:cubicBezTo>
                    <a:pt x="605" y="60"/>
                    <a:pt x="605" y="60"/>
                    <a:pt x="605" y="61"/>
                  </a:cubicBezTo>
                  <a:cubicBezTo>
                    <a:pt x="605" y="61"/>
                    <a:pt x="605" y="61"/>
                    <a:pt x="605" y="62"/>
                  </a:cubicBezTo>
                  <a:cubicBezTo>
                    <a:pt x="605" y="62"/>
                    <a:pt x="605" y="63"/>
                    <a:pt x="605" y="63"/>
                  </a:cubicBezTo>
                  <a:cubicBezTo>
                    <a:pt x="604" y="64"/>
                    <a:pt x="604" y="65"/>
                    <a:pt x="604" y="66"/>
                  </a:cubicBezTo>
                  <a:cubicBezTo>
                    <a:pt x="604" y="67"/>
                    <a:pt x="604" y="67"/>
                    <a:pt x="604" y="67"/>
                  </a:cubicBezTo>
                  <a:cubicBezTo>
                    <a:pt x="604" y="67"/>
                    <a:pt x="604" y="67"/>
                    <a:pt x="604" y="67"/>
                  </a:cubicBezTo>
                  <a:cubicBezTo>
                    <a:pt x="604" y="68"/>
                    <a:pt x="603" y="68"/>
                    <a:pt x="603" y="68"/>
                  </a:cubicBezTo>
                  <a:cubicBezTo>
                    <a:pt x="603" y="68"/>
                    <a:pt x="603" y="68"/>
                    <a:pt x="603" y="68"/>
                  </a:cubicBezTo>
                  <a:cubicBezTo>
                    <a:pt x="602" y="68"/>
                    <a:pt x="602" y="68"/>
                    <a:pt x="602" y="68"/>
                  </a:cubicBezTo>
                  <a:cubicBezTo>
                    <a:pt x="602" y="69"/>
                    <a:pt x="602" y="69"/>
                    <a:pt x="602" y="69"/>
                  </a:cubicBezTo>
                  <a:cubicBezTo>
                    <a:pt x="602" y="69"/>
                    <a:pt x="602" y="69"/>
                    <a:pt x="602" y="70"/>
                  </a:cubicBezTo>
                  <a:cubicBezTo>
                    <a:pt x="602" y="70"/>
                    <a:pt x="602" y="70"/>
                    <a:pt x="602" y="70"/>
                  </a:cubicBezTo>
                  <a:cubicBezTo>
                    <a:pt x="602" y="70"/>
                    <a:pt x="601" y="70"/>
                    <a:pt x="601" y="70"/>
                  </a:cubicBezTo>
                  <a:cubicBezTo>
                    <a:pt x="601" y="70"/>
                    <a:pt x="601" y="70"/>
                    <a:pt x="601" y="70"/>
                  </a:cubicBezTo>
                  <a:cubicBezTo>
                    <a:pt x="602" y="69"/>
                    <a:pt x="602" y="69"/>
                    <a:pt x="602" y="69"/>
                  </a:cubicBezTo>
                  <a:cubicBezTo>
                    <a:pt x="602" y="68"/>
                    <a:pt x="602" y="68"/>
                    <a:pt x="602" y="68"/>
                  </a:cubicBezTo>
                  <a:cubicBezTo>
                    <a:pt x="602" y="68"/>
                    <a:pt x="602" y="68"/>
                    <a:pt x="602" y="68"/>
                  </a:cubicBezTo>
                  <a:cubicBezTo>
                    <a:pt x="602" y="68"/>
                    <a:pt x="601" y="68"/>
                    <a:pt x="602" y="68"/>
                  </a:cubicBezTo>
                  <a:cubicBezTo>
                    <a:pt x="602" y="68"/>
                    <a:pt x="602" y="68"/>
                    <a:pt x="602" y="68"/>
                  </a:cubicBezTo>
                  <a:cubicBezTo>
                    <a:pt x="602" y="68"/>
                    <a:pt x="602" y="68"/>
                    <a:pt x="602" y="68"/>
                  </a:cubicBezTo>
                  <a:cubicBezTo>
                    <a:pt x="602" y="68"/>
                    <a:pt x="602" y="68"/>
                    <a:pt x="602" y="68"/>
                  </a:cubicBezTo>
                  <a:cubicBezTo>
                    <a:pt x="602" y="67"/>
                    <a:pt x="602" y="67"/>
                    <a:pt x="602" y="67"/>
                  </a:cubicBezTo>
                  <a:cubicBezTo>
                    <a:pt x="602" y="68"/>
                    <a:pt x="602" y="68"/>
                    <a:pt x="602" y="68"/>
                  </a:cubicBezTo>
                  <a:cubicBezTo>
                    <a:pt x="602" y="68"/>
                    <a:pt x="602" y="67"/>
                    <a:pt x="602" y="67"/>
                  </a:cubicBezTo>
                  <a:cubicBezTo>
                    <a:pt x="602" y="67"/>
                    <a:pt x="602" y="67"/>
                    <a:pt x="602" y="67"/>
                  </a:cubicBezTo>
                  <a:cubicBezTo>
                    <a:pt x="602" y="67"/>
                    <a:pt x="602" y="68"/>
                    <a:pt x="602" y="68"/>
                  </a:cubicBezTo>
                  <a:cubicBezTo>
                    <a:pt x="602" y="68"/>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6"/>
                    <a:pt x="602" y="66"/>
                    <a:pt x="602" y="66"/>
                  </a:cubicBezTo>
                  <a:cubicBezTo>
                    <a:pt x="602" y="66"/>
                    <a:pt x="603" y="66"/>
                    <a:pt x="603" y="66"/>
                  </a:cubicBezTo>
                  <a:cubicBezTo>
                    <a:pt x="603" y="65"/>
                    <a:pt x="603" y="65"/>
                    <a:pt x="603" y="65"/>
                  </a:cubicBezTo>
                  <a:cubicBezTo>
                    <a:pt x="603" y="65"/>
                    <a:pt x="603" y="64"/>
                    <a:pt x="603" y="64"/>
                  </a:cubicBezTo>
                  <a:cubicBezTo>
                    <a:pt x="603" y="64"/>
                    <a:pt x="603" y="64"/>
                    <a:pt x="603" y="64"/>
                  </a:cubicBezTo>
                  <a:cubicBezTo>
                    <a:pt x="603" y="64"/>
                    <a:pt x="603" y="64"/>
                    <a:pt x="603" y="64"/>
                  </a:cubicBezTo>
                  <a:cubicBezTo>
                    <a:pt x="603" y="64"/>
                    <a:pt x="603" y="64"/>
                    <a:pt x="603" y="64"/>
                  </a:cubicBezTo>
                  <a:cubicBezTo>
                    <a:pt x="603" y="63"/>
                    <a:pt x="603" y="63"/>
                    <a:pt x="603" y="62"/>
                  </a:cubicBezTo>
                  <a:cubicBezTo>
                    <a:pt x="603" y="62"/>
                    <a:pt x="603" y="62"/>
                    <a:pt x="603" y="62"/>
                  </a:cubicBezTo>
                  <a:cubicBezTo>
                    <a:pt x="603" y="62"/>
                    <a:pt x="603" y="62"/>
                    <a:pt x="603" y="62"/>
                  </a:cubicBezTo>
                  <a:cubicBezTo>
                    <a:pt x="603" y="62"/>
                    <a:pt x="603" y="62"/>
                    <a:pt x="603" y="62"/>
                  </a:cubicBezTo>
                  <a:cubicBezTo>
                    <a:pt x="603" y="62"/>
                    <a:pt x="603" y="62"/>
                    <a:pt x="603" y="62"/>
                  </a:cubicBezTo>
                  <a:cubicBezTo>
                    <a:pt x="603" y="62"/>
                    <a:pt x="603" y="61"/>
                    <a:pt x="603" y="61"/>
                  </a:cubicBezTo>
                  <a:cubicBezTo>
                    <a:pt x="603" y="61"/>
                    <a:pt x="603" y="61"/>
                    <a:pt x="603" y="61"/>
                  </a:cubicBezTo>
                  <a:cubicBezTo>
                    <a:pt x="603" y="61"/>
                    <a:pt x="603" y="61"/>
                    <a:pt x="603" y="61"/>
                  </a:cubicBezTo>
                  <a:cubicBezTo>
                    <a:pt x="603" y="61"/>
                    <a:pt x="603" y="61"/>
                    <a:pt x="603" y="61"/>
                  </a:cubicBezTo>
                  <a:cubicBezTo>
                    <a:pt x="603" y="60"/>
                    <a:pt x="602" y="59"/>
                    <a:pt x="603" y="59"/>
                  </a:cubicBezTo>
                  <a:cubicBezTo>
                    <a:pt x="603" y="59"/>
                    <a:pt x="603" y="59"/>
                    <a:pt x="603" y="59"/>
                  </a:cubicBezTo>
                  <a:cubicBezTo>
                    <a:pt x="603" y="59"/>
                    <a:pt x="603" y="59"/>
                    <a:pt x="603" y="59"/>
                  </a:cubicBezTo>
                  <a:cubicBezTo>
                    <a:pt x="603" y="59"/>
                    <a:pt x="603" y="59"/>
                    <a:pt x="603" y="59"/>
                  </a:cubicBezTo>
                  <a:cubicBezTo>
                    <a:pt x="603" y="59"/>
                    <a:pt x="603" y="58"/>
                    <a:pt x="603" y="58"/>
                  </a:cubicBezTo>
                  <a:cubicBezTo>
                    <a:pt x="603" y="58"/>
                    <a:pt x="603" y="58"/>
                    <a:pt x="604" y="58"/>
                  </a:cubicBezTo>
                  <a:cubicBezTo>
                    <a:pt x="604" y="58"/>
                    <a:pt x="604" y="57"/>
                    <a:pt x="604" y="57"/>
                  </a:cubicBezTo>
                  <a:cubicBezTo>
                    <a:pt x="604" y="57"/>
                    <a:pt x="604" y="57"/>
                    <a:pt x="604" y="57"/>
                  </a:cubicBezTo>
                  <a:cubicBezTo>
                    <a:pt x="604" y="57"/>
                    <a:pt x="604" y="57"/>
                    <a:pt x="604" y="57"/>
                  </a:cubicBezTo>
                  <a:cubicBezTo>
                    <a:pt x="604" y="56"/>
                    <a:pt x="604" y="56"/>
                    <a:pt x="604" y="56"/>
                  </a:cubicBezTo>
                  <a:cubicBezTo>
                    <a:pt x="604" y="56"/>
                    <a:pt x="604" y="56"/>
                    <a:pt x="604" y="56"/>
                  </a:cubicBezTo>
                  <a:cubicBezTo>
                    <a:pt x="604" y="56"/>
                    <a:pt x="604" y="56"/>
                    <a:pt x="604" y="56"/>
                  </a:cubicBezTo>
                  <a:cubicBezTo>
                    <a:pt x="604" y="56"/>
                    <a:pt x="604" y="55"/>
                    <a:pt x="604" y="55"/>
                  </a:cubicBezTo>
                  <a:cubicBezTo>
                    <a:pt x="603" y="54"/>
                    <a:pt x="603" y="53"/>
                    <a:pt x="603" y="52"/>
                  </a:cubicBezTo>
                  <a:cubicBezTo>
                    <a:pt x="603" y="52"/>
                    <a:pt x="603" y="51"/>
                    <a:pt x="603" y="51"/>
                  </a:cubicBezTo>
                  <a:cubicBezTo>
                    <a:pt x="602" y="51"/>
                    <a:pt x="602" y="50"/>
                    <a:pt x="602" y="50"/>
                  </a:cubicBezTo>
                  <a:cubicBezTo>
                    <a:pt x="602" y="50"/>
                    <a:pt x="603" y="49"/>
                    <a:pt x="603" y="49"/>
                  </a:cubicBezTo>
                  <a:cubicBezTo>
                    <a:pt x="603" y="49"/>
                    <a:pt x="603" y="49"/>
                    <a:pt x="603" y="49"/>
                  </a:cubicBezTo>
                  <a:cubicBezTo>
                    <a:pt x="603" y="49"/>
                    <a:pt x="603" y="49"/>
                    <a:pt x="602" y="49"/>
                  </a:cubicBezTo>
                  <a:cubicBezTo>
                    <a:pt x="602" y="48"/>
                    <a:pt x="602" y="48"/>
                    <a:pt x="602" y="47"/>
                  </a:cubicBezTo>
                  <a:cubicBezTo>
                    <a:pt x="602" y="47"/>
                    <a:pt x="602" y="46"/>
                    <a:pt x="602" y="45"/>
                  </a:cubicBezTo>
                  <a:cubicBezTo>
                    <a:pt x="602" y="45"/>
                    <a:pt x="602" y="45"/>
                    <a:pt x="602" y="45"/>
                  </a:cubicBezTo>
                  <a:cubicBezTo>
                    <a:pt x="603" y="44"/>
                    <a:pt x="603" y="43"/>
                    <a:pt x="602" y="43"/>
                  </a:cubicBezTo>
                  <a:cubicBezTo>
                    <a:pt x="602" y="43"/>
                    <a:pt x="602" y="43"/>
                    <a:pt x="602" y="43"/>
                  </a:cubicBezTo>
                  <a:cubicBezTo>
                    <a:pt x="602" y="43"/>
                    <a:pt x="602" y="42"/>
                    <a:pt x="602" y="42"/>
                  </a:cubicBezTo>
                  <a:cubicBezTo>
                    <a:pt x="602" y="42"/>
                    <a:pt x="602" y="42"/>
                    <a:pt x="602" y="42"/>
                  </a:cubicBezTo>
                  <a:cubicBezTo>
                    <a:pt x="602" y="42"/>
                    <a:pt x="602" y="41"/>
                    <a:pt x="602" y="41"/>
                  </a:cubicBezTo>
                  <a:cubicBezTo>
                    <a:pt x="604" y="42"/>
                    <a:pt x="604" y="42"/>
                    <a:pt x="604" y="44"/>
                  </a:cubicBezTo>
                  <a:cubicBezTo>
                    <a:pt x="605" y="44"/>
                    <a:pt x="605" y="44"/>
                    <a:pt x="605" y="45"/>
                  </a:cubicBezTo>
                  <a:cubicBezTo>
                    <a:pt x="605" y="45"/>
                    <a:pt x="605" y="46"/>
                    <a:pt x="605" y="47"/>
                  </a:cubicBezTo>
                  <a:cubicBezTo>
                    <a:pt x="605" y="48"/>
                    <a:pt x="605" y="48"/>
                    <a:pt x="605" y="49"/>
                  </a:cubicBezTo>
                  <a:cubicBezTo>
                    <a:pt x="605" y="49"/>
                    <a:pt x="605" y="50"/>
                    <a:pt x="605" y="50"/>
                  </a:cubicBezTo>
                  <a:cubicBezTo>
                    <a:pt x="605" y="50"/>
                    <a:pt x="605" y="50"/>
                    <a:pt x="605" y="51"/>
                  </a:cubicBezTo>
                  <a:cubicBezTo>
                    <a:pt x="605" y="51"/>
                    <a:pt x="604" y="52"/>
                    <a:pt x="605" y="53"/>
                  </a:cubicBezTo>
                  <a:cubicBezTo>
                    <a:pt x="605" y="53"/>
                    <a:pt x="605" y="53"/>
                    <a:pt x="605" y="54"/>
                  </a:cubicBezTo>
                  <a:cubicBezTo>
                    <a:pt x="606" y="54"/>
                    <a:pt x="606" y="55"/>
                    <a:pt x="606" y="55"/>
                  </a:cubicBezTo>
                  <a:cubicBezTo>
                    <a:pt x="606" y="55"/>
                    <a:pt x="606" y="56"/>
                    <a:pt x="606" y="56"/>
                  </a:cubicBezTo>
                  <a:cubicBezTo>
                    <a:pt x="606" y="56"/>
                    <a:pt x="606" y="56"/>
                    <a:pt x="606" y="56"/>
                  </a:cubicBezTo>
                  <a:cubicBezTo>
                    <a:pt x="606" y="56"/>
                    <a:pt x="606" y="56"/>
                    <a:pt x="606" y="57"/>
                  </a:cubicBezTo>
                  <a:close/>
                  <a:moveTo>
                    <a:pt x="617" y="91"/>
                  </a:moveTo>
                  <a:cubicBezTo>
                    <a:pt x="616" y="91"/>
                    <a:pt x="616" y="91"/>
                    <a:pt x="616" y="91"/>
                  </a:cubicBezTo>
                  <a:cubicBezTo>
                    <a:pt x="617" y="92"/>
                    <a:pt x="617" y="92"/>
                    <a:pt x="617" y="92"/>
                  </a:cubicBezTo>
                  <a:cubicBezTo>
                    <a:pt x="617" y="92"/>
                    <a:pt x="617" y="92"/>
                    <a:pt x="617" y="92"/>
                  </a:cubicBezTo>
                  <a:cubicBezTo>
                    <a:pt x="616" y="92"/>
                    <a:pt x="615" y="91"/>
                    <a:pt x="614" y="90"/>
                  </a:cubicBezTo>
                  <a:cubicBezTo>
                    <a:pt x="614" y="90"/>
                    <a:pt x="614" y="90"/>
                    <a:pt x="613" y="89"/>
                  </a:cubicBezTo>
                  <a:cubicBezTo>
                    <a:pt x="613" y="89"/>
                    <a:pt x="612" y="89"/>
                    <a:pt x="612" y="88"/>
                  </a:cubicBezTo>
                  <a:cubicBezTo>
                    <a:pt x="612" y="87"/>
                    <a:pt x="612" y="87"/>
                    <a:pt x="611" y="87"/>
                  </a:cubicBezTo>
                  <a:cubicBezTo>
                    <a:pt x="611" y="86"/>
                    <a:pt x="611" y="86"/>
                    <a:pt x="611" y="86"/>
                  </a:cubicBezTo>
                  <a:cubicBezTo>
                    <a:pt x="610" y="86"/>
                    <a:pt x="610" y="86"/>
                    <a:pt x="610" y="86"/>
                  </a:cubicBezTo>
                  <a:cubicBezTo>
                    <a:pt x="610" y="86"/>
                    <a:pt x="610" y="86"/>
                    <a:pt x="610" y="85"/>
                  </a:cubicBezTo>
                  <a:cubicBezTo>
                    <a:pt x="610" y="85"/>
                    <a:pt x="610" y="85"/>
                    <a:pt x="610" y="85"/>
                  </a:cubicBezTo>
                  <a:cubicBezTo>
                    <a:pt x="610" y="85"/>
                    <a:pt x="609" y="84"/>
                    <a:pt x="609" y="84"/>
                  </a:cubicBezTo>
                  <a:cubicBezTo>
                    <a:pt x="609" y="84"/>
                    <a:pt x="609" y="84"/>
                    <a:pt x="609" y="84"/>
                  </a:cubicBezTo>
                  <a:cubicBezTo>
                    <a:pt x="608" y="84"/>
                    <a:pt x="608" y="84"/>
                    <a:pt x="608" y="84"/>
                  </a:cubicBezTo>
                  <a:cubicBezTo>
                    <a:pt x="607" y="84"/>
                    <a:pt x="607" y="84"/>
                    <a:pt x="607" y="83"/>
                  </a:cubicBezTo>
                  <a:cubicBezTo>
                    <a:pt x="607" y="83"/>
                    <a:pt x="607" y="83"/>
                    <a:pt x="607" y="83"/>
                  </a:cubicBezTo>
                  <a:cubicBezTo>
                    <a:pt x="607" y="83"/>
                    <a:pt x="607" y="82"/>
                    <a:pt x="608" y="82"/>
                  </a:cubicBezTo>
                  <a:cubicBezTo>
                    <a:pt x="608" y="82"/>
                    <a:pt x="608" y="82"/>
                    <a:pt x="608" y="82"/>
                  </a:cubicBezTo>
                  <a:cubicBezTo>
                    <a:pt x="608" y="82"/>
                    <a:pt x="609" y="82"/>
                    <a:pt x="609" y="82"/>
                  </a:cubicBezTo>
                  <a:cubicBezTo>
                    <a:pt x="609" y="82"/>
                    <a:pt x="610" y="82"/>
                    <a:pt x="610" y="82"/>
                  </a:cubicBezTo>
                  <a:cubicBezTo>
                    <a:pt x="610" y="82"/>
                    <a:pt x="611" y="82"/>
                    <a:pt x="611" y="82"/>
                  </a:cubicBezTo>
                  <a:cubicBezTo>
                    <a:pt x="611" y="82"/>
                    <a:pt x="611" y="82"/>
                    <a:pt x="611" y="82"/>
                  </a:cubicBezTo>
                  <a:cubicBezTo>
                    <a:pt x="611" y="82"/>
                    <a:pt x="611" y="82"/>
                    <a:pt x="611" y="82"/>
                  </a:cubicBezTo>
                  <a:cubicBezTo>
                    <a:pt x="611" y="81"/>
                    <a:pt x="611" y="81"/>
                    <a:pt x="612" y="81"/>
                  </a:cubicBezTo>
                  <a:cubicBezTo>
                    <a:pt x="612" y="81"/>
                    <a:pt x="612" y="81"/>
                    <a:pt x="612" y="81"/>
                  </a:cubicBezTo>
                  <a:cubicBezTo>
                    <a:pt x="612" y="81"/>
                    <a:pt x="612" y="81"/>
                    <a:pt x="612" y="81"/>
                  </a:cubicBezTo>
                  <a:cubicBezTo>
                    <a:pt x="612" y="81"/>
                    <a:pt x="612" y="81"/>
                    <a:pt x="612" y="81"/>
                  </a:cubicBezTo>
                  <a:cubicBezTo>
                    <a:pt x="612" y="80"/>
                    <a:pt x="612" y="80"/>
                    <a:pt x="612" y="80"/>
                  </a:cubicBezTo>
                  <a:cubicBezTo>
                    <a:pt x="612" y="80"/>
                    <a:pt x="612" y="80"/>
                    <a:pt x="612" y="80"/>
                  </a:cubicBezTo>
                  <a:cubicBezTo>
                    <a:pt x="612" y="80"/>
                    <a:pt x="612" y="80"/>
                    <a:pt x="612" y="80"/>
                  </a:cubicBezTo>
                  <a:cubicBezTo>
                    <a:pt x="612" y="80"/>
                    <a:pt x="612" y="80"/>
                    <a:pt x="612" y="80"/>
                  </a:cubicBezTo>
                  <a:cubicBezTo>
                    <a:pt x="611" y="80"/>
                    <a:pt x="611" y="79"/>
                    <a:pt x="611" y="79"/>
                  </a:cubicBezTo>
                  <a:cubicBezTo>
                    <a:pt x="611" y="79"/>
                    <a:pt x="611" y="79"/>
                    <a:pt x="611" y="79"/>
                  </a:cubicBezTo>
                  <a:cubicBezTo>
                    <a:pt x="611" y="79"/>
                    <a:pt x="611" y="79"/>
                    <a:pt x="611" y="79"/>
                  </a:cubicBezTo>
                  <a:cubicBezTo>
                    <a:pt x="611" y="79"/>
                    <a:pt x="611" y="79"/>
                    <a:pt x="611"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80"/>
                    <a:pt x="612" y="80"/>
                    <a:pt x="612" y="81"/>
                  </a:cubicBezTo>
                  <a:cubicBezTo>
                    <a:pt x="612" y="81"/>
                    <a:pt x="612" y="81"/>
                    <a:pt x="612" y="81"/>
                  </a:cubicBezTo>
                  <a:cubicBezTo>
                    <a:pt x="612" y="81"/>
                    <a:pt x="612" y="81"/>
                    <a:pt x="612" y="81"/>
                  </a:cubicBezTo>
                  <a:cubicBezTo>
                    <a:pt x="612" y="81"/>
                    <a:pt x="612" y="81"/>
                    <a:pt x="612" y="81"/>
                  </a:cubicBezTo>
                  <a:cubicBezTo>
                    <a:pt x="612" y="81"/>
                    <a:pt x="612" y="81"/>
                    <a:pt x="612" y="81"/>
                  </a:cubicBezTo>
                  <a:cubicBezTo>
                    <a:pt x="612" y="81"/>
                    <a:pt x="612" y="82"/>
                    <a:pt x="612" y="82"/>
                  </a:cubicBezTo>
                  <a:cubicBezTo>
                    <a:pt x="612" y="82"/>
                    <a:pt x="612" y="82"/>
                    <a:pt x="612" y="82"/>
                  </a:cubicBezTo>
                  <a:cubicBezTo>
                    <a:pt x="612" y="82"/>
                    <a:pt x="612" y="82"/>
                    <a:pt x="612" y="82"/>
                  </a:cubicBezTo>
                  <a:cubicBezTo>
                    <a:pt x="612" y="83"/>
                    <a:pt x="613" y="85"/>
                    <a:pt x="614" y="87"/>
                  </a:cubicBezTo>
                  <a:cubicBezTo>
                    <a:pt x="614" y="87"/>
                    <a:pt x="615" y="88"/>
                    <a:pt x="615" y="88"/>
                  </a:cubicBezTo>
                  <a:cubicBezTo>
                    <a:pt x="615" y="88"/>
                    <a:pt x="615" y="88"/>
                    <a:pt x="615" y="88"/>
                  </a:cubicBezTo>
                  <a:cubicBezTo>
                    <a:pt x="615" y="89"/>
                    <a:pt x="615" y="89"/>
                    <a:pt x="615" y="89"/>
                  </a:cubicBezTo>
                  <a:cubicBezTo>
                    <a:pt x="615" y="89"/>
                    <a:pt x="615" y="89"/>
                    <a:pt x="615" y="89"/>
                  </a:cubicBezTo>
                  <a:cubicBezTo>
                    <a:pt x="615" y="89"/>
                    <a:pt x="616" y="89"/>
                    <a:pt x="616" y="89"/>
                  </a:cubicBezTo>
                  <a:cubicBezTo>
                    <a:pt x="616" y="89"/>
                    <a:pt x="616" y="89"/>
                    <a:pt x="616" y="90"/>
                  </a:cubicBezTo>
                  <a:cubicBezTo>
                    <a:pt x="616" y="90"/>
                    <a:pt x="616" y="90"/>
                    <a:pt x="616" y="90"/>
                  </a:cubicBezTo>
                  <a:cubicBezTo>
                    <a:pt x="616" y="90"/>
                    <a:pt x="616" y="90"/>
                    <a:pt x="616" y="90"/>
                  </a:cubicBezTo>
                  <a:cubicBezTo>
                    <a:pt x="616" y="90"/>
                    <a:pt x="616" y="90"/>
                    <a:pt x="617" y="90"/>
                  </a:cubicBezTo>
                  <a:cubicBezTo>
                    <a:pt x="617" y="90"/>
                    <a:pt x="617" y="90"/>
                    <a:pt x="617" y="90"/>
                  </a:cubicBezTo>
                  <a:cubicBezTo>
                    <a:pt x="617" y="91"/>
                    <a:pt x="617" y="91"/>
                    <a:pt x="617" y="91"/>
                  </a:cubicBezTo>
                  <a:cubicBezTo>
                    <a:pt x="617" y="91"/>
                    <a:pt x="617" y="91"/>
                    <a:pt x="617" y="91"/>
                  </a:cubicBezTo>
                  <a:close/>
                  <a:moveTo>
                    <a:pt x="663" y="28"/>
                  </a:moveTo>
                  <a:cubicBezTo>
                    <a:pt x="663" y="28"/>
                    <a:pt x="663" y="29"/>
                    <a:pt x="663" y="29"/>
                  </a:cubicBezTo>
                  <a:cubicBezTo>
                    <a:pt x="663" y="29"/>
                    <a:pt x="662" y="29"/>
                    <a:pt x="662" y="30"/>
                  </a:cubicBezTo>
                  <a:cubicBezTo>
                    <a:pt x="661" y="30"/>
                    <a:pt x="660" y="30"/>
                    <a:pt x="659" y="30"/>
                  </a:cubicBezTo>
                  <a:cubicBezTo>
                    <a:pt x="658" y="29"/>
                    <a:pt x="658" y="29"/>
                    <a:pt x="658" y="28"/>
                  </a:cubicBezTo>
                  <a:cubicBezTo>
                    <a:pt x="659" y="27"/>
                    <a:pt x="660" y="26"/>
                    <a:pt x="661" y="25"/>
                  </a:cubicBezTo>
                  <a:cubicBezTo>
                    <a:pt x="662" y="24"/>
                    <a:pt x="664" y="24"/>
                    <a:pt x="664" y="26"/>
                  </a:cubicBezTo>
                  <a:cubicBezTo>
                    <a:pt x="664" y="26"/>
                    <a:pt x="664" y="26"/>
                    <a:pt x="665" y="27"/>
                  </a:cubicBezTo>
                  <a:cubicBezTo>
                    <a:pt x="665" y="27"/>
                    <a:pt x="664" y="27"/>
                    <a:pt x="663" y="2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2" name="Freeform 74">
              <a:extLst>
                <a:ext uri="{FF2B5EF4-FFF2-40B4-BE49-F238E27FC236}">
                  <a16:creationId xmlns:a16="http://schemas.microsoft.com/office/drawing/2014/main" id="{41BC8C1E-F2E3-404D-926C-2C225BB0287D}"/>
                </a:ext>
              </a:extLst>
            </p:cNvPr>
            <p:cNvSpPr>
              <a:spLocks noEditPoints="1"/>
            </p:cNvSpPr>
            <p:nvPr/>
          </p:nvSpPr>
          <p:spPr bwMode="auto">
            <a:xfrm>
              <a:off x="1" y="460"/>
              <a:ext cx="1208" cy="1010"/>
            </a:xfrm>
            <a:custGeom>
              <a:avLst/>
              <a:gdLst>
                <a:gd name="T0" fmla="*/ 206 w 511"/>
                <a:gd name="T1" fmla="*/ 376 h 427"/>
                <a:gd name="T2" fmla="*/ 180 w 511"/>
                <a:gd name="T3" fmla="*/ 384 h 427"/>
                <a:gd name="T4" fmla="*/ 250 w 511"/>
                <a:gd name="T5" fmla="*/ 185 h 427"/>
                <a:gd name="T6" fmla="*/ 159 w 511"/>
                <a:gd name="T7" fmla="*/ 383 h 427"/>
                <a:gd name="T8" fmla="*/ 165 w 511"/>
                <a:gd name="T9" fmla="*/ 172 h 427"/>
                <a:gd name="T10" fmla="*/ 159 w 511"/>
                <a:gd name="T11" fmla="*/ 167 h 427"/>
                <a:gd name="T12" fmla="*/ 361 w 511"/>
                <a:gd name="T13" fmla="*/ 295 h 427"/>
                <a:gd name="T14" fmla="*/ 360 w 511"/>
                <a:gd name="T15" fmla="*/ 289 h 427"/>
                <a:gd name="T16" fmla="*/ 460 w 511"/>
                <a:gd name="T17" fmla="*/ 343 h 427"/>
                <a:gd name="T18" fmla="*/ 480 w 511"/>
                <a:gd name="T19" fmla="*/ 356 h 427"/>
                <a:gd name="T20" fmla="*/ 490 w 511"/>
                <a:gd name="T21" fmla="*/ 393 h 427"/>
                <a:gd name="T22" fmla="*/ 498 w 511"/>
                <a:gd name="T23" fmla="*/ 411 h 427"/>
                <a:gd name="T24" fmla="*/ 486 w 511"/>
                <a:gd name="T25" fmla="*/ 366 h 427"/>
                <a:gd name="T26" fmla="*/ 472 w 511"/>
                <a:gd name="T27" fmla="*/ 321 h 427"/>
                <a:gd name="T28" fmla="*/ 436 w 511"/>
                <a:gd name="T29" fmla="*/ 302 h 427"/>
                <a:gd name="T30" fmla="*/ 497 w 511"/>
                <a:gd name="T31" fmla="*/ 68 h 427"/>
                <a:gd name="T32" fmla="*/ 436 w 511"/>
                <a:gd name="T33" fmla="*/ 46 h 427"/>
                <a:gd name="T34" fmla="*/ 400 w 511"/>
                <a:gd name="T35" fmla="*/ 17 h 427"/>
                <a:gd name="T36" fmla="*/ 364 w 511"/>
                <a:gd name="T37" fmla="*/ 12 h 427"/>
                <a:gd name="T38" fmla="*/ 288 w 511"/>
                <a:gd name="T39" fmla="*/ 44 h 427"/>
                <a:gd name="T40" fmla="*/ 297 w 511"/>
                <a:gd name="T41" fmla="*/ 115 h 427"/>
                <a:gd name="T42" fmla="*/ 284 w 511"/>
                <a:gd name="T43" fmla="*/ 131 h 427"/>
                <a:gd name="T44" fmla="*/ 221 w 511"/>
                <a:gd name="T45" fmla="*/ 124 h 427"/>
                <a:gd name="T46" fmla="*/ 252 w 511"/>
                <a:gd name="T47" fmla="*/ 166 h 427"/>
                <a:gd name="T48" fmla="*/ 260 w 511"/>
                <a:gd name="T49" fmla="*/ 192 h 427"/>
                <a:gd name="T50" fmla="*/ 206 w 511"/>
                <a:gd name="T51" fmla="*/ 215 h 427"/>
                <a:gd name="T52" fmla="*/ 211 w 511"/>
                <a:gd name="T53" fmla="*/ 248 h 427"/>
                <a:gd name="T54" fmla="*/ 226 w 511"/>
                <a:gd name="T55" fmla="*/ 255 h 427"/>
                <a:gd name="T56" fmla="*/ 231 w 511"/>
                <a:gd name="T57" fmla="*/ 292 h 427"/>
                <a:gd name="T58" fmla="*/ 263 w 511"/>
                <a:gd name="T59" fmla="*/ 301 h 427"/>
                <a:gd name="T60" fmla="*/ 215 w 511"/>
                <a:gd name="T61" fmla="*/ 349 h 427"/>
                <a:gd name="T62" fmla="*/ 181 w 511"/>
                <a:gd name="T63" fmla="*/ 374 h 427"/>
                <a:gd name="T64" fmla="*/ 217 w 511"/>
                <a:gd name="T65" fmla="*/ 364 h 427"/>
                <a:gd name="T66" fmla="*/ 255 w 511"/>
                <a:gd name="T67" fmla="*/ 337 h 427"/>
                <a:gd name="T68" fmla="*/ 287 w 511"/>
                <a:gd name="T69" fmla="*/ 315 h 427"/>
                <a:gd name="T70" fmla="*/ 315 w 511"/>
                <a:gd name="T71" fmla="*/ 281 h 427"/>
                <a:gd name="T72" fmla="*/ 335 w 511"/>
                <a:gd name="T73" fmla="*/ 273 h 427"/>
                <a:gd name="T74" fmla="*/ 325 w 511"/>
                <a:gd name="T75" fmla="*/ 303 h 427"/>
                <a:gd name="T76" fmla="*/ 354 w 511"/>
                <a:gd name="T77" fmla="*/ 284 h 427"/>
                <a:gd name="T78" fmla="*/ 376 w 511"/>
                <a:gd name="T79" fmla="*/ 284 h 427"/>
                <a:gd name="T80" fmla="*/ 419 w 511"/>
                <a:gd name="T81" fmla="*/ 309 h 427"/>
                <a:gd name="T82" fmla="*/ 443 w 511"/>
                <a:gd name="T83" fmla="*/ 335 h 427"/>
                <a:gd name="T84" fmla="*/ 473 w 511"/>
                <a:gd name="T85" fmla="*/ 409 h 427"/>
                <a:gd name="T86" fmla="*/ 390 w 511"/>
                <a:gd name="T87" fmla="*/ 303 h 427"/>
                <a:gd name="T88" fmla="*/ 277 w 511"/>
                <a:gd name="T89" fmla="*/ 345 h 427"/>
                <a:gd name="T90" fmla="*/ 268 w 511"/>
                <a:gd name="T91" fmla="*/ 355 h 427"/>
                <a:gd name="T92" fmla="*/ 320 w 511"/>
                <a:gd name="T93" fmla="*/ 279 h 427"/>
                <a:gd name="T94" fmla="*/ 301 w 511"/>
                <a:gd name="T95" fmla="*/ 325 h 427"/>
                <a:gd name="T96" fmla="*/ 454 w 511"/>
                <a:gd name="T97" fmla="*/ 352 h 427"/>
                <a:gd name="T98" fmla="*/ 143 w 511"/>
                <a:gd name="T99" fmla="*/ 390 h 427"/>
                <a:gd name="T100" fmla="*/ 99 w 511"/>
                <a:gd name="T101" fmla="*/ 408 h 427"/>
                <a:gd name="T102" fmla="*/ 126 w 511"/>
                <a:gd name="T103" fmla="*/ 244 h 427"/>
                <a:gd name="T104" fmla="*/ 14 w 511"/>
                <a:gd name="T105" fmla="*/ 417 h 427"/>
                <a:gd name="T106" fmla="*/ 1 w 511"/>
                <a:gd name="T107" fmla="*/ 420 h 427"/>
                <a:gd name="T108" fmla="*/ 85 w 511"/>
                <a:gd name="T109" fmla="*/ 413 h 427"/>
                <a:gd name="T110" fmla="*/ 481 w 511"/>
                <a:gd name="T111" fmla="*/ 387 h 427"/>
                <a:gd name="T112" fmla="*/ 471 w 511"/>
                <a:gd name="T113" fmla="*/ 394 h 427"/>
                <a:gd name="T114" fmla="*/ 471 w 511"/>
                <a:gd name="T115" fmla="*/ 381 h 427"/>
                <a:gd name="T116" fmla="*/ 472 w 511"/>
                <a:gd name="T117" fmla="*/ 369 h 427"/>
                <a:gd name="T118" fmla="*/ 480 w 511"/>
                <a:gd name="T119" fmla="*/ 395 h 427"/>
                <a:gd name="T120" fmla="*/ 486 w 511"/>
                <a:gd name="T121" fmla="*/ 414 h 427"/>
                <a:gd name="T122" fmla="*/ 461 w 511"/>
                <a:gd name="T123" fmla="*/ 386 h 427"/>
                <a:gd name="T124" fmla="*/ 483 w 511"/>
                <a:gd name="T125" fmla="*/ 40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27">
                  <a:moveTo>
                    <a:pt x="205" y="371"/>
                  </a:moveTo>
                  <a:cubicBezTo>
                    <a:pt x="205" y="371"/>
                    <a:pt x="205" y="371"/>
                    <a:pt x="205" y="371"/>
                  </a:cubicBezTo>
                  <a:cubicBezTo>
                    <a:pt x="205" y="371"/>
                    <a:pt x="206" y="371"/>
                    <a:pt x="206" y="371"/>
                  </a:cubicBezTo>
                  <a:cubicBezTo>
                    <a:pt x="206" y="371"/>
                    <a:pt x="206" y="371"/>
                    <a:pt x="206" y="371"/>
                  </a:cubicBezTo>
                  <a:cubicBezTo>
                    <a:pt x="206" y="372"/>
                    <a:pt x="205" y="372"/>
                    <a:pt x="205" y="371"/>
                  </a:cubicBezTo>
                  <a:close/>
                  <a:moveTo>
                    <a:pt x="192" y="374"/>
                  </a:moveTo>
                  <a:cubicBezTo>
                    <a:pt x="192" y="373"/>
                    <a:pt x="192" y="373"/>
                    <a:pt x="192" y="373"/>
                  </a:cubicBezTo>
                  <a:cubicBezTo>
                    <a:pt x="192" y="373"/>
                    <a:pt x="192" y="373"/>
                    <a:pt x="192" y="373"/>
                  </a:cubicBezTo>
                  <a:cubicBezTo>
                    <a:pt x="191" y="373"/>
                    <a:pt x="191" y="374"/>
                    <a:pt x="191" y="374"/>
                  </a:cubicBezTo>
                  <a:cubicBezTo>
                    <a:pt x="192" y="374"/>
                    <a:pt x="192" y="375"/>
                    <a:pt x="192" y="375"/>
                  </a:cubicBezTo>
                  <a:cubicBezTo>
                    <a:pt x="192" y="375"/>
                    <a:pt x="193" y="374"/>
                    <a:pt x="193" y="374"/>
                  </a:cubicBezTo>
                  <a:cubicBezTo>
                    <a:pt x="193" y="374"/>
                    <a:pt x="193" y="374"/>
                    <a:pt x="192" y="374"/>
                  </a:cubicBezTo>
                  <a:close/>
                  <a:moveTo>
                    <a:pt x="186" y="378"/>
                  </a:moveTo>
                  <a:cubicBezTo>
                    <a:pt x="186" y="377"/>
                    <a:pt x="186" y="377"/>
                    <a:pt x="186" y="377"/>
                  </a:cubicBezTo>
                  <a:cubicBezTo>
                    <a:pt x="186" y="376"/>
                    <a:pt x="185" y="376"/>
                    <a:pt x="185" y="376"/>
                  </a:cubicBezTo>
                  <a:cubicBezTo>
                    <a:pt x="185" y="376"/>
                    <a:pt x="184" y="376"/>
                    <a:pt x="184" y="377"/>
                  </a:cubicBezTo>
                  <a:cubicBezTo>
                    <a:pt x="184" y="377"/>
                    <a:pt x="184" y="377"/>
                    <a:pt x="184" y="377"/>
                  </a:cubicBezTo>
                  <a:cubicBezTo>
                    <a:pt x="184" y="378"/>
                    <a:pt x="184" y="378"/>
                    <a:pt x="184" y="378"/>
                  </a:cubicBezTo>
                  <a:cubicBezTo>
                    <a:pt x="184" y="379"/>
                    <a:pt x="185" y="379"/>
                    <a:pt x="185" y="378"/>
                  </a:cubicBezTo>
                  <a:cubicBezTo>
                    <a:pt x="185" y="378"/>
                    <a:pt x="185" y="378"/>
                    <a:pt x="185" y="378"/>
                  </a:cubicBezTo>
                  <a:cubicBezTo>
                    <a:pt x="185" y="378"/>
                    <a:pt x="186" y="378"/>
                    <a:pt x="186" y="378"/>
                  </a:cubicBezTo>
                  <a:close/>
                  <a:moveTo>
                    <a:pt x="201" y="374"/>
                  </a:moveTo>
                  <a:cubicBezTo>
                    <a:pt x="201" y="374"/>
                    <a:pt x="200" y="374"/>
                    <a:pt x="200" y="374"/>
                  </a:cubicBezTo>
                  <a:cubicBezTo>
                    <a:pt x="200" y="373"/>
                    <a:pt x="200" y="373"/>
                    <a:pt x="200" y="373"/>
                  </a:cubicBezTo>
                  <a:cubicBezTo>
                    <a:pt x="200" y="373"/>
                    <a:pt x="200" y="373"/>
                    <a:pt x="200" y="372"/>
                  </a:cubicBezTo>
                  <a:cubicBezTo>
                    <a:pt x="200" y="372"/>
                    <a:pt x="200" y="372"/>
                    <a:pt x="200" y="371"/>
                  </a:cubicBezTo>
                  <a:cubicBezTo>
                    <a:pt x="200" y="371"/>
                    <a:pt x="201" y="370"/>
                    <a:pt x="202" y="370"/>
                  </a:cubicBezTo>
                  <a:cubicBezTo>
                    <a:pt x="202" y="370"/>
                    <a:pt x="202" y="371"/>
                    <a:pt x="202" y="371"/>
                  </a:cubicBezTo>
                  <a:cubicBezTo>
                    <a:pt x="202" y="372"/>
                    <a:pt x="202" y="372"/>
                    <a:pt x="202" y="373"/>
                  </a:cubicBezTo>
                  <a:cubicBezTo>
                    <a:pt x="202" y="373"/>
                    <a:pt x="202" y="373"/>
                    <a:pt x="202" y="373"/>
                  </a:cubicBezTo>
                  <a:cubicBezTo>
                    <a:pt x="202" y="374"/>
                    <a:pt x="201" y="374"/>
                    <a:pt x="201" y="374"/>
                  </a:cubicBezTo>
                  <a:close/>
                  <a:moveTo>
                    <a:pt x="201" y="372"/>
                  </a:moveTo>
                  <a:cubicBezTo>
                    <a:pt x="201" y="372"/>
                    <a:pt x="201" y="372"/>
                    <a:pt x="201" y="372"/>
                  </a:cubicBezTo>
                  <a:cubicBezTo>
                    <a:pt x="201" y="372"/>
                    <a:pt x="201" y="372"/>
                    <a:pt x="201" y="372"/>
                  </a:cubicBezTo>
                  <a:cubicBezTo>
                    <a:pt x="201" y="372"/>
                    <a:pt x="201" y="372"/>
                    <a:pt x="201" y="372"/>
                  </a:cubicBezTo>
                  <a:close/>
                  <a:moveTo>
                    <a:pt x="208" y="377"/>
                  </a:moveTo>
                  <a:cubicBezTo>
                    <a:pt x="209" y="376"/>
                    <a:pt x="209" y="376"/>
                    <a:pt x="209" y="375"/>
                  </a:cubicBezTo>
                  <a:cubicBezTo>
                    <a:pt x="209" y="374"/>
                    <a:pt x="208" y="374"/>
                    <a:pt x="208" y="375"/>
                  </a:cubicBezTo>
                  <a:cubicBezTo>
                    <a:pt x="208" y="375"/>
                    <a:pt x="207" y="375"/>
                    <a:pt x="207" y="376"/>
                  </a:cubicBezTo>
                  <a:cubicBezTo>
                    <a:pt x="207" y="376"/>
                    <a:pt x="206" y="376"/>
                    <a:pt x="206" y="376"/>
                  </a:cubicBezTo>
                  <a:cubicBezTo>
                    <a:pt x="206" y="376"/>
                    <a:pt x="206" y="377"/>
                    <a:pt x="206" y="377"/>
                  </a:cubicBezTo>
                  <a:cubicBezTo>
                    <a:pt x="206" y="377"/>
                    <a:pt x="205" y="378"/>
                    <a:pt x="205" y="378"/>
                  </a:cubicBezTo>
                  <a:cubicBezTo>
                    <a:pt x="205" y="379"/>
                    <a:pt x="205" y="379"/>
                    <a:pt x="206" y="379"/>
                  </a:cubicBezTo>
                  <a:cubicBezTo>
                    <a:pt x="206" y="379"/>
                    <a:pt x="206" y="378"/>
                    <a:pt x="207" y="378"/>
                  </a:cubicBezTo>
                  <a:cubicBezTo>
                    <a:pt x="207" y="378"/>
                    <a:pt x="207" y="378"/>
                    <a:pt x="207" y="378"/>
                  </a:cubicBezTo>
                  <a:cubicBezTo>
                    <a:pt x="207" y="378"/>
                    <a:pt x="207" y="378"/>
                    <a:pt x="207" y="378"/>
                  </a:cubicBezTo>
                  <a:cubicBezTo>
                    <a:pt x="208" y="378"/>
                    <a:pt x="208" y="377"/>
                    <a:pt x="208" y="377"/>
                  </a:cubicBezTo>
                  <a:close/>
                  <a:moveTo>
                    <a:pt x="208" y="370"/>
                  </a:moveTo>
                  <a:cubicBezTo>
                    <a:pt x="208" y="370"/>
                    <a:pt x="208" y="370"/>
                    <a:pt x="208" y="370"/>
                  </a:cubicBezTo>
                  <a:cubicBezTo>
                    <a:pt x="208" y="371"/>
                    <a:pt x="209" y="370"/>
                    <a:pt x="209" y="370"/>
                  </a:cubicBezTo>
                  <a:cubicBezTo>
                    <a:pt x="209" y="370"/>
                    <a:pt x="209" y="370"/>
                    <a:pt x="209" y="370"/>
                  </a:cubicBezTo>
                  <a:cubicBezTo>
                    <a:pt x="209" y="369"/>
                    <a:pt x="207" y="369"/>
                    <a:pt x="208" y="370"/>
                  </a:cubicBezTo>
                  <a:close/>
                  <a:moveTo>
                    <a:pt x="472" y="413"/>
                  </a:moveTo>
                  <a:cubicBezTo>
                    <a:pt x="472" y="412"/>
                    <a:pt x="472" y="412"/>
                    <a:pt x="472" y="412"/>
                  </a:cubicBezTo>
                  <a:cubicBezTo>
                    <a:pt x="472" y="412"/>
                    <a:pt x="472" y="412"/>
                    <a:pt x="472" y="412"/>
                  </a:cubicBezTo>
                  <a:cubicBezTo>
                    <a:pt x="472" y="412"/>
                    <a:pt x="472" y="412"/>
                    <a:pt x="472" y="412"/>
                  </a:cubicBezTo>
                  <a:cubicBezTo>
                    <a:pt x="472" y="411"/>
                    <a:pt x="472" y="411"/>
                    <a:pt x="473" y="411"/>
                  </a:cubicBezTo>
                  <a:cubicBezTo>
                    <a:pt x="473" y="411"/>
                    <a:pt x="473" y="411"/>
                    <a:pt x="473" y="411"/>
                  </a:cubicBezTo>
                  <a:cubicBezTo>
                    <a:pt x="474" y="411"/>
                    <a:pt x="474" y="412"/>
                    <a:pt x="473" y="412"/>
                  </a:cubicBezTo>
                  <a:cubicBezTo>
                    <a:pt x="473" y="412"/>
                    <a:pt x="474" y="413"/>
                    <a:pt x="473" y="413"/>
                  </a:cubicBezTo>
                  <a:cubicBezTo>
                    <a:pt x="473" y="413"/>
                    <a:pt x="473" y="413"/>
                    <a:pt x="473" y="413"/>
                  </a:cubicBezTo>
                  <a:cubicBezTo>
                    <a:pt x="473" y="414"/>
                    <a:pt x="472" y="414"/>
                    <a:pt x="472" y="413"/>
                  </a:cubicBezTo>
                  <a:cubicBezTo>
                    <a:pt x="472" y="413"/>
                    <a:pt x="472" y="413"/>
                    <a:pt x="472" y="413"/>
                  </a:cubicBezTo>
                  <a:cubicBezTo>
                    <a:pt x="472" y="413"/>
                    <a:pt x="472" y="413"/>
                    <a:pt x="472" y="413"/>
                  </a:cubicBezTo>
                  <a:close/>
                  <a:moveTo>
                    <a:pt x="473" y="412"/>
                  </a:moveTo>
                  <a:cubicBezTo>
                    <a:pt x="473" y="412"/>
                    <a:pt x="473" y="412"/>
                    <a:pt x="473" y="412"/>
                  </a:cubicBezTo>
                  <a:cubicBezTo>
                    <a:pt x="473" y="412"/>
                    <a:pt x="473" y="412"/>
                    <a:pt x="473" y="412"/>
                  </a:cubicBezTo>
                  <a:close/>
                  <a:moveTo>
                    <a:pt x="472" y="412"/>
                  </a:moveTo>
                  <a:cubicBezTo>
                    <a:pt x="472" y="412"/>
                    <a:pt x="472" y="412"/>
                    <a:pt x="472" y="412"/>
                  </a:cubicBezTo>
                  <a:cubicBezTo>
                    <a:pt x="472" y="412"/>
                    <a:pt x="472" y="412"/>
                    <a:pt x="472" y="412"/>
                  </a:cubicBezTo>
                  <a:close/>
                  <a:moveTo>
                    <a:pt x="180" y="384"/>
                  </a:moveTo>
                  <a:cubicBezTo>
                    <a:pt x="180" y="384"/>
                    <a:pt x="179" y="383"/>
                    <a:pt x="178" y="384"/>
                  </a:cubicBezTo>
                  <a:cubicBezTo>
                    <a:pt x="178" y="384"/>
                    <a:pt x="178" y="384"/>
                    <a:pt x="178" y="384"/>
                  </a:cubicBezTo>
                  <a:cubicBezTo>
                    <a:pt x="178" y="384"/>
                    <a:pt x="178" y="384"/>
                    <a:pt x="178" y="385"/>
                  </a:cubicBezTo>
                  <a:cubicBezTo>
                    <a:pt x="178" y="385"/>
                    <a:pt x="178" y="385"/>
                    <a:pt x="178" y="385"/>
                  </a:cubicBezTo>
                  <a:cubicBezTo>
                    <a:pt x="178" y="385"/>
                    <a:pt x="178" y="385"/>
                    <a:pt x="178" y="385"/>
                  </a:cubicBezTo>
                  <a:cubicBezTo>
                    <a:pt x="178" y="385"/>
                    <a:pt x="178" y="385"/>
                    <a:pt x="179" y="385"/>
                  </a:cubicBezTo>
                  <a:cubicBezTo>
                    <a:pt x="179" y="385"/>
                    <a:pt x="179" y="385"/>
                    <a:pt x="179" y="385"/>
                  </a:cubicBezTo>
                  <a:cubicBezTo>
                    <a:pt x="179" y="385"/>
                    <a:pt x="179" y="385"/>
                    <a:pt x="179" y="385"/>
                  </a:cubicBezTo>
                  <a:cubicBezTo>
                    <a:pt x="180" y="386"/>
                    <a:pt x="181" y="385"/>
                    <a:pt x="180" y="384"/>
                  </a:cubicBezTo>
                  <a:close/>
                  <a:moveTo>
                    <a:pt x="214" y="377"/>
                  </a:moveTo>
                  <a:cubicBezTo>
                    <a:pt x="214" y="377"/>
                    <a:pt x="214" y="377"/>
                    <a:pt x="214" y="377"/>
                  </a:cubicBezTo>
                  <a:cubicBezTo>
                    <a:pt x="214" y="376"/>
                    <a:pt x="213" y="376"/>
                    <a:pt x="213" y="377"/>
                  </a:cubicBezTo>
                  <a:cubicBezTo>
                    <a:pt x="213" y="377"/>
                    <a:pt x="213" y="377"/>
                    <a:pt x="213" y="377"/>
                  </a:cubicBezTo>
                  <a:cubicBezTo>
                    <a:pt x="213" y="378"/>
                    <a:pt x="214" y="377"/>
                    <a:pt x="214" y="377"/>
                  </a:cubicBezTo>
                  <a:close/>
                  <a:moveTo>
                    <a:pt x="224" y="301"/>
                  </a:moveTo>
                  <a:cubicBezTo>
                    <a:pt x="225" y="300"/>
                    <a:pt x="225" y="300"/>
                    <a:pt x="225" y="300"/>
                  </a:cubicBezTo>
                  <a:cubicBezTo>
                    <a:pt x="225" y="299"/>
                    <a:pt x="225" y="299"/>
                    <a:pt x="225" y="299"/>
                  </a:cubicBezTo>
                  <a:cubicBezTo>
                    <a:pt x="225" y="299"/>
                    <a:pt x="225" y="299"/>
                    <a:pt x="225" y="298"/>
                  </a:cubicBezTo>
                  <a:cubicBezTo>
                    <a:pt x="225" y="298"/>
                    <a:pt x="226" y="298"/>
                    <a:pt x="226" y="297"/>
                  </a:cubicBezTo>
                  <a:cubicBezTo>
                    <a:pt x="226" y="297"/>
                    <a:pt x="226" y="297"/>
                    <a:pt x="226" y="297"/>
                  </a:cubicBezTo>
                  <a:cubicBezTo>
                    <a:pt x="226" y="297"/>
                    <a:pt x="226" y="297"/>
                    <a:pt x="226" y="297"/>
                  </a:cubicBezTo>
                  <a:cubicBezTo>
                    <a:pt x="226" y="297"/>
                    <a:pt x="226" y="297"/>
                    <a:pt x="226" y="297"/>
                  </a:cubicBezTo>
                  <a:cubicBezTo>
                    <a:pt x="226" y="296"/>
                    <a:pt x="225" y="296"/>
                    <a:pt x="225" y="296"/>
                  </a:cubicBezTo>
                  <a:cubicBezTo>
                    <a:pt x="225" y="296"/>
                    <a:pt x="225" y="296"/>
                    <a:pt x="225" y="296"/>
                  </a:cubicBezTo>
                  <a:cubicBezTo>
                    <a:pt x="225" y="297"/>
                    <a:pt x="225" y="297"/>
                    <a:pt x="224" y="297"/>
                  </a:cubicBezTo>
                  <a:cubicBezTo>
                    <a:pt x="224" y="297"/>
                    <a:pt x="224" y="297"/>
                    <a:pt x="224" y="297"/>
                  </a:cubicBezTo>
                  <a:cubicBezTo>
                    <a:pt x="224" y="297"/>
                    <a:pt x="224" y="298"/>
                    <a:pt x="224" y="298"/>
                  </a:cubicBezTo>
                  <a:cubicBezTo>
                    <a:pt x="223" y="298"/>
                    <a:pt x="223" y="299"/>
                    <a:pt x="223" y="300"/>
                  </a:cubicBezTo>
                  <a:cubicBezTo>
                    <a:pt x="223" y="301"/>
                    <a:pt x="224" y="301"/>
                    <a:pt x="224" y="301"/>
                  </a:cubicBezTo>
                  <a:close/>
                  <a:moveTo>
                    <a:pt x="226" y="192"/>
                  </a:moveTo>
                  <a:cubicBezTo>
                    <a:pt x="226" y="192"/>
                    <a:pt x="226" y="192"/>
                    <a:pt x="226" y="192"/>
                  </a:cubicBezTo>
                  <a:cubicBezTo>
                    <a:pt x="227" y="193"/>
                    <a:pt x="228" y="193"/>
                    <a:pt x="228" y="194"/>
                  </a:cubicBezTo>
                  <a:cubicBezTo>
                    <a:pt x="228" y="194"/>
                    <a:pt x="228" y="195"/>
                    <a:pt x="228" y="195"/>
                  </a:cubicBezTo>
                  <a:cubicBezTo>
                    <a:pt x="228" y="195"/>
                    <a:pt x="229" y="196"/>
                    <a:pt x="230" y="196"/>
                  </a:cubicBezTo>
                  <a:cubicBezTo>
                    <a:pt x="230" y="196"/>
                    <a:pt x="229" y="197"/>
                    <a:pt x="229" y="198"/>
                  </a:cubicBezTo>
                  <a:cubicBezTo>
                    <a:pt x="229" y="198"/>
                    <a:pt x="230" y="198"/>
                    <a:pt x="230" y="198"/>
                  </a:cubicBezTo>
                  <a:cubicBezTo>
                    <a:pt x="231" y="198"/>
                    <a:pt x="231" y="197"/>
                    <a:pt x="232" y="196"/>
                  </a:cubicBezTo>
                  <a:cubicBezTo>
                    <a:pt x="232" y="196"/>
                    <a:pt x="232" y="196"/>
                    <a:pt x="233" y="196"/>
                  </a:cubicBezTo>
                  <a:cubicBezTo>
                    <a:pt x="233" y="196"/>
                    <a:pt x="234" y="195"/>
                    <a:pt x="235" y="195"/>
                  </a:cubicBezTo>
                  <a:cubicBezTo>
                    <a:pt x="236" y="194"/>
                    <a:pt x="235" y="193"/>
                    <a:pt x="234" y="193"/>
                  </a:cubicBezTo>
                  <a:cubicBezTo>
                    <a:pt x="233" y="192"/>
                    <a:pt x="232" y="191"/>
                    <a:pt x="232" y="191"/>
                  </a:cubicBezTo>
                  <a:cubicBezTo>
                    <a:pt x="231" y="190"/>
                    <a:pt x="230" y="191"/>
                    <a:pt x="230" y="191"/>
                  </a:cubicBezTo>
                  <a:cubicBezTo>
                    <a:pt x="228" y="191"/>
                    <a:pt x="226" y="190"/>
                    <a:pt x="226" y="192"/>
                  </a:cubicBezTo>
                  <a:close/>
                  <a:moveTo>
                    <a:pt x="250" y="187"/>
                  </a:moveTo>
                  <a:cubicBezTo>
                    <a:pt x="250" y="187"/>
                    <a:pt x="251" y="187"/>
                    <a:pt x="251" y="187"/>
                  </a:cubicBezTo>
                  <a:cubicBezTo>
                    <a:pt x="251" y="187"/>
                    <a:pt x="251" y="187"/>
                    <a:pt x="251" y="186"/>
                  </a:cubicBezTo>
                  <a:cubicBezTo>
                    <a:pt x="251" y="186"/>
                    <a:pt x="250" y="186"/>
                    <a:pt x="250" y="185"/>
                  </a:cubicBezTo>
                  <a:cubicBezTo>
                    <a:pt x="250" y="185"/>
                    <a:pt x="250" y="185"/>
                    <a:pt x="250" y="185"/>
                  </a:cubicBezTo>
                  <a:cubicBezTo>
                    <a:pt x="250" y="185"/>
                    <a:pt x="250" y="185"/>
                    <a:pt x="250" y="185"/>
                  </a:cubicBezTo>
                  <a:cubicBezTo>
                    <a:pt x="249" y="184"/>
                    <a:pt x="249" y="184"/>
                    <a:pt x="248" y="185"/>
                  </a:cubicBezTo>
                  <a:cubicBezTo>
                    <a:pt x="248" y="185"/>
                    <a:pt x="248" y="185"/>
                    <a:pt x="248" y="185"/>
                  </a:cubicBezTo>
                  <a:cubicBezTo>
                    <a:pt x="248" y="185"/>
                    <a:pt x="247" y="186"/>
                    <a:pt x="247" y="186"/>
                  </a:cubicBezTo>
                  <a:cubicBezTo>
                    <a:pt x="247" y="186"/>
                    <a:pt x="248" y="187"/>
                    <a:pt x="248" y="187"/>
                  </a:cubicBezTo>
                  <a:cubicBezTo>
                    <a:pt x="248" y="187"/>
                    <a:pt x="248" y="187"/>
                    <a:pt x="248" y="187"/>
                  </a:cubicBezTo>
                  <a:cubicBezTo>
                    <a:pt x="248" y="187"/>
                    <a:pt x="248" y="187"/>
                    <a:pt x="248" y="187"/>
                  </a:cubicBezTo>
                  <a:cubicBezTo>
                    <a:pt x="249" y="187"/>
                    <a:pt x="249" y="187"/>
                    <a:pt x="249" y="187"/>
                  </a:cubicBezTo>
                  <a:cubicBezTo>
                    <a:pt x="249" y="187"/>
                    <a:pt x="249" y="188"/>
                    <a:pt x="249" y="188"/>
                  </a:cubicBezTo>
                  <a:cubicBezTo>
                    <a:pt x="249" y="188"/>
                    <a:pt x="249" y="188"/>
                    <a:pt x="249" y="188"/>
                  </a:cubicBezTo>
                  <a:cubicBezTo>
                    <a:pt x="249" y="188"/>
                    <a:pt x="250" y="188"/>
                    <a:pt x="250" y="188"/>
                  </a:cubicBezTo>
                  <a:cubicBezTo>
                    <a:pt x="250" y="188"/>
                    <a:pt x="250" y="188"/>
                    <a:pt x="250" y="188"/>
                  </a:cubicBezTo>
                  <a:cubicBezTo>
                    <a:pt x="250" y="188"/>
                    <a:pt x="250" y="187"/>
                    <a:pt x="250" y="187"/>
                  </a:cubicBezTo>
                  <a:close/>
                  <a:moveTo>
                    <a:pt x="211" y="142"/>
                  </a:moveTo>
                  <a:cubicBezTo>
                    <a:pt x="211" y="141"/>
                    <a:pt x="212" y="141"/>
                    <a:pt x="212" y="141"/>
                  </a:cubicBezTo>
                  <a:cubicBezTo>
                    <a:pt x="212" y="141"/>
                    <a:pt x="212" y="141"/>
                    <a:pt x="211" y="140"/>
                  </a:cubicBezTo>
                  <a:cubicBezTo>
                    <a:pt x="211" y="140"/>
                    <a:pt x="211" y="139"/>
                    <a:pt x="210" y="140"/>
                  </a:cubicBezTo>
                  <a:cubicBezTo>
                    <a:pt x="210" y="140"/>
                    <a:pt x="210" y="140"/>
                    <a:pt x="210" y="141"/>
                  </a:cubicBezTo>
                  <a:cubicBezTo>
                    <a:pt x="210" y="141"/>
                    <a:pt x="210" y="141"/>
                    <a:pt x="210" y="141"/>
                  </a:cubicBezTo>
                  <a:cubicBezTo>
                    <a:pt x="210" y="142"/>
                    <a:pt x="211" y="142"/>
                    <a:pt x="211" y="142"/>
                  </a:cubicBezTo>
                  <a:close/>
                  <a:moveTo>
                    <a:pt x="170" y="380"/>
                  </a:moveTo>
                  <a:cubicBezTo>
                    <a:pt x="170" y="380"/>
                    <a:pt x="171" y="380"/>
                    <a:pt x="172" y="380"/>
                  </a:cubicBezTo>
                  <a:cubicBezTo>
                    <a:pt x="173" y="380"/>
                    <a:pt x="175" y="379"/>
                    <a:pt x="176" y="379"/>
                  </a:cubicBezTo>
                  <a:cubicBezTo>
                    <a:pt x="176" y="379"/>
                    <a:pt x="177" y="378"/>
                    <a:pt x="177" y="378"/>
                  </a:cubicBezTo>
                  <a:cubicBezTo>
                    <a:pt x="177" y="378"/>
                    <a:pt x="177" y="378"/>
                    <a:pt x="177" y="378"/>
                  </a:cubicBezTo>
                  <a:cubicBezTo>
                    <a:pt x="176" y="378"/>
                    <a:pt x="176" y="378"/>
                    <a:pt x="175" y="377"/>
                  </a:cubicBezTo>
                  <a:cubicBezTo>
                    <a:pt x="175" y="377"/>
                    <a:pt x="175" y="377"/>
                    <a:pt x="174" y="377"/>
                  </a:cubicBezTo>
                  <a:cubicBezTo>
                    <a:pt x="173" y="376"/>
                    <a:pt x="174" y="375"/>
                    <a:pt x="174" y="374"/>
                  </a:cubicBezTo>
                  <a:cubicBezTo>
                    <a:pt x="175" y="373"/>
                    <a:pt x="173" y="372"/>
                    <a:pt x="172" y="372"/>
                  </a:cubicBezTo>
                  <a:cubicBezTo>
                    <a:pt x="171" y="371"/>
                    <a:pt x="171" y="372"/>
                    <a:pt x="170" y="373"/>
                  </a:cubicBezTo>
                  <a:cubicBezTo>
                    <a:pt x="169" y="374"/>
                    <a:pt x="168" y="373"/>
                    <a:pt x="167" y="374"/>
                  </a:cubicBezTo>
                  <a:cubicBezTo>
                    <a:pt x="167" y="374"/>
                    <a:pt x="166" y="374"/>
                    <a:pt x="165" y="374"/>
                  </a:cubicBezTo>
                  <a:cubicBezTo>
                    <a:pt x="165" y="374"/>
                    <a:pt x="165" y="374"/>
                    <a:pt x="165" y="374"/>
                  </a:cubicBezTo>
                  <a:cubicBezTo>
                    <a:pt x="164" y="374"/>
                    <a:pt x="163" y="373"/>
                    <a:pt x="163" y="373"/>
                  </a:cubicBezTo>
                  <a:cubicBezTo>
                    <a:pt x="162" y="373"/>
                    <a:pt x="162" y="373"/>
                    <a:pt x="162" y="374"/>
                  </a:cubicBezTo>
                  <a:cubicBezTo>
                    <a:pt x="162" y="374"/>
                    <a:pt x="162" y="375"/>
                    <a:pt x="162" y="375"/>
                  </a:cubicBezTo>
                  <a:cubicBezTo>
                    <a:pt x="162" y="376"/>
                    <a:pt x="161" y="376"/>
                    <a:pt x="161" y="376"/>
                  </a:cubicBezTo>
                  <a:cubicBezTo>
                    <a:pt x="160" y="377"/>
                    <a:pt x="159" y="378"/>
                    <a:pt x="159" y="378"/>
                  </a:cubicBezTo>
                  <a:cubicBezTo>
                    <a:pt x="158" y="378"/>
                    <a:pt x="157" y="379"/>
                    <a:pt x="157" y="379"/>
                  </a:cubicBezTo>
                  <a:cubicBezTo>
                    <a:pt x="157" y="380"/>
                    <a:pt x="157" y="381"/>
                    <a:pt x="158" y="381"/>
                  </a:cubicBezTo>
                  <a:cubicBezTo>
                    <a:pt x="158" y="382"/>
                    <a:pt x="158" y="382"/>
                    <a:pt x="159" y="383"/>
                  </a:cubicBezTo>
                  <a:cubicBezTo>
                    <a:pt x="160" y="383"/>
                    <a:pt x="162" y="383"/>
                    <a:pt x="162" y="382"/>
                  </a:cubicBezTo>
                  <a:cubicBezTo>
                    <a:pt x="163" y="381"/>
                    <a:pt x="163" y="380"/>
                    <a:pt x="164" y="380"/>
                  </a:cubicBezTo>
                  <a:cubicBezTo>
                    <a:pt x="165" y="379"/>
                    <a:pt x="165" y="379"/>
                    <a:pt x="167" y="380"/>
                  </a:cubicBezTo>
                  <a:cubicBezTo>
                    <a:pt x="168" y="380"/>
                    <a:pt x="169" y="379"/>
                    <a:pt x="170" y="380"/>
                  </a:cubicBezTo>
                  <a:close/>
                  <a:moveTo>
                    <a:pt x="229" y="299"/>
                  </a:moveTo>
                  <a:cubicBezTo>
                    <a:pt x="229" y="299"/>
                    <a:pt x="229" y="299"/>
                    <a:pt x="228" y="299"/>
                  </a:cubicBezTo>
                  <a:cubicBezTo>
                    <a:pt x="228" y="299"/>
                    <a:pt x="228" y="299"/>
                    <a:pt x="228" y="299"/>
                  </a:cubicBezTo>
                  <a:cubicBezTo>
                    <a:pt x="228" y="299"/>
                    <a:pt x="228" y="299"/>
                    <a:pt x="227" y="300"/>
                  </a:cubicBezTo>
                  <a:cubicBezTo>
                    <a:pt x="227" y="300"/>
                    <a:pt x="228" y="301"/>
                    <a:pt x="228" y="301"/>
                  </a:cubicBezTo>
                  <a:cubicBezTo>
                    <a:pt x="229" y="301"/>
                    <a:pt x="230" y="300"/>
                    <a:pt x="229" y="299"/>
                  </a:cubicBezTo>
                  <a:close/>
                  <a:moveTo>
                    <a:pt x="174" y="257"/>
                  </a:moveTo>
                  <a:cubicBezTo>
                    <a:pt x="174" y="257"/>
                    <a:pt x="174" y="258"/>
                    <a:pt x="174" y="259"/>
                  </a:cubicBezTo>
                  <a:cubicBezTo>
                    <a:pt x="175" y="259"/>
                    <a:pt x="175" y="260"/>
                    <a:pt x="175" y="260"/>
                  </a:cubicBezTo>
                  <a:cubicBezTo>
                    <a:pt x="176" y="261"/>
                    <a:pt x="176" y="261"/>
                    <a:pt x="177" y="262"/>
                  </a:cubicBezTo>
                  <a:cubicBezTo>
                    <a:pt x="178" y="263"/>
                    <a:pt x="177" y="263"/>
                    <a:pt x="178" y="263"/>
                  </a:cubicBezTo>
                  <a:cubicBezTo>
                    <a:pt x="180" y="263"/>
                    <a:pt x="181" y="264"/>
                    <a:pt x="182" y="264"/>
                  </a:cubicBezTo>
                  <a:cubicBezTo>
                    <a:pt x="182" y="264"/>
                    <a:pt x="182" y="264"/>
                    <a:pt x="182" y="264"/>
                  </a:cubicBezTo>
                  <a:cubicBezTo>
                    <a:pt x="182" y="262"/>
                    <a:pt x="184" y="263"/>
                    <a:pt x="185" y="263"/>
                  </a:cubicBezTo>
                  <a:cubicBezTo>
                    <a:pt x="185" y="263"/>
                    <a:pt x="185" y="263"/>
                    <a:pt x="185" y="263"/>
                  </a:cubicBezTo>
                  <a:cubicBezTo>
                    <a:pt x="186" y="263"/>
                    <a:pt x="186" y="263"/>
                    <a:pt x="187" y="263"/>
                  </a:cubicBezTo>
                  <a:cubicBezTo>
                    <a:pt x="187" y="263"/>
                    <a:pt x="188" y="263"/>
                    <a:pt x="188" y="263"/>
                  </a:cubicBezTo>
                  <a:cubicBezTo>
                    <a:pt x="188" y="263"/>
                    <a:pt x="188" y="263"/>
                    <a:pt x="188" y="263"/>
                  </a:cubicBezTo>
                  <a:cubicBezTo>
                    <a:pt x="188" y="261"/>
                    <a:pt x="188" y="260"/>
                    <a:pt x="189" y="259"/>
                  </a:cubicBezTo>
                  <a:cubicBezTo>
                    <a:pt x="189" y="259"/>
                    <a:pt x="189" y="259"/>
                    <a:pt x="190" y="258"/>
                  </a:cubicBezTo>
                  <a:cubicBezTo>
                    <a:pt x="190" y="257"/>
                    <a:pt x="190" y="256"/>
                    <a:pt x="189" y="256"/>
                  </a:cubicBezTo>
                  <a:cubicBezTo>
                    <a:pt x="188" y="256"/>
                    <a:pt x="188" y="255"/>
                    <a:pt x="187" y="255"/>
                  </a:cubicBezTo>
                  <a:cubicBezTo>
                    <a:pt x="187" y="255"/>
                    <a:pt x="187" y="254"/>
                    <a:pt x="186" y="254"/>
                  </a:cubicBezTo>
                  <a:cubicBezTo>
                    <a:pt x="186" y="253"/>
                    <a:pt x="185" y="254"/>
                    <a:pt x="185" y="254"/>
                  </a:cubicBezTo>
                  <a:cubicBezTo>
                    <a:pt x="184" y="255"/>
                    <a:pt x="184" y="255"/>
                    <a:pt x="183" y="255"/>
                  </a:cubicBezTo>
                  <a:cubicBezTo>
                    <a:pt x="182" y="255"/>
                    <a:pt x="182" y="256"/>
                    <a:pt x="182" y="256"/>
                  </a:cubicBezTo>
                  <a:cubicBezTo>
                    <a:pt x="182" y="257"/>
                    <a:pt x="181" y="257"/>
                    <a:pt x="181" y="256"/>
                  </a:cubicBezTo>
                  <a:cubicBezTo>
                    <a:pt x="181" y="256"/>
                    <a:pt x="181" y="256"/>
                    <a:pt x="180" y="256"/>
                  </a:cubicBezTo>
                  <a:cubicBezTo>
                    <a:pt x="180" y="256"/>
                    <a:pt x="179" y="256"/>
                    <a:pt x="179" y="256"/>
                  </a:cubicBezTo>
                  <a:cubicBezTo>
                    <a:pt x="177" y="256"/>
                    <a:pt x="176" y="255"/>
                    <a:pt x="175" y="255"/>
                  </a:cubicBezTo>
                  <a:cubicBezTo>
                    <a:pt x="174" y="255"/>
                    <a:pt x="174" y="255"/>
                    <a:pt x="174" y="256"/>
                  </a:cubicBezTo>
                  <a:cubicBezTo>
                    <a:pt x="173" y="256"/>
                    <a:pt x="173" y="256"/>
                    <a:pt x="173" y="256"/>
                  </a:cubicBezTo>
                  <a:cubicBezTo>
                    <a:pt x="173" y="256"/>
                    <a:pt x="173" y="256"/>
                    <a:pt x="173" y="257"/>
                  </a:cubicBezTo>
                  <a:cubicBezTo>
                    <a:pt x="173" y="257"/>
                    <a:pt x="173" y="257"/>
                    <a:pt x="174" y="257"/>
                  </a:cubicBezTo>
                  <a:close/>
                  <a:moveTo>
                    <a:pt x="165" y="172"/>
                  </a:moveTo>
                  <a:cubicBezTo>
                    <a:pt x="165" y="172"/>
                    <a:pt x="165" y="172"/>
                    <a:pt x="165" y="172"/>
                  </a:cubicBezTo>
                  <a:cubicBezTo>
                    <a:pt x="165" y="172"/>
                    <a:pt x="165" y="171"/>
                    <a:pt x="165" y="171"/>
                  </a:cubicBezTo>
                  <a:cubicBezTo>
                    <a:pt x="166" y="171"/>
                    <a:pt x="167" y="171"/>
                    <a:pt x="167" y="171"/>
                  </a:cubicBezTo>
                  <a:cubicBezTo>
                    <a:pt x="169" y="171"/>
                    <a:pt x="170" y="172"/>
                    <a:pt x="171" y="172"/>
                  </a:cubicBezTo>
                  <a:cubicBezTo>
                    <a:pt x="172" y="173"/>
                    <a:pt x="172" y="175"/>
                    <a:pt x="172" y="176"/>
                  </a:cubicBezTo>
                  <a:cubicBezTo>
                    <a:pt x="172" y="176"/>
                    <a:pt x="172" y="176"/>
                    <a:pt x="173" y="177"/>
                  </a:cubicBezTo>
                  <a:cubicBezTo>
                    <a:pt x="173" y="177"/>
                    <a:pt x="173" y="178"/>
                    <a:pt x="173" y="178"/>
                  </a:cubicBezTo>
                  <a:cubicBezTo>
                    <a:pt x="173" y="179"/>
                    <a:pt x="173" y="179"/>
                    <a:pt x="173" y="179"/>
                  </a:cubicBezTo>
                  <a:cubicBezTo>
                    <a:pt x="174" y="180"/>
                    <a:pt x="176" y="180"/>
                    <a:pt x="176" y="181"/>
                  </a:cubicBezTo>
                  <a:cubicBezTo>
                    <a:pt x="177" y="183"/>
                    <a:pt x="176" y="183"/>
                    <a:pt x="176" y="184"/>
                  </a:cubicBezTo>
                  <a:cubicBezTo>
                    <a:pt x="175" y="185"/>
                    <a:pt x="176" y="185"/>
                    <a:pt x="176" y="186"/>
                  </a:cubicBezTo>
                  <a:cubicBezTo>
                    <a:pt x="176" y="186"/>
                    <a:pt x="176" y="186"/>
                    <a:pt x="176" y="186"/>
                  </a:cubicBezTo>
                  <a:cubicBezTo>
                    <a:pt x="177" y="186"/>
                    <a:pt x="178" y="185"/>
                    <a:pt x="179" y="185"/>
                  </a:cubicBezTo>
                  <a:cubicBezTo>
                    <a:pt x="179" y="185"/>
                    <a:pt x="179" y="184"/>
                    <a:pt x="179" y="184"/>
                  </a:cubicBezTo>
                  <a:cubicBezTo>
                    <a:pt x="180" y="183"/>
                    <a:pt x="180" y="183"/>
                    <a:pt x="181" y="183"/>
                  </a:cubicBezTo>
                  <a:cubicBezTo>
                    <a:pt x="183" y="183"/>
                    <a:pt x="183" y="182"/>
                    <a:pt x="183" y="181"/>
                  </a:cubicBezTo>
                  <a:cubicBezTo>
                    <a:pt x="183" y="181"/>
                    <a:pt x="184" y="181"/>
                    <a:pt x="184" y="181"/>
                  </a:cubicBezTo>
                  <a:cubicBezTo>
                    <a:pt x="184" y="182"/>
                    <a:pt x="184" y="182"/>
                    <a:pt x="185" y="183"/>
                  </a:cubicBezTo>
                  <a:cubicBezTo>
                    <a:pt x="186" y="183"/>
                    <a:pt x="186" y="183"/>
                    <a:pt x="187" y="183"/>
                  </a:cubicBezTo>
                  <a:cubicBezTo>
                    <a:pt x="189" y="182"/>
                    <a:pt x="187" y="180"/>
                    <a:pt x="186" y="180"/>
                  </a:cubicBezTo>
                  <a:cubicBezTo>
                    <a:pt x="185" y="179"/>
                    <a:pt x="185" y="178"/>
                    <a:pt x="184" y="178"/>
                  </a:cubicBezTo>
                  <a:cubicBezTo>
                    <a:pt x="183" y="177"/>
                    <a:pt x="182" y="177"/>
                    <a:pt x="182" y="176"/>
                  </a:cubicBezTo>
                  <a:cubicBezTo>
                    <a:pt x="182" y="176"/>
                    <a:pt x="182" y="175"/>
                    <a:pt x="181" y="175"/>
                  </a:cubicBezTo>
                  <a:cubicBezTo>
                    <a:pt x="181" y="174"/>
                    <a:pt x="179" y="174"/>
                    <a:pt x="179" y="173"/>
                  </a:cubicBezTo>
                  <a:cubicBezTo>
                    <a:pt x="179" y="172"/>
                    <a:pt x="178" y="172"/>
                    <a:pt x="178" y="171"/>
                  </a:cubicBezTo>
                  <a:cubicBezTo>
                    <a:pt x="178" y="171"/>
                    <a:pt x="178" y="170"/>
                    <a:pt x="178" y="170"/>
                  </a:cubicBezTo>
                  <a:cubicBezTo>
                    <a:pt x="179" y="168"/>
                    <a:pt x="176" y="167"/>
                    <a:pt x="175" y="167"/>
                  </a:cubicBezTo>
                  <a:cubicBezTo>
                    <a:pt x="174" y="167"/>
                    <a:pt x="173" y="167"/>
                    <a:pt x="172" y="167"/>
                  </a:cubicBezTo>
                  <a:cubicBezTo>
                    <a:pt x="171" y="167"/>
                    <a:pt x="171" y="167"/>
                    <a:pt x="170" y="167"/>
                  </a:cubicBezTo>
                  <a:cubicBezTo>
                    <a:pt x="169" y="167"/>
                    <a:pt x="169" y="166"/>
                    <a:pt x="168" y="166"/>
                  </a:cubicBezTo>
                  <a:cubicBezTo>
                    <a:pt x="168" y="165"/>
                    <a:pt x="167" y="166"/>
                    <a:pt x="167" y="166"/>
                  </a:cubicBezTo>
                  <a:cubicBezTo>
                    <a:pt x="166" y="166"/>
                    <a:pt x="166" y="166"/>
                    <a:pt x="165" y="166"/>
                  </a:cubicBezTo>
                  <a:cubicBezTo>
                    <a:pt x="165" y="165"/>
                    <a:pt x="165" y="165"/>
                    <a:pt x="165" y="165"/>
                  </a:cubicBezTo>
                  <a:cubicBezTo>
                    <a:pt x="166" y="165"/>
                    <a:pt x="166" y="165"/>
                    <a:pt x="166" y="164"/>
                  </a:cubicBezTo>
                  <a:cubicBezTo>
                    <a:pt x="167" y="164"/>
                    <a:pt x="167" y="163"/>
                    <a:pt x="167" y="162"/>
                  </a:cubicBezTo>
                  <a:cubicBezTo>
                    <a:pt x="167" y="162"/>
                    <a:pt x="167" y="161"/>
                    <a:pt x="166" y="160"/>
                  </a:cubicBezTo>
                  <a:cubicBezTo>
                    <a:pt x="166" y="160"/>
                    <a:pt x="166" y="160"/>
                    <a:pt x="166" y="160"/>
                  </a:cubicBezTo>
                  <a:cubicBezTo>
                    <a:pt x="165" y="161"/>
                    <a:pt x="165" y="161"/>
                    <a:pt x="165" y="162"/>
                  </a:cubicBezTo>
                  <a:cubicBezTo>
                    <a:pt x="164" y="163"/>
                    <a:pt x="164" y="164"/>
                    <a:pt x="163" y="164"/>
                  </a:cubicBezTo>
                  <a:cubicBezTo>
                    <a:pt x="163" y="165"/>
                    <a:pt x="162" y="165"/>
                    <a:pt x="161" y="166"/>
                  </a:cubicBezTo>
                  <a:cubicBezTo>
                    <a:pt x="160" y="166"/>
                    <a:pt x="159" y="167"/>
                    <a:pt x="159" y="167"/>
                  </a:cubicBezTo>
                  <a:cubicBezTo>
                    <a:pt x="159" y="168"/>
                    <a:pt x="159" y="169"/>
                    <a:pt x="159" y="170"/>
                  </a:cubicBezTo>
                  <a:cubicBezTo>
                    <a:pt x="159" y="170"/>
                    <a:pt x="160" y="171"/>
                    <a:pt x="160" y="171"/>
                  </a:cubicBezTo>
                  <a:cubicBezTo>
                    <a:pt x="162" y="173"/>
                    <a:pt x="163" y="172"/>
                    <a:pt x="165" y="172"/>
                  </a:cubicBezTo>
                  <a:close/>
                  <a:moveTo>
                    <a:pt x="218" y="202"/>
                  </a:moveTo>
                  <a:cubicBezTo>
                    <a:pt x="218" y="204"/>
                    <a:pt x="224" y="201"/>
                    <a:pt x="224" y="205"/>
                  </a:cubicBezTo>
                  <a:cubicBezTo>
                    <a:pt x="224" y="205"/>
                    <a:pt x="224" y="205"/>
                    <a:pt x="224" y="205"/>
                  </a:cubicBezTo>
                  <a:cubicBezTo>
                    <a:pt x="225" y="205"/>
                    <a:pt x="225" y="205"/>
                    <a:pt x="225" y="204"/>
                  </a:cubicBezTo>
                  <a:cubicBezTo>
                    <a:pt x="225" y="204"/>
                    <a:pt x="225" y="203"/>
                    <a:pt x="225" y="202"/>
                  </a:cubicBezTo>
                  <a:cubicBezTo>
                    <a:pt x="225" y="202"/>
                    <a:pt x="225" y="202"/>
                    <a:pt x="225" y="202"/>
                  </a:cubicBezTo>
                  <a:cubicBezTo>
                    <a:pt x="225" y="200"/>
                    <a:pt x="226" y="200"/>
                    <a:pt x="226" y="198"/>
                  </a:cubicBezTo>
                  <a:cubicBezTo>
                    <a:pt x="226" y="197"/>
                    <a:pt x="226" y="196"/>
                    <a:pt x="225" y="194"/>
                  </a:cubicBezTo>
                  <a:cubicBezTo>
                    <a:pt x="225" y="194"/>
                    <a:pt x="225" y="194"/>
                    <a:pt x="224" y="194"/>
                  </a:cubicBezTo>
                  <a:cubicBezTo>
                    <a:pt x="224" y="194"/>
                    <a:pt x="223" y="196"/>
                    <a:pt x="222" y="196"/>
                  </a:cubicBezTo>
                  <a:cubicBezTo>
                    <a:pt x="222" y="197"/>
                    <a:pt x="221" y="198"/>
                    <a:pt x="220" y="199"/>
                  </a:cubicBezTo>
                  <a:cubicBezTo>
                    <a:pt x="219" y="200"/>
                    <a:pt x="218" y="201"/>
                    <a:pt x="218" y="202"/>
                  </a:cubicBezTo>
                  <a:close/>
                  <a:moveTo>
                    <a:pt x="362" y="278"/>
                  </a:moveTo>
                  <a:cubicBezTo>
                    <a:pt x="362" y="278"/>
                    <a:pt x="362" y="278"/>
                    <a:pt x="362" y="278"/>
                  </a:cubicBezTo>
                  <a:cubicBezTo>
                    <a:pt x="362" y="278"/>
                    <a:pt x="362" y="279"/>
                    <a:pt x="362" y="279"/>
                  </a:cubicBezTo>
                  <a:cubicBezTo>
                    <a:pt x="362" y="279"/>
                    <a:pt x="362" y="279"/>
                    <a:pt x="362" y="279"/>
                  </a:cubicBezTo>
                  <a:cubicBezTo>
                    <a:pt x="362" y="279"/>
                    <a:pt x="362" y="279"/>
                    <a:pt x="362" y="279"/>
                  </a:cubicBezTo>
                  <a:cubicBezTo>
                    <a:pt x="362" y="279"/>
                    <a:pt x="362" y="279"/>
                    <a:pt x="362" y="280"/>
                  </a:cubicBezTo>
                  <a:cubicBezTo>
                    <a:pt x="363" y="280"/>
                    <a:pt x="362" y="280"/>
                    <a:pt x="362" y="280"/>
                  </a:cubicBezTo>
                  <a:cubicBezTo>
                    <a:pt x="362" y="281"/>
                    <a:pt x="361" y="281"/>
                    <a:pt x="361" y="280"/>
                  </a:cubicBezTo>
                  <a:cubicBezTo>
                    <a:pt x="361" y="280"/>
                    <a:pt x="361" y="280"/>
                    <a:pt x="361" y="280"/>
                  </a:cubicBezTo>
                  <a:cubicBezTo>
                    <a:pt x="361" y="280"/>
                    <a:pt x="361" y="279"/>
                    <a:pt x="360" y="279"/>
                  </a:cubicBezTo>
                  <a:cubicBezTo>
                    <a:pt x="360" y="279"/>
                    <a:pt x="360" y="278"/>
                    <a:pt x="361" y="278"/>
                  </a:cubicBezTo>
                  <a:cubicBezTo>
                    <a:pt x="361" y="277"/>
                    <a:pt x="361" y="278"/>
                    <a:pt x="362" y="278"/>
                  </a:cubicBezTo>
                  <a:close/>
                  <a:moveTo>
                    <a:pt x="361" y="280"/>
                  </a:moveTo>
                  <a:cubicBezTo>
                    <a:pt x="362" y="280"/>
                    <a:pt x="362" y="280"/>
                    <a:pt x="361" y="280"/>
                  </a:cubicBezTo>
                  <a:close/>
                  <a:moveTo>
                    <a:pt x="367" y="309"/>
                  </a:moveTo>
                  <a:cubicBezTo>
                    <a:pt x="367" y="309"/>
                    <a:pt x="366" y="309"/>
                    <a:pt x="366" y="309"/>
                  </a:cubicBezTo>
                  <a:cubicBezTo>
                    <a:pt x="366" y="309"/>
                    <a:pt x="366" y="309"/>
                    <a:pt x="366" y="309"/>
                  </a:cubicBezTo>
                  <a:cubicBezTo>
                    <a:pt x="366" y="309"/>
                    <a:pt x="366" y="309"/>
                    <a:pt x="366" y="309"/>
                  </a:cubicBezTo>
                  <a:cubicBezTo>
                    <a:pt x="366" y="309"/>
                    <a:pt x="366" y="309"/>
                    <a:pt x="366" y="309"/>
                  </a:cubicBezTo>
                  <a:cubicBezTo>
                    <a:pt x="365" y="309"/>
                    <a:pt x="365" y="310"/>
                    <a:pt x="366" y="310"/>
                  </a:cubicBezTo>
                  <a:cubicBezTo>
                    <a:pt x="366" y="310"/>
                    <a:pt x="367" y="310"/>
                    <a:pt x="367" y="309"/>
                  </a:cubicBezTo>
                  <a:close/>
                  <a:moveTo>
                    <a:pt x="366" y="293"/>
                  </a:moveTo>
                  <a:cubicBezTo>
                    <a:pt x="367" y="293"/>
                    <a:pt x="366" y="292"/>
                    <a:pt x="367" y="291"/>
                  </a:cubicBezTo>
                  <a:cubicBezTo>
                    <a:pt x="367" y="291"/>
                    <a:pt x="366" y="290"/>
                    <a:pt x="366" y="291"/>
                  </a:cubicBezTo>
                  <a:cubicBezTo>
                    <a:pt x="364" y="293"/>
                    <a:pt x="363" y="294"/>
                    <a:pt x="361" y="295"/>
                  </a:cubicBezTo>
                  <a:cubicBezTo>
                    <a:pt x="361" y="296"/>
                    <a:pt x="360" y="296"/>
                    <a:pt x="360" y="297"/>
                  </a:cubicBezTo>
                  <a:cubicBezTo>
                    <a:pt x="360" y="297"/>
                    <a:pt x="360" y="297"/>
                    <a:pt x="360" y="297"/>
                  </a:cubicBezTo>
                  <a:cubicBezTo>
                    <a:pt x="359" y="297"/>
                    <a:pt x="359" y="297"/>
                    <a:pt x="359" y="298"/>
                  </a:cubicBezTo>
                  <a:cubicBezTo>
                    <a:pt x="358" y="298"/>
                    <a:pt x="358" y="298"/>
                    <a:pt x="358" y="299"/>
                  </a:cubicBezTo>
                  <a:cubicBezTo>
                    <a:pt x="358" y="299"/>
                    <a:pt x="358" y="299"/>
                    <a:pt x="358" y="299"/>
                  </a:cubicBezTo>
                  <a:cubicBezTo>
                    <a:pt x="357" y="299"/>
                    <a:pt x="357" y="300"/>
                    <a:pt x="357" y="300"/>
                  </a:cubicBezTo>
                  <a:cubicBezTo>
                    <a:pt x="357" y="300"/>
                    <a:pt x="357" y="300"/>
                    <a:pt x="357" y="300"/>
                  </a:cubicBezTo>
                  <a:cubicBezTo>
                    <a:pt x="356" y="300"/>
                    <a:pt x="356" y="301"/>
                    <a:pt x="356" y="301"/>
                  </a:cubicBezTo>
                  <a:cubicBezTo>
                    <a:pt x="355" y="301"/>
                    <a:pt x="355" y="302"/>
                    <a:pt x="356" y="302"/>
                  </a:cubicBezTo>
                  <a:cubicBezTo>
                    <a:pt x="357" y="302"/>
                    <a:pt x="357" y="301"/>
                    <a:pt x="358" y="301"/>
                  </a:cubicBezTo>
                  <a:cubicBezTo>
                    <a:pt x="359" y="301"/>
                    <a:pt x="360" y="301"/>
                    <a:pt x="360" y="301"/>
                  </a:cubicBezTo>
                  <a:cubicBezTo>
                    <a:pt x="360" y="300"/>
                    <a:pt x="360" y="299"/>
                    <a:pt x="360" y="299"/>
                  </a:cubicBezTo>
                  <a:cubicBezTo>
                    <a:pt x="362" y="298"/>
                    <a:pt x="364" y="297"/>
                    <a:pt x="364" y="295"/>
                  </a:cubicBezTo>
                  <a:cubicBezTo>
                    <a:pt x="365" y="294"/>
                    <a:pt x="366" y="294"/>
                    <a:pt x="366" y="293"/>
                  </a:cubicBezTo>
                  <a:close/>
                  <a:moveTo>
                    <a:pt x="356" y="297"/>
                  </a:moveTo>
                  <a:cubicBezTo>
                    <a:pt x="356" y="297"/>
                    <a:pt x="356" y="297"/>
                    <a:pt x="356" y="297"/>
                  </a:cubicBezTo>
                  <a:cubicBezTo>
                    <a:pt x="356" y="297"/>
                    <a:pt x="356" y="296"/>
                    <a:pt x="356" y="296"/>
                  </a:cubicBezTo>
                  <a:cubicBezTo>
                    <a:pt x="356" y="296"/>
                    <a:pt x="356" y="296"/>
                    <a:pt x="356" y="296"/>
                  </a:cubicBezTo>
                  <a:cubicBezTo>
                    <a:pt x="356" y="295"/>
                    <a:pt x="356" y="295"/>
                    <a:pt x="356" y="295"/>
                  </a:cubicBezTo>
                  <a:cubicBezTo>
                    <a:pt x="355" y="295"/>
                    <a:pt x="355" y="295"/>
                    <a:pt x="355" y="296"/>
                  </a:cubicBezTo>
                  <a:cubicBezTo>
                    <a:pt x="355" y="295"/>
                    <a:pt x="355" y="296"/>
                    <a:pt x="355" y="296"/>
                  </a:cubicBezTo>
                  <a:cubicBezTo>
                    <a:pt x="355" y="295"/>
                    <a:pt x="355" y="296"/>
                    <a:pt x="355" y="296"/>
                  </a:cubicBezTo>
                  <a:cubicBezTo>
                    <a:pt x="355" y="296"/>
                    <a:pt x="355" y="296"/>
                    <a:pt x="355" y="296"/>
                  </a:cubicBezTo>
                  <a:cubicBezTo>
                    <a:pt x="355" y="296"/>
                    <a:pt x="355" y="296"/>
                    <a:pt x="355" y="297"/>
                  </a:cubicBezTo>
                  <a:cubicBezTo>
                    <a:pt x="355" y="297"/>
                    <a:pt x="356" y="297"/>
                    <a:pt x="356" y="297"/>
                  </a:cubicBezTo>
                  <a:close/>
                  <a:moveTo>
                    <a:pt x="360" y="289"/>
                  </a:moveTo>
                  <a:cubicBezTo>
                    <a:pt x="360" y="290"/>
                    <a:pt x="360" y="291"/>
                    <a:pt x="359" y="291"/>
                  </a:cubicBezTo>
                  <a:cubicBezTo>
                    <a:pt x="359" y="292"/>
                    <a:pt x="359" y="292"/>
                    <a:pt x="358" y="292"/>
                  </a:cubicBezTo>
                  <a:cubicBezTo>
                    <a:pt x="358" y="292"/>
                    <a:pt x="359" y="293"/>
                    <a:pt x="359" y="293"/>
                  </a:cubicBezTo>
                  <a:cubicBezTo>
                    <a:pt x="359" y="293"/>
                    <a:pt x="359" y="293"/>
                    <a:pt x="359" y="293"/>
                  </a:cubicBezTo>
                  <a:cubicBezTo>
                    <a:pt x="360" y="292"/>
                    <a:pt x="361" y="291"/>
                    <a:pt x="361" y="290"/>
                  </a:cubicBezTo>
                  <a:cubicBezTo>
                    <a:pt x="361" y="290"/>
                    <a:pt x="362" y="289"/>
                    <a:pt x="362" y="289"/>
                  </a:cubicBezTo>
                  <a:cubicBezTo>
                    <a:pt x="362" y="289"/>
                    <a:pt x="363" y="288"/>
                    <a:pt x="363" y="288"/>
                  </a:cubicBezTo>
                  <a:cubicBezTo>
                    <a:pt x="363" y="288"/>
                    <a:pt x="363" y="288"/>
                    <a:pt x="363" y="287"/>
                  </a:cubicBezTo>
                  <a:cubicBezTo>
                    <a:pt x="363" y="287"/>
                    <a:pt x="363" y="287"/>
                    <a:pt x="363" y="287"/>
                  </a:cubicBezTo>
                  <a:cubicBezTo>
                    <a:pt x="363" y="287"/>
                    <a:pt x="362" y="286"/>
                    <a:pt x="362" y="287"/>
                  </a:cubicBezTo>
                  <a:cubicBezTo>
                    <a:pt x="362" y="287"/>
                    <a:pt x="362" y="287"/>
                    <a:pt x="362" y="287"/>
                  </a:cubicBezTo>
                  <a:cubicBezTo>
                    <a:pt x="362" y="287"/>
                    <a:pt x="361" y="287"/>
                    <a:pt x="361" y="287"/>
                  </a:cubicBezTo>
                  <a:cubicBezTo>
                    <a:pt x="361" y="288"/>
                    <a:pt x="361" y="288"/>
                    <a:pt x="361" y="288"/>
                  </a:cubicBezTo>
                  <a:cubicBezTo>
                    <a:pt x="361" y="289"/>
                    <a:pt x="360" y="289"/>
                    <a:pt x="360" y="289"/>
                  </a:cubicBezTo>
                  <a:close/>
                  <a:moveTo>
                    <a:pt x="368" y="283"/>
                  </a:moveTo>
                  <a:cubicBezTo>
                    <a:pt x="368" y="283"/>
                    <a:pt x="367" y="283"/>
                    <a:pt x="367" y="283"/>
                  </a:cubicBezTo>
                  <a:cubicBezTo>
                    <a:pt x="367" y="283"/>
                    <a:pt x="367" y="283"/>
                    <a:pt x="367" y="283"/>
                  </a:cubicBezTo>
                  <a:cubicBezTo>
                    <a:pt x="366" y="283"/>
                    <a:pt x="366" y="283"/>
                    <a:pt x="366" y="283"/>
                  </a:cubicBezTo>
                  <a:cubicBezTo>
                    <a:pt x="366" y="283"/>
                    <a:pt x="366" y="284"/>
                    <a:pt x="366" y="284"/>
                  </a:cubicBezTo>
                  <a:cubicBezTo>
                    <a:pt x="366" y="284"/>
                    <a:pt x="367" y="284"/>
                    <a:pt x="367" y="284"/>
                  </a:cubicBezTo>
                  <a:cubicBezTo>
                    <a:pt x="367" y="284"/>
                    <a:pt x="367" y="284"/>
                    <a:pt x="368" y="284"/>
                  </a:cubicBezTo>
                  <a:cubicBezTo>
                    <a:pt x="368" y="284"/>
                    <a:pt x="368" y="284"/>
                    <a:pt x="368" y="283"/>
                  </a:cubicBezTo>
                  <a:close/>
                  <a:moveTo>
                    <a:pt x="447" y="344"/>
                  </a:moveTo>
                  <a:cubicBezTo>
                    <a:pt x="447" y="344"/>
                    <a:pt x="448" y="344"/>
                    <a:pt x="448" y="344"/>
                  </a:cubicBezTo>
                  <a:cubicBezTo>
                    <a:pt x="449" y="345"/>
                    <a:pt x="449" y="345"/>
                    <a:pt x="450" y="346"/>
                  </a:cubicBezTo>
                  <a:cubicBezTo>
                    <a:pt x="451" y="347"/>
                    <a:pt x="452" y="347"/>
                    <a:pt x="452" y="348"/>
                  </a:cubicBezTo>
                  <a:cubicBezTo>
                    <a:pt x="452" y="347"/>
                    <a:pt x="453" y="348"/>
                    <a:pt x="453" y="348"/>
                  </a:cubicBezTo>
                  <a:cubicBezTo>
                    <a:pt x="453" y="348"/>
                    <a:pt x="453" y="348"/>
                    <a:pt x="453" y="348"/>
                  </a:cubicBezTo>
                  <a:cubicBezTo>
                    <a:pt x="453" y="348"/>
                    <a:pt x="453" y="348"/>
                    <a:pt x="454" y="348"/>
                  </a:cubicBezTo>
                  <a:cubicBezTo>
                    <a:pt x="454" y="348"/>
                    <a:pt x="454" y="348"/>
                    <a:pt x="454" y="348"/>
                  </a:cubicBezTo>
                  <a:cubicBezTo>
                    <a:pt x="454" y="348"/>
                    <a:pt x="454" y="347"/>
                    <a:pt x="454" y="347"/>
                  </a:cubicBezTo>
                  <a:cubicBezTo>
                    <a:pt x="454" y="346"/>
                    <a:pt x="455" y="345"/>
                    <a:pt x="455" y="346"/>
                  </a:cubicBezTo>
                  <a:cubicBezTo>
                    <a:pt x="455" y="346"/>
                    <a:pt x="455" y="346"/>
                    <a:pt x="455" y="346"/>
                  </a:cubicBezTo>
                  <a:cubicBezTo>
                    <a:pt x="456" y="347"/>
                    <a:pt x="456" y="346"/>
                    <a:pt x="457" y="346"/>
                  </a:cubicBezTo>
                  <a:cubicBezTo>
                    <a:pt x="457" y="346"/>
                    <a:pt x="457" y="346"/>
                    <a:pt x="457" y="346"/>
                  </a:cubicBezTo>
                  <a:cubicBezTo>
                    <a:pt x="457" y="345"/>
                    <a:pt x="457" y="344"/>
                    <a:pt x="456" y="344"/>
                  </a:cubicBezTo>
                  <a:cubicBezTo>
                    <a:pt x="456" y="343"/>
                    <a:pt x="454" y="344"/>
                    <a:pt x="454" y="344"/>
                  </a:cubicBezTo>
                  <a:cubicBezTo>
                    <a:pt x="453" y="344"/>
                    <a:pt x="452" y="343"/>
                    <a:pt x="453" y="342"/>
                  </a:cubicBezTo>
                  <a:cubicBezTo>
                    <a:pt x="453" y="342"/>
                    <a:pt x="454" y="342"/>
                    <a:pt x="454" y="341"/>
                  </a:cubicBezTo>
                  <a:cubicBezTo>
                    <a:pt x="454" y="341"/>
                    <a:pt x="454" y="340"/>
                    <a:pt x="454" y="339"/>
                  </a:cubicBezTo>
                  <a:cubicBezTo>
                    <a:pt x="454" y="339"/>
                    <a:pt x="453" y="339"/>
                    <a:pt x="453" y="339"/>
                  </a:cubicBezTo>
                  <a:cubicBezTo>
                    <a:pt x="453" y="338"/>
                    <a:pt x="452" y="338"/>
                    <a:pt x="451" y="338"/>
                  </a:cubicBezTo>
                  <a:cubicBezTo>
                    <a:pt x="451" y="337"/>
                    <a:pt x="452" y="337"/>
                    <a:pt x="452" y="336"/>
                  </a:cubicBezTo>
                  <a:cubicBezTo>
                    <a:pt x="452" y="335"/>
                    <a:pt x="452" y="333"/>
                    <a:pt x="453" y="333"/>
                  </a:cubicBezTo>
                  <a:cubicBezTo>
                    <a:pt x="453" y="333"/>
                    <a:pt x="454" y="333"/>
                    <a:pt x="454" y="333"/>
                  </a:cubicBezTo>
                  <a:cubicBezTo>
                    <a:pt x="453" y="334"/>
                    <a:pt x="454" y="335"/>
                    <a:pt x="456" y="335"/>
                  </a:cubicBezTo>
                  <a:cubicBezTo>
                    <a:pt x="456" y="335"/>
                    <a:pt x="457" y="335"/>
                    <a:pt x="457" y="336"/>
                  </a:cubicBezTo>
                  <a:cubicBezTo>
                    <a:pt x="457" y="336"/>
                    <a:pt x="457" y="336"/>
                    <a:pt x="457" y="337"/>
                  </a:cubicBezTo>
                  <a:cubicBezTo>
                    <a:pt x="457" y="338"/>
                    <a:pt x="457" y="339"/>
                    <a:pt x="457" y="340"/>
                  </a:cubicBezTo>
                  <a:cubicBezTo>
                    <a:pt x="457" y="340"/>
                    <a:pt x="457" y="340"/>
                    <a:pt x="457" y="340"/>
                  </a:cubicBezTo>
                  <a:cubicBezTo>
                    <a:pt x="458" y="340"/>
                    <a:pt x="458" y="340"/>
                    <a:pt x="459" y="339"/>
                  </a:cubicBezTo>
                  <a:cubicBezTo>
                    <a:pt x="459" y="339"/>
                    <a:pt x="459" y="338"/>
                    <a:pt x="460" y="338"/>
                  </a:cubicBezTo>
                  <a:cubicBezTo>
                    <a:pt x="461" y="338"/>
                    <a:pt x="461" y="340"/>
                    <a:pt x="461" y="340"/>
                  </a:cubicBezTo>
                  <a:cubicBezTo>
                    <a:pt x="461" y="341"/>
                    <a:pt x="460" y="342"/>
                    <a:pt x="460" y="343"/>
                  </a:cubicBezTo>
                  <a:cubicBezTo>
                    <a:pt x="459" y="343"/>
                    <a:pt x="460" y="344"/>
                    <a:pt x="460" y="345"/>
                  </a:cubicBezTo>
                  <a:cubicBezTo>
                    <a:pt x="460" y="345"/>
                    <a:pt x="460" y="345"/>
                    <a:pt x="460" y="345"/>
                  </a:cubicBezTo>
                  <a:cubicBezTo>
                    <a:pt x="461" y="346"/>
                    <a:pt x="460" y="347"/>
                    <a:pt x="461" y="347"/>
                  </a:cubicBezTo>
                  <a:cubicBezTo>
                    <a:pt x="461" y="347"/>
                    <a:pt x="462" y="347"/>
                    <a:pt x="463" y="347"/>
                  </a:cubicBezTo>
                  <a:cubicBezTo>
                    <a:pt x="463" y="347"/>
                    <a:pt x="463" y="347"/>
                    <a:pt x="464" y="346"/>
                  </a:cubicBezTo>
                  <a:cubicBezTo>
                    <a:pt x="464" y="348"/>
                    <a:pt x="465" y="349"/>
                    <a:pt x="465" y="350"/>
                  </a:cubicBezTo>
                  <a:cubicBezTo>
                    <a:pt x="466" y="351"/>
                    <a:pt x="466" y="352"/>
                    <a:pt x="467" y="351"/>
                  </a:cubicBezTo>
                  <a:cubicBezTo>
                    <a:pt x="467" y="350"/>
                    <a:pt x="467" y="350"/>
                    <a:pt x="467" y="349"/>
                  </a:cubicBezTo>
                  <a:cubicBezTo>
                    <a:pt x="467" y="348"/>
                    <a:pt x="467" y="348"/>
                    <a:pt x="468" y="347"/>
                  </a:cubicBezTo>
                  <a:cubicBezTo>
                    <a:pt x="468" y="347"/>
                    <a:pt x="468" y="346"/>
                    <a:pt x="467" y="345"/>
                  </a:cubicBezTo>
                  <a:cubicBezTo>
                    <a:pt x="467" y="345"/>
                    <a:pt x="467" y="344"/>
                    <a:pt x="467" y="343"/>
                  </a:cubicBezTo>
                  <a:cubicBezTo>
                    <a:pt x="467" y="342"/>
                    <a:pt x="467" y="341"/>
                    <a:pt x="467" y="340"/>
                  </a:cubicBezTo>
                  <a:cubicBezTo>
                    <a:pt x="467" y="339"/>
                    <a:pt x="468" y="339"/>
                    <a:pt x="468" y="338"/>
                  </a:cubicBezTo>
                  <a:cubicBezTo>
                    <a:pt x="468" y="338"/>
                    <a:pt x="467" y="337"/>
                    <a:pt x="468" y="336"/>
                  </a:cubicBezTo>
                  <a:cubicBezTo>
                    <a:pt x="468" y="336"/>
                    <a:pt x="468" y="335"/>
                    <a:pt x="468" y="335"/>
                  </a:cubicBezTo>
                  <a:cubicBezTo>
                    <a:pt x="468" y="333"/>
                    <a:pt x="468" y="331"/>
                    <a:pt x="468" y="329"/>
                  </a:cubicBezTo>
                  <a:cubicBezTo>
                    <a:pt x="467" y="329"/>
                    <a:pt x="467" y="328"/>
                    <a:pt x="467" y="327"/>
                  </a:cubicBezTo>
                  <a:cubicBezTo>
                    <a:pt x="467" y="327"/>
                    <a:pt x="466" y="326"/>
                    <a:pt x="466" y="326"/>
                  </a:cubicBezTo>
                  <a:cubicBezTo>
                    <a:pt x="467" y="326"/>
                    <a:pt x="467" y="327"/>
                    <a:pt x="467" y="327"/>
                  </a:cubicBezTo>
                  <a:cubicBezTo>
                    <a:pt x="468" y="327"/>
                    <a:pt x="468" y="327"/>
                    <a:pt x="468" y="327"/>
                  </a:cubicBezTo>
                  <a:cubicBezTo>
                    <a:pt x="468" y="327"/>
                    <a:pt x="469" y="327"/>
                    <a:pt x="469" y="327"/>
                  </a:cubicBezTo>
                  <a:cubicBezTo>
                    <a:pt x="470" y="327"/>
                    <a:pt x="470" y="327"/>
                    <a:pt x="470" y="326"/>
                  </a:cubicBezTo>
                  <a:cubicBezTo>
                    <a:pt x="471" y="326"/>
                    <a:pt x="472" y="326"/>
                    <a:pt x="473" y="326"/>
                  </a:cubicBezTo>
                  <a:cubicBezTo>
                    <a:pt x="473" y="327"/>
                    <a:pt x="471" y="328"/>
                    <a:pt x="471" y="329"/>
                  </a:cubicBezTo>
                  <a:cubicBezTo>
                    <a:pt x="471" y="331"/>
                    <a:pt x="471" y="332"/>
                    <a:pt x="471" y="333"/>
                  </a:cubicBezTo>
                  <a:cubicBezTo>
                    <a:pt x="471" y="333"/>
                    <a:pt x="471" y="334"/>
                    <a:pt x="471" y="334"/>
                  </a:cubicBezTo>
                  <a:cubicBezTo>
                    <a:pt x="471" y="334"/>
                    <a:pt x="471" y="335"/>
                    <a:pt x="471" y="335"/>
                  </a:cubicBezTo>
                  <a:cubicBezTo>
                    <a:pt x="472" y="336"/>
                    <a:pt x="472" y="336"/>
                    <a:pt x="472" y="337"/>
                  </a:cubicBezTo>
                  <a:cubicBezTo>
                    <a:pt x="472" y="337"/>
                    <a:pt x="471" y="337"/>
                    <a:pt x="471" y="338"/>
                  </a:cubicBezTo>
                  <a:cubicBezTo>
                    <a:pt x="471" y="338"/>
                    <a:pt x="471" y="339"/>
                    <a:pt x="471" y="340"/>
                  </a:cubicBezTo>
                  <a:cubicBezTo>
                    <a:pt x="471" y="341"/>
                    <a:pt x="472" y="342"/>
                    <a:pt x="472" y="343"/>
                  </a:cubicBezTo>
                  <a:cubicBezTo>
                    <a:pt x="471" y="344"/>
                    <a:pt x="471" y="344"/>
                    <a:pt x="471" y="345"/>
                  </a:cubicBezTo>
                  <a:cubicBezTo>
                    <a:pt x="471" y="345"/>
                    <a:pt x="471" y="346"/>
                    <a:pt x="471" y="346"/>
                  </a:cubicBezTo>
                  <a:cubicBezTo>
                    <a:pt x="470" y="347"/>
                    <a:pt x="471" y="349"/>
                    <a:pt x="472" y="349"/>
                  </a:cubicBezTo>
                  <a:cubicBezTo>
                    <a:pt x="472" y="350"/>
                    <a:pt x="472" y="350"/>
                    <a:pt x="472" y="350"/>
                  </a:cubicBezTo>
                  <a:cubicBezTo>
                    <a:pt x="473" y="350"/>
                    <a:pt x="474" y="351"/>
                    <a:pt x="474" y="352"/>
                  </a:cubicBezTo>
                  <a:cubicBezTo>
                    <a:pt x="474" y="352"/>
                    <a:pt x="475" y="353"/>
                    <a:pt x="475" y="353"/>
                  </a:cubicBezTo>
                  <a:cubicBezTo>
                    <a:pt x="476" y="354"/>
                    <a:pt x="476" y="354"/>
                    <a:pt x="477" y="355"/>
                  </a:cubicBezTo>
                  <a:cubicBezTo>
                    <a:pt x="477" y="356"/>
                    <a:pt x="478" y="356"/>
                    <a:pt x="479" y="356"/>
                  </a:cubicBezTo>
                  <a:cubicBezTo>
                    <a:pt x="480" y="356"/>
                    <a:pt x="480" y="356"/>
                    <a:pt x="480" y="356"/>
                  </a:cubicBezTo>
                  <a:cubicBezTo>
                    <a:pt x="481" y="355"/>
                    <a:pt x="482" y="355"/>
                    <a:pt x="483" y="356"/>
                  </a:cubicBezTo>
                  <a:cubicBezTo>
                    <a:pt x="484" y="357"/>
                    <a:pt x="484" y="357"/>
                    <a:pt x="483" y="357"/>
                  </a:cubicBezTo>
                  <a:cubicBezTo>
                    <a:pt x="483" y="358"/>
                    <a:pt x="483" y="358"/>
                    <a:pt x="483" y="358"/>
                  </a:cubicBezTo>
                  <a:cubicBezTo>
                    <a:pt x="483" y="358"/>
                    <a:pt x="482" y="358"/>
                    <a:pt x="482" y="358"/>
                  </a:cubicBezTo>
                  <a:cubicBezTo>
                    <a:pt x="481" y="358"/>
                    <a:pt x="481" y="358"/>
                    <a:pt x="481" y="359"/>
                  </a:cubicBezTo>
                  <a:cubicBezTo>
                    <a:pt x="481" y="359"/>
                    <a:pt x="481" y="360"/>
                    <a:pt x="482" y="360"/>
                  </a:cubicBezTo>
                  <a:cubicBezTo>
                    <a:pt x="482" y="361"/>
                    <a:pt x="481" y="361"/>
                    <a:pt x="480" y="361"/>
                  </a:cubicBezTo>
                  <a:cubicBezTo>
                    <a:pt x="480" y="361"/>
                    <a:pt x="480" y="361"/>
                    <a:pt x="480" y="362"/>
                  </a:cubicBezTo>
                  <a:cubicBezTo>
                    <a:pt x="481" y="363"/>
                    <a:pt x="482" y="364"/>
                    <a:pt x="483" y="365"/>
                  </a:cubicBezTo>
                  <a:cubicBezTo>
                    <a:pt x="483" y="367"/>
                    <a:pt x="481" y="366"/>
                    <a:pt x="480" y="366"/>
                  </a:cubicBezTo>
                  <a:cubicBezTo>
                    <a:pt x="479" y="365"/>
                    <a:pt x="479" y="365"/>
                    <a:pt x="479" y="365"/>
                  </a:cubicBezTo>
                  <a:cubicBezTo>
                    <a:pt x="478" y="365"/>
                    <a:pt x="478" y="365"/>
                    <a:pt x="478" y="366"/>
                  </a:cubicBezTo>
                  <a:cubicBezTo>
                    <a:pt x="478" y="366"/>
                    <a:pt x="479" y="367"/>
                    <a:pt x="479" y="367"/>
                  </a:cubicBezTo>
                  <a:cubicBezTo>
                    <a:pt x="479" y="367"/>
                    <a:pt x="479" y="367"/>
                    <a:pt x="479" y="367"/>
                  </a:cubicBezTo>
                  <a:cubicBezTo>
                    <a:pt x="479" y="367"/>
                    <a:pt x="478" y="368"/>
                    <a:pt x="478" y="368"/>
                  </a:cubicBezTo>
                  <a:cubicBezTo>
                    <a:pt x="478" y="368"/>
                    <a:pt x="478" y="369"/>
                    <a:pt x="478" y="369"/>
                  </a:cubicBezTo>
                  <a:cubicBezTo>
                    <a:pt x="479" y="370"/>
                    <a:pt x="479" y="371"/>
                    <a:pt x="479" y="371"/>
                  </a:cubicBezTo>
                  <a:cubicBezTo>
                    <a:pt x="478" y="372"/>
                    <a:pt x="478" y="372"/>
                    <a:pt x="477" y="372"/>
                  </a:cubicBezTo>
                  <a:cubicBezTo>
                    <a:pt x="477" y="372"/>
                    <a:pt x="477" y="372"/>
                    <a:pt x="477" y="372"/>
                  </a:cubicBezTo>
                  <a:cubicBezTo>
                    <a:pt x="477" y="373"/>
                    <a:pt x="477" y="374"/>
                    <a:pt x="478" y="374"/>
                  </a:cubicBezTo>
                  <a:cubicBezTo>
                    <a:pt x="478" y="375"/>
                    <a:pt x="480" y="374"/>
                    <a:pt x="480" y="374"/>
                  </a:cubicBezTo>
                  <a:cubicBezTo>
                    <a:pt x="480" y="374"/>
                    <a:pt x="480" y="374"/>
                    <a:pt x="480" y="374"/>
                  </a:cubicBezTo>
                  <a:cubicBezTo>
                    <a:pt x="481" y="375"/>
                    <a:pt x="480" y="376"/>
                    <a:pt x="481" y="376"/>
                  </a:cubicBezTo>
                  <a:cubicBezTo>
                    <a:pt x="482" y="376"/>
                    <a:pt x="482" y="376"/>
                    <a:pt x="482" y="376"/>
                  </a:cubicBezTo>
                  <a:cubicBezTo>
                    <a:pt x="484" y="376"/>
                    <a:pt x="486" y="378"/>
                    <a:pt x="484" y="378"/>
                  </a:cubicBezTo>
                  <a:cubicBezTo>
                    <a:pt x="483" y="378"/>
                    <a:pt x="482" y="378"/>
                    <a:pt x="482" y="379"/>
                  </a:cubicBezTo>
                  <a:cubicBezTo>
                    <a:pt x="482" y="379"/>
                    <a:pt x="483" y="379"/>
                    <a:pt x="483" y="380"/>
                  </a:cubicBezTo>
                  <a:cubicBezTo>
                    <a:pt x="484" y="380"/>
                    <a:pt x="484" y="381"/>
                    <a:pt x="484" y="382"/>
                  </a:cubicBezTo>
                  <a:cubicBezTo>
                    <a:pt x="484" y="382"/>
                    <a:pt x="484" y="382"/>
                    <a:pt x="485" y="382"/>
                  </a:cubicBezTo>
                  <a:cubicBezTo>
                    <a:pt x="485" y="383"/>
                    <a:pt x="487" y="383"/>
                    <a:pt x="487" y="383"/>
                  </a:cubicBezTo>
                  <a:cubicBezTo>
                    <a:pt x="487" y="384"/>
                    <a:pt x="487" y="384"/>
                    <a:pt x="486" y="384"/>
                  </a:cubicBezTo>
                  <a:cubicBezTo>
                    <a:pt x="486" y="384"/>
                    <a:pt x="486" y="384"/>
                    <a:pt x="486" y="384"/>
                  </a:cubicBezTo>
                  <a:cubicBezTo>
                    <a:pt x="485" y="384"/>
                    <a:pt x="485" y="384"/>
                    <a:pt x="485" y="385"/>
                  </a:cubicBezTo>
                  <a:cubicBezTo>
                    <a:pt x="485" y="385"/>
                    <a:pt x="485" y="385"/>
                    <a:pt x="485" y="386"/>
                  </a:cubicBezTo>
                  <a:cubicBezTo>
                    <a:pt x="485" y="387"/>
                    <a:pt x="485" y="387"/>
                    <a:pt x="485" y="388"/>
                  </a:cubicBezTo>
                  <a:cubicBezTo>
                    <a:pt x="486" y="389"/>
                    <a:pt x="487" y="390"/>
                    <a:pt x="487" y="390"/>
                  </a:cubicBezTo>
                  <a:cubicBezTo>
                    <a:pt x="488" y="391"/>
                    <a:pt x="489" y="391"/>
                    <a:pt x="490" y="391"/>
                  </a:cubicBezTo>
                  <a:cubicBezTo>
                    <a:pt x="490" y="391"/>
                    <a:pt x="490" y="391"/>
                    <a:pt x="490" y="391"/>
                  </a:cubicBezTo>
                  <a:cubicBezTo>
                    <a:pt x="491" y="391"/>
                    <a:pt x="491" y="392"/>
                    <a:pt x="491" y="393"/>
                  </a:cubicBezTo>
                  <a:cubicBezTo>
                    <a:pt x="491" y="393"/>
                    <a:pt x="490" y="393"/>
                    <a:pt x="490" y="393"/>
                  </a:cubicBezTo>
                  <a:cubicBezTo>
                    <a:pt x="489" y="393"/>
                    <a:pt x="488" y="393"/>
                    <a:pt x="487" y="393"/>
                  </a:cubicBezTo>
                  <a:cubicBezTo>
                    <a:pt x="487" y="393"/>
                    <a:pt x="487" y="394"/>
                    <a:pt x="487" y="394"/>
                  </a:cubicBezTo>
                  <a:cubicBezTo>
                    <a:pt x="487" y="395"/>
                    <a:pt x="487" y="395"/>
                    <a:pt x="486" y="395"/>
                  </a:cubicBezTo>
                  <a:cubicBezTo>
                    <a:pt x="486" y="395"/>
                    <a:pt x="485" y="396"/>
                    <a:pt x="485" y="396"/>
                  </a:cubicBezTo>
                  <a:cubicBezTo>
                    <a:pt x="485" y="397"/>
                    <a:pt x="484" y="397"/>
                    <a:pt x="484" y="398"/>
                  </a:cubicBezTo>
                  <a:cubicBezTo>
                    <a:pt x="484" y="399"/>
                    <a:pt x="484" y="399"/>
                    <a:pt x="483" y="400"/>
                  </a:cubicBezTo>
                  <a:cubicBezTo>
                    <a:pt x="483" y="400"/>
                    <a:pt x="482" y="400"/>
                    <a:pt x="482" y="401"/>
                  </a:cubicBezTo>
                  <a:cubicBezTo>
                    <a:pt x="481" y="401"/>
                    <a:pt x="481" y="402"/>
                    <a:pt x="482" y="403"/>
                  </a:cubicBezTo>
                  <a:cubicBezTo>
                    <a:pt x="482" y="404"/>
                    <a:pt x="483" y="404"/>
                    <a:pt x="483" y="404"/>
                  </a:cubicBezTo>
                  <a:cubicBezTo>
                    <a:pt x="484" y="404"/>
                    <a:pt x="484" y="403"/>
                    <a:pt x="485" y="403"/>
                  </a:cubicBezTo>
                  <a:cubicBezTo>
                    <a:pt x="485" y="402"/>
                    <a:pt x="485" y="402"/>
                    <a:pt x="485" y="401"/>
                  </a:cubicBezTo>
                  <a:cubicBezTo>
                    <a:pt x="485" y="401"/>
                    <a:pt x="485" y="401"/>
                    <a:pt x="485" y="400"/>
                  </a:cubicBezTo>
                  <a:cubicBezTo>
                    <a:pt x="485" y="400"/>
                    <a:pt x="485" y="399"/>
                    <a:pt x="486" y="399"/>
                  </a:cubicBezTo>
                  <a:cubicBezTo>
                    <a:pt x="486" y="399"/>
                    <a:pt x="486" y="399"/>
                    <a:pt x="487" y="399"/>
                  </a:cubicBezTo>
                  <a:cubicBezTo>
                    <a:pt x="487" y="398"/>
                    <a:pt x="487" y="398"/>
                    <a:pt x="487" y="398"/>
                  </a:cubicBezTo>
                  <a:cubicBezTo>
                    <a:pt x="487" y="397"/>
                    <a:pt x="487" y="397"/>
                    <a:pt x="487" y="397"/>
                  </a:cubicBezTo>
                  <a:cubicBezTo>
                    <a:pt x="488" y="396"/>
                    <a:pt x="489" y="397"/>
                    <a:pt x="490" y="397"/>
                  </a:cubicBezTo>
                  <a:cubicBezTo>
                    <a:pt x="491" y="397"/>
                    <a:pt x="492" y="397"/>
                    <a:pt x="493" y="396"/>
                  </a:cubicBezTo>
                  <a:cubicBezTo>
                    <a:pt x="493" y="397"/>
                    <a:pt x="492" y="398"/>
                    <a:pt x="492" y="398"/>
                  </a:cubicBezTo>
                  <a:cubicBezTo>
                    <a:pt x="493" y="399"/>
                    <a:pt x="494" y="399"/>
                    <a:pt x="494" y="399"/>
                  </a:cubicBezTo>
                  <a:cubicBezTo>
                    <a:pt x="496" y="399"/>
                    <a:pt x="495" y="400"/>
                    <a:pt x="495" y="401"/>
                  </a:cubicBezTo>
                  <a:cubicBezTo>
                    <a:pt x="494" y="401"/>
                    <a:pt x="494" y="402"/>
                    <a:pt x="494" y="402"/>
                  </a:cubicBezTo>
                  <a:cubicBezTo>
                    <a:pt x="494" y="402"/>
                    <a:pt x="494" y="403"/>
                    <a:pt x="495" y="403"/>
                  </a:cubicBezTo>
                  <a:cubicBezTo>
                    <a:pt x="495" y="404"/>
                    <a:pt x="495" y="404"/>
                    <a:pt x="495" y="405"/>
                  </a:cubicBezTo>
                  <a:cubicBezTo>
                    <a:pt x="494" y="405"/>
                    <a:pt x="493" y="406"/>
                    <a:pt x="493" y="407"/>
                  </a:cubicBezTo>
                  <a:cubicBezTo>
                    <a:pt x="493" y="408"/>
                    <a:pt x="493" y="409"/>
                    <a:pt x="494" y="410"/>
                  </a:cubicBezTo>
                  <a:cubicBezTo>
                    <a:pt x="495" y="410"/>
                    <a:pt x="492" y="410"/>
                    <a:pt x="491" y="410"/>
                  </a:cubicBezTo>
                  <a:cubicBezTo>
                    <a:pt x="490" y="411"/>
                    <a:pt x="490" y="412"/>
                    <a:pt x="490" y="412"/>
                  </a:cubicBezTo>
                  <a:cubicBezTo>
                    <a:pt x="490" y="413"/>
                    <a:pt x="490" y="413"/>
                    <a:pt x="490" y="413"/>
                  </a:cubicBezTo>
                  <a:cubicBezTo>
                    <a:pt x="491" y="413"/>
                    <a:pt x="492" y="413"/>
                    <a:pt x="492" y="412"/>
                  </a:cubicBezTo>
                  <a:cubicBezTo>
                    <a:pt x="492" y="412"/>
                    <a:pt x="494" y="411"/>
                    <a:pt x="495" y="412"/>
                  </a:cubicBezTo>
                  <a:cubicBezTo>
                    <a:pt x="496" y="414"/>
                    <a:pt x="492" y="415"/>
                    <a:pt x="491" y="415"/>
                  </a:cubicBezTo>
                  <a:cubicBezTo>
                    <a:pt x="490" y="415"/>
                    <a:pt x="490" y="415"/>
                    <a:pt x="490" y="416"/>
                  </a:cubicBezTo>
                  <a:cubicBezTo>
                    <a:pt x="490" y="417"/>
                    <a:pt x="490" y="418"/>
                    <a:pt x="490" y="419"/>
                  </a:cubicBezTo>
                  <a:cubicBezTo>
                    <a:pt x="490" y="419"/>
                    <a:pt x="490" y="419"/>
                    <a:pt x="490" y="419"/>
                  </a:cubicBezTo>
                  <a:cubicBezTo>
                    <a:pt x="491" y="419"/>
                    <a:pt x="492" y="419"/>
                    <a:pt x="492" y="419"/>
                  </a:cubicBezTo>
                  <a:cubicBezTo>
                    <a:pt x="492" y="417"/>
                    <a:pt x="494" y="417"/>
                    <a:pt x="495" y="416"/>
                  </a:cubicBezTo>
                  <a:cubicBezTo>
                    <a:pt x="495" y="416"/>
                    <a:pt x="495" y="416"/>
                    <a:pt x="496" y="415"/>
                  </a:cubicBezTo>
                  <a:cubicBezTo>
                    <a:pt x="496" y="415"/>
                    <a:pt x="496" y="414"/>
                    <a:pt x="497" y="413"/>
                  </a:cubicBezTo>
                  <a:cubicBezTo>
                    <a:pt x="498" y="413"/>
                    <a:pt x="498" y="412"/>
                    <a:pt x="498" y="411"/>
                  </a:cubicBezTo>
                  <a:cubicBezTo>
                    <a:pt x="499" y="410"/>
                    <a:pt x="499" y="407"/>
                    <a:pt x="499" y="405"/>
                  </a:cubicBezTo>
                  <a:cubicBezTo>
                    <a:pt x="499" y="405"/>
                    <a:pt x="500" y="404"/>
                    <a:pt x="500" y="403"/>
                  </a:cubicBezTo>
                  <a:cubicBezTo>
                    <a:pt x="500" y="402"/>
                    <a:pt x="501" y="401"/>
                    <a:pt x="502" y="400"/>
                  </a:cubicBezTo>
                  <a:cubicBezTo>
                    <a:pt x="502" y="400"/>
                    <a:pt x="502" y="401"/>
                    <a:pt x="502" y="401"/>
                  </a:cubicBezTo>
                  <a:cubicBezTo>
                    <a:pt x="502" y="401"/>
                    <a:pt x="502" y="401"/>
                    <a:pt x="502" y="401"/>
                  </a:cubicBezTo>
                  <a:cubicBezTo>
                    <a:pt x="502" y="400"/>
                    <a:pt x="502" y="400"/>
                    <a:pt x="502" y="400"/>
                  </a:cubicBezTo>
                  <a:cubicBezTo>
                    <a:pt x="502" y="400"/>
                    <a:pt x="502" y="400"/>
                    <a:pt x="502" y="400"/>
                  </a:cubicBezTo>
                  <a:cubicBezTo>
                    <a:pt x="502" y="400"/>
                    <a:pt x="502" y="400"/>
                    <a:pt x="502" y="400"/>
                  </a:cubicBezTo>
                  <a:cubicBezTo>
                    <a:pt x="502" y="399"/>
                    <a:pt x="502" y="399"/>
                    <a:pt x="502" y="398"/>
                  </a:cubicBezTo>
                  <a:cubicBezTo>
                    <a:pt x="502" y="397"/>
                    <a:pt x="502" y="396"/>
                    <a:pt x="501" y="396"/>
                  </a:cubicBezTo>
                  <a:cubicBezTo>
                    <a:pt x="501" y="395"/>
                    <a:pt x="500" y="395"/>
                    <a:pt x="500" y="395"/>
                  </a:cubicBezTo>
                  <a:cubicBezTo>
                    <a:pt x="500" y="394"/>
                    <a:pt x="500" y="394"/>
                    <a:pt x="500" y="394"/>
                  </a:cubicBezTo>
                  <a:cubicBezTo>
                    <a:pt x="499" y="393"/>
                    <a:pt x="499" y="392"/>
                    <a:pt x="498" y="392"/>
                  </a:cubicBezTo>
                  <a:cubicBezTo>
                    <a:pt x="498" y="392"/>
                    <a:pt x="497" y="391"/>
                    <a:pt x="497" y="391"/>
                  </a:cubicBezTo>
                  <a:cubicBezTo>
                    <a:pt x="496" y="391"/>
                    <a:pt x="496" y="391"/>
                    <a:pt x="495" y="390"/>
                  </a:cubicBezTo>
                  <a:cubicBezTo>
                    <a:pt x="495" y="390"/>
                    <a:pt x="495" y="390"/>
                    <a:pt x="495" y="390"/>
                  </a:cubicBezTo>
                  <a:cubicBezTo>
                    <a:pt x="495" y="390"/>
                    <a:pt x="495" y="390"/>
                    <a:pt x="495" y="389"/>
                  </a:cubicBezTo>
                  <a:cubicBezTo>
                    <a:pt x="494" y="389"/>
                    <a:pt x="494" y="388"/>
                    <a:pt x="493" y="388"/>
                  </a:cubicBezTo>
                  <a:cubicBezTo>
                    <a:pt x="493" y="388"/>
                    <a:pt x="493" y="388"/>
                    <a:pt x="493" y="388"/>
                  </a:cubicBezTo>
                  <a:cubicBezTo>
                    <a:pt x="493" y="388"/>
                    <a:pt x="493" y="388"/>
                    <a:pt x="493" y="387"/>
                  </a:cubicBezTo>
                  <a:cubicBezTo>
                    <a:pt x="492" y="387"/>
                    <a:pt x="492" y="386"/>
                    <a:pt x="491" y="386"/>
                  </a:cubicBezTo>
                  <a:cubicBezTo>
                    <a:pt x="490" y="386"/>
                    <a:pt x="489" y="386"/>
                    <a:pt x="489" y="385"/>
                  </a:cubicBezTo>
                  <a:cubicBezTo>
                    <a:pt x="489" y="384"/>
                    <a:pt x="489" y="383"/>
                    <a:pt x="488" y="382"/>
                  </a:cubicBezTo>
                  <a:cubicBezTo>
                    <a:pt x="487" y="382"/>
                    <a:pt x="487" y="381"/>
                    <a:pt x="487" y="381"/>
                  </a:cubicBezTo>
                  <a:cubicBezTo>
                    <a:pt x="487" y="381"/>
                    <a:pt x="487" y="380"/>
                    <a:pt x="488" y="380"/>
                  </a:cubicBezTo>
                  <a:cubicBezTo>
                    <a:pt x="488" y="380"/>
                    <a:pt x="488" y="380"/>
                    <a:pt x="488" y="380"/>
                  </a:cubicBezTo>
                  <a:cubicBezTo>
                    <a:pt x="488" y="379"/>
                    <a:pt x="487" y="378"/>
                    <a:pt x="487" y="378"/>
                  </a:cubicBezTo>
                  <a:cubicBezTo>
                    <a:pt x="487" y="378"/>
                    <a:pt x="487" y="378"/>
                    <a:pt x="487" y="378"/>
                  </a:cubicBezTo>
                  <a:cubicBezTo>
                    <a:pt x="487" y="378"/>
                    <a:pt x="486" y="377"/>
                    <a:pt x="486" y="377"/>
                  </a:cubicBezTo>
                  <a:cubicBezTo>
                    <a:pt x="486" y="377"/>
                    <a:pt x="486" y="377"/>
                    <a:pt x="486" y="376"/>
                  </a:cubicBezTo>
                  <a:cubicBezTo>
                    <a:pt x="487" y="375"/>
                    <a:pt x="487" y="375"/>
                    <a:pt x="487" y="374"/>
                  </a:cubicBezTo>
                  <a:cubicBezTo>
                    <a:pt x="487" y="374"/>
                    <a:pt x="487" y="374"/>
                    <a:pt x="487" y="374"/>
                  </a:cubicBezTo>
                  <a:cubicBezTo>
                    <a:pt x="487" y="373"/>
                    <a:pt x="486" y="373"/>
                    <a:pt x="486" y="373"/>
                  </a:cubicBezTo>
                  <a:cubicBezTo>
                    <a:pt x="486" y="373"/>
                    <a:pt x="486" y="373"/>
                    <a:pt x="486" y="373"/>
                  </a:cubicBezTo>
                  <a:cubicBezTo>
                    <a:pt x="486" y="372"/>
                    <a:pt x="486" y="372"/>
                    <a:pt x="487" y="371"/>
                  </a:cubicBezTo>
                  <a:cubicBezTo>
                    <a:pt x="487" y="370"/>
                    <a:pt x="487" y="370"/>
                    <a:pt x="487" y="369"/>
                  </a:cubicBezTo>
                  <a:cubicBezTo>
                    <a:pt x="486" y="369"/>
                    <a:pt x="486" y="369"/>
                    <a:pt x="486" y="369"/>
                  </a:cubicBezTo>
                  <a:cubicBezTo>
                    <a:pt x="486" y="368"/>
                    <a:pt x="486" y="366"/>
                    <a:pt x="486" y="366"/>
                  </a:cubicBezTo>
                  <a:cubicBezTo>
                    <a:pt x="486" y="366"/>
                    <a:pt x="486" y="366"/>
                    <a:pt x="486" y="366"/>
                  </a:cubicBezTo>
                  <a:cubicBezTo>
                    <a:pt x="486" y="366"/>
                    <a:pt x="486" y="366"/>
                    <a:pt x="486" y="366"/>
                  </a:cubicBezTo>
                  <a:cubicBezTo>
                    <a:pt x="486" y="366"/>
                    <a:pt x="486" y="366"/>
                    <a:pt x="486" y="366"/>
                  </a:cubicBezTo>
                  <a:cubicBezTo>
                    <a:pt x="485" y="366"/>
                    <a:pt x="485" y="366"/>
                    <a:pt x="485" y="366"/>
                  </a:cubicBezTo>
                  <a:cubicBezTo>
                    <a:pt x="485" y="366"/>
                    <a:pt x="485" y="366"/>
                    <a:pt x="485" y="366"/>
                  </a:cubicBezTo>
                  <a:cubicBezTo>
                    <a:pt x="485" y="366"/>
                    <a:pt x="485" y="366"/>
                    <a:pt x="485" y="366"/>
                  </a:cubicBezTo>
                  <a:cubicBezTo>
                    <a:pt x="485" y="366"/>
                    <a:pt x="485" y="366"/>
                    <a:pt x="485" y="366"/>
                  </a:cubicBezTo>
                  <a:cubicBezTo>
                    <a:pt x="485" y="365"/>
                    <a:pt x="485" y="365"/>
                    <a:pt x="485" y="365"/>
                  </a:cubicBezTo>
                  <a:cubicBezTo>
                    <a:pt x="485" y="365"/>
                    <a:pt x="485" y="365"/>
                    <a:pt x="485" y="365"/>
                  </a:cubicBezTo>
                  <a:cubicBezTo>
                    <a:pt x="485" y="364"/>
                    <a:pt x="485" y="364"/>
                    <a:pt x="485" y="364"/>
                  </a:cubicBezTo>
                  <a:cubicBezTo>
                    <a:pt x="485" y="363"/>
                    <a:pt x="485" y="362"/>
                    <a:pt x="484" y="362"/>
                  </a:cubicBezTo>
                  <a:cubicBezTo>
                    <a:pt x="484" y="361"/>
                    <a:pt x="484" y="361"/>
                    <a:pt x="485" y="361"/>
                  </a:cubicBezTo>
                  <a:cubicBezTo>
                    <a:pt x="485" y="360"/>
                    <a:pt x="485" y="360"/>
                    <a:pt x="485" y="359"/>
                  </a:cubicBezTo>
                  <a:cubicBezTo>
                    <a:pt x="484" y="359"/>
                    <a:pt x="484" y="358"/>
                    <a:pt x="485" y="358"/>
                  </a:cubicBezTo>
                  <a:cubicBezTo>
                    <a:pt x="485" y="357"/>
                    <a:pt x="485" y="356"/>
                    <a:pt x="485" y="355"/>
                  </a:cubicBezTo>
                  <a:cubicBezTo>
                    <a:pt x="485" y="354"/>
                    <a:pt x="484" y="354"/>
                    <a:pt x="484" y="353"/>
                  </a:cubicBezTo>
                  <a:cubicBezTo>
                    <a:pt x="483" y="353"/>
                    <a:pt x="483" y="353"/>
                    <a:pt x="483" y="353"/>
                  </a:cubicBezTo>
                  <a:cubicBezTo>
                    <a:pt x="483" y="352"/>
                    <a:pt x="483" y="352"/>
                    <a:pt x="483" y="352"/>
                  </a:cubicBezTo>
                  <a:cubicBezTo>
                    <a:pt x="484" y="351"/>
                    <a:pt x="484" y="350"/>
                    <a:pt x="484" y="348"/>
                  </a:cubicBezTo>
                  <a:cubicBezTo>
                    <a:pt x="484" y="347"/>
                    <a:pt x="483" y="346"/>
                    <a:pt x="483" y="346"/>
                  </a:cubicBezTo>
                  <a:cubicBezTo>
                    <a:pt x="482" y="346"/>
                    <a:pt x="482" y="345"/>
                    <a:pt x="482" y="345"/>
                  </a:cubicBezTo>
                  <a:cubicBezTo>
                    <a:pt x="482" y="345"/>
                    <a:pt x="481" y="344"/>
                    <a:pt x="481" y="343"/>
                  </a:cubicBezTo>
                  <a:cubicBezTo>
                    <a:pt x="481" y="342"/>
                    <a:pt x="481" y="342"/>
                    <a:pt x="480" y="342"/>
                  </a:cubicBezTo>
                  <a:cubicBezTo>
                    <a:pt x="480" y="341"/>
                    <a:pt x="480" y="341"/>
                    <a:pt x="480" y="341"/>
                  </a:cubicBezTo>
                  <a:cubicBezTo>
                    <a:pt x="479" y="340"/>
                    <a:pt x="478" y="339"/>
                    <a:pt x="478" y="337"/>
                  </a:cubicBezTo>
                  <a:cubicBezTo>
                    <a:pt x="478" y="337"/>
                    <a:pt x="478" y="337"/>
                    <a:pt x="478" y="336"/>
                  </a:cubicBezTo>
                  <a:cubicBezTo>
                    <a:pt x="478" y="336"/>
                    <a:pt x="478" y="336"/>
                    <a:pt x="478" y="336"/>
                  </a:cubicBezTo>
                  <a:cubicBezTo>
                    <a:pt x="478" y="335"/>
                    <a:pt x="477" y="334"/>
                    <a:pt x="477" y="333"/>
                  </a:cubicBezTo>
                  <a:cubicBezTo>
                    <a:pt x="477" y="333"/>
                    <a:pt x="477" y="333"/>
                    <a:pt x="477" y="333"/>
                  </a:cubicBezTo>
                  <a:cubicBezTo>
                    <a:pt x="476" y="333"/>
                    <a:pt x="476" y="332"/>
                    <a:pt x="476" y="332"/>
                  </a:cubicBezTo>
                  <a:cubicBezTo>
                    <a:pt x="476" y="332"/>
                    <a:pt x="476" y="332"/>
                    <a:pt x="476" y="332"/>
                  </a:cubicBezTo>
                  <a:cubicBezTo>
                    <a:pt x="476" y="331"/>
                    <a:pt x="476" y="330"/>
                    <a:pt x="475" y="330"/>
                  </a:cubicBezTo>
                  <a:cubicBezTo>
                    <a:pt x="475" y="330"/>
                    <a:pt x="475" y="330"/>
                    <a:pt x="475" y="329"/>
                  </a:cubicBezTo>
                  <a:cubicBezTo>
                    <a:pt x="474" y="329"/>
                    <a:pt x="474" y="329"/>
                    <a:pt x="475" y="328"/>
                  </a:cubicBezTo>
                  <a:cubicBezTo>
                    <a:pt x="475" y="328"/>
                    <a:pt x="475" y="327"/>
                    <a:pt x="475" y="327"/>
                  </a:cubicBezTo>
                  <a:cubicBezTo>
                    <a:pt x="475" y="327"/>
                    <a:pt x="475" y="326"/>
                    <a:pt x="476" y="326"/>
                  </a:cubicBezTo>
                  <a:cubicBezTo>
                    <a:pt x="476" y="325"/>
                    <a:pt x="476" y="324"/>
                    <a:pt x="475" y="324"/>
                  </a:cubicBezTo>
                  <a:cubicBezTo>
                    <a:pt x="475" y="324"/>
                    <a:pt x="475" y="323"/>
                    <a:pt x="475" y="323"/>
                  </a:cubicBezTo>
                  <a:cubicBezTo>
                    <a:pt x="475" y="323"/>
                    <a:pt x="475" y="323"/>
                    <a:pt x="475" y="323"/>
                  </a:cubicBezTo>
                  <a:cubicBezTo>
                    <a:pt x="475" y="323"/>
                    <a:pt x="474" y="322"/>
                    <a:pt x="474" y="321"/>
                  </a:cubicBezTo>
                  <a:cubicBezTo>
                    <a:pt x="473" y="321"/>
                    <a:pt x="473" y="321"/>
                    <a:pt x="472" y="321"/>
                  </a:cubicBezTo>
                  <a:cubicBezTo>
                    <a:pt x="472" y="321"/>
                    <a:pt x="472" y="321"/>
                    <a:pt x="472" y="321"/>
                  </a:cubicBezTo>
                  <a:cubicBezTo>
                    <a:pt x="472" y="321"/>
                    <a:pt x="472" y="321"/>
                    <a:pt x="472" y="321"/>
                  </a:cubicBezTo>
                  <a:cubicBezTo>
                    <a:pt x="472" y="321"/>
                    <a:pt x="472" y="321"/>
                    <a:pt x="472" y="321"/>
                  </a:cubicBezTo>
                  <a:cubicBezTo>
                    <a:pt x="471" y="321"/>
                    <a:pt x="470" y="321"/>
                    <a:pt x="469" y="321"/>
                  </a:cubicBezTo>
                  <a:cubicBezTo>
                    <a:pt x="468" y="321"/>
                    <a:pt x="467" y="321"/>
                    <a:pt x="467" y="322"/>
                  </a:cubicBezTo>
                  <a:cubicBezTo>
                    <a:pt x="467" y="322"/>
                    <a:pt x="466" y="322"/>
                    <a:pt x="466" y="322"/>
                  </a:cubicBezTo>
                  <a:cubicBezTo>
                    <a:pt x="466" y="322"/>
                    <a:pt x="466" y="322"/>
                    <a:pt x="466" y="322"/>
                  </a:cubicBezTo>
                  <a:cubicBezTo>
                    <a:pt x="466" y="322"/>
                    <a:pt x="466" y="322"/>
                    <a:pt x="466" y="322"/>
                  </a:cubicBezTo>
                  <a:cubicBezTo>
                    <a:pt x="466" y="322"/>
                    <a:pt x="466" y="322"/>
                    <a:pt x="465" y="322"/>
                  </a:cubicBezTo>
                  <a:cubicBezTo>
                    <a:pt x="465" y="322"/>
                    <a:pt x="465" y="322"/>
                    <a:pt x="464" y="323"/>
                  </a:cubicBezTo>
                  <a:cubicBezTo>
                    <a:pt x="464" y="323"/>
                    <a:pt x="464" y="323"/>
                    <a:pt x="463" y="323"/>
                  </a:cubicBezTo>
                  <a:cubicBezTo>
                    <a:pt x="462" y="323"/>
                    <a:pt x="462" y="324"/>
                    <a:pt x="461" y="324"/>
                  </a:cubicBezTo>
                  <a:cubicBezTo>
                    <a:pt x="461" y="325"/>
                    <a:pt x="461" y="325"/>
                    <a:pt x="460" y="326"/>
                  </a:cubicBezTo>
                  <a:cubicBezTo>
                    <a:pt x="460" y="326"/>
                    <a:pt x="460" y="327"/>
                    <a:pt x="460" y="327"/>
                  </a:cubicBezTo>
                  <a:cubicBezTo>
                    <a:pt x="460" y="327"/>
                    <a:pt x="459" y="328"/>
                    <a:pt x="459" y="328"/>
                  </a:cubicBezTo>
                  <a:cubicBezTo>
                    <a:pt x="459" y="328"/>
                    <a:pt x="458" y="329"/>
                    <a:pt x="458" y="329"/>
                  </a:cubicBezTo>
                  <a:cubicBezTo>
                    <a:pt x="458" y="329"/>
                    <a:pt x="458" y="329"/>
                    <a:pt x="458" y="329"/>
                  </a:cubicBezTo>
                  <a:cubicBezTo>
                    <a:pt x="457" y="330"/>
                    <a:pt x="457" y="330"/>
                    <a:pt x="457" y="331"/>
                  </a:cubicBezTo>
                  <a:cubicBezTo>
                    <a:pt x="455" y="331"/>
                    <a:pt x="454" y="332"/>
                    <a:pt x="452" y="332"/>
                  </a:cubicBezTo>
                  <a:cubicBezTo>
                    <a:pt x="452" y="332"/>
                    <a:pt x="452" y="332"/>
                    <a:pt x="452" y="332"/>
                  </a:cubicBezTo>
                  <a:cubicBezTo>
                    <a:pt x="451" y="332"/>
                    <a:pt x="451" y="332"/>
                    <a:pt x="450" y="333"/>
                  </a:cubicBezTo>
                  <a:cubicBezTo>
                    <a:pt x="450" y="333"/>
                    <a:pt x="449" y="333"/>
                    <a:pt x="449" y="333"/>
                  </a:cubicBezTo>
                  <a:cubicBezTo>
                    <a:pt x="449" y="333"/>
                    <a:pt x="449" y="333"/>
                    <a:pt x="449" y="333"/>
                  </a:cubicBezTo>
                  <a:cubicBezTo>
                    <a:pt x="448" y="333"/>
                    <a:pt x="448" y="333"/>
                    <a:pt x="448" y="333"/>
                  </a:cubicBezTo>
                  <a:cubicBezTo>
                    <a:pt x="448" y="333"/>
                    <a:pt x="447" y="333"/>
                    <a:pt x="447" y="333"/>
                  </a:cubicBezTo>
                  <a:cubicBezTo>
                    <a:pt x="447" y="333"/>
                    <a:pt x="447" y="332"/>
                    <a:pt x="447" y="332"/>
                  </a:cubicBezTo>
                  <a:cubicBezTo>
                    <a:pt x="448" y="332"/>
                    <a:pt x="448" y="331"/>
                    <a:pt x="448" y="331"/>
                  </a:cubicBezTo>
                  <a:cubicBezTo>
                    <a:pt x="448" y="330"/>
                    <a:pt x="448" y="330"/>
                    <a:pt x="448" y="330"/>
                  </a:cubicBezTo>
                  <a:cubicBezTo>
                    <a:pt x="448" y="330"/>
                    <a:pt x="448" y="330"/>
                    <a:pt x="448" y="330"/>
                  </a:cubicBezTo>
                  <a:cubicBezTo>
                    <a:pt x="448" y="330"/>
                    <a:pt x="448" y="330"/>
                    <a:pt x="448" y="330"/>
                  </a:cubicBezTo>
                  <a:cubicBezTo>
                    <a:pt x="449" y="329"/>
                    <a:pt x="449" y="329"/>
                    <a:pt x="449" y="329"/>
                  </a:cubicBezTo>
                  <a:cubicBezTo>
                    <a:pt x="448" y="328"/>
                    <a:pt x="448" y="328"/>
                    <a:pt x="448" y="328"/>
                  </a:cubicBezTo>
                  <a:cubicBezTo>
                    <a:pt x="448" y="328"/>
                    <a:pt x="448" y="328"/>
                    <a:pt x="448" y="328"/>
                  </a:cubicBezTo>
                  <a:cubicBezTo>
                    <a:pt x="445" y="323"/>
                    <a:pt x="445" y="323"/>
                    <a:pt x="445" y="323"/>
                  </a:cubicBezTo>
                  <a:cubicBezTo>
                    <a:pt x="444" y="319"/>
                    <a:pt x="439" y="309"/>
                    <a:pt x="439" y="309"/>
                  </a:cubicBezTo>
                  <a:cubicBezTo>
                    <a:pt x="439" y="308"/>
                    <a:pt x="438" y="308"/>
                    <a:pt x="438" y="307"/>
                  </a:cubicBezTo>
                  <a:cubicBezTo>
                    <a:pt x="439" y="304"/>
                    <a:pt x="439" y="304"/>
                    <a:pt x="439" y="304"/>
                  </a:cubicBezTo>
                  <a:cubicBezTo>
                    <a:pt x="440" y="304"/>
                    <a:pt x="440" y="303"/>
                    <a:pt x="439" y="303"/>
                  </a:cubicBezTo>
                  <a:cubicBezTo>
                    <a:pt x="439" y="303"/>
                    <a:pt x="439" y="302"/>
                    <a:pt x="439" y="302"/>
                  </a:cubicBezTo>
                  <a:cubicBezTo>
                    <a:pt x="439" y="302"/>
                    <a:pt x="439" y="302"/>
                    <a:pt x="438" y="302"/>
                  </a:cubicBezTo>
                  <a:cubicBezTo>
                    <a:pt x="438" y="302"/>
                    <a:pt x="437" y="302"/>
                    <a:pt x="436" y="302"/>
                  </a:cubicBezTo>
                  <a:cubicBezTo>
                    <a:pt x="436" y="302"/>
                    <a:pt x="435" y="302"/>
                    <a:pt x="435" y="302"/>
                  </a:cubicBezTo>
                  <a:cubicBezTo>
                    <a:pt x="435" y="302"/>
                    <a:pt x="435" y="302"/>
                    <a:pt x="435" y="302"/>
                  </a:cubicBezTo>
                  <a:cubicBezTo>
                    <a:pt x="435" y="302"/>
                    <a:pt x="434" y="302"/>
                    <a:pt x="434" y="302"/>
                  </a:cubicBezTo>
                  <a:cubicBezTo>
                    <a:pt x="433" y="302"/>
                    <a:pt x="433" y="303"/>
                    <a:pt x="432" y="303"/>
                  </a:cubicBezTo>
                  <a:cubicBezTo>
                    <a:pt x="432" y="304"/>
                    <a:pt x="432" y="304"/>
                    <a:pt x="431" y="304"/>
                  </a:cubicBezTo>
                  <a:cubicBezTo>
                    <a:pt x="430" y="304"/>
                    <a:pt x="430" y="304"/>
                    <a:pt x="430" y="304"/>
                  </a:cubicBezTo>
                  <a:cubicBezTo>
                    <a:pt x="430" y="304"/>
                    <a:pt x="430" y="304"/>
                    <a:pt x="429" y="304"/>
                  </a:cubicBezTo>
                  <a:cubicBezTo>
                    <a:pt x="429" y="304"/>
                    <a:pt x="429" y="304"/>
                    <a:pt x="429" y="304"/>
                  </a:cubicBezTo>
                  <a:cubicBezTo>
                    <a:pt x="428" y="304"/>
                    <a:pt x="428" y="304"/>
                    <a:pt x="428" y="304"/>
                  </a:cubicBezTo>
                  <a:cubicBezTo>
                    <a:pt x="427" y="304"/>
                    <a:pt x="427" y="304"/>
                    <a:pt x="427" y="304"/>
                  </a:cubicBezTo>
                  <a:cubicBezTo>
                    <a:pt x="427" y="304"/>
                    <a:pt x="427" y="304"/>
                    <a:pt x="427" y="304"/>
                  </a:cubicBezTo>
                  <a:cubicBezTo>
                    <a:pt x="426" y="304"/>
                    <a:pt x="426" y="304"/>
                    <a:pt x="426" y="304"/>
                  </a:cubicBezTo>
                  <a:cubicBezTo>
                    <a:pt x="425" y="304"/>
                    <a:pt x="425" y="304"/>
                    <a:pt x="425" y="304"/>
                  </a:cubicBezTo>
                  <a:cubicBezTo>
                    <a:pt x="425" y="304"/>
                    <a:pt x="425" y="304"/>
                    <a:pt x="425" y="304"/>
                  </a:cubicBezTo>
                  <a:cubicBezTo>
                    <a:pt x="424" y="304"/>
                    <a:pt x="424" y="304"/>
                    <a:pt x="423" y="304"/>
                  </a:cubicBezTo>
                  <a:cubicBezTo>
                    <a:pt x="423" y="304"/>
                    <a:pt x="423" y="304"/>
                    <a:pt x="423" y="304"/>
                  </a:cubicBezTo>
                  <a:cubicBezTo>
                    <a:pt x="423" y="304"/>
                    <a:pt x="423" y="304"/>
                    <a:pt x="422" y="304"/>
                  </a:cubicBezTo>
                  <a:cubicBezTo>
                    <a:pt x="422" y="304"/>
                    <a:pt x="422" y="304"/>
                    <a:pt x="422" y="304"/>
                  </a:cubicBezTo>
                  <a:cubicBezTo>
                    <a:pt x="422" y="304"/>
                    <a:pt x="422" y="304"/>
                    <a:pt x="422" y="304"/>
                  </a:cubicBezTo>
                  <a:cubicBezTo>
                    <a:pt x="422" y="304"/>
                    <a:pt x="422" y="303"/>
                    <a:pt x="422" y="303"/>
                  </a:cubicBezTo>
                  <a:cubicBezTo>
                    <a:pt x="422" y="303"/>
                    <a:pt x="421" y="302"/>
                    <a:pt x="422" y="301"/>
                  </a:cubicBezTo>
                  <a:cubicBezTo>
                    <a:pt x="422" y="300"/>
                    <a:pt x="422" y="300"/>
                    <a:pt x="422" y="300"/>
                  </a:cubicBezTo>
                  <a:cubicBezTo>
                    <a:pt x="425" y="293"/>
                    <a:pt x="425" y="293"/>
                    <a:pt x="425" y="293"/>
                  </a:cubicBezTo>
                  <a:cubicBezTo>
                    <a:pt x="441" y="255"/>
                    <a:pt x="441" y="255"/>
                    <a:pt x="441" y="255"/>
                  </a:cubicBezTo>
                  <a:cubicBezTo>
                    <a:pt x="463" y="201"/>
                    <a:pt x="463" y="201"/>
                    <a:pt x="463" y="201"/>
                  </a:cubicBezTo>
                  <a:cubicBezTo>
                    <a:pt x="478" y="163"/>
                    <a:pt x="478" y="163"/>
                    <a:pt x="478" y="163"/>
                  </a:cubicBezTo>
                  <a:cubicBezTo>
                    <a:pt x="486" y="144"/>
                    <a:pt x="486" y="144"/>
                    <a:pt x="486" y="144"/>
                  </a:cubicBezTo>
                  <a:cubicBezTo>
                    <a:pt x="505" y="99"/>
                    <a:pt x="505" y="99"/>
                    <a:pt x="505" y="99"/>
                  </a:cubicBezTo>
                  <a:cubicBezTo>
                    <a:pt x="507" y="93"/>
                    <a:pt x="507" y="93"/>
                    <a:pt x="507" y="93"/>
                  </a:cubicBezTo>
                  <a:cubicBezTo>
                    <a:pt x="511" y="83"/>
                    <a:pt x="511" y="83"/>
                    <a:pt x="511" y="83"/>
                  </a:cubicBezTo>
                  <a:cubicBezTo>
                    <a:pt x="511" y="83"/>
                    <a:pt x="511" y="83"/>
                    <a:pt x="511" y="83"/>
                  </a:cubicBezTo>
                  <a:cubicBezTo>
                    <a:pt x="511" y="83"/>
                    <a:pt x="511" y="82"/>
                    <a:pt x="511" y="82"/>
                  </a:cubicBezTo>
                  <a:cubicBezTo>
                    <a:pt x="510" y="82"/>
                    <a:pt x="510" y="82"/>
                    <a:pt x="509" y="81"/>
                  </a:cubicBezTo>
                  <a:cubicBezTo>
                    <a:pt x="507" y="81"/>
                    <a:pt x="506" y="81"/>
                    <a:pt x="506" y="79"/>
                  </a:cubicBezTo>
                  <a:cubicBezTo>
                    <a:pt x="506" y="77"/>
                    <a:pt x="506" y="76"/>
                    <a:pt x="504" y="75"/>
                  </a:cubicBezTo>
                  <a:cubicBezTo>
                    <a:pt x="504" y="75"/>
                    <a:pt x="503" y="74"/>
                    <a:pt x="503" y="74"/>
                  </a:cubicBezTo>
                  <a:cubicBezTo>
                    <a:pt x="501" y="74"/>
                    <a:pt x="501" y="73"/>
                    <a:pt x="500" y="72"/>
                  </a:cubicBezTo>
                  <a:cubicBezTo>
                    <a:pt x="500" y="71"/>
                    <a:pt x="499" y="71"/>
                    <a:pt x="499" y="70"/>
                  </a:cubicBezTo>
                  <a:cubicBezTo>
                    <a:pt x="499" y="70"/>
                    <a:pt x="499" y="69"/>
                    <a:pt x="499" y="68"/>
                  </a:cubicBezTo>
                  <a:cubicBezTo>
                    <a:pt x="498" y="67"/>
                    <a:pt x="497" y="68"/>
                    <a:pt x="497" y="68"/>
                  </a:cubicBezTo>
                  <a:cubicBezTo>
                    <a:pt x="495" y="69"/>
                    <a:pt x="493" y="69"/>
                    <a:pt x="491" y="69"/>
                  </a:cubicBezTo>
                  <a:cubicBezTo>
                    <a:pt x="490" y="69"/>
                    <a:pt x="489" y="69"/>
                    <a:pt x="488" y="69"/>
                  </a:cubicBezTo>
                  <a:cubicBezTo>
                    <a:pt x="487" y="69"/>
                    <a:pt x="486" y="69"/>
                    <a:pt x="485" y="69"/>
                  </a:cubicBezTo>
                  <a:cubicBezTo>
                    <a:pt x="485" y="69"/>
                    <a:pt x="484" y="69"/>
                    <a:pt x="483" y="69"/>
                  </a:cubicBezTo>
                  <a:cubicBezTo>
                    <a:pt x="483" y="69"/>
                    <a:pt x="483" y="68"/>
                    <a:pt x="484" y="68"/>
                  </a:cubicBezTo>
                  <a:cubicBezTo>
                    <a:pt x="484" y="67"/>
                    <a:pt x="483" y="66"/>
                    <a:pt x="482" y="66"/>
                  </a:cubicBezTo>
                  <a:cubicBezTo>
                    <a:pt x="482" y="65"/>
                    <a:pt x="480" y="66"/>
                    <a:pt x="480" y="65"/>
                  </a:cubicBezTo>
                  <a:cubicBezTo>
                    <a:pt x="479" y="64"/>
                    <a:pt x="480" y="64"/>
                    <a:pt x="479" y="64"/>
                  </a:cubicBezTo>
                  <a:cubicBezTo>
                    <a:pt x="479" y="63"/>
                    <a:pt x="479" y="63"/>
                    <a:pt x="478" y="63"/>
                  </a:cubicBezTo>
                  <a:cubicBezTo>
                    <a:pt x="477" y="63"/>
                    <a:pt x="477" y="63"/>
                    <a:pt x="477" y="62"/>
                  </a:cubicBezTo>
                  <a:cubicBezTo>
                    <a:pt x="476" y="61"/>
                    <a:pt x="474" y="60"/>
                    <a:pt x="473" y="59"/>
                  </a:cubicBezTo>
                  <a:cubicBezTo>
                    <a:pt x="472" y="59"/>
                    <a:pt x="471" y="59"/>
                    <a:pt x="470" y="58"/>
                  </a:cubicBezTo>
                  <a:cubicBezTo>
                    <a:pt x="470" y="58"/>
                    <a:pt x="469" y="59"/>
                    <a:pt x="468" y="58"/>
                  </a:cubicBezTo>
                  <a:cubicBezTo>
                    <a:pt x="468" y="58"/>
                    <a:pt x="467" y="57"/>
                    <a:pt x="466" y="57"/>
                  </a:cubicBezTo>
                  <a:cubicBezTo>
                    <a:pt x="465" y="57"/>
                    <a:pt x="465" y="58"/>
                    <a:pt x="465" y="58"/>
                  </a:cubicBezTo>
                  <a:cubicBezTo>
                    <a:pt x="464" y="59"/>
                    <a:pt x="463" y="57"/>
                    <a:pt x="463" y="57"/>
                  </a:cubicBezTo>
                  <a:cubicBezTo>
                    <a:pt x="463" y="57"/>
                    <a:pt x="463" y="56"/>
                    <a:pt x="463" y="56"/>
                  </a:cubicBezTo>
                  <a:cubicBezTo>
                    <a:pt x="463" y="55"/>
                    <a:pt x="463" y="55"/>
                    <a:pt x="462" y="54"/>
                  </a:cubicBezTo>
                  <a:cubicBezTo>
                    <a:pt x="462" y="54"/>
                    <a:pt x="461" y="54"/>
                    <a:pt x="461" y="54"/>
                  </a:cubicBezTo>
                  <a:cubicBezTo>
                    <a:pt x="461" y="53"/>
                    <a:pt x="461" y="53"/>
                    <a:pt x="461" y="52"/>
                  </a:cubicBezTo>
                  <a:cubicBezTo>
                    <a:pt x="460" y="52"/>
                    <a:pt x="459" y="51"/>
                    <a:pt x="458" y="51"/>
                  </a:cubicBezTo>
                  <a:cubicBezTo>
                    <a:pt x="457" y="51"/>
                    <a:pt x="457" y="51"/>
                    <a:pt x="457" y="50"/>
                  </a:cubicBezTo>
                  <a:cubicBezTo>
                    <a:pt x="456" y="50"/>
                    <a:pt x="456" y="49"/>
                    <a:pt x="456" y="49"/>
                  </a:cubicBezTo>
                  <a:cubicBezTo>
                    <a:pt x="455" y="48"/>
                    <a:pt x="453" y="50"/>
                    <a:pt x="453" y="51"/>
                  </a:cubicBezTo>
                  <a:cubicBezTo>
                    <a:pt x="452" y="52"/>
                    <a:pt x="451" y="53"/>
                    <a:pt x="450" y="54"/>
                  </a:cubicBezTo>
                  <a:cubicBezTo>
                    <a:pt x="448" y="55"/>
                    <a:pt x="447" y="56"/>
                    <a:pt x="445" y="56"/>
                  </a:cubicBezTo>
                  <a:cubicBezTo>
                    <a:pt x="445" y="55"/>
                    <a:pt x="446" y="55"/>
                    <a:pt x="446" y="55"/>
                  </a:cubicBezTo>
                  <a:cubicBezTo>
                    <a:pt x="446" y="54"/>
                    <a:pt x="448" y="53"/>
                    <a:pt x="448" y="53"/>
                  </a:cubicBezTo>
                  <a:cubicBezTo>
                    <a:pt x="449" y="53"/>
                    <a:pt x="450" y="52"/>
                    <a:pt x="451" y="51"/>
                  </a:cubicBezTo>
                  <a:cubicBezTo>
                    <a:pt x="451" y="50"/>
                    <a:pt x="452" y="49"/>
                    <a:pt x="452" y="49"/>
                  </a:cubicBezTo>
                  <a:cubicBezTo>
                    <a:pt x="453" y="48"/>
                    <a:pt x="454" y="47"/>
                    <a:pt x="454" y="46"/>
                  </a:cubicBezTo>
                  <a:cubicBezTo>
                    <a:pt x="454" y="45"/>
                    <a:pt x="453" y="44"/>
                    <a:pt x="452" y="43"/>
                  </a:cubicBezTo>
                  <a:cubicBezTo>
                    <a:pt x="451" y="43"/>
                    <a:pt x="449" y="41"/>
                    <a:pt x="448" y="41"/>
                  </a:cubicBezTo>
                  <a:cubicBezTo>
                    <a:pt x="447" y="41"/>
                    <a:pt x="445" y="42"/>
                    <a:pt x="444" y="43"/>
                  </a:cubicBezTo>
                  <a:cubicBezTo>
                    <a:pt x="443" y="44"/>
                    <a:pt x="443" y="44"/>
                    <a:pt x="442" y="44"/>
                  </a:cubicBezTo>
                  <a:cubicBezTo>
                    <a:pt x="441" y="44"/>
                    <a:pt x="441" y="44"/>
                    <a:pt x="441" y="44"/>
                  </a:cubicBezTo>
                  <a:cubicBezTo>
                    <a:pt x="440" y="44"/>
                    <a:pt x="440" y="44"/>
                    <a:pt x="439" y="45"/>
                  </a:cubicBezTo>
                  <a:cubicBezTo>
                    <a:pt x="439" y="46"/>
                    <a:pt x="438" y="47"/>
                    <a:pt x="437" y="47"/>
                  </a:cubicBezTo>
                  <a:cubicBezTo>
                    <a:pt x="436" y="48"/>
                    <a:pt x="436" y="49"/>
                    <a:pt x="435" y="49"/>
                  </a:cubicBezTo>
                  <a:cubicBezTo>
                    <a:pt x="435" y="48"/>
                    <a:pt x="436" y="47"/>
                    <a:pt x="436" y="46"/>
                  </a:cubicBezTo>
                  <a:cubicBezTo>
                    <a:pt x="436" y="45"/>
                    <a:pt x="435" y="43"/>
                    <a:pt x="435" y="41"/>
                  </a:cubicBezTo>
                  <a:cubicBezTo>
                    <a:pt x="435" y="40"/>
                    <a:pt x="434" y="40"/>
                    <a:pt x="433" y="39"/>
                  </a:cubicBezTo>
                  <a:cubicBezTo>
                    <a:pt x="432" y="39"/>
                    <a:pt x="432" y="38"/>
                    <a:pt x="431" y="37"/>
                  </a:cubicBezTo>
                  <a:cubicBezTo>
                    <a:pt x="430" y="36"/>
                    <a:pt x="432" y="36"/>
                    <a:pt x="433" y="35"/>
                  </a:cubicBezTo>
                  <a:cubicBezTo>
                    <a:pt x="435" y="34"/>
                    <a:pt x="430" y="33"/>
                    <a:pt x="429" y="33"/>
                  </a:cubicBezTo>
                  <a:cubicBezTo>
                    <a:pt x="429" y="32"/>
                    <a:pt x="429" y="32"/>
                    <a:pt x="428" y="32"/>
                  </a:cubicBezTo>
                  <a:cubicBezTo>
                    <a:pt x="428" y="31"/>
                    <a:pt x="428" y="30"/>
                    <a:pt x="429" y="30"/>
                  </a:cubicBezTo>
                  <a:cubicBezTo>
                    <a:pt x="429" y="29"/>
                    <a:pt x="429" y="28"/>
                    <a:pt x="430" y="28"/>
                  </a:cubicBezTo>
                  <a:cubicBezTo>
                    <a:pt x="431" y="28"/>
                    <a:pt x="431" y="28"/>
                    <a:pt x="432" y="28"/>
                  </a:cubicBezTo>
                  <a:cubicBezTo>
                    <a:pt x="432" y="27"/>
                    <a:pt x="433" y="27"/>
                    <a:pt x="433" y="26"/>
                  </a:cubicBezTo>
                  <a:cubicBezTo>
                    <a:pt x="433" y="25"/>
                    <a:pt x="432" y="24"/>
                    <a:pt x="431" y="24"/>
                  </a:cubicBezTo>
                  <a:cubicBezTo>
                    <a:pt x="430" y="23"/>
                    <a:pt x="428" y="25"/>
                    <a:pt x="427" y="23"/>
                  </a:cubicBezTo>
                  <a:cubicBezTo>
                    <a:pt x="427" y="22"/>
                    <a:pt x="426" y="22"/>
                    <a:pt x="425" y="22"/>
                  </a:cubicBezTo>
                  <a:cubicBezTo>
                    <a:pt x="424" y="22"/>
                    <a:pt x="424" y="21"/>
                    <a:pt x="423" y="21"/>
                  </a:cubicBezTo>
                  <a:cubicBezTo>
                    <a:pt x="423" y="21"/>
                    <a:pt x="422" y="21"/>
                    <a:pt x="422" y="21"/>
                  </a:cubicBezTo>
                  <a:cubicBezTo>
                    <a:pt x="421" y="20"/>
                    <a:pt x="420" y="20"/>
                    <a:pt x="419" y="21"/>
                  </a:cubicBezTo>
                  <a:cubicBezTo>
                    <a:pt x="418" y="22"/>
                    <a:pt x="416" y="21"/>
                    <a:pt x="415" y="22"/>
                  </a:cubicBezTo>
                  <a:cubicBezTo>
                    <a:pt x="415" y="23"/>
                    <a:pt x="415" y="23"/>
                    <a:pt x="415" y="23"/>
                  </a:cubicBezTo>
                  <a:cubicBezTo>
                    <a:pt x="415" y="24"/>
                    <a:pt x="415" y="24"/>
                    <a:pt x="415" y="24"/>
                  </a:cubicBezTo>
                  <a:cubicBezTo>
                    <a:pt x="414" y="24"/>
                    <a:pt x="414" y="23"/>
                    <a:pt x="413" y="22"/>
                  </a:cubicBezTo>
                  <a:cubicBezTo>
                    <a:pt x="412" y="20"/>
                    <a:pt x="414" y="20"/>
                    <a:pt x="414" y="19"/>
                  </a:cubicBezTo>
                  <a:cubicBezTo>
                    <a:pt x="415" y="18"/>
                    <a:pt x="415" y="17"/>
                    <a:pt x="415" y="17"/>
                  </a:cubicBezTo>
                  <a:cubicBezTo>
                    <a:pt x="416" y="16"/>
                    <a:pt x="416" y="15"/>
                    <a:pt x="416" y="14"/>
                  </a:cubicBezTo>
                  <a:cubicBezTo>
                    <a:pt x="416" y="13"/>
                    <a:pt x="416" y="11"/>
                    <a:pt x="415" y="11"/>
                  </a:cubicBezTo>
                  <a:cubicBezTo>
                    <a:pt x="414" y="11"/>
                    <a:pt x="414" y="11"/>
                    <a:pt x="414" y="12"/>
                  </a:cubicBezTo>
                  <a:cubicBezTo>
                    <a:pt x="414" y="13"/>
                    <a:pt x="413" y="14"/>
                    <a:pt x="413" y="14"/>
                  </a:cubicBezTo>
                  <a:cubicBezTo>
                    <a:pt x="412" y="15"/>
                    <a:pt x="410" y="14"/>
                    <a:pt x="409" y="15"/>
                  </a:cubicBezTo>
                  <a:cubicBezTo>
                    <a:pt x="409" y="16"/>
                    <a:pt x="409" y="17"/>
                    <a:pt x="409" y="18"/>
                  </a:cubicBezTo>
                  <a:cubicBezTo>
                    <a:pt x="409" y="19"/>
                    <a:pt x="407" y="20"/>
                    <a:pt x="406" y="20"/>
                  </a:cubicBezTo>
                  <a:cubicBezTo>
                    <a:pt x="406" y="21"/>
                    <a:pt x="405" y="22"/>
                    <a:pt x="405" y="22"/>
                  </a:cubicBezTo>
                  <a:cubicBezTo>
                    <a:pt x="405" y="22"/>
                    <a:pt x="405" y="23"/>
                    <a:pt x="405" y="23"/>
                  </a:cubicBezTo>
                  <a:cubicBezTo>
                    <a:pt x="405" y="23"/>
                    <a:pt x="405" y="23"/>
                    <a:pt x="404" y="23"/>
                  </a:cubicBezTo>
                  <a:cubicBezTo>
                    <a:pt x="404" y="23"/>
                    <a:pt x="404" y="23"/>
                    <a:pt x="404" y="22"/>
                  </a:cubicBezTo>
                  <a:cubicBezTo>
                    <a:pt x="403" y="21"/>
                    <a:pt x="403" y="20"/>
                    <a:pt x="404" y="19"/>
                  </a:cubicBezTo>
                  <a:cubicBezTo>
                    <a:pt x="404" y="19"/>
                    <a:pt x="405" y="18"/>
                    <a:pt x="404" y="18"/>
                  </a:cubicBezTo>
                  <a:cubicBezTo>
                    <a:pt x="404" y="18"/>
                    <a:pt x="404" y="18"/>
                    <a:pt x="404" y="18"/>
                  </a:cubicBezTo>
                  <a:cubicBezTo>
                    <a:pt x="403" y="18"/>
                    <a:pt x="402" y="20"/>
                    <a:pt x="401" y="20"/>
                  </a:cubicBezTo>
                  <a:cubicBezTo>
                    <a:pt x="401" y="21"/>
                    <a:pt x="399" y="21"/>
                    <a:pt x="399" y="20"/>
                  </a:cubicBezTo>
                  <a:cubicBezTo>
                    <a:pt x="399" y="19"/>
                    <a:pt x="399" y="19"/>
                    <a:pt x="400" y="19"/>
                  </a:cubicBezTo>
                  <a:cubicBezTo>
                    <a:pt x="400" y="18"/>
                    <a:pt x="400" y="18"/>
                    <a:pt x="400" y="17"/>
                  </a:cubicBezTo>
                  <a:cubicBezTo>
                    <a:pt x="400" y="15"/>
                    <a:pt x="397" y="16"/>
                    <a:pt x="397" y="14"/>
                  </a:cubicBezTo>
                  <a:cubicBezTo>
                    <a:pt x="397" y="13"/>
                    <a:pt x="399" y="13"/>
                    <a:pt x="399" y="12"/>
                  </a:cubicBezTo>
                  <a:cubicBezTo>
                    <a:pt x="400" y="11"/>
                    <a:pt x="402" y="11"/>
                    <a:pt x="403" y="12"/>
                  </a:cubicBezTo>
                  <a:cubicBezTo>
                    <a:pt x="404" y="13"/>
                    <a:pt x="405" y="13"/>
                    <a:pt x="406" y="13"/>
                  </a:cubicBezTo>
                  <a:cubicBezTo>
                    <a:pt x="408" y="12"/>
                    <a:pt x="409" y="12"/>
                    <a:pt x="410" y="11"/>
                  </a:cubicBezTo>
                  <a:cubicBezTo>
                    <a:pt x="410" y="10"/>
                    <a:pt x="411" y="10"/>
                    <a:pt x="411" y="10"/>
                  </a:cubicBezTo>
                  <a:cubicBezTo>
                    <a:pt x="412" y="9"/>
                    <a:pt x="412" y="9"/>
                    <a:pt x="412" y="9"/>
                  </a:cubicBezTo>
                  <a:cubicBezTo>
                    <a:pt x="412" y="8"/>
                    <a:pt x="412" y="7"/>
                    <a:pt x="411" y="7"/>
                  </a:cubicBezTo>
                  <a:cubicBezTo>
                    <a:pt x="410" y="6"/>
                    <a:pt x="408" y="7"/>
                    <a:pt x="407" y="6"/>
                  </a:cubicBezTo>
                  <a:cubicBezTo>
                    <a:pt x="407" y="5"/>
                    <a:pt x="406" y="4"/>
                    <a:pt x="406" y="3"/>
                  </a:cubicBezTo>
                  <a:cubicBezTo>
                    <a:pt x="406" y="2"/>
                    <a:pt x="407" y="2"/>
                    <a:pt x="406" y="1"/>
                  </a:cubicBezTo>
                  <a:cubicBezTo>
                    <a:pt x="406" y="0"/>
                    <a:pt x="406" y="0"/>
                    <a:pt x="405" y="0"/>
                  </a:cubicBezTo>
                  <a:cubicBezTo>
                    <a:pt x="404" y="1"/>
                    <a:pt x="403" y="3"/>
                    <a:pt x="402" y="3"/>
                  </a:cubicBezTo>
                  <a:cubicBezTo>
                    <a:pt x="401" y="4"/>
                    <a:pt x="401" y="3"/>
                    <a:pt x="400" y="4"/>
                  </a:cubicBezTo>
                  <a:cubicBezTo>
                    <a:pt x="400" y="4"/>
                    <a:pt x="399" y="4"/>
                    <a:pt x="399" y="5"/>
                  </a:cubicBezTo>
                  <a:cubicBezTo>
                    <a:pt x="399" y="5"/>
                    <a:pt x="399" y="5"/>
                    <a:pt x="399" y="5"/>
                  </a:cubicBezTo>
                  <a:cubicBezTo>
                    <a:pt x="398" y="5"/>
                    <a:pt x="398" y="6"/>
                    <a:pt x="397" y="6"/>
                  </a:cubicBezTo>
                  <a:cubicBezTo>
                    <a:pt x="397" y="6"/>
                    <a:pt x="396" y="7"/>
                    <a:pt x="396" y="7"/>
                  </a:cubicBezTo>
                  <a:cubicBezTo>
                    <a:pt x="395" y="7"/>
                    <a:pt x="395" y="8"/>
                    <a:pt x="395" y="8"/>
                  </a:cubicBezTo>
                  <a:cubicBezTo>
                    <a:pt x="394" y="9"/>
                    <a:pt x="393" y="9"/>
                    <a:pt x="393" y="10"/>
                  </a:cubicBezTo>
                  <a:cubicBezTo>
                    <a:pt x="392" y="10"/>
                    <a:pt x="392" y="10"/>
                    <a:pt x="391" y="10"/>
                  </a:cubicBezTo>
                  <a:cubicBezTo>
                    <a:pt x="391" y="10"/>
                    <a:pt x="390" y="11"/>
                    <a:pt x="389" y="11"/>
                  </a:cubicBezTo>
                  <a:cubicBezTo>
                    <a:pt x="388" y="11"/>
                    <a:pt x="387" y="11"/>
                    <a:pt x="386" y="11"/>
                  </a:cubicBezTo>
                  <a:cubicBezTo>
                    <a:pt x="384" y="11"/>
                    <a:pt x="383" y="11"/>
                    <a:pt x="382" y="10"/>
                  </a:cubicBezTo>
                  <a:cubicBezTo>
                    <a:pt x="382" y="9"/>
                    <a:pt x="381" y="9"/>
                    <a:pt x="380" y="8"/>
                  </a:cubicBezTo>
                  <a:cubicBezTo>
                    <a:pt x="380" y="8"/>
                    <a:pt x="379" y="8"/>
                    <a:pt x="379" y="8"/>
                  </a:cubicBezTo>
                  <a:cubicBezTo>
                    <a:pt x="379" y="9"/>
                    <a:pt x="378" y="9"/>
                    <a:pt x="378" y="9"/>
                  </a:cubicBezTo>
                  <a:cubicBezTo>
                    <a:pt x="377" y="10"/>
                    <a:pt x="377" y="9"/>
                    <a:pt x="376" y="8"/>
                  </a:cubicBezTo>
                  <a:cubicBezTo>
                    <a:pt x="375" y="7"/>
                    <a:pt x="375" y="8"/>
                    <a:pt x="374" y="9"/>
                  </a:cubicBezTo>
                  <a:cubicBezTo>
                    <a:pt x="374" y="9"/>
                    <a:pt x="374" y="9"/>
                    <a:pt x="374" y="10"/>
                  </a:cubicBezTo>
                  <a:cubicBezTo>
                    <a:pt x="372" y="11"/>
                    <a:pt x="373" y="8"/>
                    <a:pt x="373" y="8"/>
                  </a:cubicBezTo>
                  <a:cubicBezTo>
                    <a:pt x="373" y="7"/>
                    <a:pt x="374" y="6"/>
                    <a:pt x="374" y="5"/>
                  </a:cubicBezTo>
                  <a:cubicBezTo>
                    <a:pt x="374" y="5"/>
                    <a:pt x="374" y="5"/>
                    <a:pt x="374" y="5"/>
                  </a:cubicBezTo>
                  <a:cubicBezTo>
                    <a:pt x="373" y="4"/>
                    <a:pt x="372" y="6"/>
                    <a:pt x="371" y="6"/>
                  </a:cubicBezTo>
                  <a:cubicBezTo>
                    <a:pt x="371" y="6"/>
                    <a:pt x="371" y="7"/>
                    <a:pt x="370" y="7"/>
                  </a:cubicBezTo>
                  <a:cubicBezTo>
                    <a:pt x="370" y="7"/>
                    <a:pt x="369" y="7"/>
                    <a:pt x="368" y="7"/>
                  </a:cubicBezTo>
                  <a:cubicBezTo>
                    <a:pt x="367" y="7"/>
                    <a:pt x="367" y="7"/>
                    <a:pt x="366" y="8"/>
                  </a:cubicBezTo>
                  <a:cubicBezTo>
                    <a:pt x="366" y="8"/>
                    <a:pt x="366" y="9"/>
                    <a:pt x="365" y="9"/>
                  </a:cubicBezTo>
                  <a:cubicBezTo>
                    <a:pt x="365" y="9"/>
                    <a:pt x="364" y="10"/>
                    <a:pt x="364" y="10"/>
                  </a:cubicBezTo>
                  <a:cubicBezTo>
                    <a:pt x="364" y="11"/>
                    <a:pt x="364" y="11"/>
                    <a:pt x="364" y="12"/>
                  </a:cubicBezTo>
                  <a:cubicBezTo>
                    <a:pt x="364" y="13"/>
                    <a:pt x="365" y="13"/>
                    <a:pt x="365" y="14"/>
                  </a:cubicBezTo>
                  <a:cubicBezTo>
                    <a:pt x="366" y="14"/>
                    <a:pt x="367" y="15"/>
                    <a:pt x="366" y="16"/>
                  </a:cubicBezTo>
                  <a:cubicBezTo>
                    <a:pt x="366" y="17"/>
                    <a:pt x="365" y="17"/>
                    <a:pt x="365" y="17"/>
                  </a:cubicBezTo>
                  <a:cubicBezTo>
                    <a:pt x="363" y="17"/>
                    <a:pt x="362" y="17"/>
                    <a:pt x="362" y="18"/>
                  </a:cubicBezTo>
                  <a:cubicBezTo>
                    <a:pt x="361" y="19"/>
                    <a:pt x="361" y="20"/>
                    <a:pt x="360" y="21"/>
                  </a:cubicBezTo>
                  <a:cubicBezTo>
                    <a:pt x="360" y="21"/>
                    <a:pt x="360" y="22"/>
                    <a:pt x="360" y="23"/>
                  </a:cubicBezTo>
                  <a:cubicBezTo>
                    <a:pt x="360" y="24"/>
                    <a:pt x="360" y="25"/>
                    <a:pt x="359" y="25"/>
                  </a:cubicBezTo>
                  <a:cubicBezTo>
                    <a:pt x="359" y="25"/>
                    <a:pt x="358" y="27"/>
                    <a:pt x="357" y="26"/>
                  </a:cubicBezTo>
                  <a:cubicBezTo>
                    <a:pt x="357" y="24"/>
                    <a:pt x="357" y="23"/>
                    <a:pt x="358" y="21"/>
                  </a:cubicBezTo>
                  <a:cubicBezTo>
                    <a:pt x="359" y="20"/>
                    <a:pt x="361" y="19"/>
                    <a:pt x="360" y="17"/>
                  </a:cubicBezTo>
                  <a:cubicBezTo>
                    <a:pt x="359" y="17"/>
                    <a:pt x="359" y="17"/>
                    <a:pt x="359" y="17"/>
                  </a:cubicBezTo>
                  <a:cubicBezTo>
                    <a:pt x="359" y="17"/>
                    <a:pt x="358" y="17"/>
                    <a:pt x="358" y="18"/>
                  </a:cubicBezTo>
                  <a:cubicBezTo>
                    <a:pt x="357" y="18"/>
                    <a:pt x="356" y="18"/>
                    <a:pt x="356" y="18"/>
                  </a:cubicBezTo>
                  <a:cubicBezTo>
                    <a:pt x="354" y="18"/>
                    <a:pt x="351" y="20"/>
                    <a:pt x="350" y="18"/>
                  </a:cubicBezTo>
                  <a:cubicBezTo>
                    <a:pt x="350" y="17"/>
                    <a:pt x="349" y="15"/>
                    <a:pt x="348" y="15"/>
                  </a:cubicBezTo>
                  <a:cubicBezTo>
                    <a:pt x="347" y="16"/>
                    <a:pt x="346" y="16"/>
                    <a:pt x="346" y="17"/>
                  </a:cubicBezTo>
                  <a:cubicBezTo>
                    <a:pt x="346" y="17"/>
                    <a:pt x="346" y="17"/>
                    <a:pt x="346" y="17"/>
                  </a:cubicBezTo>
                  <a:cubicBezTo>
                    <a:pt x="346" y="17"/>
                    <a:pt x="347" y="17"/>
                    <a:pt x="348" y="18"/>
                  </a:cubicBezTo>
                  <a:cubicBezTo>
                    <a:pt x="348" y="18"/>
                    <a:pt x="349" y="18"/>
                    <a:pt x="349" y="19"/>
                  </a:cubicBezTo>
                  <a:cubicBezTo>
                    <a:pt x="350" y="20"/>
                    <a:pt x="348" y="20"/>
                    <a:pt x="347" y="20"/>
                  </a:cubicBezTo>
                  <a:cubicBezTo>
                    <a:pt x="345" y="20"/>
                    <a:pt x="344" y="19"/>
                    <a:pt x="342" y="19"/>
                  </a:cubicBezTo>
                  <a:cubicBezTo>
                    <a:pt x="341" y="19"/>
                    <a:pt x="339" y="20"/>
                    <a:pt x="338" y="21"/>
                  </a:cubicBezTo>
                  <a:cubicBezTo>
                    <a:pt x="337" y="21"/>
                    <a:pt x="337" y="22"/>
                    <a:pt x="337" y="23"/>
                  </a:cubicBezTo>
                  <a:cubicBezTo>
                    <a:pt x="336" y="24"/>
                    <a:pt x="335" y="25"/>
                    <a:pt x="335" y="25"/>
                  </a:cubicBezTo>
                  <a:cubicBezTo>
                    <a:pt x="334" y="26"/>
                    <a:pt x="333" y="27"/>
                    <a:pt x="332" y="27"/>
                  </a:cubicBezTo>
                  <a:cubicBezTo>
                    <a:pt x="331" y="27"/>
                    <a:pt x="330" y="27"/>
                    <a:pt x="330" y="27"/>
                  </a:cubicBezTo>
                  <a:cubicBezTo>
                    <a:pt x="328" y="28"/>
                    <a:pt x="327" y="29"/>
                    <a:pt x="326" y="31"/>
                  </a:cubicBezTo>
                  <a:cubicBezTo>
                    <a:pt x="325" y="32"/>
                    <a:pt x="324" y="33"/>
                    <a:pt x="322" y="35"/>
                  </a:cubicBezTo>
                  <a:cubicBezTo>
                    <a:pt x="321" y="36"/>
                    <a:pt x="320" y="37"/>
                    <a:pt x="318" y="38"/>
                  </a:cubicBezTo>
                  <a:cubicBezTo>
                    <a:pt x="317" y="39"/>
                    <a:pt x="316" y="41"/>
                    <a:pt x="315" y="42"/>
                  </a:cubicBezTo>
                  <a:cubicBezTo>
                    <a:pt x="313" y="43"/>
                    <a:pt x="311" y="43"/>
                    <a:pt x="309" y="44"/>
                  </a:cubicBezTo>
                  <a:cubicBezTo>
                    <a:pt x="308" y="44"/>
                    <a:pt x="308" y="44"/>
                    <a:pt x="307" y="45"/>
                  </a:cubicBezTo>
                  <a:cubicBezTo>
                    <a:pt x="307" y="45"/>
                    <a:pt x="307" y="46"/>
                    <a:pt x="306" y="46"/>
                  </a:cubicBezTo>
                  <a:cubicBezTo>
                    <a:pt x="306" y="46"/>
                    <a:pt x="305" y="46"/>
                    <a:pt x="305" y="46"/>
                  </a:cubicBezTo>
                  <a:cubicBezTo>
                    <a:pt x="303" y="46"/>
                    <a:pt x="303" y="48"/>
                    <a:pt x="301" y="48"/>
                  </a:cubicBezTo>
                  <a:cubicBezTo>
                    <a:pt x="299" y="48"/>
                    <a:pt x="297" y="48"/>
                    <a:pt x="295" y="47"/>
                  </a:cubicBezTo>
                  <a:cubicBezTo>
                    <a:pt x="295" y="47"/>
                    <a:pt x="294" y="47"/>
                    <a:pt x="294" y="47"/>
                  </a:cubicBezTo>
                  <a:cubicBezTo>
                    <a:pt x="293" y="46"/>
                    <a:pt x="292" y="47"/>
                    <a:pt x="291" y="45"/>
                  </a:cubicBezTo>
                  <a:cubicBezTo>
                    <a:pt x="290" y="45"/>
                    <a:pt x="290" y="45"/>
                    <a:pt x="290" y="45"/>
                  </a:cubicBezTo>
                  <a:cubicBezTo>
                    <a:pt x="289" y="44"/>
                    <a:pt x="288" y="44"/>
                    <a:pt x="288" y="44"/>
                  </a:cubicBezTo>
                  <a:cubicBezTo>
                    <a:pt x="287" y="43"/>
                    <a:pt x="286" y="43"/>
                    <a:pt x="285" y="43"/>
                  </a:cubicBezTo>
                  <a:cubicBezTo>
                    <a:pt x="284" y="42"/>
                    <a:pt x="283" y="42"/>
                    <a:pt x="283" y="43"/>
                  </a:cubicBezTo>
                  <a:cubicBezTo>
                    <a:pt x="283" y="43"/>
                    <a:pt x="282" y="43"/>
                    <a:pt x="282" y="44"/>
                  </a:cubicBezTo>
                  <a:cubicBezTo>
                    <a:pt x="281" y="45"/>
                    <a:pt x="280" y="45"/>
                    <a:pt x="279" y="46"/>
                  </a:cubicBezTo>
                  <a:cubicBezTo>
                    <a:pt x="278" y="46"/>
                    <a:pt x="279" y="48"/>
                    <a:pt x="278" y="49"/>
                  </a:cubicBezTo>
                  <a:cubicBezTo>
                    <a:pt x="277" y="50"/>
                    <a:pt x="277" y="50"/>
                    <a:pt x="277" y="52"/>
                  </a:cubicBezTo>
                  <a:cubicBezTo>
                    <a:pt x="276" y="52"/>
                    <a:pt x="276" y="53"/>
                    <a:pt x="275" y="54"/>
                  </a:cubicBezTo>
                  <a:cubicBezTo>
                    <a:pt x="275" y="54"/>
                    <a:pt x="275" y="55"/>
                    <a:pt x="275" y="55"/>
                  </a:cubicBezTo>
                  <a:cubicBezTo>
                    <a:pt x="274" y="57"/>
                    <a:pt x="273" y="56"/>
                    <a:pt x="272" y="55"/>
                  </a:cubicBezTo>
                  <a:cubicBezTo>
                    <a:pt x="270" y="53"/>
                    <a:pt x="269" y="56"/>
                    <a:pt x="270" y="57"/>
                  </a:cubicBezTo>
                  <a:cubicBezTo>
                    <a:pt x="271" y="58"/>
                    <a:pt x="272" y="59"/>
                    <a:pt x="273" y="60"/>
                  </a:cubicBezTo>
                  <a:cubicBezTo>
                    <a:pt x="273" y="61"/>
                    <a:pt x="273" y="62"/>
                    <a:pt x="273" y="63"/>
                  </a:cubicBezTo>
                  <a:cubicBezTo>
                    <a:pt x="273" y="63"/>
                    <a:pt x="274" y="64"/>
                    <a:pt x="274" y="65"/>
                  </a:cubicBezTo>
                  <a:cubicBezTo>
                    <a:pt x="275" y="66"/>
                    <a:pt x="276" y="67"/>
                    <a:pt x="276" y="68"/>
                  </a:cubicBezTo>
                  <a:cubicBezTo>
                    <a:pt x="277" y="70"/>
                    <a:pt x="277" y="71"/>
                    <a:pt x="278" y="73"/>
                  </a:cubicBezTo>
                  <a:cubicBezTo>
                    <a:pt x="279" y="75"/>
                    <a:pt x="280" y="77"/>
                    <a:pt x="281" y="79"/>
                  </a:cubicBezTo>
                  <a:cubicBezTo>
                    <a:pt x="282" y="81"/>
                    <a:pt x="283" y="83"/>
                    <a:pt x="283" y="85"/>
                  </a:cubicBezTo>
                  <a:cubicBezTo>
                    <a:pt x="283" y="86"/>
                    <a:pt x="283" y="87"/>
                    <a:pt x="283" y="88"/>
                  </a:cubicBezTo>
                  <a:cubicBezTo>
                    <a:pt x="283" y="89"/>
                    <a:pt x="283" y="90"/>
                    <a:pt x="282" y="91"/>
                  </a:cubicBezTo>
                  <a:cubicBezTo>
                    <a:pt x="282" y="93"/>
                    <a:pt x="281" y="94"/>
                    <a:pt x="280" y="95"/>
                  </a:cubicBezTo>
                  <a:cubicBezTo>
                    <a:pt x="280" y="97"/>
                    <a:pt x="281" y="97"/>
                    <a:pt x="281" y="98"/>
                  </a:cubicBezTo>
                  <a:cubicBezTo>
                    <a:pt x="282" y="98"/>
                    <a:pt x="282" y="99"/>
                    <a:pt x="283" y="100"/>
                  </a:cubicBezTo>
                  <a:cubicBezTo>
                    <a:pt x="283" y="101"/>
                    <a:pt x="284" y="101"/>
                    <a:pt x="284" y="102"/>
                  </a:cubicBezTo>
                  <a:cubicBezTo>
                    <a:pt x="285" y="103"/>
                    <a:pt x="286" y="102"/>
                    <a:pt x="286" y="101"/>
                  </a:cubicBezTo>
                  <a:cubicBezTo>
                    <a:pt x="287" y="100"/>
                    <a:pt x="287" y="101"/>
                    <a:pt x="288" y="101"/>
                  </a:cubicBezTo>
                  <a:cubicBezTo>
                    <a:pt x="288" y="101"/>
                    <a:pt x="289" y="100"/>
                    <a:pt x="289" y="100"/>
                  </a:cubicBezTo>
                  <a:cubicBezTo>
                    <a:pt x="289" y="100"/>
                    <a:pt x="289" y="100"/>
                    <a:pt x="289" y="100"/>
                  </a:cubicBezTo>
                  <a:cubicBezTo>
                    <a:pt x="290" y="99"/>
                    <a:pt x="290" y="100"/>
                    <a:pt x="290" y="101"/>
                  </a:cubicBezTo>
                  <a:cubicBezTo>
                    <a:pt x="289" y="101"/>
                    <a:pt x="289" y="101"/>
                    <a:pt x="289" y="102"/>
                  </a:cubicBezTo>
                  <a:cubicBezTo>
                    <a:pt x="289" y="102"/>
                    <a:pt x="290" y="103"/>
                    <a:pt x="290" y="103"/>
                  </a:cubicBezTo>
                  <a:cubicBezTo>
                    <a:pt x="291" y="104"/>
                    <a:pt x="292" y="104"/>
                    <a:pt x="293" y="105"/>
                  </a:cubicBezTo>
                  <a:cubicBezTo>
                    <a:pt x="294" y="106"/>
                    <a:pt x="295" y="108"/>
                    <a:pt x="294" y="108"/>
                  </a:cubicBezTo>
                  <a:cubicBezTo>
                    <a:pt x="293" y="108"/>
                    <a:pt x="292" y="108"/>
                    <a:pt x="292" y="108"/>
                  </a:cubicBezTo>
                  <a:cubicBezTo>
                    <a:pt x="292" y="109"/>
                    <a:pt x="292" y="110"/>
                    <a:pt x="292" y="111"/>
                  </a:cubicBezTo>
                  <a:cubicBezTo>
                    <a:pt x="292" y="111"/>
                    <a:pt x="293" y="111"/>
                    <a:pt x="293" y="112"/>
                  </a:cubicBezTo>
                  <a:cubicBezTo>
                    <a:pt x="293" y="113"/>
                    <a:pt x="293" y="113"/>
                    <a:pt x="293" y="114"/>
                  </a:cubicBezTo>
                  <a:cubicBezTo>
                    <a:pt x="293" y="115"/>
                    <a:pt x="292" y="116"/>
                    <a:pt x="293" y="117"/>
                  </a:cubicBezTo>
                  <a:cubicBezTo>
                    <a:pt x="293" y="117"/>
                    <a:pt x="294" y="118"/>
                    <a:pt x="295" y="117"/>
                  </a:cubicBezTo>
                  <a:cubicBezTo>
                    <a:pt x="295" y="117"/>
                    <a:pt x="295" y="117"/>
                    <a:pt x="295" y="117"/>
                  </a:cubicBezTo>
                  <a:cubicBezTo>
                    <a:pt x="295" y="116"/>
                    <a:pt x="296" y="115"/>
                    <a:pt x="297" y="115"/>
                  </a:cubicBezTo>
                  <a:cubicBezTo>
                    <a:pt x="298" y="115"/>
                    <a:pt x="298" y="116"/>
                    <a:pt x="299" y="116"/>
                  </a:cubicBezTo>
                  <a:cubicBezTo>
                    <a:pt x="300" y="117"/>
                    <a:pt x="301" y="117"/>
                    <a:pt x="301" y="117"/>
                  </a:cubicBezTo>
                  <a:cubicBezTo>
                    <a:pt x="302" y="116"/>
                    <a:pt x="303" y="117"/>
                    <a:pt x="304" y="117"/>
                  </a:cubicBezTo>
                  <a:cubicBezTo>
                    <a:pt x="304" y="117"/>
                    <a:pt x="305" y="117"/>
                    <a:pt x="305" y="117"/>
                  </a:cubicBezTo>
                  <a:cubicBezTo>
                    <a:pt x="306" y="117"/>
                    <a:pt x="307" y="118"/>
                    <a:pt x="307" y="118"/>
                  </a:cubicBezTo>
                  <a:cubicBezTo>
                    <a:pt x="308" y="118"/>
                    <a:pt x="308" y="119"/>
                    <a:pt x="308" y="120"/>
                  </a:cubicBezTo>
                  <a:cubicBezTo>
                    <a:pt x="308" y="120"/>
                    <a:pt x="308" y="120"/>
                    <a:pt x="308" y="120"/>
                  </a:cubicBezTo>
                  <a:cubicBezTo>
                    <a:pt x="308" y="120"/>
                    <a:pt x="308" y="120"/>
                    <a:pt x="308" y="121"/>
                  </a:cubicBezTo>
                  <a:cubicBezTo>
                    <a:pt x="308" y="122"/>
                    <a:pt x="308" y="123"/>
                    <a:pt x="309" y="124"/>
                  </a:cubicBezTo>
                  <a:cubicBezTo>
                    <a:pt x="309" y="126"/>
                    <a:pt x="307" y="126"/>
                    <a:pt x="305" y="126"/>
                  </a:cubicBezTo>
                  <a:cubicBezTo>
                    <a:pt x="305" y="125"/>
                    <a:pt x="305" y="125"/>
                    <a:pt x="305" y="124"/>
                  </a:cubicBezTo>
                  <a:cubicBezTo>
                    <a:pt x="305" y="124"/>
                    <a:pt x="305" y="124"/>
                    <a:pt x="305" y="124"/>
                  </a:cubicBezTo>
                  <a:cubicBezTo>
                    <a:pt x="304" y="124"/>
                    <a:pt x="302" y="124"/>
                    <a:pt x="301" y="124"/>
                  </a:cubicBezTo>
                  <a:cubicBezTo>
                    <a:pt x="300" y="124"/>
                    <a:pt x="298" y="124"/>
                    <a:pt x="298" y="122"/>
                  </a:cubicBezTo>
                  <a:cubicBezTo>
                    <a:pt x="297" y="121"/>
                    <a:pt x="295" y="120"/>
                    <a:pt x="294" y="119"/>
                  </a:cubicBezTo>
                  <a:cubicBezTo>
                    <a:pt x="292" y="119"/>
                    <a:pt x="289" y="117"/>
                    <a:pt x="289" y="115"/>
                  </a:cubicBezTo>
                  <a:cubicBezTo>
                    <a:pt x="289" y="113"/>
                    <a:pt x="291" y="111"/>
                    <a:pt x="291" y="109"/>
                  </a:cubicBezTo>
                  <a:cubicBezTo>
                    <a:pt x="291" y="108"/>
                    <a:pt x="291" y="106"/>
                    <a:pt x="290" y="106"/>
                  </a:cubicBezTo>
                  <a:cubicBezTo>
                    <a:pt x="289" y="106"/>
                    <a:pt x="288" y="107"/>
                    <a:pt x="288" y="108"/>
                  </a:cubicBezTo>
                  <a:cubicBezTo>
                    <a:pt x="288" y="110"/>
                    <a:pt x="288" y="112"/>
                    <a:pt x="288" y="114"/>
                  </a:cubicBezTo>
                  <a:cubicBezTo>
                    <a:pt x="287" y="116"/>
                    <a:pt x="288" y="118"/>
                    <a:pt x="287" y="119"/>
                  </a:cubicBezTo>
                  <a:cubicBezTo>
                    <a:pt x="287" y="119"/>
                    <a:pt x="287" y="120"/>
                    <a:pt x="287" y="120"/>
                  </a:cubicBezTo>
                  <a:cubicBezTo>
                    <a:pt x="287" y="120"/>
                    <a:pt x="288" y="120"/>
                    <a:pt x="289" y="120"/>
                  </a:cubicBezTo>
                  <a:cubicBezTo>
                    <a:pt x="289" y="120"/>
                    <a:pt x="290" y="119"/>
                    <a:pt x="290" y="120"/>
                  </a:cubicBezTo>
                  <a:cubicBezTo>
                    <a:pt x="291" y="120"/>
                    <a:pt x="291" y="121"/>
                    <a:pt x="291" y="121"/>
                  </a:cubicBezTo>
                  <a:cubicBezTo>
                    <a:pt x="291" y="120"/>
                    <a:pt x="292" y="120"/>
                    <a:pt x="292" y="120"/>
                  </a:cubicBezTo>
                  <a:cubicBezTo>
                    <a:pt x="293" y="120"/>
                    <a:pt x="294" y="122"/>
                    <a:pt x="294" y="123"/>
                  </a:cubicBezTo>
                  <a:cubicBezTo>
                    <a:pt x="294" y="124"/>
                    <a:pt x="294" y="125"/>
                    <a:pt x="294" y="126"/>
                  </a:cubicBezTo>
                  <a:cubicBezTo>
                    <a:pt x="294" y="127"/>
                    <a:pt x="294" y="127"/>
                    <a:pt x="293" y="128"/>
                  </a:cubicBezTo>
                  <a:cubicBezTo>
                    <a:pt x="293" y="128"/>
                    <a:pt x="293" y="129"/>
                    <a:pt x="292" y="129"/>
                  </a:cubicBezTo>
                  <a:cubicBezTo>
                    <a:pt x="292" y="129"/>
                    <a:pt x="292" y="129"/>
                    <a:pt x="292" y="129"/>
                  </a:cubicBezTo>
                  <a:cubicBezTo>
                    <a:pt x="291" y="129"/>
                    <a:pt x="291" y="129"/>
                    <a:pt x="291" y="128"/>
                  </a:cubicBezTo>
                  <a:cubicBezTo>
                    <a:pt x="292" y="128"/>
                    <a:pt x="292" y="128"/>
                    <a:pt x="292" y="127"/>
                  </a:cubicBezTo>
                  <a:cubicBezTo>
                    <a:pt x="292" y="127"/>
                    <a:pt x="292" y="126"/>
                    <a:pt x="292" y="125"/>
                  </a:cubicBezTo>
                  <a:cubicBezTo>
                    <a:pt x="292" y="124"/>
                    <a:pt x="290" y="124"/>
                    <a:pt x="289" y="124"/>
                  </a:cubicBezTo>
                  <a:cubicBezTo>
                    <a:pt x="288" y="124"/>
                    <a:pt x="288" y="124"/>
                    <a:pt x="288" y="124"/>
                  </a:cubicBezTo>
                  <a:cubicBezTo>
                    <a:pt x="288" y="126"/>
                    <a:pt x="288" y="127"/>
                    <a:pt x="286" y="127"/>
                  </a:cubicBezTo>
                  <a:cubicBezTo>
                    <a:pt x="285" y="127"/>
                    <a:pt x="285" y="128"/>
                    <a:pt x="285" y="129"/>
                  </a:cubicBezTo>
                  <a:cubicBezTo>
                    <a:pt x="285" y="130"/>
                    <a:pt x="285" y="131"/>
                    <a:pt x="284" y="131"/>
                  </a:cubicBezTo>
                  <a:cubicBezTo>
                    <a:pt x="284" y="131"/>
                    <a:pt x="284" y="131"/>
                    <a:pt x="284" y="131"/>
                  </a:cubicBezTo>
                  <a:cubicBezTo>
                    <a:pt x="283" y="131"/>
                    <a:pt x="282" y="130"/>
                    <a:pt x="282" y="130"/>
                  </a:cubicBezTo>
                  <a:cubicBezTo>
                    <a:pt x="281" y="128"/>
                    <a:pt x="279" y="129"/>
                    <a:pt x="278" y="129"/>
                  </a:cubicBezTo>
                  <a:cubicBezTo>
                    <a:pt x="276" y="129"/>
                    <a:pt x="277" y="127"/>
                    <a:pt x="275" y="127"/>
                  </a:cubicBezTo>
                  <a:cubicBezTo>
                    <a:pt x="275" y="127"/>
                    <a:pt x="274" y="127"/>
                    <a:pt x="274" y="127"/>
                  </a:cubicBezTo>
                  <a:cubicBezTo>
                    <a:pt x="273" y="127"/>
                    <a:pt x="273" y="127"/>
                    <a:pt x="272" y="127"/>
                  </a:cubicBezTo>
                  <a:cubicBezTo>
                    <a:pt x="272" y="127"/>
                    <a:pt x="271" y="126"/>
                    <a:pt x="271" y="125"/>
                  </a:cubicBezTo>
                  <a:cubicBezTo>
                    <a:pt x="270" y="124"/>
                    <a:pt x="269" y="125"/>
                    <a:pt x="268" y="125"/>
                  </a:cubicBezTo>
                  <a:cubicBezTo>
                    <a:pt x="266" y="125"/>
                    <a:pt x="267" y="122"/>
                    <a:pt x="265" y="121"/>
                  </a:cubicBezTo>
                  <a:cubicBezTo>
                    <a:pt x="265" y="121"/>
                    <a:pt x="263" y="120"/>
                    <a:pt x="265" y="119"/>
                  </a:cubicBezTo>
                  <a:cubicBezTo>
                    <a:pt x="265" y="119"/>
                    <a:pt x="266" y="119"/>
                    <a:pt x="266" y="119"/>
                  </a:cubicBezTo>
                  <a:cubicBezTo>
                    <a:pt x="266" y="119"/>
                    <a:pt x="267" y="119"/>
                    <a:pt x="267" y="119"/>
                  </a:cubicBezTo>
                  <a:cubicBezTo>
                    <a:pt x="267" y="118"/>
                    <a:pt x="267" y="118"/>
                    <a:pt x="267" y="117"/>
                  </a:cubicBezTo>
                  <a:cubicBezTo>
                    <a:pt x="267" y="117"/>
                    <a:pt x="268" y="116"/>
                    <a:pt x="268" y="116"/>
                  </a:cubicBezTo>
                  <a:cubicBezTo>
                    <a:pt x="268" y="115"/>
                    <a:pt x="269" y="115"/>
                    <a:pt x="270" y="115"/>
                  </a:cubicBezTo>
                  <a:cubicBezTo>
                    <a:pt x="271" y="114"/>
                    <a:pt x="269" y="111"/>
                    <a:pt x="268" y="110"/>
                  </a:cubicBezTo>
                  <a:cubicBezTo>
                    <a:pt x="267" y="109"/>
                    <a:pt x="265" y="109"/>
                    <a:pt x="264" y="109"/>
                  </a:cubicBezTo>
                  <a:cubicBezTo>
                    <a:pt x="262" y="108"/>
                    <a:pt x="262" y="109"/>
                    <a:pt x="261" y="110"/>
                  </a:cubicBezTo>
                  <a:cubicBezTo>
                    <a:pt x="260" y="112"/>
                    <a:pt x="257" y="111"/>
                    <a:pt x="256" y="110"/>
                  </a:cubicBezTo>
                  <a:cubicBezTo>
                    <a:pt x="255" y="109"/>
                    <a:pt x="253" y="110"/>
                    <a:pt x="252" y="110"/>
                  </a:cubicBezTo>
                  <a:cubicBezTo>
                    <a:pt x="252" y="110"/>
                    <a:pt x="251" y="111"/>
                    <a:pt x="250" y="111"/>
                  </a:cubicBezTo>
                  <a:cubicBezTo>
                    <a:pt x="250" y="111"/>
                    <a:pt x="249" y="112"/>
                    <a:pt x="249" y="112"/>
                  </a:cubicBezTo>
                  <a:cubicBezTo>
                    <a:pt x="248" y="112"/>
                    <a:pt x="248" y="114"/>
                    <a:pt x="248" y="114"/>
                  </a:cubicBezTo>
                  <a:cubicBezTo>
                    <a:pt x="249" y="115"/>
                    <a:pt x="250" y="115"/>
                    <a:pt x="251" y="116"/>
                  </a:cubicBezTo>
                  <a:cubicBezTo>
                    <a:pt x="251" y="116"/>
                    <a:pt x="252" y="116"/>
                    <a:pt x="252" y="116"/>
                  </a:cubicBezTo>
                  <a:cubicBezTo>
                    <a:pt x="254" y="118"/>
                    <a:pt x="251" y="118"/>
                    <a:pt x="250" y="118"/>
                  </a:cubicBezTo>
                  <a:cubicBezTo>
                    <a:pt x="249" y="118"/>
                    <a:pt x="249" y="118"/>
                    <a:pt x="248" y="118"/>
                  </a:cubicBezTo>
                  <a:cubicBezTo>
                    <a:pt x="247" y="118"/>
                    <a:pt x="246" y="117"/>
                    <a:pt x="246" y="116"/>
                  </a:cubicBezTo>
                  <a:cubicBezTo>
                    <a:pt x="244" y="115"/>
                    <a:pt x="242" y="116"/>
                    <a:pt x="241" y="116"/>
                  </a:cubicBezTo>
                  <a:cubicBezTo>
                    <a:pt x="240" y="116"/>
                    <a:pt x="238" y="115"/>
                    <a:pt x="237" y="115"/>
                  </a:cubicBezTo>
                  <a:cubicBezTo>
                    <a:pt x="237" y="116"/>
                    <a:pt x="237" y="116"/>
                    <a:pt x="236" y="116"/>
                  </a:cubicBezTo>
                  <a:cubicBezTo>
                    <a:pt x="236" y="117"/>
                    <a:pt x="236" y="117"/>
                    <a:pt x="236" y="117"/>
                  </a:cubicBezTo>
                  <a:cubicBezTo>
                    <a:pt x="235" y="118"/>
                    <a:pt x="234" y="118"/>
                    <a:pt x="233" y="118"/>
                  </a:cubicBezTo>
                  <a:cubicBezTo>
                    <a:pt x="232" y="117"/>
                    <a:pt x="232" y="118"/>
                    <a:pt x="230" y="119"/>
                  </a:cubicBezTo>
                  <a:cubicBezTo>
                    <a:pt x="229" y="119"/>
                    <a:pt x="229" y="120"/>
                    <a:pt x="229" y="121"/>
                  </a:cubicBezTo>
                  <a:cubicBezTo>
                    <a:pt x="229" y="122"/>
                    <a:pt x="229" y="123"/>
                    <a:pt x="228" y="123"/>
                  </a:cubicBezTo>
                  <a:cubicBezTo>
                    <a:pt x="228" y="123"/>
                    <a:pt x="228" y="122"/>
                    <a:pt x="227" y="122"/>
                  </a:cubicBezTo>
                  <a:cubicBezTo>
                    <a:pt x="227" y="122"/>
                    <a:pt x="226" y="122"/>
                    <a:pt x="226" y="122"/>
                  </a:cubicBezTo>
                  <a:cubicBezTo>
                    <a:pt x="225" y="123"/>
                    <a:pt x="224" y="123"/>
                    <a:pt x="224" y="123"/>
                  </a:cubicBezTo>
                  <a:cubicBezTo>
                    <a:pt x="224" y="123"/>
                    <a:pt x="222" y="125"/>
                    <a:pt x="222" y="124"/>
                  </a:cubicBezTo>
                  <a:cubicBezTo>
                    <a:pt x="222" y="123"/>
                    <a:pt x="221" y="124"/>
                    <a:pt x="221" y="124"/>
                  </a:cubicBezTo>
                  <a:cubicBezTo>
                    <a:pt x="220" y="124"/>
                    <a:pt x="219" y="126"/>
                    <a:pt x="220" y="126"/>
                  </a:cubicBezTo>
                  <a:cubicBezTo>
                    <a:pt x="220" y="127"/>
                    <a:pt x="220" y="127"/>
                    <a:pt x="220" y="127"/>
                  </a:cubicBezTo>
                  <a:cubicBezTo>
                    <a:pt x="221" y="128"/>
                    <a:pt x="222" y="128"/>
                    <a:pt x="222" y="129"/>
                  </a:cubicBezTo>
                  <a:cubicBezTo>
                    <a:pt x="223" y="130"/>
                    <a:pt x="223" y="130"/>
                    <a:pt x="224" y="131"/>
                  </a:cubicBezTo>
                  <a:cubicBezTo>
                    <a:pt x="224" y="132"/>
                    <a:pt x="225" y="133"/>
                    <a:pt x="226" y="133"/>
                  </a:cubicBezTo>
                  <a:cubicBezTo>
                    <a:pt x="226" y="133"/>
                    <a:pt x="227" y="134"/>
                    <a:pt x="227" y="134"/>
                  </a:cubicBezTo>
                  <a:cubicBezTo>
                    <a:pt x="228" y="134"/>
                    <a:pt x="229" y="134"/>
                    <a:pt x="230" y="135"/>
                  </a:cubicBezTo>
                  <a:cubicBezTo>
                    <a:pt x="231" y="135"/>
                    <a:pt x="231" y="136"/>
                    <a:pt x="232" y="137"/>
                  </a:cubicBezTo>
                  <a:cubicBezTo>
                    <a:pt x="232" y="137"/>
                    <a:pt x="233" y="138"/>
                    <a:pt x="234" y="138"/>
                  </a:cubicBezTo>
                  <a:cubicBezTo>
                    <a:pt x="235" y="138"/>
                    <a:pt x="236" y="140"/>
                    <a:pt x="236" y="141"/>
                  </a:cubicBezTo>
                  <a:cubicBezTo>
                    <a:pt x="236" y="141"/>
                    <a:pt x="237" y="141"/>
                    <a:pt x="237" y="141"/>
                  </a:cubicBezTo>
                  <a:cubicBezTo>
                    <a:pt x="238" y="142"/>
                    <a:pt x="240" y="142"/>
                    <a:pt x="241" y="143"/>
                  </a:cubicBezTo>
                  <a:cubicBezTo>
                    <a:pt x="241" y="144"/>
                    <a:pt x="239" y="144"/>
                    <a:pt x="238" y="144"/>
                  </a:cubicBezTo>
                  <a:cubicBezTo>
                    <a:pt x="238" y="144"/>
                    <a:pt x="237" y="144"/>
                    <a:pt x="237" y="144"/>
                  </a:cubicBezTo>
                  <a:cubicBezTo>
                    <a:pt x="237" y="144"/>
                    <a:pt x="237" y="144"/>
                    <a:pt x="237" y="144"/>
                  </a:cubicBezTo>
                  <a:cubicBezTo>
                    <a:pt x="237" y="144"/>
                    <a:pt x="237" y="144"/>
                    <a:pt x="237" y="144"/>
                  </a:cubicBezTo>
                  <a:cubicBezTo>
                    <a:pt x="236" y="143"/>
                    <a:pt x="236" y="142"/>
                    <a:pt x="235" y="141"/>
                  </a:cubicBezTo>
                  <a:cubicBezTo>
                    <a:pt x="234" y="141"/>
                    <a:pt x="234" y="141"/>
                    <a:pt x="234" y="141"/>
                  </a:cubicBezTo>
                  <a:cubicBezTo>
                    <a:pt x="234" y="140"/>
                    <a:pt x="233" y="139"/>
                    <a:pt x="232" y="139"/>
                  </a:cubicBezTo>
                  <a:cubicBezTo>
                    <a:pt x="230" y="138"/>
                    <a:pt x="229" y="141"/>
                    <a:pt x="229" y="142"/>
                  </a:cubicBezTo>
                  <a:cubicBezTo>
                    <a:pt x="229" y="142"/>
                    <a:pt x="227" y="143"/>
                    <a:pt x="227" y="142"/>
                  </a:cubicBezTo>
                  <a:cubicBezTo>
                    <a:pt x="226" y="142"/>
                    <a:pt x="226" y="141"/>
                    <a:pt x="226" y="141"/>
                  </a:cubicBezTo>
                  <a:cubicBezTo>
                    <a:pt x="225" y="140"/>
                    <a:pt x="226" y="139"/>
                    <a:pt x="226" y="138"/>
                  </a:cubicBezTo>
                  <a:cubicBezTo>
                    <a:pt x="227" y="138"/>
                    <a:pt x="225" y="137"/>
                    <a:pt x="225" y="138"/>
                  </a:cubicBezTo>
                  <a:cubicBezTo>
                    <a:pt x="224" y="138"/>
                    <a:pt x="224" y="139"/>
                    <a:pt x="224" y="139"/>
                  </a:cubicBezTo>
                  <a:cubicBezTo>
                    <a:pt x="224" y="141"/>
                    <a:pt x="225" y="141"/>
                    <a:pt x="225" y="142"/>
                  </a:cubicBezTo>
                  <a:cubicBezTo>
                    <a:pt x="225" y="143"/>
                    <a:pt x="226" y="143"/>
                    <a:pt x="226" y="144"/>
                  </a:cubicBezTo>
                  <a:cubicBezTo>
                    <a:pt x="226" y="145"/>
                    <a:pt x="225" y="146"/>
                    <a:pt x="224" y="147"/>
                  </a:cubicBezTo>
                  <a:cubicBezTo>
                    <a:pt x="223" y="149"/>
                    <a:pt x="223" y="150"/>
                    <a:pt x="223" y="152"/>
                  </a:cubicBezTo>
                  <a:cubicBezTo>
                    <a:pt x="223" y="155"/>
                    <a:pt x="225" y="158"/>
                    <a:pt x="227" y="160"/>
                  </a:cubicBezTo>
                  <a:cubicBezTo>
                    <a:pt x="228" y="161"/>
                    <a:pt x="230" y="161"/>
                    <a:pt x="231" y="161"/>
                  </a:cubicBezTo>
                  <a:cubicBezTo>
                    <a:pt x="232" y="162"/>
                    <a:pt x="232" y="162"/>
                    <a:pt x="233" y="163"/>
                  </a:cubicBezTo>
                  <a:cubicBezTo>
                    <a:pt x="234" y="163"/>
                    <a:pt x="234" y="164"/>
                    <a:pt x="235" y="164"/>
                  </a:cubicBezTo>
                  <a:cubicBezTo>
                    <a:pt x="236" y="165"/>
                    <a:pt x="237" y="164"/>
                    <a:pt x="237" y="163"/>
                  </a:cubicBezTo>
                  <a:cubicBezTo>
                    <a:pt x="238" y="163"/>
                    <a:pt x="238" y="162"/>
                    <a:pt x="238" y="162"/>
                  </a:cubicBezTo>
                  <a:cubicBezTo>
                    <a:pt x="239" y="161"/>
                    <a:pt x="240" y="161"/>
                    <a:pt x="240" y="161"/>
                  </a:cubicBezTo>
                  <a:cubicBezTo>
                    <a:pt x="240" y="161"/>
                    <a:pt x="242" y="161"/>
                    <a:pt x="242" y="161"/>
                  </a:cubicBezTo>
                  <a:cubicBezTo>
                    <a:pt x="243" y="162"/>
                    <a:pt x="244" y="162"/>
                    <a:pt x="245" y="162"/>
                  </a:cubicBezTo>
                  <a:cubicBezTo>
                    <a:pt x="247" y="162"/>
                    <a:pt x="248" y="161"/>
                    <a:pt x="249" y="162"/>
                  </a:cubicBezTo>
                  <a:cubicBezTo>
                    <a:pt x="251" y="163"/>
                    <a:pt x="251" y="165"/>
                    <a:pt x="252" y="166"/>
                  </a:cubicBezTo>
                  <a:cubicBezTo>
                    <a:pt x="253" y="166"/>
                    <a:pt x="253" y="166"/>
                    <a:pt x="254" y="166"/>
                  </a:cubicBezTo>
                  <a:cubicBezTo>
                    <a:pt x="254" y="165"/>
                    <a:pt x="254" y="164"/>
                    <a:pt x="253" y="163"/>
                  </a:cubicBezTo>
                  <a:cubicBezTo>
                    <a:pt x="253" y="162"/>
                    <a:pt x="255" y="161"/>
                    <a:pt x="256" y="163"/>
                  </a:cubicBezTo>
                  <a:cubicBezTo>
                    <a:pt x="256" y="163"/>
                    <a:pt x="256" y="164"/>
                    <a:pt x="256" y="164"/>
                  </a:cubicBezTo>
                  <a:cubicBezTo>
                    <a:pt x="256" y="165"/>
                    <a:pt x="256" y="166"/>
                    <a:pt x="256" y="166"/>
                  </a:cubicBezTo>
                  <a:cubicBezTo>
                    <a:pt x="255" y="167"/>
                    <a:pt x="255" y="168"/>
                    <a:pt x="256" y="169"/>
                  </a:cubicBezTo>
                  <a:cubicBezTo>
                    <a:pt x="256" y="169"/>
                    <a:pt x="257" y="169"/>
                    <a:pt x="258" y="168"/>
                  </a:cubicBezTo>
                  <a:cubicBezTo>
                    <a:pt x="258" y="168"/>
                    <a:pt x="258" y="167"/>
                    <a:pt x="259" y="167"/>
                  </a:cubicBezTo>
                  <a:cubicBezTo>
                    <a:pt x="259" y="166"/>
                    <a:pt x="258" y="164"/>
                    <a:pt x="260" y="164"/>
                  </a:cubicBezTo>
                  <a:cubicBezTo>
                    <a:pt x="261" y="164"/>
                    <a:pt x="262" y="164"/>
                    <a:pt x="262" y="164"/>
                  </a:cubicBezTo>
                  <a:cubicBezTo>
                    <a:pt x="263" y="163"/>
                    <a:pt x="263" y="162"/>
                    <a:pt x="264" y="162"/>
                  </a:cubicBezTo>
                  <a:cubicBezTo>
                    <a:pt x="266" y="161"/>
                    <a:pt x="267" y="161"/>
                    <a:pt x="268" y="161"/>
                  </a:cubicBezTo>
                  <a:cubicBezTo>
                    <a:pt x="269" y="161"/>
                    <a:pt x="269" y="160"/>
                    <a:pt x="269" y="160"/>
                  </a:cubicBezTo>
                  <a:cubicBezTo>
                    <a:pt x="269" y="159"/>
                    <a:pt x="271" y="157"/>
                    <a:pt x="271" y="158"/>
                  </a:cubicBezTo>
                  <a:cubicBezTo>
                    <a:pt x="271" y="159"/>
                    <a:pt x="272" y="159"/>
                    <a:pt x="272" y="159"/>
                  </a:cubicBezTo>
                  <a:cubicBezTo>
                    <a:pt x="272" y="160"/>
                    <a:pt x="272" y="160"/>
                    <a:pt x="272" y="160"/>
                  </a:cubicBezTo>
                  <a:cubicBezTo>
                    <a:pt x="273" y="159"/>
                    <a:pt x="274" y="159"/>
                    <a:pt x="275" y="159"/>
                  </a:cubicBezTo>
                  <a:cubicBezTo>
                    <a:pt x="275" y="158"/>
                    <a:pt x="275" y="158"/>
                    <a:pt x="276" y="158"/>
                  </a:cubicBezTo>
                  <a:cubicBezTo>
                    <a:pt x="277" y="158"/>
                    <a:pt x="277" y="158"/>
                    <a:pt x="277" y="158"/>
                  </a:cubicBezTo>
                  <a:cubicBezTo>
                    <a:pt x="278" y="157"/>
                    <a:pt x="278" y="158"/>
                    <a:pt x="279" y="157"/>
                  </a:cubicBezTo>
                  <a:cubicBezTo>
                    <a:pt x="279" y="157"/>
                    <a:pt x="280" y="157"/>
                    <a:pt x="281" y="157"/>
                  </a:cubicBezTo>
                  <a:cubicBezTo>
                    <a:pt x="280" y="158"/>
                    <a:pt x="280" y="159"/>
                    <a:pt x="279" y="159"/>
                  </a:cubicBezTo>
                  <a:cubicBezTo>
                    <a:pt x="278" y="160"/>
                    <a:pt x="277" y="160"/>
                    <a:pt x="277" y="161"/>
                  </a:cubicBezTo>
                  <a:cubicBezTo>
                    <a:pt x="278" y="162"/>
                    <a:pt x="278" y="162"/>
                    <a:pt x="278" y="162"/>
                  </a:cubicBezTo>
                  <a:cubicBezTo>
                    <a:pt x="278" y="163"/>
                    <a:pt x="277" y="165"/>
                    <a:pt x="276" y="165"/>
                  </a:cubicBezTo>
                  <a:cubicBezTo>
                    <a:pt x="275" y="166"/>
                    <a:pt x="275" y="166"/>
                    <a:pt x="274" y="165"/>
                  </a:cubicBezTo>
                  <a:cubicBezTo>
                    <a:pt x="273" y="165"/>
                    <a:pt x="272" y="165"/>
                    <a:pt x="272" y="165"/>
                  </a:cubicBezTo>
                  <a:cubicBezTo>
                    <a:pt x="271" y="165"/>
                    <a:pt x="270" y="166"/>
                    <a:pt x="269" y="167"/>
                  </a:cubicBezTo>
                  <a:cubicBezTo>
                    <a:pt x="268" y="167"/>
                    <a:pt x="268" y="168"/>
                    <a:pt x="269" y="168"/>
                  </a:cubicBezTo>
                  <a:cubicBezTo>
                    <a:pt x="270" y="168"/>
                    <a:pt x="271" y="168"/>
                    <a:pt x="272" y="168"/>
                  </a:cubicBezTo>
                  <a:cubicBezTo>
                    <a:pt x="272" y="168"/>
                    <a:pt x="273" y="168"/>
                    <a:pt x="274" y="168"/>
                  </a:cubicBezTo>
                  <a:cubicBezTo>
                    <a:pt x="274" y="170"/>
                    <a:pt x="274" y="171"/>
                    <a:pt x="273" y="172"/>
                  </a:cubicBezTo>
                  <a:cubicBezTo>
                    <a:pt x="272" y="172"/>
                    <a:pt x="272" y="173"/>
                    <a:pt x="271" y="175"/>
                  </a:cubicBezTo>
                  <a:cubicBezTo>
                    <a:pt x="271" y="176"/>
                    <a:pt x="271" y="177"/>
                    <a:pt x="270" y="178"/>
                  </a:cubicBezTo>
                  <a:cubicBezTo>
                    <a:pt x="270" y="179"/>
                    <a:pt x="270" y="180"/>
                    <a:pt x="271" y="182"/>
                  </a:cubicBezTo>
                  <a:cubicBezTo>
                    <a:pt x="271" y="184"/>
                    <a:pt x="270" y="186"/>
                    <a:pt x="269" y="188"/>
                  </a:cubicBezTo>
                  <a:cubicBezTo>
                    <a:pt x="269" y="189"/>
                    <a:pt x="269" y="190"/>
                    <a:pt x="268" y="189"/>
                  </a:cubicBezTo>
                  <a:cubicBezTo>
                    <a:pt x="267" y="189"/>
                    <a:pt x="266" y="189"/>
                    <a:pt x="266" y="190"/>
                  </a:cubicBezTo>
                  <a:cubicBezTo>
                    <a:pt x="264" y="190"/>
                    <a:pt x="264" y="192"/>
                    <a:pt x="262" y="192"/>
                  </a:cubicBezTo>
                  <a:cubicBezTo>
                    <a:pt x="261" y="193"/>
                    <a:pt x="261" y="192"/>
                    <a:pt x="260" y="192"/>
                  </a:cubicBezTo>
                  <a:cubicBezTo>
                    <a:pt x="259" y="192"/>
                    <a:pt x="258" y="192"/>
                    <a:pt x="257" y="191"/>
                  </a:cubicBezTo>
                  <a:cubicBezTo>
                    <a:pt x="257" y="191"/>
                    <a:pt x="256" y="191"/>
                    <a:pt x="255" y="191"/>
                  </a:cubicBezTo>
                  <a:cubicBezTo>
                    <a:pt x="254" y="191"/>
                    <a:pt x="254" y="191"/>
                    <a:pt x="253" y="190"/>
                  </a:cubicBezTo>
                  <a:cubicBezTo>
                    <a:pt x="252" y="189"/>
                    <a:pt x="251" y="188"/>
                    <a:pt x="250" y="189"/>
                  </a:cubicBezTo>
                  <a:cubicBezTo>
                    <a:pt x="250" y="190"/>
                    <a:pt x="250" y="190"/>
                    <a:pt x="250" y="190"/>
                  </a:cubicBezTo>
                  <a:cubicBezTo>
                    <a:pt x="250" y="191"/>
                    <a:pt x="250" y="192"/>
                    <a:pt x="249" y="192"/>
                  </a:cubicBezTo>
                  <a:cubicBezTo>
                    <a:pt x="249" y="192"/>
                    <a:pt x="249" y="192"/>
                    <a:pt x="249" y="192"/>
                  </a:cubicBezTo>
                  <a:cubicBezTo>
                    <a:pt x="249" y="192"/>
                    <a:pt x="248" y="192"/>
                    <a:pt x="248" y="192"/>
                  </a:cubicBezTo>
                  <a:cubicBezTo>
                    <a:pt x="247" y="192"/>
                    <a:pt x="247" y="193"/>
                    <a:pt x="247" y="194"/>
                  </a:cubicBezTo>
                  <a:cubicBezTo>
                    <a:pt x="246" y="194"/>
                    <a:pt x="247" y="195"/>
                    <a:pt x="245" y="195"/>
                  </a:cubicBezTo>
                  <a:cubicBezTo>
                    <a:pt x="245" y="195"/>
                    <a:pt x="245" y="195"/>
                    <a:pt x="244" y="196"/>
                  </a:cubicBezTo>
                  <a:cubicBezTo>
                    <a:pt x="243" y="196"/>
                    <a:pt x="242" y="197"/>
                    <a:pt x="241" y="197"/>
                  </a:cubicBezTo>
                  <a:cubicBezTo>
                    <a:pt x="240" y="197"/>
                    <a:pt x="240" y="198"/>
                    <a:pt x="239" y="198"/>
                  </a:cubicBezTo>
                  <a:cubicBezTo>
                    <a:pt x="239" y="198"/>
                    <a:pt x="238" y="198"/>
                    <a:pt x="238" y="198"/>
                  </a:cubicBezTo>
                  <a:cubicBezTo>
                    <a:pt x="236" y="198"/>
                    <a:pt x="233" y="198"/>
                    <a:pt x="232" y="199"/>
                  </a:cubicBezTo>
                  <a:cubicBezTo>
                    <a:pt x="231" y="199"/>
                    <a:pt x="230" y="200"/>
                    <a:pt x="229" y="200"/>
                  </a:cubicBezTo>
                  <a:cubicBezTo>
                    <a:pt x="228" y="200"/>
                    <a:pt x="228" y="200"/>
                    <a:pt x="228" y="201"/>
                  </a:cubicBezTo>
                  <a:cubicBezTo>
                    <a:pt x="227" y="201"/>
                    <a:pt x="228" y="202"/>
                    <a:pt x="227" y="203"/>
                  </a:cubicBezTo>
                  <a:cubicBezTo>
                    <a:pt x="227" y="204"/>
                    <a:pt x="227" y="204"/>
                    <a:pt x="227" y="205"/>
                  </a:cubicBezTo>
                  <a:cubicBezTo>
                    <a:pt x="227" y="205"/>
                    <a:pt x="227" y="206"/>
                    <a:pt x="227" y="206"/>
                  </a:cubicBezTo>
                  <a:cubicBezTo>
                    <a:pt x="226" y="206"/>
                    <a:pt x="226" y="207"/>
                    <a:pt x="226" y="207"/>
                  </a:cubicBezTo>
                  <a:cubicBezTo>
                    <a:pt x="226" y="207"/>
                    <a:pt x="226" y="206"/>
                    <a:pt x="225" y="206"/>
                  </a:cubicBezTo>
                  <a:cubicBezTo>
                    <a:pt x="224" y="206"/>
                    <a:pt x="224" y="206"/>
                    <a:pt x="224" y="205"/>
                  </a:cubicBezTo>
                  <a:cubicBezTo>
                    <a:pt x="223" y="205"/>
                    <a:pt x="223" y="205"/>
                    <a:pt x="223" y="205"/>
                  </a:cubicBezTo>
                  <a:cubicBezTo>
                    <a:pt x="223" y="205"/>
                    <a:pt x="222" y="205"/>
                    <a:pt x="222" y="205"/>
                  </a:cubicBezTo>
                  <a:cubicBezTo>
                    <a:pt x="221" y="205"/>
                    <a:pt x="220" y="205"/>
                    <a:pt x="219" y="205"/>
                  </a:cubicBezTo>
                  <a:cubicBezTo>
                    <a:pt x="219" y="205"/>
                    <a:pt x="218" y="205"/>
                    <a:pt x="218" y="205"/>
                  </a:cubicBezTo>
                  <a:cubicBezTo>
                    <a:pt x="217" y="206"/>
                    <a:pt x="217" y="206"/>
                    <a:pt x="218" y="206"/>
                  </a:cubicBezTo>
                  <a:cubicBezTo>
                    <a:pt x="218" y="207"/>
                    <a:pt x="218" y="207"/>
                    <a:pt x="218" y="207"/>
                  </a:cubicBezTo>
                  <a:cubicBezTo>
                    <a:pt x="219" y="207"/>
                    <a:pt x="219" y="207"/>
                    <a:pt x="219" y="208"/>
                  </a:cubicBezTo>
                  <a:cubicBezTo>
                    <a:pt x="219" y="208"/>
                    <a:pt x="220" y="208"/>
                    <a:pt x="219" y="209"/>
                  </a:cubicBezTo>
                  <a:cubicBezTo>
                    <a:pt x="218" y="210"/>
                    <a:pt x="217" y="208"/>
                    <a:pt x="217" y="208"/>
                  </a:cubicBezTo>
                  <a:cubicBezTo>
                    <a:pt x="217" y="207"/>
                    <a:pt x="216" y="206"/>
                    <a:pt x="215" y="206"/>
                  </a:cubicBezTo>
                  <a:cubicBezTo>
                    <a:pt x="214" y="205"/>
                    <a:pt x="213" y="208"/>
                    <a:pt x="213" y="208"/>
                  </a:cubicBezTo>
                  <a:cubicBezTo>
                    <a:pt x="213" y="209"/>
                    <a:pt x="212" y="209"/>
                    <a:pt x="212" y="210"/>
                  </a:cubicBezTo>
                  <a:cubicBezTo>
                    <a:pt x="212" y="210"/>
                    <a:pt x="211" y="210"/>
                    <a:pt x="211" y="210"/>
                  </a:cubicBezTo>
                  <a:cubicBezTo>
                    <a:pt x="211" y="211"/>
                    <a:pt x="211" y="211"/>
                    <a:pt x="211" y="211"/>
                  </a:cubicBezTo>
                  <a:cubicBezTo>
                    <a:pt x="212" y="212"/>
                    <a:pt x="210" y="212"/>
                    <a:pt x="209" y="212"/>
                  </a:cubicBezTo>
                  <a:cubicBezTo>
                    <a:pt x="208" y="212"/>
                    <a:pt x="207" y="212"/>
                    <a:pt x="207" y="213"/>
                  </a:cubicBezTo>
                  <a:cubicBezTo>
                    <a:pt x="207" y="214"/>
                    <a:pt x="206" y="214"/>
                    <a:pt x="206" y="215"/>
                  </a:cubicBezTo>
                  <a:cubicBezTo>
                    <a:pt x="205" y="215"/>
                    <a:pt x="205" y="215"/>
                    <a:pt x="205" y="216"/>
                  </a:cubicBezTo>
                  <a:cubicBezTo>
                    <a:pt x="205" y="216"/>
                    <a:pt x="205" y="217"/>
                    <a:pt x="205" y="217"/>
                  </a:cubicBezTo>
                  <a:cubicBezTo>
                    <a:pt x="206" y="218"/>
                    <a:pt x="205" y="219"/>
                    <a:pt x="204" y="219"/>
                  </a:cubicBezTo>
                  <a:cubicBezTo>
                    <a:pt x="202" y="220"/>
                    <a:pt x="201" y="221"/>
                    <a:pt x="199" y="220"/>
                  </a:cubicBezTo>
                  <a:cubicBezTo>
                    <a:pt x="199" y="220"/>
                    <a:pt x="199" y="221"/>
                    <a:pt x="199" y="221"/>
                  </a:cubicBezTo>
                  <a:cubicBezTo>
                    <a:pt x="199" y="221"/>
                    <a:pt x="199" y="222"/>
                    <a:pt x="200" y="222"/>
                  </a:cubicBezTo>
                  <a:cubicBezTo>
                    <a:pt x="200" y="222"/>
                    <a:pt x="201" y="222"/>
                    <a:pt x="201" y="223"/>
                  </a:cubicBezTo>
                  <a:cubicBezTo>
                    <a:pt x="201" y="223"/>
                    <a:pt x="201" y="224"/>
                    <a:pt x="201" y="224"/>
                  </a:cubicBezTo>
                  <a:cubicBezTo>
                    <a:pt x="200" y="225"/>
                    <a:pt x="200" y="225"/>
                    <a:pt x="199" y="224"/>
                  </a:cubicBezTo>
                  <a:cubicBezTo>
                    <a:pt x="199" y="223"/>
                    <a:pt x="198" y="223"/>
                    <a:pt x="198" y="223"/>
                  </a:cubicBezTo>
                  <a:cubicBezTo>
                    <a:pt x="198" y="224"/>
                    <a:pt x="197" y="224"/>
                    <a:pt x="197" y="224"/>
                  </a:cubicBezTo>
                  <a:cubicBezTo>
                    <a:pt x="197" y="224"/>
                    <a:pt x="197" y="224"/>
                    <a:pt x="197" y="225"/>
                  </a:cubicBezTo>
                  <a:cubicBezTo>
                    <a:pt x="197" y="226"/>
                    <a:pt x="197" y="226"/>
                    <a:pt x="196" y="227"/>
                  </a:cubicBezTo>
                  <a:cubicBezTo>
                    <a:pt x="195" y="228"/>
                    <a:pt x="195" y="228"/>
                    <a:pt x="195" y="230"/>
                  </a:cubicBezTo>
                  <a:cubicBezTo>
                    <a:pt x="195" y="230"/>
                    <a:pt x="195" y="231"/>
                    <a:pt x="196" y="231"/>
                  </a:cubicBezTo>
                  <a:cubicBezTo>
                    <a:pt x="197" y="231"/>
                    <a:pt x="197" y="231"/>
                    <a:pt x="198" y="233"/>
                  </a:cubicBezTo>
                  <a:cubicBezTo>
                    <a:pt x="198" y="233"/>
                    <a:pt x="198" y="234"/>
                    <a:pt x="198" y="234"/>
                  </a:cubicBezTo>
                  <a:cubicBezTo>
                    <a:pt x="198" y="236"/>
                    <a:pt x="197" y="237"/>
                    <a:pt x="197" y="239"/>
                  </a:cubicBezTo>
                  <a:cubicBezTo>
                    <a:pt x="197" y="239"/>
                    <a:pt x="198" y="239"/>
                    <a:pt x="199" y="239"/>
                  </a:cubicBezTo>
                  <a:cubicBezTo>
                    <a:pt x="200" y="239"/>
                    <a:pt x="200" y="238"/>
                    <a:pt x="200" y="237"/>
                  </a:cubicBezTo>
                  <a:cubicBezTo>
                    <a:pt x="201" y="237"/>
                    <a:pt x="201" y="238"/>
                    <a:pt x="202" y="239"/>
                  </a:cubicBezTo>
                  <a:cubicBezTo>
                    <a:pt x="202" y="239"/>
                    <a:pt x="202" y="241"/>
                    <a:pt x="202" y="241"/>
                  </a:cubicBezTo>
                  <a:cubicBezTo>
                    <a:pt x="201" y="242"/>
                    <a:pt x="201" y="243"/>
                    <a:pt x="201" y="244"/>
                  </a:cubicBezTo>
                  <a:cubicBezTo>
                    <a:pt x="201" y="244"/>
                    <a:pt x="201" y="244"/>
                    <a:pt x="201" y="244"/>
                  </a:cubicBezTo>
                  <a:cubicBezTo>
                    <a:pt x="201" y="245"/>
                    <a:pt x="202" y="244"/>
                    <a:pt x="202" y="244"/>
                  </a:cubicBezTo>
                  <a:cubicBezTo>
                    <a:pt x="203" y="244"/>
                    <a:pt x="205" y="242"/>
                    <a:pt x="205" y="243"/>
                  </a:cubicBezTo>
                  <a:cubicBezTo>
                    <a:pt x="205" y="244"/>
                    <a:pt x="205" y="244"/>
                    <a:pt x="205" y="244"/>
                  </a:cubicBezTo>
                  <a:cubicBezTo>
                    <a:pt x="206" y="245"/>
                    <a:pt x="208" y="244"/>
                    <a:pt x="208" y="245"/>
                  </a:cubicBezTo>
                  <a:cubicBezTo>
                    <a:pt x="209" y="246"/>
                    <a:pt x="209" y="247"/>
                    <a:pt x="210" y="246"/>
                  </a:cubicBezTo>
                  <a:cubicBezTo>
                    <a:pt x="211" y="246"/>
                    <a:pt x="212" y="246"/>
                    <a:pt x="212" y="245"/>
                  </a:cubicBezTo>
                  <a:cubicBezTo>
                    <a:pt x="213" y="243"/>
                    <a:pt x="211" y="241"/>
                    <a:pt x="212" y="240"/>
                  </a:cubicBezTo>
                  <a:cubicBezTo>
                    <a:pt x="214" y="238"/>
                    <a:pt x="218" y="239"/>
                    <a:pt x="220" y="238"/>
                  </a:cubicBezTo>
                  <a:cubicBezTo>
                    <a:pt x="219" y="239"/>
                    <a:pt x="218" y="240"/>
                    <a:pt x="218" y="240"/>
                  </a:cubicBezTo>
                  <a:cubicBezTo>
                    <a:pt x="217" y="241"/>
                    <a:pt x="216" y="241"/>
                    <a:pt x="215" y="242"/>
                  </a:cubicBezTo>
                  <a:cubicBezTo>
                    <a:pt x="215" y="243"/>
                    <a:pt x="213" y="245"/>
                    <a:pt x="214" y="246"/>
                  </a:cubicBezTo>
                  <a:cubicBezTo>
                    <a:pt x="214" y="247"/>
                    <a:pt x="215" y="248"/>
                    <a:pt x="215" y="249"/>
                  </a:cubicBezTo>
                  <a:cubicBezTo>
                    <a:pt x="216" y="250"/>
                    <a:pt x="215" y="252"/>
                    <a:pt x="214" y="252"/>
                  </a:cubicBezTo>
                  <a:cubicBezTo>
                    <a:pt x="213" y="252"/>
                    <a:pt x="213" y="252"/>
                    <a:pt x="212" y="251"/>
                  </a:cubicBezTo>
                  <a:cubicBezTo>
                    <a:pt x="211" y="251"/>
                    <a:pt x="212" y="250"/>
                    <a:pt x="211" y="249"/>
                  </a:cubicBezTo>
                  <a:cubicBezTo>
                    <a:pt x="211" y="249"/>
                    <a:pt x="211" y="248"/>
                    <a:pt x="211" y="248"/>
                  </a:cubicBezTo>
                  <a:cubicBezTo>
                    <a:pt x="210" y="248"/>
                    <a:pt x="209" y="248"/>
                    <a:pt x="209" y="248"/>
                  </a:cubicBezTo>
                  <a:cubicBezTo>
                    <a:pt x="208" y="249"/>
                    <a:pt x="208" y="247"/>
                    <a:pt x="207" y="247"/>
                  </a:cubicBezTo>
                  <a:cubicBezTo>
                    <a:pt x="207" y="247"/>
                    <a:pt x="205" y="247"/>
                    <a:pt x="205" y="247"/>
                  </a:cubicBezTo>
                  <a:cubicBezTo>
                    <a:pt x="205" y="246"/>
                    <a:pt x="204" y="246"/>
                    <a:pt x="203" y="246"/>
                  </a:cubicBezTo>
                  <a:cubicBezTo>
                    <a:pt x="203" y="246"/>
                    <a:pt x="202" y="246"/>
                    <a:pt x="202" y="246"/>
                  </a:cubicBezTo>
                  <a:cubicBezTo>
                    <a:pt x="201" y="246"/>
                    <a:pt x="201" y="247"/>
                    <a:pt x="200" y="246"/>
                  </a:cubicBezTo>
                  <a:cubicBezTo>
                    <a:pt x="200" y="246"/>
                    <a:pt x="200" y="247"/>
                    <a:pt x="199" y="247"/>
                  </a:cubicBezTo>
                  <a:cubicBezTo>
                    <a:pt x="199" y="247"/>
                    <a:pt x="199" y="247"/>
                    <a:pt x="199" y="248"/>
                  </a:cubicBezTo>
                  <a:cubicBezTo>
                    <a:pt x="199" y="249"/>
                    <a:pt x="197" y="249"/>
                    <a:pt x="196" y="249"/>
                  </a:cubicBezTo>
                  <a:cubicBezTo>
                    <a:pt x="196" y="249"/>
                    <a:pt x="195" y="249"/>
                    <a:pt x="195" y="250"/>
                  </a:cubicBezTo>
                  <a:cubicBezTo>
                    <a:pt x="196" y="250"/>
                    <a:pt x="195" y="251"/>
                    <a:pt x="196" y="252"/>
                  </a:cubicBezTo>
                  <a:cubicBezTo>
                    <a:pt x="197" y="252"/>
                    <a:pt x="199" y="253"/>
                    <a:pt x="197" y="253"/>
                  </a:cubicBezTo>
                  <a:cubicBezTo>
                    <a:pt x="197" y="253"/>
                    <a:pt x="197" y="254"/>
                    <a:pt x="197" y="254"/>
                  </a:cubicBezTo>
                  <a:cubicBezTo>
                    <a:pt x="197" y="255"/>
                    <a:pt x="197" y="255"/>
                    <a:pt x="197" y="256"/>
                  </a:cubicBezTo>
                  <a:cubicBezTo>
                    <a:pt x="197" y="257"/>
                    <a:pt x="197" y="257"/>
                    <a:pt x="198" y="258"/>
                  </a:cubicBezTo>
                  <a:cubicBezTo>
                    <a:pt x="198" y="258"/>
                    <a:pt x="199" y="258"/>
                    <a:pt x="200" y="258"/>
                  </a:cubicBezTo>
                  <a:cubicBezTo>
                    <a:pt x="200" y="259"/>
                    <a:pt x="200" y="260"/>
                    <a:pt x="201" y="261"/>
                  </a:cubicBezTo>
                  <a:cubicBezTo>
                    <a:pt x="202" y="262"/>
                    <a:pt x="202" y="263"/>
                    <a:pt x="202" y="264"/>
                  </a:cubicBezTo>
                  <a:cubicBezTo>
                    <a:pt x="202" y="264"/>
                    <a:pt x="201" y="265"/>
                    <a:pt x="202" y="265"/>
                  </a:cubicBezTo>
                  <a:cubicBezTo>
                    <a:pt x="202" y="265"/>
                    <a:pt x="202" y="265"/>
                    <a:pt x="203" y="265"/>
                  </a:cubicBezTo>
                  <a:cubicBezTo>
                    <a:pt x="204" y="265"/>
                    <a:pt x="204" y="266"/>
                    <a:pt x="204" y="267"/>
                  </a:cubicBezTo>
                  <a:cubicBezTo>
                    <a:pt x="204" y="267"/>
                    <a:pt x="203" y="267"/>
                    <a:pt x="202" y="267"/>
                  </a:cubicBezTo>
                  <a:cubicBezTo>
                    <a:pt x="202" y="267"/>
                    <a:pt x="201" y="268"/>
                    <a:pt x="200" y="268"/>
                  </a:cubicBezTo>
                  <a:cubicBezTo>
                    <a:pt x="200" y="268"/>
                    <a:pt x="200" y="268"/>
                    <a:pt x="200" y="268"/>
                  </a:cubicBezTo>
                  <a:cubicBezTo>
                    <a:pt x="201" y="269"/>
                    <a:pt x="201" y="269"/>
                    <a:pt x="201" y="269"/>
                  </a:cubicBezTo>
                  <a:cubicBezTo>
                    <a:pt x="203" y="269"/>
                    <a:pt x="204" y="269"/>
                    <a:pt x="205" y="270"/>
                  </a:cubicBezTo>
                  <a:cubicBezTo>
                    <a:pt x="206" y="271"/>
                    <a:pt x="207" y="271"/>
                    <a:pt x="209" y="271"/>
                  </a:cubicBezTo>
                  <a:cubicBezTo>
                    <a:pt x="209" y="270"/>
                    <a:pt x="210" y="271"/>
                    <a:pt x="210" y="271"/>
                  </a:cubicBezTo>
                  <a:cubicBezTo>
                    <a:pt x="210" y="270"/>
                    <a:pt x="211" y="270"/>
                    <a:pt x="211" y="270"/>
                  </a:cubicBezTo>
                  <a:cubicBezTo>
                    <a:pt x="212" y="270"/>
                    <a:pt x="212" y="270"/>
                    <a:pt x="213" y="269"/>
                  </a:cubicBezTo>
                  <a:cubicBezTo>
                    <a:pt x="213" y="269"/>
                    <a:pt x="213" y="268"/>
                    <a:pt x="214" y="268"/>
                  </a:cubicBezTo>
                  <a:cubicBezTo>
                    <a:pt x="214" y="268"/>
                    <a:pt x="215" y="269"/>
                    <a:pt x="215" y="269"/>
                  </a:cubicBezTo>
                  <a:cubicBezTo>
                    <a:pt x="215" y="269"/>
                    <a:pt x="216" y="269"/>
                    <a:pt x="217" y="269"/>
                  </a:cubicBezTo>
                  <a:cubicBezTo>
                    <a:pt x="217" y="269"/>
                    <a:pt x="218" y="269"/>
                    <a:pt x="218" y="268"/>
                  </a:cubicBezTo>
                  <a:cubicBezTo>
                    <a:pt x="219" y="267"/>
                    <a:pt x="219" y="267"/>
                    <a:pt x="219" y="266"/>
                  </a:cubicBezTo>
                  <a:cubicBezTo>
                    <a:pt x="220" y="265"/>
                    <a:pt x="220" y="265"/>
                    <a:pt x="219" y="264"/>
                  </a:cubicBezTo>
                  <a:cubicBezTo>
                    <a:pt x="218" y="263"/>
                    <a:pt x="216" y="261"/>
                    <a:pt x="219" y="261"/>
                  </a:cubicBezTo>
                  <a:cubicBezTo>
                    <a:pt x="220" y="261"/>
                    <a:pt x="220" y="260"/>
                    <a:pt x="220" y="260"/>
                  </a:cubicBezTo>
                  <a:cubicBezTo>
                    <a:pt x="221" y="258"/>
                    <a:pt x="222" y="258"/>
                    <a:pt x="223" y="257"/>
                  </a:cubicBezTo>
                  <a:cubicBezTo>
                    <a:pt x="224" y="256"/>
                    <a:pt x="225" y="256"/>
                    <a:pt x="226" y="255"/>
                  </a:cubicBezTo>
                  <a:cubicBezTo>
                    <a:pt x="227" y="254"/>
                    <a:pt x="228" y="254"/>
                    <a:pt x="230" y="254"/>
                  </a:cubicBezTo>
                  <a:cubicBezTo>
                    <a:pt x="229" y="255"/>
                    <a:pt x="228" y="255"/>
                    <a:pt x="228" y="256"/>
                  </a:cubicBezTo>
                  <a:cubicBezTo>
                    <a:pt x="227" y="256"/>
                    <a:pt x="226" y="257"/>
                    <a:pt x="225" y="258"/>
                  </a:cubicBezTo>
                  <a:cubicBezTo>
                    <a:pt x="225" y="259"/>
                    <a:pt x="224" y="260"/>
                    <a:pt x="223" y="260"/>
                  </a:cubicBezTo>
                  <a:cubicBezTo>
                    <a:pt x="222" y="261"/>
                    <a:pt x="222" y="261"/>
                    <a:pt x="222" y="262"/>
                  </a:cubicBezTo>
                  <a:cubicBezTo>
                    <a:pt x="222" y="262"/>
                    <a:pt x="222" y="262"/>
                    <a:pt x="222" y="262"/>
                  </a:cubicBezTo>
                  <a:cubicBezTo>
                    <a:pt x="222" y="263"/>
                    <a:pt x="222" y="263"/>
                    <a:pt x="223" y="263"/>
                  </a:cubicBezTo>
                  <a:cubicBezTo>
                    <a:pt x="223" y="263"/>
                    <a:pt x="224" y="264"/>
                    <a:pt x="224" y="264"/>
                  </a:cubicBezTo>
                  <a:cubicBezTo>
                    <a:pt x="224" y="265"/>
                    <a:pt x="224" y="265"/>
                    <a:pt x="223" y="266"/>
                  </a:cubicBezTo>
                  <a:cubicBezTo>
                    <a:pt x="223" y="267"/>
                    <a:pt x="223" y="267"/>
                    <a:pt x="222" y="268"/>
                  </a:cubicBezTo>
                  <a:cubicBezTo>
                    <a:pt x="222" y="268"/>
                    <a:pt x="221" y="268"/>
                    <a:pt x="221" y="269"/>
                  </a:cubicBezTo>
                  <a:cubicBezTo>
                    <a:pt x="220" y="269"/>
                    <a:pt x="221" y="270"/>
                    <a:pt x="221" y="271"/>
                  </a:cubicBezTo>
                  <a:cubicBezTo>
                    <a:pt x="221" y="272"/>
                    <a:pt x="222" y="273"/>
                    <a:pt x="221" y="274"/>
                  </a:cubicBezTo>
                  <a:cubicBezTo>
                    <a:pt x="221" y="274"/>
                    <a:pt x="221" y="274"/>
                    <a:pt x="221" y="275"/>
                  </a:cubicBezTo>
                  <a:cubicBezTo>
                    <a:pt x="221" y="275"/>
                    <a:pt x="221" y="276"/>
                    <a:pt x="221" y="276"/>
                  </a:cubicBezTo>
                  <a:cubicBezTo>
                    <a:pt x="221" y="277"/>
                    <a:pt x="222" y="279"/>
                    <a:pt x="222" y="279"/>
                  </a:cubicBezTo>
                  <a:cubicBezTo>
                    <a:pt x="222" y="280"/>
                    <a:pt x="222" y="280"/>
                    <a:pt x="222" y="281"/>
                  </a:cubicBezTo>
                  <a:cubicBezTo>
                    <a:pt x="222" y="282"/>
                    <a:pt x="220" y="281"/>
                    <a:pt x="220" y="281"/>
                  </a:cubicBezTo>
                  <a:cubicBezTo>
                    <a:pt x="220" y="281"/>
                    <a:pt x="220" y="281"/>
                    <a:pt x="220" y="282"/>
                  </a:cubicBezTo>
                  <a:cubicBezTo>
                    <a:pt x="220" y="283"/>
                    <a:pt x="218" y="284"/>
                    <a:pt x="217" y="284"/>
                  </a:cubicBezTo>
                  <a:cubicBezTo>
                    <a:pt x="216" y="285"/>
                    <a:pt x="217" y="287"/>
                    <a:pt x="217" y="288"/>
                  </a:cubicBezTo>
                  <a:cubicBezTo>
                    <a:pt x="217" y="288"/>
                    <a:pt x="218" y="289"/>
                    <a:pt x="219" y="289"/>
                  </a:cubicBezTo>
                  <a:cubicBezTo>
                    <a:pt x="219" y="289"/>
                    <a:pt x="220" y="289"/>
                    <a:pt x="220" y="289"/>
                  </a:cubicBezTo>
                  <a:cubicBezTo>
                    <a:pt x="221" y="289"/>
                    <a:pt x="223" y="288"/>
                    <a:pt x="223" y="289"/>
                  </a:cubicBezTo>
                  <a:cubicBezTo>
                    <a:pt x="224" y="291"/>
                    <a:pt x="223" y="291"/>
                    <a:pt x="222" y="291"/>
                  </a:cubicBezTo>
                  <a:cubicBezTo>
                    <a:pt x="221" y="292"/>
                    <a:pt x="220" y="291"/>
                    <a:pt x="220" y="291"/>
                  </a:cubicBezTo>
                  <a:cubicBezTo>
                    <a:pt x="219" y="291"/>
                    <a:pt x="219" y="293"/>
                    <a:pt x="220" y="293"/>
                  </a:cubicBezTo>
                  <a:cubicBezTo>
                    <a:pt x="220" y="294"/>
                    <a:pt x="220" y="295"/>
                    <a:pt x="219" y="295"/>
                  </a:cubicBezTo>
                  <a:cubicBezTo>
                    <a:pt x="219" y="296"/>
                    <a:pt x="218" y="296"/>
                    <a:pt x="217" y="296"/>
                  </a:cubicBezTo>
                  <a:cubicBezTo>
                    <a:pt x="217" y="296"/>
                    <a:pt x="217" y="296"/>
                    <a:pt x="217" y="297"/>
                  </a:cubicBezTo>
                  <a:cubicBezTo>
                    <a:pt x="217" y="297"/>
                    <a:pt x="216" y="297"/>
                    <a:pt x="215" y="297"/>
                  </a:cubicBezTo>
                  <a:cubicBezTo>
                    <a:pt x="215" y="298"/>
                    <a:pt x="214" y="298"/>
                    <a:pt x="214" y="298"/>
                  </a:cubicBezTo>
                  <a:cubicBezTo>
                    <a:pt x="215" y="299"/>
                    <a:pt x="216" y="299"/>
                    <a:pt x="217" y="299"/>
                  </a:cubicBezTo>
                  <a:cubicBezTo>
                    <a:pt x="217" y="300"/>
                    <a:pt x="218" y="300"/>
                    <a:pt x="219" y="300"/>
                  </a:cubicBezTo>
                  <a:cubicBezTo>
                    <a:pt x="220" y="299"/>
                    <a:pt x="221" y="298"/>
                    <a:pt x="222" y="297"/>
                  </a:cubicBezTo>
                  <a:cubicBezTo>
                    <a:pt x="222" y="296"/>
                    <a:pt x="223" y="296"/>
                    <a:pt x="224" y="295"/>
                  </a:cubicBezTo>
                  <a:cubicBezTo>
                    <a:pt x="225" y="295"/>
                    <a:pt x="226" y="295"/>
                    <a:pt x="226" y="295"/>
                  </a:cubicBezTo>
                  <a:cubicBezTo>
                    <a:pt x="227" y="295"/>
                    <a:pt x="228" y="293"/>
                    <a:pt x="228" y="293"/>
                  </a:cubicBezTo>
                  <a:cubicBezTo>
                    <a:pt x="228" y="293"/>
                    <a:pt x="229" y="292"/>
                    <a:pt x="229" y="292"/>
                  </a:cubicBezTo>
                  <a:cubicBezTo>
                    <a:pt x="230" y="292"/>
                    <a:pt x="231" y="292"/>
                    <a:pt x="231" y="292"/>
                  </a:cubicBezTo>
                  <a:cubicBezTo>
                    <a:pt x="232" y="292"/>
                    <a:pt x="232" y="292"/>
                    <a:pt x="233" y="292"/>
                  </a:cubicBezTo>
                  <a:cubicBezTo>
                    <a:pt x="232" y="292"/>
                    <a:pt x="232" y="293"/>
                    <a:pt x="231" y="293"/>
                  </a:cubicBezTo>
                  <a:cubicBezTo>
                    <a:pt x="231" y="293"/>
                    <a:pt x="230" y="294"/>
                    <a:pt x="230" y="295"/>
                  </a:cubicBezTo>
                  <a:cubicBezTo>
                    <a:pt x="230" y="295"/>
                    <a:pt x="230" y="296"/>
                    <a:pt x="230" y="296"/>
                  </a:cubicBezTo>
                  <a:cubicBezTo>
                    <a:pt x="231" y="296"/>
                    <a:pt x="231" y="296"/>
                    <a:pt x="232" y="296"/>
                  </a:cubicBezTo>
                  <a:cubicBezTo>
                    <a:pt x="232" y="296"/>
                    <a:pt x="233" y="298"/>
                    <a:pt x="233" y="299"/>
                  </a:cubicBezTo>
                  <a:cubicBezTo>
                    <a:pt x="233" y="300"/>
                    <a:pt x="233" y="300"/>
                    <a:pt x="234" y="300"/>
                  </a:cubicBezTo>
                  <a:cubicBezTo>
                    <a:pt x="235" y="300"/>
                    <a:pt x="235" y="299"/>
                    <a:pt x="236" y="299"/>
                  </a:cubicBezTo>
                  <a:cubicBezTo>
                    <a:pt x="236" y="298"/>
                    <a:pt x="236" y="298"/>
                    <a:pt x="237" y="297"/>
                  </a:cubicBezTo>
                  <a:cubicBezTo>
                    <a:pt x="237" y="298"/>
                    <a:pt x="237" y="298"/>
                    <a:pt x="237" y="299"/>
                  </a:cubicBezTo>
                  <a:cubicBezTo>
                    <a:pt x="237" y="299"/>
                    <a:pt x="237" y="300"/>
                    <a:pt x="238" y="300"/>
                  </a:cubicBezTo>
                  <a:cubicBezTo>
                    <a:pt x="238" y="301"/>
                    <a:pt x="239" y="301"/>
                    <a:pt x="239" y="301"/>
                  </a:cubicBezTo>
                  <a:cubicBezTo>
                    <a:pt x="240" y="301"/>
                    <a:pt x="240" y="303"/>
                    <a:pt x="240" y="303"/>
                  </a:cubicBezTo>
                  <a:cubicBezTo>
                    <a:pt x="240" y="304"/>
                    <a:pt x="240" y="305"/>
                    <a:pt x="240" y="305"/>
                  </a:cubicBezTo>
                  <a:cubicBezTo>
                    <a:pt x="240" y="306"/>
                    <a:pt x="240" y="307"/>
                    <a:pt x="240" y="307"/>
                  </a:cubicBezTo>
                  <a:cubicBezTo>
                    <a:pt x="241" y="308"/>
                    <a:pt x="242" y="308"/>
                    <a:pt x="242" y="307"/>
                  </a:cubicBezTo>
                  <a:cubicBezTo>
                    <a:pt x="242" y="307"/>
                    <a:pt x="242" y="306"/>
                    <a:pt x="242" y="305"/>
                  </a:cubicBezTo>
                  <a:cubicBezTo>
                    <a:pt x="242" y="305"/>
                    <a:pt x="242" y="305"/>
                    <a:pt x="242" y="304"/>
                  </a:cubicBezTo>
                  <a:cubicBezTo>
                    <a:pt x="242" y="304"/>
                    <a:pt x="242" y="304"/>
                    <a:pt x="242" y="303"/>
                  </a:cubicBezTo>
                  <a:cubicBezTo>
                    <a:pt x="242" y="303"/>
                    <a:pt x="243" y="303"/>
                    <a:pt x="243" y="302"/>
                  </a:cubicBezTo>
                  <a:cubicBezTo>
                    <a:pt x="243" y="301"/>
                    <a:pt x="242" y="299"/>
                    <a:pt x="244" y="299"/>
                  </a:cubicBezTo>
                  <a:cubicBezTo>
                    <a:pt x="245" y="298"/>
                    <a:pt x="246" y="298"/>
                    <a:pt x="247" y="297"/>
                  </a:cubicBezTo>
                  <a:cubicBezTo>
                    <a:pt x="248" y="297"/>
                    <a:pt x="248" y="296"/>
                    <a:pt x="249" y="295"/>
                  </a:cubicBezTo>
                  <a:cubicBezTo>
                    <a:pt x="250" y="294"/>
                    <a:pt x="252" y="294"/>
                    <a:pt x="253" y="295"/>
                  </a:cubicBezTo>
                  <a:cubicBezTo>
                    <a:pt x="253" y="295"/>
                    <a:pt x="252" y="295"/>
                    <a:pt x="251" y="296"/>
                  </a:cubicBezTo>
                  <a:cubicBezTo>
                    <a:pt x="251" y="296"/>
                    <a:pt x="251" y="296"/>
                    <a:pt x="250" y="296"/>
                  </a:cubicBezTo>
                  <a:cubicBezTo>
                    <a:pt x="250" y="297"/>
                    <a:pt x="249" y="297"/>
                    <a:pt x="249" y="297"/>
                  </a:cubicBezTo>
                  <a:cubicBezTo>
                    <a:pt x="248" y="297"/>
                    <a:pt x="248" y="297"/>
                    <a:pt x="248" y="298"/>
                  </a:cubicBezTo>
                  <a:cubicBezTo>
                    <a:pt x="247" y="299"/>
                    <a:pt x="247" y="300"/>
                    <a:pt x="246" y="300"/>
                  </a:cubicBezTo>
                  <a:cubicBezTo>
                    <a:pt x="246" y="301"/>
                    <a:pt x="246" y="302"/>
                    <a:pt x="247" y="302"/>
                  </a:cubicBezTo>
                  <a:cubicBezTo>
                    <a:pt x="248" y="303"/>
                    <a:pt x="248" y="303"/>
                    <a:pt x="249" y="304"/>
                  </a:cubicBezTo>
                  <a:cubicBezTo>
                    <a:pt x="249" y="304"/>
                    <a:pt x="250" y="304"/>
                    <a:pt x="251" y="304"/>
                  </a:cubicBezTo>
                  <a:cubicBezTo>
                    <a:pt x="251" y="304"/>
                    <a:pt x="252" y="303"/>
                    <a:pt x="252" y="303"/>
                  </a:cubicBezTo>
                  <a:cubicBezTo>
                    <a:pt x="253" y="302"/>
                    <a:pt x="254" y="303"/>
                    <a:pt x="256" y="303"/>
                  </a:cubicBezTo>
                  <a:cubicBezTo>
                    <a:pt x="256" y="302"/>
                    <a:pt x="257" y="302"/>
                    <a:pt x="257" y="301"/>
                  </a:cubicBezTo>
                  <a:cubicBezTo>
                    <a:pt x="258" y="301"/>
                    <a:pt x="259" y="300"/>
                    <a:pt x="260" y="300"/>
                  </a:cubicBezTo>
                  <a:cubicBezTo>
                    <a:pt x="261" y="299"/>
                    <a:pt x="262" y="299"/>
                    <a:pt x="263" y="298"/>
                  </a:cubicBezTo>
                  <a:cubicBezTo>
                    <a:pt x="263" y="298"/>
                    <a:pt x="264" y="298"/>
                    <a:pt x="265" y="298"/>
                  </a:cubicBezTo>
                  <a:cubicBezTo>
                    <a:pt x="265" y="298"/>
                    <a:pt x="264" y="299"/>
                    <a:pt x="264" y="299"/>
                  </a:cubicBezTo>
                  <a:cubicBezTo>
                    <a:pt x="264" y="300"/>
                    <a:pt x="263" y="300"/>
                    <a:pt x="263" y="301"/>
                  </a:cubicBezTo>
                  <a:cubicBezTo>
                    <a:pt x="263" y="301"/>
                    <a:pt x="263" y="302"/>
                    <a:pt x="262" y="302"/>
                  </a:cubicBezTo>
                  <a:cubicBezTo>
                    <a:pt x="262" y="302"/>
                    <a:pt x="262" y="303"/>
                    <a:pt x="262" y="303"/>
                  </a:cubicBezTo>
                  <a:cubicBezTo>
                    <a:pt x="262" y="304"/>
                    <a:pt x="261" y="304"/>
                    <a:pt x="261" y="304"/>
                  </a:cubicBezTo>
                  <a:cubicBezTo>
                    <a:pt x="260" y="305"/>
                    <a:pt x="260" y="305"/>
                    <a:pt x="259" y="305"/>
                  </a:cubicBezTo>
                  <a:cubicBezTo>
                    <a:pt x="258" y="305"/>
                    <a:pt x="258" y="306"/>
                    <a:pt x="257" y="306"/>
                  </a:cubicBezTo>
                  <a:cubicBezTo>
                    <a:pt x="256" y="307"/>
                    <a:pt x="255" y="308"/>
                    <a:pt x="255" y="308"/>
                  </a:cubicBezTo>
                  <a:cubicBezTo>
                    <a:pt x="253" y="309"/>
                    <a:pt x="253" y="311"/>
                    <a:pt x="253" y="312"/>
                  </a:cubicBezTo>
                  <a:cubicBezTo>
                    <a:pt x="253" y="313"/>
                    <a:pt x="252" y="313"/>
                    <a:pt x="253" y="315"/>
                  </a:cubicBezTo>
                  <a:cubicBezTo>
                    <a:pt x="253" y="315"/>
                    <a:pt x="253" y="315"/>
                    <a:pt x="253" y="315"/>
                  </a:cubicBezTo>
                  <a:cubicBezTo>
                    <a:pt x="253" y="316"/>
                    <a:pt x="253" y="316"/>
                    <a:pt x="254" y="316"/>
                  </a:cubicBezTo>
                  <a:cubicBezTo>
                    <a:pt x="253" y="316"/>
                    <a:pt x="253" y="316"/>
                    <a:pt x="253" y="316"/>
                  </a:cubicBezTo>
                  <a:cubicBezTo>
                    <a:pt x="253" y="316"/>
                    <a:pt x="252" y="316"/>
                    <a:pt x="252" y="316"/>
                  </a:cubicBezTo>
                  <a:cubicBezTo>
                    <a:pt x="252" y="317"/>
                    <a:pt x="251" y="317"/>
                    <a:pt x="251" y="317"/>
                  </a:cubicBezTo>
                  <a:cubicBezTo>
                    <a:pt x="250" y="317"/>
                    <a:pt x="251" y="318"/>
                    <a:pt x="250" y="318"/>
                  </a:cubicBezTo>
                  <a:cubicBezTo>
                    <a:pt x="249" y="318"/>
                    <a:pt x="249" y="320"/>
                    <a:pt x="249" y="321"/>
                  </a:cubicBezTo>
                  <a:cubicBezTo>
                    <a:pt x="248" y="322"/>
                    <a:pt x="248" y="324"/>
                    <a:pt x="247" y="324"/>
                  </a:cubicBezTo>
                  <a:cubicBezTo>
                    <a:pt x="246" y="325"/>
                    <a:pt x="246" y="326"/>
                    <a:pt x="246" y="326"/>
                  </a:cubicBezTo>
                  <a:cubicBezTo>
                    <a:pt x="246" y="327"/>
                    <a:pt x="247" y="329"/>
                    <a:pt x="248" y="330"/>
                  </a:cubicBezTo>
                  <a:cubicBezTo>
                    <a:pt x="247" y="331"/>
                    <a:pt x="245" y="330"/>
                    <a:pt x="244" y="329"/>
                  </a:cubicBezTo>
                  <a:cubicBezTo>
                    <a:pt x="244" y="329"/>
                    <a:pt x="244" y="329"/>
                    <a:pt x="244" y="329"/>
                  </a:cubicBezTo>
                  <a:cubicBezTo>
                    <a:pt x="244" y="329"/>
                    <a:pt x="243" y="330"/>
                    <a:pt x="243" y="330"/>
                  </a:cubicBezTo>
                  <a:cubicBezTo>
                    <a:pt x="243" y="331"/>
                    <a:pt x="242" y="331"/>
                    <a:pt x="242" y="331"/>
                  </a:cubicBezTo>
                  <a:cubicBezTo>
                    <a:pt x="241" y="332"/>
                    <a:pt x="241" y="332"/>
                    <a:pt x="241" y="333"/>
                  </a:cubicBezTo>
                  <a:cubicBezTo>
                    <a:pt x="241" y="334"/>
                    <a:pt x="241" y="335"/>
                    <a:pt x="240" y="336"/>
                  </a:cubicBezTo>
                  <a:cubicBezTo>
                    <a:pt x="239" y="336"/>
                    <a:pt x="239" y="336"/>
                    <a:pt x="239" y="336"/>
                  </a:cubicBezTo>
                  <a:cubicBezTo>
                    <a:pt x="239" y="336"/>
                    <a:pt x="238" y="335"/>
                    <a:pt x="238" y="335"/>
                  </a:cubicBezTo>
                  <a:cubicBezTo>
                    <a:pt x="237" y="335"/>
                    <a:pt x="237" y="335"/>
                    <a:pt x="236" y="335"/>
                  </a:cubicBezTo>
                  <a:cubicBezTo>
                    <a:pt x="236" y="336"/>
                    <a:pt x="236" y="336"/>
                    <a:pt x="236" y="337"/>
                  </a:cubicBezTo>
                  <a:cubicBezTo>
                    <a:pt x="235" y="337"/>
                    <a:pt x="235" y="337"/>
                    <a:pt x="234" y="337"/>
                  </a:cubicBezTo>
                  <a:cubicBezTo>
                    <a:pt x="234" y="338"/>
                    <a:pt x="233" y="338"/>
                    <a:pt x="233" y="339"/>
                  </a:cubicBezTo>
                  <a:cubicBezTo>
                    <a:pt x="233" y="340"/>
                    <a:pt x="232" y="341"/>
                    <a:pt x="232" y="342"/>
                  </a:cubicBezTo>
                  <a:cubicBezTo>
                    <a:pt x="232" y="344"/>
                    <a:pt x="230" y="343"/>
                    <a:pt x="230" y="342"/>
                  </a:cubicBezTo>
                  <a:cubicBezTo>
                    <a:pt x="230" y="341"/>
                    <a:pt x="230" y="341"/>
                    <a:pt x="230" y="341"/>
                  </a:cubicBezTo>
                  <a:cubicBezTo>
                    <a:pt x="230" y="341"/>
                    <a:pt x="230" y="340"/>
                    <a:pt x="229" y="340"/>
                  </a:cubicBezTo>
                  <a:cubicBezTo>
                    <a:pt x="228" y="340"/>
                    <a:pt x="227" y="341"/>
                    <a:pt x="227" y="342"/>
                  </a:cubicBezTo>
                  <a:cubicBezTo>
                    <a:pt x="226" y="343"/>
                    <a:pt x="225" y="343"/>
                    <a:pt x="225" y="343"/>
                  </a:cubicBezTo>
                  <a:cubicBezTo>
                    <a:pt x="224" y="344"/>
                    <a:pt x="224" y="344"/>
                    <a:pt x="224" y="345"/>
                  </a:cubicBezTo>
                  <a:cubicBezTo>
                    <a:pt x="223" y="347"/>
                    <a:pt x="221" y="346"/>
                    <a:pt x="219" y="346"/>
                  </a:cubicBezTo>
                  <a:cubicBezTo>
                    <a:pt x="218" y="346"/>
                    <a:pt x="218" y="347"/>
                    <a:pt x="218" y="347"/>
                  </a:cubicBezTo>
                  <a:cubicBezTo>
                    <a:pt x="217" y="348"/>
                    <a:pt x="216" y="349"/>
                    <a:pt x="215" y="349"/>
                  </a:cubicBezTo>
                  <a:cubicBezTo>
                    <a:pt x="215" y="350"/>
                    <a:pt x="214" y="350"/>
                    <a:pt x="213" y="350"/>
                  </a:cubicBezTo>
                  <a:cubicBezTo>
                    <a:pt x="212" y="351"/>
                    <a:pt x="212" y="351"/>
                    <a:pt x="211" y="352"/>
                  </a:cubicBezTo>
                  <a:cubicBezTo>
                    <a:pt x="210" y="353"/>
                    <a:pt x="209" y="353"/>
                    <a:pt x="208" y="355"/>
                  </a:cubicBezTo>
                  <a:cubicBezTo>
                    <a:pt x="208" y="356"/>
                    <a:pt x="208" y="357"/>
                    <a:pt x="208" y="357"/>
                  </a:cubicBezTo>
                  <a:cubicBezTo>
                    <a:pt x="209" y="357"/>
                    <a:pt x="209" y="358"/>
                    <a:pt x="209" y="358"/>
                  </a:cubicBezTo>
                  <a:cubicBezTo>
                    <a:pt x="210" y="358"/>
                    <a:pt x="210" y="359"/>
                    <a:pt x="210" y="360"/>
                  </a:cubicBezTo>
                  <a:cubicBezTo>
                    <a:pt x="210" y="360"/>
                    <a:pt x="210" y="360"/>
                    <a:pt x="210" y="361"/>
                  </a:cubicBezTo>
                  <a:cubicBezTo>
                    <a:pt x="210" y="361"/>
                    <a:pt x="209" y="361"/>
                    <a:pt x="209" y="361"/>
                  </a:cubicBezTo>
                  <a:cubicBezTo>
                    <a:pt x="209" y="360"/>
                    <a:pt x="208" y="359"/>
                    <a:pt x="207" y="359"/>
                  </a:cubicBezTo>
                  <a:cubicBezTo>
                    <a:pt x="206" y="359"/>
                    <a:pt x="206" y="359"/>
                    <a:pt x="206" y="359"/>
                  </a:cubicBezTo>
                  <a:cubicBezTo>
                    <a:pt x="205" y="360"/>
                    <a:pt x="206" y="361"/>
                    <a:pt x="206" y="361"/>
                  </a:cubicBezTo>
                  <a:cubicBezTo>
                    <a:pt x="206" y="361"/>
                    <a:pt x="206" y="361"/>
                    <a:pt x="206" y="361"/>
                  </a:cubicBezTo>
                  <a:cubicBezTo>
                    <a:pt x="206" y="363"/>
                    <a:pt x="204" y="362"/>
                    <a:pt x="204" y="361"/>
                  </a:cubicBezTo>
                  <a:cubicBezTo>
                    <a:pt x="204" y="360"/>
                    <a:pt x="205" y="359"/>
                    <a:pt x="204" y="358"/>
                  </a:cubicBezTo>
                  <a:cubicBezTo>
                    <a:pt x="204" y="357"/>
                    <a:pt x="203" y="358"/>
                    <a:pt x="202" y="358"/>
                  </a:cubicBezTo>
                  <a:cubicBezTo>
                    <a:pt x="202" y="358"/>
                    <a:pt x="201" y="358"/>
                    <a:pt x="201" y="358"/>
                  </a:cubicBezTo>
                  <a:cubicBezTo>
                    <a:pt x="200" y="358"/>
                    <a:pt x="200" y="358"/>
                    <a:pt x="199" y="358"/>
                  </a:cubicBezTo>
                  <a:cubicBezTo>
                    <a:pt x="199" y="358"/>
                    <a:pt x="198" y="358"/>
                    <a:pt x="198" y="358"/>
                  </a:cubicBezTo>
                  <a:cubicBezTo>
                    <a:pt x="197" y="358"/>
                    <a:pt x="196" y="358"/>
                    <a:pt x="196" y="358"/>
                  </a:cubicBezTo>
                  <a:cubicBezTo>
                    <a:pt x="195" y="358"/>
                    <a:pt x="194" y="358"/>
                    <a:pt x="193" y="359"/>
                  </a:cubicBezTo>
                  <a:cubicBezTo>
                    <a:pt x="192" y="359"/>
                    <a:pt x="193" y="360"/>
                    <a:pt x="192" y="361"/>
                  </a:cubicBezTo>
                  <a:cubicBezTo>
                    <a:pt x="191" y="361"/>
                    <a:pt x="190" y="362"/>
                    <a:pt x="190" y="362"/>
                  </a:cubicBezTo>
                  <a:cubicBezTo>
                    <a:pt x="189" y="363"/>
                    <a:pt x="188" y="364"/>
                    <a:pt x="188" y="364"/>
                  </a:cubicBezTo>
                  <a:cubicBezTo>
                    <a:pt x="187" y="365"/>
                    <a:pt x="187" y="365"/>
                    <a:pt x="186" y="366"/>
                  </a:cubicBezTo>
                  <a:cubicBezTo>
                    <a:pt x="186" y="367"/>
                    <a:pt x="186" y="368"/>
                    <a:pt x="185" y="368"/>
                  </a:cubicBezTo>
                  <a:cubicBezTo>
                    <a:pt x="185" y="368"/>
                    <a:pt x="184" y="368"/>
                    <a:pt x="183" y="368"/>
                  </a:cubicBezTo>
                  <a:cubicBezTo>
                    <a:pt x="183" y="368"/>
                    <a:pt x="183" y="369"/>
                    <a:pt x="183" y="369"/>
                  </a:cubicBezTo>
                  <a:cubicBezTo>
                    <a:pt x="183" y="369"/>
                    <a:pt x="182" y="370"/>
                    <a:pt x="182" y="370"/>
                  </a:cubicBezTo>
                  <a:cubicBezTo>
                    <a:pt x="181" y="370"/>
                    <a:pt x="181" y="370"/>
                    <a:pt x="181" y="370"/>
                  </a:cubicBezTo>
                  <a:cubicBezTo>
                    <a:pt x="180" y="371"/>
                    <a:pt x="180" y="371"/>
                    <a:pt x="180" y="371"/>
                  </a:cubicBezTo>
                  <a:cubicBezTo>
                    <a:pt x="179" y="372"/>
                    <a:pt x="178" y="371"/>
                    <a:pt x="178" y="371"/>
                  </a:cubicBezTo>
                  <a:cubicBezTo>
                    <a:pt x="178" y="371"/>
                    <a:pt x="177" y="371"/>
                    <a:pt x="177" y="371"/>
                  </a:cubicBezTo>
                  <a:cubicBezTo>
                    <a:pt x="177" y="371"/>
                    <a:pt x="176" y="372"/>
                    <a:pt x="176" y="373"/>
                  </a:cubicBezTo>
                  <a:cubicBezTo>
                    <a:pt x="176" y="374"/>
                    <a:pt x="176" y="375"/>
                    <a:pt x="177" y="375"/>
                  </a:cubicBezTo>
                  <a:cubicBezTo>
                    <a:pt x="178" y="376"/>
                    <a:pt x="178" y="374"/>
                    <a:pt x="178" y="374"/>
                  </a:cubicBezTo>
                  <a:cubicBezTo>
                    <a:pt x="178" y="374"/>
                    <a:pt x="178" y="374"/>
                    <a:pt x="178" y="373"/>
                  </a:cubicBezTo>
                  <a:cubicBezTo>
                    <a:pt x="178" y="373"/>
                    <a:pt x="179" y="373"/>
                    <a:pt x="180" y="373"/>
                  </a:cubicBezTo>
                  <a:cubicBezTo>
                    <a:pt x="180" y="373"/>
                    <a:pt x="180" y="373"/>
                    <a:pt x="180" y="374"/>
                  </a:cubicBezTo>
                  <a:cubicBezTo>
                    <a:pt x="180" y="374"/>
                    <a:pt x="180" y="374"/>
                    <a:pt x="180" y="374"/>
                  </a:cubicBezTo>
                  <a:cubicBezTo>
                    <a:pt x="180" y="375"/>
                    <a:pt x="181" y="375"/>
                    <a:pt x="181" y="374"/>
                  </a:cubicBezTo>
                  <a:cubicBezTo>
                    <a:pt x="182" y="374"/>
                    <a:pt x="182" y="373"/>
                    <a:pt x="182" y="373"/>
                  </a:cubicBezTo>
                  <a:cubicBezTo>
                    <a:pt x="182" y="372"/>
                    <a:pt x="183" y="372"/>
                    <a:pt x="183" y="372"/>
                  </a:cubicBezTo>
                  <a:cubicBezTo>
                    <a:pt x="183" y="370"/>
                    <a:pt x="185" y="371"/>
                    <a:pt x="185" y="372"/>
                  </a:cubicBezTo>
                  <a:cubicBezTo>
                    <a:pt x="185" y="373"/>
                    <a:pt x="185" y="373"/>
                    <a:pt x="186" y="374"/>
                  </a:cubicBezTo>
                  <a:cubicBezTo>
                    <a:pt x="187" y="374"/>
                    <a:pt x="187" y="373"/>
                    <a:pt x="187" y="372"/>
                  </a:cubicBezTo>
                  <a:cubicBezTo>
                    <a:pt x="187" y="373"/>
                    <a:pt x="188" y="373"/>
                    <a:pt x="188" y="373"/>
                  </a:cubicBezTo>
                  <a:cubicBezTo>
                    <a:pt x="188" y="373"/>
                    <a:pt x="189" y="373"/>
                    <a:pt x="189" y="373"/>
                  </a:cubicBezTo>
                  <a:cubicBezTo>
                    <a:pt x="189" y="372"/>
                    <a:pt x="189" y="372"/>
                    <a:pt x="189" y="371"/>
                  </a:cubicBezTo>
                  <a:cubicBezTo>
                    <a:pt x="190" y="371"/>
                    <a:pt x="191" y="371"/>
                    <a:pt x="192" y="371"/>
                  </a:cubicBezTo>
                  <a:cubicBezTo>
                    <a:pt x="192" y="371"/>
                    <a:pt x="193" y="370"/>
                    <a:pt x="194" y="369"/>
                  </a:cubicBezTo>
                  <a:cubicBezTo>
                    <a:pt x="194" y="369"/>
                    <a:pt x="195" y="369"/>
                    <a:pt x="195" y="368"/>
                  </a:cubicBezTo>
                  <a:cubicBezTo>
                    <a:pt x="195" y="368"/>
                    <a:pt x="195" y="368"/>
                    <a:pt x="195" y="367"/>
                  </a:cubicBezTo>
                  <a:cubicBezTo>
                    <a:pt x="194" y="366"/>
                    <a:pt x="194" y="366"/>
                    <a:pt x="195" y="365"/>
                  </a:cubicBezTo>
                  <a:cubicBezTo>
                    <a:pt x="196" y="365"/>
                    <a:pt x="196" y="365"/>
                    <a:pt x="196" y="365"/>
                  </a:cubicBezTo>
                  <a:cubicBezTo>
                    <a:pt x="197" y="364"/>
                    <a:pt x="197" y="363"/>
                    <a:pt x="198" y="363"/>
                  </a:cubicBezTo>
                  <a:cubicBezTo>
                    <a:pt x="199" y="363"/>
                    <a:pt x="200" y="363"/>
                    <a:pt x="201" y="364"/>
                  </a:cubicBezTo>
                  <a:cubicBezTo>
                    <a:pt x="202" y="364"/>
                    <a:pt x="201" y="365"/>
                    <a:pt x="200" y="365"/>
                  </a:cubicBezTo>
                  <a:cubicBezTo>
                    <a:pt x="200" y="365"/>
                    <a:pt x="199" y="366"/>
                    <a:pt x="199" y="366"/>
                  </a:cubicBezTo>
                  <a:cubicBezTo>
                    <a:pt x="199" y="367"/>
                    <a:pt x="198" y="367"/>
                    <a:pt x="198" y="367"/>
                  </a:cubicBezTo>
                  <a:cubicBezTo>
                    <a:pt x="197" y="368"/>
                    <a:pt x="198" y="369"/>
                    <a:pt x="198" y="370"/>
                  </a:cubicBezTo>
                  <a:cubicBezTo>
                    <a:pt x="198" y="370"/>
                    <a:pt x="198" y="370"/>
                    <a:pt x="198" y="370"/>
                  </a:cubicBezTo>
                  <a:cubicBezTo>
                    <a:pt x="199" y="370"/>
                    <a:pt x="200" y="369"/>
                    <a:pt x="201" y="368"/>
                  </a:cubicBezTo>
                  <a:cubicBezTo>
                    <a:pt x="201" y="368"/>
                    <a:pt x="201" y="367"/>
                    <a:pt x="201" y="367"/>
                  </a:cubicBezTo>
                  <a:cubicBezTo>
                    <a:pt x="201" y="367"/>
                    <a:pt x="202" y="365"/>
                    <a:pt x="202" y="366"/>
                  </a:cubicBezTo>
                  <a:cubicBezTo>
                    <a:pt x="203" y="366"/>
                    <a:pt x="203" y="366"/>
                    <a:pt x="203" y="366"/>
                  </a:cubicBezTo>
                  <a:cubicBezTo>
                    <a:pt x="203" y="366"/>
                    <a:pt x="203" y="366"/>
                    <a:pt x="203" y="366"/>
                  </a:cubicBezTo>
                  <a:cubicBezTo>
                    <a:pt x="203" y="365"/>
                    <a:pt x="205" y="364"/>
                    <a:pt x="205" y="366"/>
                  </a:cubicBezTo>
                  <a:cubicBezTo>
                    <a:pt x="206" y="366"/>
                    <a:pt x="205" y="367"/>
                    <a:pt x="205" y="367"/>
                  </a:cubicBezTo>
                  <a:cubicBezTo>
                    <a:pt x="205" y="367"/>
                    <a:pt x="205" y="368"/>
                    <a:pt x="205" y="368"/>
                  </a:cubicBezTo>
                  <a:cubicBezTo>
                    <a:pt x="206" y="368"/>
                    <a:pt x="206" y="368"/>
                    <a:pt x="206" y="367"/>
                  </a:cubicBezTo>
                  <a:cubicBezTo>
                    <a:pt x="207" y="367"/>
                    <a:pt x="208" y="366"/>
                    <a:pt x="208" y="366"/>
                  </a:cubicBezTo>
                  <a:cubicBezTo>
                    <a:pt x="209" y="366"/>
                    <a:pt x="209" y="365"/>
                    <a:pt x="209" y="365"/>
                  </a:cubicBezTo>
                  <a:cubicBezTo>
                    <a:pt x="210" y="365"/>
                    <a:pt x="211" y="365"/>
                    <a:pt x="211" y="365"/>
                  </a:cubicBezTo>
                  <a:cubicBezTo>
                    <a:pt x="212" y="364"/>
                    <a:pt x="212" y="363"/>
                    <a:pt x="213" y="361"/>
                  </a:cubicBezTo>
                  <a:cubicBezTo>
                    <a:pt x="214" y="360"/>
                    <a:pt x="215" y="361"/>
                    <a:pt x="216" y="361"/>
                  </a:cubicBezTo>
                  <a:cubicBezTo>
                    <a:pt x="217" y="363"/>
                    <a:pt x="216" y="364"/>
                    <a:pt x="216" y="365"/>
                  </a:cubicBezTo>
                  <a:cubicBezTo>
                    <a:pt x="215" y="366"/>
                    <a:pt x="214" y="367"/>
                    <a:pt x="214" y="368"/>
                  </a:cubicBezTo>
                  <a:cubicBezTo>
                    <a:pt x="214" y="368"/>
                    <a:pt x="214" y="368"/>
                    <a:pt x="214" y="368"/>
                  </a:cubicBezTo>
                  <a:cubicBezTo>
                    <a:pt x="215" y="368"/>
                    <a:pt x="217" y="367"/>
                    <a:pt x="217" y="366"/>
                  </a:cubicBezTo>
                  <a:cubicBezTo>
                    <a:pt x="217" y="366"/>
                    <a:pt x="217" y="365"/>
                    <a:pt x="217" y="364"/>
                  </a:cubicBezTo>
                  <a:cubicBezTo>
                    <a:pt x="217" y="364"/>
                    <a:pt x="217" y="361"/>
                    <a:pt x="217" y="361"/>
                  </a:cubicBezTo>
                  <a:cubicBezTo>
                    <a:pt x="218" y="361"/>
                    <a:pt x="219" y="361"/>
                    <a:pt x="219" y="361"/>
                  </a:cubicBezTo>
                  <a:cubicBezTo>
                    <a:pt x="220" y="361"/>
                    <a:pt x="221" y="361"/>
                    <a:pt x="222" y="361"/>
                  </a:cubicBezTo>
                  <a:cubicBezTo>
                    <a:pt x="223" y="361"/>
                    <a:pt x="224" y="361"/>
                    <a:pt x="224" y="361"/>
                  </a:cubicBezTo>
                  <a:cubicBezTo>
                    <a:pt x="224" y="361"/>
                    <a:pt x="225" y="361"/>
                    <a:pt x="225" y="360"/>
                  </a:cubicBezTo>
                  <a:cubicBezTo>
                    <a:pt x="225" y="360"/>
                    <a:pt x="225" y="359"/>
                    <a:pt x="226" y="359"/>
                  </a:cubicBezTo>
                  <a:cubicBezTo>
                    <a:pt x="226" y="359"/>
                    <a:pt x="226" y="359"/>
                    <a:pt x="226" y="359"/>
                  </a:cubicBezTo>
                  <a:cubicBezTo>
                    <a:pt x="226" y="358"/>
                    <a:pt x="226" y="357"/>
                    <a:pt x="227" y="357"/>
                  </a:cubicBezTo>
                  <a:cubicBezTo>
                    <a:pt x="227" y="356"/>
                    <a:pt x="228" y="356"/>
                    <a:pt x="228" y="356"/>
                  </a:cubicBezTo>
                  <a:cubicBezTo>
                    <a:pt x="229" y="357"/>
                    <a:pt x="229" y="357"/>
                    <a:pt x="229" y="357"/>
                  </a:cubicBezTo>
                  <a:cubicBezTo>
                    <a:pt x="229" y="358"/>
                    <a:pt x="229" y="359"/>
                    <a:pt x="229" y="359"/>
                  </a:cubicBezTo>
                  <a:cubicBezTo>
                    <a:pt x="229" y="360"/>
                    <a:pt x="229" y="360"/>
                    <a:pt x="229" y="360"/>
                  </a:cubicBezTo>
                  <a:cubicBezTo>
                    <a:pt x="231" y="359"/>
                    <a:pt x="230" y="356"/>
                    <a:pt x="232" y="356"/>
                  </a:cubicBezTo>
                  <a:cubicBezTo>
                    <a:pt x="232" y="356"/>
                    <a:pt x="232" y="356"/>
                    <a:pt x="232" y="355"/>
                  </a:cubicBezTo>
                  <a:cubicBezTo>
                    <a:pt x="231" y="355"/>
                    <a:pt x="231" y="355"/>
                    <a:pt x="230" y="355"/>
                  </a:cubicBezTo>
                  <a:cubicBezTo>
                    <a:pt x="230" y="355"/>
                    <a:pt x="229" y="355"/>
                    <a:pt x="229" y="355"/>
                  </a:cubicBezTo>
                  <a:cubicBezTo>
                    <a:pt x="229" y="355"/>
                    <a:pt x="229" y="355"/>
                    <a:pt x="229" y="355"/>
                  </a:cubicBezTo>
                  <a:cubicBezTo>
                    <a:pt x="229" y="354"/>
                    <a:pt x="230" y="354"/>
                    <a:pt x="231" y="353"/>
                  </a:cubicBezTo>
                  <a:cubicBezTo>
                    <a:pt x="231" y="352"/>
                    <a:pt x="232" y="352"/>
                    <a:pt x="232" y="352"/>
                  </a:cubicBezTo>
                  <a:cubicBezTo>
                    <a:pt x="233" y="351"/>
                    <a:pt x="234" y="351"/>
                    <a:pt x="235" y="351"/>
                  </a:cubicBezTo>
                  <a:cubicBezTo>
                    <a:pt x="235" y="352"/>
                    <a:pt x="237" y="352"/>
                    <a:pt x="237" y="351"/>
                  </a:cubicBezTo>
                  <a:cubicBezTo>
                    <a:pt x="238" y="351"/>
                    <a:pt x="238" y="350"/>
                    <a:pt x="237" y="349"/>
                  </a:cubicBezTo>
                  <a:cubicBezTo>
                    <a:pt x="237" y="349"/>
                    <a:pt x="238" y="349"/>
                    <a:pt x="238" y="349"/>
                  </a:cubicBezTo>
                  <a:cubicBezTo>
                    <a:pt x="238" y="348"/>
                    <a:pt x="238" y="347"/>
                    <a:pt x="239" y="347"/>
                  </a:cubicBezTo>
                  <a:cubicBezTo>
                    <a:pt x="241" y="347"/>
                    <a:pt x="241" y="348"/>
                    <a:pt x="242" y="349"/>
                  </a:cubicBezTo>
                  <a:cubicBezTo>
                    <a:pt x="242" y="349"/>
                    <a:pt x="242" y="349"/>
                    <a:pt x="243" y="349"/>
                  </a:cubicBezTo>
                  <a:cubicBezTo>
                    <a:pt x="244" y="349"/>
                    <a:pt x="243" y="347"/>
                    <a:pt x="243" y="346"/>
                  </a:cubicBezTo>
                  <a:cubicBezTo>
                    <a:pt x="244" y="346"/>
                    <a:pt x="244" y="346"/>
                    <a:pt x="244" y="346"/>
                  </a:cubicBezTo>
                  <a:cubicBezTo>
                    <a:pt x="244" y="346"/>
                    <a:pt x="244" y="346"/>
                    <a:pt x="244" y="346"/>
                  </a:cubicBezTo>
                  <a:cubicBezTo>
                    <a:pt x="244" y="345"/>
                    <a:pt x="244" y="344"/>
                    <a:pt x="245" y="344"/>
                  </a:cubicBezTo>
                  <a:cubicBezTo>
                    <a:pt x="246" y="344"/>
                    <a:pt x="246" y="345"/>
                    <a:pt x="246" y="345"/>
                  </a:cubicBezTo>
                  <a:cubicBezTo>
                    <a:pt x="246" y="346"/>
                    <a:pt x="247" y="346"/>
                    <a:pt x="248" y="346"/>
                  </a:cubicBezTo>
                  <a:cubicBezTo>
                    <a:pt x="248" y="345"/>
                    <a:pt x="249" y="345"/>
                    <a:pt x="250" y="344"/>
                  </a:cubicBezTo>
                  <a:cubicBezTo>
                    <a:pt x="250" y="344"/>
                    <a:pt x="250" y="344"/>
                    <a:pt x="250" y="344"/>
                  </a:cubicBezTo>
                  <a:cubicBezTo>
                    <a:pt x="250" y="343"/>
                    <a:pt x="252" y="343"/>
                    <a:pt x="252" y="343"/>
                  </a:cubicBezTo>
                  <a:cubicBezTo>
                    <a:pt x="252" y="343"/>
                    <a:pt x="252" y="342"/>
                    <a:pt x="252" y="342"/>
                  </a:cubicBezTo>
                  <a:cubicBezTo>
                    <a:pt x="252" y="341"/>
                    <a:pt x="253" y="341"/>
                    <a:pt x="254" y="341"/>
                  </a:cubicBezTo>
                  <a:cubicBezTo>
                    <a:pt x="255" y="341"/>
                    <a:pt x="255" y="341"/>
                    <a:pt x="255" y="341"/>
                  </a:cubicBezTo>
                  <a:cubicBezTo>
                    <a:pt x="256" y="340"/>
                    <a:pt x="257" y="340"/>
                    <a:pt x="257" y="339"/>
                  </a:cubicBezTo>
                  <a:cubicBezTo>
                    <a:pt x="257" y="338"/>
                    <a:pt x="257" y="337"/>
                    <a:pt x="255" y="337"/>
                  </a:cubicBezTo>
                  <a:cubicBezTo>
                    <a:pt x="255" y="337"/>
                    <a:pt x="254" y="337"/>
                    <a:pt x="255" y="336"/>
                  </a:cubicBezTo>
                  <a:cubicBezTo>
                    <a:pt x="255" y="336"/>
                    <a:pt x="256" y="336"/>
                    <a:pt x="256" y="336"/>
                  </a:cubicBezTo>
                  <a:cubicBezTo>
                    <a:pt x="257" y="336"/>
                    <a:pt x="257" y="336"/>
                    <a:pt x="257" y="335"/>
                  </a:cubicBezTo>
                  <a:cubicBezTo>
                    <a:pt x="258" y="334"/>
                    <a:pt x="258" y="334"/>
                    <a:pt x="259" y="333"/>
                  </a:cubicBezTo>
                  <a:cubicBezTo>
                    <a:pt x="259" y="333"/>
                    <a:pt x="260" y="333"/>
                    <a:pt x="260" y="333"/>
                  </a:cubicBezTo>
                  <a:cubicBezTo>
                    <a:pt x="260" y="332"/>
                    <a:pt x="260" y="332"/>
                    <a:pt x="260" y="332"/>
                  </a:cubicBezTo>
                  <a:cubicBezTo>
                    <a:pt x="260" y="331"/>
                    <a:pt x="260" y="332"/>
                    <a:pt x="260" y="332"/>
                  </a:cubicBezTo>
                  <a:cubicBezTo>
                    <a:pt x="261" y="333"/>
                    <a:pt x="261" y="333"/>
                    <a:pt x="261" y="333"/>
                  </a:cubicBezTo>
                  <a:cubicBezTo>
                    <a:pt x="262" y="334"/>
                    <a:pt x="263" y="332"/>
                    <a:pt x="263" y="332"/>
                  </a:cubicBezTo>
                  <a:cubicBezTo>
                    <a:pt x="264" y="331"/>
                    <a:pt x="264" y="331"/>
                    <a:pt x="264" y="330"/>
                  </a:cubicBezTo>
                  <a:cubicBezTo>
                    <a:pt x="265" y="330"/>
                    <a:pt x="265" y="330"/>
                    <a:pt x="265" y="329"/>
                  </a:cubicBezTo>
                  <a:cubicBezTo>
                    <a:pt x="266" y="329"/>
                    <a:pt x="266" y="329"/>
                    <a:pt x="266" y="328"/>
                  </a:cubicBezTo>
                  <a:cubicBezTo>
                    <a:pt x="267" y="328"/>
                    <a:pt x="267" y="326"/>
                    <a:pt x="268" y="326"/>
                  </a:cubicBezTo>
                  <a:cubicBezTo>
                    <a:pt x="269" y="326"/>
                    <a:pt x="269" y="327"/>
                    <a:pt x="269" y="328"/>
                  </a:cubicBezTo>
                  <a:cubicBezTo>
                    <a:pt x="270" y="328"/>
                    <a:pt x="270" y="328"/>
                    <a:pt x="270" y="328"/>
                  </a:cubicBezTo>
                  <a:cubicBezTo>
                    <a:pt x="271" y="329"/>
                    <a:pt x="271" y="328"/>
                    <a:pt x="271" y="327"/>
                  </a:cubicBezTo>
                  <a:cubicBezTo>
                    <a:pt x="271" y="327"/>
                    <a:pt x="271" y="327"/>
                    <a:pt x="272" y="327"/>
                  </a:cubicBezTo>
                  <a:cubicBezTo>
                    <a:pt x="273" y="327"/>
                    <a:pt x="273" y="326"/>
                    <a:pt x="273" y="326"/>
                  </a:cubicBezTo>
                  <a:cubicBezTo>
                    <a:pt x="273" y="326"/>
                    <a:pt x="273" y="325"/>
                    <a:pt x="273" y="324"/>
                  </a:cubicBezTo>
                  <a:cubicBezTo>
                    <a:pt x="274" y="324"/>
                    <a:pt x="275" y="324"/>
                    <a:pt x="275" y="324"/>
                  </a:cubicBezTo>
                  <a:cubicBezTo>
                    <a:pt x="275" y="324"/>
                    <a:pt x="278" y="324"/>
                    <a:pt x="278" y="324"/>
                  </a:cubicBezTo>
                  <a:cubicBezTo>
                    <a:pt x="279" y="324"/>
                    <a:pt x="279" y="323"/>
                    <a:pt x="280" y="322"/>
                  </a:cubicBezTo>
                  <a:cubicBezTo>
                    <a:pt x="280" y="322"/>
                    <a:pt x="280" y="322"/>
                    <a:pt x="280" y="322"/>
                  </a:cubicBezTo>
                  <a:cubicBezTo>
                    <a:pt x="280" y="323"/>
                    <a:pt x="280" y="323"/>
                    <a:pt x="280" y="323"/>
                  </a:cubicBezTo>
                  <a:cubicBezTo>
                    <a:pt x="280" y="323"/>
                    <a:pt x="281" y="323"/>
                    <a:pt x="281" y="323"/>
                  </a:cubicBezTo>
                  <a:cubicBezTo>
                    <a:pt x="281" y="324"/>
                    <a:pt x="281" y="323"/>
                    <a:pt x="281" y="323"/>
                  </a:cubicBezTo>
                  <a:cubicBezTo>
                    <a:pt x="281" y="323"/>
                    <a:pt x="282" y="322"/>
                    <a:pt x="282" y="322"/>
                  </a:cubicBezTo>
                  <a:cubicBezTo>
                    <a:pt x="282" y="323"/>
                    <a:pt x="283" y="323"/>
                    <a:pt x="283" y="323"/>
                  </a:cubicBezTo>
                  <a:cubicBezTo>
                    <a:pt x="283" y="323"/>
                    <a:pt x="283" y="323"/>
                    <a:pt x="284" y="322"/>
                  </a:cubicBezTo>
                  <a:cubicBezTo>
                    <a:pt x="284" y="322"/>
                    <a:pt x="285" y="321"/>
                    <a:pt x="284" y="321"/>
                  </a:cubicBezTo>
                  <a:cubicBezTo>
                    <a:pt x="284" y="320"/>
                    <a:pt x="284" y="320"/>
                    <a:pt x="283" y="320"/>
                  </a:cubicBezTo>
                  <a:cubicBezTo>
                    <a:pt x="283" y="320"/>
                    <a:pt x="282" y="320"/>
                    <a:pt x="283" y="319"/>
                  </a:cubicBezTo>
                  <a:cubicBezTo>
                    <a:pt x="283" y="319"/>
                    <a:pt x="283" y="319"/>
                    <a:pt x="283" y="319"/>
                  </a:cubicBezTo>
                  <a:cubicBezTo>
                    <a:pt x="283" y="319"/>
                    <a:pt x="284" y="318"/>
                    <a:pt x="284" y="318"/>
                  </a:cubicBezTo>
                  <a:cubicBezTo>
                    <a:pt x="284" y="318"/>
                    <a:pt x="285" y="318"/>
                    <a:pt x="286" y="318"/>
                  </a:cubicBezTo>
                  <a:cubicBezTo>
                    <a:pt x="286" y="318"/>
                    <a:pt x="286" y="317"/>
                    <a:pt x="286" y="317"/>
                  </a:cubicBezTo>
                  <a:cubicBezTo>
                    <a:pt x="286" y="316"/>
                    <a:pt x="286" y="316"/>
                    <a:pt x="285" y="315"/>
                  </a:cubicBezTo>
                  <a:cubicBezTo>
                    <a:pt x="285" y="315"/>
                    <a:pt x="285" y="315"/>
                    <a:pt x="285" y="315"/>
                  </a:cubicBezTo>
                  <a:cubicBezTo>
                    <a:pt x="286" y="314"/>
                    <a:pt x="286" y="315"/>
                    <a:pt x="286" y="315"/>
                  </a:cubicBezTo>
                  <a:cubicBezTo>
                    <a:pt x="287" y="315"/>
                    <a:pt x="287" y="315"/>
                    <a:pt x="287" y="315"/>
                  </a:cubicBezTo>
                  <a:cubicBezTo>
                    <a:pt x="289" y="315"/>
                    <a:pt x="289" y="314"/>
                    <a:pt x="289" y="314"/>
                  </a:cubicBezTo>
                  <a:cubicBezTo>
                    <a:pt x="289" y="312"/>
                    <a:pt x="291" y="314"/>
                    <a:pt x="292" y="313"/>
                  </a:cubicBezTo>
                  <a:cubicBezTo>
                    <a:pt x="293" y="312"/>
                    <a:pt x="293" y="312"/>
                    <a:pt x="293" y="312"/>
                  </a:cubicBezTo>
                  <a:cubicBezTo>
                    <a:pt x="294" y="312"/>
                    <a:pt x="294" y="311"/>
                    <a:pt x="295" y="311"/>
                  </a:cubicBezTo>
                  <a:cubicBezTo>
                    <a:pt x="295" y="311"/>
                    <a:pt x="297" y="310"/>
                    <a:pt x="297" y="309"/>
                  </a:cubicBezTo>
                  <a:cubicBezTo>
                    <a:pt x="297" y="309"/>
                    <a:pt x="297" y="308"/>
                    <a:pt x="297" y="308"/>
                  </a:cubicBezTo>
                  <a:cubicBezTo>
                    <a:pt x="297" y="308"/>
                    <a:pt x="297" y="307"/>
                    <a:pt x="297" y="307"/>
                  </a:cubicBezTo>
                  <a:cubicBezTo>
                    <a:pt x="297" y="306"/>
                    <a:pt x="297" y="306"/>
                    <a:pt x="297" y="306"/>
                  </a:cubicBezTo>
                  <a:cubicBezTo>
                    <a:pt x="297" y="305"/>
                    <a:pt x="296" y="305"/>
                    <a:pt x="296" y="305"/>
                  </a:cubicBezTo>
                  <a:cubicBezTo>
                    <a:pt x="296" y="304"/>
                    <a:pt x="295" y="303"/>
                    <a:pt x="294" y="303"/>
                  </a:cubicBezTo>
                  <a:cubicBezTo>
                    <a:pt x="293" y="302"/>
                    <a:pt x="291" y="302"/>
                    <a:pt x="291" y="302"/>
                  </a:cubicBezTo>
                  <a:cubicBezTo>
                    <a:pt x="291" y="302"/>
                    <a:pt x="291" y="301"/>
                    <a:pt x="291" y="301"/>
                  </a:cubicBezTo>
                  <a:cubicBezTo>
                    <a:pt x="291" y="301"/>
                    <a:pt x="291" y="301"/>
                    <a:pt x="291" y="300"/>
                  </a:cubicBezTo>
                  <a:cubicBezTo>
                    <a:pt x="290" y="299"/>
                    <a:pt x="290" y="299"/>
                    <a:pt x="291" y="298"/>
                  </a:cubicBezTo>
                  <a:cubicBezTo>
                    <a:pt x="292" y="298"/>
                    <a:pt x="292" y="298"/>
                    <a:pt x="292" y="297"/>
                  </a:cubicBezTo>
                  <a:cubicBezTo>
                    <a:pt x="292" y="297"/>
                    <a:pt x="292" y="297"/>
                    <a:pt x="292" y="297"/>
                  </a:cubicBezTo>
                  <a:cubicBezTo>
                    <a:pt x="293" y="296"/>
                    <a:pt x="293" y="296"/>
                    <a:pt x="293" y="296"/>
                  </a:cubicBezTo>
                  <a:cubicBezTo>
                    <a:pt x="294" y="296"/>
                    <a:pt x="294" y="295"/>
                    <a:pt x="295" y="295"/>
                  </a:cubicBezTo>
                  <a:cubicBezTo>
                    <a:pt x="295" y="295"/>
                    <a:pt x="295" y="294"/>
                    <a:pt x="295" y="294"/>
                  </a:cubicBezTo>
                  <a:cubicBezTo>
                    <a:pt x="296" y="294"/>
                    <a:pt x="297" y="295"/>
                    <a:pt x="298" y="294"/>
                  </a:cubicBezTo>
                  <a:cubicBezTo>
                    <a:pt x="298" y="294"/>
                    <a:pt x="298" y="293"/>
                    <a:pt x="298" y="293"/>
                  </a:cubicBezTo>
                  <a:cubicBezTo>
                    <a:pt x="299" y="292"/>
                    <a:pt x="300" y="292"/>
                    <a:pt x="300" y="292"/>
                  </a:cubicBezTo>
                  <a:cubicBezTo>
                    <a:pt x="301" y="292"/>
                    <a:pt x="301" y="293"/>
                    <a:pt x="301" y="293"/>
                  </a:cubicBezTo>
                  <a:cubicBezTo>
                    <a:pt x="302" y="293"/>
                    <a:pt x="303" y="293"/>
                    <a:pt x="303" y="292"/>
                  </a:cubicBezTo>
                  <a:cubicBezTo>
                    <a:pt x="303" y="292"/>
                    <a:pt x="304" y="291"/>
                    <a:pt x="304" y="292"/>
                  </a:cubicBezTo>
                  <a:cubicBezTo>
                    <a:pt x="305" y="293"/>
                    <a:pt x="304" y="293"/>
                    <a:pt x="304" y="294"/>
                  </a:cubicBezTo>
                  <a:cubicBezTo>
                    <a:pt x="304" y="294"/>
                    <a:pt x="305" y="294"/>
                    <a:pt x="305" y="294"/>
                  </a:cubicBezTo>
                  <a:cubicBezTo>
                    <a:pt x="307" y="295"/>
                    <a:pt x="308" y="293"/>
                    <a:pt x="308" y="292"/>
                  </a:cubicBezTo>
                  <a:cubicBezTo>
                    <a:pt x="309" y="291"/>
                    <a:pt x="306" y="291"/>
                    <a:pt x="306" y="291"/>
                  </a:cubicBezTo>
                  <a:cubicBezTo>
                    <a:pt x="304" y="291"/>
                    <a:pt x="305" y="287"/>
                    <a:pt x="307" y="289"/>
                  </a:cubicBezTo>
                  <a:cubicBezTo>
                    <a:pt x="308" y="289"/>
                    <a:pt x="308" y="290"/>
                    <a:pt x="309" y="290"/>
                  </a:cubicBezTo>
                  <a:cubicBezTo>
                    <a:pt x="311" y="290"/>
                    <a:pt x="313" y="289"/>
                    <a:pt x="312" y="287"/>
                  </a:cubicBezTo>
                  <a:cubicBezTo>
                    <a:pt x="312" y="286"/>
                    <a:pt x="312" y="285"/>
                    <a:pt x="312" y="285"/>
                  </a:cubicBezTo>
                  <a:cubicBezTo>
                    <a:pt x="311" y="285"/>
                    <a:pt x="310" y="285"/>
                    <a:pt x="310" y="284"/>
                  </a:cubicBezTo>
                  <a:cubicBezTo>
                    <a:pt x="310" y="284"/>
                    <a:pt x="309" y="284"/>
                    <a:pt x="309" y="284"/>
                  </a:cubicBezTo>
                  <a:cubicBezTo>
                    <a:pt x="308" y="283"/>
                    <a:pt x="307" y="283"/>
                    <a:pt x="306" y="284"/>
                  </a:cubicBezTo>
                  <a:cubicBezTo>
                    <a:pt x="306" y="283"/>
                    <a:pt x="306" y="282"/>
                    <a:pt x="306" y="282"/>
                  </a:cubicBezTo>
                  <a:cubicBezTo>
                    <a:pt x="307" y="282"/>
                    <a:pt x="308" y="280"/>
                    <a:pt x="310" y="281"/>
                  </a:cubicBezTo>
                  <a:cubicBezTo>
                    <a:pt x="311" y="282"/>
                    <a:pt x="313" y="283"/>
                    <a:pt x="314" y="282"/>
                  </a:cubicBezTo>
                  <a:cubicBezTo>
                    <a:pt x="314" y="282"/>
                    <a:pt x="315" y="281"/>
                    <a:pt x="315" y="281"/>
                  </a:cubicBezTo>
                  <a:cubicBezTo>
                    <a:pt x="316" y="280"/>
                    <a:pt x="315" y="279"/>
                    <a:pt x="316" y="279"/>
                  </a:cubicBezTo>
                  <a:cubicBezTo>
                    <a:pt x="318" y="278"/>
                    <a:pt x="319" y="276"/>
                    <a:pt x="321" y="275"/>
                  </a:cubicBezTo>
                  <a:cubicBezTo>
                    <a:pt x="322" y="275"/>
                    <a:pt x="322" y="275"/>
                    <a:pt x="323" y="275"/>
                  </a:cubicBezTo>
                  <a:cubicBezTo>
                    <a:pt x="323" y="274"/>
                    <a:pt x="323" y="274"/>
                    <a:pt x="324" y="274"/>
                  </a:cubicBezTo>
                  <a:cubicBezTo>
                    <a:pt x="324" y="274"/>
                    <a:pt x="324" y="273"/>
                    <a:pt x="325" y="272"/>
                  </a:cubicBezTo>
                  <a:cubicBezTo>
                    <a:pt x="325" y="271"/>
                    <a:pt x="326" y="271"/>
                    <a:pt x="327" y="271"/>
                  </a:cubicBezTo>
                  <a:cubicBezTo>
                    <a:pt x="328" y="270"/>
                    <a:pt x="328" y="270"/>
                    <a:pt x="329" y="269"/>
                  </a:cubicBezTo>
                  <a:cubicBezTo>
                    <a:pt x="330" y="268"/>
                    <a:pt x="330" y="267"/>
                    <a:pt x="332" y="267"/>
                  </a:cubicBezTo>
                  <a:cubicBezTo>
                    <a:pt x="332" y="267"/>
                    <a:pt x="333" y="267"/>
                    <a:pt x="334" y="267"/>
                  </a:cubicBezTo>
                  <a:cubicBezTo>
                    <a:pt x="334" y="267"/>
                    <a:pt x="334" y="266"/>
                    <a:pt x="334" y="266"/>
                  </a:cubicBezTo>
                  <a:cubicBezTo>
                    <a:pt x="335" y="266"/>
                    <a:pt x="335" y="265"/>
                    <a:pt x="335" y="265"/>
                  </a:cubicBezTo>
                  <a:cubicBezTo>
                    <a:pt x="336" y="264"/>
                    <a:pt x="338" y="264"/>
                    <a:pt x="339" y="263"/>
                  </a:cubicBezTo>
                  <a:cubicBezTo>
                    <a:pt x="339" y="263"/>
                    <a:pt x="339" y="263"/>
                    <a:pt x="339" y="263"/>
                  </a:cubicBezTo>
                  <a:cubicBezTo>
                    <a:pt x="339" y="262"/>
                    <a:pt x="341" y="261"/>
                    <a:pt x="341" y="260"/>
                  </a:cubicBezTo>
                  <a:cubicBezTo>
                    <a:pt x="342" y="260"/>
                    <a:pt x="342" y="259"/>
                    <a:pt x="342" y="259"/>
                  </a:cubicBezTo>
                  <a:cubicBezTo>
                    <a:pt x="342" y="260"/>
                    <a:pt x="342" y="261"/>
                    <a:pt x="341" y="262"/>
                  </a:cubicBezTo>
                  <a:cubicBezTo>
                    <a:pt x="341" y="264"/>
                    <a:pt x="342" y="264"/>
                    <a:pt x="342" y="265"/>
                  </a:cubicBezTo>
                  <a:cubicBezTo>
                    <a:pt x="342" y="265"/>
                    <a:pt x="342" y="265"/>
                    <a:pt x="343" y="265"/>
                  </a:cubicBezTo>
                  <a:cubicBezTo>
                    <a:pt x="343" y="265"/>
                    <a:pt x="345" y="266"/>
                    <a:pt x="346" y="265"/>
                  </a:cubicBezTo>
                  <a:cubicBezTo>
                    <a:pt x="346" y="265"/>
                    <a:pt x="346" y="264"/>
                    <a:pt x="346" y="264"/>
                  </a:cubicBezTo>
                  <a:cubicBezTo>
                    <a:pt x="347" y="264"/>
                    <a:pt x="348" y="264"/>
                    <a:pt x="348" y="263"/>
                  </a:cubicBezTo>
                  <a:cubicBezTo>
                    <a:pt x="348" y="263"/>
                    <a:pt x="348" y="263"/>
                    <a:pt x="348" y="263"/>
                  </a:cubicBezTo>
                  <a:cubicBezTo>
                    <a:pt x="348" y="263"/>
                    <a:pt x="349" y="263"/>
                    <a:pt x="349" y="262"/>
                  </a:cubicBezTo>
                  <a:cubicBezTo>
                    <a:pt x="350" y="262"/>
                    <a:pt x="351" y="261"/>
                    <a:pt x="352" y="261"/>
                  </a:cubicBezTo>
                  <a:cubicBezTo>
                    <a:pt x="353" y="261"/>
                    <a:pt x="354" y="260"/>
                    <a:pt x="355" y="260"/>
                  </a:cubicBezTo>
                  <a:cubicBezTo>
                    <a:pt x="354" y="261"/>
                    <a:pt x="354" y="261"/>
                    <a:pt x="353" y="262"/>
                  </a:cubicBezTo>
                  <a:cubicBezTo>
                    <a:pt x="352" y="262"/>
                    <a:pt x="351" y="263"/>
                    <a:pt x="350" y="264"/>
                  </a:cubicBezTo>
                  <a:cubicBezTo>
                    <a:pt x="350" y="264"/>
                    <a:pt x="349" y="264"/>
                    <a:pt x="348" y="265"/>
                  </a:cubicBezTo>
                  <a:cubicBezTo>
                    <a:pt x="348" y="265"/>
                    <a:pt x="347" y="266"/>
                    <a:pt x="347" y="267"/>
                  </a:cubicBezTo>
                  <a:cubicBezTo>
                    <a:pt x="347" y="268"/>
                    <a:pt x="344" y="269"/>
                    <a:pt x="345" y="270"/>
                  </a:cubicBezTo>
                  <a:cubicBezTo>
                    <a:pt x="345" y="271"/>
                    <a:pt x="346" y="271"/>
                    <a:pt x="346" y="271"/>
                  </a:cubicBezTo>
                  <a:cubicBezTo>
                    <a:pt x="347" y="272"/>
                    <a:pt x="347" y="272"/>
                    <a:pt x="347" y="273"/>
                  </a:cubicBezTo>
                  <a:cubicBezTo>
                    <a:pt x="347" y="274"/>
                    <a:pt x="348" y="274"/>
                    <a:pt x="348" y="275"/>
                  </a:cubicBezTo>
                  <a:cubicBezTo>
                    <a:pt x="347" y="275"/>
                    <a:pt x="347" y="275"/>
                    <a:pt x="346" y="275"/>
                  </a:cubicBezTo>
                  <a:cubicBezTo>
                    <a:pt x="345" y="274"/>
                    <a:pt x="345" y="275"/>
                    <a:pt x="345" y="275"/>
                  </a:cubicBezTo>
                  <a:cubicBezTo>
                    <a:pt x="344" y="275"/>
                    <a:pt x="343" y="275"/>
                    <a:pt x="342" y="275"/>
                  </a:cubicBezTo>
                  <a:cubicBezTo>
                    <a:pt x="341" y="274"/>
                    <a:pt x="340" y="274"/>
                    <a:pt x="340" y="273"/>
                  </a:cubicBezTo>
                  <a:cubicBezTo>
                    <a:pt x="340" y="272"/>
                    <a:pt x="339" y="271"/>
                    <a:pt x="338" y="272"/>
                  </a:cubicBezTo>
                  <a:cubicBezTo>
                    <a:pt x="338" y="272"/>
                    <a:pt x="337" y="273"/>
                    <a:pt x="337" y="273"/>
                  </a:cubicBezTo>
                  <a:cubicBezTo>
                    <a:pt x="336" y="273"/>
                    <a:pt x="335" y="273"/>
                    <a:pt x="335" y="273"/>
                  </a:cubicBezTo>
                  <a:cubicBezTo>
                    <a:pt x="334" y="273"/>
                    <a:pt x="333" y="273"/>
                    <a:pt x="333" y="274"/>
                  </a:cubicBezTo>
                  <a:cubicBezTo>
                    <a:pt x="333" y="275"/>
                    <a:pt x="331" y="275"/>
                    <a:pt x="330" y="274"/>
                  </a:cubicBezTo>
                  <a:cubicBezTo>
                    <a:pt x="329" y="274"/>
                    <a:pt x="328" y="276"/>
                    <a:pt x="327" y="277"/>
                  </a:cubicBezTo>
                  <a:cubicBezTo>
                    <a:pt x="326" y="277"/>
                    <a:pt x="327" y="279"/>
                    <a:pt x="327" y="280"/>
                  </a:cubicBezTo>
                  <a:cubicBezTo>
                    <a:pt x="327" y="281"/>
                    <a:pt x="327" y="281"/>
                    <a:pt x="327" y="282"/>
                  </a:cubicBezTo>
                  <a:cubicBezTo>
                    <a:pt x="327" y="284"/>
                    <a:pt x="326" y="284"/>
                    <a:pt x="325" y="284"/>
                  </a:cubicBezTo>
                  <a:cubicBezTo>
                    <a:pt x="324" y="285"/>
                    <a:pt x="324" y="286"/>
                    <a:pt x="323" y="287"/>
                  </a:cubicBezTo>
                  <a:cubicBezTo>
                    <a:pt x="323" y="288"/>
                    <a:pt x="322" y="289"/>
                    <a:pt x="322" y="289"/>
                  </a:cubicBezTo>
                  <a:cubicBezTo>
                    <a:pt x="321" y="290"/>
                    <a:pt x="320" y="291"/>
                    <a:pt x="320" y="291"/>
                  </a:cubicBezTo>
                  <a:cubicBezTo>
                    <a:pt x="319" y="292"/>
                    <a:pt x="319" y="293"/>
                    <a:pt x="319" y="293"/>
                  </a:cubicBezTo>
                  <a:cubicBezTo>
                    <a:pt x="318" y="294"/>
                    <a:pt x="318" y="294"/>
                    <a:pt x="317" y="295"/>
                  </a:cubicBezTo>
                  <a:cubicBezTo>
                    <a:pt x="317" y="296"/>
                    <a:pt x="318" y="297"/>
                    <a:pt x="318" y="297"/>
                  </a:cubicBezTo>
                  <a:cubicBezTo>
                    <a:pt x="319" y="297"/>
                    <a:pt x="319" y="298"/>
                    <a:pt x="320" y="298"/>
                  </a:cubicBezTo>
                  <a:cubicBezTo>
                    <a:pt x="321" y="298"/>
                    <a:pt x="323" y="297"/>
                    <a:pt x="323" y="296"/>
                  </a:cubicBezTo>
                  <a:cubicBezTo>
                    <a:pt x="323" y="296"/>
                    <a:pt x="325" y="295"/>
                    <a:pt x="325" y="296"/>
                  </a:cubicBezTo>
                  <a:cubicBezTo>
                    <a:pt x="326" y="297"/>
                    <a:pt x="325" y="297"/>
                    <a:pt x="324" y="298"/>
                  </a:cubicBezTo>
                  <a:cubicBezTo>
                    <a:pt x="324" y="298"/>
                    <a:pt x="324" y="299"/>
                    <a:pt x="323" y="299"/>
                  </a:cubicBezTo>
                  <a:cubicBezTo>
                    <a:pt x="323" y="300"/>
                    <a:pt x="322" y="300"/>
                    <a:pt x="321" y="300"/>
                  </a:cubicBezTo>
                  <a:cubicBezTo>
                    <a:pt x="321" y="301"/>
                    <a:pt x="320" y="301"/>
                    <a:pt x="320" y="301"/>
                  </a:cubicBezTo>
                  <a:cubicBezTo>
                    <a:pt x="320" y="301"/>
                    <a:pt x="320" y="301"/>
                    <a:pt x="321" y="301"/>
                  </a:cubicBezTo>
                  <a:cubicBezTo>
                    <a:pt x="321" y="303"/>
                    <a:pt x="319" y="302"/>
                    <a:pt x="319" y="302"/>
                  </a:cubicBezTo>
                  <a:cubicBezTo>
                    <a:pt x="318" y="301"/>
                    <a:pt x="318" y="301"/>
                    <a:pt x="317" y="301"/>
                  </a:cubicBezTo>
                  <a:cubicBezTo>
                    <a:pt x="317" y="301"/>
                    <a:pt x="316" y="301"/>
                    <a:pt x="316" y="301"/>
                  </a:cubicBezTo>
                  <a:cubicBezTo>
                    <a:pt x="315" y="302"/>
                    <a:pt x="315" y="302"/>
                    <a:pt x="316" y="302"/>
                  </a:cubicBezTo>
                  <a:cubicBezTo>
                    <a:pt x="316" y="303"/>
                    <a:pt x="316" y="303"/>
                    <a:pt x="315" y="303"/>
                  </a:cubicBezTo>
                  <a:cubicBezTo>
                    <a:pt x="315" y="304"/>
                    <a:pt x="313" y="303"/>
                    <a:pt x="312" y="303"/>
                  </a:cubicBezTo>
                  <a:cubicBezTo>
                    <a:pt x="312" y="303"/>
                    <a:pt x="311" y="305"/>
                    <a:pt x="311" y="305"/>
                  </a:cubicBezTo>
                  <a:cubicBezTo>
                    <a:pt x="312" y="306"/>
                    <a:pt x="312" y="306"/>
                    <a:pt x="313" y="306"/>
                  </a:cubicBezTo>
                  <a:cubicBezTo>
                    <a:pt x="313" y="306"/>
                    <a:pt x="314" y="308"/>
                    <a:pt x="315" y="308"/>
                  </a:cubicBezTo>
                  <a:cubicBezTo>
                    <a:pt x="315" y="308"/>
                    <a:pt x="315" y="308"/>
                    <a:pt x="315" y="309"/>
                  </a:cubicBezTo>
                  <a:cubicBezTo>
                    <a:pt x="315" y="309"/>
                    <a:pt x="315" y="309"/>
                    <a:pt x="315" y="309"/>
                  </a:cubicBezTo>
                  <a:cubicBezTo>
                    <a:pt x="316" y="309"/>
                    <a:pt x="316" y="309"/>
                    <a:pt x="316" y="308"/>
                  </a:cubicBezTo>
                  <a:cubicBezTo>
                    <a:pt x="317" y="308"/>
                    <a:pt x="317" y="308"/>
                    <a:pt x="317" y="308"/>
                  </a:cubicBezTo>
                  <a:cubicBezTo>
                    <a:pt x="317" y="308"/>
                    <a:pt x="318" y="308"/>
                    <a:pt x="318" y="308"/>
                  </a:cubicBezTo>
                  <a:cubicBezTo>
                    <a:pt x="318" y="308"/>
                    <a:pt x="318" y="308"/>
                    <a:pt x="319" y="307"/>
                  </a:cubicBezTo>
                  <a:cubicBezTo>
                    <a:pt x="319" y="307"/>
                    <a:pt x="319" y="306"/>
                    <a:pt x="320" y="306"/>
                  </a:cubicBezTo>
                  <a:cubicBezTo>
                    <a:pt x="321" y="306"/>
                    <a:pt x="321" y="307"/>
                    <a:pt x="322" y="307"/>
                  </a:cubicBezTo>
                  <a:cubicBezTo>
                    <a:pt x="322" y="307"/>
                    <a:pt x="322" y="306"/>
                    <a:pt x="322" y="306"/>
                  </a:cubicBezTo>
                  <a:cubicBezTo>
                    <a:pt x="323" y="306"/>
                    <a:pt x="323" y="305"/>
                    <a:pt x="324" y="304"/>
                  </a:cubicBezTo>
                  <a:cubicBezTo>
                    <a:pt x="324" y="304"/>
                    <a:pt x="325" y="303"/>
                    <a:pt x="325" y="303"/>
                  </a:cubicBezTo>
                  <a:cubicBezTo>
                    <a:pt x="326" y="303"/>
                    <a:pt x="325" y="302"/>
                    <a:pt x="325" y="301"/>
                  </a:cubicBezTo>
                  <a:cubicBezTo>
                    <a:pt x="325" y="300"/>
                    <a:pt x="326" y="300"/>
                    <a:pt x="326" y="300"/>
                  </a:cubicBezTo>
                  <a:cubicBezTo>
                    <a:pt x="326" y="300"/>
                    <a:pt x="326" y="300"/>
                    <a:pt x="326" y="300"/>
                  </a:cubicBezTo>
                  <a:cubicBezTo>
                    <a:pt x="326" y="300"/>
                    <a:pt x="326" y="300"/>
                    <a:pt x="326" y="300"/>
                  </a:cubicBezTo>
                  <a:cubicBezTo>
                    <a:pt x="327" y="299"/>
                    <a:pt x="327" y="299"/>
                    <a:pt x="327" y="300"/>
                  </a:cubicBezTo>
                  <a:cubicBezTo>
                    <a:pt x="327" y="300"/>
                    <a:pt x="327" y="301"/>
                    <a:pt x="327" y="301"/>
                  </a:cubicBezTo>
                  <a:cubicBezTo>
                    <a:pt x="327" y="302"/>
                    <a:pt x="327" y="302"/>
                    <a:pt x="327" y="302"/>
                  </a:cubicBezTo>
                  <a:cubicBezTo>
                    <a:pt x="328" y="303"/>
                    <a:pt x="328" y="303"/>
                    <a:pt x="328" y="303"/>
                  </a:cubicBezTo>
                  <a:cubicBezTo>
                    <a:pt x="329" y="303"/>
                    <a:pt x="330" y="303"/>
                    <a:pt x="331" y="302"/>
                  </a:cubicBezTo>
                  <a:cubicBezTo>
                    <a:pt x="332" y="302"/>
                    <a:pt x="332" y="301"/>
                    <a:pt x="332" y="300"/>
                  </a:cubicBezTo>
                  <a:cubicBezTo>
                    <a:pt x="333" y="299"/>
                    <a:pt x="335" y="300"/>
                    <a:pt x="336" y="300"/>
                  </a:cubicBezTo>
                  <a:cubicBezTo>
                    <a:pt x="337" y="300"/>
                    <a:pt x="337" y="300"/>
                    <a:pt x="337" y="299"/>
                  </a:cubicBezTo>
                  <a:cubicBezTo>
                    <a:pt x="337" y="299"/>
                    <a:pt x="337" y="298"/>
                    <a:pt x="337" y="298"/>
                  </a:cubicBezTo>
                  <a:cubicBezTo>
                    <a:pt x="337" y="297"/>
                    <a:pt x="338" y="296"/>
                    <a:pt x="339" y="295"/>
                  </a:cubicBezTo>
                  <a:cubicBezTo>
                    <a:pt x="339" y="295"/>
                    <a:pt x="339" y="295"/>
                    <a:pt x="340" y="295"/>
                  </a:cubicBezTo>
                  <a:cubicBezTo>
                    <a:pt x="340" y="296"/>
                    <a:pt x="340" y="296"/>
                    <a:pt x="339" y="297"/>
                  </a:cubicBezTo>
                  <a:cubicBezTo>
                    <a:pt x="339" y="296"/>
                    <a:pt x="338" y="298"/>
                    <a:pt x="338" y="298"/>
                  </a:cubicBezTo>
                  <a:cubicBezTo>
                    <a:pt x="338" y="298"/>
                    <a:pt x="338" y="298"/>
                    <a:pt x="339" y="298"/>
                  </a:cubicBezTo>
                  <a:cubicBezTo>
                    <a:pt x="339" y="298"/>
                    <a:pt x="340" y="298"/>
                    <a:pt x="340" y="297"/>
                  </a:cubicBezTo>
                  <a:cubicBezTo>
                    <a:pt x="340" y="296"/>
                    <a:pt x="341" y="296"/>
                    <a:pt x="341" y="295"/>
                  </a:cubicBezTo>
                  <a:cubicBezTo>
                    <a:pt x="341" y="294"/>
                    <a:pt x="341" y="293"/>
                    <a:pt x="342" y="292"/>
                  </a:cubicBezTo>
                  <a:cubicBezTo>
                    <a:pt x="342" y="292"/>
                    <a:pt x="344" y="290"/>
                    <a:pt x="345" y="292"/>
                  </a:cubicBezTo>
                  <a:cubicBezTo>
                    <a:pt x="345" y="293"/>
                    <a:pt x="344" y="293"/>
                    <a:pt x="344" y="294"/>
                  </a:cubicBezTo>
                  <a:cubicBezTo>
                    <a:pt x="343" y="294"/>
                    <a:pt x="343" y="295"/>
                    <a:pt x="343" y="296"/>
                  </a:cubicBezTo>
                  <a:cubicBezTo>
                    <a:pt x="342" y="296"/>
                    <a:pt x="343" y="296"/>
                    <a:pt x="343" y="296"/>
                  </a:cubicBezTo>
                  <a:cubicBezTo>
                    <a:pt x="344" y="296"/>
                    <a:pt x="344" y="296"/>
                    <a:pt x="345" y="295"/>
                  </a:cubicBezTo>
                  <a:cubicBezTo>
                    <a:pt x="345" y="295"/>
                    <a:pt x="345" y="295"/>
                    <a:pt x="346" y="295"/>
                  </a:cubicBezTo>
                  <a:cubicBezTo>
                    <a:pt x="346" y="294"/>
                    <a:pt x="347" y="295"/>
                    <a:pt x="348" y="296"/>
                  </a:cubicBezTo>
                  <a:cubicBezTo>
                    <a:pt x="348" y="297"/>
                    <a:pt x="350" y="298"/>
                    <a:pt x="351" y="297"/>
                  </a:cubicBezTo>
                  <a:cubicBezTo>
                    <a:pt x="351" y="297"/>
                    <a:pt x="351" y="296"/>
                    <a:pt x="352" y="295"/>
                  </a:cubicBezTo>
                  <a:cubicBezTo>
                    <a:pt x="352" y="293"/>
                    <a:pt x="353" y="294"/>
                    <a:pt x="354" y="294"/>
                  </a:cubicBezTo>
                  <a:cubicBezTo>
                    <a:pt x="355" y="293"/>
                    <a:pt x="355" y="293"/>
                    <a:pt x="355" y="292"/>
                  </a:cubicBezTo>
                  <a:cubicBezTo>
                    <a:pt x="355" y="292"/>
                    <a:pt x="355" y="292"/>
                    <a:pt x="355" y="292"/>
                  </a:cubicBezTo>
                  <a:cubicBezTo>
                    <a:pt x="355" y="291"/>
                    <a:pt x="354" y="291"/>
                    <a:pt x="355" y="290"/>
                  </a:cubicBezTo>
                  <a:cubicBezTo>
                    <a:pt x="355" y="289"/>
                    <a:pt x="356" y="289"/>
                    <a:pt x="357" y="289"/>
                  </a:cubicBezTo>
                  <a:cubicBezTo>
                    <a:pt x="357" y="289"/>
                    <a:pt x="358" y="288"/>
                    <a:pt x="359" y="287"/>
                  </a:cubicBezTo>
                  <a:cubicBezTo>
                    <a:pt x="359" y="287"/>
                    <a:pt x="359" y="285"/>
                    <a:pt x="358" y="285"/>
                  </a:cubicBezTo>
                  <a:cubicBezTo>
                    <a:pt x="357" y="285"/>
                    <a:pt x="356" y="285"/>
                    <a:pt x="355" y="285"/>
                  </a:cubicBezTo>
                  <a:cubicBezTo>
                    <a:pt x="355" y="285"/>
                    <a:pt x="355" y="284"/>
                    <a:pt x="355" y="284"/>
                  </a:cubicBezTo>
                  <a:cubicBezTo>
                    <a:pt x="355" y="284"/>
                    <a:pt x="354" y="284"/>
                    <a:pt x="354" y="284"/>
                  </a:cubicBezTo>
                  <a:cubicBezTo>
                    <a:pt x="353" y="283"/>
                    <a:pt x="353" y="283"/>
                    <a:pt x="353" y="282"/>
                  </a:cubicBezTo>
                  <a:cubicBezTo>
                    <a:pt x="353" y="281"/>
                    <a:pt x="355" y="282"/>
                    <a:pt x="355" y="282"/>
                  </a:cubicBezTo>
                  <a:cubicBezTo>
                    <a:pt x="356" y="282"/>
                    <a:pt x="356" y="282"/>
                    <a:pt x="357" y="282"/>
                  </a:cubicBezTo>
                  <a:cubicBezTo>
                    <a:pt x="357" y="282"/>
                    <a:pt x="357" y="282"/>
                    <a:pt x="357" y="282"/>
                  </a:cubicBezTo>
                  <a:cubicBezTo>
                    <a:pt x="357" y="281"/>
                    <a:pt x="358" y="281"/>
                    <a:pt x="357" y="280"/>
                  </a:cubicBezTo>
                  <a:cubicBezTo>
                    <a:pt x="357" y="280"/>
                    <a:pt x="357" y="280"/>
                    <a:pt x="356" y="280"/>
                  </a:cubicBezTo>
                  <a:cubicBezTo>
                    <a:pt x="355" y="280"/>
                    <a:pt x="353" y="279"/>
                    <a:pt x="353" y="277"/>
                  </a:cubicBezTo>
                  <a:cubicBezTo>
                    <a:pt x="354" y="276"/>
                    <a:pt x="356" y="277"/>
                    <a:pt x="357" y="276"/>
                  </a:cubicBezTo>
                  <a:cubicBezTo>
                    <a:pt x="357" y="276"/>
                    <a:pt x="358" y="276"/>
                    <a:pt x="358" y="275"/>
                  </a:cubicBezTo>
                  <a:cubicBezTo>
                    <a:pt x="358" y="274"/>
                    <a:pt x="358" y="274"/>
                    <a:pt x="359" y="273"/>
                  </a:cubicBezTo>
                  <a:cubicBezTo>
                    <a:pt x="359" y="273"/>
                    <a:pt x="360" y="273"/>
                    <a:pt x="360" y="273"/>
                  </a:cubicBezTo>
                  <a:cubicBezTo>
                    <a:pt x="361" y="272"/>
                    <a:pt x="363" y="273"/>
                    <a:pt x="365" y="273"/>
                  </a:cubicBezTo>
                  <a:cubicBezTo>
                    <a:pt x="364" y="274"/>
                    <a:pt x="364" y="274"/>
                    <a:pt x="363" y="274"/>
                  </a:cubicBezTo>
                  <a:cubicBezTo>
                    <a:pt x="363" y="276"/>
                    <a:pt x="363" y="277"/>
                    <a:pt x="363" y="278"/>
                  </a:cubicBezTo>
                  <a:cubicBezTo>
                    <a:pt x="363" y="279"/>
                    <a:pt x="364" y="280"/>
                    <a:pt x="364" y="280"/>
                  </a:cubicBezTo>
                  <a:cubicBezTo>
                    <a:pt x="365" y="280"/>
                    <a:pt x="365" y="279"/>
                    <a:pt x="365" y="279"/>
                  </a:cubicBezTo>
                  <a:cubicBezTo>
                    <a:pt x="365" y="278"/>
                    <a:pt x="366" y="277"/>
                    <a:pt x="366" y="277"/>
                  </a:cubicBezTo>
                  <a:cubicBezTo>
                    <a:pt x="366" y="277"/>
                    <a:pt x="366" y="276"/>
                    <a:pt x="366" y="276"/>
                  </a:cubicBezTo>
                  <a:cubicBezTo>
                    <a:pt x="366" y="275"/>
                    <a:pt x="367" y="275"/>
                    <a:pt x="368" y="276"/>
                  </a:cubicBezTo>
                  <a:cubicBezTo>
                    <a:pt x="368" y="277"/>
                    <a:pt x="367" y="277"/>
                    <a:pt x="367" y="278"/>
                  </a:cubicBezTo>
                  <a:cubicBezTo>
                    <a:pt x="367" y="278"/>
                    <a:pt x="367" y="279"/>
                    <a:pt x="368" y="279"/>
                  </a:cubicBezTo>
                  <a:cubicBezTo>
                    <a:pt x="369" y="279"/>
                    <a:pt x="369" y="279"/>
                    <a:pt x="370" y="278"/>
                  </a:cubicBezTo>
                  <a:cubicBezTo>
                    <a:pt x="370" y="276"/>
                    <a:pt x="372" y="277"/>
                    <a:pt x="374" y="277"/>
                  </a:cubicBezTo>
                  <a:cubicBezTo>
                    <a:pt x="374" y="277"/>
                    <a:pt x="374" y="277"/>
                    <a:pt x="374" y="277"/>
                  </a:cubicBezTo>
                  <a:cubicBezTo>
                    <a:pt x="375" y="275"/>
                    <a:pt x="376" y="275"/>
                    <a:pt x="378" y="275"/>
                  </a:cubicBezTo>
                  <a:cubicBezTo>
                    <a:pt x="379" y="274"/>
                    <a:pt x="379" y="274"/>
                    <a:pt x="381" y="275"/>
                  </a:cubicBezTo>
                  <a:cubicBezTo>
                    <a:pt x="381" y="275"/>
                    <a:pt x="381" y="275"/>
                    <a:pt x="381" y="275"/>
                  </a:cubicBezTo>
                  <a:cubicBezTo>
                    <a:pt x="380" y="275"/>
                    <a:pt x="379" y="276"/>
                    <a:pt x="379" y="276"/>
                  </a:cubicBezTo>
                  <a:cubicBezTo>
                    <a:pt x="378" y="276"/>
                    <a:pt x="378" y="276"/>
                    <a:pt x="377" y="276"/>
                  </a:cubicBezTo>
                  <a:cubicBezTo>
                    <a:pt x="377" y="277"/>
                    <a:pt x="376" y="277"/>
                    <a:pt x="375" y="278"/>
                  </a:cubicBezTo>
                  <a:cubicBezTo>
                    <a:pt x="375" y="278"/>
                    <a:pt x="375" y="278"/>
                    <a:pt x="375" y="279"/>
                  </a:cubicBezTo>
                  <a:cubicBezTo>
                    <a:pt x="375" y="279"/>
                    <a:pt x="375" y="279"/>
                    <a:pt x="375" y="279"/>
                  </a:cubicBezTo>
                  <a:cubicBezTo>
                    <a:pt x="375" y="279"/>
                    <a:pt x="376" y="279"/>
                    <a:pt x="377" y="279"/>
                  </a:cubicBezTo>
                  <a:cubicBezTo>
                    <a:pt x="378" y="279"/>
                    <a:pt x="379" y="279"/>
                    <a:pt x="380" y="280"/>
                  </a:cubicBezTo>
                  <a:cubicBezTo>
                    <a:pt x="380" y="281"/>
                    <a:pt x="380" y="282"/>
                    <a:pt x="380" y="282"/>
                  </a:cubicBezTo>
                  <a:cubicBezTo>
                    <a:pt x="379" y="282"/>
                    <a:pt x="378" y="282"/>
                    <a:pt x="377" y="282"/>
                  </a:cubicBezTo>
                  <a:cubicBezTo>
                    <a:pt x="377" y="281"/>
                    <a:pt x="376" y="281"/>
                    <a:pt x="376" y="281"/>
                  </a:cubicBezTo>
                  <a:cubicBezTo>
                    <a:pt x="375" y="281"/>
                    <a:pt x="374" y="282"/>
                    <a:pt x="373" y="283"/>
                  </a:cubicBezTo>
                  <a:cubicBezTo>
                    <a:pt x="373" y="284"/>
                    <a:pt x="375" y="284"/>
                    <a:pt x="375" y="284"/>
                  </a:cubicBezTo>
                  <a:cubicBezTo>
                    <a:pt x="376" y="284"/>
                    <a:pt x="376" y="284"/>
                    <a:pt x="376" y="284"/>
                  </a:cubicBezTo>
                  <a:cubicBezTo>
                    <a:pt x="376" y="284"/>
                    <a:pt x="377" y="284"/>
                    <a:pt x="377" y="283"/>
                  </a:cubicBezTo>
                  <a:cubicBezTo>
                    <a:pt x="377" y="283"/>
                    <a:pt x="378" y="283"/>
                    <a:pt x="378" y="284"/>
                  </a:cubicBezTo>
                  <a:cubicBezTo>
                    <a:pt x="378" y="284"/>
                    <a:pt x="377" y="284"/>
                    <a:pt x="377" y="285"/>
                  </a:cubicBezTo>
                  <a:cubicBezTo>
                    <a:pt x="376" y="285"/>
                    <a:pt x="378" y="286"/>
                    <a:pt x="378" y="286"/>
                  </a:cubicBezTo>
                  <a:cubicBezTo>
                    <a:pt x="379" y="286"/>
                    <a:pt x="379" y="286"/>
                    <a:pt x="380" y="286"/>
                  </a:cubicBezTo>
                  <a:cubicBezTo>
                    <a:pt x="381" y="287"/>
                    <a:pt x="380" y="289"/>
                    <a:pt x="379" y="289"/>
                  </a:cubicBezTo>
                  <a:cubicBezTo>
                    <a:pt x="378" y="289"/>
                    <a:pt x="377" y="289"/>
                    <a:pt x="377" y="290"/>
                  </a:cubicBezTo>
                  <a:cubicBezTo>
                    <a:pt x="377" y="290"/>
                    <a:pt x="377" y="291"/>
                    <a:pt x="378" y="291"/>
                  </a:cubicBezTo>
                  <a:cubicBezTo>
                    <a:pt x="379" y="291"/>
                    <a:pt x="380" y="290"/>
                    <a:pt x="381" y="289"/>
                  </a:cubicBezTo>
                  <a:cubicBezTo>
                    <a:pt x="382" y="291"/>
                    <a:pt x="385" y="291"/>
                    <a:pt x="386" y="291"/>
                  </a:cubicBezTo>
                  <a:cubicBezTo>
                    <a:pt x="387" y="291"/>
                    <a:pt x="387" y="291"/>
                    <a:pt x="388" y="291"/>
                  </a:cubicBezTo>
                  <a:cubicBezTo>
                    <a:pt x="389" y="291"/>
                    <a:pt x="389" y="291"/>
                    <a:pt x="389" y="292"/>
                  </a:cubicBezTo>
                  <a:cubicBezTo>
                    <a:pt x="389" y="292"/>
                    <a:pt x="389" y="293"/>
                    <a:pt x="389" y="294"/>
                  </a:cubicBezTo>
                  <a:cubicBezTo>
                    <a:pt x="389" y="294"/>
                    <a:pt x="389" y="294"/>
                    <a:pt x="389" y="295"/>
                  </a:cubicBezTo>
                  <a:cubicBezTo>
                    <a:pt x="390" y="296"/>
                    <a:pt x="392" y="297"/>
                    <a:pt x="392" y="295"/>
                  </a:cubicBezTo>
                  <a:cubicBezTo>
                    <a:pt x="393" y="294"/>
                    <a:pt x="393" y="294"/>
                    <a:pt x="393" y="293"/>
                  </a:cubicBezTo>
                  <a:cubicBezTo>
                    <a:pt x="393" y="293"/>
                    <a:pt x="393" y="293"/>
                    <a:pt x="394" y="293"/>
                  </a:cubicBezTo>
                  <a:cubicBezTo>
                    <a:pt x="394" y="293"/>
                    <a:pt x="395" y="294"/>
                    <a:pt x="395" y="294"/>
                  </a:cubicBezTo>
                  <a:cubicBezTo>
                    <a:pt x="395" y="295"/>
                    <a:pt x="395" y="295"/>
                    <a:pt x="394" y="295"/>
                  </a:cubicBezTo>
                  <a:cubicBezTo>
                    <a:pt x="394" y="295"/>
                    <a:pt x="394" y="296"/>
                    <a:pt x="393" y="296"/>
                  </a:cubicBezTo>
                  <a:cubicBezTo>
                    <a:pt x="393" y="296"/>
                    <a:pt x="393" y="297"/>
                    <a:pt x="393" y="297"/>
                  </a:cubicBezTo>
                  <a:cubicBezTo>
                    <a:pt x="393" y="297"/>
                    <a:pt x="393" y="297"/>
                    <a:pt x="393" y="297"/>
                  </a:cubicBezTo>
                  <a:cubicBezTo>
                    <a:pt x="393" y="298"/>
                    <a:pt x="393" y="299"/>
                    <a:pt x="393" y="299"/>
                  </a:cubicBezTo>
                  <a:cubicBezTo>
                    <a:pt x="393" y="299"/>
                    <a:pt x="393" y="300"/>
                    <a:pt x="393" y="300"/>
                  </a:cubicBezTo>
                  <a:cubicBezTo>
                    <a:pt x="393" y="300"/>
                    <a:pt x="393" y="300"/>
                    <a:pt x="394" y="300"/>
                  </a:cubicBezTo>
                  <a:cubicBezTo>
                    <a:pt x="395" y="300"/>
                    <a:pt x="394" y="301"/>
                    <a:pt x="393" y="301"/>
                  </a:cubicBezTo>
                  <a:cubicBezTo>
                    <a:pt x="393" y="301"/>
                    <a:pt x="393" y="302"/>
                    <a:pt x="392" y="302"/>
                  </a:cubicBezTo>
                  <a:cubicBezTo>
                    <a:pt x="392" y="302"/>
                    <a:pt x="392" y="302"/>
                    <a:pt x="392" y="302"/>
                  </a:cubicBezTo>
                  <a:cubicBezTo>
                    <a:pt x="393" y="303"/>
                    <a:pt x="394" y="303"/>
                    <a:pt x="395" y="303"/>
                  </a:cubicBezTo>
                  <a:cubicBezTo>
                    <a:pt x="396" y="302"/>
                    <a:pt x="397" y="303"/>
                    <a:pt x="398" y="302"/>
                  </a:cubicBezTo>
                  <a:cubicBezTo>
                    <a:pt x="399" y="302"/>
                    <a:pt x="400" y="302"/>
                    <a:pt x="401" y="302"/>
                  </a:cubicBezTo>
                  <a:cubicBezTo>
                    <a:pt x="403" y="302"/>
                    <a:pt x="404" y="302"/>
                    <a:pt x="406" y="302"/>
                  </a:cubicBezTo>
                  <a:cubicBezTo>
                    <a:pt x="407" y="302"/>
                    <a:pt x="408" y="302"/>
                    <a:pt x="408" y="303"/>
                  </a:cubicBezTo>
                  <a:cubicBezTo>
                    <a:pt x="409" y="304"/>
                    <a:pt x="409" y="304"/>
                    <a:pt x="410" y="304"/>
                  </a:cubicBezTo>
                  <a:cubicBezTo>
                    <a:pt x="412" y="304"/>
                    <a:pt x="412" y="306"/>
                    <a:pt x="414" y="307"/>
                  </a:cubicBezTo>
                  <a:cubicBezTo>
                    <a:pt x="414" y="307"/>
                    <a:pt x="414" y="308"/>
                    <a:pt x="415" y="308"/>
                  </a:cubicBezTo>
                  <a:cubicBezTo>
                    <a:pt x="415" y="308"/>
                    <a:pt x="415" y="307"/>
                    <a:pt x="416" y="307"/>
                  </a:cubicBezTo>
                  <a:cubicBezTo>
                    <a:pt x="416" y="306"/>
                    <a:pt x="417" y="306"/>
                    <a:pt x="418" y="306"/>
                  </a:cubicBezTo>
                  <a:cubicBezTo>
                    <a:pt x="418" y="305"/>
                    <a:pt x="419" y="305"/>
                    <a:pt x="419" y="306"/>
                  </a:cubicBezTo>
                  <a:cubicBezTo>
                    <a:pt x="420" y="307"/>
                    <a:pt x="419" y="308"/>
                    <a:pt x="419" y="309"/>
                  </a:cubicBezTo>
                  <a:cubicBezTo>
                    <a:pt x="418" y="309"/>
                    <a:pt x="418" y="309"/>
                    <a:pt x="418" y="309"/>
                  </a:cubicBezTo>
                  <a:cubicBezTo>
                    <a:pt x="418" y="309"/>
                    <a:pt x="417" y="309"/>
                    <a:pt x="417" y="309"/>
                  </a:cubicBezTo>
                  <a:cubicBezTo>
                    <a:pt x="417" y="310"/>
                    <a:pt x="416" y="310"/>
                    <a:pt x="416" y="311"/>
                  </a:cubicBezTo>
                  <a:cubicBezTo>
                    <a:pt x="417" y="311"/>
                    <a:pt x="417" y="311"/>
                    <a:pt x="418" y="311"/>
                  </a:cubicBezTo>
                  <a:cubicBezTo>
                    <a:pt x="418" y="311"/>
                    <a:pt x="419" y="311"/>
                    <a:pt x="420" y="311"/>
                  </a:cubicBezTo>
                  <a:cubicBezTo>
                    <a:pt x="420" y="311"/>
                    <a:pt x="420" y="311"/>
                    <a:pt x="420" y="311"/>
                  </a:cubicBezTo>
                  <a:cubicBezTo>
                    <a:pt x="421" y="312"/>
                    <a:pt x="422" y="313"/>
                    <a:pt x="423" y="314"/>
                  </a:cubicBezTo>
                  <a:cubicBezTo>
                    <a:pt x="423" y="314"/>
                    <a:pt x="424" y="314"/>
                    <a:pt x="424" y="314"/>
                  </a:cubicBezTo>
                  <a:cubicBezTo>
                    <a:pt x="426" y="314"/>
                    <a:pt x="427" y="314"/>
                    <a:pt x="428" y="314"/>
                  </a:cubicBezTo>
                  <a:cubicBezTo>
                    <a:pt x="428" y="314"/>
                    <a:pt x="429" y="313"/>
                    <a:pt x="429" y="313"/>
                  </a:cubicBezTo>
                  <a:cubicBezTo>
                    <a:pt x="430" y="312"/>
                    <a:pt x="430" y="313"/>
                    <a:pt x="431" y="313"/>
                  </a:cubicBezTo>
                  <a:cubicBezTo>
                    <a:pt x="431" y="313"/>
                    <a:pt x="431" y="313"/>
                    <a:pt x="432" y="313"/>
                  </a:cubicBezTo>
                  <a:cubicBezTo>
                    <a:pt x="432" y="311"/>
                    <a:pt x="433" y="311"/>
                    <a:pt x="434" y="310"/>
                  </a:cubicBezTo>
                  <a:cubicBezTo>
                    <a:pt x="435" y="310"/>
                    <a:pt x="436" y="310"/>
                    <a:pt x="436" y="311"/>
                  </a:cubicBezTo>
                  <a:cubicBezTo>
                    <a:pt x="437" y="312"/>
                    <a:pt x="435" y="312"/>
                    <a:pt x="435" y="312"/>
                  </a:cubicBezTo>
                  <a:cubicBezTo>
                    <a:pt x="434" y="312"/>
                    <a:pt x="434" y="313"/>
                    <a:pt x="434" y="314"/>
                  </a:cubicBezTo>
                  <a:cubicBezTo>
                    <a:pt x="434" y="315"/>
                    <a:pt x="434" y="315"/>
                    <a:pt x="434" y="316"/>
                  </a:cubicBezTo>
                  <a:cubicBezTo>
                    <a:pt x="434" y="316"/>
                    <a:pt x="434" y="318"/>
                    <a:pt x="434" y="318"/>
                  </a:cubicBezTo>
                  <a:cubicBezTo>
                    <a:pt x="432" y="319"/>
                    <a:pt x="431" y="319"/>
                    <a:pt x="430" y="319"/>
                  </a:cubicBezTo>
                  <a:cubicBezTo>
                    <a:pt x="429" y="318"/>
                    <a:pt x="429" y="319"/>
                    <a:pt x="429" y="319"/>
                  </a:cubicBezTo>
                  <a:cubicBezTo>
                    <a:pt x="430" y="319"/>
                    <a:pt x="430" y="319"/>
                    <a:pt x="430" y="320"/>
                  </a:cubicBezTo>
                  <a:cubicBezTo>
                    <a:pt x="431" y="320"/>
                    <a:pt x="432" y="321"/>
                    <a:pt x="432" y="322"/>
                  </a:cubicBezTo>
                  <a:cubicBezTo>
                    <a:pt x="432" y="323"/>
                    <a:pt x="433" y="323"/>
                    <a:pt x="434" y="323"/>
                  </a:cubicBezTo>
                  <a:cubicBezTo>
                    <a:pt x="434" y="323"/>
                    <a:pt x="437" y="322"/>
                    <a:pt x="436" y="324"/>
                  </a:cubicBezTo>
                  <a:cubicBezTo>
                    <a:pt x="436" y="324"/>
                    <a:pt x="436" y="324"/>
                    <a:pt x="436" y="325"/>
                  </a:cubicBezTo>
                  <a:cubicBezTo>
                    <a:pt x="436" y="325"/>
                    <a:pt x="435" y="326"/>
                    <a:pt x="436" y="326"/>
                  </a:cubicBezTo>
                  <a:cubicBezTo>
                    <a:pt x="436" y="326"/>
                    <a:pt x="436" y="327"/>
                    <a:pt x="436" y="327"/>
                  </a:cubicBezTo>
                  <a:cubicBezTo>
                    <a:pt x="437" y="327"/>
                    <a:pt x="438" y="328"/>
                    <a:pt x="438" y="328"/>
                  </a:cubicBezTo>
                  <a:cubicBezTo>
                    <a:pt x="439" y="328"/>
                    <a:pt x="439" y="329"/>
                    <a:pt x="440" y="328"/>
                  </a:cubicBezTo>
                  <a:cubicBezTo>
                    <a:pt x="440" y="328"/>
                    <a:pt x="441" y="328"/>
                    <a:pt x="441" y="328"/>
                  </a:cubicBezTo>
                  <a:cubicBezTo>
                    <a:pt x="441" y="327"/>
                    <a:pt x="441" y="327"/>
                    <a:pt x="441" y="326"/>
                  </a:cubicBezTo>
                  <a:cubicBezTo>
                    <a:pt x="441" y="325"/>
                    <a:pt x="441" y="323"/>
                    <a:pt x="442" y="323"/>
                  </a:cubicBezTo>
                  <a:cubicBezTo>
                    <a:pt x="443" y="322"/>
                    <a:pt x="443" y="321"/>
                    <a:pt x="444" y="323"/>
                  </a:cubicBezTo>
                  <a:cubicBezTo>
                    <a:pt x="444" y="323"/>
                    <a:pt x="444" y="324"/>
                    <a:pt x="444" y="325"/>
                  </a:cubicBezTo>
                  <a:cubicBezTo>
                    <a:pt x="444" y="325"/>
                    <a:pt x="444" y="326"/>
                    <a:pt x="444" y="327"/>
                  </a:cubicBezTo>
                  <a:cubicBezTo>
                    <a:pt x="443" y="327"/>
                    <a:pt x="444" y="328"/>
                    <a:pt x="444" y="328"/>
                  </a:cubicBezTo>
                  <a:cubicBezTo>
                    <a:pt x="444" y="329"/>
                    <a:pt x="441" y="330"/>
                    <a:pt x="441" y="331"/>
                  </a:cubicBezTo>
                  <a:cubicBezTo>
                    <a:pt x="441" y="331"/>
                    <a:pt x="441" y="332"/>
                    <a:pt x="442" y="332"/>
                  </a:cubicBezTo>
                  <a:cubicBezTo>
                    <a:pt x="442" y="333"/>
                    <a:pt x="443" y="333"/>
                    <a:pt x="443" y="333"/>
                  </a:cubicBezTo>
                  <a:cubicBezTo>
                    <a:pt x="443" y="333"/>
                    <a:pt x="443" y="334"/>
                    <a:pt x="443" y="335"/>
                  </a:cubicBezTo>
                  <a:cubicBezTo>
                    <a:pt x="443" y="335"/>
                    <a:pt x="443" y="336"/>
                    <a:pt x="443" y="337"/>
                  </a:cubicBezTo>
                  <a:cubicBezTo>
                    <a:pt x="443" y="337"/>
                    <a:pt x="443" y="338"/>
                    <a:pt x="444" y="338"/>
                  </a:cubicBezTo>
                  <a:cubicBezTo>
                    <a:pt x="446" y="339"/>
                    <a:pt x="445" y="339"/>
                    <a:pt x="446" y="340"/>
                  </a:cubicBezTo>
                  <a:cubicBezTo>
                    <a:pt x="446" y="341"/>
                    <a:pt x="446" y="341"/>
                    <a:pt x="447" y="341"/>
                  </a:cubicBezTo>
                  <a:cubicBezTo>
                    <a:pt x="447" y="342"/>
                    <a:pt x="447" y="343"/>
                    <a:pt x="447" y="344"/>
                  </a:cubicBezTo>
                  <a:close/>
                  <a:moveTo>
                    <a:pt x="478" y="416"/>
                  </a:moveTo>
                  <a:cubicBezTo>
                    <a:pt x="477" y="415"/>
                    <a:pt x="478" y="413"/>
                    <a:pt x="480" y="412"/>
                  </a:cubicBezTo>
                  <a:cubicBezTo>
                    <a:pt x="480" y="412"/>
                    <a:pt x="480" y="412"/>
                    <a:pt x="481" y="412"/>
                  </a:cubicBezTo>
                  <a:cubicBezTo>
                    <a:pt x="481" y="411"/>
                    <a:pt x="481" y="410"/>
                    <a:pt x="480" y="411"/>
                  </a:cubicBezTo>
                  <a:cubicBezTo>
                    <a:pt x="480" y="411"/>
                    <a:pt x="480" y="411"/>
                    <a:pt x="479" y="411"/>
                  </a:cubicBezTo>
                  <a:cubicBezTo>
                    <a:pt x="479" y="411"/>
                    <a:pt x="479" y="411"/>
                    <a:pt x="479" y="411"/>
                  </a:cubicBezTo>
                  <a:cubicBezTo>
                    <a:pt x="479" y="410"/>
                    <a:pt x="481" y="409"/>
                    <a:pt x="480" y="407"/>
                  </a:cubicBezTo>
                  <a:cubicBezTo>
                    <a:pt x="479" y="407"/>
                    <a:pt x="479" y="406"/>
                    <a:pt x="478" y="406"/>
                  </a:cubicBezTo>
                  <a:cubicBezTo>
                    <a:pt x="477" y="406"/>
                    <a:pt x="477" y="404"/>
                    <a:pt x="477" y="403"/>
                  </a:cubicBezTo>
                  <a:cubicBezTo>
                    <a:pt x="478" y="403"/>
                    <a:pt x="480" y="403"/>
                    <a:pt x="479" y="402"/>
                  </a:cubicBezTo>
                  <a:cubicBezTo>
                    <a:pt x="479" y="401"/>
                    <a:pt x="479" y="401"/>
                    <a:pt x="478" y="401"/>
                  </a:cubicBezTo>
                  <a:cubicBezTo>
                    <a:pt x="477" y="400"/>
                    <a:pt x="478" y="400"/>
                    <a:pt x="478" y="400"/>
                  </a:cubicBezTo>
                  <a:cubicBezTo>
                    <a:pt x="479" y="399"/>
                    <a:pt x="479" y="399"/>
                    <a:pt x="479" y="398"/>
                  </a:cubicBezTo>
                  <a:cubicBezTo>
                    <a:pt x="478" y="397"/>
                    <a:pt x="477" y="397"/>
                    <a:pt x="476" y="396"/>
                  </a:cubicBezTo>
                  <a:cubicBezTo>
                    <a:pt x="475" y="396"/>
                    <a:pt x="475" y="394"/>
                    <a:pt x="475" y="393"/>
                  </a:cubicBezTo>
                  <a:cubicBezTo>
                    <a:pt x="475" y="391"/>
                    <a:pt x="474" y="391"/>
                    <a:pt x="472" y="390"/>
                  </a:cubicBezTo>
                  <a:cubicBezTo>
                    <a:pt x="472" y="390"/>
                    <a:pt x="471" y="391"/>
                    <a:pt x="472" y="391"/>
                  </a:cubicBezTo>
                  <a:cubicBezTo>
                    <a:pt x="472" y="391"/>
                    <a:pt x="472" y="392"/>
                    <a:pt x="472" y="392"/>
                  </a:cubicBezTo>
                  <a:cubicBezTo>
                    <a:pt x="473" y="392"/>
                    <a:pt x="473" y="392"/>
                    <a:pt x="473" y="393"/>
                  </a:cubicBezTo>
                  <a:cubicBezTo>
                    <a:pt x="473" y="393"/>
                    <a:pt x="473" y="393"/>
                    <a:pt x="474" y="393"/>
                  </a:cubicBezTo>
                  <a:cubicBezTo>
                    <a:pt x="474" y="393"/>
                    <a:pt x="474" y="394"/>
                    <a:pt x="474" y="394"/>
                  </a:cubicBezTo>
                  <a:cubicBezTo>
                    <a:pt x="474" y="394"/>
                    <a:pt x="474" y="394"/>
                    <a:pt x="474" y="394"/>
                  </a:cubicBezTo>
                  <a:cubicBezTo>
                    <a:pt x="473" y="394"/>
                    <a:pt x="473" y="394"/>
                    <a:pt x="473" y="395"/>
                  </a:cubicBezTo>
                  <a:cubicBezTo>
                    <a:pt x="473" y="396"/>
                    <a:pt x="473" y="397"/>
                    <a:pt x="473" y="398"/>
                  </a:cubicBezTo>
                  <a:cubicBezTo>
                    <a:pt x="474" y="400"/>
                    <a:pt x="473" y="400"/>
                    <a:pt x="472" y="401"/>
                  </a:cubicBezTo>
                  <a:cubicBezTo>
                    <a:pt x="471" y="402"/>
                    <a:pt x="472" y="402"/>
                    <a:pt x="472" y="402"/>
                  </a:cubicBezTo>
                  <a:cubicBezTo>
                    <a:pt x="472" y="402"/>
                    <a:pt x="473" y="402"/>
                    <a:pt x="473" y="402"/>
                  </a:cubicBezTo>
                  <a:cubicBezTo>
                    <a:pt x="473" y="402"/>
                    <a:pt x="473" y="402"/>
                    <a:pt x="473" y="402"/>
                  </a:cubicBezTo>
                  <a:cubicBezTo>
                    <a:pt x="474" y="401"/>
                    <a:pt x="474" y="401"/>
                    <a:pt x="474" y="402"/>
                  </a:cubicBezTo>
                  <a:cubicBezTo>
                    <a:pt x="474" y="403"/>
                    <a:pt x="475" y="404"/>
                    <a:pt x="474" y="405"/>
                  </a:cubicBezTo>
                  <a:cubicBezTo>
                    <a:pt x="473" y="405"/>
                    <a:pt x="473" y="405"/>
                    <a:pt x="473" y="406"/>
                  </a:cubicBezTo>
                  <a:cubicBezTo>
                    <a:pt x="473" y="407"/>
                    <a:pt x="471" y="407"/>
                    <a:pt x="471" y="408"/>
                  </a:cubicBezTo>
                  <a:cubicBezTo>
                    <a:pt x="471" y="408"/>
                    <a:pt x="471" y="409"/>
                    <a:pt x="471" y="409"/>
                  </a:cubicBezTo>
                  <a:cubicBezTo>
                    <a:pt x="472" y="409"/>
                    <a:pt x="472" y="409"/>
                    <a:pt x="473" y="409"/>
                  </a:cubicBezTo>
                  <a:cubicBezTo>
                    <a:pt x="473" y="409"/>
                    <a:pt x="473" y="409"/>
                    <a:pt x="473" y="409"/>
                  </a:cubicBezTo>
                  <a:cubicBezTo>
                    <a:pt x="474" y="409"/>
                    <a:pt x="474" y="409"/>
                    <a:pt x="474" y="409"/>
                  </a:cubicBezTo>
                  <a:cubicBezTo>
                    <a:pt x="474" y="408"/>
                    <a:pt x="474" y="408"/>
                    <a:pt x="474" y="408"/>
                  </a:cubicBezTo>
                  <a:cubicBezTo>
                    <a:pt x="476" y="408"/>
                    <a:pt x="476" y="409"/>
                    <a:pt x="476" y="410"/>
                  </a:cubicBezTo>
                  <a:cubicBezTo>
                    <a:pt x="475" y="411"/>
                    <a:pt x="475" y="411"/>
                    <a:pt x="475" y="411"/>
                  </a:cubicBezTo>
                  <a:cubicBezTo>
                    <a:pt x="475" y="411"/>
                    <a:pt x="475" y="412"/>
                    <a:pt x="475" y="412"/>
                  </a:cubicBezTo>
                  <a:cubicBezTo>
                    <a:pt x="476" y="413"/>
                    <a:pt x="474" y="414"/>
                    <a:pt x="475" y="415"/>
                  </a:cubicBezTo>
                  <a:cubicBezTo>
                    <a:pt x="475" y="416"/>
                    <a:pt x="477" y="416"/>
                    <a:pt x="477" y="417"/>
                  </a:cubicBezTo>
                  <a:cubicBezTo>
                    <a:pt x="477" y="418"/>
                    <a:pt x="478" y="420"/>
                    <a:pt x="479" y="418"/>
                  </a:cubicBezTo>
                  <a:cubicBezTo>
                    <a:pt x="479" y="418"/>
                    <a:pt x="479" y="416"/>
                    <a:pt x="478" y="416"/>
                  </a:cubicBezTo>
                  <a:close/>
                  <a:moveTo>
                    <a:pt x="371" y="280"/>
                  </a:moveTo>
                  <a:cubicBezTo>
                    <a:pt x="371" y="280"/>
                    <a:pt x="371" y="280"/>
                    <a:pt x="371" y="279"/>
                  </a:cubicBezTo>
                  <a:cubicBezTo>
                    <a:pt x="371" y="279"/>
                    <a:pt x="371" y="279"/>
                    <a:pt x="371" y="279"/>
                  </a:cubicBezTo>
                  <a:cubicBezTo>
                    <a:pt x="371" y="279"/>
                    <a:pt x="371" y="279"/>
                    <a:pt x="371" y="279"/>
                  </a:cubicBezTo>
                  <a:cubicBezTo>
                    <a:pt x="370" y="279"/>
                    <a:pt x="370" y="280"/>
                    <a:pt x="370" y="280"/>
                  </a:cubicBezTo>
                  <a:cubicBezTo>
                    <a:pt x="370" y="280"/>
                    <a:pt x="372" y="280"/>
                    <a:pt x="371" y="280"/>
                  </a:cubicBezTo>
                  <a:close/>
                  <a:moveTo>
                    <a:pt x="374" y="291"/>
                  </a:moveTo>
                  <a:cubicBezTo>
                    <a:pt x="374" y="290"/>
                    <a:pt x="374" y="290"/>
                    <a:pt x="373" y="290"/>
                  </a:cubicBezTo>
                  <a:cubicBezTo>
                    <a:pt x="373" y="290"/>
                    <a:pt x="373" y="290"/>
                    <a:pt x="373" y="289"/>
                  </a:cubicBezTo>
                  <a:cubicBezTo>
                    <a:pt x="372" y="289"/>
                    <a:pt x="372" y="289"/>
                    <a:pt x="372" y="289"/>
                  </a:cubicBezTo>
                  <a:cubicBezTo>
                    <a:pt x="372" y="289"/>
                    <a:pt x="372" y="289"/>
                    <a:pt x="372" y="289"/>
                  </a:cubicBezTo>
                  <a:cubicBezTo>
                    <a:pt x="372" y="289"/>
                    <a:pt x="372" y="289"/>
                    <a:pt x="372" y="289"/>
                  </a:cubicBezTo>
                  <a:cubicBezTo>
                    <a:pt x="372" y="289"/>
                    <a:pt x="372" y="289"/>
                    <a:pt x="372" y="288"/>
                  </a:cubicBezTo>
                  <a:cubicBezTo>
                    <a:pt x="372" y="288"/>
                    <a:pt x="372" y="288"/>
                    <a:pt x="372" y="288"/>
                  </a:cubicBezTo>
                  <a:cubicBezTo>
                    <a:pt x="371" y="288"/>
                    <a:pt x="370" y="288"/>
                    <a:pt x="370" y="289"/>
                  </a:cubicBezTo>
                  <a:cubicBezTo>
                    <a:pt x="370" y="289"/>
                    <a:pt x="370" y="290"/>
                    <a:pt x="370" y="290"/>
                  </a:cubicBezTo>
                  <a:cubicBezTo>
                    <a:pt x="370" y="290"/>
                    <a:pt x="370" y="291"/>
                    <a:pt x="370" y="291"/>
                  </a:cubicBezTo>
                  <a:cubicBezTo>
                    <a:pt x="371" y="292"/>
                    <a:pt x="372" y="292"/>
                    <a:pt x="372" y="292"/>
                  </a:cubicBezTo>
                  <a:cubicBezTo>
                    <a:pt x="373" y="292"/>
                    <a:pt x="374" y="291"/>
                    <a:pt x="374" y="291"/>
                  </a:cubicBezTo>
                  <a:close/>
                  <a:moveTo>
                    <a:pt x="390" y="302"/>
                  </a:moveTo>
                  <a:cubicBezTo>
                    <a:pt x="389" y="302"/>
                    <a:pt x="389" y="303"/>
                    <a:pt x="388" y="303"/>
                  </a:cubicBezTo>
                  <a:cubicBezTo>
                    <a:pt x="388" y="303"/>
                    <a:pt x="388" y="303"/>
                    <a:pt x="388" y="303"/>
                  </a:cubicBezTo>
                  <a:cubicBezTo>
                    <a:pt x="388" y="303"/>
                    <a:pt x="388" y="303"/>
                    <a:pt x="388" y="303"/>
                  </a:cubicBezTo>
                  <a:cubicBezTo>
                    <a:pt x="388" y="303"/>
                    <a:pt x="388" y="303"/>
                    <a:pt x="387" y="304"/>
                  </a:cubicBezTo>
                  <a:cubicBezTo>
                    <a:pt x="387" y="304"/>
                    <a:pt x="387" y="304"/>
                    <a:pt x="387" y="304"/>
                  </a:cubicBezTo>
                  <a:cubicBezTo>
                    <a:pt x="387" y="304"/>
                    <a:pt x="387" y="304"/>
                    <a:pt x="387" y="304"/>
                  </a:cubicBezTo>
                  <a:cubicBezTo>
                    <a:pt x="387" y="304"/>
                    <a:pt x="387" y="304"/>
                    <a:pt x="387" y="304"/>
                  </a:cubicBezTo>
                  <a:cubicBezTo>
                    <a:pt x="387" y="305"/>
                    <a:pt x="387" y="305"/>
                    <a:pt x="388" y="305"/>
                  </a:cubicBezTo>
                  <a:cubicBezTo>
                    <a:pt x="388" y="305"/>
                    <a:pt x="388" y="305"/>
                    <a:pt x="389" y="305"/>
                  </a:cubicBezTo>
                  <a:cubicBezTo>
                    <a:pt x="389" y="305"/>
                    <a:pt x="389" y="304"/>
                    <a:pt x="389" y="304"/>
                  </a:cubicBezTo>
                  <a:cubicBezTo>
                    <a:pt x="389" y="304"/>
                    <a:pt x="390" y="303"/>
                    <a:pt x="390" y="303"/>
                  </a:cubicBezTo>
                  <a:cubicBezTo>
                    <a:pt x="390" y="303"/>
                    <a:pt x="391" y="302"/>
                    <a:pt x="390" y="302"/>
                  </a:cubicBezTo>
                  <a:close/>
                  <a:moveTo>
                    <a:pt x="300" y="328"/>
                  </a:moveTo>
                  <a:cubicBezTo>
                    <a:pt x="298" y="328"/>
                    <a:pt x="296" y="328"/>
                    <a:pt x="296" y="330"/>
                  </a:cubicBezTo>
                  <a:cubicBezTo>
                    <a:pt x="296" y="331"/>
                    <a:pt x="296" y="331"/>
                    <a:pt x="295" y="331"/>
                  </a:cubicBezTo>
                  <a:cubicBezTo>
                    <a:pt x="294" y="331"/>
                    <a:pt x="294" y="331"/>
                    <a:pt x="294" y="331"/>
                  </a:cubicBezTo>
                  <a:cubicBezTo>
                    <a:pt x="294" y="330"/>
                    <a:pt x="295" y="330"/>
                    <a:pt x="295" y="329"/>
                  </a:cubicBezTo>
                  <a:cubicBezTo>
                    <a:pt x="295" y="329"/>
                    <a:pt x="295" y="328"/>
                    <a:pt x="294" y="327"/>
                  </a:cubicBezTo>
                  <a:cubicBezTo>
                    <a:pt x="294" y="327"/>
                    <a:pt x="293" y="326"/>
                    <a:pt x="293" y="327"/>
                  </a:cubicBezTo>
                  <a:cubicBezTo>
                    <a:pt x="292" y="327"/>
                    <a:pt x="291" y="327"/>
                    <a:pt x="291" y="328"/>
                  </a:cubicBezTo>
                  <a:cubicBezTo>
                    <a:pt x="291" y="328"/>
                    <a:pt x="291" y="328"/>
                    <a:pt x="291" y="328"/>
                  </a:cubicBezTo>
                  <a:cubicBezTo>
                    <a:pt x="292" y="329"/>
                    <a:pt x="292" y="331"/>
                    <a:pt x="291" y="331"/>
                  </a:cubicBezTo>
                  <a:cubicBezTo>
                    <a:pt x="290" y="331"/>
                    <a:pt x="289" y="332"/>
                    <a:pt x="289" y="332"/>
                  </a:cubicBezTo>
                  <a:cubicBezTo>
                    <a:pt x="289" y="332"/>
                    <a:pt x="289" y="332"/>
                    <a:pt x="289" y="332"/>
                  </a:cubicBezTo>
                  <a:cubicBezTo>
                    <a:pt x="289" y="332"/>
                    <a:pt x="288" y="332"/>
                    <a:pt x="288" y="332"/>
                  </a:cubicBezTo>
                  <a:cubicBezTo>
                    <a:pt x="288" y="331"/>
                    <a:pt x="288" y="330"/>
                    <a:pt x="288" y="329"/>
                  </a:cubicBezTo>
                  <a:cubicBezTo>
                    <a:pt x="288" y="328"/>
                    <a:pt x="287" y="327"/>
                    <a:pt x="286" y="327"/>
                  </a:cubicBezTo>
                  <a:cubicBezTo>
                    <a:pt x="285" y="327"/>
                    <a:pt x="284" y="329"/>
                    <a:pt x="284" y="330"/>
                  </a:cubicBezTo>
                  <a:cubicBezTo>
                    <a:pt x="284" y="330"/>
                    <a:pt x="285" y="330"/>
                    <a:pt x="285" y="330"/>
                  </a:cubicBezTo>
                  <a:cubicBezTo>
                    <a:pt x="286" y="331"/>
                    <a:pt x="286" y="331"/>
                    <a:pt x="287" y="332"/>
                  </a:cubicBezTo>
                  <a:cubicBezTo>
                    <a:pt x="287" y="332"/>
                    <a:pt x="286" y="334"/>
                    <a:pt x="286" y="333"/>
                  </a:cubicBezTo>
                  <a:cubicBezTo>
                    <a:pt x="285" y="332"/>
                    <a:pt x="285" y="333"/>
                    <a:pt x="285" y="333"/>
                  </a:cubicBezTo>
                  <a:cubicBezTo>
                    <a:pt x="286" y="334"/>
                    <a:pt x="286" y="335"/>
                    <a:pt x="285" y="336"/>
                  </a:cubicBezTo>
                  <a:cubicBezTo>
                    <a:pt x="284" y="336"/>
                    <a:pt x="283" y="337"/>
                    <a:pt x="283" y="335"/>
                  </a:cubicBezTo>
                  <a:cubicBezTo>
                    <a:pt x="283" y="334"/>
                    <a:pt x="283" y="333"/>
                    <a:pt x="281" y="332"/>
                  </a:cubicBezTo>
                  <a:cubicBezTo>
                    <a:pt x="280" y="331"/>
                    <a:pt x="279" y="333"/>
                    <a:pt x="278" y="333"/>
                  </a:cubicBezTo>
                  <a:cubicBezTo>
                    <a:pt x="277" y="334"/>
                    <a:pt x="276" y="334"/>
                    <a:pt x="275" y="334"/>
                  </a:cubicBezTo>
                  <a:cubicBezTo>
                    <a:pt x="275" y="334"/>
                    <a:pt x="275" y="334"/>
                    <a:pt x="274" y="335"/>
                  </a:cubicBezTo>
                  <a:cubicBezTo>
                    <a:pt x="273" y="336"/>
                    <a:pt x="272" y="336"/>
                    <a:pt x="272" y="337"/>
                  </a:cubicBezTo>
                  <a:cubicBezTo>
                    <a:pt x="272" y="338"/>
                    <a:pt x="272" y="338"/>
                    <a:pt x="272" y="338"/>
                  </a:cubicBezTo>
                  <a:cubicBezTo>
                    <a:pt x="274" y="339"/>
                    <a:pt x="273" y="340"/>
                    <a:pt x="273" y="341"/>
                  </a:cubicBezTo>
                  <a:cubicBezTo>
                    <a:pt x="273" y="341"/>
                    <a:pt x="273" y="341"/>
                    <a:pt x="273" y="341"/>
                  </a:cubicBezTo>
                  <a:cubicBezTo>
                    <a:pt x="274" y="342"/>
                    <a:pt x="274" y="343"/>
                    <a:pt x="273" y="344"/>
                  </a:cubicBezTo>
                  <a:cubicBezTo>
                    <a:pt x="273" y="344"/>
                    <a:pt x="273" y="345"/>
                    <a:pt x="273" y="345"/>
                  </a:cubicBezTo>
                  <a:cubicBezTo>
                    <a:pt x="273" y="346"/>
                    <a:pt x="274" y="347"/>
                    <a:pt x="275" y="347"/>
                  </a:cubicBezTo>
                  <a:cubicBezTo>
                    <a:pt x="275" y="347"/>
                    <a:pt x="275" y="347"/>
                    <a:pt x="275" y="347"/>
                  </a:cubicBezTo>
                  <a:cubicBezTo>
                    <a:pt x="276" y="346"/>
                    <a:pt x="276" y="346"/>
                    <a:pt x="276" y="345"/>
                  </a:cubicBezTo>
                  <a:cubicBezTo>
                    <a:pt x="275" y="345"/>
                    <a:pt x="275" y="345"/>
                    <a:pt x="275" y="344"/>
                  </a:cubicBezTo>
                  <a:cubicBezTo>
                    <a:pt x="275" y="343"/>
                    <a:pt x="276" y="344"/>
                    <a:pt x="276" y="344"/>
                  </a:cubicBezTo>
                  <a:cubicBezTo>
                    <a:pt x="277" y="344"/>
                    <a:pt x="277" y="345"/>
                    <a:pt x="277" y="345"/>
                  </a:cubicBezTo>
                  <a:cubicBezTo>
                    <a:pt x="277" y="345"/>
                    <a:pt x="277" y="346"/>
                    <a:pt x="277" y="345"/>
                  </a:cubicBezTo>
                  <a:cubicBezTo>
                    <a:pt x="278" y="345"/>
                    <a:pt x="278" y="345"/>
                    <a:pt x="278" y="345"/>
                  </a:cubicBezTo>
                  <a:cubicBezTo>
                    <a:pt x="279" y="345"/>
                    <a:pt x="279" y="345"/>
                    <a:pt x="279" y="345"/>
                  </a:cubicBezTo>
                  <a:cubicBezTo>
                    <a:pt x="279" y="346"/>
                    <a:pt x="279" y="348"/>
                    <a:pt x="278" y="348"/>
                  </a:cubicBezTo>
                  <a:cubicBezTo>
                    <a:pt x="277" y="349"/>
                    <a:pt x="276" y="350"/>
                    <a:pt x="276" y="352"/>
                  </a:cubicBezTo>
                  <a:cubicBezTo>
                    <a:pt x="276" y="352"/>
                    <a:pt x="276" y="352"/>
                    <a:pt x="276" y="352"/>
                  </a:cubicBezTo>
                  <a:cubicBezTo>
                    <a:pt x="278" y="351"/>
                    <a:pt x="279" y="350"/>
                    <a:pt x="279" y="349"/>
                  </a:cubicBezTo>
                  <a:cubicBezTo>
                    <a:pt x="280" y="348"/>
                    <a:pt x="280" y="347"/>
                    <a:pt x="281" y="346"/>
                  </a:cubicBezTo>
                  <a:cubicBezTo>
                    <a:pt x="281" y="346"/>
                    <a:pt x="281" y="345"/>
                    <a:pt x="281" y="345"/>
                  </a:cubicBezTo>
                  <a:cubicBezTo>
                    <a:pt x="282" y="345"/>
                    <a:pt x="282" y="345"/>
                    <a:pt x="282" y="345"/>
                  </a:cubicBezTo>
                  <a:cubicBezTo>
                    <a:pt x="283" y="344"/>
                    <a:pt x="283" y="344"/>
                    <a:pt x="283" y="343"/>
                  </a:cubicBezTo>
                  <a:cubicBezTo>
                    <a:pt x="283" y="342"/>
                    <a:pt x="284" y="343"/>
                    <a:pt x="285" y="342"/>
                  </a:cubicBezTo>
                  <a:cubicBezTo>
                    <a:pt x="286" y="342"/>
                    <a:pt x="288" y="343"/>
                    <a:pt x="289" y="341"/>
                  </a:cubicBezTo>
                  <a:cubicBezTo>
                    <a:pt x="289" y="340"/>
                    <a:pt x="284" y="339"/>
                    <a:pt x="286" y="338"/>
                  </a:cubicBezTo>
                  <a:cubicBezTo>
                    <a:pt x="288" y="338"/>
                    <a:pt x="290" y="338"/>
                    <a:pt x="291" y="339"/>
                  </a:cubicBezTo>
                  <a:cubicBezTo>
                    <a:pt x="291" y="340"/>
                    <a:pt x="292" y="340"/>
                    <a:pt x="292" y="341"/>
                  </a:cubicBezTo>
                  <a:cubicBezTo>
                    <a:pt x="294" y="341"/>
                    <a:pt x="294" y="339"/>
                    <a:pt x="294" y="338"/>
                  </a:cubicBezTo>
                  <a:cubicBezTo>
                    <a:pt x="294" y="338"/>
                    <a:pt x="294" y="337"/>
                    <a:pt x="294" y="337"/>
                  </a:cubicBezTo>
                  <a:cubicBezTo>
                    <a:pt x="293" y="337"/>
                    <a:pt x="292" y="337"/>
                    <a:pt x="292" y="337"/>
                  </a:cubicBezTo>
                  <a:cubicBezTo>
                    <a:pt x="292" y="335"/>
                    <a:pt x="294" y="336"/>
                    <a:pt x="295" y="336"/>
                  </a:cubicBezTo>
                  <a:cubicBezTo>
                    <a:pt x="296" y="336"/>
                    <a:pt x="296" y="336"/>
                    <a:pt x="297" y="336"/>
                  </a:cubicBezTo>
                  <a:cubicBezTo>
                    <a:pt x="298" y="337"/>
                    <a:pt x="299" y="335"/>
                    <a:pt x="299" y="334"/>
                  </a:cubicBezTo>
                  <a:cubicBezTo>
                    <a:pt x="299" y="334"/>
                    <a:pt x="299" y="334"/>
                    <a:pt x="298" y="333"/>
                  </a:cubicBezTo>
                  <a:cubicBezTo>
                    <a:pt x="298" y="333"/>
                    <a:pt x="298" y="333"/>
                    <a:pt x="297" y="332"/>
                  </a:cubicBezTo>
                  <a:cubicBezTo>
                    <a:pt x="296" y="331"/>
                    <a:pt x="299" y="331"/>
                    <a:pt x="300" y="331"/>
                  </a:cubicBezTo>
                  <a:cubicBezTo>
                    <a:pt x="300" y="331"/>
                    <a:pt x="301" y="331"/>
                    <a:pt x="301" y="330"/>
                  </a:cubicBezTo>
                  <a:cubicBezTo>
                    <a:pt x="301" y="330"/>
                    <a:pt x="300" y="329"/>
                    <a:pt x="300" y="328"/>
                  </a:cubicBezTo>
                  <a:close/>
                  <a:moveTo>
                    <a:pt x="300" y="296"/>
                  </a:moveTo>
                  <a:cubicBezTo>
                    <a:pt x="300" y="296"/>
                    <a:pt x="300" y="296"/>
                    <a:pt x="300" y="296"/>
                  </a:cubicBezTo>
                  <a:cubicBezTo>
                    <a:pt x="300" y="296"/>
                    <a:pt x="299" y="296"/>
                    <a:pt x="299" y="296"/>
                  </a:cubicBezTo>
                  <a:cubicBezTo>
                    <a:pt x="299" y="296"/>
                    <a:pt x="299" y="296"/>
                    <a:pt x="299" y="296"/>
                  </a:cubicBezTo>
                  <a:cubicBezTo>
                    <a:pt x="298" y="296"/>
                    <a:pt x="299" y="297"/>
                    <a:pt x="299" y="297"/>
                  </a:cubicBezTo>
                  <a:cubicBezTo>
                    <a:pt x="300" y="297"/>
                    <a:pt x="300" y="297"/>
                    <a:pt x="300" y="297"/>
                  </a:cubicBezTo>
                  <a:cubicBezTo>
                    <a:pt x="301" y="297"/>
                    <a:pt x="301" y="296"/>
                    <a:pt x="300" y="296"/>
                  </a:cubicBezTo>
                  <a:cubicBezTo>
                    <a:pt x="300" y="296"/>
                    <a:pt x="300" y="296"/>
                    <a:pt x="300" y="296"/>
                  </a:cubicBezTo>
                  <a:close/>
                  <a:moveTo>
                    <a:pt x="270" y="354"/>
                  </a:moveTo>
                  <a:cubicBezTo>
                    <a:pt x="271" y="354"/>
                    <a:pt x="272" y="354"/>
                    <a:pt x="272" y="353"/>
                  </a:cubicBezTo>
                  <a:cubicBezTo>
                    <a:pt x="272" y="353"/>
                    <a:pt x="272" y="352"/>
                    <a:pt x="271" y="352"/>
                  </a:cubicBezTo>
                  <a:cubicBezTo>
                    <a:pt x="270" y="353"/>
                    <a:pt x="269" y="353"/>
                    <a:pt x="268" y="354"/>
                  </a:cubicBezTo>
                  <a:cubicBezTo>
                    <a:pt x="268" y="354"/>
                    <a:pt x="268" y="355"/>
                    <a:pt x="268" y="355"/>
                  </a:cubicBezTo>
                  <a:cubicBezTo>
                    <a:pt x="268" y="355"/>
                    <a:pt x="268" y="355"/>
                    <a:pt x="268" y="355"/>
                  </a:cubicBezTo>
                  <a:cubicBezTo>
                    <a:pt x="267" y="355"/>
                    <a:pt x="267" y="356"/>
                    <a:pt x="267" y="356"/>
                  </a:cubicBezTo>
                  <a:cubicBezTo>
                    <a:pt x="267" y="357"/>
                    <a:pt x="268" y="357"/>
                    <a:pt x="268" y="356"/>
                  </a:cubicBezTo>
                  <a:cubicBezTo>
                    <a:pt x="268" y="356"/>
                    <a:pt x="268" y="356"/>
                    <a:pt x="269" y="356"/>
                  </a:cubicBezTo>
                  <a:cubicBezTo>
                    <a:pt x="269" y="356"/>
                    <a:pt x="269" y="356"/>
                    <a:pt x="269" y="356"/>
                  </a:cubicBezTo>
                  <a:cubicBezTo>
                    <a:pt x="269" y="356"/>
                    <a:pt x="269" y="356"/>
                    <a:pt x="269" y="356"/>
                  </a:cubicBezTo>
                  <a:cubicBezTo>
                    <a:pt x="269" y="356"/>
                    <a:pt x="269" y="355"/>
                    <a:pt x="269" y="355"/>
                  </a:cubicBezTo>
                  <a:cubicBezTo>
                    <a:pt x="269" y="355"/>
                    <a:pt x="269" y="355"/>
                    <a:pt x="269" y="355"/>
                  </a:cubicBezTo>
                  <a:cubicBezTo>
                    <a:pt x="269" y="355"/>
                    <a:pt x="270" y="355"/>
                    <a:pt x="270" y="354"/>
                  </a:cubicBezTo>
                  <a:close/>
                  <a:moveTo>
                    <a:pt x="302" y="316"/>
                  </a:moveTo>
                  <a:cubicBezTo>
                    <a:pt x="302" y="316"/>
                    <a:pt x="303" y="316"/>
                    <a:pt x="303" y="315"/>
                  </a:cubicBezTo>
                  <a:cubicBezTo>
                    <a:pt x="303" y="315"/>
                    <a:pt x="303" y="315"/>
                    <a:pt x="303" y="314"/>
                  </a:cubicBezTo>
                  <a:cubicBezTo>
                    <a:pt x="303" y="314"/>
                    <a:pt x="303" y="314"/>
                    <a:pt x="303" y="314"/>
                  </a:cubicBezTo>
                  <a:cubicBezTo>
                    <a:pt x="303" y="313"/>
                    <a:pt x="303" y="313"/>
                    <a:pt x="303" y="313"/>
                  </a:cubicBezTo>
                  <a:cubicBezTo>
                    <a:pt x="302" y="313"/>
                    <a:pt x="302" y="313"/>
                    <a:pt x="302" y="314"/>
                  </a:cubicBezTo>
                  <a:cubicBezTo>
                    <a:pt x="302" y="314"/>
                    <a:pt x="301" y="315"/>
                    <a:pt x="301" y="315"/>
                  </a:cubicBezTo>
                  <a:cubicBezTo>
                    <a:pt x="301" y="315"/>
                    <a:pt x="302" y="316"/>
                    <a:pt x="302" y="316"/>
                  </a:cubicBezTo>
                  <a:close/>
                  <a:moveTo>
                    <a:pt x="247" y="350"/>
                  </a:moveTo>
                  <a:cubicBezTo>
                    <a:pt x="247" y="350"/>
                    <a:pt x="246" y="350"/>
                    <a:pt x="246" y="350"/>
                  </a:cubicBezTo>
                  <a:cubicBezTo>
                    <a:pt x="246" y="350"/>
                    <a:pt x="246" y="350"/>
                    <a:pt x="246" y="350"/>
                  </a:cubicBezTo>
                  <a:cubicBezTo>
                    <a:pt x="246" y="350"/>
                    <a:pt x="246" y="350"/>
                    <a:pt x="245" y="350"/>
                  </a:cubicBezTo>
                  <a:cubicBezTo>
                    <a:pt x="245" y="351"/>
                    <a:pt x="245" y="351"/>
                    <a:pt x="245" y="352"/>
                  </a:cubicBezTo>
                  <a:cubicBezTo>
                    <a:pt x="245" y="352"/>
                    <a:pt x="246" y="352"/>
                    <a:pt x="246" y="352"/>
                  </a:cubicBezTo>
                  <a:cubicBezTo>
                    <a:pt x="246" y="352"/>
                    <a:pt x="246" y="352"/>
                    <a:pt x="246" y="352"/>
                  </a:cubicBezTo>
                  <a:cubicBezTo>
                    <a:pt x="246" y="352"/>
                    <a:pt x="247" y="352"/>
                    <a:pt x="247" y="352"/>
                  </a:cubicBezTo>
                  <a:cubicBezTo>
                    <a:pt x="247" y="351"/>
                    <a:pt x="247" y="351"/>
                    <a:pt x="247" y="351"/>
                  </a:cubicBezTo>
                  <a:cubicBezTo>
                    <a:pt x="247" y="351"/>
                    <a:pt x="247" y="351"/>
                    <a:pt x="247" y="351"/>
                  </a:cubicBezTo>
                  <a:cubicBezTo>
                    <a:pt x="247" y="351"/>
                    <a:pt x="247" y="350"/>
                    <a:pt x="247" y="350"/>
                  </a:cubicBezTo>
                  <a:close/>
                  <a:moveTo>
                    <a:pt x="256" y="368"/>
                  </a:moveTo>
                  <a:cubicBezTo>
                    <a:pt x="255" y="368"/>
                    <a:pt x="255" y="368"/>
                    <a:pt x="254" y="368"/>
                  </a:cubicBezTo>
                  <a:cubicBezTo>
                    <a:pt x="254" y="368"/>
                    <a:pt x="254" y="368"/>
                    <a:pt x="254" y="368"/>
                  </a:cubicBezTo>
                  <a:cubicBezTo>
                    <a:pt x="254" y="367"/>
                    <a:pt x="254" y="367"/>
                    <a:pt x="255" y="367"/>
                  </a:cubicBezTo>
                  <a:cubicBezTo>
                    <a:pt x="255" y="367"/>
                    <a:pt x="255" y="366"/>
                    <a:pt x="255" y="367"/>
                  </a:cubicBezTo>
                  <a:cubicBezTo>
                    <a:pt x="256" y="367"/>
                    <a:pt x="256" y="367"/>
                    <a:pt x="256" y="367"/>
                  </a:cubicBezTo>
                  <a:cubicBezTo>
                    <a:pt x="256" y="367"/>
                    <a:pt x="256" y="368"/>
                    <a:pt x="256" y="368"/>
                  </a:cubicBezTo>
                  <a:close/>
                  <a:moveTo>
                    <a:pt x="255" y="368"/>
                  </a:moveTo>
                  <a:cubicBezTo>
                    <a:pt x="255" y="368"/>
                    <a:pt x="255" y="368"/>
                    <a:pt x="255" y="368"/>
                  </a:cubicBezTo>
                  <a:cubicBezTo>
                    <a:pt x="255" y="368"/>
                    <a:pt x="255" y="368"/>
                    <a:pt x="255" y="368"/>
                  </a:cubicBezTo>
                  <a:cubicBezTo>
                    <a:pt x="255" y="368"/>
                    <a:pt x="255" y="368"/>
                    <a:pt x="255" y="368"/>
                  </a:cubicBezTo>
                  <a:close/>
                  <a:moveTo>
                    <a:pt x="321" y="278"/>
                  </a:moveTo>
                  <a:cubicBezTo>
                    <a:pt x="321" y="278"/>
                    <a:pt x="320" y="278"/>
                    <a:pt x="320" y="279"/>
                  </a:cubicBezTo>
                  <a:cubicBezTo>
                    <a:pt x="320" y="279"/>
                    <a:pt x="320" y="279"/>
                    <a:pt x="320" y="279"/>
                  </a:cubicBezTo>
                  <a:cubicBezTo>
                    <a:pt x="320" y="279"/>
                    <a:pt x="320" y="280"/>
                    <a:pt x="320" y="280"/>
                  </a:cubicBezTo>
                  <a:cubicBezTo>
                    <a:pt x="320" y="280"/>
                    <a:pt x="320" y="280"/>
                    <a:pt x="320" y="280"/>
                  </a:cubicBezTo>
                  <a:cubicBezTo>
                    <a:pt x="320" y="280"/>
                    <a:pt x="319" y="280"/>
                    <a:pt x="319" y="280"/>
                  </a:cubicBezTo>
                  <a:cubicBezTo>
                    <a:pt x="319" y="280"/>
                    <a:pt x="319" y="280"/>
                    <a:pt x="319" y="280"/>
                  </a:cubicBezTo>
                  <a:cubicBezTo>
                    <a:pt x="319" y="281"/>
                    <a:pt x="319" y="281"/>
                    <a:pt x="319" y="281"/>
                  </a:cubicBezTo>
                  <a:cubicBezTo>
                    <a:pt x="320" y="282"/>
                    <a:pt x="321" y="280"/>
                    <a:pt x="321" y="280"/>
                  </a:cubicBezTo>
                  <a:cubicBezTo>
                    <a:pt x="322" y="279"/>
                    <a:pt x="322" y="279"/>
                    <a:pt x="321" y="279"/>
                  </a:cubicBezTo>
                  <a:cubicBezTo>
                    <a:pt x="322" y="279"/>
                    <a:pt x="322" y="279"/>
                    <a:pt x="322" y="279"/>
                  </a:cubicBezTo>
                  <a:cubicBezTo>
                    <a:pt x="322" y="278"/>
                    <a:pt x="321" y="278"/>
                    <a:pt x="321" y="278"/>
                  </a:cubicBezTo>
                  <a:close/>
                  <a:moveTo>
                    <a:pt x="274" y="353"/>
                  </a:moveTo>
                  <a:cubicBezTo>
                    <a:pt x="273" y="354"/>
                    <a:pt x="273" y="354"/>
                    <a:pt x="273" y="354"/>
                  </a:cubicBezTo>
                  <a:cubicBezTo>
                    <a:pt x="273" y="355"/>
                    <a:pt x="274" y="355"/>
                    <a:pt x="274" y="354"/>
                  </a:cubicBezTo>
                  <a:cubicBezTo>
                    <a:pt x="274" y="354"/>
                    <a:pt x="274" y="354"/>
                    <a:pt x="274" y="354"/>
                  </a:cubicBezTo>
                  <a:cubicBezTo>
                    <a:pt x="274" y="354"/>
                    <a:pt x="274" y="354"/>
                    <a:pt x="274" y="354"/>
                  </a:cubicBezTo>
                  <a:cubicBezTo>
                    <a:pt x="274" y="354"/>
                    <a:pt x="274" y="354"/>
                    <a:pt x="274" y="354"/>
                  </a:cubicBezTo>
                  <a:cubicBezTo>
                    <a:pt x="274" y="354"/>
                    <a:pt x="274" y="354"/>
                    <a:pt x="274" y="354"/>
                  </a:cubicBezTo>
                  <a:cubicBezTo>
                    <a:pt x="274" y="354"/>
                    <a:pt x="275" y="354"/>
                    <a:pt x="275" y="354"/>
                  </a:cubicBezTo>
                  <a:cubicBezTo>
                    <a:pt x="275" y="354"/>
                    <a:pt x="274" y="353"/>
                    <a:pt x="274" y="353"/>
                  </a:cubicBezTo>
                  <a:close/>
                  <a:moveTo>
                    <a:pt x="304" y="322"/>
                  </a:moveTo>
                  <a:cubicBezTo>
                    <a:pt x="304" y="321"/>
                    <a:pt x="305" y="320"/>
                    <a:pt x="305" y="319"/>
                  </a:cubicBezTo>
                  <a:cubicBezTo>
                    <a:pt x="305" y="319"/>
                    <a:pt x="305" y="319"/>
                    <a:pt x="304" y="319"/>
                  </a:cubicBezTo>
                  <a:cubicBezTo>
                    <a:pt x="303" y="319"/>
                    <a:pt x="302" y="319"/>
                    <a:pt x="302" y="320"/>
                  </a:cubicBezTo>
                  <a:cubicBezTo>
                    <a:pt x="302" y="320"/>
                    <a:pt x="302" y="320"/>
                    <a:pt x="302" y="320"/>
                  </a:cubicBezTo>
                  <a:cubicBezTo>
                    <a:pt x="301" y="319"/>
                    <a:pt x="301" y="318"/>
                    <a:pt x="301" y="318"/>
                  </a:cubicBezTo>
                  <a:cubicBezTo>
                    <a:pt x="301" y="318"/>
                    <a:pt x="301" y="318"/>
                    <a:pt x="301" y="318"/>
                  </a:cubicBezTo>
                  <a:cubicBezTo>
                    <a:pt x="300" y="318"/>
                    <a:pt x="298" y="317"/>
                    <a:pt x="297" y="319"/>
                  </a:cubicBezTo>
                  <a:cubicBezTo>
                    <a:pt x="297" y="319"/>
                    <a:pt x="297" y="320"/>
                    <a:pt x="297" y="320"/>
                  </a:cubicBezTo>
                  <a:cubicBezTo>
                    <a:pt x="298" y="320"/>
                    <a:pt x="298" y="320"/>
                    <a:pt x="298" y="321"/>
                  </a:cubicBezTo>
                  <a:cubicBezTo>
                    <a:pt x="299" y="321"/>
                    <a:pt x="297" y="322"/>
                    <a:pt x="297" y="322"/>
                  </a:cubicBezTo>
                  <a:cubicBezTo>
                    <a:pt x="297" y="322"/>
                    <a:pt x="296" y="322"/>
                    <a:pt x="296" y="322"/>
                  </a:cubicBezTo>
                  <a:cubicBezTo>
                    <a:pt x="296" y="323"/>
                    <a:pt x="295" y="322"/>
                    <a:pt x="294" y="323"/>
                  </a:cubicBezTo>
                  <a:cubicBezTo>
                    <a:pt x="294" y="323"/>
                    <a:pt x="294" y="324"/>
                    <a:pt x="294" y="324"/>
                  </a:cubicBezTo>
                  <a:cubicBezTo>
                    <a:pt x="294" y="324"/>
                    <a:pt x="294" y="324"/>
                    <a:pt x="294" y="324"/>
                  </a:cubicBezTo>
                  <a:cubicBezTo>
                    <a:pt x="295" y="325"/>
                    <a:pt x="296" y="325"/>
                    <a:pt x="296" y="326"/>
                  </a:cubicBezTo>
                  <a:cubicBezTo>
                    <a:pt x="296" y="326"/>
                    <a:pt x="296" y="326"/>
                    <a:pt x="296" y="326"/>
                  </a:cubicBezTo>
                  <a:cubicBezTo>
                    <a:pt x="297" y="326"/>
                    <a:pt x="298" y="326"/>
                    <a:pt x="299" y="325"/>
                  </a:cubicBezTo>
                  <a:cubicBezTo>
                    <a:pt x="299" y="325"/>
                    <a:pt x="300" y="324"/>
                    <a:pt x="300" y="324"/>
                  </a:cubicBezTo>
                  <a:cubicBezTo>
                    <a:pt x="300" y="325"/>
                    <a:pt x="301" y="325"/>
                    <a:pt x="301" y="325"/>
                  </a:cubicBezTo>
                  <a:cubicBezTo>
                    <a:pt x="301" y="325"/>
                    <a:pt x="301" y="325"/>
                    <a:pt x="301" y="325"/>
                  </a:cubicBezTo>
                  <a:cubicBezTo>
                    <a:pt x="302" y="325"/>
                    <a:pt x="302" y="325"/>
                    <a:pt x="302" y="325"/>
                  </a:cubicBezTo>
                  <a:cubicBezTo>
                    <a:pt x="303" y="324"/>
                    <a:pt x="304" y="324"/>
                    <a:pt x="304" y="324"/>
                  </a:cubicBezTo>
                  <a:cubicBezTo>
                    <a:pt x="305" y="324"/>
                    <a:pt x="305" y="324"/>
                    <a:pt x="305" y="323"/>
                  </a:cubicBezTo>
                  <a:cubicBezTo>
                    <a:pt x="305" y="323"/>
                    <a:pt x="303" y="323"/>
                    <a:pt x="304" y="322"/>
                  </a:cubicBezTo>
                  <a:close/>
                  <a:moveTo>
                    <a:pt x="215" y="379"/>
                  </a:moveTo>
                  <a:cubicBezTo>
                    <a:pt x="215" y="379"/>
                    <a:pt x="215" y="380"/>
                    <a:pt x="215" y="380"/>
                  </a:cubicBezTo>
                  <a:cubicBezTo>
                    <a:pt x="215" y="381"/>
                    <a:pt x="216" y="381"/>
                    <a:pt x="216" y="380"/>
                  </a:cubicBezTo>
                  <a:cubicBezTo>
                    <a:pt x="216" y="380"/>
                    <a:pt x="216" y="379"/>
                    <a:pt x="216" y="379"/>
                  </a:cubicBezTo>
                  <a:cubicBezTo>
                    <a:pt x="216" y="378"/>
                    <a:pt x="215" y="378"/>
                    <a:pt x="215" y="379"/>
                  </a:cubicBezTo>
                  <a:close/>
                  <a:moveTo>
                    <a:pt x="274" y="354"/>
                  </a:moveTo>
                  <a:cubicBezTo>
                    <a:pt x="274" y="354"/>
                    <a:pt x="274" y="354"/>
                    <a:pt x="274" y="354"/>
                  </a:cubicBezTo>
                  <a:cubicBezTo>
                    <a:pt x="274" y="354"/>
                    <a:pt x="274" y="354"/>
                    <a:pt x="274" y="354"/>
                  </a:cubicBezTo>
                  <a:close/>
                  <a:moveTo>
                    <a:pt x="457" y="367"/>
                  </a:moveTo>
                  <a:cubicBezTo>
                    <a:pt x="458" y="367"/>
                    <a:pt x="458" y="367"/>
                    <a:pt x="459" y="366"/>
                  </a:cubicBezTo>
                  <a:cubicBezTo>
                    <a:pt x="459" y="366"/>
                    <a:pt x="459" y="365"/>
                    <a:pt x="458" y="364"/>
                  </a:cubicBezTo>
                  <a:cubicBezTo>
                    <a:pt x="458" y="363"/>
                    <a:pt x="458" y="362"/>
                    <a:pt x="458" y="361"/>
                  </a:cubicBezTo>
                  <a:cubicBezTo>
                    <a:pt x="458" y="360"/>
                    <a:pt x="459" y="360"/>
                    <a:pt x="460" y="361"/>
                  </a:cubicBezTo>
                  <a:cubicBezTo>
                    <a:pt x="460" y="361"/>
                    <a:pt x="460" y="362"/>
                    <a:pt x="460" y="362"/>
                  </a:cubicBezTo>
                  <a:cubicBezTo>
                    <a:pt x="461" y="362"/>
                    <a:pt x="461" y="363"/>
                    <a:pt x="461" y="364"/>
                  </a:cubicBezTo>
                  <a:cubicBezTo>
                    <a:pt x="462" y="365"/>
                    <a:pt x="463" y="367"/>
                    <a:pt x="464" y="366"/>
                  </a:cubicBezTo>
                  <a:cubicBezTo>
                    <a:pt x="464" y="366"/>
                    <a:pt x="464" y="365"/>
                    <a:pt x="464" y="365"/>
                  </a:cubicBezTo>
                  <a:cubicBezTo>
                    <a:pt x="465" y="364"/>
                    <a:pt x="465" y="364"/>
                    <a:pt x="465" y="363"/>
                  </a:cubicBezTo>
                  <a:cubicBezTo>
                    <a:pt x="464" y="363"/>
                    <a:pt x="464" y="363"/>
                    <a:pt x="464" y="362"/>
                  </a:cubicBezTo>
                  <a:cubicBezTo>
                    <a:pt x="462" y="362"/>
                    <a:pt x="461" y="361"/>
                    <a:pt x="461" y="360"/>
                  </a:cubicBezTo>
                  <a:cubicBezTo>
                    <a:pt x="460" y="359"/>
                    <a:pt x="460" y="357"/>
                    <a:pt x="459" y="356"/>
                  </a:cubicBezTo>
                  <a:cubicBezTo>
                    <a:pt x="459" y="356"/>
                    <a:pt x="460" y="356"/>
                    <a:pt x="460" y="356"/>
                  </a:cubicBezTo>
                  <a:cubicBezTo>
                    <a:pt x="460" y="357"/>
                    <a:pt x="461" y="357"/>
                    <a:pt x="461" y="358"/>
                  </a:cubicBezTo>
                  <a:cubicBezTo>
                    <a:pt x="462" y="358"/>
                    <a:pt x="462" y="359"/>
                    <a:pt x="463" y="359"/>
                  </a:cubicBezTo>
                  <a:cubicBezTo>
                    <a:pt x="463" y="360"/>
                    <a:pt x="464" y="360"/>
                    <a:pt x="464" y="360"/>
                  </a:cubicBezTo>
                  <a:cubicBezTo>
                    <a:pt x="465" y="359"/>
                    <a:pt x="465" y="358"/>
                    <a:pt x="465" y="358"/>
                  </a:cubicBezTo>
                  <a:cubicBezTo>
                    <a:pt x="466" y="358"/>
                    <a:pt x="466" y="356"/>
                    <a:pt x="465" y="355"/>
                  </a:cubicBezTo>
                  <a:cubicBezTo>
                    <a:pt x="464" y="354"/>
                    <a:pt x="463" y="355"/>
                    <a:pt x="461" y="355"/>
                  </a:cubicBezTo>
                  <a:cubicBezTo>
                    <a:pt x="461" y="354"/>
                    <a:pt x="462" y="354"/>
                    <a:pt x="462" y="353"/>
                  </a:cubicBezTo>
                  <a:cubicBezTo>
                    <a:pt x="462" y="353"/>
                    <a:pt x="462" y="352"/>
                    <a:pt x="462" y="352"/>
                  </a:cubicBezTo>
                  <a:cubicBezTo>
                    <a:pt x="461" y="352"/>
                    <a:pt x="461" y="352"/>
                    <a:pt x="461" y="352"/>
                  </a:cubicBezTo>
                  <a:cubicBezTo>
                    <a:pt x="461" y="351"/>
                    <a:pt x="458" y="351"/>
                    <a:pt x="457" y="351"/>
                  </a:cubicBezTo>
                  <a:cubicBezTo>
                    <a:pt x="457" y="351"/>
                    <a:pt x="457" y="351"/>
                    <a:pt x="457" y="351"/>
                  </a:cubicBezTo>
                  <a:cubicBezTo>
                    <a:pt x="457" y="352"/>
                    <a:pt x="456" y="353"/>
                    <a:pt x="455" y="352"/>
                  </a:cubicBezTo>
                  <a:cubicBezTo>
                    <a:pt x="454" y="352"/>
                    <a:pt x="454" y="352"/>
                    <a:pt x="454" y="352"/>
                  </a:cubicBezTo>
                  <a:cubicBezTo>
                    <a:pt x="454" y="352"/>
                    <a:pt x="454" y="352"/>
                    <a:pt x="454" y="352"/>
                  </a:cubicBezTo>
                  <a:cubicBezTo>
                    <a:pt x="453" y="353"/>
                    <a:pt x="453" y="354"/>
                    <a:pt x="453" y="355"/>
                  </a:cubicBezTo>
                  <a:cubicBezTo>
                    <a:pt x="454" y="355"/>
                    <a:pt x="454" y="355"/>
                    <a:pt x="454" y="356"/>
                  </a:cubicBezTo>
                  <a:cubicBezTo>
                    <a:pt x="454" y="356"/>
                    <a:pt x="455" y="356"/>
                    <a:pt x="455" y="356"/>
                  </a:cubicBezTo>
                  <a:cubicBezTo>
                    <a:pt x="455" y="357"/>
                    <a:pt x="455" y="357"/>
                    <a:pt x="455" y="357"/>
                  </a:cubicBezTo>
                  <a:cubicBezTo>
                    <a:pt x="454" y="358"/>
                    <a:pt x="454" y="358"/>
                    <a:pt x="453" y="357"/>
                  </a:cubicBezTo>
                  <a:cubicBezTo>
                    <a:pt x="453" y="357"/>
                    <a:pt x="453" y="358"/>
                    <a:pt x="453" y="358"/>
                  </a:cubicBezTo>
                  <a:cubicBezTo>
                    <a:pt x="453" y="359"/>
                    <a:pt x="453" y="360"/>
                    <a:pt x="454" y="360"/>
                  </a:cubicBezTo>
                  <a:cubicBezTo>
                    <a:pt x="454" y="361"/>
                    <a:pt x="454" y="363"/>
                    <a:pt x="454" y="364"/>
                  </a:cubicBezTo>
                  <a:cubicBezTo>
                    <a:pt x="455" y="365"/>
                    <a:pt x="455" y="367"/>
                    <a:pt x="457" y="367"/>
                  </a:cubicBezTo>
                  <a:close/>
                  <a:moveTo>
                    <a:pt x="122" y="397"/>
                  </a:moveTo>
                  <a:cubicBezTo>
                    <a:pt x="122" y="397"/>
                    <a:pt x="121" y="396"/>
                    <a:pt x="121" y="396"/>
                  </a:cubicBezTo>
                  <a:cubicBezTo>
                    <a:pt x="119" y="396"/>
                    <a:pt x="119" y="397"/>
                    <a:pt x="118" y="397"/>
                  </a:cubicBezTo>
                  <a:cubicBezTo>
                    <a:pt x="117" y="397"/>
                    <a:pt x="116" y="397"/>
                    <a:pt x="116" y="397"/>
                  </a:cubicBezTo>
                  <a:cubicBezTo>
                    <a:pt x="116" y="397"/>
                    <a:pt x="115" y="398"/>
                    <a:pt x="116" y="399"/>
                  </a:cubicBezTo>
                  <a:cubicBezTo>
                    <a:pt x="116" y="401"/>
                    <a:pt x="114" y="400"/>
                    <a:pt x="113" y="401"/>
                  </a:cubicBezTo>
                  <a:cubicBezTo>
                    <a:pt x="113" y="401"/>
                    <a:pt x="113" y="401"/>
                    <a:pt x="112" y="402"/>
                  </a:cubicBezTo>
                  <a:cubicBezTo>
                    <a:pt x="112" y="402"/>
                    <a:pt x="112" y="403"/>
                    <a:pt x="111" y="404"/>
                  </a:cubicBezTo>
                  <a:cubicBezTo>
                    <a:pt x="111" y="404"/>
                    <a:pt x="110" y="406"/>
                    <a:pt x="109" y="406"/>
                  </a:cubicBezTo>
                  <a:cubicBezTo>
                    <a:pt x="108" y="406"/>
                    <a:pt x="108" y="407"/>
                    <a:pt x="107" y="407"/>
                  </a:cubicBezTo>
                  <a:cubicBezTo>
                    <a:pt x="107" y="407"/>
                    <a:pt x="107" y="407"/>
                    <a:pt x="107" y="407"/>
                  </a:cubicBezTo>
                  <a:cubicBezTo>
                    <a:pt x="107" y="407"/>
                    <a:pt x="107" y="407"/>
                    <a:pt x="107" y="407"/>
                  </a:cubicBezTo>
                  <a:cubicBezTo>
                    <a:pt x="107" y="407"/>
                    <a:pt x="107" y="408"/>
                    <a:pt x="107" y="408"/>
                  </a:cubicBezTo>
                  <a:cubicBezTo>
                    <a:pt x="107" y="408"/>
                    <a:pt x="107" y="408"/>
                    <a:pt x="107" y="408"/>
                  </a:cubicBezTo>
                  <a:cubicBezTo>
                    <a:pt x="107" y="408"/>
                    <a:pt x="107" y="408"/>
                    <a:pt x="107" y="408"/>
                  </a:cubicBezTo>
                  <a:cubicBezTo>
                    <a:pt x="107" y="408"/>
                    <a:pt x="107" y="408"/>
                    <a:pt x="108" y="408"/>
                  </a:cubicBezTo>
                  <a:cubicBezTo>
                    <a:pt x="108" y="408"/>
                    <a:pt x="110" y="408"/>
                    <a:pt x="111" y="407"/>
                  </a:cubicBezTo>
                  <a:cubicBezTo>
                    <a:pt x="111" y="406"/>
                    <a:pt x="111" y="405"/>
                    <a:pt x="113" y="405"/>
                  </a:cubicBezTo>
                  <a:cubicBezTo>
                    <a:pt x="114" y="405"/>
                    <a:pt x="115" y="405"/>
                    <a:pt x="116" y="405"/>
                  </a:cubicBezTo>
                  <a:cubicBezTo>
                    <a:pt x="116" y="405"/>
                    <a:pt x="116" y="405"/>
                    <a:pt x="116" y="405"/>
                  </a:cubicBezTo>
                  <a:cubicBezTo>
                    <a:pt x="116" y="405"/>
                    <a:pt x="116" y="404"/>
                    <a:pt x="116" y="404"/>
                  </a:cubicBezTo>
                  <a:cubicBezTo>
                    <a:pt x="117" y="404"/>
                    <a:pt x="117" y="404"/>
                    <a:pt x="117" y="403"/>
                  </a:cubicBezTo>
                  <a:cubicBezTo>
                    <a:pt x="118" y="402"/>
                    <a:pt x="118" y="401"/>
                    <a:pt x="119" y="401"/>
                  </a:cubicBezTo>
                  <a:cubicBezTo>
                    <a:pt x="120" y="401"/>
                    <a:pt x="120" y="401"/>
                    <a:pt x="121" y="401"/>
                  </a:cubicBezTo>
                  <a:cubicBezTo>
                    <a:pt x="121" y="401"/>
                    <a:pt x="121" y="401"/>
                    <a:pt x="121" y="400"/>
                  </a:cubicBezTo>
                  <a:cubicBezTo>
                    <a:pt x="121" y="400"/>
                    <a:pt x="121" y="398"/>
                    <a:pt x="122" y="398"/>
                  </a:cubicBezTo>
                  <a:cubicBezTo>
                    <a:pt x="122" y="398"/>
                    <a:pt x="122" y="397"/>
                    <a:pt x="122" y="397"/>
                  </a:cubicBezTo>
                  <a:close/>
                  <a:moveTo>
                    <a:pt x="142" y="389"/>
                  </a:moveTo>
                  <a:cubicBezTo>
                    <a:pt x="142" y="389"/>
                    <a:pt x="142" y="389"/>
                    <a:pt x="142" y="390"/>
                  </a:cubicBezTo>
                  <a:cubicBezTo>
                    <a:pt x="142" y="390"/>
                    <a:pt x="142" y="390"/>
                    <a:pt x="142" y="390"/>
                  </a:cubicBezTo>
                  <a:cubicBezTo>
                    <a:pt x="142" y="390"/>
                    <a:pt x="142" y="390"/>
                    <a:pt x="143" y="390"/>
                  </a:cubicBezTo>
                  <a:cubicBezTo>
                    <a:pt x="143" y="390"/>
                    <a:pt x="144" y="390"/>
                    <a:pt x="143" y="390"/>
                  </a:cubicBezTo>
                  <a:cubicBezTo>
                    <a:pt x="143" y="389"/>
                    <a:pt x="143" y="389"/>
                    <a:pt x="142" y="389"/>
                  </a:cubicBezTo>
                  <a:close/>
                  <a:moveTo>
                    <a:pt x="140" y="395"/>
                  </a:moveTo>
                  <a:cubicBezTo>
                    <a:pt x="141" y="395"/>
                    <a:pt x="141" y="393"/>
                    <a:pt x="140" y="393"/>
                  </a:cubicBezTo>
                  <a:cubicBezTo>
                    <a:pt x="140" y="393"/>
                    <a:pt x="140" y="392"/>
                    <a:pt x="140" y="392"/>
                  </a:cubicBezTo>
                  <a:cubicBezTo>
                    <a:pt x="141" y="391"/>
                    <a:pt x="140" y="391"/>
                    <a:pt x="140" y="390"/>
                  </a:cubicBezTo>
                  <a:cubicBezTo>
                    <a:pt x="140" y="390"/>
                    <a:pt x="140" y="390"/>
                    <a:pt x="140" y="390"/>
                  </a:cubicBezTo>
                  <a:cubicBezTo>
                    <a:pt x="139" y="389"/>
                    <a:pt x="138" y="390"/>
                    <a:pt x="137" y="389"/>
                  </a:cubicBezTo>
                  <a:cubicBezTo>
                    <a:pt x="136" y="388"/>
                    <a:pt x="135" y="388"/>
                    <a:pt x="135" y="388"/>
                  </a:cubicBezTo>
                  <a:cubicBezTo>
                    <a:pt x="133" y="389"/>
                    <a:pt x="133" y="391"/>
                    <a:pt x="135" y="392"/>
                  </a:cubicBezTo>
                  <a:cubicBezTo>
                    <a:pt x="135" y="392"/>
                    <a:pt x="135" y="392"/>
                    <a:pt x="136" y="393"/>
                  </a:cubicBezTo>
                  <a:cubicBezTo>
                    <a:pt x="136" y="393"/>
                    <a:pt x="135" y="394"/>
                    <a:pt x="134" y="394"/>
                  </a:cubicBezTo>
                  <a:cubicBezTo>
                    <a:pt x="134" y="393"/>
                    <a:pt x="134" y="393"/>
                    <a:pt x="133" y="393"/>
                  </a:cubicBezTo>
                  <a:cubicBezTo>
                    <a:pt x="133" y="393"/>
                    <a:pt x="132" y="393"/>
                    <a:pt x="132" y="393"/>
                  </a:cubicBezTo>
                  <a:cubicBezTo>
                    <a:pt x="132" y="394"/>
                    <a:pt x="132" y="394"/>
                    <a:pt x="132" y="394"/>
                  </a:cubicBezTo>
                  <a:cubicBezTo>
                    <a:pt x="131" y="395"/>
                    <a:pt x="131" y="396"/>
                    <a:pt x="130" y="396"/>
                  </a:cubicBezTo>
                  <a:cubicBezTo>
                    <a:pt x="129" y="397"/>
                    <a:pt x="129" y="398"/>
                    <a:pt x="129" y="398"/>
                  </a:cubicBezTo>
                  <a:cubicBezTo>
                    <a:pt x="128" y="399"/>
                    <a:pt x="128" y="399"/>
                    <a:pt x="127" y="399"/>
                  </a:cubicBezTo>
                  <a:cubicBezTo>
                    <a:pt x="127" y="399"/>
                    <a:pt x="127" y="399"/>
                    <a:pt x="127" y="399"/>
                  </a:cubicBezTo>
                  <a:cubicBezTo>
                    <a:pt x="127" y="400"/>
                    <a:pt x="125" y="400"/>
                    <a:pt x="124" y="400"/>
                  </a:cubicBezTo>
                  <a:cubicBezTo>
                    <a:pt x="124" y="401"/>
                    <a:pt x="124" y="401"/>
                    <a:pt x="124" y="401"/>
                  </a:cubicBezTo>
                  <a:cubicBezTo>
                    <a:pt x="124" y="402"/>
                    <a:pt x="125" y="402"/>
                    <a:pt x="125" y="402"/>
                  </a:cubicBezTo>
                  <a:cubicBezTo>
                    <a:pt x="126" y="402"/>
                    <a:pt x="128" y="402"/>
                    <a:pt x="129" y="401"/>
                  </a:cubicBezTo>
                  <a:cubicBezTo>
                    <a:pt x="130" y="401"/>
                    <a:pt x="130" y="401"/>
                    <a:pt x="130" y="400"/>
                  </a:cubicBezTo>
                  <a:cubicBezTo>
                    <a:pt x="130" y="400"/>
                    <a:pt x="131" y="398"/>
                    <a:pt x="132" y="399"/>
                  </a:cubicBezTo>
                  <a:cubicBezTo>
                    <a:pt x="132" y="400"/>
                    <a:pt x="134" y="400"/>
                    <a:pt x="134" y="399"/>
                  </a:cubicBezTo>
                  <a:cubicBezTo>
                    <a:pt x="134" y="399"/>
                    <a:pt x="134" y="396"/>
                    <a:pt x="134" y="396"/>
                  </a:cubicBezTo>
                  <a:cubicBezTo>
                    <a:pt x="135" y="397"/>
                    <a:pt x="135" y="398"/>
                    <a:pt x="136" y="398"/>
                  </a:cubicBezTo>
                  <a:cubicBezTo>
                    <a:pt x="137" y="398"/>
                    <a:pt x="137" y="398"/>
                    <a:pt x="138" y="398"/>
                  </a:cubicBezTo>
                  <a:cubicBezTo>
                    <a:pt x="138" y="397"/>
                    <a:pt x="138" y="397"/>
                    <a:pt x="138" y="396"/>
                  </a:cubicBezTo>
                  <a:cubicBezTo>
                    <a:pt x="139" y="396"/>
                    <a:pt x="139" y="396"/>
                    <a:pt x="140" y="395"/>
                  </a:cubicBezTo>
                  <a:close/>
                  <a:moveTo>
                    <a:pt x="100" y="408"/>
                  </a:moveTo>
                  <a:cubicBezTo>
                    <a:pt x="100" y="408"/>
                    <a:pt x="101" y="408"/>
                    <a:pt x="101" y="408"/>
                  </a:cubicBezTo>
                  <a:cubicBezTo>
                    <a:pt x="101" y="407"/>
                    <a:pt x="101" y="407"/>
                    <a:pt x="101" y="407"/>
                  </a:cubicBezTo>
                  <a:cubicBezTo>
                    <a:pt x="101" y="407"/>
                    <a:pt x="101" y="407"/>
                    <a:pt x="101" y="407"/>
                  </a:cubicBezTo>
                  <a:cubicBezTo>
                    <a:pt x="101" y="406"/>
                    <a:pt x="101" y="406"/>
                    <a:pt x="100" y="406"/>
                  </a:cubicBezTo>
                  <a:cubicBezTo>
                    <a:pt x="100" y="406"/>
                    <a:pt x="100" y="406"/>
                    <a:pt x="100" y="406"/>
                  </a:cubicBezTo>
                  <a:cubicBezTo>
                    <a:pt x="100" y="407"/>
                    <a:pt x="100" y="407"/>
                    <a:pt x="100" y="407"/>
                  </a:cubicBezTo>
                  <a:cubicBezTo>
                    <a:pt x="99" y="407"/>
                    <a:pt x="99" y="407"/>
                    <a:pt x="99" y="407"/>
                  </a:cubicBezTo>
                  <a:cubicBezTo>
                    <a:pt x="99" y="407"/>
                    <a:pt x="99" y="408"/>
                    <a:pt x="99" y="408"/>
                  </a:cubicBezTo>
                  <a:cubicBezTo>
                    <a:pt x="99" y="408"/>
                    <a:pt x="100" y="408"/>
                    <a:pt x="100" y="408"/>
                  </a:cubicBezTo>
                  <a:close/>
                  <a:moveTo>
                    <a:pt x="97" y="409"/>
                  </a:moveTo>
                  <a:cubicBezTo>
                    <a:pt x="97" y="409"/>
                    <a:pt x="97" y="408"/>
                    <a:pt x="97" y="408"/>
                  </a:cubicBezTo>
                  <a:cubicBezTo>
                    <a:pt x="97" y="408"/>
                    <a:pt x="96" y="408"/>
                    <a:pt x="96" y="408"/>
                  </a:cubicBezTo>
                  <a:cubicBezTo>
                    <a:pt x="96" y="408"/>
                    <a:pt x="96" y="408"/>
                    <a:pt x="96" y="408"/>
                  </a:cubicBezTo>
                  <a:cubicBezTo>
                    <a:pt x="95" y="408"/>
                    <a:pt x="95" y="409"/>
                    <a:pt x="96" y="409"/>
                  </a:cubicBezTo>
                  <a:cubicBezTo>
                    <a:pt x="96" y="409"/>
                    <a:pt x="97" y="409"/>
                    <a:pt x="97" y="409"/>
                  </a:cubicBezTo>
                  <a:cubicBezTo>
                    <a:pt x="97" y="409"/>
                    <a:pt x="97" y="409"/>
                    <a:pt x="97" y="409"/>
                  </a:cubicBezTo>
                  <a:close/>
                  <a:moveTo>
                    <a:pt x="97" y="406"/>
                  </a:moveTo>
                  <a:cubicBezTo>
                    <a:pt x="97" y="406"/>
                    <a:pt x="97" y="405"/>
                    <a:pt x="97" y="405"/>
                  </a:cubicBezTo>
                  <a:cubicBezTo>
                    <a:pt x="97" y="405"/>
                    <a:pt x="97" y="405"/>
                    <a:pt x="97" y="405"/>
                  </a:cubicBezTo>
                  <a:cubicBezTo>
                    <a:pt x="97" y="405"/>
                    <a:pt x="97" y="404"/>
                    <a:pt x="97" y="404"/>
                  </a:cubicBezTo>
                  <a:cubicBezTo>
                    <a:pt x="97" y="404"/>
                    <a:pt x="97" y="404"/>
                    <a:pt x="97" y="404"/>
                  </a:cubicBezTo>
                  <a:cubicBezTo>
                    <a:pt x="97" y="404"/>
                    <a:pt x="97" y="404"/>
                    <a:pt x="97" y="405"/>
                  </a:cubicBezTo>
                  <a:cubicBezTo>
                    <a:pt x="97" y="405"/>
                    <a:pt x="96" y="405"/>
                    <a:pt x="96" y="405"/>
                  </a:cubicBezTo>
                  <a:cubicBezTo>
                    <a:pt x="96" y="406"/>
                    <a:pt x="97" y="406"/>
                    <a:pt x="97" y="406"/>
                  </a:cubicBezTo>
                  <a:close/>
                  <a:moveTo>
                    <a:pt x="152" y="388"/>
                  </a:moveTo>
                  <a:cubicBezTo>
                    <a:pt x="151" y="388"/>
                    <a:pt x="151" y="389"/>
                    <a:pt x="152" y="389"/>
                  </a:cubicBezTo>
                  <a:cubicBezTo>
                    <a:pt x="152" y="389"/>
                    <a:pt x="152" y="388"/>
                    <a:pt x="152" y="388"/>
                  </a:cubicBezTo>
                  <a:close/>
                  <a:moveTo>
                    <a:pt x="150" y="385"/>
                  </a:moveTo>
                  <a:cubicBezTo>
                    <a:pt x="150" y="385"/>
                    <a:pt x="150" y="385"/>
                    <a:pt x="150" y="385"/>
                  </a:cubicBezTo>
                  <a:cubicBezTo>
                    <a:pt x="150" y="385"/>
                    <a:pt x="150" y="385"/>
                    <a:pt x="150" y="385"/>
                  </a:cubicBezTo>
                  <a:cubicBezTo>
                    <a:pt x="149" y="385"/>
                    <a:pt x="149" y="385"/>
                    <a:pt x="149" y="385"/>
                  </a:cubicBezTo>
                  <a:cubicBezTo>
                    <a:pt x="149" y="386"/>
                    <a:pt x="149" y="386"/>
                    <a:pt x="149" y="386"/>
                  </a:cubicBezTo>
                  <a:cubicBezTo>
                    <a:pt x="149" y="386"/>
                    <a:pt x="149" y="386"/>
                    <a:pt x="149" y="387"/>
                  </a:cubicBezTo>
                  <a:cubicBezTo>
                    <a:pt x="149" y="387"/>
                    <a:pt x="150" y="387"/>
                    <a:pt x="150" y="387"/>
                  </a:cubicBezTo>
                  <a:cubicBezTo>
                    <a:pt x="150" y="386"/>
                    <a:pt x="150" y="386"/>
                    <a:pt x="150" y="386"/>
                  </a:cubicBezTo>
                  <a:cubicBezTo>
                    <a:pt x="150" y="386"/>
                    <a:pt x="150" y="386"/>
                    <a:pt x="150" y="385"/>
                  </a:cubicBezTo>
                  <a:close/>
                  <a:moveTo>
                    <a:pt x="128" y="245"/>
                  </a:moveTo>
                  <a:cubicBezTo>
                    <a:pt x="128" y="244"/>
                    <a:pt x="127" y="244"/>
                    <a:pt x="127" y="244"/>
                  </a:cubicBezTo>
                  <a:cubicBezTo>
                    <a:pt x="127" y="244"/>
                    <a:pt x="127" y="243"/>
                    <a:pt x="127" y="243"/>
                  </a:cubicBezTo>
                  <a:cubicBezTo>
                    <a:pt x="127" y="243"/>
                    <a:pt x="126" y="242"/>
                    <a:pt x="126" y="242"/>
                  </a:cubicBezTo>
                  <a:cubicBezTo>
                    <a:pt x="125" y="242"/>
                    <a:pt x="125" y="241"/>
                    <a:pt x="125" y="241"/>
                  </a:cubicBezTo>
                  <a:cubicBezTo>
                    <a:pt x="124" y="240"/>
                    <a:pt x="124" y="240"/>
                    <a:pt x="124" y="240"/>
                  </a:cubicBezTo>
                  <a:cubicBezTo>
                    <a:pt x="124" y="240"/>
                    <a:pt x="123" y="239"/>
                    <a:pt x="123" y="239"/>
                  </a:cubicBezTo>
                  <a:cubicBezTo>
                    <a:pt x="123" y="239"/>
                    <a:pt x="122" y="239"/>
                    <a:pt x="122" y="240"/>
                  </a:cubicBezTo>
                  <a:cubicBezTo>
                    <a:pt x="122" y="240"/>
                    <a:pt x="123" y="240"/>
                    <a:pt x="123" y="241"/>
                  </a:cubicBezTo>
                  <a:cubicBezTo>
                    <a:pt x="123" y="241"/>
                    <a:pt x="123" y="242"/>
                    <a:pt x="124" y="243"/>
                  </a:cubicBezTo>
                  <a:cubicBezTo>
                    <a:pt x="124" y="244"/>
                    <a:pt x="125" y="243"/>
                    <a:pt x="126" y="244"/>
                  </a:cubicBezTo>
                  <a:cubicBezTo>
                    <a:pt x="126" y="244"/>
                    <a:pt x="126" y="244"/>
                    <a:pt x="126" y="244"/>
                  </a:cubicBezTo>
                  <a:cubicBezTo>
                    <a:pt x="126" y="244"/>
                    <a:pt x="126" y="244"/>
                    <a:pt x="126" y="244"/>
                  </a:cubicBezTo>
                  <a:cubicBezTo>
                    <a:pt x="126" y="244"/>
                    <a:pt x="126" y="245"/>
                    <a:pt x="127" y="245"/>
                  </a:cubicBezTo>
                  <a:cubicBezTo>
                    <a:pt x="127" y="245"/>
                    <a:pt x="128" y="245"/>
                    <a:pt x="128" y="245"/>
                  </a:cubicBezTo>
                  <a:close/>
                  <a:moveTo>
                    <a:pt x="148" y="387"/>
                  </a:moveTo>
                  <a:cubicBezTo>
                    <a:pt x="147" y="387"/>
                    <a:pt x="147" y="387"/>
                    <a:pt x="147" y="386"/>
                  </a:cubicBezTo>
                  <a:cubicBezTo>
                    <a:pt x="146" y="386"/>
                    <a:pt x="146" y="386"/>
                    <a:pt x="146" y="386"/>
                  </a:cubicBezTo>
                  <a:cubicBezTo>
                    <a:pt x="146" y="386"/>
                    <a:pt x="145" y="386"/>
                    <a:pt x="145" y="385"/>
                  </a:cubicBezTo>
                  <a:cubicBezTo>
                    <a:pt x="145" y="385"/>
                    <a:pt x="145" y="386"/>
                    <a:pt x="145" y="386"/>
                  </a:cubicBezTo>
                  <a:cubicBezTo>
                    <a:pt x="144" y="387"/>
                    <a:pt x="145" y="388"/>
                    <a:pt x="146" y="389"/>
                  </a:cubicBezTo>
                  <a:cubicBezTo>
                    <a:pt x="147" y="389"/>
                    <a:pt x="148" y="389"/>
                    <a:pt x="148" y="388"/>
                  </a:cubicBezTo>
                  <a:cubicBezTo>
                    <a:pt x="148" y="388"/>
                    <a:pt x="148" y="388"/>
                    <a:pt x="148" y="387"/>
                  </a:cubicBezTo>
                  <a:cubicBezTo>
                    <a:pt x="148" y="387"/>
                    <a:pt x="148" y="387"/>
                    <a:pt x="148" y="387"/>
                  </a:cubicBezTo>
                  <a:close/>
                  <a:moveTo>
                    <a:pt x="122" y="236"/>
                  </a:moveTo>
                  <a:cubicBezTo>
                    <a:pt x="122" y="236"/>
                    <a:pt x="122" y="237"/>
                    <a:pt x="122" y="237"/>
                  </a:cubicBezTo>
                  <a:cubicBezTo>
                    <a:pt x="123" y="237"/>
                    <a:pt x="123" y="236"/>
                    <a:pt x="123" y="236"/>
                  </a:cubicBezTo>
                  <a:cubicBezTo>
                    <a:pt x="123" y="236"/>
                    <a:pt x="123" y="236"/>
                    <a:pt x="123" y="236"/>
                  </a:cubicBezTo>
                  <a:cubicBezTo>
                    <a:pt x="123" y="236"/>
                    <a:pt x="123" y="236"/>
                    <a:pt x="123" y="236"/>
                  </a:cubicBezTo>
                  <a:cubicBezTo>
                    <a:pt x="124" y="236"/>
                    <a:pt x="124" y="236"/>
                    <a:pt x="124" y="236"/>
                  </a:cubicBezTo>
                  <a:cubicBezTo>
                    <a:pt x="124" y="236"/>
                    <a:pt x="124" y="235"/>
                    <a:pt x="124" y="235"/>
                  </a:cubicBezTo>
                  <a:cubicBezTo>
                    <a:pt x="124" y="235"/>
                    <a:pt x="124" y="235"/>
                    <a:pt x="124" y="235"/>
                  </a:cubicBezTo>
                  <a:cubicBezTo>
                    <a:pt x="124" y="235"/>
                    <a:pt x="124" y="234"/>
                    <a:pt x="123" y="234"/>
                  </a:cubicBezTo>
                  <a:cubicBezTo>
                    <a:pt x="122" y="234"/>
                    <a:pt x="122" y="235"/>
                    <a:pt x="122" y="236"/>
                  </a:cubicBezTo>
                  <a:close/>
                  <a:moveTo>
                    <a:pt x="27" y="417"/>
                  </a:moveTo>
                  <a:cubicBezTo>
                    <a:pt x="27" y="417"/>
                    <a:pt x="28" y="418"/>
                    <a:pt x="28" y="419"/>
                  </a:cubicBezTo>
                  <a:cubicBezTo>
                    <a:pt x="28" y="420"/>
                    <a:pt x="27" y="420"/>
                    <a:pt x="27" y="420"/>
                  </a:cubicBezTo>
                  <a:cubicBezTo>
                    <a:pt x="26" y="420"/>
                    <a:pt x="25" y="421"/>
                    <a:pt x="25" y="421"/>
                  </a:cubicBezTo>
                  <a:cubicBezTo>
                    <a:pt x="25" y="421"/>
                    <a:pt x="25" y="421"/>
                    <a:pt x="25" y="421"/>
                  </a:cubicBezTo>
                  <a:cubicBezTo>
                    <a:pt x="25" y="421"/>
                    <a:pt x="24" y="422"/>
                    <a:pt x="24" y="421"/>
                  </a:cubicBezTo>
                  <a:cubicBezTo>
                    <a:pt x="23" y="421"/>
                    <a:pt x="24" y="420"/>
                    <a:pt x="24" y="419"/>
                  </a:cubicBezTo>
                  <a:cubicBezTo>
                    <a:pt x="24" y="419"/>
                    <a:pt x="24" y="418"/>
                    <a:pt x="25" y="418"/>
                  </a:cubicBezTo>
                  <a:cubicBezTo>
                    <a:pt x="25" y="418"/>
                    <a:pt x="25" y="417"/>
                    <a:pt x="25" y="416"/>
                  </a:cubicBezTo>
                  <a:cubicBezTo>
                    <a:pt x="25" y="416"/>
                    <a:pt x="26" y="416"/>
                    <a:pt x="26" y="416"/>
                  </a:cubicBezTo>
                  <a:cubicBezTo>
                    <a:pt x="27" y="416"/>
                    <a:pt x="27" y="416"/>
                    <a:pt x="27" y="417"/>
                  </a:cubicBezTo>
                  <a:close/>
                  <a:moveTo>
                    <a:pt x="26" y="418"/>
                  </a:moveTo>
                  <a:cubicBezTo>
                    <a:pt x="26" y="418"/>
                    <a:pt x="26" y="418"/>
                    <a:pt x="26" y="418"/>
                  </a:cubicBezTo>
                  <a:cubicBezTo>
                    <a:pt x="26" y="418"/>
                    <a:pt x="26" y="419"/>
                    <a:pt x="25" y="419"/>
                  </a:cubicBezTo>
                  <a:cubicBezTo>
                    <a:pt x="25" y="419"/>
                    <a:pt x="25" y="419"/>
                    <a:pt x="25" y="419"/>
                  </a:cubicBezTo>
                  <a:cubicBezTo>
                    <a:pt x="25" y="419"/>
                    <a:pt x="26" y="419"/>
                    <a:pt x="26" y="419"/>
                  </a:cubicBezTo>
                  <a:cubicBezTo>
                    <a:pt x="27" y="419"/>
                    <a:pt x="26" y="419"/>
                    <a:pt x="26" y="418"/>
                  </a:cubicBezTo>
                  <a:close/>
                  <a:moveTo>
                    <a:pt x="14" y="417"/>
                  </a:moveTo>
                  <a:cubicBezTo>
                    <a:pt x="14" y="418"/>
                    <a:pt x="14" y="420"/>
                    <a:pt x="12" y="419"/>
                  </a:cubicBezTo>
                  <a:cubicBezTo>
                    <a:pt x="12" y="419"/>
                    <a:pt x="12" y="418"/>
                    <a:pt x="12" y="418"/>
                  </a:cubicBezTo>
                  <a:cubicBezTo>
                    <a:pt x="12" y="418"/>
                    <a:pt x="12" y="417"/>
                    <a:pt x="12" y="417"/>
                  </a:cubicBezTo>
                  <a:cubicBezTo>
                    <a:pt x="11" y="417"/>
                    <a:pt x="10" y="417"/>
                    <a:pt x="10" y="415"/>
                  </a:cubicBezTo>
                  <a:cubicBezTo>
                    <a:pt x="10" y="415"/>
                    <a:pt x="10" y="414"/>
                    <a:pt x="10" y="414"/>
                  </a:cubicBezTo>
                  <a:cubicBezTo>
                    <a:pt x="11" y="414"/>
                    <a:pt x="11" y="414"/>
                    <a:pt x="12" y="414"/>
                  </a:cubicBezTo>
                  <a:cubicBezTo>
                    <a:pt x="13" y="415"/>
                    <a:pt x="13" y="415"/>
                    <a:pt x="14" y="415"/>
                  </a:cubicBezTo>
                  <a:cubicBezTo>
                    <a:pt x="15" y="415"/>
                    <a:pt x="14" y="416"/>
                    <a:pt x="14" y="417"/>
                  </a:cubicBezTo>
                  <a:close/>
                  <a:moveTo>
                    <a:pt x="13" y="416"/>
                  </a:moveTo>
                  <a:cubicBezTo>
                    <a:pt x="13" y="416"/>
                    <a:pt x="13" y="416"/>
                    <a:pt x="13" y="416"/>
                  </a:cubicBezTo>
                  <a:cubicBezTo>
                    <a:pt x="12" y="416"/>
                    <a:pt x="12" y="416"/>
                    <a:pt x="12" y="416"/>
                  </a:cubicBezTo>
                  <a:cubicBezTo>
                    <a:pt x="12" y="415"/>
                    <a:pt x="11" y="415"/>
                    <a:pt x="11" y="415"/>
                  </a:cubicBezTo>
                  <a:cubicBezTo>
                    <a:pt x="11" y="415"/>
                    <a:pt x="11" y="415"/>
                    <a:pt x="11" y="415"/>
                  </a:cubicBezTo>
                  <a:cubicBezTo>
                    <a:pt x="11" y="415"/>
                    <a:pt x="11" y="415"/>
                    <a:pt x="11" y="415"/>
                  </a:cubicBezTo>
                  <a:cubicBezTo>
                    <a:pt x="11" y="416"/>
                    <a:pt x="11" y="416"/>
                    <a:pt x="11" y="416"/>
                  </a:cubicBezTo>
                  <a:cubicBezTo>
                    <a:pt x="11" y="416"/>
                    <a:pt x="12" y="416"/>
                    <a:pt x="13" y="416"/>
                  </a:cubicBezTo>
                  <a:cubicBezTo>
                    <a:pt x="13" y="416"/>
                    <a:pt x="13" y="416"/>
                    <a:pt x="13" y="416"/>
                  </a:cubicBezTo>
                  <a:cubicBezTo>
                    <a:pt x="13" y="416"/>
                    <a:pt x="13" y="416"/>
                    <a:pt x="13" y="416"/>
                  </a:cubicBezTo>
                  <a:close/>
                  <a:moveTo>
                    <a:pt x="3" y="415"/>
                  </a:moveTo>
                  <a:cubicBezTo>
                    <a:pt x="3" y="415"/>
                    <a:pt x="3" y="415"/>
                    <a:pt x="3" y="415"/>
                  </a:cubicBezTo>
                  <a:cubicBezTo>
                    <a:pt x="3" y="415"/>
                    <a:pt x="3" y="415"/>
                    <a:pt x="3" y="415"/>
                  </a:cubicBezTo>
                  <a:cubicBezTo>
                    <a:pt x="3" y="415"/>
                    <a:pt x="3" y="415"/>
                    <a:pt x="3" y="415"/>
                  </a:cubicBezTo>
                  <a:cubicBezTo>
                    <a:pt x="3" y="415"/>
                    <a:pt x="2" y="415"/>
                    <a:pt x="2" y="415"/>
                  </a:cubicBezTo>
                  <a:cubicBezTo>
                    <a:pt x="2" y="415"/>
                    <a:pt x="2" y="415"/>
                    <a:pt x="2" y="415"/>
                  </a:cubicBezTo>
                  <a:cubicBezTo>
                    <a:pt x="2" y="416"/>
                    <a:pt x="2" y="416"/>
                    <a:pt x="2" y="416"/>
                  </a:cubicBezTo>
                  <a:cubicBezTo>
                    <a:pt x="1" y="416"/>
                    <a:pt x="2" y="417"/>
                    <a:pt x="2" y="417"/>
                  </a:cubicBezTo>
                  <a:cubicBezTo>
                    <a:pt x="3" y="417"/>
                    <a:pt x="3" y="417"/>
                    <a:pt x="4" y="417"/>
                  </a:cubicBezTo>
                  <a:cubicBezTo>
                    <a:pt x="4" y="416"/>
                    <a:pt x="4" y="416"/>
                    <a:pt x="4" y="416"/>
                  </a:cubicBezTo>
                  <a:cubicBezTo>
                    <a:pt x="4" y="416"/>
                    <a:pt x="4" y="415"/>
                    <a:pt x="4" y="415"/>
                  </a:cubicBezTo>
                  <a:cubicBezTo>
                    <a:pt x="4" y="415"/>
                    <a:pt x="3" y="415"/>
                    <a:pt x="3" y="415"/>
                  </a:cubicBezTo>
                  <a:close/>
                  <a:moveTo>
                    <a:pt x="1" y="425"/>
                  </a:moveTo>
                  <a:cubicBezTo>
                    <a:pt x="1" y="425"/>
                    <a:pt x="0" y="425"/>
                    <a:pt x="0" y="425"/>
                  </a:cubicBezTo>
                  <a:cubicBezTo>
                    <a:pt x="0" y="425"/>
                    <a:pt x="0" y="426"/>
                    <a:pt x="0" y="426"/>
                  </a:cubicBezTo>
                  <a:cubicBezTo>
                    <a:pt x="0" y="426"/>
                    <a:pt x="0" y="426"/>
                    <a:pt x="0" y="426"/>
                  </a:cubicBezTo>
                  <a:cubicBezTo>
                    <a:pt x="0" y="426"/>
                    <a:pt x="0" y="426"/>
                    <a:pt x="0" y="426"/>
                  </a:cubicBezTo>
                  <a:cubicBezTo>
                    <a:pt x="0" y="427"/>
                    <a:pt x="1" y="427"/>
                    <a:pt x="1" y="426"/>
                  </a:cubicBezTo>
                  <a:cubicBezTo>
                    <a:pt x="1" y="426"/>
                    <a:pt x="1" y="426"/>
                    <a:pt x="1" y="425"/>
                  </a:cubicBezTo>
                  <a:close/>
                  <a:moveTo>
                    <a:pt x="2" y="422"/>
                  </a:moveTo>
                  <a:cubicBezTo>
                    <a:pt x="2" y="421"/>
                    <a:pt x="2" y="421"/>
                    <a:pt x="2" y="420"/>
                  </a:cubicBezTo>
                  <a:cubicBezTo>
                    <a:pt x="2" y="420"/>
                    <a:pt x="2" y="420"/>
                    <a:pt x="1" y="420"/>
                  </a:cubicBezTo>
                  <a:cubicBezTo>
                    <a:pt x="1" y="420"/>
                    <a:pt x="1" y="420"/>
                    <a:pt x="1" y="420"/>
                  </a:cubicBezTo>
                  <a:cubicBezTo>
                    <a:pt x="1" y="419"/>
                    <a:pt x="0" y="419"/>
                    <a:pt x="0" y="420"/>
                  </a:cubicBezTo>
                  <a:cubicBezTo>
                    <a:pt x="0" y="420"/>
                    <a:pt x="0" y="420"/>
                    <a:pt x="0" y="420"/>
                  </a:cubicBezTo>
                  <a:cubicBezTo>
                    <a:pt x="0" y="420"/>
                    <a:pt x="0" y="420"/>
                    <a:pt x="0" y="420"/>
                  </a:cubicBezTo>
                  <a:cubicBezTo>
                    <a:pt x="0" y="421"/>
                    <a:pt x="0" y="421"/>
                    <a:pt x="0" y="421"/>
                  </a:cubicBezTo>
                  <a:cubicBezTo>
                    <a:pt x="0" y="422"/>
                    <a:pt x="0" y="422"/>
                    <a:pt x="1" y="422"/>
                  </a:cubicBezTo>
                  <a:cubicBezTo>
                    <a:pt x="1" y="422"/>
                    <a:pt x="2" y="422"/>
                    <a:pt x="2" y="422"/>
                  </a:cubicBezTo>
                  <a:close/>
                  <a:moveTo>
                    <a:pt x="21" y="418"/>
                  </a:moveTo>
                  <a:cubicBezTo>
                    <a:pt x="21" y="417"/>
                    <a:pt x="22" y="417"/>
                    <a:pt x="22" y="416"/>
                  </a:cubicBezTo>
                  <a:cubicBezTo>
                    <a:pt x="22" y="415"/>
                    <a:pt x="20" y="415"/>
                    <a:pt x="20" y="416"/>
                  </a:cubicBezTo>
                  <a:cubicBezTo>
                    <a:pt x="20" y="416"/>
                    <a:pt x="20" y="417"/>
                    <a:pt x="20" y="417"/>
                  </a:cubicBezTo>
                  <a:cubicBezTo>
                    <a:pt x="20" y="417"/>
                    <a:pt x="20" y="417"/>
                    <a:pt x="20" y="417"/>
                  </a:cubicBezTo>
                  <a:cubicBezTo>
                    <a:pt x="20" y="417"/>
                    <a:pt x="20" y="417"/>
                    <a:pt x="20" y="417"/>
                  </a:cubicBezTo>
                  <a:cubicBezTo>
                    <a:pt x="20" y="418"/>
                    <a:pt x="19" y="418"/>
                    <a:pt x="19" y="418"/>
                  </a:cubicBezTo>
                  <a:cubicBezTo>
                    <a:pt x="19" y="419"/>
                    <a:pt x="18" y="419"/>
                    <a:pt x="18" y="420"/>
                  </a:cubicBezTo>
                  <a:cubicBezTo>
                    <a:pt x="18" y="420"/>
                    <a:pt x="19" y="420"/>
                    <a:pt x="19" y="420"/>
                  </a:cubicBezTo>
                  <a:cubicBezTo>
                    <a:pt x="20" y="421"/>
                    <a:pt x="20" y="420"/>
                    <a:pt x="21" y="420"/>
                  </a:cubicBezTo>
                  <a:cubicBezTo>
                    <a:pt x="21" y="419"/>
                    <a:pt x="21" y="419"/>
                    <a:pt x="21" y="418"/>
                  </a:cubicBezTo>
                  <a:close/>
                  <a:moveTo>
                    <a:pt x="91" y="408"/>
                  </a:moveTo>
                  <a:cubicBezTo>
                    <a:pt x="90" y="408"/>
                    <a:pt x="90" y="408"/>
                    <a:pt x="89" y="408"/>
                  </a:cubicBezTo>
                  <a:cubicBezTo>
                    <a:pt x="89" y="408"/>
                    <a:pt x="89" y="409"/>
                    <a:pt x="88" y="409"/>
                  </a:cubicBezTo>
                  <a:cubicBezTo>
                    <a:pt x="88" y="409"/>
                    <a:pt x="88" y="410"/>
                    <a:pt x="89" y="410"/>
                  </a:cubicBezTo>
                  <a:cubicBezTo>
                    <a:pt x="89" y="411"/>
                    <a:pt x="90" y="411"/>
                    <a:pt x="90" y="410"/>
                  </a:cubicBezTo>
                  <a:cubicBezTo>
                    <a:pt x="90" y="410"/>
                    <a:pt x="91" y="409"/>
                    <a:pt x="91" y="409"/>
                  </a:cubicBezTo>
                  <a:cubicBezTo>
                    <a:pt x="91" y="409"/>
                    <a:pt x="91" y="408"/>
                    <a:pt x="91" y="408"/>
                  </a:cubicBezTo>
                  <a:close/>
                  <a:moveTo>
                    <a:pt x="72" y="415"/>
                  </a:moveTo>
                  <a:cubicBezTo>
                    <a:pt x="72" y="415"/>
                    <a:pt x="73" y="415"/>
                    <a:pt x="73" y="415"/>
                  </a:cubicBezTo>
                  <a:cubicBezTo>
                    <a:pt x="73" y="414"/>
                    <a:pt x="73" y="414"/>
                    <a:pt x="73" y="413"/>
                  </a:cubicBezTo>
                  <a:cubicBezTo>
                    <a:pt x="73" y="413"/>
                    <a:pt x="72" y="413"/>
                    <a:pt x="72" y="413"/>
                  </a:cubicBezTo>
                  <a:cubicBezTo>
                    <a:pt x="72" y="413"/>
                    <a:pt x="72" y="413"/>
                    <a:pt x="72" y="413"/>
                  </a:cubicBezTo>
                  <a:cubicBezTo>
                    <a:pt x="71" y="413"/>
                    <a:pt x="70" y="413"/>
                    <a:pt x="70" y="413"/>
                  </a:cubicBezTo>
                  <a:cubicBezTo>
                    <a:pt x="69" y="413"/>
                    <a:pt x="68" y="414"/>
                    <a:pt x="69" y="415"/>
                  </a:cubicBezTo>
                  <a:cubicBezTo>
                    <a:pt x="69" y="416"/>
                    <a:pt x="71" y="415"/>
                    <a:pt x="72" y="415"/>
                  </a:cubicBezTo>
                  <a:close/>
                  <a:moveTo>
                    <a:pt x="85" y="412"/>
                  </a:moveTo>
                  <a:cubicBezTo>
                    <a:pt x="85" y="412"/>
                    <a:pt x="84" y="411"/>
                    <a:pt x="84" y="411"/>
                  </a:cubicBezTo>
                  <a:cubicBezTo>
                    <a:pt x="84" y="411"/>
                    <a:pt x="84" y="411"/>
                    <a:pt x="84" y="411"/>
                  </a:cubicBezTo>
                  <a:cubicBezTo>
                    <a:pt x="84" y="411"/>
                    <a:pt x="84" y="411"/>
                    <a:pt x="83" y="411"/>
                  </a:cubicBezTo>
                  <a:cubicBezTo>
                    <a:pt x="83" y="411"/>
                    <a:pt x="83" y="411"/>
                    <a:pt x="83" y="412"/>
                  </a:cubicBezTo>
                  <a:cubicBezTo>
                    <a:pt x="83" y="412"/>
                    <a:pt x="83" y="412"/>
                    <a:pt x="83" y="412"/>
                  </a:cubicBezTo>
                  <a:cubicBezTo>
                    <a:pt x="84" y="413"/>
                    <a:pt x="84" y="413"/>
                    <a:pt x="85" y="413"/>
                  </a:cubicBezTo>
                  <a:cubicBezTo>
                    <a:pt x="85" y="413"/>
                    <a:pt x="85" y="412"/>
                    <a:pt x="85" y="412"/>
                  </a:cubicBezTo>
                  <a:close/>
                  <a:moveTo>
                    <a:pt x="63" y="417"/>
                  </a:moveTo>
                  <a:cubicBezTo>
                    <a:pt x="62" y="418"/>
                    <a:pt x="61" y="418"/>
                    <a:pt x="59" y="417"/>
                  </a:cubicBezTo>
                  <a:cubicBezTo>
                    <a:pt x="58" y="417"/>
                    <a:pt x="57" y="417"/>
                    <a:pt x="56" y="418"/>
                  </a:cubicBezTo>
                  <a:cubicBezTo>
                    <a:pt x="55" y="418"/>
                    <a:pt x="56" y="420"/>
                    <a:pt x="57" y="419"/>
                  </a:cubicBezTo>
                  <a:cubicBezTo>
                    <a:pt x="58" y="419"/>
                    <a:pt x="58" y="419"/>
                    <a:pt x="59" y="419"/>
                  </a:cubicBezTo>
                  <a:cubicBezTo>
                    <a:pt x="59" y="419"/>
                    <a:pt x="60" y="419"/>
                    <a:pt x="60" y="419"/>
                  </a:cubicBezTo>
                  <a:cubicBezTo>
                    <a:pt x="61" y="420"/>
                    <a:pt x="63" y="419"/>
                    <a:pt x="64" y="419"/>
                  </a:cubicBezTo>
                  <a:cubicBezTo>
                    <a:pt x="65" y="419"/>
                    <a:pt x="64" y="417"/>
                    <a:pt x="63" y="417"/>
                  </a:cubicBezTo>
                  <a:close/>
                  <a:moveTo>
                    <a:pt x="156" y="388"/>
                  </a:moveTo>
                  <a:cubicBezTo>
                    <a:pt x="156" y="388"/>
                    <a:pt x="156" y="388"/>
                    <a:pt x="155" y="388"/>
                  </a:cubicBezTo>
                  <a:cubicBezTo>
                    <a:pt x="155" y="388"/>
                    <a:pt x="155" y="388"/>
                    <a:pt x="155" y="388"/>
                  </a:cubicBezTo>
                  <a:cubicBezTo>
                    <a:pt x="155" y="388"/>
                    <a:pt x="155" y="388"/>
                    <a:pt x="155" y="388"/>
                  </a:cubicBezTo>
                  <a:cubicBezTo>
                    <a:pt x="154" y="388"/>
                    <a:pt x="154" y="389"/>
                    <a:pt x="155" y="389"/>
                  </a:cubicBezTo>
                  <a:cubicBezTo>
                    <a:pt x="155" y="389"/>
                    <a:pt x="155" y="389"/>
                    <a:pt x="156" y="389"/>
                  </a:cubicBezTo>
                  <a:cubicBezTo>
                    <a:pt x="156" y="389"/>
                    <a:pt x="157" y="388"/>
                    <a:pt x="156" y="388"/>
                  </a:cubicBezTo>
                  <a:close/>
                  <a:moveTo>
                    <a:pt x="54" y="414"/>
                  </a:moveTo>
                  <a:cubicBezTo>
                    <a:pt x="54" y="413"/>
                    <a:pt x="53" y="412"/>
                    <a:pt x="52" y="412"/>
                  </a:cubicBezTo>
                  <a:cubicBezTo>
                    <a:pt x="52" y="412"/>
                    <a:pt x="51" y="412"/>
                    <a:pt x="51" y="412"/>
                  </a:cubicBezTo>
                  <a:cubicBezTo>
                    <a:pt x="51" y="413"/>
                    <a:pt x="51" y="414"/>
                    <a:pt x="50" y="415"/>
                  </a:cubicBezTo>
                  <a:cubicBezTo>
                    <a:pt x="50" y="416"/>
                    <a:pt x="49" y="415"/>
                    <a:pt x="48" y="415"/>
                  </a:cubicBezTo>
                  <a:cubicBezTo>
                    <a:pt x="48" y="415"/>
                    <a:pt x="47" y="415"/>
                    <a:pt x="47" y="415"/>
                  </a:cubicBezTo>
                  <a:cubicBezTo>
                    <a:pt x="47" y="416"/>
                    <a:pt x="45" y="416"/>
                    <a:pt x="44" y="416"/>
                  </a:cubicBezTo>
                  <a:cubicBezTo>
                    <a:pt x="43" y="416"/>
                    <a:pt x="44" y="417"/>
                    <a:pt x="44" y="417"/>
                  </a:cubicBezTo>
                  <a:cubicBezTo>
                    <a:pt x="45" y="417"/>
                    <a:pt x="46" y="417"/>
                    <a:pt x="47" y="417"/>
                  </a:cubicBezTo>
                  <a:cubicBezTo>
                    <a:pt x="47" y="417"/>
                    <a:pt x="47" y="417"/>
                    <a:pt x="48" y="417"/>
                  </a:cubicBezTo>
                  <a:cubicBezTo>
                    <a:pt x="48" y="417"/>
                    <a:pt x="49" y="417"/>
                    <a:pt x="50" y="417"/>
                  </a:cubicBezTo>
                  <a:cubicBezTo>
                    <a:pt x="51" y="417"/>
                    <a:pt x="53" y="417"/>
                    <a:pt x="53" y="416"/>
                  </a:cubicBezTo>
                  <a:cubicBezTo>
                    <a:pt x="53" y="416"/>
                    <a:pt x="54" y="415"/>
                    <a:pt x="54" y="415"/>
                  </a:cubicBezTo>
                  <a:cubicBezTo>
                    <a:pt x="53" y="415"/>
                    <a:pt x="54" y="414"/>
                    <a:pt x="54" y="414"/>
                  </a:cubicBezTo>
                  <a:close/>
                  <a:moveTo>
                    <a:pt x="483" y="384"/>
                  </a:moveTo>
                  <a:cubicBezTo>
                    <a:pt x="483" y="383"/>
                    <a:pt x="482" y="382"/>
                    <a:pt x="481" y="383"/>
                  </a:cubicBezTo>
                  <a:cubicBezTo>
                    <a:pt x="481" y="383"/>
                    <a:pt x="481" y="383"/>
                    <a:pt x="481" y="383"/>
                  </a:cubicBezTo>
                  <a:cubicBezTo>
                    <a:pt x="480" y="384"/>
                    <a:pt x="480" y="384"/>
                    <a:pt x="480" y="384"/>
                  </a:cubicBezTo>
                  <a:cubicBezTo>
                    <a:pt x="479" y="385"/>
                    <a:pt x="479" y="386"/>
                    <a:pt x="479" y="386"/>
                  </a:cubicBezTo>
                  <a:cubicBezTo>
                    <a:pt x="479" y="386"/>
                    <a:pt x="479" y="386"/>
                    <a:pt x="479" y="386"/>
                  </a:cubicBezTo>
                  <a:cubicBezTo>
                    <a:pt x="479" y="386"/>
                    <a:pt x="479" y="386"/>
                    <a:pt x="479" y="386"/>
                  </a:cubicBezTo>
                  <a:cubicBezTo>
                    <a:pt x="479" y="386"/>
                    <a:pt x="479" y="386"/>
                    <a:pt x="479" y="386"/>
                  </a:cubicBezTo>
                  <a:cubicBezTo>
                    <a:pt x="479" y="387"/>
                    <a:pt x="480" y="387"/>
                    <a:pt x="480" y="387"/>
                  </a:cubicBezTo>
                  <a:cubicBezTo>
                    <a:pt x="480" y="387"/>
                    <a:pt x="481" y="387"/>
                    <a:pt x="481" y="387"/>
                  </a:cubicBezTo>
                  <a:cubicBezTo>
                    <a:pt x="481" y="387"/>
                    <a:pt x="482" y="387"/>
                    <a:pt x="482" y="387"/>
                  </a:cubicBezTo>
                  <a:cubicBezTo>
                    <a:pt x="483" y="386"/>
                    <a:pt x="483" y="385"/>
                    <a:pt x="483" y="384"/>
                  </a:cubicBezTo>
                  <a:close/>
                  <a:moveTo>
                    <a:pt x="465" y="407"/>
                  </a:moveTo>
                  <a:cubicBezTo>
                    <a:pt x="465" y="408"/>
                    <a:pt x="466" y="408"/>
                    <a:pt x="466" y="407"/>
                  </a:cubicBezTo>
                  <a:cubicBezTo>
                    <a:pt x="466" y="407"/>
                    <a:pt x="466" y="407"/>
                    <a:pt x="466" y="407"/>
                  </a:cubicBezTo>
                  <a:cubicBezTo>
                    <a:pt x="466" y="407"/>
                    <a:pt x="466" y="407"/>
                    <a:pt x="466" y="407"/>
                  </a:cubicBezTo>
                  <a:cubicBezTo>
                    <a:pt x="466" y="407"/>
                    <a:pt x="466" y="407"/>
                    <a:pt x="466" y="407"/>
                  </a:cubicBezTo>
                  <a:cubicBezTo>
                    <a:pt x="466" y="406"/>
                    <a:pt x="466" y="406"/>
                    <a:pt x="466" y="406"/>
                  </a:cubicBezTo>
                  <a:cubicBezTo>
                    <a:pt x="466" y="406"/>
                    <a:pt x="465" y="406"/>
                    <a:pt x="465" y="406"/>
                  </a:cubicBezTo>
                  <a:cubicBezTo>
                    <a:pt x="465" y="407"/>
                    <a:pt x="465" y="407"/>
                    <a:pt x="465" y="407"/>
                  </a:cubicBezTo>
                  <a:close/>
                  <a:moveTo>
                    <a:pt x="472" y="417"/>
                  </a:moveTo>
                  <a:cubicBezTo>
                    <a:pt x="472" y="416"/>
                    <a:pt x="471" y="416"/>
                    <a:pt x="471" y="416"/>
                  </a:cubicBezTo>
                  <a:cubicBezTo>
                    <a:pt x="471" y="416"/>
                    <a:pt x="471" y="416"/>
                    <a:pt x="471" y="416"/>
                  </a:cubicBezTo>
                  <a:cubicBezTo>
                    <a:pt x="471" y="416"/>
                    <a:pt x="470" y="416"/>
                    <a:pt x="470" y="415"/>
                  </a:cubicBezTo>
                  <a:cubicBezTo>
                    <a:pt x="470" y="415"/>
                    <a:pt x="470" y="415"/>
                    <a:pt x="470" y="414"/>
                  </a:cubicBezTo>
                  <a:cubicBezTo>
                    <a:pt x="470" y="414"/>
                    <a:pt x="469" y="414"/>
                    <a:pt x="469" y="414"/>
                  </a:cubicBezTo>
                  <a:cubicBezTo>
                    <a:pt x="468" y="415"/>
                    <a:pt x="468" y="415"/>
                    <a:pt x="469" y="416"/>
                  </a:cubicBezTo>
                  <a:cubicBezTo>
                    <a:pt x="469" y="416"/>
                    <a:pt x="469" y="417"/>
                    <a:pt x="470" y="417"/>
                  </a:cubicBezTo>
                  <a:cubicBezTo>
                    <a:pt x="470" y="417"/>
                    <a:pt x="470" y="417"/>
                    <a:pt x="470" y="418"/>
                  </a:cubicBezTo>
                  <a:cubicBezTo>
                    <a:pt x="470" y="418"/>
                    <a:pt x="470" y="419"/>
                    <a:pt x="470" y="419"/>
                  </a:cubicBezTo>
                  <a:cubicBezTo>
                    <a:pt x="470" y="420"/>
                    <a:pt x="471" y="420"/>
                    <a:pt x="471" y="419"/>
                  </a:cubicBezTo>
                  <a:cubicBezTo>
                    <a:pt x="471" y="419"/>
                    <a:pt x="471" y="419"/>
                    <a:pt x="471" y="419"/>
                  </a:cubicBezTo>
                  <a:cubicBezTo>
                    <a:pt x="472" y="418"/>
                    <a:pt x="472" y="417"/>
                    <a:pt x="472" y="417"/>
                  </a:cubicBezTo>
                  <a:close/>
                  <a:moveTo>
                    <a:pt x="464" y="369"/>
                  </a:moveTo>
                  <a:cubicBezTo>
                    <a:pt x="464" y="369"/>
                    <a:pt x="464" y="369"/>
                    <a:pt x="464" y="369"/>
                  </a:cubicBezTo>
                  <a:cubicBezTo>
                    <a:pt x="464" y="370"/>
                    <a:pt x="465" y="370"/>
                    <a:pt x="465" y="369"/>
                  </a:cubicBezTo>
                  <a:cubicBezTo>
                    <a:pt x="465" y="369"/>
                    <a:pt x="465" y="369"/>
                    <a:pt x="465" y="369"/>
                  </a:cubicBezTo>
                  <a:cubicBezTo>
                    <a:pt x="465" y="368"/>
                    <a:pt x="463" y="368"/>
                    <a:pt x="464" y="369"/>
                  </a:cubicBezTo>
                  <a:close/>
                  <a:moveTo>
                    <a:pt x="469" y="400"/>
                  </a:moveTo>
                  <a:cubicBezTo>
                    <a:pt x="468" y="399"/>
                    <a:pt x="468" y="398"/>
                    <a:pt x="469" y="398"/>
                  </a:cubicBezTo>
                  <a:cubicBezTo>
                    <a:pt x="469" y="398"/>
                    <a:pt x="469" y="398"/>
                    <a:pt x="469" y="398"/>
                  </a:cubicBezTo>
                  <a:cubicBezTo>
                    <a:pt x="470" y="398"/>
                    <a:pt x="470" y="399"/>
                    <a:pt x="470" y="399"/>
                  </a:cubicBezTo>
                  <a:cubicBezTo>
                    <a:pt x="470" y="400"/>
                    <a:pt x="469" y="400"/>
                    <a:pt x="469" y="400"/>
                  </a:cubicBezTo>
                  <a:close/>
                  <a:moveTo>
                    <a:pt x="469" y="399"/>
                  </a:moveTo>
                  <a:cubicBezTo>
                    <a:pt x="469" y="399"/>
                    <a:pt x="469" y="399"/>
                    <a:pt x="469" y="399"/>
                  </a:cubicBezTo>
                  <a:close/>
                  <a:moveTo>
                    <a:pt x="470" y="395"/>
                  </a:moveTo>
                  <a:cubicBezTo>
                    <a:pt x="470" y="395"/>
                    <a:pt x="470" y="395"/>
                    <a:pt x="470" y="395"/>
                  </a:cubicBezTo>
                  <a:cubicBezTo>
                    <a:pt x="471" y="395"/>
                    <a:pt x="471" y="395"/>
                    <a:pt x="471" y="395"/>
                  </a:cubicBezTo>
                  <a:cubicBezTo>
                    <a:pt x="471" y="395"/>
                    <a:pt x="471" y="394"/>
                    <a:pt x="471" y="394"/>
                  </a:cubicBezTo>
                  <a:cubicBezTo>
                    <a:pt x="471" y="394"/>
                    <a:pt x="471" y="394"/>
                    <a:pt x="471" y="394"/>
                  </a:cubicBezTo>
                  <a:cubicBezTo>
                    <a:pt x="471" y="394"/>
                    <a:pt x="471" y="393"/>
                    <a:pt x="471" y="393"/>
                  </a:cubicBezTo>
                  <a:cubicBezTo>
                    <a:pt x="470" y="393"/>
                    <a:pt x="469" y="394"/>
                    <a:pt x="469" y="395"/>
                  </a:cubicBezTo>
                  <a:cubicBezTo>
                    <a:pt x="469" y="395"/>
                    <a:pt x="469" y="395"/>
                    <a:pt x="469" y="395"/>
                  </a:cubicBezTo>
                  <a:cubicBezTo>
                    <a:pt x="469" y="395"/>
                    <a:pt x="469" y="396"/>
                    <a:pt x="469" y="396"/>
                  </a:cubicBezTo>
                  <a:cubicBezTo>
                    <a:pt x="469" y="397"/>
                    <a:pt x="470" y="397"/>
                    <a:pt x="470" y="396"/>
                  </a:cubicBezTo>
                  <a:cubicBezTo>
                    <a:pt x="470" y="396"/>
                    <a:pt x="470" y="396"/>
                    <a:pt x="470" y="395"/>
                  </a:cubicBezTo>
                  <a:close/>
                  <a:moveTo>
                    <a:pt x="468" y="408"/>
                  </a:moveTo>
                  <a:cubicBezTo>
                    <a:pt x="468" y="408"/>
                    <a:pt x="468" y="408"/>
                    <a:pt x="468" y="408"/>
                  </a:cubicBezTo>
                  <a:cubicBezTo>
                    <a:pt x="467" y="408"/>
                    <a:pt x="467" y="409"/>
                    <a:pt x="468" y="409"/>
                  </a:cubicBezTo>
                  <a:cubicBezTo>
                    <a:pt x="468" y="409"/>
                    <a:pt x="468" y="409"/>
                    <a:pt x="468" y="409"/>
                  </a:cubicBezTo>
                  <a:cubicBezTo>
                    <a:pt x="469" y="409"/>
                    <a:pt x="469" y="408"/>
                    <a:pt x="468" y="408"/>
                  </a:cubicBezTo>
                  <a:close/>
                  <a:moveTo>
                    <a:pt x="470" y="411"/>
                  </a:moveTo>
                  <a:cubicBezTo>
                    <a:pt x="470" y="411"/>
                    <a:pt x="470" y="411"/>
                    <a:pt x="470" y="410"/>
                  </a:cubicBezTo>
                  <a:cubicBezTo>
                    <a:pt x="470" y="410"/>
                    <a:pt x="469" y="410"/>
                    <a:pt x="468" y="410"/>
                  </a:cubicBezTo>
                  <a:cubicBezTo>
                    <a:pt x="468" y="411"/>
                    <a:pt x="468" y="411"/>
                    <a:pt x="468" y="411"/>
                  </a:cubicBezTo>
                  <a:cubicBezTo>
                    <a:pt x="468" y="411"/>
                    <a:pt x="469" y="412"/>
                    <a:pt x="469" y="412"/>
                  </a:cubicBezTo>
                  <a:cubicBezTo>
                    <a:pt x="469" y="412"/>
                    <a:pt x="469" y="412"/>
                    <a:pt x="469" y="412"/>
                  </a:cubicBezTo>
                  <a:cubicBezTo>
                    <a:pt x="469" y="412"/>
                    <a:pt x="470" y="412"/>
                    <a:pt x="470" y="412"/>
                  </a:cubicBezTo>
                  <a:cubicBezTo>
                    <a:pt x="470" y="412"/>
                    <a:pt x="470" y="411"/>
                    <a:pt x="470" y="411"/>
                  </a:cubicBezTo>
                  <a:close/>
                  <a:moveTo>
                    <a:pt x="458" y="350"/>
                  </a:moveTo>
                  <a:cubicBezTo>
                    <a:pt x="458" y="350"/>
                    <a:pt x="458" y="350"/>
                    <a:pt x="458" y="350"/>
                  </a:cubicBezTo>
                  <a:cubicBezTo>
                    <a:pt x="458" y="350"/>
                    <a:pt x="458" y="350"/>
                    <a:pt x="459" y="349"/>
                  </a:cubicBezTo>
                  <a:cubicBezTo>
                    <a:pt x="459" y="349"/>
                    <a:pt x="459" y="349"/>
                    <a:pt x="459" y="349"/>
                  </a:cubicBezTo>
                  <a:cubicBezTo>
                    <a:pt x="459" y="348"/>
                    <a:pt x="459" y="348"/>
                    <a:pt x="458" y="348"/>
                  </a:cubicBezTo>
                  <a:cubicBezTo>
                    <a:pt x="458" y="348"/>
                    <a:pt x="458" y="348"/>
                    <a:pt x="458" y="348"/>
                  </a:cubicBezTo>
                  <a:cubicBezTo>
                    <a:pt x="458" y="348"/>
                    <a:pt x="458" y="348"/>
                    <a:pt x="458" y="348"/>
                  </a:cubicBezTo>
                  <a:cubicBezTo>
                    <a:pt x="458" y="348"/>
                    <a:pt x="457" y="348"/>
                    <a:pt x="457" y="348"/>
                  </a:cubicBezTo>
                  <a:cubicBezTo>
                    <a:pt x="457" y="349"/>
                    <a:pt x="457" y="349"/>
                    <a:pt x="457" y="349"/>
                  </a:cubicBezTo>
                  <a:cubicBezTo>
                    <a:pt x="457" y="349"/>
                    <a:pt x="457" y="349"/>
                    <a:pt x="457" y="349"/>
                  </a:cubicBezTo>
                  <a:cubicBezTo>
                    <a:pt x="457" y="349"/>
                    <a:pt x="457" y="349"/>
                    <a:pt x="457" y="349"/>
                  </a:cubicBezTo>
                  <a:cubicBezTo>
                    <a:pt x="457" y="350"/>
                    <a:pt x="457" y="350"/>
                    <a:pt x="458" y="350"/>
                  </a:cubicBezTo>
                  <a:close/>
                  <a:moveTo>
                    <a:pt x="485" y="394"/>
                  </a:moveTo>
                  <a:cubicBezTo>
                    <a:pt x="486" y="393"/>
                    <a:pt x="486" y="393"/>
                    <a:pt x="486" y="392"/>
                  </a:cubicBezTo>
                  <a:cubicBezTo>
                    <a:pt x="486" y="392"/>
                    <a:pt x="486" y="392"/>
                    <a:pt x="486" y="392"/>
                  </a:cubicBezTo>
                  <a:cubicBezTo>
                    <a:pt x="486" y="391"/>
                    <a:pt x="486" y="391"/>
                    <a:pt x="485" y="391"/>
                  </a:cubicBezTo>
                  <a:cubicBezTo>
                    <a:pt x="485" y="391"/>
                    <a:pt x="485" y="391"/>
                    <a:pt x="485" y="391"/>
                  </a:cubicBezTo>
                  <a:cubicBezTo>
                    <a:pt x="485" y="391"/>
                    <a:pt x="485" y="391"/>
                    <a:pt x="485" y="392"/>
                  </a:cubicBezTo>
                  <a:cubicBezTo>
                    <a:pt x="484" y="392"/>
                    <a:pt x="484" y="393"/>
                    <a:pt x="484" y="393"/>
                  </a:cubicBezTo>
                  <a:cubicBezTo>
                    <a:pt x="484" y="394"/>
                    <a:pt x="485" y="394"/>
                    <a:pt x="485" y="394"/>
                  </a:cubicBezTo>
                  <a:close/>
                  <a:moveTo>
                    <a:pt x="471" y="381"/>
                  </a:moveTo>
                  <a:cubicBezTo>
                    <a:pt x="471" y="381"/>
                    <a:pt x="471" y="381"/>
                    <a:pt x="470" y="381"/>
                  </a:cubicBezTo>
                  <a:cubicBezTo>
                    <a:pt x="470" y="381"/>
                    <a:pt x="470" y="381"/>
                    <a:pt x="470" y="381"/>
                  </a:cubicBezTo>
                  <a:cubicBezTo>
                    <a:pt x="470" y="380"/>
                    <a:pt x="470" y="378"/>
                    <a:pt x="469" y="378"/>
                  </a:cubicBezTo>
                  <a:cubicBezTo>
                    <a:pt x="467" y="377"/>
                    <a:pt x="467" y="379"/>
                    <a:pt x="466" y="379"/>
                  </a:cubicBezTo>
                  <a:cubicBezTo>
                    <a:pt x="465" y="379"/>
                    <a:pt x="465" y="381"/>
                    <a:pt x="465" y="381"/>
                  </a:cubicBezTo>
                  <a:cubicBezTo>
                    <a:pt x="465" y="381"/>
                    <a:pt x="465" y="382"/>
                    <a:pt x="465" y="382"/>
                  </a:cubicBezTo>
                  <a:cubicBezTo>
                    <a:pt x="466" y="382"/>
                    <a:pt x="466" y="383"/>
                    <a:pt x="465" y="384"/>
                  </a:cubicBezTo>
                  <a:cubicBezTo>
                    <a:pt x="465" y="384"/>
                    <a:pt x="465" y="384"/>
                    <a:pt x="465" y="385"/>
                  </a:cubicBezTo>
                  <a:cubicBezTo>
                    <a:pt x="465" y="385"/>
                    <a:pt x="466" y="386"/>
                    <a:pt x="466" y="386"/>
                  </a:cubicBezTo>
                  <a:cubicBezTo>
                    <a:pt x="467" y="386"/>
                    <a:pt x="467" y="387"/>
                    <a:pt x="466" y="387"/>
                  </a:cubicBezTo>
                  <a:cubicBezTo>
                    <a:pt x="465" y="387"/>
                    <a:pt x="464" y="388"/>
                    <a:pt x="464" y="389"/>
                  </a:cubicBezTo>
                  <a:cubicBezTo>
                    <a:pt x="464" y="389"/>
                    <a:pt x="464" y="390"/>
                    <a:pt x="464" y="391"/>
                  </a:cubicBezTo>
                  <a:cubicBezTo>
                    <a:pt x="463" y="391"/>
                    <a:pt x="464" y="392"/>
                    <a:pt x="464" y="393"/>
                  </a:cubicBezTo>
                  <a:cubicBezTo>
                    <a:pt x="464" y="393"/>
                    <a:pt x="464" y="393"/>
                    <a:pt x="464" y="393"/>
                  </a:cubicBezTo>
                  <a:cubicBezTo>
                    <a:pt x="465" y="393"/>
                    <a:pt x="465" y="392"/>
                    <a:pt x="465" y="392"/>
                  </a:cubicBezTo>
                  <a:cubicBezTo>
                    <a:pt x="466" y="391"/>
                    <a:pt x="466" y="392"/>
                    <a:pt x="466" y="392"/>
                  </a:cubicBezTo>
                  <a:cubicBezTo>
                    <a:pt x="466" y="393"/>
                    <a:pt x="466" y="393"/>
                    <a:pt x="466" y="393"/>
                  </a:cubicBezTo>
                  <a:cubicBezTo>
                    <a:pt x="467" y="392"/>
                    <a:pt x="468" y="391"/>
                    <a:pt x="468" y="391"/>
                  </a:cubicBezTo>
                  <a:cubicBezTo>
                    <a:pt x="468" y="390"/>
                    <a:pt x="468" y="390"/>
                    <a:pt x="468" y="389"/>
                  </a:cubicBezTo>
                  <a:cubicBezTo>
                    <a:pt x="468" y="388"/>
                    <a:pt x="469" y="388"/>
                    <a:pt x="469" y="387"/>
                  </a:cubicBezTo>
                  <a:cubicBezTo>
                    <a:pt x="470" y="385"/>
                    <a:pt x="473" y="384"/>
                    <a:pt x="471" y="381"/>
                  </a:cubicBezTo>
                  <a:close/>
                  <a:moveTo>
                    <a:pt x="471" y="353"/>
                  </a:moveTo>
                  <a:cubicBezTo>
                    <a:pt x="470" y="352"/>
                    <a:pt x="470" y="351"/>
                    <a:pt x="469" y="351"/>
                  </a:cubicBezTo>
                  <a:cubicBezTo>
                    <a:pt x="469" y="351"/>
                    <a:pt x="469" y="351"/>
                    <a:pt x="469" y="351"/>
                  </a:cubicBezTo>
                  <a:cubicBezTo>
                    <a:pt x="468" y="352"/>
                    <a:pt x="468" y="354"/>
                    <a:pt x="469" y="355"/>
                  </a:cubicBezTo>
                  <a:cubicBezTo>
                    <a:pt x="469" y="357"/>
                    <a:pt x="468" y="359"/>
                    <a:pt x="468" y="360"/>
                  </a:cubicBezTo>
                  <a:cubicBezTo>
                    <a:pt x="467" y="362"/>
                    <a:pt x="467" y="363"/>
                    <a:pt x="467" y="364"/>
                  </a:cubicBezTo>
                  <a:cubicBezTo>
                    <a:pt x="467" y="365"/>
                    <a:pt x="468" y="365"/>
                    <a:pt x="469" y="365"/>
                  </a:cubicBezTo>
                  <a:cubicBezTo>
                    <a:pt x="469" y="365"/>
                    <a:pt x="468" y="366"/>
                    <a:pt x="468" y="366"/>
                  </a:cubicBezTo>
                  <a:cubicBezTo>
                    <a:pt x="469" y="366"/>
                    <a:pt x="469" y="368"/>
                    <a:pt x="469" y="368"/>
                  </a:cubicBezTo>
                  <a:cubicBezTo>
                    <a:pt x="468" y="369"/>
                    <a:pt x="467" y="369"/>
                    <a:pt x="466" y="369"/>
                  </a:cubicBezTo>
                  <a:cubicBezTo>
                    <a:pt x="466" y="370"/>
                    <a:pt x="466" y="370"/>
                    <a:pt x="466" y="370"/>
                  </a:cubicBezTo>
                  <a:cubicBezTo>
                    <a:pt x="465" y="371"/>
                    <a:pt x="465" y="371"/>
                    <a:pt x="465" y="372"/>
                  </a:cubicBezTo>
                  <a:cubicBezTo>
                    <a:pt x="465" y="372"/>
                    <a:pt x="466" y="373"/>
                    <a:pt x="466" y="373"/>
                  </a:cubicBezTo>
                  <a:cubicBezTo>
                    <a:pt x="465" y="373"/>
                    <a:pt x="465" y="374"/>
                    <a:pt x="465" y="374"/>
                  </a:cubicBezTo>
                  <a:cubicBezTo>
                    <a:pt x="465" y="374"/>
                    <a:pt x="465" y="375"/>
                    <a:pt x="466" y="375"/>
                  </a:cubicBezTo>
                  <a:cubicBezTo>
                    <a:pt x="467" y="375"/>
                    <a:pt x="467" y="374"/>
                    <a:pt x="468" y="374"/>
                  </a:cubicBezTo>
                  <a:cubicBezTo>
                    <a:pt x="469" y="373"/>
                    <a:pt x="470" y="373"/>
                    <a:pt x="470" y="372"/>
                  </a:cubicBezTo>
                  <a:cubicBezTo>
                    <a:pt x="470" y="371"/>
                    <a:pt x="470" y="370"/>
                    <a:pt x="470" y="370"/>
                  </a:cubicBezTo>
                  <a:cubicBezTo>
                    <a:pt x="470" y="369"/>
                    <a:pt x="471" y="369"/>
                    <a:pt x="472" y="369"/>
                  </a:cubicBezTo>
                  <a:cubicBezTo>
                    <a:pt x="473" y="370"/>
                    <a:pt x="473" y="368"/>
                    <a:pt x="473" y="368"/>
                  </a:cubicBezTo>
                  <a:cubicBezTo>
                    <a:pt x="474" y="367"/>
                    <a:pt x="473" y="367"/>
                    <a:pt x="473" y="366"/>
                  </a:cubicBezTo>
                  <a:cubicBezTo>
                    <a:pt x="473" y="366"/>
                    <a:pt x="473" y="365"/>
                    <a:pt x="473" y="365"/>
                  </a:cubicBezTo>
                  <a:cubicBezTo>
                    <a:pt x="473" y="364"/>
                    <a:pt x="473" y="363"/>
                    <a:pt x="473" y="363"/>
                  </a:cubicBezTo>
                  <a:cubicBezTo>
                    <a:pt x="472" y="362"/>
                    <a:pt x="472" y="361"/>
                    <a:pt x="472" y="360"/>
                  </a:cubicBezTo>
                  <a:cubicBezTo>
                    <a:pt x="472" y="359"/>
                    <a:pt x="472" y="359"/>
                    <a:pt x="472" y="358"/>
                  </a:cubicBezTo>
                  <a:cubicBezTo>
                    <a:pt x="472" y="358"/>
                    <a:pt x="473" y="360"/>
                    <a:pt x="473" y="360"/>
                  </a:cubicBezTo>
                  <a:cubicBezTo>
                    <a:pt x="474" y="361"/>
                    <a:pt x="474" y="362"/>
                    <a:pt x="474" y="363"/>
                  </a:cubicBezTo>
                  <a:cubicBezTo>
                    <a:pt x="475" y="364"/>
                    <a:pt x="475" y="365"/>
                    <a:pt x="475" y="366"/>
                  </a:cubicBezTo>
                  <a:cubicBezTo>
                    <a:pt x="475" y="366"/>
                    <a:pt x="475" y="366"/>
                    <a:pt x="475" y="366"/>
                  </a:cubicBezTo>
                  <a:cubicBezTo>
                    <a:pt x="476" y="365"/>
                    <a:pt x="476" y="363"/>
                    <a:pt x="476" y="361"/>
                  </a:cubicBezTo>
                  <a:cubicBezTo>
                    <a:pt x="475" y="360"/>
                    <a:pt x="475" y="360"/>
                    <a:pt x="475" y="358"/>
                  </a:cubicBezTo>
                  <a:cubicBezTo>
                    <a:pt x="475" y="358"/>
                    <a:pt x="474" y="357"/>
                    <a:pt x="474" y="356"/>
                  </a:cubicBezTo>
                  <a:cubicBezTo>
                    <a:pt x="474" y="356"/>
                    <a:pt x="473" y="356"/>
                    <a:pt x="473" y="356"/>
                  </a:cubicBezTo>
                  <a:cubicBezTo>
                    <a:pt x="472" y="355"/>
                    <a:pt x="472" y="355"/>
                    <a:pt x="471" y="355"/>
                  </a:cubicBezTo>
                  <a:cubicBezTo>
                    <a:pt x="470" y="354"/>
                    <a:pt x="471" y="354"/>
                    <a:pt x="471" y="353"/>
                  </a:cubicBezTo>
                  <a:close/>
                  <a:moveTo>
                    <a:pt x="462" y="396"/>
                  </a:moveTo>
                  <a:cubicBezTo>
                    <a:pt x="462" y="397"/>
                    <a:pt x="463" y="397"/>
                    <a:pt x="463" y="396"/>
                  </a:cubicBezTo>
                  <a:cubicBezTo>
                    <a:pt x="463" y="396"/>
                    <a:pt x="463" y="395"/>
                    <a:pt x="463" y="395"/>
                  </a:cubicBezTo>
                  <a:cubicBezTo>
                    <a:pt x="463" y="395"/>
                    <a:pt x="463" y="395"/>
                    <a:pt x="462" y="395"/>
                  </a:cubicBezTo>
                  <a:cubicBezTo>
                    <a:pt x="462" y="395"/>
                    <a:pt x="462" y="395"/>
                    <a:pt x="462" y="395"/>
                  </a:cubicBezTo>
                  <a:cubicBezTo>
                    <a:pt x="462" y="395"/>
                    <a:pt x="462" y="395"/>
                    <a:pt x="462" y="395"/>
                  </a:cubicBezTo>
                  <a:cubicBezTo>
                    <a:pt x="462" y="395"/>
                    <a:pt x="462" y="396"/>
                    <a:pt x="462" y="396"/>
                  </a:cubicBezTo>
                  <a:cubicBezTo>
                    <a:pt x="462" y="396"/>
                    <a:pt x="462" y="396"/>
                    <a:pt x="462" y="396"/>
                  </a:cubicBezTo>
                  <a:close/>
                  <a:moveTo>
                    <a:pt x="455" y="374"/>
                  </a:moveTo>
                  <a:cubicBezTo>
                    <a:pt x="456" y="373"/>
                    <a:pt x="456" y="371"/>
                    <a:pt x="455" y="370"/>
                  </a:cubicBezTo>
                  <a:cubicBezTo>
                    <a:pt x="455" y="369"/>
                    <a:pt x="454" y="369"/>
                    <a:pt x="454" y="370"/>
                  </a:cubicBezTo>
                  <a:cubicBezTo>
                    <a:pt x="454" y="370"/>
                    <a:pt x="454" y="370"/>
                    <a:pt x="454" y="370"/>
                  </a:cubicBezTo>
                  <a:cubicBezTo>
                    <a:pt x="454" y="371"/>
                    <a:pt x="454" y="371"/>
                    <a:pt x="454" y="371"/>
                  </a:cubicBezTo>
                  <a:cubicBezTo>
                    <a:pt x="454" y="372"/>
                    <a:pt x="454" y="373"/>
                    <a:pt x="454" y="373"/>
                  </a:cubicBezTo>
                  <a:cubicBezTo>
                    <a:pt x="453" y="374"/>
                    <a:pt x="454" y="374"/>
                    <a:pt x="455" y="374"/>
                  </a:cubicBezTo>
                  <a:close/>
                  <a:moveTo>
                    <a:pt x="480" y="395"/>
                  </a:moveTo>
                  <a:cubicBezTo>
                    <a:pt x="480" y="395"/>
                    <a:pt x="481" y="395"/>
                    <a:pt x="481" y="395"/>
                  </a:cubicBezTo>
                  <a:cubicBezTo>
                    <a:pt x="481" y="394"/>
                    <a:pt x="482" y="394"/>
                    <a:pt x="482" y="394"/>
                  </a:cubicBezTo>
                  <a:cubicBezTo>
                    <a:pt x="483" y="394"/>
                    <a:pt x="483" y="393"/>
                    <a:pt x="483" y="393"/>
                  </a:cubicBezTo>
                  <a:cubicBezTo>
                    <a:pt x="483" y="392"/>
                    <a:pt x="483" y="392"/>
                    <a:pt x="482" y="392"/>
                  </a:cubicBezTo>
                  <a:cubicBezTo>
                    <a:pt x="482" y="392"/>
                    <a:pt x="482" y="392"/>
                    <a:pt x="482" y="392"/>
                  </a:cubicBezTo>
                  <a:cubicBezTo>
                    <a:pt x="481" y="392"/>
                    <a:pt x="481" y="393"/>
                    <a:pt x="480" y="393"/>
                  </a:cubicBezTo>
                  <a:cubicBezTo>
                    <a:pt x="480" y="394"/>
                    <a:pt x="480" y="394"/>
                    <a:pt x="480" y="394"/>
                  </a:cubicBezTo>
                  <a:cubicBezTo>
                    <a:pt x="480" y="395"/>
                    <a:pt x="480" y="395"/>
                    <a:pt x="480" y="395"/>
                  </a:cubicBezTo>
                  <a:close/>
                  <a:moveTo>
                    <a:pt x="486" y="417"/>
                  </a:moveTo>
                  <a:cubicBezTo>
                    <a:pt x="486" y="417"/>
                    <a:pt x="486" y="417"/>
                    <a:pt x="486" y="417"/>
                  </a:cubicBezTo>
                  <a:cubicBezTo>
                    <a:pt x="486" y="417"/>
                    <a:pt x="486" y="417"/>
                    <a:pt x="487" y="417"/>
                  </a:cubicBezTo>
                  <a:cubicBezTo>
                    <a:pt x="487" y="417"/>
                    <a:pt x="487" y="417"/>
                    <a:pt x="487" y="417"/>
                  </a:cubicBezTo>
                  <a:cubicBezTo>
                    <a:pt x="487" y="417"/>
                    <a:pt x="487" y="416"/>
                    <a:pt x="487" y="416"/>
                  </a:cubicBezTo>
                  <a:cubicBezTo>
                    <a:pt x="487" y="416"/>
                    <a:pt x="486" y="416"/>
                    <a:pt x="486" y="416"/>
                  </a:cubicBezTo>
                  <a:cubicBezTo>
                    <a:pt x="485" y="416"/>
                    <a:pt x="485" y="416"/>
                    <a:pt x="485" y="416"/>
                  </a:cubicBezTo>
                  <a:cubicBezTo>
                    <a:pt x="485" y="417"/>
                    <a:pt x="485" y="417"/>
                    <a:pt x="485" y="417"/>
                  </a:cubicBezTo>
                  <a:cubicBezTo>
                    <a:pt x="485" y="417"/>
                    <a:pt x="486" y="417"/>
                    <a:pt x="486" y="417"/>
                  </a:cubicBezTo>
                  <a:close/>
                  <a:moveTo>
                    <a:pt x="473" y="388"/>
                  </a:moveTo>
                  <a:cubicBezTo>
                    <a:pt x="474" y="388"/>
                    <a:pt x="474" y="388"/>
                    <a:pt x="475" y="387"/>
                  </a:cubicBezTo>
                  <a:cubicBezTo>
                    <a:pt x="475" y="387"/>
                    <a:pt x="476" y="386"/>
                    <a:pt x="476" y="386"/>
                  </a:cubicBezTo>
                  <a:cubicBezTo>
                    <a:pt x="477" y="386"/>
                    <a:pt x="477" y="386"/>
                    <a:pt x="477" y="386"/>
                  </a:cubicBezTo>
                  <a:cubicBezTo>
                    <a:pt x="477" y="385"/>
                    <a:pt x="476" y="385"/>
                    <a:pt x="476" y="385"/>
                  </a:cubicBezTo>
                  <a:cubicBezTo>
                    <a:pt x="477" y="384"/>
                    <a:pt x="477" y="383"/>
                    <a:pt x="476" y="382"/>
                  </a:cubicBezTo>
                  <a:cubicBezTo>
                    <a:pt x="477" y="382"/>
                    <a:pt x="477" y="383"/>
                    <a:pt x="477" y="383"/>
                  </a:cubicBezTo>
                  <a:cubicBezTo>
                    <a:pt x="477" y="383"/>
                    <a:pt x="477" y="383"/>
                    <a:pt x="477" y="383"/>
                  </a:cubicBezTo>
                  <a:cubicBezTo>
                    <a:pt x="478" y="383"/>
                    <a:pt x="478" y="382"/>
                    <a:pt x="479" y="381"/>
                  </a:cubicBezTo>
                  <a:cubicBezTo>
                    <a:pt x="479" y="381"/>
                    <a:pt x="480" y="380"/>
                    <a:pt x="480" y="379"/>
                  </a:cubicBezTo>
                  <a:cubicBezTo>
                    <a:pt x="480" y="379"/>
                    <a:pt x="479" y="378"/>
                    <a:pt x="478" y="378"/>
                  </a:cubicBezTo>
                  <a:cubicBezTo>
                    <a:pt x="477" y="377"/>
                    <a:pt x="477" y="377"/>
                    <a:pt x="476" y="377"/>
                  </a:cubicBezTo>
                  <a:cubicBezTo>
                    <a:pt x="476" y="376"/>
                    <a:pt x="475" y="376"/>
                    <a:pt x="474" y="375"/>
                  </a:cubicBezTo>
                  <a:cubicBezTo>
                    <a:pt x="473" y="375"/>
                    <a:pt x="472" y="375"/>
                    <a:pt x="471" y="376"/>
                  </a:cubicBezTo>
                  <a:cubicBezTo>
                    <a:pt x="471" y="376"/>
                    <a:pt x="471" y="376"/>
                    <a:pt x="471" y="376"/>
                  </a:cubicBezTo>
                  <a:cubicBezTo>
                    <a:pt x="472" y="377"/>
                    <a:pt x="472" y="377"/>
                    <a:pt x="472" y="378"/>
                  </a:cubicBezTo>
                  <a:cubicBezTo>
                    <a:pt x="472" y="378"/>
                    <a:pt x="472" y="378"/>
                    <a:pt x="472" y="379"/>
                  </a:cubicBezTo>
                  <a:cubicBezTo>
                    <a:pt x="472" y="379"/>
                    <a:pt x="473" y="379"/>
                    <a:pt x="473" y="380"/>
                  </a:cubicBezTo>
                  <a:cubicBezTo>
                    <a:pt x="473" y="380"/>
                    <a:pt x="473" y="380"/>
                    <a:pt x="473" y="380"/>
                  </a:cubicBezTo>
                  <a:cubicBezTo>
                    <a:pt x="473" y="381"/>
                    <a:pt x="473" y="383"/>
                    <a:pt x="473" y="384"/>
                  </a:cubicBezTo>
                  <a:cubicBezTo>
                    <a:pt x="472" y="385"/>
                    <a:pt x="472" y="385"/>
                    <a:pt x="472" y="386"/>
                  </a:cubicBezTo>
                  <a:cubicBezTo>
                    <a:pt x="472" y="386"/>
                    <a:pt x="472" y="387"/>
                    <a:pt x="473" y="388"/>
                  </a:cubicBezTo>
                  <a:cubicBezTo>
                    <a:pt x="473" y="388"/>
                    <a:pt x="473" y="388"/>
                    <a:pt x="473" y="388"/>
                  </a:cubicBezTo>
                  <a:close/>
                  <a:moveTo>
                    <a:pt x="485" y="411"/>
                  </a:moveTo>
                  <a:cubicBezTo>
                    <a:pt x="485" y="411"/>
                    <a:pt x="485" y="412"/>
                    <a:pt x="485" y="412"/>
                  </a:cubicBezTo>
                  <a:cubicBezTo>
                    <a:pt x="485" y="412"/>
                    <a:pt x="485" y="412"/>
                    <a:pt x="485" y="412"/>
                  </a:cubicBezTo>
                  <a:cubicBezTo>
                    <a:pt x="485" y="412"/>
                    <a:pt x="485" y="412"/>
                    <a:pt x="485" y="412"/>
                  </a:cubicBezTo>
                  <a:cubicBezTo>
                    <a:pt x="485" y="412"/>
                    <a:pt x="485" y="413"/>
                    <a:pt x="485" y="413"/>
                  </a:cubicBezTo>
                  <a:cubicBezTo>
                    <a:pt x="485" y="413"/>
                    <a:pt x="485" y="413"/>
                    <a:pt x="485" y="414"/>
                  </a:cubicBezTo>
                  <a:cubicBezTo>
                    <a:pt x="484" y="414"/>
                    <a:pt x="485" y="415"/>
                    <a:pt x="486" y="414"/>
                  </a:cubicBezTo>
                  <a:cubicBezTo>
                    <a:pt x="486" y="414"/>
                    <a:pt x="486" y="414"/>
                    <a:pt x="486" y="414"/>
                  </a:cubicBezTo>
                  <a:cubicBezTo>
                    <a:pt x="486" y="414"/>
                    <a:pt x="486" y="414"/>
                    <a:pt x="486" y="414"/>
                  </a:cubicBezTo>
                  <a:cubicBezTo>
                    <a:pt x="486" y="414"/>
                    <a:pt x="487" y="414"/>
                    <a:pt x="487" y="413"/>
                  </a:cubicBezTo>
                  <a:cubicBezTo>
                    <a:pt x="487" y="413"/>
                    <a:pt x="487" y="413"/>
                    <a:pt x="487" y="412"/>
                  </a:cubicBezTo>
                  <a:cubicBezTo>
                    <a:pt x="487" y="411"/>
                    <a:pt x="486" y="411"/>
                    <a:pt x="485" y="411"/>
                  </a:cubicBezTo>
                  <a:close/>
                  <a:moveTo>
                    <a:pt x="489" y="411"/>
                  </a:moveTo>
                  <a:cubicBezTo>
                    <a:pt x="490" y="409"/>
                    <a:pt x="491" y="407"/>
                    <a:pt x="492" y="405"/>
                  </a:cubicBezTo>
                  <a:cubicBezTo>
                    <a:pt x="492" y="404"/>
                    <a:pt x="491" y="403"/>
                    <a:pt x="492" y="402"/>
                  </a:cubicBezTo>
                  <a:cubicBezTo>
                    <a:pt x="492" y="401"/>
                    <a:pt x="492" y="400"/>
                    <a:pt x="491" y="400"/>
                  </a:cubicBezTo>
                  <a:cubicBezTo>
                    <a:pt x="490" y="399"/>
                    <a:pt x="488" y="401"/>
                    <a:pt x="488" y="401"/>
                  </a:cubicBezTo>
                  <a:cubicBezTo>
                    <a:pt x="488" y="402"/>
                    <a:pt x="487" y="402"/>
                    <a:pt x="487" y="403"/>
                  </a:cubicBezTo>
                  <a:cubicBezTo>
                    <a:pt x="487" y="404"/>
                    <a:pt x="487" y="405"/>
                    <a:pt x="486" y="406"/>
                  </a:cubicBezTo>
                  <a:cubicBezTo>
                    <a:pt x="486" y="406"/>
                    <a:pt x="486" y="406"/>
                    <a:pt x="486" y="406"/>
                  </a:cubicBezTo>
                  <a:cubicBezTo>
                    <a:pt x="485" y="407"/>
                    <a:pt x="486" y="408"/>
                    <a:pt x="487" y="407"/>
                  </a:cubicBezTo>
                  <a:cubicBezTo>
                    <a:pt x="487" y="407"/>
                    <a:pt x="487" y="406"/>
                    <a:pt x="488" y="406"/>
                  </a:cubicBezTo>
                  <a:cubicBezTo>
                    <a:pt x="488" y="406"/>
                    <a:pt x="488" y="406"/>
                    <a:pt x="488" y="406"/>
                  </a:cubicBezTo>
                  <a:cubicBezTo>
                    <a:pt x="490" y="406"/>
                    <a:pt x="487" y="409"/>
                    <a:pt x="488" y="410"/>
                  </a:cubicBezTo>
                  <a:cubicBezTo>
                    <a:pt x="488" y="411"/>
                    <a:pt x="488" y="411"/>
                    <a:pt x="489" y="411"/>
                  </a:cubicBezTo>
                  <a:close/>
                  <a:moveTo>
                    <a:pt x="483" y="397"/>
                  </a:moveTo>
                  <a:cubicBezTo>
                    <a:pt x="483" y="397"/>
                    <a:pt x="484" y="396"/>
                    <a:pt x="484" y="396"/>
                  </a:cubicBezTo>
                  <a:cubicBezTo>
                    <a:pt x="484" y="395"/>
                    <a:pt x="483" y="395"/>
                    <a:pt x="483" y="395"/>
                  </a:cubicBezTo>
                  <a:cubicBezTo>
                    <a:pt x="483" y="395"/>
                    <a:pt x="482" y="395"/>
                    <a:pt x="482" y="395"/>
                  </a:cubicBezTo>
                  <a:cubicBezTo>
                    <a:pt x="482" y="396"/>
                    <a:pt x="482" y="396"/>
                    <a:pt x="482" y="396"/>
                  </a:cubicBezTo>
                  <a:cubicBezTo>
                    <a:pt x="482" y="396"/>
                    <a:pt x="482" y="396"/>
                    <a:pt x="482" y="396"/>
                  </a:cubicBezTo>
                  <a:cubicBezTo>
                    <a:pt x="482" y="397"/>
                    <a:pt x="483" y="397"/>
                    <a:pt x="483" y="397"/>
                  </a:cubicBezTo>
                  <a:close/>
                  <a:moveTo>
                    <a:pt x="480" y="392"/>
                  </a:moveTo>
                  <a:cubicBezTo>
                    <a:pt x="481" y="391"/>
                    <a:pt x="481" y="391"/>
                    <a:pt x="481" y="390"/>
                  </a:cubicBezTo>
                  <a:cubicBezTo>
                    <a:pt x="481" y="390"/>
                    <a:pt x="481" y="390"/>
                    <a:pt x="481" y="389"/>
                  </a:cubicBezTo>
                  <a:cubicBezTo>
                    <a:pt x="481" y="389"/>
                    <a:pt x="481" y="389"/>
                    <a:pt x="481" y="389"/>
                  </a:cubicBezTo>
                  <a:cubicBezTo>
                    <a:pt x="481" y="389"/>
                    <a:pt x="481" y="388"/>
                    <a:pt x="481" y="389"/>
                  </a:cubicBezTo>
                  <a:cubicBezTo>
                    <a:pt x="481" y="389"/>
                    <a:pt x="481" y="389"/>
                    <a:pt x="481" y="389"/>
                  </a:cubicBezTo>
                  <a:cubicBezTo>
                    <a:pt x="480" y="389"/>
                    <a:pt x="480" y="388"/>
                    <a:pt x="480" y="389"/>
                  </a:cubicBezTo>
                  <a:cubicBezTo>
                    <a:pt x="479" y="389"/>
                    <a:pt x="479" y="389"/>
                    <a:pt x="478" y="389"/>
                  </a:cubicBezTo>
                  <a:cubicBezTo>
                    <a:pt x="478" y="389"/>
                    <a:pt x="477" y="389"/>
                    <a:pt x="477" y="389"/>
                  </a:cubicBezTo>
                  <a:cubicBezTo>
                    <a:pt x="477" y="389"/>
                    <a:pt x="477" y="390"/>
                    <a:pt x="477" y="390"/>
                  </a:cubicBezTo>
                  <a:cubicBezTo>
                    <a:pt x="477" y="390"/>
                    <a:pt x="477" y="391"/>
                    <a:pt x="477" y="391"/>
                  </a:cubicBezTo>
                  <a:cubicBezTo>
                    <a:pt x="477" y="391"/>
                    <a:pt x="477" y="392"/>
                    <a:pt x="478" y="392"/>
                  </a:cubicBezTo>
                  <a:cubicBezTo>
                    <a:pt x="479" y="392"/>
                    <a:pt x="480" y="392"/>
                    <a:pt x="480" y="392"/>
                  </a:cubicBezTo>
                  <a:close/>
                  <a:moveTo>
                    <a:pt x="460" y="389"/>
                  </a:moveTo>
                  <a:cubicBezTo>
                    <a:pt x="460" y="389"/>
                    <a:pt x="461" y="389"/>
                    <a:pt x="461" y="389"/>
                  </a:cubicBezTo>
                  <a:cubicBezTo>
                    <a:pt x="461" y="388"/>
                    <a:pt x="461" y="387"/>
                    <a:pt x="461" y="386"/>
                  </a:cubicBezTo>
                  <a:cubicBezTo>
                    <a:pt x="461" y="385"/>
                    <a:pt x="461" y="383"/>
                    <a:pt x="462" y="382"/>
                  </a:cubicBezTo>
                  <a:cubicBezTo>
                    <a:pt x="462" y="382"/>
                    <a:pt x="463" y="381"/>
                    <a:pt x="463" y="380"/>
                  </a:cubicBezTo>
                  <a:cubicBezTo>
                    <a:pt x="463" y="380"/>
                    <a:pt x="463" y="379"/>
                    <a:pt x="463" y="378"/>
                  </a:cubicBezTo>
                  <a:cubicBezTo>
                    <a:pt x="463" y="378"/>
                    <a:pt x="463" y="378"/>
                    <a:pt x="463" y="378"/>
                  </a:cubicBezTo>
                  <a:cubicBezTo>
                    <a:pt x="463" y="378"/>
                    <a:pt x="464" y="377"/>
                    <a:pt x="464" y="376"/>
                  </a:cubicBezTo>
                  <a:cubicBezTo>
                    <a:pt x="464" y="376"/>
                    <a:pt x="464" y="375"/>
                    <a:pt x="464" y="375"/>
                  </a:cubicBezTo>
                  <a:cubicBezTo>
                    <a:pt x="464" y="374"/>
                    <a:pt x="464" y="373"/>
                    <a:pt x="464" y="373"/>
                  </a:cubicBezTo>
                  <a:cubicBezTo>
                    <a:pt x="464" y="372"/>
                    <a:pt x="463" y="371"/>
                    <a:pt x="463" y="370"/>
                  </a:cubicBezTo>
                  <a:cubicBezTo>
                    <a:pt x="462" y="369"/>
                    <a:pt x="461" y="368"/>
                    <a:pt x="461" y="368"/>
                  </a:cubicBezTo>
                  <a:cubicBezTo>
                    <a:pt x="460" y="368"/>
                    <a:pt x="460" y="369"/>
                    <a:pt x="459" y="369"/>
                  </a:cubicBezTo>
                  <a:cubicBezTo>
                    <a:pt x="459" y="369"/>
                    <a:pt x="458" y="369"/>
                    <a:pt x="458" y="370"/>
                  </a:cubicBezTo>
                  <a:cubicBezTo>
                    <a:pt x="458" y="370"/>
                    <a:pt x="458" y="371"/>
                    <a:pt x="459" y="371"/>
                  </a:cubicBezTo>
                  <a:cubicBezTo>
                    <a:pt x="460" y="372"/>
                    <a:pt x="459" y="373"/>
                    <a:pt x="459" y="373"/>
                  </a:cubicBezTo>
                  <a:cubicBezTo>
                    <a:pt x="459" y="374"/>
                    <a:pt x="459" y="374"/>
                    <a:pt x="458" y="375"/>
                  </a:cubicBezTo>
                  <a:cubicBezTo>
                    <a:pt x="458" y="376"/>
                    <a:pt x="459" y="376"/>
                    <a:pt x="458" y="376"/>
                  </a:cubicBezTo>
                  <a:cubicBezTo>
                    <a:pt x="457" y="376"/>
                    <a:pt x="457" y="376"/>
                    <a:pt x="456" y="377"/>
                  </a:cubicBezTo>
                  <a:cubicBezTo>
                    <a:pt x="456" y="377"/>
                    <a:pt x="456" y="377"/>
                    <a:pt x="457" y="377"/>
                  </a:cubicBezTo>
                  <a:cubicBezTo>
                    <a:pt x="457" y="377"/>
                    <a:pt x="459" y="378"/>
                    <a:pt x="458" y="378"/>
                  </a:cubicBezTo>
                  <a:cubicBezTo>
                    <a:pt x="458" y="379"/>
                    <a:pt x="458" y="380"/>
                    <a:pt x="458" y="380"/>
                  </a:cubicBezTo>
                  <a:cubicBezTo>
                    <a:pt x="458" y="380"/>
                    <a:pt x="458" y="381"/>
                    <a:pt x="458" y="381"/>
                  </a:cubicBezTo>
                  <a:cubicBezTo>
                    <a:pt x="459" y="381"/>
                    <a:pt x="460" y="380"/>
                    <a:pt x="460" y="380"/>
                  </a:cubicBezTo>
                  <a:cubicBezTo>
                    <a:pt x="461" y="381"/>
                    <a:pt x="461" y="381"/>
                    <a:pt x="460" y="381"/>
                  </a:cubicBezTo>
                  <a:cubicBezTo>
                    <a:pt x="460" y="382"/>
                    <a:pt x="459" y="382"/>
                    <a:pt x="459" y="382"/>
                  </a:cubicBezTo>
                  <a:cubicBezTo>
                    <a:pt x="458" y="382"/>
                    <a:pt x="458" y="383"/>
                    <a:pt x="458" y="384"/>
                  </a:cubicBezTo>
                  <a:cubicBezTo>
                    <a:pt x="458" y="384"/>
                    <a:pt x="458" y="385"/>
                    <a:pt x="459" y="385"/>
                  </a:cubicBezTo>
                  <a:cubicBezTo>
                    <a:pt x="460" y="386"/>
                    <a:pt x="460" y="387"/>
                    <a:pt x="460" y="388"/>
                  </a:cubicBezTo>
                  <a:cubicBezTo>
                    <a:pt x="460" y="388"/>
                    <a:pt x="460" y="389"/>
                    <a:pt x="460" y="389"/>
                  </a:cubicBezTo>
                  <a:close/>
                  <a:moveTo>
                    <a:pt x="484" y="409"/>
                  </a:moveTo>
                  <a:cubicBezTo>
                    <a:pt x="485" y="409"/>
                    <a:pt x="485" y="409"/>
                    <a:pt x="485" y="409"/>
                  </a:cubicBezTo>
                  <a:cubicBezTo>
                    <a:pt x="485" y="409"/>
                    <a:pt x="485" y="409"/>
                    <a:pt x="485" y="409"/>
                  </a:cubicBezTo>
                  <a:cubicBezTo>
                    <a:pt x="485" y="410"/>
                    <a:pt x="484" y="410"/>
                    <a:pt x="483" y="409"/>
                  </a:cubicBezTo>
                  <a:cubicBezTo>
                    <a:pt x="483" y="409"/>
                    <a:pt x="483" y="409"/>
                    <a:pt x="483" y="409"/>
                  </a:cubicBezTo>
                  <a:cubicBezTo>
                    <a:pt x="483" y="409"/>
                    <a:pt x="483" y="409"/>
                    <a:pt x="483" y="409"/>
                  </a:cubicBezTo>
                  <a:cubicBezTo>
                    <a:pt x="483" y="409"/>
                    <a:pt x="483" y="409"/>
                    <a:pt x="483" y="409"/>
                  </a:cubicBezTo>
                  <a:cubicBezTo>
                    <a:pt x="483" y="408"/>
                    <a:pt x="483" y="408"/>
                    <a:pt x="483" y="408"/>
                  </a:cubicBezTo>
                  <a:cubicBezTo>
                    <a:pt x="483" y="408"/>
                    <a:pt x="483" y="408"/>
                    <a:pt x="484" y="408"/>
                  </a:cubicBezTo>
                  <a:cubicBezTo>
                    <a:pt x="484" y="408"/>
                    <a:pt x="484" y="408"/>
                    <a:pt x="484" y="409"/>
                  </a:cubicBezTo>
                  <a:cubicBezTo>
                    <a:pt x="484" y="409"/>
                    <a:pt x="484" y="409"/>
                    <a:pt x="484" y="409"/>
                  </a:cubicBezTo>
                  <a:close/>
                  <a:moveTo>
                    <a:pt x="483" y="409"/>
                  </a:moveTo>
                  <a:cubicBezTo>
                    <a:pt x="483" y="409"/>
                    <a:pt x="483" y="409"/>
                    <a:pt x="483" y="409"/>
                  </a:cubicBezTo>
                  <a:cubicBezTo>
                    <a:pt x="483" y="409"/>
                    <a:pt x="483" y="409"/>
                    <a:pt x="483" y="409"/>
                  </a:cubicBezTo>
                  <a:cubicBezTo>
                    <a:pt x="483" y="409"/>
                    <a:pt x="483" y="409"/>
                    <a:pt x="483" y="409"/>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3" name="Freeform 75">
              <a:extLst>
                <a:ext uri="{FF2B5EF4-FFF2-40B4-BE49-F238E27FC236}">
                  <a16:creationId xmlns:a16="http://schemas.microsoft.com/office/drawing/2014/main" id="{F2484D76-21DE-4668-BADF-350CD44C3951}"/>
                </a:ext>
              </a:extLst>
            </p:cNvPr>
            <p:cNvSpPr>
              <a:spLocks noEditPoints="1"/>
            </p:cNvSpPr>
            <p:nvPr/>
          </p:nvSpPr>
          <p:spPr bwMode="auto">
            <a:xfrm>
              <a:off x="996" y="-4"/>
              <a:ext cx="2041" cy="1948"/>
            </a:xfrm>
            <a:custGeom>
              <a:avLst/>
              <a:gdLst>
                <a:gd name="T0" fmla="*/ 731 w 863"/>
                <a:gd name="T1" fmla="*/ 741 h 823"/>
                <a:gd name="T2" fmla="*/ 68 w 863"/>
                <a:gd name="T3" fmla="*/ 620 h 823"/>
                <a:gd name="T4" fmla="*/ 116 w 863"/>
                <a:gd name="T5" fmla="*/ 726 h 823"/>
                <a:gd name="T6" fmla="*/ 257 w 863"/>
                <a:gd name="T7" fmla="*/ 258 h 823"/>
                <a:gd name="T8" fmla="*/ 133 w 863"/>
                <a:gd name="T9" fmla="*/ 310 h 823"/>
                <a:gd name="T10" fmla="*/ 445 w 863"/>
                <a:gd name="T11" fmla="*/ 112 h 823"/>
                <a:gd name="T12" fmla="*/ 457 w 863"/>
                <a:gd name="T13" fmla="*/ 186 h 823"/>
                <a:gd name="T14" fmla="*/ 532 w 863"/>
                <a:gd name="T15" fmla="*/ 298 h 823"/>
                <a:gd name="T16" fmla="*/ 661 w 863"/>
                <a:gd name="T17" fmla="*/ 232 h 823"/>
                <a:gd name="T18" fmla="*/ 623 w 863"/>
                <a:gd name="T19" fmla="*/ 259 h 823"/>
                <a:gd name="T20" fmla="*/ 697 w 863"/>
                <a:gd name="T21" fmla="*/ 390 h 823"/>
                <a:gd name="T22" fmla="*/ 723 w 863"/>
                <a:gd name="T23" fmla="*/ 487 h 823"/>
                <a:gd name="T24" fmla="*/ 688 w 863"/>
                <a:gd name="T25" fmla="*/ 534 h 823"/>
                <a:gd name="T26" fmla="*/ 632 w 863"/>
                <a:gd name="T27" fmla="*/ 392 h 823"/>
                <a:gd name="T28" fmla="*/ 576 w 863"/>
                <a:gd name="T29" fmla="*/ 346 h 823"/>
                <a:gd name="T30" fmla="*/ 641 w 863"/>
                <a:gd name="T31" fmla="*/ 400 h 823"/>
                <a:gd name="T32" fmla="*/ 701 w 863"/>
                <a:gd name="T33" fmla="*/ 32 h 823"/>
                <a:gd name="T34" fmla="*/ 664 w 863"/>
                <a:gd name="T35" fmla="*/ 97 h 823"/>
                <a:gd name="T36" fmla="*/ 639 w 863"/>
                <a:gd name="T37" fmla="*/ 215 h 823"/>
                <a:gd name="T38" fmla="*/ 772 w 863"/>
                <a:gd name="T39" fmla="*/ 111 h 823"/>
                <a:gd name="T40" fmla="*/ 625 w 863"/>
                <a:gd name="T41" fmla="*/ 65 h 823"/>
                <a:gd name="T42" fmla="*/ 739 w 863"/>
                <a:gd name="T43" fmla="*/ 451 h 823"/>
                <a:gd name="T44" fmla="*/ 508 w 863"/>
                <a:gd name="T45" fmla="*/ 238 h 823"/>
                <a:gd name="T46" fmla="*/ 531 w 863"/>
                <a:gd name="T47" fmla="*/ 179 h 823"/>
                <a:gd name="T48" fmla="*/ 517 w 863"/>
                <a:gd name="T49" fmla="*/ 111 h 823"/>
                <a:gd name="T50" fmla="*/ 526 w 863"/>
                <a:gd name="T51" fmla="*/ 481 h 823"/>
                <a:gd name="T52" fmla="*/ 494 w 863"/>
                <a:gd name="T53" fmla="*/ 274 h 823"/>
                <a:gd name="T54" fmla="*/ 436 w 863"/>
                <a:gd name="T55" fmla="*/ 370 h 823"/>
                <a:gd name="T56" fmla="*/ 383 w 863"/>
                <a:gd name="T57" fmla="*/ 362 h 823"/>
                <a:gd name="T58" fmla="*/ 376 w 863"/>
                <a:gd name="T59" fmla="*/ 275 h 823"/>
                <a:gd name="T60" fmla="*/ 367 w 863"/>
                <a:gd name="T61" fmla="*/ 346 h 823"/>
                <a:gd name="T62" fmla="*/ 625 w 863"/>
                <a:gd name="T63" fmla="*/ 756 h 823"/>
                <a:gd name="T64" fmla="*/ 634 w 863"/>
                <a:gd name="T65" fmla="*/ 758 h 823"/>
                <a:gd name="T66" fmla="*/ 454 w 863"/>
                <a:gd name="T67" fmla="*/ 737 h 823"/>
                <a:gd name="T68" fmla="*/ 98 w 863"/>
                <a:gd name="T69" fmla="*/ 652 h 823"/>
                <a:gd name="T70" fmla="*/ 14 w 863"/>
                <a:gd name="T71" fmla="*/ 498 h 823"/>
                <a:gd name="T72" fmla="*/ 234 w 863"/>
                <a:gd name="T73" fmla="*/ 310 h 823"/>
                <a:gd name="T74" fmla="*/ 443 w 863"/>
                <a:gd name="T75" fmla="*/ 403 h 823"/>
                <a:gd name="T76" fmla="*/ 514 w 863"/>
                <a:gd name="T77" fmla="*/ 394 h 823"/>
                <a:gd name="T78" fmla="*/ 509 w 863"/>
                <a:gd name="T79" fmla="*/ 458 h 823"/>
                <a:gd name="T80" fmla="*/ 523 w 863"/>
                <a:gd name="T81" fmla="*/ 659 h 823"/>
                <a:gd name="T82" fmla="*/ 673 w 863"/>
                <a:gd name="T83" fmla="*/ 600 h 823"/>
                <a:gd name="T84" fmla="*/ 740 w 863"/>
                <a:gd name="T85" fmla="*/ 668 h 823"/>
                <a:gd name="T86" fmla="*/ 95 w 863"/>
                <a:gd name="T87" fmla="*/ 545 h 823"/>
                <a:gd name="T88" fmla="*/ 133 w 863"/>
                <a:gd name="T89" fmla="*/ 586 h 823"/>
                <a:gd name="T90" fmla="*/ 423 w 863"/>
                <a:gd name="T91" fmla="*/ 647 h 823"/>
                <a:gd name="T92" fmla="*/ 415 w 863"/>
                <a:gd name="T93" fmla="*/ 526 h 823"/>
                <a:gd name="T94" fmla="*/ 405 w 863"/>
                <a:gd name="T95" fmla="*/ 644 h 823"/>
                <a:gd name="T96" fmla="*/ 397 w 863"/>
                <a:gd name="T97" fmla="*/ 438 h 823"/>
                <a:gd name="T98" fmla="*/ 358 w 863"/>
                <a:gd name="T99" fmla="*/ 528 h 823"/>
                <a:gd name="T100" fmla="*/ 334 w 863"/>
                <a:gd name="T101" fmla="*/ 632 h 823"/>
                <a:gd name="T102" fmla="*/ 321 w 863"/>
                <a:gd name="T103" fmla="*/ 481 h 823"/>
                <a:gd name="T104" fmla="*/ 319 w 863"/>
                <a:gd name="T105" fmla="*/ 465 h 823"/>
                <a:gd name="T106" fmla="*/ 229 w 863"/>
                <a:gd name="T107" fmla="*/ 374 h 823"/>
                <a:gd name="T108" fmla="*/ 255 w 863"/>
                <a:gd name="T109" fmla="*/ 421 h 823"/>
                <a:gd name="T110" fmla="*/ 217 w 863"/>
                <a:gd name="T111" fmla="*/ 488 h 823"/>
                <a:gd name="T112" fmla="*/ 302 w 863"/>
                <a:gd name="T113" fmla="*/ 486 h 823"/>
                <a:gd name="T114" fmla="*/ 316 w 863"/>
                <a:gd name="T115" fmla="*/ 608 h 823"/>
                <a:gd name="T116" fmla="*/ 327 w 863"/>
                <a:gd name="T117" fmla="*/ 628 h 823"/>
                <a:gd name="T118" fmla="*/ 366 w 863"/>
                <a:gd name="T119" fmla="*/ 666 h 823"/>
                <a:gd name="T120" fmla="*/ 411 w 863"/>
                <a:gd name="T121" fmla="*/ 679 h 823"/>
                <a:gd name="T122" fmla="*/ 472 w 863"/>
                <a:gd name="T123" fmla="*/ 708 h 823"/>
                <a:gd name="T124" fmla="*/ 626 w 863"/>
                <a:gd name="T125" fmla="*/ 7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3" h="823">
                  <a:moveTo>
                    <a:pt x="693" y="771"/>
                  </a:moveTo>
                  <a:cubicBezTo>
                    <a:pt x="693" y="771"/>
                    <a:pt x="693" y="771"/>
                    <a:pt x="693" y="772"/>
                  </a:cubicBezTo>
                  <a:cubicBezTo>
                    <a:pt x="694" y="774"/>
                    <a:pt x="691" y="775"/>
                    <a:pt x="690" y="774"/>
                  </a:cubicBezTo>
                  <a:cubicBezTo>
                    <a:pt x="689" y="773"/>
                    <a:pt x="688" y="773"/>
                    <a:pt x="689" y="772"/>
                  </a:cubicBezTo>
                  <a:cubicBezTo>
                    <a:pt x="689" y="771"/>
                    <a:pt x="687" y="771"/>
                    <a:pt x="686" y="771"/>
                  </a:cubicBezTo>
                  <a:cubicBezTo>
                    <a:pt x="685" y="771"/>
                    <a:pt x="685" y="771"/>
                    <a:pt x="684" y="771"/>
                  </a:cubicBezTo>
                  <a:cubicBezTo>
                    <a:pt x="683" y="771"/>
                    <a:pt x="683" y="771"/>
                    <a:pt x="683" y="771"/>
                  </a:cubicBezTo>
                  <a:cubicBezTo>
                    <a:pt x="683" y="770"/>
                    <a:pt x="682" y="769"/>
                    <a:pt x="681" y="769"/>
                  </a:cubicBezTo>
                  <a:cubicBezTo>
                    <a:pt x="681" y="769"/>
                    <a:pt x="680" y="769"/>
                    <a:pt x="680" y="769"/>
                  </a:cubicBezTo>
                  <a:cubicBezTo>
                    <a:pt x="680" y="768"/>
                    <a:pt x="680" y="768"/>
                    <a:pt x="680" y="768"/>
                  </a:cubicBezTo>
                  <a:cubicBezTo>
                    <a:pt x="680" y="768"/>
                    <a:pt x="679" y="767"/>
                    <a:pt x="679" y="767"/>
                  </a:cubicBezTo>
                  <a:cubicBezTo>
                    <a:pt x="679" y="767"/>
                    <a:pt x="678" y="766"/>
                    <a:pt x="678" y="765"/>
                  </a:cubicBezTo>
                  <a:cubicBezTo>
                    <a:pt x="678" y="765"/>
                    <a:pt x="677" y="765"/>
                    <a:pt x="677" y="765"/>
                  </a:cubicBezTo>
                  <a:cubicBezTo>
                    <a:pt x="676" y="765"/>
                    <a:pt x="676" y="764"/>
                    <a:pt x="676" y="764"/>
                  </a:cubicBezTo>
                  <a:cubicBezTo>
                    <a:pt x="677" y="764"/>
                    <a:pt x="677" y="763"/>
                    <a:pt x="678" y="763"/>
                  </a:cubicBezTo>
                  <a:cubicBezTo>
                    <a:pt x="678" y="762"/>
                    <a:pt x="679" y="762"/>
                    <a:pt x="679" y="761"/>
                  </a:cubicBezTo>
                  <a:cubicBezTo>
                    <a:pt x="680" y="761"/>
                    <a:pt x="681" y="760"/>
                    <a:pt x="681" y="761"/>
                  </a:cubicBezTo>
                  <a:cubicBezTo>
                    <a:pt x="681" y="763"/>
                    <a:pt x="679" y="763"/>
                    <a:pt x="680" y="764"/>
                  </a:cubicBezTo>
                  <a:cubicBezTo>
                    <a:pt x="680" y="765"/>
                    <a:pt x="680" y="765"/>
                    <a:pt x="680" y="766"/>
                  </a:cubicBezTo>
                  <a:cubicBezTo>
                    <a:pt x="680" y="766"/>
                    <a:pt x="681" y="767"/>
                    <a:pt x="681" y="767"/>
                  </a:cubicBezTo>
                  <a:cubicBezTo>
                    <a:pt x="682" y="768"/>
                    <a:pt x="682" y="767"/>
                    <a:pt x="682" y="766"/>
                  </a:cubicBezTo>
                  <a:cubicBezTo>
                    <a:pt x="683" y="766"/>
                    <a:pt x="683" y="766"/>
                    <a:pt x="683" y="766"/>
                  </a:cubicBezTo>
                  <a:cubicBezTo>
                    <a:pt x="684" y="766"/>
                    <a:pt x="684" y="766"/>
                    <a:pt x="685" y="767"/>
                  </a:cubicBezTo>
                  <a:cubicBezTo>
                    <a:pt x="685" y="767"/>
                    <a:pt x="685" y="767"/>
                    <a:pt x="686" y="767"/>
                  </a:cubicBezTo>
                  <a:cubicBezTo>
                    <a:pt x="686" y="767"/>
                    <a:pt x="687" y="767"/>
                    <a:pt x="687" y="767"/>
                  </a:cubicBezTo>
                  <a:cubicBezTo>
                    <a:pt x="687" y="768"/>
                    <a:pt x="688" y="768"/>
                    <a:pt x="688" y="768"/>
                  </a:cubicBezTo>
                  <a:cubicBezTo>
                    <a:pt x="689" y="768"/>
                    <a:pt x="691" y="769"/>
                    <a:pt x="691" y="768"/>
                  </a:cubicBezTo>
                  <a:cubicBezTo>
                    <a:pt x="691" y="768"/>
                    <a:pt x="691" y="768"/>
                    <a:pt x="692" y="768"/>
                  </a:cubicBezTo>
                  <a:cubicBezTo>
                    <a:pt x="693" y="768"/>
                    <a:pt x="693" y="768"/>
                    <a:pt x="694" y="768"/>
                  </a:cubicBezTo>
                  <a:cubicBezTo>
                    <a:pt x="694" y="768"/>
                    <a:pt x="695" y="768"/>
                    <a:pt x="695" y="768"/>
                  </a:cubicBezTo>
                  <a:cubicBezTo>
                    <a:pt x="696" y="768"/>
                    <a:pt x="695" y="769"/>
                    <a:pt x="695" y="769"/>
                  </a:cubicBezTo>
                  <a:cubicBezTo>
                    <a:pt x="694" y="769"/>
                    <a:pt x="694" y="770"/>
                    <a:pt x="693" y="771"/>
                  </a:cubicBezTo>
                  <a:cubicBezTo>
                    <a:pt x="693" y="771"/>
                    <a:pt x="693" y="771"/>
                    <a:pt x="693" y="771"/>
                  </a:cubicBezTo>
                  <a:close/>
                  <a:moveTo>
                    <a:pt x="718" y="772"/>
                  </a:moveTo>
                  <a:cubicBezTo>
                    <a:pt x="718" y="773"/>
                    <a:pt x="719" y="774"/>
                    <a:pt x="718" y="774"/>
                  </a:cubicBezTo>
                  <a:cubicBezTo>
                    <a:pt x="718" y="774"/>
                    <a:pt x="718" y="774"/>
                    <a:pt x="717" y="775"/>
                  </a:cubicBezTo>
                  <a:cubicBezTo>
                    <a:pt x="717" y="775"/>
                    <a:pt x="716" y="775"/>
                    <a:pt x="716" y="775"/>
                  </a:cubicBezTo>
                  <a:cubicBezTo>
                    <a:pt x="715" y="776"/>
                    <a:pt x="714" y="776"/>
                    <a:pt x="713" y="776"/>
                  </a:cubicBezTo>
                  <a:cubicBezTo>
                    <a:pt x="712" y="777"/>
                    <a:pt x="712" y="777"/>
                    <a:pt x="711" y="778"/>
                  </a:cubicBezTo>
                  <a:cubicBezTo>
                    <a:pt x="711" y="778"/>
                    <a:pt x="710" y="778"/>
                    <a:pt x="710" y="778"/>
                  </a:cubicBezTo>
                  <a:cubicBezTo>
                    <a:pt x="709" y="778"/>
                    <a:pt x="707" y="777"/>
                    <a:pt x="707" y="778"/>
                  </a:cubicBezTo>
                  <a:cubicBezTo>
                    <a:pt x="707" y="779"/>
                    <a:pt x="706" y="779"/>
                    <a:pt x="705" y="779"/>
                  </a:cubicBezTo>
                  <a:cubicBezTo>
                    <a:pt x="705" y="778"/>
                    <a:pt x="705" y="778"/>
                    <a:pt x="705" y="778"/>
                  </a:cubicBezTo>
                  <a:cubicBezTo>
                    <a:pt x="704" y="777"/>
                    <a:pt x="704" y="778"/>
                    <a:pt x="703" y="778"/>
                  </a:cubicBezTo>
                  <a:cubicBezTo>
                    <a:pt x="703" y="778"/>
                    <a:pt x="703" y="778"/>
                    <a:pt x="703" y="777"/>
                  </a:cubicBezTo>
                  <a:cubicBezTo>
                    <a:pt x="702" y="777"/>
                    <a:pt x="702" y="776"/>
                    <a:pt x="702" y="775"/>
                  </a:cubicBezTo>
                  <a:cubicBezTo>
                    <a:pt x="702" y="775"/>
                    <a:pt x="702" y="774"/>
                    <a:pt x="702" y="774"/>
                  </a:cubicBezTo>
                  <a:cubicBezTo>
                    <a:pt x="702" y="773"/>
                    <a:pt x="702" y="772"/>
                    <a:pt x="703" y="772"/>
                  </a:cubicBezTo>
                  <a:cubicBezTo>
                    <a:pt x="703" y="772"/>
                    <a:pt x="703" y="772"/>
                    <a:pt x="703" y="772"/>
                  </a:cubicBezTo>
                  <a:cubicBezTo>
                    <a:pt x="704" y="772"/>
                    <a:pt x="705" y="771"/>
                    <a:pt x="705" y="770"/>
                  </a:cubicBezTo>
                  <a:cubicBezTo>
                    <a:pt x="705" y="770"/>
                    <a:pt x="706" y="770"/>
                    <a:pt x="706" y="770"/>
                  </a:cubicBezTo>
                  <a:cubicBezTo>
                    <a:pt x="707" y="769"/>
                    <a:pt x="708" y="768"/>
                    <a:pt x="708" y="766"/>
                  </a:cubicBezTo>
                  <a:cubicBezTo>
                    <a:pt x="708" y="766"/>
                    <a:pt x="708" y="765"/>
                    <a:pt x="708" y="765"/>
                  </a:cubicBezTo>
                  <a:cubicBezTo>
                    <a:pt x="709" y="765"/>
                    <a:pt x="709" y="764"/>
                    <a:pt x="709" y="764"/>
                  </a:cubicBezTo>
                  <a:cubicBezTo>
                    <a:pt x="710" y="764"/>
                    <a:pt x="710" y="763"/>
                    <a:pt x="711" y="763"/>
                  </a:cubicBezTo>
                  <a:cubicBezTo>
                    <a:pt x="711" y="762"/>
                    <a:pt x="712" y="761"/>
                    <a:pt x="712" y="762"/>
                  </a:cubicBezTo>
                  <a:cubicBezTo>
                    <a:pt x="713" y="762"/>
                    <a:pt x="713" y="762"/>
                    <a:pt x="713" y="762"/>
                  </a:cubicBezTo>
                  <a:cubicBezTo>
                    <a:pt x="713" y="763"/>
                    <a:pt x="712" y="763"/>
                    <a:pt x="712" y="763"/>
                  </a:cubicBezTo>
                  <a:cubicBezTo>
                    <a:pt x="712" y="763"/>
                    <a:pt x="711" y="764"/>
                    <a:pt x="712" y="764"/>
                  </a:cubicBezTo>
                  <a:cubicBezTo>
                    <a:pt x="713" y="763"/>
                    <a:pt x="714" y="763"/>
                    <a:pt x="714" y="764"/>
                  </a:cubicBezTo>
                  <a:cubicBezTo>
                    <a:pt x="714" y="764"/>
                    <a:pt x="714" y="765"/>
                    <a:pt x="714" y="765"/>
                  </a:cubicBezTo>
                  <a:cubicBezTo>
                    <a:pt x="713" y="765"/>
                    <a:pt x="713" y="766"/>
                    <a:pt x="712" y="766"/>
                  </a:cubicBezTo>
                  <a:cubicBezTo>
                    <a:pt x="712" y="767"/>
                    <a:pt x="712" y="767"/>
                    <a:pt x="711" y="768"/>
                  </a:cubicBezTo>
                  <a:cubicBezTo>
                    <a:pt x="711" y="768"/>
                    <a:pt x="711" y="769"/>
                    <a:pt x="711" y="769"/>
                  </a:cubicBezTo>
                  <a:cubicBezTo>
                    <a:pt x="710" y="770"/>
                    <a:pt x="712" y="770"/>
                    <a:pt x="713" y="770"/>
                  </a:cubicBezTo>
                  <a:cubicBezTo>
                    <a:pt x="713" y="770"/>
                    <a:pt x="713" y="771"/>
                    <a:pt x="713" y="771"/>
                  </a:cubicBezTo>
                  <a:cubicBezTo>
                    <a:pt x="713" y="771"/>
                    <a:pt x="713" y="772"/>
                    <a:pt x="713" y="772"/>
                  </a:cubicBezTo>
                  <a:cubicBezTo>
                    <a:pt x="713" y="772"/>
                    <a:pt x="712" y="773"/>
                    <a:pt x="713" y="773"/>
                  </a:cubicBezTo>
                  <a:cubicBezTo>
                    <a:pt x="713" y="774"/>
                    <a:pt x="714" y="774"/>
                    <a:pt x="714" y="774"/>
                  </a:cubicBezTo>
                  <a:cubicBezTo>
                    <a:pt x="716" y="773"/>
                    <a:pt x="715" y="772"/>
                    <a:pt x="716" y="771"/>
                  </a:cubicBezTo>
                  <a:cubicBezTo>
                    <a:pt x="717" y="771"/>
                    <a:pt x="717" y="771"/>
                    <a:pt x="718" y="772"/>
                  </a:cubicBezTo>
                  <a:close/>
                  <a:moveTo>
                    <a:pt x="710" y="775"/>
                  </a:moveTo>
                  <a:cubicBezTo>
                    <a:pt x="710" y="775"/>
                    <a:pt x="709" y="774"/>
                    <a:pt x="709" y="774"/>
                  </a:cubicBezTo>
                  <a:cubicBezTo>
                    <a:pt x="708" y="774"/>
                    <a:pt x="708" y="774"/>
                    <a:pt x="707" y="774"/>
                  </a:cubicBezTo>
                  <a:cubicBezTo>
                    <a:pt x="707" y="775"/>
                    <a:pt x="706" y="775"/>
                    <a:pt x="706" y="775"/>
                  </a:cubicBezTo>
                  <a:cubicBezTo>
                    <a:pt x="706" y="775"/>
                    <a:pt x="706" y="776"/>
                    <a:pt x="705" y="776"/>
                  </a:cubicBezTo>
                  <a:cubicBezTo>
                    <a:pt x="705" y="776"/>
                    <a:pt x="705" y="776"/>
                    <a:pt x="705" y="776"/>
                  </a:cubicBezTo>
                  <a:cubicBezTo>
                    <a:pt x="706" y="776"/>
                    <a:pt x="706" y="777"/>
                    <a:pt x="706" y="777"/>
                  </a:cubicBezTo>
                  <a:cubicBezTo>
                    <a:pt x="706" y="777"/>
                    <a:pt x="706" y="777"/>
                    <a:pt x="706" y="777"/>
                  </a:cubicBezTo>
                  <a:cubicBezTo>
                    <a:pt x="706" y="777"/>
                    <a:pt x="706" y="777"/>
                    <a:pt x="706" y="777"/>
                  </a:cubicBezTo>
                  <a:cubicBezTo>
                    <a:pt x="706" y="777"/>
                    <a:pt x="706" y="777"/>
                    <a:pt x="707" y="777"/>
                  </a:cubicBezTo>
                  <a:cubicBezTo>
                    <a:pt x="707" y="777"/>
                    <a:pt x="707" y="777"/>
                    <a:pt x="707" y="777"/>
                  </a:cubicBezTo>
                  <a:cubicBezTo>
                    <a:pt x="708" y="777"/>
                    <a:pt x="708" y="776"/>
                    <a:pt x="709" y="776"/>
                  </a:cubicBezTo>
                  <a:cubicBezTo>
                    <a:pt x="709" y="776"/>
                    <a:pt x="709" y="776"/>
                    <a:pt x="710" y="775"/>
                  </a:cubicBezTo>
                  <a:close/>
                  <a:moveTo>
                    <a:pt x="773" y="727"/>
                  </a:moveTo>
                  <a:cubicBezTo>
                    <a:pt x="773" y="728"/>
                    <a:pt x="773" y="727"/>
                    <a:pt x="774" y="727"/>
                  </a:cubicBezTo>
                  <a:cubicBezTo>
                    <a:pt x="774" y="727"/>
                    <a:pt x="774" y="727"/>
                    <a:pt x="774" y="727"/>
                  </a:cubicBezTo>
                  <a:cubicBezTo>
                    <a:pt x="774" y="727"/>
                    <a:pt x="774" y="727"/>
                    <a:pt x="774" y="727"/>
                  </a:cubicBezTo>
                  <a:cubicBezTo>
                    <a:pt x="774" y="726"/>
                    <a:pt x="774" y="726"/>
                    <a:pt x="774" y="726"/>
                  </a:cubicBezTo>
                  <a:cubicBezTo>
                    <a:pt x="774" y="726"/>
                    <a:pt x="774" y="726"/>
                    <a:pt x="773" y="726"/>
                  </a:cubicBezTo>
                  <a:cubicBezTo>
                    <a:pt x="773" y="726"/>
                    <a:pt x="773" y="726"/>
                    <a:pt x="773" y="726"/>
                  </a:cubicBezTo>
                  <a:cubicBezTo>
                    <a:pt x="773" y="725"/>
                    <a:pt x="773" y="725"/>
                    <a:pt x="773" y="726"/>
                  </a:cubicBezTo>
                  <a:cubicBezTo>
                    <a:pt x="773" y="726"/>
                    <a:pt x="772" y="726"/>
                    <a:pt x="772" y="726"/>
                  </a:cubicBezTo>
                  <a:cubicBezTo>
                    <a:pt x="772" y="726"/>
                    <a:pt x="772" y="726"/>
                    <a:pt x="772" y="726"/>
                  </a:cubicBezTo>
                  <a:cubicBezTo>
                    <a:pt x="772" y="726"/>
                    <a:pt x="772" y="726"/>
                    <a:pt x="772" y="726"/>
                  </a:cubicBezTo>
                  <a:cubicBezTo>
                    <a:pt x="772" y="726"/>
                    <a:pt x="772" y="726"/>
                    <a:pt x="772" y="727"/>
                  </a:cubicBezTo>
                  <a:cubicBezTo>
                    <a:pt x="772" y="727"/>
                    <a:pt x="772" y="727"/>
                    <a:pt x="772" y="727"/>
                  </a:cubicBezTo>
                  <a:cubicBezTo>
                    <a:pt x="773" y="727"/>
                    <a:pt x="773" y="727"/>
                    <a:pt x="773" y="727"/>
                  </a:cubicBezTo>
                  <a:close/>
                  <a:moveTo>
                    <a:pt x="767" y="698"/>
                  </a:moveTo>
                  <a:cubicBezTo>
                    <a:pt x="767" y="697"/>
                    <a:pt x="768" y="697"/>
                    <a:pt x="768" y="697"/>
                  </a:cubicBezTo>
                  <a:cubicBezTo>
                    <a:pt x="768" y="696"/>
                    <a:pt x="768" y="696"/>
                    <a:pt x="768" y="696"/>
                  </a:cubicBezTo>
                  <a:cubicBezTo>
                    <a:pt x="767" y="696"/>
                    <a:pt x="767" y="696"/>
                    <a:pt x="767" y="696"/>
                  </a:cubicBezTo>
                  <a:cubicBezTo>
                    <a:pt x="767" y="696"/>
                    <a:pt x="767" y="697"/>
                    <a:pt x="767" y="697"/>
                  </a:cubicBezTo>
                  <a:cubicBezTo>
                    <a:pt x="767" y="697"/>
                    <a:pt x="766" y="697"/>
                    <a:pt x="766" y="697"/>
                  </a:cubicBezTo>
                  <a:cubicBezTo>
                    <a:pt x="766" y="698"/>
                    <a:pt x="766" y="698"/>
                    <a:pt x="766" y="698"/>
                  </a:cubicBezTo>
                  <a:cubicBezTo>
                    <a:pt x="767" y="698"/>
                    <a:pt x="767" y="698"/>
                    <a:pt x="767" y="698"/>
                  </a:cubicBezTo>
                  <a:close/>
                  <a:moveTo>
                    <a:pt x="762" y="712"/>
                  </a:moveTo>
                  <a:cubicBezTo>
                    <a:pt x="762" y="712"/>
                    <a:pt x="762" y="713"/>
                    <a:pt x="762" y="713"/>
                  </a:cubicBezTo>
                  <a:cubicBezTo>
                    <a:pt x="761" y="713"/>
                    <a:pt x="761" y="713"/>
                    <a:pt x="762" y="713"/>
                  </a:cubicBezTo>
                  <a:cubicBezTo>
                    <a:pt x="762" y="713"/>
                    <a:pt x="762" y="713"/>
                    <a:pt x="762" y="713"/>
                  </a:cubicBezTo>
                  <a:cubicBezTo>
                    <a:pt x="763" y="713"/>
                    <a:pt x="763" y="713"/>
                    <a:pt x="763" y="713"/>
                  </a:cubicBezTo>
                  <a:cubicBezTo>
                    <a:pt x="763" y="712"/>
                    <a:pt x="762" y="712"/>
                    <a:pt x="762" y="712"/>
                  </a:cubicBezTo>
                  <a:cubicBezTo>
                    <a:pt x="762" y="712"/>
                    <a:pt x="762" y="712"/>
                    <a:pt x="762" y="712"/>
                  </a:cubicBezTo>
                  <a:close/>
                  <a:moveTo>
                    <a:pt x="786" y="752"/>
                  </a:moveTo>
                  <a:cubicBezTo>
                    <a:pt x="786" y="752"/>
                    <a:pt x="786" y="753"/>
                    <a:pt x="786" y="754"/>
                  </a:cubicBezTo>
                  <a:cubicBezTo>
                    <a:pt x="785" y="754"/>
                    <a:pt x="785" y="755"/>
                    <a:pt x="785" y="756"/>
                  </a:cubicBezTo>
                  <a:cubicBezTo>
                    <a:pt x="784" y="757"/>
                    <a:pt x="783" y="758"/>
                    <a:pt x="783" y="759"/>
                  </a:cubicBezTo>
                  <a:cubicBezTo>
                    <a:pt x="783" y="760"/>
                    <a:pt x="783" y="761"/>
                    <a:pt x="783" y="762"/>
                  </a:cubicBezTo>
                  <a:cubicBezTo>
                    <a:pt x="783" y="762"/>
                    <a:pt x="782" y="763"/>
                    <a:pt x="782" y="763"/>
                  </a:cubicBezTo>
                  <a:cubicBezTo>
                    <a:pt x="782" y="764"/>
                    <a:pt x="782" y="765"/>
                    <a:pt x="781" y="765"/>
                  </a:cubicBezTo>
                  <a:cubicBezTo>
                    <a:pt x="780" y="765"/>
                    <a:pt x="780" y="765"/>
                    <a:pt x="780" y="765"/>
                  </a:cubicBezTo>
                  <a:cubicBezTo>
                    <a:pt x="780" y="764"/>
                    <a:pt x="779" y="764"/>
                    <a:pt x="779" y="763"/>
                  </a:cubicBezTo>
                  <a:cubicBezTo>
                    <a:pt x="779" y="763"/>
                    <a:pt x="778" y="764"/>
                    <a:pt x="778" y="764"/>
                  </a:cubicBezTo>
                  <a:cubicBezTo>
                    <a:pt x="777" y="765"/>
                    <a:pt x="777" y="766"/>
                    <a:pt x="777" y="765"/>
                  </a:cubicBezTo>
                  <a:cubicBezTo>
                    <a:pt x="776" y="765"/>
                    <a:pt x="776" y="765"/>
                    <a:pt x="776" y="765"/>
                  </a:cubicBezTo>
                  <a:cubicBezTo>
                    <a:pt x="776" y="764"/>
                    <a:pt x="776" y="764"/>
                    <a:pt x="776" y="764"/>
                  </a:cubicBezTo>
                  <a:cubicBezTo>
                    <a:pt x="776" y="763"/>
                    <a:pt x="776" y="763"/>
                    <a:pt x="776" y="763"/>
                  </a:cubicBezTo>
                  <a:cubicBezTo>
                    <a:pt x="776" y="762"/>
                    <a:pt x="775" y="761"/>
                    <a:pt x="776" y="761"/>
                  </a:cubicBezTo>
                  <a:cubicBezTo>
                    <a:pt x="776" y="760"/>
                    <a:pt x="777" y="760"/>
                    <a:pt x="777" y="760"/>
                  </a:cubicBezTo>
                  <a:cubicBezTo>
                    <a:pt x="778" y="759"/>
                    <a:pt x="779" y="759"/>
                    <a:pt x="779" y="758"/>
                  </a:cubicBezTo>
                  <a:cubicBezTo>
                    <a:pt x="778" y="758"/>
                    <a:pt x="778" y="758"/>
                    <a:pt x="778" y="758"/>
                  </a:cubicBezTo>
                  <a:cubicBezTo>
                    <a:pt x="777" y="758"/>
                    <a:pt x="775" y="758"/>
                    <a:pt x="775" y="759"/>
                  </a:cubicBezTo>
                  <a:cubicBezTo>
                    <a:pt x="775" y="760"/>
                    <a:pt x="774" y="760"/>
                    <a:pt x="774" y="760"/>
                  </a:cubicBezTo>
                  <a:cubicBezTo>
                    <a:pt x="773" y="761"/>
                    <a:pt x="773" y="761"/>
                    <a:pt x="772" y="762"/>
                  </a:cubicBezTo>
                  <a:cubicBezTo>
                    <a:pt x="772" y="762"/>
                    <a:pt x="772" y="762"/>
                    <a:pt x="772" y="763"/>
                  </a:cubicBezTo>
                  <a:cubicBezTo>
                    <a:pt x="772" y="763"/>
                    <a:pt x="771" y="763"/>
                    <a:pt x="770" y="763"/>
                  </a:cubicBezTo>
                  <a:cubicBezTo>
                    <a:pt x="770" y="763"/>
                    <a:pt x="770" y="763"/>
                    <a:pt x="770" y="762"/>
                  </a:cubicBezTo>
                  <a:cubicBezTo>
                    <a:pt x="770" y="762"/>
                    <a:pt x="770" y="761"/>
                    <a:pt x="770" y="761"/>
                  </a:cubicBezTo>
                  <a:cubicBezTo>
                    <a:pt x="771" y="760"/>
                    <a:pt x="770" y="759"/>
                    <a:pt x="771" y="759"/>
                  </a:cubicBezTo>
                  <a:cubicBezTo>
                    <a:pt x="772" y="757"/>
                    <a:pt x="774" y="757"/>
                    <a:pt x="773" y="755"/>
                  </a:cubicBezTo>
                  <a:cubicBezTo>
                    <a:pt x="773" y="754"/>
                    <a:pt x="773" y="754"/>
                    <a:pt x="773" y="754"/>
                  </a:cubicBezTo>
                  <a:cubicBezTo>
                    <a:pt x="773" y="753"/>
                    <a:pt x="773" y="753"/>
                    <a:pt x="773" y="752"/>
                  </a:cubicBezTo>
                  <a:cubicBezTo>
                    <a:pt x="773" y="751"/>
                    <a:pt x="773" y="750"/>
                    <a:pt x="772" y="749"/>
                  </a:cubicBezTo>
                  <a:cubicBezTo>
                    <a:pt x="771" y="749"/>
                    <a:pt x="770" y="749"/>
                    <a:pt x="769" y="750"/>
                  </a:cubicBezTo>
                  <a:cubicBezTo>
                    <a:pt x="769" y="750"/>
                    <a:pt x="769" y="751"/>
                    <a:pt x="769" y="752"/>
                  </a:cubicBezTo>
                  <a:cubicBezTo>
                    <a:pt x="770" y="752"/>
                    <a:pt x="769" y="752"/>
                    <a:pt x="769" y="753"/>
                  </a:cubicBezTo>
                  <a:cubicBezTo>
                    <a:pt x="769" y="753"/>
                    <a:pt x="769" y="754"/>
                    <a:pt x="769" y="754"/>
                  </a:cubicBezTo>
                  <a:cubicBezTo>
                    <a:pt x="769" y="755"/>
                    <a:pt x="768" y="756"/>
                    <a:pt x="767" y="756"/>
                  </a:cubicBezTo>
                  <a:cubicBezTo>
                    <a:pt x="767" y="756"/>
                    <a:pt x="767" y="756"/>
                    <a:pt x="767" y="756"/>
                  </a:cubicBezTo>
                  <a:cubicBezTo>
                    <a:pt x="766" y="755"/>
                    <a:pt x="766" y="755"/>
                    <a:pt x="765" y="755"/>
                  </a:cubicBezTo>
                  <a:cubicBezTo>
                    <a:pt x="764" y="756"/>
                    <a:pt x="763" y="757"/>
                    <a:pt x="763" y="758"/>
                  </a:cubicBezTo>
                  <a:cubicBezTo>
                    <a:pt x="762" y="759"/>
                    <a:pt x="762" y="759"/>
                    <a:pt x="762" y="760"/>
                  </a:cubicBezTo>
                  <a:cubicBezTo>
                    <a:pt x="762" y="760"/>
                    <a:pt x="761" y="760"/>
                    <a:pt x="761" y="760"/>
                  </a:cubicBezTo>
                  <a:cubicBezTo>
                    <a:pt x="761" y="761"/>
                    <a:pt x="760" y="762"/>
                    <a:pt x="759" y="762"/>
                  </a:cubicBezTo>
                  <a:cubicBezTo>
                    <a:pt x="759" y="762"/>
                    <a:pt x="759" y="762"/>
                    <a:pt x="758" y="762"/>
                  </a:cubicBezTo>
                  <a:cubicBezTo>
                    <a:pt x="758" y="762"/>
                    <a:pt x="758" y="762"/>
                    <a:pt x="758" y="761"/>
                  </a:cubicBezTo>
                  <a:cubicBezTo>
                    <a:pt x="758" y="761"/>
                    <a:pt x="758" y="761"/>
                    <a:pt x="758" y="761"/>
                  </a:cubicBezTo>
                  <a:cubicBezTo>
                    <a:pt x="757" y="761"/>
                    <a:pt x="757" y="761"/>
                    <a:pt x="757" y="762"/>
                  </a:cubicBezTo>
                  <a:cubicBezTo>
                    <a:pt x="756" y="762"/>
                    <a:pt x="755" y="762"/>
                    <a:pt x="755" y="762"/>
                  </a:cubicBezTo>
                  <a:cubicBezTo>
                    <a:pt x="754" y="762"/>
                    <a:pt x="754" y="761"/>
                    <a:pt x="755" y="760"/>
                  </a:cubicBezTo>
                  <a:cubicBezTo>
                    <a:pt x="755" y="759"/>
                    <a:pt x="756" y="759"/>
                    <a:pt x="757" y="759"/>
                  </a:cubicBezTo>
                  <a:cubicBezTo>
                    <a:pt x="758" y="759"/>
                    <a:pt x="758" y="758"/>
                    <a:pt x="759" y="758"/>
                  </a:cubicBezTo>
                  <a:cubicBezTo>
                    <a:pt x="759" y="757"/>
                    <a:pt x="760" y="757"/>
                    <a:pt x="760" y="757"/>
                  </a:cubicBezTo>
                  <a:cubicBezTo>
                    <a:pt x="761" y="757"/>
                    <a:pt x="761" y="755"/>
                    <a:pt x="762" y="755"/>
                  </a:cubicBezTo>
                  <a:cubicBezTo>
                    <a:pt x="763" y="754"/>
                    <a:pt x="764" y="755"/>
                    <a:pt x="765" y="754"/>
                  </a:cubicBezTo>
                  <a:cubicBezTo>
                    <a:pt x="765" y="753"/>
                    <a:pt x="767" y="753"/>
                    <a:pt x="766" y="752"/>
                  </a:cubicBezTo>
                  <a:cubicBezTo>
                    <a:pt x="766" y="752"/>
                    <a:pt x="765" y="752"/>
                    <a:pt x="764" y="753"/>
                  </a:cubicBezTo>
                  <a:cubicBezTo>
                    <a:pt x="764" y="753"/>
                    <a:pt x="763" y="753"/>
                    <a:pt x="763" y="753"/>
                  </a:cubicBezTo>
                  <a:cubicBezTo>
                    <a:pt x="762" y="753"/>
                    <a:pt x="761" y="751"/>
                    <a:pt x="760" y="751"/>
                  </a:cubicBezTo>
                  <a:cubicBezTo>
                    <a:pt x="760" y="751"/>
                    <a:pt x="760" y="752"/>
                    <a:pt x="760" y="752"/>
                  </a:cubicBezTo>
                  <a:cubicBezTo>
                    <a:pt x="760" y="752"/>
                    <a:pt x="760" y="753"/>
                    <a:pt x="760" y="753"/>
                  </a:cubicBezTo>
                  <a:cubicBezTo>
                    <a:pt x="760" y="754"/>
                    <a:pt x="760" y="754"/>
                    <a:pt x="759" y="754"/>
                  </a:cubicBezTo>
                  <a:cubicBezTo>
                    <a:pt x="759" y="755"/>
                    <a:pt x="758" y="755"/>
                    <a:pt x="757" y="755"/>
                  </a:cubicBezTo>
                  <a:cubicBezTo>
                    <a:pt x="757" y="754"/>
                    <a:pt x="757" y="754"/>
                    <a:pt x="756" y="754"/>
                  </a:cubicBezTo>
                  <a:cubicBezTo>
                    <a:pt x="755" y="754"/>
                    <a:pt x="755" y="754"/>
                    <a:pt x="754" y="754"/>
                  </a:cubicBezTo>
                  <a:cubicBezTo>
                    <a:pt x="754" y="754"/>
                    <a:pt x="754" y="754"/>
                    <a:pt x="754" y="753"/>
                  </a:cubicBezTo>
                  <a:cubicBezTo>
                    <a:pt x="755" y="753"/>
                    <a:pt x="757" y="753"/>
                    <a:pt x="758" y="752"/>
                  </a:cubicBezTo>
                  <a:cubicBezTo>
                    <a:pt x="758" y="752"/>
                    <a:pt x="757" y="751"/>
                    <a:pt x="757" y="752"/>
                  </a:cubicBezTo>
                  <a:cubicBezTo>
                    <a:pt x="757" y="752"/>
                    <a:pt x="757" y="752"/>
                    <a:pt x="757" y="752"/>
                  </a:cubicBezTo>
                  <a:cubicBezTo>
                    <a:pt x="756" y="752"/>
                    <a:pt x="756" y="752"/>
                    <a:pt x="756" y="752"/>
                  </a:cubicBezTo>
                  <a:cubicBezTo>
                    <a:pt x="756" y="752"/>
                    <a:pt x="756" y="752"/>
                    <a:pt x="755" y="751"/>
                  </a:cubicBezTo>
                  <a:cubicBezTo>
                    <a:pt x="755" y="751"/>
                    <a:pt x="755" y="751"/>
                    <a:pt x="755" y="751"/>
                  </a:cubicBezTo>
                  <a:cubicBezTo>
                    <a:pt x="756" y="750"/>
                    <a:pt x="756" y="750"/>
                    <a:pt x="756" y="750"/>
                  </a:cubicBezTo>
                  <a:cubicBezTo>
                    <a:pt x="756" y="749"/>
                    <a:pt x="756" y="749"/>
                    <a:pt x="756" y="749"/>
                  </a:cubicBezTo>
                  <a:cubicBezTo>
                    <a:pt x="755" y="749"/>
                    <a:pt x="755" y="750"/>
                    <a:pt x="754" y="750"/>
                  </a:cubicBezTo>
                  <a:cubicBezTo>
                    <a:pt x="754" y="751"/>
                    <a:pt x="754" y="751"/>
                    <a:pt x="754" y="751"/>
                  </a:cubicBezTo>
                  <a:cubicBezTo>
                    <a:pt x="754" y="751"/>
                    <a:pt x="754" y="751"/>
                    <a:pt x="754" y="751"/>
                  </a:cubicBezTo>
                  <a:cubicBezTo>
                    <a:pt x="754" y="751"/>
                    <a:pt x="754" y="751"/>
                    <a:pt x="754" y="751"/>
                  </a:cubicBezTo>
                  <a:cubicBezTo>
                    <a:pt x="753" y="751"/>
                    <a:pt x="753" y="751"/>
                    <a:pt x="753" y="751"/>
                  </a:cubicBezTo>
                  <a:cubicBezTo>
                    <a:pt x="754" y="750"/>
                    <a:pt x="754" y="750"/>
                    <a:pt x="754" y="750"/>
                  </a:cubicBezTo>
                  <a:cubicBezTo>
                    <a:pt x="754" y="750"/>
                    <a:pt x="755" y="749"/>
                    <a:pt x="754" y="749"/>
                  </a:cubicBezTo>
                  <a:cubicBezTo>
                    <a:pt x="754" y="749"/>
                    <a:pt x="754" y="749"/>
                    <a:pt x="754" y="749"/>
                  </a:cubicBezTo>
                  <a:cubicBezTo>
                    <a:pt x="754" y="749"/>
                    <a:pt x="753" y="749"/>
                    <a:pt x="752" y="749"/>
                  </a:cubicBezTo>
                  <a:cubicBezTo>
                    <a:pt x="752" y="750"/>
                    <a:pt x="753" y="751"/>
                    <a:pt x="753" y="751"/>
                  </a:cubicBezTo>
                  <a:cubicBezTo>
                    <a:pt x="753" y="751"/>
                    <a:pt x="753" y="752"/>
                    <a:pt x="752" y="752"/>
                  </a:cubicBezTo>
                  <a:cubicBezTo>
                    <a:pt x="752" y="752"/>
                    <a:pt x="752" y="752"/>
                    <a:pt x="751" y="752"/>
                  </a:cubicBezTo>
                  <a:cubicBezTo>
                    <a:pt x="751" y="752"/>
                    <a:pt x="750" y="752"/>
                    <a:pt x="751" y="752"/>
                  </a:cubicBezTo>
                  <a:cubicBezTo>
                    <a:pt x="751" y="753"/>
                    <a:pt x="750" y="753"/>
                    <a:pt x="749" y="753"/>
                  </a:cubicBezTo>
                  <a:cubicBezTo>
                    <a:pt x="749" y="753"/>
                    <a:pt x="749" y="753"/>
                    <a:pt x="748" y="753"/>
                  </a:cubicBezTo>
                  <a:cubicBezTo>
                    <a:pt x="748" y="753"/>
                    <a:pt x="748" y="752"/>
                    <a:pt x="748" y="752"/>
                  </a:cubicBezTo>
                  <a:cubicBezTo>
                    <a:pt x="747" y="753"/>
                    <a:pt x="747" y="754"/>
                    <a:pt x="746" y="753"/>
                  </a:cubicBezTo>
                  <a:cubicBezTo>
                    <a:pt x="745" y="753"/>
                    <a:pt x="743" y="754"/>
                    <a:pt x="742" y="753"/>
                  </a:cubicBezTo>
                  <a:cubicBezTo>
                    <a:pt x="742" y="753"/>
                    <a:pt x="742" y="753"/>
                    <a:pt x="742" y="752"/>
                  </a:cubicBezTo>
                  <a:cubicBezTo>
                    <a:pt x="742" y="753"/>
                    <a:pt x="741" y="753"/>
                    <a:pt x="740" y="753"/>
                  </a:cubicBezTo>
                  <a:cubicBezTo>
                    <a:pt x="740" y="753"/>
                    <a:pt x="739" y="753"/>
                    <a:pt x="739" y="753"/>
                  </a:cubicBezTo>
                  <a:cubicBezTo>
                    <a:pt x="738" y="753"/>
                    <a:pt x="738" y="753"/>
                    <a:pt x="737" y="753"/>
                  </a:cubicBezTo>
                  <a:cubicBezTo>
                    <a:pt x="737" y="753"/>
                    <a:pt x="737" y="753"/>
                    <a:pt x="737" y="752"/>
                  </a:cubicBezTo>
                  <a:cubicBezTo>
                    <a:pt x="737" y="752"/>
                    <a:pt x="737" y="752"/>
                    <a:pt x="737" y="751"/>
                  </a:cubicBezTo>
                  <a:cubicBezTo>
                    <a:pt x="736" y="752"/>
                    <a:pt x="735" y="753"/>
                    <a:pt x="734" y="752"/>
                  </a:cubicBezTo>
                  <a:cubicBezTo>
                    <a:pt x="733" y="751"/>
                    <a:pt x="734" y="750"/>
                    <a:pt x="734" y="750"/>
                  </a:cubicBezTo>
                  <a:cubicBezTo>
                    <a:pt x="733" y="750"/>
                    <a:pt x="733" y="751"/>
                    <a:pt x="733" y="751"/>
                  </a:cubicBezTo>
                  <a:cubicBezTo>
                    <a:pt x="732" y="752"/>
                    <a:pt x="732" y="752"/>
                    <a:pt x="731" y="752"/>
                  </a:cubicBezTo>
                  <a:cubicBezTo>
                    <a:pt x="730" y="752"/>
                    <a:pt x="730" y="753"/>
                    <a:pt x="730" y="753"/>
                  </a:cubicBezTo>
                  <a:cubicBezTo>
                    <a:pt x="729" y="754"/>
                    <a:pt x="729" y="754"/>
                    <a:pt x="728" y="754"/>
                  </a:cubicBezTo>
                  <a:cubicBezTo>
                    <a:pt x="728" y="754"/>
                    <a:pt x="727" y="754"/>
                    <a:pt x="726" y="754"/>
                  </a:cubicBezTo>
                  <a:cubicBezTo>
                    <a:pt x="726" y="753"/>
                    <a:pt x="724" y="753"/>
                    <a:pt x="724" y="753"/>
                  </a:cubicBezTo>
                  <a:cubicBezTo>
                    <a:pt x="723" y="752"/>
                    <a:pt x="724" y="751"/>
                    <a:pt x="724" y="751"/>
                  </a:cubicBezTo>
                  <a:cubicBezTo>
                    <a:pt x="724" y="750"/>
                    <a:pt x="723" y="749"/>
                    <a:pt x="724" y="749"/>
                  </a:cubicBezTo>
                  <a:cubicBezTo>
                    <a:pt x="724" y="749"/>
                    <a:pt x="725" y="749"/>
                    <a:pt x="726" y="748"/>
                  </a:cubicBezTo>
                  <a:cubicBezTo>
                    <a:pt x="726" y="748"/>
                    <a:pt x="727" y="747"/>
                    <a:pt x="728" y="747"/>
                  </a:cubicBezTo>
                  <a:cubicBezTo>
                    <a:pt x="729" y="746"/>
                    <a:pt x="730" y="745"/>
                    <a:pt x="730" y="744"/>
                  </a:cubicBezTo>
                  <a:cubicBezTo>
                    <a:pt x="730" y="744"/>
                    <a:pt x="731" y="743"/>
                    <a:pt x="731" y="743"/>
                  </a:cubicBezTo>
                  <a:cubicBezTo>
                    <a:pt x="731" y="742"/>
                    <a:pt x="732" y="742"/>
                    <a:pt x="732" y="742"/>
                  </a:cubicBezTo>
                  <a:cubicBezTo>
                    <a:pt x="732" y="742"/>
                    <a:pt x="733" y="741"/>
                    <a:pt x="732" y="741"/>
                  </a:cubicBezTo>
                  <a:cubicBezTo>
                    <a:pt x="732" y="741"/>
                    <a:pt x="731" y="741"/>
                    <a:pt x="731" y="741"/>
                  </a:cubicBezTo>
                  <a:cubicBezTo>
                    <a:pt x="731" y="741"/>
                    <a:pt x="730" y="741"/>
                    <a:pt x="730" y="741"/>
                  </a:cubicBezTo>
                  <a:cubicBezTo>
                    <a:pt x="729" y="741"/>
                    <a:pt x="726" y="743"/>
                    <a:pt x="726" y="741"/>
                  </a:cubicBezTo>
                  <a:cubicBezTo>
                    <a:pt x="726" y="740"/>
                    <a:pt x="727" y="740"/>
                    <a:pt x="727" y="739"/>
                  </a:cubicBezTo>
                  <a:cubicBezTo>
                    <a:pt x="728" y="738"/>
                    <a:pt x="728" y="737"/>
                    <a:pt x="729" y="737"/>
                  </a:cubicBezTo>
                  <a:cubicBezTo>
                    <a:pt x="730" y="737"/>
                    <a:pt x="730" y="738"/>
                    <a:pt x="729" y="738"/>
                  </a:cubicBezTo>
                  <a:cubicBezTo>
                    <a:pt x="729" y="738"/>
                    <a:pt x="728" y="740"/>
                    <a:pt x="730" y="740"/>
                  </a:cubicBezTo>
                  <a:cubicBezTo>
                    <a:pt x="730" y="740"/>
                    <a:pt x="731" y="740"/>
                    <a:pt x="731" y="740"/>
                  </a:cubicBezTo>
                  <a:cubicBezTo>
                    <a:pt x="731" y="740"/>
                    <a:pt x="731" y="739"/>
                    <a:pt x="731" y="739"/>
                  </a:cubicBezTo>
                  <a:cubicBezTo>
                    <a:pt x="732" y="739"/>
                    <a:pt x="732" y="739"/>
                    <a:pt x="732" y="738"/>
                  </a:cubicBezTo>
                  <a:cubicBezTo>
                    <a:pt x="732" y="738"/>
                    <a:pt x="732" y="737"/>
                    <a:pt x="732" y="737"/>
                  </a:cubicBezTo>
                  <a:cubicBezTo>
                    <a:pt x="733" y="736"/>
                    <a:pt x="733" y="736"/>
                    <a:pt x="733" y="735"/>
                  </a:cubicBezTo>
                  <a:cubicBezTo>
                    <a:pt x="733" y="735"/>
                    <a:pt x="734" y="735"/>
                    <a:pt x="734" y="734"/>
                  </a:cubicBezTo>
                  <a:cubicBezTo>
                    <a:pt x="734" y="734"/>
                    <a:pt x="735" y="735"/>
                    <a:pt x="735" y="735"/>
                  </a:cubicBezTo>
                  <a:cubicBezTo>
                    <a:pt x="737" y="735"/>
                    <a:pt x="737" y="734"/>
                    <a:pt x="738" y="733"/>
                  </a:cubicBezTo>
                  <a:cubicBezTo>
                    <a:pt x="738" y="733"/>
                    <a:pt x="738" y="733"/>
                    <a:pt x="738" y="733"/>
                  </a:cubicBezTo>
                  <a:cubicBezTo>
                    <a:pt x="738" y="733"/>
                    <a:pt x="738" y="733"/>
                    <a:pt x="738" y="733"/>
                  </a:cubicBezTo>
                  <a:cubicBezTo>
                    <a:pt x="738" y="732"/>
                    <a:pt x="737" y="732"/>
                    <a:pt x="736" y="732"/>
                  </a:cubicBezTo>
                  <a:cubicBezTo>
                    <a:pt x="736" y="731"/>
                    <a:pt x="736" y="730"/>
                    <a:pt x="737" y="729"/>
                  </a:cubicBezTo>
                  <a:cubicBezTo>
                    <a:pt x="737" y="729"/>
                    <a:pt x="738" y="729"/>
                    <a:pt x="739" y="729"/>
                  </a:cubicBezTo>
                  <a:cubicBezTo>
                    <a:pt x="741" y="729"/>
                    <a:pt x="739" y="728"/>
                    <a:pt x="739" y="727"/>
                  </a:cubicBezTo>
                  <a:cubicBezTo>
                    <a:pt x="739" y="727"/>
                    <a:pt x="739" y="727"/>
                    <a:pt x="739" y="727"/>
                  </a:cubicBezTo>
                  <a:cubicBezTo>
                    <a:pt x="740" y="725"/>
                    <a:pt x="740" y="724"/>
                    <a:pt x="741" y="723"/>
                  </a:cubicBezTo>
                  <a:cubicBezTo>
                    <a:pt x="741" y="722"/>
                    <a:pt x="741" y="722"/>
                    <a:pt x="742" y="721"/>
                  </a:cubicBezTo>
                  <a:cubicBezTo>
                    <a:pt x="743" y="721"/>
                    <a:pt x="744" y="721"/>
                    <a:pt x="744" y="720"/>
                  </a:cubicBezTo>
                  <a:cubicBezTo>
                    <a:pt x="743" y="719"/>
                    <a:pt x="743" y="719"/>
                    <a:pt x="743" y="719"/>
                  </a:cubicBezTo>
                  <a:cubicBezTo>
                    <a:pt x="743" y="718"/>
                    <a:pt x="744" y="718"/>
                    <a:pt x="744" y="718"/>
                  </a:cubicBezTo>
                  <a:cubicBezTo>
                    <a:pt x="745" y="718"/>
                    <a:pt x="745" y="718"/>
                    <a:pt x="745" y="718"/>
                  </a:cubicBezTo>
                  <a:cubicBezTo>
                    <a:pt x="746" y="717"/>
                    <a:pt x="745" y="717"/>
                    <a:pt x="745" y="716"/>
                  </a:cubicBezTo>
                  <a:cubicBezTo>
                    <a:pt x="745" y="716"/>
                    <a:pt x="745" y="715"/>
                    <a:pt x="746" y="715"/>
                  </a:cubicBezTo>
                  <a:cubicBezTo>
                    <a:pt x="746" y="715"/>
                    <a:pt x="747" y="714"/>
                    <a:pt x="748" y="713"/>
                  </a:cubicBezTo>
                  <a:cubicBezTo>
                    <a:pt x="748" y="712"/>
                    <a:pt x="749" y="712"/>
                    <a:pt x="749" y="711"/>
                  </a:cubicBezTo>
                  <a:cubicBezTo>
                    <a:pt x="749" y="711"/>
                    <a:pt x="749" y="711"/>
                    <a:pt x="749" y="710"/>
                  </a:cubicBezTo>
                  <a:cubicBezTo>
                    <a:pt x="749" y="710"/>
                    <a:pt x="750" y="710"/>
                    <a:pt x="750" y="710"/>
                  </a:cubicBezTo>
                  <a:cubicBezTo>
                    <a:pt x="751" y="709"/>
                    <a:pt x="751" y="709"/>
                    <a:pt x="751" y="708"/>
                  </a:cubicBezTo>
                  <a:cubicBezTo>
                    <a:pt x="751" y="707"/>
                    <a:pt x="753" y="707"/>
                    <a:pt x="754" y="706"/>
                  </a:cubicBezTo>
                  <a:cubicBezTo>
                    <a:pt x="754" y="706"/>
                    <a:pt x="754" y="706"/>
                    <a:pt x="755" y="706"/>
                  </a:cubicBezTo>
                  <a:cubicBezTo>
                    <a:pt x="755" y="705"/>
                    <a:pt x="756" y="706"/>
                    <a:pt x="756" y="705"/>
                  </a:cubicBezTo>
                  <a:cubicBezTo>
                    <a:pt x="757" y="704"/>
                    <a:pt x="757" y="704"/>
                    <a:pt x="758" y="704"/>
                  </a:cubicBezTo>
                  <a:cubicBezTo>
                    <a:pt x="758" y="703"/>
                    <a:pt x="759" y="703"/>
                    <a:pt x="759" y="703"/>
                  </a:cubicBezTo>
                  <a:cubicBezTo>
                    <a:pt x="759" y="703"/>
                    <a:pt x="759" y="703"/>
                    <a:pt x="760" y="703"/>
                  </a:cubicBezTo>
                  <a:cubicBezTo>
                    <a:pt x="760" y="704"/>
                    <a:pt x="760" y="703"/>
                    <a:pt x="761" y="703"/>
                  </a:cubicBezTo>
                  <a:cubicBezTo>
                    <a:pt x="762" y="703"/>
                    <a:pt x="762" y="703"/>
                    <a:pt x="763" y="703"/>
                  </a:cubicBezTo>
                  <a:cubicBezTo>
                    <a:pt x="763" y="703"/>
                    <a:pt x="763" y="705"/>
                    <a:pt x="763" y="706"/>
                  </a:cubicBezTo>
                  <a:cubicBezTo>
                    <a:pt x="762" y="706"/>
                    <a:pt x="762" y="706"/>
                    <a:pt x="761" y="705"/>
                  </a:cubicBezTo>
                  <a:cubicBezTo>
                    <a:pt x="760" y="705"/>
                    <a:pt x="760" y="705"/>
                    <a:pt x="759" y="705"/>
                  </a:cubicBezTo>
                  <a:cubicBezTo>
                    <a:pt x="758" y="705"/>
                    <a:pt x="756" y="706"/>
                    <a:pt x="758" y="706"/>
                  </a:cubicBezTo>
                  <a:cubicBezTo>
                    <a:pt x="758" y="707"/>
                    <a:pt x="758" y="707"/>
                    <a:pt x="758" y="707"/>
                  </a:cubicBezTo>
                  <a:cubicBezTo>
                    <a:pt x="758" y="707"/>
                    <a:pt x="758" y="708"/>
                    <a:pt x="759" y="708"/>
                  </a:cubicBezTo>
                  <a:cubicBezTo>
                    <a:pt x="759" y="708"/>
                    <a:pt x="759" y="708"/>
                    <a:pt x="760" y="708"/>
                  </a:cubicBezTo>
                  <a:cubicBezTo>
                    <a:pt x="760" y="708"/>
                    <a:pt x="760" y="708"/>
                    <a:pt x="760" y="708"/>
                  </a:cubicBezTo>
                  <a:cubicBezTo>
                    <a:pt x="760" y="708"/>
                    <a:pt x="760" y="709"/>
                    <a:pt x="760" y="709"/>
                  </a:cubicBezTo>
                  <a:cubicBezTo>
                    <a:pt x="759" y="710"/>
                    <a:pt x="758" y="711"/>
                    <a:pt x="758" y="712"/>
                  </a:cubicBezTo>
                  <a:cubicBezTo>
                    <a:pt x="758" y="712"/>
                    <a:pt x="758" y="712"/>
                    <a:pt x="758" y="712"/>
                  </a:cubicBezTo>
                  <a:cubicBezTo>
                    <a:pt x="757" y="712"/>
                    <a:pt x="757" y="712"/>
                    <a:pt x="757" y="712"/>
                  </a:cubicBezTo>
                  <a:cubicBezTo>
                    <a:pt x="757" y="712"/>
                    <a:pt x="757" y="711"/>
                    <a:pt x="757" y="711"/>
                  </a:cubicBezTo>
                  <a:cubicBezTo>
                    <a:pt x="756" y="712"/>
                    <a:pt x="756" y="713"/>
                    <a:pt x="756" y="713"/>
                  </a:cubicBezTo>
                  <a:cubicBezTo>
                    <a:pt x="756" y="714"/>
                    <a:pt x="756" y="714"/>
                    <a:pt x="755" y="715"/>
                  </a:cubicBezTo>
                  <a:cubicBezTo>
                    <a:pt x="754" y="716"/>
                    <a:pt x="753" y="718"/>
                    <a:pt x="752" y="719"/>
                  </a:cubicBezTo>
                  <a:cubicBezTo>
                    <a:pt x="751" y="720"/>
                    <a:pt x="751" y="721"/>
                    <a:pt x="750" y="722"/>
                  </a:cubicBezTo>
                  <a:cubicBezTo>
                    <a:pt x="750" y="723"/>
                    <a:pt x="749" y="724"/>
                    <a:pt x="749" y="724"/>
                  </a:cubicBezTo>
                  <a:cubicBezTo>
                    <a:pt x="749" y="724"/>
                    <a:pt x="748" y="727"/>
                    <a:pt x="748" y="728"/>
                  </a:cubicBezTo>
                  <a:cubicBezTo>
                    <a:pt x="749" y="728"/>
                    <a:pt x="749" y="728"/>
                    <a:pt x="750" y="727"/>
                  </a:cubicBezTo>
                  <a:cubicBezTo>
                    <a:pt x="750" y="727"/>
                    <a:pt x="750" y="727"/>
                    <a:pt x="750" y="727"/>
                  </a:cubicBezTo>
                  <a:cubicBezTo>
                    <a:pt x="751" y="726"/>
                    <a:pt x="752" y="725"/>
                    <a:pt x="753" y="724"/>
                  </a:cubicBezTo>
                  <a:cubicBezTo>
                    <a:pt x="753" y="723"/>
                    <a:pt x="754" y="722"/>
                    <a:pt x="755" y="721"/>
                  </a:cubicBezTo>
                  <a:cubicBezTo>
                    <a:pt x="755" y="721"/>
                    <a:pt x="756" y="721"/>
                    <a:pt x="756" y="721"/>
                  </a:cubicBezTo>
                  <a:cubicBezTo>
                    <a:pt x="756" y="721"/>
                    <a:pt x="756" y="721"/>
                    <a:pt x="756" y="721"/>
                  </a:cubicBezTo>
                  <a:cubicBezTo>
                    <a:pt x="756" y="722"/>
                    <a:pt x="756" y="722"/>
                    <a:pt x="756" y="723"/>
                  </a:cubicBezTo>
                  <a:cubicBezTo>
                    <a:pt x="756" y="722"/>
                    <a:pt x="757" y="722"/>
                    <a:pt x="757" y="722"/>
                  </a:cubicBezTo>
                  <a:cubicBezTo>
                    <a:pt x="758" y="723"/>
                    <a:pt x="758" y="723"/>
                    <a:pt x="759" y="723"/>
                  </a:cubicBezTo>
                  <a:cubicBezTo>
                    <a:pt x="760" y="723"/>
                    <a:pt x="760" y="723"/>
                    <a:pt x="761" y="723"/>
                  </a:cubicBezTo>
                  <a:cubicBezTo>
                    <a:pt x="762" y="723"/>
                    <a:pt x="762" y="724"/>
                    <a:pt x="762" y="724"/>
                  </a:cubicBezTo>
                  <a:cubicBezTo>
                    <a:pt x="761" y="725"/>
                    <a:pt x="760" y="725"/>
                    <a:pt x="758" y="725"/>
                  </a:cubicBezTo>
                  <a:cubicBezTo>
                    <a:pt x="757" y="726"/>
                    <a:pt x="755" y="727"/>
                    <a:pt x="755" y="728"/>
                  </a:cubicBezTo>
                  <a:cubicBezTo>
                    <a:pt x="755" y="728"/>
                    <a:pt x="755" y="728"/>
                    <a:pt x="755" y="728"/>
                  </a:cubicBezTo>
                  <a:cubicBezTo>
                    <a:pt x="756" y="728"/>
                    <a:pt x="756" y="727"/>
                    <a:pt x="757" y="727"/>
                  </a:cubicBezTo>
                  <a:cubicBezTo>
                    <a:pt x="758" y="727"/>
                    <a:pt x="758" y="727"/>
                    <a:pt x="758" y="727"/>
                  </a:cubicBezTo>
                  <a:cubicBezTo>
                    <a:pt x="757" y="728"/>
                    <a:pt x="757" y="728"/>
                    <a:pt x="757" y="728"/>
                  </a:cubicBezTo>
                  <a:cubicBezTo>
                    <a:pt x="757" y="729"/>
                    <a:pt x="757" y="729"/>
                    <a:pt x="756" y="730"/>
                  </a:cubicBezTo>
                  <a:cubicBezTo>
                    <a:pt x="756" y="730"/>
                    <a:pt x="754" y="731"/>
                    <a:pt x="755" y="732"/>
                  </a:cubicBezTo>
                  <a:cubicBezTo>
                    <a:pt x="756" y="731"/>
                    <a:pt x="756" y="731"/>
                    <a:pt x="756" y="731"/>
                  </a:cubicBezTo>
                  <a:cubicBezTo>
                    <a:pt x="757" y="731"/>
                    <a:pt x="757" y="730"/>
                    <a:pt x="758" y="731"/>
                  </a:cubicBezTo>
                  <a:cubicBezTo>
                    <a:pt x="758" y="731"/>
                    <a:pt x="758" y="731"/>
                    <a:pt x="758" y="731"/>
                  </a:cubicBezTo>
                  <a:cubicBezTo>
                    <a:pt x="758" y="731"/>
                    <a:pt x="758" y="732"/>
                    <a:pt x="758" y="732"/>
                  </a:cubicBezTo>
                  <a:cubicBezTo>
                    <a:pt x="759" y="732"/>
                    <a:pt x="759" y="731"/>
                    <a:pt x="759" y="731"/>
                  </a:cubicBezTo>
                  <a:cubicBezTo>
                    <a:pt x="760" y="731"/>
                    <a:pt x="760" y="730"/>
                    <a:pt x="761" y="730"/>
                  </a:cubicBezTo>
                  <a:cubicBezTo>
                    <a:pt x="761" y="730"/>
                    <a:pt x="762" y="730"/>
                    <a:pt x="762" y="731"/>
                  </a:cubicBezTo>
                  <a:cubicBezTo>
                    <a:pt x="762" y="731"/>
                    <a:pt x="761" y="731"/>
                    <a:pt x="761" y="732"/>
                  </a:cubicBezTo>
                  <a:cubicBezTo>
                    <a:pt x="761" y="732"/>
                    <a:pt x="761" y="732"/>
                    <a:pt x="761" y="732"/>
                  </a:cubicBezTo>
                  <a:cubicBezTo>
                    <a:pt x="762" y="732"/>
                    <a:pt x="763" y="732"/>
                    <a:pt x="763" y="731"/>
                  </a:cubicBezTo>
                  <a:cubicBezTo>
                    <a:pt x="763" y="731"/>
                    <a:pt x="763" y="730"/>
                    <a:pt x="764" y="730"/>
                  </a:cubicBezTo>
                  <a:cubicBezTo>
                    <a:pt x="764" y="730"/>
                    <a:pt x="764" y="730"/>
                    <a:pt x="764" y="730"/>
                  </a:cubicBezTo>
                  <a:cubicBezTo>
                    <a:pt x="764" y="731"/>
                    <a:pt x="764" y="731"/>
                    <a:pt x="764" y="731"/>
                  </a:cubicBezTo>
                  <a:cubicBezTo>
                    <a:pt x="764" y="732"/>
                    <a:pt x="763" y="732"/>
                    <a:pt x="763" y="733"/>
                  </a:cubicBezTo>
                  <a:cubicBezTo>
                    <a:pt x="763" y="733"/>
                    <a:pt x="763" y="734"/>
                    <a:pt x="763" y="734"/>
                  </a:cubicBezTo>
                  <a:cubicBezTo>
                    <a:pt x="763" y="734"/>
                    <a:pt x="764" y="735"/>
                    <a:pt x="764" y="735"/>
                  </a:cubicBezTo>
                  <a:cubicBezTo>
                    <a:pt x="764" y="734"/>
                    <a:pt x="764" y="733"/>
                    <a:pt x="764" y="733"/>
                  </a:cubicBezTo>
                  <a:cubicBezTo>
                    <a:pt x="764" y="732"/>
                    <a:pt x="764" y="732"/>
                    <a:pt x="765" y="732"/>
                  </a:cubicBezTo>
                  <a:cubicBezTo>
                    <a:pt x="766" y="732"/>
                    <a:pt x="766" y="732"/>
                    <a:pt x="767" y="732"/>
                  </a:cubicBezTo>
                  <a:cubicBezTo>
                    <a:pt x="768" y="732"/>
                    <a:pt x="769" y="731"/>
                    <a:pt x="770" y="730"/>
                  </a:cubicBezTo>
                  <a:cubicBezTo>
                    <a:pt x="770" y="729"/>
                    <a:pt x="770" y="729"/>
                    <a:pt x="771" y="729"/>
                  </a:cubicBezTo>
                  <a:cubicBezTo>
                    <a:pt x="772" y="729"/>
                    <a:pt x="772" y="730"/>
                    <a:pt x="771" y="730"/>
                  </a:cubicBezTo>
                  <a:cubicBezTo>
                    <a:pt x="771" y="730"/>
                    <a:pt x="770" y="731"/>
                    <a:pt x="770" y="731"/>
                  </a:cubicBezTo>
                  <a:cubicBezTo>
                    <a:pt x="770" y="732"/>
                    <a:pt x="770" y="733"/>
                    <a:pt x="771" y="733"/>
                  </a:cubicBezTo>
                  <a:cubicBezTo>
                    <a:pt x="772" y="733"/>
                    <a:pt x="772" y="732"/>
                    <a:pt x="772" y="731"/>
                  </a:cubicBezTo>
                  <a:cubicBezTo>
                    <a:pt x="772" y="731"/>
                    <a:pt x="773" y="729"/>
                    <a:pt x="773" y="729"/>
                  </a:cubicBezTo>
                  <a:cubicBezTo>
                    <a:pt x="774" y="729"/>
                    <a:pt x="774" y="729"/>
                    <a:pt x="775" y="729"/>
                  </a:cubicBezTo>
                  <a:cubicBezTo>
                    <a:pt x="775" y="729"/>
                    <a:pt x="776" y="729"/>
                    <a:pt x="776" y="729"/>
                  </a:cubicBezTo>
                  <a:cubicBezTo>
                    <a:pt x="777" y="729"/>
                    <a:pt x="777" y="730"/>
                    <a:pt x="777" y="730"/>
                  </a:cubicBezTo>
                  <a:cubicBezTo>
                    <a:pt x="777" y="731"/>
                    <a:pt x="778" y="731"/>
                    <a:pt x="778" y="731"/>
                  </a:cubicBezTo>
                  <a:cubicBezTo>
                    <a:pt x="779" y="732"/>
                    <a:pt x="778" y="733"/>
                    <a:pt x="778" y="733"/>
                  </a:cubicBezTo>
                  <a:cubicBezTo>
                    <a:pt x="778" y="734"/>
                    <a:pt x="778" y="735"/>
                    <a:pt x="777" y="735"/>
                  </a:cubicBezTo>
                  <a:cubicBezTo>
                    <a:pt x="776" y="734"/>
                    <a:pt x="776" y="735"/>
                    <a:pt x="775" y="736"/>
                  </a:cubicBezTo>
                  <a:cubicBezTo>
                    <a:pt x="775" y="736"/>
                    <a:pt x="775" y="736"/>
                    <a:pt x="774" y="736"/>
                  </a:cubicBezTo>
                  <a:cubicBezTo>
                    <a:pt x="774" y="736"/>
                    <a:pt x="773" y="736"/>
                    <a:pt x="773" y="736"/>
                  </a:cubicBezTo>
                  <a:cubicBezTo>
                    <a:pt x="772" y="736"/>
                    <a:pt x="772" y="736"/>
                    <a:pt x="771" y="736"/>
                  </a:cubicBezTo>
                  <a:cubicBezTo>
                    <a:pt x="771" y="737"/>
                    <a:pt x="771" y="737"/>
                    <a:pt x="772" y="738"/>
                  </a:cubicBezTo>
                  <a:cubicBezTo>
                    <a:pt x="773" y="738"/>
                    <a:pt x="773" y="738"/>
                    <a:pt x="774" y="738"/>
                  </a:cubicBezTo>
                  <a:cubicBezTo>
                    <a:pt x="775" y="738"/>
                    <a:pt x="774" y="738"/>
                    <a:pt x="775" y="739"/>
                  </a:cubicBezTo>
                  <a:cubicBezTo>
                    <a:pt x="775" y="739"/>
                    <a:pt x="775" y="739"/>
                    <a:pt x="775" y="739"/>
                  </a:cubicBezTo>
                  <a:cubicBezTo>
                    <a:pt x="775" y="740"/>
                    <a:pt x="775" y="740"/>
                    <a:pt x="775" y="740"/>
                  </a:cubicBezTo>
                  <a:cubicBezTo>
                    <a:pt x="775" y="741"/>
                    <a:pt x="774" y="741"/>
                    <a:pt x="774" y="742"/>
                  </a:cubicBezTo>
                  <a:cubicBezTo>
                    <a:pt x="774" y="742"/>
                    <a:pt x="774" y="743"/>
                    <a:pt x="773" y="743"/>
                  </a:cubicBezTo>
                  <a:cubicBezTo>
                    <a:pt x="773" y="743"/>
                    <a:pt x="773" y="744"/>
                    <a:pt x="773" y="744"/>
                  </a:cubicBezTo>
                  <a:cubicBezTo>
                    <a:pt x="774" y="745"/>
                    <a:pt x="775" y="744"/>
                    <a:pt x="775" y="744"/>
                  </a:cubicBezTo>
                  <a:cubicBezTo>
                    <a:pt x="776" y="743"/>
                    <a:pt x="776" y="743"/>
                    <a:pt x="776" y="742"/>
                  </a:cubicBezTo>
                  <a:cubicBezTo>
                    <a:pt x="776" y="742"/>
                    <a:pt x="777" y="742"/>
                    <a:pt x="778" y="742"/>
                  </a:cubicBezTo>
                  <a:cubicBezTo>
                    <a:pt x="779" y="742"/>
                    <a:pt x="779" y="740"/>
                    <a:pt x="779" y="740"/>
                  </a:cubicBezTo>
                  <a:cubicBezTo>
                    <a:pt x="780" y="739"/>
                    <a:pt x="781" y="740"/>
                    <a:pt x="782" y="739"/>
                  </a:cubicBezTo>
                  <a:cubicBezTo>
                    <a:pt x="782" y="739"/>
                    <a:pt x="782" y="739"/>
                    <a:pt x="783" y="739"/>
                  </a:cubicBezTo>
                  <a:cubicBezTo>
                    <a:pt x="783" y="740"/>
                    <a:pt x="783" y="741"/>
                    <a:pt x="783" y="741"/>
                  </a:cubicBezTo>
                  <a:cubicBezTo>
                    <a:pt x="782" y="742"/>
                    <a:pt x="781" y="742"/>
                    <a:pt x="781" y="742"/>
                  </a:cubicBezTo>
                  <a:cubicBezTo>
                    <a:pt x="781" y="742"/>
                    <a:pt x="781" y="743"/>
                    <a:pt x="781" y="743"/>
                  </a:cubicBezTo>
                  <a:cubicBezTo>
                    <a:pt x="780" y="742"/>
                    <a:pt x="779" y="742"/>
                    <a:pt x="778" y="743"/>
                  </a:cubicBezTo>
                  <a:cubicBezTo>
                    <a:pt x="778" y="744"/>
                    <a:pt x="778" y="744"/>
                    <a:pt x="778" y="744"/>
                  </a:cubicBezTo>
                  <a:cubicBezTo>
                    <a:pt x="777" y="745"/>
                    <a:pt x="777" y="745"/>
                    <a:pt x="776" y="745"/>
                  </a:cubicBezTo>
                  <a:cubicBezTo>
                    <a:pt x="776" y="746"/>
                    <a:pt x="774" y="745"/>
                    <a:pt x="774" y="746"/>
                  </a:cubicBezTo>
                  <a:cubicBezTo>
                    <a:pt x="774" y="747"/>
                    <a:pt x="775" y="748"/>
                    <a:pt x="775" y="748"/>
                  </a:cubicBezTo>
                  <a:cubicBezTo>
                    <a:pt x="776" y="749"/>
                    <a:pt x="776" y="749"/>
                    <a:pt x="776" y="749"/>
                  </a:cubicBezTo>
                  <a:cubicBezTo>
                    <a:pt x="776" y="750"/>
                    <a:pt x="774" y="751"/>
                    <a:pt x="774" y="751"/>
                  </a:cubicBezTo>
                  <a:cubicBezTo>
                    <a:pt x="774" y="752"/>
                    <a:pt x="775" y="752"/>
                    <a:pt x="775" y="753"/>
                  </a:cubicBezTo>
                  <a:cubicBezTo>
                    <a:pt x="775" y="753"/>
                    <a:pt x="776" y="754"/>
                    <a:pt x="776" y="754"/>
                  </a:cubicBezTo>
                  <a:cubicBezTo>
                    <a:pt x="777" y="754"/>
                    <a:pt x="777" y="753"/>
                    <a:pt x="778" y="753"/>
                  </a:cubicBezTo>
                  <a:cubicBezTo>
                    <a:pt x="778" y="752"/>
                    <a:pt x="779" y="751"/>
                    <a:pt x="779" y="750"/>
                  </a:cubicBezTo>
                  <a:cubicBezTo>
                    <a:pt x="779" y="750"/>
                    <a:pt x="779" y="750"/>
                    <a:pt x="779" y="749"/>
                  </a:cubicBezTo>
                  <a:cubicBezTo>
                    <a:pt x="780" y="749"/>
                    <a:pt x="781" y="749"/>
                    <a:pt x="781" y="748"/>
                  </a:cubicBezTo>
                  <a:cubicBezTo>
                    <a:pt x="782" y="748"/>
                    <a:pt x="783" y="747"/>
                    <a:pt x="784" y="747"/>
                  </a:cubicBezTo>
                  <a:cubicBezTo>
                    <a:pt x="784" y="747"/>
                    <a:pt x="784" y="747"/>
                    <a:pt x="784" y="747"/>
                  </a:cubicBezTo>
                  <a:cubicBezTo>
                    <a:pt x="784" y="748"/>
                    <a:pt x="784" y="748"/>
                    <a:pt x="783" y="748"/>
                  </a:cubicBezTo>
                  <a:cubicBezTo>
                    <a:pt x="783" y="749"/>
                    <a:pt x="782" y="749"/>
                    <a:pt x="781" y="750"/>
                  </a:cubicBezTo>
                  <a:cubicBezTo>
                    <a:pt x="781" y="751"/>
                    <a:pt x="781" y="751"/>
                    <a:pt x="780" y="752"/>
                  </a:cubicBezTo>
                  <a:cubicBezTo>
                    <a:pt x="780" y="753"/>
                    <a:pt x="780" y="754"/>
                    <a:pt x="781" y="755"/>
                  </a:cubicBezTo>
                  <a:cubicBezTo>
                    <a:pt x="781" y="755"/>
                    <a:pt x="781" y="755"/>
                    <a:pt x="781" y="755"/>
                  </a:cubicBezTo>
                  <a:cubicBezTo>
                    <a:pt x="782" y="755"/>
                    <a:pt x="782" y="755"/>
                    <a:pt x="782" y="755"/>
                  </a:cubicBezTo>
                  <a:cubicBezTo>
                    <a:pt x="783" y="754"/>
                    <a:pt x="784" y="754"/>
                    <a:pt x="784" y="753"/>
                  </a:cubicBezTo>
                  <a:cubicBezTo>
                    <a:pt x="784" y="752"/>
                    <a:pt x="785" y="752"/>
                    <a:pt x="785" y="752"/>
                  </a:cubicBezTo>
                  <a:cubicBezTo>
                    <a:pt x="785" y="751"/>
                    <a:pt x="785" y="751"/>
                    <a:pt x="785" y="751"/>
                  </a:cubicBezTo>
                  <a:cubicBezTo>
                    <a:pt x="785" y="751"/>
                    <a:pt x="785" y="751"/>
                    <a:pt x="786" y="752"/>
                  </a:cubicBezTo>
                  <a:close/>
                  <a:moveTo>
                    <a:pt x="771" y="736"/>
                  </a:moveTo>
                  <a:cubicBezTo>
                    <a:pt x="771" y="736"/>
                    <a:pt x="771" y="736"/>
                    <a:pt x="771" y="736"/>
                  </a:cubicBezTo>
                  <a:cubicBezTo>
                    <a:pt x="771" y="736"/>
                    <a:pt x="771" y="735"/>
                    <a:pt x="771" y="735"/>
                  </a:cubicBezTo>
                  <a:cubicBezTo>
                    <a:pt x="771" y="735"/>
                    <a:pt x="771" y="736"/>
                    <a:pt x="771" y="736"/>
                  </a:cubicBezTo>
                  <a:close/>
                  <a:moveTo>
                    <a:pt x="776" y="746"/>
                  </a:moveTo>
                  <a:cubicBezTo>
                    <a:pt x="776" y="746"/>
                    <a:pt x="776" y="746"/>
                    <a:pt x="776" y="747"/>
                  </a:cubicBezTo>
                  <a:cubicBezTo>
                    <a:pt x="776" y="747"/>
                    <a:pt x="775" y="747"/>
                    <a:pt x="775" y="747"/>
                  </a:cubicBezTo>
                  <a:cubicBezTo>
                    <a:pt x="775" y="747"/>
                    <a:pt x="775" y="747"/>
                    <a:pt x="775" y="747"/>
                  </a:cubicBezTo>
                  <a:cubicBezTo>
                    <a:pt x="775" y="747"/>
                    <a:pt x="775" y="747"/>
                    <a:pt x="776" y="747"/>
                  </a:cubicBezTo>
                  <a:cubicBezTo>
                    <a:pt x="776" y="747"/>
                    <a:pt x="776" y="747"/>
                    <a:pt x="777" y="747"/>
                  </a:cubicBezTo>
                  <a:cubicBezTo>
                    <a:pt x="777" y="747"/>
                    <a:pt x="777" y="747"/>
                    <a:pt x="777" y="747"/>
                  </a:cubicBezTo>
                  <a:cubicBezTo>
                    <a:pt x="777" y="747"/>
                    <a:pt x="777" y="747"/>
                    <a:pt x="777" y="747"/>
                  </a:cubicBezTo>
                  <a:cubicBezTo>
                    <a:pt x="776" y="747"/>
                    <a:pt x="776" y="747"/>
                    <a:pt x="776" y="746"/>
                  </a:cubicBezTo>
                  <a:close/>
                  <a:moveTo>
                    <a:pt x="702" y="755"/>
                  </a:moveTo>
                  <a:cubicBezTo>
                    <a:pt x="702" y="755"/>
                    <a:pt x="702" y="755"/>
                    <a:pt x="702" y="755"/>
                  </a:cubicBezTo>
                  <a:cubicBezTo>
                    <a:pt x="703" y="755"/>
                    <a:pt x="703" y="754"/>
                    <a:pt x="702" y="754"/>
                  </a:cubicBezTo>
                  <a:cubicBezTo>
                    <a:pt x="702" y="754"/>
                    <a:pt x="701" y="754"/>
                    <a:pt x="701" y="755"/>
                  </a:cubicBezTo>
                  <a:cubicBezTo>
                    <a:pt x="701" y="755"/>
                    <a:pt x="700" y="756"/>
                    <a:pt x="700" y="756"/>
                  </a:cubicBezTo>
                  <a:cubicBezTo>
                    <a:pt x="700" y="756"/>
                    <a:pt x="700" y="757"/>
                    <a:pt x="699" y="757"/>
                  </a:cubicBezTo>
                  <a:cubicBezTo>
                    <a:pt x="699" y="757"/>
                    <a:pt x="699" y="757"/>
                    <a:pt x="699" y="757"/>
                  </a:cubicBezTo>
                  <a:cubicBezTo>
                    <a:pt x="699" y="758"/>
                    <a:pt x="700" y="758"/>
                    <a:pt x="700" y="759"/>
                  </a:cubicBezTo>
                  <a:cubicBezTo>
                    <a:pt x="701" y="759"/>
                    <a:pt x="701" y="759"/>
                    <a:pt x="701" y="758"/>
                  </a:cubicBezTo>
                  <a:cubicBezTo>
                    <a:pt x="701" y="757"/>
                    <a:pt x="701" y="756"/>
                    <a:pt x="701" y="756"/>
                  </a:cubicBezTo>
                  <a:cubicBezTo>
                    <a:pt x="702" y="755"/>
                    <a:pt x="702" y="755"/>
                    <a:pt x="702" y="755"/>
                  </a:cubicBezTo>
                  <a:close/>
                  <a:moveTo>
                    <a:pt x="769" y="729"/>
                  </a:moveTo>
                  <a:cubicBezTo>
                    <a:pt x="769" y="729"/>
                    <a:pt x="769" y="729"/>
                    <a:pt x="769" y="729"/>
                  </a:cubicBezTo>
                  <a:cubicBezTo>
                    <a:pt x="769" y="729"/>
                    <a:pt x="769" y="729"/>
                    <a:pt x="769" y="729"/>
                  </a:cubicBezTo>
                  <a:cubicBezTo>
                    <a:pt x="769" y="729"/>
                    <a:pt x="770" y="728"/>
                    <a:pt x="770" y="728"/>
                  </a:cubicBezTo>
                  <a:cubicBezTo>
                    <a:pt x="770" y="728"/>
                    <a:pt x="770" y="728"/>
                    <a:pt x="770" y="728"/>
                  </a:cubicBezTo>
                  <a:cubicBezTo>
                    <a:pt x="769" y="728"/>
                    <a:pt x="769" y="728"/>
                    <a:pt x="769" y="728"/>
                  </a:cubicBezTo>
                  <a:cubicBezTo>
                    <a:pt x="769" y="728"/>
                    <a:pt x="768" y="728"/>
                    <a:pt x="768" y="728"/>
                  </a:cubicBezTo>
                  <a:cubicBezTo>
                    <a:pt x="768" y="728"/>
                    <a:pt x="768" y="729"/>
                    <a:pt x="768" y="729"/>
                  </a:cubicBezTo>
                  <a:cubicBezTo>
                    <a:pt x="768" y="729"/>
                    <a:pt x="768" y="729"/>
                    <a:pt x="768" y="729"/>
                  </a:cubicBezTo>
                  <a:cubicBezTo>
                    <a:pt x="768" y="729"/>
                    <a:pt x="768" y="729"/>
                    <a:pt x="769" y="729"/>
                  </a:cubicBezTo>
                  <a:close/>
                  <a:moveTo>
                    <a:pt x="698" y="734"/>
                  </a:moveTo>
                  <a:cubicBezTo>
                    <a:pt x="698" y="735"/>
                    <a:pt x="699" y="735"/>
                    <a:pt x="700" y="735"/>
                  </a:cubicBezTo>
                  <a:cubicBezTo>
                    <a:pt x="701" y="736"/>
                    <a:pt x="705" y="736"/>
                    <a:pt x="704" y="734"/>
                  </a:cubicBezTo>
                  <a:cubicBezTo>
                    <a:pt x="704" y="733"/>
                    <a:pt x="703" y="733"/>
                    <a:pt x="702" y="732"/>
                  </a:cubicBezTo>
                  <a:cubicBezTo>
                    <a:pt x="702" y="732"/>
                    <a:pt x="702" y="732"/>
                    <a:pt x="701" y="732"/>
                  </a:cubicBezTo>
                  <a:cubicBezTo>
                    <a:pt x="701" y="731"/>
                    <a:pt x="701" y="731"/>
                    <a:pt x="701" y="731"/>
                  </a:cubicBezTo>
                  <a:cubicBezTo>
                    <a:pt x="700" y="731"/>
                    <a:pt x="700" y="731"/>
                    <a:pt x="699" y="730"/>
                  </a:cubicBezTo>
                  <a:cubicBezTo>
                    <a:pt x="698" y="729"/>
                    <a:pt x="697" y="729"/>
                    <a:pt x="696" y="728"/>
                  </a:cubicBezTo>
                  <a:cubicBezTo>
                    <a:pt x="694" y="727"/>
                    <a:pt x="693" y="727"/>
                    <a:pt x="692" y="725"/>
                  </a:cubicBezTo>
                  <a:cubicBezTo>
                    <a:pt x="692" y="725"/>
                    <a:pt x="692" y="725"/>
                    <a:pt x="691" y="725"/>
                  </a:cubicBezTo>
                  <a:cubicBezTo>
                    <a:pt x="691" y="725"/>
                    <a:pt x="691" y="725"/>
                    <a:pt x="691" y="725"/>
                  </a:cubicBezTo>
                  <a:cubicBezTo>
                    <a:pt x="690" y="725"/>
                    <a:pt x="689" y="725"/>
                    <a:pt x="688" y="725"/>
                  </a:cubicBezTo>
                  <a:cubicBezTo>
                    <a:pt x="687" y="725"/>
                    <a:pt x="686" y="724"/>
                    <a:pt x="685" y="724"/>
                  </a:cubicBezTo>
                  <a:cubicBezTo>
                    <a:pt x="685" y="724"/>
                    <a:pt x="684" y="724"/>
                    <a:pt x="683" y="724"/>
                  </a:cubicBezTo>
                  <a:cubicBezTo>
                    <a:pt x="682" y="723"/>
                    <a:pt x="681" y="723"/>
                    <a:pt x="680" y="724"/>
                  </a:cubicBezTo>
                  <a:cubicBezTo>
                    <a:pt x="679" y="725"/>
                    <a:pt x="681" y="725"/>
                    <a:pt x="681" y="726"/>
                  </a:cubicBezTo>
                  <a:cubicBezTo>
                    <a:pt x="681" y="726"/>
                    <a:pt x="682" y="726"/>
                    <a:pt x="682" y="726"/>
                  </a:cubicBezTo>
                  <a:cubicBezTo>
                    <a:pt x="683" y="727"/>
                    <a:pt x="683" y="727"/>
                    <a:pt x="684" y="728"/>
                  </a:cubicBezTo>
                  <a:cubicBezTo>
                    <a:pt x="685" y="728"/>
                    <a:pt x="686" y="728"/>
                    <a:pt x="686" y="729"/>
                  </a:cubicBezTo>
                  <a:cubicBezTo>
                    <a:pt x="686" y="729"/>
                    <a:pt x="687" y="730"/>
                    <a:pt x="687" y="730"/>
                  </a:cubicBezTo>
                  <a:cubicBezTo>
                    <a:pt x="687" y="730"/>
                    <a:pt x="687" y="731"/>
                    <a:pt x="687" y="731"/>
                  </a:cubicBezTo>
                  <a:cubicBezTo>
                    <a:pt x="688" y="731"/>
                    <a:pt x="688" y="731"/>
                    <a:pt x="688" y="731"/>
                  </a:cubicBezTo>
                  <a:cubicBezTo>
                    <a:pt x="689" y="731"/>
                    <a:pt x="689" y="732"/>
                    <a:pt x="690" y="732"/>
                  </a:cubicBezTo>
                  <a:cubicBezTo>
                    <a:pt x="690" y="733"/>
                    <a:pt x="691" y="733"/>
                    <a:pt x="691" y="733"/>
                  </a:cubicBezTo>
                  <a:cubicBezTo>
                    <a:pt x="691" y="734"/>
                    <a:pt x="692" y="734"/>
                    <a:pt x="692" y="734"/>
                  </a:cubicBezTo>
                  <a:cubicBezTo>
                    <a:pt x="693" y="734"/>
                    <a:pt x="693" y="734"/>
                    <a:pt x="693" y="734"/>
                  </a:cubicBezTo>
                  <a:cubicBezTo>
                    <a:pt x="694" y="734"/>
                    <a:pt x="696" y="734"/>
                    <a:pt x="696" y="734"/>
                  </a:cubicBezTo>
                  <a:cubicBezTo>
                    <a:pt x="697" y="734"/>
                    <a:pt x="697" y="734"/>
                    <a:pt x="698" y="734"/>
                  </a:cubicBezTo>
                  <a:close/>
                  <a:moveTo>
                    <a:pt x="68" y="620"/>
                  </a:moveTo>
                  <a:cubicBezTo>
                    <a:pt x="68" y="620"/>
                    <a:pt x="68" y="620"/>
                    <a:pt x="68" y="619"/>
                  </a:cubicBezTo>
                  <a:cubicBezTo>
                    <a:pt x="68" y="619"/>
                    <a:pt x="67" y="619"/>
                    <a:pt x="67" y="619"/>
                  </a:cubicBezTo>
                  <a:cubicBezTo>
                    <a:pt x="67" y="620"/>
                    <a:pt x="67" y="620"/>
                    <a:pt x="67" y="620"/>
                  </a:cubicBezTo>
                  <a:cubicBezTo>
                    <a:pt x="67" y="621"/>
                    <a:pt x="68" y="621"/>
                    <a:pt x="68" y="620"/>
                  </a:cubicBezTo>
                  <a:close/>
                  <a:moveTo>
                    <a:pt x="71" y="641"/>
                  </a:moveTo>
                  <a:cubicBezTo>
                    <a:pt x="71" y="641"/>
                    <a:pt x="70" y="640"/>
                    <a:pt x="70" y="640"/>
                  </a:cubicBezTo>
                  <a:cubicBezTo>
                    <a:pt x="70" y="640"/>
                    <a:pt x="70" y="639"/>
                    <a:pt x="69" y="639"/>
                  </a:cubicBezTo>
                  <a:cubicBezTo>
                    <a:pt x="69" y="638"/>
                    <a:pt x="68" y="636"/>
                    <a:pt x="67" y="636"/>
                  </a:cubicBezTo>
                  <a:cubicBezTo>
                    <a:pt x="66" y="636"/>
                    <a:pt x="66" y="636"/>
                    <a:pt x="66" y="637"/>
                  </a:cubicBezTo>
                  <a:cubicBezTo>
                    <a:pt x="66" y="638"/>
                    <a:pt x="67" y="639"/>
                    <a:pt x="68" y="639"/>
                  </a:cubicBezTo>
                  <a:cubicBezTo>
                    <a:pt x="68" y="640"/>
                    <a:pt x="68" y="640"/>
                    <a:pt x="68" y="640"/>
                  </a:cubicBezTo>
                  <a:cubicBezTo>
                    <a:pt x="69" y="640"/>
                    <a:pt x="69" y="640"/>
                    <a:pt x="69" y="641"/>
                  </a:cubicBezTo>
                  <a:cubicBezTo>
                    <a:pt x="69" y="641"/>
                    <a:pt x="69" y="641"/>
                    <a:pt x="70" y="641"/>
                  </a:cubicBezTo>
                  <a:cubicBezTo>
                    <a:pt x="70" y="642"/>
                    <a:pt x="71" y="643"/>
                    <a:pt x="71" y="643"/>
                  </a:cubicBezTo>
                  <a:cubicBezTo>
                    <a:pt x="71" y="644"/>
                    <a:pt x="72" y="644"/>
                    <a:pt x="72" y="643"/>
                  </a:cubicBezTo>
                  <a:cubicBezTo>
                    <a:pt x="72" y="643"/>
                    <a:pt x="72" y="643"/>
                    <a:pt x="72" y="643"/>
                  </a:cubicBezTo>
                  <a:cubicBezTo>
                    <a:pt x="72" y="643"/>
                    <a:pt x="72" y="643"/>
                    <a:pt x="72" y="643"/>
                  </a:cubicBezTo>
                  <a:cubicBezTo>
                    <a:pt x="72" y="643"/>
                    <a:pt x="72" y="642"/>
                    <a:pt x="72" y="642"/>
                  </a:cubicBezTo>
                  <a:cubicBezTo>
                    <a:pt x="72" y="642"/>
                    <a:pt x="71" y="641"/>
                    <a:pt x="71" y="641"/>
                  </a:cubicBezTo>
                  <a:close/>
                  <a:moveTo>
                    <a:pt x="66" y="629"/>
                  </a:moveTo>
                  <a:cubicBezTo>
                    <a:pt x="67" y="629"/>
                    <a:pt x="67" y="629"/>
                    <a:pt x="67" y="629"/>
                  </a:cubicBezTo>
                  <a:cubicBezTo>
                    <a:pt x="67" y="628"/>
                    <a:pt x="67" y="628"/>
                    <a:pt x="67" y="628"/>
                  </a:cubicBezTo>
                  <a:cubicBezTo>
                    <a:pt x="67" y="628"/>
                    <a:pt x="68" y="628"/>
                    <a:pt x="68" y="628"/>
                  </a:cubicBezTo>
                  <a:cubicBezTo>
                    <a:pt x="67" y="628"/>
                    <a:pt x="68" y="628"/>
                    <a:pt x="68" y="628"/>
                  </a:cubicBezTo>
                  <a:cubicBezTo>
                    <a:pt x="68" y="628"/>
                    <a:pt x="68" y="628"/>
                    <a:pt x="68" y="628"/>
                  </a:cubicBezTo>
                  <a:cubicBezTo>
                    <a:pt x="69" y="628"/>
                    <a:pt x="69" y="628"/>
                    <a:pt x="70" y="628"/>
                  </a:cubicBezTo>
                  <a:cubicBezTo>
                    <a:pt x="70" y="628"/>
                    <a:pt x="70" y="629"/>
                    <a:pt x="70" y="629"/>
                  </a:cubicBezTo>
                  <a:cubicBezTo>
                    <a:pt x="70" y="629"/>
                    <a:pt x="70" y="630"/>
                    <a:pt x="70" y="630"/>
                  </a:cubicBezTo>
                  <a:cubicBezTo>
                    <a:pt x="70" y="630"/>
                    <a:pt x="69" y="631"/>
                    <a:pt x="69" y="630"/>
                  </a:cubicBezTo>
                  <a:cubicBezTo>
                    <a:pt x="69" y="630"/>
                    <a:pt x="68" y="630"/>
                    <a:pt x="68" y="630"/>
                  </a:cubicBezTo>
                  <a:cubicBezTo>
                    <a:pt x="68" y="630"/>
                    <a:pt x="68" y="630"/>
                    <a:pt x="68" y="630"/>
                  </a:cubicBezTo>
                  <a:cubicBezTo>
                    <a:pt x="68" y="630"/>
                    <a:pt x="67" y="630"/>
                    <a:pt x="67" y="630"/>
                  </a:cubicBezTo>
                  <a:cubicBezTo>
                    <a:pt x="66" y="630"/>
                    <a:pt x="66" y="629"/>
                    <a:pt x="66" y="629"/>
                  </a:cubicBezTo>
                  <a:close/>
                  <a:moveTo>
                    <a:pt x="69" y="629"/>
                  </a:moveTo>
                  <a:cubicBezTo>
                    <a:pt x="69" y="629"/>
                    <a:pt x="69" y="629"/>
                    <a:pt x="69" y="629"/>
                  </a:cubicBezTo>
                  <a:cubicBezTo>
                    <a:pt x="69" y="629"/>
                    <a:pt x="69" y="629"/>
                    <a:pt x="69" y="629"/>
                  </a:cubicBezTo>
                  <a:cubicBezTo>
                    <a:pt x="69" y="629"/>
                    <a:pt x="69" y="629"/>
                    <a:pt x="69" y="629"/>
                  </a:cubicBezTo>
                  <a:cubicBezTo>
                    <a:pt x="69" y="629"/>
                    <a:pt x="69" y="629"/>
                    <a:pt x="69" y="629"/>
                  </a:cubicBezTo>
                  <a:close/>
                  <a:moveTo>
                    <a:pt x="88" y="665"/>
                  </a:moveTo>
                  <a:cubicBezTo>
                    <a:pt x="88" y="665"/>
                    <a:pt x="89" y="664"/>
                    <a:pt x="89" y="664"/>
                  </a:cubicBezTo>
                  <a:cubicBezTo>
                    <a:pt x="89" y="664"/>
                    <a:pt x="89" y="664"/>
                    <a:pt x="89" y="663"/>
                  </a:cubicBezTo>
                  <a:cubicBezTo>
                    <a:pt x="90" y="663"/>
                    <a:pt x="90" y="663"/>
                    <a:pt x="90" y="663"/>
                  </a:cubicBezTo>
                  <a:cubicBezTo>
                    <a:pt x="91" y="663"/>
                    <a:pt x="91" y="663"/>
                    <a:pt x="92" y="662"/>
                  </a:cubicBezTo>
                  <a:cubicBezTo>
                    <a:pt x="92" y="661"/>
                    <a:pt x="93" y="661"/>
                    <a:pt x="93" y="660"/>
                  </a:cubicBezTo>
                  <a:cubicBezTo>
                    <a:pt x="93" y="660"/>
                    <a:pt x="92" y="659"/>
                    <a:pt x="92" y="660"/>
                  </a:cubicBezTo>
                  <a:cubicBezTo>
                    <a:pt x="92" y="660"/>
                    <a:pt x="91" y="661"/>
                    <a:pt x="91" y="661"/>
                  </a:cubicBezTo>
                  <a:cubicBezTo>
                    <a:pt x="90" y="662"/>
                    <a:pt x="90" y="662"/>
                    <a:pt x="89" y="662"/>
                  </a:cubicBezTo>
                  <a:cubicBezTo>
                    <a:pt x="88" y="662"/>
                    <a:pt x="88" y="664"/>
                    <a:pt x="87" y="664"/>
                  </a:cubicBezTo>
                  <a:cubicBezTo>
                    <a:pt x="86" y="664"/>
                    <a:pt x="87" y="665"/>
                    <a:pt x="88" y="665"/>
                  </a:cubicBezTo>
                  <a:close/>
                  <a:moveTo>
                    <a:pt x="74" y="639"/>
                  </a:moveTo>
                  <a:cubicBezTo>
                    <a:pt x="74" y="638"/>
                    <a:pt x="73" y="637"/>
                    <a:pt x="72" y="636"/>
                  </a:cubicBezTo>
                  <a:cubicBezTo>
                    <a:pt x="72" y="635"/>
                    <a:pt x="72" y="634"/>
                    <a:pt x="71" y="633"/>
                  </a:cubicBezTo>
                  <a:cubicBezTo>
                    <a:pt x="71" y="633"/>
                    <a:pt x="70" y="633"/>
                    <a:pt x="70" y="633"/>
                  </a:cubicBezTo>
                  <a:cubicBezTo>
                    <a:pt x="70" y="634"/>
                    <a:pt x="70" y="635"/>
                    <a:pt x="71" y="636"/>
                  </a:cubicBezTo>
                  <a:cubicBezTo>
                    <a:pt x="72" y="637"/>
                    <a:pt x="73" y="639"/>
                    <a:pt x="73" y="640"/>
                  </a:cubicBezTo>
                  <a:cubicBezTo>
                    <a:pt x="73" y="640"/>
                    <a:pt x="73" y="641"/>
                    <a:pt x="73" y="641"/>
                  </a:cubicBezTo>
                  <a:cubicBezTo>
                    <a:pt x="73" y="641"/>
                    <a:pt x="73" y="641"/>
                    <a:pt x="73" y="641"/>
                  </a:cubicBezTo>
                  <a:cubicBezTo>
                    <a:pt x="73" y="642"/>
                    <a:pt x="74" y="641"/>
                    <a:pt x="74" y="641"/>
                  </a:cubicBezTo>
                  <a:cubicBezTo>
                    <a:pt x="74" y="641"/>
                    <a:pt x="74" y="641"/>
                    <a:pt x="74" y="641"/>
                  </a:cubicBezTo>
                  <a:cubicBezTo>
                    <a:pt x="75" y="640"/>
                    <a:pt x="75" y="639"/>
                    <a:pt x="74" y="639"/>
                  </a:cubicBezTo>
                  <a:close/>
                  <a:moveTo>
                    <a:pt x="58" y="626"/>
                  </a:moveTo>
                  <a:cubicBezTo>
                    <a:pt x="58" y="626"/>
                    <a:pt x="58" y="627"/>
                    <a:pt x="58" y="628"/>
                  </a:cubicBezTo>
                  <a:cubicBezTo>
                    <a:pt x="57" y="629"/>
                    <a:pt x="56" y="631"/>
                    <a:pt x="55" y="632"/>
                  </a:cubicBezTo>
                  <a:cubicBezTo>
                    <a:pt x="55" y="632"/>
                    <a:pt x="55" y="634"/>
                    <a:pt x="55" y="634"/>
                  </a:cubicBezTo>
                  <a:cubicBezTo>
                    <a:pt x="55" y="634"/>
                    <a:pt x="53" y="635"/>
                    <a:pt x="53" y="635"/>
                  </a:cubicBezTo>
                  <a:cubicBezTo>
                    <a:pt x="53" y="635"/>
                    <a:pt x="53" y="636"/>
                    <a:pt x="53" y="636"/>
                  </a:cubicBezTo>
                  <a:cubicBezTo>
                    <a:pt x="53" y="636"/>
                    <a:pt x="54" y="637"/>
                    <a:pt x="54" y="638"/>
                  </a:cubicBezTo>
                  <a:cubicBezTo>
                    <a:pt x="53" y="639"/>
                    <a:pt x="53" y="639"/>
                    <a:pt x="52" y="639"/>
                  </a:cubicBezTo>
                  <a:cubicBezTo>
                    <a:pt x="52" y="639"/>
                    <a:pt x="52" y="640"/>
                    <a:pt x="51" y="640"/>
                  </a:cubicBezTo>
                  <a:cubicBezTo>
                    <a:pt x="50" y="640"/>
                    <a:pt x="49" y="640"/>
                    <a:pt x="49" y="641"/>
                  </a:cubicBezTo>
                  <a:cubicBezTo>
                    <a:pt x="49" y="642"/>
                    <a:pt x="49" y="642"/>
                    <a:pt x="50" y="642"/>
                  </a:cubicBezTo>
                  <a:cubicBezTo>
                    <a:pt x="51" y="642"/>
                    <a:pt x="51" y="642"/>
                    <a:pt x="52" y="642"/>
                  </a:cubicBezTo>
                  <a:cubicBezTo>
                    <a:pt x="52" y="642"/>
                    <a:pt x="52" y="641"/>
                    <a:pt x="53" y="641"/>
                  </a:cubicBezTo>
                  <a:cubicBezTo>
                    <a:pt x="53" y="641"/>
                    <a:pt x="54" y="642"/>
                    <a:pt x="54" y="642"/>
                  </a:cubicBezTo>
                  <a:cubicBezTo>
                    <a:pt x="54" y="644"/>
                    <a:pt x="53" y="644"/>
                    <a:pt x="52" y="644"/>
                  </a:cubicBezTo>
                  <a:cubicBezTo>
                    <a:pt x="51" y="644"/>
                    <a:pt x="51" y="645"/>
                    <a:pt x="51" y="646"/>
                  </a:cubicBezTo>
                  <a:cubicBezTo>
                    <a:pt x="51" y="647"/>
                    <a:pt x="51" y="647"/>
                    <a:pt x="51" y="647"/>
                  </a:cubicBezTo>
                  <a:cubicBezTo>
                    <a:pt x="52" y="648"/>
                    <a:pt x="52" y="648"/>
                    <a:pt x="51" y="649"/>
                  </a:cubicBezTo>
                  <a:cubicBezTo>
                    <a:pt x="51" y="650"/>
                    <a:pt x="51" y="651"/>
                    <a:pt x="51" y="652"/>
                  </a:cubicBezTo>
                  <a:cubicBezTo>
                    <a:pt x="52" y="653"/>
                    <a:pt x="52" y="654"/>
                    <a:pt x="52" y="654"/>
                  </a:cubicBezTo>
                  <a:cubicBezTo>
                    <a:pt x="52" y="655"/>
                    <a:pt x="53" y="655"/>
                    <a:pt x="53" y="656"/>
                  </a:cubicBezTo>
                  <a:cubicBezTo>
                    <a:pt x="53" y="656"/>
                    <a:pt x="53" y="657"/>
                    <a:pt x="54" y="657"/>
                  </a:cubicBezTo>
                  <a:cubicBezTo>
                    <a:pt x="54" y="657"/>
                    <a:pt x="54" y="657"/>
                    <a:pt x="54" y="657"/>
                  </a:cubicBezTo>
                  <a:cubicBezTo>
                    <a:pt x="55" y="657"/>
                    <a:pt x="55" y="658"/>
                    <a:pt x="56" y="658"/>
                  </a:cubicBezTo>
                  <a:cubicBezTo>
                    <a:pt x="56" y="659"/>
                    <a:pt x="56" y="660"/>
                    <a:pt x="55" y="660"/>
                  </a:cubicBezTo>
                  <a:cubicBezTo>
                    <a:pt x="55" y="660"/>
                    <a:pt x="54" y="660"/>
                    <a:pt x="54" y="659"/>
                  </a:cubicBezTo>
                  <a:cubicBezTo>
                    <a:pt x="54" y="658"/>
                    <a:pt x="53" y="658"/>
                    <a:pt x="52" y="657"/>
                  </a:cubicBezTo>
                  <a:cubicBezTo>
                    <a:pt x="52" y="657"/>
                    <a:pt x="51" y="657"/>
                    <a:pt x="51" y="656"/>
                  </a:cubicBezTo>
                  <a:cubicBezTo>
                    <a:pt x="51" y="656"/>
                    <a:pt x="51" y="655"/>
                    <a:pt x="50" y="654"/>
                  </a:cubicBezTo>
                  <a:cubicBezTo>
                    <a:pt x="50" y="654"/>
                    <a:pt x="50" y="653"/>
                    <a:pt x="50" y="653"/>
                  </a:cubicBezTo>
                  <a:cubicBezTo>
                    <a:pt x="49" y="652"/>
                    <a:pt x="49" y="652"/>
                    <a:pt x="49" y="651"/>
                  </a:cubicBezTo>
                  <a:cubicBezTo>
                    <a:pt x="49" y="650"/>
                    <a:pt x="49" y="650"/>
                    <a:pt x="49" y="649"/>
                  </a:cubicBezTo>
                  <a:cubicBezTo>
                    <a:pt x="48" y="649"/>
                    <a:pt x="47" y="650"/>
                    <a:pt x="47" y="649"/>
                  </a:cubicBezTo>
                  <a:cubicBezTo>
                    <a:pt x="46" y="648"/>
                    <a:pt x="46" y="647"/>
                    <a:pt x="46" y="646"/>
                  </a:cubicBezTo>
                  <a:cubicBezTo>
                    <a:pt x="46" y="646"/>
                    <a:pt x="46" y="646"/>
                    <a:pt x="46" y="646"/>
                  </a:cubicBezTo>
                  <a:cubicBezTo>
                    <a:pt x="47" y="646"/>
                    <a:pt x="48" y="646"/>
                    <a:pt x="48" y="646"/>
                  </a:cubicBezTo>
                  <a:cubicBezTo>
                    <a:pt x="48" y="646"/>
                    <a:pt x="47" y="644"/>
                    <a:pt x="47" y="643"/>
                  </a:cubicBezTo>
                  <a:cubicBezTo>
                    <a:pt x="47" y="643"/>
                    <a:pt x="46" y="643"/>
                    <a:pt x="46" y="643"/>
                  </a:cubicBezTo>
                  <a:cubicBezTo>
                    <a:pt x="46" y="643"/>
                    <a:pt x="46" y="643"/>
                    <a:pt x="46" y="643"/>
                  </a:cubicBezTo>
                  <a:cubicBezTo>
                    <a:pt x="46" y="643"/>
                    <a:pt x="46" y="643"/>
                    <a:pt x="46" y="642"/>
                  </a:cubicBezTo>
                  <a:cubicBezTo>
                    <a:pt x="46" y="642"/>
                    <a:pt x="46" y="642"/>
                    <a:pt x="46" y="642"/>
                  </a:cubicBezTo>
                  <a:cubicBezTo>
                    <a:pt x="46" y="642"/>
                    <a:pt x="46" y="641"/>
                    <a:pt x="46" y="641"/>
                  </a:cubicBezTo>
                  <a:cubicBezTo>
                    <a:pt x="46" y="641"/>
                    <a:pt x="46" y="641"/>
                    <a:pt x="46" y="641"/>
                  </a:cubicBezTo>
                  <a:cubicBezTo>
                    <a:pt x="46" y="641"/>
                    <a:pt x="45" y="641"/>
                    <a:pt x="45" y="640"/>
                  </a:cubicBezTo>
                  <a:cubicBezTo>
                    <a:pt x="45" y="640"/>
                    <a:pt x="45" y="639"/>
                    <a:pt x="46" y="639"/>
                  </a:cubicBezTo>
                  <a:cubicBezTo>
                    <a:pt x="46" y="639"/>
                    <a:pt x="47" y="640"/>
                    <a:pt x="46" y="639"/>
                  </a:cubicBezTo>
                  <a:cubicBezTo>
                    <a:pt x="46" y="638"/>
                    <a:pt x="46" y="637"/>
                    <a:pt x="46" y="637"/>
                  </a:cubicBezTo>
                  <a:cubicBezTo>
                    <a:pt x="46" y="636"/>
                    <a:pt x="45" y="636"/>
                    <a:pt x="44" y="636"/>
                  </a:cubicBezTo>
                  <a:cubicBezTo>
                    <a:pt x="44" y="636"/>
                    <a:pt x="43" y="635"/>
                    <a:pt x="43" y="635"/>
                  </a:cubicBezTo>
                  <a:cubicBezTo>
                    <a:pt x="43" y="635"/>
                    <a:pt x="43" y="635"/>
                    <a:pt x="43" y="635"/>
                  </a:cubicBezTo>
                  <a:cubicBezTo>
                    <a:pt x="43" y="634"/>
                    <a:pt x="43" y="634"/>
                    <a:pt x="44" y="633"/>
                  </a:cubicBezTo>
                  <a:cubicBezTo>
                    <a:pt x="44" y="632"/>
                    <a:pt x="43" y="632"/>
                    <a:pt x="44" y="631"/>
                  </a:cubicBezTo>
                  <a:cubicBezTo>
                    <a:pt x="45" y="629"/>
                    <a:pt x="43" y="628"/>
                    <a:pt x="44" y="626"/>
                  </a:cubicBezTo>
                  <a:cubicBezTo>
                    <a:pt x="44" y="625"/>
                    <a:pt x="45" y="624"/>
                    <a:pt x="46" y="623"/>
                  </a:cubicBezTo>
                  <a:cubicBezTo>
                    <a:pt x="46" y="623"/>
                    <a:pt x="48" y="624"/>
                    <a:pt x="48" y="624"/>
                  </a:cubicBezTo>
                  <a:cubicBezTo>
                    <a:pt x="48" y="625"/>
                    <a:pt x="48" y="627"/>
                    <a:pt x="49" y="626"/>
                  </a:cubicBezTo>
                  <a:cubicBezTo>
                    <a:pt x="49" y="625"/>
                    <a:pt x="50" y="625"/>
                    <a:pt x="50" y="625"/>
                  </a:cubicBezTo>
                  <a:cubicBezTo>
                    <a:pt x="51" y="625"/>
                    <a:pt x="52" y="625"/>
                    <a:pt x="52" y="625"/>
                  </a:cubicBezTo>
                  <a:cubicBezTo>
                    <a:pt x="52" y="625"/>
                    <a:pt x="53" y="625"/>
                    <a:pt x="53" y="626"/>
                  </a:cubicBezTo>
                  <a:cubicBezTo>
                    <a:pt x="54" y="627"/>
                    <a:pt x="52" y="628"/>
                    <a:pt x="52" y="629"/>
                  </a:cubicBezTo>
                  <a:cubicBezTo>
                    <a:pt x="52" y="629"/>
                    <a:pt x="52" y="629"/>
                    <a:pt x="52" y="630"/>
                  </a:cubicBezTo>
                  <a:cubicBezTo>
                    <a:pt x="51" y="630"/>
                    <a:pt x="49" y="630"/>
                    <a:pt x="50" y="631"/>
                  </a:cubicBezTo>
                  <a:cubicBezTo>
                    <a:pt x="50" y="631"/>
                    <a:pt x="50" y="631"/>
                    <a:pt x="50" y="631"/>
                  </a:cubicBezTo>
                  <a:cubicBezTo>
                    <a:pt x="49" y="631"/>
                    <a:pt x="48" y="632"/>
                    <a:pt x="48" y="632"/>
                  </a:cubicBezTo>
                  <a:cubicBezTo>
                    <a:pt x="48" y="632"/>
                    <a:pt x="48" y="633"/>
                    <a:pt x="48" y="633"/>
                  </a:cubicBezTo>
                  <a:cubicBezTo>
                    <a:pt x="48" y="633"/>
                    <a:pt x="48" y="633"/>
                    <a:pt x="48" y="633"/>
                  </a:cubicBezTo>
                  <a:cubicBezTo>
                    <a:pt x="49" y="633"/>
                    <a:pt x="49" y="634"/>
                    <a:pt x="49" y="634"/>
                  </a:cubicBezTo>
                  <a:cubicBezTo>
                    <a:pt x="50" y="634"/>
                    <a:pt x="51" y="634"/>
                    <a:pt x="51" y="633"/>
                  </a:cubicBezTo>
                  <a:cubicBezTo>
                    <a:pt x="52" y="633"/>
                    <a:pt x="52" y="632"/>
                    <a:pt x="52" y="632"/>
                  </a:cubicBezTo>
                  <a:cubicBezTo>
                    <a:pt x="52" y="631"/>
                    <a:pt x="53" y="630"/>
                    <a:pt x="53" y="630"/>
                  </a:cubicBezTo>
                  <a:cubicBezTo>
                    <a:pt x="54" y="628"/>
                    <a:pt x="55" y="627"/>
                    <a:pt x="57" y="626"/>
                  </a:cubicBezTo>
                  <a:cubicBezTo>
                    <a:pt x="57" y="626"/>
                    <a:pt x="57" y="626"/>
                    <a:pt x="58" y="626"/>
                  </a:cubicBezTo>
                  <a:close/>
                  <a:moveTo>
                    <a:pt x="48" y="634"/>
                  </a:moveTo>
                  <a:cubicBezTo>
                    <a:pt x="48" y="634"/>
                    <a:pt x="48" y="634"/>
                    <a:pt x="48" y="634"/>
                  </a:cubicBezTo>
                  <a:cubicBezTo>
                    <a:pt x="48" y="634"/>
                    <a:pt x="48" y="634"/>
                    <a:pt x="48" y="634"/>
                  </a:cubicBezTo>
                  <a:cubicBezTo>
                    <a:pt x="48" y="634"/>
                    <a:pt x="48" y="634"/>
                    <a:pt x="48" y="634"/>
                  </a:cubicBezTo>
                  <a:cubicBezTo>
                    <a:pt x="48" y="634"/>
                    <a:pt x="48" y="634"/>
                    <a:pt x="48" y="634"/>
                  </a:cubicBezTo>
                  <a:close/>
                  <a:moveTo>
                    <a:pt x="82" y="668"/>
                  </a:moveTo>
                  <a:cubicBezTo>
                    <a:pt x="82" y="668"/>
                    <a:pt x="82" y="668"/>
                    <a:pt x="83" y="668"/>
                  </a:cubicBezTo>
                  <a:cubicBezTo>
                    <a:pt x="83" y="668"/>
                    <a:pt x="83" y="668"/>
                    <a:pt x="83" y="668"/>
                  </a:cubicBezTo>
                  <a:cubicBezTo>
                    <a:pt x="83" y="668"/>
                    <a:pt x="84" y="668"/>
                    <a:pt x="85" y="667"/>
                  </a:cubicBezTo>
                  <a:cubicBezTo>
                    <a:pt x="85" y="667"/>
                    <a:pt x="86" y="666"/>
                    <a:pt x="85" y="665"/>
                  </a:cubicBezTo>
                  <a:cubicBezTo>
                    <a:pt x="84" y="665"/>
                    <a:pt x="84" y="665"/>
                    <a:pt x="83" y="666"/>
                  </a:cubicBezTo>
                  <a:cubicBezTo>
                    <a:pt x="83" y="666"/>
                    <a:pt x="82" y="667"/>
                    <a:pt x="82" y="667"/>
                  </a:cubicBezTo>
                  <a:cubicBezTo>
                    <a:pt x="81" y="668"/>
                    <a:pt x="82" y="669"/>
                    <a:pt x="82" y="668"/>
                  </a:cubicBezTo>
                  <a:close/>
                  <a:moveTo>
                    <a:pt x="117" y="721"/>
                  </a:moveTo>
                  <a:cubicBezTo>
                    <a:pt x="117" y="720"/>
                    <a:pt x="116" y="720"/>
                    <a:pt x="116" y="719"/>
                  </a:cubicBezTo>
                  <a:cubicBezTo>
                    <a:pt x="116" y="719"/>
                    <a:pt x="116" y="718"/>
                    <a:pt x="116" y="718"/>
                  </a:cubicBezTo>
                  <a:cubicBezTo>
                    <a:pt x="115" y="717"/>
                    <a:pt x="115" y="716"/>
                    <a:pt x="115" y="716"/>
                  </a:cubicBezTo>
                  <a:cubicBezTo>
                    <a:pt x="115" y="716"/>
                    <a:pt x="115" y="715"/>
                    <a:pt x="115" y="715"/>
                  </a:cubicBezTo>
                  <a:cubicBezTo>
                    <a:pt x="116" y="714"/>
                    <a:pt x="115" y="713"/>
                    <a:pt x="114" y="712"/>
                  </a:cubicBezTo>
                  <a:cubicBezTo>
                    <a:pt x="113" y="712"/>
                    <a:pt x="112" y="711"/>
                    <a:pt x="111" y="710"/>
                  </a:cubicBezTo>
                  <a:cubicBezTo>
                    <a:pt x="110" y="710"/>
                    <a:pt x="109" y="709"/>
                    <a:pt x="108" y="708"/>
                  </a:cubicBezTo>
                  <a:cubicBezTo>
                    <a:pt x="108" y="707"/>
                    <a:pt x="107" y="706"/>
                    <a:pt x="107" y="705"/>
                  </a:cubicBezTo>
                  <a:cubicBezTo>
                    <a:pt x="108" y="704"/>
                    <a:pt x="107" y="703"/>
                    <a:pt x="106" y="702"/>
                  </a:cubicBezTo>
                  <a:cubicBezTo>
                    <a:pt x="106" y="701"/>
                    <a:pt x="105" y="700"/>
                    <a:pt x="105" y="700"/>
                  </a:cubicBezTo>
                  <a:cubicBezTo>
                    <a:pt x="104" y="700"/>
                    <a:pt x="104" y="699"/>
                    <a:pt x="103" y="698"/>
                  </a:cubicBezTo>
                  <a:cubicBezTo>
                    <a:pt x="102" y="697"/>
                    <a:pt x="104" y="696"/>
                    <a:pt x="102" y="695"/>
                  </a:cubicBezTo>
                  <a:cubicBezTo>
                    <a:pt x="102" y="695"/>
                    <a:pt x="101" y="695"/>
                    <a:pt x="101" y="695"/>
                  </a:cubicBezTo>
                  <a:cubicBezTo>
                    <a:pt x="100" y="695"/>
                    <a:pt x="99" y="695"/>
                    <a:pt x="98" y="695"/>
                  </a:cubicBezTo>
                  <a:cubicBezTo>
                    <a:pt x="98" y="694"/>
                    <a:pt x="98" y="694"/>
                    <a:pt x="97" y="694"/>
                  </a:cubicBezTo>
                  <a:cubicBezTo>
                    <a:pt x="97" y="693"/>
                    <a:pt x="96" y="693"/>
                    <a:pt x="96" y="693"/>
                  </a:cubicBezTo>
                  <a:cubicBezTo>
                    <a:pt x="95" y="693"/>
                    <a:pt x="93" y="693"/>
                    <a:pt x="92" y="692"/>
                  </a:cubicBezTo>
                  <a:cubicBezTo>
                    <a:pt x="92" y="692"/>
                    <a:pt x="91" y="692"/>
                    <a:pt x="90" y="691"/>
                  </a:cubicBezTo>
                  <a:cubicBezTo>
                    <a:pt x="90" y="691"/>
                    <a:pt x="90" y="691"/>
                    <a:pt x="89" y="691"/>
                  </a:cubicBezTo>
                  <a:cubicBezTo>
                    <a:pt x="88" y="691"/>
                    <a:pt x="87" y="690"/>
                    <a:pt x="86" y="689"/>
                  </a:cubicBezTo>
                  <a:cubicBezTo>
                    <a:pt x="85" y="688"/>
                    <a:pt x="85" y="687"/>
                    <a:pt x="84" y="687"/>
                  </a:cubicBezTo>
                  <a:cubicBezTo>
                    <a:pt x="84" y="687"/>
                    <a:pt x="83" y="687"/>
                    <a:pt x="83" y="687"/>
                  </a:cubicBezTo>
                  <a:cubicBezTo>
                    <a:pt x="82" y="687"/>
                    <a:pt x="82" y="686"/>
                    <a:pt x="82" y="685"/>
                  </a:cubicBezTo>
                  <a:cubicBezTo>
                    <a:pt x="81" y="685"/>
                    <a:pt x="81" y="684"/>
                    <a:pt x="80" y="684"/>
                  </a:cubicBezTo>
                  <a:cubicBezTo>
                    <a:pt x="80" y="684"/>
                    <a:pt x="79" y="685"/>
                    <a:pt x="79" y="685"/>
                  </a:cubicBezTo>
                  <a:cubicBezTo>
                    <a:pt x="79" y="685"/>
                    <a:pt x="78" y="685"/>
                    <a:pt x="78" y="685"/>
                  </a:cubicBezTo>
                  <a:cubicBezTo>
                    <a:pt x="77" y="685"/>
                    <a:pt x="77" y="685"/>
                    <a:pt x="76" y="686"/>
                  </a:cubicBezTo>
                  <a:cubicBezTo>
                    <a:pt x="76" y="686"/>
                    <a:pt x="76" y="687"/>
                    <a:pt x="77" y="687"/>
                  </a:cubicBezTo>
                  <a:cubicBezTo>
                    <a:pt x="77" y="688"/>
                    <a:pt x="78" y="688"/>
                    <a:pt x="79" y="689"/>
                  </a:cubicBezTo>
                  <a:cubicBezTo>
                    <a:pt x="79" y="689"/>
                    <a:pt x="79" y="689"/>
                    <a:pt x="79" y="689"/>
                  </a:cubicBezTo>
                  <a:cubicBezTo>
                    <a:pt x="80" y="689"/>
                    <a:pt x="81" y="689"/>
                    <a:pt x="81" y="690"/>
                  </a:cubicBezTo>
                  <a:cubicBezTo>
                    <a:pt x="81" y="690"/>
                    <a:pt x="81" y="690"/>
                    <a:pt x="81" y="690"/>
                  </a:cubicBezTo>
                  <a:cubicBezTo>
                    <a:pt x="81" y="690"/>
                    <a:pt x="82" y="690"/>
                    <a:pt x="82" y="690"/>
                  </a:cubicBezTo>
                  <a:cubicBezTo>
                    <a:pt x="83" y="690"/>
                    <a:pt x="83" y="690"/>
                    <a:pt x="83" y="690"/>
                  </a:cubicBezTo>
                  <a:cubicBezTo>
                    <a:pt x="83" y="691"/>
                    <a:pt x="83" y="691"/>
                    <a:pt x="83" y="691"/>
                  </a:cubicBezTo>
                  <a:cubicBezTo>
                    <a:pt x="82" y="691"/>
                    <a:pt x="83" y="691"/>
                    <a:pt x="82" y="691"/>
                  </a:cubicBezTo>
                  <a:cubicBezTo>
                    <a:pt x="82" y="692"/>
                    <a:pt x="81" y="692"/>
                    <a:pt x="81" y="692"/>
                  </a:cubicBezTo>
                  <a:cubicBezTo>
                    <a:pt x="81" y="692"/>
                    <a:pt x="80" y="692"/>
                    <a:pt x="79" y="692"/>
                  </a:cubicBezTo>
                  <a:cubicBezTo>
                    <a:pt x="79" y="692"/>
                    <a:pt x="79" y="694"/>
                    <a:pt x="79" y="695"/>
                  </a:cubicBezTo>
                  <a:cubicBezTo>
                    <a:pt x="79" y="695"/>
                    <a:pt x="79" y="695"/>
                    <a:pt x="79" y="695"/>
                  </a:cubicBezTo>
                  <a:cubicBezTo>
                    <a:pt x="79" y="696"/>
                    <a:pt x="79" y="696"/>
                    <a:pt x="79" y="696"/>
                  </a:cubicBezTo>
                  <a:cubicBezTo>
                    <a:pt x="79" y="697"/>
                    <a:pt x="79" y="697"/>
                    <a:pt x="79" y="697"/>
                  </a:cubicBezTo>
                  <a:cubicBezTo>
                    <a:pt x="79" y="697"/>
                    <a:pt x="80" y="697"/>
                    <a:pt x="80" y="697"/>
                  </a:cubicBezTo>
                  <a:cubicBezTo>
                    <a:pt x="81" y="696"/>
                    <a:pt x="82" y="696"/>
                    <a:pt x="82" y="697"/>
                  </a:cubicBezTo>
                  <a:cubicBezTo>
                    <a:pt x="82" y="697"/>
                    <a:pt x="83" y="697"/>
                    <a:pt x="83" y="698"/>
                  </a:cubicBezTo>
                  <a:cubicBezTo>
                    <a:pt x="83" y="698"/>
                    <a:pt x="83" y="698"/>
                    <a:pt x="83" y="698"/>
                  </a:cubicBezTo>
                  <a:cubicBezTo>
                    <a:pt x="83" y="698"/>
                    <a:pt x="83" y="698"/>
                    <a:pt x="84" y="698"/>
                  </a:cubicBezTo>
                  <a:cubicBezTo>
                    <a:pt x="85" y="697"/>
                    <a:pt x="85" y="698"/>
                    <a:pt x="85" y="699"/>
                  </a:cubicBezTo>
                  <a:cubicBezTo>
                    <a:pt x="85" y="699"/>
                    <a:pt x="85" y="700"/>
                    <a:pt x="85" y="700"/>
                  </a:cubicBezTo>
                  <a:cubicBezTo>
                    <a:pt x="86" y="700"/>
                    <a:pt x="87" y="700"/>
                    <a:pt x="87" y="700"/>
                  </a:cubicBezTo>
                  <a:cubicBezTo>
                    <a:pt x="88" y="700"/>
                    <a:pt x="89" y="700"/>
                    <a:pt x="89" y="700"/>
                  </a:cubicBezTo>
                  <a:cubicBezTo>
                    <a:pt x="90" y="700"/>
                    <a:pt x="90" y="700"/>
                    <a:pt x="90" y="700"/>
                  </a:cubicBezTo>
                  <a:cubicBezTo>
                    <a:pt x="90" y="700"/>
                    <a:pt x="90" y="700"/>
                    <a:pt x="90" y="700"/>
                  </a:cubicBezTo>
                  <a:cubicBezTo>
                    <a:pt x="90" y="700"/>
                    <a:pt x="89" y="701"/>
                    <a:pt x="88" y="701"/>
                  </a:cubicBezTo>
                  <a:cubicBezTo>
                    <a:pt x="87" y="702"/>
                    <a:pt x="86" y="702"/>
                    <a:pt x="87" y="704"/>
                  </a:cubicBezTo>
                  <a:cubicBezTo>
                    <a:pt x="87" y="705"/>
                    <a:pt x="88" y="705"/>
                    <a:pt x="89" y="705"/>
                  </a:cubicBezTo>
                  <a:cubicBezTo>
                    <a:pt x="90" y="705"/>
                    <a:pt x="90" y="704"/>
                    <a:pt x="90" y="704"/>
                  </a:cubicBezTo>
                  <a:cubicBezTo>
                    <a:pt x="90" y="703"/>
                    <a:pt x="91" y="702"/>
                    <a:pt x="92" y="702"/>
                  </a:cubicBezTo>
                  <a:cubicBezTo>
                    <a:pt x="93" y="702"/>
                    <a:pt x="93" y="702"/>
                    <a:pt x="94" y="703"/>
                  </a:cubicBezTo>
                  <a:cubicBezTo>
                    <a:pt x="93" y="703"/>
                    <a:pt x="93" y="704"/>
                    <a:pt x="92" y="705"/>
                  </a:cubicBezTo>
                  <a:cubicBezTo>
                    <a:pt x="91" y="705"/>
                    <a:pt x="91" y="706"/>
                    <a:pt x="91" y="707"/>
                  </a:cubicBezTo>
                  <a:cubicBezTo>
                    <a:pt x="91" y="707"/>
                    <a:pt x="91" y="707"/>
                    <a:pt x="91" y="707"/>
                  </a:cubicBezTo>
                  <a:cubicBezTo>
                    <a:pt x="92" y="707"/>
                    <a:pt x="93" y="708"/>
                    <a:pt x="93" y="709"/>
                  </a:cubicBezTo>
                  <a:cubicBezTo>
                    <a:pt x="94" y="709"/>
                    <a:pt x="95" y="709"/>
                    <a:pt x="95" y="709"/>
                  </a:cubicBezTo>
                  <a:cubicBezTo>
                    <a:pt x="96" y="709"/>
                    <a:pt x="96" y="709"/>
                    <a:pt x="97" y="710"/>
                  </a:cubicBezTo>
                  <a:cubicBezTo>
                    <a:pt x="97" y="710"/>
                    <a:pt x="97" y="711"/>
                    <a:pt x="97" y="711"/>
                  </a:cubicBezTo>
                  <a:cubicBezTo>
                    <a:pt x="97" y="711"/>
                    <a:pt x="98" y="711"/>
                    <a:pt x="98" y="711"/>
                  </a:cubicBezTo>
                  <a:cubicBezTo>
                    <a:pt x="99" y="712"/>
                    <a:pt x="99" y="713"/>
                    <a:pt x="98" y="713"/>
                  </a:cubicBezTo>
                  <a:cubicBezTo>
                    <a:pt x="98" y="714"/>
                    <a:pt x="100" y="716"/>
                    <a:pt x="101" y="716"/>
                  </a:cubicBezTo>
                  <a:cubicBezTo>
                    <a:pt x="101" y="715"/>
                    <a:pt x="101" y="715"/>
                    <a:pt x="101" y="715"/>
                  </a:cubicBezTo>
                  <a:cubicBezTo>
                    <a:pt x="102" y="714"/>
                    <a:pt x="103" y="715"/>
                    <a:pt x="103" y="716"/>
                  </a:cubicBezTo>
                  <a:cubicBezTo>
                    <a:pt x="104" y="717"/>
                    <a:pt x="105" y="716"/>
                    <a:pt x="105" y="717"/>
                  </a:cubicBezTo>
                  <a:cubicBezTo>
                    <a:pt x="105" y="717"/>
                    <a:pt x="105" y="717"/>
                    <a:pt x="104" y="717"/>
                  </a:cubicBezTo>
                  <a:cubicBezTo>
                    <a:pt x="104" y="718"/>
                    <a:pt x="103" y="718"/>
                    <a:pt x="103" y="718"/>
                  </a:cubicBezTo>
                  <a:cubicBezTo>
                    <a:pt x="103" y="718"/>
                    <a:pt x="103" y="719"/>
                    <a:pt x="103" y="719"/>
                  </a:cubicBezTo>
                  <a:cubicBezTo>
                    <a:pt x="103" y="719"/>
                    <a:pt x="103" y="720"/>
                    <a:pt x="104" y="720"/>
                  </a:cubicBezTo>
                  <a:cubicBezTo>
                    <a:pt x="105" y="720"/>
                    <a:pt x="105" y="720"/>
                    <a:pt x="106" y="721"/>
                  </a:cubicBezTo>
                  <a:cubicBezTo>
                    <a:pt x="107" y="721"/>
                    <a:pt x="107" y="722"/>
                    <a:pt x="108" y="722"/>
                  </a:cubicBezTo>
                  <a:cubicBezTo>
                    <a:pt x="108" y="723"/>
                    <a:pt x="109" y="723"/>
                    <a:pt x="110" y="723"/>
                  </a:cubicBezTo>
                  <a:cubicBezTo>
                    <a:pt x="110" y="723"/>
                    <a:pt x="110" y="723"/>
                    <a:pt x="110" y="724"/>
                  </a:cubicBezTo>
                  <a:cubicBezTo>
                    <a:pt x="111" y="724"/>
                    <a:pt x="112" y="724"/>
                    <a:pt x="113" y="725"/>
                  </a:cubicBezTo>
                  <a:cubicBezTo>
                    <a:pt x="113" y="725"/>
                    <a:pt x="115" y="726"/>
                    <a:pt x="116" y="726"/>
                  </a:cubicBezTo>
                  <a:cubicBezTo>
                    <a:pt x="116" y="726"/>
                    <a:pt x="116" y="726"/>
                    <a:pt x="116" y="726"/>
                  </a:cubicBezTo>
                  <a:cubicBezTo>
                    <a:pt x="117" y="726"/>
                    <a:pt x="117" y="726"/>
                    <a:pt x="117" y="725"/>
                  </a:cubicBezTo>
                  <a:cubicBezTo>
                    <a:pt x="118" y="724"/>
                    <a:pt x="118" y="724"/>
                    <a:pt x="117" y="723"/>
                  </a:cubicBezTo>
                  <a:cubicBezTo>
                    <a:pt x="116" y="722"/>
                    <a:pt x="116" y="721"/>
                    <a:pt x="117" y="721"/>
                  </a:cubicBezTo>
                  <a:close/>
                  <a:moveTo>
                    <a:pt x="93" y="686"/>
                  </a:moveTo>
                  <a:cubicBezTo>
                    <a:pt x="92" y="686"/>
                    <a:pt x="92" y="687"/>
                    <a:pt x="93" y="687"/>
                  </a:cubicBezTo>
                  <a:cubicBezTo>
                    <a:pt x="94" y="687"/>
                    <a:pt x="94" y="686"/>
                    <a:pt x="93" y="686"/>
                  </a:cubicBezTo>
                  <a:close/>
                  <a:moveTo>
                    <a:pt x="77" y="643"/>
                  </a:moveTo>
                  <a:cubicBezTo>
                    <a:pt x="77" y="642"/>
                    <a:pt x="76" y="643"/>
                    <a:pt x="77" y="644"/>
                  </a:cubicBezTo>
                  <a:cubicBezTo>
                    <a:pt x="77" y="644"/>
                    <a:pt x="77" y="644"/>
                    <a:pt x="77" y="644"/>
                  </a:cubicBezTo>
                  <a:cubicBezTo>
                    <a:pt x="77" y="644"/>
                    <a:pt x="77" y="644"/>
                    <a:pt x="77" y="644"/>
                  </a:cubicBezTo>
                  <a:cubicBezTo>
                    <a:pt x="77" y="644"/>
                    <a:pt x="78" y="644"/>
                    <a:pt x="78" y="644"/>
                  </a:cubicBezTo>
                  <a:cubicBezTo>
                    <a:pt x="78" y="644"/>
                    <a:pt x="78" y="643"/>
                    <a:pt x="78" y="643"/>
                  </a:cubicBezTo>
                  <a:cubicBezTo>
                    <a:pt x="77" y="643"/>
                    <a:pt x="77" y="643"/>
                    <a:pt x="77" y="643"/>
                  </a:cubicBezTo>
                  <a:close/>
                  <a:moveTo>
                    <a:pt x="84" y="672"/>
                  </a:moveTo>
                  <a:cubicBezTo>
                    <a:pt x="84" y="672"/>
                    <a:pt x="84" y="672"/>
                    <a:pt x="84" y="671"/>
                  </a:cubicBezTo>
                  <a:cubicBezTo>
                    <a:pt x="84" y="671"/>
                    <a:pt x="83" y="671"/>
                    <a:pt x="83" y="671"/>
                  </a:cubicBezTo>
                  <a:cubicBezTo>
                    <a:pt x="83" y="671"/>
                    <a:pt x="83" y="671"/>
                    <a:pt x="83" y="672"/>
                  </a:cubicBezTo>
                  <a:cubicBezTo>
                    <a:pt x="83" y="672"/>
                    <a:pt x="83" y="672"/>
                    <a:pt x="83" y="672"/>
                  </a:cubicBezTo>
                  <a:cubicBezTo>
                    <a:pt x="83" y="672"/>
                    <a:pt x="83" y="672"/>
                    <a:pt x="83" y="672"/>
                  </a:cubicBezTo>
                  <a:cubicBezTo>
                    <a:pt x="83" y="672"/>
                    <a:pt x="82" y="672"/>
                    <a:pt x="82" y="672"/>
                  </a:cubicBezTo>
                  <a:cubicBezTo>
                    <a:pt x="82" y="673"/>
                    <a:pt x="82" y="673"/>
                    <a:pt x="82" y="673"/>
                  </a:cubicBezTo>
                  <a:cubicBezTo>
                    <a:pt x="82" y="673"/>
                    <a:pt x="82" y="674"/>
                    <a:pt x="83" y="674"/>
                  </a:cubicBezTo>
                  <a:cubicBezTo>
                    <a:pt x="83" y="674"/>
                    <a:pt x="83" y="674"/>
                    <a:pt x="83" y="674"/>
                  </a:cubicBezTo>
                  <a:cubicBezTo>
                    <a:pt x="83" y="674"/>
                    <a:pt x="83" y="674"/>
                    <a:pt x="83" y="674"/>
                  </a:cubicBezTo>
                  <a:cubicBezTo>
                    <a:pt x="83" y="674"/>
                    <a:pt x="83" y="675"/>
                    <a:pt x="83" y="674"/>
                  </a:cubicBezTo>
                  <a:cubicBezTo>
                    <a:pt x="83" y="674"/>
                    <a:pt x="83" y="674"/>
                    <a:pt x="83" y="674"/>
                  </a:cubicBezTo>
                  <a:cubicBezTo>
                    <a:pt x="84" y="674"/>
                    <a:pt x="84" y="674"/>
                    <a:pt x="84" y="674"/>
                  </a:cubicBezTo>
                  <a:cubicBezTo>
                    <a:pt x="84" y="674"/>
                    <a:pt x="84" y="674"/>
                    <a:pt x="84" y="673"/>
                  </a:cubicBezTo>
                  <a:cubicBezTo>
                    <a:pt x="84" y="673"/>
                    <a:pt x="84" y="673"/>
                    <a:pt x="84" y="672"/>
                  </a:cubicBezTo>
                  <a:close/>
                  <a:moveTo>
                    <a:pt x="80" y="654"/>
                  </a:moveTo>
                  <a:cubicBezTo>
                    <a:pt x="80" y="654"/>
                    <a:pt x="80" y="654"/>
                    <a:pt x="80" y="654"/>
                  </a:cubicBezTo>
                  <a:cubicBezTo>
                    <a:pt x="80" y="654"/>
                    <a:pt x="80" y="654"/>
                    <a:pt x="80" y="654"/>
                  </a:cubicBezTo>
                  <a:cubicBezTo>
                    <a:pt x="80" y="654"/>
                    <a:pt x="80" y="655"/>
                    <a:pt x="80" y="655"/>
                  </a:cubicBezTo>
                  <a:cubicBezTo>
                    <a:pt x="80" y="655"/>
                    <a:pt x="80" y="655"/>
                    <a:pt x="80" y="655"/>
                  </a:cubicBezTo>
                  <a:cubicBezTo>
                    <a:pt x="80" y="655"/>
                    <a:pt x="80" y="655"/>
                    <a:pt x="80" y="656"/>
                  </a:cubicBezTo>
                  <a:cubicBezTo>
                    <a:pt x="80" y="656"/>
                    <a:pt x="81" y="656"/>
                    <a:pt x="81" y="656"/>
                  </a:cubicBezTo>
                  <a:cubicBezTo>
                    <a:pt x="81" y="656"/>
                    <a:pt x="81" y="655"/>
                    <a:pt x="81" y="655"/>
                  </a:cubicBezTo>
                  <a:cubicBezTo>
                    <a:pt x="81" y="655"/>
                    <a:pt x="81" y="655"/>
                    <a:pt x="81" y="654"/>
                  </a:cubicBezTo>
                  <a:cubicBezTo>
                    <a:pt x="81" y="654"/>
                    <a:pt x="81" y="654"/>
                    <a:pt x="80" y="654"/>
                  </a:cubicBezTo>
                  <a:close/>
                  <a:moveTo>
                    <a:pt x="111" y="706"/>
                  </a:moveTo>
                  <a:cubicBezTo>
                    <a:pt x="111" y="706"/>
                    <a:pt x="111" y="706"/>
                    <a:pt x="112" y="707"/>
                  </a:cubicBezTo>
                  <a:cubicBezTo>
                    <a:pt x="112" y="707"/>
                    <a:pt x="112" y="707"/>
                    <a:pt x="112" y="707"/>
                  </a:cubicBezTo>
                  <a:cubicBezTo>
                    <a:pt x="112" y="707"/>
                    <a:pt x="113" y="708"/>
                    <a:pt x="113" y="708"/>
                  </a:cubicBezTo>
                  <a:cubicBezTo>
                    <a:pt x="113" y="708"/>
                    <a:pt x="113" y="708"/>
                    <a:pt x="113" y="708"/>
                  </a:cubicBezTo>
                  <a:cubicBezTo>
                    <a:pt x="114" y="708"/>
                    <a:pt x="114" y="709"/>
                    <a:pt x="114" y="709"/>
                  </a:cubicBezTo>
                  <a:cubicBezTo>
                    <a:pt x="115" y="709"/>
                    <a:pt x="115" y="708"/>
                    <a:pt x="115" y="708"/>
                  </a:cubicBezTo>
                  <a:cubicBezTo>
                    <a:pt x="114" y="707"/>
                    <a:pt x="113" y="707"/>
                    <a:pt x="113" y="707"/>
                  </a:cubicBezTo>
                  <a:cubicBezTo>
                    <a:pt x="113" y="706"/>
                    <a:pt x="113" y="706"/>
                    <a:pt x="112" y="706"/>
                  </a:cubicBezTo>
                  <a:cubicBezTo>
                    <a:pt x="112" y="705"/>
                    <a:pt x="111" y="705"/>
                    <a:pt x="111" y="705"/>
                  </a:cubicBezTo>
                  <a:cubicBezTo>
                    <a:pt x="111" y="705"/>
                    <a:pt x="110" y="706"/>
                    <a:pt x="111" y="706"/>
                  </a:cubicBezTo>
                  <a:cubicBezTo>
                    <a:pt x="111" y="706"/>
                    <a:pt x="111" y="706"/>
                    <a:pt x="111" y="706"/>
                  </a:cubicBezTo>
                  <a:cubicBezTo>
                    <a:pt x="111" y="706"/>
                    <a:pt x="111" y="706"/>
                    <a:pt x="111" y="706"/>
                  </a:cubicBezTo>
                  <a:close/>
                  <a:moveTo>
                    <a:pt x="95" y="692"/>
                  </a:moveTo>
                  <a:cubicBezTo>
                    <a:pt x="95" y="692"/>
                    <a:pt x="95" y="692"/>
                    <a:pt x="95" y="692"/>
                  </a:cubicBezTo>
                  <a:cubicBezTo>
                    <a:pt x="96" y="693"/>
                    <a:pt x="96" y="692"/>
                    <a:pt x="96" y="692"/>
                  </a:cubicBezTo>
                  <a:cubicBezTo>
                    <a:pt x="96" y="692"/>
                    <a:pt x="96" y="692"/>
                    <a:pt x="96" y="692"/>
                  </a:cubicBezTo>
                  <a:cubicBezTo>
                    <a:pt x="96" y="692"/>
                    <a:pt x="96" y="691"/>
                    <a:pt x="96" y="691"/>
                  </a:cubicBezTo>
                  <a:cubicBezTo>
                    <a:pt x="96" y="691"/>
                    <a:pt x="96" y="691"/>
                    <a:pt x="96" y="691"/>
                  </a:cubicBezTo>
                  <a:cubicBezTo>
                    <a:pt x="96" y="691"/>
                    <a:pt x="96" y="691"/>
                    <a:pt x="96" y="691"/>
                  </a:cubicBezTo>
                  <a:cubicBezTo>
                    <a:pt x="96" y="691"/>
                    <a:pt x="95" y="690"/>
                    <a:pt x="95" y="691"/>
                  </a:cubicBezTo>
                  <a:cubicBezTo>
                    <a:pt x="95" y="691"/>
                    <a:pt x="95" y="691"/>
                    <a:pt x="95" y="691"/>
                  </a:cubicBezTo>
                  <a:cubicBezTo>
                    <a:pt x="95" y="691"/>
                    <a:pt x="95" y="691"/>
                    <a:pt x="95" y="691"/>
                  </a:cubicBezTo>
                  <a:cubicBezTo>
                    <a:pt x="94" y="691"/>
                    <a:pt x="94" y="691"/>
                    <a:pt x="95" y="692"/>
                  </a:cubicBezTo>
                  <a:close/>
                  <a:moveTo>
                    <a:pt x="96" y="689"/>
                  </a:moveTo>
                  <a:cubicBezTo>
                    <a:pt x="97" y="689"/>
                    <a:pt x="97" y="688"/>
                    <a:pt x="97" y="688"/>
                  </a:cubicBezTo>
                  <a:cubicBezTo>
                    <a:pt x="97" y="688"/>
                    <a:pt x="97" y="688"/>
                    <a:pt x="97" y="688"/>
                  </a:cubicBezTo>
                  <a:cubicBezTo>
                    <a:pt x="97" y="687"/>
                    <a:pt x="96" y="687"/>
                    <a:pt x="96" y="688"/>
                  </a:cubicBezTo>
                  <a:cubicBezTo>
                    <a:pt x="96" y="688"/>
                    <a:pt x="96" y="688"/>
                    <a:pt x="96" y="688"/>
                  </a:cubicBezTo>
                  <a:cubicBezTo>
                    <a:pt x="96" y="688"/>
                    <a:pt x="95" y="688"/>
                    <a:pt x="95" y="688"/>
                  </a:cubicBezTo>
                  <a:cubicBezTo>
                    <a:pt x="95" y="688"/>
                    <a:pt x="95" y="689"/>
                    <a:pt x="95" y="689"/>
                  </a:cubicBezTo>
                  <a:cubicBezTo>
                    <a:pt x="95" y="689"/>
                    <a:pt x="95" y="689"/>
                    <a:pt x="95" y="690"/>
                  </a:cubicBezTo>
                  <a:cubicBezTo>
                    <a:pt x="96" y="690"/>
                    <a:pt x="96" y="689"/>
                    <a:pt x="96" y="689"/>
                  </a:cubicBezTo>
                  <a:close/>
                  <a:moveTo>
                    <a:pt x="75" y="646"/>
                  </a:moveTo>
                  <a:cubicBezTo>
                    <a:pt x="76" y="646"/>
                    <a:pt x="76" y="645"/>
                    <a:pt x="75" y="645"/>
                  </a:cubicBezTo>
                  <a:cubicBezTo>
                    <a:pt x="74" y="645"/>
                    <a:pt x="75" y="646"/>
                    <a:pt x="75" y="646"/>
                  </a:cubicBezTo>
                  <a:close/>
                  <a:moveTo>
                    <a:pt x="84" y="664"/>
                  </a:moveTo>
                  <a:cubicBezTo>
                    <a:pt x="84" y="663"/>
                    <a:pt x="84" y="663"/>
                    <a:pt x="84" y="663"/>
                  </a:cubicBezTo>
                  <a:cubicBezTo>
                    <a:pt x="84" y="662"/>
                    <a:pt x="82" y="663"/>
                    <a:pt x="82" y="663"/>
                  </a:cubicBezTo>
                  <a:cubicBezTo>
                    <a:pt x="82" y="663"/>
                    <a:pt x="83" y="663"/>
                    <a:pt x="83" y="664"/>
                  </a:cubicBezTo>
                  <a:cubicBezTo>
                    <a:pt x="83" y="664"/>
                    <a:pt x="84" y="664"/>
                    <a:pt x="84" y="664"/>
                  </a:cubicBezTo>
                  <a:close/>
                  <a:moveTo>
                    <a:pt x="84" y="654"/>
                  </a:moveTo>
                  <a:cubicBezTo>
                    <a:pt x="84" y="654"/>
                    <a:pt x="84" y="654"/>
                    <a:pt x="84" y="654"/>
                  </a:cubicBezTo>
                  <a:cubicBezTo>
                    <a:pt x="84" y="653"/>
                    <a:pt x="84" y="653"/>
                    <a:pt x="84" y="653"/>
                  </a:cubicBezTo>
                  <a:cubicBezTo>
                    <a:pt x="84" y="652"/>
                    <a:pt x="83" y="652"/>
                    <a:pt x="83" y="653"/>
                  </a:cubicBezTo>
                  <a:cubicBezTo>
                    <a:pt x="83" y="653"/>
                    <a:pt x="83" y="653"/>
                    <a:pt x="83" y="653"/>
                  </a:cubicBezTo>
                  <a:cubicBezTo>
                    <a:pt x="83" y="654"/>
                    <a:pt x="82" y="654"/>
                    <a:pt x="82" y="654"/>
                  </a:cubicBezTo>
                  <a:cubicBezTo>
                    <a:pt x="82" y="655"/>
                    <a:pt x="84" y="655"/>
                    <a:pt x="84" y="654"/>
                  </a:cubicBezTo>
                  <a:close/>
                  <a:moveTo>
                    <a:pt x="80" y="639"/>
                  </a:moveTo>
                  <a:cubicBezTo>
                    <a:pt x="80" y="639"/>
                    <a:pt x="80" y="639"/>
                    <a:pt x="80" y="639"/>
                  </a:cubicBezTo>
                  <a:cubicBezTo>
                    <a:pt x="80" y="639"/>
                    <a:pt x="81" y="639"/>
                    <a:pt x="81" y="639"/>
                  </a:cubicBezTo>
                  <a:cubicBezTo>
                    <a:pt x="81" y="639"/>
                    <a:pt x="81" y="638"/>
                    <a:pt x="81" y="638"/>
                  </a:cubicBezTo>
                  <a:cubicBezTo>
                    <a:pt x="81" y="638"/>
                    <a:pt x="81" y="638"/>
                    <a:pt x="82" y="638"/>
                  </a:cubicBezTo>
                  <a:cubicBezTo>
                    <a:pt x="82" y="638"/>
                    <a:pt x="82" y="637"/>
                    <a:pt x="81" y="637"/>
                  </a:cubicBezTo>
                  <a:cubicBezTo>
                    <a:pt x="81" y="637"/>
                    <a:pt x="81" y="637"/>
                    <a:pt x="81" y="637"/>
                  </a:cubicBezTo>
                  <a:cubicBezTo>
                    <a:pt x="80" y="637"/>
                    <a:pt x="80" y="637"/>
                    <a:pt x="80" y="637"/>
                  </a:cubicBezTo>
                  <a:cubicBezTo>
                    <a:pt x="80" y="637"/>
                    <a:pt x="79" y="638"/>
                    <a:pt x="79" y="638"/>
                  </a:cubicBezTo>
                  <a:cubicBezTo>
                    <a:pt x="79" y="638"/>
                    <a:pt x="79" y="638"/>
                    <a:pt x="79" y="638"/>
                  </a:cubicBezTo>
                  <a:cubicBezTo>
                    <a:pt x="79" y="638"/>
                    <a:pt x="79" y="638"/>
                    <a:pt x="79" y="639"/>
                  </a:cubicBezTo>
                  <a:cubicBezTo>
                    <a:pt x="78" y="639"/>
                    <a:pt x="79" y="640"/>
                    <a:pt x="80" y="639"/>
                  </a:cubicBezTo>
                  <a:close/>
                  <a:moveTo>
                    <a:pt x="78" y="647"/>
                  </a:moveTo>
                  <a:cubicBezTo>
                    <a:pt x="78" y="647"/>
                    <a:pt x="78" y="648"/>
                    <a:pt x="78" y="648"/>
                  </a:cubicBezTo>
                  <a:cubicBezTo>
                    <a:pt x="78" y="648"/>
                    <a:pt x="78" y="648"/>
                    <a:pt x="78" y="648"/>
                  </a:cubicBezTo>
                  <a:cubicBezTo>
                    <a:pt x="78" y="648"/>
                    <a:pt x="78" y="648"/>
                    <a:pt x="78" y="649"/>
                  </a:cubicBezTo>
                  <a:cubicBezTo>
                    <a:pt x="78" y="649"/>
                    <a:pt x="78" y="649"/>
                    <a:pt x="78" y="650"/>
                  </a:cubicBezTo>
                  <a:cubicBezTo>
                    <a:pt x="79" y="651"/>
                    <a:pt x="79" y="651"/>
                    <a:pt x="80" y="651"/>
                  </a:cubicBezTo>
                  <a:cubicBezTo>
                    <a:pt x="80" y="651"/>
                    <a:pt x="81" y="652"/>
                    <a:pt x="81" y="652"/>
                  </a:cubicBezTo>
                  <a:cubicBezTo>
                    <a:pt x="81" y="652"/>
                    <a:pt x="82" y="652"/>
                    <a:pt x="82" y="652"/>
                  </a:cubicBezTo>
                  <a:cubicBezTo>
                    <a:pt x="83" y="650"/>
                    <a:pt x="83" y="648"/>
                    <a:pt x="82" y="646"/>
                  </a:cubicBezTo>
                  <a:cubicBezTo>
                    <a:pt x="81" y="646"/>
                    <a:pt x="80" y="646"/>
                    <a:pt x="79" y="646"/>
                  </a:cubicBezTo>
                  <a:cubicBezTo>
                    <a:pt x="79" y="646"/>
                    <a:pt x="79" y="646"/>
                    <a:pt x="78" y="646"/>
                  </a:cubicBezTo>
                  <a:cubicBezTo>
                    <a:pt x="78" y="646"/>
                    <a:pt x="78" y="647"/>
                    <a:pt x="78" y="647"/>
                  </a:cubicBezTo>
                  <a:close/>
                  <a:moveTo>
                    <a:pt x="77" y="653"/>
                  </a:moveTo>
                  <a:cubicBezTo>
                    <a:pt x="77" y="653"/>
                    <a:pt x="77" y="653"/>
                    <a:pt x="77" y="653"/>
                  </a:cubicBezTo>
                  <a:cubicBezTo>
                    <a:pt x="77" y="653"/>
                    <a:pt x="77" y="653"/>
                    <a:pt x="77" y="653"/>
                  </a:cubicBezTo>
                  <a:cubicBezTo>
                    <a:pt x="77" y="653"/>
                    <a:pt x="76" y="652"/>
                    <a:pt x="76" y="652"/>
                  </a:cubicBezTo>
                  <a:cubicBezTo>
                    <a:pt x="76" y="652"/>
                    <a:pt x="76" y="651"/>
                    <a:pt x="76" y="651"/>
                  </a:cubicBezTo>
                  <a:cubicBezTo>
                    <a:pt x="75" y="650"/>
                    <a:pt x="74" y="651"/>
                    <a:pt x="75" y="651"/>
                  </a:cubicBezTo>
                  <a:cubicBezTo>
                    <a:pt x="75" y="652"/>
                    <a:pt x="75" y="652"/>
                    <a:pt x="75" y="652"/>
                  </a:cubicBezTo>
                  <a:cubicBezTo>
                    <a:pt x="75" y="652"/>
                    <a:pt x="75" y="653"/>
                    <a:pt x="75" y="653"/>
                  </a:cubicBezTo>
                  <a:cubicBezTo>
                    <a:pt x="75" y="653"/>
                    <a:pt x="76" y="653"/>
                    <a:pt x="76" y="653"/>
                  </a:cubicBezTo>
                  <a:cubicBezTo>
                    <a:pt x="76" y="654"/>
                    <a:pt x="76" y="654"/>
                    <a:pt x="76" y="654"/>
                  </a:cubicBezTo>
                  <a:cubicBezTo>
                    <a:pt x="76" y="654"/>
                    <a:pt x="76" y="654"/>
                    <a:pt x="76" y="654"/>
                  </a:cubicBezTo>
                  <a:cubicBezTo>
                    <a:pt x="76" y="654"/>
                    <a:pt x="77" y="654"/>
                    <a:pt x="77" y="653"/>
                  </a:cubicBezTo>
                  <a:close/>
                  <a:moveTo>
                    <a:pt x="109" y="288"/>
                  </a:moveTo>
                  <a:cubicBezTo>
                    <a:pt x="109" y="288"/>
                    <a:pt x="109" y="288"/>
                    <a:pt x="109" y="287"/>
                  </a:cubicBezTo>
                  <a:cubicBezTo>
                    <a:pt x="109" y="288"/>
                    <a:pt x="109" y="288"/>
                    <a:pt x="109" y="288"/>
                  </a:cubicBezTo>
                  <a:cubicBezTo>
                    <a:pt x="110" y="288"/>
                    <a:pt x="110" y="288"/>
                    <a:pt x="111" y="288"/>
                  </a:cubicBezTo>
                  <a:cubicBezTo>
                    <a:pt x="111" y="288"/>
                    <a:pt x="111" y="289"/>
                    <a:pt x="112" y="289"/>
                  </a:cubicBezTo>
                  <a:cubicBezTo>
                    <a:pt x="112" y="289"/>
                    <a:pt x="112" y="289"/>
                    <a:pt x="112" y="289"/>
                  </a:cubicBezTo>
                  <a:cubicBezTo>
                    <a:pt x="112" y="289"/>
                    <a:pt x="112" y="289"/>
                    <a:pt x="113" y="289"/>
                  </a:cubicBezTo>
                  <a:cubicBezTo>
                    <a:pt x="113" y="289"/>
                    <a:pt x="114" y="288"/>
                    <a:pt x="113" y="288"/>
                  </a:cubicBezTo>
                  <a:cubicBezTo>
                    <a:pt x="113" y="288"/>
                    <a:pt x="113" y="288"/>
                    <a:pt x="112" y="287"/>
                  </a:cubicBezTo>
                  <a:cubicBezTo>
                    <a:pt x="112" y="287"/>
                    <a:pt x="112" y="287"/>
                    <a:pt x="112" y="287"/>
                  </a:cubicBezTo>
                  <a:cubicBezTo>
                    <a:pt x="112" y="287"/>
                    <a:pt x="111" y="287"/>
                    <a:pt x="111" y="287"/>
                  </a:cubicBezTo>
                  <a:cubicBezTo>
                    <a:pt x="111" y="286"/>
                    <a:pt x="111" y="286"/>
                    <a:pt x="110" y="286"/>
                  </a:cubicBezTo>
                  <a:cubicBezTo>
                    <a:pt x="110" y="285"/>
                    <a:pt x="109" y="285"/>
                    <a:pt x="109" y="285"/>
                  </a:cubicBezTo>
                  <a:cubicBezTo>
                    <a:pt x="109" y="285"/>
                    <a:pt x="109" y="285"/>
                    <a:pt x="108" y="285"/>
                  </a:cubicBezTo>
                  <a:cubicBezTo>
                    <a:pt x="108" y="285"/>
                    <a:pt x="108" y="286"/>
                    <a:pt x="108" y="286"/>
                  </a:cubicBezTo>
                  <a:cubicBezTo>
                    <a:pt x="108" y="287"/>
                    <a:pt x="109" y="288"/>
                    <a:pt x="109" y="288"/>
                  </a:cubicBezTo>
                  <a:close/>
                  <a:moveTo>
                    <a:pt x="130" y="311"/>
                  </a:moveTo>
                  <a:cubicBezTo>
                    <a:pt x="131" y="311"/>
                    <a:pt x="131" y="310"/>
                    <a:pt x="131" y="309"/>
                  </a:cubicBezTo>
                  <a:cubicBezTo>
                    <a:pt x="131" y="308"/>
                    <a:pt x="131" y="308"/>
                    <a:pt x="131" y="308"/>
                  </a:cubicBezTo>
                  <a:cubicBezTo>
                    <a:pt x="131" y="307"/>
                    <a:pt x="131" y="307"/>
                    <a:pt x="131" y="307"/>
                  </a:cubicBezTo>
                  <a:cubicBezTo>
                    <a:pt x="131" y="307"/>
                    <a:pt x="130" y="307"/>
                    <a:pt x="130" y="307"/>
                  </a:cubicBezTo>
                  <a:cubicBezTo>
                    <a:pt x="130" y="307"/>
                    <a:pt x="130" y="306"/>
                    <a:pt x="130" y="306"/>
                  </a:cubicBezTo>
                  <a:cubicBezTo>
                    <a:pt x="130" y="305"/>
                    <a:pt x="129" y="305"/>
                    <a:pt x="129" y="306"/>
                  </a:cubicBezTo>
                  <a:cubicBezTo>
                    <a:pt x="129" y="306"/>
                    <a:pt x="129" y="306"/>
                    <a:pt x="129" y="307"/>
                  </a:cubicBezTo>
                  <a:cubicBezTo>
                    <a:pt x="129" y="307"/>
                    <a:pt x="129" y="307"/>
                    <a:pt x="129" y="307"/>
                  </a:cubicBezTo>
                  <a:cubicBezTo>
                    <a:pt x="129" y="307"/>
                    <a:pt x="129" y="307"/>
                    <a:pt x="129" y="307"/>
                  </a:cubicBezTo>
                  <a:cubicBezTo>
                    <a:pt x="129" y="307"/>
                    <a:pt x="129" y="308"/>
                    <a:pt x="129" y="308"/>
                  </a:cubicBezTo>
                  <a:cubicBezTo>
                    <a:pt x="129" y="308"/>
                    <a:pt x="129" y="309"/>
                    <a:pt x="129" y="309"/>
                  </a:cubicBezTo>
                  <a:cubicBezTo>
                    <a:pt x="129" y="310"/>
                    <a:pt x="129" y="311"/>
                    <a:pt x="130" y="311"/>
                  </a:cubicBezTo>
                  <a:close/>
                  <a:moveTo>
                    <a:pt x="451" y="100"/>
                  </a:moveTo>
                  <a:cubicBezTo>
                    <a:pt x="452" y="100"/>
                    <a:pt x="452" y="100"/>
                    <a:pt x="452" y="100"/>
                  </a:cubicBezTo>
                  <a:cubicBezTo>
                    <a:pt x="454" y="99"/>
                    <a:pt x="454" y="100"/>
                    <a:pt x="455" y="100"/>
                  </a:cubicBezTo>
                  <a:cubicBezTo>
                    <a:pt x="456" y="100"/>
                    <a:pt x="459" y="100"/>
                    <a:pt x="459" y="101"/>
                  </a:cubicBezTo>
                  <a:cubicBezTo>
                    <a:pt x="459" y="102"/>
                    <a:pt x="458" y="102"/>
                    <a:pt x="459" y="103"/>
                  </a:cubicBezTo>
                  <a:cubicBezTo>
                    <a:pt x="459" y="103"/>
                    <a:pt x="459" y="104"/>
                    <a:pt x="459" y="104"/>
                  </a:cubicBezTo>
                  <a:cubicBezTo>
                    <a:pt x="460" y="104"/>
                    <a:pt x="460" y="105"/>
                    <a:pt x="461" y="106"/>
                  </a:cubicBezTo>
                  <a:cubicBezTo>
                    <a:pt x="461" y="106"/>
                    <a:pt x="461" y="106"/>
                    <a:pt x="461" y="106"/>
                  </a:cubicBezTo>
                  <a:cubicBezTo>
                    <a:pt x="462" y="106"/>
                    <a:pt x="462" y="106"/>
                    <a:pt x="463" y="105"/>
                  </a:cubicBezTo>
                  <a:cubicBezTo>
                    <a:pt x="463" y="104"/>
                    <a:pt x="462" y="103"/>
                    <a:pt x="463" y="103"/>
                  </a:cubicBezTo>
                  <a:cubicBezTo>
                    <a:pt x="463" y="103"/>
                    <a:pt x="463" y="103"/>
                    <a:pt x="463" y="103"/>
                  </a:cubicBezTo>
                  <a:cubicBezTo>
                    <a:pt x="464" y="104"/>
                    <a:pt x="465" y="105"/>
                    <a:pt x="465" y="106"/>
                  </a:cubicBezTo>
                  <a:cubicBezTo>
                    <a:pt x="465" y="108"/>
                    <a:pt x="466" y="108"/>
                    <a:pt x="467" y="109"/>
                  </a:cubicBezTo>
                  <a:cubicBezTo>
                    <a:pt x="467" y="109"/>
                    <a:pt x="468"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70" y="109"/>
                    <a:pt x="471" y="109"/>
                    <a:pt x="471" y="110"/>
                  </a:cubicBezTo>
                  <a:cubicBezTo>
                    <a:pt x="471" y="110"/>
                    <a:pt x="472" y="110"/>
                    <a:pt x="472" y="110"/>
                  </a:cubicBezTo>
                  <a:cubicBezTo>
                    <a:pt x="473" y="110"/>
                    <a:pt x="474" y="110"/>
                    <a:pt x="474" y="110"/>
                  </a:cubicBezTo>
                  <a:cubicBezTo>
                    <a:pt x="475" y="110"/>
                    <a:pt x="475" y="110"/>
                    <a:pt x="476" y="109"/>
                  </a:cubicBezTo>
                  <a:cubicBezTo>
                    <a:pt x="476" y="109"/>
                    <a:pt x="477" y="109"/>
                    <a:pt x="477" y="109"/>
                  </a:cubicBezTo>
                  <a:cubicBezTo>
                    <a:pt x="477" y="108"/>
                    <a:pt x="477" y="108"/>
                    <a:pt x="477" y="108"/>
                  </a:cubicBezTo>
                  <a:cubicBezTo>
                    <a:pt x="477" y="107"/>
                    <a:pt x="478" y="107"/>
                    <a:pt x="478" y="106"/>
                  </a:cubicBezTo>
                  <a:cubicBezTo>
                    <a:pt x="479" y="106"/>
                    <a:pt x="480" y="105"/>
                    <a:pt x="479" y="104"/>
                  </a:cubicBezTo>
                  <a:cubicBezTo>
                    <a:pt x="479" y="103"/>
                    <a:pt x="479" y="102"/>
                    <a:pt x="479" y="101"/>
                  </a:cubicBezTo>
                  <a:cubicBezTo>
                    <a:pt x="479" y="100"/>
                    <a:pt x="479" y="100"/>
                    <a:pt x="479" y="99"/>
                  </a:cubicBezTo>
                  <a:cubicBezTo>
                    <a:pt x="479" y="99"/>
                    <a:pt x="480" y="98"/>
                    <a:pt x="480" y="98"/>
                  </a:cubicBezTo>
                  <a:cubicBezTo>
                    <a:pt x="480" y="97"/>
                    <a:pt x="479" y="96"/>
                    <a:pt x="479" y="95"/>
                  </a:cubicBezTo>
                  <a:cubicBezTo>
                    <a:pt x="478" y="94"/>
                    <a:pt x="478" y="94"/>
                    <a:pt x="478" y="93"/>
                  </a:cubicBezTo>
                  <a:cubicBezTo>
                    <a:pt x="478" y="93"/>
                    <a:pt x="478" y="92"/>
                    <a:pt x="477" y="92"/>
                  </a:cubicBezTo>
                  <a:cubicBezTo>
                    <a:pt x="477" y="92"/>
                    <a:pt x="477" y="92"/>
                    <a:pt x="477" y="92"/>
                  </a:cubicBezTo>
                  <a:cubicBezTo>
                    <a:pt x="477" y="92"/>
                    <a:pt x="477" y="92"/>
                    <a:pt x="477" y="92"/>
                  </a:cubicBezTo>
                  <a:cubicBezTo>
                    <a:pt x="477" y="92"/>
                    <a:pt x="477" y="92"/>
                    <a:pt x="477" y="92"/>
                  </a:cubicBezTo>
                  <a:cubicBezTo>
                    <a:pt x="477" y="92"/>
                    <a:pt x="477" y="92"/>
                    <a:pt x="477" y="92"/>
                  </a:cubicBezTo>
                  <a:cubicBezTo>
                    <a:pt x="476" y="91"/>
                    <a:pt x="475" y="92"/>
                    <a:pt x="475" y="93"/>
                  </a:cubicBezTo>
                  <a:cubicBezTo>
                    <a:pt x="473" y="94"/>
                    <a:pt x="471" y="93"/>
                    <a:pt x="470" y="93"/>
                  </a:cubicBezTo>
                  <a:cubicBezTo>
                    <a:pt x="469" y="93"/>
                    <a:pt x="469" y="94"/>
                    <a:pt x="469" y="94"/>
                  </a:cubicBezTo>
                  <a:cubicBezTo>
                    <a:pt x="468" y="94"/>
                    <a:pt x="467" y="94"/>
                    <a:pt x="466" y="94"/>
                  </a:cubicBezTo>
                  <a:cubicBezTo>
                    <a:pt x="465" y="94"/>
                    <a:pt x="464" y="94"/>
                    <a:pt x="463" y="93"/>
                  </a:cubicBezTo>
                  <a:cubicBezTo>
                    <a:pt x="462" y="93"/>
                    <a:pt x="462" y="93"/>
                    <a:pt x="461" y="93"/>
                  </a:cubicBezTo>
                  <a:cubicBezTo>
                    <a:pt x="461" y="93"/>
                    <a:pt x="460" y="94"/>
                    <a:pt x="459" y="94"/>
                  </a:cubicBezTo>
                  <a:cubicBezTo>
                    <a:pt x="459" y="94"/>
                    <a:pt x="459" y="94"/>
                    <a:pt x="459" y="95"/>
                  </a:cubicBezTo>
                  <a:cubicBezTo>
                    <a:pt x="458" y="95"/>
                    <a:pt x="458" y="95"/>
                    <a:pt x="457" y="95"/>
                  </a:cubicBezTo>
                  <a:cubicBezTo>
                    <a:pt x="456" y="95"/>
                    <a:pt x="455" y="96"/>
                    <a:pt x="454" y="95"/>
                  </a:cubicBezTo>
                  <a:cubicBezTo>
                    <a:pt x="453" y="95"/>
                    <a:pt x="452" y="95"/>
                    <a:pt x="452" y="95"/>
                  </a:cubicBezTo>
                  <a:cubicBezTo>
                    <a:pt x="451" y="95"/>
                    <a:pt x="450" y="96"/>
                    <a:pt x="450" y="96"/>
                  </a:cubicBezTo>
                  <a:cubicBezTo>
                    <a:pt x="450" y="97"/>
                    <a:pt x="450" y="97"/>
                    <a:pt x="450" y="98"/>
                  </a:cubicBezTo>
                  <a:cubicBezTo>
                    <a:pt x="450" y="98"/>
                    <a:pt x="449" y="98"/>
                    <a:pt x="449" y="99"/>
                  </a:cubicBezTo>
                  <a:cubicBezTo>
                    <a:pt x="448" y="100"/>
                    <a:pt x="450" y="101"/>
                    <a:pt x="451" y="100"/>
                  </a:cubicBezTo>
                  <a:close/>
                  <a:moveTo>
                    <a:pt x="359" y="175"/>
                  </a:moveTo>
                  <a:cubicBezTo>
                    <a:pt x="360" y="175"/>
                    <a:pt x="360" y="173"/>
                    <a:pt x="361" y="173"/>
                  </a:cubicBezTo>
                  <a:cubicBezTo>
                    <a:pt x="362" y="172"/>
                    <a:pt x="364" y="172"/>
                    <a:pt x="364" y="171"/>
                  </a:cubicBezTo>
                  <a:cubicBezTo>
                    <a:pt x="365" y="171"/>
                    <a:pt x="365" y="170"/>
                    <a:pt x="365" y="170"/>
                  </a:cubicBezTo>
                  <a:cubicBezTo>
                    <a:pt x="365" y="169"/>
                    <a:pt x="366" y="168"/>
                    <a:pt x="367" y="168"/>
                  </a:cubicBezTo>
                  <a:cubicBezTo>
                    <a:pt x="368" y="168"/>
                    <a:pt x="368" y="167"/>
                    <a:pt x="369" y="167"/>
                  </a:cubicBezTo>
                  <a:cubicBezTo>
                    <a:pt x="369" y="167"/>
                    <a:pt x="370" y="166"/>
                    <a:pt x="370" y="165"/>
                  </a:cubicBezTo>
                  <a:cubicBezTo>
                    <a:pt x="372" y="164"/>
                    <a:pt x="373" y="163"/>
                    <a:pt x="375" y="162"/>
                  </a:cubicBezTo>
                  <a:cubicBezTo>
                    <a:pt x="376" y="161"/>
                    <a:pt x="376" y="161"/>
                    <a:pt x="377" y="160"/>
                  </a:cubicBezTo>
                  <a:cubicBezTo>
                    <a:pt x="377" y="159"/>
                    <a:pt x="376" y="159"/>
                    <a:pt x="376" y="159"/>
                  </a:cubicBezTo>
                  <a:cubicBezTo>
                    <a:pt x="374" y="159"/>
                    <a:pt x="373" y="160"/>
                    <a:pt x="372" y="160"/>
                  </a:cubicBezTo>
                  <a:cubicBezTo>
                    <a:pt x="371" y="161"/>
                    <a:pt x="371" y="161"/>
                    <a:pt x="370" y="161"/>
                  </a:cubicBezTo>
                  <a:cubicBezTo>
                    <a:pt x="369" y="161"/>
                    <a:pt x="368" y="161"/>
                    <a:pt x="368" y="161"/>
                  </a:cubicBezTo>
                  <a:cubicBezTo>
                    <a:pt x="366" y="161"/>
                    <a:pt x="364" y="162"/>
                    <a:pt x="363" y="163"/>
                  </a:cubicBezTo>
                  <a:cubicBezTo>
                    <a:pt x="362" y="164"/>
                    <a:pt x="360" y="165"/>
                    <a:pt x="358" y="166"/>
                  </a:cubicBezTo>
                  <a:cubicBezTo>
                    <a:pt x="357" y="167"/>
                    <a:pt x="356" y="168"/>
                    <a:pt x="355" y="169"/>
                  </a:cubicBezTo>
                  <a:cubicBezTo>
                    <a:pt x="354" y="170"/>
                    <a:pt x="353" y="171"/>
                    <a:pt x="354" y="171"/>
                  </a:cubicBezTo>
                  <a:cubicBezTo>
                    <a:pt x="355" y="172"/>
                    <a:pt x="356" y="172"/>
                    <a:pt x="357" y="172"/>
                  </a:cubicBezTo>
                  <a:cubicBezTo>
                    <a:pt x="359" y="172"/>
                    <a:pt x="358" y="174"/>
                    <a:pt x="359" y="175"/>
                  </a:cubicBezTo>
                  <a:close/>
                  <a:moveTo>
                    <a:pt x="255" y="258"/>
                  </a:moveTo>
                  <a:cubicBezTo>
                    <a:pt x="256" y="258"/>
                    <a:pt x="257" y="258"/>
                    <a:pt x="257" y="258"/>
                  </a:cubicBezTo>
                  <a:cubicBezTo>
                    <a:pt x="258" y="258"/>
                    <a:pt x="259" y="258"/>
                    <a:pt x="259" y="258"/>
                  </a:cubicBezTo>
                  <a:cubicBezTo>
                    <a:pt x="261" y="258"/>
                    <a:pt x="261" y="259"/>
                    <a:pt x="260" y="260"/>
                  </a:cubicBezTo>
                  <a:cubicBezTo>
                    <a:pt x="259" y="260"/>
                    <a:pt x="259" y="260"/>
                    <a:pt x="259" y="261"/>
                  </a:cubicBezTo>
                  <a:cubicBezTo>
                    <a:pt x="259" y="262"/>
                    <a:pt x="261" y="262"/>
                    <a:pt x="261" y="264"/>
                  </a:cubicBezTo>
                  <a:cubicBezTo>
                    <a:pt x="261" y="265"/>
                    <a:pt x="262" y="265"/>
                    <a:pt x="262" y="266"/>
                  </a:cubicBezTo>
                  <a:cubicBezTo>
                    <a:pt x="263" y="268"/>
                    <a:pt x="262" y="269"/>
                    <a:pt x="262" y="270"/>
                  </a:cubicBezTo>
                  <a:cubicBezTo>
                    <a:pt x="262" y="271"/>
                    <a:pt x="262" y="272"/>
                    <a:pt x="263" y="273"/>
                  </a:cubicBezTo>
                  <a:cubicBezTo>
                    <a:pt x="263" y="273"/>
                    <a:pt x="264" y="273"/>
                    <a:pt x="264" y="273"/>
                  </a:cubicBezTo>
                  <a:cubicBezTo>
                    <a:pt x="264" y="274"/>
                    <a:pt x="264" y="274"/>
                    <a:pt x="265" y="274"/>
                  </a:cubicBezTo>
                  <a:cubicBezTo>
                    <a:pt x="264" y="275"/>
                    <a:pt x="263" y="276"/>
                    <a:pt x="262" y="276"/>
                  </a:cubicBezTo>
                  <a:cubicBezTo>
                    <a:pt x="262" y="277"/>
                    <a:pt x="262" y="279"/>
                    <a:pt x="262" y="280"/>
                  </a:cubicBezTo>
                  <a:cubicBezTo>
                    <a:pt x="263" y="281"/>
                    <a:pt x="262" y="282"/>
                    <a:pt x="264" y="282"/>
                  </a:cubicBezTo>
                  <a:cubicBezTo>
                    <a:pt x="265" y="282"/>
                    <a:pt x="265" y="282"/>
                    <a:pt x="266" y="282"/>
                  </a:cubicBezTo>
                  <a:cubicBezTo>
                    <a:pt x="267" y="281"/>
                    <a:pt x="268" y="280"/>
                    <a:pt x="269" y="280"/>
                  </a:cubicBezTo>
                  <a:cubicBezTo>
                    <a:pt x="270" y="280"/>
                    <a:pt x="271" y="280"/>
                    <a:pt x="272" y="280"/>
                  </a:cubicBezTo>
                  <a:cubicBezTo>
                    <a:pt x="272" y="280"/>
                    <a:pt x="273" y="280"/>
                    <a:pt x="273" y="279"/>
                  </a:cubicBezTo>
                  <a:cubicBezTo>
                    <a:pt x="274" y="279"/>
                    <a:pt x="274" y="279"/>
                    <a:pt x="275" y="278"/>
                  </a:cubicBezTo>
                  <a:cubicBezTo>
                    <a:pt x="275" y="278"/>
                    <a:pt x="276" y="277"/>
                    <a:pt x="276" y="276"/>
                  </a:cubicBezTo>
                  <a:cubicBezTo>
                    <a:pt x="277" y="275"/>
                    <a:pt x="277" y="274"/>
                    <a:pt x="278" y="274"/>
                  </a:cubicBezTo>
                  <a:cubicBezTo>
                    <a:pt x="278" y="273"/>
                    <a:pt x="280" y="275"/>
                    <a:pt x="280" y="275"/>
                  </a:cubicBezTo>
                  <a:cubicBezTo>
                    <a:pt x="280" y="276"/>
                    <a:pt x="281" y="276"/>
                    <a:pt x="281" y="276"/>
                  </a:cubicBezTo>
                  <a:cubicBezTo>
                    <a:pt x="281" y="277"/>
                    <a:pt x="281" y="278"/>
                    <a:pt x="280" y="278"/>
                  </a:cubicBezTo>
                  <a:cubicBezTo>
                    <a:pt x="280" y="279"/>
                    <a:pt x="280" y="280"/>
                    <a:pt x="280" y="280"/>
                  </a:cubicBezTo>
                  <a:cubicBezTo>
                    <a:pt x="280" y="280"/>
                    <a:pt x="280" y="281"/>
                    <a:pt x="281" y="281"/>
                  </a:cubicBezTo>
                  <a:cubicBezTo>
                    <a:pt x="282" y="281"/>
                    <a:pt x="283" y="280"/>
                    <a:pt x="284" y="279"/>
                  </a:cubicBezTo>
                  <a:cubicBezTo>
                    <a:pt x="284" y="279"/>
                    <a:pt x="284" y="279"/>
                    <a:pt x="285" y="279"/>
                  </a:cubicBezTo>
                  <a:cubicBezTo>
                    <a:pt x="286" y="279"/>
                    <a:pt x="286" y="279"/>
                    <a:pt x="287" y="278"/>
                  </a:cubicBezTo>
                  <a:cubicBezTo>
                    <a:pt x="288" y="278"/>
                    <a:pt x="289" y="277"/>
                    <a:pt x="290" y="276"/>
                  </a:cubicBezTo>
                  <a:cubicBezTo>
                    <a:pt x="290" y="275"/>
                    <a:pt x="291" y="274"/>
                    <a:pt x="291" y="273"/>
                  </a:cubicBezTo>
                  <a:cubicBezTo>
                    <a:pt x="291" y="271"/>
                    <a:pt x="293" y="270"/>
                    <a:pt x="294" y="269"/>
                  </a:cubicBezTo>
                  <a:cubicBezTo>
                    <a:pt x="294" y="268"/>
                    <a:pt x="295" y="267"/>
                    <a:pt x="296" y="265"/>
                  </a:cubicBezTo>
                  <a:cubicBezTo>
                    <a:pt x="296" y="265"/>
                    <a:pt x="297" y="264"/>
                    <a:pt x="297" y="264"/>
                  </a:cubicBezTo>
                  <a:cubicBezTo>
                    <a:pt x="298" y="264"/>
                    <a:pt x="298" y="264"/>
                    <a:pt x="298" y="263"/>
                  </a:cubicBezTo>
                  <a:cubicBezTo>
                    <a:pt x="298" y="262"/>
                    <a:pt x="298" y="259"/>
                    <a:pt x="299" y="260"/>
                  </a:cubicBezTo>
                  <a:cubicBezTo>
                    <a:pt x="301" y="260"/>
                    <a:pt x="301" y="262"/>
                    <a:pt x="302" y="262"/>
                  </a:cubicBezTo>
                  <a:cubicBezTo>
                    <a:pt x="302" y="262"/>
                    <a:pt x="303" y="262"/>
                    <a:pt x="303" y="262"/>
                  </a:cubicBezTo>
                  <a:cubicBezTo>
                    <a:pt x="304" y="262"/>
                    <a:pt x="304" y="262"/>
                    <a:pt x="305" y="262"/>
                  </a:cubicBezTo>
                  <a:cubicBezTo>
                    <a:pt x="305" y="262"/>
                    <a:pt x="305" y="261"/>
                    <a:pt x="306" y="261"/>
                  </a:cubicBezTo>
                  <a:cubicBezTo>
                    <a:pt x="306" y="260"/>
                    <a:pt x="306" y="260"/>
                    <a:pt x="307" y="260"/>
                  </a:cubicBezTo>
                  <a:cubicBezTo>
                    <a:pt x="309" y="259"/>
                    <a:pt x="309" y="259"/>
                    <a:pt x="309" y="258"/>
                  </a:cubicBezTo>
                  <a:cubicBezTo>
                    <a:pt x="310" y="257"/>
                    <a:pt x="310" y="256"/>
                    <a:pt x="311" y="256"/>
                  </a:cubicBezTo>
                  <a:cubicBezTo>
                    <a:pt x="312" y="255"/>
                    <a:pt x="312" y="255"/>
                    <a:pt x="312" y="255"/>
                  </a:cubicBezTo>
                  <a:cubicBezTo>
                    <a:pt x="313" y="254"/>
                    <a:pt x="313" y="253"/>
                    <a:pt x="314" y="252"/>
                  </a:cubicBezTo>
                  <a:cubicBezTo>
                    <a:pt x="314" y="251"/>
                    <a:pt x="315" y="251"/>
                    <a:pt x="316" y="250"/>
                  </a:cubicBezTo>
                  <a:cubicBezTo>
                    <a:pt x="316" y="250"/>
                    <a:pt x="317" y="250"/>
                    <a:pt x="317" y="250"/>
                  </a:cubicBezTo>
                  <a:cubicBezTo>
                    <a:pt x="318" y="250"/>
                    <a:pt x="318" y="250"/>
                    <a:pt x="318" y="250"/>
                  </a:cubicBezTo>
                  <a:cubicBezTo>
                    <a:pt x="319" y="250"/>
                    <a:pt x="320" y="250"/>
                    <a:pt x="321" y="250"/>
                  </a:cubicBezTo>
                  <a:cubicBezTo>
                    <a:pt x="322" y="250"/>
                    <a:pt x="323" y="250"/>
                    <a:pt x="324" y="249"/>
                  </a:cubicBezTo>
                  <a:cubicBezTo>
                    <a:pt x="324" y="249"/>
                    <a:pt x="325" y="248"/>
                    <a:pt x="325" y="248"/>
                  </a:cubicBezTo>
                  <a:cubicBezTo>
                    <a:pt x="326" y="248"/>
                    <a:pt x="327" y="248"/>
                    <a:pt x="327" y="248"/>
                  </a:cubicBezTo>
                  <a:cubicBezTo>
                    <a:pt x="328" y="248"/>
                    <a:pt x="329" y="247"/>
                    <a:pt x="330" y="246"/>
                  </a:cubicBezTo>
                  <a:cubicBezTo>
                    <a:pt x="330" y="246"/>
                    <a:pt x="332" y="246"/>
                    <a:pt x="332" y="246"/>
                  </a:cubicBezTo>
                  <a:cubicBezTo>
                    <a:pt x="332" y="246"/>
                    <a:pt x="332" y="246"/>
                    <a:pt x="332" y="246"/>
                  </a:cubicBezTo>
                  <a:cubicBezTo>
                    <a:pt x="334" y="246"/>
                    <a:pt x="336" y="245"/>
                    <a:pt x="337" y="244"/>
                  </a:cubicBezTo>
                  <a:cubicBezTo>
                    <a:pt x="339" y="244"/>
                    <a:pt x="339" y="243"/>
                    <a:pt x="340" y="243"/>
                  </a:cubicBezTo>
                  <a:cubicBezTo>
                    <a:pt x="342" y="243"/>
                    <a:pt x="343" y="243"/>
                    <a:pt x="344" y="242"/>
                  </a:cubicBezTo>
                  <a:cubicBezTo>
                    <a:pt x="345" y="242"/>
                    <a:pt x="345" y="242"/>
                    <a:pt x="346" y="242"/>
                  </a:cubicBezTo>
                  <a:cubicBezTo>
                    <a:pt x="346" y="242"/>
                    <a:pt x="347" y="242"/>
                    <a:pt x="347" y="241"/>
                  </a:cubicBezTo>
                  <a:cubicBezTo>
                    <a:pt x="348" y="241"/>
                    <a:pt x="350" y="241"/>
                    <a:pt x="350" y="241"/>
                  </a:cubicBezTo>
                  <a:cubicBezTo>
                    <a:pt x="351" y="240"/>
                    <a:pt x="352" y="240"/>
                    <a:pt x="353" y="239"/>
                  </a:cubicBezTo>
                  <a:cubicBezTo>
                    <a:pt x="354" y="239"/>
                    <a:pt x="355" y="239"/>
                    <a:pt x="355" y="238"/>
                  </a:cubicBezTo>
                  <a:cubicBezTo>
                    <a:pt x="356" y="237"/>
                    <a:pt x="355" y="236"/>
                    <a:pt x="355" y="235"/>
                  </a:cubicBezTo>
                  <a:cubicBezTo>
                    <a:pt x="355" y="235"/>
                    <a:pt x="355" y="234"/>
                    <a:pt x="354" y="233"/>
                  </a:cubicBezTo>
                  <a:cubicBezTo>
                    <a:pt x="354" y="233"/>
                    <a:pt x="354" y="233"/>
                    <a:pt x="354" y="233"/>
                  </a:cubicBezTo>
                  <a:cubicBezTo>
                    <a:pt x="354" y="233"/>
                    <a:pt x="353" y="233"/>
                    <a:pt x="353" y="233"/>
                  </a:cubicBezTo>
                  <a:cubicBezTo>
                    <a:pt x="352" y="233"/>
                    <a:pt x="354" y="232"/>
                    <a:pt x="354" y="232"/>
                  </a:cubicBezTo>
                  <a:cubicBezTo>
                    <a:pt x="354" y="231"/>
                    <a:pt x="354" y="231"/>
                    <a:pt x="354" y="231"/>
                  </a:cubicBezTo>
                  <a:cubicBezTo>
                    <a:pt x="354" y="230"/>
                    <a:pt x="354" y="229"/>
                    <a:pt x="354" y="229"/>
                  </a:cubicBezTo>
                  <a:cubicBezTo>
                    <a:pt x="354" y="228"/>
                    <a:pt x="354" y="227"/>
                    <a:pt x="354" y="226"/>
                  </a:cubicBezTo>
                  <a:cubicBezTo>
                    <a:pt x="353" y="226"/>
                    <a:pt x="353" y="225"/>
                    <a:pt x="353" y="224"/>
                  </a:cubicBezTo>
                  <a:cubicBezTo>
                    <a:pt x="352" y="223"/>
                    <a:pt x="351" y="223"/>
                    <a:pt x="352" y="222"/>
                  </a:cubicBezTo>
                  <a:cubicBezTo>
                    <a:pt x="353" y="220"/>
                    <a:pt x="353" y="219"/>
                    <a:pt x="351" y="218"/>
                  </a:cubicBezTo>
                  <a:cubicBezTo>
                    <a:pt x="351" y="217"/>
                    <a:pt x="350" y="217"/>
                    <a:pt x="350" y="216"/>
                  </a:cubicBezTo>
                  <a:cubicBezTo>
                    <a:pt x="350" y="215"/>
                    <a:pt x="350" y="215"/>
                    <a:pt x="349" y="214"/>
                  </a:cubicBezTo>
                  <a:cubicBezTo>
                    <a:pt x="349" y="214"/>
                    <a:pt x="348" y="213"/>
                    <a:pt x="347" y="213"/>
                  </a:cubicBezTo>
                  <a:cubicBezTo>
                    <a:pt x="347" y="213"/>
                    <a:pt x="346" y="212"/>
                    <a:pt x="345" y="212"/>
                  </a:cubicBezTo>
                  <a:cubicBezTo>
                    <a:pt x="345" y="211"/>
                    <a:pt x="345" y="211"/>
                    <a:pt x="344" y="211"/>
                  </a:cubicBezTo>
                  <a:cubicBezTo>
                    <a:pt x="343" y="212"/>
                    <a:pt x="343" y="212"/>
                    <a:pt x="342" y="212"/>
                  </a:cubicBezTo>
                  <a:cubicBezTo>
                    <a:pt x="341" y="213"/>
                    <a:pt x="339" y="213"/>
                    <a:pt x="338" y="214"/>
                  </a:cubicBezTo>
                  <a:cubicBezTo>
                    <a:pt x="338" y="215"/>
                    <a:pt x="338" y="216"/>
                    <a:pt x="337" y="216"/>
                  </a:cubicBezTo>
                  <a:cubicBezTo>
                    <a:pt x="337" y="217"/>
                    <a:pt x="336" y="217"/>
                    <a:pt x="335" y="218"/>
                  </a:cubicBezTo>
                  <a:cubicBezTo>
                    <a:pt x="335" y="218"/>
                    <a:pt x="334" y="218"/>
                    <a:pt x="334" y="217"/>
                  </a:cubicBezTo>
                  <a:cubicBezTo>
                    <a:pt x="334" y="216"/>
                    <a:pt x="335" y="216"/>
                    <a:pt x="335" y="216"/>
                  </a:cubicBezTo>
                  <a:cubicBezTo>
                    <a:pt x="336" y="215"/>
                    <a:pt x="336" y="214"/>
                    <a:pt x="337" y="214"/>
                  </a:cubicBezTo>
                  <a:cubicBezTo>
                    <a:pt x="338" y="214"/>
                    <a:pt x="338" y="213"/>
                    <a:pt x="337" y="212"/>
                  </a:cubicBezTo>
                  <a:cubicBezTo>
                    <a:pt x="337" y="212"/>
                    <a:pt x="336" y="211"/>
                    <a:pt x="336" y="211"/>
                  </a:cubicBezTo>
                  <a:cubicBezTo>
                    <a:pt x="335" y="211"/>
                    <a:pt x="335" y="210"/>
                    <a:pt x="334" y="210"/>
                  </a:cubicBezTo>
                  <a:cubicBezTo>
                    <a:pt x="334" y="211"/>
                    <a:pt x="333" y="211"/>
                    <a:pt x="332" y="211"/>
                  </a:cubicBezTo>
                  <a:cubicBezTo>
                    <a:pt x="331" y="211"/>
                    <a:pt x="332" y="210"/>
                    <a:pt x="332" y="209"/>
                  </a:cubicBezTo>
                  <a:cubicBezTo>
                    <a:pt x="332" y="208"/>
                    <a:pt x="330" y="207"/>
                    <a:pt x="329" y="207"/>
                  </a:cubicBezTo>
                  <a:cubicBezTo>
                    <a:pt x="328" y="206"/>
                    <a:pt x="327" y="206"/>
                    <a:pt x="326" y="205"/>
                  </a:cubicBezTo>
                  <a:cubicBezTo>
                    <a:pt x="326" y="204"/>
                    <a:pt x="325" y="204"/>
                    <a:pt x="324" y="203"/>
                  </a:cubicBezTo>
                  <a:cubicBezTo>
                    <a:pt x="323" y="202"/>
                    <a:pt x="323" y="202"/>
                    <a:pt x="323" y="201"/>
                  </a:cubicBezTo>
                  <a:cubicBezTo>
                    <a:pt x="323" y="200"/>
                    <a:pt x="323" y="200"/>
                    <a:pt x="322" y="200"/>
                  </a:cubicBezTo>
                  <a:cubicBezTo>
                    <a:pt x="322" y="199"/>
                    <a:pt x="321" y="199"/>
                    <a:pt x="320" y="199"/>
                  </a:cubicBezTo>
                  <a:cubicBezTo>
                    <a:pt x="319" y="199"/>
                    <a:pt x="318" y="199"/>
                    <a:pt x="317" y="199"/>
                  </a:cubicBezTo>
                  <a:cubicBezTo>
                    <a:pt x="316" y="199"/>
                    <a:pt x="316" y="200"/>
                    <a:pt x="315" y="201"/>
                  </a:cubicBezTo>
                  <a:cubicBezTo>
                    <a:pt x="314" y="202"/>
                    <a:pt x="312" y="201"/>
                    <a:pt x="311" y="201"/>
                  </a:cubicBezTo>
                  <a:cubicBezTo>
                    <a:pt x="310" y="201"/>
                    <a:pt x="309" y="202"/>
                    <a:pt x="308" y="202"/>
                  </a:cubicBezTo>
                  <a:cubicBezTo>
                    <a:pt x="307" y="202"/>
                    <a:pt x="306" y="202"/>
                    <a:pt x="305" y="201"/>
                  </a:cubicBezTo>
                  <a:cubicBezTo>
                    <a:pt x="305" y="201"/>
                    <a:pt x="305" y="201"/>
                    <a:pt x="305" y="201"/>
                  </a:cubicBezTo>
                  <a:cubicBezTo>
                    <a:pt x="304" y="201"/>
                    <a:pt x="303" y="201"/>
                    <a:pt x="302" y="201"/>
                  </a:cubicBezTo>
                  <a:cubicBezTo>
                    <a:pt x="300" y="202"/>
                    <a:pt x="299" y="202"/>
                    <a:pt x="298" y="201"/>
                  </a:cubicBezTo>
                  <a:cubicBezTo>
                    <a:pt x="297" y="201"/>
                    <a:pt x="296" y="201"/>
                    <a:pt x="296" y="201"/>
                  </a:cubicBezTo>
                  <a:cubicBezTo>
                    <a:pt x="295" y="202"/>
                    <a:pt x="295" y="202"/>
                    <a:pt x="294" y="202"/>
                  </a:cubicBezTo>
                  <a:cubicBezTo>
                    <a:pt x="294" y="202"/>
                    <a:pt x="294" y="202"/>
                    <a:pt x="294" y="202"/>
                  </a:cubicBezTo>
                  <a:cubicBezTo>
                    <a:pt x="294" y="203"/>
                    <a:pt x="293" y="203"/>
                    <a:pt x="293" y="204"/>
                  </a:cubicBezTo>
                  <a:cubicBezTo>
                    <a:pt x="293" y="204"/>
                    <a:pt x="294" y="204"/>
                    <a:pt x="294" y="205"/>
                  </a:cubicBezTo>
                  <a:cubicBezTo>
                    <a:pt x="294" y="206"/>
                    <a:pt x="294" y="206"/>
                    <a:pt x="293" y="207"/>
                  </a:cubicBezTo>
                  <a:cubicBezTo>
                    <a:pt x="293" y="207"/>
                    <a:pt x="293" y="208"/>
                    <a:pt x="293" y="209"/>
                  </a:cubicBezTo>
                  <a:cubicBezTo>
                    <a:pt x="294" y="210"/>
                    <a:pt x="294" y="211"/>
                    <a:pt x="293" y="212"/>
                  </a:cubicBezTo>
                  <a:cubicBezTo>
                    <a:pt x="293" y="214"/>
                    <a:pt x="294" y="214"/>
                    <a:pt x="295" y="215"/>
                  </a:cubicBezTo>
                  <a:cubicBezTo>
                    <a:pt x="295" y="215"/>
                    <a:pt x="295" y="216"/>
                    <a:pt x="295" y="216"/>
                  </a:cubicBezTo>
                  <a:cubicBezTo>
                    <a:pt x="294" y="216"/>
                    <a:pt x="294" y="217"/>
                    <a:pt x="293" y="217"/>
                  </a:cubicBezTo>
                  <a:cubicBezTo>
                    <a:pt x="292" y="217"/>
                    <a:pt x="292" y="217"/>
                    <a:pt x="291" y="218"/>
                  </a:cubicBezTo>
                  <a:cubicBezTo>
                    <a:pt x="291" y="218"/>
                    <a:pt x="291" y="219"/>
                    <a:pt x="291" y="219"/>
                  </a:cubicBezTo>
                  <a:cubicBezTo>
                    <a:pt x="290" y="219"/>
                    <a:pt x="290" y="220"/>
                    <a:pt x="290" y="220"/>
                  </a:cubicBezTo>
                  <a:cubicBezTo>
                    <a:pt x="289" y="221"/>
                    <a:pt x="289" y="221"/>
                    <a:pt x="288" y="221"/>
                  </a:cubicBezTo>
                  <a:cubicBezTo>
                    <a:pt x="288" y="222"/>
                    <a:pt x="287" y="223"/>
                    <a:pt x="287" y="223"/>
                  </a:cubicBezTo>
                  <a:cubicBezTo>
                    <a:pt x="286" y="223"/>
                    <a:pt x="285" y="223"/>
                    <a:pt x="285" y="224"/>
                  </a:cubicBezTo>
                  <a:cubicBezTo>
                    <a:pt x="284" y="225"/>
                    <a:pt x="283" y="226"/>
                    <a:pt x="282" y="227"/>
                  </a:cubicBezTo>
                  <a:cubicBezTo>
                    <a:pt x="282" y="227"/>
                    <a:pt x="282" y="227"/>
                    <a:pt x="281" y="228"/>
                  </a:cubicBezTo>
                  <a:cubicBezTo>
                    <a:pt x="281" y="228"/>
                    <a:pt x="281" y="228"/>
                    <a:pt x="281" y="228"/>
                  </a:cubicBezTo>
                  <a:cubicBezTo>
                    <a:pt x="281" y="229"/>
                    <a:pt x="281" y="229"/>
                    <a:pt x="280" y="229"/>
                  </a:cubicBezTo>
                  <a:cubicBezTo>
                    <a:pt x="279" y="230"/>
                    <a:pt x="279" y="230"/>
                    <a:pt x="277" y="230"/>
                  </a:cubicBezTo>
                  <a:cubicBezTo>
                    <a:pt x="277" y="230"/>
                    <a:pt x="277" y="231"/>
                    <a:pt x="277" y="231"/>
                  </a:cubicBezTo>
                  <a:cubicBezTo>
                    <a:pt x="277" y="232"/>
                    <a:pt x="277" y="232"/>
                    <a:pt x="277" y="233"/>
                  </a:cubicBezTo>
                  <a:cubicBezTo>
                    <a:pt x="277" y="234"/>
                    <a:pt x="278" y="235"/>
                    <a:pt x="278" y="236"/>
                  </a:cubicBezTo>
                  <a:cubicBezTo>
                    <a:pt x="278" y="236"/>
                    <a:pt x="277" y="237"/>
                    <a:pt x="278" y="237"/>
                  </a:cubicBezTo>
                  <a:cubicBezTo>
                    <a:pt x="278" y="238"/>
                    <a:pt x="278" y="238"/>
                    <a:pt x="277" y="238"/>
                  </a:cubicBezTo>
                  <a:cubicBezTo>
                    <a:pt x="276" y="239"/>
                    <a:pt x="276" y="239"/>
                    <a:pt x="275" y="239"/>
                  </a:cubicBezTo>
                  <a:cubicBezTo>
                    <a:pt x="274" y="239"/>
                    <a:pt x="274" y="238"/>
                    <a:pt x="273" y="238"/>
                  </a:cubicBezTo>
                  <a:cubicBezTo>
                    <a:pt x="273" y="238"/>
                    <a:pt x="273" y="238"/>
                    <a:pt x="273" y="238"/>
                  </a:cubicBezTo>
                  <a:cubicBezTo>
                    <a:pt x="273" y="239"/>
                    <a:pt x="273" y="240"/>
                    <a:pt x="272" y="241"/>
                  </a:cubicBezTo>
                  <a:cubicBezTo>
                    <a:pt x="272" y="241"/>
                    <a:pt x="271" y="241"/>
                    <a:pt x="271" y="242"/>
                  </a:cubicBezTo>
                  <a:cubicBezTo>
                    <a:pt x="270" y="243"/>
                    <a:pt x="270" y="244"/>
                    <a:pt x="268" y="245"/>
                  </a:cubicBezTo>
                  <a:cubicBezTo>
                    <a:pt x="267" y="245"/>
                    <a:pt x="266" y="245"/>
                    <a:pt x="265" y="246"/>
                  </a:cubicBezTo>
                  <a:cubicBezTo>
                    <a:pt x="264" y="246"/>
                    <a:pt x="265" y="248"/>
                    <a:pt x="264" y="248"/>
                  </a:cubicBezTo>
                  <a:cubicBezTo>
                    <a:pt x="264" y="249"/>
                    <a:pt x="263" y="249"/>
                    <a:pt x="263" y="249"/>
                  </a:cubicBezTo>
                  <a:cubicBezTo>
                    <a:pt x="262" y="250"/>
                    <a:pt x="261" y="251"/>
                    <a:pt x="261" y="251"/>
                  </a:cubicBezTo>
                  <a:cubicBezTo>
                    <a:pt x="260" y="251"/>
                    <a:pt x="259" y="252"/>
                    <a:pt x="259" y="253"/>
                  </a:cubicBezTo>
                  <a:cubicBezTo>
                    <a:pt x="259" y="253"/>
                    <a:pt x="258" y="254"/>
                    <a:pt x="257" y="254"/>
                  </a:cubicBezTo>
                  <a:cubicBezTo>
                    <a:pt x="256" y="255"/>
                    <a:pt x="256" y="255"/>
                    <a:pt x="255" y="256"/>
                  </a:cubicBezTo>
                  <a:cubicBezTo>
                    <a:pt x="254" y="256"/>
                    <a:pt x="253" y="256"/>
                    <a:pt x="253" y="257"/>
                  </a:cubicBezTo>
                  <a:cubicBezTo>
                    <a:pt x="253" y="257"/>
                    <a:pt x="253" y="257"/>
                    <a:pt x="253" y="257"/>
                  </a:cubicBezTo>
                  <a:cubicBezTo>
                    <a:pt x="253" y="258"/>
                    <a:pt x="254" y="258"/>
                    <a:pt x="255" y="258"/>
                  </a:cubicBezTo>
                  <a:close/>
                  <a:moveTo>
                    <a:pt x="138" y="310"/>
                  </a:moveTo>
                  <a:cubicBezTo>
                    <a:pt x="139" y="311"/>
                    <a:pt x="140" y="310"/>
                    <a:pt x="140" y="310"/>
                  </a:cubicBezTo>
                  <a:cubicBezTo>
                    <a:pt x="142" y="310"/>
                    <a:pt x="143" y="309"/>
                    <a:pt x="144" y="309"/>
                  </a:cubicBezTo>
                  <a:cubicBezTo>
                    <a:pt x="145" y="308"/>
                    <a:pt x="145" y="308"/>
                    <a:pt x="146" y="307"/>
                  </a:cubicBezTo>
                  <a:cubicBezTo>
                    <a:pt x="146" y="306"/>
                    <a:pt x="146" y="306"/>
                    <a:pt x="147" y="305"/>
                  </a:cubicBezTo>
                  <a:cubicBezTo>
                    <a:pt x="147" y="305"/>
                    <a:pt x="148" y="305"/>
                    <a:pt x="148" y="304"/>
                  </a:cubicBezTo>
                  <a:cubicBezTo>
                    <a:pt x="149" y="304"/>
                    <a:pt x="150" y="303"/>
                    <a:pt x="151" y="302"/>
                  </a:cubicBezTo>
                  <a:cubicBezTo>
                    <a:pt x="151" y="302"/>
                    <a:pt x="152" y="302"/>
                    <a:pt x="152" y="301"/>
                  </a:cubicBezTo>
                  <a:cubicBezTo>
                    <a:pt x="152" y="300"/>
                    <a:pt x="151" y="300"/>
                    <a:pt x="151" y="300"/>
                  </a:cubicBezTo>
                  <a:cubicBezTo>
                    <a:pt x="150" y="299"/>
                    <a:pt x="150" y="298"/>
                    <a:pt x="150" y="296"/>
                  </a:cubicBezTo>
                  <a:cubicBezTo>
                    <a:pt x="150" y="296"/>
                    <a:pt x="150" y="296"/>
                    <a:pt x="149" y="296"/>
                  </a:cubicBezTo>
                  <a:cubicBezTo>
                    <a:pt x="149" y="296"/>
                    <a:pt x="148" y="296"/>
                    <a:pt x="148" y="297"/>
                  </a:cubicBezTo>
                  <a:cubicBezTo>
                    <a:pt x="148" y="297"/>
                    <a:pt x="148" y="298"/>
                    <a:pt x="147" y="299"/>
                  </a:cubicBezTo>
                  <a:cubicBezTo>
                    <a:pt x="146" y="299"/>
                    <a:pt x="146" y="299"/>
                    <a:pt x="146" y="299"/>
                  </a:cubicBezTo>
                  <a:cubicBezTo>
                    <a:pt x="146" y="299"/>
                    <a:pt x="146" y="300"/>
                    <a:pt x="146" y="300"/>
                  </a:cubicBezTo>
                  <a:cubicBezTo>
                    <a:pt x="146" y="301"/>
                    <a:pt x="145" y="301"/>
                    <a:pt x="144" y="301"/>
                  </a:cubicBezTo>
                  <a:cubicBezTo>
                    <a:pt x="143" y="302"/>
                    <a:pt x="143" y="302"/>
                    <a:pt x="143" y="303"/>
                  </a:cubicBezTo>
                  <a:cubicBezTo>
                    <a:pt x="142" y="302"/>
                    <a:pt x="142" y="300"/>
                    <a:pt x="141" y="300"/>
                  </a:cubicBezTo>
                  <a:cubicBezTo>
                    <a:pt x="141" y="300"/>
                    <a:pt x="141" y="301"/>
                    <a:pt x="140" y="301"/>
                  </a:cubicBezTo>
                  <a:cubicBezTo>
                    <a:pt x="140" y="301"/>
                    <a:pt x="139" y="302"/>
                    <a:pt x="139" y="302"/>
                  </a:cubicBezTo>
                  <a:cubicBezTo>
                    <a:pt x="139" y="302"/>
                    <a:pt x="138" y="302"/>
                    <a:pt x="138" y="302"/>
                  </a:cubicBezTo>
                  <a:cubicBezTo>
                    <a:pt x="139" y="303"/>
                    <a:pt x="138" y="304"/>
                    <a:pt x="138" y="305"/>
                  </a:cubicBezTo>
                  <a:cubicBezTo>
                    <a:pt x="138" y="306"/>
                    <a:pt x="138" y="306"/>
                    <a:pt x="138" y="307"/>
                  </a:cubicBezTo>
                  <a:cubicBezTo>
                    <a:pt x="138" y="308"/>
                    <a:pt x="138" y="309"/>
                    <a:pt x="138" y="310"/>
                  </a:cubicBezTo>
                  <a:cubicBezTo>
                    <a:pt x="138" y="310"/>
                    <a:pt x="138" y="310"/>
                    <a:pt x="138" y="310"/>
                  </a:cubicBezTo>
                  <a:close/>
                  <a:moveTo>
                    <a:pt x="237" y="305"/>
                  </a:moveTo>
                  <a:cubicBezTo>
                    <a:pt x="237" y="305"/>
                    <a:pt x="237" y="305"/>
                    <a:pt x="237" y="305"/>
                  </a:cubicBezTo>
                  <a:cubicBezTo>
                    <a:pt x="237" y="306"/>
                    <a:pt x="238" y="306"/>
                    <a:pt x="238" y="306"/>
                  </a:cubicBezTo>
                  <a:cubicBezTo>
                    <a:pt x="238" y="306"/>
                    <a:pt x="238" y="306"/>
                    <a:pt x="238" y="306"/>
                  </a:cubicBezTo>
                  <a:cubicBezTo>
                    <a:pt x="239" y="306"/>
                    <a:pt x="239" y="306"/>
                    <a:pt x="239" y="305"/>
                  </a:cubicBezTo>
                  <a:cubicBezTo>
                    <a:pt x="239" y="305"/>
                    <a:pt x="239" y="305"/>
                    <a:pt x="239" y="305"/>
                  </a:cubicBezTo>
                  <a:cubicBezTo>
                    <a:pt x="239" y="305"/>
                    <a:pt x="239" y="305"/>
                    <a:pt x="239" y="305"/>
                  </a:cubicBezTo>
                  <a:cubicBezTo>
                    <a:pt x="239" y="304"/>
                    <a:pt x="239" y="303"/>
                    <a:pt x="238" y="303"/>
                  </a:cubicBezTo>
                  <a:cubicBezTo>
                    <a:pt x="237" y="303"/>
                    <a:pt x="237" y="303"/>
                    <a:pt x="237" y="304"/>
                  </a:cubicBezTo>
                  <a:cubicBezTo>
                    <a:pt x="237" y="304"/>
                    <a:pt x="237" y="305"/>
                    <a:pt x="237" y="305"/>
                  </a:cubicBezTo>
                  <a:close/>
                  <a:moveTo>
                    <a:pt x="140" y="296"/>
                  </a:moveTo>
                  <a:cubicBezTo>
                    <a:pt x="140" y="297"/>
                    <a:pt x="141" y="298"/>
                    <a:pt x="141" y="297"/>
                  </a:cubicBezTo>
                  <a:cubicBezTo>
                    <a:pt x="142" y="297"/>
                    <a:pt x="142" y="296"/>
                    <a:pt x="142" y="296"/>
                  </a:cubicBezTo>
                  <a:cubicBezTo>
                    <a:pt x="142" y="296"/>
                    <a:pt x="142" y="295"/>
                    <a:pt x="142" y="295"/>
                  </a:cubicBezTo>
                  <a:cubicBezTo>
                    <a:pt x="142" y="295"/>
                    <a:pt x="142" y="295"/>
                    <a:pt x="142" y="295"/>
                  </a:cubicBezTo>
                  <a:cubicBezTo>
                    <a:pt x="143" y="294"/>
                    <a:pt x="143" y="294"/>
                    <a:pt x="143" y="293"/>
                  </a:cubicBezTo>
                  <a:cubicBezTo>
                    <a:pt x="143" y="292"/>
                    <a:pt x="142" y="292"/>
                    <a:pt x="141" y="292"/>
                  </a:cubicBezTo>
                  <a:cubicBezTo>
                    <a:pt x="141" y="293"/>
                    <a:pt x="141" y="294"/>
                    <a:pt x="141" y="294"/>
                  </a:cubicBezTo>
                  <a:cubicBezTo>
                    <a:pt x="141" y="295"/>
                    <a:pt x="141" y="295"/>
                    <a:pt x="141" y="295"/>
                  </a:cubicBezTo>
                  <a:cubicBezTo>
                    <a:pt x="141" y="296"/>
                    <a:pt x="140" y="296"/>
                    <a:pt x="140" y="296"/>
                  </a:cubicBezTo>
                  <a:close/>
                  <a:moveTo>
                    <a:pt x="410" y="142"/>
                  </a:moveTo>
                  <a:cubicBezTo>
                    <a:pt x="410" y="142"/>
                    <a:pt x="410" y="143"/>
                    <a:pt x="410" y="143"/>
                  </a:cubicBezTo>
                  <a:cubicBezTo>
                    <a:pt x="410" y="143"/>
                    <a:pt x="410" y="143"/>
                    <a:pt x="410" y="143"/>
                  </a:cubicBezTo>
                  <a:cubicBezTo>
                    <a:pt x="411" y="143"/>
                    <a:pt x="410" y="143"/>
                    <a:pt x="411" y="144"/>
                  </a:cubicBezTo>
                  <a:cubicBezTo>
                    <a:pt x="411" y="144"/>
                    <a:pt x="411" y="144"/>
                    <a:pt x="411" y="144"/>
                  </a:cubicBezTo>
                  <a:cubicBezTo>
                    <a:pt x="412" y="144"/>
                    <a:pt x="414" y="145"/>
                    <a:pt x="414" y="146"/>
                  </a:cubicBezTo>
                  <a:cubicBezTo>
                    <a:pt x="414" y="146"/>
                    <a:pt x="414" y="146"/>
                    <a:pt x="414" y="147"/>
                  </a:cubicBezTo>
                  <a:cubicBezTo>
                    <a:pt x="414" y="147"/>
                    <a:pt x="414" y="147"/>
                    <a:pt x="414" y="147"/>
                  </a:cubicBezTo>
                  <a:cubicBezTo>
                    <a:pt x="415" y="147"/>
                    <a:pt x="416" y="148"/>
                    <a:pt x="416" y="148"/>
                  </a:cubicBezTo>
                  <a:cubicBezTo>
                    <a:pt x="417" y="147"/>
                    <a:pt x="418" y="147"/>
                    <a:pt x="419" y="146"/>
                  </a:cubicBezTo>
                  <a:cubicBezTo>
                    <a:pt x="419" y="146"/>
                    <a:pt x="419" y="145"/>
                    <a:pt x="419" y="145"/>
                  </a:cubicBezTo>
                  <a:cubicBezTo>
                    <a:pt x="419" y="144"/>
                    <a:pt x="418" y="143"/>
                    <a:pt x="418" y="143"/>
                  </a:cubicBezTo>
                  <a:cubicBezTo>
                    <a:pt x="418" y="142"/>
                    <a:pt x="417" y="142"/>
                    <a:pt x="416" y="142"/>
                  </a:cubicBezTo>
                  <a:cubicBezTo>
                    <a:pt x="415" y="141"/>
                    <a:pt x="414" y="142"/>
                    <a:pt x="413" y="141"/>
                  </a:cubicBezTo>
                  <a:cubicBezTo>
                    <a:pt x="412" y="140"/>
                    <a:pt x="411" y="141"/>
                    <a:pt x="410" y="142"/>
                  </a:cubicBezTo>
                  <a:close/>
                  <a:moveTo>
                    <a:pt x="130" y="314"/>
                  </a:moveTo>
                  <a:cubicBezTo>
                    <a:pt x="130" y="315"/>
                    <a:pt x="131" y="315"/>
                    <a:pt x="132" y="316"/>
                  </a:cubicBezTo>
                  <a:cubicBezTo>
                    <a:pt x="132" y="316"/>
                    <a:pt x="132" y="316"/>
                    <a:pt x="132" y="316"/>
                  </a:cubicBezTo>
                  <a:cubicBezTo>
                    <a:pt x="132" y="316"/>
                    <a:pt x="132" y="316"/>
                    <a:pt x="132" y="316"/>
                  </a:cubicBezTo>
                  <a:cubicBezTo>
                    <a:pt x="133" y="317"/>
                    <a:pt x="132" y="317"/>
                    <a:pt x="132" y="317"/>
                  </a:cubicBezTo>
                  <a:cubicBezTo>
                    <a:pt x="132" y="317"/>
                    <a:pt x="131" y="317"/>
                    <a:pt x="131" y="318"/>
                  </a:cubicBezTo>
                  <a:cubicBezTo>
                    <a:pt x="131" y="319"/>
                    <a:pt x="133" y="319"/>
                    <a:pt x="133" y="319"/>
                  </a:cubicBezTo>
                  <a:cubicBezTo>
                    <a:pt x="134" y="320"/>
                    <a:pt x="135" y="322"/>
                    <a:pt x="136" y="321"/>
                  </a:cubicBezTo>
                  <a:cubicBezTo>
                    <a:pt x="137" y="321"/>
                    <a:pt x="137" y="321"/>
                    <a:pt x="137" y="320"/>
                  </a:cubicBezTo>
                  <a:cubicBezTo>
                    <a:pt x="137" y="320"/>
                    <a:pt x="136" y="320"/>
                    <a:pt x="136" y="319"/>
                  </a:cubicBezTo>
                  <a:cubicBezTo>
                    <a:pt x="135" y="319"/>
                    <a:pt x="135" y="318"/>
                    <a:pt x="135" y="317"/>
                  </a:cubicBezTo>
                  <a:cubicBezTo>
                    <a:pt x="135" y="316"/>
                    <a:pt x="135" y="315"/>
                    <a:pt x="134" y="315"/>
                  </a:cubicBezTo>
                  <a:cubicBezTo>
                    <a:pt x="134" y="315"/>
                    <a:pt x="134" y="315"/>
                    <a:pt x="134" y="315"/>
                  </a:cubicBezTo>
                  <a:cubicBezTo>
                    <a:pt x="133" y="315"/>
                    <a:pt x="132" y="315"/>
                    <a:pt x="131" y="314"/>
                  </a:cubicBezTo>
                  <a:cubicBezTo>
                    <a:pt x="131" y="313"/>
                    <a:pt x="130" y="313"/>
                    <a:pt x="130" y="313"/>
                  </a:cubicBezTo>
                  <a:cubicBezTo>
                    <a:pt x="130" y="313"/>
                    <a:pt x="129" y="314"/>
                    <a:pt x="130" y="314"/>
                  </a:cubicBezTo>
                  <a:close/>
                  <a:moveTo>
                    <a:pt x="132" y="308"/>
                  </a:moveTo>
                  <a:cubicBezTo>
                    <a:pt x="132" y="309"/>
                    <a:pt x="132" y="309"/>
                    <a:pt x="133" y="310"/>
                  </a:cubicBezTo>
                  <a:cubicBezTo>
                    <a:pt x="133" y="310"/>
                    <a:pt x="133" y="310"/>
                    <a:pt x="133" y="310"/>
                  </a:cubicBezTo>
                  <a:cubicBezTo>
                    <a:pt x="133" y="311"/>
                    <a:pt x="133" y="311"/>
                    <a:pt x="132" y="311"/>
                  </a:cubicBezTo>
                  <a:cubicBezTo>
                    <a:pt x="132" y="312"/>
                    <a:pt x="132" y="312"/>
                    <a:pt x="132" y="312"/>
                  </a:cubicBezTo>
                  <a:cubicBezTo>
                    <a:pt x="132" y="313"/>
                    <a:pt x="133" y="313"/>
                    <a:pt x="134" y="313"/>
                  </a:cubicBezTo>
                  <a:cubicBezTo>
                    <a:pt x="134" y="313"/>
                    <a:pt x="137" y="313"/>
                    <a:pt x="136" y="312"/>
                  </a:cubicBezTo>
                  <a:cubicBezTo>
                    <a:pt x="136" y="312"/>
                    <a:pt x="136" y="311"/>
                    <a:pt x="136" y="311"/>
                  </a:cubicBezTo>
                  <a:cubicBezTo>
                    <a:pt x="136" y="311"/>
                    <a:pt x="135" y="311"/>
                    <a:pt x="135" y="311"/>
                  </a:cubicBezTo>
                  <a:cubicBezTo>
                    <a:pt x="135" y="310"/>
                    <a:pt x="136" y="310"/>
                    <a:pt x="136" y="309"/>
                  </a:cubicBezTo>
                  <a:cubicBezTo>
                    <a:pt x="136" y="308"/>
                    <a:pt x="136" y="308"/>
                    <a:pt x="136" y="307"/>
                  </a:cubicBezTo>
                  <a:cubicBezTo>
                    <a:pt x="136" y="307"/>
                    <a:pt x="136" y="306"/>
                    <a:pt x="136" y="305"/>
                  </a:cubicBezTo>
                  <a:cubicBezTo>
                    <a:pt x="135" y="305"/>
                    <a:pt x="136" y="304"/>
                    <a:pt x="136" y="304"/>
                  </a:cubicBezTo>
                  <a:cubicBezTo>
                    <a:pt x="136" y="303"/>
                    <a:pt x="135" y="302"/>
                    <a:pt x="134" y="302"/>
                  </a:cubicBezTo>
                  <a:cubicBezTo>
                    <a:pt x="134" y="302"/>
                    <a:pt x="134" y="302"/>
                    <a:pt x="134" y="302"/>
                  </a:cubicBezTo>
                  <a:cubicBezTo>
                    <a:pt x="134" y="302"/>
                    <a:pt x="134" y="303"/>
                    <a:pt x="134" y="303"/>
                  </a:cubicBezTo>
                  <a:cubicBezTo>
                    <a:pt x="134" y="304"/>
                    <a:pt x="133" y="303"/>
                    <a:pt x="132" y="304"/>
                  </a:cubicBezTo>
                  <a:cubicBezTo>
                    <a:pt x="132" y="304"/>
                    <a:pt x="132" y="305"/>
                    <a:pt x="132" y="305"/>
                  </a:cubicBezTo>
                  <a:cubicBezTo>
                    <a:pt x="132" y="306"/>
                    <a:pt x="132" y="307"/>
                    <a:pt x="132" y="308"/>
                  </a:cubicBezTo>
                  <a:close/>
                  <a:moveTo>
                    <a:pt x="337" y="144"/>
                  </a:moveTo>
                  <a:cubicBezTo>
                    <a:pt x="337" y="144"/>
                    <a:pt x="337" y="143"/>
                    <a:pt x="337" y="143"/>
                  </a:cubicBezTo>
                  <a:cubicBezTo>
                    <a:pt x="337" y="142"/>
                    <a:pt x="338" y="142"/>
                    <a:pt x="339" y="142"/>
                  </a:cubicBezTo>
                  <a:cubicBezTo>
                    <a:pt x="340" y="141"/>
                    <a:pt x="341" y="141"/>
                    <a:pt x="342" y="140"/>
                  </a:cubicBezTo>
                  <a:cubicBezTo>
                    <a:pt x="342" y="139"/>
                    <a:pt x="342" y="139"/>
                    <a:pt x="343" y="138"/>
                  </a:cubicBezTo>
                  <a:cubicBezTo>
                    <a:pt x="343" y="138"/>
                    <a:pt x="343" y="138"/>
                    <a:pt x="344" y="138"/>
                  </a:cubicBezTo>
                  <a:cubicBezTo>
                    <a:pt x="344" y="137"/>
                    <a:pt x="345" y="137"/>
                    <a:pt x="345" y="137"/>
                  </a:cubicBezTo>
                  <a:cubicBezTo>
                    <a:pt x="346" y="137"/>
                    <a:pt x="346" y="137"/>
                    <a:pt x="347" y="137"/>
                  </a:cubicBezTo>
                  <a:cubicBezTo>
                    <a:pt x="348" y="136"/>
                    <a:pt x="349" y="136"/>
                    <a:pt x="351" y="136"/>
                  </a:cubicBezTo>
                  <a:cubicBezTo>
                    <a:pt x="353" y="136"/>
                    <a:pt x="354" y="134"/>
                    <a:pt x="356" y="134"/>
                  </a:cubicBezTo>
                  <a:cubicBezTo>
                    <a:pt x="357" y="133"/>
                    <a:pt x="358" y="133"/>
                    <a:pt x="359" y="132"/>
                  </a:cubicBezTo>
                  <a:cubicBezTo>
                    <a:pt x="359" y="132"/>
                    <a:pt x="359" y="132"/>
                    <a:pt x="359" y="132"/>
                  </a:cubicBezTo>
                  <a:cubicBezTo>
                    <a:pt x="360" y="132"/>
                    <a:pt x="361" y="131"/>
                    <a:pt x="361" y="131"/>
                  </a:cubicBezTo>
                  <a:cubicBezTo>
                    <a:pt x="362" y="131"/>
                    <a:pt x="363" y="131"/>
                    <a:pt x="364" y="131"/>
                  </a:cubicBezTo>
                  <a:cubicBezTo>
                    <a:pt x="365" y="130"/>
                    <a:pt x="366" y="130"/>
                    <a:pt x="366" y="129"/>
                  </a:cubicBezTo>
                  <a:cubicBezTo>
                    <a:pt x="366" y="129"/>
                    <a:pt x="366" y="129"/>
                    <a:pt x="367" y="128"/>
                  </a:cubicBezTo>
                  <a:cubicBezTo>
                    <a:pt x="367" y="128"/>
                    <a:pt x="367" y="128"/>
                    <a:pt x="368" y="128"/>
                  </a:cubicBezTo>
                  <a:cubicBezTo>
                    <a:pt x="369" y="128"/>
                    <a:pt x="370" y="128"/>
                    <a:pt x="371" y="127"/>
                  </a:cubicBezTo>
                  <a:cubicBezTo>
                    <a:pt x="371" y="127"/>
                    <a:pt x="372" y="126"/>
                    <a:pt x="372" y="126"/>
                  </a:cubicBezTo>
                  <a:cubicBezTo>
                    <a:pt x="372" y="126"/>
                    <a:pt x="373" y="126"/>
                    <a:pt x="373" y="126"/>
                  </a:cubicBezTo>
                  <a:cubicBezTo>
                    <a:pt x="374" y="126"/>
                    <a:pt x="374" y="125"/>
                    <a:pt x="374" y="125"/>
                  </a:cubicBezTo>
                  <a:cubicBezTo>
                    <a:pt x="375" y="123"/>
                    <a:pt x="376" y="123"/>
                    <a:pt x="377" y="122"/>
                  </a:cubicBezTo>
                  <a:cubicBezTo>
                    <a:pt x="378" y="121"/>
                    <a:pt x="379" y="121"/>
                    <a:pt x="380" y="120"/>
                  </a:cubicBezTo>
                  <a:cubicBezTo>
                    <a:pt x="380" y="120"/>
                    <a:pt x="381" y="120"/>
                    <a:pt x="381" y="120"/>
                  </a:cubicBezTo>
                  <a:cubicBezTo>
                    <a:pt x="381" y="120"/>
                    <a:pt x="382" y="119"/>
                    <a:pt x="382" y="119"/>
                  </a:cubicBezTo>
                  <a:cubicBezTo>
                    <a:pt x="382" y="119"/>
                    <a:pt x="383" y="120"/>
                    <a:pt x="383" y="119"/>
                  </a:cubicBezTo>
                  <a:cubicBezTo>
                    <a:pt x="383" y="119"/>
                    <a:pt x="383" y="118"/>
                    <a:pt x="383" y="118"/>
                  </a:cubicBezTo>
                  <a:cubicBezTo>
                    <a:pt x="384" y="117"/>
                    <a:pt x="385" y="116"/>
                    <a:pt x="387" y="115"/>
                  </a:cubicBezTo>
                  <a:cubicBezTo>
                    <a:pt x="387" y="115"/>
                    <a:pt x="388" y="116"/>
                    <a:pt x="389" y="116"/>
                  </a:cubicBezTo>
                  <a:cubicBezTo>
                    <a:pt x="390" y="115"/>
                    <a:pt x="390" y="116"/>
                    <a:pt x="391" y="116"/>
                  </a:cubicBezTo>
                  <a:cubicBezTo>
                    <a:pt x="392" y="115"/>
                    <a:pt x="392" y="115"/>
                    <a:pt x="393" y="115"/>
                  </a:cubicBezTo>
                  <a:cubicBezTo>
                    <a:pt x="393" y="115"/>
                    <a:pt x="393" y="116"/>
                    <a:pt x="394" y="116"/>
                  </a:cubicBezTo>
                  <a:cubicBezTo>
                    <a:pt x="394" y="116"/>
                    <a:pt x="395" y="115"/>
                    <a:pt x="395" y="115"/>
                  </a:cubicBezTo>
                  <a:cubicBezTo>
                    <a:pt x="397" y="115"/>
                    <a:pt x="398" y="115"/>
                    <a:pt x="399" y="116"/>
                  </a:cubicBezTo>
                  <a:cubicBezTo>
                    <a:pt x="400" y="116"/>
                    <a:pt x="401" y="117"/>
                    <a:pt x="401" y="118"/>
                  </a:cubicBezTo>
                  <a:cubicBezTo>
                    <a:pt x="401" y="119"/>
                    <a:pt x="401" y="120"/>
                    <a:pt x="401" y="120"/>
                  </a:cubicBezTo>
                  <a:cubicBezTo>
                    <a:pt x="402" y="121"/>
                    <a:pt x="402" y="121"/>
                    <a:pt x="403" y="121"/>
                  </a:cubicBezTo>
                  <a:cubicBezTo>
                    <a:pt x="403" y="120"/>
                    <a:pt x="403" y="120"/>
                    <a:pt x="404" y="120"/>
                  </a:cubicBezTo>
                  <a:cubicBezTo>
                    <a:pt x="404" y="120"/>
                    <a:pt x="404" y="120"/>
                    <a:pt x="404" y="120"/>
                  </a:cubicBezTo>
                  <a:cubicBezTo>
                    <a:pt x="404" y="121"/>
                    <a:pt x="405" y="121"/>
                    <a:pt x="406" y="121"/>
                  </a:cubicBezTo>
                  <a:cubicBezTo>
                    <a:pt x="406" y="121"/>
                    <a:pt x="406" y="121"/>
                    <a:pt x="406" y="121"/>
                  </a:cubicBezTo>
                  <a:cubicBezTo>
                    <a:pt x="406" y="120"/>
                    <a:pt x="406" y="120"/>
                    <a:pt x="406" y="119"/>
                  </a:cubicBezTo>
                  <a:cubicBezTo>
                    <a:pt x="407" y="119"/>
                    <a:pt x="406" y="118"/>
                    <a:pt x="406" y="118"/>
                  </a:cubicBezTo>
                  <a:cubicBezTo>
                    <a:pt x="406" y="117"/>
                    <a:pt x="407" y="117"/>
                    <a:pt x="407" y="116"/>
                  </a:cubicBezTo>
                  <a:cubicBezTo>
                    <a:pt x="407" y="115"/>
                    <a:pt x="408" y="115"/>
                    <a:pt x="408" y="115"/>
                  </a:cubicBezTo>
                  <a:cubicBezTo>
                    <a:pt x="409" y="114"/>
                    <a:pt x="409" y="114"/>
                    <a:pt x="410" y="114"/>
                  </a:cubicBezTo>
                  <a:cubicBezTo>
                    <a:pt x="411" y="114"/>
                    <a:pt x="411" y="114"/>
                    <a:pt x="411" y="115"/>
                  </a:cubicBezTo>
                  <a:cubicBezTo>
                    <a:pt x="411" y="116"/>
                    <a:pt x="412" y="116"/>
                    <a:pt x="412" y="117"/>
                  </a:cubicBezTo>
                  <a:cubicBezTo>
                    <a:pt x="412" y="119"/>
                    <a:pt x="412" y="120"/>
                    <a:pt x="412" y="122"/>
                  </a:cubicBezTo>
                  <a:cubicBezTo>
                    <a:pt x="413" y="122"/>
                    <a:pt x="413" y="124"/>
                    <a:pt x="413" y="124"/>
                  </a:cubicBezTo>
                  <a:cubicBezTo>
                    <a:pt x="413" y="125"/>
                    <a:pt x="412" y="126"/>
                    <a:pt x="412" y="126"/>
                  </a:cubicBezTo>
                  <a:cubicBezTo>
                    <a:pt x="411" y="127"/>
                    <a:pt x="410" y="127"/>
                    <a:pt x="409" y="127"/>
                  </a:cubicBezTo>
                  <a:cubicBezTo>
                    <a:pt x="408" y="127"/>
                    <a:pt x="408" y="127"/>
                    <a:pt x="407" y="127"/>
                  </a:cubicBezTo>
                  <a:cubicBezTo>
                    <a:pt x="406" y="128"/>
                    <a:pt x="405" y="128"/>
                    <a:pt x="405" y="128"/>
                  </a:cubicBezTo>
                  <a:cubicBezTo>
                    <a:pt x="404" y="129"/>
                    <a:pt x="404" y="129"/>
                    <a:pt x="403" y="130"/>
                  </a:cubicBezTo>
                  <a:cubicBezTo>
                    <a:pt x="403" y="130"/>
                    <a:pt x="403" y="131"/>
                    <a:pt x="403" y="132"/>
                  </a:cubicBezTo>
                  <a:cubicBezTo>
                    <a:pt x="403" y="133"/>
                    <a:pt x="404" y="133"/>
                    <a:pt x="404" y="134"/>
                  </a:cubicBezTo>
                  <a:cubicBezTo>
                    <a:pt x="405" y="134"/>
                    <a:pt x="405" y="134"/>
                    <a:pt x="405" y="135"/>
                  </a:cubicBezTo>
                  <a:cubicBezTo>
                    <a:pt x="405" y="135"/>
                    <a:pt x="406" y="136"/>
                    <a:pt x="405" y="136"/>
                  </a:cubicBezTo>
                  <a:cubicBezTo>
                    <a:pt x="405" y="137"/>
                    <a:pt x="404" y="137"/>
                    <a:pt x="403" y="137"/>
                  </a:cubicBezTo>
                  <a:cubicBezTo>
                    <a:pt x="402" y="137"/>
                    <a:pt x="402" y="135"/>
                    <a:pt x="401" y="135"/>
                  </a:cubicBezTo>
                  <a:cubicBezTo>
                    <a:pt x="401" y="135"/>
                    <a:pt x="401" y="135"/>
                    <a:pt x="401" y="135"/>
                  </a:cubicBezTo>
                  <a:cubicBezTo>
                    <a:pt x="400" y="135"/>
                    <a:pt x="401" y="137"/>
                    <a:pt x="401" y="137"/>
                  </a:cubicBezTo>
                  <a:cubicBezTo>
                    <a:pt x="401" y="138"/>
                    <a:pt x="400" y="138"/>
                    <a:pt x="400" y="139"/>
                  </a:cubicBezTo>
                  <a:cubicBezTo>
                    <a:pt x="400" y="139"/>
                    <a:pt x="399" y="139"/>
                    <a:pt x="399" y="140"/>
                  </a:cubicBezTo>
                  <a:cubicBezTo>
                    <a:pt x="398" y="140"/>
                    <a:pt x="398" y="141"/>
                    <a:pt x="398" y="141"/>
                  </a:cubicBezTo>
                  <a:cubicBezTo>
                    <a:pt x="398" y="142"/>
                    <a:pt x="398" y="142"/>
                    <a:pt x="398" y="142"/>
                  </a:cubicBezTo>
                  <a:cubicBezTo>
                    <a:pt x="398" y="142"/>
                    <a:pt x="398" y="143"/>
                    <a:pt x="398" y="144"/>
                  </a:cubicBezTo>
                  <a:cubicBezTo>
                    <a:pt x="398" y="144"/>
                    <a:pt x="398" y="144"/>
                    <a:pt x="397" y="145"/>
                  </a:cubicBezTo>
                  <a:cubicBezTo>
                    <a:pt x="397" y="145"/>
                    <a:pt x="396" y="145"/>
                    <a:pt x="396" y="145"/>
                  </a:cubicBezTo>
                  <a:cubicBezTo>
                    <a:pt x="395" y="146"/>
                    <a:pt x="394" y="145"/>
                    <a:pt x="394" y="146"/>
                  </a:cubicBezTo>
                  <a:cubicBezTo>
                    <a:pt x="393" y="147"/>
                    <a:pt x="392" y="147"/>
                    <a:pt x="391" y="147"/>
                  </a:cubicBezTo>
                  <a:cubicBezTo>
                    <a:pt x="390" y="147"/>
                    <a:pt x="390" y="147"/>
                    <a:pt x="390" y="147"/>
                  </a:cubicBezTo>
                  <a:cubicBezTo>
                    <a:pt x="390" y="147"/>
                    <a:pt x="388" y="146"/>
                    <a:pt x="388" y="147"/>
                  </a:cubicBezTo>
                  <a:cubicBezTo>
                    <a:pt x="388" y="147"/>
                    <a:pt x="388" y="147"/>
                    <a:pt x="388" y="147"/>
                  </a:cubicBezTo>
                  <a:cubicBezTo>
                    <a:pt x="388" y="148"/>
                    <a:pt x="387" y="148"/>
                    <a:pt x="387" y="149"/>
                  </a:cubicBezTo>
                  <a:cubicBezTo>
                    <a:pt x="385" y="150"/>
                    <a:pt x="386" y="152"/>
                    <a:pt x="386" y="154"/>
                  </a:cubicBezTo>
                  <a:cubicBezTo>
                    <a:pt x="386" y="154"/>
                    <a:pt x="386" y="154"/>
                    <a:pt x="386" y="154"/>
                  </a:cubicBezTo>
                  <a:cubicBezTo>
                    <a:pt x="384" y="154"/>
                    <a:pt x="384" y="154"/>
                    <a:pt x="384" y="155"/>
                  </a:cubicBezTo>
                  <a:cubicBezTo>
                    <a:pt x="384" y="155"/>
                    <a:pt x="383" y="155"/>
                    <a:pt x="383" y="155"/>
                  </a:cubicBezTo>
                  <a:cubicBezTo>
                    <a:pt x="382" y="156"/>
                    <a:pt x="382" y="156"/>
                    <a:pt x="381" y="156"/>
                  </a:cubicBezTo>
                  <a:cubicBezTo>
                    <a:pt x="381" y="156"/>
                    <a:pt x="380" y="156"/>
                    <a:pt x="380" y="156"/>
                  </a:cubicBezTo>
                  <a:cubicBezTo>
                    <a:pt x="380" y="156"/>
                    <a:pt x="379" y="156"/>
                    <a:pt x="379" y="155"/>
                  </a:cubicBezTo>
                  <a:cubicBezTo>
                    <a:pt x="379" y="155"/>
                    <a:pt x="379" y="154"/>
                    <a:pt x="380" y="154"/>
                  </a:cubicBezTo>
                  <a:cubicBezTo>
                    <a:pt x="379" y="153"/>
                    <a:pt x="379" y="153"/>
                    <a:pt x="378" y="152"/>
                  </a:cubicBezTo>
                  <a:cubicBezTo>
                    <a:pt x="378" y="151"/>
                    <a:pt x="379" y="151"/>
                    <a:pt x="379" y="150"/>
                  </a:cubicBezTo>
                  <a:cubicBezTo>
                    <a:pt x="379" y="149"/>
                    <a:pt x="379" y="148"/>
                    <a:pt x="379" y="148"/>
                  </a:cubicBezTo>
                  <a:cubicBezTo>
                    <a:pt x="380" y="147"/>
                    <a:pt x="380" y="146"/>
                    <a:pt x="380" y="146"/>
                  </a:cubicBezTo>
                  <a:cubicBezTo>
                    <a:pt x="381" y="146"/>
                    <a:pt x="381" y="145"/>
                    <a:pt x="382" y="145"/>
                  </a:cubicBezTo>
                  <a:cubicBezTo>
                    <a:pt x="382" y="145"/>
                    <a:pt x="382" y="144"/>
                    <a:pt x="382" y="144"/>
                  </a:cubicBezTo>
                  <a:cubicBezTo>
                    <a:pt x="382" y="143"/>
                    <a:pt x="382" y="142"/>
                    <a:pt x="383" y="141"/>
                  </a:cubicBezTo>
                  <a:cubicBezTo>
                    <a:pt x="383" y="141"/>
                    <a:pt x="383" y="140"/>
                    <a:pt x="384" y="140"/>
                  </a:cubicBezTo>
                  <a:cubicBezTo>
                    <a:pt x="385" y="139"/>
                    <a:pt x="385" y="139"/>
                    <a:pt x="385" y="138"/>
                  </a:cubicBezTo>
                  <a:cubicBezTo>
                    <a:pt x="386" y="137"/>
                    <a:pt x="386" y="137"/>
                    <a:pt x="386" y="137"/>
                  </a:cubicBezTo>
                  <a:cubicBezTo>
                    <a:pt x="386" y="136"/>
                    <a:pt x="386" y="134"/>
                    <a:pt x="387" y="133"/>
                  </a:cubicBezTo>
                  <a:cubicBezTo>
                    <a:pt x="387" y="132"/>
                    <a:pt x="385" y="133"/>
                    <a:pt x="385" y="133"/>
                  </a:cubicBezTo>
                  <a:cubicBezTo>
                    <a:pt x="385" y="133"/>
                    <a:pt x="385" y="133"/>
                    <a:pt x="385" y="134"/>
                  </a:cubicBezTo>
                  <a:cubicBezTo>
                    <a:pt x="384" y="134"/>
                    <a:pt x="383" y="134"/>
                    <a:pt x="383" y="134"/>
                  </a:cubicBezTo>
                  <a:cubicBezTo>
                    <a:pt x="382" y="133"/>
                    <a:pt x="382" y="133"/>
                    <a:pt x="381" y="134"/>
                  </a:cubicBezTo>
                  <a:cubicBezTo>
                    <a:pt x="381" y="134"/>
                    <a:pt x="380" y="134"/>
                    <a:pt x="380" y="134"/>
                  </a:cubicBezTo>
                  <a:cubicBezTo>
                    <a:pt x="379" y="134"/>
                    <a:pt x="379" y="134"/>
                    <a:pt x="379" y="135"/>
                  </a:cubicBezTo>
                  <a:cubicBezTo>
                    <a:pt x="379" y="136"/>
                    <a:pt x="379" y="137"/>
                    <a:pt x="379" y="137"/>
                  </a:cubicBezTo>
                  <a:cubicBezTo>
                    <a:pt x="378" y="139"/>
                    <a:pt x="377" y="141"/>
                    <a:pt x="376" y="141"/>
                  </a:cubicBezTo>
                  <a:cubicBezTo>
                    <a:pt x="375" y="141"/>
                    <a:pt x="375" y="141"/>
                    <a:pt x="375" y="141"/>
                  </a:cubicBezTo>
                  <a:cubicBezTo>
                    <a:pt x="375" y="141"/>
                    <a:pt x="374" y="138"/>
                    <a:pt x="373" y="140"/>
                  </a:cubicBezTo>
                  <a:cubicBezTo>
                    <a:pt x="373" y="140"/>
                    <a:pt x="373" y="140"/>
                    <a:pt x="373" y="141"/>
                  </a:cubicBezTo>
                  <a:cubicBezTo>
                    <a:pt x="372" y="142"/>
                    <a:pt x="373" y="143"/>
                    <a:pt x="373" y="144"/>
                  </a:cubicBezTo>
                  <a:cubicBezTo>
                    <a:pt x="373" y="145"/>
                    <a:pt x="373" y="146"/>
                    <a:pt x="373" y="146"/>
                  </a:cubicBezTo>
                  <a:cubicBezTo>
                    <a:pt x="372" y="147"/>
                    <a:pt x="372" y="148"/>
                    <a:pt x="372" y="148"/>
                  </a:cubicBezTo>
                  <a:cubicBezTo>
                    <a:pt x="371" y="149"/>
                    <a:pt x="370" y="149"/>
                    <a:pt x="370" y="150"/>
                  </a:cubicBezTo>
                  <a:cubicBezTo>
                    <a:pt x="369" y="151"/>
                    <a:pt x="370" y="151"/>
                    <a:pt x="370" y="152"/>
                  </a:cubicBezTo>
                  <a:cubicBezTo>
                    <a:pt x="369" y="152"/>
                    <a:pt x="369" y="153"/>
                    <a:pt x="369" y="153"/>
                  </a:cubicBezTo>
                  <a:cubicBezTo>
                    <a:pt x="369" y="154"/>
                    <a:pt x="368" y="154"/>
                    <a:pt x="367" y="155"/>
                  </a:cubicBezTo>
                  <a:cubicBezTo>
                    <a:pt x="367" y="155"/>
                    <a:pt x="367" y="155"/>
                    <a:pt x="367" y="154"/>
                  </a:cubicBezTo>
                  <a:cubicBezTo>
                    <a:pt x="367" y="154"/>
                    <a:pt x="366" y="153"/>
                    <a:pt x="367" y="153"/>
                  </a:cubicBezTo>
                  <a:cubicBezTo>
                    <a:pt x="367" y="151"/>
                    <a:pt x="366" y="151"/>
                    <a:pt x="366" y="150"/>
                  </a:cubicBezTo>
                  <a:cubicBezTo>
                    <a:pt x="366" y="149"/>
                    <a:pt x="367" y="148"/>
                    <a:pt x="366" y="148"/>
                  </a:cubicBezTo>
                  <a:cubicBezTo>
                    <a:pt x="366" y="147"/>
                    <a:pt x="365" y="147"/>
                    <a:pt x="365" y="147"/>
                  </a:cubicBezTo>
                  <a:cubicBezTo>
                    <a:pt x="365" y="149"/>
                    <a:pt x="365" y="150"/>
                    <a:pt x="363" y="151"/>
                  </a:cubicBezTo>
                  <a:cubicBezTo>
                    <a:pt x="362" y="152"/>
                    <a:pt x="362" y="152"/>
                    <a:pt x="362" y="153"/>
                  </a:cubicBezTo>
                  <a:cubicBezTo>
                    <a:pt x="362" y="154"/>
                    <a:pt x="362" y="155"/>
                    <a:pt x="362" y="155"/>
                  </a:cubicBezTo>
                  <a:cubicBezTo>
                    <a:pt x="361" y="156"/>
                    <a:pt x="361" y="156"/>
                    <a:pt x="360" y="156"/>
                  </a:cubicBezTo>
                  <a:cubicBezTo>
                    <a:pt x="359" y="156"/>
                    <a:pt x="359" y="157"/>
                    <a:pt x="359" y="157"/>
                  </a:cubicBezTo>
                  <a:cubicBezTo>
                    <a:pt x="358" y="158"/>
                    <a:pt x="357" y="159"/>
                    <a:pt x="356" y="159"/>
                  </a:cubicBezTo>
                  <a:cubicBezTo>
                    <a:pt x="356" y="160"/>
                    <a:pt x="355" y="159"/>
                    <a:pt x="355" y="159"/>
                  </a:cubicBezTo>
                  <a:cubicBezTo>
                    <a:pt x="355" y="159"/>
                    <a:pt x="355" y="159"/>
                    <a:pt x="355" y="159"/>
                  </a:cubicBezTo>
                  <a:cubicBezTo>
                    <a:pt x="354" y="158"/>
                    <a:pt x="352" y="161"/>
                    <a:pt x="352" y="159"/>
                  </a:cubicBezTo>
                  <a:cubicBezTo>
                    <a:pt x="351" y="158"/>
                    <a:pt x="351" y="157"/>
                    <a:pt x="352" y="156"/>
                  </a:cubicBezTo>
                  <a:cubicBezTo>
                    <a:pt x="353" y="156"/>
                    <a:pt x="353" y="154"/>
                    <a:pt x="353" y="153"/>
                  </a:cubicBezTo>
                  <a:cubicBezTo>
                    <a:pt x="353" y="153"/>
                    <a:pt x="353" y="152"/>
                    <a:pt x="353" y="152"/>
                  </a:cubicBezTo>
                  <a:cubicBezTo>
                    <a:pt x="354" y="151"/>
                    <a:pt x="355" y="150"/>
                    <a:pt x="355" y="149"/>
                  </a:cubicBezTo>
                  <a:cubicBezTo>
                    <a:pt x="355" y="147"/>
                    <a:pt x="352" y="148"/>
                    <a:pt x="351" y="149"/>
                  </a:cubicBezTo>
                  <a:cubicBezTo>
                    <a:pt x="351" y="149"/>
                    <a:pt x="349" y="150"/>
                    <a:pt x="349" y="151"/>
                  </a:cubicBezTo>
                  <a:cubicBezTo>
                    <a:pt x="349" y="152"/>
                    <a:pt x="350" y="152"/>
                    <a:pt x="349" y="153"/>
                  </a:cubicBezTo>
                  <a:cubicBezTo>
                    <a:pt x="349" y="153"/>
                    <a:pt x="349" y="154"/>
                    <a:pt x="349" y="154"/>
                  </a:cubicBezTo>
                  <a:cubicBezTo>
                    <a:pt x="349" y="155"/>
                    <a:pt x="349" y="155"/>
                    <a:pt x="349" y="155"/>
                  </a:cubicBezTo>
                  <a:cubicBezTo>
                    <a:pt x="349" y="155"/>
                    <a:pt x="349" y="155"/>
                    <a:pt x="348" y="155"/>
                  </a:cubicBezTo>
                  <a:cubicBezTo>
                    <a:pt x="348" y="155"/>
                    <a:pt x="347" y="155"/>
                    <a:pt x="347" y="154"/>
                  </a:cubicBezTo>
                  <a:cubicBezTo>
                    <a:pt x="347" y="153"/>
                    <a:pt x="346" y="153"/>
                    <a:pt x="346" y="152"/>
                  </a:cubicBezTo>
                  <a:cubicBezTo>
                    <a:pt x="346" y="151"/>
                    <a:pt x="345" y="150"/>
                    <a:pt x="344" y="149"/>
                  </a:cubicBezTo>
                  <a:cubicBezTo>
                    <a:pt x="344" y="149"/>
                    <a:pt x="343" y="149"/>
                    <a:pt x="342" y="148"/>
                  </a:cubicBezTo>
                  <a:cubicBezTo>
                    <a:pt x="341" y="147"/>
                    <a:pt x="341" y="149"/>
                    <a:pt x="341" y="150"/>
                  </a:cubicBezTo>
                  <a:cubicBezTo>
                    <a:pt x="340" y="151"/>
                    <a:pt x="338" y="151"/>
                    <a:pt x="337" y="151"/>
                  </a:cubicBezTo>
                  <a:cubicBezTo>
                    <a:pt x="337" y="150"/>
                    <a:pt x="335" y="151"/>
                    <a:pt x="335" y="150"/>
                  </a:cubicBezTo>
                  <a:cubicBezTo>
                    <a:pt x="335" y="149"/>
                    <a:pt x="337" y="149"/>
                    <a:pt x="337" y="148"/>
                  </a:cubicBezTo>
                  <a:cubicBezTo>
                    <a:pt x="338" y="148"/>
                    <a:pt x="338" y="147"/>
                    <a:pt x="338" y="146"/>
                  </a:cubicBezTo>
                  <a:cubicBezTo>
                    <a:pt x="338" y="146"/>
                    <a:pt x="338" y="146"/>
                    <a:pt x="338" y="146"/>
                  </a:cubicBezTo>
                  <a:cubicBezTo>
                    <a:pt x="338" y="146"/>
                    <a:pt x="338" y="146"/>
                    <a:pt x="339" y="146"/>
                  </a:cubicBezTo>
                  <a:cubicBezTo>
                    <a:pt x="339" y="145"/>
                    <a:pt x="339" y="144"/>
                    <a:pt x="338" y="144"/>
                  </a:cubicBezTo>
                  <a:cubicBezTo>
                    <a:pt x="338" y="144"/>
                    <a:pt x="338" y="144"/>
                    <a:pt x="338" y="144"/>
                  </a:cubicBezTo>
                  <a:cubicBezTo>
                    <a:pt x="338" y="144"/>
                    <a:pt x="337" y="144"/>
                    <a:pt x="337" y="144"/>
                  </a:cubicBezTo>
                  <a:close/>
                  <a:moveTo>
                    <a:pt x="407" y="121"/>
                  </a:moveTo>
                  <a:cubicBezTo>
                    <a:pt x="407" y="121"/>
                    <a:pt x="407" y="121"/>
                    <a:pt x="407" y="120"/>
                  </a:cubicBezTo>
                  <a:cubicBezTo>
                    <a:pt x="407" y="120"/>
                    <a:pt x="407" y="120"/>
                    <a:pt x="407" y="120"/>
                  </a:cubicBezTo>
                  <a:cubicBezTo>
                    <a:pt x="407" y="120"/>
                    <a:pt x="407" y="121"/>
                    <a:pt x="407" y="121"/>
                  </a:cubicBezTo>
                  <a:close/>
                  <a:moveTo>
                    <a:pt x="333" y="148"/>
                  </a:moveTo>
                  <a:cubicBezTo>
                    <a:pt x="333" y="148"/>
                    <a:pt x="334" y="148"/>
                    <a:pt x="334" y="148"/>
                  </a:cubicBezTo>
                  <a:cubicBezTo>
                    <a:pt x="334" y="148"/>
                    <a:pt x="334" y="149"/>
                    <a:pt x="334" y="149"/>
                  </a:cubicBezTo>
                  <a:cubicBezTo>
                    <a:pt x="335" y="149"/>
                    <a:pt x="335" y="148"/>
                    <a:pt x="335" y="148"/>
                  </a:cubicBezTo>
                  <a:cubicBezTo>
                    <a:pt x="336" y="148"/>
                    <a:pt x="337" y="148"/>
                    <a:pt x="337" y="147"/>
                  </a:cubicBezTo>
                  <a:cubicBezTo>
                    <a:pt x="337" y="146"/>
                    <a:pt x="336" y="146"/>
                    <a:pt x="335" y="146"/>
                  </a:cubicBezTo>
                  <a:cubicBezTo>
                    <a:pt x="334" y="146"/>
                    <a:pt x="333" y="147"/>
                    <a:pt x="333" y="147"/>
                  </a:cubicBezTo>
                  <a:cubicBezTo>
                    <a:pt x="333" y="148"/>
                    <a:pt x="333" y="148"/>
                    <a:pt x="333" y="148"/>
                  </a:cubicBezTo>
                  <a:cubicBezTo>
                    <a:pt x="333" y="148"/>
                    <a:pt x="333" y="148"/>
                    <a:pt x="333" y="148"/>
                  </a:cubicBezTo>
                  <a:close/>
                  <a:moveTo>
                    <a:pt x="434" y="121"/>
                  </a:moveTo>
                  <a:cubicBezTo>
                    <a:pt x="434" y="122"/>
                    <a:pt x="433" y="123"/>
                    <a:pt x="433" y="124"/>
                  </a:cubicBezTo>
                  <a:cubicBezTo>
                    <a:pt x="434" y="125"/>
                    <a:pt x="434" y="125"/>
                    <a:pt x="435" y="126"/>
                  </a:cubicBezTo>
                  <a:cubicBezTo>
                    <a:pt x="435" y="127"/>
                    <a:pt x="435" y="127"/>
                    <a:pt x="435" y="127"/>
                  </a:cubicBezTo>
                  <a:cubicBezTo>
                    <a:pt x="435" y="128"/>
                    <a:pt x="435" y="128"/>
                    <a:pt x="435" y="128"/>
                  </a:cubicBezTo>
                  <a:cubicBezTo>
                    <a:pt x="435" y="129"/>
                    <a:pt x="436" y="129"/>
                    <a:pt x="437" y="130"/>
                  </a:cubicBezTo>
                  <a:cubicBezTo>
                    <a:pt x="438" y="131"/>
                    <a:pt x="440" y="132"/>
                    <a:pt x="439" y="134"/>
                  </a:cubicBezTo>
                  <a:cubicBezTo>
                    <a:pt x="439" y="134"/>
                    <a:pt x="439" y="135"/>
                    <a:pt x="439" y="135"/>
                  </a:cubicBezTo>
                  <a:cubicBezTo>
                    <a:pt x="440" y="135"/>
                    <a:pt x="440" y="135"/>
                    <a:pt x="441" y="135"/>
                  </a:cubicBezTo>
                  <a:cubicBezTo>
                    <a:pt x="441" y="135"/>
                    <a:pt x="442" y="135"/>
                    <a:pt x="443" y="135"/>
                  </a:cubicBezTo>
                  <a:cubicBezTo>
                    <a:pt x="443" y="135"/>
                    <a:pt x="444" y="135"/>
                    <a:pt x="445" y="135"/>
                  </a:cubicBezTo>
                  <a:cubicBezTo>
                    <a:pt x="445" y="135"/>
                    <a:pt x="445" y="135"/>
                    <a:pt x="445" y="135"/>
                  </a:cubicBezTo>
                  <a:cubicBezTo>
                    <a:pt x="445" y="135"/>
                    <a:pt x="445" y="134"/>
                    <a:pt x="446" y="134"/>
                  </a:cubicBezTo>
                  <a:cubicBezTo>
                    <a:pt x="446" y="135"/>
                    <a:pt x="446" y="136"/>
                    <a:pt x="447" y="136"/>
                  </a:cubicBezTo>
                  <a:cubicBezTo>
                    <a:pt x="448" y="137"/>
                    <a:pt x="450" y="136"/>
                    <a:pt x="450" y="136"/>
                  </a:cubicBezTo>
                  <a:cubicBezTo>
                    <a:pt x="451" y="136"/>
                    <a:pt x="452" y="136"/>
                    <a:pt x="453" y="135"/>
                  </a:cubicBezTo>
                  <a:cubicBezTo>
                    <a:pt x="453" y="135"/>
                    <a:pt x="454" y="135"/>
                    <a:pt x="454" y="135"/>
                  </a:cubicBezTo>
                  <a:cubicBezTo>
                    <a:pt x="455" y="134"/>
                    <a:pt x="455" y="133"/>
                    <a:pt x="456" y="132"/>
                  </a:cubicBezTo>
                  <a:cubicBezTo>
                    <a:pt x="457" y="131"/>
                    <a:pt x="457" y="130"/>
                    <a:pt x="458" y="129"/>
                  </a:cubicBezTo>
                  <a:cubicBezTo>
                    <a:pt x="458" y="128"/>
                    <a:pt x="460" y="128"/>
                    <a:pt x="460" y="126"/>
                  </a:cubicBezTo>
                  <a:cubicBezTo>
                    <a:pt x="460" y="125"/>
                    <a:pt x="459" y="126"/>
                    <a:pt x="458" y="126"/>
                  </a:cubicBezTo>
                  <a:cubicBezTo>
                    <a:pt x="458" y="126"/>
                    <a:pt x="456" y="127"/>
                    <a:pt x="456" y="125"/>
                  </a:cubicBezTo>
                  <a:cubicBezTo>
                    <a:pt x="456" y="125"/>
                    <a:pt x="456" y="124"/>
                    <a:pt x="456" y="124"/>
                  </a:cubicBezTo>
                  <a:cubicBezTo>
                    <a:pt x="456" y="124"/>
                    <a:pt x="457" y="123"/>
                    <a:pt x="457" y="123"/>
                  </a:cubicBezTo>
                  <a:cubicBezTo>
                    <a:pt x="457" y="122"/>
                    <a:pt x="459" y="122"/>
                    <a:pt x="459" y="122"/>
                  </a:cubicBezTo>
                  <a:cubicBezTo>
                    <a:pt x="460" y="121"/>
                    <a:pt x="460" y="121"/>
                    <a:pt x="461" y="121"/>
                  </a:cubicBezTo>
                  <a:cubicBezTo>
                    <a:pt x="462" y="120"/>
                    <a:pt x="463" y="120"/>
                    <a:pt x="463" y="120"/>
                  </a:cubicBezTo>
                  <a:cubicBezTo>
                    <a:pt x="464" y="120"/>
                    <a:pt x="464" y="120"/>
                    <a:pt x="464" y="120"/>
                  </a:cubicBezTo>
                  <a:cubicBezTo>
                    <a:pt x="464" y="119"/>
                    <a:pt x="465" y="119"/>
                    <a:pt x="465" y="120"/>
                  </a:cubicBezTo>
                  <a:cubicBezTo>
                    <a:pt x="466" y="120"/>
                    <a:pt x="466" y="120"/>
                    <a:pt x="466" y="120"/>
                  </a:cubicBezTo>
                  <a:cubicBezTo>
                    <a:pt x="467" y="120"/>
                    <a:pt x="467" y="119"/>
                    <a:pt x="467" y="118"/>
                  </a:cubicBezTo>
                  <a:cubicBezTo>
                    <a:pt x="467" y="118"/>
                    <a:pt x="468" y="117"/>
                    <a:pt x="468" y="117"/>
                  </a:cubicBezTo>
                  <a:cubicBezTo>
                    <a:pt x="468" y="116"/>
                    <a:pt x="467" y="115"/>
                    <a:pt x="466" y="115"/>
                  </a:cubicBezTo>
                  <a:cubicBezTo>
                    <a:pt x="466" y="115"/>
                    <a:pt x="466" y="115"/>
                    <a:pt x="466" y="115"/>
                  </a:cubicBezTo>
                  <a:cubicBezTo>
                    <a:pt x="465" y="115"/>
                    <a:pt x="463" y="115"/>
                    <a:pt x="461" y="114"/>
                  </a:cubicBezTo>
                  <a:cubicBezTo>
                    <a:pt x="460" y="114"/>
                    <a:pt x="459" y="114"/>
                    <a:pt x="458" y="113"/>
                  </a:cubicBezTo>
                  <a:cubicBezTo>
                    <a:pt x="458" y="113"/>
                    <a:pt x="457" y="113"/>
                    <a:pt x="457" y="113"/>
                  </a:cubicBezTo>
                  <a:cubicBezTo>
                    <a:pt x="456" y="113"/>
                    <a:pt x="456" y="113"/>
                    <a:pt x="455" y="113"/>
                  </a:cubicBezTo>
                  <a:cubicBezTo>
                    <a:pt x="455" y="113"/>
                    <a:pt x="454" y="114"/>
                    <a:pt x="453" y="113"/>
                  </a:cubicBezTo>
                  <a:cubicBezTo>
                    <a:pt x="453" y="113"/>
                    <a:pt x="453" y="113"/>
                    <a:pt x="453" y="113"/>
                  </a:cubicBezTo>
                  <a:cubicBezTo>
                    <a:pt x="452" y="112"/>
                    <a:pt x="451" y="113"/>
                    <a:pt x="450" y="113"/>
                  </a:cubicBezTo>
                  <a:cubicBezTo>
                    <a:pt x="449" y="113"/>
                    <a:pt x="449" y="113"/>
                    <a:pt x="448" y="112"/>
                  </a:cubicBezTo>
                  <a:cubicBezTo>
                    <a:pt x="448" y="112"/>
                    <a:pt x="448" y="112"/>
                    <a:pt x="447" y="112"/>
                  </a:cubicBezTo>
                  <a:cubicBezTo>
                    <a:pt x="447" y="112"/>
                    <a:pt x="447" y="112"/>
                    <a:pt x="447" y="112"/>
                  </a:cubicBezTo>
                  <a:cubicBezTo>
                    <a:pt x="446" y="112"/>
                    <a:pt x="445" y="112"/>
                    <a:pt x="445" y="112"/>
                  </a:cubicBezTo>
                  <a:cubicBezTo>
                    <a:pt x="443" y="112"/>
                    <a:pt x="442" y="113"/>
                    <a:pt x="441" y="113"/>
                  </a:cubicBezTo>
                  <a:cubicBezTo>
                    <a:pt x="440" y="114"/>
                    <a:pt x="440" y="115"/>
                    <a:pt x="439" y="116"/>
                  </a:cubicBezTo>
                  <a:cubicBezTo>
                    <a:pt x="438" y="116"/>
                    <a:pt x="437" y="116"/>
                    <a:pt x="437" y="117"/>
                  </a:cubicBezTo>
                  <a:cubicBezTo>
                    <a:pt x="436" y="117"/>
                    <a:pt x="436" y="117"/>
                    <a:pt x="436" y="118"/>
                  </a:cubicBezTo>
                  <a:cubicBezTo>
                    <a:pt x="436" y="118"/>
                    <a:pt x="436" y="118"/>
                    <a:pt x="436" y="119"/>
                  </a:cubicBezTo>
                  <a:cubicBezTo>
                    <a:pt x="435" y="119"/>
                    <a:pt x="435" y="120"/>
                    <a:pt x="434" y="121"/>
                  </a:cubicBezTo>
                  <a:close/>
                  <a:moveTo>
                    <a:pt x="429" y="115"/>
                  </a:moveTo>
                  <a:cubicBezTo>
                    <a:pt x="429" y="115"/>
                    <a:pt x="429" y="116"/>
                    <a:pt x="429" y="117"/>
                  </a:cubicBezTo>
                  <a:cubicBezTo>
                    <a:pt x="429" y="117"/>
                    <a:pt x="430" y="117"/>
                    <a:pt x="430" y="117"/>
                  </a:cubicBezTo>
                  <a:cubicBezTo>
                    <a:pt x="431" y="117"/>
                    <a:pt x="431" y="117"/>
                    <a:pt x="431" y="117"/>
                  </a:cubicBezTo>
                  <a:cubicBezTo>
                    <a:pt x="431" y="117"/>
                    <a:pt x="432" y="117"/>
                    <a:pt x="432" y="117"/>
                  </a:cubicBezTo>
                  <a:cubicBezTo>
                    <a:pt x="433" y="117"/>
                    <a:pt x="433" y="116"/>
                    <a:pt x="434" y="115"/>
                  </a:cubicBezTo>
                  <a:cubicBezTo>
                    <a:pt x="434" y="115"/>
                    <a:pt x="435" y="115"/>
                    <a:pt x="435" y="115"/>
                  </a:cubicBezTo>
                  <a:cubicBezTo>
                    <a:pt x="435" y="114"/>
                    <a:pt x="435" y="114"/>
                    <a:pt x="435" y="113"/>
                  </a:cubicBezTo>
                  <a:cubicBezTo>
                    <a:pt x="435" y="113"/>
                    <a:pt x="435" y="112"/>
                    <a:pt x="435" y="111"/>
                  </a:cubicBezTo>
                  <a:cubicBezTo>
                    <a:pt x="435" y="110"/>
                    <a:pt x="435" y="109"/>
                    <a:pt x="436" y="108"/>
                  </a:cubicBezTo>
                  <a:cubicBezTo>
                    <a:pt x="436" y="108"/>
                    <a:pt x="436" y="107"/>
                    <a:pt x="436" y="107"/>
                  </a:cubicBezTo>
                  <a:cubicBezTo>
                    <a:pt x="436" y="107"/>
                    <a:pt x="435" y="106"/>
                    <a:pt x="435" y="106"/>
                  </a:cubicBezTo>
                  <a:cubicBezTo>
                    <a:pt x="434" y="106"/>
                    <a:pt x="434" y="107"/>
                    <a:pt x="434" y="107"/>
                  </a:cubicBezTo>
                  <a:cubicBezTo>
                    <a:pt x="433" y="107"/>
                    <a:pt x="433" y="106"/>
                    <a:pt x="432" y="106"/>
                  </a:cubicBezTo>
                  <a:cubicBezTo>
                    <a:pt x="431" y="106"/>
                    <a:pt x="431" y="107"/>
                    <a:pt x="430" y="107"/>
                  </a:cubicBezTo>
                  <a:cubicBezTo>
                    <a:pt x="429" y="107"/>
                    <a:pt x="429" y="107"/>
                    <a:pt x="429" y="107"/>
                  </a:cubicBezTo>
                  <a:cubicBezTo>
                    <a:pt x="429" y="108"/>
                    <a:pt x="428" y="108"/>
                    <a:pt x="428" y="109"/>
                  </a:cubicBezTo>
                  <a:cubicBezTo>
                    <a:pt x="427" y="110"/>
                    <a:pt x="428" y="111"/>
                    <a:pt x="428" y="112"/>
                  </a:cubicBezTo>
                  <a:cubicBezTo>
                    <a:pt x="428" y="113"/>
                    <a:pt x="429" y="113"/>
                    <a:pt x="429" y="115"/>
                  </a:cubicBezTo>
                  <a:close/>
                  <a:moveTo>
                    <a:pt x="426" y="134"/>
                  </a:moveTo>
                  <a:cubicBezTo>
                    <a:pt x="426" y="133"/>
                    <a:pt x="425" y="132"/>
                    <a:pt x="424" y="133"/>
                  </a:cubicBezTo>
                  <a:cubicBezTo>
                    <a:pt x="424" y="133"/>
                    <a:pt x="423" y="133"/>
                    <a:pt x="423" y="134"/>
                  </a:cubicBezTo>
                  <a:cubicBezTo>
                    <a:pt x="423" y="134"/>
                    <a:pt x="422" y="134"/>
                    <a:pt x="422" y="134"/>
                  </a:cubicBezTo>
                  <a:cubicBezTo>
                    <a:pt x="422" y="134"/>
                    <a:pt x="422" y="134"/>
                    <a:pt x="422" y="134"/>
                  </a:cubicBezTo>
                  <a:cubicBezTo>
                    <a:pt x="422" y="134"/>
                    <a:pt x="422" y="134"/>
                    <a:pt x="422" y="134"/>
                  </a:cubicBezTo>
                  <a:cubicBezTo>
                    <a:pt x="422" y="134"/>
                    <a:pt x="422" y="135"/>
                    <a:pt x="423" y="135"/>
                  </a:cubicBezTo>
                  <a:cubicBezTo>
                    <a:pt x="423" y="136"/>
                    <a:pt x="426" y="135"/>
                    <a:pt x="426" y="134"/>
                  </a:cubicBezTo>
                  <a:close/>
                  <a:moveTo>
                    <a:pt x="418" y="191"/>
                  </a:moveTo>
                  <a:cubicBezTo>
                    <a:pt x="418" y="191"/>
                    <a:pt x="417" y="190"/>
                    <a:pt x="416" y="190"/>
                  </a:cubicBezTo>
                  <a:cubicBezTo>
                    <a:pt x="416" y="190"/>
                    <a:pt x="416" y="188"/>
                    <a:pt x="416" y="187"/>
                  </a:cubicBezTo>
                  <a:cubicBezTo>
                    <a:pt x="416" y="186"/>
                    <a:pt x="416" y="186"/>
                    <a:pt x="417" y="185"/>
                  </a:cubicBezTo>
                  <a:cubicBezTo>
                    <a:pt x="417" y="184"/>
                    <a:pt x="417" y="183"/>
                    <a:pt x="417" y="183"/>
                  </a:cubicBezTo>
                  <a:cubicBezTo>
                    <a:pt x="417" y="182"/>
                    <a:pt x="418" y="182"/>
                    <a:pt x="418" y="181"/>
                  </a:cubicBezTo>
                  <a:cubicBezTo>
                    <a:pt x="417" y="180"/>
                    <a:pt x="415" y="180"/>
                    <a:pt x="415" y="180"/>
                  </a:cubicBezTo>
                  <a:cubicBezTo>
                    <a:pt x="414" y="180"/>
                    <a:pt x="414" y="180"/>
                    <a:pt x="414" y="180"/>
                  </a:cubicBezTo>
                  <a:cubicBezTo>
                    <a:pt x="413" y="180"/>
                    <a:pt x="413" y="180"/>
                    <a:pt x="413" y="178"/>
                  </a:cubicBezTo>
                  <a:cubicBezTo>
                    <a:pt x="413" y="178"/>
                    <a:pt x="413" y="178"/>
                    <a:pt x="413" y="178"/>
                  </a:cubicBezTo>
                  <a:cubicBezTo>
                    <a:pt x="414" y="177"/>
                    <a:pt x="415" y="178"/>
                    <a:pt x="416" y="178"/>
                  </a:cubicBezTo>
                  <a:cubicBezTo>
                    <a:pt x="417" y="178"/>
                    <a:pt x="417" y="177"/>
                    <a:pt x="417" y="176"/>
                  </a:cubicBezTo>
                  <a:cubicBezTo>
                    <a:pt x="418" y="176"/>
                    <a:pt x="418" y="174"/>
                    <a:pt x="417" y="173"/>
                  </a:cubicBezTo>
                  <a:cubicBezTo>
                    <a:pt x="417" y="173"/>
                    <a:pt x="416" y="172"/>
                    <a:pt x="416" y="172"/>
                  </a:cubicBezTo>
                  <a:cubicBezTo>
                    <a:pt x="415" y="171"/>
                    <a:pt x="413" y="170"/>
                    <a:pt x="415" y="168"/>
                  </a:cubicBezTo>
                  <a:cubicBezTo>
                    <a:pt x="416" y="168"/>
                    <a:pt x="416" y="167"/>
                    <a:pt x="415" y="166"/>
                  </a:cubicBezTo>
                  <a:cubicBezTo>
                    <a:pt x="414" y="165"/>
                    <a:pt x="414" y="164"/>
                    <a:pt x="413" y="164"/>
                  </a:cubicBezTo>
                  <a:cubicBezTo>
                    <a:pt x="412" y="163"/>
                    <a:pt x="411" y="163"/>
                    <a:pt x="411" y="163"/>
                  </a:cubicBezTo>
                  <a:cubicBezTo>
                    <a:pt x="410" y="163"/>
                    <a:pt x="409" y="163"/>
                    <a:pt x="408" y="163"/>
                  </a:cubicBezTo>
                  <a:cubicBezTo>
                    <a:pt x="407" y="163"/>
                    <a:pt x="405" y="163"/>
                    <a:pt x="405" y="162"/>
                  </a:cubicBezTo>
                  <a:cubicBezTo>
                    <a:pt x="405" y="162"/>
                    <a:pt x="405" y="160"/>
                    <a:pt x="405" y="160"/>
                  </a:cubicBezTo>
                  <a:cubicBezTo>
                    <a:pt x="406" y="158"/>
                    <a:pt x="407" y="159"/>
                    <a:pt x="407" y="157"/>
                  </a:cubicBezTo>
                  <a:cubicBezTo>
                    <a:pt x="407" y="157"/>
                    <a:pt x="407" y="157"/>
                    <a:pt x="407" y="156"/>
                  </a:cubicBezTo>
                  <a:cubicBezTo>
                    <a:pt x="406" y="156"/>
                    <a:pt x="406" y="156"/>
                    <a:pt x="406" y="156"/>
                  </a:cubicBezTo>
                  <a:cubicBezTo>
                    <a:pt x="405" y="156"/>
                    <a:pt x="405" y="155"/>
                    <a:pt x="405" y="155"/>
                  </a:cubicBezTo>
                  <a:cubicBezTo>
                    <a:pt x="404" y="154"/>
                    <a:pt x="402" y="154"/>
                    <a:pt x="401" y="154"/>
                  </a:cubicBezTo>
                  <a:cubicBezTo>
                    <a:pt x="401" y="153"/>
                    <a:pt x="400" y="154"/>
                    <a:pt x="399" y="154"/>
                  </a:cubicBezTo>
                  <a:cubicBezTo>
                    <a:pt x="398" y="154"/>
                    <a:pt x="398" y="154"/>
                    <a:pt x="397" y="154"/>
                  </a:cubicBezTo>
                  <a:cubicBezTo>
                    <a:pt x="396" y="155"/>
                    <a:pt x="395" y="154"/>
                    <a:pt x="394" y="154"/>
                  </a:cubicBezTo>
                  <a:cubicBezTo>
                    <a:pt x="393" y="155"/>
                    <a:pt x="393" y="155"/>
                    <a:pt x="393" y="155"/>
                  </a:cubicBezTo>
                  <a:cubicBezTo>
                    <a:pt x="393" y="156"/>
                    <a:pt x="392" y="156"/>
                    <a:pt x="393" y="156"/>
                  </a:cubicBezTo>
                  <a:cubicBezTo>
                    <a:pt x="393" y="157"/>
                    <a:pt x="394" y="157"/>
                    <a:pt x="394" y="158"/>
                  </a:cubicBezTo>
                  <a:cubicBezTo>
                    <a:pt x="395" y="158"/>
                    <a:pt x="396" y="158"/>
                    <a:pt x="397" y="159"/>
                  </a:cubicBezTo>
                  <a:cubicBezTo>
                    <a:pt x="397" y="161"/>
                    <a:pt x="396" y="161"/>
                    <a:pt x="395" y="161"/>
                  </a:cubicBezTo>
                  <a:cubicBezTo>
                    <a:pt x="394" y="160"/>
                    <a:pt x="394" y="160"/>
                    <a:pt x="393" y="160"/>
                  </a:cubicBezTo>
                  <a:cubicBezTo>
                    <a:pt x="391" y="159"/>
                    <a:pt x="389" y="158"/>
                    <a:pt x="388" y="159"/>
                  </a:cubicBezTo>
                  <a:cubicBezTo>
                    <a:pt x="387" y="160"/>
                    <a:pt x="386" y="161"/>
                    <a:pt x="385" y="161"/>
                  </a:cubicBezTo>
                  <a:cubicBezTo>
                    <a:pt x="384" y="161"/>
                    <a:pt x="384" y="161"/>
                    <a:pt x="384" y="162"/>
                  </a:cubicBezTo>
                  <a:cubicBezTo>
                    <a:pt x="383" y="162"/>
                    <a:pt x="383" y="163"/>
                    <a:pt x="383" y="163"/>
                  </a:cubicBezTo>
                  <a:cubicBezTo>
                    <a:pt x="382" y="164"/>
                    <a:pt x="380" y="165"/>
                    <a:pt x="382" y="166"/>
                  </a:cubicBezTo>
                  <a:cubicBezTo>
                    <a:pt x="382" y="167"/>
                    <a:pt x="384" y="166"/>
                    <a:pt x="384" y="167"/>
                  </a:cubicBezTo>
                  <a:cubicBezTo>
                    <a:pt x="385" y="167"/>
                    <a:pt x="386" y="167"/>
                    <a:pt x="387" y="167"/>
                  </a:cubicBezTo>
                  <a:cubicBezTo>
                    <a:pt x="388" y="167"/>
                    <a:pt x="389" y="167"/>
                    <a:pt x="391" y="168"/>
                  </a:cubicBezTo>
                  <a:cubicBezTo>
                    <a:pt x="391" y="168"/>
                    <a:pt x="391" y="168"/>
                    <a:pt x="392" y="168"/>
                  </a:cubicBezTo>
                  <a:cubicBezTo>
                    <a:pt x="392" y="168"/>
                    <a:pt x="392" y="168"/>
                    <a:pt x="392" y="168"/>
                  </a:cubicBezTo>
                  <a:cubicBezTo>
                    <a:pt x="392" y="169"/>
                    <a:pt x="392" y="169"/>
                    <a:pt x="393" y="170"/>
                  </a:cubicBezTo>
                  <a:cubicBezTo>
                    <a:pt x="392" y="170"/>
                    <a:pt x="392" y="170"/>
                    <a:pt x="392" y="170"/>
                  </a:cubicBezTo>
                  <a:cubicBezTo>
                    <a:pt x="392" y="170"/>
                    <a:pt x="392" y="170"/>
                    <a:pt x="392" y="170"/>
                  </a:cubicBezTo>
                  <a:cubicBezTo>
                    <a:pt x="391" y="170"/>
                    <a:pt x="391" y="170"/>
                    <a:pt x="390" y="170"/>
                  </a:cubicBezTo>
                  <a:cubicBezTo>
                    <a:pt x="388" y="169"/>
                    <a:pt x="386" y="169"/>
                    <a:pt x="384" y="169"/>
                  </a:cubicBezTo>
                  <a:cubicBezTo>
                    <a:pt x="384" y="169"/>
                    <a:pt x="383" y="170"/>
                    <a:pt x="382" y="170"/>
                  </a:cubicBezTo>
                  <a:cubicBezTo>
                    <a:pt x="381" y="170"/>
                    <a:pt x="381" y="169"/>
                    <a:pt x="380" y="169"/>
                  </a:cubicBezTo>
                  <a:cubicBezTo>
                    <a:pt x="379" y="169"/>
                    <a:pt x="378" y="170"/>
                    <a:pt x="377" y="171"/>
                  </a:cubicBezTo>
                  <a:cubicBezTo>
                    <a:pt x="376" y="172"/>
                    <a:pt x="374" y="173"/>
                    <a:pt x="373" y="174"/>
                  </a:cubicBezTo>
                  <a:cubicBezTo>
                    <a:pt x="372" y="174"/>
                    <a:pt x="372" y="175"/>
                    <a:pt x="373" y="176"/>
                  </a:cubicBezTo>
                  <a:cubicBezTo>
                    <a:pt x="374" y="176"/>
                    <a:pt x="376" y="177"/>
                    <a:pt x="377" y="177"/>
                  </a:cubicBezTo>
                  <a:cubicBezTo>
                    <a:pt x="378" y="177"/>
                    <a:pt x="379" y="177"/>
                    <a:pt x="379" y="177"/>
                  </a:cubicBezTo>
                  <a:cubicBezTo>
                    <a:pt x="380" y="177"/>
                    <a:pt x="381" y="177"/>
                    <a:pt x="383" y="177"/>
                  </a:cubicBezTo>
                  <a:cubicBezTo>
                    <a:pt x="384" y="177"/>
                    <a:pt x="384" y="178"/>
                    <a:pt x="385" y="178"/>
                  </a:cubicBezTo>
                  <a:cubicBezTo>
                    <a:pt x="387" y="179"/>
                    <a:pt x="384" y="180"/>
                    <a:pt x="384" y="181"/>
                  </a:cubicBezTo>
                  <a:cubicBezTo>
                    <a:pt x="382" y="181"/>
                    <a:pt x="380" y="181"/>
                    <a:pt x="379" y="182"/>
                  </a:cubicBezTo>
                  <a:cubicBezTo>
                    <a:pt x="378" y="183"/>
                    <a:pt x="377" y="182"/>
                    <a:pt x="376" y="182"/>
                  </a:cubicBezTo>
                  <a:cubicBezTo>
                    <a:pt x="375" y="182"/>
                    <a:pt x="374" y="181"/>
                    <a:pt x="374" y="181"/>
                  </a:cubicBezTo>
                  <a:cubicBezTo>
                    <a:pt x="372" y="181"/>
                    <a:pt x="370" y="181"/>
                    <a:pt x="369" y="181"/>
                  </a:cubicBezTo>
                  <a:cubicBezTo>
                    <a:pt x="368" y="181"/>
                    <a:pt x="367" y="182"/>
                    <a:pt x="366" y="182"/>
                  </a:cubicBezTo>
                  <a:cubicBezTo>
                    <a:pt x="366" y="182"/>
                    <a:pt x="365" y="182"/>
                    <a:pt x="365" y="183"/>
                  </a:cubicBezTo>
                  <a:cubicBezTo>
                    <a:pt x="365" y="183"/>
                    <a:pt x="364" y="184"/>
                    <a:pt x="364" y="184"/>
                  </a:cubicBezTo>
                  <a:cubicBezTo>
                    <a:pt x="365" y="185"/>
                    <a:pt x="366" y="186"/>
                    <a:pt x="364" y="186"/>
                  </a:cubicBezTo>
                  <a:cubicBezTo>
                    <a:pt x="363" y="187"/>
                    <a:pt x="362" y="187"/>
                    <a:pt x="363" y="188"/>
                  </a:cubicBezTo>
                  <a:cubicBezTo>
                    <a:pt x="363" y="188"/>
                    <a:pt x="364" y="189"/>
                    <a:pt x="364" y="189"/>
                  </a:cubicBezTo>
                  <a:cubicBezTo>
                    <a:pt x="364" y="189"/>
                    <a:pt x="365" y="190"/>
                    <a:pt x="365" y="190"/>
                  </a:cubicBezTo>
                  <a:cubicBezTo>
                    <a:pt x="366" y="190"/>
                    <a:pt x="367" y="191"/>
                    <a:pt x="368" y="192"/>
                  </a:cubicBezTo>
                  <a:cubicBezTo>
                    <a:pt x="368" y="192"/>
                    <a:pt x="368" y="192"/>
                    <a:pt x="368" y="192"/>
                  </a:cubicBezTo>
                  <a:cubicBezTo>
                    <a:pt x="369" y="193"/>
                    <a:pt x="370" y="193"/>
                    <a:pt x="370" y="192"/>
                  </a:cubicBezTo>
                  <a:cubicBezTo>
                    <a:pt x="370" y="192"/>
                    <a:pt x="370" y="192"/>
                    <a:pt x="370" y="191"/>
                  </a:cubicBezTo>
                  <a:cubicBezTo>
                    <a:pt x="370" y="191"/>
                    <a:pt x="371" y="191"/>
                    <a:pt x="371" y="192"/>
                  </a:cubicBezTo>
                  <a:cubicBezTo>
                    <a:pt x="371" y="192"/>
                    <a:pt x="371" y="193"/>
                    <a:pt x="371" y="193"/>
                  </a:cubicBezTo>
                  <a:cubicBezTo>
                    <a:pt x="371" y="193"/>
                    <a:pt x="371" y="194"/>
                    <a:pt x="372" y="194"/>
                  </a:cubicBezTo>
                  <a:cubicBezTo>
                    <a:pt x="372" y="195"/>
                    <a:pt x="373" y="195"/>
                    <a:pt x="373" y="195"/>
                  </a:cubicBezTo>
                  <a:cubicBezTo>
                    <a:pt x="374" y="195"/>
                    <a:pt x="374" y="196"/>
                    <a:pt x="374" y="197"/>
                  </a:cubicBezTo>
                  <a:cubicBezTo>
                    <a:pt x="375" y="197"/>
                    <a:pt x="375" y="197"/>
                    <a:pt x="376" y="197"/>
                  </a:cubicBezTo>
                  <a:cubicBezTo>
                    <a:pt x="377" y="197"/>
                    <a:pt x="377" y="196"/>
                    <a:pt x="377" y="195"/>
                  </a:cubicBezTo>
                  <a:cubicBezTo>
                    <a:pt x="376" y="194"/>
                    <a:pt x="378" y="195"/>
                    <a:pt x="378" y="195"/>
                  </a:cubicBezTo>
                  <a:cubicBezTo>
                    <a:pt x="379" y="195"/>
                    <a:pt x="379" y="195"/>
                    <a:pt x="380" y="195"/>
                  </a:cubicBezTo>
                  <a:cubicBezTo>
                    <a:pt x="379" y="196"/>
                    <a:pt x="379" y="197"/>
                    <a:pt x="379" y="198"/>
                  </a:cubicBezTo>
                  <a:cubicBezTo>
                    <a:pt x="379" y="198"/>
                    <a:pt x="379" y="199"/>
                    <a:pt x="380" y="199"/>
                  </a:cubicBezTo>
                  <a:cubicBezTo>
                    <a:pt x="380" y="200"/>
                    <a:pt x="382" y="200"/>
                    <a:pt x="383" y="199"/>
                  </a:cubicBezTo>
                  <a:cubicBezTo>
                    <a:pt x="383" y="199"/>
                    <a:pt x="383" y="199"/>
                    <a:pt x="383" y="198"/>
                  </a:cubicBezTo>
                  <a:cubicBezTo>
                    <a:pt x="384" y="197"/>
                    <a:pt x="385" y="197"/>
                    <a:pt x="385" y="196"/>
                  </a:cubicBezTo>
                  <a:cubicBezTo>
                    <a:pt x="386" y="196"/>
                    <a:pt x="386" y="195"/>
                    <a:pt x="386" y="194"/>
                  </a:cubicBezTo>
                  <a:cubicBezTo>
                    <a:pt x="386" y="192"/>
                    <a:pt x="388" y="194"/>
                    <a:pt x="389" y="194"/>
                  </a:cubicBezTo>
                  <a:cubicBezTo>
                    <a:pt x="390" y="195"/>
                    <a:pt x="390" y="193"/>
                    <a:pt x="390" y="193"/>
                  </a:cubicBezTo>
                  <a:cubicBezTo>
                    <a:pt x="391" y="193"/>
                    <a:pt x="392" y="193"/>
                    <a:pt x="392" y="193"/>
                  </a:cubicBezTo>
                  <a:cubicBezTo>
                    <a:pt x="393" y="192"/>
                    <a:pt x="394" y="192"/>
                    <a:pt x="395" y="193"/>
                  </a:cubicBezTo>
                  <a:cubicBezTo>
                    <a:pt x="395" y="194"/>
                    <a:pt x="393" y="194"/>
                    <a:pt x="393" y="194"/>
                  </a:cubicBezTo>
                  <a:cubicBezTo>
                    <a:pt x="392" y="195"/>
                    <a:pt x="391" y="196"/>
                    <a:pt x="390" y="196"/>
                  </a:cubicBezTo>
                  <a:cubicBezTo>
                    <a:pt x="390" y="197"/>
                    <a:pt x="390" y="198"/>
                    <a:pt x="390" y="198"/>
                  </a:cubicBezTo>
                  <a:cubicBezTo>
                    <a:pt x="391" y="199"/>
                    <a:pt x="391" y="199"/>
                    <a:pt x="392" y="199"/>
                  </a:cubicBezTo>
                  <a:cubicBezTo>
                    <a:pt x="392" y="198"/>
                    <a:pt x="393" y="199"/>
                    <a:pt x="394" y="199"/>
                  </a:cubicBezTo>
                  <a:cubicBezTo>
                    <a:pt x="395" y="199"/>
                    <a:pt x="395" y="199"/>
                    <a:pt x="396" y="199"/>
                  </a:cubicBezTo>
                  <a:cubicBezTo>
                    <a:pt x="396" y="199"/>
                    <a:pt x="397" y="199"/>
                    <a:pt x="398" y="198"/>
                  </a:cubicBezTo>
                  <a:cubicBezTo>
                    <a:pt x="399" y="198"/>
                    <a:pt x="399" y="198"/>
                    <a:pt x="399" y="198"/>
                  </a:cubicBezTo>
                  <a:cubicBezTo>
                    <a:pt x="400" y="197"/>
                    <a:pt x="399" y="197"/>
                    <a:pt x="400" y="197"/>
                  </a:cubicBezTo>
                  <a:cubicBezTo>
                    <a:pt x="401" y="197"/>
                    <a:pt x="402" y="197"/>
                    <a:pt x="402" y="198"/>
                  </a:cubicBezTo>
                  <a:cubicBezTo>
                    <a:pt x="402" y="199"/>
                    <a:pt x="402" y="199"/>
                    <a:pt x="403" y="199"/>
                  </a:cubicBezTo>
                  <a:cubicBezTo>
                    <a:pt x="403" y="199"/>
                    <a:pt x="404" y="199"/>
                    <a:pt x="405" y="199"/>
                  </a:cubicBezTo>
                  <a:cubicBezTo>
                    <a:pt x="406" y="199"/>
                    <a:pt x="406" y="199"/>
                    <a:pt x="407" y="199"/>
                  </a:cubicBezTo>
                  <a:cubicBezTo>
                    <a:pt x="408" y="198"/>
                    <a:pt x="409" y="199"/>
                    <a:pt x="409" y="199"/>
                  </a:cubicBezTo>
                  <a:cubicBezTo>
                    <a:pt x="410" y="199"/>
                    <a:pt x="411" y="199"/>
                    <a:pt x="411" y="199"/>
                  </a:cubicBezTo>
                  <a:cubicBezTo>
                    <a:pt x="412" y="199"/>
                    <a:pt x="412" y="198"/>
                    <a:pt x="413" y="198"/>
                  </a:cubicBezTo>
                  <a:cubicBezTo>
                    <a:pt x="413" y="198"/>
                    <a:pt x="413" y="198"/>
                    <a:pt x="414" y="198"/>
                  </a:cubicBezTo>
                  <a:cubicBezTo>
                    <a:pt x="414" y="198"/>
                    <a:pt x="414" y="198"/>
                    <a:pt x="414" y="198"/>
                  </a:cubicBezTo>
                  <a:cubicBezTo>
                    <a:pt x="414" y="199"/>
                    <a:pt x="413" y="199"/>
                    <a:pt x="413" y="200"/>
                  </a:cubicBezTo>
                  <a:cubicBezTo>
                    <a:pt x="412" y="201"/>
                    <a:pt x="410" y="202"/>
                    <a:pt x="409" y="202"/>
                  </a:cubicBezTo>
                  <a:cubicBezTo>
                    <a:pt x="408" y="202"/>
                    <a:pt x="406" y="202"/>
                    <a:pt x="405" y="204"/>
                  </a:cubicBezTo>
                  <a:cubicBezTo>
                    <a:pt x="405" y="204"/>
                    <a:pt x="404" y="203"/>
                    <a:pt x="403" y="203"/>
                  </a:cubicBezTo>
                  <a:cubicBezTo>
                    <a:pt x="402" y="202"/>
                    <a:pt x="401" y="203"/>
                    <a:pt x="401" y="202"/>
                  </a:cubicBezTo>
                  <a:cubicBezTo>
                    <a:pt x="400" y="202"/>
                    <a:pt x="399" y="202"/>
                    <a:pt x="398" y="202"/>
                  </a:cubicBezTo>
                  <a:cubicBezTo>
                    <a:pt x="398" y="202"/>
                    <a:pt x="397" y="202"/>
                    <a:pt x="397" y="202"/>
                  </a:cubicBezTo>
                  <a:cubicBezTo>
                    <a:pt x="397" y="202"/>
                    <a:pt x="397" y="202"/>
                    <a:pt x="396" y="202"/>
                  </a:cubicBezTo>
                  <a:cubicBezTo>
                    <a:pt x="396" y="202"/>
                    <a:pt x="396" y="202"/>
                    <a:pt x="396" y="202"/>
                  </a:cubicBezTo>
                  <a:cubicBezTo>
                    <a:pt x="396" y="202"/>
                    <a:pt x="395" y="202"/>
                    <a:pt x="395" y="202"/>
                  </a:cubicBezTo>
                  <a:cubicBezTo>
                    <a:pt x="394" y="202"/>
                    <a:pt x="393" y="203"/>
                    <a:pt x="392" y="203"/>
                  </a:cubicBezTo>
                  <a:cubicBezTo>
                    <a:pt x="391" y="204"/>
                    <a:pt x="388" y="204"/>
                    <a:pt x="386" y="204"/>
                  </a:cubicBezTo>
                  <a:cubicBezTo>
                    <a:pt x="386" y="204"/>
                    <a:pt x="386" y="204"/>
                    <a:pt x="386" y="204"/>
                  </a:cubicBezTo>
                  <a:cubicBezTo>
                    <a:pt x="385" y="205"/>
                    <a:pt x="384" y="205"/>
                    <a:pt x="383" y="205"/>
                  </a:cubicBezTo>
                  <a:cubicBezTo>
                    <a:pt x="383" y="205"/>
                    <a:pt x="382" y="204"/>
                    <a:pt x="381" y="204"/>
                  </a:cubicBezTo>
                  <a:cubicBezTo>
                    <a:pt x="380" y="204"/>
                    <a:pt x="380" y="205"/>
                    <a:pt x="380" y="206"/>
                  </a:cubicBezTo>
                  <a:cubicBezTo>
                    <a:pt x="380" y="207"/>
                    <a:pt x="380" y="208"/>
                    <a:pt x="380" y="209"/>
                  </a:cubicBezTo>
                  <a:cubicBezTo>
                    <a:pt x="380" y="209"/>
                    <a:pt x="379" y="210"/>
                    <a:pt x="379" y="211"/>
                  </a:cubicBezTo>
                  <a:cubicBezTo>
                    <a:pt x="379" y="212"/>
                    <a:pt x="381" y="213"/>
                    <a:pt x="382" y="213"/>
                  </a:cubicBezTo>
                  <a:cubicBezTo>
                    <a:pt x="383" y="213"/>
                    <a:pt x="384" y="214"/>
                    <a:pt x="384" y="215"/>
                  </a:cubicBezTo>
                  <a:cubicBezTo>
                    <a:pt x="385" y="215"/>
                    <a:pt x="385" y="215"/>
                    <a:pt x="385" y="215"/>
                  </a:cubicBezTo>
                  <a:cubicBezTo>
                    <a:pt x="386" y="215"/>
                    <a:pt x="386" y="216"/>
                    <a:pt x="386" y="216"/>
                  </a:cubicBezTo>
                  <a:cubicBezTo>
                    <a:pt x="387" y="216"/>
                    <a:pt x="388" y="216"/>
                    <a:pt x="389" y="217"/>
                  </a:cubicBezTo>
                  <a:cubicBezTo>
                    <a:pt x="389" y="217"/>
                    <a:pt x="389" y="217"/>
                    <a:pt x="390" y="217"/>
                  </a:cubicBezTo>
                  <a:cubicBezTo>
                    <a:pt x="390" y="217"/>
                    <a:pt x="391" y="217"/>
                    <a:pt x="392" y="217"/>
                  </a:cubicBezTo>
                  <a:cubicBezTo>
                    <a:pt x="393" y="217"/>
                    <a:pt x="395" y="217"/>
                    <a:pt x="396" y="216"/>
                  </a:cubicBezTo>
                  <a:cubicBezTo>
                    <a:pt x="396" y="216"/>
                    <a:pt x="397" y="216"/>
                    <a:pt x="397" y="216"/>
                  </a:cubicBezTo>
                  <a:cubicBezTo>
                    <a:pt x="398" y="216"/>
                    <a:pt x="399" y="216"/>
                    <a:pt x="400" y="217"/>
                  </a:cubicBezTo>
                  <a:cubicBezTo>
                    <a:pt x="400" y="217"/>
                    <a:pt x="401" y="217"/>
                    <a:pt x="401" y="217"/>
                  </a:cubicBezTo>
                  <a:cubicBezTo>
                    <a:pt x="402" y="217"/>
                    <a:pt x="403" y="217"/>
                    <a:pt x="404" y="217"/>
                  </a:cubicBezTo>
                  <a:cubicBezTo>
                    <a:pt x="404" y="217"/>
                    <a:pt x="405" y="216"/>
                    <a:pt x="406" y="216"/>
                  </a:cubicBezTo>
                  <a:cubicBezTo>
                    <a:pt x="406" y="215"/>
                    <a:pt x="407" y="215"/>
                    <a:pt x="407" y="215"/>
                  </a:cubicBezTo>
                  <a:cubicBezTo>
                    <a:pt x="408" y="215"/>
                    <a:pt x="408" y="215"/>
                    <a:pt x="408" y="215"/>
                  </a:cubicBezTo>
                  <a:cubicBezTo>
                    <a:pt x="410" y="214"/>
                    <a:pt x="410" y="214"/>
                    <a:pt x="411" y="212"/>
                  </a:cubicBezTo>
                  <a:cubicBezTo>
                    <a:pt x="411" y="212"/>
                    <a:pt x="412" y="212"/>
                    <a:pt x="412" y="211"/>
                  </a:cubicBezTo>
                  <a:cubicBezTo>
                    <a:pt x="413" y="211"/>
                    <a:pt x="413" y="211"/>
                    <a:pt x="413" y="211"/>
                  </a:cubicBezTo>
                  <a:cubicBezTo>
                    <a:pt x="414" y="210"/>
                    <a:pt x="415" y="211"/>
                    <a:pt x="415" y="211"/>
                  </a:cubicBezTo>
                  <a:cubicBezTo>
                    <a:pt x="416" y="211"/>
                    <a:pt x="417" y="210"/>
                    <a:pt x="418" y="211"/>
                  </a:cubicBezTo>
                  <a:cubicBezTo>
                    <a:pt x="419" y="211"/>
                    <a:pt x="419" y="212"/>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1" y="211"/>
                    <a:pt x="422" y="211"/>
                    <a:pt x="423" y="210"/>
                  </a:cubicBezTo>
                  <a:cubicBezTo>
                    <a:pt x="424" y="209"/>
                    <a:pt x="424" y="209"/>
                    <a:pt x="425" y="209"/>
                  </a:cubicBezTo>
                  <a:cubicBezTo>
                    <a:pt x="425" y="209"/>
                    <a:pt x="425" y="209"/>
                    <a:pt x="426" y="209"/>
                  </a:cubicBezTo>
                  <a:cubicBezTo>
                    <a:pt x="426" y="209"/>
                    <a:pt x="427" y="209"/>
                    <a:pt x="428" y="209"/>
                  </a:cubicBezTo>
                  <a:cubicBezTo>
                    <a:pt x="428" y="209"/>
                    <a:pt x="428" y="209"/>
                    <a:pt x="428" y="209"/>
                  </a:cubicBezTo>
                  <a:cubicBezTo>
                    <a:pt x="428" y="208"/>
                    <a:pt x="428" y="207"/>
                    <a:pt x="429" y="206"/>
                  </a:cubicBezTo>
                  <a:cubicBezTo>
                    <a:pt x="429" y="206"/>
                    <a:pt x="430" y="207"/>
                    <a:pt x="430" y="207"/>
                  </a:cubicBezTo>
                  <a:cubicBezTo>
                    <a:pt x="430" y="208"/>
                    <a:pt x="430" y="209"/>
                    <a:pt x="430" y="210"/>
                  </a:cubicBezTo>
                  <a:cubicBezTo>
                    <a:pt x="430" y="210"/>
                    <a:pt x="430" y="211"/>
                    <a:pt x="430" y="211"/>
                  </a:cubicBezTo>
                  <a:cubicBezTo>
                    <a:pt x="431" y="212"/>
                    <a:pt x="433" y="212"/>
                    <a:pt x="433" y="211"/>
                  </a:cubicBezTo>
                  <a:cubicBezTo>
                    <a:pt x="434" y="211"/>
                    <a:pt x="434" y="211"/>
                    <a:pt x="434" y="210"/>
                  </a:cubicBezTo>
                  <a:cubicBezTo>
                    <a:pt x="435" y="210"/>
                    <a:pt x="436" y="209"/>
                    <a:pt x="437" y="209"/>
                  </a:cubicBezTo>
                  <a:cubicBezTo>
                    <a:pt x="437" y="209"/>
                    <a:pt x="437" y="210"/>
                    <a:pt x="437" y="210"/>
                  </a:cubicBezTo>
                  <a:cubicBezTo>
                    <a:pt x="437" y="210"/>
                    <a:pt x="437" y="211"/>
                    <a:pt x="437" y="211"/>
                  </a:cubicBezTo>
                  <a:cubicBezTo>
                    <a:pt x="436" y="212"/>
                    <a:pt x="437" y="212"/>
                    <a:pt x="437" y="213"/>
                  </a:cubicBezTo>
                  <a:cubicBezTo>
                    <a:pt x="437" y="213"/>
                    <a:pt x="437" y="213"/>
                    <a:pt x="437" y="213"/>
                  </a:cubicBezTo>
                  <a:cubicBezTo>
                    <a:pt x="438" y="213"/>
                    <a:pt x="439" y="213"/>
                    <a:pt x="439" y="213"/>
                  </a:cubicBezTo>
                  <a:cubicBezTo>
                    <a:pt x="440" y="213"/>
                    <a:pt x="441" y="213"/>
                    <a:pt x="442" y="213"/>
                  </a:cubicBezTo>
                  <a:cubicBezTo>
                    <a:pt x="444" y="213"/>
                    <a:pt x="444" y="212"/>
                    <a:pt x="446" y="212"/>
                  </a:cubicBezTo>
                  <a:cubicBezTo>
                    <a:pt x="447" y="212"/>
                    <a:pt x="449" y="212"/>
                    <a:pt x="450" y="212"/>
                  </a:cubicBezTo>
                  <a:cubicBezTo>
                    <a:pt x="451" y="212"/>
                    <a:pt x="451" y="212"/>
                    <a:pt x="452" y="211"/>
                  </a:cubicBezTo>
                  <a:cubicBezTo>
                    <a:pt x="452" y="211"/>
                    <a:pt x="452" y="210"/>
                    <a:pt x="453" y="210"/>
                  </a:cubicBezTo>
                  <a:cubicBezTo>
                    <a:pt x="454" y="210"/>
                    <a:pt x="454" y="208"/>
                    <a:pt x="455" y="207"/>
                  </a:cubicBezTo>
                  <a:cubicBezTo>
                    <a:pt x="455" y="206"/>
                    <a:pt x="455" y="206"/>
                    <a:pt x="456" y="205"/>
                  </a:cubicBezTo>
                  <a:cubicBezTo>
                    <a:pt x="457" y="205"/>
                    <a:pt x="457" y="205"/>
                    <a:pt x="458" y="204"/>
                  </a:cubicBezTo>
                  <a:cubicBezTo>
                    <a:pt x="458" y="204"/>
                    <a:pt x="458" y="203"/>
                    <a:pt x="459" y="203"/>
                  </a:cubicBezTo>
                  <a:cubicBezTo>
                    <a:pt x="459" y="202"/>
                    <a:pt x="458" y="201"/>
                    <a:pt x="460" y="200"/>
                  </a:cubicBezTo>
                  <a:cubicBezTo>
                    <a:pt x="461" y="199"/>
                    <a:pt x="462" y="199"/>
                    <a:pt x="463" y="198"/>
                  </a:cubicBezTo>
                  <a:cubicBezTo>
                    <a:pt x="464" y="196"/>
                    <a:pt x="464" y="195"/>
                    <a:pt x="465" y="194"/>
                  </a:cubicBezTo>
                  <a:cubicBezTo>
                    <a:pt x="466" y="193"/>
                    <a:pt x="467" y="192"/>
                    <a:pt x="467" y="191"/>
                  </a:cubicBezTo>
                  <a:cubicBezTo>
                    <a:pt x="467" y="189"/>
                    <a:pt x="467" y="187"/>
                    <a:pt x="466" y="185"/>
                  </a:cubicBezTo>
                  <a:cubicBezTo>
                    <a:pt x="466" y="185"/>
                    <a:pt x="466" y="185"/>
                    <a:pt x="466" y="184"/>
                  </a:cubicBezTo>
                  <a:cubicBezTo>
                    <a:pt x="465" y="183"/>
                    <a:pt x="465" y="184"/>
                    <a:pt x="464" y="183"/>
                  </a:cubicBezTo>
                  <a:cubicBezTo>
                    <a:pt x="463" y="183"/>
                    <a:pt x="461" y="182"/>
                    <a:pt x="460" y="182"/>
                  </a:cubicBezTo>
                  <a:cubicBezTo>
                    <a:pt x="460" y="182"/>
                    <a:pt x="459" y="183"/>
                    <a:pt x="459" y="183"/>
                  </a:cubicBezTo>
                  <a:cubicBezTo>
                    <a:pt x="459" y="184"/>
                    <a:pt x="458" y="185"/>
                    <a:pt x="457" y="186"/>
                  </a:cubicBezTo>
                  <a:cubicBezTo>
                    <a:pt x="457" y="187"/>
                    <a:pt x="457" y="188"/>
                    <a:pt x="457" y="189"/>
                  </a:cubicBezTo>
                  <a:cubicBezTo>
                    <a:pt x="457" y="191"/>
                    <a:pt x="455" y="191"/>
                    <a:pt x="453" y="192"/>
                  </a:cubicBezTo>
                  <a:cubicBezTo>
                    <a:pt x="453" y="192"/>
                    <a:pt x="453" y="192"/>
                    <a:pt x="452" y="193"/>
                  </a:cubicBezTo>
                  <a:cubicBezTo>
                    <a:pt x="452" y="192"/>
                    <a:pt x="452" y="192"/>
                    <a:pt x="452" y="192"/>
                  </a:cubicBezTo>
                  <a:cubicBezTo>
                    <a:pt x="452" y="191"/>
                    <a:pt x="452" y="191"/>
                    <a:pt x="452" y="191"/>
                  </a:cubicBezTo>
                  <a:cubicBezTo>
                    <a:pt x="452" y="191"/>
                    <a:pt x="453" y="190"/>
                    <a:pt x="453" y="190"/>
                  </a:cubicBezTo>
                  <a:cubicBezTo>
                    <a:pt x="453" y="189"/>
                    <a:pt x="454" y="189"/>
                    <a:pt x="454" y="189"/>
                  </a:cubicBezTo>
                  <a:cubicBezTo>
                    <a:pt x="454" y="188"/>
                    <a:pt x="455" y="187"/>
                    <a:pt x="454" y="187"/>
                  </a:cubicBezTo>
                  <a:cubicBezTo>
                    <a:pt x="454" y="186"/>
                    <a:pt x="453" y="186"/>
                    <a:pt x="452" y="185"/>
                  </a:cubicBezTo>
                  <a:cubicBezTo>
                    <a:pt x="451" y="185"/>
                    <a:pt x="451" y="185"/>
                    <a:pt x="450" y="185"/>
                  </a:cubicBezTo>
                  <a:cubicBezTo>
                    <a:pt x="449" y="186"/>
                    <a:pt x="448" y="187"/>
                    <a:pt x="447" y="188"/>
                  </a:cubicBezTo>
                  <a:cubicBezTo>
                    <a:pt x="446" y="188"/>
                    <a:pt x="446" y="188"/>
                    <a:pt x="445" y="189"/>
                  </a:cubicBezTo>
                  <a:cubicBezTo>
                    <a:pt x="445" y="190"/>
                    <a:pt x="444" y="190"/>
                    <a:pt x="443" y="190"/>
                  </a:cubicBezTo>
                  <a:cubicBezTo>
                    <a:pt x="443" y="190"/>
                    <a:pt x="443" y="189"/>
                    <a:pt x="443" y="189"/>
                  </a:cubicBezTo>
                  <a:cubicBezTo>
                    <a:pt x="444" y="188"/>
                    <a:pt x="444" y="187"/>
                    <a:pt x="445" y="186"/>
                  </a:cubicBezTo>
                  <a:cubicBezTo>
                    <a:pt x="445" y="186"/>
                    <a:pt x="446" y="185"/>
                    <a:pt x="446" y="185"/>
                  </a:cubicBezTo>
                  <a:cubicBezTo>
                    <a:pt x="447" y="184"/>
                    <a:pt x="448" y="183"/>
                    <a:pt x="449" y="182"/>
                  </a:cubicBezTo>
                  <a:cubicBezTo>
                    <a:pt x="450" y="181"/>
                    <a:pt x="450" y="181"/>
                    <a:pt x="450" y="180"/>
                  </a:cubicBezTo>
                  <a:cubicBezTo>
                    <a:pt x="450" y="180"/>
                    <a:pt x="450" y="180"/>
                    <a:pt x="450" y="180"/>
                  </a:cubicBezTo>
                  <a:cubicBezTo>
                    <a:pt x="449" y="180"/>
                    <a:pt x="447" y="180"/>
                    <a:pt x="446" y="180"/>
                  </a:cubicBezTo>
                  <a:cubicBezTo>
                    <a:pt x="446" y="180"/>
                    <a:pt x="446" y="180"/>
                    <a:pt x="446" y="180"/>
                  </a:cubicBezTo>
                  <a:cubicBezTo>
                    <a:pt x="446" y="180"/>
                    <a:pt x="444" y="181"/>
                    <a:pt x="444" y="180"/>
                  </a:cubicBezTo>
                  <a:cubicBezTo>
                    <a:pt x="444" y="179"/>
                    <a:pt x="445" y="179"/>
                    <a:pt x="445" y="178"/>
                  </a:cubicBezTo>
                  <a:cubicBezTo>
                    <a:pt x="446" y="177"/>
                    <a:pt x="447" y="176"/>
                    <a:pt x="448" y="176"/>
                  </a:cubicBezTo>
                  <a:cubicBezTo>
                    <a:pt x="448" y="175"/>
                    <a:pt x="449" y="174"/>
                    <a:pt x="450" y="173"/>
                  </a:cubicBezTo>
                  <a:cubicBezTo>
                    <a:pt x="451" y="172"/>
                    <a:pt x="450" y="169"/>
                    <a:pt x="449" y="167"/>
                  </a:cubicBezTo>
                  <a:cubicBezTo>
                    <a:pt x="449" y="166"/>
                    <a:pt x="448" y="166"/>
                    <a:pt x="448" y="165"/>
                  </a:cubicBezTo>
                  <a:cubicBezTo>
                    <a:pt x="448" y="164"/>
                    <a:pt x="449" y="163"/>
                    <a:pt x="449" y="163"/>
                  </a:cubicBezTo>
                  <a:cubicBezTo>
                    <a:pt x="450" y="162"/>
                    <a:pt x="450" y="162"/>
                    <a:pt x="450" y="161"/>
                  </a:cubicBezTo>
                  <a:cubicBezTo>
                    <a:pt x="450" y="160"/>
                    <a:pt x="451" y="159"/>
                    <a:pt x="452" y="159"/>
                  </a:cubicBezTo>
                  <a:cubicBezTo>
                    <a:pt x="452" y="159"/>
                    <a:pt x="452" y="159"/>
                    <a:pt x="452" y="159"/>
                  </a:cubicBezTo>
                  <a:cubicBezTo>
                    <a:pt x="452" y="158"/>
                    <a:pt x="452" y="158"/>
                    <a:pt x="451" y="157"/>
                  </a:cubicBezTo>
                  <a:cubicBezTo>
                    <a:pt x="451" y="157"/>
                    <a:pt x="450" y="156"/>
                    <a:pt x="449" y="156"/>
                  </a:cubicBezTo>
                  <a:cubicBezTo>
                    <a:pt x="448" y="155"/>
                    <a:pt x="448" y="155"/>
                    <a:pt x="447" y="156"/>
                  </a:cubicBezTo>
                  <a:cubicBezTo>
                    <a:pt x="447" y="156"/>
                    <a:pt x="447" y="156"/>
                    <a:pt x="447" y="156"/>
                  </a:cubicBezTo>
                  <a:cubicBezTo>
                    <a:pt x="447" y="156"/>
                    <a:pt x="447" y="156"/>
                    <a:pt x="447" y="156"/>
                  </a:cubicBezTo>
                  <a:cubicBezTo>
                    <a:pt x="447" y="156"/>
                    <a:pt x="447" y="156"/>
                    <a:pt x="447" y="156"/>
                  </a:cubicBezTo>
                  <a:cubicBezTo>
                    <a:pt x="447" y="156"/>
                    <a:pt x="447" y="156"/>
                    <a:pt x="447" y="156"/>
                  </a:cubicBezTo>
                  <a:cubicBezTo>
                    <a:pt x="447" y="156"/>
                    <a:pt x="447" y="156"/>
                    <a:pt x="446" y="156"/>
                  </a:cubicBezTo>
                  <a:cubicBezTo>
                    <a:pt x="445" y="157"/>
                    <a:pt x="444" y="159"/>
                    <a:pt x="442" y="160"/>
                  </a:cubicBezTo>
                  <a:cubicBezTo>
                    <a:pt x="442" y="160"/>
                    <a:pt x="440" y="160"/>
                    <a:pt x="441" y="161"/>
                  </a:cubicBezTo>
                  <a:cubicBezTo>
                    <a:pt x="441" y="163"/>
                    <a:pt x="439" y="163"/>
                    <a:pt x="437" y="163"/>
                  </a:cubicBezTo>
                  <a:cubicBezTo>
                    <a:pt x="436" y="164"/>
                    <a:pt x="435" y="165"/>
                    <a:pt x="435" y="166"/>
                  </a:cubicBezTo>
                  <a:cubicBezTo>
                    <a:pt x="435" y="167"/>
                    <a:pt x="436" y="168"/>
                    <a:pt x="436" y="169"/>
                  </a:cubicBezTo>
                  <a:cubicBezTo>
                    <a:pt x="437" y="170"/>
                    <a:pt x="437" y="171"/>
                    <a:pt x="437" y="172"/>
                  </a:cubicBezTo>
                  <a:cubicBezTo>
                    <a:pt x="437" y="172"/>
                    <a:pt x="438" y="173"/>
                    <a:pt x="438" y="174"/>
                  </a:cubicBezTo>
                  <a:cubicBezTo>
                    <a:pt x="438" y="174"/>
                    <a:pt x="438" y="174"/>
                    <a:pt x="438" y="174"/>
                  </a:cubicBezTo>
                  <a:cubicBezTo>
                    <a:pt x="438" y="175"/>
                    <a:pt x="439" y="175"/>
                    <a:pt x="438" y="176"/>
                  </a:cubicBezTo>
                  <a:cubicBezTo>
                    <a:pt x="438" y="177"/>
                    <a:pt x="437" y="178"/>
                    <a:pt x="437" y="178"/>
                  </a:cubicBezTo>
                  <a:cubicBezTo>
                    <a:pt x="436" y="178"/>
                    <a:pt x="436" y="178"/>
                    <a:pt x="436" y="178"/>
                  </a:cubicBezTo>
                  <a:cubicBezTo>
                    <a:pt x="436" y="178"/>
                    <a:pt x="436" y="178"/>
                    <a:pt x="436" y="178"/>
                  </a:cubicBezTo>
                  <a:cubicBezTo>
                    <a:pt x="436" y="178"/>
                    <a:pt x="436" y="178"/>
                    <a:pt x="436" y="178"/>
                  </a:cubicBezTo>
                  <a:cubicBezTo>
                    <a:pt x="436" y="178"/>
                    <a:pt x="436" y="178"/>
                    <a:pt x="436" y="178"/>
                  </a:cubicBezTo>
                  <a:cubicBezTo>
                    <a:pt x="435" y="178"/>
                    <a:pt x="435" y="178"/>
                    <a:pt x="435" y="178"/>
                  </a:cubicBezTo>
                  <a:cubicBezTo>
                    <a:pt x="434" y="178"/>
                    <a:pt x="434" y="179"/>
                    <a:pt x="433" y="179"/>
                  </a:cubicBezTo>
                  <a:cubicBezTo>
                    <a:pt x="433" y="179"/>
                    <a:pt x="433" y="179"/>
                    <a:pt x="432" y="179"/>
                  </a:cubicBezTo>
                  <a:cubicBezTo>
                    <a:pt x="432" y="179"/>
                    <a:pt x="431" y="179"/>
                    <a:pt x="431" y="180"/>
                  </a:cubicBezTo>
                  <a:cubicBezTo>
                    <a:pt x="431" y="180"/>
                    <a:pt x="431" y="180"/>
                    <a:pt x="431" y="180"/>
                  </a:cubicBezTo>
                  <a:cubicBezTo>
                    <a:pt x="432" y="181"/>
                    <a:pt x="432" y="181"/>
                    <a:pt x="433" y="182"/>
                  </a:cubicBezTo>
                  <a:cubicBezTo>
                    <a:pt x="433" y="183"/>
                    <a:pt x="433" y="183"/>
                    <a:pt x="433" y="184"/>
                  </a:cubicBezTo>
                  <a:cubicBezTo>
                    <a:pt x="433" y="184"/>
                    <a:pt x="433" y="184"/>
                    <a:pt x="433" y="184"/>
                  </a:cubicBezTo>
                  <a:cubicBezTo>
                    <a:pt x="433" y="184"/>
                    <a:pt x="433" y="184"/>
                    <a:pt x="433" y="184"/>
                  </a:cubicBezTo>
                  <a:cubicBezTo>
                    <a:pt x="433" y="184"/>
                    <a:pt x="433" y="184"/>
                    <a:pt x="433" y="184"/>
                  </a:cubicBezTo>
                  <a:cubicBezTo>
                    <a:pt x="433" y="184"/>
                    <a:pt x="433" y="184"/>
                    <a:pt x="433" y="184"/>
                  </a:cubicBezTo>
                  <a:cubicBezTo>
                    <a:pt x="433" y="184"/>
                    <a:pt x="433" y="185"/>
                    <a:pt x="433" y="185"/>
                  </a:cubicBezTo>
                  <a:cubicBezTo>
                    <a:pt x="434" y="186"/>
                    <a:pt x="435" y="186"/>
                    <a:pt x="435" y="187"/>
                  </a:cubicBezTo>
                  <a:cubicBezTo>
                    <a:pt x="435" y="188"/>
                    <a:pt x="435" y="189"/>
                    <a:pt x="435" y="190"/>
                  </a:cubicBezTo>
                  <a:cubicBezTo>
                    <a:pt x="435" y="191"/>
                    <a:pt x="433" y="190"/>
                    <a:pt x="432" y="192"/>
                  </a:cubicBezTo>
                  <a:cubicBezTo>
                    <a:pt x="432" y="192"/>
                    <a:pt x="432" y="192"/>
                    <a:pt x="432" y="193"/>
                  </a:cubicBezTo>
                  <a:cubicBezTo>
                    <a:pt x="433" y="194"/>
                    <a:pt x="431" y="194"/>
                    <a:pt x="430" y="193"/>
                  </a:cubicBezTo>
                  <a:cubicBezTo>
                    <a:pt x="430" y="193"/>
                    <a:pt x="430" y="192"/>
                    <a:pt x="429" y="192"/>
                  </a:cubicBezTo>
                  <a:cubicBezTo>
                    <a:pt x="429" y="192"/>
                    <a:pt x="429" y="192"/>
                    <a:pt x="429" y="192"/>
                  </a:cubicBezTo>
                  <a:cubicBezTo>
                    <a:pt x="429" y="192"/>
                    <a:pt x="429" y="192"/>
                    <a:pt x="429" y="192"/>
                  </a:cubicBezTo>
                  <a:cubicBezTo>
                    <a:pt x="428" y="192"/>
                    <a:pt x="428" y="191"/>
                    <a:pt x="427" y="191"/>
                  </a:cubicBezTo>
                  <a:cubicBezTo>
                    <a:pt x="426" y="191"/>
                    <a:pt x="425" y="191"/>
                    <a:pt x="424" y="191"/>
                  </a:cubicBezTo>
                  <a:cubicBezTo>
                    <a:pt x="423" y="191"/>
                    <a:pt x="422" y="191"/>
                    <a:pt x="422" y="190"/>
                  </a:cubicBezTo>
                  <a:cubicBezTo>
                    <a:pt x="422" y="189"/>
                    <a:pt x="421" y="189"/>
                    <a:pt x="421" y="189"/>
                  </a:cubicBezTo>
                  <a:cubicBezTo>
                    <a:pt x="421" y="189"/>
                    <a:pt x="420" y="190"/>
                    <a:pt x="420" y="190"/>
                  </a:cubicBezTo>
                  <a:cubicBezTo>
                    <a:pt x="419" y="190"/>
                    <a:pt x="419" y="191"/>
                    <a:pt x="418" y="191"/>
                  </a:cubicBezTo>
                  <a:close/>
                  <a:moveTo>
                    <a:pt x="625" y="386"/>
                  </a:moveTo>
                  <a:cubicBezTo>
                    <a:pt x="625" y="387"/>
                    <a:pt x="625" y="387"/>
                    <a:pt x="624" y="388"/>
                  </a:cubicBezTo>
                  <a:cubicBezTo>
                    <a:pt x="624" y="388"/>
                    <a:pt x="624" y="388"/>
                    <a:pt x="623" y="388"/>
                  </a:cubicBezTo>
                  <a:cubicBezTo>
                    <a:pt x="623" y="389"/>
                    <a:pt x="623" y="388"/>
                    <a:pt x="622" y="389"/>
                  </a:cubicBezTo>
                  <a:cubicBezTo>
                    <a:pt x="622" y="389"/>
                    <a:pt x="622" y="389"/>
                    <a:pt x="622" y="389"/>
                  </a:cubicBezTo>
                  <a:cubicBezTo>
                    <a:pt x="621" y="390"/>
                    <a:pt x="621" y="390"/>
                    <a:pt x="621" y="390"/>
                  </a:cubicBezTo>
                  <a:cubicBezTo>
                    <a:pt x="621" y="390"/>
                    <a:pt x="620" y="390"/>
                    <a:pt x="620" y="390"/>
                  </a:cubicBezTo>
                  <a:cubicBezTo>
                    <a:pt x="620" y="389"/>
                    <a:pt x="621" y="388"/>
                    <a:pt x="622" y="388"/>
                  </a:cubicBezTo>
                  <a:cubicBezTo>
                    <a:pt x="623" y="387"/>
                    <a:pt x="623" y="387"/>
                    <a:pt x="624" y="386"/>
                  </a:cubicBezTo>
                  <a:cubicBezTo>
                    <a:pt x="624" y="386"/>
                    <a:pt x="624" y="386"/>
                    <a:pt x="624" y="386"/>
                  </a:cubicBezTo>
                  <a:cubicBezTo>
                    <a:pt x="624" y="386"/>
                    <a:pt x="625" y="386"/>
                    <a:pt x="624" y="386"/>
                  </a:cubicBezTo>
                  <a:cubicBezTo>
                    <a:pt x="625" y="386"/>
                    <a:pt x="625" y="386"/>
                    <a:pt x="625" y="386"/>
                  </a:cubicBezTo>
                  <a:close/>
                  <a:moveTo>
                    <a:pt x="622" y="389"/>
                  </a:moveTo>
                  <a:cubicBezTo>
                    <a:pt x="621" y="389"/>
                    <a:pt x="621" y="389"/>
                    <a:pt x="621" y="390"/>
                  </a:cubicBezTo>
                  <a:cubicBezTo>
                    <a:pt x="621" y="389"/>
                    <a:pt x="622" y="389"/>
                    <a:pt x="622" y="389"/>
                  </a:cubicBezTo>
                  <a:close/>
                  <a:moveTo>
                    <a:pt x="624" y="387"/>
                  </a:moveTo>
                  <a:cubicBezTo>
                    <a:pt x="624" y="387"/>
                    <a:pt x="624" y="387"/>
                    <a:pt x="624" y="387"/>
                  </a:cubicBezTo>
                  <a:cubicBezTo>
                    <a:pt x="624" y="387"/>
                    <a:pt x="624" y="387"/>
                    <a:pt x="624" y="387"/>
                  </a:cubicBezTo>
                  <a:cubicBezTo>
                    <a:pt x="624" y="387"/>
                    <a:pt x="623" y="388"/>
                    <a:pt x="623" y="388"/>
                  </a:cubicBezTo>
                  <a:cubicBezTo>
                    <a:pt x="623" y="388"/>
                    <a:pt x="624" y="388"/>
                    <a:pt x="624" y="387"/>
                  </a:cubicBezTo>
                  <a:cubicBezTo>
                    <a:pt x="624" y="387"/>
                    <a:pt x="624" y="387"/>
                    <a:pt x="624" y="387"/>
                  </a:cubicBezTo>
                  <a:close/>
                  <a:moveTo>
                    <a:pt x="610" y="417"/>
                  </a:moveTo>
                  <a:cubicBezTo>
                    <a:pt x="610" y="416"/>
                    <a:pt x="610" y="416"/>
                    <a:pt x="611" y="416"/>
                  </a:cubicBezTo>
                  <a:cubicBezTo>
                    <a:pt x="611" y="416"/>
                    <a:pt x="611" y="416"/>
                    <a:pt x="611" y="416"/>
                  </a:cubicBezTo>
                  <a:cubicBezTo>
                    <a:pt x="611" y="416"/>
                    <a:pt x="612" y="415"/>
                    <a:pt x="612" y="415"/>
                  </a:cubicBezTo>
                  <a:cubicBezTo>
                    <a:pt x="612" y="415"/>
                    <a:pt x="612" y="415"/>
                    <a:pt x="612" y="415"/>
                  </a:cubicBezTo>
                  <a:cubicBezTo>
                    <a:pt x="612" y="415"/>
                    <a:pt x="611" y="414"/>
                    <a:pt x="611" y="414"/>
                  </a:cubicBezTo>
                  <a:cubicBezTo>
                    <a:pt x="611" y="414"/>
                    <a:pt x="611" y="414"/>
                    <a:pt x="611" y="414"/>
                  </a:cubicBezTo>
                  <a:cubicBezTo>
                    <a:pt x="611" y="414"/>
                    <a:pt x="610" y="414"/>
                    <a:pt x="610" y="415"/>
                  </a:cubicBezTo>
                  <a:cubicBezTo>
                    <a:pt x="610" y="415"/>
                    <a:pt x="610" y="415"/>
                    <a:pt x="610" y="415"/>
                  </a:cubicBezTo>
                  <a:cubicBezTo>
                    <a:pt x="610" y="415"/>
                    <a:pt x="610" y="415"/>
                    <a:pt x="610" y="415"/>
                  </a:cubicBezTo>
                  <a:cubicBezTo>
                    <a:pt x="609" y="415"/>
                    <a:pt x="609" y="416"/>
                    <a:pt x="609" y="416"/>
                  </a:cubicBezTo>
                  <a:cubicBezTo>
                    <a:pt x="609" y="416"/>
                    <a:pt x="609" y="416"/>
                    <a:pt x="609" y="416"/>
                  </a:cubicBezTo>
                  <a:cubicBezTo>
                    <a:pt x="609" y="416"/>
                    <a:pt x="609" y="416"/>
                    <a:pt x="609" y="416"/>
                  </a:cubicBezTo>
                  <a:cubicBezTo>
                    <a:pt x="609" y="417"/>
                    <a:pt x="609" y="417"/>
                    <a:pt x="610" y="417"/>
                  </a:cubicBezTo>
                  <a:close/>
                  <a:moveTo>
                    <a:pt x="621" y="524"/>
                  </a:moveTo>
                  <a:cubicBezTo>
                    <a:pt x="620" y="523"/>
                    <a:pt x="619" y="523"/>
                    <a:pt x="619" y="524"/>
                  </a:cubicBezTo>
                  <a:cubicBezTo>
                    <a:pt x="619" y="524"/>
                    <a:pt x="619" y="524"/>
                    <a:pt x="619" y="524"/>
                  </a:cubicBezTo>
                  <a:cubicBezTo>
                    <a:pt x="620" y="525"/>
                    <a:pt x="621" y="526"/>
                    <a:pt x="622" y="526"/>
                  </a:cubicBezTo>
                  <a:cubicBezTo>
                    <a:pt x="622" y="527"/>
                    <a:pt x="624" y="527"/>
                    <a:pt x="623" y="526"/>
                  </a:cubicBezTo>
                  <a:cubicBezTo>
                    <a:pt x="623" y="525"/>
                    <a:pt x="623" y="525"/>
                    <a:pt x="622" y="525"/>
                  </a:cubicBezTo>
                  <a:cubicBezTo>
                    <a:pt x="622" y="525"/>
                    <a:pt x="621" y="524"/>
                    <a:pt x="621" y="524"/>
                  </a:cubicBezTo>
                  <a:close/>
                  <a:moveTo>
                    <a:pt x="620" y="395"/>
                  </a:moveTo>
                  <a:cubicBezTo>
                    <a:pt x="620" y="395"/>
                    <a:pt x="620" y="395"/>
                    <a:pt x="620" y="395"/>
                  </a:cubicBezTo>
                  <a:cubicBezTo>
                    <a:pt x="619" y="394"/>
                    <a:pt x="619" y="394"/>
                    <a:pt x="619" y="394"/>
                  </a:cubicBezTo>
                  <a:cubicBezTo>
                    <a:pt x="619" y="394"/>
                    <a:pt x="618" y="394"/>
                    <a:pt x="618" y="395"/>
                  </a:cubicBezTo>
                  <a:cubicBezTo>
                    <a:pt x="617" y="396"/>
                    <a:pt x="616" y="396"/>
                    <a:pt x="615" y="397"/>
                  </a:cubicBezTo>
                  <a:cubicBezTo>
                    <a:pt x="615" y="397"/>
                    <a:pt x="614" y="398"/>
                    <a:pt x="613" y="398"/>
                  </a:cubicBezTo>
                  <a:cubicBezTo>
                    <a:pt x="612" y="398"/>
                    <a:pt x="611" y="398"/>
                    <a:pt x="611" y="398"/>
                  </a:cubicBezTo>
                  <a:cubicBezTo>
                    <a:pt x="610" y="399"/>
                    <a:pt x="610" y="399"/>
                    <a:pt x="609" y="400"/>
                  </a:cubicBezTo>
                  <a:cubicBezTo>
                    <a:pt x="609" y="400"/>
                    <a:pt x="608" y="401"/>
                    <a:pt x="608" y="402"/>
                  </a:cubicBezTo>
                  <a:cubicBezTo>
                    <a:pt x="608" y="402"/>
                    <a:pt x="607" y="403"/>
                    <a:pt x="608" y="403"/>
                  </a:cubicBezTo>
                  <a:cubicBezTo>
                    <a:pt x="608" y="404"/>
                    <a:pt x="609" y="403"/>
                    <a:pt x="610" y="404"/>
                  </a:cubicBezTo>
                  <a:cubicBezTo>
                    <a:pt x="610" y="405"/>
                    <a:pt x="612" y="404"/>
                    <a:pt x="612" y="403"/>
                  </a:cubicBezTo>
                  <a:cubicBezTo>
                    <a:pt x="613" y="402"/>
                    <a:pt x="614" y="402"/>
                    <a:pt x="615" y="401"/>
                  </a:cubicBezTo>
                  <a:cubicBezTo>
                    <a:pt x="616" y="400"/>
                    <a:pt x="617" y="400"/>
                    <a:pt x="617" y="399"/>
                  </a:cubicBezTo>
                  <a:cubicBezTo>
                    <a:pt x="618" y="398"/>
                    <a:pt x="620" y="396"/>
                    <a:pt x="621" y="396"/>
                  </a:cubicBezTo>
                  <a:cubicBezTo>
                    <a:pt x="621" y="396"/>
                    <a:pt x="621" y="395"/>
                    <a:pt x="621" y="395"/>
                  </a:cubicBezTo>
                  <a:cubicBezTo>
                    <a:pt x="621" y="395"/>
                    <a:pt x="621" y="395"/>
                    <a:pt x="621" y="395"/>
                  </a:cubicBezTo>
                  <a:cubicBezTo>
                    <a:pt x="621" y="394"/>
                    <a:pt x="621" y="394"/>
                    <a:pt x="621" y="395"/>
                  </a:cubicBezTo>
                  <a:cubicBezTo>
                    <a:pt x="621" y="395"/>
                    <a:pt x="621" y="395"/>
                    <a:pt x="621" y="395"/>
                  </a:cubicBezTo>
                  <a:cubicBezTo>
                    <a:pt x="621" y="395"/>
                    <a:pt x="620" y="395"/>
                    <a:pt x="620" y="395"/>
                  </a:cubicBezTo>
                  <a:cubicBezTo>
                    <a:pt x="620" y="395"/>
                    <a:pt x="620" y="395"/>
                    <a:pt x="620" y="395"/>
                  </a:cubicBezTo>
                  <a:close/>
                  <a:moveTo>
                    <a:pt x="600" y="508"/>
                  </a:moveTo>
                  <a:cubicBezTo>
                    <a:pt x="601" y="509"/>
                    <a:pt x="601" y="509"/>
                    <a:pt x="602" y="510"/>
                  </a:cubicBezTo>
                  <a:cubicBezTo>
                    <a:pt x="602" y="510"/>
                    <a:pt x="602" y="511"/>
                    <a:pt x="603" y="511"/>
                  </a:cubicBezTo>
                  <a:cubicBezTo>
                    <a:pt x="603" y="512"/>
                    <a:pt x="604" y="512"/>
                    <a:pt x="604" y="511"/>
                  </a:cubicBezTo>
                  <a:cubicBezTo>
                    <a:pt x="605" y="511"/>
                    <a:pt x="605" y="510"/>
                    <a:pt x="605" y="509"/>
                  </a:cubicBezTo>
                  <a:cubicBezTo>
                    <a:pt x="605" y="508"/>
                    <a:pt x="605" y="507"/>
                    <a:pt x="604" y="507"/>
                  </a:cubicBezTo>
                  <a:cubicBezTo>
                    <a:pt x="603" y="507"/>
                    <a:pt x="602" y="505"/>
                    <a:pt x="601" y="505"/>
                  </a:cubicBezTo>
                  <a:cubicBezTo>
                    <a:pt x="601" y="505"/>
                    <a:pt x="601" y="505"/>
                    <a:pt x="601" y="505"/>
                  </a:cubicBezTo>
                  <a:cubicBezTo>
                    <a:pt x="600" y="504"/>
                    <a:pt x="597" y="504"/>
                    <a:pt x="598" y="506"/>
                  </a:cubicBezTo>
                  <a:cubicBezTo>
                    <a:pt x="598" y="507"/>
                    <a:pt x="600" y="508"/>
                    <a:pt x="600" y="508"/>
                  </a:cubicBezTo>
                  <a:close/>
                  <a:moveTo>
                    <a:pt x="633" y="396"/>
                  </a:moveTo>
                  <a:cubicBezTo>
                    <a:pt x="632" y="395"/>
                    <a:pt x="630" y="395"/>
                    <a:pt x="630" y="395"/>
                  </a:cubicBezTo>
                  <a:cubicBezTo>
                    <a:pt x="629" y="396"/>
                    <a:pt x="629" y="397"/>
                    <a:pt x="629" y="398"/>
                  </a:cubicBezTo>
                  <a:cubicBezTo>
                    <a:pt x="628" y="398"/>
                    <a:pt x="628" y="399"/>
                    <a:pt x="628" y="400"/>
                  </a:cubicBezTo>
                  <a:cubicBezTo>
                    <a:pt x="628" y="401"/>
                    <a:pt x="630" y="401"/>
                    <a:pt x="631" y="401"/>
                  </a:cubicBezTo>
                  <a:cubicBezTo>
                    <a:pt x="632" y="400"/>
                    <a:pt x="632" y="400"/>
                    <a:pt x="632" y="399"/>
                  </a:cubicBezTo>
                  <a:cubicBezTo>
                    <a:pt x="633" y="399"/>
                    <a:pt x="633" y="399"/>
                    <a:pt x="633" y="398"/>
                  </a:cubicBezTo>
                  <a:cubicBezTo>
                    <a:pt x="633" y="398"/>
                    <a:pt x="633" y="398"/>
                    <a:pt x="633" y="397"/>
                  </a:cubicBezTo>
                  <a:cubicBezTo>
                    <a:pt x="633" y="397"/>
                    <a:pt x="633" y="396"/>
                    <a:pt x="632" y="396"/>
                  </a:cubicBezTo>
                  <a:cubicBezTo>
                    <a:pt x="632" y="396"/>
                    <a:pt x="632" y="396"/>
                    <a:pt x="632" y="396"/>
                  </a:cubicBezTo>
                  <a:cubicBezTo>
                    <a:pt x="633" y="396"/>
                    <a:pt x="633" y="396"/>
                    <a:pt x="633" y="396"/>
                  </a:cubicBezTo>
                  <a:close/>
                  <a:moveTo>
                    <a:pt x="598" y="498"/>
                  </a:moveTo>
                  <a:cubicBezTo>
                    <a:pt x="598" y="497"/>
                    <a:pt x="598" y="497"/>
                    <a:pt x="598" y="497"/>
                  </a:cubicBezTo>
                  <a:cubicBezTo>
                    <a:pt x="597" y="497"/>
                    <a:pt x="597" y="497"/>
                    <a:pt x="597" y="497"/>
                  </a:cubicBezTo>
                  <a:cubicBezTo>
                    <a:pt x="597" y="497"/>
                    <a:pt x="597" y="497"/>
                    <a:pt x="597" y="497"/>
                  </a:cubicBezTo>
                  <a:cubicBezTo>
                    <a:pt x="597" y="497"/>
                    <a:pt x="596" y="497"/>
                    <a:pt x="596" y="498"/>
                  </a:cubicBezTo>
                  <a:cubicBezTo>
                    <a:pt x="596" y="498"/>
                    <a:pt x="596" y="498"/>
                    <a:pt x="596" y="498"/>
                  </a:cubicBezTo>
                  <a:cubicBezTo>
                    <a:pt x="597" y="499"/>
                    <a:pt x="597" y="499"/>
                    <a:pt x="597" y="499"/>
                  </a:cubicBezTo>
                  <a:cubicBezTo>
                    <a:pt x="597" y="499"/>
                    <a:pt x="597" y="499"/>
                    <a:pt x="598" y="499"/>
                  </a:cubicBezTo>
                  <a:cubicBezTo>
                    <a:pt x="598" y="499"/>
                    <a:pt x="598" y="499"/>
                    <a:pt x="598" y="499"/>
                  </a:cubicBezTo>
                  <a:cubicBezTo>
                    <a:pt x="598" y="499"/>
                    <a:pt x="598" y="498"/>
                    <a:pt x="598" y="498"/>
                  </a:cubicBezTo>
                  <a:cubicBezTo>
                    <a:pt x="598" y="498"/>
                    <a:pt x="598" y="498"/>
                    <a:pt x="598" y="498"/>
                  </a:cubicBezTo>
                  <a:close/>
                  <a:moveTo>
                    <a:pt x="626" y="419"/>
                  </a:moveTo>
                  <a:cubicBezTo>
                    <a:pt x="625" y="420"/>
                    <a:pt x="625" y="420"/>
                    <a:pt x="625" y="421"/>
                  </a:cubicBezTo>
                  <a:cubicBezTo>
                    <a:pt x="624" y="422"/>
                    <a:pt x="625" y="423"/>
                    <a:pt x="623" y="423"/>
                  </a:cubicBezTo>
                  <a:cubicBezTo>
                    <a:pt x="622" y="424"/>
                    <a:pt x="622" y="425"/>
                    <a:pt x="622" y="426"/>
                  </a:cubicBezTo>
                  <a:cubicBezTo>
                    <a:pt x="621" y="427"/>
                    <a:pt x="620" y="428"/>
                    <a:pt x="619" y="429"/>
                  </a:cubicBezTo>
                  <a:cubicBezTo>
                    <a:pt x="619" y="429"/>
                    <a:pt x="619" y="429"/>
                    <a:pt x="619" y="430"/>
                  </a:cubicBezTo>
                  <a:cubicBezTo>
                    <a:pt x="619" y="430"/>
                    <a:pt x="619" y="431"/>
                    <a:pt x="619" y="431"/>
                  </a:cubicBezTo>
                  <a:cubicBezTo>
                    <a:pt x="619" y="431"/>
                    <a:pt x="619" y="432"/>
                    <a:pt x="619" y="432"/>
                  </a:cubicBezTo>
                  <a:cubicBezTo>
                    <a:pt x="619" y="432"/>
                    <a:pt x="619" y="433"/>
                    <a:pt x="619" y="433"/>
                  </a:cubicBezTo>
                  <a:cubicBezTo>
                    <a:pt x="619" y="434"/>
                    <a:pt x="620" y="434"/>
                    <a:pt x="619" y="435"/>
                  </a:cubicBezTo>
                  <a:cubicBezTo>
                    <a:pt x="619" y="435"/>
                    <a:pt x="619" y="436"/>
                    <a:pt x="619" y="436"/>
                  </a:cubicBezTo>
                  <a:cubicBezTo>
                    <a:pt x="619" y="437"/>
                    <a:pt x="621" y="437"/>
                    <a:pt x="621" y="437"/>
                  </a:cubicBezTo>
                  <a:cubicBezTo>
                    <a:pt x="622" y="437"/>
                    <a:pt x="623" y="438"/>
                    <a:pt x="624" y="438"/>
                  </a:cubicBezTo>
                  <a:cubicBezTo>
                    <a:pt x="624" y="438"/>
                    <a:pt x="625" y="438"/>
                    <a:pt x="626" y="437"/>
                  </a:cubicBezTo>
                  <a:cubicBezTo>
                    <a:pt x="627" y="437"/>
                    <a:pt x="629" y="438"/>
                    <a:pt x="630" y="437"/>
                  </a:cubicBezTo>
                  <a:cubicBezTo>
                    <a:pt x="631" y="437"/>
                    <a:pt x="631" y="436"/>
                    <a:pt x="631" y="435"/>
                  </a:cubicBezTo>
                  <a:cubicBezTo>
                    <a:pt x="631" y="435"/>
                    <a:pt x="632" y="435"/>
                    <a:pt x="632" y="435"/>
                  </a:cubicBezTo>
                  <a:cubicBezTo>
                    <a:pt x="633" y="435"/>
                    <a:pt x="633" y="435"/>
                    <a:pt x="634" y="434"/>
                  </a:cubicBezTo>
                  <a:cubicBezTo>
                    <a:pt x="634" y="434"/>
                    <a:pt x="634" y="434"/>
                    <a:pt x="634" y="434"/>
                  </a:cubicBezTo>
                  <a:cubicBezTo>
                    <a:pt x="635" y="433"/>
                    <a:pt x="635" y="432"/>
                    <a:pt x="636" y="431"/>
                  </a:cubicBezTo>
                  <a:cubicBezTo>
                    <a:pt x="636" y="430"/>
                    <a:pt x="637" y="429"/>
                    <a:pt x="637" y="428"/>
                  </a:cubicBezTo>
                  <a:cubicBezTo>
                    <a:pt x="637" y="427"/>
                    <a:pt x="636" y="426"/>
                    <a:pt x="638" y="425"/>
                  </a:cubicBezTo>
                  <a:cubicBezTo>
                    <a:pt x="638" y="425"/>
                    <a:pt x="639" y="424"/>
                    <a:pt x="639" y="424"/>
                  </a:cubicBezTo>
                  <a:cubicBezTo>
                    <a:pt x="640" y="423"/>
                    <a:pt x="640" y="421"/>
                    <a:pt x="639" y="420"/>
                  </a:cubicBezTo>
                  <a:cubicBezTo>
                    <a:pt x="639" y="420"/>
                    <a:pt x="639" y="419"/>
                    <a:pt x="638" y="419"/>
                  </a:cubicBezTo>
                  <a:cubicBezTo>
                    <a:pt x="637" y="418"/>
                    <a:pt x="637" y="417"/>
                    <a:pt x="636" y="416"/>
                  </a:cubicBezTo>
                  <a:cubicBezTo>
                    <a:pt x="635" y="416"/>
                    <a:pt x="635" y="415"/>
                    <a:pt x="634" y="416"/>
                  </a:cubicBezTo>
                  <a:cubicBezTo>
                    <a:pt x="632" y="416"/>
                    <a:pt x="630" y="417"/>
                    <a:pt x="629" y="417"/>
                  </a:cubicBezTo>
                  <a:cubicBezTo>
                    <a:pt x="627" y="417"/>
                    <a:pt x="627" y="418"/>
                    <a:pt x="626" y="419"/>
                  </a:cubicBezTo>
                  <a:close/>
                  <a:moveTo>
                    <a:pt x="519" y="382"/>
                  </a:moveTo>
                  <a:cubicBezTo>
                    <a:pt x="520" y="381"/>
                    <a:pt x="520" y="380"/>
                    <a:pt x="520" y="380"/>
                  </a:cubicBezTo>
                  <a:cubicBezTo>
                    <a:pt x="520" y="379"/>
                    <a:pt x="519" y="379"/>
                    <a:pt x="519" y="379"/>
                  </a:cubicBezTo>
                  <a:cubicBezTo>
                    <a:pt x="518" y="379"/>
                    <a:pt x="518" y="380"/>
                    <a:pt x="518" y="380"/>
                  </a:cubicBezTo>
                  <a:cubicBezTo>
                    <a:pt x="518" y="380"/>
                    <a:pt x="518" y="381"/>
                    <a:pt x="518" y="381"/>
                  </a:cubicBezTo>
                  <a:cubicBezTo>
                    <a:pt x="518" y="382"/>
                    <a:pt x="519" y="382"/>
                    <a:pt x="519" y="382"/>
                  </a:cubicBezTo>
                  <a:close/>
                  <a:moveTo>
                    <a:pt x="584" y="379"/>
                  </a:moveTo>
                  <a:cubicBezTo>
                    <a:pt x="584" y="379"/>
                    <a:pt x="584" y="380"/>
                    <a:pt x="584" y="380"/>
                  </a:cubicBezTo>
                  <a:cubicBezTo>
                    <a:pt x="585" y="380"/>
                    <a:pt x="585" y="380"/>
                    <a:pt x="585" y="381"/>
                  </a:cubicBezTo>
                  <a:cubicBezTo>
                    <a:pt x="585" y="381"/>
                    <a:pt x="586" y="381"/>
                    <a:pt x="586" y="381"/>
                  </a:cubicBezTo>
                  <a:cubicBezTo>
                    <a:pt x="586" y="381"/>
                    <a:pt x="586" y="381"/>
                    <a:pt x="586" y="381"/>
                  </a:cubicBezTo>
                  <a:cubicBezTo>
                    <a:pt x="586" y="381"/>
                    <a:pt x="586" y="381"/>
                    <a:pt x="586" y="380"/>
                  </a:cubicBezTo>
                  <a:cubicBezTo>
                    <a:pt x="587" y="381"/>
                    <a:pt x="587" y="381"/>
                    <a:pt x="587" y="381"/>
                  </a:cubicBezTo>
                  <a:cubicBezTo>
                    <a:pt x="587" y="382"/>
                    <a:pt x="588" y="381"/>
                    <a:pt x="588" y="380"/>
                  </a:cubicBezTo>
                  <a:cubicBezTo>
                    <a:pt x="587" y="379"/>
                    <a:pt x="586" y="379"/>
                    <a:pt x="584" y="379"/>
                  </a:cubicBezTo>
                  <a:close/>
                  <a:moveTo>
                    <a:pt x="526" y="295"/>
                  </a:moveTo>
                  <a:cubicBezTo>
                    <a:pt x="526" y="295"/>
                    <a:pt x="527" y="295"/>
                    <a:pt x="528" y="296"/>
                  </a:cubicBezTo>
                  <a:cubicBezTo>
                    <a:pt x="529" y="296"/>
                    <a:pt x="529" y="297"/>
                    <a:pt x="529" y="297"/>
                  </a:cubicBezTo>
                  <a:cubicBezTo>
                    <a:pt x="529" y="297"/>
                    <a:pt x="530" y="297"/>
                    <a:pt x="530" y="297"/>
                  </a:cubicBezTo>
                  <a:cubicBezTo>
                    <a:pt x="531" y="298"/>
                    <a:pt x="531" y="297"/>
                    <a:pt x="532" y="297"/>
                  </a:cubicBezTo>
                  <a:cubicBezTo>
                    <a:pt x="532" y="297"/>
                    <a:pt x="532" y="297"/>
                    <a:pt x="532" y="297"/>
                  </a:cubicBezTo>
                  <a:cubicBezTo>
                    <a:pt x="532" y="297"/>
                    <a:pt x="532" y="298"/>
                    <a:pt x="532" y="298"/>
                  </a:cubicBezTo>
                  <a:cubicBezTo>
                    <a:pt x="533" y="298"/>
                    <a:pt x="533" y="297"/>
                    <a:pt x="534" y="297"/>
                  </a:cubicBezTo>
                  <a:cubicBezTo>
                    <a:pt x="534" y="296"/>
                    <a:pt x="535" y="296"/>
                    <a:pt x="536" y="295"/>
                  </a:cubicBezTo>
                  <a:cubicBezTo>
                    <a:pt x="537" y="294"/>
                    <a:pt x="538" y="293"/>
                    <a:pt x="539" y="291"/>
                  </a:cubicBezTo>
                  <a:cubicBezTo>
                    <a:pt x="540" y="290"/>
                    <a:pt x="542" y="290"/>
                    <a:pt x="542" y="288"/>
                  </a:cubicBezTo>
                  <a:cubicBezTo>
                    <a:pt x="542" y="287"/>
                    <a:pt x="542" y="287"/>
                    <a:pt x="542" y="286"/>
                  </a:cubicBezTo>
                  <a:cubicBezTo>
                    <a:pt x="542" y="286"/>
                    <a:pt x="542" y="286"/>
                    <a:pt x="542" y="286"/>
                  </a:cubicBezTo>
                  <a:cubicBezTo>
                    <a:pt x="542" y="286"/>
                    <a:pt x="543" y="286"/>
                    <a:pt x="543" y="285"/>
                  </a:cubicBezTo>
                  <a:cubicBezTo>
                    <a:pt x="543" y="285"/>
                    <a:pt x="543" y="285"/>
                    <a:pt x="543" y="285"/>
                  </a:cubicBezTo>
                  <a:cubicBezTo>
                    <a:pt x="544" y="285"/>
                    <a:pt x="545" y="285"/>
                    <a:pt x="546" y="285"/>
                  </a:cubicBezTo>
                  <a:cubicBezTo>
                    <a:pt x="547" y="285"/>
                    <a:pt x="547" y="284"/>
                    <a:pt x="548" y="283"/>
                  </a:cubicBezTo>
                  <a:cubicBezTo>
                    <a:pt x="548" y="283"/>
                    <a:pt x="549" y="282"/>
                    <a:pt x="550" y="282"/>
                  </a:cubicBezTo>
                  <a:cubicBezTo>
                    <a:pt x="550" y="281"/>
                    <a:pt x="550" y="279"/>
                    <a:pt x="551" y="279"/>
                  </a:cubicBezTo>
                  <a:cubicBezTo>
                    <a:pt x="552" y="279"/>
                    <a:pt x="552" y="278"/>
                    <a:pt x="552" y="278"/>
                  </a:cubicBezTo>
                  <a:cubicBezTo>
                    <a:pt x="553" y="277"/>
                    <a:pt x="553" y="277"/>
                    <a:pt x="553" y="276"/>
                  </a:cubicBezTo>
                  <a:cubicBezTo>
                    <a:pt x="553" y="276"/>
                    <a:pt x="554" y="275"/>
                    <a:pt x="554" y="275"/>
                  </a:cubicBezTo>
                  <a:cubicBezTo>
                    <a:pt x="555" y="275"/>
                    <a:pt x="555" y="274"/>
                    <a:pt x="555" y="273"/>
                  </a:cubicBezTo>
                  <a:cubicBezTo>
                    <a:pt x="556" y="273"/>
                    <a:pt x="556" y="271"/>
                    <a:pt x="557" y="271"/>
                  </a:cubicBezTo>
                  <a:cubicBezTo>
                    <a:pt x="557" y="271"/>
                    <a:pt x="558" y="271"/>
                    <a:pt x="558" y="271"/>
                  </a:cubicBezTo>
                  <a:cubicBezTo>
                    <a:pt x="558" y="271"/>
                    <a:pt x="558" y="271"/>
                    <a:pt x="558" y="271"/>
                  </a:cubicBezTo>
                  <a:cubicBezTo>
                    <a:pt x="558" y="270"/>
                    <a:pt x="557" y="270"/>
                    <a:pt x="557" y="269"/>
                  </a:cubicBezTo>
                  <a:cubicBezTo>
                    <a:pt x="557" y="269"/>
                    <a:pt x="556" y="268"/>
                    <a:pt x="556" y="267"/>
                  </a:cubicBezTo>
                  <a:cubicBezTo>
                    <a:pt x="556" y="267"/>
                    <a:pt x="555" y="267"/>
                    <a:pt x="555" y="266"/>
                  </a:cubicBezTo>
                  <a:cubicBezTo>
                    <a:pt x="554" y="266"/>
                    <a:pt x="553" y="266"/>
                    <a:pt x="552" y="265"/>
                  </a:cubicBezTo>
                  <a:cubicBezTo>
                    <a:pt x="552" y="265"/>
                    <a:pt x="551" y="265"/>
                    <a:pt x="550" y="265"/>
                  </a:cubicBezTo>
                  <a:cubicBezTo>
                    <a:pt x="549" y="265"/>
                    <a:pt x="548" y="265"/>
                    <a:pt x="547" y="265"/>
                  </a:cubicBezTo>
                  <a:cubicBezTo>
                    <a:pt x="546" y="265"/>
                    <a:pt x="546" y="265"/>
                    <a:pt x="545" y="265"/>
                  </a:cubicBezTo>
                  <a:cubicBezTo>
                    <a:pt x="544" y="265"/>
                    <a:pt x="544" y="264"/>
                    <a:pt x="544" y="263"/>
                  </a:cubicBezTo>
                  <a:cubicBezTo>
                    <a:pt x="543" y="263"/>
                    <a:pt x="543" y="263"/>
                    <a:pt x="543" y="263"/>
                  </a:cubicBezTo>
                  <a:cubicBezTo>
                    <a:pt x="542" y="262"/>
                    <a:pt x="542" y="261"/>
                    <a:pt x="541" y="261"/>
                  </a:cubicBezTo>
                  <a:cubicBezTo>
                    <a:pt x="540" y="260"/>
                    <a:pt x="539" y="260"/>
                    <a:pt x="538" y="259"/>
                  </a:cubicBezTo>
                  <a:cubicBezTo>
                    <a:pt x="538" y="258"/>
                    <a:pt x="537" y="258"/>
                    <a:pt x="536" y="258"/>
                  </a:cubicBezTo>
                  <a:cubicBezTo>
                    <a:pt x="535" y="258"/>
                    <a:pt x="535" y="259"/>
                    <a:pt x="534" y="259"/>
                  </a:cubicBezTo>
                  <a:cubicBezTo>
                    <a:pt x="534" y="259"/>
                    <a:pt x="534" y="259"/>
                    <a:pt x="534" y="258"/>
                  </a:cubicBezTo>
                  <a:cubicBezTo>
                    <a:pt x="534" y="258"/>
                    <a:pt x="534" y="258"/>
                    <a:pt x="534" y="258"/>
                  </a:cubicBezTo>
                  <a:cubicBezTo>
                    <a:pt x="533" y="258"/>
                    <a:pt x="531" y="258"/>
                    <a:pt x="530" y="258"/>
                  </a:cubicBezTo>
                  <a:cubicBezTo>
                    <a:pt x="530" y="257"/>
                    <a:pt x="527" y="258"/>
                    <a:pt x="527" y="258"/>
                  </a:cubicBezTo>
                  <a:cubicBezTo>
                    <a:pt x="524" y="259"/>
                    <a:pt x="521" y="258"/>
                    <a:pt x="520" y="260"/>
                  </a:cubicBezTo>
                  <a:cubicBezTo>
                    <a:pt x="519" y="260"/>
                    <a:pt x="520" y="261"/>
                    <a:pt x="520" y="262"/>
                  </a:cubicBezTo>
                  <a:cubicBezTo>
                    <a:pt x="520" y="262"/>
                    <a:pt x="520" y="262"/>
                    <a:pt x="521" y="263"/>
                  </a:cubicBezTo>
                  <a:cubicBezTo>
                    <a:pt x="521" y="263"/>
                    <a:pt x="520" y="264"/>
                    <a:pt x="520" y="264"/>
                  </a:cubicBezTo>
                  <a:cubicBezTo>
                    <a:pt x="520" y="265"/>
                    <a:pt x="520" y="265"/>
                    <a:pt x="521" y="266"/>
                  </a:cubicBezTo>
                  <a:cubicBezTo>
                    <a:pt x="521" y="266"/>
                    <a:pt x="521" y="268"/>
                    <a:pt x="521" y="269"/>
                  </a:cubicBezTo>
                  <a:cubicBezTo>
                    <a:pt x="521" y="269"/>
                    <a:pt x="520" y="269"/>
                    <a:pt x="520" y="269"/>
                  </a:cubicBezTo>
                  <a:cubicBezTo>
                    <a:pt x="520" y="268"/>
                    <a:pt x="519" y="268"/>
                    <a:pt x="518" y="267"/>
                  </a:cubicBezTo>
                  <a:cubicBezTo>
                    <a:pt x="518" y="266"/>
                    <a:pt x="518" y="265"/>
                    <a:pt x="516" y="265"/>
                  </a:cubicBezTo>
                  <a:cubicBezTo>
                    <a:pt x="516" y="265"/>
                    <a:pt x="516" y="266"/>
                    <a:pt x="516" y="266"/>
                  </a:cubicBezTo>
                  <a:cubicBezTo>
                    <a:pt x="516" y="266"/>
                    <a:pt x="516" y="267"/>
                    <a:pt x="515" y="267"/>
                  </a:cubicBezTo>
                  <a:cubicBezTo>
                    <a:pt x="515" y="267"/>
                    <a:pt x="515" y="268"/>
                    <a:pt x="515" y="268"/>
                  </a:cubicBezTo>
                  <a:cubicBezTo>
                    <a:pt x="515" y="269"/>
                    <a:pt x="515" y="270"/>
                    <a:pt x="514" y="270"/>
                  </a:cubicBezTo>
                  <a:cubicBezTo>
                    <a:pt x="513" y="270"/>
                    <a:pt x="513" y="271"/>
                    <a:pt x="513" y="271"/>
                  </a:cubicBezTo>
                  <a:cubicBezTo>
                    <a:pt x="513" y="272"/>
                    <a:pt x="513" y="273"/>
                    <a:pt x="512" y="274"/>
                  </a:cubicBezTo>
                  <a:cubicBezTo>
                    <a:pt x="512" y="274"/>
                    <a:pt x="511" y="274"/>
                    <a:pt x="511" y="275"/>
                  </a:cubicBezTo>
                  <a:cubicBezTo>
                    <a:pt x="511" y="275"/>
                    <a:pt x="511" y="276"/>
                    <a:pt x="511" y="276"/>
                  </a:cubicBezTo>
                  <a:cubicBezTo>
                    <a:pt x="511" y="277"/>
                    <a:pt x="511" y="278"/>
                    <a:pt x="510" y="279"/>
                  </a:cubicBezTo>
                  <a:cubicBezTo>
                    <a:pt x="510" y="279"/>
                    <a:pt x="510" y="279"/>
                    <a:pt x="510" y="279"/>
                  </a:cubicBezTo>
                  <a:cubicBezTo>
                    <a:pt x="510" y="280"/>
                    <a:pt x="510" y="281"/>
                    <a:pt x="509" y="281"/>
                  </a:cubicBezTo>
                  <a:cubicBezTo>
                    <a:pt x="508" y="282"/>
                    <a:pt x="507" y="282"/>
                    <a:pt x="508" y="283"/>
                  </a:cubicBezTo>
                  <a:cubicBezTo>
                    <a:pt x="508" y="285"/>
                    <a:pt x="508" y="285"/>
                    <a:pt x="507" y="286"/>
                  </a:cubicBezTo>
                  <a:cubicBezTo>
                    <a:pt x="507" y="286"/>
                    <a:pt x="506" y="286"/>
                    <a:pt x="506" y="287"/>
                  </a:cubicBezTo>
                  <a:cubicBezTo>
                    <a:pt x="506" y="288"/>
                    <a:pt x="506" y="289"/>
                    <a:pt x="505" y="290"/>
                  </a:cubicBezTo>
                  <a:cubicBezTo>
                    <a:pt x="505" y="291"/>
                    <a:pt x="505" y="292"/>
                    <a:pt x="505" y="293"/>
                  </a:cubicBezTo>
                  <a:cubicBezTo>
                    <a:pt x="505" y="293"/>
                    <a:pt x="506" y="293"/>
                    <a:pt x="506" y="294"/>
                  </a:cubicBezTo>
                  <a:cubicBezTo>
                    <a:pt x="507" y="294"/>
                    <a:pt x="507" y="294"/>
                    <a:pt x="507" y="295"/>
                  </a:cubicBezTo>
                  <a:cubicBezTo>
                    <a:pt x="507" y="296"/>
                    <a:pt x="507" y="296"/>
                    <a:pt x="506" y="297"/>
                  </a:cubicBezTo>
                  <a:cubicBezTo>
                    <a:pt x="506" y="297"/>
                    <a:pt x="506" y="298"/>
                    <a:pt x="506" y="299"/>
                  </a:cubicBezTo>
                  <a:cubicBezTo>
                    <a:pt x="505" y="301"/>
                    <a:pt x="503" y="303"/>
                    <a:pt x="503" y="305"/>
                  </a:cubicBezTo>
                  <a:cubicBezTo>
                    <a:pt x="503" y="305"/>
                    <a:pt x="504" y="306"/>
                    <a:pt x="504" y="306"/>
                  </a:cubicBezTo>
                  <a:cubicBezTo>
                    <a:pt x="504" y="306"/>
                    <a:pt x="505" y="306"/>
                    <a:pt x="505" y="306"/>
                  </a:cubicBezTo>
                  <a:cubicBezTo>
                    <a:pt x="506" y="306"/>
                    <a:pt x="506" y="306"/>
                    <a:pt x="507" y="306"/>
                  </a:cubicBezTo>
                  <a:cubicBezTo>
                    <a:pt x="506" y="307"/>
                    <a:pt x="504" y="307"/>
                    <a:pt x="503" y="307"/>
                  </a:cubicBezTo>
                  <a:cubicBezTo>
                    <a:pt x="503" y="307"/>
                    <a:pt x="503" y="308"/>
                    <a:pt x="503" y="308"/>
                  </a:cubicBezTo>
                  <a:cubicBezTo>
                    <a:pt x="503" y="308"/>
                    <a:pt x="502" y="309"/>
                    <a:pt x="501" y="309"/>
                  </a:cubicBezTo>
                  <a:cubicBezTo>
                    <a:pt x="501" y="309"/>
                    <a:pt x="501" y="309"/>
                    <a:pt x="501" y="310"/>
                  </a:cubicBezTo>
                  <a:cubicBezTo>
                    <a:pt x="501" y="310"/>
                    <a:pt x="501" y="310"/>
                    <a:pt x="501" y="310"/>
                  </a:cubicBezTo>
                  <a:cubicBezTo>
                    <a:pt x="501" y="310"/>
                    <a:pt x="502" y="310"/>
                    <a:pt x="502" y="310"/>
                  </a:cubicBezTo>
                  <a:cubicBezTo>
                    <a:pt x="503" y="310"/>
                    <a:pt x="504" y="311"/>
                    <a:pt x="505" y="310"/>
                  </a:cubicBezTo>
                  <a:cubicBezTo>
                    <a:pt x="505" y="309"/>
                    <a:pt x="506" y="309"/>
                    <a:pt x="506" y="310"/>
                  </a:cubicBezTo>
                  <a:cubicBezTo>
                    <a:pt x="507" y="310"/>
                    <a:pt x="507" y="310"/>
                    <a:pt x="507" y="310"/>
                  </a:cubicBezTo>
                  <a:cubicBezTo>
                    <a:pt x="507" y="311"/>
                    <a:pt x="508" y="311"/>
                    <a:pt x="508" y="311"/>
                  </a:cubicBezTo>
                  <a:cubicBezTo>
                    <a:pt x="508" y="311"/>
                    <a:pt x="509" y="311"/>
                    <a:pt x="509" y="312"/>
                  </a:cubicBezTo>
                  <a:cubicBezTo>
                    <a:pt x="509" y="312"/>
                    <a:pt x="509" y="312"/>
                    <a:pt x="509" y="312"/>
                  </a:cubicBezTo>
                  <a:cubicBezTo>
                    <a:pt x="509" y="311"/>
                    <a:pt x="509" y="311"/>
                    <a:pt x="509" y="310"/>
                  </a:cubicBezTo>
                  <a:cubicBezTo>
                    <a:pt x="509" y="309"/>
                    <a:pt x="509" y="309"/>
                    <a:pt x="510" y="309"/>
                  </a:cubicBezTo>
                  <a:cubicBezTo>
                    <a:pt x="511" y="309"/>
                    <a:pt x="512" y="309"/>
                    <a:pt x="512" y="308"/>
                  </a:cubicBezTo>
                  <a:cubicBezTo>
                    <a:pt x="513" y="307"/>
                    <a:pt x="513" y="306"/>
                    <a:pt x="514" y="305"/>
                  </a:cubicBezTo>
                  <a:cubicBezTo>
                    <a:pt x="514" y="304"/>
                    <a:pt x="516" y="305"/>
                    <a:pt x="517" y="305"/>
                  </a:cubicBezTo>
                  <a:cubicBezTo>
                    <a:pt x="518" y="304"/>
                    <a:pt x="518" y="303"/>
                    <a:pt x="518" y="303"/>
                  </a:cubicBezTo>
                  <a:cubicBezTo>
                    <a:pt x="519" y="302"/>
                    <a:pt x="519" y="302"/>
                    <a:pt x="519" y="301"/>
                  </a:cubicBezTo>
                  <a:cubicBezTo>
                    <a:pt x="519" y="300"/>
                    <a:pt x="519" y="299"/>
                    <a:pt x="519" y="299"/>
                  </a:cubicBezTo>
                  <a:cubicBezTo>
                    <a:pt x="517" y="298"/>
                    <a:pt x="517" y="297"/>
                    <a:pt x="518" y="297"/>
                  </a:cubicBezTo>
                  <a:cubicBezTo>
                    <a:pt x="519" y="296"/>
                    <a:pt x="519" y="296"/>
                    <a:pt x="519" y="296"/>
                  </a:cubicBezTo>
                  <a:cubicBezTo>
                    <a:pt x="519" y="295"/>
                    <a:pt x="519" y="295"/>
                    <a:pt x="519" y="295"/>
                  </a:cubicBezTo>
                  <a:cubicBezTo>
                    <a:pt x="518" y="295"/>
                    <a:pt x="515" y="295"/>
                    <a:pt x="515" y="294"/>
                  </a:cubicBezTo>
                  <a:cubicBezTo>
                    <a:pt x="514" y="292"/>
                    <a:pt x="517" y="293"/>
                    <a:pt x="517" y="293"/>
                  </a:cubicBezTo>
                  <a:cubicBezTo>
                    <a:pt x="518" y="293"/>
                    <a:pt x="518" y="293"/>
                    <a:pt x="519" y="293"/>
                  </a:cubicBezTo>
                  <a:cubicBezTo>
                    <a:pt x="521" y="294"/>
                    <a:pt x="523" y="292"/>
                    <a:pt x="525" y="292"/>
                  </a:cubicBezTo>
                  <a:cubicBezTo>
                    <a:pt x="526" y="292"/>
                    <a:pt x="525" y="294"/>
                    <a:pt x="526" y="295"/>
                  </a:cubicBezTo>
                  <a:close/>
                  <a:moveTo>
                    <a:pt x="556" y="369"/>
                  </a:moveTo>
                  <a:cubicBezTo>
                    <a:pt x="557" y="369"/>
                    <a:pt x="557" y="369"/>
                    <a:pt x="557" y="370"/>
                  </a:cubicBezTo>
                  <a:cubicBezTo>
                    <a:pt x="557" y="370"/>
                    <a:pt x="557" y="371"/>
                    <a:pt x="557" y="371"/>
                  </a:cubicBezTo>
                  <a:cubicBezTo>
                    <a:pt x="556" y="371"/>
                    <a:pt x="556" y="371"/>
                    <a:pt x="556" y="371"/>
                  </a:cubicBezTo>
                  <a:cubicBezTo>
                    <a:pt x="556" y="371"/>
                    <a:pt x="556" y="372"/>
                    <a:pt x="556" y="372"/>
                  </a:cubicBezTo>
                  <a:cubicBezTo>
                    <a:pt x="556" y="372"/>
                    <a:pt x="556" y="372"/>
                    <a:pt x="556" y="372"/>
                  </a:cubicBezTo>
                  <a:cubicBezTo>
                    <a:pt x="555" y="372"/>
                    <a:pt x="554" y="372"/>
                    <a:pt x="553" y="371"/>
                  </a:cubicBezTo>
                  <a:cubicBezTo>
                    <a:pt x="553" y="370"/>
                    <a:pt x="552" y="370"/>
                    <a:pt x="551" y="370"/>
                  </a:cubicBezTo>
                  <a:cubicBezTo>
                    <a:pt x="551" y="370"/>
                    <a:pt x="550" y="370"/>
                    <a:pt x="550" y="370"/>
                  </a:cubicBezTo>
                  <a:cubicBezTo>
                    <a:pt x="549" y="370"/>
                    <a:pt x="549" y="368"/>
                    <a:pt x="550" y="368"/>
                  </a:cubicBezTo>
                  <a:cubicBezTo>
                    <a:pt x="551" y="368"/>
                    <a:pt x="551" y="368"/>
                    <a:pt x="552" y="367"/>
                  </a:cubicBezTo>
                  <a:cubicBezTo>
                    <a:pt x="552" y="367"/>
                    <a:pt x="552" y="366"/>
                    <a:pt x="552" y="366"/>
                  </a:cubicBezTo>
                  <a:cubicBezTo>
                    <a:pt x="553" y="366"/>
                    <a:pt x="553" y="366"/>
                    <a:pt x="554" y="367"/>
                  </a:cubicBezTo>
                  <a:cubicBezTo>
                    <a:pt x="554" y="367"/>
                    <a:pt x="554" y="368"/>
                    <a:pt x="554" y="368"/>
                  </a:cubicBezTo>
                  <a:cubicBezTo>
                    <a:pt x="554" y="368"/>
                    <a:pt x="555" y="368"/>
                    <a:pt x="555" y="368"/>
                  </a:cubicBezTo>
                  <a:cubicBezTo>
                    <a:pt x="556" y="369"/>
                    <a:pt x="556" y="369"/>
                    <a:pt x="556" y="369"/>
                  </a:cubicBezTo>
                  <a:close/>
                  <a:moveTo>
                    <a:pt x="556" y="370"/>
                  </a:moveTo>
                  <a:cubicBezTo>
                    <a:pt x="556" y="370"/>
                    <a:pt x="556" y="370"/>
                    <a:pt x="556" y="370"/>
                  </a:cubicBezTo>
                  <a:cubicBezTo>
                    <a:pt x="556" y="370"/>
                    <a:pt x="556" y="370"/>
                    <a:pt x="556" y="370"/>
                  </a:cubicBezTo>
                  <a:cubicBezTo>
                    <a:pt x="556" y="370"/>
                    <a:pt x="556" y="370"/>
                    <a:pt x="556" y="370"/>
                  </a:cubicBezTo>
                  <a:cubicBezTo>
                    <a:pt x="556" y="370"/>
                    <a:pt x="556" y="370"/>
                    <a:pt x="556" y="370"/>
                  </a:cubicBezTo>
                  <a:close/>
                  <a:moveTo>
                    <a:pt x="540" y="416"/>
                  </a:moveTo>
                  <a:cubicBezTo>
                    <a:pt x="540" y="416"/>
                    <a:pt x="541" y="416"/>
                    <a:pt x="541" y="416"/>
                  </a:cubicBezTo>
                  <a:cubicBezTo>
                    <a:pt x="540" y="416"/>
                    <a:pt x="540" y="415"/>
                    <a:pt x="540" y="415"/>
                  </a:cubicBezTo>
                  <a:cubicBezTo>
                    <a:pt x="540" y="415"/>
                    <a:pt x="540" y="415"/>
                    <a:pt x="540" y="415"/>
                  </a:cubicBezTo>
                  <a:cubicBezTo>
                    <a:pt x="540" y="415"/>
                    <a:pt x="540" y="415"/>
                    <a:pt x="540" y="415"/>
                  </a:cubicBezTo>
                  <a:cubicBezTo>
                    <a:pt x="540" y="415"/>
                    <a:pt x="540" y="415"/>
                    <a:pt x="540" y="415"/>
                  </a:cubicBezTo>
                  <a:cubicBezTo>
                    <a:pt x="539" y="415"/>
                    <a:pt x="539" y="415"/>
                    <a:pt x="538" y="416"/>
                  </a:cubicBezTo>
                  <a:cubicBezTo>
                    <a:pt x="538" y="416"/>
                    <a:pt x="538" y="416"/>
                    <a:pt x="538" y="417"/>
                  </a:cubicBezTo>
                  <a:cubicBezTo>
                    <a:pt x="538" y="417"/>
                    <a:pt x="538" y="417"/>
                    <a:pt x="538" y="417"/>
                  </a:cubicBezTo>
                  <a:cubicBezTo>
                    <a:pt x="539" y="417"/>
                    <a:pt x="539" y="418"/>
                    <a:pt x="540" y="418"/>
                  </a:cubicBezTo>
                  <a:cubicBezTo>
                    <a:pt x="540" y="417"/>
                    <a:pt x="540" y="417"/>
                    <a:pt x="541" y="417"/>
                  </a:cubicBezTo>
                  <a:cubicBezTo>
                    <a:pt x="541" y="417"/>
                    <a:pt x="541" y="417"/>
                    <a:pt x="541" y="417"/>
                  </a:cubicBezTo>
                  <a:cubicBezTo>
                    <a:pt x="541" y="416"/>
                    <a:pt x="541" y="416"/>
                    <a:pt x="541" y="416"/>
                  </a:cubicBezTo>
                  <a:cubicBezTo>
                    <a:pt x="541" y="416"/>
                    <a:pt x="541" y="416"/>
                    <a:pt x="540" y="416"/>
                  </a:cubicBezTo>
                  <a:close/>
                  <a:moveTo>
                    <a:pt x="578" y="378"/>
                  </a:moveTo>
                  <a:cubicBezTo>
                    <a:pt x="578" y="378"/>
                    <a:pt x="578" y="378"/>
                    <a:pt x="578" y="378"/>
                  </a:cubicBezTo>
                  <a:cubicBezTo>
                    <a:pt x="578" y="378"/>
                    <a:pt x="578" y="378"/>
                    <a:pt x="578" y="378"/>
                  </a:cubicBezTo>
                  <a:cubicBezTo>
                    <a:pt x="578" y="378"/>
                    <a:pt x="578" y="378"/>
                    <a:pt x="578" y="378"/>
                  </a:cubicBezTo>
                  <a:cubicBezTo>
                    <a:pt x="578" y="378"/>
                    <a:pt x="577" y="378"/>
                    <a:pt x="577" y="378"/>
                  </a:cubicBezTo>
                  <a:cubicBezTo>
                    <a:pt x="577" y="379"/>
                    <a:pt x="577" y="379"/>
                    <a:pt x="578" y="379"/>
                  </a:cubicBezTo>
                  <a:cubicBezTo>
                    <a:pt x="578" y="379"/>
                    <a:pt x="578" y="379"/>
                    <a:pt x="578" y="379"/>
                  </a:cubicBezTo>
                  <a:cubicBezTo>
                    <a:pt x="578" y="379"/>
                    <a:pt x="578" y="379"/>
                    <a:pt x="578" y="379"/>
                  </a:cubicBezTo>
                  <a:cubicBezTo>
                    <a:pt x="579" y="379"/>
                    <a:pt x="579" y="379"/>
                    <a:pt x="579" y="378"/>
                  </a:cubicBezTo>
                  <a:cubicBezTo>
                    <a:pt x="579" y="378"/>
                    <a:pt x="579" y="378"/>
                    <a:pt x="579" y="378"/>
                  </a:cubicBezTo>
                  <a:cubicBezTo>
                    <a:pt x="578" y="378"/>
                    <a:pt x="578" y="378"/>
                    <a:pt x="578" y="378"/>
                  </a:cubicBezTo>
                  <a:close/>
                  <a:moveTo>
                    <a:pt x="542" y="413"/>
                  </a:moveTo>
                  <a:cubicBezTo>
                    <a:pt x="542" y="411"/>
                    <a:pt x="542" y="410"/>
                    <a:pt x="542" y="408"/>
                  </a:cubicBezTo>
                  <a:cubicBezTo>
                    <a:pt x="542" y="408"/>
                    <a:pt x="541" y="408"/>
                    <a:pt x="541" y="408"/>
                  </a:cubicBezTo>
                  <a:cubicBezTo>
                    <a:pt x="541" y="408"/>
                    <a:pt x="540" y="409"/>
                    <a:pt x="540" y="409"/>
                  </a:cubicBezTo>
                  <a:cubicBezTo>
                    <a:pt x="540" y="409"/>
                    <a:pt x="539" y="409"/>
                    <a:pt x="539" y="410"/>
                  </a:cubicBezTo>
                  <a:cubicBezTo>
                    <a:pt x="538" y="410"/>
                    <a:pt x="539" y="412"/>
                    <a:pt x="539" y="412"/>
                  </a:cubicBezTo>
                  <a:cubicBezTo>
                    <a:pt x="538" y="412"/>
                    <a:pt x="538" y="412"/>
                    <a:pt x="538" y="412"/>
                  </a:cubicBezTo>
                  <a:cubicBezTo>
                    <a:pt x="538" y="413"/>
                    <a:pt x="538" y="413"/>
                    <a:pt x="538" y="413"/>
                  </a:cubicBezTo>
                  <a:cubicBezTo>
                    <a:pt x="538" y="413"/>
                    <a:pt x="538" y="413"/>
                    <a:pt x="538" y="413"/>
                  </a:cubicBezTo>
                  <a:cubicBezTo>
                    <a:pt x="537" y="413"/>
                    <a:pt x="537" y="414"/>
                    <a:pt x="538" y="414"/>
                  </a:cubicBezTo>
                  <a:cubicBezTo>
                    <a:pt x="538" y="414"/>
                    <a:pt x="538" y="414"/>
                    <a:pt x="538" y="414"/>
                  </a:cubicBezTo>
                  <a:cubicBezTo>
                    <a:pt x="538" y="414"/>
                    <a:pt x="538" y="414"/>
                    <a:pt x="538" y="414"/>
                  </a:cubicBezTo>
                  <a:cubicBezTo>
                    <a:pt x="538" y="414"/>
                    <a:pt x="539" y="414"/>
                    <a:pt x="539" y="414"/>
                  </a:cubicBezTo>
                  <a:cubicBezTo>
                    <a:pt x="540" y="414"/>
                    <a:pt x="540" y="414"/>
                    <a:pt x="541" y="414"/>
                  </a:cubicBezTo>
                  <a:cubicBezTo>
                    <a:pt x="542" y="414"/>
                    <a:pt x="542" y="414"/>
                    <a:pt x="542" y="413"/>
                  </a:cubicBezTo>
                  <a:close/>
                  <a:moveTo>
                    <a:pt x="594" y="390"/>
                  </a:moveTo>
                  <a:cubicBezTo>
                    <a:pt x="594" y="390"/>
                    <a:pt x="594" y="390"/>
                    <a:pt x="594" y="390"/>
                  </a:cubicBezTo>
                  <a:cubicBezTo>
                    <a:pt x="594" y="389"/>
                    <a:pt x="594" y="389"/>
                    <a:pt x="593" y="389"/>
                  </a:cubicBezTo>
                  <a:cubicBezTo>
                    <a:pt x="593" y="389"/>
                    <a:pt x="593" y="389"/>
                    <a:pt x="592" y="389"/>
                  </a:cubicBezTo>
                  <a:cubicBezTo>
                    <a:pt x="592" y="389"/>
                    <a:pt x="592" y="389"/>
                    <a:pt x="592" y="389"/>
                  </a:cubicBezTo>
                  <a:cubicBezTo>
                    <a:pt x="592" y="389"/>
                    <a:pt x="592" y="389"/>
                    <a:pt x="592" y="389"/>
                  </a:cubicBezTo>
                  <a:cubicBezTo>
                    <a:pt x="591" y="388"/>
                    <a:pt x="591" y="389"/>
                    <a:pt x="591" y="389"/>
                  </a:cubicBezTo>
                  <a:cubicBezTo>
                    <a:pt x="591" y="389"/>
                    <a:pt x="591" y="389"/>
                    <a:pt x="591" y="390"/>
                  </a:cubicBezTo>
                  <a:cubicBezTo>
                    <a:pt x="591" y="390"/>
                    <a:pt x="592" y="390"/>
                    <a:pt x="592" y="390"/>
                  </a:cubicBezTo>
                  <a:cubicBezTo>
                    <a:pt x="592" y="390"/>
                    <a:pt x="593" y="390"/>
                    <a:pt x="593" y="390"/>
                  </a:cubicBezTo>
                  <a:cubicBezTo>
                    <a:pt x="593" y="391"/>
                    <a:pt x="594" y="391"/>
                    <a:pt x="594" y="391"/>
                  </a:cubicBezTo>
                  <a:cubicBezTo>
                    <a:pt x="595" y="391"/>
                    <a:pt x="595" y="390"/>
                    <a:pt x="594" y="390"/>
                  </a:cubicBezTo>
                  <a:close/>
                  <a:moveTo>
                    <a:pt x="590" y="508"/>
                  </a:moveTo>
                  <a:cubicBezTo>
                    <a:pt x="589" y="508"/>
                    <a:pt x="588" y="508"/>
                    <a:pt x="587" y="508"/>
                  </a:cubicBezTo>
                  <a:cubicBezTo>
                    <a:pt x="587" y="508"/>
                    <a:pt x="587" y="508"/>
                    <a:pt x="587" y="509"/>
                  </a:cubicBezTo>
                  <a:cubicBezTo>
                    <a:pt x="587" y="509"/>
                    <a:pt x="587" y="509"/>
                    <a:pt x="587" y="509"/>
                  </a:cubicBezTo>
                  <a:cubicBezTo>
                    <a:pt x="588" y="510"/>
                    <a:pt x="588" y="511"/>
                    <a:pt x="588" y="511"/>
                  </a:cubicBezTo>
                  <a:cubicBezTo>
                    <a:pt x="589" y="512"/>
                    <a:pt x="589" y="513"/>
                    <a:pt x="590" y="513"/>
                  </a:cubicBezTo>
                  <a:cubicBezTo>
                    <a:pt x="590" y="515"/>
                    <a:pt x="590" y="516"/>
                    <a:pt x="592" y="516"/>
                  </a:cubicBezTo>
                  <a:cubicBezTo>
                    <a:pt x="594" y="515"/>
                    <a:pt x="596" y="515"/>
                    <a:pt x="596" y="513"/>
                  </a:cubicBezTo>
                  <a:cubicBezTo>
                    <a:pt x="596" y="512"/>
                    <a:pt x="595" y="511"/>
                    <a:pt x="595" y="510"/>
                  </a:cubicBezTo>
                  <a:cubicBezTo>
                    <a:pt x="594" y="510"/>
                    <a:pt x="593" y="510"/>
                    <a:pt x="592" y="510"/>
                  </a:cubicBezTo>
                  <a:cubicBezTo>
                    <a:pt x="592" y="510"/>
                    <a:pt x="591" y="509"/>
                    <a:pt x="590" y="508"/>
                  </a:cubicBezTo>
                  <a:close/>
                  <a:moveTo>
                    <a:pt x="589" y="386"/>
                  </a:moveTo>
                  <a:cubicBezTo>
                    <a:pt x="589" y="386"/>
                    <a:pt x="589" y="387"/>
                    <a:pt x="589" y="387"/>
                  </a:cubicBezTo>
                  <a:cubicBezTo>
                    <a:pt x="589" y="387"/>
                    <a:pt x="590" y="387"/>
                    <a:pt x="590" y="387"/>
                  </a:cubicBezTo>
                  <a:cubicBezTo>
                    <a:pt x="590" y="387"/>
                    <a:pt x="590" y="387"/>
                    <a:pt x="590" y="387"/>
                  </a:cubicBezTo>
                  <a:cubicBezTo>
                    <a:pt x="591" y="387"/>
                    <a:pt x="591" y="387"/>
                    <a:pt x="590" y="386"/>
                  </a:cubicBezTo>
                  <a:cubicBezTo>
                    <a:pt x="590" y="386"/>
                    <a:pt x="589" y="386"/>
                    <a:pt x="589" y="386"/>
                  </a:cubicBezTo>
                  <a:close/>
                  <a:moveTo>
                    <a:pt x="642" y="426"/>
                  </a:moveTo>
                  <a:cubicBezTo>
                    <a:pt x="642" y="426"/>
                    <a:pt x="643" y="427"/>
                    <a:pt x="643" y="428"/>
                  </a:cubicBezTo>
                  <a:cubicBezTo>
                    <a:pt x="643" y="428"/>
                    <a:pt x="643" y="428"/>
                    <a:pt x="643" y="429"/>
                  </a:cubicBezTo>
                  <a:cubicBezTo>
                    <a:pt x="644" y="429"/>
                    <a:pt x="646" y="429"/>
                    <a:pt x="647" y="429"/>
                  </a:cubicBezTo>
                  <a:cubicBezTo>
                    <a:pt x="649" y="430"/>
                    <a:pt x="650" y="431"/>
                    <a:pt x="652" y="429"/>
                  </a:cubicBezTo>
                  <a:cubicBezTo>
                    <a:pt x="652" y="428"/>
                    <a:pt x="651" y="428"/>
                    <a:pt x="651" y="427"/>
                  </a:cubicBezTo>
                  <a:cubicBezTo>
                    <a:pt x="651" y="426"/>
                    <a:pt x="650" y="426"/>
                    <a:pt x="650" y="426"/>
                  </a:cubicBezTo>
                  <a:cubicBezTo>
                    <a:pt x="650" y="426"/>
                    <a:pt x="650" y="425"/>
                    <a:pt x="650" y="425"/>
                  </a:cubicBezTo>
                  <a:cubicBezTo>
                    <a:pt x="649" y="425"/>
                    <a:pt x="649" y="425"/>
                    <a:pt x="648" y="424"/>
                  </a:cubicBezTo>
                  <a:cubicBezTo>
                    <a:pt x="648" y="424"/>
                    <a:pt x="646" y="424"/>
                    <a:pt x="646" y="423"/>
                  </a:cubicBezTo>
                  <a:cubicBezTo>
                    <a:pt x="646" y="423"/>
                    <a:pt x="646" y="423"/>
                    <a:pt x="646" y="423"/>
                  </a:cubicBezTo>
                  <a:cubicBezTo>
                    <a:pt x="645" y="423"/>
                    <a:pt x="644" y="424"/>
                    <a:pt x="643" y="424"/>
                  </a:cubicBezTo>
                  <a:cubicBezTo>
                    <a:pt x="642" y="424"/>
                    <a:pt x="642" y="425"/>
                    <a:pt x="642" y="426"/>
                  </a:cubicBezTo>
                  <a:close/>
                  <a:moveTo>
                    <a:pt x="611" y="384"/>
                  </a:moveTo>
                  <a:cubicBezTo>
                    <a:pt x="611" y="384"/>
                    <a:pt x="611" y="384"/>
                    <a:pt x="611" y="384"/>
                  </a:cubicBezTo>
                  <a:cubicBezTo>
                    <a:pt x="611" y="384"/>
                    <a:pt x="610" y="384"/>
                    <a:pt x="610" y="384"/>
                  </a:cubicBezTo>
                  <a:cubicBezTo>
                    <a:pt x="609" y="384"/>
                    <a:pt x="609" y="383"/>
                    <a:pt x="609" y="383"/>
                  </a:cubicBezTo>
                  <a:cubicBezTo>
                    <a:pt x="608" y="383"/>
                    <a:pt x="607" y="383"/>
                    <a:pt x="607" y="382"/>
                  </a:cubicBezTo>
                  <a:cubicBezTo>
                    <a:pt x="606" y="382"/>
                    <a:pt x="605" y="382"/>
                    <a:pt x="605" y="382"/>
                  </a:cubicBezTo>
                  <a:cubicBezTo>
                    <a:pt x="605" y="383"/>
                    <a:pt x="604" y="383"/>
                    <a:pt x="604" y="384"/>
                  </a:cubicBezTo>
                  <a:cubicBezTo>
                    <a:pt x="604" y="385"/>
                    <a:pt x="606" y="385"/>
                    <a:pt x="606" y="385"/>
                  </a:cubicBezTo>
                  <a:cubicBezTo>
                    <a:pt x="606" y="386"/>
                    <a:pt x="606" y="386"/>
                    <a:pt x="607" y="386"/>
                  </a:cubicBezTo>
                  <a:cubicBezTo>
                    <a:pt x="608" y="386"/>
                    <a:pt x="607" y="385"/>
                    <a:pt x="609" y="385"/>
                  </a:cubicBezTo>
                  <a:cubicBezTo>
                    <a:pt x="610" y="386"/>
                    <a:pt x="611" y="385"/>
                    <a:pt x="612" y="385"/>
                  </a:cubicBezTo>
                  <a:cubicBezTo>
                    <a:pt x="612" y="385"/>
                    <a:pt x="612" y="384"/>
                    <a:pt x="611" y="384"/>
                  </a:cubicBezTo>
                  <a:cubicBezTo>
                    <a:pt x="611" y="384"/>
                    <a:pt x="611" y="384"/>
                    <a:pt x="611" y="384"/>
                  </a:cubicBezTo>
                  <a:close/>
                  <a:moveTo>
                    <a:pt x="613" y="411"/>
                  </a:moveTo>
                  <a:cubicBezTo>
                    <a:pt x="613" y="411"/>
                    <a:pt x="613" y="410"/>
                    <a:pt x="613" y="410"/>
                  </a:cubicBezTo>
                  <a:cubicBezTo>
                    <a:pt x="613" y="410"/>
                    <a:pt x="613" y="410"/>
                    <a:pt x="613" y="410"/>
                  </a:cubicBezTo>
                  <a:cubicBezTo>
                    <a:pt x="613" y="410"/>
                    <a:pt x="613" y="409"/>
                    <a:pt x="613" y="409"/>
                  </a:cubicBezTo>
                  <a:cubicBezTo>
                    <a:pt x="613" y="409"/>
                    <a:pt x="613" y="409"/>
                    <a:pt x="613" y="408"/>
                  </a:cubicBezTo>
                  <a:cubicBezTo>
                    <a:pt x="613" y="408"/>
                    <a:pt x="612" y="408"/>
                    <a:pt x="612" y="408"/>
                  </a:cubicBezTo>
                  <a:cubicBezTo>
                    <a:pt x="612" y="409"/>
                    <a:pt x="612" y="409"/>
                    <a:pt x="612" y="410"/>
                  </a:cubicBezTo>
                  <a:cubicBezTo>
                    <a:pt x="612" y="410"/>
                    <a:pt x="611" y="411"/>
                    <a:pt x="611" y="411"/>
                  </a:cubicBezTo>
                  <a:cubicBezTo>
                    <a:pt x="612" y="412"/>
                    <a:pt x="613" y="412"/>
                    <a:pt x="613" y="411"/>
                  </a:cubicBezTo>
                  <a:close/>
                  <a:moveTo>
                    <a:pt x="668" y="228"/>
                  </a:moveTo>
                  <a:cubicBezTo>
                    <a:pt x="666" y="228"/>
                    <a:pt x="664" y="229"/>
                    <a:pt x="663" y="230"/>
                  </a:cubicBezTo>
                  <a:cubicBezTo>
                    <a:pt x="662" y="231"/>
                    <a:pt x="662" y="231"/>
                    <a:pt x="661" y="232"/>
                  </a:cubicBezTo>
                  <a:cubicBezTo>
                    <a:pt x="661" y="233"/>
                    <a:pt x="661" y="234"/>
                    <a:pt x="661" y="234"/>
                  </a:cubicBezTo>
                  <a:cubicBezTo>
                    <a:pt x="661" y="235"/>
                    <a:pt x="661" y="235"/>
                    <a:pt x="661" y="235"/>
                  </a:cubicBezTo>
                  <a:cubicBezTo>
                    <a:pt x="662" y="235"/>
                    <a:pt x="662" y="235"/>
                    <a:pt x="662" y="235"/>
                  </a:cubicBezTo>
                  <a:cubicBezTo>
                    <a:pt x="663" y="235"/>
                    <a:pt x="663" y="234"/>
                    <a:pt x="663" y="235"/>
                  </a:cubicBezTo>
                  <a:cubicBezTo>
                    <a:pt x="663" y="235"/>
                    <a:pt x="664" y="235"/>
                    <a:pt x="664" y="236"/>
                  </a:cubicBezTo>
                  <a:cubicBezTo>
                    <a:pt x="664" y="236"/>
                    <a:pt x="665" y="236"/>
                    <a:pt x="665" y="235"/>
                  </a:cubicBezTo>
                  <a:cubicBezTo>
                    <a:pt x="666" y="234"/>
                    <a:pt x="666" y="233"/>
                    <a:pt x="667" y="232"/>
                  </a:cubicBezTo>
                  <a:cubicBezTo>
                    <a:pt x="668" y="231"/>
                    <a:pt x="669" y="231"/>
                    <a:pt x="669" y="230"/>
                  </a:cubicBezTo>
                  <a:cubicBezTo>
                    <a:pt x="669" y="230"/>
                    <a:pt x="669" y="230"/>
                    <a:pt x="669" y="229"/>
                  </a:cubicBezTo>
                  <a:cubicBezTo>
                    <a:pt x="669" y="229"/>
                    <a:pt x="668" y="229"/>
                    <a:pt x="668" y="228"/>
                  </a:cubicBezTo>
                  <a:cubicBezTo>
                    <a:pt x="668" y="228"/>
                    <a:pt x="668" y="228"/>
                    <a:pt x="668" y="228"/>
                  </a:cubicBezTo>
                  <a:cubicBezTo>
                    <a:pt x="668" y="228"/>
                    <a:pt x="668" y="228"/>
                    <a:pt x="668" y="228"/>
                  </a:cubicBezTo>
                  <a:close/>
                  <a:moveTo>
                    <a:pt x="657" y="527"/>
                  </a:moveTo>
                  <a:cubicBezTo>
                    <a:pt x="657" y="527"/>
                    <a:pt x="656" y="526"/>
                    <a:pt x="656" y="526"/>
                  </a:cubicBezTo>
                  <a:cubicBezTo>
                    <a:pt x="655" y="525"/>
                    <a:pt x="655" y="525"/>
                    <a:pt x="654" y="525"/>
                  </a:cubicBezTo>
                  <a:cubicBezTo>
                    <a:pt x="653" y="524"/>
                    <a:pt x="652" y="524"/>
                    <a:pt x="651" y="524"/>
                  </a:cubicBezTo>
                  <a:cubicBezTo>
                    <a:pt x="651" y="524"/>
                    <a:pt x="651" y="524"/>
                    <a:pt x="651" y="524"/>
                  </a:cubicBezTo>
                  <a:cubicBezTo>
                    <a:pt x="651" y="525"/>
                    <a:pt x="651" y="525"/>
                    <a:pt x="652" y="525"/>
                  </a:cubicBezTo>
                  <a:cubicBezTo>
                    <a:pt x="653" y="526"/>
                    <a:pt x="653" y="526"/>
                    <a:pt x="653" y="527"/>
                  </a:cubicBezTo>
                  <a:cubicBezTo>
                    <a:pt x="653" y="528"/>
                    <a:pt x="653" y="528"/>
                    <a:pt x="653" y="528"/>
                  </a:cubicBezTo>
                  <a:cubicBezTo>
                    <a:pt x="654" y="529"/>
                    <a:pt x="656" y="530"/>
                    <a:pt x="656" y="529"/>
                  </a:cubicBezTo>
                  <a:cubicBezTo>
                    <a:pt x="656" y="529"/>
                    <a:pt x="656" y="529"/>
                    <a:pt x="656" y="529"/>
                  </a:cubicBezTo>
                  <a:cubicBezTo>
                    <a:pt x="656" y="529"/>
                    <a:pt x="657" y="529"/>
                    <a:pt x="657" y="529"/>
                  </a:cubicBezTo>
                  <a:cubicBezTo>
                    <a:pt x="657" y="529"/>
                    <a:pt x="657" y="529"/>
                    <a:pt x="657" y="529"/>
                  </a:cubicBezTo>
                  <a:cubicBezTo>
                    <a:pt x="657" y="528"/>
                    <a:pt x="657" y="528"/>
                    <a:pt x="657" y="527"/>
                  </a:cubicBezTo>
                  <a:close/>
                  <a:moveTo>
                    <a:pt x="652" y="225"/>
                  </a:moveTo>
                  <a:cubicBezTo>
                    <a:pt x="651" y="225"/>
                    <a:pt x="650" y="225"/>
                    <a:pt x="650" y="226"/>
                  </a:cubicBezTo>
                  <a:cubicBezTo>
                    <a:pt x="649" y="227"/>
                    <a:pt x="650" y="227"/>
                    <a:pt x="651" y="227"/>
                  </a:cubicBezTo>
                  <a:cubicBezTo>
                    <a:pt x="651" y="228"/>
                    <a:pt x="652" y="228"/>
                    <a:pt x="653" y="227"/>
                  </a:cubicBezTo>
                  <a:cubicBezTo>
                    <a:pt x="653" y="227"/>
                    <a:pt x="653" y="227"/>
                    <a:pt x="653" y="227"/>
                  </a:cubicBezTo>
                  <a:cubicBezTo>
                    <a:pt x="653" y="226"/>
                    <a:pt x="653" y="226"/>
                    <a:pt x="653" y="226"/>
                  </a:cubicBezTo>
                  <a:cubicBezTo>
                    <a:pt x="653" y="225"/>
                    <a:pt x="652" y="225"/>
                    <a:pt x="652" y="225"/>
                  </a:cubicBezTo>
                  <a:cubicBezTo>
                    <a:pt x="652" y="225"/>
                    <a:pt x="652" y="225"/>
                    <a:pt x="652" y="225"/>
                  </a:cubicBezTo>
                  <a:cubicBezTo>
                    <a:pt x="652" y="225"/>
                    <a:pt x="652" y="225"/>
                    <a:pt x="652" y="225"/>
                  </a:cubicBezTo>
                  <a:close/>
                  <a:moveTo>
                    <a:pt x="595" y="232"/>
                  </a:moveTo>
                  <a:cubicBezTo>
                    <a:pt x="595" y="232"/>
                    <a:pt x="595" y="231"/>
                    <a:pt x="595" y="230"/>
                  </a:cubicBezTo>
                  <a:cubicBezTo>
                    <a:pt x="594" y="230"/>
                    <a:pt x="594" y="229"/>
                    <a:pt x="594" y="229"/>
                  </a:cubicBezTo>
                  <a:cubicBezTo>
                    <a:pt x="594" y="228"/>
                    <a:pt x="593" y="229"/>
                    <a:pt x="593" y="229"/>
                  </a:cubicBezTo>
                  <a:cubicBezTo>
                    <a:pt x="592" y="229"/>
                    <a:pt x="591" y="231"/>
                    <a:pt x="590" y="229"/>
                  </a:cubicBezTo>
                  <a:cubicBezTo>
                    <a:pt x="590" y="229"/>
                    <a:pt x="590" y="228"/>
                    <a:pt x="591" y="227"/>
                  </a:cubicBezTo>
                  <a:cubicBezTo>
                    <a:pt x="591" y="226"/>
                    <a:pt x="591" y="224"/>
                    <a:pt x="589" y="225"/>
                  </a:cubicBezTo>
                  <a:cubicBezTo>
                    <a:pt x="588" y="225"/>
                    <a:pt x="587" y="226"/>
                    <a:pt x="586" y="227"/>
                  </a:cubicBezTo>
                  <a:cubicBezTo>
                    <a:pt x="586" y="228"/>
                    <a:pt x="586" y="228"/>
                    <a:pt x="586" y="229"/>
                  </a:cubicBezTo>
                  <a:cubicBezTo>
                    <a:pt x="586" y="230"/>
                    <a:pt x="586" y="230"/>
                    <a:pt x="585" y="231"/>
                  </a:cubicBezTo>
                  <a:cubicBezTo>
                    <a:pt x="584" y="229"/>
                    <a:pt x="584" y="227"/>
                    <a:pt x="585" y="226"/>
                  </a:cubicBezTo>
                  <a:cubicBezTo>
                    <a:pt x="585" y="225"/>
                    <a:pt x="585" y="224"/>
                    <a:pt x="585" y="224"/>
                  </a:cubicBezTo>
                  <a:cubicBezTo>
                    <a:pt x="585" y="223"/>
                    <a:pt x="585" y="223"/>
                    <a:pt x="585" y="223"/>
                  </a:cubicBezTo>
                  <a:cubicBezTo>
                    <a:pt x="584" y="223"/>
                    <a:pt x="584" y="221"/>
                    <a:pt x="584" y="221"/>
                  </a:cubicBezTo>
                  <a:cubicBezTo>
                    <a:pt x="584" y="221"/>
                    <a:pt x="584" y="221"/>
                    <a:pt x="584" y="221"/>
                  </a:cubicBezTo>
                  <a:cubicBezTo>
                    <a:pt x="584" y="221"/>
                    <a:pt x="584" y="221"/>
                    <a:pt x="584" y="221"/>
                  </a:cubicBezTo>
                  <a:cubicBezTo>
                    <a:pt x="583" y="221"/>
                    <a:pt x="582" y="221"/>
                    <a:pt x="582" y="221"/>
                  </a:cubicBezTo>
                  <a:cubicBezTo>
                    <a:pt x="582" y="220"/>
                    <a:pt x="582" y="219"/>
                    <a:pt x="583" y="218"/>
                  </a:cubicBezTo>
                  <a:cubicBezTo>
                    <a:pt x="584" y="218"/>
                    <a:pt x="584" y="218"/>
                    <a:pt x="584" y="218"/>
                  </a:cubicBezTo>
                  <a:cubicBezTo>
                    <a:pt x="583" y="216"/>
                    <a:pt x="583" y="215"/>
                    <a:pt x="581" y="216"/>
                  </a:cubicBezTo>
                  <a:cubicBezTo>
                    <a:pt x="580" y="216"/>
                    <a:pt x="579" y="217"/>
                    <a:pt x="579" y="216"/>
                  </a:cubicBezTo>
                  <a:cubicBezTo>
                    <a:pt x="578" y="216"/>
                    <a:pt x="577" y="216"/>
                    <a:pt x="577" y="216"/>
                  </a:cubicBezTo>
                  <a:cubicBezTo>
                    <a:pt x="577" y="216"/>
                    <a:pt x="573" y="218"/>
                    <a:pt x="574" y="216"/>
                  </a:cubicBezTo>
                  <a:cubicBezTo>
                    <a:pt x="574" y="216"/>
                    <a:pt x="574" y="215"/>
                    <a:pt x="575" y="215"/>
                  </a:cubicBezTo>
                  <a:cubicBezTo>
                    <a:pt x="575" y="214"/>
                    <a:pt x="575" y="214"/>
                    <a:pt x="575" y="214"/>
                  </a:cubicBezTo>
                  <a:cubicBezTo>
                    <a:pt x="575" y="212"/>
                    <a:pt x="576" y="212"/>
                    <a:pt x="577" y="213"/>
                  </a:cubicBezTo>
                  <a:cubicBezTo>
                    <a:pt x="578" y="213"/>
                    <a:pt x="579" y="213"/>
                    <a:pt x="580" y="213"/>
                  </a:cubicBezTo>
                  <a:cubicBezTo>
                    <a:pt x="580" y="213"/>
                    <a:pt x="581" y="213"/>
                    <a:pt x="581" y="213"/>
                  </a:cubicBezTo>
                  <a:cubicBezTo>
                    <a:pt x="581" y="213"/>
                    <a:pt x="581" y="212"/>
                    <a:pt x="581" y="212"/>
                  </a:cubicBezTo>
                  <a:cubicBezTo>
                    <a:pt x="581" y="212"/>
                    <a:pt x="580" y="212"/>
                    <a:pt x="580" y="212"/>
                  </a:cubicBezTo>
                  <a:cubicBezTo>
                    <a:pt x="580" y="212"/>
                    <a:pt x="579" y="211"/>
                    <a:pt x="579" y="211"/>
                  </a:cubicBezTo>
                  <a:cubicBezTo>
                    <a:pt x="578" y="210"/>
                    <a:pt x="577" y="209"/>
                    <a:pt x="576" y="208"/>
                  </a:cubicBezTo>
                  <a:cubicBezTo>
                    <a:pt x="575" y="208"/>
                    <a:pt x="575" y="207"/>
                    <a:pt x="574" y="206"/>
                  </a:cubicBezTo>
                  <a:cubicBezTo>
                    <a:pt x="574" y="205"/>
                    <a:pt x="576" y="204"/>
                    <a:pt x="576" y="205"/>
                  </a:cubicBezTo>
                  <a:cubicBezTo>
                    <a:pt x="577" y="206"/>
                    <a:pt x="578" y="206"/>
                    <a:pt x="579" y="207"/>
                  </a:cubicBezTo>
                  <a:cubicBezTo>
                    <a:pt x="580" y="208"/>
                    <a:pt x="581" y="208"/>
                    <a:pt x="582" y="209"/>
                  </a:cubicBezTo>
                  <a:cubicBezTo>
                    <a:pt x="583" y="209"/>
                    <a:pt x="584" y="210"/>
                    <a:pt x="585" y="210"/>
                  </a:cubicBezTo>
                  <a:cubicBezTo>
                    <a:pt x="586" y="210"/>
                    <a:pt x="587" y="210"/>
                    <a:pt x="588" y="211"/>
                  </a:cubicBezTo>
                  <a:cubicBezTo>
                    <a:pt x="588" y="211"/>
                    <a:pt x="589" y="211"/>
                    <a:pt x="589" y="211"/>
                  </a:cubicBezTo>
                  <a:cubicBezTo>
                    <a:pt x="590" y="211"/>
                    <a:pt x="591" y="211"/>
                    <a:pt x="591" y="211"/>
                  </a:cubicBezTo>
                  <a:cubicBezTo>
                    <a:pt x="592" y="210"/>
                    <a:pt x="590" y="207"/>
                    <a:pt x="589" y="207"/>
                  </a:cubicBezTo>
                  <a:cubicBezTo>
                    <a:pt x="588" y="206"/>
                    <a:pt x="587" y="205"/>
                    <a:pt x="586" y="204"/>
                  </a:cubicBezTo>
                  <a:cubicBezTo>
                    <a:pt x="585" y="204"/>
                    <a:pt x="584" y="202"/>
                    <a:pt x="584" y="202"/>
                  </a:cubicBezTo>
                  <a:cubicBezTo>
                    <a:pt x="583" y="201"/>
                    <a:pt x="582" y="201"/>
                    <a:pt x="581" y="200"/>
                  </a:cubicBezTo>
                  <a:cubicBezTo>
                    <a:pt x="580" y="200"/>
                    <a:pt x="580" y="199"/>
                    <a:pt x="579" y="199"/>
                  </a:cubicBezTo>
                  <a:cubicBezTo>
                    <a:pt x="579" y="199"/>
                    <a:pt x="579" y="199"/>
                    <a:pt x="579" y="199"/>
                  </a:cubicBezTo>
                  <a:cubicBezTo>
                    <a:pt x="579" y="199"/>
                    <a:pt x="579" y="198"/>
                    <a:pt x="579" y="198"/>
                  </a:cubicBezTo>
                  <a:cubicBezTo>
                    <a:pt x="580" y="196"/>
                    <a:pt x="581" y="197"/>
                    <a:pt x="582" y="198"/>
                  </a:cubicBezTo>
                  <a:cubicBezTo>
                    <a:pt x="582" y="198"/>
                    <a:pt x="583" y="198"/>
                    <a:pt x="583" y="198"/>
                  </a:cubicBezTo>
                  <a:cubicBezTo>
                    <a:pt x="584" y="199"/>
                    <a:pt x="585" y="200"/>
                    <a:pt x="586" y="200"/>
                  </a:cubicBezTo>
                  <a:cubicBezTo>
                    <a:pt x="586" y="200"/>
                    <a:pt x="586" y="199"/>
                    <a:pt x="586" y="199"/>
                  </a:cubicBezTo>
                  <a:cubicBezTo>
                    <a:pt x="586" y="199"/>
                    <a:pt x="586" y="198"/>
                    <a:pt x="586" y="198"/>
                  </a:cubicBezTo>
                  <a:cubicBezTo>
                    <a:pt x="585" y="197"/>
                    <a:pt x="585" y="196"/>
                    <a:pt x="585" y="195"/>
                  </a:cubicBezTo>
                  <a:cubicBezTo>
                    <a:pt x="584" y="194"/>
                    <a:pt x="583" y="194"/>
                    <a:pt x="581" y="193"/>
                  </a:cubicBezTo>
                  <a:cubicBezTo>
                    <a:pt x="580" y="193"/>
                    <a:pt x="580" y="193"/>
                    <a:pt x="579" y="193"/>
                  </a:cubicBezTo>
                  <a:cubicBezTo>
                    <a:pt x="579" y="193"/>
                    <a:pt x="577" y="193"/>
                    <a:pt x="577" y="193"/>
                  </a:cubicBezTo>
                  <a:cubicBezTo>
                    <a:pt x="576" y="194"/>
                    <a:pt x="575" y="194"/>
                    <a:pt x="574" y="194"/>
                  </a:cubicBezTo>
                  <a:cubicBezTo>
                    <a:pt x="573" y="194"/>
                    <a:pt x="573" y="193"/>
                    <a:pt x="573" y="193"/>
                  </a:cubicBezTo>
                  <a:cubicBezTo>
                    <a:pt x="572" y="193"/>
                    <a:pt x="572" y="193"/>
                    <a:pt x="571" y="192"/>
                  </a:cubicBezTo>
                  <a:cubicBezTo>
                    <a:pt x="571" y="192"/>
                    <a:pt x="571" y="192"/>
                    <a:pt x="570" y="192"/>
                  </a:cubicBezTo>
                  <a:cubicBezTo>
                    <a:pt x="569" y="194"/>
                    <a:pt x="568" y="195"/>
                    <a:pt x="567" y="197"/>
                  </a:cubicBezTo>
                  <a:cubicBezTo>
                    <a:pt x="566" y="197"/>
                    <a:pt x="566" y="198"/>
                    <a:pt x="565" y="198"/>
                  </a:cubicBezTo>
                  <a:cubicBezTo>
                    <a:pt x="564" y="199"/>
                    <a:pt x="562" y="198"/>
                    <a:pt x="563" y="197"/>
                  </a:cubicBezTo>
                  <a:cubicBezTo>
                    <a:pt x="564" y="196"/>
                    <a:pt x="564" y="195"/>
                    <a:pt x="565" y="195"/>
                  </a:cubicBezTo>
                  <a:cubicBezTo>
                    <a:pt x="565" y="194"/>
                    <a:pt x="566" y="193"/>
                    <a:pt x="566" y="193"/>
                  </a:cubicBezTo>
                  <a:cubicBezTo>
                    <a:pt x="567" y="192"/>
                    <a:pt x="568" y="191"/>
                    <a:pt x="569" y="190"/>
                  </a:cubicBezTo>
                  <a:cubicBezTo>
                    <a:pt x="569" y="189"/>
                    <a:pt x="568" y="188"/>
                    <a:pt x="568" y="187"/>
                  </a:cubicBezTo>
                  <a:cubicBezTo>
                    <a:pt x="568" y="187"/>
                    <a:pt x="567" y="186"/>
                    <a:pt x="567" y="185"/>
                  </a:cubicBezTo>
                  <a:cubicBezTo>
                    <a:pt x="567" y="184"/>
                    <a:pt x="567" y="183"/>
                    <a:pt x="567" y="182"/>
                  </a:cubicBezTo>
                  <a:cubicBezTo>
                    <a:pt x="567" y="181"/>
                    <a:pt x="567" y="181"/>
                    <a:pt x="566" y="181"/>
                  </a:cubicBezTo>
                  <a:cubicBezTo>
                    <a:pt x="566" y="181"/>
                    <a:pt x="566" y="181"/>
                    <a:pt x="566" y="181"/>
                  </a:cubicBezTo>
                  <a:cubicBezTo>
                    <a:pt x="565" y="182"/>
                    <a:pt x="564" y="181"/>
                    <a:pt x="564" y="180"/>
                  </a:cubicBezTo>
                  <a:cubicBezTo>
                    <a:pt x="564" y="180"/>
                    <a:pt x="563" y="179"/>
                    <a:pt x="563" y="179"/>
                  </a:cubicBezTo>
                  <a:cubicBezTo>
                    <a:pt x="562" y="178"/>
                    <a:pt x="560" y="177"/>
                    <a:pt x="559" y="177"/>
                  </a:cubicBezTo>
                  <a:cubicBezTo>
                    <a:pt x="558" y="176"/>
                    <a:pt x="557" y="174"/>
                    <a:pt x="555" y="174"/>
                  </a:cubicBezTo>
                  <a:cubicBezTo>
                    <a:pt x="554" y="173"/>
                    <a:pt x="552" y="174"/>
                    <a:pt x="551" y="174"/>
                  </a:cubicBezTo>
                  <a:cubicBezTo>
                    <a:pt x="550" y="174"/>
                    <a:pt x="548" y="175"/>
                    <a:pt x="547" y="175"/>
                  </a:cubicBezTo>
                  <a:cubicBezTo>
                    <a:pt x="546" y="176"/>
                    <a:pt x="547" y="177"/>
                    <a:pt x="547" y="178"/>
                  </a:cubicBezTo>
                  <a:cubicBezTo>
                    <a:pt x="547" y="179"/>
                    <a:pt x="547" y="181"/>
                    <a:pt x="546" y="180"/>
                  </a:cubicBezTo>
                  <a:cubicBezTo>
                    <a:pt x="546" y="180"/>
                    <a:pt x="546" y="180"/>
                    <a:pt x="545" y="180"/>
                  </a:cubicBezTo>
                  <a:cubicBezTo>
                    <a:pt x="545" y="180"/>
                    <a:pt x="544" y="180"/>
                    <a:pt x="544" y="180"/>
                  </a:cubicBezTo>
                  <a:cubicBezTo>
                    <a:pt x="544" y="181"/>
                    <a:pt x="544" y="182"/>
                    <a:pt x="544" y="183"/>
                  </a:cubicBezTo>
                  <a:cubicBezTo>
                    <a:pt x="545" y="183"/>
                    <a:pt x="546" y="183"/>
                    <a:pt x="546" y="184"/>
                  </a:cubicBezTo>
                  <a:cubicBezTo>
                    <a:pt x="547" y="184"/>
                    <a:pt x="547" y="185"/>
                    <a:pt x="547" y="185"/>
                  </a:cubicBezTo>
                  <a:cubicBezTo>
                    <a:pt x="547" y="186"/>
                    <a:pt x="550" y="187"/>
                    <a:pt x="548" y="188"/>
                  </a:cubicBezTo>
                  <a:cubicBezTo>
                    <a:pt x="548" y="188"/>
                    <a:pt x="548" y="188"/>
                    <a:pt x="548" y="188"/>
                  </a:cubicBezTo>
                  <a:cubicBezTo>
                    <a:pt x="548" y="189"/>
                    <a:pt x="548" y="190"/>
                    <a:pt x="548" y="191"/>
                  </a:cubicBezTo>
                  <a:cubicBezTo>
                    <a:pt x="549" y="191"/>
                    <a:pt x="549" y="192"/>
                    <a:pt x="549" y="192"/>
                  </a:cubicBezTo>
                  <a:cubicBezTo>
                    <a:pt x="550" y="192"/>
                    <a:pt x="551" y="193"/>
                    <a:pt x="551" y="193"/>
                  </a:cubicBezTo>
                  <a:cubicBezTo>
                    <a:pt x="552" y="193"/>
                    <a:pt x="553" y="194"/>
                    <a:pt x="552" y="195"/>
                  </a:cubicBezTo>
                  <a:cubicBezTo>
                    <a:pt x="551" y="195"/>
                    <a:pt x="551" y="195"/>
                    <a:pt x="550" y="195"/>
                  </a:cubicBezTo>
                  <a:cubicBezTo>
                    <a:pt x="549" y="195"/>
                    <a:pt x="549" y="196"/>
                    <a:pt x="549" y="197"/>
                  </a:cubicBezTo>
                  <a:cubicBezTo>
                    <a:pt x="549" y="198"/>
                    <a:pt x="549" y="198"/>
                    <a:pt x="549" y="198"/>
                  </a:cubicBezTo>
                  <a:cubicBezTo>
                    <a:pt x="550" y="198"/>
                    <a:pt x="551" y="198"/>
                    <a:pt x="552" y="198"/>
                  </a:cubicBezTo>
                  <a:cubicBezTo>
                    <a:pt x="553" y="198"/>
                    <a:pt x="554" y="197"/>
                    <a:pt x="555" y="197"/>
                  </a:cubicBezTo>
                  <a:cubicBezTo>
                    <a:pt x="556" y="197"/>
                    <a:pt x="557" y="198"/>
                    <a:pt x="557" y="199"/>
                  </a:cubicBezTo>
                  <a:cubicBezTo>
                    <a:pt x="558" y="199"/>
                    <a:pt x="559" y="200"/>
                    <a:pt x="559" y="201"/>
                  </a:cubicBezTo>
                  <a:cubicBezTo>
                    <a:pt x="560" y="201"/>
                    <a:pt x="561" y="201"/>
                    <a:pt x="561" y="202"/>
                  </a:cubicBezTo>
                  <a:cubicBezTo>
                    <a:pt x="562" y="202"/>
                    <a:pt x="562" y="202"/>
                    <a:pt x="563" y="202"/>
                  </a:cubicBezTo>
                  <a:cubicBezTo>
                    <a:pt x="564" y="202"/>
                    <a:pt x="565" y="201"/>
                    <a:pt x="566" y="201"/>
                  </a:cubicBezTo>
                  <a:cubicBezTo>
                    <a:pt x="567" y="201"/>
                    <a:pt x="566" y="202"/>
                    <a:pt x="566" y="203"/>
                  </a:cubicBezTo>
                  <a:cubicBezTo>
                    <a:pt x="566" y="204"/>
                    <a:pt x="566" y="205"/>
                    <a:pt x="566" y="206"/>
                  </a:cubicBezTo>
                  <a:cubicBezTo>
                    <a:pt x="566" y="207"/>
                    <a:pt x="567" y="207"/>
                    <a:pt x="567" y="208"/>
                  </a:cubicBezTo>
                  <a:cubicBezTo>
                    <a:pt x="567" y="208"/>
                    <a:pt x="566" y="209"/>
                    <a:pt x="566" y="209"/>
                  </a:cubicBezTo>
                  <a:cubicBezTo>
                    <a:pt x="567" y="211"/>
                    <a:pt x="566" y="213"/>
                    <a:pt x="567" y="214"/>
                  </a:cubicBezTo>
                  <a:cubicBezTo>
                    <a:pt x="567" y="214"/>
                    <a:pt x="568" y="214"/>
                    <a:pt x="568" y="214"/>
                  </a:cubicBezTo>
                  <a:cubicBezTo>
                    <a:pt x="569" y="215"/>
                    <a:pt x="568" y="216"/>
                    <a:pt x="567" y="217"/>
                  </a:cubicBezTo>
                  <a:cubicBezTo>
                    <a:pt x="567" y="217"/>
                    <a:pt x="566" y="218"/>
                    <a:pt x="566" y="219"/>
                  </a:cubicBezTo>
                  <a:cubicBezTo>
                    <a:pt x="565" y="220"/>
                    <a:pt x="567" y="221"/>
                    <a:pt x="565" y="222"/>
                  </a:cubicBezTo>
                  <a:cubicBezTo>
                    <a:pt x="564" y="223"/>
                    <a:pt x="563" y="223"/>
                    <a:pt x="562" y="224"/>
                  </a:cubicBezTo>
                  <a:cubicBezTo>
                    <a:pt x="559" y="224"/>
                    <a:pt x="560" y="227"/>
                    <a:pt x="558" y="228"/>
                  </a:cubicBezTo>
                  <a:cubicBezTo>
                    <a:pt x="557" y="229"/>
                    <a:pt x="556" y="230"/>
                    <a:pt x="557" y="232"/>
                  </a:cubicBezTo>
                  <a:cubicBezTo>
                    <a:pt x="557" y="232"/>
                    <a:pt x="558" y="233"/>
                    <a:pt x="559" y="234"/>
                  </a:cubicBezTo>
                  <a:cubicBezTo>
                    <a:pt x="559" y="234"/>
                    <a:pt x="559" y="235"/>
                    <a:pt x="559" y="236"/>
                  </a:cubicBezTo>
                  <a:cubicBezTo>
                    <a:pt x="559" y="236"/>
                    <a:pt x="558" y="237"/>
                    <a:pt x="557" y="237"/>
                  </a:cubicBezTo>
                  <a:cubicBezTo>
                    <a:pt x="557" y="238"/>
                    <a:pt x="557" y="238"/>
                    <a:pt x="557" y="239"/>
                  </a:cubicBezTo>
                  <a:cubicBezTo>
                    <a:pt x="557" y="239"/>
                    <a:pt x="557" y="240"/>
                    <a:pt x="557" y="241"/>
                  </a:cubicBezTo>
                  <a:cubicBezTo>
                    <a:pt x="557" y="241"/>
                    <a:pt x="557" y="242"/>
                    <a:pt x="557" y="242"/>
                  </a:cubicBezTo>
                  <a:cubicBezTo>
                    <a:pt x="557" y="243"/>
                    <a:pt x="557" y="243"/>
                    <a:pt x="558" y="244"/>
                  </a:cubicBezTo>
                  <a:cubicBezTo>
                    <a:pt x="558" y="244"/>
                    <a:pt x="558" y="244"/>
                    <a:pt x="558" y="244"/>
                  </a:cubicBezTo>
                  <a:cubicBezTo>
                    <a:pt x="558" y="245"/>
                    <a:pt x="558" y="245"/>
                    <a:pt x="558" y="246"/>
                  </a:cubicBezTo>
                  <a:cubicBezTo>
                    <a:pt x="558" y="247"/>
                    <a:pt x="559" y="248"/>
                    <a:pt x="561" y="249"/>
                  </a:cubicBezTo>
                  <a:cubicBezTo>
                    <a:pt x="561" y="249"/>
                    <a:pt x="561" y="249"/>
                    <a:pt x="561" y="248"/>
                  </a:cubicBezTo>
                  <a:cubicBezTo>
                    <a:pt x="561" y="248"/>
                    <a:pt x="561" y="248"/>
                    <a:pt x="561" y="247"/>
                  </a:cubicBezTo>
                  <a:cubicBezTo>
                    <a:pt x="561" y="247"/>
                    <a:pt x="562" y="247"/>
                    <a:pt x="562" y="246"/>
                  </a:cubicBezTo>
                  <a:cubicBezTo>
                    <a:pt x="562" y="245"/>
                    <a:pt x="562" y="246"/>
                    <a:pt x="563" y="246"/>
                  </a:cubicBezTo>
                  <a:cubicBezTo>
                    <a:pt x="563" y="245"/>
                    <a:pt x="564" y="244"/>
                    <a:pt x="565" y="244"/>
                  </a:cubicBezTo>
                  <a:cubicBezTo>
                    <a:pt x="565" y="244"/>
                    <a:pt x="566" y="243"/>
                    <a:pt x="566" y="244"/>
                  </a:cubicBezTo>
                  <a:cubicBezTo>
                    <a:pt x="567" y="245"/>
                    <a:pt x="566" y="246"/>
                    <a:pt x="565" y="246"/>
                  </a:cubicBezTo>
                  <a:cubicBezTo>
                    <a:pt x="564" y="247"/>
                    <a:pt x="563" y="248"/>
                    <a:pt x="563" y="249"/>
                  </a:cubicBezTo>
                  <a:cubicBezTo>
                    <a:pt x="564" y="249"/>
                    <a:pt x="564" y="250"/>
                    <a:pt x="565" y="250"/>
                  </a:cubicBezTo>
                  <a:cubicBezTo>
                    <a:pt x="565" y="250"/>
                    <a:pt x="565" y="252"/>
                    <a:pt x="566" y="252"/>
                  </a:cubicBezTo>
                  <a:cubicBezTo>
                    <a:pt x="566" y="253"/>
                    <a:pt x="566" y="253"/>
                    <a:pt x="567" y="253"/>
                  </a:cubicBezTo>
                  <a:cubicBezTo>
                    <a:pt x="568" y="253"/>
                    <a:pt x="569" y="253"/>
                    <a:pt x="570" y="253"/>
                  </a:cubicBezTo>
                  <a:cubicBezTo>
                    <a:pt x="571" y="253"/>
                    <a:pt x="572" y="254"/>
                    <a:pt x="573" y="253"/>
                  </a:cubicBezTo>
                  <a:cubicBezTo>
                    <a:pt x="573" y="253"/>
                    <a:pt x="573" y="252"/>
                    <a:pt x="573" y="252"/>
                  </a:cubicBezTo>
                  <a:cubicBezTo>
                    <a:pt x="574" y="252"/>
                    <a:pt x="574" y="252"/>
                    <a:pt x="575" y="252"/>
                  </a:cubicBezTo>
                  <a:cubicBezTo>
                    <a:pt x="575" y="252"/>
                    <a:pt x="576" y="251"/>
                    <a:pt x="576" y="251"/>
                  </a:cubicBezTo>
                  <a:cubicBezTo>
                    <a:pt x="576" y="250"/>
                    <a:pt x="576" y="250"/>
                    <a:pt x="576" y="249"/>
                  </a:cubicBezTo>
                  <a:cubicBezTo>
                    <a:pt x="576" y="249"/>
                    <a:pt x="576" y="249"/>
                    <a:pt x="576" y="249"/>
                  </a:cubicBezTo>
                  <a:cubicBezTo>
                    <a:pt x="577" y="249"/>
                    <a:pt x="578" y="249"/>
                    <a:pt x="578" y="250"/>
                  </a:cubicBezTo>
                  <a:cubicBezTo>
                    <a:pt x="578" y="250"/>
                    <a:pt x="578" y="250"/>
                    <a:pt x="578" y="251"/>
                  </a:cubicBezTo>
                  <a:cubicBezTo>
                    <a:pt x="579" y="251"/>
                    <a:pt x="579" y="251"/>
                    <a:pt x="579" y="250"/>
                  </a:cubicBezTo>
                  <a:cubicBezTo>
                    <a:pt x="579" y="249"/>
                    <a:pt x="580" y="248"/>
                    <a:pt x="581" y="247"/>
                  </a:cubicBezTo>
                  <a:cubicBezTo>
                    <a:pt x="581" y="247"/>
                    <a:pt x="582" y="246"/>
                    <a:pt x="582" y="247"/>
                  </a:cubicBezTo>
                  <a:cubicBezTo>
                    <a:pt x="583" y="248"/>
                    <a:pt x="582" y="248"/>
                    <a:pt x="582" y="249"/>
                  </a:cubicBezTo>
                  <a:cubicBezTo>
                    <a:pt x="582" y="250"/>
                    <a:pt x="580" y="251"/>
                    <a:pt x="579" y="253"/>
                  </a:cubicBezTo>
                  <a:cubicBezTo>
                    <a:pt x="579" y="254"/>
                    <a:pt x="577" y="256"/>
                    <a:pt x="576" y="256"/>
                  </a:cubicBezTo>
                  <a:cubicBezTo>
                    <a:pt x="576" y="256"/>
                    <a:pt x="576" y="257"/>
                    <a:pt x="576" y="257"/>
                  </a:cubicBezTo>
                  <a:cubicBezTo>
                    <a:pt x="578" y="257"/>
                    <a:pt x="580" y="258"/>
                    <a:pt x="582" y="258"/>
                  </a:cubicBezTo>
                  <a:cubicBezTo>
                    <a:pt x="582" y="258"/>
                    <a:pt x="583" y="259"/>
                    <a:pt x="584" y="259"/>
                  </a:cubicBezTo>
                  <a:cubicBezTo>
                    <a:pt x="584" y="259"/>
                    <a:pt x="585" y="259"/>
                    <a:pt x="585" y="259"/>
                  </a:cubicBezTo>
                  <a:cubicBezTo>
                    <a:pt x="586" y="260"/>
                    <a:pt x="587" y="259"/>
                    <a:pt x="587" y="258"/>
                  </a:cubicBezTo>
                  <a:cubicBezTo>
                    <a:pt x="588" y="258"/>
                    <a:pt x="589" y="259"/>
                    <a:pt x="589" y="260"/>
                  </a:cubicBezTo>
                  <a:cubicBezTo>
                    <a:pt x="590" y="260"/>
                    <a:pt x="591" y="260"/>
                    <a:pt x="591" y="261"/>
                  </a:cubicBezTo>
                  <a:cubicBezTo>
                    <a:pt x="591" y="261"/>
                    <a:pt x="591" y="261"/>
                    <a:pt x="591" y="261"/>
                  </a:cubicBezTo>
                  <a:cubicBezTo>
                    <a:pt x="592" y="260"/>
                    <a:pt x="592" y="260"/>
                    <a:pt x="592" y="259"/>
                  </a:cubicBezTo>
                  <a:cubicBezTo>
                    <a:pt x="592" y="258"/>
                    <a:pt x="592" y="257"/>
                    <a:pt x="593" y="257"/>
                  </a:cubicBezTo>
                  <a:cubicBezTo>
                    <a:pt x="594" y="256"/>
                    <a:pt x="594" y="257"/>
                    <a:pt x="594" y="258"/>
                  </a:cubicBezTo>
                  <a:cubicBezTo>
                    <a:pt x="594" y="259"/>
                    <a:pt x="594" y="260"/>
                    <a:pt x="594" y="260"/>
                  </a:cubicBezTo>
                  <a:cubicBezTo>
                    <a:pt x="595" y="261"/>
                    <a:pt x="595" y="261"/>
                    <a:pt x="596" y="261"/>
                  </a:cubicBezTo>
                  <a:cubicBezTo>
                    <a:pt x="596" y="261"/>
                    <a:pt x="596" y="261"/>
                    <a:pt x="596" y="261"/>
                  </a:cubicBezTo>
                  <a:cubicBezTo>
                    <a:pt x="596" y="261"/>
                    <a:pt x="596" y="260"/>
                    <a:pt x="596" y="260"/>
                  </a:cubicBezTo>
                  <a:cubicBezTo>
                    <a:pt x="596" y="260"/>
                    <a:pt x="596" y="260"/>
                    <a:pt x="596" y="260"/>
                  </a:cubicBezTo>
                  <a:cubicBezTo>
                    <a:pt x="597" y="259"/>
                    <a:pt x="598" y="259"/>
                    <a:pt x="598" y="260"/>
                  </a:cubicBezTo>
                  <a:cubicBezTo>
                    <a:pt x="598" y="260"/>
                    <a:pt x="598" y="261"/>
                    <a:pt x="598" y="261"/>
                  </a:cubicBezTo>
                  <a:cubicBezTo>
                    <a:pt x="598" y="262"/>
                    <a:pt x="598" y="262"/>
                    <a:pt x="598" y="262"/>
                  </a:cubicBezTo>
                  <a:cubicBezTo>
                    <a:pt x="599" y="262"/>
                    <a:pt x="600" y="262"/>
                    <a:pt x="600" y="262"/>
                  </a:cubicBezTo>
                  <a:cubicBezTo>
                    <a:pt x="601" y="262"/>
                    <a:pt x="602" y="262"/>
                    <a:pt x="602" y="261"/>
                  </a:cubicBezTo>
                  <a:cubicBezTo>
                    <a:pt x="603" y="261"/>
                    <a:pt x="603" y="260"/>
                    <a:pt x="603" y="260"/>
                  </a:cubicBezTo>
                  <a:cubicBezTo>
                    <a:pt x="603" y="259"/>
                    <a:pt x="604" y="258"/>
                    <a:pt x="603" y="259"/>
                  </a:cubicBezTo>
                  <a:cubicBezTo>
                    <a:pt x="603" y="260"/>
                    <a:pt x="603" y="261"/>
                    <a:pt x="604" y="262"/>
                  </a:cubicBezTo>
                  <a:cubicBezTo>
                    <a:pt x="604" y="262"/>
                    <a:pt x="604" y="262"/>
                    <a:pt x="604" y="261"/>
                  </a:cubicBezTo>
                  <a:cubicBezTo>
                    <a:pt x="606" y="261"/>
                    <a:pt x="606" y="259"/>
                    <a:pt x="606" y="257"/>
                  </a:cubicBezTo>
                  <a:cubicBezTo>
                    <a:pt x="607" y="258"/>
                    <a:pt x="607" y="259"/>
                    <a:pt x="607" y="259"/>
                  </a:cubicBezTo>
                  <a:cubicBezTo>
                    <a:pt x="607" y="260"/>
                    <a:pt x="607" y="260"/>
                    <a:pt x="607" y="261"/>
                  </a:cubicBezTo>
                  <a:cubicBezTo>
                    <a:pt x="607" y="261"/>
                    <a:pt x="608" y="262"/>
                    <a:pt x="608" y="262"/>
                  </a:cubicBezTo>
                  <a:cubicBezTo>
                    <a:pt x="608" y="262"/>
                    <a:pt x="608" y="262"/>
                    <a:pt x="609" y="262"/>
                  </a:cubicBezTo>
                  <a:cubicBezTo>
                    <a:pt x="610" y="262"/>
                    <a:pt x="610" y="263"/>
                    <a:pt x="611" y="264"/>
                  </a:cubicBezTo>
                  <a:cubicBezTo>
                    <a:pt x="612" y="264"/>
                    <a:pt x="612" y="264"/>
                    <a:pt x="613" y="264"/>
                  </a:cubicBezTo>
                  <a:cubicBezTo>
                    <a:pt x="614" y="264"/>
                    <a:pt x="614" y="264"/>
                    <a:pt x="614" y="264"/>
                  </a:cubicBezTo>
                  <a:cubicBezTo>
                    <a:pt x="615" y="263"/>
                    <a:pt x="616" y="263"/>
                    <a:pt x="616" y="264"/>
                  </a:cubicBezTo>
                  <a:cubicBezTo>
                    <a:pt x="616" y="264"/>
                    <a:pt x="616" y="264"/>
                    <a:pt x="616" y="264"/>
                  </a:cubicBezTo>
                  <a:cubicBezTo>
                    <a:pt x="617" y="264"/>
                    <a:pt x="618" y="263"/>
                    <a:pt x="618" y="263"/>
                  </a:cubicBezTo>
                  <a:cubicBezTo>
                    <a:pt x="619" y="262"/>
                    <a:pt x="619" y="261"/>
                    <a:pt x="619" y="260"/>
                  </a:cubicBezTo>
                  <a:cubicBezTo>
                    <a:pt x="619" y="260"/>
                    <a:pt x="619" y="259"/>
                    <a:pt x="619" y="258"/>
                  </a:cubicBezTo>
                  <a:cubicBezTo>
                    <a:pt x="620" y="257"/>
                    <a:pt x="620" y="256"/>
                    <a:pt x="620" y="256"/>
                  </a:cubicBezTo>
                  <a:cubicBezTo>
                    <a:pt x="620" y="255"/>
                    <a:pt x="620" y="255"/>
                    <a:pt x="620" y="254"/>
                  </a:cubicBezTo>
                  <a:cubicBezTo>
                    <a:pt x="620" y="254"/>
                    <a:pt x="620" y="254"/>
                    <a:pt x="620" y="253"/>
                  </a:cubicBezTo>
                  <a:cubicBezTo>
                    <a:pt x="620" y="252"/>
                    <a:pt x="621" y="254"/>
                    <a:pt x="622" y="254"/>
                  </a:cubicBezTo>
                  <a:cubicBezTo>
                    <a:pt x="623" y="255"/>
                    <a:pt x="624" y="257"/>
                    <a:pt x="623" y="259"/>
                  </a:cubicBezTo>
                  <a:cubicBezTo>
                    <a:pt x="622" y="259"/>
                    <a:pt x="622" y="260"/>
                    <a:pt x="622" y="261"/>
                  </a:cubicBezTo>
                  <a:cubicBezTo>
                    <a:pt x="623" y="262"/>
                    <a:pt x="622" y="266"/>
                    <a:pt x="625" y="266"/>
                  </a:cubicBezTo>
                  <a:cubicBezTo>
                    <a:pt x="625" y="266"/>
                    <a:pt x="625" y="266"/>
                    <a:pt x="625" y="266"/>
                  </a:cubicBezTo>
                  <a:cubicBezTo>
                    <a:pt x="625" y="266"/>
                    <a:pt x="626" y="266"/>
                    <a:pt x="627" y="266"/>
                  </a:cubicBezTo>
                  <a:cubicBezTo>
                    <a:pt x="627" y="266"/>
                    <a:pt x="627" y="267"/>
                    <a:pt x="627" y="268"/>
                  </a:cubicBezTo>
                  <a:cubicBezTo>
                    <a:pt x="628" y="268"/>
                    <a:pt x="628" y="268"/>
                    <a:pt x="628" y="268"/>
                  </a:cubicBezTo>
                  <a:cubicBezTo>
                    <a:pt x="629" y="268"/>
                    <a:pt x="630" y="268"/>
                    <a:pt x="631" y="268"/>
                  </a:cubicBezTo>
                  <a:cubicBezTo>
                    <a:pt x="632" y="268"/>
                    <a:pt x="632" y="268"/>
                    <a:pt x="633" y="268"/>
                  </a:cubicBezTo>
                  <a:cubicBezTo>
                    <a:pt x="633" y="267"/>
                    <a:pt x="634" y="267"/>
                    <a:pt x="635" y="267"/>
                  </a:cubicBezTo>
                  <a:cubicBezTo>
                    <a:pt x="636" y="266"/>
                    <a:pt x="637" y="266"/>
                    <a:pt x="638" y="267"/>
                  </a:cubicBezTo>
                  <a:cubicBezTo>
                    <a:pt x="639" y="267"/>
                    <a:pt x="640" y="266"/>
                    <a:pt x="641" y="267"/>
                  </a:cubicBezTo>
                  <a:cubicBezTo>
                    <a:pt x="642" y="267"/>
                    <a:pt x="642" y="267"/>
                    <a:pt x="642" y="266"/>
                  </a:cubicBezTo>
                  <a:cubicBezTo>
                    <a:pt x="644" y="265"/>
                    <a:pt x="643" y="263"/>
                    <a:pt x="644" y="263"/>
                  </a:cubicBezTo>
                  <a:cubicBezTo>
                    <a:pt x="646" y="262"/>
                    <a:pt x="645" y="260"/>
                    <a:pt x="644" y="259"/>
                  </a:cubicBezTo>
                  <a:cubicBezTo>
                    <a:pt x="644" y="259"/>
                    <a:pt x="644" y="258"/>
                    <a:pt x="643" y="258"/>
                  </a:cubicBezTo>
                  <a:cubicBezTo>
                    <a:pt x="643" y="257"/>
                    <a:pt x="644" y="258"/>
                    <a:pt x="644" y="258"/>
                  </a:cubicBezTo>
                  <a:cubicBezTo>
                    <a:pt x="645" y="258"/>
                    <a:pt x="646" y="259"/>
                    <a:pt x="647" y="260"/>
                  </a:cubicBezTo>
                  <a:cubicBezTo>
                    <a:pt x="647" y="260"/>
                    <a:pt x="649" y="260"/>
                    <a:pt x="649" y="260"/>
                  </a:cubicBezTo>
                  <a:cubicBezTo>
                    <a:pt x="650" y="259"/>
                    <a:pt x="651" y="259"/>
                    <a:pt x="652" y="259"/>
                  </a:cubicBezTo>
                  <a:cubicBezTo>
                    <a:pt x="653" y="258"/>
                    <a:pt x="652" y="257"/>
                    <a:pt x="651" y="257"/>
                  </a:cubicBezTo>
                  <a:cubicBezTo>
                    <a:pt x="651" y="256"/>
                    <a:pt x="651" y="255"/>
                    <a:pt x="650" y="255"/>
                  </a:cubicBezTo>
                  <a:cubicBezTo>
                    <a:pt x="650" y="255"/>
                    <a:pt x="650" y="255"/>
                    <a:pt x="649" y="255"/>
                  </a:cubicBezTo>
                  <a:cubicBezTo>
                    <a:pt x="648" y="255"/>
                    <a:pt x="647" y="255"/>
                    <a:pt x="646" y="255"/>
                  </a:cubicBezTo>
                  <a:cubicBezTo>
                    <a:pt x="646" y="255"/>
                    <a:pt x="646" y="255"/>
                    <a:pt x="646" y="255"/>
                  </a:cubicBezTo>
                  <a:cubicBezTo>
                    <a:pt x="645" y="254"/>
                    <a:pt x="646" y="254"/>
                    <a:pt x="646" y="254"/>
                  </a:cubicBezTo>
                  <a:cubicBezTo>
                    <a:pt x="647" y="254"/>
                    <a:pt x="647" y="253"/>
                    <a:pt x="648" y="253"/>
                  </a:cubicBezTo>
                  <a:cubicBezTo>
                    <a:pt x="648" y="253"/>
                    <a:pt x="649" y="253"/>
                    <a:pt x="649" y="253"/>
                  </a:cubicBezTo>
                  <a:cubicBezTo>
                    <a:pt x="649" y="252"/>
                    <a:pt x="649" y="252"/>
                    <a:pt x="649" y="252"/>
                  </a:cubicBezTo>
                  <a:cubicBezTo>
                    <a:pt x="650" y="252"/>
                    <a:pt x="651" y="252"/>
                    <a:pt x="652" y="252"/>
                  </a:cubicBezTo>
                  <a:cubicBezTo>
                    <a:pt x="653" y="252"/>
                    <a:pt x="654" y="251"/>
                    <a:pt x="653" y="250"/>
                  </a:cubicBezTo>
                  <a:cubicBezTo>
                    <a:pt x="653" y="249"/>
                    <a:pt x="653" y="248"/>
                    <a:pt x="654" y="247"/>
                  </a:cubicBezTo>
                  <a:cubicBezTo>
                    <a:pt x="654" y="247"/>
                    <a:pt x="655" y="246"/>
                    <a:pt x="655" y="246"/>
                  </a:cubicBezTo>
                  <a:cubicBezTo>
                    <a:pt x="655" y="245"/>
                    <a:pt x="654" y="244"/>
                    <a:pt x="653" y="244"/>
                  </a:cubicBezTo>
                  <a:cubicBezTo>
                    <a:pt x="653" y="244"/>
                    <a:pt x="652" y="244"/>
                    <a:pt x="651" y="244"/>
                  </a:cubicBezTo>
                  <a:cubicBezTo>
                    <a:pt x="650" y="244"/>
                    <a:pt x="652" y="242"/>
                    <a:pt x="652" y="242"/>
                  </a:cubicBezTo>
                  <a:cubicBezTo>
                    <a:pt x="652" y="241"/>
                    <a:pt x="652" y="240"/>
                    <a:pt x="651" y="239"/>
                  </a:cubicBezTo>
                  <a:cubicBezTo>
                    <a:pt x="651" y="238"/>
                    <a:pt x="649" y="238"/>
                    <a:pt x="648" y="239"/>
                  </a:cubicBezTo>
                  <a:cubicBezTo>
                    <a:pt x="648" y="239"/>
                    <a:pt x="646" y="240"/>
                    <a:pt x="646" y="238"/>
                  </a:cubicBezTo>
                  <a:cubicBezTo>
                    <a:pt x="647" y="237"/>
                    <a:pt x="647" y="237"/>
                    <a:pt x="647" y="236"/>
                  </a:cubicBezTo>
                  <a:cubicBezTo>
                    <a:pt x="647" y="234"/>
                    <a:pt x="646" y="234"/>
                    <a:pt x="645" y="233"/>
                  </a:cubicBezTo>
                  <a:cubicBezTo>
                    <a:pt x="645" y="232"/>
                    <a:pt x="644" y="232"/>
                    <a:pt x="643" y="232"/>
                  </a:cubicBezTo>
                  <a:cubicBezTo>
                    <a:pt x="642" y="232"/>
                    <a:pt x="642" y="232"/>
                    <a:pt x="642" y="232"/>
                  </a:cubicBezTo>
                  <a:cubicBezTo>
                    <a:pt x="642" y="232"/>
                    <a:pt x="641" y="233"/>
                    <a:pt x="640" y="233"/>
                  </a:cubicBezTo>
                  <a:cubicBezTo>
                    <a:pt x="639" y="233"/>
                    <a:pt x="638" y="233"/>
                    <a:pt x="637" y="233"/>
                  </a:cubicBezTo>
                  <a:cubicBezTo>
                    <a:pt x="637" y="233"/>
                    <a:pt x="636" y="234"/>
                    <a:pt x="636" y="234"/>
                  </a:cubicBezTo>
                  <a:cubicBezTo>
                    <a:pt x="635" y="234"/>
                    <a:pt x="634" y="233"/>
                    <a:pt x="633" y="233"/>
                  </a:cubicBezTo>
                  <a:cubicBezTo>
                    <a:pt x="632" y="233"/>
                    <a:pt x="631" y="232"/>
                    <a:pt x="630" y="232"/>
                  </a:cubicBezTo>
                  <a:cubicBezTo>
                    <a:pt x="629" y="231"/>
                    <a:pt x="629" y="231"/>
                    <a:pt x="628" y="230"/>
                  </a:cubicBezTo>
                  <a:cubicBezTo>
                    <a:pt x="628" y="230"/>
                    <a:pt x="627" y="231"/>
                    <a:pt x="626" y="231"/>
                  </a:cubicBezTo>
                  <a:cubicBezTo>
                    <a:pt x="626" y="231"/>
                    <a:pt x="625" y="231"/>
                    <a:pt x="625" y="231"/>
                  </a:cubicBezTo>
                  <a:cubicBezTo>
                    <a:pt x="624" y="232"/>
                    <a:pt x="623" y="231"/>
                    <a:pt x="622" y="232"/>
                  </a:cubicBezTo>
                  <a:cubicBezTo>
                    <a:pt x="622" y="232"/>
                    <a:pt x="622" y="232"/>
                    <a:pt x="622" y="232"/>
                  </a:cubicBezTo>
                  <a:cubicBezTo>
                    <a:pt x="621" y="233"/>
                    <a:pt x="620" y="233"/>
                    <a:pt x="620" y="233"/>
                  </a:cubicBezTo>
                  <a:cubicBezTo>
                    <a:pt x="619" y="232"/>
                    <a:pt x="618" y="232"/>
                    <a:pt x="617" y="231"/>
                  </a:cubicBezTo>
                  <a:cubicBezTo>
                    <a:pt x="617" y="231"/>
                    <a:pt x="616" y="231"/>
                    <a:pt x="615" y="232"/>
                  </a:cubicBezTo>
                  <a:cubicBezTo>
                    <a:pt x="615" y="232"/>
                    <a:pt x="614" y="232"/>
                    <a:pt x="613" y="233"/>
                  </a:cubicBezTo>
                  <a:cubicBezTo>
                    <a:pt x="613" y="233"/>
                    <a:pt x="612" y="234"/>
                    <a:pt x="611" y="233"/>
                  </a:cubicBezTo>
                  <a:cubicBezTo>
                    <a:pt x="611" y="232"/>
                    <a:pt x="608" y="233"/>
                    <a:pt x="607" y="233"/>
                  </a:cubicBezTo>
                  <a:cubicBezTo>
                    <a:pt x="606" y="233"/>
                    <a:pt x="606" y="233"/>
                    <a:pt x="606" y="234"/>
                  </a:cubicBezTo>
                  <a:cubicBezTo>
                    <a:pt x="606" y="235"/>
                    <a:pt x="607" y="235"/>
                    <a:pt x="607" y="235"/>
                  </a:cubicBezTo>
                  <a:cubicBezTo>
                    <a:pt x="607" y="236"/>
                    <a:pt x="608" y="236"/>
                    <a:pt x="608" y="237"/>
                  </a:cubicBezTo>
                  <a:cubicBezTo>
                    <a:pt x="608" y="238"/>
                    <a:pt x="608" y="238"/>
                    <a:pt x="607" y="237"/>
                  </a:cubicBezTo>
                  <a:cubicBezTo>
                    <a:pt x="606" y="237"/>
                    <a:pt x="605" y="235"/>
                    <a:pt x="604" y="236"/>
                  </a:cubicBezTo>
                  <a:cubicBezTo>
                    <a:pt x="603" y="236"/>
                    <a:pt x="602" y="236"/>
                    <a:pt x="601" y="236"/>
                  </a:cubicBezTo>
                  <a:cubicBezTo>
                    <a:pt x="600" y="236"/>
                    <a:pt x="601" y="234"/>
                    <a:pt x="601" y="234"/>
                  </a:cubicBezTo>
                  <a:cubicBezTo>
                    <a:pt x="601" y="232"/>
                    <a:pt x="600" y="232"/>
                    <a:pt x="599" y="231"/>
                  </a:cubicBezTo>
                  <a:cubicBezTo>
                    <a:pt x="599" y="229"/>
                    <a:pt x="598" y="229"/>
                    <a:pt x="597" y="229"/>
                  </a:cubicBezTo>
                  <a:cubicBezTo>
                    <a:pt x="597" y="229"/>
                    <a:pt x="597" y="230"/>
                    <a:pt x="597" y="230"/>
                  </a:cubicBezTo>
                  <a:cubicBezTo>
                    <a:pt x="597" y="231"/>
                    <a:pt x="597" y="231"/>
                    <a:pt x="597" y="232"/>
                  </a:cubicBezTo>
                  <a:cubicBezTo>
                    <a:pt x="597" y="233"/>
                    <a:pt x="596" y="232"/>
                    <a:pt x="595" y="232"/>
                  </a:cubicBezTo>
                  <a:close/>
                  <a:moveTo>
                    <a:pt x="660" y="345"/>
                  </a:moveTo>
                  <a:cubicBezTo>
                    <a:pt x="660" y="345"/>
                    <a:pt x="661" y="345"/>
                    <a:pt x="661" y="346"/>
                  </a:cubicBezTo>
                  <a:cubicBezTo>
                    <a:pt x="661" y="346"/>
                    <a:pt x="661" y="347"/>
                    <a:pt x="661" y="347"/>
                  </a:cubicBezTo>
                  <a:cubicBezTo>
                    <a:pt x="660" y="347"/>
                    <a:pt x="659" y="347"/>
                    <a:pt x="659" y="348"/>
                  </a:cubicBezTo>
                  <a:cubicBezTo>
                    <a:pt x="659" y="348"/>
                    <a:pt x="658" y="349"/>
                    <a:pt x="659" y="349"/>
                  </a:cubicBezTo>
                  <a:cubicBezTo>
                    <a:pt x="659" y="349"/>
                    <a:pt x="659" y="349"/>
                    <a:pt x="660" y="349"/>
                  </a:cubicBezTo>
                  <a:cubicBezTo>
                    <a:pt x="661" y="348"/>
                    <a:pt x="661" y="348"/>
                    <a:pt x="662" y="347"/>
                  </a:cubicBezTo>
                  <a:cubicBezTo>
                    <a:pt x="663" y="347"/>
                    <a:pt x="663" y="347"/>
                    <a:pt x="664" y="347"/>
                  </a:cubicBezTo>
                  <a:cubicBezTo>
                    <a:pt x="664" y="346"/>
                    <a:pt x="664" y="347"/>
                    <a:pt x="664" y="347"/>
                  </a:cubicBezTo>
                  <a:cubicBezTo>
                    <a:pt x="664" y="348"/>
                    <a:pt x="663" y="348"/>
                    <a:pt x="662" y="349"/>
                  </a:cubicBezTo>
                  <a:cubicBezTo>
                    <a:pt x="661" y="349"/>
                    <a:pt x="661" y="349"/>
                    <a:pt x="661" y="349"/>
                  </a:cubicBezTo>
                  <a:cubicBezTo>
                    <a:pt x="661" y="349"/>
                    <a:pt x="661" y="349"/>
                    <a:pt x="661" y="349"/>
                  </a:cubicBezTo>
                  <a:cubicBezTo>
                    <a:pt x="662" y="349"/>
                    <a:pt x="662" y="350"/>
                    <a:pt x="662" y="350"/>
                  </a:cubicBezTo>
                  <a:cubicBezTo>
                    <a:pt x="662" y="351"/>
                    <a:pt x="662" y="351"/>
                    <a:pt x="661" y="352"/>
                  </a:cubicBezTo>
                  <a:cubicBezTo>
                    <a:pt x="660" y="352"/>
                    <a:pt x="659" y="353"/>
                    <a:pt x="659" y="353"/>
                  </a:cubicBezTo>
                  <a:cubicBezTo>
                    <a:pt x="658" y="354"/>
                    <a:pt x="658" y="355"/>
                    <a:pt x="660" y="355"/>
                  </a:cubicBezTo>
                  <a:cubicBezTo>
                    <a:pt x="660" y="355"/>
                    <a:pt x="660" y="355"/>
                    <a:pt x="661" y="355"/>
                  </a:cubicBezTo>
                  <a:cubicBezTo>
                    <a:pt x="662" y="354"/>
                    <a:pt x="662" y="352"/>
                    <a:pt x="663" y="351"/>
                  </a:cubicBezTo>
                  <a:cubicBezTo>
                    <a:pt x="664" y="350"/>
                    <a:pt x="665" y="349"/>
                    <a:pt x="665" y="348"/>
                  </a:cubicBezTo>
                  <a:cubicBezTo>
                    <a:pt x="666" y="348"/>
                    <a:pt x="667" y="347"/>
                    <a:pt x="667" y="347"/>
                  </a:cubicBezTo>
                  <a:cubicBezTo>
                    <a:pt x="667" y="347"/>
                    <a:pt x="667" y="348"/>
                    <a:pt x="668" y="348"/>
                  </a:cubicBezTo>
                  <a:cubicBezTo>
                    <a:pt x="668" y="348"/>
                    <a:pt x="669" y="347"/>
                    <a:pt x="669" y="347"/>
                  </a:cubicBezTo>
                  <a:cubicBezTo>
                    <a:pt x="669" y="347"/>
                    <a:pt x="670" y="346"/>
                    <a:pt x="670" y="346"/>
                  </a:cubicBezTo>
                  <a:cubicBezTo>
                    <a:pt x="670" y="345"/>
                    <a:pt x="671" y="345"/>
                    <a:pt x="671" y="344"/>
                  </a:cubicBezTo>
                  <a:cubicBezTo>
                    <a:pt x="671" y="344"/>
                    <a:pt x="672" y="344"/>
                    <a:pt x="672" y="344"/>
                  </a:cubicBezTo>
                  <a:cubicBezTo>
                    <a:pt x="673" y="343"/>
                    <a:pt x="673" y="343"/>
                    <a:pt x="673" y="344"/>
                  </a:cubicBezTo>
                  <a:cubicBezTo>
                    <a:pt x="674" y="345"/>
                    <a:pt x="673" y="346"/>
                    <a:pt x="672" y="346"/>
                  </a:cubicBezTo>
                  <a:cubicBezTo>
                    <a:pt x="671" y="347"/>
                    <a:pt x="670" y="348"/>
                    <a:pt x="668" y="349"/>
                  </a:cubicBezTo>
                  <a:cubicBezTo>
                    <a:pt x="668" y="350"/>
                    <a:pt x="667" y="350"/>
                    <a:pt x="667" y="350"/>
                  </a:cubicBezTo>
                  <a:cubicBezTo>
                    <a:pt x="666" y="351"/>
                    <a:pt x="665" y="351"/>
                    <a:pt x="666" y="352"/>
                  </a:cubicBezTo>
                  <a:cubicBezTo>
                    <a:pt x="666" y="352"/>
                    <a:pt x="666" y="352"/>
                    <a:pt x="666" y="352"/>
                  </a:cubicBezTo>
                  <a:cubicBezTo>
                    <a:pt x="666" y="353"/>
                    <a:pt x="666" y="353"/>
                    <a:pt x="666" y="354"/>
                  </a:cubicBezTo>
                  <a:cubicBezTo>
                    <a:pt x="666" y="354"/>
                    <a:pt x="666" y="355"/>
                    <a:pt x="666" y="355"/>
                  </a:cubicBezTo>
                  <a:cubicBezTo>
                    <a:pt x="666" y="355"/>
                    <a:pt x="666" y="356"/>
                    <a:pt x="667" y="356"/>
                  </a:cubicBezTo>
                  <a:cubicBezTo>
                    <a:pt x="667" y="356"/>
                    <a:pt x="667" y="355"/>
                    <a:pt x="667" y="355"/>
                  </a:cubicBezTo>
                  <a:cubicBezTo>
                    <a:pt x="668" y="355"/>
                    <a:pt x="668" y="354"/>
                    <a:pt x="668" y="353"/>
                  </a:cubicBezTo>
                  <a:cubicBezTo>
                    <a:pt x="668" y="353"/>
                    <a:pt x="669" y="353"/>
                    <a:pt x="669" y="352"/>
                  </a:cubicBezTo>
                  <a:cubicBezTo>
                    <a:pt x="670" y="351"/>
                    <a:pt x="671" y="350"/>
                    <a:pt x="672" y="350"/>
                  </a:cubicBezTo>
                  <a:cubicBezTo>
                    <a:pt x="672" y="350"/>
                    <a:pt x="672" y="350"/>
                    <a:pt x="672" y="350"/>
                  </a:cubicBezTo>
                  <a:cubicBezTo>
                    <a:pt x="672" y="352"/>
                    <a:pt x="672" y="354"/>
                    <a:pt x="671" y="355"/>
                  </a:cubicBezTo>
                  <a:cubicBezTo>
                    <a:pt x="670" y="355"/>
                    <a:pt x="669" y="356"/>
                    <a:pt x="669" y="357"/>
                  </a:cubicBezTo>
                  <a:cubicBezTo>
                    <a:pt x="669" y="358"/>
                    <a:pt x="667" y="362"/>
                    <a:pt x="668" y="361"/>
                  </a:cubicBezTo>
                  <a:cubicBezTo>
                    <a:pt x="670" y="360"/>
                    <a:pt x="670" y="359"/>
                    <a:pt x="671" y="357"/>
                  </a:cubicBezTo>
                  <a:cubicBezTo>
                    <a:pt x="671" y="357"/>
                    <a:pt x="672" y="356"/>
                    <a:pt x="672" y="356"/>
                  </a:cubicBezTo>
                  <a:cubicBezTo>
                    <a:pt x="673" y="356"/>
                    <a:pt x="674" y="356"/>
                    <a:pt x="675" y="355"/>
                  </a:cubicBezTo>
                  <a:cubicBezTo>
                    <a:pt x="675" y="355"/>
                    <a:pt x="675" y="356"/>
                    <a:pt x="675" y="356"/>
                  </a:cubicBezTo>
                  <a:cubicBezTo>
                    <a:pt x="675" y="357"/>
                    <a:pt x="674" y="357"/>
                    <a:pt x="673" y="358"/>
                  </a:cubicBezTo>
                  <a:cubicBezTo>
                    <a:pt x="672" y="359"/>
                    <a:pt x="671" y="361"/>
                    <a:pt x="672" y="363"/>
                  </a:cubicBezTo>
                  <a:cubicBezTo>
                    <a:pt x="673" y="364"/>
                    <a:pt x="673" y="362"/>
                    <a:pt x="673" y="361"/>
                  </a:cubicBezTo>
                  <a:cubicBezTo>
                    <a:pt x="674" y="361"/>
                    <a:pt x="674" y="360"/>
                    <a:pt x="674" y="360"/>
                  </a:cubicBezTo>
                  <a:cubicBezTo>
                    <a:pt x="674" y="360"/>
                    <a:pt x="675" y="359"/>
                    <a:pt x="675" y="359"/>
                  </a:cubicBezTo>
                  <a:cubicBezTo>
                    <a:pt x="676" y="359"/>
                    <a:pt x="676" y="358"/>
                    <a:pt x="676" y="357"/>
                  </a:cubicBezTo>
                  <a:cubicBezTo>
                    <a:pt x="677" y="356"/>
                    <a:pt x="676" y="356"/>
                    <a:pt x="677" y="355"/>
                  </a:cubicBezTo>
                  <a:cubicBezTo>
                    <a:pt x="677" y="355"/>
                    <a:pt x="677" y="355"/>
                    <a:pt x="678" y="354"/>
                  </a:cubicBezTo>
                  <a:cubicBezTo>
                    <a:pt x="679" y="353"/>
                    <a:pt x="679" y="352"/>
                    <a:pt x="680" y="351"/>
                  </a:cubicBezTo>
                  <a:cubicBezTo>
                    <a:pt x="681" y="350"/>
                    <a:pt x="681" y="348"/>
                    <a:pt x="682" y="349"/>
                  </a:cubicBezTo>
                  <a:cubicBezTo>
                    <a:pt x="683" y="349"/>
                    <a:pt x="683" y="349"/>
                    <a:pt x="684" y="350"/>
                  </a:cubicBezTo>
                  <a:cubicBezTo>
                    <a:pt x="684" y="350"/>
                    <a:pt x="684" y="350"/>
                    <a:pt x="684" y="350"/>
                  </a:cubicBezTo>
                  <a:cubicBezTo>
                    <a:pt x="684" y="351"/>
                    <a:pt x="684" y="351"/>
                    <a:pt x="685" y="351"/>
                  </a:cubicBezTo>
                  <a:cubicBezTo>
                    <a:pt x="685" y="351"/>
                    <a:pt x="686" y="352"/>
                    <a:pt x="687" y="353"/>
                  </a:cubicBezTo>
                  <a:cubicBezTo>
                    <a:pt x="687" y="353"/>
                    <a:pt x="688" y="353"/>
                    <a:pt x="687" y="354"/>
                  </a:cubicBezTo>
                  <a:cubicBezTo>
                    <a:pt x="687" y="354"/>
                    <a:pt x="687" y="355"/>
                    <a:pt x="688" y="356"/>
                  </a:cubicBezTo>
                  <a:cubicBezTo>
                    <a:pt x="689" y="357"/>
                    <a:pt x="690" y="357"/>
                    <a:pt x="690" y="359"/>
                  </a:cubicBezTo>
                  <a:cubicBezTo>
                    <a:pt x="690" y="360"/>
                    <a:pt x="689" y="361"/>
                    <a:pt x="688" y="362"/>
                  </a:cubicBezTo>
                  <a:cubicBezTo>
                    <a:pt x="687" y="362"/>
                    <a:pt x="687" y="363"/>
                    <a:pt x="686" y="362"/>
                  </a:cubicBezTo>
                  <a:cubicBezTo>
                    <a:pt x="685" y="362"/>
                    <a:pt x="685" y="361"/>
                    <a:pt x="684" y="361"/>
                  </a:cubicBezTo>
                  <a:cubicBezTo>
                    <a:pt x="683" y="360"/>
                    <a:pt x="682" y="361"/>
                    <a:pt x="682" y="361"/>
                  </a:cubicBezTo>
                  <a:cubicBezTo>
                    <a:pt x="681" y="362"/>
                    <a:pt x="680" y="363"/>
                    <a:pt x="679" y="364"/>
                  </a:cubicBezTo>
                  <a:cubicBezTo>
                    <a:pt x="678" y="364"/>
                    <a:pt x="677" y="364"/>
                    <a:pt x="677" y="365"/>
                  </a:cubicBezTo>
                  <a:cubicBezTo>
                    <a:pt x="676" y="365"/>
                    <a:pt x="675" y="366"/>
                    <a:pt x="677" y="366"/>
                  </a:cubicBezTo>
                  <a:cubicBezTo>
                    <a:pt x="677" y="366"/>
                    <a:pt x="677" y="366"/>
                    <a:pt x="677" y="366"/>
                  </a:cubicBezTo>
                  <a:cubicBezTo>
                    <a:pt x="677" y="366"/>
                    <a:pt x="678" y="366"/>
                    <a:pt x="679" y="366"/>
                  </a:cubicBezTo>
                  <a:cubicBezTo>
                    <a:pt x="679" y="366"/>
                    <a:pt x="679" y="366"/>
                    <a:pt x="679" y="366"/>
                  </a:cubicBezTo>
                  <a:cubicBezTo>
                    <a:pt x="679" y="367"/>
                    <a:pt x="679" y="368"/>
                    <a:pt x="678" y="368"/>
                  </a:cubicBezTo>
                  <a:cubicBezTo>
                    <a:pt x="677" y="368"/>
                    <a:pt x="677" y="369"/>
                    <a:pt x="676" y="369"/>
                  </a:cubicBezTo>
                  <a:cubicBezTo>
                    <a:pt x="676" y="369"/>
                    <a:pt x="675" y="370"/>
                    <a:pt x="676" y="370"/>
                  </a:cubicBezTo>
                  <a:cubicBezTo>
                    <a:pt x="676" y="370"/>
                    <a:pt x="676" y="370"/>
                    <a:pt x="677" y="370"/>
                  </a:cubicBezTo>
                  <a:cubicBezTo>
                    <a:pt x="678" y="370"/>
                    <a:pt x="679" y="369"/>
                    <a:pt x="680" y="369"/>
                  </a:cubicBezTo>
                  <a:cubicBezTo>
                    <a:pt x="681" y="369"/>
                    <a:pt x="682" y="369"/>
                    <a:pt x="683" y="369"/>
                  </a:cubicBezTo>
                  <a:cubicBezTo>
                    <a:pt x="683" y="369"/>
                    <a:pt x="684" y="368"/>
                    <a:pt x="684" y="368"/>
                  </a:cubicBezTo>
                  <a:cubicBezTo>
                    <a:pt x="685" y="368"/>
                    <a:pt x="685" y="368"/>
                    <a:pt x="686" y="368"/>
                  </a:cubicBezTo>
                  <a:cubicBezTo>
                    <a:pt x="686" y="369"/>
                    <a:pt x="687" y="369"/>
                    <a:pt x="688" y="369"/>
                  </a:cubicBezTo>
                  <a:cubicBezTo>
                    <a:pt x="688" y="369"/>
                    <a:pt x="689" y="370"/>
                    <a:pt x="689" y="369"/>
                  </a:cubicBezTo>
                  <a:cubicBezTo>
                    <a:pt x="689" y="368"/>
                    <a:pt x="689" y="368"/>
                    <a:pt x="689" y="367"/>
                  </a:cubicBezTo>
                  <a:cubicBezTo>
                    <a:pt x="688" y="366"/>
                    <a:pt x="689" y="365"/>
                    <a:pt x="690" y="365"/>
                  </a:cubicBezTo>
                  <a:cubicBezTo>
                    <a:pt x="690" y="364"/>
                    <a:pt x="691" y="363"/>
                    <a:pt x="692" y="363"/>
                  </a:cubicBezTo>
                  <a:cubicBezTo>
                    <a:pt x="692" y="363"/>
                    <a:pt x="692" y="363"/>
                    <a:pt x="692" y="363"/>
                  </a:cubicBezTo>
                  <a:cubicBezTo>
                    <a:pt x="693" y="364"/>
                    <a:pt x="693" y="364"/>
                    <a:pt x="693" y="366"/>
                  </a:cubicBezTo>
                  <a:cubicBezTo>
                    <a:pt x="693" y="367"/>
                    <a:pt x="692" y="368"/>
                    <a:pt x="692" y="369"/>
                  </a:cubicBezTo>
                  <a:cubicBezTo>
                    <a:pt x="690" y="370"/>
                    <a:pt x="689" y="370"/>
                    <a:pt x="688" y="371"/>
                  </a:cubicBezTo>
                  <a:cubicBezTo>
                    <a:pt x="687" y="372"/>
                    <a:pt x="687" y="373"/>
                    <a:pt x="686" y="373"/>
                  </a:cubicBezTo>
                  <a:cubicBezTo>
                    <a:pt x="685" y="373"/>
                    <a:pt x="685" y="373"/>
                    <a:pt x="684" y="373"/>
                  </a:cubicBezTo>
                  <a:cubicBezTo>
                    <a:pt x="683" y="372"/>
                    <a:pt x="682" y="372"/>
                    <a:pt x="682" y="374"/>
                  </a:cubicBezTo>
                  <a:cubicBezTo>
                    <a:pt x="682" y="374"/>
                    <a:pt x="682" y="375"/>
                    <a:pt x="682" y="375"/>
                  </a:cubicBezTo>
                  <a:cubicBezTo>
                    <a:pt x="681" y="375"/>
                    <a:pt x="680" y="376"/>
                    <a:pt x="680" y="377"/>
                  </a:cubicBezTo>
                  <a:cubicBezTo>
                    <a:pt x="680" y="378"/>
                    <a:pt x="680" y="378"/>
                    <a:pt x="680" y="379"/>
                  </a:cubicBezTo>
                  <a:cubicBezTo>
                    <a:pt x="679" y="381"/>
                    <a:pt x="681" y="380"/>
                    <a:pt x="681" y="379"/>
                  </a:cubicBezTo>
                  <a:cubicBezTo>
                    <a:pt x="682" y="379"/>
                    <a:pt x="683" y="377"/>
                    <a:pt x="683" y="376"/>
                  </a:cubicBezTo>
                  <a:cubicBezTo>
                    <a:pt x="684" y="376"/>
                    <a:pt x="684" y="375"/>
                    <a:pt x="684" y="374"/>
                  </a:cubicBezTo>
                  <a:cubicBezTo>
                    <a:pt x="685" y="374"/>
                    <a:pt x="686" y="375"/>
                    <a:pt x="686" y="376"/>
                  </a:cubicBezTo>
                  <a:cubicBezTo>
                    <a:pt x="686" y="377"/>
                    <a:pt x="685" y="378"/>
                    <a:pt x="685" y="378"/>
                  </a:cubicBezTo>
                  <a:cubicBezTo>
                    <a:pt x="684" y="379"/>
                    <a:pt x="684" y="379"/>
                    <a:pt x="683" y="380"/>
                  </a:cubicBezTo>
                  <a:cubicBezTo>
                    <a:pt x="683" y="380"/>
                    <a:pt x="682" y="380"/>
                    <a:pt x="682" y="381"/>
                  </a:cubicBezTo>
                  <a:cubicBezTo>
                    <a:pt x="682" y="381"/>
                    <a:pt x="682" y="381"/>
                    <a:pt x="681" y="382"/>
                  </a:cubicBezTo>
                  <a:cubicBezTo>
                    <a:pt x="682" y="382"/>
                    <a:pt x="682" y="382"/>
                    <a:pt x="682" y="382"/>
                  </a:cubicBezTo>
                  <a:cubicBezTo>
                    <a:pt x="684" y="382"/>
                    <a:pt x="685" y="381"/>
                    <a:pt x="686" y="379"/>
                  </a:cubicBezTo>
                  <a:cubicBezTo>
                    <a:pt x="687" y="379"/>
                    <a:pt x="687" y="378"/>
                    <a:pt x="687" y="377"/>
                  </a:cubicBezTo>
                  <a:cubicBezTo>
                    <a:pt x="688" y="376"/>
                    <a:pt x="688" y="375"/>
                    <a:pt x="688" y="374"/>
                  </a:cubicBezTo>
                  <a:cubicBezTo>
                    <a:pt x="688" y="374"/>
                    <a:pt x="688" y="373"/>
                    <a:pt x="689" y="373"/>
                  </a:cubicBezTo>
                  <a:cubicBezTo>
                    <a:pt x="689" y="373"/>
                    <a:pt x="690" y="373"/>
                    <a:pt x="690" y="372"/>
                  </a:cubicBezTo>
                  <a:cubicBezTo>
                    <a:pt x="690" y="372"/>
                    <a:pt x="691" y="372"/>
                    <a:pt x="691" y="371"/>
                  </a:cubicBezTo>
                  <a:cubicBezTo>
                    <a:pt x="692" y="371"/>
                    <a:pt x="692" y="371"/>
                    <a:pt x="693" y="371"/>
                  </a:cubicBezTo>
                  <a:cubicBezTo>
                    <a:pt x="694" y="370"/>
                    <a:pt x="695" y="369"/>
                    <a:pt x="696" y="369"/>
                  </a:cubicBezTo>
                  <a:cubicBezTo>
                    <a:pt x="697" y="368"/>
                    <a:pt x="697" y="369"/>
                    <a:pt x="697" y="369"/>
                  </a:cubicBezTo>
                  <a:cubicBezTo>
                    <a:pt x="697" y="370"/>
                    <a:pt x="696" y="371"/>
                    <a:pt x="695" y="371"/>
                  </a:cubicBezTo>
                  <a:cubicBezTo>
                    <a:pt x="695" y="372"/>
                    <a:pt x="694" y="372"/>
                    <a:pt x="693" y="372"/>
                  </a:cubicBezTo>
                  <a:cubicBezTo>
                    <a:pt x="693" y="372"/>
                    <a:pt x="691" y="374"/>
                    <a:pt x="693" y="374"/>
                  </a:cubicBezTo>
                  <a:cubicBezTo>
                    <a:pt x="693" y="374"/>
                    <a:pt x="694" y="374"/>
                    <a:pt x="694" y="374"/>
                  </a:cubicBezTo>
                  <a:cubicBezTo>
                    <a:pt x="694" y="373"/>
                    <a:pt x="695" y="373"/>
                    <a:pt x="695" y="373"/>
                  </a:cubicBezTo>
                  <a:cubicBezTo>
                    <a:pt x="696" y="373"/>
                    <a:pt x="698" y="372"/>
                    <a:pt x="698" y="372"/>
                  </a:cubicBezTo>
                  <a:cubicBezTo>
                    <a:pt x="699" y="371"/>
                    <a:pt x="700" y="370"/>
                    <a:pt x="701" y="371"/>
                  </a:cubicBezTo>
                  <a:cubicBezTo>
                    <a:pt x="703" y="371"/>
                    <a:pt x="704" y="373"/>
                    <a:pt x="705" y="374"/>
                  </a:cubicBezTo>
                  <a:cubicBezTo>
                    <a:pt x="706" y="375"/>
                    <a:pt x="706" y="375"/>
                    <a:pt x="707" y="376"/>
                  </a:cubicBezTo>
                  <a:cubicBezTo>
                    <a:pt x="708" y="376"/>
                    <a:pt x="708" y="376"/>
                    <a:pt x="709" y="376"/>
                  </a:cubicBezTo>
                  <a:cubicBezTo>
                    <a:pt x="711" y="378"/>
                    <a:pt x="708" y="380"/>
                    <a:pt x="707" y="381"/>
                  </a:cubicBezTo>
                  <a:cubicBezTo>
                    <a:pt x="706" y="381"/>
                    <a:pt x="706" y="380"/>
                    <a:pt x="706" y="380"/>
                  </a:cubicBezTo>
                  <a:cubicBezTo>
                    <a:pt x="706" y="380"/>
                    <a:pt x="706" y="378"/>
                    <a:pt x="706" y="378"/>
                  </a:cubicBezTo>
                  <a:cubicBezTo>
                    <a:pt x="705" y="378"/>
                    <a:pt x="705" y="378"/>
                    <a:pt x="705" y="379"/>
                  </a:cubicBezTo>
                  <a:cubicBezTo>
                    <a:pt x="705" y="379"/>
                    <a:pt x="705" y="380"/>
                    <a:pt x="704" y="381"/>
                  </a:cubicBezTo>
                  <a:cubicBezTo>
                    <a:pt x="704" y="381"/>
                    <a:pt x="704" y="381"/>
                    <a:pt x="704" y="381"/>
                  </a:cubicBezTo>
                  <a:cubicBezTo>
                    <a:pt x="703" y="381"/>
                    <a:pt x="703" y="382"/>
                    <a:pt x="702" y="382"/>
                  </a:cubicBezTo>
                  <a:cubicBezTo>
                    <a:pt x="701" y="382"/>
                    <a:pt x="700" y="382"/>
                    <a:pt x="700" y="383"/>
                  </a:cubicBezTo>
                  <a:cubicBezTo>
                    <a:pt x="699" y="383"/>
                    <a:pt x="697" y="383"/>
                    <a:pt x="697" y="383"/>
                  </a:cubicBezTo>
                  <a:cubicBezTo>
                    <a:pt x="696" y="383"/>
                    <a:pt x="696" y="383"/>
                    <a:pt x="695" y="383"/>
                  </a:cubicBezTo>
                  <a:cubicBezTo>
                    <a:pt x="694" y="383"/>
                    <a:pt x="694" y="384"/>
                    <a:pt x="694" y="384"/>
                  </a:cubicBezTo>
                  <a:cubicBezTo>
                    <a:pt x="693" y="385"/>
                    <a:pt x="692" y="385"/>
                    <a:pt x="691" y="385"/>
                  </a:cubicBezTo>
                  <a:cubicBezTo>
                    <a:pt x="691" y="385"/>
                    <a:pt x="690" y="385"/>
                    <a:pt x="690" y="386"/>
                  </a:cubicBezTo>
                  <a:cubicBezTo>
                    <a:pt x="690" y="386"/>
                    <a:pt x="690" y="386"/>
                    <a:pt x="690" y="387"/>
                  </a:cubicBezTo>
                  <a:cubicBezTo>
                    <a:pt x="691" y="387"/>
                    <a:pt x="691" y="387"/>
                    <a:pt x="691" y="387"/>
                  </a:cubicBezTo>
                  <a:cubicBezTo>
                    <a:pt x="692" y="388"/>
                    <a:pt x="692" y="389"/>
                    <a:pt x="690" y="389"/>
                  </a:cubicBezTo>
                  <a:cubicBezTo>
                    <a:pt x="690" y="389"/>
                    <a:pt x="689" y="389"/>
                    <a:pt x="689" y="389"/>
                  </a:cubicBezTo>
                  <a:cubicBezTo>
                    <a:pt x="688" y="389"/>
                    <a:pt x="688" y="389"/>
                    <a:pt x="688" y="390"/>
                  </a:cubicBezTo>
                  <a:cubicBezTo>
                    <a:pt x="689" y="390"/>
                    <a:pt x="689" y="390"/>
                    <a:pt x="690" y="390"/>
                  </a:cubicBezTo>
                  <a:cubicBezTo>
                    <a:pt x="690" y="390"/>
                    <a:pt x="692" y="390"/>
                    <a:pt x="692" y="389"/>
                  </a:cubicBezTo>
                  <a:cubicBezTo>
                    <a:pt x="693" y="389"/>
                    <a:pt x="693" y="388"/>
                    <a:pt x="694" y="388"/>
                  </a:cubicBezTo>
                  <a:cubicBezTo>
                    <a:pt x="694" y="387"/>
                    <a:pt x="695" y="387"/>
                    <a:pt x="695" y="386"/>
                  </a:cubicBezTo>
                  <a:cubicBezTo>
                    <a:pt x="696" y="386"/>
                    <a:pt x="696" y="386"/>
                    <a:pt x="696" y="386"/>
                  </a:cubicBezTo>
                  <a:cubicBezTo>
                    <a:pt x="697" y="385"/>
                    <a:pt x="698" y="386"/>
                    <a:pt x="699" y="386"/>
                  </a:cubicBezTo>
                  <a:cubicBezTo>
                    <a:pt x="699" y="386"/>
                    <a:pt x="700" y="386"/>
                    <a:pt x="701" y="385"/>
                  </a:cubicBezTo>
                  <a:cubicBezTo>
                    <a:pt x="701" y="385"/>
                    <a:pt x="701" y="385"/>
                    <a:pt x="702" y="385"/>
                  </a:cubicBezTo>
                  <a:cubicBezTo>
                    <a:pt x="702" y="385"/>
                    <a:pt x="702" y="385"/>
                    <a:pt x="702" y="385"/>
                  </a:cubicBezTo>
                  <a:cubicBezTo>
                    <a:pt x="702" y="386"/>
                    <a:pt x="702" y="387"/>
                    <a:pt x="701" y="388"/>
                  </a:cubicBezTo>
                  <a:cubicBezTo>
                    <a:pt x="701" y="388"/>
                    <a:pt x="699" y="388"/>
                    <a:pt x="699" y="389"/>
                  </a:cubicBezTo>
                  <a:cubicBezTo>
                    <a:pt x="699" y="389"/>
                    <a:pt x="699" y="389"/>
                    <a:pt x="699" y="389"/>
                  </a:cubicBezTo>
                  <a:cubicBezTo>
                    <a:pt x="698" y="390"/>
                    <a:pt x="698" y="390"/>
                    <a:pt x="697" y="390"/>
                  </a:cubicBezTo>
                  <a:cubicBezTo>
                    <a:pt x="697" y="390"/>
                    <a:pt x="696" y="390"/>
                    <a:pt x="696" y="391"/>
                  </a:cubicBezTo>
                  <a:cubicBezTo>
                    <a:pt x="695" y="392"/>
                    <a:pt x="695" y="392"/>
                    <a:pt x="694" y="392"/>
                  </a:cubicBezTo>
                  <a:cubicBezTo>
                    <a:pt x="693" y="392"/>
                    <a:pt x="692" y="392"/>
                    <a:pt x="691" y="393"/>
                  </a:cubicBezTo>
                  <a:cubicBezTo>
                    <a:pt x="690" y="393"/>
                    <a:pt x="692" y="393"/>
                    <a:pt x="693" y="393"/>
                  </a:cubicBezTo>
                  <a:cubicBezTo>
                    <a:pt x="693" y="393"/>
                    <a:pt x="694" y="393"/>
                    <a:pt x="695" y="393"/>
                  </a:cubicBezTo>
                  <a:cubicBezTo>
                    <a:pt x="696" y="393"/>
                    <a:pt x="697" y="393"/>
                    <a:pt x="698" y="392"/>
                  </a:cubicBezTo>
                  <a:cubicBezTo>
                    <a:pt x="698" y="391"/>
                    <a:pt x="699" y="391"/>
                    <a:pt x="699" y="390"/>
                  </a:cubicBezTo>
                  <a:cubicBezTo>
                    <a:pt x="699" y="390"/>
                    <a:pt x="700" y="390"/>
                    <a:pt x="701" y="390"/>
                  </a:cubicBezTo>
                  <a:cubicBezTo>
                    <a:pt x="702" y="390"/>
                    <a:pt x="703" y="390"/>
                    <a:pt x="704" y="390"/>
                  </a:cubicBezTo>
                  <a:cubicBezTo>
                    <a:pt x="704" y="390"/>
                    <a:pt x="704" y="389"/>
                    <a:pt x="705" y="389"/>
                  </a:cubicBezTo>
                  <a:cubicBezTo>
                    <a:pt x="705" y="388"/>
                    <a:pt x="707" y="388"/>
                    <a:pt x="707" y="387"/>
                  </a:cubicBezTo>
                  <a:cubicBezTo>
                    <a:pt x="708" y="386"/>
                    <a:pt x="707" y="385"/>
                    <a:pt x="707" y="385"/>
                  </a:cubicBezTo>
                  <a:cubicBezTo>
                    <a:pt x="707" y="384"/>
                    <a:pt x="708" y="383"/>
                    <a:pt x="709" y="383"/>
                  </a:cubicBezTo>
                  <a:cubicBezTo>
                    <a:pt x="710" y="383"/>
                    <a:pt x="710" y="385"/>
                    <a:pt x="710" y="385"/>
                  </a:cubicBezTo>
                  <a:cubicBezTo>
                    <a:pt x="710" y="387"/>
                    <a:pt x="711" y="387"/>
                    <a:pt x="712" y="388"/>
                  </a:cubicBezTo>
                  <a:cubicBezTo>
                    <a:pt x="713" y="388"/>
                    <a:pt x="713" y="389"/>
                    <a:pt x="713" y="389"/>
                  </a:cubicBezTo>
                  <a:cubicBezTo>
                    <a:pt x="713" y="389"/>
                    <a:pt x="713" y="391"/>
                    <a:pt x="714" y="391"/>
                  </a:cubicBezTo>
                  <a:cubicBezTo>
                    <a:pt x="714" y="391"/>
                    <a:pt x="714" y="392"/>
                    <a:pt x="714" y="392"/>
                  </a:cubicBezTo>
                  <a:cubicBezTo>
                    <a:pt x="715" y="393"/>
                    <a:pt x="715" y="394"/>
                    <a:pt x="714" y="394"/>
                  </a:cubicBezTo>
                  <a:cubicBezTo>
                    <a:pt x="714" y="395"/>
                    <a:pt x="712" y="396"/>
                    <a:pt x="711" y="395"/>
                  </a:cubicBezTo>
                  <a:cubicBezTo>
                    <a:pt x="710" y="394"/>
                    <a:pt x="706" y="394"/>
                    <a:pt x="705" y="395"/>
                  </a:cubicBezTo>
                  <a:cubicBezTo>
                    <a:pt x="704" y="396"/>
                    <a:pt x="704" y="397"/>
                    <a:pt x="702" y="396"/>
                  </a:cubicBezTo>
                  <a:cubicBezTo>
                    <a:pt x="702" y="396"/>
                    <a:pt x="701" y="396"/>
                    <a:pt x="701" y="396"/>
                  </a:cubicBezTo>
                  <a:cubicBezTo>
                    <a:pt x="700" y="396"/>
                    <a:pt x="700" y="396"/>
                    <a:pt x="700" y="396"/>
                  </a:cubicBezTo>
                  <a:cubicBezTo>
                    <a:pt x="699" y="397"/>
                    <a:pt x="699" y="397"/>
                    <a:pt x="698" y="397"/>
                  </a:cubicBezTo>
                  <a:cubicBezTo>
                    <a:pt x="697" y="397"/>
                    <a:pt x="697" y="398"/>
                    <a:pt x="698" y="398"/>
                  </a:cubicBezTo>
                  <a:cubicBezTo>
                    <a:pt x="699" y="398"/>
                    <a:pt x="700" y="399"/>
                    <a:pt x="700" y="398"/>
                  </a:cubicBezTo>
                  <a:cubicBezTo>
                    <a:pt x="702" y="398"/>
                    <a:pt x="702" y="398"/>
                    <a:pt x="703" y="399"/>
                  </a:cubicBezTo>
                  <a:cubicBezTo>
                    <a:pt x="703" y="399"/>
                    <a:pt x="704" y="399"/>
                    <a:pt x="703" y="399"/>
                  </a:cubicBezTo>
                  <a:cubicBezTo>
                    <a:pt x="704" y="399"/>
                    <a:pt x="704" y="399"/>
                    <a:pt x="704" y="399"/>
                  </a:cubicBezTo>
                  <a:cubicBezTo>
                    <a:pt x="705" y="400"/>
                    <a:pt x="706" y="401"/>
                    <a:pt x="707" y="401"/>
                  </a:cubicBezTo>
                  <a:cubicBezTo>
                    <a:pt x="708" y="401"/>
                    <a:pt x="709" y="400"/>
                    <a:pt x="709" y="401"/>
                  </a:cubicBezTo>
                  <a:cubicBezTo>
                    <a:pt x="710" y="401"/>
                    <a:pt x="711" y="401"/>
                    <a:pt x="711" y="401"/>
                  </a:cubicBezTo>
                  <a:cubicBezTo>
                    <a:pt x="712" y="402"/>
                    <a:pt x="713" y="402"/>
                    <a:pt x="714" y="402"/>
                  </a:cubicBezTo>
                  <a:cubicBezTo>
                    <a:pt x="715" y="403"/>
                    <a:pt x="715" y="404"/>
                    <a:pt x="715" y="404"/>
                  </a:cubicBezTo>
                  <a:cubicBezTo>
                    <a:pt x="716" y="405"/>
                    <a:pt x="717" y="406"/>
                    <a:pt x="716" y="407"/>
                  </a:cubicBezTo>
                  <a:cubicBezTo>
                    <a:pt x="716" y="409"/>
                    <a:pt x="713" y="406"/>
                    <a:pt x="713" y="407"/>
                  </a:cubicBezTo>
                  <a:cubicBezTo>
                    <a:pt x="712" y="408"/>
                    <a:pt x="711" y="407"/>
                    <a:pt x="710" y="407"/>
                  </a:cubicBezTo>
                  <a:cubicBezTo>
                    <a:pt x="710" y="406"/>
                    <a:pt x="709" y="407"/>
                    <a:pt x="708" y="406"/>
                  </a:cubicBezTo>
                  <a:cubicBezTo>
                    <a:pt x="707" y="406"/>
                    <a:pt x="707" y="406"/>
                    <a:pt x="706" y="405"/>
                  </a:cubicBezTo>
                  <a:cubicBezTo>
                    <a:pt x="706" y="405"/>
                    <a:pt x="704" y="404"/>
                    <a:pt x="703" y="404"/>
                  </a:cubicBezTo>
                  <a:cubicBezTo>
                    <a:pt x="702" y="404"/>
                    <a:pt x="701" y="404"/>
                    <a:pt x="700" y="404"/>
                  </a:cubicBezTo>
                  <a:cubicBezTo>
                    <a:pt x="700" y="404"/>
                    <a:pt x="701" y="405"/>
                    <a:pt x="701" y="405"/>
                  </a:cubicBezTo>
                  <a:cubicBezTo>
                    <a:pt x="702" y="405"/>
                    <a:pt x="702" y="406"/>
                    <a:pt x="702" y="406"/>
                  </a:cubicBezTo>
                  <a:cubicBezTo>
                    <a:pt x="702" y="407"/>
                    <a:pt x="701" y="407"/>
                    <a:pt x="700" y="407"/>
                  </a:cubicBezTo>
                  <a:cubicBezTo>
                    <a:pt x="700" y="407"/>
                    <a:pt x="699" y="407"/>
                    <a:pt x="699" y="407"/>
                  </a:cubicBezTo>
                  <a:cubicBezTo>
                    <a:pt x="698" y="407"/>
                    <a:pt x="697" y="408"/>
                    <a:pt x="697" y="408"/>
                  </a:cubicBezTo>
                  <a:cubicBezTo>
                    <a:pt x="697" y="408"/>
                    <a:pt x="697" y="409"/>
                    <a:pt x="697" y="409"/>
                  </a:cubicBezTo>
                  <a:cubicBezTo>
                    <a:pt x="696" y="409"/>
                    <a:pt x="696" y="409"/>
                    <a:pt x="696" y="410"/>
                  </a:cubicBezTo>
                  <a:cubicBezTo>
                    <a:pt x="696" y="411"/>
                    <a:pt x="698" y="410"/>
                    <a:pt x="698" y="410"/>
                  </a:cubicBezTo>
                  <a:cubicBezTo>
                    <a:pt x="699" y="409"/>
                    <a:pt x="700" y="409"/>
                    <a:pt x="701" y="409"/>
                  </a:cubicBezTo>
                  <a:cubicBezTo>
                    <a:pt x="702" y="408"/>
                    <a:pt x="703" y="408"/>
                    <a:pt x="704" y="408"/>
                  </a:cubicBezTo>
                  <a:cubicBezTo>
                    <a:pt x="704" y="408"/>
                    <a:pt x="705" y="408"/>
                    <a:pt x="705" y="409"/>
                  </a:cubicBezTo>
                  <a:cubicBezTo>
                    <a:pt x="705" y="409"/>
                    <a:pt x="705" y="409"/>
                    <a:pt x="706" y="410"/>
                  </a:cubicBezTo>
                  <a:cubicBezTo>
                    <a:pt x="706" y="410"/>
                    <a:pt x="707" y="411"/>
                    <a:pt x="706" y="411"/>
                  </a:cubicBezTo>
                  <a:cubicBezTo>
                    <a:pt x="706" y="411"/>
                    <a:pt x="705" y="411"/>
                    <a:pt x="704" y="411"/>
                  </a:cubicBezTo>
                  <a:cubicBezTo>
                    <a:pt x="704" y="411"/>
                    <a:pt x="704" y="411"/>
                    <a:pt x="703" y="411"/>
                  </a:cubicBezTo>
                  <a:cubicBezTo>
                    <a:pt x="703" y="411"/>
                    <a:pt x="702" y="411"/>
                    <a:pt x="701" y="411"/>
                  </a:cubicBezTo>
                  <a:cubicBezTo>
                    <a:pt x="701" y="410"/>
                    <a:pt x="700" y="411"/>
                    <a:pt x="700" y="412"/>
                  </a:cubicBezTo>
                  <a:cubicBezTo>
                    <a:pt x="700" y="412"/>
                    <a:pt x="701" y="412"/>
                    <a:pt x="701" y="412"/>
                  </a:cubicBezTo>
                  <a:cubicBezTo>
                    <a:pt x="701" y="412"/>
                    <a:pt x="701" y="412"/>
                    <a:pt x="702" y="412"/>
                  </a:cubicBezTo>
                  <a:cubicBezTo>
                    <a:pt x="702" y="412"/>
                    <a:pt x="702" y="413"/>
                    <a:pt x="703" y="413"/>
                  </a:cubicBezTo>
                  <a:cubicBezTo>
                    <a:pt x="704" y="413"/>
                    <a:pt x="704" y="414"/>
                    <a:pt x="704" y="415"/>
                  </a:cubicBezTo>
                  <a:cubicBezTo>
                    <a:pt x="704" y="416"/>
                    <a:pt x="703" y="415"/>
                    <a:pt x="702" y="415"/>
                  </a:cubicBezTo>
                  <a:cubicBezTo>
                    <a:pt x="701" y="415"/>
                    <a:pt x="699" y="415"/>
                    <a:pt x="698" y="415"/>
                  </a:cubicBezTo>
                  <a:cubicBezTo>
                    <a:pt x="697" y="415"/>
                    <a:pt x="697" y="415"/>
                    <a:pt x="696" y="415"/>
                  </a:cubicBezTo>
                  <a:cubicBezTo>
                    <a:pt x="695" y="414"/>
                    <a:pt x="695" y="413"/>
                    <a:pt x="694" y="413"/>
                  </a:cubicBezTo>
                  <a:cubicBezTo>
                    <a:pt x="693" y="414"/>
                    <a:pt x="693" y="414"/>
                    <a:pt x="693" y="415"/>
                  </a:cubicBezTo>
                  <a:cubicBezTo>
                    <a:pt x="693" y="415"/>
                    <a:pt x="694" y="415"/>
                    <a:pt x="694" y="415"/>
                  </a:cubicBezTo>
                  <a:cubicBezTo>
                    <a:pt x="694" y="415"/>
                    <a:pt x="694" y="415"/>
                    <a:pt x="695" y="415"/>
                  </a:cubicBezTo>
                  <a:cubicBezTo>
                    <a:pt x="695" y="416"/>
                    <a:pt x="696" y="416"/>
                    <a:pt x="697" y="416"/>
                  </a:cubicBezTo>
                  <a:cubicBezTo>
                    <a:pt x="698" y="416"/>
                    <a:pt x="700" y="417"/>
                    <a:pt x="700" y="418"/>
                  </a:cubicBezTo>
                  <a:cubicBezTo>
                    <a:pt x="700" y="418"/>
                    <a:pt x="700" y="418"/>
                    <a:pt x="700" y="418"/>
                  </a:cubicBezTo>
                  <a:cubicBezTo>
                    <a:pt x="699" y="418"/>
                    <a:pt x="699" y="418"/>
                    <a:pt x="698" y="418"/>
                  </a:cubicBezTo>
                  <a:cubicBezTo>
                    <a:pt x="697" y="417"/>
                    <a:pt x="697" y="417"/>
                    <a:pt x="697" y="417"/>
                  </a:cubicBezTo>
                  <a:cubicBezTo>
                    <a:pt x="696" y="417"/>
                    <a:pt x="696" y="417"/>
                    <a:pt x="696" y="418"/>
                  </a:cubicBezTo>
                  <a:cubicBezTo>
                    <a:pt x="695" y="419"/>
                    <a:pt x="697" y="419"/>
                    <a:pt x="698" y="419"/>
                  </a:cubicBezTo>
                  <a:cubicBezTo>
                    <a:pt x="698" y="419"/>
                    <a:pt x="699" y="420"/>
                    <a:pt x="699" y="420"/>
                  </a:cubicBezTo>
                  <a:cubicBezTo>
                    <a:pt x="699" y="422"/>
                    <a:pt x="701" y="421"/>
                    <a:pt x="702" y="421"/>
                  </a:cubicBezTo>
                  <a:cubicBezTo>
                    <a:pt x="702" y="421"/>
                    <a:pt x="702" y="421"/>
                    <a:pt x="702" y="421"/>
                  </a:cubicBezTo>
                  <a:cubicBezTo>
                    <a:pt x="702" y="421"/>
                    <a:pt x="702" y="422"/>
                    <a:pt x="702" y="422"/>
                  </a:cubicBezTo>
                  <a:cubicBezTo>
                    <a:pt x="702" y="423"/>
                    <a:pt x="704" y="423"/>
                    <a:pt x="704" y="423"/>
                  </a:cubicBezTo>
                  <a:cubicBezTo>
                    <a:pt x="705" y="422"/>
                    <a:pt x="705" y="422"/>
                    <a:pt x="706" y="422"/>
                  </a:cubicBezTo>
                  <a:cubicBezTo>
                    <a:pt x="706" y="422"/>
                    <a:pt x="707" y="422"/>
                    <a:pt x="708" y="422"/>
                  </a:cubicBezTo>
                  <a:cubicBezTo>
                    <a:pt x="708" y="423"/>
                    <a:pt x="709" y="423"/>
                    <a:pt x="710" y="423"/>
                  </a:cubicBezTo>
                  <a:cubicBezTo>
                    <a:pt x="710" y="423"/>
                    <a:pt x="710" y="423"/>
                    <a:pt x="710" y="423"/>
                  </a:cubicBezTo>
                  <a:cubicBezTo>
                    <a:pt x="710" y="424"/>
                    <a:pt x="710" y="424"/>
                    <a:pt x="709" y="425"/>
                  </a:cubicBezTo>
                  <a:cubicBezTo>
                    <a:pt x="709" y="425"/>
                    <a:pt x="708" y="425"/>
                    <a:pt x="708" y="425"/>
                  </a:cubicBezTo>
                  <a:cubicBezTo>
                    <a:pt x="707" y="424"/>
                    <a:pt x="707" y="424"/>
                    <a:pt x="706" y="424"/>
                  </a:cubicBezTo>
                  <a:cubicBezTo>
                    <a:pt x="706" y="424"/>
                    <a:pt x="705" y="424"/>
                    <a:pt x="705" y="424"/>
                  </a:cubicBezTo>
                  <a:cubicBezTo>
                    <a:pt x="704" y="424"/>
                    <a:pt x="703" y="425"/>
                    <a:pt x="702" y="425"/>
                  </a:cubicBezTo>
                  <a:cubicBezTo>
                    <a:pt x="702" y="426"/>
                    <a:pt x="701" y="426"/>
                    <a:pt x="701" y="427"/>
                  </a:cubicBezTo>
                  <a:cubicBezTo>
                    <a:pt x="702" y="427"/>
                    <a:pt x="704" y="426"/>
                    <a:pt x="705" y="426"/>
                  </a:cubicBezTo>
                  <a:cubicBezTo>
                    <a:pt x="705" y="426"/>
                    <a:pt x="706" y="426"/>
                    <a:pt x="706" y="426"/>
                  </a:cubicBezTo>
                  <a:cubicBezTo>
                    <a:pt x="706" y="426"/>
                    <a:pt x="706" y="427"/>
                    <a:pt x="706" y="427"/>
                  </a:cubicBezTo>
                  <a:cubicBezTo>
                    <a:pt x="706" y="427"/>
                    <a:pt x="707" y="427"/>
                    <a:pt x="707" y="427"/>
                  </a:cubicBezTo>
                  <a:cubicBezTo>
                    <a:pt x="708" y="427"/>
                    <a:pt x="708" y="427"/>
                    <a:pt x="708" y="428"/>
                  </a:cubicBezTo>
                  <a:cubicBezTo>
                    <a:pt x="709" y="428"/>
                    <a:pt x="710" y="428"/>
                    <a:pt x="710" y="429"/>
                  </a:cubicBezTo>
                  <a:cubicBezTo>
                    <a:pt x="710" y="429"/>
                    <a:pt x="711" y="430"/>
                    <a:pt x="711" y="430"/>
                  </a:cubicBezTo>
                  <a:cubicBezTo>
                    <a:pt x="711" y="432"/>
                    <a:pt x="710" y="433"/>
                    <a:pt x="710" y="434"/>
                  </a:cubicBezTo>
                  <a:cubicBezTo>
                    <a:pt x="711" y="434"/>
                    <a:pt x="712" y="433"/>
                    <a:pt x="713" y="432"/>
                  </a:cubicBezTo>
                  <a:cubicBezTo>
                    <a:pt x="713" y="432"/>
                    <a:pt x="714" y="432"/>
                    <a:pt x="714" y="432"/>
                  </a:cubicBezTo>
                  <a:cubicBezTo>
                    <a:pt x="714" y="433"/>
                    <a:pt x="714" y="433"/>
                    <a:pt x="714" y="434"/>
                  </a:cubicBezTo>
                  <a:cubicBezTo>
                    <a:pt x="713" y="434"/>
                    <a:pt x="713" y="435"/>
                    <a:pt x="713" y="435"/>
                  </a:cubicBezTo>
                  <a:cubicBezTo>
                    <a:pt x="712" y="435"/>
                    <a:pt x="712" y="436"/>
                    <a:pt x="712" y="437"/>
                  </a:cubicBezTo>
                  <a:cubicBezTo>
                    <a:pt x="712" y="438"/>
                    <a:pt x="712" y="438"/>
                    <a:pt x="712" y="439"/>
                  </a:cubicBezTo>
                  <a:cubicBezTo>
                    <a:pt x="712" y="440"/>
                    <a:pt x="712" y="440"/>
                    <a:pt x="713" y="439"/>
                  </a:cubicBezTo>
                  <a:cubicBezTo>
                    <a:pt x="713" y="439"/>
                    <a:pt x="713" y="439"/>
                    <a:pt x="713" y="438"/>
                  </a:cubicBezTo>
                  <a:cubicBezTo>
                    <a:pt x="714" y="437"/>
                    <a:pt x="714" y="436"/>
                    <a:pt x="715" y="435"/>
                  </a:cubicBezTo>
                  <a:cubicBezTo>
                    <a:pt x="716" y="434"/>
                    <a:pt x="717" y="431"/>
                    <a:pt x="719" y="432"/>
                  </a:cubicBezTo>
                  <a:cubicBezTo>
                    <a:pt x="720" y="433"/>
                    <a:pt x="717" y="435"/>
                    <a:pt x="717" y="435"/>
                  </a:cubicBezTo>
                  <a:cubicBezTo>
                    <a:pt x="716" y="437"/>
                    <a:pt x="716" y="438"/>
                    <a:pt x="716" y="440"/>
                  </a:cubicBezTo>
                  <a:cubicBezTo>
                    <a:pt x="717" y="441"/>
                    <a:pt x="717" y="439"/>
                    <a:pt x="717" y="439"/>
                  </a:cubicBezTo>
                  <a:cubicBezTo>
                    <a:pt x="717" y="438"/>
                    <a:pt x="717" y="438"/>
                    <a:pt x="718" y="437"/>
                  </a:cubicBezTo>
                  <a:cubicBezTo>
                    <a:pt x="718" y="437"/>
                    <a:pt x="718" y="437"/>
                    <a:pt x="718" y="436"/>
                  </a:cubicBezTo>
                  <a:cubicBezTo>
                    <a:pt x="719" y="436"/>
                    <a:pt x="719" y="435"/>
                    <a:pt x="719" y="435"/>
                  </a:cubicBezTo>
                  <a:cubicBezTo>
                    <a:pt x="720" y="434"/>
                    <a:pt x="720" y="434"/>
                    <a:pt x="720" y="434"/>
                  </a:cubicBezTo>
                  <a:cubicBezTo>
                    <a:pt x="721" y="433"/>
                    <a:pt x="721" y="433"/>
                    <a:pt x="722" y="432"/>
                  </a:cubicBezTo>
                  <a:cubicBezTo>
                    <a:pt x="723" y="432"/>
                    <a:pt x="723" y="434"/>
                    <a:pt x="723" y="435"/>
                  </a:cubicBezTo>
                  <a:cubicBezTo>
                    <a:pt x="723" y="435"/>
                    <a:pt x="723" y="435"/>
                    <a:pt x="722" y="435"/>
                  </a:cubicBezTo>
                  <a:cubicBezTo>
                    <a:pt x="721" y="435"/>
                    <a:pt x="720" y="436"/>
                    <a:pt x="720" y="437"/>
                  </a:cubicBezTo>
                  <a:cubicBezTo>
                    <a:pt x="720" y="438"/>
                    <a:pt x="720" y="438"/>
                    <a:pt x="720" y="438"/>
                  </a:cubicBezTo>
                  <a:cubicBezTo>
                    <a:pt x="720" y="439"/>
                    <a:pt x="719" y="439"/>
                    <a:pt x="720" y="439"/>
                  </a:cubicBezTo>
                  <a:cubicBezTo>
                    <a:pt x="721" y="438"/>
                    <a:pt x="723" y="438"/>
                    <a:pt x="724" y="438"/>
                  </a:cubicBezTo>
                  <a:cubicBezTo>
                    <a:pt x="724" y="438"/>
                    <a:pt x="724" y="438"/>
                    <a:pt x="724" y="438"/>
                  </a:cubicBezTo>
                  <a:cubicBezTo>
                    <a:pt x="725" y="439"/>
                    <a:pt x="725" y="440"/>
                    <a:pt x="726" y="441"/>
                  </a:cubicBezTo>
                  <a:cubicBezTo>
                    <a:pt x="726" y="441"/>
                    <a:pt x="726" y="441"/>
                    <a:pt x="726" y="442"/>
                  </a:cubicBezTo>
                  <a:cubicBezTo>
                    <a:pt x="726" y="442"/>
                    <a:pt x="725" y="443"/>
                    <a:pt x="725" y="443"/>
                  </a:cubicBezTo>
                  <a:cubicBezTo>
                    <a:pt x="725" y="444"/>
                    <a:pt x="726" y="444"/>
                    <a:pt x="726" y="444"/>
                  </a:cubicBezTo>
                  <a:cubicBezTo>
                    <a:pt x="727" y="445"/>
                    <a:pt x="727" y="445"/>
                    <a:pt x="727" y="445"/>
                  </a:cubicBezTo>
                  <a:cubicBezTo>
                    <a:pt x="727" y="446"/>
                    <a:pt x="725" y="446"/>
                    <a:pt x="725" y="447"/>
                  </a:cubicBezTo>
                  <a:cubicBezTo>
                    <a:pt x="725" y="447"/>
                    <a:pt x="725" y="447"/>
                    <a:pt x="725" y="447"/>
                  </a:cubicBezTo>
                  <a:cubicBezTo>
                    <a:pt x="724" y="447"/>
                    <a:pt x="723" y="447"/>
                    <a:pt x="722" y="448"/>
                  </a:cubicBezTo>
                  <a:cubicBezTo>
                    <a:pt x="722" y="449"/>
                    <a:pt x="723" y="449"/>
                    <a:pt x="724" y="449"/>
                  </a:cubicBezTo>
                  <a:cubicBezTo>
                    <a:pt x="725" y="448"/>
                    <a:pt x="725" y="450"/>
                    <a:pt x="727" y="449"/>
                  </a:cubicBezTo>
                  <a:cubicBezTo>
                    <a:pt x="727" y="448"/>
                    <a:pt x="727" y="448"/>
                    <a:pt x="728" y="448"/>
                  </a:cubicBezTo>
                  <a:cubicBezTo>
                    <a:pt x="728" y="448"/>
                    <a:pt x="728" y="448"/>
                    <a:pt x="728" y="448"/>
                  </a:cubicBezTo>
                  <a:cubicBezTo>
                    <a:pt x="728" y="449"/>
                    <a:pt x="728" y="449"/>
                    <a:pt x="728" y="450"/>
                  </a:cubicBezTo>
                  <a:cubicBezTo>
                    <a:pt x="728" y="450"/>
                    <a:pt x="728" y="450"/>
                    <a:pt x="728" y="450"/>
                  </a:cubicBezTo>
                  <a:cubicBezTo>
                    <a:pt x="728" y="451"/>
                    <a:pt x="729" y="451"/>
                    <a:pt x="729" y="451"/>
                  </a:cubicBezTo>
                  <a:cubicBezTo>
                    <a:pt x="729" y="450"/>
                    <a:pt x="730" y="450"/>
                    <a:pt x="730" y="450"/>
                  </a:cubicBezTo>
                  <a:cubicBezTo>
                    <a:pt x="731" y="449"/>
                    <a:pt x="731" y="449"/>
                    <a:pt x="732" y="448"/>
                  </a:cubicBezTo>
                  <a:cubicBezTo>
                    <a:pt x="732" y="448"/>
                    <a:pt x="733" y="448"/>
                    <a:pt x="734" y="447"/>
                  </a:cubicBezTo>
                  <a:cubicBezTo>
                    <a:pt x="734" y="447"/>
                    <a:pt x="734" y="447"/>
                    <a:pt x="735" y="447"/>
                  </a:cubicBezTo>
                  <a:cubicBezTo>
                    <a:pt x="735" y="447"/>
                    <a:pt x="735" y="447"/>
                    <a:pt x="735" y="447"/>
                  </a:cubicBezTo>
                  <a:cubicBezTo>
                    <a:pt x="735" y="449"/>
                    <a:pt x="735" y="449"/>
                    <a:pt x="733" y="449"/>
                  </a:cubicBezTo>
                  <a:cubicBezTo>
                    <a:pt x="732" y="450"/>
                    <a:pt x="732" y="451"/>
                    <a:pt x="732" y="452"/>
                  </a:cubicBezTo>
                  <a:cubicBezTo>
                    <a:pt x="732" y="452"/>
                    <a:pt x="731" y="453"/>
                    <a:pt x="731" y="453"/>
                  </a:cubicBezTo>
                  <a:cubicBezTo>
                    <a:pt x="730" y="454"/>
                    <a:pt x="729" y="455"/>
                    <a:pt x="729" y="456"/>
                  </a:cubicBezTo>
                  <a:cubicBezTo>
                    <a:pt x="730" y="457"/>
                    <a:pt x="732" y="456"/>
                    <a:pt x="732" y="456"/>
                  </a:cubicBezTo>
                  <a:cubicBezTo>
                    <a:pt x="732" y="454"/>
                    <a:pt x="733" y="453"/>
                    <a:pt x="735" y="452"/>
                  </a:cubicBezTo>
                  <a:cubicBezTo>
                    <a:pt x="735" y="452"/>
                    <a:pt x="735" y="452"/>
                    <a:pt x="735" y="452"/>
                  </a:cubicBezTo>
                  <a:cubicBezTo>
                    <a:pt x="735" y="453"/>
                    <a:pt x="735" y="454"/>
                    <a:pt x="735" y="454"/>
                  </a:cubicBezTo>
                  <a:cubicBezTo>
                    <a:pt x="735" y="454"/>
                    <a:pt x="735" y="454"/>
                    <a:pt x="735" y="455"/>
                  </a:cubicBezTo>
                  <a:cubicBezTo>
                    <a:pt x="734" y="455"/>
                    <a:pt x="734" y="455"/>
                    <a:pt x="734" y="456"/>
                  </a:cubicBezTo>
                  <a:cubicBezTo>
                    <a:pt x="734" y="456"/>
                    <a:pt x="734" y="456"/>
                    <a:pt x="734" y="456"/>
                  </a:cubicBezTo>
                  <a:cubicBezTo>
                    <a:pt x="734" y="457"/>
                    <a:pt x="734" y="457"/>
                    <a:pt x="735" y="458"/>
                  </a:cubicBezTo>
                  <a:cubicBezTo>
                    <a:pt x="735" y="457"/>
                    <a:pt x="735" y="457"/>
                    <a:pt x="735" y="457"/>
                  </a:cubicBezTo>
                  <a:cubicBezTo>
                    <a:pt x="736" y="457"/>
                    <a:pt x="736" y="455"/>
                    <a:pt x="737" y="455"/>
                  </a:cubicBezTo>
                  <a:cubicBezTo>
                    <a:pt x="737" y="454"/>
                    <a:pt x="737" y="454"/>
                    <a:pt x="737" y="455"/>
                  </a:cubicBezTo>
                  <a:cubicBezTo>
                    <a:pt x="737" y="455"/>
                    <a:pt x="737" y="456"/>
                    <a:pt x="737" y="456"/>
                  </a:cubicBezTo>
                  <a:cubicBezTo>
                    <a:pt x="737" y="457"/>
                    <a:pt x="738" y="457"/>
                    <a:pt x="738" y="457"/>
                  </a:cubicBezTo>
                  <a:cubicBezTo>
                    <a:pt x="739" y="457"/>
                    <a:pt x="739" y="458"/>
                    <a:pt x="740" y="458"/>
                  </a:cubicBezTo>
                  <a:cubicBezTo>
                    <a:pt x="740" y="456"/>
                    <a:pt x="739" y="456"/>
                    <a:pt x="740" y="454"/>
                  </a:cubicBezTo>
                  <a:cubicBezTo>
                    <a:pt x="741" y="454"/>
                    <a:pt x="742" y="453"/>
                    <a:pt x="743" y="454"/>
                  </a:cubicBezTo>
                  <a:cubicBezTo>
                    <a:pt x="743" y="454"/>
                    <a:pt x="743" y="454"/>
                    <a:pt x="743" y="454"/>
                  </a:cubicBezTo>
                  <a:cubicBezTo>
                    <a:pt x="743" y="455"/>
                    <a:pt x="743" y="455"/>
                    <a:pt x="744" y="455"/>
                  </a:cubicBezTo>
                  <a:cubicBezTo>
                    <a:pt x="744" y="455"/>
                    <a:pt x="745" y="455"/>
                    <a:pt x="745" y="455"/>
                  </a:cubicBezTo>
                  <a:cubicBezTo>
                    <a:pt x="745" y="457"/>
                    <a:pt x="745" y="457"/>
                    <a:pt x="746" y="457"/>
                  </a:cubicBezTo>
                  <a:cubicBezTo>
                    <a:pt x="747" y="458"/>
                    <a:pt x="748" y="459"/>
                    <a:pt x="749" y="460"/>
                  </a:cubicBezTo>
                  <a:cubicBezTo>
                    <a:pt x="749" y="461"/>
                    <a:pt x="749" y="461"/>
                    <a:pt x="748" y="462"/>
                  </a:cubicBezTo>
                  <a:cubicBezTo>
                    <a:pt x="747" y="462"/>
                    <a:pt x="747" y="462"/>
                    <a:pt x="746" y="462"/>
                  </a:cubicBezTo>
                  <a:cubicBezTo>
                    <a:pt x="746" y="461"/>
                    <a:pt x="745" y="461"/>
                    <a:pt x="744" y="460"/>
                  </a:cubicBezTo>
                  <a:cubicBezTo>
                    <a:pt x="744" y="460"/>
                    <a:pt x="741" y="460"/>
                    <a:pt x="741" y="461"/>
                  </a:cubicBezTo>
                  <a:cubicBezTo>
                    <a:pt x="741" y="462"/>
                    <a:pt x="744" y="461"/>
                    <a:pt x="744" y="463"/>
                  </a:cubicBezTo>
                  <a:cubicBezTo>
                    <a:pt x="744" y="463"/>
                    <a:pt x="745" y="464"/>
                    <a:pt x="744" y="464"/>
                  </a:cubicBezTo>
                  <a:cubicBezTo>
                    <a:pt x="744" y="465"/>
                    <a:pt x="743" y="465"/>
                    <a:pt x="742" y="465"/>
                  </a:cubicBezTo>
                  <a:cubicBezTo>
                    <a:pt x="742" y="465"/>
                    <a:pt x="742" y="465"/>
                    <a:pt x="743" y="465"/>
                  </a:cubicBezTo>
                  <a:cubicBezTo>
                    <a:pt x="743" y="466"/>
                    <a:pt x="744" y="466"/>
                    <a:pt x="744" y="466"/>
                  </a:cubicBezTo>
                  <a:cubicBezTo>
                    <a:pt x="745" y="466"/>
                    <a:pt x="746" y="466"/>
                    <a:pt x="746" y="467"/>
                  </a:cubicBezTo>
                  <a:cubicBezTo>
                    <a:pt x="746" y="468"/>
                    <a:pt x="744" y="468"/>
                    <a:pt x="743" y="468"/>
                  </a:cubicBezTo>
                  <a:cubicBezTo>
                    <a:pt x="742" y="468"/>
                    <a:pt x="742" y="468"/>
                    <a:pt x="741" y="468"/>
                  </a:cubicBezTo>
                  <a:cubicBezTo>
                    <a:pt x="740" y="468"/>
                    <a:pt x="740" y="468"/>
                    <a:pt x="739" y="468"/>
                  </a:cubicBezTo>
                  <a:cubicBezTo>
                    <a:pt x="739" y="468"/>
                    <a:pt x="739" y="467"/>
                    <a:pt x="739" y="467"/>
                  </a:cubicBezTo>
                  <a:cubicBezTo>
                    <a:pt x="739" y="466"/>
                    <a:pt x="739" y="465"/>
                    <a:pt x="738" y="465"/>
                  </a:cubicBezTo>
                  <a:cubicBezTo>
                    <a:pt x="737" y="464"/>
                    <a:pt x="734" y="463"/>
                    <a:pt x="736" y="465"/>
                  </a:cubicBezTo>
                  <a:cubicBezTo>
                    <a:pt x="736" y="466"/>
                    <a:pt x="737" y="466"/>
                    <a:pt x="737" y="466"/>
                  </a:cubicBezTo>
                  <a:cubicBezTo>
                    <a:pt x="737" y="467"/>
                    <a:pt x="737" y="468"/>
                    <a:pt x="736" y="468"/>
                  </a:cubicBezTo>
                  <a:cubicBezTo>
                    <a:pt x="735" y="467"/>
                    <a:pt x="735" y="467"/>
                    <a:pt x="735" y="467"/>
                  </a:cubicBezTo>
                  <a:cubicBezTo>
                    <a:pt x="735" y="467"/>
                    <a:pt x="735" y="468"/>
                    <a:pt x="736" y="468"/>
                  </a:cubicBezTo>
                  <a:cubicBezTo>
                    <a:pt x="736" y="468"/>
                    <a:pt x="736" y="469"/>
                    <a:pt x="737" y="469"/>
                  </a:cubicBezTo>
                  <a:cubicBezTo>
                    <a:pt x="738" y="469"/>
                    <a:pt x="740" y="472"/>
                    <a:pt x="738" y="472"/>
                  </a:cubicBezTo>
                  <a:cubicBezTo>
                    <a:pt x="737" y="472"/>
                    <a:pt x="736" y="472"/>
                    <a:pt x="736" y="471"/>
                  </a:cubicBezTo>
                  <a:cubicBezTo>
                    <a:pt x="735" y="471"/>
                    <a:pt x="734" y="469"/>
                    <a:pt x="733" y="469"/>
                  </a:cubicBezTo>
                  <a:cubicBezTo>
                    <a:pt x="733" y="469"/>
                    <a:pt x="732" y="469"/>
                    <a:pt x="732" y="470"/>
                  </a:cubicBezTo>
                  <a:cubicBezTo>
                    <a:pt x="732" y="470"/>
                    <a:pt x="733" y="471"/>
                    <a:pt x="733" y="471"/>
                  </a:cubicBezTo>
                  <a:cubicBezTo>
                    <a:pt x="734" y="472"/>
                    <a:pt x="735" y="472"/>
                    <a:pt x="736" y="473"/>
                  </a:cubicBezTo>
                  <a:cubicBezTo>
                    <a:pt x="736" y="474"/>
                    <a:pt x="735" y="475"/>
                    <a:pt x="735" y="476"/>
                  </a:cubicBezTo>
                  <a:cubicBezTo>
                    <a:pt x="735" y="476"/>
                    <a:pt x="735" y="476"/>
                    <a:pt x="735" y="476"/>
                  </a:cubicBezTo>
                  <a:cubicBezTo>
                    <a:pt x="734" y="476"/>
                    <a:pt x="734" y="476"/>
                    <a:pt x="734" y="475"/>
                  </a:cubicBezTo>
                  <a:cubicBezTo>
                    <a:pt x="734" y="475"/>
                    <a:pt x="733" y="475"/>
                    <a:pt x="733" y="475"/>
                  </a:cubicBezTo>
                  <a:cubicBezTo>
                    <a:pt x="732" y="475"/>
                    <a:pt x="732" y="474"/>
                    <a:pt x="732" y="474"/>
                  </a:cubicBezTo>
                  <a:cubicBezTo>
                    <a:pt x="731" y="474"/>
                    <a:pt x="732" y="474"/>
                    <a:pt x="732" y="475"/>
                  </a:cubicBezTo>
                  <a:cubicBezTo>
                    <a:pt x="732" y="475"/>
                    <a:pt x="732" y="475"/>
                    <a:pt x="732" y="475"/>
                  </a:cubicBezTo>
                  <a:cubicBezTo>
                    <a:pt x="732" y="476"/>
                    <a:pt x="733" y="476"/>
                    <a:pt x="732" y="476"/>
                  </a:cubicBezTo>
                  <a:cubicBezTo>
                    <a:pt x="732" y="477"/>
                    <a:pt x="732" y="478"/>
                    <a:pt x="731" y="479"/>
                  </a:cubicBezTo>
                  <a:cubicBezTo>
                    <a:pt x="731" y="479"/>
                    <a:pt x="731" y="479"/>
                    <a:pt x="731" y="479"/>
                  </a:cubicBezTo>
                  <a:cubicBezTo>
                    <a:pt x="730" y="479"/>
                    <a:pt x="730" y="478"/>
                    <a:pt x="730" y="477"/>
                  </a:cubicBezTo>
                  <a:cubicBezTo>
                    <a:pt x="730" y="476"/>
                    <a:pt x="729" y="478"/>
                    <a:pt x="729" y="478"/>
                  </a:cubicBezTo>
                  <a:cubicBezTo>
                    <a:pt x="728" y="479"/>
                    <a:pt x="727" y="479"/>
                    <a:pt x="727" y="478"/>
                  </a:cubicBezTo>
                  <a:cubicBezTo>
                    <a:pt x="727" y="477"/>
                    <a:pt x="727" y="476"/>
                    <a:pt x="727" y="476"/>
                  </a:cubicBezTo>
                  <a:cubicBezTo>
                    <a:pt x="726" y="476"/>
                    <a:pt x="726" y="476"/>
                    <a:pt x="726" y="475"/>
                  </a:cubicBezTo>
                  <a:cubicBezTo>
                    <a:pt x="726" y="475"/>
                    <a:pt x="726" y="475"/>
                    <a:pt x="726" y="474"/>
                  </a:cubicBezTo>
                  <a:cubicBezTo>
                    <a:pt x="726" y="473"/>
                    <a:pt x="725" y="473"/>
                    <a:pt x="725" y="474"/>
                  </a:cubicBezTo>
                  <a:cubicBezTo>
                    <a:pt x="725" y="475"/>
                    <a:pt x="725" y="475"/>
                    <a:pt x="725" y="476"/>
                  </a:cubicBezTo>
                  <a:cubicBezTo>
                    <a:pt x="725" y="477"/>
                    <a:pt x="725" y="477"/>
                    <a:pt x="724" y="478"/>
                  </a:cubicBezTo>
                  <a:cubicBezTo>
                    <a:pt x="724" y="478"/>
                    <a:pt x="725" y="479"/>
                    <a:pt x="725" y="479"/>
                  </a:cubicBezTo>
                  <a:cubicBezTo>
                    <a:pt x="725" y="480"/>
                    <a:pt x="725" y="480"/>
                    <a:pt x="725" y="480"/>
                  </a:cubicBezTo>
                  <a:cubicBezTo>
                    <a:pt x="725" y="480"/>
                    <a:pt x="722" y="480"/>
                    <a:pt x="723" y="481"/>
                  </a:cubicBezTo>
                  <a:cubicBezTo>
                    <a:pt x="723" y="481"/>
                    <a:pt x="724" y="482"/>
                    <a:pt x="724" y="482"/>
                  </a:cubicBezTo>
                  <a:cubicBezTo>
                    <a:pt x="725" y="483"/>
                    <a:pt x="724" y="484"/>
                    <a:pt x="724" y="484"/>
                  </a:cubicBezTo>
                  <a:cubicBezTo>
                    <a:pt x="724" y="484"/>
                    <a:pt x="724" y="485"/>
                    <a:pt x="724" y="485"/>
                  </a:cubicBezTo>
                  <a:cubicBezTo>
                    <a:pt x="724" y="485"/>
                    <a:pt x="725" y="486"/>
                    <a:pt x="725" y="486"/>
                  </a:cubicBezTo>
                  <a:cubicBezTo>
                    <a:pt x="725" y="486"/>
                    <a:pt x="725" y="487"/>
                    <a:pt x="725" y="487"/>
                  </a:cubicBezTo>
                  <a:cubicBezTo>
                    <a:pt x="724" y="487"/>
                    <a:pt x="723" y="487"/>
                    <a:pt x="723" y="487"/>
                  </a:cubicBezTo>
                  <a:cubicBezTo>
                    <a:pt x="723" y="487"/>
                    <a:pt x="724" y="488"/>
                    <a:pt x="724" y="488"/>
                  </a:cubicBezTo>
                  <a:cubicBezTo>
                    <a:pt x="724" y="489"/>
                    <a:pt x="725" y="489"/>
                    <a:pt x="724" y="490"/>
                  </a:cubicBezTo>
                  <a:cubicBezTo>
                    <a:pt x="724" y="491"/>
                    <a:pt x="723" y="492"/>
                    <a:pt x="722" y="491"/>
                  </a:cubicBezTo>
                  <a:cubicBezTo>
                    <a:pt x="721" y="491"/>
                    <a:pt x="721" y="491"/>
                    <a:pt x="720" y="490"/>
                  </a:cubicBezTo>
                  <a:cubicBezTo>
                    <a:pt x="720" y="490"/>
                    <a:pt x="720" y="490"/>
                    <a:pt x="720" y="489"/>
                  </a:cubicBezTo>
                  <a:cubicBezTo>
                    <a:pt x="719" y="489"/>
                    <a:pt x="719" y="488"/>
                    <a:pt x="719" y="488"/>
                  </a:cubicBezTo>
                  <a:cubicBezTo>
                    <a:pt x="719" y="487"/>
                    <a:pt x="718" y="487"/>
                    <a:pt x="718" y="488"/>
                  </a:cubicBezTo>
                  <a:cubicBezTo>
                    <a:pt x="718" y="488"/>
                    <a:pt x="718" y="489"/>
                    <a:pt x="717" y="489"/>
                  </a:cubicBezTo>
                  <a:cubicBezTo>
                    <a:pt x="717" y="489"/>
                    <a:pt x="717" y="489"/>
                    <a:pt x="717" y="489"/>
                  </a:cubicBezTo>
                  <a:cubicBezTo>
                    <a:pt x="717" y="489"/>
                    <a:pt x="717" y="488"/>
                    <a:pt x="717" y="488"/>
                  </a:cubicBezTo>
                  <a:cubicBezTo>
                    <a:pt x="717" y="487"/>
                    <a:pt x="717" y="486"/>
                    <a:pt x="716" y="486"/>
                  </a:cubicBezTo>
                  <a:cubicBezTo>
                    <a:pt x="716" y="485"/>
                    <a:pt x="716" y="484"/>
                    <a:pt x="716" y="483"/>
                  </a:cubicBezTo>
                  <a:cubicBezTo>
                    <a:pt x="716" y="483"/>
                    <a:pt x="715" y="484"/>
                    <a:pt x="715" y="484"/>
                  </a:cubicBezTo>
                  <a:cubicBezTo>
                    <a:pt x="715" y="484"/>
                    <a:pt x="715" y="485"/>
                    <a:pt x="715" y="485"/>
                  </a:cubicBezTo>
                  <a:cubicBezTo>
                    <a:pt x="715" y="486"/>
                    <a:pt x="715" y="486"/>
                    <a:pt x="714" y="486"/>
                  </a:cubicBezTo>
                  <a:cubicBezTo>
                    <a:pt x="714" y="487"/>
                    <a:pt x="713" y="485"/>
                    <a:pt x="713" y="485"/>
                  </a:cubicBezTo>
                  <a:cubicBezTo>
                    <a:pt x="712" y="483"/>
                    <a:pt x="714" y="483"/>
                    <a:pt x="715" y="481"/>
                  </a:cubicBezTo>
                  <a:cubicBezTo>
                    <a:pt x="715" y="480"/>
                    <a:pt x="713" y="481"/>
                    <a:pt x="712" y="481"/>
                  </a:cubicBezTo>
                  <a:cubicBezTo>
                    <a:pt x="712" y="481"/>
                    <a:pt x="711" y="481"/>
                    <a:pt x="710" y="481"/>
                  </a:cubicBezTo>
                  <a:cubicBezTo>
                    <a:pt x="710" y="481"/>
                    <a:pt x="710" y="480"/>
                    <a:pt x="711" y="479"/>
                  </a:cubicBezTo>
                  <a:cubicBezTo>
                    <a:pt x="712" y="479"/>
                    <a:pt x="713" y="479"/>
                    <a:pt x="713" y="478"/>
                  </a:cubicBezTo>
                  <a:cubicBezTo>
                    <a:pt x="713" y="477"/>
                    <a:pt x="712" y="478"/>
                    <a:pt x="712" y="478"/>
                  </a:cubicBezTo>
                  <a:cubicBezTo>
                    <a:pt x="711" y="478"/>
                    <a:pt x="711" y="478"/>
                    <a:pt x="711" y="478"/>
                  </a:cubicBezTo>
                  <a:cubicBezTo>
                    <a:pt x="710" y="478"/>
                    <a:pt x="710" y="478"/>
                    <a:pt x="710" y="478"/>
                  </a:cubicBezTo>
                  <a:cubicBezTo>
                    <a:pt x="711" y="477"/>
                    <a:pt x="712" y="476"/>
                    <a:pt x="712" y="476"/>
                  </a:cubicBezTo>
                  <a:cubicBezTo>
                    <a:pt x="712" y="476"/>
                    <a:pt x="715" y="475"/>
                    <a:pt x="713" y="475"/>
                  </a:cubicBezTo>
                  <a:cubicBezTo>
                    <a:pt x="713" y="475"/>
                    <a:pt x="713" y="474"/>
                    <a:pt x="712" y="474"/>
                  </a:cubicBezTo>
                  <a:cubicBezTo>
                    <a:pt x="712" y="474"/>
                    <a:pt x="711" y="475"/>
                    <a:pt x="711" y="475"/>
                  </a:cubicBezTo>
                  <a:cubicBezTo>
                    <a:pt x="711" y="475"/>
                    <a:pt x="710" y="475"/>
                    <a:pt x="710" y="475"/>
                  </a:cubicBezTo>
                  <a:cubicBezTo>
                    <a:pt x="710" y="474"/>
                    <a:pt x="710" y="472"/>
                    <a:pt x="712" y="472"/>
                  </a:cubicBezTo>
                  <a:cubicBezTo>
                    <a:pt x="713" y="472"/>
                    <a:pt x="713" y="472"/>
                    <a:pt x="714" y="471"/>
                  </a:cubicBezTo>
                  <a:cubicBezTo>
                    <a:pt x="714" y="471"/>
                    <a:pt x="714" y="470"/>
                    <a:pt x="715" y="470"/>
                  </a:cubicBezTo>
                  <a:cubicBezTo>
                    <a:pt x="715" y="470"/>
                    <a:pt x="716" y="469"/>
                    <a:pt x="716" y="469"/>
                  </a:cubicBezTo>
                  <a:cubicBezTo>
                    <a:pt x="716" y="468"/>
                    <a:pt x="716" y="468"/>
                    <a:pt x="716" y="468"/>
                  </a:cubicBezTo>
                  <a:cubicBezTo>
                    <a:pt x="717" y="467"/>
                    <a:pt x="717" y="466"/>
                    <a:pt x="718" y="465"/>
                  </a:cubicBezTo>
                  <a:cubicBezTo>
                    <a:pt x="717" y="465"/>
                    <a:pt x="717" y="465"/>
                    <a:pt x="717" y="466"/>
                  </a:cubicBezTo>
                  <a:cubicBezTo>
                    <a:pt x="715" y="466"/>
                    <a:pt x="715" y="467"/>
                    <a:pt x="714" y="468"/>
                  </a:cubicBezTo>
                  <a:cubicBezTo>
                    <a:pt x="714" y="469"/>
                    <a:pt x="713" y="469"/>
                    <a:pt x="712" y="470"/>
                  </a:cubicBezTo>
                  <a:cubicBezTo>
                    <a:pt x="711" y="470"/>
                    <a:pt x="710" y="470"/>
                    <a:pt x="709" y="470"/>
                  </a:cubicBezTo>
                  <a:cubicBezTo>
                    <a:pt x="709" y="471"/>
                    <a:pt x="709" y="472"/>
                    <a:pt x="708" y="472"/>
                  </a:cubicBezTo>
                  <a:cubicBezTo>
                    <a:pt x="707" y="472"/>
                    <a:pt x="707" y="472"/>
                    <a:pt x="706" y="472"/>
                  </a:cubicBezTo>
                  <a:cubicBezTo>
                    <a:pt x="705" y="471"/>
                    <a:pt x="705" y="470"/>
                    <a:pt x="706" y="470"/>
                  </a:cubicBezTo>
                  <a:cubicBezTo>
                    <a:pt x="707" y="469"/>
                    <a:pt x="709" y="468"/>
                    <a:pt x="709" y="467"/>
                  </a:cubicBezTo>
                  <a:cubicBezTo>
                    <a:pt x="710" y="466"/>
                    <a:pt x="711" y="466"/>
                    <a:pt x="711" y="465"/>
                  </a:cubicBezTo>
                  <a:cubicBezTo>
                    <a:pt x="712" y="464"/>
                    <a:pt x="711" y="464"/>
                    <a:pt x="711" y="463"/>
                  </a:cubicBezTo>
                  <a:cubicBezTo>
                    <a:pt x="711" y="463"/>
                    <a:pt x="710" y="464"/>
                    <a:pt x="710" y="464"/>
                  </a:cubicBezTo>
                  <a:cubicBezTo>
                    <a:pt x="709" y="465"/>
                    <a:pt x="709" y="465"/>
                    <a:pt x="709" y="465"/>
                  </a:cubicBezTo>
                  <a:cubicBezTo>
                    <a:pt x="708" y="466"/>
                    <a:pt x="708" y="466"/>
                    <a:pt x="707" y="466"/>
                  </a:cubicBezTo>
                  <a:cubicBezTo>
                    <a:pt x="707" y="467"/>
                    <a:pt x="706" y="467"/>
                    <a:pt x="705" y="468"/>
                  </a:cubicBezTo>
                  <a:cubicBezTo>
                    <a:pt x="705" y="468"/>
                    <a:pt x="704" y="467"/>
                    <a:pt x="704" y="467"/>
                  </a:cubicBezTo>
                  <a:cubicBezTo>
                    <a:pt x="704" y="467"/>
                    <a:pt x="703" y="466"/>
                    <a:pt x="704" y="466"/>
                  </a:cubicBezTo>
                  <a:cubicBezTo>
                    <a:pt x="703" y="466"/>
                    <a:pt x="702" y="466"/>
                    <a:pt x="701" y="466"/>
                  </a:cubicBezTo>
                  <a:cubicBezTo>
                    <a:pt x="701" y="465"/>
                    <a:pt x="701" y="465"/>
                    <a:pt x="701" y="465"/>
                  </a:cubicBezTo>
                  <a:cubicBezTo>
                    <a:pt x="701" y="465"/>
                    <a:pt x="702" y="464"/>
                    <a:pt x="702" y="464"/>
                  </a:cubicBezTo>
                  <a:cubicBezTo>
                    <a:pt x="702" y="463"/>
                    <a:pt x="701" y="463"/>
                    <a:pt x="701" y="462"/>
                  </a:cubicBezTo>
                  <a:cubicBezTo>
                    <a:pt x="700" y="462"/>
                    <a:pt x="701" y="461"/>
                    <a:pt x="701" y="460"/>
                  </a:cubicBezTo>
                  <a:cubicBezTo>
                    <a:pt x="701" y="460"/>
                    <a:pt x="700" y="458"/>
                    <a:pt x="699" y="458"/>
                  </a:cubicBezTo>
                  <a:cubicBezTo>
                    <a:pt x="699" y="458"/>
                    <a:pt x="699" y="458"/>
                    <a:pt x="699" y="459"/>
                  </a:cubicBezTo>
                  <a:cubicBezTo>
                    <a:pt x="699" y="459"/>
                    <a:pt x="698" y="460"/>
                    <a:pt x="698" y="460"/>
                  </a:cubicBezTo>
                  <a:cubicBezTo>
                    <a:pt x="697" y="460"/>
                    <a:pt x="697" y="460"/>
                    <a:pt x="697" y="459"/>
                  </a:cubicBezTo>
                  <a:cubicBezTo>
                    <a:pt x="696" y="459"/>
                    <a:pt x="696" y="459"/>
                    <a:pt x="695" y="459"/>
                  </a:cubicBezTo>
                  <a:cubicBezTo>
                    <a:pt x="694" y="459"/>
                    <a:pt x="694" y="459"/>
                    <a:pt x="695" y="460"/>
                  </a:cubicBezTo>
                  <a:cubicBezTo>
                    <a:pt x="695" y="460"/>
                    <a:pt x="697" y="461"/>
                    <a:pt x="697" y="461"/>
                  </a:cubicBezTo>
                  <a:cubicBezTo>
                    <a:pt x="697" y="462"/>
                    <a:pt x="696" y="463"/>
                    <a:pt x="696" y="463"/>
                  </a:cubicBezTo>
                  <a:cubicBezTo>
                    <a:pt x="695" y="464"/>
                    <a:pt x="695" y="464"/>
                    <a:pt x="694" y="464"/>
                  </a:cubicBezTo>
                  <a:cubicBezTo>
                    <a:pt x="693" y="463"/>
                    <a:pt x="695" y="461"/>
                    <a:pt x="693" y="461"/>
                  </a:cubicBezTo>
                  <a:cubicBezTo>
                    <a:pt x="693" y="461"/>
                    <a:pt x="691" y="461"/>
                    <a:pt x="691" y="461"/>
                  </a:cubicBezTo>
                  <a:cubicBezTo>
                    <a:pt x="691" y="462"/>
                    <a:pt x="692" y="462"/>
                    <a:pt x="692" y="462"/>
                  </a:cubicBezTo>
                  <a:cubicBezTo>
                    <a:pt x="692" y="462"/>
                    <a:pt x="692" y="462"/>
                    <a:pt x="693" y="463"/>
                  </a:cubicBezTo>
                  <a:cubicBezTo>
                    <a:pt x="693" y="463"/>
                    <a:pt x="693" y="463"/>
                    <a:pt x="693" y="464"/>
                  </a:cubicBezTo>
                  <a:cubicBezTo>
                    <a:pt x="693" y="465"/>
                    <a:pt x="693" y="465"/>
                    <a:pt x="694" y="466"/>
                  </a:cubicBezTo>
                  <a:cubicBezTo>
                    <a:pt x="695" y="466"/>
                    <a:pt x="695" y="467"/>
                    <a:pt x="695" y="468"/>
                  </a:cubicBezTo>
                  <a:cubicBezTo>
                    <a:pt x="696" y="468"/>
                    <a:pt x="695" y="469"/>
                    <a:pt x="696" y="470"/>
                  </a:cubicBezTo>
                  <a:cubicBezTo>
                    <a:pt x="696" y="470"/>
                    <a:pt x="696" y="470"/>
                    <a:pt x="696" y="470"/>
                  </a:cubicBezTo>
                  <a:cubicBezTo>
                    <a:pt x="697" y="471"/>
                    <a:pt x="696" y="471"/>
                    <a:pt x="696" y="471"/>
                  </a:cubicBezTo>
                  <a:cubicBezTo>
                    <a:pt x="695" y="471"/>
                    <a:pt x="694" y="472"/>
                    <a:pt x="693" y="471"/>
                  </a:cubicBezTo>
                  <a:cubicBezTo>
                    <a:pt x="692" y="471"/>
                    <a:pt x="692" y="470"/>
                    <a:pt x="692" y="470"/>
                  </a:cubicBezTo>
                  <a:cubicBezTo>
                    <a:pt x="692" y="470"/>
                    <a:pt x="692" y="471"/>
                    <a:pt x="691" y="471"/>
                  </a:cubicBezTo>
                  <a:cubicBezTo>
                    <a:pt x="690" y="471"/>
                    <a:pt x="689" y="470"/>
                    <a:pt x="689" y="469"/>
                  </a:cubicBezTo>
                  <a:cubicBezTo>
                    <a:pt x="689" y="469"/>
                    <a:pt x="689" y="468"/>
                    <a:pt x="689" y="468"/>
                  </a:cubicBezTo>
                  <a:cubicBezTo>
                    <a:pt x="689" y="468"/>
                    <a:pt x="689" y="467"/>
                    <a:pt x="689" y="467"/>
                  </a:cubicBezTo>
                  <a:cubicBezTo>
                    <a:pt x="689" y="466"/>
                    <a:pt x="689" y="465"/>
                    <a:pt x="688" y="465"/>
                  </a:cubicBezTo>
                  <a:cubicBezTo>
                    <a:pt x="688" y="465"/>
                    <a:pt x="688" y="465"/>
                    <a:pt x="687" y="465"/>
                  </a:cubicBezTo>
                  <a:cubicBezTo>
                    <a:pt x="686" y="465"/>
                    <a:pt x="685" y="465"/>
                    <a:pt x="685" y="464"/>
                  </a:cubicBezTo>
                  <a:cubicBezTo>
                    <a:pt x="685" y="463"/>
                    <a:pt x="685" y="462"/>
                    <a:pt x="684" y="462"/>
                  </a:cubicBezTo>
                  <a:cubicBezTo>
                    <a:pt x="684" y="463"/>
                    <a:pt x="684" y="463"/>
                    <a:pt x="683" y="463"/>
                  </a:cubicBezTo>
                  <a:cubicBezTo>
                    <a:pt x="683" y="463"/>
                    <a:pt x="682" y="464"/>
                    <a:pt x="681" y="464"/>
                  </a:cubicBezTo>
                  <a:cubicBezTo>
                    <a:pt x="681" y="464"/>
                    <a:pt x="681" y="464"/>
                    <a:pt x="681" y="464"/>
                  </a:cubicBezTo>
                  <a:cubicBezTo>
                    <a:pt x="680" y="464"/>
                    <a:pt x="679" y="464"/>
                    <a:pt x="680" y="465"/>
                  </a:cubicBezTo>
                  <a:cubicBezTo>
                    <a:pt x="680" y="465"/>
                    <a:pt x="681" y="465"/>
                    <a:pt x="681" y="465"/>
                  </a:cubicBezTo>
                  <a:cubicBezTo>
                    <a:pt x="682" y="466"/>
                    <a:pt x="683" y="466"/>
                    <a:pt x="684" y="466"/>
                  </a:cubicBezTo>
                  <a:cubicBezTo>
                    <a:pt x="684" y="466"/>
                    <a:pt x="685" y="467"/>
                    <a:pt x="686" y="467"/>
                  </a:cubicBezTo>
                  <a:cubicBezTo>
                    <a:pt x="686" y="467"/>
                    <a:pt x="687" y="467"/>
                    <a:pt x="687" y="467"/>
                  </a:cubicBezTo>
                  <a:cubicBezTo>
                    <a:pt x="688" y="468"/>
                    <a:pt x="686" y="469"/>
                    <a:pt x="686" y="470"/>
                  </a:cubicBezTo>
                  <a:cubicBezTo>
                    <a:pt x="687" y="470"/>
                    <a:pt x="687" y="471"/>
                    <a:pt x="687" y="472"/>
                  </a:cubicBezTo>
                  <a:cubicBezTo>
                    <a:pt x="687" y="473"/>
                    <a:pt x="688" y="473"/>
                    <a:pt x="689" y="473"/>
                  </a:cubicBezTo>
                  <a:cubicBezTo>
                    <a:pt x="689" y="473"/>
                    <a:pt x="689" y="473"/>
                    <a:pt x="689" y="473"/>
                  </a:cubicBezTo>
                  <a:cubicBezTo>
                    <a:pt x="690" y="474"/>
                    <a:pt x="690" y="474"/>
                    <a:pt x="689" y="474"/>
                  </a:cubicBezTo>
                  <a:cubicBezTo>
                    <a:pt x="689" y="474"/>
                    <a:pt x="689" y="474"/>
                    <a:pt x="688" y="475"/>
                  </a:cubicBezTo>
                  <a:cubicBezTo>
                    <a:pt x="688" y="475"/>
                    <a:pt x="688" y="475"/>
                    <a:pt x="688" y="475"/>
                  </a:cubicBezTo>
                  <a:cubicBezTo>
                    <a:pt x="687" y="476"/>
                    <a:pt x="686" y="477"/>
                    <a:pt x="686" y="477"/>
                  </a:cubicBezTo>
                  <a:cubicBezTo>
                    <a:pt x="685" y="478"/>
                    <a:pt x="685" y="478"/>
                    <a:pt x="685" y="479"/>
                  </a:cubicBezTo>
                  <a:cubicBezTo>
                    <a:pt x="685" y="478"/>
                    <a:pt x="685" y="478"/>
                    <a:pt x="686" y="478"/>
                  </a:cubicBezTo>
                  <a:cubicBezTo>
                    <a:pt x="687" y="478"/>
                    <a:pt x="688" y="478"/>
                    <a:pt x="689" y="478"/>
                  </a:cubicBezTo>
                  <a:cubicBezTo>
                    <a:pt x="689" y="477"/>
                    <a:pt x="689" y="477"/>
                    <a:pt x="690" y="476"/>
                  </a:cubicBezTo>
                  <a:cubicBezTo>
                    <a:pt x="691" y="476"/>
                    <a:pt x="692" y="476"/>
                    <a:pt x="692" y="476"/>
                  </a:cubicBezTo>
                  <a:cubicBezTo>
                    <a:pt x="693" y="477"/>
                    <a:pt x="693" y="477"/>
                    <a:pt x="693" y="478"/>
                  </a:cubicBezTo>
                  <a:cubicBezTo>
                    <a:pt x="693" y="479"/>
                    <a:pt x="692" y="479"/>
                    <a:pt x="691" y="479"/>
                  </a:cubicBezTo>
                  <a:cubicBezTo>
                    <a:pt x="691" y="479"/>
                    <a:pt x="691" y="480"/>
                    <a:pt x="691" y="481"/>
                  </a:cubicBezTo>
                  <a:cubicBezTo>
                    <a:pt x="691" y="481"/>
                    <a:pt x="691" y="481"/>
                    <a:pt x="692" y="481"/>
                  </a:cubicBezTo>
                  <a:cubicBezTo>
                    <a:pt x="692" y="481"/>
                    <a:pt x="692" y="481"/>
                    <a:pt x="693" y="481"/>
                  </a:cubicBezTo>
                  <a:cubicBezTo>
                    <a:pt x="694" y="481"/>
                    <a:pt x="695" y="482"/>
                    <a:pt x="694" y="483"/>
                  </a:cubicBezTo>
                  <a:cubicBezTo>
                    <a:pt x="693" y="483"/>
                    <a:pt x="693" y="483"/>
                    <a:pt x="693" y="483"/>
                  </a:cubicBezTo>
                  <a:cubicBezTo>
                    <a:pt x="693" y="483"/>
                    <a:pt x="691" y="483"/>
                    <a:pt x="692" y="483"/>
                  </a:cubicBezTo>
                  <a:cubicBezTo>
                    <a:pt x="692" y="484"/>
                    <a:pt x="692" y="484"/>
                    <a:pt x="693" y="484"/>
                  </a:cubicBezTo>
                  <a:cubicBezTo>
                    <a:pt x="693" y="485"/>
                    <a:pt x="693" y="485"/>
                    <a:pt x="694" y="485"/>
                  </a:cubicBezTo>
                  <a:cubicBezTo>
                    <a:pt x="694" y="486"/>
                    <a:pt x="694" y="486"/>
                    <a:pt x="694" y="486"/>
                  </a:cubicBezTo>
                  <a:cubicBezTo>
                    <a:pt x="694" y="487"/>
                    <a:pt x="694" y="487"/>
                    <a:pt x="694" y="488"/>
                  </a:cubicBezTo>
                  <a:cubicBezTo>
                    <a:pt x="695" y="488"/>
                    <a:pt x="695" y="489"/>
                    <a:pt x="695" y="489"/>
                  </a:cubicBezTo>
                  <a:cubicBezTo>
                    <a:pt x="695" y="490"/>
                    <a:pt x="695" y="490"/>
                    <a:pt x="695" y="491"/>
                  </a:cubicBezTo>
                  <a:cubicBezTo>
                    <a:pt x="696" y="491"/>
                    <a:pt x="696" y="491"/>
                    <a:pt x="696" y="491"/>
                  </a:cubicBezTo>
                  <a:cubicBezTo>
                    <a:pt x="697" y="490"/>
                    <a:pt x="698" y="490"/>
                    <a:pt x="698" y="489"/>
                  </a:cubicBezTo>
                  <a:cubicBezTo>
                    <a:pt x="698" y="489"/>
                    <a:pt x="698" y="489"/>
                    <a:pt x="698" y="489"/>
                  </a:cubicBezTo>
                  <a:cubicBezTo>
                    <a:pt x="700" y="489"/>
                    <a:pt x="699" y="492"/>
                    <a:pt x="699" y="493"/>
                  </a:cubicBezTo>
                  <a:cubicBezTo>
                    <a:pt x="699" y="493"/>
                    <a:pt x="699" y="493"/>
                    <a:pt x="699" y="493"/>
                  </a:cubicBezTo>
                  <a:cubicBezTo>
                    <a:pt x="698" y="494"/>
                    <a:pt x="698" y="494"/>
                    <a:pt x="699" y="494"/>
                  </a:cubicBezTo>
                  <a:cubicBezTo>
                    <a:pt x="699" y="494"/>
                    <a:pt x="699" y="494"/>
                    <a:pt x="700" y="494"/>
                  </a:cubicBezTo>
                  <a:cubicBezTo>
                    <a:pt x="700" y="494"/>
                    <a:pt x="700" y="494"/>
                    <a:pt x="701" y="494"/>
                  </a:cubicBezTo>
                  <a:cubicBezTo>
                    <a:pt x="701" y="494"/>
                    <a:pt x="702" y="494"/>
                    <a:pt x="702" y="494"/>
                  </a:cubicBezTo>
                  <a:cubicBezTo>
                    <a:pt x="703" y="494"/>
                    <a:pt x="703" y="493"/>
                    <a:pt x="703" y="493"/>
                  </a:cubicBezTo>
                  <a:cubicBezTo>
                    <a:pt x="703" y="493"/>
                    <a:pt x="704" y="493"/>
                    <a:pt x="704" y="493"/>
                  </a:cubicBezTo>
                  <a:cubicBezTo>
                    <a:pt x="704" y="493"/>
                    <a:pt x="704" y="493"/>
                    <a:pt x="704" y="494"/>
                  </a:cubicBezTo>
                  <a:cubicBezTo>
                    <a:pt x="704" y="495"/>
                    <a:pt x="704" y="495"/>
                    <a:pt x="703" y="496"/>
                  </a:cubicBezTo>
                  <a:cubicBezTo>
                    <a:pt x="703" y="496"/>
                    <a:pt x="703" y="497"/>
                    <a:pt x="703" y="497"/>
                  </a:cubicBezTo>
                  <a:cubicBezTo>
                    <a:pt x="702" y="497"/>
                    <a:pt x="702" y="498"/>
                    <a:pt x="702" y="498"/>
                  </a:cubicBezTo>
                  <a:cubicBezTo>
                    <a:pt x="703" y="499"/>
                    <a:pt x="704" y="499"/>
                    <a:pt x="705" y="499"/>
                  </a:cubicBezTo>
                  <a:cubicBezTo>
                    <a:pt x="706" y="499"/>
                    <a:pt x="707" y="499"/>
                    <a:pt x="708" y="500"/>
                  </a:cubicBezTo>
                  <a:cubicBezTo>
                    <a:pt x="708" y="501"/>
                    <a:pt x="706" y="501"/>
                    <a:pt x="706" y="501"/>
                  </a:cubicBezTo>
                  <a:cubicBezTo>
                    <a:pt x="706" y="501"/>
                    <a:pt x="705" y="501"/>
                    <a:pt x="705" y="501"/>
                  </a:cubicBezTo>
                  <a:cubicBezTo>
                    <a:pt x="705" y="501"/>
                    <a:pt x="705" y="501"/>
                    <a:pt x="704" y="502"/>
                  </a:cubicBezTo>
                  <a:cubicBezTo>
                    <a:pt x="705" y="503"/>
                    <a:pt x="706" y="503"/>
                    <a:pt x="707" y="505"/>
                  </a:cubicBezTo>
                  <a:cubicBezTo>
                    <a:pt x="707" y="505"/>
                    <a:pt x="707" y="505"/>
                    <a:pt x="706" y="505"/>
                  </a:cubicBezTo>
                  <a:cubicBezTo>
                    <a:pt x="706" y="506"/>
                    <a:pt x="707" y="506"/>
                    <a:pt x="707" y="507"/>
                  </a:cubicBezTo>
                  <a:cubicBezTo>
                    <a:pt x="707" y="507"/>
                    <a:pt x="707" y="507"/>
                    <a:pt x="707" y="508"/>
                  </a:cubicBezTo>
                  <a:cubicBezTo>
                    <a:pt x="708" y="508"/>
                    <a:pt x="708" y="509"/>
                    <a:pt x="708" y="509"/>
                  </a:cubicBezTo>
                  <a:cubicBezTo>
                    <a:pt x="709" y="511"/>
                    <a:pt x="710" y="511"/>
                    <a:pt x="710" y="513"/>
                  </a:cubicBezTo>
                  <a:cubicBezTo>
                    <a:pt x="710" y="513"/>
                    <a:pt x="710" y="513"/>
                    <a:pt x="710" y="513"/>
                  </a:cubicBezTo>
                  <a:cubicBezTo>
                    <a:pt x="710" y="513"/>
                    <a:pt x="710" y="515"/>
                    <a:pt x="709" y="516"/>
                  </a:cubicBezTo>
                  <a:cubicBezTo>
                    <a:pt x="709" y="516"/>
                    <a:pt x="709" y="516"/>
                    <a:pt x="709" y="517"/>
                  </a:cubicBezTo>
                  <a:cubicBezTo>
                    <a:pt x="709" y="517"/>
                    <a:pt x="709" y="518"/>
                    <a:pt x="709" y="518"/>
                  </a:cubicBezTo>
                  <a:cubicBezTo>
                    <a:pt x="709" y="519"/>
                    <a:pt x="709" y="519"/>
                    <a:pt x="709" y="519"/>
                  </a:cubicBezTo>
                  <a:cubicBezTo>
                    <a:pt x="709" y="520"/>
                    <a:pt x="709" y="520"/>
                    <a:pt x="709" y="520"/>
                  </a:cubicBezTo>
                  <a:cubicBezTo>
                    <a:pt x="709" y="521"/>
                    <a:pt x="709" y="521"/>
                    <a:pt x="709" y="521"/>
                  </a:cubicBezTo>
                  <a:cubicBezTo>
                    <a:pt x="708" y="521"/>
                    <a:pt x="707" y="520"/>
                    <a:pt x="707" y="520"/>
                  </a:cubicBezTo>
                  <a:cubicBezTo>
                    <a:pt x="706" y="519"/>
                    <a:pt x="706" y="518"/>
                    <a:pt x="706" y="517"/>
                  </a:cubicBezTo>
                  <a:cubicBezTo>
                    <a:pt x="706" y="516"/>
                    <a:pt x="707" y="513"/>
                    <a:pt x="705" y="512"/>
                  </a:cubicBezTo>
                  <a:cubicBezTo>
                    <a:pt x="705" y="512"/>
                    <a:pt x="705" y="514"/>
                    <a:pt x="705" y="514"/>
                  </a:cubicBezTo>
                  <a:cubicBezTo>
                    <a:pt x="705" y="515"/>
                    <a:pt x="705" y="516"/>
                    <a:pt x="705" y="516"/>
                  </a:cubicBezTo>
                  <a:cubicBezTo>
                    <a:pt x="705" y="517"/>
                    <a:pt x="706" y="518"/>
                    <a:pt x="706" y="519"/>
                  </a:cubicBezTo>
                  <a:cubicBezTo>
                    <a:pt x="706" y="520"/>
                    <a:pt x="706" y="520"/>
                    <a:pt x="706" y="521"/>
                  </a:cubicBezTo>
                  <a:cubicBezTo>
                    <a:pt x="706" y="522"/>
                    <a:pt x="706" y="523"/>
                    <a:pt x="705" y="524"/>
                  </a:cubicBezTo>
                  <a:cubicBezTo>
                    <a:pt x="705" y="524"/>
                    <a:pt x="705" y="524"/>
                    <a:pt x="705" y="524"/>
                  </a:cubicBezTo>
                  <a:cubicBezTo>
                    <a:pt x="705" y="525"/>
                    <a:pt x="705" y="525"/>
                    <a:pt x="706" y="525"/>
                  </a:cubicBezTo>
                  <a:cubicBezTo>
                    <a:pt x="706" y="526"/>
                    <a:pt x="706" y="526"/>
                    <a:pt x="706" y="527"/>
                  </a:cubicBezTo>
                  <a:cubicBezTo>
                    <a:pt x="706" y="527"/>
                    <a:pt x="705" y="527"/>
                    <a:pt x="705" y="527"/>
                  </a:cubicBezTo>
                  <a:cubicBezTo>
                    <a:pt x="704" y="527"/>
                    <a:pt x="703" y="525"/>
                    <a:pt x="703" y="525"/>
                  </a:cubicBezTo>
                  <a:cubicBezTo>
                    <a:pt x="703" y="524"/>
                    <a:pt x="702" y="525"/>
                    <a:pt x="702" y="526"/>
                  </a:cubicBezTo>
                  <a:cubicBezTo>
                    <a:pt x="702" y="526"/>
                    <a:pt x="702" y="527"/>
                    <a:pt x="702" y="527"/>
                  </a:cubicBezTo>
                  <a:cubicBezTo>
                    <a:pt x="703" y="528"/>
                    <a:pt x="703" y="528"/>
                    <a:pt x="703" y="529"/>
                  </a:cubicBezTo>
                  <a:cubicBezTo>
                    <a:pt x="704" y="530"/>
                    <a:pt x="704" y="531"/>
                    <a:pt x="703" y="532"/>
                  </a:cubicBezTo>
                  <a:cubicBezTo>
                    <a:pt x="703" y="532"/>
                    <a:pt x="703" y="532"/>
                    <a:pt x="703" y="532"/>
                  </a:cubicBezTo>
                  <a:cubicBezTo>
                    <a:pt x="702" y="532"/>
                    <a:pt x="701" y="531"/>
                    <a:pt x="701" y="530"/>
                  </a:cubicBezTo>
                  <a:cubicBezTo>
                    <a:pt x="700" y="529"/>
                    <a:pt x="701" y="527"/>
                    <a:pt x="701" y="526"/>
                  </a:cubicBezTo>
                  <a:cubicBezTo>
                    <a:pt x="700" y="526"/>
                    <a:pt x="699" y="526"/>
                    <a:pt x="698" y="526"/>
                  </a:cubicBezTo>
                  <a:cubicBezTo>
                    <a:pt x="698" y="525"/>
                    <a:pt x="698" y="525"/>
                    <a:pt x="698" y="524"/>
                  </a:cubicBezTo>
                  <a:cubicBezTo>
                    <a:pt x="698" y="524"/>
                    <a:pt x="698" y="523"/>
                    <a:pt x="698" y="523"/>
                  </a:cubicBezTo>
                  <a:cubicBezTo>
                    <a:pt x="698" y="522"/>
                    <a:pt x="697" y="523"/>
                    <a:pt x="697" y="523"/>
                  </a:cubicBezTo>
                  <a:cubicBezTo>
                    <a:pt x="696" y="523"/>
                    <a:pt x="695" y="523"/>
                    <a:pt x="695" y="522"/>
                  </a:cubicBezTo>
                  <a:cubicBezTo>
                    <a:pt x="695" y="522"/>
                    <a:pt x="695" y="521"/>
                    <a:pt x="695" y="521"/>
                  </a:cubicBezTo>
                  <a:cubicBezTo>
                    <a:pt x="694" y="520"/>
                    <a:pt x="694" y="521"/>
                    <a:pt x="694" y="521"/>
                  </a:cubicBezTo>
                  <a:cubicBezTo>
                    <a:pt x="694" y="522"/>
                    <a:pt x="694" y="522"/>
                    <a:pt x="694" y="522"/>
                  </a:cubicBezTo>
                  <a:cubicBezTo>
                    <a:pt x="694" y="523"/>
                    <a:pt x="694" y="523"/>
                    <a:pt x="694" y="523"/>
                  </a:cubicBezTo>
                  <a:cubicBezTo>
                    <a:pt x="693" y="523"/>
                    <a:pt x="693" y="523"/>
                    <a:pt x="693" y="523"/>
                  </a:cubicBezTo>
                  <a:cubicBezTo>
                    <a:pt x="692" y="522"/>
                    <a:pt x="692" y="522"/>
                    <a:pt x="692" y="522"/>
                  </a:cubicBezTo>
                  <a:cubicBezTo>
                    <a:pt x="691" y="521"/>
                    <a:pt x="692" y="521"/>
                    <a:pt x="692" y="520"/>
                  </a:cubicBezTo>
                  <a:cubicBezTo>
                    <a:pt x="692" y="519"/>
                    <a:pt x="692" y="518"/>
                    <a:pt x="691" y="517"/>
                  </a:cubicBezTo>
                  <a:cubicBezTo>
                    <a:pt x="691" y="517"/>
                    <a:pt x="691" y="516"/>
                    <a:pt x="691" y="516"/>
                  </a:cubicBezTo>
                  <a:cubicBezTo>
                    <a:pt x="691" y="516"/>
                    <a:pt x="690" y="516"/>
                    <a:pt x="689" y="516"/>
                  </a:cubicBezTo>
                  <a:cubicBezTo>
                    <a:pt x="689" y="517"/>
                    <a:pt x="689" y="517"/>
                    <a:pt x="689" y="517"/>
                  </a:cubicBezTo>
                  <a:cubicBezTo>
                    <a:pt x="690" y="518"/>
                    <a:pt x="690" y="519"/>
                    <a:pt x="691" y="520"/>
                  </a:cubicBezTo>
                  <a:cubicBezTo>
                    <a:pt x="691" y="521"/>
                    <a:pt x="691" y="522"/>
                    <a:pt x="690" y="522"/>
                  </a:cubicBezTo>
                  <a:cubicBezTo>
                    <a:pt x="690" y="522"/>
                    <a:pt x="689" y="522"/>
                    <a:pt x="689" y="522"/>
                  </a:cubicBezTo>
                  <a:cubicBezTo>
                    <a:pt x="689" y="522"/>
                    <a:pt x="689" y="521"/>
                    <a:pt x="689" y="520"/>
                  </a:cubicBezTo>
                  <a:cubicBezTo>
                    <a:pt x="688" y="520"/>
                    <a:pt x="688" y="519"/>
                    <a:pt x="687" y="518"/>
                  </a:cubicBezTo>
                  <a:cubicBezTo>
                    <a:pt x="687" y="518"/>
                    <a:pt x="686" y="518"/>
                    <a:pt x="686" y="517"/>
                  </a:cubicBezTo>
                  <a:cubicBezTo>
                    <a:pt x="686" y="516"/>
                    <a:pt x="684" y="515"/>
                    <a:pt x="684" y="514"/>
                  </a:cubicBezTo>
                  <a:cubicBezTo>
                    <a:pt x="683" y="513"/>
                    <a:pt x="683" y="512"/>
                    <a:pt x="682" y="512"/>
                  </a:cubicBezTo>
                  <a:cubicBezTo>
                    <a:pt x="681" y="511"/>
                    <a:pt x="680" y="513"/>
                    <a:pt x="682" y="514"/>
                  </a:cubicBezTo>
                  <a:cubicBezTo>
                    <a:pt x="682" y="514"/>
                    <a:pt x="682" y="514"/>
                    <a:pt x="682" y="514"/>
                  </a:cubicBezTo>
                  <a:cubicBezTo>
                    <a:pt x="682" y="514"/>
                    <a:pt x="683" y="515"/>
                    <a:pt x="682" y="516"/>
                  </a:cubicBezTo>
                  <a:cubicBezTo>
                    <a:pt x="682" y="517"/>
                    <a:pt x="682" y="516"/>
                    <a:pt x="681" y="516"/>
                  </a:cubicBezTo>
                  <a:cubicBezTo>
                    <a:pt x="680" y="515"/>
                    <a:pt x="679" y="514"/>
                    <a:pt x="678" y="513"/>
                  </a:cubicBezTo>
                  <a:cubicBezTo>
                    <a:pt x="677" y="513"/>
                    <a:pt x="677" y="513"/>
                    <a:pt x="677" y="513"/>
                  </a:cubicBezTo>
                  <a:cubicBezTo>
                    <a:pt x="677" y="512"/>
                    <a:pt x="676" y="512"/>
                    <a:pt x="676" y="511"/>
                  </a:cubicBezTo>
                  <a:cubicBezTo>
                    <a:pt x="676" y="510"/>
                    <a:pt x="676" y="510"/>
                    <a:pt x="676" y="510"/>
                  </a:cubicBezTo>
                  <a:cubicBezTo>
                    <a:pt x="675" y="509"/>
                    <a:pt x="675" y="508"/>
                    <a:pt x="675" y="508"/>
                  </a:cubicBezTo>
                  <a:cubicBezTo>
                    <a:pt x="674" y="508"/>
                    <a:pt x="674" y="508"/>
                    <a:pt x="674" y="509"/>
                  </a:cubicBezTo>
                  <a:cubicBezTo>
                    <a:pt x="674" y="509"/>
                    <a:pt x="673" y="509"/>
                    <a:pt x="673" y="509"/>
                  </a:cubicBezTo>
                  <a:cubicBezTo>
                    <a:pt x="673" y="509"/>
                    <a:pt x="672" y="509"/>
                    <a:pt x="672" y="510"/>
                  </a:cubicBezTo>
                  <a:cubicBezTo>
                    <a:pt x="672" y="510"/>
                    <a:pt x="672" y="510"/>
                    <a:pt x="672" y="511"/>
                  </a:cubicBezTo>
                  <a:cubicBezTo>
                    <a:pt x="672" y="512"/>
                    <a:pt x="673" y="512"/>
                    <a:pt x="673" y="513"/>
                  </a:cubicBezTo>
                  <a:cubicBezTo>
                    <a:pt x="674" y="514"/>
                    <a:pt x="675" y="515"/>
                    <a:pt x="675" y="517"/>
                  </a:cubicBezTo>
                  <a:cubicBezTo>
                    <a:pt x="674" y="518"/>
                    <a:pt x="675" y="519"/>
                    <a:pt x="676" y="520"/>
                  </a:cubicBezTo>
                  <a:cubicBezTo>
                    <a:pt x="677" y="521"/>
                    <a:pt x="678" y="520"/>
                    <a:pt x="679" y="520"/>
                  </a:cubicBezTo>
                  <a:cubicBezTo>
                    <a:pt x="680" y="521"/>
                    <a:pt x="680" y="522"/>
                    <a:pt x="681" y="523"/>
                  </a:cubicBezTo>
                  <a:cubicBezTo>
                    <a:pt x="681" y="523"/>
                    <a:pt x="682" y="523"/>
                    <a:pt x="682" y="523"/>
                  </a:cubicBezTo>
                  <a:cubicBezTo>
                    <a:pt x="682" y="523"/>
                    <a:pt x="682" y="523"/>
                    <a:pt x="682" y="523"/>
                  </a:cubicBezTo>
                  <a:cubicBezTo>
                    <a:pt x="682" y="523"/>
                    <a:pt x="682" y="523"/>
                    <a:pt x="682" y="524"/>
                  </a:cubicBezTo>
                  <a:cubicBezTo>
                    <a:pt x="682" y="524"/>
                    <a:pt x="683" y="525"/>
                    <a:pt x="684" y="525"/>
                  </a:cubicBezTo>
                  <a:cubicBezTo>
                    <a:pt x="684" y="526"/>
                    <a:pt x="684" y="527"/>
                    <a:pt x="685" y="527"/>
                  </a:cubicBezTo>
                  <a:cubicBezTo>
                    <a:pt x="685" y="528"/>
                    <a:pt x="685" y="528"/>
                    <a:pt x="686" y="528"/>
                  </a:cubicBezTo>
                  <a:cubicBezTo>
                    <a:pt x="686" y="529"/>
                    <a:pt x="686" y="530"/>
                    <a:pt x="687" y="530"/>
                  </a:cubicBezTo>
                  <a:cubicBezTo>
                    <a:pt x="687" y="530"/>
                    <a:pt x="688" y="530"/>
                    <a:pt x="688" y="530"/>
                  </a:cubicBezTo>
                  <a:cubicBezTo>
                    <a:pt x="688" y="531"/>
                    <a:pt x="688" y="531"/>
                    <a:pt x="688" y="532"/>
                  </a:cubicBezTo>
                  <a:cubicBezTo>
                    <a:pt x="688" y="533"/>
                    <a:pt x="687" y="533"/>
                    <a:pt x="688" y="534"/>
                  </a:cubicBezTo>
                  <a:cubicBezTo>
                    <a:pt x="689" y="534"/>
                    <a:pt x="689" y="534"/>
                    <a:pt x="689" y="534"/>
                  </a:cubicBezTo>
                  <a:cubicBezTo>
                    <a:pt x="689" y="534"/>
                    <a:pt x="689" y="535"/>
                    <a:pt x="690" y="535"/>
                  </a:cubicBezTo>
                  <a:cubicBezTo>
                    <a:pt x="690" y="535"/>
                    <a:pt x="690" y="535"/>
                    <a:pt x="690" y="535"/>
                  </a:cubicBezTo>
                  <a:cubicBezTo>
                    <a:pt x="691" y="535"/>
                    <a:pt x="691" y="535"/>
                    <a:pt x="691" y="535"/>
                  </a:cubicBezTo>
                  <a:cubicBezTo>
                    <a:pt x="691" y="536"/>
                    <a:pt x="692" y="536"/>
                    <a:pt x="692" y="536"/>
                  </a:cubicBezTo>
                  <a:cubicBezTo>
                    <a:pt x="693" y="536"/>
                    <a:pt x="693" y="537"/>
                    <a:pt x="693" y="538"/>
                  </a:cubicBezTo>
                  <a:cubicBezTo>
                    <a:pt x="693" y="538"/>
                    <a:pt x="693" y="538"/>
                    <a:pt x="693" y="538"/>
                  </a:cubicBezTo>
                  <a:cubicBezTo>
                    <a:pt x="692" y="538"/>
                    <a:pt x="690" y="538"/>
                    <a:pt x="690" y="539"/>
                  </a:cubicBezTo>
                  <a:cubicBezTo>
                    <a:pt x="691" y="539"/>
                    <a:pt x="691" y="540"/>
                    <a:pt x="691" y="540"/>
                  </a:cubicBezTo>
                  <a:cubicBezTo>
                    <a:pt x="692" y="540"/>
                    <a:pt x="692" y="540"/>
                    <a:pt x="692" y="541"/>
                  </a:cubicBezTo>
                  <a:cubicBezTo>
                    <a:pt x="692" y="541"/>
                    <a:pt x="692" y="543"/>
                    <a:pt x="691" y="543"/>
                  </a:cubicBezTo>
                  <a:cubicBezTo>
                    <a:pt x="689" y="542"/>
                    <a:pt x="687" y="542"/>
                    <a:pt x="685" y="541"/>
                  </a:cubicBezTo>
                  <a:cubicBezTo>
                    <a:pt x="684" y="540"/>
                    <a:pt x="683" y="540"/>
                    <a:pt x="682" y="539"/>
                  </a:cubicBezTo>
                  <a:cubicBezTo>
                    <a:pt x="681" y="539"/>
                    <a:pt x="680" y="539"/>
                    <a:pt x="679" y="538"/>
                  </a:cubicBezTo>
                  <a:cubicBezTo>
                    <a:pt x="679" y="537"/>
                    <a:pt x="679" y="536"/>
                    <a:pt x="677" y="536"/>
                  </a:cubicBezTo>
                  <a:cubicBezTo>
                    <a:pt x="677" y="536"/>
                    <a:pt x="676" y="536"/>
                    <a:pt x="675" y="536"/>
                  </a:cubicBezTo>
                  <a:cubicBezTo>
                    <a:pt x="675" y="536"/>
                    <a:pt x="674" y="535"/>
                    <a:pt x="673" y="535"/>
                  </a:cubicBezTo>
                  <a:cubicBezTo>
                    <a:pt x="673" y="535"/>
                    <a:pt x="672" y="535"/>
                    <a:pt x="672" y="535"/>
                  </a:cubicBezTo>
                  <a:cubicBezTo>
                    <a:pt x="671" y="535"/>
                    <a:pt x="671" y="535"/>
                    <a:pt x="670" y="535"/>
                  </a:cubicBezTo>
                  <a:cubicBezTo>
                    <a:pt x="670" y="534"/>
                    <a:pt x="670" y="533"/>
                    <a:pt x="669" y="533"/>
                  </a:cubicBezTo>
                  <a:cubicBezTo>
                    <a:pt x="669" y="533"/>
                    <a:pt x="669" y="533"/>
                    <a:pt x="669" y="533"/>
                  </a:cubicBezTo>
                  <a:cubicBezTo>
                    <a:pt x="669" y="533"/>
                    <a:pt x="668" y="533"/>
                    <a:pt x="668" y="533"/>
                  </a:cubicBezTo>
                  <a:cubicBezTo>
                    <a:pt x="667" y="532"/>
                    <a:pt x="667" y="532"/>
                    <a:pt x="666" y="532"/>
                  </a:cubicBezTo>
                  <a:cubicBezTo>
                    <a:pt x="666" y="531"/>
                    <a:pt x="666" y="531"/>
                    <a:pt x="665" y="531"/>
                  </a:cubicBezTo>
                  <a:cubicBezTo>
                    <a:pt x="665" y="530"/>
                    <a:pt x="665" y="530"/>
                    <a:pt x="665" y="530"/>
                  </a:cubicBezTo>
                  <a:cubicBezTo>
                    <a:pt x="665" y="530"/>
                    <a:pt x="665" y="530"/>
                    <a:pt x="665" y="530"/>
                  </a:cubicBezTo>
                  <a:cubicBezTo>
                    <a:pt x="664" y="530"/>
                    <a:pt x="664" y="529"/>
                    <a:pt x="664" y="529"/>
                  </a:cubicBezTo>
                  <a:cubicBezTo>
                    <a:pt x="664" y="528"/>
                    <a:pt x="663" y="528"/>
                    <a:pt x="662" y="528"/>
                  </a:cubicBezTo>
                  <a:cubicBezTo>
                    <a:pt x="662" y="528"/>
                    <a:pt x="662" y="528"/>
                    <a:pt x="662" y="528"/>
                  </a:cubicBezTo>
                  <a:cubicBezTo>
                    <a:pt x="662" y="527"/>
                    <a:pt x="663" y="527"/>
                    <a:pt x="663" y="526"/>
                  </a:cubicBezTo>
                  <a:cubicBezTo>
                    <a:pt x="664" y="525"/>
                    <a:pt x="662" y="525"/>
                    <a:pt x="661" y="525"/>
                  </a:cubicBezTo>
                  <a:cubicBezTo>
                    <a:pt x="661" y="525"/>
                    <a:pt x="660" y="525"/>
                    <a:pt x="660" y="526"/>
                  </a:cubicBezTo>
                  <a:cubicBezTo>
                    <a:pt x="659" y="526"/>
                    <a:pt x="658" y="526"/>
                    <a:pt x="657" y="525"/>
                  </a:cubicBezTo>
                  <a:cubicBezTo>
                    <a:pt x="657" y="525"/>
                    <a:pt x="656" y="524"/>
                    <a:pt x="656" y="524"/>
                  </a:cubicBezTo>
                  <a:cubicBezTo>
                    <a:pt x="655" y="523"/>
                    <a:pt x="655" y="523"/>
                    <a:pt x="654" y="523"/>
                  </a:cubicBezTo>
                  <a:cubicBezTo>
                    <a:pt x="653" y="523"/>
                    <a:pt x="652" y="522"/>
                    <a:pt x="652" y="521"/>
                  </a:cubicBezTo>
                  <a:cubicBezTo>
                    <a:pt x="651" y="521"/>
                    <a:pt x="651" y="520"/>
                    <a:pt x="650" y="520"/>
                  </a:cubicBezTo>
                  <a:cubicBezTo>
                    <a:pt x="649" y="519"/>
                    <a:pt x="649" y="519"/>
                    <a:pt x="649" y="519"/>
                  </a:cubicBezTo>
                  <a:cubicBezTo>
                    <a:pt x="649" y="519"/>
                    <a:pt x="648" y="519"/>
                    <a:pt x="648" y="518"/>
                  </a:cubicBezTo>
                  <a:cubicBezTo>
                    <a:pt x="648" y="517"/>
                    <a:pt x="648" y="517"/>
                    <a:pt x="647" y="517"/>
                  </a:cubicBezTo>
                  <a:cubicBezTo>
                    <a:pt x="647" y="516"/>
                    <a:pt x="646" y="515"/>
                    <a:pt x="647" y="515"/>
                  </a:cubicBezTo>
                  <a:cubicBezTo>
                    <a:pt x="646" y="515"/>
                    <a:pt x="646" y="515"/>
                    <a:pt x="646" y="515"/>
                  </a:cubicBezTo>
                  <a:cubicBezTo>
                    <a:pt x="646" y="514"/>
                    <a:pt x="646" y="514"/>
                    <a:pt x="646" y="514"/>
                  </a:cubicBezTo>
                  <a:cubicBezTo>
                    <a:pt x="645" y="514"/>
                    <a:pt x="645" y="514"/>
                    <a:pt x="645" y="514"/>
                  </a:cubicBezTo>
                  <a:cubicBezTo>
                    <a:pt x="645" y="514"/>
                    <a:pt x="645" y="514"/>
                    <a:pt x="645" y="514"/>
                  </a:cubicBezTo>
                  <a:cubicBezTo>
                    <a:pt x="645" y="514"/>
                    <a:pt x="645" y="513"/>
                    <a:pt x="645" y="513"/>
                  </a:cubicBezTo>
                  <a:cubicBezTo>
                    <a:pt x="646" y="513"/>
                    <a:pt x="646" y="513"/>
                    <a:pt x="646" y="513"/>
                  </a:cubicBezTo>
                  <a:cubicBezTo>
                    <a:pt x="647" y="513"/>
                    <a:pt x="648" y="513"/>
                    <a:pt x="649" y="512"/>
                  </a:cubicBezTo>
                  <a:cubicBezTo>
                    <a:pt x="649" y="511"/>
                    <a:pt x="650" y="511"/>
                    <a:pt x="650" y="511"/>
                  </a:cubicBezTo>
                  <a:cubicBezTo>
                    <a:pt x="651" y="510"/>
                    <a:pt x="651" y="510"/>
                    <a:pt x="651" y="510"/>
                  </a:cubicBezTo>
                  <a:cubicBezTo>
                    <a:pt x="651" y="510"/>
                    <a:pt x="651" y="509"/>
                    <a:pt x="651" y="509"/>
                  </a:cubicBezTo>
                  <a:cubicBezTo>
                    <a:pt x="650" y="509"/>
                    <a:pt x="650" y="509"/>
                    <a:pt x="650" y="509"/>
                  </a:cubicBezTo>
                  <a:cubicBezTo>
                    <a:pt x="649" y="509"/>
                    <a:pt x="648" y="508"/>
                    <a:pt x="647" y="508"/>
                  </a:cubicBezTo>
                  <a:cubicBezTo>
                    <a:pt x="647" y="507"/>
                    <a:pt x="647" y="507"/>
                    <a:pt x="647" y="507"/>
                  </a:cubicBezTo>
                  <a:cubicBezTo>
                    <a:pt x="647" y="506"/>
                    <a:pt x="647" y="506"/>
                    <a:pt x="647" y="505"/>
                  </a:cubicBezTo>
                  <a:cubicBezTo>
                    <a:pt x="646" y="506"/>
                    <a:pt x="646" y="507"/>
                    <a:pt x="645" y="508"/>
                  </a:cubicBezTo>
                  <a:cubicBezTo>
                    <a:pt x="645" y="508"/>
                    <a:pt x="644" y="509"/>
                    <a:pt x="644" y="508"/>
                  </a:cubicBezTo>
                  <a:cubicBezTo>
                    <a:pt x="643" y="508"/>
                    <a:pt x="643" y="506"/>
                    <a:pt x="644" y="506"/>
                  </a:cubicBezTo>
                  <a:cubicBezTo>
                    <a:pt x="644" y="505"/>
                    <a:pt x="644" y="504"/>
                    <a:pt x="644" y="504"/>
                  </a:cubicBezTo>
                  <a:cubicBezTo>
                    <a:pt x="643" y="504"/>
                    <a:pt x="643" y="505"/>
                    <a:pt x="642" y="504"/>
                  </a:cubicBezTo>
                  <a:cubicBezTo>
                    <a:pt x="642" y="504"/>
                    <a:pt x="642" y="504"/>
                    <a:pt x="642" y="504"/>
                  </a:cubicBezTo>
                  <a:cubicBezTo>
                    <a:pt x="642" y="503"/>
                    <a:pt x="642" y="503"/>
                    <a:pt x="642" y="502"/>
                  </a:cubicBezTo>
                  <a:cubicBezTo>
                    <a:pt x="642" y="501"/>
                    <a:pt x="641" y="501"/>
                    <a:pt x="640" y="501"/>
                  </a:cubicBezTo>
                  <a:cubicBezTo>
                    <a:pt x="640" y="501"/>
                    <a:pt x="640" y="501"/>
                    <a:pt x="640" y="500"/>
                  </a:cubicBezTo>
                  <a:cubicBezTo>
                    <a:pt x="640" y="499"/>
                    <a:pt x="639" y="498"/>
                    <a:pt x="639" y="496"/>
                  </a:cubicBezTo>
                  <a:cubicBezTo>
                    <a:pt x="639" y="495"/>
                    <a:pt x="638" y="496"/>
                    <a:pt x="637" y="495"/>
                  </a:cubicBezTo>
                  <a:cubicBezTo>
                    <a:pt x="637" y="494"/>
                    <a:pt x="637" y="494"/>
                    <a:pt x="637" y="494"/>
                  </a:cubicBezTo>
                  <a:cubicBezTo>
                    <a:pt x="638" y="493"/>
                    <a:pt x="639" y="492"/>
                    <a:pt x="639" y="491"/>
                  </a:cubicBezTo>
                  <a:cubicBezTo>
                    <a:pt x="638" y="491"/>
                    <a:pt x="637" y="491"/>
                    <a:pt x="637" y="492"/>
                  </a:cubicBezTo>
                  <a:cubicBezTo>
                    <a:pt x="636" y="492"/>
                    <a:pt x="635" y="493"/>
                    <a:pt x="635" y="494"/>
                  </a:cubicBezTo>
                  <a:cubicBezTo>
                    <a:pt x="635" y="494"/>
                    <a:pt x="634" y="494"/>
                    <a:pt x="634" y="494"/>
                  </a:cubicBezTo>
                  <a:cubicBezTo>
                    <a:pt x="634" y="493"/>
                    <a:pt x="635" y="492"/>
                    <a:pt x="635" y="491"/>
                  </a:cubicBezTo>
                  <a:cubicBezTo>
                    <a:pt x="635" y="489"/>
                    <a:pt x="633" y="491"/>
                    <a:pt x="632" y="492"/>
                  </a:cubicBezTo>
                  <a:cubicBezTo>
                    <a:pt x="632" y="493"/>
                    <a:pt x="632" y="494"/>
                    <a:pt x="631" y="495"/>
                  </a:cubicBezTo>
                  <a:cubicBezTo>
                    <a:pt x="631" y="495"/>
                    <a:pt x="631" y="495"/>
                    <a:pt x="630" y="495"/>
                  </a:cubicBezTo>
                  <a:cubicBezTo>
                    <a:pt x="630" y="495"/>
                    <a:pt x="630" y="495"/>
                    <a:pt x="630" y="495"/>
                  </a:cubicBezTo>
                  <a:cubicBezTo>
                    <a:pt x="630" y="494"/>
                    <a:pt x="630" y="494"/>
                    <a:pt x="630" y="493"/>
                  </a:cubicBezTo>
                  <a:cubicBezTo>
                    <a:pt x="630" y="492"/>
                    <a:pt x="631" y="491"/>
                    <a:pt x="630" y="490"/>
                  </a:cubicBezTo>
                  <a:cubicBezTo>
                    <a:pt x="630" y="490"/>
                    <a:pt x="630" y="489"/>
                    <a:pt x="629" y="490"/>
                  </a:cubicBezTo>
                  <a:cubicBezTo>
                    <a:pt x="628" y="490"/>
                    <a:pt x="628" y="490"/>
                    <a:pt x="628" y="490"/>
                  </a:cubicBezTo>
                  <a:cubicBezTo>
                    <a:pt x="627" y="491"/>
                    <a:pt x="627" y="491"/>
                    <a:pt x="626" y="492"/>
                  </a:cubicBezTo>
                  <a:cubicBezTo>
                    <a:pt x="626" y="492"/>
                    <a:pt x="626" y="493"/>
                    <a:pt x="625" y="493"/>
                  </a:cubicBezTo>
                  <a:cubicBezTo>
                    <a:pt x="625" y="493"/>
                    <a:pt x="624" y="494"/>
                    <a:pt x="624" y="494"/>
                  </a:cubicBezTo>
                  <a:cubicBezTo>
                    <a:pt x="623" y="494"/>
                    <a:pt x="622" y="494"/>
                    <a:pt x="622" y="493"/>
                  </a:cubicBezTo>
                  <a:cubicBezTo>
                    <a:pt x="621" y="493"/>
                    <a:pt x="620" y="492"/>
                    <a:pt x="619" y="491"/>
                  </a:cubicBezTo>
                  <a:cubicBezTo>
                    <a:pt x="619" y="491"/>
                    <a:pt x="619" y="491"/>
                    <a:pt x="619" y="491"/>
                  </a:cubicBezTo>
                  <a:cubicBezTo>
                    <a:pt x="618" y="490"/>
                    <a:pt x="618" y="489"/>
                    <a:pt x="617" y="489"/>
                  </a:cubicBezTo>
                  <a:cubicBezTo>
                    <a:pt x="617" y="489"/>
                    <a:pt x="617" y="490"/>
                    <a:pt x="617" y="490"/>
                  </a:cubicBezTo>
                  <a:cubicBezTo>
                    <a:pt x="617" y="491"/>
                    <a:pt x="617" y="492"/>
                    <a:pt x="617" y="492"/>
                  </a:cubicBezTo>
                  <a:cubicBezTo>
                    <a:pt x="616" y="493"/>
                    <a:pt x="615" y="493"/>
                    <a:pt x="614" y="493"/>
                  </a:cubicBezTo>
                  <a:cubicBezTo>
                    <a:pt x="613" y="493"/>
                    <a:pt x="612" y="493"/>
                    <a:pt x="611" y="493"/>
                  </a:cubicBezTo>
                  <a:cubicBezTo>
                    <a:pt x="610" y="493"/>
                    <a:pt x="609" y="494"/>
                    <a:pt x="608" y="495"/>
                  </a:cubicBezTo>
                  <a:cubicBezTo>
                    <a:pt x="608" y="495"/>
                    <a:pt x="606" y="496"/>
                    <a:pt x="605" y="495"/>
                  </a:cubicBezTo>
                  <a:cubicBezTo>
                    <a:pt x="604" y="495"/>
                    <a:pt x="602" y="495"/>
                    <a:pt x="602" y="494"/>
                  </a:cubicBezTo>
                  <a:cubicBezTo>
                    <a:pt x="602" y="494"/>
                    <a:pt x="602" y="493"/>
                    <a:pt x="602" y="492"/>
                  </a:cubicBezTo>
                  <a:cubicBezTo>
                    <a:pt x="601" y="492"/>
                    <a:pt x="601" y="492"/>
                    <a:pt x="600" y="492"/>
                  </a:cubicBezTo>
                  <a:cubicBezTo>
                    <a:pt x="600" y="492"/>
                    <a:pt x="599" y="492"/>
                    <a:pt x="599" y="492"/>
                  </a:cubicBezTo>
                  <a:cubicBezTo>
                    <a:pt x="597" y="491"/>
                    <a:pt x="597" y="490"/>
                    <a:pt x="597" y="489"/>
                  </a:cubicBezTo>
                  <a:cubicBezTo>
                    <a:pt x="596" y="487"/>
                    <a:pt x="596" y="485"/>
                    <a:pt x="597" y="484"/>
                  </a:cubicBezTo>
                  <a:cubicBezTo>
                    <a:pt x="597" y="483"/>
                    <a:pt x="597" y="484"/>
                    <a:pt x="597" y="483"/>
                  </a:cubicBezTo>
                  <a:cubicBezTo>
                    <a:pt x="597" y="483"/>
                    <a:pt x="598" y="482"/>
                    <a:pt x="598" y="482"/>
                  </a:cubicBezTo>
                  <a:cubicBezTo>
                    <a:pt x="598" y="481"/>
                    <a:pt x="598" y="481"/>
                    <a:pt x="599" y="481"/>
                  </a:cubicBezTo>
                  <a:cubicBezTo>
                    <a:pt x="600" y="480"/>
                    <a:pt x="601" y="480"/>
                    <a:pt x="602" y="479"/>
                  </a:cubicBezTo>
                  <a:cubicBezTo>
                    <a:pt x="603" y="479"/>
                    <a:pt x="603" y="478"/>
                    <a:pt x="604" y="478"/>
                  </a:cubicBezTo>
                  <a:cubicBezTo>
                    <a:pt x="604" y="478"/>
                    <a:pt x="604" y="478"/>
                    <a:pt x="605" y="478"/>
                  </a:cubicBezTo>
                  <a:cubicBezTo>
                    <a:pt x="606" y="478"/>
                    <a:pt x="605" y="477"/>
                    <a:pt x="605" y="477"/>
                  </a:cubicBezTo>
                  <a:cubicBezTo>
                    <a:pt x="605" y="476"/>
                    <a:pt x="605" y="476"/>
                    <a:pt x="604" y="476"/>
                  </a:cubicBezTo>
                  <a:cubicBezTo>
                    <a:pt x="604" y="476"/>
                    <a:pt x="604" y="476"/>
                    <a:pt x="604" y="476"/>
                  </a:cubicBezTo>
                  <a:cubicBezTo>
                    <a:pt x="604" y="475"/>
                    <a:pt x="604" y="475"/>
                    <a:pt x="604" y="475"/>
                  </a:cubicBezTo>
                  <a:cubicBezTo>
                    <a:pt x="604" y="474"/>
                    <a:pt x="604" y="474"/>
                    <a:pt x="604" y="474"/>
                  </a:cubicBezTo>
                  <a:cubicBezTo>
                    <a:pt x="605" y="473"/>
                    <a:pt x="605" y="473"/>
                    <a:pt x="605" y="472"/>
                  </a:cubicBezTo>
                  <a:cubicBezTo>
                    <a:pt x="605" y="471"/>
                    <a:pt x="605" y="471"/>
                    <a:pt x="606" y="471"/>
                  </a:cubicBezTo>
                  <a:cubicBezTo>
                    <a:pt x="607" y="472"/>
                    <a:pt x="607" y="474"/>
                    <a:pt x="609" y="474"/>
                  </a:cubicBezTo>
                  <a:cubicBezTo>
                    <a:pt x="610" y="474"/>
                    <a:pt x="611" y="474"/>
                    <a:pt x="612" y="475"/>
                  </a:cubicBezTo>
                  <a:cubicBezTo>
                    <a:pt x="613" y="476"/>
                    <a:pt x="614" y="477"/>
                    <a:pt x="614" y="477"/>
                  </a:cubicBezTo>
                  <a:cubicBezTo>
                    <a:pt x="615" y="477"/>
                    <a:pt x="616" y="478"/>
                    <a:pt x="617" y="478"/>
                  </a:cubicBezTo>
                  <a:cubicBezTo>
                    <a:pt x="617" y="478"/>
                    <a:pt x="618" y="478"/>
                    <a:pt x="619" y="477"/>
                  </a:cubicBezTo>
                  <a:cubicBezTo>
                    <a:pt x="619" y="477"/>
                    <a:pt x="620" y="478"/>
                    <a:pt x="620" y="478"/>
                  </a:cubicBezTo>
                  <a:cubicBezTo>
                    <a:pt x="621" y="479"/>
                    <a:pt x="622" y="478"/>
                    <a:pt x="623" y="479"/>
                  </a:cubicBezTo>
                  <a:cubicBezTo>
                    <a:pt x="624" y="479"/>
                    <a:pt x="625" y="479"/>
                    <a:pt x="625" y="478"/>
                  </a:cubicBezTo>
                  <a:cubicBezTo>
                    <a:pt x="626" y="477"/>
                    <a:pt x="627" y="476"/>
                    <a:pt x="628" y="476"/>
                  </a:cubicBezTo>
                  <a:cubicBezTo>
                    <a:pt x="628" y="476"/>
                    <a:pt x="629" y="476"/>
                    <a:pt x="629" y="476"/>
                  </a:cubicBezTo>
                  <a:cubicBezTo>
                    <a:pt x="630" y="477"/>
                    <a:pt x="630" y="478"/>
                    <a:pt x="630" y="477"/>
                  </a:cubicBezTo>
                  <a:cubicBezTo>
                    <a:pt x="632" y="477"/>
                    <a:pt x="632" y="475"/>
                    <a:pt x="633" y="474"/>
                  </a:cubicBezTo>
                  <a:cubicBezTo>
                    <a:pt x="634" y="473"/>
                    <a:pt x="635" y="473"/>
                    <a:pt x="635" y="474"/>
                  </a:cubicBezTo>
                  <a:cubicBezTo>
                    <a:pt x="636" y="475"/>
                    <a:pt x="636" y="477"/>
                    <a:pt x="636" y="478"/>
                  </a:cubicBezTo>
                  <a:cubicBezTo>
                    <a:pt x="637" y="477"/>
                    <a:pt x="637" y="476"/>
                    <a:pt x="638" y="476"/>
                  </a:cubicBezTo>
                  <a:cubicBezTo>
                    <a:pt x="638" y="475"/>
                    <a:pt x="638" y="475"/>
                    <a:pt x="638" y="475"/>
                  </a:cubicBezTo>
                  <a:cubicBezTo>
                    <a:pt x="639" y="475"/>
                    <a:pt x="639" y="475"/>
                    <a:pt x="640" y="475"/>
                  </a:cubicBezTo>
                  <a:cubicBezTo>
                    <a:pt x="639" y="475"/>
                    <a:pt x="639" y="475"/>
                    <a:pt x="639" y="475"/>
                  </a:cubicBezTo>
                  <a:cubicBezTo>
                    <a:pt x="639" y="474"/>
                    <a:pt x="639" y="474"/>
                    <a:pt x="639" y="474"/>
                  </a:cubicBezTo>
                  <a:cubicBezTo>
                    <a:pt x="640" y="473"/>
                    <a:pt x="640" y="471"/>
                    <a:pt x="640" y="471"/>
                  </a:cubicBezTo>
                  <a:cubicBezTo>
                    <a:pt x="639" y="470"/>
                    <a:pt x="638" y="469"/>
                    <a:pt x="638" y="468"/>
                  </a:cubicBezTo>
                  <a:cubicBezTo>
                    <a:pt x="638" y="468"/>
                    <a:pt x="638" y="467"/>
                    <a:pt x="637" y="467"/>
                  </a:cubicBezTo>
                  <a:cubicBezTo>
                    <a:pt x="637" y="466"/>
                    <a:pt x="636" y="466"/>
                    <a:pt x="636" y="466"/>
                  </a:cubicBezTo>
                  <a:cubicBezTo>
                    <a:pt x="636" y="466"/>
                    <a:pt x="636" y="466"/>
                    <a:pt x="636" y="465"/>
                  </a:cubicBezTo>
                  <a:cubicBezTo>
                    <a:pt x="636" y="465"/>
                    <a:pt x="636" y="465"/>
                    <a:pt x="635" y="464"/>
                  </a:cubicBezTo>
                  <a:cubicBezTo>
                    <a:pt x="635" y="464"/>
                    <a:pt x="635" y="464"/>
                    <a:pt x="635" y="463"/>
                  </a:cubicBezTo>
                  <a:cubicBezTo>
                    <a:pt x="635" y="462"/>
                    <a:pt x="636" y="462"/>
                    <a:pt x="636" y="461"/>
                  </a:cubicBezTo>
                  <a:cubicBezTo>
                    <a:pt x="636" y="461"/>
                    <a:pt x="637" y="461"/>
                    <a:pt x="637" y="461"/>
                  </a:cubicBezTo>
                  <a:cubicBezTo>
                    <a:pt x="638" y="461"/>
                    <a:pt x="638" y="460"/>
                    <a:pt x="639" y="460"/>
                  </a:cubicBezTo>
                  <a:cubicBezTo>
                    <a:pt x="640" y="459"/>
                    <a:pt x="642" y="458"/>
                    <a:pt x="643" y="457"/>
                  </a:cubicBezTo>
                  <a:cubicBezTo>
                    <a:pt x="643" y="457"/>
                    <a:pt x="644" y="456"/>
                    <a:pt x="644" y="456"/>
                  </a:cubicBezTo>
                  <a:cubicBezTo>
                    <a:pt x="645" y="456"/>
                    <a:pt x="646" y="455"/>
                    <a:pt x="646" y="455"/>
                  </a:cubicBezTo>
                  <a:cubicBezTo>
                    <a:pt x="647" y="454"/>
                    <a:pt x="648" y="453"/>
                    <a:pt x="648" y="453"/>
                  </a:cubicBezTo>
                  <a:cubicBezTo>
                    <a:pt x="649" y="454"/>
                    <a:pt x="649" y="454"/>
                    <a:pt x="650" y="454"/>
                  </a:cubicBezTo>
                  <a:cubicBezTo>
                    <a:pt x="652" y="453"/>
                    <a:pt x="651" y="452"/>
                    <a:pt x="650" y="452"/>
                  </a:cubicBezTo>
                  <a:cubicBezTo>
                    <a:pt x="649" y="451"/>
                    <a:pt x="649" y="451"/>
                    <a:pt x="649" y="450"/>
                  </a:cubicBezTo>
                  <a:cubicBezTo>
                    <a:pt x="649" y="450"/>
                    <a:pt x="649" y="449"/>
                    <a:pt x="650" y="449"/>
                  </a:cubicBezTo>
                  <a:cubicBezTo>
                    <a:pt x="650" y="449"/>
                    <a:pt x="651" y="449"/>
                    <a:pt x="651" y="449"/>
                  </a:cubicBezTo>
                  <a:cubicBezTo>
                    <a:pt x="651" y="448"/>
                    <a:pt x="651" y="448"/>
                    <a:pt x="652" y="448"/>
                  </a:cubicBezTo>
                  <a:cubicBezTo>
                    <a:pt x="652" y="447"/>
                    <a:pt x="652" y="446"/>
                    <a:pt x="653" y="445"/>
                  </a:cubicBezTo>
                  <a:cubicBezTo>
                    <a:pt x="654" y="445"/>
                    <a:pt x="654" y="445"/>
                    <a:pt x="655" y="445"/>
                  </a:cubicBezTo>
                  <a:cubicBezTo>
                    <a:pt x="656" y="446"/>
                    <a:pt x="656" y="446"/>
                    <a:pt x="658" y="446"/>
                  </a:cubicBezTo>
                  <a:cubicBezTo>
                    <a:pt x="658" y="446"/>
                    <a:pt x="659" y="446"/>
                    <a:pt x="659" y="446"/>
                  </a:cubicBezTo>
                  <a:cubicBezTo>
                    <a:pt x="660" y="445"/>
                    <a:pt x="660" y="444"/>
                    <a:pt x="660" y="444"/>
                  </a:cubicBezTo>
                  <a:cubicBezTo>
                    <a:pt x="660" y="443"/>
                    <a:pt x="660" y="443"/>
                    <a:pt x="659" y="442"/>
                  </a:cubicBezTo>
                  <a:cubicBezTo>
                    <a:pt x="659" y="442"/>
                    <a:pt x="659" y="442"/>
                    <a:pt x="659" y="442"/>
                  </a:cubicBezTo>
                  <a:cubicBezTo>
                    <a:pt x="658" y="441"/>
                    <a:pt x="658" y="441"/>
                    <a:pt x="659" y="440"/>
                  </a:cubicBezTo>
                  <a:cubicBezTo>
                    <a:pt x="659" y="440"/>
                    <a:pt x="659" y="440"/>
                    <a:pt x="659" y="440"/>
                  </a:cubicBezTo>
                  <a:cubicBezTo>
                    <a:pt x="660" y="439"/>
                    <a:pt x="660" y="438"/>
                    <a:pt x="660" y="437"/>
                  </a:cubicBezTo>
                  <a:cubicBezTo>
                    <a:pt x="659" y="437"/>
                    <a:pt x="659" y="436"/>
                    <a:pt x="659" y="435"/>
                  </a:cubicBezTo>
                  <a:cubicBezTo>
                    <a:pt x="659" y="434"/>
                    <a:pt x="659" y="433"/>
                    <a:pt x="659" y="433"/>
                  </a:cubicBezTo>
                  <a:cubicBezTo>
                    <a:pt x="659" y="432"/>
                    <a:pt x="659" y="432"/>
                    <a:pt x="659" y="432"/>
                  </a:cubicBezTo>
                  <a:cubicBezTo>
                    <a:pt x="659" y="431"/>
                    <a:pt x="660" y="431"/>
                    <a:pt x="660" y="430"/>
                  </a:cubicBezTo>
                  <a:cubicBezTo>
                    <a:pt x="660" y="430"/>
                    <a:pt x="660" y="429"/>
                    <a:pt x="659" y="429"/>
                  </a:cubicBezTo>
                  <a:cubicBezTo>
                    <a:pt x="658" y="429"/>
                    <a:pt x="658" y="428"/>
                    <a:pt x="658" y="427"/>
                  </a:cubicBezTo>
                  <a:cubicBezTo>
                    <a:pt x="658" y="426"/>
                    <a:pt x="659" y="426"/>
                    <a:pt x="660" y="425"/>
                  </a:cubicBezTo>
                  <a:cubicBezTo>
                    <a:pt x="661" y="425"/>
                    <a:pt x="660" y="423"/>
                    <a:pt x="660" y="422"/>
                  </a:cubicBezTo>
                  <a:cubicBezTo>
                    <a:pt x="660" y="422"/>
                    <a:pt x="661" y="422"/>
                    <a:pt x="661" y="422"/>
                  </a:cubicBezTo>
                  <a:cubicBezTo>
                    <a:pt x="661" y="421"/>
                    <a:pt x="661" y="421"/>
                    <a:pt x="661" y="421"/>
                  </a:cubicBezTo>
                  <a:cubicBezTo>
                    <a:pt x="661" y="420"/>
                    <a:pt x="661" y="420"/>
                    <a:pt x="660" y="420"/>
                  </a:cubicBezTo>
                  <a:cubicBezTo>
                    <a:pt x="660" y="420"/>
                    <a:pt x="660" y="420"/>
                    <a:pt x="660" y="420"/>
                  </a:cubicBezTo>
                  <a:cubicBezTo>
                    <a:pt x="660" y="421"/>
                    <a:pt x="660" y="421"/>
                    <a:pt x="659" y="421"/>
                  </a:cubicBezTo>
                  <a:cubicBezTo>
                    <a:pt x="659" y="422"/>
                    <a:pt x="659" y="422"/>
                    <a:pt x="658" y="423"/>
                  </a:cubicBezTo>
                  <a:cubicBezTo>
                    <a:pt x="658" y="423"/>
                    <a:pt x="657" y="423"/>
                    <a:pt x="657" y="422"/>
                  </a:cubicBezTo>
                  <a:cubicBezTo>
                    <a:pt x="657" y="422"/>
                    <a:pt x="657" y="422"/>
                    <a:pt x="657" y="421"/>
                  </a:cubicBezTo>
                  <a:cubicBezTo>
                    <a:pt x="657" y="421"/>
                    <a:pt x="658" y="420"/>
                    <a:pt x="658" y="420"/>
                  </a:cubicBezTo>
                  <a:cubicBezTo>
                    <a:pt x="657" y="421"/>
                    <a:pt x="656" y="421"/>
                    <a:pt x="656" y="421"/>
                  </a:cubicBezTo>
                  <a:cubicBezTo>
                    <a:pt x="654" y="421"/>
                    <a:pt x="653" y="421"/>
                    <a:pt x="652" y="420"/>
                  </a:cubicBezTo>
                  <a:cubicBezTo>
                    <a:pt x="651" y="420"/>
                    <a:pt x="651" y="419"/>
                    <a:pt x="651" y="418"/>
                  </a:cubicBezTo>
                  <a:cubicBezTo>
                    <a:pt x="652" y="417"/>
                    <a:pt x="654" y="418"/>
                    <a:pt x="654" y="417"/>
                  </a:cubicBezTo>
                  <a:cubicBezTo>
                    <a:pt x="655" y="417"/>
                    <a:pt x="654" y="416"/>
                    <a:pt x="653" y="416"/>
                  </a:cubicBezTo>
                  <a:cubicBezTo>
                    <a:pt x="653" y="415"/>
                    <a:pt x="653" y="415"/>
                    <a:pt x="653" y="414"/>
                  </a:cubicBezTo>
                  <a:cubicBezTo>
                    <a:pt x="654" y="414"/>
                    <a:pt x="654" y="414"/>
                    <a:pt x="654" y="413"/>
                  </a:cubicBezTo>
                  <a:cubicBezTo>
                    <a:pt x="654" y="412"/>
                    <a:pt x="654" y="412"/>
                    <a:pt x="653" y="411"/>
                  </a:cubicBezTo>
                  <a:cubicBezTo>
                    <a:pt x="653" y="411"/>
                    <a:pt x="651" y="409"/>
                    <a:pt x="650" y="410"/>
                  </a:cubicBezTo>
                  <a:cubicBezTo>
                    <a:pt x="650" y="411"/>
                    <a:pt x="651" y="413"/>
                    <a:pt x="650" y="414"/>
                  </a:cubicBezTo>
                  <a:cubicBezTo>
                    <a:pt x="649" y="415"/>
                    <a:pt x="649" y="414"/>
                    <a:pt x="648" y="414"/>
                  </a:cubicBezTo>
                  <a:cubicBezTo>
                    <a:pt x="648" y="413"/>
                    <a:pt x="646" y="412"/>
                    <a:pt x="646" y="411"/>
                  </a:cubicBezTo>
                  <a:cubicBezTo>
                    <a:pt x="646" y="411"/>
                    <a:pt x="648" y="409"/>
                    <a:pt x="647" y="409"/>
                  </a:cubicBezTo>
                  <a:cubicBezTo>
                    <a:pt x="646" y="408"/>
                    <a:pt x="645" y="408"/>
                    <a:pt x="644" y="408"/>
                  </a:cubicBezTo>
                  <a:cubicBezTo>
                    <a:pt x="644" y="408"/>
                    <a:pt x="644" y="408"/>
                    <a:pt x="644" y="408"/>
                  </a:cubicBezTo>
                  <a:cubicBezTo>
                    <a:pt x="644" y="408"/>
                    <a:pt x="644" y="408"/>
                    <a:pt x="644" y="408"/>
                  </a:cubicBezTo>
                  <a:cubicBezTo>
                    <a:pt x="644" y="408"/>
                    <a:pt x="644" y="408"/>
                    <a:pt x="645" y="408"/>
                  </a:cubicBezTo>
                  <a:cubicBezTo>
                    <a:pt x="646" y="408"/>
                    <a:pt x="646" y="408"/>
                    <a:pt x="646" y="407"/>
                  </a:cubicBezTo>
                  <a:cubicBezTo>
                    <a:pt x="646" y="406"/>
                    <a:pt x="646" y="406"/>
                    <a:pt x="646" y="405"/>
                  </a:cubicBezTo>
                  <a:cubicBezTo>
                    <a:pt x="646" y="405"/>
                    <a:pt x="646" y="405"/>
                    <a:pt x="647" y="405"/>
                  </a:cubicBezTo>
                  <a:cubicBezTo>
                    <a:pt x="647" y="405"/>
                    <a:pt x="648" y="404"/>
                    <a:pt x="648" y="404"/>
                  </a:cubicBezTo>
                  <a:cubicBezTo>
                    <a:pt x="649" y="403"/>
                    <a:pt x="648" y="402"/>
                    <a:pt x="647" y="402"/>
                  </a:cubicBezTo>
                  <a:cubicBezTo>
                    <a:pt x="646" y="402"/>
                    <a:pt x="646" y="402"/>
                    <a:pt x="645" y="402"/>
                  </a:cubicBezTo>
                  <a:cubicBezTo>
                    <a:pt x="645" y="402"/>
                    <a:pt x="645" y="403"/>
                    <a:pt x="645" y="403"/>
                  </a:cubicBezTo>
                  <a:cubicBezTo>
                    <a:pt x="644" y="404"/>
                    <a:pt x="644" y="406"/>
                    <a:pt x="642" y="406"/>
                  </a:cubicBezTo>
                  <a:cubicBezTo>
                    <a:pt x="642" y="406"/>
                    <a:pt x="641" y="406"/>
                    <a:pt x="641" y="405"/>
                  </a:cubicBezTo>
                  <a:cubicBezTo>
                    <a:pt x="641" y="404"/>
                    <a:pt x="642" y="404"/>
                    <a:pt x="641" y="404"/>
                  </a:cubicBezTo>
                  <a:cubicBezTo>
                    <a:pt x="640" y="404"/>
                    <a:pt x="639" y="404"/>
                    <a:pt x="639" y="405"/>
                  </a:cubicBezTo>
                  <a:cubicBezTo>
                    <a:pt x="639" y="407"/>
                    <a:pt x="637" y="406"/>
                    <a:pt x="637" y="407"/>
                  </a:cubicBezTo>
                  <a:cubicBezTo>
                    <a:pt x="636" y="407"/>
                    <a:pt x="636" y="407"/>
                    <a:pt x="635" y="408"/>
                  </a:cubicBezTo>
                  <a:cubicBezTo>
                    <a:pt x="635" y="408"/>
                    <a:pt x="635" y="407"/>
                    <a:pt x="634" y="408"/>
                  </a:cubicBezTo>
                  <a:cubicBezTo>
                    <a:pt x="634" y="408"/>
                    <a:pt x="633" y="408"/>
                    <a:pt x="633" y="409"/>
                  </a:cubicBezTo>
                  <a:cubicBezTo>
                    <a:pt x="633" y="409"/>
                    <a:pt x="633" y="409"/>
                    <a:pt x="632" y="409"/>
                  </a:cubicBezTo>
                  <a:cubicBezTo>
                    <a:pt x="632" y="408"/>
                    <a:pt x="633" y="407"/>
                    <a:pt x="633" y="407"/>
                  </a:cubicBezTo>
                  <a:cubicBezTo>
                    <a:pt x="634" y="406"/>
                    <a:pt x="635" y="406"/>
                    <a:pt x="634" y="406"/>
                  </a:cubicBezTo>
                  <a:cubicBezTo>
                    <a:pt x="633" y="406"/>
                    <a:pt x="633" y="405"/>
                    <a:pt x="633" y="405"/>
                  </a:cubicBezTo>
                  <a:cubicBezTo>
                    <a:pt x="632" y="404"/>
                    <a:pt x="633" y="402"/>
                    <a:pt x="634" y="403"/>
                  </a:cubicBezTo>
                  <a:cubicBezTo>
                    <a:pt x="635" y="404"/>
                    <a:pt x="636" y="405"/>
                    <a:pt x="637" y="404"/>
                  </a:cubicBezTo>
                  <a:cubicBezTo>
                    <a:pt x="637" y="403"/>
                    <a:pt x="637" y="403"/>
                    <a:pt x="637" y="403"/>
                  </a:cubicBezTo>
                  <a:cubicBezTo>
                    <a:pt x="638" y="402"/>
                    <a:pt x="639" y="403"/>
                    <a:pt x="639" y="401"/>
                  </a:cubicBezTo>
                  <a:cubicBezTo>
                    <a:pt x="640" y="401"/>
                    <a:pt x="640" y="401"/>
                    <a:pt x="640" y="400"/>
                  </a:cubicBezTo>
                  <a:cubicBezTo>
                    <a:pt x="641" y="400"/>
                    <a:pt x="641" y="399"/>
                    <a:pt x="641" y="399"/>
                  </a:cubicBezTo>
                  <a:cubicBezTo>
                    <a:pt x="641" y="399"/>
                    <a:pt x="640" y="398"/>
                    <a:pt x="640" y="398"/>
                  </a:cubicBezTo>
                  <a:cubicBezTo>
                    <a:pt x="640" y="398"/>
                    <a:pt x="639" y="397"/>
                    <a:pt x="639" y="397"/>
                  </a:cubicBezTo>
                  <a:cubicBezTo>
                    <a:pt x="638" y="397"/>
                    <a:pt x="637" y="397"/>
                    <a:pt x="637" y="396"/>
                  </a:cubicBezTo>
                  <a:cubicBezTo>
                    <a:pt x="636" y="395"/>
                    <a:pt x="636" y="394"/>
                    <a:pt x="635" y="393"/>
                  </a:cubicBezTo>
                  <a:cubicBezTo>
                    <a:pt x="634" y="391"/>
                    <a:pt x="633" y="393"/>
                    <a:pt x="632" y="392"/>
                  </a:cubicBezTo>
                  <a:cubicBezTo>
                    <a:pt x="632" y="391"/>
                    <a:pt x="631" y="389"/>
                    <a:pt x="632" y="389"/>
                  </a:cubicBezTo>
                  <a:cubicBezTo>
                    <a:pt x="633" y="389"/>
                    <a:pt x="633" y="389"/>
                    <a:pt x="634" y="389"/>
                  </a:cubicBezTo>
                  <a:cubicBezTo>
                    <a:pt x="634" y="388"/>
                    <a:pt x="634" y="388"/>
                    <a:pt x="635" y="388"/>
                  </a:cubicBezTo>
                  <a:cubicBezTo>
                    <a:pt x="636" y="387"/>
                    <a:pt x="633" y="386"/>
                    <a:pt x="632" y="386"/>
                  </a:cubicBezTo>
                  <a:cubicBezTo>
                    <a:pt x="631" y="385"/>
                    <a:pt x="629" y="383"/>
                    <a:pt x="628" y="384"/>
                  </a:cubicBezTo>
                  <a:cubicBezTo>
                    <a:pt x="628" y="385"/>
                    <a:pt x="628" y="385"/>
                    <a:pt x="627" y="385"/>
                  </a:cubicBezTo>
                  <a:cubicBezTo>
                    <a:pt x="626" y="385"/>
                    <a:pt x="628" y="382"/>
                    <a:pt x="628" y="381"/>
                  </a:cubicBezTo>
                  <a:cubicBezTo>
                    <a:pt x="628" y="380"/>
                    <a:pt x="628" y="378"/>
                    <a:pt x="629" y="377"/>
                  </a:cubicBezTo>
                  <a:cubicBezTo>
                    <a:pt x="630" y="376"/>
                    <a:pt x="630" y="376"/>
                    <a:pt x="630" y="375"/>
                  </a:cubicBezTo>
                  <a:cubicBezTo>
                    <a:pt x="630" y="374"/>
                    <a:pt x="630" y="374"/>
                    <a:pt x="630" y="374"/>
                  </a:cubicBezTo>
                  <a:cubicBezTo>
                    <a:pt x="630" y="373"/>
                    <a:pt x="631" y="373"/>
                    <a:pt x="631" y="372"/>
                  </a:cubicBezTo>
                  <a:cubicBezTo>
                    <a:pt x="631" y="372"/>
                    <a:pt x="632" y="372"/>
                    <a:pt x="632" y="372"/>
                  </a:cubicBezTo>
                  <a:cubicBezTo>
                    <a:pt x="631" y="372"/>
                    <a:pt x="630" y="372"/>
                    <a:pt x="629" y="372"/>
                  </a:cubicBezTo>
                  <a:cubicBezTo>
                    <a:pt x="628" y="372"/>
                    <a:pt x="628" y="372"/>
                    <a:pt x="627" y="372"/>
                  </a:cubicBezTo>
                  <a:cubicBezTo>
                    <a:pt x="626" y="372"/>
                    <a:pt x="625" y="373"/>
                    <a:pt x="624" y="373"/>
                  </a:cubicBezTo>
                  <a:cubicBezTo>
                    <a:pt x="624" y="373"/>
                    <a:pt x="624" y="372"/>
                    <a:pt x="623" y="372"/>
                  </a:cubicBezTo>
                  <a:cubicBezTo>
                    <a:pt x="623" y="372"/>
                    <a:pt x="623" y="371"/>
                    <a:pt x="623" y="371"/>
                  </a:cubicBezTo>
                  <a:cubicBezTo>
                    <a:pt x="623" y="371"/>
                    <a:pt x="622" y="370"/>
                    <a:pt x="622" y="370"/>
                  </a:cubicBezTo>
                  <a:cubicBezTo>
                    <a:pt x="622" y="369"/>
                    <a:pt x="621" y="368"/>
                    <a:pt x="620" y="367"/>
                  </a:cubicBezTo>
                  <a:cubicBezTo>
                    <a:pt x="620" y="367"/>
                    <a:pt x="620" y="366"/>
                    <a:pt x="620" y="365"/>
                  </a:cubicBezTo>
                  <a:cubicBezTo>
                    <a:pt x="621" y="365"/>
                    <a:pt x="621" y="365"/>
                    <a:pt x="622" y="365"/>
                  </a:cubicBezTo>
                  <a:cubicBezTo>
                    <a:pt x="623" y="364"/>
                    <a:pt x="622" y="363"/>
                    <a:pt x="622" y="363"/>
                  </a:cubicBezTo>
                  <a:cubicBezTo>
                    <a:pt x="622" y="362"/>
                    <a:pt x="622" y="361"/>
                    <a:pt x="622" y="360"/>
                  </a:cubicBezTo>
                  <a:cubicBezTo>
                    <a:pt x="622" y="359"/>
                    <a:pt x="620" y="360"/>
                    <a:pt x="620" y="360"/>
                  </a:cubicBezTo>
                  <a:cubicBezTo>
                    <a:pt x="619" y="361"/>
                    <a:pt x="619" y="361"/>
                    <a:pt x="619" y="362"/>
                  </a:cubicBezTo>
                  <a:cubicBezTo>
                    <a:pt x="619" y="362"/>
                    <a:pt x="619" y="364"/>
                    <a:pt x="619" y="364"/>
                  </a:cubicBezTo>
                  <a:cubicBezTo>
                    <a:pt x="618" y="365"/>
                    <a:pt x="618" y="365"/>
                    <a:pt x="617" y="365"/>
                  </a:cubicBezTo>
                  <a:cubicBezTo>
                    <a:pt x="617" y="364"/>
                    <a:pt x="617" y="364"/>
                    <a:pt x="617" y="364"/>
                  </a:cubicBezTo>
                  <a:cubicBezTo>
                    <a:pt x="615" y="364"/>
                    <a:pt x="616" y="365"/>
                    <a:pt x="616" y="365"/>
                  </a:cubicBezTo>
                  <a:cubicBezTo>
                    <a:pt x="615" y="366"/>
                    <a:pt x="615" y="367"/>
                    <a:pt x="615" y="367"/>
                  </a:cubicBezTo>
                  <a:cubicBezTo>
                    <a:pt x="614" y="369"/>
                    <a:pt x="615" y="370"/>
                    <a:pt x="617" y="370"/>
                  </a:cubicBezTo>
                  <a:cubicBezTo>
                    <a:pt x="618" y="370"/>
                    <a:pt x="619" y="371"/>
                    <a:pt x="619" y="372"/>
                  </a:cubicBezTo>
                  <a:cubicBezTo>
                    <a:pt x="619" y="373"/>
                    <a:pt x="621" y="373"/>
                    <a:pt x="621" y="375"/>
                  </a:cubicBezTo>
                  <a:cubicBezTo>
                    <a:pt x="621" y="376"/>
                    <a:pt x="621" y="376"/>
                    <a:pt x="621" y="377"/>
                  </a:cubicBezTo>
                  <a:cubicBezTo>
                    <a:pt x="620" y="377"/>
                    <a:pt x="620" y="378"/>
                    <a:pt x="620" y="379"/>
                  </a:cubicBezTo>
                  <a:cubicBezTo>
                    <a:pt x="620" y="380"/>
                    <a:pt x="619" y="381"/>
                    <a:pt x="618" y="381"/>
                  </a:cubicBezTo>
                  <a:cubicBezTo>
                    <a:pt x="617" y="381"/>
                    <a:pt x="616" y="381"/>
                    <a:pt x="615" y="381"/>
                  </a:cubicBezTo>
                  <a:cubicBezTo>
                    <a:pt x="614" y="381"/>
                    <a:pt x="613" y="382"/>
                    <a:pt x="613" y="382"/>
                  </a:cubicBezTo>
                  <a:cubicBezTo>
                    <a:pt x="612" y="382"/>
                    <a:pt x="611" y="381"/>
                    <a:pt x="610" y="380"/>
                  </a:cubicBezTo>
                  <a:cubicBezTo>
                    <a:pt x="610" y="379"/>
                    <a:pt x="610" y="379"/>
                    <a:pt x="610" y="378"/>
                  </a:cubicBezTo>
                  <a:cubicBezTo>
                    <a:pt x="610" y="377"/>
                    <a:pt x="608" y="378"/>
                    <a:pt x="607" y="378"/>
                  </a:cubicBezTo>
                  <a:cubicBezTo>
                    <a:pt x="607" y="377"/>
                    <a:pt x="607" y="377"/>
                    <a:pt x="606" y="377"/>
                  </a:cubicBezTo>
                  <a:cubicBezTo>
                    <a:pt x="605" y="376"/>
                    <a:pt x="604" y="376"/>
                    <a:pt x="604" y="376"/>
                  </a:cubicBezTo>
                  <a:cubicBezTo>
                    <a:pt x="603" y="376"/>
                    <a:pt x="602" y="376"/>
                    <a:pt x="601" y="376"/>
                  </a:cubicBezTo>
                  <a:cubicBezTo>
                    <a:pt x="600" y="375"/>
                    <a:pt x="600" y="375"/>
                    <a:pt x="600" y="376"/>
                  </a:cubicBezTo>
                  <a:cubicBezTo>
                    <a:pt x="600" y="377"/>
                    <a:pt x="600" y="378"/>
                    <a:pt x="601" y="379"/>
                  </a:cubicBezTo>
                  <a:cubicBezTo>
                    <a:pt x="601" y="379"/>
                    <a:pt x="601" y="380"/>
                    <a:pt x="602" y="380"/>
                  </a:cubicBezTo>
                  <a:cubicBezTo>
                    <a:pt x="602" y="381"/>
                    <a:pt x="603" y="382"/>
                    <a:pt x="602" y="382"/>
                  </a:cubicBezTo>
                  <a:cubicBezTo>
                    <a:pt x="601" y="382"/>
                    <a:pt x="600" y="381"/>
                    <a:pt x="600" y="381"/>
                  </a:cubicBezTo>
                  <a:cubicBezTo>
                    <a:pt x="599" y="379"/>
                    <a:pt x="598" y="378"/>
                    <a:pt x="597" y="377"/>
                  </a:cubicBezTo>
                  <a:cubicBezTo>
                    <a:pt x="596" y="376"/>
                    <a:pt x="596" y="376"/>
                    <a:pt x="595" y="376"/>
                  </a:cubicBezTo>
                  <a:cubicBezTo>
                    <a:pt x="595" y="375"/>
                    <a:pt x="595" y="374"/>
                    <a:pt x="594" y="374"/>
                  </a:cubicBezTo>
                  <a:cubicBezTo>
                    <a:pt x="593" y="372"/>
                    <a:pt x="591" y="371"/>
                    <a:pt x="589" y="370"/>
                  </a:cubicBezTo>
                  <a:cubicBezTo>
                    <a:pt x="589" y="369"/>
                    <a:pt x="588" y="369"/>
                    <a:pt x="587" y="368"/>
                  </a:cubicBezTo>
                  <a:cubicBezTo>
                    <a:pt x="587" y="368"/>
                    <a:pt x="587" y="368"/>
                    <a:pt x="586" y="367"/>
                  </a:cubicBezTo>
                  <a:cubicBezTo>
                    <a:pt x="586" y="367"/>
                    <a:pt x="584" y="367"/>
                    <a:pt x="585" y="368"/>
                  </a:cubicBezTo>
                  <a:cubicBezTo>
                    <a:pt x="586" y="369"/>
                    <a:pt x="586" y="370"/>
                    <a:pt x="587" y="370"/>
                  </a:cubicBezTo>
                  <a:cubicBezTo>
                    <a:pt x="587" y="371"/>
                    <a:pt x="588" y="371"/>
                    <a:pt x="588" y="371"/>
                  </a:cubicBezTo>
                  <a:cubicBezTo>
                    <a:pt x="588" y="372"/>
                    <a:pt x="588" y="372"/>
                    <a:pt x="589" y="372"/>
                  </a:cubicBezTo>
                  <a:cubicBezTo>
                    <a:pt x="590" y="373"/>
                    <a:pt x="591" y="374"/>
                    <a:pt x="592" y="375"/>
                  </a:cubicBezTo>
                  <a:cubicBezTo>
                    <a:pt x="593" y="376"/>
                    <a:pt x="594" y="376"/>
                    <a:pt x="595" y="377"/>
                  </a:cubicBezTo>
                  <a:cubicBezTo>
                    <a:pt x="595" y="378"/>
                    <a:pt x="594" y="379"/>
                    <a:pt x="593" y="379"/>
                  </a:cubicBezTo>
                  <a:cubicBezTo>
                    <a:pt x="591" y="379"/>
                    <a:pt x="590" y="378"/>
                    <a:pt x="589" y="378"/>
                  </a:cubicBezTo>
                  <a:cubicBezTo>
                    <a:pt x="588" y="377"/>
                    <a:pt x="587" y="377"/>
                    <a:pt x="587" y="376"/>
                  </a:cubicBezTo>
                  <a:cubicBezTo>
                    <a:pt x="586" y="376"/>
                    <a:pt x="586" y="376"/>
                    <a:pt x="586" y="376"/>
                  </a:cubicBezTo>
                  <a:cubicBezTo>
                    <a:pt x="585" y="376"/>
                    <a:pt x="585" y="375"/>
                    <a:pt x="585" y="375"/>
                  </a:cubicBezTo>
                  <a:cubicBezTo>
                    <a:pt x="585" y="374"/>
                    <a:pt x="585" y="373"/>
                    <a:pt x="585" y="373"/>
                  </a:cubicBezTo>
                  <a:cubicBezTo>
                    <a:pt x="584" y="373"/>
                    <a:pt x="584" y="374"/>
                    <a:pt x="584" y="374"/>
                  </a:cubicBezTo>
                  <a:cubicBezTo>
                    <a:pt x="583" y="374"/>
                    <a:pt x="582" y="374"/>
                    <a:pt x="582" y="374"/>
                  </a:cubicBezTo>
                  <a:cubicBezTo>
                    <a:pt x="580" y="374"/>
                    <a:pt x="579" y="374"/>
                    <a:pt x="578" y="374"/>
                  </a:cubicBezTo>
                  <a:cubicBezTo>
                    <a:pt x="577" y="375"/>
                    <a:pt x="577" y="375"/>
                    <a:pt x="576" y="374"/>
                  </a:cubicBezTo>
                  <a:cubicBezTo>
                    <a:pt x="575" y="374"/>
                    <a:pt x="574" y="374"/>
                    <a:pt x="574" y="374"/>
                  </a:cubicBezTo>
                  <a:cubicBezTo>
                    <a:pt x="573" y="374"/>
                    <a:pt x="572" y="373"/>
                    <a:pt x="571" y="373"/>
                  </a:cubicBezTo>
                  <a:cubicBezTo>
                    <a:pt x="571" y="372"/>
                    <a:pt x="570" y="371"/>
                    <a:pt x="570" y="371"/>
                  </a:cubicBezTo>
                  <a:cubicBezTo>
                    <a:pt x="570" y="370"/>
                    <a:pt x="571" y="370"/>
                    <a:pt x="571" y="370"/>
                  </a:cubicBezTo>
                  <a:cubicBezTo>
                    <a:pt x="572" y="369"/>
                    <a:pt x="573" y="368"/>
                    <a:pt x="573" y="367"/>
                  </a:cubicBezTo>
                  <a:cubicBezTo>
                    <a:pt x="573" y="367"/>
                    <a:pt x="574" y="367"/>
                    <a:pt x="574" y="366"/>
                  </a:cubicBezTo>
                  <a:cubicBezTo>
                    <a:pt x="573" y="366"/>
                    <a:pt x="572" y="366"/>
                    <a:pt x="572" y="366"/>
                  </a:cubicBezTo>
                  <a:cubicBezTo>
                    <a:pt x="572" y="366"/>
                    <a:pt x="572" y="366"/>
                    <a:pt x="572" y="367"/>
                  </a:cubicBezTo>
                  <a:cubicBezTo>
                    <a:pt x="571" y="367"/>
                    <a:pt x="571" y="367"/>
                    <a:pt x="571" y="368"/>
                  </a:cubicBezTo>
                  <a:cubicBezTo>
                    <a:pt x="570" y="369"/>
                    <a:pt x="570" y="370"/>
                    <a:pt x="569" y="370"/>
                  </a:cubicBezTo>
                  <a:cubicBezTo>
                    <a:pt x="568" y="370"/>
                    <a:pt x="568" y="370"/>
                    <a:pt x="568" y="370"/>
                  </a:cubicBezTo>
                  <a:cubicBezTo>
                    <a:pt x="568" y="369"/>
                    <a:pt x="567" y="369"/>
                    <a:pt x="567" y="369"/>
                  </a:cubicBezTo>
                  <a:cubicBezTo>
                    <a:pt x="566" y="368"/>
                    <a:pt x="563" y="368"/>
                    <a:pt x="564" y="370"/>
                  </a:cubicBezTo>
                  <a:cubicBezTo>
                    <a:pt x="564" y="371"/>
                    <a:pt x="564" y="371"/>
                    <a:pt x="564" y="371"/>
                  </a:cubicBezTo>
                  <a:cubicBezTo>
                    <a:pt x="563" y="372"/>
                    <a:pt x="561" y="371"/>
                    <a:pt x="561" y="370"/>
                  </a:cubicBezTo>
                  <a:cubicBezTo>
                    <a:pt x="560" y="370"/>
                    <a:pt x="559" y="369"/>
                    <a:pt x="559" y="368"/>
                  </a:cubicBezTo>
                  <a:cubicBezTo>
                    <a:pt x="559" y="367"/>
                    <a:pt x="558" y="366"/>
                    <a:pt x="557" y="365"/>
                  </a:cubicBezTo>
                  <a:cubicBezTo>
                    <a:pt x="557" y="364"/>
                    <a:pt x="556" y="364"/>
                    <a:pt x="557" y="363"/>
                  </a:cubicBezTo>
                  <a:cubicBezTo>
                    <a:pt x="557" y="363"/>
                    <a:pt x="558" y="362"/>
                    <a:pt x="559" y="362"/>
                  </a:cubicBezTo>
                  <a:cubicBezTo>
                    <a:pt x="560" y="361"/>
                    <a:pt x="560" y="361"/>
                    <a:pt x="561" y="360"/>
                  </a:cubicBezTo>
                  <a:cubicBezTo>
                    <a:pt x="561" y="360"/>
                    <a:pt x="561" y="360"/>
                    <a:pt x="561" y="360"/>
                  </a:cubicBezTo>
                  <a:cubicBezTo>
                    <a:pt x="560" y="360"/>
                    <a:pt x="560" y="360"/>
                    <a:pt x="560" y="360"/>
                  </a:cubicBezTo>
                  <a:cubicBezTo>
                    <a:pt x="559" y="359"/>
                    <a:pt x="559" y="360"/>
                    <a:pt x="558" y="360"/>
                  </a:cubicBezTo>
                  <a:cubicBezTo>
                    <a:pt x="557" y="361"/>
                    <a:pt x="556" y="360"/>
                    <a:pt x="556" y="361"/>
                  </a:cubicBezTo>
                  <a:cubicBezTo>
                    <a:pt x="556" y="362"/>
                    <a:pt x="556" y="362"/>
                    <a:pt x="555" y="363"/>
                  </a:cubicBezTo>
                  <a:cubicBezTo>
                    <a:pt x="555" y="363"/>
                    <a:pt x="554" y="363"/>
                    <a:pt x="553" y="362"/>
                  </a:cubicBezTo>
                  <a:cubicBezTo>
                    <a:pt x="553" y="361"/>
                    <a:pt x="554" y="360"/>
                    <a:pt x="552" y="360"/>
                  </a:cubicBezTo>
                  <a:cubicBezTo>
                    <a:pt x="551" y="360"/>
                    <a:pt x="551" y="361"/>
                    <a:pt x="551" y="362"/>
                  </a:cubicBezTo>
                  <a:cubicBezTo>
                    <a:pt x="552" y="363"/>
                    <a:pt x="551" y="364"/>
                    <a:pt x="550" y="363"/>
                  </a:cubicBezTo>
                  <a:cubicBezTo>
                    <a:pt x="549" y="363"/>
                    <a:pt x="548" y="362"/>
                    <a:pt x="547" y="362"/>
                  </a:cubicBezTo>
                  <a:cubicBezTo>
                    <a:pt x="547" y="361"/>
                    <a:pt x="546" y="361"/>
                    <a:pt x="546" y="362"/>
                  </a:cubicBezTo>
                  <a:cubicBezTo>
                    <a:pt x="546" y="362"/>
                    <a:pt x="546" y="363"/>
                    <a:pt x="546" y="363"/>
                  </a:cubicBezTo>
                  <a:cubicBezTo>
                    <a:pt x="546" y="364"/>
                    <a:pt x="545" y="363"/>
                    <a:pt x="544" y="363"/>
                  </a:cubicBezTo>
                  <a:cubicBezTo>
                    <a:pt x="543" y="362"/>
                    <a:pt x="543" y="361"/>
                    <a:pt x="544" y="361"/>
                  </a:cubicBezTo>
                  <a:cubicBezTo>
                    <a:pt x="543" y="359"/>
                    <a:pt x="542" y="359"/>
                    <a:pt x="540" y="358"/>
                  </a:cubicBezTo>
                  <a:cubicBezTo>
                    <a:pt x="540" y="358"/>
                    <a:pt x="539" y="358"/>
                    <a:pt x="539" y="358"/>
                  </a:cubicBezTo>
                  <a:cubicBezTo>
                    <a:pt x="539" y="357"/>
                    <a:pt x="539" y="356"/>
                    <a:pt x="539" y="356"/>
                  </a:cubicBezTo>
                  <a:cubicBezTo>
                    <a:pt x="539" y="355"/>
                    <a:pt x="539" y="354"/>
                    <a:pt x="539" y="354"/>
                  </a:cubicBezTo>
                  <a:cubicBezTo>
                    <a:pt x="539" y="353"/>
                    <a:pt x="539" y="353"/>
                    <a:pt x="539" y="353"/>
                  </a:cubicBezTo>
                  <a:cubicBezTo>
                    <a:pt x="538" y="352"/>
                    <a:pt x="539" y="351"/>
                    <a:pt x="538" y="351"/>
                  </a:cubicBezTo>
                  <a:cubicBezTo>
                    <a:pt x="538" y="350"/>
                    <a:pt x="537" y="350"/>
                    <a:pt x="537" y="350"/>
                  </a:cubicBezTo>
                  <a:cubicBezTo>
                    <a:pt x="537" y="350"/>
                    <a:pt x="537" y="349"/>
                    <a:pt x="537" y="348"/>
                  </a:cubicBezTo>
                  <a:cubicBezTo>
                    <a:pt x="537" y="348"/>
                    <a:pt x="538" y="347"/>
                    <a:pt x="539" y="347"/>
                  </a:cubicBezTo>
                  <a:cubicBezTo>
                    <a:pt x="540" y="346"/>
                    <a:pt x="539" y="344"/>
                    <a:pt x="538" y="343"/>
                  </a:cubicBezTo>
                  <a:cubicBezTo>
                    <a:pt x="538" y="343"/>
                    <a:pt x="538" y="343"/>
                    <a:pt x="538" y="343"/>
                  </a:cubicBezTo>
                  <a:cubicBezTo>
                    <a:pt x="539" y="342"/>
                    <a:pt x="540" y="342"/>
                    <a:pt x="541" y="343"/>
                  </a:cubicBezTo>
                  <a:cubicBezTo>
                    <a:pt x="541" y="343"/>
                    <a:pt x="541" y="343"/>
                    <a:pt x="541" y="344"/>
                  </a:cubicBezTo>
                  <a:cubicBezTo>
                    <a:pt x="541" y="344"/>
                    <a:pt x="543" y="344"/>
                    <a:pt x="543" y="344"/>
                  </a:cubicBezTo>
                  <a:cubicBezTo>
                    <a:pt x="543" y="344"/>
                    <a:pt x="545" y="343"/>
                    <a:pt x="545" y="344"/>
                  </a:cubicBezTo>
                  <a:cubicBezTo>
                    <a:pt x="546" y="344"/>
                    <a:pt x="546" y="345"/>
                    <a:pt x="546" y="345"/>
                  </a:cubicBezTo>
                  <a:cubicBezTo>
                    <a:pt x="546" y="346"/>
                    <a:pt x="547" y="346"/>
                    <a:pt x="547" y="347"/>
                  </a:cubicBezTo>
                  <a:cubicBezTo>
                    <a:pt x="548" y="347"/>
                    <a:pt x="548" y="347"/>
                    <a:pt x="549" y="347"/>
                  </a:cubicBezTo>
                  <a:cubicBezTo>
                    <a:pt x="550" y="347"/>
                    <a:pt x="550" y="348"/>
                    <a:pt x="551" y="348"/>
                  </a:cubicBezTo>
                  <a:cubicBezTo>
                    <a:pt x="552" y="348"/>
                    <a:pt x="554" y="349"/>
                    <a:pt x="554" y="348"/>
                  </a:cubicBezTo>
                  <a:cubicBezTo>
                    <a:pt x="554" y="347"/>
                    <a:pt x="555" y="347"/>
                    <a:pt x="555" y="347"/>
                  </a:cubicBezTo>
                  <a:cubicBezTo>
                    <a:pt x="556" y="347"/>
                    <a:pt x="557" y="347"/>
                    <a:pt x="558" y="347"/>
                  </a:cubicBezTo>
                  <a:cubicBezTo>
                    <a:pt x="557" y="347"/>
                    <a:pt x="556" y="346"/>
                    <a:pt x="556" y="345"/>
                  </a:cubicBezTo>
                  <a:cubicBezTo>
                    <a:pt x="556" y="344"/>
                    <a:pt x="554" y="344"/>
                    <a:pt x="554" y="344"/>
                  </a:cubicBezTo>
                  <a:cubicBezTo>
                    <a:pt x="553" y="342"/>
                    <a:pt x="554" y="341"/>
                    <a:pt x="552" y="341"/>
                  </a:cubicBezTo>
                  <a:cubicBezTo>
                    <a:pt x="552" y="341"/>
                    <a:pt x="551" y="341"/>
                    <a:pt x="550" y="341"/>
                  </a:cubicBezTo>
                  <a:cubicBezTo>
                    <a:pt x="550" y="340"/>
                    <a:pt x="549" y="339"/>
                    <a:pt x="549" y="339"/>
                  </a:cubicBezTo>
                  <a:cubicBezTo>
                    <a:pt x="547" y="339"/>
                    <a:pt x="546" y="339"/>
                    <a:pt x="544" y="338"/>
                  </a:cubicBezTo>
                  <a:cubicBezTo>
                    <a:pt x="543" y="338"/>
                    <a:pt x="542" y="338"/>
                    <a:pt x="541" y="338"/>
                  </a:cubicBezTo>
                  <a:cubicBezTo>
                    <a:pt x="541" y="338"/>
                    <a:pt x="540" y="338"/>
                    <a:pt x="540" y="338"/>
                  </a:cubicBezTo>
                  <a:cubicBezTo>
                    <a:pt x="539" y="337"/>
                    <a:pt x="538" y="337"/>
                    <a:pt x="538" y="336"/>
                  </a:cubicBezTo>
                  <a:cubicBezTo>
                    <a:pt x="538" y="336"/>
                    <a:pt x="538" y="336"/>
                    <a:pt x="538" y="336"/>
                  </a:cubicBezTo>
                  <a:cubicBezTo>
                    <a:pt x="538" y="335"/>
                    <a:pt x="538" y="335"/>
                    <a:pt x="537" y="335"/>
                  </a:cubicBezTo>
                  <a:cubicBezTo>
                    <a:pt x="537" y="334"/>
                    <a:pt x="537" y="333"/>
                    <a:pt x="537" y="333"/>
                  </a:cubicBezTo>
                  <a:cubicBezTo>
                    <a:pt x="537" y="332"/>
                    <a:pt x="537" y="332"/>
                    <a:pt x="537" y="331"/>
                  </a:cubicBezTo>
                  <a:cubicBezTo>
                    <a:pt x="538" y="331"/>
                    <a:pt x="538" y="330"/>
                    <a:pt x="538" y="329"/>
                  </a:cubicBezTo>
                  <a:cubicBezTo>
                    <a:pt x="538" y="328"/>
                    <a:pt x="538" y="327"/>
                    <a:pt x="539" y="327"/>
                  </a:cubicBezTo>
                  <a:cubicBezTo>
                    <a:pt x="540" y="327"/>
                    <a:pt x="540" y="326"/>
                    <a:pt x="540" y="325"/>
                  </a:cubicBezTo>
                  <a:cubicBezTo>
                    <a:pt x="540" y="325"/>
                    <a:pt x="541" y="324"/>
                    <a:pt x="541" y="323"/>
                  </a:cubicBezTo>
                  <a:cubicBezTo>
                    <a:pt x="541" y="322"/>
                    <a:pt x="540" y="320"/>
                    <a:pt x="541" y="320"/>
                  </a:cubicBezTo>
                  <a:cubicBezTo>
                    <a:pt x="541" y="319"/>
                    <a:pt x="542" y="319"/>
                    <a:pt x="542" y="319"/>
                  </a:cubicBezTo>
                  <a:cubicBezTo>
                    <a:pt x="542" y="319"/>
                    <a:pt x="544" y="318"/>
                    <a:pt x="544" y="317"/>
                  </a:cubicBezTo>
                  <a:cubicBezTo>
                    <a:pt x="544" y="316"/>
                    <a:pt x="545" y="316"/>
                    <a:pt x="545" y="316"/>
                  </a:cubicBezTo>
                  <a:cubicBezTo>
                    <a:pt x="546" y="316"/>
                    <a:pt x="547" y="316"/>
                    <a:pt x="548" y="315"/>
                  </a:cubicBezTo>
                  <a:cubicBezTo>
                    <a:pt x="548" y="315"/>
                    <a:pt x="548" y="315"/>
                    <a:pt x="548" y="314"/>
                  </a:cubicBezTo>
                  <a:cubicBezTo>
                    <a:pt x="547" y="314"/>
                    <a:pt x="547" y="314"/>
                    <a:pt x="547" y="313"/>
                  </a:cubicBezTo>
                  <a:cubicBezTo>
                    <a:pt x="546" y="313"/>
                    <a:pt x="547" y="312"/>
                    <a:pt x="547" y="312"/>
                  </a:cubicBezTo>
                  <a:cubicBezTo>
                    <a:pt x="548" y="311"/>
                    <a:pt x="548" y="310"/>
                    <a:pt x="548" y="309"/>
                  </a:cubicBezTo>
                  <a:cubicBezTo>
                    <a:pt x="548" y="309"/>
                    <a:pt x="549" y="308"/>
                    <a:pt x="549" y="308"/>
                  </a:cubicBezTo>
                  <a:cubicBezTo>
                    <a:pt x="549" y="306"/>
                    <a:pt x="550" y="306"/>
                    <a:pt x="550" y="305"/>
                  </a:cubicBezTo>
                  <a:cubicBezTo>
                    <a:pt x="551" y="305"/>
                    <a:pt x="551" y="304"/>
                    <a:pt x="551" y="304"/>
                  </a:cubicBezTo>
                  <a:cubicBezTo>
                    <a:pt x="552" y="304"/>
                    <a:pt x="552" y="304"/>
                    <a:pt x="553" y="303"/>
                  </a:cubicBezTo>
                  <a:cubicBezTo>
                    <a:pt x="554" y="303"/>
                    <a:pt x="554" y="302"/>
                    <a:pt x="554" y="301"/>
                  </a:cubicBezTo>
                  <a:cubicBezTo>
                    <a:pt x="554" y="301"/>
                    <a:pt x="554" y="301"/>
                    <a:pt x="554" y="301"/>
                  </a:cubicBezTo>
                  <a:cubicBezTo>
                    <a:pt x="555" y="301"/>
                    <a:pt x="556" y="302"/>
                    <a:pt x="557" y="302"/>
                  </a:cubicBezTo>
                  <a:cubicBezTo>
                    <a:pt x="557" y="302"/>
                    <a:pt x="556" y="299"/>
                    <a:pt x="556" y="299"/>
                  </a:cubicBezTo>
                  <a:cubicBezTo>
                    <a:pt x="556" y="299"/>
                    <a:pt x="556" y="299"/>
                    <a:pt x="556" y="298"/>
                  </a:cubicBezTo>
                  <a:cubicBezTo>
                    <a:pt x="557" y="298"/>
                    <a:pt x="558" y="296"/>
                    <a:pt x="559" y="296"/>
                  </a:cubicBezTo>
                  <a:cubicBezTo>
                    <a:pt x="560" y="295"/>
                    <a:pt x="559" y="293"/>
                    <a:pt x="560" y="293"/>
                  </a:cubicBezTo>
                  <a:cubicBezTo>
                    <a:pt x="560" y="292"/>
                    <a:pt x="561" y="292"/>
                    <a:pt x="561" y="292"/>
                  </a:cubicBezTo>
                  <a:cubicBezTo>
                    <a:pt x="561" y="292"/>
                    <a:pt x="561" y="292"/>
                    <a:pt x="561" y="292"/>
                  </a:cubicBezTo>
                  <a:cubicBezTo>
                    <a:pt x="562" y="291"/>
                    <a:pt x="562" y="291"/>
                    <a:pt x="562" y="291"/>
                  </a:cubicBezTo>
                  <a:cubicBezTo>
                    <a:pt x="563" y="291"/>
                    <a:pt x="564" y="290"/>
                    <a:pt x="564" y="289"/>
                  </a:cubicBezTo>
                  <a:cubicBezTo>
                    <a:pt x="564" y="289"/>
                    <a:pt x="564" y="289"/>
                    <a:pt x="564" y="289"/>
                  </a:cubicBezTo>
                  <a:cubicBezTo>
                    <a:pt x="565" y="289"/>
                    <a:pt x="565" y="289"/>
                    <a:pt x="566" y="289"/>
                  </a:cubicBezTo>
                  <a:cubicBezTo>
                    <a:pt x="566" y="289"/>
                    <a:pt x="566" y="289"/>
                    <a:pt x="566" y="288"/>
                  </a:cubicBezTo>
                  <a:cubicBezTo>
                    <a:pt x="566" y="288"/>
                    <a:pt x="566" y="287"/>
                    <a:pt x="566" y="286"/>
                  </a:cubicBezTo>
                  <a:cubicBezTo>
                    <a:pt x="566" y="286"/>
                    <a:pt x="568" y="286"/>
                    <a:pt x="568" y="285"/>
                  </a:cubicBezTo>
                  <a:cubicBezTo>
                    <a:pt x="568" y="285"/>
                    <a:pt x="568" y="284"/>
                    <a:pt x="569" y="284"/>
                  </a:cubicBezTo>
                  <a:cubicBezTo>
                    <a:pt x="570" y="284"/>
                    <a:pt x="571" y="283"/>
                    <a:pt x="571" y="283"/>
                  </a:cubicBezTo>
                  <a:cubicBezTo>
                    <a:pt x="572" y="282"/>
                    <a:pt x="573" y="281"/>
                    <a:pt x="574" y="281"/>
                  </a:cubicBezTo>
                  <a:cubicBezTo>
                    <a:pt x="575" y="280"/>
                    <a:pt x="576" y="281"/>
                    <a:pt x="576" y="280"/>
                  </a:cubicBezTo>
                  <a:cubicBezTo>
                    <a:pt x="577" y="279"/>
                    <a:pt x="578" y="279"/>
                    <a:pt x="578" y="279"/>
                  </a:cubicBezTo>
                  <a:cubicBezTo>
                    <a:pt x="579" y="279"/>
                    <a:pt x="580" y="279"/>
                    <a:pt x="581" y="279"/>
                  </a:cubicBezTo>
                  <a:cubicBezTo>
                    <a:pt x="582" y="279"/>
                    <a:pt x="583" y="278"/>
                    <a:pt x="583" y="278"/>
                  </a:cubicBezTo>
                  <a:cubicBezTo>
                    <a:pt x="584" y="278"/>
                    <a:pt x="585" y="278"/>
                    <a:pt x="586" y="278"/>
                  </a:cubicBezTo>
                  <a:cubicBezTo>
                    <a:pt x="587" y="278"/>
                    <a:pt x="588" y="278"/>
                    <a:pt x="588" y="278"/>
                  </a:cubicBezTo>
                  <a:cubicBezTo>
                    <a:pt x="590" y="279"/>
                    <a:pt x="591" y="278"/>
                    <a:pt x="593" y="278"/>
                  </a:cubicBezTo>
                  <a:cubicBezTo>
                    <a:pt x="593" y="278"/>
                    <a:pt x="594" y="279"/>
                    <a:pt x="594" y="279"/>
                  </a:cubicBezTo>
                  <a:cubicBezTo>
                    <a:pt x="595" y="279"/>
                    <a:pt x="596" y="280"/>
                    <a:pt x="596" y="280"/>
                  </a:cubicBezTo>
                  <a:cubicBezTo>
                    <a:pt x="597" y="281"/>
                    <a:pt x="599" y="281"/>
                    <a:pt x="600" y="282"/>
                  </a:cubicBezTo>
                  <a:cubicBezTo>
                    <a:pt x="600" y="283"/>
                    <a:pt x="598" y="284"/>
                    <a:pt x="597" y="285"/>
                  </a:cubicBezTo>
                  <a:cubicBezTo>
                    <a:pt x="597" y="285"/>
                    <a:pt x="596" y="286"/>
                    <a:pt x="596" y="286"/>
                  </a:cubicBezTo>
                  <a:cubicBezTo>
                    <a:pt x="595" y="286"/>
                    <a:pt x="594" y="286"/>
                    <a:pt x="593" y="287"/>
                  </a:cubicBezTo>
                  <a:cubicBezTo>
                    <a:pt x="592" y="287"/>
                    <a:pt x="591" y="287"/>
                    <a:pt x="591" y="288"/>
                  </a:cubicBezTo>
                  <a:cubicBezTo>
                    <a:pt x="590" y="289"/>
                    <a:pt x="590" y="289"/>
                    <a:pt x="589" y="290"/>
                  </a:cubicBezTo>
                  <a:cubicBezTo>
                    <a:pt x="589" y="290"/>
                    <a:pt x="588" y="290"/>
                    <a:pt x="587" y="291"/>
                  </a:cubicBezTo>
                  <a:cubicBezTo>
                    <a:pt x="587" y="291"/>
                    <a:pt x="586" y="292"/>
                    <a:pt x="585" y="292"/>
                  </a:cubicBezTo>
                  <a:cubicBezTo>
                    <a:pt x="585" y="293"/>
                    <a:pt x="584" y="293"/>
                    <a:pt x="584" y="294"/>
                  </a:cubicBezTo>
                  <a:cubicBezTo>
                    <a:pt x="583" y="295"/>
                    <a:pt x="582" y="295"/>
                    <a:pt x="582" y="296"/>
                  </a:cubicBezTo>
                  <a:cubicBezTo>
                    <a:pt x="581" y="297"/>
                    <a:pt x="581" y="299"/>
                    <a:pt x="580" y="300"/>
                  </a:cubicBezTo>
                  <a:cubicBezTo>
                    <a:pt x="579" y="301"/>
                    <a:pt x="578" y="302"/>
                    <a:pt x="577" y="302"/>
                  </a:cubicBezTo>
                  <a:cubicBezTo>
                    <a:pt x="576" y="303"/>
                    <a:pt x="575" y="303"/>
                    <a:pt x="575" y="304"/>
                  </a:cubicBezTo>
                  <a:cubicBezTo>
                    <a:pt x="575" y="305"/>
                    <a:pt x="575" y="306"/>
                    <a:pt x="575" y="307"/>
                  </a:cubicBezTo>
                  <a:cubicBezTo>
                    <a:pt x="574" y="308"/>
                    <a:pt x="574" y="309"/>
                    <a:pt x="575" y="311"/>
                  </a:cubicBezTo>
                  <a:cubicBezTo>
                    <a:pt x="576" y="312"/>
                    <a:pt x="577" y="313"/>
                    <a:pt x="577" y="314"/>
                  </a:cubicBezTo>
                  <a:cubicBezTo>
                    <a:pt x="577" y="314"/>
                    <a:pt x="576" y="315"/>
                    <a:pt x="575" y="315"/>
                  </a:cubicBezTo>
                  <a:cubicBezTo>
                    <a:pt x="574" y="316"/>
                    <a:pt x="574" y="317"/>
                    <a:pt x="573" y="318"/>
                  </a:cubicBezTo>
                  <a:cubicBezTo>
                    <a:pt x="573" y="318"/>
                    <a:pt x="573" y="318"/>
                    <a:pt x="572" y="319"/>
                  </a:cubicBezTo>
                  <a:cubicBezTo>
                    <a:pt x="572" y="319"/>
                    <a:pt x="572" y="319"/>
                    <a:pt x="572" y="319"/>
                  </a:cubicBezTo>
                  <a:cubicBezTo>
                    <a:pt x="572" y="320"/>
                    <a:pt x="572" y="320"/>
                    <a:pt x="572" y="320"/>
                  </a:cubicBezTo>
                  <a:cubicBezTo>
                    <a:pt x="572" y="321"/>
                    <a:pt x="572" y="322"/>
                    <a:pt x="572" y="323"/>
                  </a:cubicBezTo>
                  <a:cubicBezTo>
                    <a:pt x="571" y="323"/>
                    <a:pt x="571" y="323"/>
                    <a:pt x="570" y="324"/>
                  </a:cubicBezTo>
                  <a:cubicBezTo>
                    <a:pt x="570" y="325"/>
                    <a:pt x="570" y="326"/>
                    <a:pt x="570" y="326"/>
                  </a:cubicBezTo>
                  <a:cubicBezTo>
                    <a:pt x="570" y="326"/>
                    <a:pt x="571" y="327"/>
                    <a:pt x="571" y="327"/>
                  </a:cubicBezTo>
                  <a:cubicBezTo>
                    <a:pt x="572" y="328"/>
                    <a:pt x="571" y="330"/>
                    <a:pt x="572" y="331"/>
                  </a:cubicBezTo>
                  <a:cubicBezTo>
                    <a:pt x="572" y="332"/>
                    <a:pt x="572" y="332"/>
                    <a:pt x="573" y="333"/>
                  </a:cubicBezTo>
                  <a:cubicBezTo>
                    <a:pt x="573" y="333"/>
                    <a:pt x="573" y="334"/>
                    <a:pt x="573" y="334"/>
                  </a:cubicBezTo>
                  <a:cubicBezTo>
                    <a:pt x="573" y="335"/>
                    <a:pt x="573" y="335"/>
                    <a:pt x="574" y="336"/>
                  </a:cubicBezTo>
                  <a:cubicBezTo>
                    <a:pt x="574" y="337"/>
                    <a:pt x="576" y="338"/>
                    <a:pt x="577" y="339"/>
                  </a:cubicBezTo>
                  <a:cubicBezTo>
                    <a:pt x="578" y="339"/>
                    <a:pt x="578" y="340"/>
                    <a:pt x="578" y="340"/>
                  </a:cubicBezTo>
                  <a:cubicBezTo>
                    <a:pt x="578" y="341"/>
                    <a:pt x="578" y="342"/>
                    <a:pt x="578" y="343"/>
                  </a:cubicBezTo>
                  <a:cubicBezTo>
                    <a:pt x="578" y="343"/>
                    <a:pt x="577" y="343"/>
                    <a:pt x="577" y="342"/>
                  </a:cubicBezTo>
                  <a:cubicBezTo>
                    <a:pt x="577" y="342"/>
                    <a:pt x="576" y="341"/>
                    <a:pt x="576" y="342"/>
                  </a:cubicBezTo>
                  <a:cubicBezTo>
                    <a:pt x="576" y="342"/>
                    <a:pt x="575" y="342"/>
                    <a:pt x="575" y="342"/>
                  </a:cubicBezTo>
                  <a:cubicBezTo>
                    <a:pt x="574" y="342"/>
                    <a:pt x="574" y="343"/>
                    <a:pt x="573" y="343"/>
                  </a:cubicBezTo>
                  <a:cubicBezTo>
                    <a:pt x="573" y="343"/>
                    <a:pt x="573" y="344"/>
                    <a:pt x="574" y="344"/>
                  </a:cubicBezTo>
                  <a:cubicBezTo>
                    <a:pt x="574" y="345"/>
                    <a:pt x="575" y="344"/>
                    <a:pt x="575" y="345"/>
                  </a:cubicBezTo>
                  <a:cubicBezTo>
                    <a:pt x="576" y="345"/>
                    <a:pt x="576" y="345"/>
                    <a:pt x="576" y="345"/>
                  </a:cubicBezTo>
                  <a:cubicBezTo>
                    <a:pt x="576" y="345"/>
                    <a:pt x="576" y="346"/>
                    <a:pt x="576" y="346"/>
                  </a:cubicBezTo>
                  <a:cubicBezTo>
                    <a:pt x="576" y="347"/>
                    <a:pt x="575" y="347"/>
                    <a:pt x="575" y="348"/>
                  </a:cubicBezTo>
                  <a:cubicBezTo>
                    <a:pt x="575" y="348"/>
                    <a:pt x="575" y="348"/>
                    <a:pt x="575" y="349"/>
                  </a:cubicBezTo>
                  <a:cubicBezTo>
                    <a:pt x="575" y="350"/>
                    <a:pt x="575" y="351"/>
                    <a:pt x="575" y="353"/>
                  </a:cubicBezTo>
                  <a:cubicBezTo>
                    <a:pt x="575" y="353"/>
                    <a:pt x="575" y="353"/>
                    <a:pt x="575" y="353"/>
                  </a:cubicBezTo>
                  <a:cubicBezTo>
                    <a:pt x="576" y="352"/>
                    <a:pt x="576" y="351"/>
                    <a:pt x="576" y="350"/>
                  </a:cubicBezTo>
                  <a:cubicBezTo>
                    <a:pt x="577" y="349"/>
                    <a:pt x="578" y="347"/>
                    <a:pt x="579" y="345"/>
                  </a:cubicBezTo>
                  <a:cubicBezTo>
                    <a:pt x="580" y="344"/>
                    <a:pt x="580" y="344"/>
                    <a:pt x="580" y="343"/>
                  </a:cubicBezTo>
                  <a:cubicBezTo>
                    <a:pt x="579" y="342"/>
                    <a:pt x="580" y="341"/>
                    <a:pt x="580" y="340"/>
                  </a:cubicBezTo>
                  <a:cubicBezTo>
                    <a:pt x="580" y="340"/>
                    <a:pt x="580" y="339"/>
                    <a:pt x="581" y="339"/>
                  </a:cubicBezTo>
                  <a:cubicBezTo>
                    <a:pt x="582" y="338"/>
                    <a:pt x="582" y="337"/>
                    <a:pt x="582" y="336"/>
                  </a:cubicBezTo>
                  <a:cubicBezTo>
                    <a:pt x="582" y="335"/>
                    <a:pt x="582" y="334"/>
                    <a:pt x="581" y="333"/>
                  </a:cubicBezTo>
                  <a:cubicBezTo>
                    <a:pt x="581" y="333"/>
                    <a:pt x="580" y="333"/>
                    <a:pt x="580" y="332"/>
                  </a:cubicBezTo>
                  <a:cubicBezTo>
                    <a:pt x="579" y="332"/>
                    <a:pt x="580" y="331"/>
                    <a:pt x="579" y="330"/>
                  </a:cubicBezTo>
                  <a:cubicBezTo>
                    <a:pt x="578" y="330"/>
                    <a:pt x="578" y="329"/>
                    <a:pt x="578" y="329"/>
                  </a:cubicBezTo>
                  <a:cubicBezTo>
                    <a:pt x="578" y="328"/>
                    <a:pt x="578" y="327"/>
                    <a:pt x="577" y="326"/>
                  </a:cubicBezTo>
                  <a:cubicBezTo>
                    <a:pt x="577" y="326"/>
                    <a:pt x="576" y="325"/>
                    <a:pt x="576" y="325"/>
                  </a:cubicBezTo>
                  <a:cubicBezTo>
                    <a:pt x="576" y="324"/>
                    <a:pt x="577" y="323"/>
                    <a:pt x="577" y="323"/>
                  </a:cubicBezTo>
                  <a:cubicBezTo>
                    <a:pt x="578" y="323"/>
                    <a:pt x="578" y="323"/>
                    <a:pt x="578" y="324"/>
                  </a:cubicBezTo>
                  <a:cubicBezTo>
                    <a:pt x="578" y="324"/>
                    <a:pt x="579" y="323"/>
                    <a:pt x="579" y="323"/>
                  </a:cubicBezTo>
                  <a:cubicBezTo>
                    <a:pt x="580" y="323"/>
                    <a:pt x="581" y="322"/>
                    <a:pt x="581" y="321"/>
                  </a:cubicBezTo>
                  <a:cubicBezTo>
                    <a:pt x="582" y="320"/>
                    <a:pt x="581" y="319"/>
                    <a:pt x="583" y="319"/>
                  </a:cubicBezTo>
                  <a:cubicBezTo>
                    <a:pt x="584" y="319"/>
                    <a:pt x="585" y="320"/>
                    <a:pt x="585" y="321"/>
                  </a:cubicBezTo>
                  <a:cubicBezTo>
                    <a:pt x="585" y="321"/>
                    <a:pt x="585" y="322"/>
                    <a:pt x="585" y="322"/>
                  </a:cubicBezTo>
                  <a:cubicBezTo>
                    <a:pt x="586" y="322"/>
                    <a:pt x="586" y="322"/>
                    <a:pt x="586" y="321"/>
                  </a:cubicBezTo>
                  <a:cubicBezTo>
                    <a:pt x="586" y="321"/>
                    <a:pt x="586" y="321"/>
                    <a:pt x="586" y="321"/>
                  </a:cubicBezTo>
                  <a:cubicBezTo>
                    <a:pt x="586" y="321"/>
                    <a:pt x="586" y="321"/>
                    <a:pt x="586" y="320"/>
                  </a:cubicBezTo>
                  <a:cubicBezTo>
                    <a:pt x="586" y="319"/>
                    <a:pt x="588" y="319"/>
                    <a:pt x="589" y="318"/>
                  </a:cubicBezTo>
                  <a:cubicBezTo>
                    <a:pt x="590" y="318"/>
                    <a:pt x="591" y="316"/>
                    <a:pt x="591" y="316"/>
                  </a:cubicBezTo>
                  <a:cubicBezTo>
                    <a:pt x="592" y="316"/>
                    <a:pt x="592" y="315"/>
                    <a:pt x="592" y="315"/>
                  </a:cubicBezTo>
                  <a:cubicBezTo>
                    <a:pt x="592" y="315"/>
                    <a:pt x="591" y="314"/>
                    <a:pt x="591" y="314"/>
                  </a:cubicBezTo>
                  <a:cubicBezTo>
                    <a:pt x="589" y="314"/>
                    <a:pt x="588" y="315"/>
                    <a:pt x="587" y="316"/>
                  </a:cubicBezTo>
                  <a:cubicBezTo>
                    <a:pt x="587" y="316"/>
                    <a:pt x="586" y="316"/>
                    <a:pt x="586" y="316"/>
                  </a:cubicBezTo>
                  <a:cubicBezTo>
                    <a:pt x="585" y="316"/>
                    <a:pt x="585" y="316"/>
                    <a:pt x="585" y="316"/>
                  </a:cubicBezTo>
                  <a:cubicBezTo>
                    <a:pt x="584" y="315"/>
                    <a:pt x="584" y="314"/>
                    <a:pt x="583" y="314"/>
                  </a:cubicBezTo>
                  <a:cubicBezTo>
                    <a:pt x="583" y="314"/>
                    <a:pt x="582" y="313"/>
                    <a:pt x="583" y="313"/>
                  </a:cubicBezTo>
                  <a:cubicBezTo>
                    <a:pt x="583" y="312"/>
                    <a:pt x="586" y="313"/>
                    <a:pt x="585" y="311"/>
                  </a:cubicBezTo>
                  <a:cubicBezTo>
                    <a:pt x="585" y="310"/>
                    <a:pt x="584" y="310"/>
                    <a:pt x="584" y="310"/>
                  </a:cubicBezTo>
                  <a:cubicBezTo>
                    <a:pt x="584" y="310"/>
                    <a:pt x="584" y="310"/>
                    <a:pt x="583" y="309"/>
                  </a:cubicBezTo>
                  <a:cubicBezTo>
                    <a:pt x="583" y="309"/>
                    <a:pt x="584" y="308"/>
                    <a:pt x="584" y="308"/>
                  </a:cubicBezTo>
                  <a:cubicBezTo>
                    <a:pt x="584" y="307"/>
                    <a:pt x="585" y="307"/>
                    <a:pt x="585" y="306"/>
                  </a:cubicBezTo>
                  <a:cubicBezTo>
                    <a:pt x="585" y="305"/>
                    <a:pt x="585" y="304"/>
                    <a:pt x="585" y="304"/>
                  </a:cubicBezTo>
                  <a:cubicBezTo>
                    <a:pt x="585" y="303"/>
                    <a:pt x="587" y="302"/>
                    <a:pt x="588" y="302"/>
                  </a:cubicBezTo>
                  <a:cubicBezTo>
                    <a:pt x="589" y="301"/>
                    <a:pt x="589" y="302"/>
                    <a:pt x="591" y="303"/>
                  </a:cubicBezTo>
                  <a:cubicBezTo>
                    <a:pt x="592" y="304"/>
                    <a:pt x="592" y="305"/>
                    <a:pt x="593" y="305"/>
                  </a:cubicBezTo>
                  <a:cubicBezTo>
                    <a:pt x="593" y="305"/>
                    <a:pt x="594" y="305"/>
                    <a:pt x="594" y="305"/>
                  </a:cubicBezTo>
                  <a:cubicBezTo>
                    <a:pt x="595" y="306"/>
                    <a:pt x="595" y="306"/>
                    <a:pt x="596" y="307"/>
                  </a:cubicBezTo>
                  <a:cubicBezTo>
                    <a:pt x="596" y="307"/>
                    <a:pt x="597" y="307"/>
                    <a:pt x="597" y="307"/>
                  </a:cubicBezTo>
                  <a:cubicBezTo>
                    <a:pt x="597" y="307"/>
                    <a:pt x="597" y="306"/>
                    <a:pt x="596" y="306"/>
                  </a:cubicBezTo>
                  <a:cubicBezTo>
                    <a:pt x="596" y="305"/>
                    <a:pt x="596" y="305"/>
                    <a:pt x="595" y="304"/>
                  </a:cubicBezTo>
                  <a:cubicBezTo>
                    <a:pt x="595" y="304"/>
                    <a:pt x="594" y="303"/>
                    <a:pt x="593" y="303"/>
                  </a:cubicBezTo>
                  <a:cubicBezTo>
                    <a:pt x="593" y="303"/>
                    <a:pt x="593" y="303"/>
                    <a:pt x="593" y="302"/>
                  </a:cubicBezTo>
                  <a:cubicBezTo>
                    <a:pt x="593" y="302"/>
                    <a:pt x="592" y="301"/>
                    <a:pt x="591" y="301"/>
                  </a:cubicBezTo>
                  <a:cubicBezTo>
                    <a:pt x="590" y="300"/>
                    <a:pt x="589" y="299"/>
                    <a:pt x="588" y="299"/>
                  </a:cubicBezTo>
                  <a:cubicBezTo>
                    <a:pt x="588" y="299"/>
                    <a:pt x="588" y="298"/>
                    <a:pt x="588" y="298"/>
                  </a:cubicBezTo>
                  <a:cubicBezTo>
                    <a:pt x="589" y="298"/>
                    <a:pt x="589" y="298"/>
                    <a:pt x="589" y="298"/>
                  </a:cubicBezTo>
                  <a:cubicBezTo>
                    <a:pt x="590" y="298"/>
                    <a:pt x="590" y="298"/>
                    <a:pt x="591" y="298"/>
                  </a:cubicBezTo>
                  <a:cubicBezTo>
                    <a:pt x="591" y="298"/>
                    <a:pt x="592" y="298"/>
                    <a:pt x="593" y="297"/>
                  </a:cubicBezTo>
                  <a:cubicBezTo>
                    <a:pt x="593" y="297"/>
                    <a:pt x="593" y="297"/>
                    <a:pt x="593" y="298"/>
                  </a:cubicBezTo>
                  <a:cubicBezTo>
                    <a:pt x="594" y="298"/>
                    <a:pt x="594" y="299"/>
                    <a:pt x="595" y="299"/>
                  </a:cubicBezTo>
                  <a:cubicBezTo>
                    <a:pt x="595" y="300"/>
                    <a:pt x="596" y="300"/>
                    <a:pt x="597" y="301"/>
                  </a:cubicBezTo>
                  <a:cubicBezTo>
                    <a:pt x="598" y="301"/>
                    <a:pt x="599" y="302"/>
                    <a:pt x="600" y="302"/>
                  </a:cubicBezTo>
                  <a:cubicBezTo>
                    <a:pt x="601" y="302"/>
                    <a:pt x="600" y="302"/>
                    <a:pt x="600" y="302"/>
                  </a:cubicBezTo>
                  <a:cubicBezTo>
                    <a:pt x="599" y="301"/>
                    <a:pt x="598" y="300"/>
                    <a:pt x="597" y="299"/>
                  </a:cubicBezTo>
                  <a:cubicBezTo>
                    <a:pt x="597" y="299"/>
                    <a:pt x="597" y="298"/>
                    <a:pt x="596" y="297"/>
                  </a:cubicBezTo>
                  <a:cubicBezTo>
                    <a:pt x="596" y="297"/>
                    <a:pt x="594" y="297"/>
                    <a:pt x="594" y="296"/>
                  </a:cubicBezTo>
                  <a:cubicBezTo>
                    <a:pt x="594" y="294"/>
                    <a:pt x="594" y="294"/>
                    <a:pt x="595" y="293"/>
                  </a:cubicBezTo>
                  <a:cubicBezTo>
                    <a:pt x="595" y="293"/>
                    <a:pt x="597" y="293"/>
                    <a:pt x="597" y="293"/>
                  </a:cubicBezTo>
                  <a:cubicBezTo>
                    <a:pt x="597" y="294"/>
                    <a:pt x="597" y="294"/>
                    <a:pt x="597" y="294"/>
                  </a:cubicBezTo>
                  <a:cubicBezTo>
                    <a:pt x="597" y="295"/>
                    <a:pt x="599" y="297"/>
                    <a:pt x="599" y="294"/>
                  </a:cubicBezTo>
                  <a:cubicBezTo>
                    <a:pt x="599" y="294"/>
                    <a:pt x="599" y="293"/>
                    <a:pt x="599" y="293"/>
                  </a:cubicBezTo>
                  <a:cubicBezTo>
                    <a:pt x="599" y="292"/>
                    <a:pt x="601" y="292"/>
                    <a:pt x="602" y="292"/>
                  </a:cubicBezTo>
                  <a:cubicBezTo>
                    <a:pt x="602" y="292"/>
                    <a:pt x="602" y="293"/>
                    <a:pt x="603" y="293"/>
                  </a:cubicBezTo>
                  <a:cubicBezTo>
                    <a:pt x="603" y="294"/>
                    <a:pt x="604" y="294"/>
                    <a:pt x="604" y="295"/>
                  </a:cubicBezTo>
                  <a:cubicBezTo>
                    <a:pt x="605" y="296"/>
                    <a:pt x="605" y="297"/>
                    <a:pt x="605" y="298"/>
                  </a:cubicBezTo>
                  <a:cubicBezTo>
                    <a:pt x="605" y="298"/>
                    <a:pt x="605" y="298"/>
                    <a:pt x="606" y="297"/>
                  </a:cubicBezTo>
                  <a:cubicBezTo>
                    <a:pt x="606" y="297"/>
                    <a:pt x="606" y="297"/>
                    <a:pt x="606" y="296"/>
                  </a:cubicBezTo>
                  <a:cubicBezTo>
                    <a:pt x="606" y="296"/>
                    <a:pt x="606" y="295"/>
                    <a:pt x="606" y="294"/>
                  </a:cubicBezTo>
                  <a:cubicBezTo>
                    <a:pt x="605" y="294"/>
                    <a:pt x="605" y="293"/>
                    <a:pt x="604" y="293"/>
                  </a:cubicBezTo>
                  <a:cubicBezTo>
                    <a:pt x="604" y="293"/>
                    <a:pt x="604" y="293"/>
                    <a:pt x="604" y="293"/>
                  </a:cubicBezTo>
                  <a:cubicBezTo>
                    <a:pt x="604" y="292"/>
                    <a:pt x="605" y="291"/>
                    <a:pt x="605" y="291"/>
                  </a:cubicBezTo>
                  <a:cubicBezTo>
                    <a:pt x="606" y="291"/>
                    <a:pt x="607" y="291"/>
                    <a:pt x="608" y="291"/>
                  </a:cubicBezTo>
                  <a:cubicBezTo>
                    <a:pt x="609" y="291"/>
                    <a:pt x="610" y="290"/>
                    <a:pt x="611" y="290"/>
                  </a:cubicBezTo>
                  <a:cubicBezTo>
                    <a:pt x="612" y="289"/>
                    <a:pt x="615" y="289"/>
                    <a:pt x="616" y="288"/>
                  </a:cubicBezTo>
                  <a:cubicBezTo>
                    <a:pt x="616" y="287"/>
                    <a:pt x="616" y="287"/>
                    <a:pt x="617" y="287"/>
                  </a:cubicBezTo>
                  <a:cubicBezTo>
                    <a:pt x="618" y="287"/>
                    <a:pt x="619" y="287"/>
                    <a:pt x="620" y="287"/>
                  </a:cubicBezTo>
                  <a:cubicBezTo>
                    <a:pt x="621" y="287"/>
                    <a:pt x="622" y="287"/>
                    <a:pt x="623" y="287"/>
                  </a:cubicBezTo>
                  <a:cubicBezTo>
                    <a:pt x="624" y="287"/>
                    <a:pt x="625" y="287"/>
                    <a:pt x="626" y="287"/>
                  </a:cubicBezTo>
                  <a:cubicBezTo>
                    <a:pt x="626" y="287"/>
                    <a:pt x="626" y="287"/>
                    <a:pt x="626" y="288"/>
                  </a:cubicBezTo>
                  <a:cubicBezTo>
                    <a:pt x="626" y="288"/>
                    <a:pt x="626" y="288"/>
                    <a:pt x="626" y="288"/>
                  </a:cubicBezTo>
                  <a:cubicBezTo>
                    <a:pt x="626" y="288"/>
                    <a:pt x="626" y="288"/>
                    <a:pt x="627" y="289"/>
                  </a:cubicBezTo>
                  <a:cubicBezTo>
                    <a:pt x="627" y="289"/>
                    <a:pt x="626" y="290"/>
                    <a:pt x="626" y="290"/>
                  </a:cubicBezTo>
                  <a:cubicBezTo>
                    <a:pt x="627" y="291"/>
                    <a:pt x="627" y="291"/>
                    <a:pt x="627" y="292"/>
                  </a:cubicBezTo>
                  <a:cubicBezTo>
                    <a:pt x="627" y="293"/>
                    <a:pt x="626" y="294"/>
                    <a:pt x="626" y="295"/>
                  </a:cubicBezTo>
                  <a:cubicBezTo>
                    <a:pt x="625" y="296"/>
                    <a:pt x="625" y="298"/>
                    <a:pt x="625" y="299"/>
                  </a:cubicBezTo>
                  <a:cubicBezTo>
                    <a:pt x="625" y="300"/>
                    <a:pt x="624" y="300"/>
                    <a:pt x="625" y="301"/>
                  </a:cubicBezTo>
                  <a:cubicBezTo>
                    <a:pt x="625" y="301"/>
                    <a:pt x="626" y="302"/>
                    <a:pt x="627" y="302"/>
                  </a:cubicBezTo>
                  <a:cubicBezTo>
                    <a:pt x="627" y="302"/>
                    <a:pt x="627" y="303"/>
                    <a:pt x="627" y="303"/>
                  </a:cubicBezTo>
                  <a:cubicBezTo>
                    <a:pt x="627" y="304"/>
                    <a:pt x="626" y="305"/>
                    <a:pt x="626" y="306"/>
                  </a:cubicBezTo>
                  <a:cubicBezTo>
                    <a:pt x="625" y="306"/>
                    <a:pt x="624" y="306"/>
                    <a:pt x="624" y="307"/>
                  </a:cubicBezTo>
                  <a:cubicBezTo>
                    <a:pt x="624" y="307"/>
                    <a:pt x="624" y="308"/>
                    <a:pt x="624" y="308"/>
                  </a:cubicBezTo>
                  <a:cubicBezTo>
                    <a:pt x="624" y="309"/>
                    <a:pt x="623" y="310"/>
                    <a:pt x="624" y="311"/>
                  </a:cubicBezTo>
                  <a:cubicBezTo>
                    <a:pt x="624" y="311"/>
                    <a:pt x="625" y="311"/>
                    <a:pt x="625" y="312"/>
                  </a:cubicBezTo>
                  <a:cubicBezTo>
                    <a:pt x="625" y="313"/>
                    <a:pt x="625" y="314"/>
                    <a:pt x="625" y="314"/>
                  </a:cubicBezTo>
                  <a:cubicBezTo>
                    <a:pt x="625" y="315"/>
                    <a:pt x="624" y="315"/>
                    <a:pt x="623" y="315"/>
                  </a:cubicBezTo>
                  <a:cubicBezTo>
                    <a:pt x="622" y="315"/>
                    <a:pt x="621" y="317"/>
                    <a:pt x="620" y="318"/>
                  </a:cubicBezTo>
                  <a:cubicBezTo>
                    <a:pt x="619" y="319"/>
                    <a:pt x="618" y="319"/>
                    <a:pt x="617" y="321"/>
                  </a:cubicBezTo>
                  <a:cubicBezTo>
                    <a:pt x="617" y="321"/>
                    <a:pt x="616" y="322"/>
                    <a:pt x="616" y="323"/>
                  </a:cubicBezTo>
                  <a:cubicBezTo>
                    <a:pt x="616" y="324"/>
                    <a:pt x="617" y="324"/>
                    <a:pt x="617" y="323"/>
                  </a:cubicBezTo>
                  <a:cubicBezTo>
                    <a:pt x="619" y="323"/>
                    <a:pt x="620" y="322"/>
                    <a:pt x="621" y="321"/>
                  </a:cubicBezTo>
                  <a:cubicBezTo>
                    <a:pt x="621" y="320"/>
                    <a:pt x="622" y="319"/>
                    <a:pt x="623" y="319"/>
                  </a:cubicBezTo>
                  <a:cubicBezTo>
                    <a:pt x="624" y="319"/>
                    <a:pt x="624" y="319"/>
                    <a:pt x="624" y="319"/>
                  </a:cubicBezTo>
                  <a:cubicBezTo>
                    <a:pt x="624" y="320"/>
                    <a:pt x="623" y="320"/>
                    <a:pt x="622" y="321"/>
                  </a:cubicBezTo>
                  <a:cubicBezTo>
                    <a:pt x="622" y="322"/>
                    <a:pt x="621" y="323"/>
                    <a:pt x="620" y="323"/>
                  </a:cubicBezTo>
                  <a:cubicBezTo>
                    <a:pt x="619" y="324"/>
                    <a:pt x="618" y="324"/>
                    <a:pt x="618" y="325"/>
                  </a:cubicBezTo>
                  <a:cubicBezTo>
                    <a:pt x="618" y="325"/>
                    <a:pt x="617" y="325"/>
                    <a:pt x="618" y="325"/>
                  </a:cubicBezTo>
                  <a:cubicBezTo>
                    <a:pt x="619" y="326"/>
                    <a:pt x="619" y="326"/>
                    <a:pt x="619" y="326"/>
                  </a:cubicBezTo>
                  <a:cubicBezTo>
                    <a:pt x="618" y="327"/>
                    <a:pt x="617" y="327"/>
                    <a:pt x="617" y="327"/>
                  </a:cubicBezTo>
                  <a:cubicBezTo>
                    <a:pt x="616" y="327"/>
                    <a:pt x="616" y="327"/>
                    <a:pt x="616" y="327"/>
                  </a:cubicBezTo>
                  <a:cubicBezTo>
                    <a:pt x="615" y="327"/>
                    <a:pt x="615" y="327"/>
                    <a:pt x="615" y="327"/>
                  </a:cubicBezTo>
                  <a:cubicBezTo>
                    <a:pt x="616" y="327"/>
                    <a:pt x="616" y="327"/>
                    <a:pt x="616" y="328"/>
                  </a:cubicBezTo>
                  <a:cubicBezTo>
                    <a:pt x="617" y="328"/>
                    <a:pt x="617" y="329"/>
                    <a:pt x="617" y="330"/>
                  </a:cubicBezTo>
                  <a:cubicBezTo>
                    <a:pt x="617" y="330"/>
                    <a:pt x="615" y="332"/>
                    <a:pt x="616" y="332"/>
                  </a:cubicBezTo>
                  <a:cubicBezTo>
                    <a:pt x="617" y="332"/>
                    <a:pt x="618" y="331"/>
                    <a:pt x="619" y="331"/>
                  </a:cubicBezTo>
                  <a:cubicBezTo>
                    <a:pt x="619" y="330"/>
                    <a:pt x="620" y="330"/>
                    <a:pt x="621" y="330"/>
                  </a:cubicBezTo>
                  <a:cubicBezTo>
                    <a:pt x="621" y="329"/>
                    <a:pt x="622" y="329"/>
                    <a:pt x="622" y="328"/>
                  </a:cubicBezTo>
                  <a:cubicBezTo>
                    <a:pt x="622" y="328"/>
                    <a:pt x="622" y="327"/>
                    <a:pt x="623" y="327"/>
                  </a:cubicBezTo>
                  <a:cubicBezTo>
                    <a:pt x="623" y="326"/>
                    <a:pt x="623" y="326"/>
                    <a:pt x="624" y="326"/>
                  </a:cubicBezTo>
                  <a:cubicBezTo>
                    <a:pt x="624" y="326"/>
                    <a:pt x="626" y="328"/>
                    <a:pt x="626" y="327"/>
                  </a:cubicBezTo>
                  <a:cubicBezTo>
                    <a:pt x="626" y="326"/>
                    <a:pt x="626" y="325"/>
                    <a:pt x="625" y="325"/>
                  </a:cubicBezTo>
                  <a:cubicBezTo>
                    <a:pt x="625" y="323"/>
                    <a:pt x="625" y="322"/>
                    <a:pt x="627" y="322"/>
                  </a:cubicBezTo>
                  <a:cubicBezTo>
                    <a:pt x="628" y="322"/>
                    <a:pt x="628" y="324"/>
                    <a:pt x="628" y="325"/>
                  </a:cubicBezTo>
                  <a:cubicBezTo>
                    <a:pt x="628" y="325"/>
                    <a:pt x="629" y="324"/>
                    <a:pt x="630" y="324"/>
                  </a:cubicBezTo>
                  <a:cubicBezTo>
                    <a:pt x="630" y="324"/>
                    <a:pt x="630" y="324"/>
                    <a:pt x="631" y="323"/>
                  </a:cubicBezTo>
                  <a:cubicBezTo>
                    <a:pt x="631" y="323"/>
                    <a:pt x="631" y="323"/>
                    <a:pt x="632" y="323"/>
                  </a:cubicBezTo>
                  <a:cubicBezTo>
                    <a:pt x="632" y="324"/>
                    <a:pt x="632" y="325"/>
                    <a:pt x="633" y="325"/>
                  </a:cubicBezTo>
                  <a:cubicBezTo>
                    <a:pt x="633" y="326"/>
                    <a:pt x="633" y="326"/>
                    <a:pt x="633" y="327"/>
                  </a:cubicBezTo>
                  <a:cubicBezTo>
                    <a:pt x="633" y="328"/>
                    <a:pt x="633" y="328"/>
                    <a:pt x="632" y="329"/>
                  </a:cubicBezTo>
                  <a:cubicBezTo>
                    <a:pt x="631" y="330"/>
                    <a:pt x="630" y="331"/>
                    <a:pt x="629" y="332"/>
                  </a:cubicBezTo>
                  <a:cubicBezTo>
                    <a:pt x="629" y="333"/>
                    <a:pt x="628" y="334"/>
                    <a:pt x="627" y="335"/>
                  </a:cubicBezTo>
                  <a:cubicBezTo>
                    <a:pt x="627" y="335"/>
                    <a:pt x="627" y="335"/>
                    <a:pt x="627" y="335"/>
                  </a:cubicBezTo>
                  <a:cubicBezTo>
                    <a:pt x="627" y="335"/>
                    <a:pt x="628" y="335"/>
                    <a:pt x="628" y="335"/>
                  </a:cubicBezTo>
                  <a:cubicBezTo>
                    <a:pt x="629" y="335"/>
                    <a:pt x="630" y="335"/>
                    <a:pt x="631" y="335"/>
                  </a:cubicBezTo>
                  <a:cubicBezTo>
                    <a:pt x="634" y="336"/>
                    <a:pt x="632" y="333"/>
                    <a:pt x="633" y="332"/>
                  </a:cubicBezTo>
                  <a:cubicBezTo>
                    <a:pt x="633" y="331"/>
                    <a:pt x="633" y="331"/>
                    <a:pt x="634" y="330"/>
                  </a:cubicBezTo>
                  <a:cubicBezTo>
                    <a:pt x="634" y="330"/>
                    <a:pt x="634" y="330"/>
                    <a:pt x="635" y="330"/>
                  </a:cubicBezTo>
                  <a:cubicBezTo>
                    <a:pt x="635" y="331"/>
                    <a:pt x="636" y="331"/>
                    <a:pt x="636" y="332"/>
                  </a:cubicBezTo>
                  <a:cubicBezTo>
                    <a:pt x="636" y="332"/>
                    <a:pt x="636" y="333"/>
                    <a:pt x="637" y="333"/>
                  </a:cubicBezTo>
                  <a:cubicBezTo>
                    <a:pt x="637" y="332"/>
                    <a:pt x="637" y="332"/>
                    <a:pt x="637" y="331"/>
                  </a:cubicBezTo>
                  <a:cubicBezTo>
                    <a:pt x="637" y="331"/>
                    <a:pt x="636" y="330"/>
                    <a:pt x="636" y="330"/>
                  </a:cubicBezTo>
                  <a:cubicBezTo>
                    <a:pt x="636" y="328"/>
                    <a:pt x="634" y="326"/>
                    <a:pt x="635" y="324"/>
                  </a:cubicBezTo>
                  <a:cubicBezTo>
                    <a:pt x="635" y="324"/>
                    <a:pt x="637" y="323"/>
                    <a:pt x="637" y="325"/>
                  </a:cubicBezTo>
                  <a:cubicBezTo>
                    <a:pt x="637" y="325"/>
                    <a:pt x="637" y="326"/>
                    <a:pt x="637" y="326"/>
                  </a:cubicBezTo>
                  <a:cubicBezTo>
                    <a:pt x="637" y="328"/>
                    <a:pt x="639" y="327"/>
                    <a:pt x="640" y="327"/>
                  </a:cubicBezTo>
                  <a:cubicBezTo>
                    <a:pt x="640" y="327"/>
                    <a:pt x="641" y="327"/>
                    <a:pt x="641" y="327"/>
                  </a:cubicBezTo>
                  <a:cubicBezTo>
                    <a:pt x="642" y="328"/>
                    <a:pt x="642" y="329"/>
                    <a:pt x="643" y="330"/>
                  </a:cubicBezTo>
                  <a:cubicBezTo>
                    <a:pt x="643" y="331"/>
                    <a:pt x="643" y="331"/>
                    <a:pt x="643" y="332"/>
                  </a:cubicBezTo>
                  <a:cubicBezTo>
                    <a:pt x="644" y="332"/>
                    <a:pt x="644" y="332"/>
                    <a:pt x="645" y="332"/>
                  </a:cubicBezTo>
                  <a:cubicBezTo>
                    <a:pt x="645" y="332"/>
                    <a:pt x="648" y="332"/>
                    <a:pt x="647" y="331"/>
                  </a:cubicBezTo>
                  <a:cubicBezTo>
                    <a:pt x="647" y="330"/>
                    <a:pt x="647" y="329"/>
                    <a:pt x="646" y="329"/>
                  </a:cubicBezTo>
                  <a:cubicBezTo>
                    <a:pt x="646" y="328"/>
                    <a:pt x="646" y="328"/>
                    <a:pt x="645" y="328"/>
                  </a:cubicBezTo>
                  <a:cubicBezTo>
                    <a:pt x="645" y="328"/>
                    <a:pt x="644" y="327"/>
                    <a:pt x="644" y="327"/>
                  </a:cubicBezTo>
                  <a:cubicBezTo>
                    <a:pt x="643" y="327"/>
                    <a:pt x="642" y="326"/>
                    <a:pt x="642" y="326"/>
                  </a:cubicBezTo>
                  <a:cubicBezTo>
                    <a:pt x="641" y="325"/>
                    <a:pt x="640" y="325"/>
                    <a:pt x="639" y="324"/>
                  </a:cubicBezTo>
                  <a:cubicBezTo>
                    <a:pt x="639" y="324"/>
                    <a:pt x="639" y="324"/>
                    <a:pt x="638" y="324"/>
                  </a:cubicBezTo>
                  <a:cubicBezTo>
                    <a:pt x="638" y="323"/>
                    <a:pt x="638" y="323"/>
                    <a:pt x="639" y="322"/>
                  </a:cubicBezTo>
                  <a:cubicBezTo>
                    <a:pt x="639" y="322"/>
                    <a:pt x="639" y="322"/>
                    <a:pt x="639" y="322"/>
                  </a:cubicBezTo>
                  <a:cubicBezTo>
                    <a:pt x="640" y="322"/>
                    <a:pt x="640" y="321"/>
                    <a:pt x="640" y="321"/>
                  </a:cubicBezTo>
                  <a:cubicBezTo>
                    <a:pt x="640" y="321"/>
                    <a:pt x="641" y="321"/>
                    <a:pt x="641" y="321"/>
                  </a:cubicBezTo>
                  <a:cubicBezTo>
                    <a:pt x="642" y="321"/>
                    <a:pt x="644" y="321"/>
                    <a:pt x="644" y="320"/>
                  </a:cubicBezTo>
                  <a:cubicBezTo>
                    <a:pt x="645" y="320"/>
                    <a:pt x="645" y="319"/>
                    <a:pt x="646" y="319"/>
                  </a:cubicBezTo>
                  <a:cubicBezTo>
                    <a:pt x="646" y="319"/>
                    <a:pt x="647" y="319"/>
                    <a:pt x="647" y="319"/>
                  </a:cubicBezTo>
                  <a:cubicBezTo>
                    <a:pt x="647" y="319"/>
                    <a:pt x="648" y="319"/>
                    <a:pt x="648" y="319"/>
                  </a:cubicBezTo>
                  <a:cubicBezTo>
                    <a:pt x="649" y="318"/>
                    <a:pt x="650" y="318"/>
                    <a:pt x="651" y="318"/>
                  </a:cubicBezTo>
                  <a:cubicBezTo>
                    <a:pt x="652" y="319"/>
                    <a:pt x="653" y="319"/>
                    <a:pt x="654" y="320"/>
                  </a:cubicBezTo>
                  <a:cubicBezTo>
                    <a:pt x="654" y="321"/>
                    <a:pt x="655" y="322"/>
                    <a:pt x="656" y="323"/>
                  </a:cubicBezTo>
                  <a:cubicBezTo>
                    <a:pt x="657" y="323"/>
                    <a:pt x="657" y="323"/>
                    <a:pt x="658" y="324"/>
                  </a:cubicBezTo>
                  <a:cubicBezTo>
                    <a:pt x="658" y="325"/>
                    <a:pt x="659" y="325"/>
                    <a:pt x="660" y="324"/>
                  </a:cubicBezTo>
                  <a:cubicBezTo>
                    <a:pt x="660" y="324"/>
                    <a:pt x="661" y="324"/>
                    <a:pt x="661" y="325"/>
                  </a:cubicBezTo>
                  <a:cubicBezTo>
                    <a:pt x="661" y="325"/>
                    <a:pt x="662" y="325"/>
                    <a:pt x="662" y="325"/>
                  </a:cubicBezTo>
                  <a:cubicBezTo>
                    <a:pt x="662" y="327"/>
                    <a:pt x="662" y="326"/>
                    <a:pt x="663" y="326"/>
                  </a:cubicBezTo>
                  <a:cubicBezTo>
                    <a:pt x="664" y="326"/>
                    <a:pt x="664" y="327"/>
                    <a:pt x="665" y="328"/>
                  </a:cubicBezTo>
                  <a:cubicBezTo>
                    <a:pt x="665" y="329"/>
                    <a:pt x="665" y="330"/>
                    <a:pt x="665" y="331"/>
                  </a:cubicBezTo>
                  <a:cubicBezTo>
                    <a:pt x="665" y="331"/>
                    <a:pt x="665" y="332"/>
                    <a:pt x="665" y="332"/>
                  </a:cubicBezTo>
                  <a:cubicBezTo>
                    <a:pt x="665" y="333"/>
                    <a:pt x="663" y="334"/>
                    <a:pt x="662" y="334"/>
                  </a:cubicBezTo>
                  <a:cubicBezTo>
                    <a:pt x="661" y="333"/>
                    <a:pt x="660" y="333"/>
                    <a:pt x="659" y="333"/>
                  </a:cubicBezTo>
                  <a:cubicBezTo>
                    <a:pt x="658" y="333"/>
                    <a:pt x="657" y="334"/>
                    <a:pt x="656" y="335"/>
                  </a:cubicBezTo>
                  <a:cubicBezTo>
                    <a:pt x="655" y="336"/>
                    <a:pt x="654" y="337"/>
                    <a:pt x="653" y="338"/>
                  </a:cubicBezTo>
                  <a:cubicBezTo>
                    <a:pt x="653" y="338"/>
                    <a:pt x="653" y="338"/>
                    <a:pt x="654" y="338"/>
                  </a:cubicBezTo>
                  <a:cubicBezTo>
                    <a:pt x="654" y="338"/>
                    <a:pt x="655" y="338"/>
                    <a:pt x="655" y="337"/>
                  </a:cubicBezTo>
                  <a:cubicBezTo>
                    <a:pt x="656" y="337"/>
                    <a:pt x="657" y="337"/>
                    <a:pt x="657" y="336"/>
                  </a:cubicBezTo>
                  <a:cubicBezTo>
                    <a:pt x="658" y="336"/>
                    <a:pt x="659" y="336"/>
                    <a:pt x="660" y="335"/>
                  </a:cubicBezTo>
                  <a:cubicBezTo>
                    <a:pt x="660" y="335"/>
                    <a:pt x="661" y="335"/>
                    <a:pt x="661" y="335"/>
                  </a:cubicBezTo>
                  <a:cubicBezTo>
                    <a:pt x="661" y="335"/>
                    <a:pt x="661" y="335"/>
                    <a:pt x="661" y="335"/>
                  </a:cubicBezTo>
                  <a:cubicBezTo>
                    <a:pt x="662" y="336"/>
                    <a:pt x="661" y="336"/>
                    <a:pt x="661" y="337"/>
                  </a:cubicBezTo>
                  <a:cubicBezTo>
                    <a:pt x="660" y="337"/>
                    <a:pt x="659" y="338"/>
                    <a:pt x="659" y="338"/>
                  </a:cubicBezTo>
                  <a:cubicBezTo>
                    <a:pt x="658" y="339"/>
                    <a:pt x="658" y="340"/>
                    <a:pt x="658" y="341"/>
                  </a:cubicBezTo>
                  <a:cubicBezTo>
                    <a:pt x="657" y="342"/>
                    <a:pt x="657" y="342"/>
                    <a:pt x="655" y="343"/>
                  </a:cubicBezTo>
                  <a:cubicBezTo>
                    <a:pt x="654" y="343"/>
                    <a:pt x="654" y="344"/>
                    <a:pt x="653" y="344"/>
                  </a:cubicBezTo>
                  <a:cubicBezTo>
                    <a:pt x="653" y="345"/>
                    <a:pt x="655" y="345"/>
                    <a:pt x="655" y="345"/>
                  </a:cubicBezTo>
                  <a:cubicBezTo>
                    <a:pt x="656" y="345"/>
                    <a:pt x="656" y="344"/>
                    <a:pt x="656" y="344"/>
                  </a:cubicBezTo>
                  <a:cubicBezTo>
                    <a:pt x="657" y="343"/>
                    <a:pt x="657" y="343"/>
                    <a:pt x="658" y="342"/>
                  </a:cubicBezTo>
                  <a:cubicBezTo>
                    <a:pt x="658" y="341"/>
                    <a:pt x="659" y="341"/>
                    <a:pt x="659" y="340"/>
                  </a:cubicBezTo>
                  <a:cubicBezTo>
                    <a:pt x="659" y="340"/>
                    <a:pt x="660" y="339"/>
                    <a:pt x="660" y="339"/>
                  </a:cubicBezTo>
                  <a:cubicBezTo>
                    <a:pt x="661" y="339"/>
                    <a:pt x="662" y="338"/>
                    <a:pt x="662" y="337"/>
                  </a:cubicBezTo>
                  <a:cubicBezTo>
                    <a:pt x="663" y="337"/>
                    <a:pt x="663" y="337"/>
                    <a:pt x="664" y="336"/>
                  </a:cubicBezTo>
                  <a:cubicBezTo>
                    <a:pt x="664" y="336"/>
                    <a:pt x="665" y="336"/>
                    <a:pt x="665" y="336"/>
                  </a:cubicBezTo>
                  <a:cubicBezTo>
                    <a:pt x="666" y="336"/>
                    <a:pt x="666" y="336"/>
                    <a:pt x="667" y="336"/>
                  </a:cubicBezTo>
                  <a:cubicBezTo>
                    <a:pt x="668" y="336"/>
                    <a:pt x="668" y="337"/>
                    <a:pt x="669" y="337"/>
                  </a:cubicBezTo>
                  <a:cubicBezTo>
                    <a:pt x="670" y="337"/>
                    <a:pt x="670" y="338"/>
                    <a:pt x="669" y="338"/>
                  </a:cubicBezTo>
                  <a:cubicBezTo>
                    <a:pt x="669" y="339"/>
                    <a:pt x="669" y="339"/>
                    <a:pt x="668" y="340"/>
                  </a:cubicBezTo>
                  <a:cubicBezTo>
                    <a:pt x="668" y="341"/>
                    <a:pt x="668" y="341"/>
                    <a:pt x="668" y="342"/>
                  </a:cubicBezTo>
                  <a:cubicBezTo>
                    <a:pt x="668" y="342"/>
                    <a:pt x="667" y="342"/>
                    <a:pt x="667" y="343"/>
                  </a:cubicBezTo>
                  <a:cubicBezTo>
                    <a:pt x="666" y="343"/>
                    <a:pt x="666" y="344"/>
                    <a:pt x="666" y="344"/>
                  </a:cubicBezTo>
                  <a:cubicBezTo>
                    <a:pt x="664" y="345"/>
                    <a:pt x="663" y="344"/>
                    <a:pt x="662" y="344"/>
                  </a:cubicBezTo>
                  <a:cubicBezTo>
                    <a:pt x="661" y="344"/>
                    <a:pt x="661" y="344"/>
                    <a:pt x="661" y="344"/>
                  </a:cubicBezTo>
                  <a:cubicBezTo>
                    <a:pt x="661" y="344"/>
                    <a:pt x="658" y="345"/>
                    <a:pt x="660" y="345"/>
                  </a:cubicBezTo>
                  <a:close/>
                  <a:moveTo>
                    <a:pt x="619" y="323"/>
                  </a:moveTo>
                  <a:cubicBezTo>
                    <a:pt x="620" y="323"/>
                    <a:pt x="620" y="322"/>
                    <a:pt x="621" y="322"/>
                  </a:cubicBezTo>
                  <a:cubicBezTo>
                    <a:pt x="621" y="321"/>
                    <a:pt x="622" y="321"/>
                    <a:pt x="622" y="320"/>
                  </a:cubicBezTo>
                  <a:cubicBezTo>
                    <a:pt x="622" y="320"/>
                    <a:pt x="623" y="320"/>
                    <a:pt x="623" y="320"/>
                  </a:cubicBezTo>
                  <a:cubicBezTo>
                    <a:pt x="622" y="320"/>
                    <a:pt x="621" y="322"/>
                    <a:pt x="620" y="323"/>
                  </a:cubicBezTo>
                  <a:cubicBezTo>
                    <a:pt x="619" y="323"/>
                    <a:pt x="619" y="323"/>
                    <a:pt x="619" y="323"/>
                  </a:cubicBezTo>
                  <a:close/>
                  <a:moveTo>
                    <a:pt x="641" y="400"/>
                  </a:moveTo>
                  <a:cubicBezTo>
                    <a:pt x="641" y="400"/>
                    <a:pt x="641" y="400"/>
                    <a:pt x="641" y="400"/>
                  </a:cubicBezTo>
                  <a:cubicBezTo>
                    <a:pt x="641" y="400"/>
                    <a:pt x="641" y="400"/>
                    <a:pt x="641" y="400"/>
                  </a:cubicBezTo>
                  <a:cubicBezTo>
                    <a:pt x="641" y="400"/>
                    <a:pt x="641" y="400"/>
                    <a:pt x="641" y="400"/>
                  </a:cubicBezTo>
                  <a:cubicBezTo>
                    <a:pt x="641" y="400"/>
                    <a:pt x="641" y="400"/>
                    <a:pt x="641" y="400"/>
                  </a:cubicBezTo>
                  <a:close/>
                  <a:moveTo>
                    <a:pt x="703" y="494"/>
                  </a:moveTo>
                  <a:cubicBezTo>
                    <a:pt x="703" y="494"/>
                    <a:pt x="703" y="494"/>
                    <a:pt x="703" y="494"/>
                  </a:cubicBezTo>
                  <a:cubicBezTo>
                    <a:pt x="703" y="494"/>
                    <a:pt x="703" y="494"/>
                    <a:pt x="703" y="494"/>
                  </a:cubicBezTo>
                  <a:cubicBezTo>
                    <a:pt x="703" y="494"/>
                    <a:pt x="703" y="494"/>
                    <a:pt x="703" y="494"/>
                  </a:cubicBezTo>
                  <a:close/>
                  <a:moveTo>
                    <a:pt x="662" y="484"/>
                  </a:moveTo>
                  <a:cubicBezTo>
                    <a:pt x="661" y="484"/>
                    <a:pt x="660" y="483"/>
                    <a:pt x="660" y="483"/>
                  </a:cubicBezTo>
                  <a:cubicBezTo>
                    <a:pt x="659" y="482"/>
                    <a:pt x="660" y="481"/>
                    <a:pt x="660" y="481"/>
                  </a:cubicBezTo>
                  <a:cubicBezTo>
                    <a:pt x="660" y="481"/>
                    <a:pt x="659" y="480"/>
                    <a:pt x="659" y="480"/>
                  </a:cubicBezTo>
                  <a:cubicBezTo>
                    <a:pt x="659" y="480"/>
                    <a:pt x="659" y="480"/>
                    <a:pt x="658" y="480"/>
                  </a:cubicBezTo>
                  <a:cubicBezTo>
                    <a:pt x="658" y="479"/>
                    <a:pt x="657" y="479"/>
                    <a:pt x="657" y="479"/>
                  </a:cubicBezTo>
                  <a:cubicBezTo>
                    <a:pt x="656" y="479"/>
                    <a:pt x="656" y="478"/>
                    <a:pt x="656" y="478"/>
                  </a:cubicBezTo>
                  <a:cubicBezTo>
                    <a:pt x="656" y="477"/>
                    <a:pt x="655" y="477"/>
                    <a:pt x="655" y="478"/>
                  </a:cubicBezTo>
                  <a:cubicBezTo>
                    <a:pt x="655" y="478"/>
                    <a:pt x="655" y="479"/>
                    <a:pt x="655" y="480"/>
                  </a:cubicBezTo>
                  <a:cubicBezTo>
                    <a:pt x="655" y="481"/>
                    <a:pt x="656" y="482"/>
                    <a:pt x="656" y="483"/>
                  </a:cubicBezTo>
                  <a:cubicBezTo>
                    <a:pt x="656" y="484"/>
                    <a:pt x="654" y="484"/>
                    <a:pt x="654" y="485"/>
                  </a:cubicBezTo>
                  <a:cubicBezTo>
                    <a:pt x="655" y="486"/>
                    <a:pt x="655" y="486"/>
                    <a:pt x="655" y="486"/>
                  </a:cubicBezTo>
                  <a:cubicBezTo>
                    <a:pt x="654" y="486"/>
                    <a:pt x="654" y="486"/>
                    <a:pt x="654" y="487"/>
                  </a:cubicBezTo>
                  <a:cubicBezTo>
                    <a:pt x="654" y="487"/>
                    <a:pt x="653" y="488"/>
                    <a:pt x="653" y="488"/>
                  </a:cubicBezTo>
                  <a:cubicBezTo>
                    <a:pt x="652" y="488"/>
                    <a:pt x="651" y="487"/>
                    <a:pt x="650" y="488"/>
                  </a:cubicBezTo>
                  <a:cubicBezTo>
                    <a:pt x="650" y="488"/>
                    <a:pt x="650" y="489"/>
                    <a:pt x="649" y="489"/>
                  </a:cubicBezTo>
                  <a:cubicBezTo>
                    <a:pt x="648" y="490"/>
                    <a:pt x="649" y="491"/>
                    <a:pt x="647" y="491"/>
                  </a:cubicBezTo>
                  <a:cubicBezTo>
                    <a:pt x="647" y="491"/>
                    <a:pt x="645" y="492"/>
                    <a:pt x="646" y="493"/>
                  </a:cubicBezTo>
                  <a:cubicBezTo>
                    <a:pt x="646" y="493"/>
                    <a:pt x="646" y="494"/>
                    <a:pt x="647" y="494"/>
                  </a:cubicBezTo>
                  <a:cubicBezTo>
                    <a:pt x="648" y="494"/>
                    <a:pt x="648" y="493"/>
                    <a:pt x="649" y="492"/>
                  </a:cubicBezTo>
                  <a:cubicBezTo>
                    <a:pt x="649" y="492"/>
                    <a:pt x="649" y="492"/>
                    <a:pt x="650" y="491"/>
                  </a:cubicBezTo>
                  <a:cubicBezTo>
                    <a:pt x="651" y="491"/>
                    <a:pt x="652" y="492"/>
                    <a:pt x="652" y="493"/>
                  </a:cubicBezTo>
                  <a:cubicBezTo>
                    <a:pt x="652" y="493"/>
                    <a:pt x="652" y="493"/>
                    <a:pt x="653" y="493"/>
                  </a:cubicBezTo>
                  <a:cubicBezTo>
                    <a:pt x="653" y="492"/>
                    <a:pt x="655" y="493"/>
                    <a:pt x="655" y="493"/>
                  </a:cubicBezTo>
                  <a:cubicBezTo>
                    <a:pt x="656" y="493"/>
                    <a:pt x="657" y="493"/>
                    <a:pt x="657" y="493"/>
                  </a:cubicBezTo>
                  <a:cubicBezTo>
                    <a:pt x="658" y="493"/>
                    <a:pt x="658" y="493"/>
                    <a:pt x="659" y="492"/>
                  </a:cubicBezTo>
                  <a:cubicBezTo>
                    <a:pt x="659" y="492"/>
                    <a:pt x="659" y="491"/>
                    <a:pt x="660" y="491"/>
                  </a:cubicBezTo>
                  <a:cubicBezTo>
                    <a:pt x="660" y="491"/>
                    <a:pt x="660" y="491"/>
                    <a:pt x="660" y="491"/>
                  </a:cubicBezTo>
                  <a:cubicBezTo>
                    <a:pt x="660" y="491"/>
                    <a:pt x="660" y="491"/>
                    <a:pt x="660" y="491"/>
                  </a:cubicBezTo>
                  <a:cubicBezTo>
                    <a:pt x="660" y="491"/>
                    <a:pt x="660" y="491"/>
                    <a:pt x="660" y="492"/>
                  </a:cubicBezTo>
                  <a:cubicBezTo>
                    <a:pt x="660" y="492"/>
                    <a:pt x="660" y="493"/>
                    <a:pt x="660" y="493"/>
                  </a:cubicBezTo>
                  <a:cubicBezTo>
                    <a:pt x="661" y="494"/>
                    <a:pt x="662" y="494"/>
                    <a:pt x="663" y="494"/>
                  </a:cubicBezTo>
                  <a:cubicBezTo>
                    <a:pt x="663" y="494"/>
                    <a:pt x="663" y="494"/>
                    <a:pt x="663" y="494"/>
                  </a:cubicBezTo>
                  <a:cubicBezTo>
                    <a:pt x="664" y="493"/>
                    <a:pt x="663" y="493"/>
                    <a:pt x="663" y="492"/>
                  </a:cubicBezTo>
                  <a:cubicBezTo>
                    <a:pt x="663" y="492"/>
                    <a:pt x="663" y="491"/>
                    <a:pt x="663" y="490"/>
                  </a:cubicBezTo>
                  <a:cubicBezTo>
                    <a:pt x="663" y="490"/>
                    <a:pt x="663" y="489"/>
                    <a:pt x="662" y="489"/>
                  </a:cubicBezTo>
                  <a:cubicBezTo>
                    <a:pt x="662" y="488"/>
                    <a:pt x="662" y="488"/>
                    <a:pt x="662" y="487"/>
                  </a:cubicBezTo>
                  <a:cubicBezTo>
                    <a:pt x="662" y="486"/>
                    <a:pt x="662" y="485"/>
                    <a:pt x="662" y="484"/>
                  </a:cubicBezTo>
                  <a:close/>
                  <a:moveTo>
                    <a:pt x="862" y="48"/>
                  </a:moveTo>
                  <a:cubicBezTo>
                    <a:pt x="861" y="46"/>
                    <a:pt x="861" y="45"/>
                    <a:pt x="860" y="44"/>
                  </a:cubicBezTo>
                  <a:cubicBezTo>
                    <a:pt x="859" y="44"/>
                    <a:pt x="859" y="44"/>
                    <a:pt x="859" y="44"/>
                  </a:cubicBezTo>
                  <a:cubicBezTo>
                    <a:pt x="858" y="45"/>
                    <a:pt x="857" y="46"/>
                    <a:pt x="855" y="46"/>
                  </a:cubicBezTo>
                  <a:cubicBezTo>
                    <a:pt x="855" y="46"/>
                    <a:pt x="853" y="47"/>
                    <a:pt x="852" y="47"/>
                  </a:cubicBezTo>
                  <a:cubicBezTo>
                    <a:pt x="852" y="47"/>
                    <a:pt x="852" y="45"/>
                    <a:pt x="852" y="45"/>
                  </a:cubicBezTo>
                  <a:cubicBezTo>
                    <a:pt x="852" y="44"/>
                    <a:pt x="853" y="43"/>
                    <a:pt x="854" y="42"/>
                  </a:cubicBezTo>
                  <a:cubicBezTo>
                    <a:pt x="854" y="42"/>
                    <a:pt x="854" y="41"/>
                    <a:pt x="855" y="41"/>
                  </a:cubicBezTo>
                  <a:cubicBezTo>
                    <a:pt x="855" y="39"/>
                    <a:pt x="854" y="37"/>
                    <a:pt x="854" y="35"/>
                  </a:cubicBezTo>
                  <a:cubicBezTo>
                    <a:pt x="854" y="34"/>
                    <a:pt x="855" y="33"/>
                    <a:pt x="855" y="33"/>
                  </a:cubicBezTo>
                  <a:cubicBezTo>
                    <a:pt x="855" y="32"/>
                    <a:pt x="855" y="32"/>
                    <a:pt x="855" y="31"/>
                  </a:cubicBezTo>
                  <a:cubicBezTo>
                    <a:pt x="855" y="30"/>
                    <a:pt x="853" y="30"/>
                    <a:pt x="853" y="31"/>
                  </a:cubicBezTo>
                  <a:cubicBezTo>
                    <a:pt x="852" y="31"/>
                    <a:pt x="851" y="32"/>
                    <a:pt x="851" y="33"/>
                  </a:cubicBezTo>
                  <a:cubicBezTo>
                    <a:pt x="851" y="32"/>
                    <a:pt x="850" y="31"/>
                    <a:pt x="850" y="31"/>
                  </a:cubicBezTo>
                  <a:cubicBezTo>
                    <a:pt x="850" y="30"/>
                    <a:pt x="850" y="29"/>
                    <a:pt x="850" y="29"/>
                  </a:cubicBezTo>
                  <a:cubicBezTo>
                    <a:pt x="850" y="28"/>
                    <a:pt x="849" y="28"/>
                    <a:pt x="848" y="28"/>
                  </a:cubicBezTo>
                  <a:cubicBezTo>
                    <a:pt x="848" y="29"/>
                    <a:pt x="848" y="30"/>
                    <a:pt x="848" y="30"/>
                  </a:cubicBezTo>
                  <a:cubicBezTo>
                    <a:pt x="847" y="30"/>
                    <a:pt x="847" y="31"/>
                    <a:pt x="847" y="31"/>
                  </a:cubicBezTo>
                  <a:cubicBezTo>
                    <a:pt x="847" y="31"/>
                    <a:pt x="846" y="33"/>
                    <a:pt x="846" y="32"/>
                  </a:cubicBezTo>
                  <a:cubicBezTo>
                    <a:pt x="846" y="31"/>
                    <a:pt x="846" y="30"/>
                    <a:pt x="846" y="29"/>
                  </a:cubicBezTo>
                  <a:cubicBezTo>
                    <a:pt x="846" y="29"/>
                    <a:pt x="845" y="28"/>
                    <a:pt x="845" y="28"/>
                  </a:cubicBezTo>
                  <a:cubicBezTo>
                    <a:pt x="844" y="27"/>
                    <a:pt x="843" y="27"/>
                    <a:pt x="843" y="28"/>
                  </a:cubicBezTo>
                  <a:cubicBezTo>
                    <a:pt x="843" y="29"/>
                    <a:pt x="841" y="30"/>
                    <a:pt x="841" y="31"/>
                  </a:cubicBezTo>
                  <a:cubicBezTo>
                    <a:pt x="840" y="32"/>
                    <a:pt x="838" y="32"/>
                    <a:pt x="837" y="32"/>
                  </a:cubicBezTo>
                  <a:cubicBezTo>
                    <a:pt x="836" y="32"/>
                    <a:pt x="835" y="33"/>
                    <a:pt x="834" y="33"/>
                  </a:cubicBezTo>
                  <a:cubicBezTo>
                    <a:pt x="833" y="33"/>
                    <a:pt x="831" y="33"/>
                    <a:pt x="830" y="32"/>
                  </a:cubicBezTo>
                  <a:cubicBezTo>
                    <a:pt x="830" y="32"/>
                    <a:pt x="829" y="32"/>
                    <a:pt x="828" y="32"/>
                  </a:cubicBezTo>
                  <a:cubicBezTo>
                    <a:pt x="827" y="32"/>
                    <a:pt x="826" y="32"/>
                    <a:pt x="826" y="32"/>
                  </a:cubicBezTo>
                  <a:cubicBezTo>
                    <a:pt x="825" y="32"/>
                    <a:pt x="825" y="32"/>
                    <a:pt x="825" y="32"/>
                  </a:cubicBezTo>
                  <a:cubicBezTo>
                    <a:pt x="826" y="32"/>
                    <a:pt x="826" y="31"/>
                    <a:pt x="827" y="31"/>
                  </a:cubicBezTo>
                  <a:cubicBezTo>
                    <a:pt x="827" y="31"/>
                    <a:pt x="828" y="31"/>
                    <a:pt x="829" y="31"/>
                  </a:cubicBezTo>
                  <a:cubicBezTo>
                    <a:pt x="831" y="30"/>
                    <a:pt x="832" y="29"/>
                    <a:pt x="833" y="28"/>
                  </a:cubicBezTo>
                  <a:cubicBezTo>
                    <a:pt x="834" y="27"/>
                    <a:pt x="836" y="25"/>
                    <a:pt x="838" y="25"/>
                  </a:cubicBezTo>
                  <a:cubicBezTo>
                    <a:pt x="839" y="25"/>
                    <a:pt x="840" y="24"/>
                    <a:pt x="841" y="24"/>
                  </a:cubicBezTo>
                  <a:cubicBezTo>
                    <a:pt x="841" y="23"/>
                    <a:pt x="841" y="22"/>
                    <a:pt x="840" y="22"/>
                  </a:cubicBezTo>
                  <a:cubicBezTo>
                    <a:pt x="839" y="22"/>
                    <a:pt x="839" y="21"/>
                    <a:pt x="838" y="21"/>
                  </a:cubicBezTo>
                  <a:cubicBezTo>
                    <a:pt x="837" y="21"/>
                    <a:pt x="837" y="20"/>
                    <a:pt x="836" y="20"/>
                  </a:cubicBezTo>
                  <a:cubicBezTo>
                    <a:pt x="836" y="19"/>
                    <a:pt x="836" y="19"/>
                    <a:pt x="836" y="19"/>
                  </a:cubicBezTo>
                  <a:cubicBezTo>
                    <a:pt x="835" y="18"/>
                    <a:pt x="833" y="19"/>
                    <a:pt x="832" y="19"/>
                  </a:cubicBezTo>
                  <a:cubicBezTo>
                    <a:pt x="831" y="20"/>
                    <a:pt x="831" y="20"/>
                    <a:pt x="829" y="20"/>
                  </a:cubicBezTo>
                  <a:cubicBezTo>
                    <a:pt x="828" y="20"/>
                    <a:pt x="829" y="18"/>
                    <a:pt x="829" y="18"/>
                  </a:cubicBezTo>
                  <a:cubicBezTo>
                    <a:pt x="830" y="18"/>
                    <a:pt x="830" y="17"/>
                    <a:pt x="829" y="17"/>
                  </a:cubicBezTo>
                  <a:cubicBezTo>
                    <a:pt x="829" y="17"/>
                    <a:pt x="828" y="17"/>
                    <a:pt x="827" y="17"/>
                  </a:cubicBezTo>
                  <a:cubicBezTo>
                    <a:pt x="826" y="17"/>
                    <a:pt x="826" y="18"/>
                    <a:pt x="825" y="18"/>
                  </a:cubicBezTo>
                  <a:cubicBezTo>
                    <a:pt x="825" y="18"/>
                    <a:pt x="825" y="17"/>
                    <a:pt x="824" y="17"/>
                  </a:cubicBezTo>
                  <a:cubicBezTo>
                    <a:pt x="824" y="16"/>
                    <a:pt x="823" y="16"/>
                    <a:pt x="823" y="16"/>
                  </a:cubicBezTo>
                  <a:cubicBezTo>
                    <a:pt x="822" y="16"/>
                    <a:pt x="822" y="16"/>
                    <a:pt x="822" y="16"/>
                  </a:cubicBezTo>
                  <a:cubicBezTo>
                    <a:pt x="821" y="17"/>
                    <a:pt x="821" y="17"/>
                    <a:pt x="820" y="17"/>
                  </a:cubicBezTo>
                  <a:cubicBezTo>
                    <a:pt x="820" y="17"/>
                    <a:pt x="820" y="17"/>
                    <a:pt x="820" y="16"/>
                  </a:cubicBezTo>
                  <a:cubicBezTo>
                    <a:pt x="820" y="16"/>
                    <a:pt x="820" y="16"/>
                    <a:pt x="821" y="16"/>
                  </a:cubicBezTo>
                  <a:cubicBezTo>
                    <a:pt x="821" y="15"/>
                    <a:pt x="821" y="15"/>
                    <a:pt x="821" y="15"/>
                  </a:cubicBezTo>
                  <a:cubicBezTo>
                    <a:pt x="822" y="14"/>
                    <a:pt x="822" y="14"/>
                    <a:pt x="822" y="13"/>
                  </a:cubicBezTo>
                  <a:cubicBezTo>
                    <a:pt x="822" y="12"/>
                    <a:pt x="821" y="12"/>
                    <a:pt x="820" y="11"/>
                  </a:cubicBezTo>
                  <a:cubicBezTo>
                    <a:pt x="818" y="10"/>
                    <a:pt x="817" y="10"/>
                    <a:pt x="815" y="10"/>
                  </a:cubicBezTo>
                  <a:cubicBezTo>
                    <a:pt x="813" y="9"/>
                    <a:pt x="813" y="9"/>
                    <a:pt x="811" y="10"/>
                  </a:cubicBezTo>
                  <a:cubicBezTo>
                    <a:pt x="810" y="10"/>
                    <a:pt x="810" y="11"/>
                    <a:pt x="809" y="11"/>
                  </a:cubicBezTo>
                  <a:cubicBezTo>
                    <a:pt x="809" y="12"/>
                    <a:pt x="808" y="12"/>
                    <a:pt x="808" y="13"/>
                  </a:cubicBezTo>
                  <a:cubicBezTo>
                    <a:pt x="807" y="13"/>
                    <a:pt x="807" y="14"/>
                    <a:pt x="807" y="14"/>
                  </a:cubicBezTo>
                  <a:cubicBezTo>
                    <a:pt x="807" y="14"/>
                    <a:pt x="807" y="13"/>
                    <a:pt x="807" y="13"/>
                  </a:cubicBezTo>
                  <a:cubicBezTo>
                    <a:pt x="807" y="12"/>
                    <a:pt x="807" y="11"/>
                    <a:pt x="807" y="11"/>
                  </a:cubicBezTo>
                  <a:cubicBezTo>
                    <a:pt x="808" y="10"/>
                    <a:pt x="809" y="9"/>
                    <a:pt x="808" y="8"/>
                  </a:cubicBezTo>
                  <a:cubicBezTo>
                    <a:pt x="808" y="8"/>
                    <a:pt x="808" y="8"/>
                    <a:pt x="808" y="8"/>
                  </a:cubicBezTo>
                  <a:cubicBezTo>
                    <a:pt x="807" y="8"/>
                    <a:pt x="807" y="8"/>
                    <a:pt x="806" y="8"/>
                  </a:cubicBezTo>
                  <a:cubicBezTo>
                    <a:pt x="805" y="8"/>
                    <a:pt x="805" y="7"/>
                    <a:pt x="804" y="7"/>
                  </a:cubicBezTo>
                  <a:cubicBezTo>
                    <a:pt x="803" y="7"/>
                    <a:pt x="801" y="7"/>
                    <a:pt x="800" y="8"/>
                  </a:cubicBezTo>
                  <a:cubicBezTo>
                    <a:pt x="800" y="9"/>
                    <a:pt x="800" y="9"/>
                    <a:pt x="799" y="10"/>
                  </a:cubicBezTo>
                  <a:cubicBezTo>
                    <a:pt x="799" y="11"/>
                    <a:pt x="799" y="11"/>
                    <a:pt x="799" y="12"/>
                  </a:cubicBezTo>
                  <a:cubicBezTo>
                    <a:pt x="798" y="13"/>
                    <a:pt x="797" y="13"/>
                    <a:pt x="797" y="14"/>
                  </a:cubicBezTo>
                  <a:cubicBezTo>
                    <a:pt x="796" y="14"/>
                    <a:pt x="796" y="15"/>
                    <a:pt x="796" y="15"/>
                  </a:cubicBezTo>
                  <a:cubicBezTo>
                    <a:pt x="795" y="15"/>
                    <a:pt x="794" y="15"/>
                    <a:pt x="794" y="14"/>
                  </a:cubicBezTo>
                  <a:cubicBezTo>
                    <a:pt x="793" y="12"/>
                    <a:pt x="795" y="11"/>
                    <a:pt x="794" y="9"/>
                  </a:cubicBezTo>
                  <a:cubicBezTo>
                    <a:pt x="794" y="7"/>
                    <a:pt x="792" y="6"/>
                    <a:pt x="791" y="4"/>
                  </a:cubicBezTo>
                  <a:cubicBezTo>
                    <a:pt x="791" y="3"/>
                    <a:pt x="790" y="3"/>
                    <a:pt x="789" y="3"/>
                  </a:cubicBezTo>
                  <a:cubicBezTo>
                    <a:pt x="787" y="3"/>
                    <a:pt x="785" y="3"/>
                    <a:pt x="783" y="3"/>
                  </a:cubicBezTo>
                  <a:cubicBezTo>
                    <a:pt x="782" y="3"/>
                    <a:pt x="782" y="1"/>
                    <a:pt x="780" y="1"/>
                  </a:cubicBezTo>
                  <a:cubicBezTo>
                    <a:pt x="778" y="0"/>
                    <a:pt x="777" y="2"/>
                    <a:pt x="775" y="2"/>
                  </a:cubicBezTo>
                  <a:cubicBezTo>
                    <a:pt x="774" y="2"/>
                    <a:pt x="773" y="2"/>
                    <a:pt x="772" y="1"/>
                  </a:cubicBezTo>
                  <a:cubicBezTo>
                    <a:pt x="772" y="1"/>
                    <a:pt x="771" y="1"/>
                    <a:pt x="771" y="1"/>
                  </a:cubicBezTo>
                  <a:cubicBezTo>
                    <a:pt x="770" y="2"/>
                    <a:pt x="771" y="3"/>
                    <a:pt x="771" y="4"/>
                  </a:cubicBezTo>
                  <a:cubicBezTo>
                    <a:pt x="772" y="6"/>
                    <a:pt x="774" y="8"/>
                    <a:pt x="773" y="10"/>
                  </a:cubicBezTo>
                  <a:cubicBezTo>
                    <a:pt x="773" y="11"/>
                    <a:pt x="773" y="12"/>
                    <a:pt x="772" y="12"/>
                  </a:cubicBezTo>
                  <a:cubicBezTo>
                    <a:pt x="772" y="13"/>
                    <a:pt x="772" y="14"/>
                    <a:pt x="772" y="15"/>
                  </a:cubicBezTo>
                  <a:cubicBezTo>
                    <a:pt x="772" y="16"/>
                    <a:pt x="770" y="16"/>
                    <a:pt x="769" y="16"/>
                  </a:cubicBezTo>
                  <a:cubicBezTo>
                    <a:pt x="767" y="17"/>
                    <a:pt x="767" y="15"/>
                    <a:pt x="767" y="14"/>
                  </a:cubicBezTo>
                  <a:cubicBezTo>
                    <a:pt x="767" y="13"/>
                    <a:pt x="767" y="12"/>
                    <a:pt x="767" y="12"/>
                  </a:cubicBezTo>
                  <a:cubicBezTo>
                    <a:pt x="767" y="11"/>
                    <a:pt x="767" y="9"/>
                    <a:pt x="767" y="8"/>
                  </a:cubicBezTo>
                  <a:cubicBezTo>
                    <a:pt x="768" y="8"/>
                    <a:pt x="768" y="7"/>
                    <a:pt x="768" y="7"/>
                  </a:cubicBezTo>
                  <a:cubicBezTo>
                    <a:pt x="768" y="7"/>
                    <a:pt x="768" y="6"/>
                    <a:pt x="768" y="6"/>
                  </a:cubicBezTo>
                  <a:cubicBezTo>
                    <a:pt x="767" y="6"/>
                    <a:pt x="766" y="6"/>
                    <a:pt x="765" y="6"/>
                  </a:cubicBezTo>
                  <a:cubicBezTo>
                    <a:pt x="764" y="7"/>
                    <a:pt x="764" y="8"/>
                    <a:pt x="763" y="8"/>
                  </a:cubicBezTo>
                  <a:cubicBezTo>
                    <a:pt x="762" y="8"/>
                    <a:pt x="760" y="9"/>
                    <a:pt x="761" y="8"/>
                  </a:cubicBezTo>
                  <a:cubicBezTo>
                    <a:pt x="761" y="7"/>
                    <a:pt x="761" y="6"/>
                    <a:pt x="761" y="6"/>
                  </a:cubicBezTo>
                  <a:cubicBezTo>
                    <a:pt x="761" y="4"/>
                    <a:pt x="759" y="6"/>
                    <a:pt x="759" y="6"/>
                  </a:cubicBezTo>
                  <a:cubicBezTo>
                    <a:pt x="758" y="7"/>
                    <a:pt x="758" y="8"/>
                    <a:pt x="757" y="8"/>
                  </a:cubicBezTo>
                  <a:cubicBezTo>
                    <a:pt x="756" y="7"/>
                    <a:pt x="758" y="4"/>
                    <a:pt x="758" y="4"/>
                  </a:cubicBezTo>
                  <a:cubicBezTo>
                    <a:pt x="758" y="3"/>
                    <a:pt x="758" y="2"/>
                    <a:pt x="757" y="2"/>
                  </a:cubicBezTo>
                  <a:cubicBezTo>
                    <a:pt x="756" y="2"/>
                    <a:pt x="755" y="2"/>
                    <a:pt x="754" y="2"/>
                  </a:cubicBezTo>
                  <a:cubicBezTo>
                    <a:pt x="753" y="2"/>
                    <a:pt x="752" y="2"/>
                    <a:pt x="750" y="3"/>
                  </a:cubicBezTo>
                  <a:cubicBezTo>
                    <a:pt x="749" y="3"/>
                    <a:pt x="748" y="3"/>
                    <a:pt x="748" y="5"/>
                  </a:cubicBezTo>
                  <a:cubicBezTo>
                    <a:pt x="748" y="5"/>
                    <a:pt x="749" y="5"/>
                    <a:pt x="749" y="5"/>
                  </a:cubicBezTo>
                  <a:cubicBezTo>
                    <a:pt x="750" y="5"/>
                    <a:pt x="750" y="6"/>
                    <a:pt x="750" y="7"/>
                  </a:cubicBezTo>
                  <a:cubicBezTo>
                    <a:pt x="750" y="7"/>
                    <a:pt x="750" y="7"/>
                    <a:pt x="750" y="7"/>
                  </a:cubicBezTo>
                  <a:cubicBezTo>
                    <a:pt x="749" y="7"/>
                    <a:pt x="749" y="7"/>
                    <a:pt x="749" y="8"/>
                  </a:cubicBezTo>
                  <a:cubicBezTo>
                    <a:pt x="748" y="8"/>
                    <a:pt x="748" y="8"/>
                    <a:pt x="749" y="8"/>
                  </a:cubicBezTo>
                  <a:cubicBezTo>
                    <a:pt x="749" y="9"/>
                    <a:pt x="750" y="9"/>
                    <a:pt x="750" y="9"/>
                  </a:cubicBezTo>
                  <a:cubicBezTo>
                    <a:pt x="751" y="9"/>
                    <a:pt x="752" y="10"/>
                    <a:pt x="752" y="10"/>
                  </a:cubicBezTo>
                  <a:cubicBezTo>
                    <a:pt x="753" y="11"/>
                    <a:pt x="753" y="13"/>
                    <a:pt x="753" y="13"/>
                  </a:cubicBezTo>
                  <a:cubicBezTo>
                    <a:pt x="753" y="14"/>
                    <a:pt x="753" y="15"/>
                    <a:pt x="754" y="15"/>
                  </a:cubicBezTo>
                  <a:cubicBezTo>
                    <a:pt x="754" y="15"/>
                    <a:pt x="755" y="17"/>
                    <a:pt x="755" y="17"/>
                  </a:cubicBezTo>
                  <a:cubicBezTo>
                    <a:pt x="754" y="18"/>
                    <a:pt x="753" y="18"/>
                    <a:pt x="752" y="18"/>
                  </a:cubicBezTo>
                  <a:cubicBezTo>
                    <a:pt x="751" y="17"/>
                    <a:pt x="750" y="17"/>
                    <a:pt x="750" y="16"/>
                  </a:cubicBezTo>
                  <a:cubicBezTo>
                    <a:pt x="749" y="16"/>
                    <a:pt x="749" y="16"/>
                    <a:pt x="748" y="16"/>
                  </a:cubicBezTo>
                  <a:cubicBezTo>
                    <a:pt x="748" y="16"/>
                    <a:pt x="748" y="16"/>
                    <a:pt x="748" y="16"/>
                  </a:cubicBezTo>
                  <a:cubicBezTo>
                    <a:pt x="748" y="16"/>
                    <a:pt x="748" y="16"/>
                    <a:pt x="748" y="16"/>
                  </a:cubicBezTo>
                  <a:cubicBezTo>
                    <a:pt x="747" y="17"/>
                    <a:pt x="747" y="16"/>
                    <a:pt x="746" y="15"/>
                  </a:cubicBezTo>
                  <a:cubicBezTo>
                    <a:pt x="746" y="14"/>
                    <a:pt x="746" y="14"/>
                    <a:pt x="746" y="13"/>
                  </a:cubicBezTo>
                  <a:cubicBezTo>
                    <a:pt x="746" y="12"/>
                    <a:pt x="746" y="11"/>
                    <a:pt x="746" y="11"/>
                  </a:cubicBezTo>
                  <a:cubicBezTo>
                    <a:pt x="746" y="10"/>
                    <a:pt x="745" y="9"/>
                    <a:pt x="745" y="8"/>
                  </a:cubicBezTo>
                  <a:cubicBezTo>
                    <a:pt x="745" y="8"/>
                    <a:pt x="745" y="7"/>
                    <a:pt x="744" y="6"/>
                  </a:cubicBezTo>
                  <a:cubicBezTo>
                    <a:pt x="744" y="6"/>
                    <a:pt x="743" y="6"/>
                    <a:pt x="743" y="5"/>
                  </a:cubicBezTo>
                  <a:cubicBezTo>
                    <a:pt x="742" y="4"/>
                    <a:pt x="740" y="4"/>
                    <a:pt x="739" y="4"/>
                  </a:cubicBezTo>
                  <a:cubicBezTo>
                    <a:pt x="738" y="4"/>
                    <a:pt x="739" y="6"/>
                    <a:pt x="739" y="6"/>
                  </a:cubicBezTo>
                  <a:cubicBezTo>
                    <a:pt x="739" y="8"/>
                    <a:pt x="739" y="9"/>
                    <a:pt x="739" y="10"/>
                  </a:cubicBezTo>
                  <a:cubicBezTo>
                    <a:pt x="739" y="11"/>
                    <a:pt x="739" y="11"/>
                    <a:pt x="739" y="12"/>
                  </a:cubicBezTo>
                  <a:cubicBezTo>
                    <a:pt x="739" y="14"/>
                    <a:pt x="740" y="15"/>
                    <a:pt x="741" y="16"/>
                  </a:cubicBezTo>
                  <a:cubicBezTo>
                    <a:pt x="742" y="18"/>
                    <a:pt x="742" y="20"/>
                    <a:pt x="741" y="22"/>
                  </a:cubicBezTo>
                  <a:cubicBezTo>
                    <a:pt x="741" y="23"/>
                    <a:pt x="741" y="23"/>
                    <a:pt x="741" y="24"/>
                  </a:cubicBezTo>
                  <a:cubicBezTo>
                    <a:pt x="740" y="25"/>
                    <a:pt x="740" y="25"/>
                    <a:pt x="740" y="24"/>
                  </a:cubicBezTo>
                  <a:cubicBezTo>
                    <a:pt x="739" y="23"/>
                    <a:pt x="738" y="23"/>
                    <a:pt x="738" y="22"/>
                  </a:cubicBezTo>
                  <a:cubicBezTo>
                    <a:pt x="737" y="21"/>
                    <a:pt x="738" y="20"/>
                    <a:pt x="737" y="19"/>
                  </a:cubicBezTo>
                  <a:cubicBezTo>
                    <a:pt x="737" y="17"/>
                    <a:pt x="736" y="15"/>
                    <a:pt x="736" y="13"/>
                  </a:cubicBezTo>
                  <a:cubicBezTo>
                    <a:pt x="737" y="12"/>
                    <a:pt x="737" y="11"/>
                    <a:pt x="735" y="10"/>
                  </a:cubicBezTo>
                  <a:cubicBezTo>
                    <a:pt x="735" y="9"/>
                    <a:pt x="734" y="7"/>
                    <a:pt x="733" y="8"/>
                  </a:cubicBezTo>
                  <a:cubicBezTo>
                    <a:pt x="731" y="8"/>
                    <a:pt x="731" y="9"/>
                    <a:pt x="730" y="10"/>
                  </a:cubicBezTo>
                  <a:cubicBezTo>
                    <a:pt x="730" y="11"/>
                    <a:pt x="729" y="11"/>
                    <a:pt x="729" y="11"/>
                  </a:cubicBezTo>
                  <a:cubicBezTo>
                    <a:pt x="729" y="12"/>
                    <a:pt x="730" y="12"/>
                    <a:pt x="730" y="13"/>
                  </a:cubicBezTo>
                  <a:cubicBezTo>
                    <a:pt x="730" y="14"/>
                    <a:pt x="732" y="14"/>
                    <a:pt x="733" y="15"/>
                  </a:cubicBezTo>
                  <a:cubicBezTo>
                    <a:pt x="735" y="16"/>
                    <a:pt x="733" y="19"/>
                    <a:pt x="732" y="18"/>
                  </a:cubicBezTo>
                  <a:cubicBezTo>
                    <a:pt x="731" y="17"/>
                    <a:pt x="731" y="17"/>
                    <a:pt x="730" y="17"/>
                  </a:cubicBezTo>
                  <a:cubicBezTo>
                    <a:pt x="729" y="16"/>
                    <a:pt x="728" y="16"/>
                    <a:pt x="727" y="17"/>
                  </a:cubicBezTo>
                  <a:cubicBezTo>
                    <a:pt x="727" y="18"/>
                    <a:pt x="728" y="19"/>
                    <a:pt x="728" y="20"/>
                  </a:cubicBezTo>
                  <a:cubicBezTo>
                    <a:pt x="729" y="21"/>
                    <a:pt x="730" y="23"/>
                    <a:pt x="729" y="24"/>
                  </a:cubicBezTo>
                  <a:cubicBezTo>
                    <a:pt x="728" y="25"/>
                    <a:pt x="727" y="25"/>
                    <a:pt x="727" y="26"/>
                  </a:cubicBezTo>
                  <a:cubicBezTo>
                    <a:pt x="725" y="27"/>
                    <a:pt x="724" y="27"/>
                    <a:pt x="723" y="26"/>
                  </a:cubicBezTo>
                  <a:cubicBezTo>
                    <a:pt x="723" y="26"/>
                    <a:pt x="722" y="26"/>
                    <a:pt x="722" y="26"/>
                  </a:cubicBezTo>
                  <a:cubicBezTo>
                    <a:pt x="722" y="26"/>
                    <a:pt x="722" y="26"/>
                    <a:pt x="721" y="27"/>
                  </a:cubicBezTo>
                  <a:cubicBezTo>
                    <a:pt x="721" y="27"/>
                    <a:pt x="720" y="28"/>
                    <a:pt x="719" y="27"/>
                  </a:cubicBezTo>
                  <a:cubicBezTo>
                    <a:pt x="719" y="27"/>
                    <a:pt x="719" y="26"/>
                    <a:pt x="719" y="26"/>
                  </a:cubicBezTo>
                  <a:cubicBezTo>
                    <a:pt x="719" y="25"/>
                    <a:pt x="719" y="24"/>
                    <a:pt x="718" y="24"/>
                  </a:cubicBezTo>
                  <a:cubicBezTo>
                    <a:pt x="718" y="23"/>
                    <a:pt x="718" y="22"/>
                    <a:pt x="718" y="22"/>
                  </a:cubicBezTo>
                  <a:cubicBezTo>
                    <a:pt x="718" y="21"/>
                    <a:pt x="718" y="20"/>
                    <a:pt x="718" y="20"/>
                  </a:cubicBezTo>
                  <a:cubicBezTo>
                    <a:pt x="718" y="19"/>
                    <a:pt x="717" y="18"/>
                    <a:pt x="716" y="18"/>
                  </a:cubicBezTo>
                  <a:cubicBezTo>
                    <a:pt x="716" y="17"/>
                    <a:pt x="715" y="17"/>
                    <a:pt x="715" y="16"/>
                  </a:cubicBezTo>
                  <a:cubicBezTo>
                    <a:pt x="713" y="15"/>
                    <a:pt x="715" y="15"/>
                    <a:pt x="715" y="14"/>
                  </a:cubicBezTo>
                  <a:cubicBezTo>
                    <a:pt x="715" y="14"/>
                    <a:pt x="715" y="13"/>
                    <a:pt x="714" y="13"/>
                  </a:cubicBezTo>
                  <a:cubicBezTo>
                    <a:pt x="712" y="11"/>
                    <a:pt x="709" y="11"/>
                    <a:pt x="707" y="12"/>
                  </a:cubicBezTo>
                  <a:cubicBezTo>
                    <a:pt x="707" y="12"/>
                    <a:pt x="706" y="13"/>
                    <a:pt x="706" y="13"/>
                  </a:cubicBezTo>
                  <a:cubicBezTo>
                    <a:pt x="706" y="13"/>
                    <a:pt x="706" y="13"/>
                    <a:pt x="706" y="14"/>
                  </a:cubicBezTo>
                  <a:cubicBezTo>
                    <a:pt x="706" y="14"/>
                    <a:pt x="706" y="14"/>
                    <a:pt x="706" y="14"/>
                  </a:cubicBezTo>
                  <a:cubicBezTo>
                    <a:pt x="707" y="15"/>
                    <a:pt x="707" y="15"/>
                    <a:pt x="707" y="16"/>
                  </a:cubicBezTo>
                  <a:cubicBezTo>
                    <a:pt x="707" y="17"/>
                    <a:pt x="707" y="18"/>
                    <a:pt x="707" y="19"/>
                  </a:cubicBezTo>
                  <a:cubicBezTo>
                    <a:pt x="708" y="21"/>
                    <a:pt x="706" y="19"/>
                    <a:pt x="706" y="19"/>
                  </a:cubicBezTo>
                  <a:cubicBezTo>
                    <a:pt x="705" y="19"/>
                    <a:pt x="705" y="19"/>
                    <a:pt x="705" y="19"/>
                  </a:cubicBezTo>
                  <a:cubicBezTo>
                    <a:pt x="704" y="19"/>
                    <a:pt x="703" y="19"/>
                    <a:pt x="703" y="19"/>
                  </a:cubicBezTo>
                  <a:cubicBezTo>
                    <a:pt x="702" y="19"/>
                    <a:pt x="701" y="19"/>
                    <a:pt x="700" y="18"/>
                  </a:cubicBezTo>
                  <a:cubicBezTo>
                    <a:pt x="700" y="18"/>
                    <a:pt x="699" y="18"/>
                    <a:pt x="699" y="19"/>
                  </a:cubicBezTo>
                  <a:cubicBezTo>
                    <a:pt x="698" y="20"/>
                    <a:pt x="699" y="20"/>
                    <a:pt x="699" y="21"/>
                  </a:cubicBezTo>
                  <a:cubicBezTo>
                    <a:pt x="700" y="22"/>
                    <a:pt x="702" y="23"/>
                    <a:pt x="702" y="24"/>
                  </a:cubicBezTo>
                  <a:cubicBezTo>
                    <a:pt x="703" y="25"/>
                    <a:pt x="703" y="26"/>
                    <a:pt x="703" y="26"/>
                  </a:cubicBezTo>
                  <a:cubicBezTo>
                    <a:pt x="703" y="27"/>
                    <a:pt x="703" y="28"/>
                    <a:pt x="703" y="28"/>
                  </a:cubicBezTo>
                  <a:cubicBezTo>
                    <a:pt x="704" y="29"/>
                    <a:pt x="705" y="30"/>
                    <a:pt x="706" y="31"/>
                  </a:cubicBezTo>
                  <a:cubicBezTo>
                    <a:pt x="706" y="31"/>
                    <a:pt x="706" y="32"/>
                    <a:pt x="706" y="32"/>
                  </a:cubicBezTo>
                  <a:cubicBezTo>
                    <a:pt x="707" y="32"/>
                    <a:pt x="708" y="34"/>
                    <a:pt x="708" y="35"/>
                  </a:cubicBezTo>
                  <a:cubicBezTo>
                    <a:pt x="707" y="36"/>
                    <a:pt x="707" y="37"/>
                    <a:pt x="706" y="36"/>
                  </a:cubicBezTo>
                  <a:cubicBezTo>
                    <a:pt x="706" y="36"/>
                    <a:pt x="706" y="35"/>
                    <a:pt x="706" y="35"/>
                  </a:cubicBezTo>
                  <a:cubicBezTo>
                    <a:pt x="706" y="35"/>
                    <a:pt x="705" y="35"/>
                    <a:pt x="705" y="35"/>
                  </a:cubicBezTo>
                  <a:cubicBezTo>
                    <a:pt x="704" y="35"/>
                    <a:pt x="705" y="36"/>
                    <a:pt x="704" y="36"/>
                  </a:cubicBezTo>
                  <a:cubicBezTo>
                    <a:pt x="703" y="36"/>
                    <a:pt x="703" y="35"/>
                    <a:pt x="703" y="34"/>
                  </a:cubicBezTo>
                  <a:cubicBezTo>
                    <a:pt x="703" y="34"/>
                    <a:pt x="703" y="33"/>
                    <a:pt x="703" y="33"/>
                  </a:cubicBezTo>
                  <a:cubicBezTo>
                    <a:pt x="703" y="32"/>
                    <a:pt x="702" y="32"/>
                    <a:pt x="702" y="32"/>
                  </a:cubicBezTo>
                  <a:cubicBezTo>
                    <a:pt x="701" y="32"/>
                    <a:pt x="701" y="32"/>
                    <a:pt x="701" y="32"/>
                  </a:cubicBezTo>
                  <a:cubicBezTo>
                    <a:pt x="701" y="31"/>
                    <a:pt x="700" y="32"/>
                    <a:pt x="700" y="32"/>
                  </a:cubicBezTo>
                  <a:cubicBezTo>
                    <a:pt x="700" y="32"/>
                    <a:pt x="700" y="33"/>
                    <a:pt x="700" y="33"/>
                  </a:cubicBezTo>
                  <a:cubicBezTo>
                    <a:pt x="700" y="33"/>
                    <a:pt x="700" y="33"/>
                    <a:pt x="700" y="33"/>
                  </a:cubicBezTo>
                  <a:cubicBezTo>
                    <a:pt x="700" y="33"/>
                    <a:pt x="700" y="33"/>
                    <a:pt x="700" y="33"/>
                  </a:cubicBezTo>
                  <a:cubicBezTo>
                    <a:pt x="700" y="34"/>
                    <a:pt x="701" y="35"/>
                    <a:pt x="699" y="34"/>
                  </a:cubicBezTo>
                  <a:cubicBezTo>
                    <a:pt x="697" y="33"/>
                    <a:pt x="697" y="30"/>
                    <a:pt x="698" y="28"/>
                  </a:cubicBezTo>
                  <a:cubicBezTo>
                    <a:pt x="699" y="26"/>
                    <a:pt x="697" y="26"/>
                    <a:pt x="695" y="27"/>
                  </a:cubicBezTo>
                  <a:cubicBezTo>
                    <a:pt x="694" y="27"/>
                    <a:pt x="694" y="28"/>
                    <a:pt x="693" y="29"/>
                  </a:cubicBezTo>
                  <a:cubicBezTo>
                    <a:pt x="692" y="30"/>
                    <a:pt x="693" y="31"/>
                    <a:pt x="693" y="32"/>
                  </a:cubicBezTo>
                  <a:cubicBezTo>
                    <a:pt x="693" y="34"/>
                    <a:pt x="691" y="34"/>
                    <a:pt x="690" y="32"/>
                  </a:cubicBezTo>
                  <a:cubicBezTo>
                    <a:pt x="690" y="32"/>
                    <a:pt x="690" y="31"/>
                    <a:pt x="690" y="30"/>
                  </a:cubicBezTo>
                  <a:cubicBezTo>
                    <a:pt x="691" y="29"/>
                    <a:pt x="690" y="27"/>
                    <a:pt x="689" y="26"/>
                  </a:cubicBezTo>
                  <a:cubicBezTo>
                    <a:pt x="689" y="25"/>
                    <a:pt x="688" y="25"/>
                    <a:pt x="688" y="24"/>
                  </a:cubicBezTo>
                  <a:cubicBezTo>
                    <a:pt x="688" y="24"/>
                    <a:pt x="688" y="23"/>
                    <a:pt x="688" y="23"/>
                  </a:cubicBezTo>
                  <a:cubicBezTo>
                    <a:pt x="687" y="22"/>
                    <a:pt x="687" y="21"/>
                    <a:pt x="686" y="22"/>
                  </a:cubicBezTo>
                  <a:cubicBezTo>
                    <a:pt x="684" y="23"/>
                    <a:pt x="682" y="24"/>
                    <a:pt x="682" y="26"/>
                  </a:cubicBezTo>
                  <a:cubicBezTo>
                    <a:pt x="682" y="26"/>
                    <a:pt x="682" y="27"/>
                    <a:pt x="682" y="27"/>
                  </a:cubicBezTo>
                  <a:cubicBezTo>
                    <a:pt x="682" y="28"/>
                    <a:pt x="682" y="29"/>
                    <a:pt x="681" y="30"/>
                  </a:cubicBezTo>
                  <a:cubicBezTo>
                    <a:pt x="681" y="31"/>
                    <a:pt x="681" y="31"/>
                    <a:pt x="680" y="31"/>
                  </a:cubicBezTo>
                  <a:cubicBezTo>
                    <a:pt x="679" y="31"/>
                    <a:pt x="680" y="30"/>
                    <a:pt x="680" y="30"/>
                  </a:cubicBezTo>
                  <a:cubicBezTo>
                    <a:pt x="679" y="29"/>
                    <a:pt x="679" y="29"/>
                    <a:pt x="679" y="28"/>
                  </a:cubicBezTo>
                  <a:cubicBezTo>
                    <a:pt x="678" y="28"/>
                    <a:pt x="678" y="28"/>
                    <a:pt x="678" y="28"/>
                  </a:cubicBezTo>
                  <a:cubicBezTo>
                    <a:pt x="678" y="29"/>
                    <a:pt x="678" y="29"/>
                    <a:pt x="678" y="30"/>
                  </a:cubicBezTo>
                  <a:cubicBezTo>
                    <a:pt x="677" y="31"/>
                    <a:pt x="677" y="31"/>
                    <a:pt x="677" y="32"/>
                  </a:cubicBezTo>
                  <a:cubicBezTo>
                    <a:pt x="676" y="32"/>
                    <a:pt x="676" y="32"/>
                    <a:pt x="676" y="32"/>
                  </a:cubicBezTo>
                  <a:cubicBezTo>
                    <a:pt x="676" y="31"/>
                    <a:pt x="676" y="31"/>
                    <a:pt x="676" y="30"/>
                  </a:cubicBezTo>
                  <a:cubicBezTo>
                    <a:pt x="676" y="30"/>
                    <a:pt x="677" y="29"/>
                    <a:pt x="677" y="28"/>
                  </a:cubicBezTo>
                  <a:cubicBezTo>
                    <a:pt x="677" y="27"/>
                    <a:pt x="676" y="25"/>
                    <a:pt x="676" y="25"/>
                  </a:cubicBezTo>
                  <a:cubicBezTo>
                    <a:pt x="674" y="24"/>
                    <a:pt x="673" y="25"/>
                    <a:pt x="672" y="25"/>
                  </a:cubicBezTo>
                  <a:cubicBezTo>
                    <a:pt x="671" y="26"/>
                    <a:pt x="669" y="27"/>
                    <a:pt x="668" y="27"/>
                  </a:cubicBezTo>
                  <a:cubicBezTo>
                    <a:pt x="667" y="28"/>
                    <a:pt x="666" y="28"/>
                    <a:pt x="665" y="28"/>
                  </a:cubicBezTo>
                  <a:cubicBezTo>
                    <a:pt x="664" y="28"/>
                    <a:pt x="664" y="30"/>
                    <a:pt x="663" y="30"/>
                  </a:cubicBezTo>
                  <a:cubicBezTo>
                    <a:pt x="663" y="30"/>
                    <a:pt x="662" y="30"/>
                    <a:pt x="661" y="31"/>
                  </a:cubicBezTo>
                  <a:cubicBezTo>
                    <a:pt x="660" y="31"/>
                    <a:pt x="660" y="32"/>
                    <a:pt x="659" y="32"/>
                  </a:cubicBezTo>
                  <a:cubicBezTo>
                    <a:pt x="658" y="32"/>
                    <a:pt x="657" y="32"/>
                    <a:pt x="656" y="33"/>
                  </a:cubicBezTo>
                  <a:cubicBezTo>
                    <a:pt x="656" y="34"/>
                    <a:pt x="657" y="35"/>
                    <a:pt x="657" y="35"/>
                  </a:cubicBezTo>
                  <a:cubicBezTo>
                    <a:pt x="658" y="36"/>
                    <a:pt x="658" y="36"/>
                    <a:pt x="658" y="37"/>
                  </a:cubicBezTo>
                  <a:cubicBezTo>
                    <a:pt x="657" y="37"/>
                    <a:pt x="657" y="38"/>
                    <a:pt x="658" y="38"/>
                  </a:cubicBezTo>
                  <a:cubicBezTo>
                    <a:pt x="659" y="38"/>
                    <a:pt x="660" y="38"/>
                    <a:pt x="661" y="38"/>
                  </a:cubicBezTo>
                  <a:cubicBezTo>
                    <a:pt x="661" y="37"/>
                    <a:pt x="662" y="37"/>
                    <a:pt x="662" y="37"/>
                  </a:cubicBezTo>
                  <a:cubicBezTo>
                    <a:pt x="662" y="36"/>
                    <a:pt x="663" y="36"/>
                    <a:pt x="663" y="36"/>
                  </a:cubicBezTo>
                  <a:cubicBezTo>
                    <a:pt x="663" y="35"/>
                    <a:pt x="664" y="35"/>
                    <a:pt x="665" y="35"/>
                  </a:cubicBezTo>
                  <a:cubicBezTo>
                    <a:pt x="666" y="36"/>
                    <a:pt x="667" y="36"/>
                    <a:pt x="667" y="35"/>
                  </a:cubicBezTo>
                  <a:cubicBezTo>
                    <a:pt x="667" y="35"/>
                    <a:pt x="668" y="35"/>
                    <a:pt x="668" y="34"/>
                  </a:cubicBezTo>
                  <a:cubicBezTo>
                    <a:pt x="668" y="34"/>
                    <a:pt x="669" y="33"/>
                    <a:pt x="669" y="34"/>
                  </a:cubicBezTo>
                  <a:cubicBezTo>
                    <a:pt x="669" y="34"/>
                    <a:pt x="669" y="35"/>
                    <a:pt x="669" y="35"/>
                  </a:cubicBezTo>
                  <a:cubicBezTo>
                    <a:pt x="669" y="36"/>
                    <a:pt x="669" y="36"/>
                    <a:pt x="669" y="37"/>
                  </a:cubicBezTo>
                  <a:cubicBezTo>
                    <a:pt x="669" y="37"/>
                    <a:pt x="671" y="38"/>
                    <a:pt x="670" y="38"/>
                  </a:cubicBezTo>
                  <a:cubicBezTo>
                    <a:pt x="669" y="38"/>
                    <a:pt x="669" y="39"/>
                    <a:pt x="669" y="39"/>
                  </a:cubicBezTo>
                  <a:cubicBezTo>
                    <a:pt x="668" y="39"/>
                    <a:pt x="667" y="39"/>
                    <a:pt x="667" y="39"/>
                  </a:cubicBezTo>
                  <a:cubicBezTo>
                    <a:pt x="665" y="40"/>
                    <a:pt x="664" y="41"/>
                    <a:pt x="663" y="42"/>
                  </a:cubicBezTo>
                  <a:cubicBezTo>
                    <a:pt x="663" y="43"/>
                    <a:pt x="663" y="43"/>
                    <a:pt x="663" y="44"/>
                  </a:cubicBezTo>
                  <a:cubicBezTo>
                    <a:pt x="663" y="45"/>
                    <a:pt x="663" y="45"/>
                    <a:pt x="663" y="46"/>
                  </a:cubicBezTo>
                  <a:cubicBezTo>
                    <a:pt x="663" y="46"/>
                    <a:pt x="663" y="46"/>
                    <a:pt x="663" y="46"/>
                  </a:cubicBezTo>
                  <a:cubicBezTo>
                    <a:pt x="665" y="45"/>
                    <a:pt x="666" y="45"/>
                    <a:pt x="667" y="44"/>
                  </a:cubicBezTo>
                  <a:cubicBezTo>
                    <a:pt x="668" y="43"/>
                    <a:pt x="669" y="43"/>
                    <a:pt x="670" y="42"/>
                  </a:cubicBezTo>
                  <a:cubicBezTo>
                    <a:pt x="671" y="42"/>
                    <a:pt x="672" y="42"/>
                    <a:pt x="673" y="41"/>
                  </a:cubicBezTo>
                  <a:cubicBezTo>
                    <a:pt x="673" y="41"/>
                    <a:pt x="674" y="41"/>
                    <a:pt x="675" y="40"/>
                  </a:cubicBezTo>
                  <a:cubicBezTo>
                    <a:pt x="676" y="40"/>
                    <a:pt x="677" y="41"/>
                    <a:pt x="678" y="41"/>
                  </a:cubicBezTo>
                  <a:cubicBezTo>
                    <a:pt x="679" y="41"/>
                    <a:pt x="679" y="41"/>
                    <a:pt x="679" y="42"/>
                  </a:cubicBezTo>
                  <a:cubicBezTo>
                    <a:pt x="679" y="43"/>
                    <a:pt x="678" y="44"/>
                    <a:pt x="677" y="45"/>
                  </a:cubicBezTo>
                  <a:cubicBezTo>
                    <a:pt x="675" y="45"/>
                    <a:pt x="673" y="45"/>
                    <a:pt x="671" y="45"/>
                  </a:cubicBezTo>
                  <a:cubicBezTo>
                    <a:pt x="670" y="45"/>
                    <a:pt x="668" y="45"/>
                    <a:pt x="667" y="46"/>
                  </a:cubicBezTo>
                  <a:cubicBezTo>
                    <a:pt x="666" y="47"/>
                    <a:pt x="664" y="47"/>
                    <a:pt x="664" y="48"/>
                  </a:cubicBezTo>
                  <a:cubicBezTo>
                    <a:pt x="663" y="49"/>
                    <a:pt x="664" y="50"/>
                    <a:pt x="665" y="50"/>
                  </a:cubicBezTo>
                  <a:cubicBezTo>
                    <a:pt x="665" y="50"/>
                    <a:pt x="667" y="51"/>
                    <a:pt x="667" y="51"/>
                  </a:cubicBezTo>
                  <a:cubicBezTo>
                    <a:pt x="667" y="53"/>
                    <a:pt x="666" y="53"/>
                    <a:pt x="665" y="54"/>
                  </a:cubicBezTo>
                  <a:cubicBezTo>
                    <a:pt x="664" y="54"/>
                    <a:pt x="662" y="53"/>
                    <a:pt x="661" y="52"/>
                  </a:cubicBezTo>
                  <a:cubicBezTo>
                    <a:pt x="661" y="52"/>
                    <a:pt x="661" y="52"/>
                    <a:pt x="660" y="52"/>
                  </a:cubicBezTo>
                  <a:cubicBezTo>
                    <a:pt x="660" y="52"/>
                    <a:pt x="660" y="52"/>
                    <a:pt x="660" y="53"/>
                  </a:cubicBezTo>
                  <a:cubicBezTo>
                    <a:pt x="660" y="53"/>
                    <a:pt x="659" y="54"/>
                    <a:pt x="659" y="54"/>
                  </a:cubicBezTo>
                  <a:cubicBezTo>
                    <a:pt x="659" y="55"/>
                    <a:pt x="659" y="55"/>
                    <a:pt x="659" y="56"/>
                  </a:cubicBezTo>
                  <a:cubicBezTo>
                    <a:pt x="659" y="56"/>
                    <a:pt x="659" y="57"/>
                    <a:pt x="660" y="57"/>
                  </a:cubicBezTo>
                  <a:cubicBezTo>
                    <a:pt x="660" y="57"/>
                    <a:pt x="661" y="57"/>
                    <a:pt x="662" y="58"/>
                  </a:cubicBezTo>
                  <a:cubicBezTo>
                    <a:pt x="663" y="58"/>
                    <a:pt x="664" y="58"/>
                    <a:pt x="665" y="59"/>
                  </a:cubicBezTo>
                  <a:cubicBezTo>
                    <a:pt x="666" y="59"/>
                    <a:pt x="668" y="59"/>
                    <a:pt x="670" y="59"/>
                  </a:cubicBezTo>
                  <a:cubicBezTo>
                    <a:pt x="671" y="59"/>
                    <a:pt x="672" y="59"/>
                    <a:pt x="673" y="60"/>
                  </a:cubicBezTo>
                  <a:cubicBezTo>
                    <a:pt x="673" y="61"/>
                    <a:pt x="673" y="61"/>
                    <a:pt x="674" y="62"/>
                  </a:cubicBezTo>
                  <a:cubicBezTo>
                    <a:pt x="675" y="62"/>
                    <a:pt x="677" y="63"/>
                    <a:pt x="678" y="62"/>
                  </a:cubicBezTo>
                  <a:cubicBezTo>
                    <a:pt x="680" y="61"/>
                    <a:pt x="682" y="60"/>
                    <a:pt x="683" y="60"/>
                  </a:cubicBezTo>
                  <a:cubicBezTo>
                    <a:pt x="685" y="59"/>
                    <a:pt x="687" y="59"/>
                    <a:pt x="689" y="59"/>
                  </a:cubicBezTo>
                  <a:cubicBezTo>
                    <a:pt x="691" y="59"/>
                    <a:pt x="693" y="58"/>
                    <a:pt x="694" y="57"/>
                  </a:cubicBezTo>
                  <a:cubicBezTo>
                    <a:pt x="695" y="57"/>
                    <a:pt x="698" y="56"/>
                    <a:pt x="697" y="58"/>
                  </a:cubicBezTo>
                  <a:cubicBezTo>
                    <a:pt x="697" y="59"/>
                    <a:pt x="696" y="59"/>
                    <a:pt x="695" y="60"/>
                  </a:cubicBezTo>
                  <a:cubicBezTo>
                    <a:pt x="693" y="61"/>
                    <a:pt x="691" y="61"/>
                    <a:pt x="690" y="62"/>
                  </a:cubicBezTo>
                  <a:cubicBezTo>
                    <a:pt x="688" y="63"/>
                    <a:pt x="685" y="62"/>
                    <a:pt x="683" y="63"/>
                  </a:cubicBezTo>
                  <a:cubicBezTo>
                    <a:pt x="681" y="63"/>
                    <a:pt x="679" y="64"/>
                    <a:pt x="677" y="64"/>
                  </a:cubicBezTo>
                  <a:cubicBezTo>
                    <a:pt x="675" y="64"/>
                    <a:pt x="673" y="63"/>
                    <a:pt x="671" y="63"/>
                  </a:cubicBezTo>
                  <a:cubicBezTo>
                    <a:pt x="669" y="63"/>
                    <a:pt x="667" y="63"/>
                    <a:pt x="666" y="63"/>
                  </a:cubicBezTo>
                  <a:cubicBezTo>
                    <a:pt x="664" y="63"/>
                    <a:pt x="662" y="61"/>
                    <a:pt x="660" y="61"/>
                  </a:cubicBezTo>
                  <a:cubicBezTo>
                    <a:pt x="659" y="61"/>
                    <a:pt x="658" y="62"/>
                    <a:pt x="658" y="63"/>
                  </a:cubicBezTo>
                  <a:cubicBezTo>
                    <a:pt x="658" y="64"/>
                    <a:pt x="659" y="66"/>
                    <a:pt x="659" y="67"/>
                  </a:cubicBezTo>
                  <a:cubicBezTo>
                    <a:pt x="660" y="68"/>
                    <a:pt x="660" y="69"/>
                    <a:pt x="660" y="70"/>
                  </a:cubicBezTo>
                  <a:cubicBezTo>
                    <a:pt x="661" y="70"/>
                    <a:pt x="661" y="71"/>
                    <a:pt x="661" y="71"/>
                  </a:cubicBezTo>
                  <a:cubicBezTo>
                    <a:pt x="662" y="72"/>
                    <a:pt x="664" y="73"/>
                    <a:pt x="665" y="74"/>
                  </a:cubicBezTo>
                  <a:cubicBezTo>
                    <a:pt x="666" y="75"/>
                    <a:pt x="666" y="75"/>
                    <a:pt x="667" y="76"/>
                  </a:cubicBezTo>
                  <a:cubicBezTo>
                    <a:pt x="668" y="76"/>
                    <a:pt x="668" y="76"/>
                    <a:pt x="669" y="76"/>
                  </a:cubicBezTo>
                  <a:cubicBezTo>
                    <a:pt x="670" y="77"/>
                    <a:pt x="670" y="76"/>
                    <a:pt x="671" y="75"/>
                  </a:cubicBezTo>
                  <a:cubicBezTo>
                    <a:pt x="672" y="74"/>
                    <a:pt x="674" y="72"/>
                    <a:pt x="675" y="71"/>
                  </a:cubicBezTo>
                  <a:cubicBezTo>
                    <a:pt x="676" y="71"/>
                    <a:pt x="677" y="70"/>
                    <a:pt x="678" y="69"/>
                  </a:cubicBezTo>
                  <a:cubicBezTo>
                    <a:pt x="678" y="69"/>
                    <a:pt x="678" y="69"/>
                    <a:pt x="679" y="69"/>
                  </a:cubicBezTo>
                  <a:cubicBezTo>
                    <a:pt x="679" y="69"/>
                    <a:pt x="680" y="68"/>
                    <a:pt x="680" y="68"/>
                  </a:cubicBezTo>
                  <a:cubicBezTo>
                    <a:pt x="680" y="67"/>
                    <a:pt x="681" y="67"/>
                    <a:pt x="681" y="66"/>
                  </a:cubicBezTo>
                  <a:cubicBezTo>
                    <a:pt x="681" y="65"/>
                    <a:pt x="682" y="65"/>
                    <a:pt x="684" y="65"/>
                  </a:cubicBezTo>
                  <a:cubicBezTo>
                    <a:pt x="686" y="65"/>
                    <a:pt x="688" y="65"/>
                    <a:pt x="690" y="65"/>
                  </a:cubicBezTo>
                  <a:cubicBezTo>
                    <a:pt x="692" y="66"/>
                    <a:pt x="694" y="66"/>
                    <a:pt x="696" y="67"/>
                  </a:cubicBezTo>
                  <a:cubicBezTo>
                    <a:pt x="698" y="67"/>
                    <a:pt x="700" y="68"/>
                    <a:pt x="702" y="69"/>
                  </a:cubicBezTo>
                  <a:cubicBezTo>
                    <a:pt x="703" y="69"/>
                    <a:pt x="704" y="69"/>
                    <a:pt x="705" y="69"/>
                  </a:cubicBezTo>
                  <a:cubicBezTo>
                    <a:pt x="705" y="69"/>
                    <a:pt x="706" y="69"/>
                    <a:pt x="707" y="69"/>
                  </a:cubicBezTo>
                  <a:cubicBezTo>
                    <a:pt x="707" y="69"/>
                    <a:pt x="707" y="69"/>
                    <a:pt x="707" y="70"/>
                  </a:cubicBezTo>
                  <a:cubicBezTo>
                    <a:pt x="707" y="70"/>
                    <a:pt x="706" y="70"/>
                    <a:pt x="705" y="70"/>
                  </a:cubicBezTo>
                  <a:cubicBezTo>
                    <a:pt x="705" y="70"/>
                    <a:pt x="704" y="70"/>
                    <a:pt x="703" y="70"/>
                  </a:cubicBezTo>
                  <a:cubicBezTo>
                    <a:pt x="702" y="70"/>
                    <a:pt x="701" y="70"/>
                    <a:pt x="700" y="70"/>
                  </a:cubicBezTo>
                  <a:cubicBezTo>
                    <a:pt x="698" y="70"/>
                    <a:pt x="697" y="70"/>
                    <a:pt x="696" y="69"/>
                  </a:cubicBezTo>
                  <a:cubicBezTo>
                    <a:pt x="696" y="69"/>
                    <a:pt x="695" y="68"/>
                    <a:pt x="694" y="68"/>
                  </a:cubicBezTo>
                  <a:cubicBezTo>
                    <a:pt x="692" y="69"/>
                    <a:pt x="690" y="69"/>
                    <a:pt x="689" y="68"/>
                  </a:cubicBezTo>
                  <a:cubicBezTo>
                    <a:pt x="688" y="68"/>
                    <a:pt x="687" y="68"/>
                    <a:pt x="686" y="68"/>
                  </a:cubicBezTo>
                  <a:cubicBezTo>
                    <a:pt x="686" y="68"/>
                    <a:pt x="685" y="68"/>
                    <a:pt x="684" y="68"/>
                  </a:cubicBezTo>
                  <a:cubicBezTo>
                    <a:pt x="684" y="69"/>
                    <a:pt x="683" y="69"/>
                    <a:pt x="682" y="70"/>
                  </a:cubicBezTo>
                  <a:cubicBezTo>
                    <a:pt x="681" y="70"/>
                    <a:pt x="681" y="70"/>
                    <a:pt x="680" y="71"/>
                  </a:cubicBezTo>
                  <a:cubicBezTo>
                    <a:pt x="678" y="72"/>
                    <a:pt x="678" y="73"/>
                    <a:pt x="677" y="74"/>
                  </a:cubicBezTo>
                  <a:cubicBezTo>
                    <a:pt x="676" y="75"/>
                    <a:pt x="675" y="76"/>
                    <a:pt x="674" y="77"/>
                  </a:cubicBezTo>
                  <a:cubicBezTo>
                    <a:pt x="674" y="77"/>
                    <a:pt x="673" y="77"/>
                    <a:pt x="673" y="78"/>
                  </a:cubicBezTo>
                  <a:cubicBezTo>
                    <a:pt x="673" y="79"/>
                    <a:pt x="673" y="80"/>
                    <a:pt x="674" y="81"/>
                  </a:cubicBezTo>
                  <a:cubicBezTo>
                    <a:pt x="674" y="81"/>
                    <a:pt x="675" y="81"/>
                    <a:pt x="675" y="81"/>
                  </a:cubicBezTo>
                  <a:cubicBezTo>
                    <a:pt x="676" y="82"/>
                    <a:pt x="677" y="83"/>
                    <a:pt x="678" y="83"/>
                  </a:cubicBezTo>
                  <a:cubicBezTo>
                    <a:pt x="679" y="84"/>
                    <a:pt x="681" y="85"/>
                    <a:pt x="683" y="85"/>
                  </a:cubicBezTo>
                  <a:cubicBezTo>
                    <a:pt x="684" y="85"/>
                    <a:pt x="684" y="85"/>
                    <a:pt x="685" y="85"/>
                  </a:cubicBezTo>
                  <a:cubicBezTo>
                    <a:pt x="686" y="86"/>
                    <a:pt x="687" y="86"/>
                    <a:pt x="688" y="86"/>
                  </a:cubicBezTo>
                  <a:cubicBezTo>
                    <a:pt x="689" y="85"/>
                    <a:pt x="690" y="85"/>
                    <a:pt x="691" y="85"/>
                  </a:cubicBezTo>
                  <a:cubicBezTo>
                    <a:pt x="691" y="85"/>
                    <a:pt x="692" y="85"/>
                    <a:pt x="693" y="85"/>
                  </a:cubicBezTo>
                  <a:cubicBezTo>
                    <a:pt x="694" y="83"/>
                    <a:pt x="693" y="81"/>
                    <a:pt x="694" y="80"/>
                  </a:cubicBezTo>
                  <a:cubicBezTo>
                    <a:pt x="695" y="80"/>
                    <a:pt x="695" y="80"/>
                    <a:pt x="696" y="80"/>
                  </a:cubicBezTo>
                  <a:cubicBezTo>
                    <a:pt x="696" y="80"/>
                    <a:pt x="699" y="79"/>
                    <a:pt x="698" y="81"/>
                  </a:cubicBezTo>
                  <a:cubicBezTo>
                    <a:pt x="698" y="82"/>
                    <a:pt x="697" y="82"/>
                    <a:pt x="698" y="83"/>
                  </a:cubicBezTo>
                  <a:cubicBezTo>
                    <a:pt x="700" y="83"/>
                    <a:pt x="701" y="82"/>
                    <a:pt x="702" y="82"/>
                  </a:cubicBezTo>
                  <a:cubicBezTo>
                    <a:pt x="702" y="82"/>
                    <a:pt x="702" y="82"/>
                    <a:pt x="703" y="82"/>
                  </a:cubicBezTo>
                  <a:cubicBezTo>
                    <a:pt x="703" y="81"/>
                    <a:pt x="704" y="81"/>
                    <a:pt x="705" y="81"/>
                  </a:cubicBezTo>
                  <a:cubicBezTo>
                    <a:pt x="706" y="81"/>
                    <a:pt x="707" y="81"/>
                    <a:pt x="708" y="81"/>
                  </a:cubicBezTo>
                  <a:cubicBezTo>
                    <a:pt x="707" y="82"/>
                    <a:pt x="707" y="82"/>
                    <a:pt x="707" y="82"/>
                  </a:cubicBezTo>
                  <a:cubicBezTo>
                    <a:pt x="707" y="82"/>
                    <a:pt x="706" y="82"/>
                    <a:pt x="706" y="83"/>
                  </a:cubicBezTo>
                  <a:cubicBezTo>
                    <a:pt x="705" y="83"/>
                    <a:pt x="704" y="84"/>
                    <a:pt x="703" y="84"/>
                  </a:cubicBezTo>
                  <a:cubicBezTo>
                    <a:pt x="703" y="84"/>
                    <a:pt x="702" y="85"/>
                    <a:pt x="701" y="85"/>
                  </a:cubicBezTo>
                  <a:cubicBezTo>
                    <a:pt x="700" y="85"/>
                    <a:pt x="699" y="86"/>
                    <a:pt x="698" y="87"/>
                  </a:cubicBezTo>
                  <a:cubicBezTo>
                    <a:pt x="697" y="87"/>
                    <a:pt x="697" y="88"/>
                    <a:pt x="697" y="89"/>
                  </a:cubicBezTo>
                  <a:cubicBezTo>
                    <a:pt x="697" y="89"/>
                    <a:pt x="697" y="89"/>
                    <a:pt x="698" y="89"/>
                  </a:cubicBezTo>
                  <a:cubicBezTo>
                    <a:pt x="699" y="89"/>
                    <a:pt x="701" y="88"/>
                    <a:pt x="703" y="89"/>
                  </a:cubicBezTo>
                  <a:cubicBezTo>
                    <a:pt x="704" y="91"/>
                    <a:pt x="705" y="90"/>
                    <a:pt x="707" y="90"/>
                  </a:cubicBezTo>
                  <a:cubicBezTo>
                    <a:pt x="707" y="90"/>
                    <a:pt x="708" y="90"/>
                    <a:pt x="709" y="90"/>
                  </a:cubicBezTo>
                  <a:cubicBezTo>
                    <a:pt x="710" y="90"/>
                    <a:pt x="712" y="90"/>
                    <a:pt x="713" y="90"/>
                  </a:cubicBezTo>
                  <a:cubicBezTo>
                    <a:pt x="714" y="90"/>
                    <a:pt x="715" y="90"/>
                    <a:pt x="716" y="89"/>
                  </a:cubicBezTo>
                  <a:cubicBezTo>
                    <a:pt x="717" y="89"/>
                    <a:pt x="718" y="89"/>
                    <a:pt x="719" y="89"/>
                  </a:cubicBezTo>
                  <a:cubicBezTo>
                    <a:pt x="719" y="89"/>
                    <a:pt x="720" y="89"/>
                    <a:pt x="721" y="88"/>
                  </a:cubicBezTo>
                  <a:cubicBezTo>
                    <a:pt x="721" y="87"/>
                    <a:pt x="722" y="86"/>
                    <a:pt x="723" y="86"/>
                  </a:cubicBezTo>
                  <a:cubicBezTo>
                    <a:pt x="724" y="85"/>
                    <a:pt x="726" y="84"/>
                    <a:pt x="726" y="83"/>
                  </a:cubicBezTo>
                  <a:cubicBezTo>
                    <a:pt x="726" y="82"/>
                    <a:pt x="726" y="81"/>
                    <a:pt x="726" y="80"/>
                  </a:cubicBezTo>
                  <a:cubicBezTo>
                    <a:pt x="727" y="79"/>
                    <a:pt x="728" y="79"/>
                    <a:pt x="729" y="79"/>
                  </a:cubicBezTo>
                  <a:cubicBezTo>
                    <a:pt x="730" y="79"/>
                    <a:pt x="730" y="78"/>
                    <a:pt x="731" y="78"/>
                  </a:cubicBezTo>
                  <a:cubicBezTo>
                    <a:pt x="732" y="78"/>
                    <a:pt x="733" y="78"/>
                    <a:pt x="733" y="78"/>
                  </a:cubicBezTo>
                  <a:cubicBezTo>
                    <a:pt x="733" y="78"/>
                    <a:pt x="734" y="78"/>
                    <a:pt x="734" y="78"/>
                  </a:cubicBezTo>
                  <a:cubicBezTo>
                    <a:pt x="734" y="77"/>
                    <a:pt x="734" y="76"/>
                    <a:pt x="735" y="75"/>
                  </a:cubicBezTo>
                  <a:cubicBezTo>
                    <a:pt x="735" y="75"/>
                    <a:pt x="736" y="74"/>
                    <a:pt x="737" y="74"/>
                  </a:cubicBezTo>
                  <a:cubicBezTo>
                    <a:pt x="737" y="73"/>
                    <a:pt x="737" y="73"/>
                    <a:pt x="738" y="73"/>
                  </a:cubicBezTo>
                  <a:cubicBezTo>
                    <a:pt x="738" y="73"/>
                    <a:pt x="739" y="73"/>
                    <a:pt x="739" y="73"/>
                  </a:cubicBezTo>
                  <a:cubicBezTo>
                    <a:pt x="740" y="72"/>
                    <a:pt x="741" y="72"/>
                    <a:pt x="742" y="72"/>
                  </a:cubicBezTo>
                  <a:cubicBezTo>
                    <a:pt x="744" y="71"/>
                    <a:pt x="746" y="70"/>
                    <a:pt x="748" y="70"/>
                  </a:cubicBezTo>
                  <a:cubicBezTo>
                    <a:pt x="748" y="70"/>
                    <a:pt x="750" y="70"/>
                    <a:pt x="750" y="71"/>
                  </a:cubicBezTo>
                  <a:cubicBezTo>
                    <a:pt x="750" y="72"/>
                    <a:pt x="749" y="72"/>
                    <a:pt x="749" y="73"/>
                  </a:cubicBezTo>
                  <a:cubicBezTo>
                    <a:pt x="748" y="73"/>
                    <a:pt x="747" y="74"/>
                    <a:pt x="746" y="74"/>
                  </a:cubicBezTo>
                  <a:cubicBezTo>
                    <a:pt x="742" y="76"/>
                    <a:pt x="738" y="78"/>
                    <a:pt x="734" y="80"/>
                  </a:cubicBezTo>
                  <a:cubicBezTo>
                    <a:pt x="733" y="81"/>
                    <a:pt x="733" y="83"/>
                    <a:pt x="731" y="84"/>
                  </a:cubicBezTo>
                  <a:cubicBezTo>
                    <a:pt x="730" y="84"/>
                    <a:pt x="729" y="85"/>
                    <a:pt x="729" y="86"/>
                  </a:cubicBezTo>
                  <a:cubicBezTo>
                    <a:pt x="730" y="87"/>
                    <a:pt x="730" y="87"/>
                    <a:pt x="730" y="87"/>
                  </a:cubicBezTo>
                  <a:cubicBezTo>
                    <a:pt x="732" y="86"/>
                    <a:pt x="734" y="86"/>
                    <a:pt x="736" y="86"/>
                  </a:cubicBezTo>
                  <a:cubicBezTo>
                    <a:pt x="737" y="87"/>
                    <a:pt x="738" y="87"/>
                    <a:pt x="739" y="87"/>
                  </a:cubicBezTo>
                  <a:cubicBezTo>
                    <a:pt x="739" y="87"/>
                    <a:pt x="739" y="87"/>
                    <a:pt x="740" y="87"/>
                  </a:cubicBezTo>
                  <a:cubicBezTo>
                    <a:pt x="740" y="88"/>
                    <a:pt x="740" y="88"/>
                    <a:pt x="741" y="89"/>
                  </a:cubicBezTo>
                  <a:cubicBezTo>
                    <a:pt x="741" y="89"/>
                    <a:pt x="742" y="89"/>
                    <a:pt x="742" y="90"/>
                  </a:cubicBezTo>
                  <a:cubicBezTo>
                    <a:pt x="743" y="90"/>
                    <a:pt x="745" y="90"/>
                    <a:pt x="745" y="90"/>
                  </a:cubicBezTo>
                  <a:cubicBezTo>
                    <a:pt x="745" y="92"/>
                    <a:pt x="743" y="92"/>
                    <a:pt x="741" y="92"/>
                  </a:cubicBezTo>
                  <a:cubicBezTo>
                    <a:pt x="741" y="92"/>
                    <a:pt x="740" y="92"/>
                    <a:pt x="740" y="92"/>
                  </a:cubicBezTo>
                  <a:cubicBezTo>
                    <a:pt x="740" y="92"/>
                    <a:pt x="740" y="92"/>
                    <a:pt x="739" y="92"/>
                  </a:cubicBezTo>
                  <a:cubicBezTo>
                    <a:pt x="739" y="92"/>
                    <a:pt x="738" y="91"/>
                    <a:pt x="737" y="91"/>
                  </a:cubicBezTo>
                  <a:cubicBezTo>
                    <a:pt x="736" y="90"/>
                    <a:pt x="735" y="90"/>
                    <a:pt x="735" y="90"/>
                  </a:cubicBezTo>
                  <a:cubicBezTo>
                    <a:pt x="734" y="90"/>
                    <a:pt x="733" y="90"/>
                    <a:pt x="732" y="90"/>
                  </a:cubicBezTo>
                  <a:cubicBezTo>
                    <a:pt x="731" y="90"/>
                    <a:pt x="729" y="91"/>
                    <a:pt x="727" y="91"/>
                  </a:cubicBezTo>
                  <a:cubicBezTo>
                    <a:pt x="725" y="92"/>
                    <a:pt x="724" y="91"/>
                    <a:pt x="722" y="92"/>
                  </a:cubicBezTo>
                  <a:cubicBezTo>
                    <a:pt x="721" y="92"/>
                    <a:pt x="719" y="91"/>
                    <a:pt x="718" y="92"/>
                  </a:cubicBezTo>
                  <a:cubicBezTo>
                    <a:pt x="718" y="93"/>
                    <a:pt x="718" y="94"/>
                    <a:pt x="719" y="94"/>
                  </a:cubicBezTo>
                  <a:cubicBezTo>
                    <a:pt x="719" y="94"/>
                    <a:pt x="719" y="94"/>
                    <a:pt x="720" y="94"/>
                  </a:cubicBezTo>
                  <a:cubicBezTo>
                    <a:pt x="720" y="94"/>
                    <a:pt x="721" y="95"/>
                    <a:pt x="722" y="95"/>
                  </a:cubicBezTo>
                  <a:cubicBezTo>
                    <a:pt x="723" y="95"/>
                    <a:pt x="723" y="96"/>
                    <a:pt x="724" y="96"/>
                  </a:cubicBezTo>
                  <a:cubicBezTo>
                    <a:pt x="725" y="96"/>
                    <a:pt x="726" y="97"/>
                    <a:pt x="727" y="97"/>
                  </a:cubicBezTo>
                  <a:cubicBezTo>
                    <a:pt x="725" y="98"/>
                    <a:pt x="724" y="97"/>
                    <a:pt x="722" y="97"/>
                  </a:cubicBezTo>
                  <a:cubicBezTo>
                    <a:pt x="720" y="96"/>
                    <a:pt x="718" y="97"/>
                    <a:pt x="716" y="96"/>
                  </a:cubicBezTo>
                  <a:cubicBezTo>
                    <a:pt x="715" y="96"/>
                    <a:pt x="715" y="95"/>
                    <a:pt x="714" y="95"/>
                  </a:cubicBezTo>
                  <a:cubicBezTo>
                    <a:pt x="713" y="95"/>
                    <a:pt x="713" y="95"/>
                    <a:pt x="712" y="95"/>
                  </a:cubicBezTo>
                  <a:cubicBezTo>
                    <a:pt x="710" y="95"/>
                    <a:pt x="708" y="96"/>
                    <a:pt x="706" y="96"/>
                  </a:cubicBezTo>
                  <a:cubicBezTo>
                    <a:pt x="705" y="96"/>
                    <a:pt x="704" y="96"/>
                    <a:pt x="703" y="95"/>
                  </a:cubicBezTo>
                  <a:cubicBezTo>
                    <a:pt x="702" y="95"/>
                    <a:pt x="702" y="95"/>
                    <a:pt x="701" y="95"/>
                  </a:cubicBezTo>
                  <a:cubicBezTo>
                    <a:pt x="700" y="95"/>
                    <a:pt x="699" y="95"/>
                    <a:pt x="698" y="95"/>
                  </a:cubicBezTo>
                  <a:cubicBezTo>
                    <a:pt x="697" y="94"/>
                    <a:pt x="696" y="94"/>
                    <a:pt x="695" y="93"/>
                  </a:cubicBezTo>
                  <a:cubicBezTo>
                    <a:pt x="694" y="93"/>
                    <a:pt x="692" y="93"/>
                    <a:pt x="692" y="94"/>
                  </a:cubicBezTo>
                  <a:cubicBezTo>
                    <a:pt x="692" y="94"/>
                    <a:pt x="692" y="95"/>
                    <a:pt x="692" y="95"/>
                  </a:cubicBezTo>
                  <a:cubicBezTo>
                    <a:pt x="692" y="96"/>
                    <a:pt x="692" y="97"/>
                    <a:pt x="693" y="98"/>
                  </a:cubicBezTo>
                  <a:cubicBezTo>
                    <a:pt x="693" y="100"/>
                    <a:pt x="694" y="102"/>
                    <a:pt x="694" y="104"/>
                  </a:cubicBezTo>
                  <a:cubicBezTo>
                    <a:pt x="694" y="105"/>
                    <a:pt x="694" y="107"/>
                    <a:pt x="693" y="107"/>
                  </a:cubicBezTo>
                  <a:cubicBezTo>
                    <a:pt x="693" y="108"/>
                    <a:pt x="693" y="108"/>
                    <a:pt x="693" y="108"/>
                  </a:cubicBezTo>
                  <a:cubicBezTo>
                    <a:pt x="692" y="110"/>
                    <a:pt x="693" y="111"/>
                    <a:pt x="694" y="112"/>
                  </a:cubicBezTo>
                  <a:cubicBezTo>
                    <a:pt x="694" y="113"/>
                    <a:pt x="698" y="113"/>
                    <a:pt x="697" y="115"/>
                  </a:cubicBezTo>
                  <a:cubicBezTo>
                    <a:pt x="697" y="116"/>
                    <a:pt x="697" y="116"/>
                    <a:pt x="697" y="116"/>
                  </a:cubicBezTo>
                  <a:cubicBezTo>
                    <a:pt x="696" y="117"/>
                    <a:pt x="695" y="115"/>
                    <a:pt x="694" y="115"/>
                  </a:cubicBezTo>
                  <a:cubicBezTo>
                    <a:pt x="693" y="114"/>
                    <a:pt x="690" y="114"/>
                    <a:pt x="690" y="112"/>
                  </a:cubicBezTo>
                  <a:cubicBezTo>
                    <a:pt x="689" y="111"/>
                    <a:pt x="689" y="110"/>
                    <a:pt x="689" y="109"/>
                  </a:cubicBezTo>
                  <a:cubicBezTo>
                    <a:pt x="689" y="108"/>
                    <a:pt x="689" y="107"/>
                    <a:pt x="689" y="106"/>
                  </a:cubicBezTo>
                  <a:cubicBezTo>
                    <a:pt x="688" y="104"/>
                    <a:pt x="688" y="103"/>
                    <a:pt x="686" y="101"/>
                  </a:cubicBezTo>
                  <a:cubicBezTo>
                    <a:pt x="686" y="101"/>
                    <a:pt x="686" y="99"/>
                    <a:pt x="685" y="99"/>
                  </a:cubicBezTo>
                  <a:cubicBezTo>
                    <a:pt x="685" y="98"/>
                    <a:pt x="684" y="97"/>
                    <a:pt x="684" y="96"/>
                  </a:cubicBezTo>
                  <a:cubicBezTo>
                    <a:pt x="683" y="95"/>
                    <a:pt x="681" y="93"/>
                    <a:pt x="680" y="92"/>
                  </a:cubicBezTo>
                  <a:cubicBezTo>
                    <a:pt x="679" y="92"/>
                    <a:pt x="678" y="91"/>
                    <a:pt x="677" y="90"/>
                  </a:cubicBezTo>
                  <a:cubicBezTo>
                    <a:pt x="677" y="89"/>
                    <a:pt x="676" y="89"/>
                    <a:pt x="675" y="89"/>
                  </a:cubicBezTo>
                  <a:cubicBezTo>
                    <a:pt x="674" y="88"/>
                    <a:pt x="672" y="87"/>
                    <a:pt x="671" y="89"/>
                  </a:cubicBezTo>
                  <a:cubicBezTo>
                    <a:pt x="669" y="90"/>
                    <a:pt x="668" y="92"/>
                    <a:pt x="667" y="93"/>
                  </a:cubicBezTo>
                  <a:cubicBezTo>
                    <a:pt x="666" y="94"/>
                    <a:pt x="665" y="95"/>
                    <a:pt x="664" y="96"/>
                  </a:cubicBezTo>
                  <a:cubicBezTo>
                    <a:pt x="664" y="96"/>
                    <a:pt x="664" y="96"/>
                    <a:pt x="664" y="97"/>
                  </a:cubicBezTo>
                  <a:cubicBezTo>
                    <a:pt x="663" y="99"/>
                    <a:pt x="664" y="100"/>
                    <a:pt x="665" y="101"/>
                  </a:cubicBezTo>
                  <a:cubicBezTo>
                    <a:pt x="666" y="102"/>
                    <a:pt x="667" y="103"/>
                    <a:pt x="668" y="103"/>
                  </a:cubicBezTo>
                  <a:cubicBezTo>
                    <a:pt x="668" y="104"/>
                    <a:pt x="668" y="105"/>
                    <a:pt x="668" y="106"/>
                  </a:cubicBezTo>
                  <a:cubicBezTo>
                    <a:pt x="667" y="106"/>
                    <a:pt x="666" y="105"/>
                    <a:pt x="665" y="104"/>
                  </a:cubicBezTo>
                  <a:cubicBezTo>
                    <a:pt x="665" y="103"/>
                    <a:pt x="663" y="104"/>
                    <a:pt x="663" y="104"/>
                  </a:cubicBezTo>
                  <a:cubicBezTo>
                    <a:pt x="661" y="105"/>
                    <a:pt x="661" y="106"/>
                    <a:pt x="661" y="107"/>
                  </a:cubicBezTo>
                  <a:cubicBezTo>
                    <a:pt x="662" y="107"/>
                    <a:pt x="662" y="108"/>
                    <a:pt x="662" y="108"/>
                  </a:cubicBezTo>
                  <a:cubicBezTo>
                    <a:pt x="662" y="109"/>
                    <a:pt x="663" y="109"/>
                    <a:pt x="663" y="110"/>
                  </a:cubicBezTo>
                  <a:cubicBezTo>
                    <a:pt x="663" y="110"/>
                    <a:pt x="663" y="111"/>
                    <a:pt x="663" y="111"/>
                  </a:cubicBezTo>
                  <a:cubicBezTo>
                    <a:pt x="664" y="112"/>
                    <a:pt x="665" y="114"/>
                    <a:pt x="665" y="115"/>
                  </a:cubicBezTo>
                  <a:cubicBezTo>
                    <a:pt x="665" y="117"/>
                    <a:pt x="665" y="118"/>
                    <a:pt x="665" y="119"/>
                  </a:cubicBezTo>
                  <a:cubicBezTo>
                    <a:pt x="665" y="120"/>
                    <a:pt x="665" y="121"/>
                    <a:pt x="665" y="122"/>
                  </a:cubicBezTo>
                  <a:cubicBezTo>
                    <a:pt x="665" y="124"/>
                    <a:pt x="664" y="126"/>
                    <a:pt x="664" y="127"/>
                  </a:cubicBezTo>
                  <a:cubicBezTo>
                    <a:pt x="663" y="128"/>
                    <a:pt x="664" y="129"/>
                    <a:pt x="665" y="130"/>
                  </a:cubicBezTo>
                  <a:cubicBezTo>
                    <a:pt x="666" y="130"/>
                    <a:pt x="665" y="133"/>
                    <a:pt x="663" y="133"/>
                  </a:cubicBezTo>
                  <a:cubicBezTo>
                    <a:pt x="663" y="133"/>
                    <a:pt x="662" y="131"/>
                    <a:pt x="662" y="131"/>
                  </a:cubicBezTo>
                  <a:cubicBezTo>
                    <a:pt x="661" y="130"/>
                    <a:pt x="660" y="130"/>
                    <a:pt x="659" y="130"/>
                  </a:cubicBezTo>
                  <a:cubicBezTo>
                    <a:pt x="658" y="131"/>
                    <a:pt x="658" y="133"/>
                    <a:pt x="659" y="133"/>
                  </a:cubicBezTo>
                  <a:cubicBezTo>
                    <a:pt x="659" y="134"/>
                    <a:pt x="659" y="135"/>
                    <a:pt x="660" y="136"/>
                  </a:cubicBezTo>
                  <a:cubicBezTo>
                    <a:pt x="660" y="136"/>
                    <a:pt x="661" y="137"/>
                    <a:pt x="661" y="137"/>
                  </a:cubicBezTo>
                  <a:cubicBezTo>
                    <a:pt x="662" y="138"/>
                    <a:pt x="663" y="138"/>
                    <a:pt x="663" y="139"/>
                  </a:cubicBezTo>
                  <a:cubicBezTo>
                    <a:pt x="664" y="139"/>
                    <a:pt x="665" y="139"/>
                    <a:pt x="665" y="139"/>
                  </a:cubicBezTo>
                  <a:cubicBezTo>
                    <a:pt x="666" y="138"/>
                    <a:pt x="668" y="139"/>
                    <a:pt x="669" y="140"/>
                  </a:cubicBezTo>
                  <a:cubicBezTo>
                    <a:pt x="669" y="140"/>
                    <a:pt x="669" y="141"/>
                    <a:pt x="670" y="141"/>
                  </a:cubicBezTo>
                  <a:cubicBezTo>
                    <a:pt x="672" y="141"/>
                    <a:pt x="673" y="141"/>
                    <a:pt x="675" y="141"/>
                  </a:cubicBezTo>
                  <a:cubicBezTo>
                    <a:pt x="677" y="141"/>
                    <a:pt x="678" y="139"/>
                    <a:pt x="679" y="138"/>
                  </a:cubicBezTo>
                  <a:cubicBezTo>
                    <a:pt x="679" y="138"/>
                    <a:pt x="680" y="137"/>
                    <a:pt x="680" y="138"/>
                  </a:cubicBezTo>
                  <a:cubicBezTo>
                    <a:pt x="680" y="139"/>
                    <a:pt x="680" y="139"/>
                    <a:pt x="680" y="140"/>
                  </a:cubicBezTo>
                  <a:cubicBezTo>
                    <a:pt x="680" y="140"/>
                    <a:pt x="680" y="141"/>
                    <a:pt x="680" y="141"/>
                  </a:cubicBezTo>
                  <a:cubicBezTo>
                    <a:pt x="680" y="142"/>
                    <a:pt x="680" y="143"/>
                    <a:pt x="680" y="144"/>
                  </a:cubicBezTo>
                  <a:cubicBezTo>
                    <a:pt x="679" y="145"/>
                    <a:pt x="677" y="145"/>
                    <a:pt x="676" y="144"/>
                  </a:cubicBezTo>
                  <a:cubicBezTo>
                    <a:pt x="675" y="144"/>
                    <a:pt x="674" y="144"/>
                    <a:pt x="673" y="145"/>
                  </a:cubicBezTo>
                  <a:cubicBezTo>
                    <a:pt x="671" y="146"/>
                    <a:pt x="673" y="147"/>
                    <a:pt x="673" y="147"/>
                  </a:cubicBezTo>
                  <a:cubicBezTo>
                    <a:pt x="675" y="148"/>
                    <a:pt x="674" y="149"/>
                    <a:pt x="673" y="150"/>
                  </a:cubicBezTo>
                  <a:cubicBezTo>
                    <a:pt x="672" y="151"/>
                    <a:pt x="671" y="148"/>
                    <a:pt x="670" y="148"/>
                  </a:cubicBezTo>
                  <a:cubicBezTo>
                    <a:pt x="670" y="147"/>
                    <a:pt x="669" y="146"/>
                    <a:pt x="669" y="146"/>
                  </a:cubicBezTo>
                  <a:cubicBezTo>
                    <a:pt x="667" y="145"/>
                    <a:pt x="667" y="144"/>
                    <a:pt x="666" y="143"/>
                  </a:cubicBezTo>
                  <a:cubicBezTo>
                    <a:pt x="666" y="143"/>
                    <a:pt x="665" y="142"/>
                    <a:pt x="665" y="142"/>
                  </a:cubicBezTo>
                  <a:cubicBezTo>
                    <a:pt x="664" y="142"/>
                    <a:pt x="663" y="141"/>
                    <a:pt x="662" y="141"/>
                  </a:cubicBezTo>
                  <a:cubicBezTo>
                    <a:pt x="661" y="141"/>
                    <a:pt x="660" y="141"/>
                    <a:pt x="659" y="141"/>
                  </a:cubicBezTo>
                  <a:cubicBezTo>
                    <a:pt x="659" y="141"/>
                    <a:pt x="659" y="140"/>
                    <a:pt x="658" y="140"/>
                  </a:cubicBezTo>
                  <a:cubicBezTo>
                    <a:pt x="658" y="140"/>
                    <a:pt x="657" y="139"/>
                    <a:pt x="657" y="139"/>
                  </a:cubicBezTo>
                  <a:cubicBezTo>
                    <a:pt x="656" y="138"/>
                    <a:pt x="655" y="138"/>
                    <a:pt x="654" y="138"/>
                  </a:cubicBezTo>
                  <a:cubicBezTo>
                    <a:pt x="653" y="139"/>
                    <a:pt x="652" y="139"/>
                    <a:pt x="650" y="139"/>
                  </a:cubicBezTo>
                  <a:cubicBezTo>
                    <a:pt x="650" y="139"/>
                    <a:pt x="649" y="139"/>
                    <a:pt x="649" y="139"/>
                  </a:cubicBezTo>
                  <a:cubicBezTo>
                    <a:pt x="648" y="139"/>
                    <a:pt x="648" y="139"/>
                    <a:pt x="647" y="139"/>
                  </a:cubicBezTo>
                  <a:cubicBezTo>
                    <a:pt x="647" y="139"/>
                    <a:pt x="647" y="139"/>
                    <a:pt x="646" y="139"/>
                  </a:cubicBezTo>
                  <a:cubicBezTo>
                    <a:pt x="645" y="139"/>
                    <a:pt x="643" y="139"/>
                    <a:pt x="642" y="140"/>
                  </a:cubicBezTo>
                  <a:cubicBezTo>
                    <a:pt x="642" y="141"/>
                    <a:pt x="641" y="142"/>
                    <a:pt x="640" y="142"/>
                  </a:cubicBezTo>
                  <a:cubicBezTo>
                    <a:pt x="640" y="143"/>
                    <a:pt x="640" y="144"/>
                    <a:pt x="640" y="144"/>
                  </a:cubicBezTo>
                  <a:cubicBezTo>
                    <a:pt x="640" y="145"/>
                    <a:pt x="639" y="146"/>
                    <a:pt x="638" y="147"/>
                  </a:cubicBezTo>
                  <a:cubicBezTo>
                    <a:pt x="638" y="148"/>
                    <a:pt x="637" y="148"/>
                    <a:pt x="636" y="149"/>
                  </a:cubicBezTo>
                  <a:cubicBezTo>
                    <a:pt x="635" y="149"/>
                    <a:pt x="635" y="150"/>
                    <a:pt x="634" y="151"/>
                  </a:cubicBezTo>
                  <a:cubicBezTo>
                    <a:pt x="633" y="151"/>
                    <a:pt x="633" y="152"/>
                    <a:pt x="632" y="153"/>
                  </a:cubicBezTo>
                  <a:cubicBezTo>
                    <a:pt x="631" y="153"/>
                    <a:pt x="630" y="155"/>
                    <a:pt x="630" y="156"/>
                  </a:cubicBezTo>
                  <a:cubicBezTo>
                    <a:pt x="630" y="157"/>
                    <a:pt x="630" y="158"/>
                    <a:pt x="629" y="158"/>
                  </a:cubicBezTo>
                  <a:cubicBezTo>
                    <a:pt x="629" y="158"/>
                    <a:pt x="628" y="159"/>
                    <a:pt x="628" y="159"/>
                  </a:cubicBezTo>
                  <a:cubicBezTo>
                    <a:pt x="628" y="162"/>
                    <a:pt x="632" y="162"/>
                    <a:pt x="634" y="161"/>
                  </a:cubicBezTo>
                  <a:cubicBezTo>
                    <a:pt x="634" y="161"/>
                    <a:pt x="634" y="161"/>
                    <a:pt x="634" y="160"/>
                  </a:cubicBezTo>
                  <a:cubicBezTo>
                    <a:pt x="634" y="160"/>
                    <a:pt x="634" y="160"/>
                    <a:pt x="634" y="160"/>
                  </a:cubicBezTo>
                  <a:cubicBezTo>
                    <a:pt x="634" y="159"/>
                    <a:pt x="635" y="159"/>
                    <a:pt x="636" y="159"/>
                  </a:cubicBezTo>
                  <a:cubicBezTo>
                    <a:pt x="637" y="159"/>
                    <a:pt x="639" y="158"/>
                    <a:pt x="640" y="157"/>
                  </a:cubicBezTo>
                  <a:cubicBezTo>
                    <a:pt x="642" y="156"/>
                    <a:pt x="643" y="157"/>
                    <a:pt x="642" y="159"/>
                  </a:cubicBezTo>
                  <a:cubicBezTo>
                    <a:pt x="641" y="160"/>
                    <a:pt x="640" y="160"/>
                    <a:pt x="639" y="161"/>
                  </a:cubicBezTo>
                  <a:cubicBezTo>
                    <a:pt x="638" y="161"/>
                    <a:pt x="637" y="162"/>
                    <a:pt x="637" y="163"/>
                  </a:cubicBezTo>
                  <a:cubicBezTo>
                    <a:pt x="637" y="164"/>
                    <a:pt x="637" y="164"/>
                    <a:pt x="637" y="164"/>
                  </a:cubicBezTo>
                  <a:cubicBezTo>
                    <a:pt x="639" y="164"/>
                    <a:pt x="641" y="164"/>
                    <a:pt x="642" y="163"/>
                  </a:cubicBezTo>
                  <a:cubicBezTo>
                    <a:pt x="644" y="163"/>
                    <a:pt x="644" y="162"/>
                    <a:pt x="645" y="161"/>
                  </a:cubicBezTo>
                  <a:cubicBezTo>
                    <a:pt x="646" y="161"/>
                    <a:pt x="647" y="159"/>
                    <a:pt x="647" y="158"/>
                  </a:cubicBezTo>
                  <a:cubicBezTo>
                    <a:pt x="647" y="157"/>
                    <a:pt x="648" y="156"/>
                    <a:pt x="648" y="155"/>
                  </a:cubicBezTo>
                  <a:cubicBezTo>
                    <a:pt x="648" y="154"/>
                    <a:pt x="649" y="153"/>
                    <a:pt x="650" y="153"/>
                  </a:cubicBezTo>
                  <a:cubicBezTo>
                    <a:pt x="650" y="152"/>
                    <a:pt x="651" y="152"/>
                    <a:pt x="651" y="151"/>
                  </a:cubicBezTo>
                  <a:cubicBezTo>
                    <a:pt x="652" y="151"/>
                    <a:pt x="652" y="151"/>
                    <a:pt x="652" y="151"/>
                  </a:cubicBezTo>
                  <a:cubicBezTo>
                    <a:pt x="653" y="150"/>
                    <a:pt x="653" y="150"/>
                    <a:pt x="654" y="150"/>
                  </a:cubicBezTo>
                  <a:cubicBezTo>
                    <a:pt x="656" y="150"/>
                    <a:pt x="654" y="151"/>
                    <a:pt x="654" y="151"/>
                  </a:cubicBezTo>
                  <a:cubicBezTo>
                    <a:pt x="654" y="151"/>
                    <a:pt x="654" y="151"/>
                    <a:pt x="654" y="151"/>
                  </a:cubicBezTo>
                  <a:cubicBezTo>
                    <a:pt x="654" y="152"/>
                    <a:pt x="653" y="153"/>
                    <a:pt x="653" y="153"/>
                  </a:cubicBezTo>
                  <a:cubicBezTo>
                    <a:pt x="652" y="154"/>
                    <a:pt x="652" y="155"/>
                    <a:pt x="652" y="155"/>
                  </a:cubicBezTo>
                  <a:cubicBezTo>
                    <a:pt x="651" y="156"/>
                    <a:pt x="651" y="157"/>
                    <a:pt x="650" y="158"/>
                  </a:cubicBezTo>
                  <a:cubicBezTo>
                    <a:pt x="650" y="158"/>
                    <a:pt x="649" y="159"/>
                    <a:pt x="649" y="159"/>
                  </a:cubicBezTo>
                  <a:cubicBezTo>
                    <a:pt x="649" y="160"/>
                    <a:pt x="648" y="160"/>
                    <a:pt x="648" y="161"/>
                  </a:cubicBezTo>
                  <a:cubicBezTo>
                    <a:pt x="648" y="161"/>
                    <a:pt x="649" y="162"/>
                    <a:pt x="649" y="162"/>
                  </a:cubicBezTo>
                  <a:cubicBezTo>
                    <a:pt x="648" y="163"/>
                    <a:pt x="647" y="163"/>
                    <a:pt x="647" y="164"/>
                  </a:cubicBezTo>
                  <a:cubicBezTo>
                    <a:pt x="647" y="165"/>
                    <a:pt x="646" y="166"/>
                    <a:pt x="645" y="166"/>
                  </a:cubicBezTo>
                  <a:cubicBezTo>
                    <a:pt x="644" y="166"/>
                    <a:pt x="644" y="166"/>
                    <a:pt x="643" y="166"/>
                  </a:cubicBezTo>
                  <a:cubicBezTo>
                    <a:pt x="642" y="167"/>
                    <a:pt x="641" y="167"/>
                    <a:pt x="641" y="168"/>
                  </a:cubicBezTo>
                  <a:cubicBezTo>
                    <a:pt x="640" y="170"/>
                    <a:pt x="644" y="169"/>
                    <a:pt x="644" y="169"/>
                  </a:cubicBezTo>
                  <a:cubicBezTo>
                    <a:pt x="645" y="169"/>
                    <a:pt x="646" y="170"/>
                    <a:pt x="645" y="171"/>
                  </a:cubicBezTo>
                  <a:cubicBezTo>
                    <a:pt x="645" y="171"/>
                    <a:pt x="644" y="171"/>
                    <a:pt x="643" y="171"/>
                  </a:cubicBezTo>
                  <a:cubicBezTo>
                    <a:pt x="643" y="172"/>
                    <a:pt x="643" y="172"/>
                    <a:pt x="643" y="172"/>
                  </a:cubicBezTo>
                  <a:cubicBezTo>
                    <a:pt x="642" y="172"/>
                    <a:pt x="642" y="173"/>
                    <a:pt x="642" y="174"/>
                  </a:cubicBezTo>
                  <a:cubicBezTo>
                    <a:pt x="642" y="174"/>
                    <a:pt x="642" y="174"/>
                    <a:pt x="642" y="174"/>
                  </a:cubicBezTo>
                  <a:cubicBezTo>
                    <a:pt x="642" y="174"/>
                    <a:pt x="641" y="174"/>
                    <a:pt x="641" y="175"/>
                  </a:cubicBezTo>
                  <a:cubicBezTo>
                    <a:pt x="641" y="176"/>
                    <a:pt x="641" y="177"/>
                    <a:pt x="642" y="177"/>
                  </a:cubicBezTo>
                  <a:cubicBezTo>
                    <a:pt x="643" y="178"/>
                    <a:pt x="645" y="175"/>
                    <a:pt x="646" y="175"/>
                  </a:cubicBezTo>
                  <a:cubicBezTo>
                    <a:pt x="646" y="174"/>
                    <a:pt x="646" y="174"/>
                    <a:pt x="646" y="174"/>
                  </a:cubicBezTo>
                  <a:cubicBezTo>
                    <a:pt x="647" y="174"/>
                    <a:pt x="647" y="174"/>
                    <a:pt x="647" y="175"/>
                  </a:cubicBezTo>
                  <a:cubicBezTo>
                    <a:pt x="647" y="175"/>
                    <a:pt x="647" y="176"/>
                    <a:pt x="646" y="176"/>
                  </a:cubicBezTo>
                  <a:cubicBezTo>
                    <a:pt x="646" y="177"/>
                    <a:pt x="646" y="177"/>
                    <a:pt x="645" y="177"/>
                  </a:cubicBezTo>
                  <a:cubicBezTo>
                    <a:pt x="645" y="178"/>
                    <a:pt x="644" y="178"/>
                    <a:pt x="644" y="179"/>
                  </a:cubicBezTo>
                  <a:cubicBezTo>
                    <a:pt x="643" y="179"/>
                    <a:pt x="643" y="181"/>
                    <a:pt x="645" y="181"/>
                  </a:cubicBezTo>
                  <a:cubicBezTo>
                    <a:pt x="646" y="181"/>
                    <a:pt x="647" y="181"/>
                    <a:pt x="648" y="181"/>
                  </a:cubicBezTo>
                  <a:cubicBezTo>
                    <a:pt x="649" y="181"/>
                    <a:pt x="649" y="181"/>
                    <a:pt x="650" y="182"/>
                  </a:cubicBezTo>
                  <a:cubicBezTo>
                    <a:pt x="650" y="182"/>
                    <a:pt x="650" y="182"/>
                    <a:pt x="651" y="182"/>
                  </a:cubicBezTo>
                  <a:cubicBezTo>
                    <a:pt x="653" y="182"/>
                    <a:pt x="655" y="181"/>
                    <a:pt x="656" y="179"/>
                  </a:cubicBezTo>
                  <a:cubicBezTo>
                    <a:pt x="657" y="178"/>
                    <a:pt x="658" y="177"/>
                    <a:pt x="659" y="176"/>
                  </a:cubicBezTo>
                  <a:cubicBezTo>
                    <a:pt x="659" y="175"/>
                    <a:pt x="660" y="174"/>
                    <a:pt x="661" y="173"/>
                  </a:cubicBezTo>
                  <a:cubicBezTo>
                    <a:pt x="661" y="172"/>
                    <a:pt x="662" y="170"/>
                    <a:pt x="663" y="170"/>
                  </a:cubicBezTo>
                  <a:cubicBezTo>
                    <a:pt x="664" y="169"/>
                    <a:pt x="665" y="168"/>
                    <a:pt x="666" y="168"/>
                  </a:cubicBezTo>
                  <a:cubicBezTo>
                    <a:pt x="666" y="170"/>
                    <a:pt x="665" y="171"/>
                    <a:pt x="664" y="173"/>
                  </a:cubicBezTo>
                  <a:cubicBezTo>
                    <a:pt x="663" y="174"/>
                    <a:pt x="663" y="175"/>
                    <a:pt x="662" y="176"/>
                  </a:cubicBezTo>
                  <a:cubicBezTo>
                    <a:pt x="661" y="177"/>
                    <a:pt x="660" y="178"/>
                    <a:pt x="659" y="179"/>
                  </a:cubicBezTo>
                  <a:cubicBezTo>
                    <a:pt x="658" y="179"/>
                    <a:pt x="657" y="180"/>
                    <a:pt x="657" y="180"/>
                  </a:cubicBezTo>
                  <a:cubicBezTo>
                    <a:pt x="656" y="181"/>
                    <a:pt x="655" y="182"/>
                    <a:pt x="654" y="183"/>
                  </a:cubicBezTo>
                  <a:cubicBezTo>
                    <a:pt x="653" y="183"/>
                    <a:pt x="653" y="184"/>
                    <a:pt x="652" y="184"/>
                  </a:cubicBezTo>
                  <a:cubicBezTo>
                    <a:pt x="651" y="185"/>
                    <a:pt x="651" y="185"/>
                    <a:pt x="651" y="186"/>
                  </a:cubicBezTo>
                  <a:cubicBezTo>
                    <a:pt x="651" y="187"/>
                    <a:pt x="651" y="186"/>
                    <a:pt x="651" y="187"/>
                  </a:cubicBezTo>
                  <a:cubicBezTo>
                    <a:pt x="651" y="187"/>
                    <a:pt x="650" y="187"/>
                    <a:pt x="650" y="187"/>
                  </a:cubicBezTo>
                  <a:cubicBezTo>
                    <a:pt x="650" y="187"/>
                    <a:pt x="650" y="187"/>
                    <a:pt x="649" y="187"/>
                  </a:cubicBezTo>
                  <a:cubicBezTo>
                    <a:pt x="648" y="187"/>
                    <a:pt x="647" y="186"/>
                    <a:pt x="647" y="185"/>
                  </a:cubicBezTo>
                  <a:cubicBezTo>
                    <a:pt x="646" y="185"/>
                    <a:pt x="645" y="186"/>
                    <a:pt x="645" y="186"/>
                  </a:cubicBezTo>
                  <a:cubicBezTo>
                    <a:pt x="644" y="186"/>
                    <a:pt x="643" y="186"/>
                    <a:pt x="643" y="186"/>
                  </a:cubicBezTo>
                  <a:cubicBezTo>
                    <a:pt x="642" y="187"/>
                    <a:pt x="641" y="185"/>
                    <a:pt x="640" y="185"/>
                  </a:cubicBezTo>
                  <a:cubicBezTo>
                    <a:pt x="640" y="184"/>
                    <a:pt x="640" y="184"/>
                    <a:pt x="639" y="184"/>
                  </a:cubicBezTo>
                  <a:cubicBezTo>
                    <a:pt x="639" y="183"/>
                    <a:pt x="638" y="183"/>
                    <a:pt x="638" y="182"/>
                  </a:cubicBezTo>
                  <a:cubicBezTo>
                    <a:pt x="637" y="182"/>
                    <a:pt x="636" y="183"/>
                    <a:pt x="635" y="183"/>
                  </a:cubicBezTo>
                  <a:cubicBezTo>
                    <a:pt x="635" y="180"/>
                    <a:pt x="635" y="178"/>
                    <a:pt x="635" y="175"/>
                  </a:cubicBezTo>
                  <a:cubicBezTo>
                    <a:pt x="635" y="174"/>
                    <a:pt x="635" y="171"/>
                    <a:pt x="634" y="170"/>
                  </a:cubicBezTo>
                  <a:cubicBezTo>
                    <a:pt x="633" y="168"/>
                    <a:pt x="632" y="167"/>
                    <a:pt x="630" y="166"/>
                  </a:cubicBezTo>
                  <a:cubicBezTo>
                    <a:pt x="629" y="166"/>
                    <a:pt x="628" y="166"/>
                    <a:pt x="627" y="166"/>
                  </a:cubicBezTo>
                  <a:cubicBezTo>
                    <a:pt x="626" y="166"/>
                    <a:pt x="625" y="166"/>
                    <a:pt x="623" y="166"/>
                  </a:cubicBezTo>
                  <a:cubicBezTo>
                    <a:pt x="622" y="166"/>
                    <a:pt x="620" y="166"/>
                    <a:pt x="620" y="168"/>
                  </a:cubicBezTo>
                  <a:cubicBezTo>
                    <a:pt x="620" y="168"/>
                    <a:pt x="621" y="169"/>
                    <a:pt x="621" y="169"/>
                  </a:cubicBezTo>
                  <a:cubicBezTo>
                    <a:pt x="621" y="170"/>
                    <a:pt x="621" y="171"/>
                    <a:pt x="621" y="172"/>
                  </a:cubicBezTo>
                  <a:cubicBezTo>
                    <a:pt x="621" y="172"/>
                    <a:pt x="621" y="173"/>
                    <a:pt x="620" y="173"/>
                  </a:cubicBezTo>
                  <a:cubicBezTo>
                    <a:pt x="620" y="173"/>
                    <a:pt x="620" y="174"/>
                    <a:pt x="621" y="174"/>
                  </a:cubicBezTo>
                  <a:cubicBezTo>
                    <a:pt x="621" y="175"/>
                    <a:pt x="624" y="176"/>
                    <a:pt x="623" y="177"/>
                  </a:cubicBezTo>
                  <a:cubicBezTo>
                    <a:pt x="623" y="177"/>
                    <a:pt x="623" y="177"/>
                    <a:pt x="623" y="178"/>
                  </a:cubicBezTo>
                  <a:cubicBezTo>
                    <a:pt x="622" y="178"/>
                    <a:pt x="622" y="178"/>
                    <a:pt x="622" y="178"/>
                  </a:cubicBezTo>
                  <a:cubicBezTo>
                    <a:pt x="621" y="178"/>
                    <a:pt x="622" y="179"/>
                    <a:pt x="622" y="180"/>
                  </a:cubicBezTo>
                  <a:cubicBezTo>
                    <a:pt x="622" y="180"/>
                    <a:pt x="622" y="180"/>
                    <a:pt x="622" y="180"/>
                  </a:cubicBezTo>
                  <a:cubicBezTo>
                    <a:pt x="622" y="180"/>
                    <a:pt x="622" y="180"/>
                    <a:pt x="622" y="180"/>
                  </a:cubicBezTo>
                  <a:cubicBezTo>
                    <a:pt x="622" y="181"/>
                    <a:pt x="622" y="181"/>
                    <a:pt x="622" y="181"/>
                  </a:cubicBezTo>
                  <a:cubicBezTo>
                    <a:pt x="623" y="181"/>
                    <a:pt x="623" y="181"/>
                    <a:pt x="624" y="181"/>
                  </a:cubicBezTo>
                  <a:cubicBezTo>
                    <a:pt x="624" y="181"/>
                    <a:pt x="625" y="181"/>
                    <a:pt x="625" y="181"/>
                  </a:cubicBezTo>
                  <a:cubicBezTo>
                    <a:pt x="625" y="181"/>
                    <a:pt x="626" y="181"/>
                    <a:pt x="626" y="181"/>
                  </a:cubicBezTo>
                  <a:cubicBezTo>
                    <a:pt x="627" y="181"/>
                    <a:pt x="627" y="181"/>
                    <a:pt x="627" y="182"/>
                  </a:cubicBezTo>
                  <a:cubicBezTo>
                    <a:pt x="626" y="182"/>
                    <a:pt x="625" y="183"/>
                    <a:pt x="624" y="184"/>
                  </a:cubicBezTo>
                  <a:cubicBezTo>
                    <a:pt x="624" y="184"/>
                    <a:pt x="624" y="184"/>
                    <a:pt x="624" y="185"/>
                  </a:cubicBezTo>
                  <a:cubicBezTo>
                    <a:pt x="624" y="185"/>
                    <a:pt x="624" y="186"/>
                    <a:pt x="624" y="187"/>
                  </a:cubicBezTo>
                  <a:cubicBezTo>
                    <a:pt x="624" y="187"/>
                    <a:pt x="625" y="187"/>
                    <a:pt x="625" y="187"/>
                  </a:cubicBezTo>
                  <a:cubicBezTo>
                    <a:pt x="626" y="187"/>
                    <a:pt x="626" y="187"/>
                    <a:pt x="626" y="187"/>
                  </a:cubicBezTo>
                  <a:cubicBezTo>
                    <a:pt x="627" y="187"/>
                    <a:pt x="627" y="187"/>
                    <a:pt x="627" y="188"/>
                  </a:cubicBezTo>
                  <a:cubicBezTo>
                    <a:pt x="628" y="188"/>
                    <a:pt x="628" y="188"/>
                    <a:pt x="627" y="189"/>
                  </a:cubicBezTo>
                  <a:cubicBezTo>
                    <a:pt x="626" y="189"/>
                    <a:pt x="624" y="188"/>
                    <a:pt x="623" y="189"/>
                  </a:cubicBezTo>
                  <a:cubicBezTo>
                    <a:pt x="622" y="189"/>
                    <a:pt x="621" y="190"/>
                    <a:pt x="620" y="189"/>
                  </a:cubicBezTo>
                  <a:cubicBezTo>
                    <a:pt x="620" y="188"/>
                    <a:pt x="619" y="188"/>
                    <a:pt x="619" y="188"/>
                  </a:cubicBezTo>
                  <a:cubicBezTo>
                    <a:pt x="618" y="187"/>
                    <a:pt x="617" y="187"/>
                    <a:pt x="617" y="188"/>
                  </a:cubicBezTo>
                  <a:cubicBezTo>
                    <a:pt x="617" y="188"/>
                    <a:pt x="616" y="188"/>
                    <a:pt x="616" y="188"/>
                  </a:cubicBezTo>
                  <a:cubicBezTo>
                    <a:pt x="615" y="189"/>
                    <a:pt x="614" y="188"/>
                    <a:pt x="614" y="188"/>
                  </a:cubicBezTo>
                  <a:cubicBezTo>
                    <a:pt x="612" y="187"/>
                    <a:pt x="611" y="187"/>
                    <a:pt x="609" y="187"/>
                  </a:cubicBezTo>
                  <a:cubicBezTo>
                    <a:pt x="609" y="187"/>
                    <a:pt x="609" y="187"/>
                    <a:pt x="609" y="187"/>
                  </a:cubicBezTo>
                  <a:cubicBezTo>
                    <a:pt x="609" y="187"/>
                    <a:pt x="609" y="188"/>
                    <a:pt x="609" y="188"/>
                  </a:cubicBezTo>
                  <a:cubicBezTo>
                    <a:pt x="608" y="189"/>
                    <a:pt x="607" y="189"/>
                    <a:pt x="607" y="189"/>
                  </a:cubicBezTo>
                  <a:cubicBezTo>
                    <a:pt x="606" y="190"/>
                    <a:pt x="605" y="190"/>
                    <a:pt x="604" y="191"/>
                  </a:cubicBezTo>
                  <a:cubicBezTo>
                    <a:pt x="603" y="191"/>
                    <a:pt x="603" y="192"/>
                    <a:pt x="602" y="192"/>
                  </a:cubicBezTo>
                  <a:cubicBezTo>
                    <a:pt x="601" y="192"/>
                    <a:pt x="600" y="193"/>
                    <a:pt x="599" y="193"/>
                  </a:cubicBezTo>
                  <a:cubicBezTo>
                    <a:pt x="599" y="194"/>
                    <a:pt x="598" y="194"/>
                    <a:pt x="597" y="194"/>
                  </a:cubicBezTo>
                  <a:cubicBezTo>
                    <a:pt x="597" y="195"/>
                    <a:pt x="597" y="196"/>
                    <a:pt x="596" y="196"/>
                  </a:cubicBezTo>
                  <a:cubicBezTo>
                    <a:pt x="596" y="198"/>
                    <a:pt x="594" y="200"/>
                    <a:pt x="594" y="202"/>
                  </a:cubicBezTo>
                  <a:cubicBezTo>
                    <a:pt x="594" y="203"/>
                    <a:pt x="594" y="204"/>
                    <a:pt x="595" y="204"/>
                  </a:cubicBezTo>
                  <a:cubicBezTo>
                    <a:pt x="595" y="205"/>
                    <a:pt x="595" y="206"/>
                    <a:pt x="595" y="207"/>
                  </a:cubicBezTo>
                  <a:cubicBezTo>
                    <a:pt x="596" y="208"/>
                    <a:pt x="597" y="206"/>
                    <a:pt x="598" y="206"/>
                  </a:cubicBezTo>
                  <a:cubicBezTo>
                    <a:pt x="598" y="205"/>
                    <a:pt x="599" y="205"/>
                    <a:pt x="599" y="205"/>
                  </a:cubicBezTo>
                  <a:cubicBezTo>
                    <a:pt x="599" y="204"/>
                    <a:pt x="600" y="203"/>
                    <a:pt x="600" y="203"/>
                  </a:cubicBezTo>
                  <a:cubicBezTo>
                    <a:pt x="600" y="201"/>
                    <a:pt x="600" y="200"/>
                    <a:pt x="601" y="199"/>
                  </a:cubicBezTo>
                  <a:cubicBezTo>
                    <a:pt x="601" y="198"/>
                    <a:pt x="602" y="198"/>
                    <a:pt x="603" y="197"/>
                  </a:cubicBezTo>
                  <a:cubicBezTo>
                    <a:pt x="604" y="198"/>
                    <a:pt x="603" y="199"/>
                    <a:pt x="603" y="199"/>
                  </a:cubicBezTo>
                  <a:cubicBezTo>
                    <a:pt x="603" y="200"/>
                    <a:pt x="603" y="200"/>
                    <a:pt x="603" y="200"/>
                  </a:cubicBezTo>
                  <a:cubicBezTo>
                    <a:pt x="603" y="200"/>
                    <a:pt x="603" y="201"/>
                    <a:pt x="603" y="201"/>
                  </a:cubicBezTo>
                  <a:cubicBezTo>
                    <a:pt x="602" y="202"/>
                    <a:pt x="602" y="203"/>
                    <a:pt x="602" y="205"/>
                  </a:cubicBezTo>
                  <a:cubicBezTo>
                    <a:pt x="601" y="205"/>
                    <a:pt x="601" y="206"/>
                    <a:pt x="601" y="207"/>
                  </a:cubicBezTo>
                  <a:cubicBezTo>
                    <a:pt x="601" y="207"/>
                    <a:pt x="601" y="207"/>
                    <a:pt x="602" y="207"/>
                  </a:cubicBezTo>
                  <a:cubicBezTo>
                    <a:pt x="602" y="207"/>
                    <a:pt x="604" y="208"/>
                    <a:pt x="604" y="208"/>
                  </a:cubicBezTo>
                  <a:cubicBezTo>
                    <a:pt x="605" y="209"/>
                    <a:pt x="605" y="209"/>
                    <a:pt x="606" y="209"/>
                  </a:cubicBezTo>
                  <a:cubicBezTo>
                    <a:pt x="607" y="209"/>
                    <a:pt x="607" y="208"/>
                    <a:pt x="607" y="207"/>
                  </a:cubicBezTo>
                  <a:cubicBezTo>
                    <a:pt x="607" y="206"/>
                    <a:pt x="607" y="206"/>
                    <a:pt x="607" y="205"/>
                  </a:cubicBezTo>
                  <a:cubicBezTo>
                    <a:pt x="607" y="203"/>
                    <a:pt x="608" y="204"/>
                    <a:pt x="608" y="205"/>
                  </a:cubicBezTo>
                  <a:cubicBezTo>
                    <a:pt x="608" y="206"/>
                    <a:pt x="608" y="206"/>
                    <a:pt x="608" y="206"/>
                  </a:cubicBezTo>
                  <a:cubicBezTo>
                    <a:pt x="608" y="208"/>
                    <a:pt x="608" y="209"/>
                    <a:pt x="609" y="210"/>
                  </a:cubicBezTo>
                  <a:cubicBezTo>
                    <a:pt x="609" y="211"/>
                    <a:pt x="610" y="212"/>
                    <a:pt x="611" y="211"/>
                  </a:cubicBezTo>
                  <a:cubicBezTo>
                    <a:pt x="612" y="211"/>
                    <a:pt x="611" y="209"/>
                    <a:pt x="612" y="209"/>
                  </a:cubicBezTo>
                  <a:cubicBezTo>
                    <a:pt x="613" y="208"/>
                    <a:pt x="613" y="208"/>
                    <a:pt x="613" y="207"/>
                  </a:cubicBezTo>
                  <a:cubicBezTo>
                    <a:pt x="613" y="206"/>
                    <a:pt x="612" y="205"/>
                    <a:pt x="612" y="205"/>
                  </a:cubicBezTo>
                  <a:cubicBezTo>
                    <a:pt x="612" y="204"/>
                    <a:pt x="612" y="204"/>
                    <a:pt x="612" y="204"/>
                  </a:cubicBezTo>
                  <a:cubicBezTo>
                    <a:pt x="614" y="204"/>
                    <a:pt x="615" y="204"/>
                    <a:pt x="615" y="205"/>
                  </a:cubicBezTo>
                  <a:cubicBezTo>
                    <a:pt x="616" y="206"/>
                    <a:pt x="616" y="207"/>
                    <a:pt x="615" y="208"/>
                  </a:cubicBezTo>
                  <a:cubicBezTo>
                    <a:pt x="615" y="209"/>
                    <a:pt x="615" y="209"/>
                    <a:pt x="614" y="209"/>
                  </a:cubicBezTo>
                  <a:cubicBezTo>
                    <a:pt x="614" y="210"/>
                    <a:pt x="614" y="210"/>
                    <a:pt x="614" y="210"/>
                  </a:cubicBezTo>
                  <a:cubicBezTo>
                    <a:pt x="613" y="211"/>
                    <a:pt x="613" y="212"/>
                    <a:pt x="614" y="213"/>
                  </a:cubicBezTo>
                  <a:cubicBezTo>
                    <a:pt x="614" y="213"/>
                    <a:pt x="614" y="214"/>
                    <a:pt x="615" y="214"/>
                  </a:cubicBezTo>
                  <a:cubicBezTo>
                    <a:pt x="616" y="214"/>
                    <a:pt x="617" y="214"/>
                    <a:pt x="618" y="215"/>
                  </a:cubicBezTo>
                  <a:cubicBezTo>
                    <a:pt x="618" y="215"/>
                    <a:pt x="619" y="215"/>
                    <a:pt x="619" y="216"/>
                  </a:cubicBezTo>
                  <a:cubicBezTo>
                    <a:pt x="620" y="216"/>
                    <a:pt x="621" y="217"/>
                    <a:pt x="621" y="217"/>
                  </a:cubicBezTo>
                  <a:cubicBezTo>
                    <a:pt x="621" y="218"/>
                    <a:pt x="622" y="218"/>
                    <a:pt x="623" y="218"/>
                  </a:cubicBezTo>
                  <a:cubicBezTo>
                    <a:pt x="623" y="218"/>
                    <a:pt x="624" y="218"/>
                    <a:pt x="625" y="218"/>
                  </a:cubicBezTo>
                  <a:cubicBezTo>
                    <a:pt x="626" y="219"/>
                    <a:pt x="627" y="219"/>
                    <a:pt x="627" y="218"/>
                  </a:cubicBezTo>
                  <a:cubicBezTo>
                    <a:pt x="627" y="217"/>
                    <a:pt x="627" y="217"/>
                    <a:pt x="627" y="217"/>
                  </a:cubicBezTo>
                  <a:cubicBezTo>
                    <a:pt x="627" y="216"/>
                    <a:pt x="626" y="216"/>
                    <a:pt x="626" y="215"/>
                  </a:cubicBezTo>
                  <a:cubicBezTo>
                    <a:pt x="625" y="214"/>
                    <a:pt x="625" y="214"/>
                    <a:pt x="625" y="214"/>
                  </a:cubicBezTo>
                  <a:cubicBezTo>
                    <a:pt x="624" y="213"/>
                    <a:pt x="624" y="210"/>
                    <a:pt x="625" y="210"/>
                  </a:cubicBezTo>
                  <a:cubicBezTo>
                    <a:pt x="625" y="209"/>
                    <a:pt x="626" y="208"/>
                    <a:pt x="627" y="208"/>
                  </a:cubicBezTo>
                  <a:cubicBezTo>
                    <a:pt x="628" y="207"/>
                    <a:pt x="628" y="209"/>
                    <a:pt x="628" y="210"/>
                  </a:cubicBezTo>
                  <a:cubicBezTo>
                    <a:pt x="629" y="211"/>
                    <a:pt x="629" y="212"/>
                    <a:pt x="629" y="212"/>
                  </a:cubicBezTo>
                  <a:cubicBezTo>
                    <a:pt x="629" y="213"/>
                    <a:pt x="629" y="213"/>
                    <a:pt x="630" y="213"/>
                  </a:cubicBezTo>
                  <a:cubicBezTo>
                    <a:pt x="631" y="213"/>
                    <a:pt x="631" y="212"/>
                    <a:pt x="632" y="212"/>
                  </a:cubicBezTo>
                  <a:cubicBezTo>
                    <a:pt x="632" y="212"/>
                    <a:pt x="632" y="211"/>
                    <a:pt x="632" y="211"/>
                  </a:cubicBezTo>
                  <a:cubicBezTo>
                    <a:pt x="633" y="210"/>
                    <a:pt x="633" y="209"/>
                    <a:pt x="633" y="208"/>
                  </a:cubicBezTo>
                  <a:cubicBezTo>
                    <a:pt x="633" y="207"/>
                    <a:pt x="633" y="206"/>
                    <a:pt x="634" y="206"/>
                  </a:cubicBezTo>
                  <a:cubicBezTo>
                    <a:pt x="634" y="206"/>
                    <a:pt x="635" y="206"/>
                    <a:pt x="635" y="206"/>
                  </a:cubicBezTo>
                  <a:cubicBezTo>
                    <a:pt x="636" y="207"/>
                    <a:pt x="636" y="207"/>
                    <a:pt x="636" y="207"/>
                  </a:cubicBezTo>
                  <a:cubicBezTo>
                    <a:pt x="636" y="208"/>
                    <a:pt x="636" y="209"/>
                    <a:pt x="636" y="210"/>
                  </a:cubicBezTo>
                  <a:cubicBezTo>
                    <a:pt x="635" y="211"/>
                    <a:pt x="635" y="212"/>
                    <a:pt x="635" y="213"/>
                  </a:cubicBezTo>
                  <a:cubicBezTo>
                    <a:pt x="635" y="214"/>
                    <a:pt x="635" y="215"/>
                    <a:pt x="636" y="215"/>
                  </a:cubicBezTo>
                  <a:cubicBezTo>
                    <a:pt x="636" y="217"/>
                    <a:pt x="638" y="216"/>
                    <a:pt x="639" y="215"/>
                  </a:cubicBezTo>
                  <a:cubicBezTo>
                    <a:pt x="641" y="214"/>
                    <a:pt x="640" y="213"/>
                    <a:pt x="640" y="211"/>
                  </a:cubicBezTo>
                  <a:cubicBezTo>
                    <a:pt x="639" y="210"/>
                    <a:pt x="639" y="209"/>
                    <a:pt x="640" y="208"/>
                  </a:cubicBezTo>
                  <a:cubicBezTo>
                    <a:pt x="640" y="208"/>
                    <a:pt x="640" y="208"/>
                    <a:pt x="640" y="207"/>
                  </a:cubicBezTo>
                  <a:cubicBezTo>
                    <a:pt x="640" y="207"/>
                    <a:pt x="641" y="206"/>
                    <a:pt x="642" y="206"/>
                  </a:cubicBezTo>
                  <a:cubicBezTo>
                    <a:pt x="642" y="207"/>
                    <a:pt x="642" y="208"/>
                    <a:pt x="641" y="209"/>
                  </a:cubicBezTo>
                  <a:cubicBezTo>
                    <a:pt x="641" y="210"/>
                    <a:pt x="642" y="211"/>
                    <a:pt x="642" y="212"/>
                  </a:cubicBezTo>
                  <a:cubicBezTo>
                    <a:pt x="642" y="213"/>
                    <a:pt x="640" y="215"/>
                    <a:pt x="642" y="216"/>
                  </a:cubicBezTo>
                  <a:cubicBezTo>
                    <a:pt x="642" y="217"/>
                    <a:pt x="644" y="218"/>
                    <a:pt x="645" y="218"/>
                  </a:cubicBezTo>
                  <a:cubicBezTo>
                    <a:pt x="647" y="218"/>
                    <a:pt x="647" y="217"/>
                    <a:pt x="647" y="216"/>
                  </a:cubicBezTo>
                  <a:cubicBezTo>
                    <a:pt x="647" y="215"/>
                    <a:pt x="647" y="214"/>
                    <a:pt x="647" y="214"/>
                  </a:cubicBezTo>
                  <a:cubicBezTo>
                    <a:pt x="647" y="213"/>
                    <a:pt x="647" y="212"/>
                    <a:pt x="646" y="211"/>
                  </a:cubicBezTo>
                  <a:cubicBezTo>
                    <a:pt x="646" y="210"/>
                    <a:pt x="645" y="209"/>
                    <a:pt x="646" y="207"/>
                  </a:cubicBezTo>
                  <a:cubicBezTo>
                    <a:pt x="646" y="206"/>
                    <a:pt x="647" y="206"/>
                    <a:pt x="647" y="205"/>
                  </a:cubicBezTo>
                  <a:cubicBezTo>
                    <a:pt x="648" y="205"/>
                    <a:pt x="648" y="205"/>
                    <a:pt x="648" y="206"/>
                  </a:cubicBezTo>
                  <a:cubicBezTo>
                    <a:pt x="648" y="208"/>
                    <a:pt x="648" y="210"/>
                    <a:pt x="649" y="212"/>
                  </a:cubicBezTo>
                  <a:cubicBezTo>
                    <a:pt x="649" y="212"/>
                    <a:pt x="650" y="213"/>
                    <a:pt x="650" y="213"/>
                  </a:cubicBezTo>
                  <a:cubicBezTo>
                    <a:pt x="650" y="214"/>
                    <a:pt x="649" y="214"/>
                    <a:pt x="649" y="215"/>
                  </a:cubicBezTo>
                  <a:cubicBezTo>
                    <a:pt x="649" y="215"/>
                    <a:pt x="649" y="216"/>
                    <a:pt x="649" y="216"/>
                  </a:cubicBezTo>
                  <a:cubicBezTo>
                    <a:pt x="649" y="216"/>
                    <a:pt x="650" y="216"/>
                    <a:pt x="650" y="216"/>
                  </a:cubicBezTo>
                  <a:cubicBezTo>
                    <a:pt x="650" y="217"/>
                    <a:pt x="651" y="217"/>
                    <a:pt x="652" y="217"/>
                  </a:cubicBezTo>
                  <a:cubicBezTo>
                    <a:pt x="652" y="217"/>
                    <a:pt x="653" y="217"/>
                    <a:pt x="653" y="217"/>
                  </a:cubicBezTo>
                  <a:cubicBezTo>
                    <a:pt x="655" y="217"/>
                    <a:pt x="656" y="220"/>
                    <a:pt x="656" y="221"/>
                  </a:cubicBezTo>
                  <a:cubicBezTo>
                    <a:pt x="657" y="222"/>
                    <a:pt x="655" y="223"/>
                    <a:pt x="655" y="224"/>
                  </a:cubicBezTo>
                  <a:cubicBezTo>
                    <a:pt x="655" y="224"/>
                    <a:pt x="655" y="225"/>
                    <a:pt x="655" y="225"/>
                  </a:cubicBezTo>
                  <a:cubicBezTo>
                    <a:pt x="656" y="225"/>
                    <a:pt x="656" y="226"/>
                    <a:pt x="656" y="226"/>
                  </a:cubicBezTo>
                  <a:cubicBezTo>
                    <a:pt x="658" y="227"/>
                    <a:pt x="658" y="226"/>
                    <a:pt x="659" y="226"/>
                  </a:cubicBezTo>
                  <a:cubicBezTo>
                    <a:pt x="660" y="225"/>
                    <a:pt x="661" y="225"/>
                    <a:pt x="662" y="225"/>
                  </a:cubicBezTo>
                  <a:cubicBezTo>
                    <a:pt x="662" y="225"/>
                    <a:pt x="663" y="225"/>
                    <a:pt x="664" y="225"/>
                  </a:cubicBezTo>
                  <a:cubicBezTo>
                    <a:pt x="664" y="225"/>
                    <a:pt x="664" y="225"/>
                    <a:pt x="664" y="225"/>
                  </a:cubicBezTo>
                  <a:cubicBezTo>
                    <a:pt x="665" y="224"/>
                    <a:pt x="666" y="224"/>
                    <a:pt x="667" y="223"/>
                  </a:cubicBezTo>
                  <a:cubicBezTo>
                    <a:pt x="668" y="223"/>
                    <a:pt x="669" y="222"/>
                    <a:pt x="669" y="222"/>
                  </a:cubicBezTo>
                  <a:cubicBezTo>
                    <a:pt x="670" y="222"/>
                    <a:pt x="671" y="221"/>
                    <a:pt x="671" y="220"/>
                  </a:cubicBezTo>
                  <a:cubicBezTo>
                    <a:pt x="672" y="219"/>
                    <a:pt x="672" y="218"/>
                    <a:pt x="673" y="218"/>
                  </a:cubicBezTo>
                  <a:cubicBezTo>
                    <a:pt x="674" y="217"/>
                    <a:pt x="673" y="219"/>
                    <a:pt x="673" y="219"/>
                  </a:cubicBezTo>
                  <a:cubicBezTo>
                    <a:pt x="673" y="221"/>
                    <a:pt x="673" y="222"/>
                    <a:pt x="673" y="223"/>
                  </a:cubicBezTo>
                  <a:cubicBezTo>
                    <a:pt x="673" y="223"/>
                    <a:pt x="673" y="223"/>
                    <a:pt x="673" y="223"/>
                  </a:cubicBezTo>
                  <a:cubicBezTo>
                    <a:pt x="674" y="223"/>
                    <a:pt x="674" y="222"/>
                    <a:pt x="675" y="222"/>
                  </a:cubicBezTo>
                  <a:cubicBezTo>
                    <a:pt x="675" y="221"/>
                    <a:pt x="676" y="221"/>
                    <a:pt x="676" y="220"/>
                  </a:cubicBezTo>
                  <a:cubicBezTo>
                    <a:pt x="677" y="220"/>
                    <a:pt x="678" y="220"/>
                    <a:pt x="679" y="219"/>
                  </a:cubicBezTo>
                  <a:cubicBezTo>
                    <a:pt x="680" y="219"/>
                    <a:pt x="680" y="218"/>
                    <a:pt x="680" y="218"/>
                  </a:cubicBezTo>
                  <a:cubicBezTo>
                    <a:pt x="681" y="216"/>
                    <a:pt x="681" y="215"/>
                    <a:pt x="681" y="214"/>
                  </a:cubicBezTo>
                  <a:cubicBezTo>
                    <a:pt x="681" y="213"/>
                    <a:pt x="681" y="213"/>
                    <a:pt x="681" y="212"/>
                  </a:cubicBezTo>
                  <a:cubicBezTo>
                    <a:pt x="681" y="211"/>
                    <a:pt x="682" y="211"/>
                    <a:pt x="682" y="210"/>
                  </a:cubicBezTo>
                  <a:cubicBezTo>
                    <a:pt x="682" y="209"/>
                    <a:pt x="683" y="208"/>
                    <a:pt x="682" y="208"/>
                  </a:cubicBezTo>
                  <a:cubicBezTo>
                    <a:pt x="681" y="207"/>
                    <a:pt x="680" y="208"/>
                    <a:pt x="680" y="208"/>
                  </a:cubicBezTo>
                  <a:cubicBezTo>
                    <a:pt x="678" y="209"/>
                    <a:pt x="677" y="210"/>
                    <a:pt x="675" y="211"/>
                  </a:cubicBezTo>
                  <a:cubicBezTo>
                    <a:pt x="675" y="211"/>
                    <a:pt x="674" y="211"/>
                    <a:pt x="675" y="210"/>
                  </a:cubicBezTo>
                  <a:cubicBezTo>
                    <a:pt x="675" y="210"/>
                    <a:pt x="675" y="210"/>
                    <a:pt x="675" y="210"/>
                  </a:cubicBezTo>
                  <a:cubicBezTo>
                    <a:pt x="676" y="209"/>
                    <a:pt x="676" y="209"/>
                    <a:pt x="676" y="209"/>
                  </a:cubicBezTo>
                  <a:cubicBezTo>
                    <a:pt x="676" y="208"/>
                    <a:pt x="675" y="207"/>
                    <a:pt x="674" y="207"/>
                  </a:cubicBezTo>
                  <a:cubicBezTo>
                    <a:pt x="672" y="206"/>
                    <a:pt x="674" y="205"/>
                    <a:pt x="675" y="204"/>
                  </a:cubicBezTo>
                  <a:cubicBezTo>
                    <a:pt x="675" y="204"/>
                    <a:pt x="675" y="204"/>
                    <a:pt x="675" y="203"/>
                  </a:cubicBezTo>
                  <a:cubicBezTo>
                    <a:pt x="675" y="202"/>
                    <a:pt x="675" y="202"/>
                    <a:pt x="676" y="201"/>
                  </a:cubicBezTo>
                  <a:cubicBezTo>
                    <a:pt x="676" y="200"/>
                    <a:pt x="676" y="199"/>
                    <a:pt x="676" y="198"/>
                  </a:cubicBezTo>
                  <a:cubicBezTo>
                    <a:pt x="675" y="198"/>
                    <a:pt x="673" y="198"/>
                    <a:pt x="673" y="198"/>
                  </a:cubicBezTo>
                  <a:cubicBezTo>
                    <a:pt x="672" y="198"/>
                    <a:pt x="671" y="198"/>
                    <a:pt x="671" y="198"/>
                  </a:cubicBezTo>
                  <a:cubicBezTo>
                    <a:pt x="670" y="198"/>
                    <a:pt x="670" y="198"/>
                    <a:pt x="669" y="199"/>
                  </a:cubicBezTo>
                  <a:cubicBezTo>
                    <a:pt x="669" y="199"/>
                    <a:pt x="667" y="200"/>
                    <a:pt x="666" y="201"/>
                  </a:cubicBezTo>
                  <a:cubicBezTo>
                    <a:pt x="666" y="200"/>
                    <a:pt x="667" y="200"/>
                    <a:pt x="667" y="199"/>
                  </a:cubicBezTo>
                  <a:cubicBezTo>
                    <a:pt x="667" y="199"/>
                    <a:pt x="667" y="198"/>
                    <a:pt x="667" y="198"/>
                  </a:cubicBezTo>
                  <a:cubicBezTo>
                    <a:pt x="667" y="197"/>
                    <a:pt x="667" y="196"/>
                    <a:pt x="666" y="195"/>
                  </a:cubicBezTo>
                  <a:cubicBezTo>
                    <a:pt x="666" y="195"/>
                    <a:pt x="665" y="194"/>
                    <a:pt x="664" y="194"/>
                  </a:cubicBezTo>
                  <a:cubicBezTo>
                    <a:pt x="663" y="195"/>
                    <a:pt x="662" y="196"/>
                    <a:pt x="661" y="197"/>
                  </a:cubicBezTo>
                  <a:cubicBezTo>
                    <a:pt x="660" y="197"/>
                    <a:pt x="659" y="198"/>
                    <a:pt x="659" y="198"/>
                  </a:cubicBezTo>
                  <a:cubicBezTo>
                    <a:pt x="658" y="198"/>
                    <a:pt x="658" y="199"/>
                    <a:pt x="657" y="199"/>
                  </a:cubicBezTo>
                  <a:cubicBezTo>
                    <a:pt x="656" y="199"/>
                    <a:pt x="657" y="197"/>
                    <a:pt x="657" y="197"/>
                  </a:cubicBezTo>
                  <a:cubicBezTo>
                    <a:pt x="658" y="196"/>
                    <a:pt x="658" y="195"/>
                    <a:pt x="657" y="194"/>
                  </a:cubicBezTo>
                  <a:cubicBezTo>
                    <a:pt x="657" y="194"/>
                    <a:pt x="657" y="193"/>
                    <a:pt x="657" y="193"/>
                  </a:cubicBezTo>
                  <a:cubicBezTo>
                    <a:pt x="656" y="192"/>
                    <a:pt x="657" y="192"/>
                    <a:pt x="657" y="192"/>
                  </a:cubicBezTo>
                  <a:cubicBezTo>
                    <a:pt x="659" y="192"/>
                    <a:pt x="660" y="193"/>
                    <a:pt x="661" y="193"/>
                  </a:cubicBezTo>
                  <a:cubicBezTo>
                    <a:pt x="661" y="193"/>
                    <a:pt x="662" y="193"/>
                    <a:pt x="662" y="193"/>
                  </a:cubicBezTo>
                  <a:cubicBezTo>
                    <a:pt x="662" y="192"/>
                    <a:pt x="662" y="192"/>
                    <a:pt x="661" y="191"/>
                  </a:cubicBezTo>
                  <a:cubicBezTo>
                    <a:pt x="660" y="190"/>
                    <a:pt x="661" y="188"/>
                    <a:pt x="661" y="187"/>
                  </a:cubicBezTo>
                  <a:cubicBezTo>
                    <a:pt x="662" y="185"/>
                    <a:pt x="662" y="184"/>
                    <a:pt x="663" y="182"/>
                  </a:cubicBezTo>
                  <a:cubicBezTo>
                    <a:pt x="663" y="182"/>
                    <a:pt x="663" y="181"/>
                    <a:pt x="664" y="181"/>
                  </a:cubicBezTo>
                  <a:cubicBezTo>
                    <a:pt x="664" y="181"/>
                    <a:pt x="664" y="182"/>
                    <a:pt x="664" y="182"/>
                  </a:cubicBezTo>
                  <a:cubicBezTo>
                    <a:pt x="665" y="183"/>
                    <a:pt x="664" y="184"/>
                    <a:pt x="664" y="185"/>
                  </a:cubicBezTo>
                  <a:cubicBezTo>
                    <a:pt x="663" y="186"/>
                    <a:pt x="664" y="188"/>
                    <a:pt x="664" y="190"/>
                  </a:cubicBezTo>
                  <a:cubicBezTo>
                    <a:pt x="664" y="191"/>
                    <a:pt x="666" y="192"/>
                    <a:pt x="667" y="193"/>
                  </a:cubicBezTo>
                  <a:cubicBezTo>
                    <a:pt x="668" y="194"/>
                    <a:pt x="669" y="195"/>
                    <a:pt x="671" y="195"/>
                  </a:cubicBezTo>
                  <a:cubicBezTo>
                    <a:pt x="671" y="195"/>
                    <a:pt x="672" y="195"/>
                    <a:pt x="672" y="195"/>
                  </a:cubicBezTo>
                  <a:cubicBezTo>
                    <a:pt x="674" y="195"/>
                    <a:pt x="675" y="195"/>
                    <a:pt x="676" y="196"/>
                  </a:cubicBezTo>
                  <a:cubicBezTo>
                    <a:pt x="677" y="197"/>
                    <a:pt x="678" y="198"/>
                    <a:pt x="680" y="198"/>
                  </a:cubicBezTo>
                  <a:cubicBezTo>
                    <a:pt x="681" y="198"/>
                    <a:pt x="681" y="197"/>
                    <a:pt x="682" y="196"/>
                  </a:cubicBezTo>
                  <a:cubicBezTo>
                    <a:pt x="682" y="195"/>
                    <a:pt x="683" y="194"/>
                    <a:pt x="684" y="194"/>
                  </a:cubicBezTo>
                  <a:cubicBezTo>
                    <a:pt x="685" y="195"/>
                    <a:pt x="686" y="194"/>
                    <a:pt x="686" y="194"/>
                  </a:cubicBezTo>
                  <a:cubicBezTo>
                    <a:pt x="687" y="194"/>
                    <a:pt x="687" y="194"/>
                    <a:pt x="687" y="194"/>
                  </a:cubicBezTo>
                  <a:cubicBezTo>
                    <a:pt x="688" y="193"/>
                    <a:pt x="689" y="193"/>
                    <a:pt x="690" y="192"/>
                  </a:cubicBezTo>
                  <a:cubicBezTo>
                    <a:pt x="691" y="192"/>
                    <a:pt x="691" y="190"/>
                    <a:pt x="691" y="189"/>
                  </a:cubicBezTo>
                  <a:cubicBezTo>
                    <a:pt x="691" y="189"/>
                    <a:pt x="692" y="189"/>
                    <a:pt x="692" y="188"/>
                  </a:cubicBezTo>
                  <a:cubicBezTo>
                    <a:pt x="693" y="188"/>
                    <a:pt x="693" y="188"/>
                    <a:pt x="693" y="187"/>
                  </a:cubicBezTo>
                  <a:cubicBezTo>
                    <a:pt x="693" y="186"/>
                    <a:pt x="693" y="185"/>
                    <a:pt x="692" y="185"/>
                  </a:cubicBezTo>
                  <a:cubicBezTo>
                    <a:pt x="691" y="185"/>
                    <a:pt x="690" y="184"/>
                    <a:pt x="691" y="184"/>
                  </a:cubicBezTo>
                  <a:cubicBezTo>
                    <a:pt x="691" y="183"/>
                    <a:pt x="691" y="183"/>
                    <a:pt x="691" y="183"/>
                  </a:cubicBezTo>
                  <a:cubicBezTo>
                    <a:pt x="692" y="182"/>
                    <a:pt x="692" y="182"/>
                    <a:pt x="692" y="181"/>
                  </a:cubicBezTo>
                  <a:cubicBezTo>
                    <a:pt x="692" y="181"/>
                    <a:pt x="692" y="180"/>
                    <a:pt x="692" y="179"/>
                  </a:cubicBezTo>
                  <a:cubicBezTo>
                    <a:pt x="692" y="179"/>
                    <a:pt x="692" y="178"/>
                    <a:pt x="692" y="178"/>
                  </a:cubicBezTo>
                  <a:cubicBezTo>
                    <a:pt x="692" y="177"/>
                    <a:pt x="693" y="177"/>
                    <a:pt x="694" y="177"/>
                  </a:cubicBezTo>
                  <a:cubicBezTo>
                    <a:pt x="695" y="177"/>
                    <a:pt x="696" y="177"/>
                    <a:pt x="697" y="177"/>
                  </a:cubicBezTo>
                  <a:cubicBezTo>
                    <a:pt x="698" y="178"/>
                    <a:pt x="698" y="178"/>
                    <a:pt x="699" y="178"/>
                  </a:cubicBezTo>
                  <a:cubicBezTo>
                    <a:pt x="700" y="178"/>
                    <a:pt x="700" y="179"/>
                    <a:pt x="700" y="179"/>
                  </a:cubicBezTo>
                  <a:cubicBezTo>
                    <a:pt x="701" y="180"/>
                    <a:pt x="701" y="180"/>
                    <a:pt x="702" y="180"/>
                  </a:cubicBezTo>
                  <a:cubicBezTo>
                    <a:pt x="703" y="180"/>
                    <a:pt x="704" y="180"/>
                    <a:pt x="705" y="179"/>
                  </a:cubicBezTo>
                  <a:cubicBezTo>
                    <a:pt x="706" y="178"/>
                    <a:pt x="706" y="178"/>
                    <a:pt x="707" y="178"/>
                  </a:cubicBezTo>
                  <a:cubicBezTo>
                    <a:pt x="707" y="178"/>
                    <a:pt x="708" y="178"/>
                    <a:pt x="708" y="178"/>
                  </a:cubicBezTo>
                  <a:cubicBezTo>
                    <a:pt x="709" y="178"/>
                    <a:pt x="709" y="178"/>
                    <a:pt x="709" y="178"/>
                  </a:cubicBezTo>
                  <a:cubicBezTo>
                    <a:pt x="710" y="179"/>
                    <a:pt x="712" y="179"/>
                    <a:pt x="713" y="179"/>
                  </a:cubicBezTo>
                  <a:cubicBezTo>
                    <a:pt x="714" y="179"/>
                    <a:pt x="715" y="178"/>
                    <a:pt x="715" y="177"/>
                  </a:cubicBezTo>
                  <a:cubicBezTo>
                    <a:pt x="714" y="176"/>
                    <a:pt x="713" y="176"/>
                    <a:pt x="712" y="176"/>
                  </a:cubicBezTo>
                  <a:cubicBezTo>
                    <a:pt x="711" y="176"/>
                    <a:pt x="710" y="175"/>
                    <a:pt x="709" y="174"/>
                  </a:cubicBezTo>
                  <a:cubicBezTo>
                    <a:pt x="709" y="174"/>
                    <a:pt x="708" y="173"/>
                    <a:pt x="707" y="173"/>
                  </a:cubicBezTo>
                  <a:cubicBezTo>
                    <a:pt x="706" y="172"/>
                    <a:pt x="706" y="172"/>
                    <a:pt x="705" y="171"/>
                  </a:cubicBezTo>
                  <a:cubicBezTo>
                    <a:pt x="704" y="169"/>
                    <a:pt x="706" y="169"/>
                    <a:pt x="707" y="169"/>
                  </a:cubicBezTo>
                  <a:cubicBezTo>
                    <a:pt x="707" y="169"/>
                    <a:pt x="708" y="170"/>
                    <a:pt x="709" y="170"/>
                  </a:cubicBezTo>
                  <a:cubicBezTo>
                    <a:pt x="710" y="170"/>
                    <a:pt x="711" y="170"/>
                    <a:pt x="712" y="170"/>
                  </a:cubicBezTo>
                  <a:cubicBezTo>
                    <a:pt x="713" y="171"/>
                    <a:pt x="713" y="172"/>
                    <a:pt x="715" y="172"/>
                  </a:cubicBezTo>
                  <a:cubicBezTo>
                    <a:pt x="715" y="172"/>
                    <a:pt x="716" y="172"/>
                    <a:pt x="716" y="172"/>
                  </a:cubicBezTo>
                  <a:cubicBezTo>
                    <a:pt x="717" y="172"/>
                    <a:pt x="717" y="171"/>
                    <a:pt x="718" y="171"/>
                  </a:cubicBezTo>
                  <a:cubicBezTo>
                    <a:pt x="719" y="170"/>
                    <a:pt x="720" y="170"/>
                    <a:pt x="720" y="169"/>
                  </a:cubicBezTo>
                  <a:cubicBezTo>
                    <a:pt x="720" y="168"/>
                    <a:pt x="719" y="167"/>
                    <a:pt x="718" y="167"/>
                  </a:cubicBezTo>
                  <a:cubicBezTo>
                    <a:pt x="718" y="166"/>
                    <a:pt x="717" y="166"/>
                    <a:pt x="716" y="165"/>
                  </a:cubicBezTo>
                  <a:cubicBezTo>
                    <a:pt x="716" y="165"/>
                    <a:pt x="715" y="165"/>
                    <a:pt x="714" y="164"/>
                  </a:cubicBezTo>
                  <a:cubicBezTo>
                    <a:pt x="713" y="164"/>
                    <a:pt x="712" y="163"/>
                    <a:pt x="712" y="162"/>
                  </a:cubicBezTo>
                  <a:cubicBezTo>
                    <a:pt x="713" y="161"/>
                    <a:pt x="715" y="162"/>
                    <a:pt x="716" y="162"/>
                  </a:cubicBezTo>
                  <a:cubicBezTo>
                    <a:pt x="717" y="163"/>
                    <a:pt x="717" y="163"/>
                    <a:pt x="718" y="164"/>
                  </a:cubicBezTo>
                  <a:cubicBezTo>
                    <a:pt x="718" y="164"/>
                    <a:pt x="719" y="164"/>
                    <a:pt x="720" y="164"/>
                  </a:cubicBezTo>
                  <a:cubicBezTo>
                    <a:pt x="720" y="165"/>
                    <a:pt x="721" y="164"/>
                    <a:pt x="721" y="164"/>
                  </a:cubicBezTo>
                  <a:cubicBezTo>
                    <a:pt x="722" y="164"/>
                    <a:pt x="722" y="165"/>
                    <a:pt x="723" y="164"/>
                  </a:cubicBezTo>
                  <a:cubicBezTo>
                    <a:pt x="723" y="164"/>
                    <a:pt x="724" y="164"/>
                    <a:pt x="724" y="164"/>
                  </a:cubicBezTo>
                  <a:cubicBezTo>
                    <a:pt x="724" y="163"/>
                    <a:pt x="724" y="163"/>
                    <a:pt x="724" y="162"/>
                  </a:cubicBezTo>
                  <a:cubicBezTo>
                    <a:pt x="725" y="161"/>
                    <a:pt x="725" y="161"/>
                    <a:pt x="725" y="160"/>
                  </a:cubicBezTo>
                  <a:cubicBezTo>
                    <a:pt x="725" y="160"/>
                    <a:pt x="726" y="158"/>
                    <a:pt x="727" y="158"/>
                  </a:cubicBezTo>
                  <a:cubicBezTo>
                    <a:pt x="727" y="157"/>
                    <a:pt x="727" y="156"/>
                    <a:pt x="727" y="155"/>
                  </a:cubicBezTo>
                  <a:cubicBezTo>
                    <a:pt x="727" y="154"/>
                    <a:pt x="725" y="153"/>
                    <a:pt x="725" y="153"/>
                  </a:cubicBezTo>
                  <a:cubicBezTo>
                    <a:pt x="723" y="152"/>
                    <a:pt x="721" y="153"/>
                    <a:pt x="719" y="153"/>
                  </a:cubicBezTo>
                  <a:cubicBezTo>
                    <a:pt x="719" y="153"/>
                    <a:pt x="717" y="152"/>
                    <a:pt x="718" y="151"/>
                  </a:cubicBezTo>
                  <a:cubicBezTo>
                    <a:pt x="719" y="151"/>
                    <a:pt x="719" y="151"/>
                    <a:pt x="720" y="151"/>
                  </a:cubicBezTo>
                  <a:cubicBezTo>
                    <a:pt x="721" y="151"/>
                    <a:pt x="721" y="151"/>
                    <a:pt x="722" y="150"/>
                  </a:cubicBezTo>
                  <a:cubicBezTo>
                    <a:pt x="722" y="149"/>
                    <a:pt x="722" y="148"/>
                    <a:pt x="721" y="148"/>
                  </a:cubicBezTo>
                  <a:cubicBezTo>
                    <a:pt x="720" y="147"/>
                    <a:pt x="719" y="146"/>
                    <a:pt x="718" y="146"/>
                  </a:cubicBezTo>
                  <a:cubicBezTo>
                    <a:pt x="717" y="145"/>
                    <a:pt x="717" y="146"/>
                    <a:pt x="717" y="146"/>
                  </a:cubicBezTo>
                  <a:cubicBezTo>
                    <a:pt x="716" y="146"/>
                    <a:pt x="715" y="146"/>
                    <a:pt x="714" y="146"/>
                  </a:cubicBezTo>
                  <a:cubicBezTo>
                    <a:pt x="713" y="146"/>
                    <a:pt x="712" y="147"/>
                    <a:pt x="711" y="147"/>
                  </a:cubicBezTo>
                  <a:cubicBezTo>
                    <a:pt x="711" y="147"/>
                    <a:pt x="710" y="146"/>
                    <a:pt x="710" y="145"/>
                  </a:cubicBezTo>
                  <a:cubicBezTo>
                    <a:pt x="709" y="144"/>
                    <a:pt x="708" y="144"/>
                    <a:pt x="707" y="143"/>
                  </a:cubicBezTo>
                  <a:cubicBezTo>
                    <a:pt x="706" y="143"/>
                    <a:pt x="706" y="141"/>
                    <a:pt x="707" y="141"/>
                  </a:cubicBezTo>
                  <a:cubicBezTo>
                    <a:pt x="707" y="141"/>
                    <a:pt x="708" y="141"/>
                    <a:pt x="708" y="141"/>
                  </a:cubicBezTo>
                  <a:cubicBezTo>
                    <a:pt x="709" y="141"/>
                    <a:pt x="710" y="142"/>
                    <a:pt x="711" y="142"/>
                  </a:cubicBezTo>
                  <a:cubicBezTo>
                    <a:pt x="712" y="143"/>
                    <a:pt x="712" y="143"/>
                    <a:pt x="713" y="143"/>
                  </a:cubicBezTo>
                  <a:cubicBezTo>
                    <a:pt x="714" y="143"/>
                    <a:pt x="715" y="143"/>
                    <a:pt x="716" y="144"/>
                  </a:cubicBezTo>
                  <a:cubicBezTo>
                    <a:pt x="717" y="144"/>
                    <a:pt x="717" y="144"/>
                    <a:pt x="718" y="144"/>
                  </a:cubicBezTo>
                  <a:cubicBezTo>
                    <a:pt x="719" y="144"/>
                    <a:pt x="719" y="144"/>
                    <a:pt x="720" y="144"/>
                  </a:cubicBezTo>
                  <a:cubicBezTo>
                    <a:pt x="720" y="144"/>
                    <a:pt x="720" y="144"/>
                    <a:pt x="720" y="144"/>
                  </a:cubicBezTo>
                  <a:cubicBezTo>
                    <a:pt x="720" y="143"/>
                    <a:pt x="719" y="143"/>
                    <a:pt x="718" y="142"/>
                  </a:cubicBezTo>
                  <a:cubicBezTo>
                    <a:pt x="717" y="142"/>
                    <a:pt x="715" y="142"/>
                    <a:pt x="714" y="141"/>
                  </a:cubicBezTo>
                  <a:cubicBezTo>
                    <a:pt x="713" y="141"/>
                    <a:pt x="713" y="141"/>
                    <a:pt x="713" y="141"/>
                  </a:cubicBezTo>
                  <a:cubicBezTo>
                    <a:pt x="712" y="141"/>
                    <a:pt x="712" y="140"/>
                    <a:pt x="713" y="140"/>
                  </a:cubicBezTo>
                  <a:cubicBezTo>
                    <a:pt x="713" y="139"/>
                    <a:pt x="715" y="139"/>
                    <a:pt x="716" y="139"/>
                  </a:cubicBezTo>
                  <a:cubicBezTo>
                    <a:pt x="716" y="140"/>
                    <a:pt x="717" y="140"/>
                    <a:pt x="718" y="140"/>
                  </a:cubicBezTo>
                  <a:cubicBezTo>
                    <a:pt x="719" y="140"/>
                    <a:pt x="720" y="140"/>
                    <a:pt x="721" y="140"/>
                  </a:cubicBezTo>
                  <a:cubicBezTo>
                    <a:pt x="722" y="141"/>
                    <a:pt x="722" y="141"/>
                    <a:pt x="723" y="142"/>
                  </a:cubicBezTo>
                  <a:cubicBezTo>
                    <a:pt x="724" y="142"/>
                    <a:pt x="724" y="143"/>
                    <a:pt x="724" y="144"/>
                  </a:cubicBezTo>
                  <a:cubicBezTo>
                    <a:pt x="724" y="145"/>
                    <a:pt x="724" y="145"/>
                    <a:pt x="725" y="145"/>
                  </a:cubicBezTo>
                  <a:cubicBezTo>
                    <a:pt x="726" y="146"/>
                    <a:pt x="727" y="146"/>
                    <a:pt x="728" y="147"/>
                  </a:cubicBezTo>
                  <a:cubicBezTo>
                    <a:pt x="729" y="148"/>
                    <a:pt x="731" y="149"/>
                    <a:pt x="732" y="149"/>
                  </a:cubicBezTo>
                  <a:cubicBezTo>
                    <a:pt x="733" y="149"/>
                    <a:pt x="734" y="148"/>
                    <a:pt x="734" y="148"/>
                  </a:cubicBezTo>
                  <a:cubicBezTo>
                    <a:pt x="734" y="147"/>
                    <a:pt x="734" y="146"/>
                    <a:pt x="734" y="145"/>
                  </a:cubicBezTo>
                  <a:cubicBezTo>
                    <a:pt x="734" y="145"/>
                    <a:pt x="735" y="145"/>
                    <a:pt x="735" y="144"/>
                  </a:cubicBezTo>
                  <a:cubicBezTo>
                    <a:pt x="735" y="143"/>
                    <a:pt x="734" y="143"/>
                    <a:pt x="733" y="142"/>
                  </a:cubicBezTo>
                  <a:cubicBezTo>
                    <a:pt x="732" y="142"/>
                    <a:pt x="732" y="141"/>
                    <a:pt x="731" y="141"/>
                  </a:cubicBezTo>
                  <a:cubicBezTo>
                    <a:pt x="730" y="141"/>
                    <a:pt x="729" y="142"/>
                    <a:pt x="728" y="141"/>
                  </a:cubicBezTo>
                  <a:cubicBezTo>
                    <a:pt x="728" y="141"/>
                    <a:pt x="727" y="141"/>
                    <a:pt x="727" y="141"/>
                  </a:cubicBezTo>
                  <a:cubicBezTo>
                    <a:pt x="725" y="141"/>
                    <a:pt x="724" y="141"/>
                    <a:pt x="723" y="140"/>
                  </a:cubicBezTo>
                  <a:cubicBezTo>
                    <a:pt x="721" y="140"/>
                    <a:pt x="720" y="138"/>
                    <a:pt x="718" y="137"/>
                  </a:cubicBezTo>
                  <a:cubicBezTo>
                    <a:pt x="717" y="137"/>
                    <a:pt x="717" y="137"/>
                    <a:pt x="716" y="136"/>
                  </a:cubicBezTo>
                  <a:cubicBezTo>
                    <a:pt x="716" y="136"/>
                    <a:pt x="715" y="136"/>
                    <a:pt x="715" y="136"/>
                  </a:cubicBezTo>
                  <a:cubicBezTo>
                    <a:pt x="715" y="135"/>
                    <a:pt x="715" y="135"/>
                    <a:pt x="714" y="135"/>
                  </a:cubicBezTo>
                  <a:cubicBezTo>
                    <a:pt x="715" y="134"/>
                    <a:pt x="715" y="134"/>
                    <a:pt x="716" y="134"/>
                  </a:cubicBezTo>
                  <a:cubicBezTo>
                    <a:pt x="716" y="134"/>
                    <a:pt x="717" y="134"/>
                    <a:pt x="717" y="134"/>
                  </a:cubicBezTo>
                  <a:cubicBezTo>
                    <a:pt x="717" y="133"/>
                    <a:pt x="718" y="133"/>
                    <a:pt x="718" y="133"/>
                  </a:cubicBezTo>
                  <a:cubicBezTo>
                    <a:pt x="719" y="133"/>
                    <a:pt x="719" y="134"/>
                    <a:pt x="719" y="134"/>
                  </a:cubicBezTo>
                  <a:cubicBezTo>
                    <a:pt x="720" y="136"/>
                    <a:pt x="721" y="136"/>
                    <a:pt x="722" y="136"/>
                  </a:cubicBezTo>
                  <a:cubicBezTo>
                    <a:pt x="723" y="136"/>
                    <a:pt x="725" y="137"/>
                    <a:pt x="726" y="136"/>
                  </a:cubicBezTo>
                  <a:cubicBezTo>
                    <a:pt x="727" y="136"/>
                    <a:pt x="727" y="134"/>
                    <a:pt x="726" y="134"/>
                  </a:cubicBezTo>
                  <a:cubicBezTo>
                    <a:pt x="725" y="133"/>
                    <a:pt x="724" y="133"/>
                    <a:pt x="723" y="132"/>
                  </a:cubicBezTo>
                  <a:cubicBezTo>
                    <a:pt x="722" y="132"/>
                    <a:pt x="722" y="132"/>
                    <a:pt x="721" y="132"/>
                  </a:cubicBezTo>
                  <a:cubicBezTo>
                    <a:pt x="720" y="131"/>
                    <a:pt x="720" y="130"/>
                    <a:pt x="721" y="130"/>
                  </a:cubicBezTo>
                  <a:cubicBezTo>
                    <a:pt x="722" y="129"/>
                    <a:pt x="723" y="129"/>
                    <a:pt x="724" y="130"/>
                  </a:cubicBezTo>
                  <a:cubicBezTo>
                    <a:pt x="725" y="131"/>
                    <a:pt x="725" y="131"/>
                    <a:pt x="726" y="132"/>
                  </a:cubicBezTo>
                  <a:cubicBezTo>
                    <a:pt x="727" y="132"/>
                    <a:pt x="728" y="133"/>
                    <a:pt x="728" y="134"/>
                  </a:cubicBezTo>
                  <a:cubicBezTo>
                    <a:pt x="729" y="135"/>
                    <a:pt x="731" y="135"/>
                    <a:pt x="733" y="136"/>
                  </a:cubicBezTo>
                  <a:cubicBezTo>
                    <a:pt x="733" y="136"/>
                    <a:pt x="734" y="136"/>
                    <a:pt x="734" y="136"/>
                  </a:cubicBezTo>
                  <a:cubicBezTo>
                    <a:pt x="735" y="136"/>
                    <a:pt x="735" y="135"/>
                    <a:pt x="736" y="135"/>
                  </a:cubicBezTo>
                  <a:cubicBezTo>
                    <a:pt x="737" y="135"/>
                    <a:pt x="738" y="136"/>
                    <a:pt x="739" y="136"/>
                  </a:cubicBezTo>
                  <a:cubicBezTo>
                    <a:pt x="739" y="135"/>
                    <a:pt x="740" y="135"/>
                    <a:pt x="740" y="135"/>
                  </a:cubicBezTo>
                  <a:cubicBezTo>
                    <a:pt x="741" y="135"/>
                    <a:pt x="742" y="135"/>
                    <a:pt x="743" y="135"/>
                  </a:cubicBezTo>
                  <a:cubicBezTo>
                    <a:pt x="743" y="136"/>
                    <a:pt x="745" y="136"/>
                    <a:pt x="745" y="135"/>
                  </a:cubicBezTo>
                  <a:cubicBezTo>
                    <a:pt x="746" y="135"/>
                    <a:pt x="746" y="133"/>
                    <a:pt x="746" y="132"/>
                  </a:cubicBezTo>
                  <a:cubicBezTo>
                    <a:pt x="745" y="131"/>
                    <a:pt x="745" y="129"/>
                    <a:pt x="744" y="128"/>
                  </a:cubicBezTo>
                  <a:cubicBezTo>
                    <a:pt x="743" y="128"/>
                    <a:pt x="742" y="128"/>
                    <a:pt x="742" y="127"/>
                  </a:cubicBezTo>
                  <a:cubicBezTo>
                    <a:pt x="741" y="127"/>
                    <a:pt x="739" y="126"/>
                    <a:pt x="739" y="125"/>
                  </a:cubicBezTo>
                  <a:cubicBezTo>
                    <a:pt x="739" y="123"/>
                    <a:pt x="741" y="123"/>
                    <a:pt x="742" y="124"/>
                  </a:cubicBezTo>
                  <a:cubicBezTo>
                    <a:pt x="743" y="124"/>
                    <a:pt x="743" y="125"/>
                    <a:pt x="744" y="126"/>
                  </a:cubicBezTo>
                  <a:cubicBezTo>
                    <a:pt x="744" y="126"/>
                    <a:pt x="745" y="127"/>
                    <a:pt x="745" y="127"/>
                  </a:cubicBezTo>
                  <a:cubicBezTo>
                    <a:pt x="746" y="127"/>
                    <a:pt x="746" y="127"/>
                    <a:pt x="747" y="128"/>
                  </a:cubicBezTo>
                  <a:cubicBezTo>
                    <a:pt x="747" y="128"/>
                    <a:pt x="747" y="128"/>
                    <a:pt x="747" y="128"/>
                  </a:cubicBezTo>
                  <a:cubicBezTo>
                    <a:pt x="748" y="129"/>
                    <a:pt x="749" y="131"/>
                    <a:pt x="750" y="131"/>
                  </a:cubicBezTo>
                  <a:cubicBezTo>
                    <a:pt x="752" y="131"/>
                    <a:pt x="753" y="132"/>
                    <a:pt x="755" y="132"/>
                  </a:cubicBezTo>
                  <a:cubicBezTo>
                    <a:pt x="756" y="132"/>
                    <a:pt x="758" y="132"/>
                    <a:pt x="759" y="131"/>
                  </a:cubicBezTo>
                  <a:cubicBezTo>
                    <a:pt x="760" y="131"/>
                    <a:pt x="762" y="130"/>
                    <a:pt x="762" y="128"/>
                  </a:cubicBezTo>
                  <a:cubicBezTo>
                    <a:pt x="763" y="128"/>
                    <a:pt x="761" y="127"/>
                    <a:pt x="761" y="127"/>
                  </a:cubicBezTo>
                  <a:cubicBezTo>
                    <a:pt x="760" y="125"/>
                    <a:pt x="764" y="125"/>
                    <a:pt x="765" y="125"/>
                  </a:cubicBezTo>
                  <a:cubicBezTo>
                    <a:pt x="766" y="125"/>
                    <a:pt x="767" y="124"/>
                    <a:pt x="768" y="123"/>
                  </a:cubicBezTo>
                  <a:cubicBezTo>
                    <a:pt x="768" y="123"/>
                    <a:pt x="768" y="121"/>
                    <a:pt x="767" y="121"/>
                  </a:cubicBezTo>
                  <a:cubicBezTo>
                    <a:pt x="766" y="120"/>
                    <a:pt x="765" y="121"/>
                    <a:pt x="763" y="121"/>
                  </a:cubicBezTo>
                  <a:cubicBezTo>
                    <a:pt x="762" y="121"/>
                    <a:pt x="760" y="121"/>
                    <a:pt x="759" y="120"/>
                  </a:cubicBezTo>
                  <a:cubicBezTo>
                    <a:pt x="758" y="120"/>
                    <a:pt x="758" y="120"/>
                    <a:pt x="758" y="119"/>
                  </a:cubicBezTo>
                  <a:cubicBezTo>
                    <a:pt x="759" y="118"/>
                    <a:pt x="760" y="118"/>
                    <a:pt x="762" y="118"/>
                  </a:cubicBezTo>
                  <a:cubicBezTo>
                    <a:pt x="763" y="118"/>
                    <a:pt x="764" y="118"/>
                    <a:pt x="765" y="119"/>
                  </a:cubicBezTo>
                  <a:cubicBezTo>
                    <a:pt x="767" y="119"/>
                    <a:pt x="768" y="119"/>
                    <a:pt x="770" y="119"/>
                  </a:cubicBezTo>
                  <a:cubicBezTo>
                    <a:pt x="771" y="119"/>
                    <a:pt x="772" y="119"/>
                    <a:pt x="773" y="118"/>
                  </a:cubicBezTo>
                  <a:cubicBezTo>
                    <a:pt x="773" y="118"/>
                    <a:pt x="773" y="117"/>
                    <a:pt x="773" y="116"/>
                  </a:cubicBezTo>
                  <a:cubicBezTo>
                    <a:pt x="772" y="115"/>
                    <a:pt x="772" y="115"/>
                    <a:pt x="772" y="114"/>
                  </a:cubicBezTo>
                  <a:cubicBezTo>
                    <a:pt x="772" y="114"/>
                    <a:pt x="771" y="114"/>
                    <a:pt x="771" y="114"/>
                  </a:cubicBezTo>
                  <a:cubicBezTo>
                    <a:pt x="771" y="113"/>
                    <a:pt x="772" y="112"/>
                    <a:pt x="772" y="111"/>
                  </a:cubicBezTo>
                  <a:cubicBezTo>
                    <a:pt x="772" y="111"/>
                    <a:pt x="772" y="110"/>
                    <a:pt x="773" y="109"/>
                  </a:cubicBezTo>
                  <a:cubicBezTo>
                    <a:pt x="774" y="109"/>
                    <a:pt x="775" y="111"/>
                    <a:pt x="774" y="112"/>
                  </a:cubicBezTo>
                  <a:cubicBezTo>
                    <a:pt x="774" y="112"/>
                    <a:pt x="774" y="112"/>
                    <a:pt x="774" y="113"/>
                  </a:cubicBezTo>
                  <a:cubicBezTo>
                    <a:pt x="774" y="114"/>
                    <a:pt x="775" y="114"/>
                    <a:pt x="776" y="114"/>
                  </a:cubicBezTo>
                  <a:cubicBezTo>
                    <a:pt x="778" y="114"/>
                    <a:pt x="780" y="114"/>
                    <a:pt x="781" y="113"/>
                  </a:cubicBezTo>
                  <a:cubicBezTo>
                    <a:pt x="782" y="113"/>
                    <a:pt x="782" y="111"/>
                    <a:pt x="782" y="110"/>
                  </a:cubicBezTo>
                  <a:cubicBezTo>
                    <a:pt x="783" y="109"/>
                    <a:pt x="783" y="109"/>
                    <a:pt x="784" y="109"/>
                  </a:cubicBezTo>
                  <a:cubicBezTo>
                    <a:pt x="784" y="109"/>
                    <a:pt x="785" y="108"/>
                    <a:pt x="785" y="108"/>
                  </a:cubicBezTo>
                  <a:cubicBezTo>
                    <a:pt x="785" y="107"/>
                    <a:pt x="785" y="107"/>
                    <a:pt x="786" y="107"/>
                  </a:cubicBezTo>
                  <a:cubicBezTo>
                    <a:pt x="786" y="106"/>
                    <a:pt x="787" y="106"/>
                    <a:pt x="788" y="106"/>
                  </a:cubicBezTo>
                  <a:cubicBezTo>
                    <a:pt x="789" y="106"/>
                    <a:pt x="790" y="105"/>
                    <a:pt x="791" y="105"/>
                  </a:cubicBezTo>
                  <a:cubicBezTo>
                    <a:pt x="793" y="104"/>
                    <a:pt x="794" y="103"/>
                    <a:pt x="796" y="102"/>
                  </a:cubicBezTo>
                  <a:cubicBezTo>
                    <a:pt x="796" y="101"/>
                    <a:pt x="798" y="101"/>
                    <a:pt x="799" y="100"/>
                  </a:cubicBezTo>
                  <a:cubicBezTo>
                    <a:pt x="800" y="100"/>
                    <a:pt x="801" y="99"/>
                    <a:pt x="802" y="99"/>
                  </a:cubicBezTo>
                  <a:cubicBezTo>
                    <a:pt x="803" y="99"/>
                    <a:pt x="803" y="99"/>
                    <a:pt x="804" y="98"/>
                  </a:cubicBezTo>
                  <a:cubicBezTo>
                    <a:pt x="805" y="98"/>
                    <a:pt x="806" y="97"/>
                    <a:pt x="806" y="97"/>
                  </a:cubicBezTo>
                  <a:cubicBezTo>
                    <a:pt x="807" y="96"/>
                    <a:pt x="809" y="96"/>
                    <a:pt x="810" y="96"/>
                  </a:cubicBezTo>
                  <a:cubicBezTo>
                    <a:pt x="810" y="96"/>
                    <a:pt x="811" y="96"/>
                    <a:pt x="812" y="95"/>
                  </a:cubicBezTo>
                  <a:cubicBezTo>
                    <a:pt x="813" y="94"/>
                    <a:pt x="815" y="93"/>
                    <a:pt x="816" y="92"/>
                  </a:cubicBezTo>
                  <a:cubicBezTo>
                    <a:pt x="817" y="91"/>
                    <a:pt x="818" y="90"/>
                    <a:pt x="819" y="90"/>
                  </a:cubicBezTo>
                  <a:cubicBezTo>
                    <a:pt x="819" y="90"/>
                    <a:pt x="820" y="90"/>
                    <a:pt x="821" y="89"/>
                  </a:cubicBezTo>
                  <a:cubicBezTo>
                    <a:pt x="822" y="88"/>
                    <a:pt x="824" y="88"/>
                    <a:pt x="825" y="87"/>
                  </a:cubicBezTo>
                  <a:cubicBezTo>
                    <a:pt x="826" y="86"/>
                    <a:pt x="826" y="84"/>
                    <a:pt x="827" y="83"/>
                  </a:cubicBezTo>
                  <a:cubicBezTo>
                    <a:pt x="829" y="81"/>
                    <a:pt x="825" y="81"/>
                    <a:pt x="823" y="81"/>
                  </a:cubicBezTo>
                  <a:cubicBezTo>
                    <a:pt x="822" y="81"/>
                    <a:pt x="822" y="81"/>
                    <a:pt x="821" y="82"/>
                  </a:cubicBezTo>
                  <a:cubicBezTo>
                    <a:pt x="820" y="82"/>
                    <a:pt x="820" y="82"/>
                    <a:pt x="819" y="82"/>
                  </a:cubicBezTo>
                  <a:cubicBezTo>
                    <a:pt x="818" y="82"/>
                    <a:pt x="818" y="83"/>
                    <a:pt x="818" y="83"/>
                  </a:cubicBezTo>
                  <a:cubicBezTo>
                    <a:pt x="817" y="84"/>
                    <a:pt x="816" y="85"/>
                    <a:pt x="814" y="85"/>
                  </a:cubicBezTo>
                  <a:cubicBezTo>
                    <a:pt x="813" y="86"/>
                    <a:pt x="810" y="87"/>
                    <a:pt x="808" y="87"/>
                  </a:cubicBezTo>
                  <a:cubicBezTo>
                    <a:pt x="806" y="87"/>
                    <a:pt x="804" y="87"/>
                    <a:pt x="802" y="87"/>
                  </a:cubicBezTo>
                  <a:cubicBezTo>
                    <a:pt x="801" y="87"/>
                    <a:pt x="800" y="87"/>
                    <a:pt x="800" y="87"/>
                  </a:cubicBezTo>
                  <a:cubicBezTo>
                    <a:pt x="799" y="87"/>
                    <a:pt x="798" y="87"/>
                    <a:pt x="797" y="87"/>
                  </a:cubicBezTo>
                  <a:cubicBezTo>
                    <a:pt x="795" y="87"/>
                    <a:pt x="793" y="87"/>
                    <a:pt x="791" y="87"/>
                  </a:cubicBezTo>
                  <a:cubicBezTo>
                    <a:pt x="789" y="87"/>
                    <a:pt x="791" y="86"/>
                    <a:pt x="791" y="86"/>
                  </a:cubicBezTo>
                  <a:cubicBezTo>
                    <a:pt x="791" y="86"/>
                    <a:pt x="792" y="86"/>
                    <a:pt x="793" y="86"/>
                  </a:cubicBezTo>
                  <a:cubicBezTo>
                    <a:pt x="793" y="86"/>
                    <a:pt x="794" y="86"/>
                    <a:pt x="795" y="86"/>
                  </a:cubicBezTo>
                  <a:cubicBezTo>
                    <a:pt x="797" y="85"/>
                    <a:pt x="800" y="86"/>
                    <a:pt x="802" y="85"/>
                  </a:cubicBezTo>
                  <a:cubicBezTo>
                    <a:pt x="803" y="85"/>
                    <a:pt x="805" y="85"/>
                    <a:pt x="806" y="84"/>
                  </a:cubicBezTo>
                  <a:cubicBezTo>
                    <a:pt x="808" y="84"/>
                    <a:pt x="810" y="83"/>
                    <a:pt x="812" y="82"/>
                  </a:cubicBezTo>
                  <a:cubicBezTo>
                    <a:pt x="813" y="82"/>
                    <a:pt x="813" y="82"/>
                    <a:pt x="814" y="82"/>
                  </a:cubicBezTo>
                  <a:cubicBezTo>
                    <a:pt x="815" y="81"/>
                    <a:pt x="816" y="81"/>
                    <a:pt x="816" y="80"/>
                  </a:cubicBezTo>
                  <a:cubicBezTo>
                    <a:pt x="817" y="80"/>
                    <a:pt x="819" y="79"/>
                    <a:pt x="818" y="78"/>
                  </a:cubicBezTo>
                  <a:cubicBezTo>
                    <a:pt x="818" y="77"/>
                    <a:pt x="815" y="76"/>
                    <a:pt x="815" y="76"/>
                  </a:cubicBezTo>
                  <a:cubicBezTo>
                    <a:pt x="813" y="75"/>
                    <a:pt x="811" y="75"/>
                    <a:pt x="810" y="75"/>
                  </a:cubicBezTo>
                  <a:cubicBezTo>
                    <a:pt x="810" y="75"/>
                    <a:pt x="809" y="75"/>
                    <a:pt x="809" y="74"/>
                  </a:cubicBezTo>
                  <a:cubicBezTo>
                    <a:pt x="809" y="74"/>
                    <a:pt x="810" y="74"/>
                    <a:pt x="810" y="74"/>
                  </a:cubicBezTo>
                  <a:cubicBezTo>
                    <a:pt x="810" y="74"/>
                    <a:pt x="811" y="74"/>
                    <a:pt x="811" y="74"/>
                  </a:cubicBezTo>
                  <a:cubicBezTo>
                    <a:pt x="812" y="74"/>
                    <a:pt x="813" y="74"/>
                    <a:pt x="814" y="74"/>
                  </a:cubicBezTo>
                  <a:cubicBezTo>
                    <a:pt x="816" y="75"/>
                    <a:pt x="818" y="75"/>
                    <a:pt x="820" y="75"/>
                  </a:cubicBezTo>
                  <a:cubicBezTo>
                    <a:pt x="822" y="75"/>
                    <a:pt x="825" y="77"/>
                    <a:pt x="827" y="76"/>
                  </a:cubicBezTo>
                  <a:cubicBezTo>
                    <a:pt x="828" y="76"/>
                    <a:pt x="828" y="75"/>
                    <a:pt x="829" y="75"/>
                  </a:cubicBezTo>
                  <a:cubicBezTo>
                    <a:pt x="830" y="75"/>
                    <a:pt x="830" y="76"/>
                    <a:pt x="831" y="75"/>
                  </a:cubicBezTo>
                  <a:cubicBezTo>
                    <a:pt x="832" y="75"/>
                    <a:pt x="832" y="74"/>
                    <a:pt x="833" y="74"/>
                  </a:cubicBezTo>
                  <a:cubicBezTo>
                    <a:pt x="834" y="74"/>
                    <a:pt x="835" y="74"/>
                    <a:pt x="836" y="74"/>
                  </a:cubicBezTo>
                  <a:cubicBezTo>
                    <a:pt x="838" y="74"/>
                    <a:pt x="839" y="73"/>
                    <a:pt x="840" y="72"/>
                  </a:cubicBezTo>
                  <a:cubicBezTo>
                    <a:pt x="842" y="71"/>
                    <a:pt x="844" y="71"/>
                    <a:pt x="845" y="70"/>
                  </a:cubicBezTo>
                  <a:cubicBezTo>
                    <a:pt x="847" y="69"/>
                    <a:pt x="848" y="68"/>
                    <a:pt x="850" y="66"/>
                  </a:cubicBezTo>
                  <a:cubicBezTo>
                    <a:pt x="851" y="65"/>
                    <a:pt x="853" y="64"/>
                    <a:pt x="855" y="64"/>
                  </a:cubicBezTo>
                  <a:cubicBezTo>
                    <a:pt x="856" y="64"/>
                    <a:pt x="856" y="63"/>
                    <a:pt x="857" y="63"/>
                  </a:cubicBezTo>
                  <a:cubicBezTo>
                    <a:pt x="857" y="63"/>
                    <a:pt x="857" y="63"/>
                    <a:pt x="857" y="62"/>
                  </a:cubicBezTo>
                  <a:cubicBezTo>
                    <a:pt x="858" y="62"/>
                    <a:pt x="858" y="61"/>
                    <a:pt x="859" y="61"/>
                  </a:cubicBezTo>
                  <a:cubicBezTo>
                    <a:pt x="860" y="60"/>
                    <a:pt x="861" y="59"/>
                    <a:pt x="862" y="57"/>
                  </a:cubicBezTo>
                  <a:cubicBezTo>
                    <a:pt x="863" y="56"/>
                    <a:pt x="863" y="55"/>
                    <a:pt x="863" y="53"/>
                  </a:cubicBezTo>
                  <a:cubicBezTo>
                    <a:pt x="863" y="51"/>
                    <a:pt x="862" y="49"/>
                    <a:pt x="862" y="48"/>
                  </a:cubicBezTo>
                  <a:close/>
                  <a:moveTo>
                    <a:pt x="641" y="181"/>
                  </a:moveTo>
                  <a:cubicBezTo>
                    <a:pt x="641" y="181"/>
                    <a:pt x="642" y="181"/>
                    <a:pt x="642" y="180"/>
                  </a:cubicBezTo>
                  <a:cubicBezTo>
                    <a:pt x="642" y="179"/>
                    <a:pt x="642" y="178"/>
                    <a:pt x="641" y="178"/>
                  </a:cubicBezTo>
                  <a:cubicBezTo>
                    <a:pt x="641" y="178"/>
                    <a:pt x="640" y="178"/>
                    <a:pt x="640" y="178"/>
                  </a:cubicBezTo>
                  <a:cubicBezTo>
                    <a:pt x="640" y="178"/>
                    <a:pt x="640" y="178"/>
                    <a:pt x="640" y="178"/>
                  </a:cubicBezTo>
                  <a:cubicBezTo>
                    <a:pt x="639" y="178"/>
                    <a:pt x="639" y="178"/>
                    <a:pt x="639" y="178"/>
                  </a:cubicBezTo>
                  <a:cubicBezTo>
                    <a:pt x="639" y="179"/>
                    <a:pt x="639" y="180"/>
                    <a:pt x="640" y="181"/>
                  </a:cubicBezTo>
                  <a:cubicBezTo>
                    <a:pt x="640" y="181"/>
                    <a:pt x="641" y="181"/>
                    <a:pt x="641" y="181"/>
                  </a:cubicBezTo>
                  <a:close/>
                  <a:moveTo>
                    <a:pt x="596" y="182"/>
                  </a:moveTo>
                  <a:cubicBezTo>
                    <a:pt x="598" y="181"/>
                    <a:pt x="600" y="181"/>
                    <a:pt x="600" y="180"/>
                  </a:cubicBezTo>
                  <a:cubicBezTo>
                    <a:pt x="601" y="178"/>
                    <a:pt x="602" y="177"/>
                    <a:pt x="602" y="175"/>
                  </a:cubicBezTo>
                  <a:cubicBezTo>
                    <a:pt x="602" y="174"/>
                    <a:pt x="600" y="173"/>
                    <a:pt x="599" y="173"/>
                  </a:cubicBezTo>
                  <a:cubicBezTo>
                    <a:pt x="598" y="172"/>
                    <a:pt x="598" y="170"/>
                    <a:pt x="596" y="170"/>
                  </a:cubicBezTo>
                  <a:cubicBezTo>
                    <a:pt x="596" y="170"/>
                    <a:pt x="596" y="170"/>
                    <a:pt x="596" y="170"/>
                  </a:cubicBezTo>
                  <a:cubicBezTo>
                    <a:pt x="595" y="170"/>
                    <a:pt x="595" y="171"/>
                    <a:pt x="595" y="171"/>
                  </a:cubicBezTo>
                  <a:cubicBezTo>
                    <a:pt x="595" y="171"/>
                    <a:pt x="594" y="172"/>
                    <a:pt x="594" y="172"/>
                  </a:cubicBezTo>
                  <a:cubicBezTo>
                    <a:pt x="594" y="173"/>
                    <a:pt x="594" y="173"/>
                    <a:pt x="594" y="174"/>
                  </a:cubicBezTo>
                  <a:cubicBezTo>
                    <a:pt x="594" y="174"/>
                    <a:pt x="594" y="175"/>
                    <a:pt x="594" y="175"/>
                  </a:cubicBezTo>
                  <a:cubicBezTo>
                    <a:pt x="593" y="176"/>
                    <a:pt x="593" y="176"/>
                    <a:pt x="593" y="176"/>
                  </a:cubicBezTo>
                  <a:cubicBezTo>
                    <a:pt x="593" y="178"/>
                    <a:pt x="593" y="180"/>
                    <a:pt x="593" y="181"/>
                  </a:cubicBezTo>
                  <a:cubicBezTo>
                    <a:pt x="594" y="182"/>
                    <a:pt x="595" y="182"/>
                    <a:pt x="596" y="182"/>
                  </a:cubicBezTo>
                  <a:close/>
                  <a:moveTo>
                    <a:pt x="597" y="143"/>
                  </a:moveTo>
                  <a:cubicBezTo>
                    <a:pt x="597" y="144"/>
                    <a:pt x="597" y="144"/>
                    <a:pt x="597" y="145"/>
                  </a:cubicBezTo>
                  <a:cubicBezTo>
                    <a:pt x="597" y="145"/>
                    <a:pt x="598" y="146"/>
                    <a:pt x="599" y="147"/>
                  </a:cubicBezTo>
                  <a:cubicBezTo>
                    <a:pt x="600" y="147"/>
                    <a:pt x="600" y="147"/>
                    <a:pt x="601" y="148"/>
                  </a:cubicBezTo>
                  <a:cubicBezTo>
                    <a:pt x="601" y="149"/>
                    <a:pt x="601" y="149"/>
                    <a:pt x="602" y="150"/>
                  </a:cubicBezTo>
                  <a:cubicBezTo>
                    <a:pt x="602" y="150"/>
                    <a:pt x="603" y="150"/>
                    <a:pt x="603" y="151"/>
                  </a:cubicBezTo>
                  <a:cubicBezTo>
                    <a:pt x="604" y="151"/>
                    <a:pt x="604" y="151"/>
                    <a:pt x="605" y="152"/>
                  </a:cubicBezTo>
                  <a:cubicBezTo>
                    <a:pt x="605" y="152"/>
                    <a:pt x="606" y="152"/>
                    <a:pt x="606" y="152"/>
                  </a:cubicBezTo>
                  <a:cubicBezTo>
                    <a:pt x="607" y="152"/>
                    <a:pt x="607" y="153"/>
                    <a:pt x="608" y="153"/>
                  </a:cubicBezTo>
                  <a:cubicBezTo>
                    <a:pt x="609" y="153"/>
                    <a:pt x="609" y="153"/>
                    <a:pt x="610" y="152"/>
                  </a:cubicBezTo>
                  <a:cubicBezTo>
                    <a:pt x="610" y="152"/>
                    <a:pt x="611" y="152"/>
                    <a:pt x="611" y="151"/>
                  </a:cubicBezTo>
                  <a:cubicBezTo>
                    <a:pt x="611" y="150"/>
                    <a:pt x="611" y="150"/>
                    <a:pt x="612" y="150"/>
                  </a:cubicBezTo>
                  <a:cubicBezTo>
                    <a:pt x="613" y="150"/>
                    <a:pt x="613" y="150"/>
                    <a:pt x="613" y="152"/>
                  </a:cubicBezTo>
                  <a:cubicBezTo>
                    <a:pt x="613" y="152"/>
                    <a:pt x="614" y="153"/>
                    <a:pt x="614" y="153"/>
                  </a:cubicBezTo>
                  <a:cubicBezTo>
                    <a:pt x="614" y="154"/>
                    <a:pt x="614" y="154"/>
                    <a:pt x="614" y="154"/>
                  </a:cubicBezTo>
                  <a:cubicBezTo>
                    <a:pt x="615" y="153"/>
                    <a:pt x="615" y="153"/>
                    <a:pt x="615" y="152"/>
                  </a:cubicBezTo>
                  <a:cubicBezTo>
                    <a:pt x="616" y="151"/>
                    <a:pt x="616" y="150"/>
                    <a:pt x="616" y="149"/>
                  </a:cubicBezTo>
                  <a:cubicBezTo>
                    <a:pt x="616" y="148"/>
                    <a:pt x="616" y="146"/>
                    <a:pt x="616" y="145"/>
                  </a:cubicBezTo>
                  <a:cubicBezTo>
                    <a:pt x="616" y="144"/>
                    <a:pt x="617" y="142"/>
                    <a:pt x="618" y="141"/>
                  </a:cubicBezTo>
                  <a:cubicBezTo>
                    <a:pt x="618" y="143"/>
                    <a:pt x="618" y="144"/>
                    <a:pt x="618" y="146"/>
                  </a:cubicBezTo>
                  <a:cubicBezTo>
                    <a:pt x="617" y="148"/>
                    <a:pt x="618" y="149"/>
                    <a:pt x="618" y="151"/>
                  </a:cubicBezTo>
                  <a:cubicBezTo>
                    <a:pt x="618" y="152"/>
                    <a:pt x="618" y="155"/>
                    <a:pt x="619" y="155"/>
                  </a:cubicBezTo>
                  <a:cubicBezTo>
                    <a:pt x="620" y="155"/>
                    <a:pt x="620" y="154"/>
                    <a:pt x="621" y="153"/>
                  </a:cubicBezTo>
                  <a:cubicBezTo>
                    <a:pt x="622" y="152"/>
                    <a:pt x="623" y="151"/>
                    <a:pt x="623" y="150"/>
                  </a:cubicBezTo>
                  <a:cubicBezTo>
                    <a:pt x="624" y="148"/>
                    <a:pt x="624" y="147"/>
                    <a:pt x="624" y="146"/>
                  </a:cubicBezTo>
                  <a:cubicBezTo>
                    <a:pt x="625" y="145"/>
                    <a:pt x="625" y="144"/>
                    <a:pt x="626" y="144"/>
                  </a:cubicBezTo>
                  <a:cubicBezTo>
                    <a:pt x="627" y="143"/>
                    <a:pt x="627" y="145"/>
                    <a:pt x="627" y="146"/>
                  </a:cubicBezTo>
                  <a:cubicBezTo>
                    <a:pt x="627" y="146"/>
                    <a:pt x="627" y="147"/>
                    <a:pt x="627" y="147"/>
                  </a:cubicBezTo>
                  <a:cubicBezTo>
                    <a:pt x="627" y="147"/>
                    <a:pt x="627" y="147"/>
                    <a:pt x="627" y="147"/>
                  </a:cubicBezTo>
                  <a:cubicBezTo>
                    <a:pt x="629" y="147"/>
                    <a:pt x="630" y="147"/>
                    <a:pt x="631" y="146"/>
                  </a:cubicBezTo>
                  <a:cubicBezTo>
                    <a:pt x="631" y="145"/>
                    <a:pt x="632" y="144"/>
                    <a:pt x="631" y="143"/>
                  </a:cubicBezTo>
                  <a:cubicBezTo>
                    <a:pt x="630" y="142"/>
                    <a:pt x="630" y="142"/>
                    <a:pt x="630" y="141"/>
                  </a:cubicBezTo>
                  <a:cubicBezTo>
                    <a:pt x="630" y="140"/>
                    <a:pt x="630" y="139"/>
                    <a:pt x="630" y="138"/>
                  </a:cubicBezTo>
                  <a:cubicBezTo>
                    <a:pt x="630" y="137"/>
                    <a:pt x="629" y="137"/>
                    <a:pt x="630" y="136"/>
                  </a:cubicBezTo>
                  <a:cubicBezTo>
                    <a:pt x="630" y="135"/>
                    <a:pt x="631" y="135"/>
                    <a:pt x="632" y="134"/>
                  </a:cubicBezTo>
                  <a:cubicBezTo>
                    <a:pt x="632" y="133"/>
                    <a:pt x="632" y="133"/>
                    <a:pt x="633" y="132"/>
                  </a:cubicBezTo>
                  <a:cubicBezTo>
                    <a:pt x="633" y="131"/>
                    <a:pt x="634" y="130"/>
                    <a:pt x="635" y="129"/>
                  </a:cubicBezTo>
                  <a:cubicBezTo>
                    <a:pt x="636" y="128"/>
                    <a:pt x="636" y="131"/>
                    <a:pt x="636" y="131"/>
                  </a:cubicBezTo>
                  <a:cubicBezTo>
                    <a:pt x="637" y="132"/>
                    <a:pt x="635" y="133"/>
                    <a:pt x="635" y="134"/>
                  </a:cubicBezTo>
                  <a:cubicBezTo>
                    <a:pt x="634" y="135"/>
                    <a:pt x="634" y="137"/>
                    <a:pt x="633" y="139"/>
                  </a:cubicBezTo>
                  <a:cubicBezTo>
                    <a:pt x="633" y="140"/>
                    <a:pt x="633" y="142"/>
                    <a:pt x="635" y="143"/>
                  </a:cubicBezTo>
                  <a:cubicBezTo>
                    <a:pt x="635" y="143"/>
                    <a:pt x="635" y="143"/>
                    <a:pt x="635" y="143"/>
                  </a:cubicBezTo>
                  <a:cubicBezTo>
                    <a:pt x="636" y="142"/>
                    <a:pt x="636" y="140"/>
                    <a:pt x="636" y="139"/>
                  </a:cubicBezTo>
                  <a:cubicBezTo>
                    <a:pt x="637" y="138"/>
                    <a:pt x="638" y="136"/>
                    <a:pt x="639" y="135"/>
                  </a:cubicBezTo>
                  <a:cubicBezTo>
                    <a:pt x="640" y="134"/>
                    <a:pt x="641" y="133"/>
                    <a:pt x="641" y="132"/>
                  </a:cubicBezTo>
                  <a:cubicBezTo>
                    <a:pt x="641" y="131"/>
                    <a:pt x="641" y="128"/>
                    <a:pt x="642" y="128"/>
                  </a:cubicBezTo>
                  <a:cubicBezTo>
                    <a:pt x="644" y="128"/>
                    <a:pt x="643" y="129"/>
                    <a:pt x="643" y="130"/>
                  </a:cubicBezTo>
                  <a:cubicBezTo>
                    <a:pt x="643" y="131"/>
                    <a:pt x="643" y="131"/>
                    <a:pt x="643" y="131"/>
                  </a:cubicBezTo>
                  <a:cubicBezTo>
                    <a:pt x="644" y="132"/>
                    <a:pt x="644" y="131"/>
                    <a:pt x="645" y="131"/>
                  </a:cubicBezTo>
                  <a:cubicBezTo>
                    <a:pt x="646" y="131"/>
                    <a:pt x="647" y="128"/>
                    <a:pt x="649" y="129"/>
                  </a:cubicBezTo>
                  <a:cubicBezTo>
                    <a:pt x="649" y="129"/>
                    <a:pt x="649" y="129"/>
                    <a:pt x="649" y="129"/>
                  </a:cubicBezTo>
                  <a:cubicBezTo>
                    <a:pt x="650" y="129"/>
                    <a:pt x="650" y="129"/>
                    <a:pt x="650" y="129"/>
                  </a:cubicBezTo>
                  <a:cubicBezTo>
                    <a:pt x="651" y="129"/>
                    <a:pt x="651" y="128"/>
                    <a:pt x="652" y="128"/>
                  </a:cubicBezTo>
                  <a:cubicBezTo>
                    <a:pt x="653" y="128"/>
                    <a:pt x="654" y="128"/>
                    <a:pt x="655" y="128"/>
                  </a:cubicBezTo>
                  <a:cubicBezTo>
                    <a:pt x="655" y="128"/>
                    <a:pt x="656" y="127"/>
                    <a:pt x="656" y="127"/>
                  </a:cubicBezTo>
                  <a:cubicBezTo>
                    <a:pt x="657" y="126"/>
                    <a:pt x="657" y="126"/>
                    <a:pt x="658" y="126"/>
                  </a:cubicBezTo>
                  <a:cubicBezTo>
                    <a:pt x="660" y="126"/>
                    <a:pt x="660" y="124"/>
                    <a:pt x="660" y="122"/>
                  </a:cubicBezTo>
                  <a:cubicBezTo>
                    <a:pt x="661" y="121"/>
                    <a:pt x="660" y="120"/>
                    <a:pt x="660" y="119"/>
                  </a:cubicBezTo>
                  <a:cubicBezTo>
                    <a:pt x="660" y="119"/>
                    <a:pt x="659" y="119"/>
                    <a:pt x="659" y="119"/>
                  </a:cubicBezTo>
                  <a:cubicBezTo>
                    <a:pt x="659" y="119"/>
                    <a:pt x="658" y="119"/>
                    <a:pt x="659" y="118"/>
                  </a:cubicBezTo>
                  <a:cubicBezTo>
                    <a:pt x="659" y="118"/>
                    <a:pt x="659" y="117"/>
                    <a:pt x="659" y="116"/>
                  </a:cubicBezTo>
                  <a:cubicBezTo>
                    <a:pt x="659" y="116"/>
                    <a:pt x="659" y="115"/>
                    <a:pt x="659" y="115"/>
                  </a:cubicBezTo>
                  <a:cubicBezTo>
                    <a:pt x="660" y="114"/>
                    <a:pt x="660" y="114"/>
                    <a:pt x="659" y="113"/>
                  </a:cubicBezTo>
                  <a:cubicBezTo>
                    <a:pt x="659" y="113"/>
                    <a:pt x="659" y="113"/>
                    <a:pt x="659" y="113"/>
                  </a:cubicBezTo>
                  <a:cubicBezTo>
                    <a:pt x="658" y="113"/>
                    <a:pt x="657" y="115"/>
                    <a:pt x="657" y="115"/>
                  </a:cubicBezTo>
                  <a:cubicBezTo>
                    <a:pt x="656" y="116"/>
                    <a:pt x="656" y="116"/>
                    <a:pt x="655" y="116"/>
                  </a:cubicBezTo>
                  <a:cubicBezTo>
                    <a:pt x="654" y="116"/>
                    <a:pt x="654" y="115"/>
                    <a:pt x="655" y="115"/>
                  </a:cubicBezTo>
                  <a:cubicBezTo>
                    <a:pt x="655" y="114"/>
                    <a:pt x="656" y="113"/>
                    <a:pt x="656" y="113"/>
                  </a:cubicBezTo>
                  <a:cubicBezTo>
                    <a:pt x="656" y="112"/>
                    <a:pt x="657" y="111"/>
                    <a:pt x="656" y="111"/>
                  </a:cubicBezTo>
                  <a:cubicBezTo>
                    <a:pt x="656" y="111"/>
                    <a:pt x="656" y="111"/>
                    <a:pt x="656" y="110"/>
                  </a:cubicBezTo>
                  <a:cubicBezTo>
                    <a:pt x="655" y="109"/>
                    <a:pt x="655" y="109"/>
                    <a:pt x="654" y="108"/>
                  </a:cubicBezTo>
                  <a:cubicBezTo>
                    <a:pt x="654" y="108"/>
                    <a:pt x="654" y="108"/>
                    <a:pt x="654" y="108"/>
                  </a:cubicBezTo>
                  <a:cubicBezTo>
                    <a:pt x="653" y="108"/>
                    <a:pt x="652" y="109"/>
                    <a:pt x="652" y="109"/>
                  </a:cubicBezTo>
                  <a:cubicBezTo>
                    <a:pt x="651" y="110"/>
                    <a:pt x="649" y="109"/>
                    <a:pt x="648" y="110"/>
                  </a:cubicBezTo>
                  <a:cubicBezTo>
                    <a:pt x="648" y="110"/>
                    <a:pt x="644" y="111"/>
                    <a:pt x="646" y="109"/>
                  </a:cubicBezTo>
                  <a:cubicBezTo>
                    <a:pt x="646" y="108"/>
                    <a:pt x="648" y="107"/>
                    <a:pt x="650" y="106"/>
                  </a:cubicBezTo>
                  <a:cubicBezTo>
                    <a:pt x="651" y="106"/>
                    <a:pt x="652" y="105"/>
                    <a:pt x="653" y="105"/>
                  </a:cubicBezTo>
                  <a:cubicBezTo>
                    <a:pt x="653" y="105"/>
                    <a:pt x="654" y="104"/>
                    <a:pt x="654" y="104"/>
                  </a:cubicBezTo>
                  <a:cubicBezTo>
                    <a:pt x="654" y="104"/>
                    <a:pt x="655" y="104"/>
                    <a:pt x="655" y="103"/>
                  </a:cubicBezTo>
                  <a:cubicBezTo>
                    <a:pt x="656" y="103"/>
                    <a:pt x="657" y="101"/>
                    <a:pt x="657" y="99"/>
                  </a:cubicBezTo>
                  <a:cubicBezTo>
                    <a:pt x="658" y="99"/>
                    <a:pt x="658" y="99"/>
                    <a:pt x="658" y="98"/>
                  </a:cubicBezTo>
                  <a:cubicBezTo>
                    <a:pt x="658" y="97"/>
                    <a:pt x="659" y="96"/>
                    <a:pt x="659" y="96"/>
                  </a:cubicBezTo>
                  <a:cubicBezTo>
                    <a:pt x="659" y="95"/>
                    <a:pt x="659" y="95"/>
                    <a:pt x="659" y="94"/>
                  </a:cubicBezTo>
                  <a:cubicBezTo>
                    <a:pt x="659" y="94"/>
                    <a:pt x="659" y="93"/>
                    <a:pt x="658" y="93"/>
                  </a:cubicBezTo>
                  <a:cubicBezTo>
                    <a:pt x="658" y="93"/>
                    <a:pt x="657" y="93"/>
                    <a:pt x="656" y="93"/>
                  </a:cubicBezTo>
                  <a:cubicBezTo>
                    <a:pt x="655" y="93"/>
                    <a:pt x="657" y="91"/>
                    <a:pt x="657" y="91"/>
                  </a:cubicBezTo>
                  <a:cubicBezTo>
                    <a:pt x="657" y="91"/>
                    <a:pt x="658" y="90"/>
                    <a:pt x="658" y="90"/>
                  </a:cubicBezTo>
                  <a:cubicBezTo>
                    <a:pt x="660" y="90"/>
                    <a:pt x="660" y="88"/>
                    <a:pt x="660" y="87"/>
                  </a:cubicBezTo>
                  <a:cubicBezTo>
                    <a:pt x="660" y="86"/>
                    <a:pt x="662" y="85"/>
                    <a:pt x="661" y="84"/>
                  </a:cubicBezTo>
                  <a:cubicBezTo>
                    <a:pt x="661" y="83"/>
                    <a:pt x="660" y="82"/>
                    <a:pt x="659" y="82"/>
                  </a:cubicBezTo>
                  <a:cubicBezTo>
                    <a:pt x="657" y="82"/>
                    <a:pt x="657" y="83"/>
                    <a:pt x="657" y="84"/>
                  </a:cubicBezTo>
                  <a:cubicBezTo>
                    <a:pt x="656" y="85"/>
                    <a:pt x="656" y="86"/>
                    <a:pt x="656" y="86"/>
                  </a:cubicBezTo>
                  <a:cubicBezTo>
                    <a:pt x="656" y="87"/>
                    <a:pt x="655" y="88"/>
                    <a:pt x="655" y="89"/>
                  </a:cubicBezTo>
                  <a:cubicBezTo>
                    <a:pt x="655" y="90"/>
                    <a:pt x="655" y="91"/>
                    <a:pt x="653" y="91"/>
                  </a:cubicBezTo>
                  <a:cubicBezTo>
                    <a:pt x="651" y="91"/>
                    <a:pt x="652" y="87"/>
                    <a:pt x="653" y="87"/>
                  </a:cubicBezTo>
                  <a:cubicBezTo>
                    <a:pt x="653" y="86"/>
                    <a:pt x="653" y="86"/>
                    <a:pt x="654" y="85"/>
                  </a:cubicBezTo>
                  <a:cubicBezTo>
                    <a:pt x="654" y="84"/>
                    <a:pt x="654" y="83"/>
                    <a:pt x="654" y="83"/>
                  </a:cubicBezTo>
                  <a:cubicBezTo>
                    <a:pt x="653" y="82"/>
                    <a:pt x="653" y="81"/>
                    <a:pt x="654" y="80"/>
                  </a:cubicBezTo>
                  <a:cubicBezTo>
                    <a:pt x="654" y="80"/>
                    <a:pt x="654" y="80"/>
                    <a:pt x="654" y="79"/>
                  </a:cubicBezTo>
                  <a:cubicBezTo>
                    <a:pt x="654" y="78"/>
                    <a:pt x="653" y="77"/>
                    <a:pt x="652" y="77"/>
                  </a:cubicBezTo>
                  <a:cubicBezTo>
                    <a:pt x="651" y="76"/>
                    <a:pt x="649" y="77"/>
                    <a:pt x="648" y="77"/>
                  </a:cubicBezTo>
                  <a:cubicBezTo>
                    <a:pt x="646" y="78"/>
                    <a:pt x="646" y="74"/>
                    <a:pt x="646" y="73"/>
                  </a:cubicBezTo>
                  <a:cubicBezTo>
                    <a:pt x="645" y="72"/>
                    <a:pt x="645" y="70"/>
                    <a:pt x="645" y="69"/>
                  </a:cubicBezTo>
                  <a:cubicBezTo>
                    <a:pt x="645" y="68"/>
                    <a:pt x="645" y="67"/>
                    <a:pt x="645" y="66"/>
                  </a:cubicBezTo>
                  <a:cubicBezTo>
                    <a:pt x="644" y="64"/>
                    <a:pt x="645" y="62"/>
                    <a:pt x="645" y="60"/>
                  </a:cubicBezTo>
                  <a:cubicBezTo>
                    <a:pt x="646" y="59"/>
                    <a:pt x="646" y="59"/>
                    <a:pt x="645" y="58"/>
                  </a:cubicBezTo>
                  <a:cubicBezTo>
                    <a:pt x="645" y="57"/>
                    <a:pt x="645" y="55"/>
                    <a:pt x="645" y="54"/>
                  </a:cubicBezTo>
                  <a:cubicBezTo>
                    <a:pt x="645" y="54"/>
                    <a:pt x="646" y="53"/>
                    <a:pt x="646" y="52"/>
                  </a:cubicBezTo>
                  <a:cubicBezTo>
                    <a:pt x="646" y="51"/>
                    <a:pt x="646" y="50"/>
                    <a:pt x="646" y="50"/>
                  </a:cubicBezTo>
                  <a:cubicBezTo>
                    <a:pt x="646" y="48"/>
                    <a:pt x="646" y="47"/>
                    <a:pt x="644" y="46"/>
                  </a:cubicBezTo>
                  <a:cubicBezTo>
                    <a:pt x="643" y="45"/>
                    <a:pt x="641" y="43"/>
                    <a:pt x="641" y="42"/>
                  </a:cubicBezTo>
                  <a:cubicBezTo>
                    <a:pt x="640" y="41"/>
                    <a:pt x="639" y="39"/>
                    <a:pt x="638" y="39"/>
                  </a:cubicBezTo>
                  <a:cubicBezTo>
                    <a:pt x="636" y="38"/>
                    <a:pt x="635" y="40"/>
                    <a:pt x="634" y="39"/>
                  </a:cubicBezTo>
                  <a:cubicBezTo>
                    <a:pt x="633" y="38"/>
                    <a:pt x="632" y="38"/>
                    <a:pt x="631" y="39"/>
                  </a:cubicBezTo>
                  <a:cubicBezTo>
                    <a:pt x="631" y="39"/>
                    <a:pt x="631" y="39"/>
                    <a:pt x="631" y="39"/>
                  </a:cubicBezTo>
                  <a:cubicBezTo>
                    <a:pt x="630" y="40"/>
                    <a:pt x="630" y="40"/>
                    <a:pt x="629" y="40"/>
                  </a:cubicBezTo>
                  <a:cubicBezTo>
                    <a:pt x="629" y="41"/>
                    <a:pt x="628" y="41"/>
                    <a:pt x="628" y="41"/>
                  </a:cubicBezTo>
                  <a:cubicBezTo>
                    <a:pt x="628" y="42"/>
                    <a:pt x="627" y="42"/>
                    <a:pt x="627" y="43"/>
                  </a:cubicBezTo>
                  <a:cubicBezTo>
                    <a:pt x="628" y="44"/>
                    <a:pt x="629" y="43"/>
                    <a:pt x="630" y="43"/>
                  </a:cubicBezTo>
                  <a:cubicBezTo>
                    <a:pt x="631" y="43"/>
                    <a:pt x="631" y="43"/>
                    <a:pt x="632" y="43"/>
                  </a:cubicBezTo>
                  <a:cubicBezTo>
                    <a:pt x="633" y="44"/>
                    <a:pt x="633" y="43"/>
                    <a:pt x="634" y="44"/>
                  </a:cubicBezTo>
                  <a:cubicBezTo>
                    <a:pt x="634" y="44"/>
                    <a:pt x="635" y="44"/>
                    <a:pt x="635" y="44"/>
                  </a:cubicBezTo>
                  <a:cubicBezTo>
                    <a:pt x="636" y="44"/>
                    <a:pt x="637" y="44"/>
                    <a:pt x="638" y="45"/>
                  </a:cubicBezTo>
                  <a:cubicBezTo>
                    <a:pt x="638" y="46"/>
                    <a:pt x="638" y="47"/>
                    <a:pt x="639" y="47"/>
                  </a:cubicBezTo>
                  <a:cubicBezTo>
                    <a:pt x="641" y="48"/>
                    <a:pt x="640" y="49"/>
                    <a:pt x="639" y="50"/>
                  </a:cubicBezTo>
                  <a:cubicBezTo>
                    <a:pt x="638" y="51"/>
                    <a:pt x="636" y="52"/>
                    <a:pt x="635" y="52"/>
                  </a:cubicBezTo>
                  <a:cubicBezTo>
                    <a:pt x="634" y="52"/>
                    <a:pt x="633" y="52"/>
                    <a:pt x="632" y="52"/>
                  </a:cubicBezTo>
                  <a:cubicBezTo>
                    <a:pt x="632" y="52"/>
                    <a:pt x="631" y="52"/>
                    <a:pt x="631" y="52"/>
                  </a:cubicBezTo>
                  <a:cubicBezTo>
                    <a:pt x="631" y="52"/>
                    <a:pt x="630" y="52"/>
                    <a:pt x="630" y="52"/>
                  </a:cubicBezTo>
                  <a:cubicBezTo>
                    <a:pt x="631" y="53"/>
                    <a:pt x="631" y="53"/>
                    <a:pt x="631" y="53"/>
                  </a:cubicBezTo>
                  <a:cubicBezTo>
                    <a:pt x="631" y="54"/>
                    <a:pt x="629" y="54"/>
                    <a:pt x="629" y="54"/>
                  </a:cubicBezTo>
                  <a:cubicBezTo>
                    <a:pt x="627" y="53"/>
                    <a:pt x="626" y="53"/>
                    <a:pt x="625" y="53"/>
                  </a:cubicBezTo>
                  <a:cubicBezTo>
                    <a:pt x="624" y="54"/>
                    <a:pt x="623" y="54"/>
                    <a:pt x="622" y="55"/>
                  </a:cubicBezTo>
                  <a:cubicBezTo>
                    <a:pt x="622" y="55"/>
                    <a:pt x="622" y="55"/>
                    <a:pt x="621" y="56"/>
                  </a:cubicBezTo>
                  <a:cubicBezTo>
                    <a:pt x="621" y="57"/>
                    <a:pt x="621" y="57"/>
                    <a:pt x="621" y="58"/>
                  </a:cubicBezTo>
                  <a:cubicBezTo>
                    <a:pt x="622" y="58"/>
                    <a:pt x="622" y="59"/>
                    <a:pt x="622" y="59"/>
                  </a:cubicBezTo>
                  <a:cubicBezTo>
                    <a:pt x="622" y="59"/>
                    <a:pt x="622" y="60"/>
                    <a:pt x="622" y="61"/>
                  </a:cubicBezTo>
                  <a:cubicBezTo>
                    <a:pt x="623" y="61"/>
                    <a:pt x="623" y="62"/>
                    <a:pt x="624" y="62"/>
                  </a:cubicBezTo>
                  <a:cubicBezTo>
                    <a:pt x="624" y="63"/>
                    <a:pt x="626" y="65"/>
                    <a:pt x="625" y="65"/>
                  </a:cubicBezTo>
                  <a:cubicBezTo>
                    <a:pt x="625" y="65"/>
                    <a:pt x="625" y="65"/>
                    <a:pt x="625" y="65"/>
                  </a:cubicBezTo>
                  <a:cubicBezTo>
                    <a:pt x="624" y="66"/>
                    <a:pt x="624" y="66"/>
                    <a:pt x="624" y="66"/>
                  </a:cubicBezTo>
                  <a:cubicBezTo>
                    <a:pt x="623" y="67"/>
                    <a:pt x="623" y="67"/>
                    <a:pt x="624" y="68"/>
                  </a:cubicBezTo>
                  <a:cubicBezTo>
                    <a:pt x="624" y="68"/>
                    <a:pt x="624" y="68"/>
                    <a:pt x="624" y="68"/>
                  </a:cubicBezTo>
                  <a:cubicBezTo>
                    <a:pt x="624" y="69"/>
                    <a:pt x="624" y="69"/>
                    <a:pt x="623" y="69"/>
                  </a:cubicBezTo>
                  <a:cubicBezTo>
                    <a:pt x="623" y="69"/>
                    <a:pt x="622" y="69"/>
                    <a:pt x="622" y="69"/>
                  </a:cubicBezTo>
                  <a:cubicBezTo>
                    <a:pt x="620" y="68"/>
                    <a:pt x="620" y="67"/>
                    <a:pt x="619" y="67"/>
                  </a:cubicBezTo>
                  <a:cubicBezTo>
                    <a:pt x="617" y="66"/>
                    <a:pt x="616" y="67"/>
                    <a:pt x="615" y="67"/>
                  </a:cubicBezTo>
                  <a:cubicBezTo>
                    <a:pt x="615" y="67"/>
                    <a:pt x="614" y="68"/>
                    <a:pt x="614" y="68"/>
                  </a:cubicBezTo>
                  <a:cubicBezTo>
                    <a:pt x="614" y="69"/>
                    <a:pt x="615" y="69"/>
                    <a:pt x="615" y="70"/>
                  </a:cubicBezTo>
                  <a:cubicBezTo>
                    <a:pt x="615" y="71"/>
                    <a:pt x="615" y="71"/>
                    <a:pt x="615" y="71"/>
                  </a:cubicBezTo>
                  <a:cubicBezTo>
                    <a:pt x="615" y="71"/>
                    <a:pt x="614" y="71"/>
                    <a:pt x="614" y="71"/>
                  </a:cubicBezTo>
                  <a:cubicBezTo>
                    <a:pt x="614" y="71"/>
                    <a:pt x="614" y="70"/>
                    <a:pt x="613" y="70"/>
                  </a:cubicBezTo>
                  <a:cubicBezTo>
                    <a:pt x="612" y="69"/>
                    <a:pt x="610" y="69"/>
                    <a:pt x="609" y="68"/>
                  </a:cubicBezTo>
                  <a:cubicBezTo>
                    <a:pt x="608" y="68"/>
                    <a:pt x="607" y="67"/>
                    <a:pt x="607" y="68"/>
                  </a:cubicBezTo>
                  <a:cubicBezTo>
                    <a:pt x="607" y="68"/>
                    <a:pt x="607" y="68"/>
                    <a:pt x="607" y="68"/>
                  </a:cubicBezTo>
                  <a:cubicBezTo>
                    <a:pt x="607" y="69"/>
                    <a:pt x="607" y="69"/>
                    <a:pt x="606" y="70"/>
                  </a:cubicBezTo>
                  <a:cubicBezTo>
                    <a:pt x="606" y="70"/>
                    <a:pt x="606" y="70"/>
                    <a:pt x="606" y="71"/>
                  </a:cubicBezTo>
                  <a:cubicBezTo>
                    <a:pt x="606" y="72"/>
                    <a:pt x="607" y="73"/>
                    <a:pt x="608" y="74"/>
                  </a:cubicBezTo>
                  <a:cubicBezTo>
                    <a:pt x="608" y="76"/>
                    <a:pt x="609" y="77"/>
                    <a:pt x="611" y="78"/>
                  </a:cubicBezTo>
                  <a:cubicBezTo>
                    <a:pt x="611" y="78"/>
                    <a:pt x="611" y="78"/>
                    <a:pt x="612" y="78"/>
                  </a:cubicBezTo>
                  <a:cubicBezTo>
                    <a:pt x="612" y="78"/>
                    <a:pt x="612" y="78"/>
                    <a:pt x="612" y="79"/>
                  </a:cubicBezTo>
                  <a:cubicBezTo>
                    <a:pt x="612" y="79"/>
                    <a:pt x="611" y="79"/>
                    <a:pt x="611" y="80"/>
                  </a:cubicBezTo>
                  <a:cubicBezTo>
                    <a:pt x="612" y="80"/>
                    <a:pt x="612" y="80"/>
                    <a:pt x="612" y="80"/>
                  </a:cubicBezTo>
                  <a:cubicBezTo>
                    <a:pt x="613" y="80"/>
                    <a:pt x="613" y="80"/>
                    <a:pt x="614" y="81"/>
                  </a:cubicBezTo>
                  <a:cubicBezTo>
                    <a:pt x="615" y="81"/>
                    <a:pt x="616" y="83"/>
                    <a:pt x="617" y="82"/>
                  </a:cubicBezTo>
                  <a:cubicBezTo>
                    <a:pt x="617" y="82"/>
                    <a:pt x="617" y="82"/>
                    <a:pt x="617" y="81"/>
                  </a:cubicBezTo>
                  <a:cubicBezTo>
                    <a:pt x="617" y="80"/>
                    <a:pt x="620" y="79"/>
                    <a:pt x="620" y="81"/>
                  </a:cubicBezTo>
                  <a:cubicBezTo>
                    <a:pt x="620" y="81"/>
                    <a:pt x="620" y="82"/>
                    <a:pt x="620" y="83"/>
                  </a:cubicBezTo>
                  <a:cubicBezTo>
                    <a:pt x="619" y="84"/>
                    <a:pt x="619" y="85"/>
                    <a:pt x="618" y="86"/>
                  </a:cubicBezTo>
                  <a:cubicBezTo>
                    <a:pt x="617" y="87"/>
                    <a:pt x="616" y="87"/>
                    <a:pt x="615" y="86"/>
                  </a:cubicBezTo>
                  <a:cubicBezTo>
                    <a:pt x="614" y="86"/>
                    <a:pt x="614" y="85"/>
                    <a:pt x="613" y="85"/>
                  </a:cubicBezTo>
                  <a:cubicBezTo>
                    <a:pt x="612" y="85"/>
                    <a:pt x="612" y="85"/>
                    <a:pt x="611" y="85"/>
                  </a:cubicBezTo>
                  <a:cubicBezTo>
                    <a:pt x="610" y="85"/>
                    <a:pt x="609" y="84"/>
                    <a:pt x="608" y="83"/>
                  </a:cubicBezTo>
                  <a:cubicBezTo>
                    <a:pt x="608" y="82"/>
                    <a:pt x="607" y="80"/>
                    <a:pt x="606" y="80"/>
                  </a:cubicBezTo>
                  <a:cubicBezTo>
                    <a:pt x="603" y="78"/>
                    <a:pt x="604" y="82"/>
                    <a:pt x="604" y="83"/>
                  </a:cubicBezTo>
                  <a:cubicBezTo>
                    <a:pt x="604" y="84"/>
                    <a:pt x="604" y="86"/>
                    <a:pt x="603" y="87"/>
                  </a:cubicBezTo>
                  <a:cubicBezTo>
                    <a:pt x="603" y="87"/>
                    <a:pt x="602" y="88"/>
                    <a:pt x="602" y="88"/>
                  </a:cubicBezTo>
                  <a:cubicBezTo>
                    <a:pt x="602" y="89"/>
                    <a:pt x="602" y="90"/>
                    <a:pt x="601" y="90"/>
                  </a:cubicBezTo>
                  <a:cubicBezTo>
                    <a:pt x="601" y="91"/>
                    <a:pt x="600" y="91"/>
                    <a:pt x="600" y="92"/>
                  </a:cubicBezTo>
                  <a:cubicBezTo>
                    <a:pt x="600" y="92"/>
                    <a:pt x="600" y="93"/>
                    <a:pt x="600" y="94"/>
                  </a:cubicBezTo>
                  <a:cubicBezTo>
                    <a:pt x="600" y="95"/>
                    <a:pt x="600" y="95"/>
                    <a:pt x="600" y="96"/>
                  </a:cubicBezTo>
                  <a:cubicBezTo>
                    <a:pt x="601" y="97"/>
                    <a:pt x="603" y="97"/>
                    <a:pt x="604" y="97"/>
                  </a:cubicBezTo>
                  <a:cubicBezTo>
                    <a:pt x="606" y="97"/>
                    <a:pt x="607" y="97"/>
                    <a:pt x="609" y="97"/>
                  </a:cubicBezTo>
                  <a:cubicBezTo>
                    <a:pt x="610" y="97"/>
                    <a:pt x="609" y="98"/>
                    <a:pt x="609" y="98"/>
                  </a:cubicBezTo>
                  <a:cubicBezTo>
                    <a:pt x="609" y="98"/>
                    <a:pt x="608" y="99"/>
                    <a:pt x="608" y="99"/>
                  </a:cubicBezTo>
                  <a:cubicBezTo>
                    <a:pt x="606" y="99"/>
                    <a:pt x="605" y="99"/>
                    <a:pt x="604" y="99"/>
                  </a:cubicBezTo>
                  <a:cubicBezTo>
                    <a:pt x="603" y="99"/>
                    <a:pt x="601" y="98"/>
                    <a:pt x="599" y="99"/>
                  </a:cubicBezTo>
                  <a:cubicBezTo>
                    <a:pt x="598" y="99"/>
                    <a:pt x="597" y="100"/>
                    <a:pt x="596" y="101"/>
                  </a:cubicBezTo>
                  <a:cubicBezTo>
                    <a:pt x="596" y="103"/>
                    <a:pt x="597" y="105"/>
                    <a:pt x="596" y="106"/>
                  </a:cubicBezTo>
                  <a:cubicBezTo>
                    <a:pt x="596" y="107"/>
                    <a:pt x="597" y="108"/>
                    <a:pt x="597" y="109"/>
                  </a:cubicBezTo>
                  <a:cubicBezTo>
                    <a:pt x="598" y="110"/>
                    <a:pt x="600" y="109"/>
                    <a:pt x="600" y="108"/>
                  </a:cubicBezTo>
                  <a:cubicBezTo>
                    <a:pt x="601" y="108"/>
                    <a:pt x="602" y="107"/>
                    <a:pt x="603" y="107"/>
                  </a:cubicBezTo>
                  <a:cubicBezTo>
                    <a:pt x="605" y="107"/>
                    <a:pt x="604" y="109"/>
                    <a:pt x="603" y="109"/>
                  </a:cubicBezTo>
                  <a:cubicBezTo>
                    <a:pt x="603" y="110"/>
                    <a:pt x="602" y="110"/>
                    <a:pt x="602" y="111"/>
                  </a:cubicBezTo>
                  <a:cubicBezTo>
                    <a:pt x="601" y="111"/>
                    <a:pt x="601" y="111"/>
                    <a:pt x="601" y="112"/>
                  </a:cubicBezTo>
                  <a:cubicBezTo>
                    <a:pt x="601" y="113"/>
                    <a:pt x="603" y="112"/>
                    <a:pt x="603" y="112"/>
                  </a:cubicBezTo>
                  <a:cubicBezTo>
                    <a:pt x="604" y="112"/>
                    <a:pt x="604" y="112"/>
                    <a:pt x="605" y="112"/>
                  </a:cubicBezTo>
                  <a:cubicBezTo>
                    <a:pt x="606" y="111"/>
                    <a:pt x="607" y="111"/>
                    <a:pt x="608" y="111"/>
                  </a:cubicBezTo>
                  <a:cubicBezTo>
                    <a:pt x="609" y="111"/>
                    <a:pt x="608" y="112"/>
                    <a:pt x="608" y="112"/>
                  </a:cubicBezTo>
                  <a:cubicBezTo>
                    <a:pt x="608" y="113"/>
                    <a:pt x="608" y="113"/>
                    <a:pt x="609" y="113"/>
                  </a:cubicBezTo>
                  <a:cubicBezTo>
                    <a:pt x="609" y="114"/>
                    <a:pt x="610" y="114"/>
                    <a:pt x="610" y="114"/>
                  </a:cubicBezTo>
                  <a:cubicBezTo>
                    <a:pt x="611" y="114"/>
                    <a:pt x="611" y="115"/>
                    <a:pt x="611" y="115"/>
                  </a:cubicBezTo>
                  <a:cubicBezTo>
                    <a:pt x="611" y="116"/>
                    <a:pt x="612" y="117"/>
                    <a:pt x="612" y="116"/>
                  </a:cubicBezTo>
                  <a:cubicBezTo>
                    <a:pt x="613" y="116"/>
                    <a:pt x="615" y="115"/>
                    <a:pt x="616" y="116"/>
                  </a:cubicBezTo>
                  <a:cubicBezTo>
                    <a:pt x="617" y="116"/>
                    <a:pt x="617" y="117"/>
                    <a:pt x="618" y="117"/>
                  </a:cubicBezTo>
                  <a:cubicBezTo>
                    <a:pt x="619" y="117"/>
                    <a:pt x="620" y="118"/>
                    <a:pt x="621" y="118"/>
                  </a:cubicBezTo>
                  <a:cubicBezTo>
                    <a:pt x="621" y="118"/>
                    <a:pt x="622" y="119"/>
                    <a:pt x="623" y="119"/>
                  </a:cubicBezTo>
                  <a:cubicBezTo>
                    <a:pt x="623" y="119"/>
                    <a:pt x="624" y="120"/>
                    <a:pt x="623" y="120"/>
                  </a:cubicBezTo>
                  <a:cubicBezTo>
                    <a:pt x="622" y="120"/>
                    <a:pt x="622" y="120"/>
                    <a:pt x="621" y="120"/>
                  </a:cubicBezTo>
                  <a:cubicBezTo>
                    <a:pt x="621" y="119"/>
                    <a:pt x="620" y="119"/>
                    <a:pt x="619" y="119"/>
                  </a:cubicBezTo>
                  <a:cubicBezTo>
                    <a:pt x="619" y="119"/>
                    <a:pt x="617" y="119"/>
                    <a:pt x="617" y="119"/>
                  </a:cubicBezTo>
                  <a:cubicBezTo>
                    <a:pt x="616" y="118"/>
                    <a:pt x="616" y="118"/>
                    <a:pt x="615" y="118"/>
                  </a:cubicBezTo>
                  <a:cubicBezTo>
                    <a:pt x="614" y="118"/>
                    <a:pt x="613" y="118"/>
                    <a:pt x="613" y="119"/>
                  </a:cubicBezTo>
                  <a:cubicBezTo>
                    <a:pt x="612" y="119"/>
                    <a:pt x="612" y="120"/>
                    <a:pt x="613" y="121"/>
                  </a:cubicBezTo>
                  <a:cubicBezTo>
                    <a:pt x="613" y="122"/>
                    <a:pt x="614" y="121"/>
                    <a:pt x="615" y="121"/>
                  </a:cubicBezTo>
                  <a:cubicBezTo>
                    <a:pt x="616" y="121"/>
                    <a:pt x="617" y="122"/>
                    <a:pt x="618" y="122"/>
                  </a:cubicBezTo>
                  <a:cubicBezTo>
                    <a:pt x="620" y="122"/>
                    <a:pt x="621" y="122"/>
                    <a:pt x="622" y="122"/>
                  </a:cubicBezTo>
                  <a:cubicBezTo>
                    <a:pt x="622" y="122"/>
                    <a:pt x="623" y="122"/>
                    <a:pt x="622" y="123"/>
                  </a:cubicBezTo>
                  <a:cubicBezTo>
                    <a:pt x="622" y="123"/>
                    <a:pt x="621" y="123"/>
                    <a:pt x="620" y="123"/>
                  </a:cubicBezTo>
                  <a:cubicBezTo>
                    <a:pt x="619" y="123"/>
                    <a:pt x="618" y="123"/>
                    <a:pt x="617" y="123"/>
                  </a:cubicBezTo>
                  <a:cubicBezTo>
                    <a:pt x="616" y="123"/>
                    <a:pt x="615" y="122"/>
                    <a:pt x="614" y="122"/>
                  </a:cubicBezTo>
                  <a:cubicBezTo>
                    <a:pt x="614" y="122"/>
                    <a:pt x="612" y="122"/>
                    <a:pt x="611" y="121"/>
                  </a:cubicBezTo>
                  <a:cubicBezTo>
                    <a:pt x="611" y="121"/>
                    <a:pt x="610" y="120"/>
                    <a:pt x="610" y="120"/>
                  </a:cubicBezTo>
                  <a:cubicBezTo>
                    <a:pt x="609" y="119"/>
                    <a:pt x="607" y="118"/>
                    <a:pt x="605" y="119"/>
                  </a:cubicBezTo>
                  <a:cubicBezTo>
                    <a:pt x="605" y="119"/>
                    <a:pt x="604" y="119"/>
                    <a:pt x="604" y="119"/>
                  </a:cubicBezTo>
                  <a:cubicBezTo>
                    <a:pt x="603" y="120"/>
                    <a:pt x="602" y="120"/>
                    <a:pt x="601" y="120"/>
                  </a:cubicBezTo>
                  <a:cubicBezTo>
                    <a:pt x="600" y="120"/>
                    <a:pt x="599" y="122"/>
                    <a:pt x="598" y="123"/>
                  </a:cubicBezTo>
                  <a:cubicBezTo>
                    <a:pt x="597" y="123"/>
                    <a:pt x="598" y="125"/>
                    <a:pt x="598" y="126"/>
                  </a:cubicBezTo>
                  <a:cubicBezTo>
                    <a:pt x="599" y="127"/>
                    <a:pt x="599" y="128"/>
                    <a:pt x="599" y="129"/>
                  </a:cubicBezTo>
                  <a:cubicBezTo>
                    <a:pt x="598" y="129"/>
                    <a:pt x="596" y="129"/>
                    <a:pt x="596" y="130"/>
                  </a:cubicBezTo>
                  <a:cubicBezTo>
                    <a:pt x="597" y="132"/>
                    <a:pt x="595" y="133"/>
                    <a:pt x="597" y="135"/>
                  </a:cubicBezTo>
                  <a:cubicBezTo>
                    <a:pt x="597" y="136"/>
                    <a:pt x="598" y="135"/>
                    <a:pt x="599" y="135"/>
                  </a:cubicBezTo>
                  <a:cubicBezTo>
                    <a:pt x="600" y="135"/>
                    <a:pt x="600" y="136"/>
                    <a:pt x="600" y="137"/>
                  </a:cubicBezTo>
                  <a:cubicBezTo>
                    <a:pt x="600" y="138"/>
                    <a:pt x="599" y="138"/>
                    <a:pt x="598" y="138"/>
                  </a:cubicBezTo>
                  <a:cubicBezTo>
                    <a:pt x="598" y="138"/>
                    <a:pt x="597" y="139"/>
                    <a:pt x="596" y="139"/>
                  </a:cubicBezTo>
                  <a:cubicBezTo>
                    <a:pt x="596" y="139"/>
                    <a:pt x="596" y="139"/>
                    <a:pt x="596" y="140"/>
                  </a:cubicBezTo>
                  <a:cubicBezTo>
                    <a:pt x="595" y="140"/>
                    <a:pt x="595" y="141"/>
                    <a:pt x="596" y="141"/>
                  </a:cubicBezTo>
                  <a:cubicBezTo>
                    <a:pt x="596" y="142"/>
                    <a:pt x="597" y="142"/>
                    <a:pt x="597" y="143"/>
                  </a:cubicBezTo>
                  <a:close/>
                  <a:moveTo>
                    <a:pt x="678" y="346"/>
                  </a:moveTo>
                  <a:cubicBezTo>
                    <a:pt x="678" y="346"/>
                    <a:pt x="677" y="346"/>
                    <a:pt x="677" y="347"/>
                  </a:cubicBezTo>
                  <a:cubicBezTo>
                    <a:pt x="677" y="347"/>
                    <a:pt x="677" y="347"/>
                    <a:pt x="677" y="348"/>
                  </a:cubicBezTo>
                  <a:cubicBezTo>
                    <a:pt x="677" y="348"/>
                    <a:pt x="677" y="349"/>
                    <a:pt x="677" y="349"/>
                  </a:cubicBezTo>
                  <a:cubicBezTo>
                    <a:pt x="677" y="349"/>
                    <a:pt x="677" y="349"/>
                    <a:pt x="678" y="349"/>
                  </a:cubicBezTo>
                  <a:cubicBezTo>
                    <a:pt x="679" y="349"/>
                    <a:pt x="679" y="349"/>
                    <a:pt x="679" y="348"/>
                  </a:cubicBezTo>
                  <a:cubicBezTo>
                    <a:pt x="680" y="347"/>
                    <a:pt x="679" y="347"/>
                    <a:pt x="678" y="347"/>
                  </a:cubicBezTo>
                  <a:cubicBezTo>
                    <a:pt x="679" y="347"/>
                    <a:pt x="679" y="346"/>
                    <a:pt x="678" y="346"/>
                  </a:cubicBezTo>
                  <a:close/>
                  <a:moveTo>
                    <a:pt x="515" y="381"/>
                  </a:moveTo>
                  <a:cubicBezTo>
                    <a:pt x="515" y="382"/>
                    <a:pt x="516" y="383"/>
                    <a:pt x="517" y="383"/>
                  </a:cubicBezTo>
                  <a:cubicBezTo>
                    <a:pt x="518" y="384"/>
                    <a:pt x="518" y="383"/>
                    <a:pt x="518" y="383"/>
                  </a:cubicBezTo>
                  <a:cubicBezTo>
                    <a:pt x="517" y="382"/>
                    <a:pt x="517" y="381"/>
                    <a:pt x="516" y="380"/>
                  </a:cubicBezTo>
                  <a:cubicBezTo>
                    <a:pt x="516" y="380"/>
                    <a:pt x="516" y="380"/>
                    <a:pt x="515" y="381"/>
                  </a:cubicBezTo>
                  <a:close/>
                  <a:moveTo>
                    <a:pt x="794" y="2"/>
                  </a:moveTo>
                  <a:cubicBezTo>
                    <a:pt x="794" y="3"/>
                    <a:pt x="794" y="3"/>
                    <a:pt x="795" y="4"/>
                  </a:cubicBezTo>
                  <a:cubicBezTo>
                    <a:pt x="795" y="4"/>
                    <a:pt x="796" y="4"/>
                    <a:pt x="796" y="4"/>
                  </a:cubicBezTo>
                  <a:cubicBezTo>
                    <a:pt x="796" y="3"/>
                    <a:pt x="796" y="2"/>
                    <a:pt x="796" y="1"/>
                  </a:cubicBezTo>
                  <a:cubicBezTo>
                    <a:pt x="796" y="1"/>
                    <a:pt x="796" y="1"/>
                    <a:pt x="796"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4" y="1"/>
                    <a:pt x="794" y="1"/>
                  </a:cubicBezTo>
                  <a:cubicBezTo>
                    <a:pt x="794" y="1"/>
                    <a:pt x="793" y="2"/>
                    <a:pt x="794" y="2"/>
                  </a:cubicBezTo>
                  <a:cubicBezTo>
                    <a:pt x="794" y="2"/>
                    <a:pt x="794" y="2"/>
                    <a:pt x="794" y="2"/>
                  </a:cubicBezTo>
                  <a:close/>
                  <a:moveTo>
                    <a:pt x="655" y="132"/>
                  </a:moveTo>
                  <a:cubicBezTo>
                    <a:pt x="655" y="132"/>
                    <a:pt x="655" y="131"/>
                    <a:pt x="655" y="131"/>
                  </a:cubicBezTo>
                  <a:cubicBezTo>
                    <a:pt x="654" y="131"/>
                    <a:pt x="654" y="131"/>
                    <a:pt x="654" y="131"/>
                  </a:cubicBezTo>
                  <a:cubicBezTo>
                    <a:pt x="654" y="131"/>
                    <a:pt x="653" y="131"/>
                    <a:pt x="653" y="131"/>
                  </a:cubicBezTo>
                  <a:cubicBezTo>
                    <a:pt x="651" y="130"/>
                    <a:pt x="650" y="131"/>
                    <a:pt x="649" y="131"/>
                  </a:cubicBezTo>
                  <a:cubicBezTo>
                    <a:pt x="648" y="131"/>
                    <a:pt x="646" y="132"/>
                    <a:pt x="645" y="133"/>
                  </a:cubicBezTo>
                  <a:cubicBezTo>
                    <a:pt x="645" y="133"/>
                    <a:pt x="645" y="134"/>
                    <a:pt x="645" y="135"/>
                  </a:cubicBezTo>
                  <a:cubicBezTo>
                    <a:pt x="645" y="135"/>
                    <a:pt x="646" y="135"/>
                    <a:pt x="646" y="135"/>
                  </a:cubicBezTo>
                  <a:cubicBezTo>
                    <a:pt x="648" y="136"/>
                    <a:pt x="649" y="135"/>
                    <a:pt x="650" y="135"/>
                  </a:cubicBezTo>
                  <a:cubicBezTo>
                    <a:pt x="652" y="135"/>
                    <a:pt x="653" y="134"/>
                    <a:pt x="655" y="135"/>
                  </a:cubicBezTo>
                  <a:cubicBezTo>
                    <a:pt x="656" y="135"/>
                    <a:pt x="656" y="135"/>
                    <a:pt x="656" y="134"/>
                  </a:cubicBezTo>
                  <a:cubicBezTo>
                    <a:pt x="656" y="134"/>
                    <a:pt x="656" y="134"/>
                    <a:pt x="656" y="133"/>
                  </a:cubicBezTo>
                  <a:cubicBezTo>
                    <a:pt x="656" y="133"/>
                    <a:pt x="656" y="133"/>
                    <a:pt x="656" y="133"/>
                  </a:cubicBezTo>
                  <a:cubicBezTo>
                    <a:pt x="656" y="133"/>
                    <a:pt x="656" y="133"/>
                    <a:pt x="656" y="133"/>
                  </a:cubicBezTo>
                  <a:cubicBezTo>
                    <a:pt x="656" y="132"/>
                    <a:pt x="655" y="132"/>
                    <a:pt x="655" y="132"/>
                  </a:cubicBezTo>
                  <a:close/>
                  <a:moveTo>
                    <a:pt x="629" y="151"/>
                  </a:moveTo>
                  <a:cubicBezTo>
                    <a:pt x="627" y="151"/>
                    <a:pt x="627" y="152"/>
                    <a:pt x="626" y="153"/>
                  </a:cubicBezTo>
                  <a:cubicBezTo>
                    <a:pt x="626" y="153"/>
                    <a:pt x="626" y="154"/>
                    <a:pt x="625" y="154"/>
                  </a:cubicBezTo>
                  <a:cubicBezTo>
                    <a:pt x="625" y="155"/>
                    <a:pt x="625" y="155"/>
                    <a:pt x="625" y="156"/>
                  </a:cubicBezTo>
                  <a:cubicBezTo>
                    <a:pt x="626" y="157"/>
                    <a:pt x="627" y="155"/>
                    <a:pt x="628" y="155"/>
                  </a:cubicBezTo>
                  <a:cubicBezTo>
                    <a:pt x="628" y="154"/>
                    <a:pt x="629" y="154"/>
                    <a:pt x="629" y="153"/>
                  </a:cubicBezTo>
                  <a:cubicBezTo>
                    <a:pt x="629" y="153"/>
                    <a:pt x="629" y="152"/>
                    <a:pt x="629" y="151"/>
                  </a:cubicBezTo>
                  <a:cubicBezTo>
                    <a:pt x="629" y="151"/>
                    <a:pt x="629" y="151"/>
                    <a:pt x="629" y="151"/>
                  </a:cubicBezTo>
                  <a:cubicBezTo>
                    <a:pt x="629" y="151"/>
                    <a:pt x="629" y="151"/>
                    <a:pt x="629" y="151"/>
                  </a:cubicBezTo>
                  <a:close/>
                  <a:moveTo>
                    <a:pt x="657" y="301"/>
                  </a:moveTo>
                  <a:cubicBezTo>
                    <a:pt x="657" y="300"/>
                    <a:pt x="657" y="299"/>
                    <a:pt x="657" y="299"/>
                  </a:cubicBezTo>
                  <a:cubicBezTo>
                    <a:pt x="656" y="298"/>
                    <a:pt x="655" y="297"/>
                    <a:pt x="654" y="297"/>
                  </a:cubicBezTo>
                  <a:cubicBezTo>
                    <a:pt x="654" y="296"/>
                    <a:pt x="654" y="295"/>
                    <a:pt x="653" y="294"/>
                  </a:cubicBezTo>
                  <a:cubicBezTo>
                    <a:pt x="652" y="294"/>
                    <a:pt x="652" y="294"/>
                    <a:pt x="651" y="294"/>
                  </a:cubicBezTo>
                  <a:cubicBezTo>
                    <a:pt x="649" y="294"/>
                    <a:pt x="648" y="294"/>
                    <a:pt x="647" y="293"/>
                  </a:cubicBezTo>
                  <a:cubicBezTo>
                    <a:pt x="646" y="292"/>
                    <a:pt x="645" y="293"/>
                    <a:pt x="644" y="293"/>
                  </a:cubicBezTo>
                  <a:cubicBezTo>
                    <a:pt x="643" y="293"/>
                    <a:pt x="641" y="293"/>
                    <a:pt x="640" y="292"/>
                  </a:cubicBezTo>
                  <a:cubicBezTo>
                    <a:pt x="639" y="291"/>
                    <a:pt x="638" y="291"/>
                    <a:pt x="638" y="291"/>
                  </a:cubicBezTo>
                  <a:cubicBezTo>
                    <a:pt x="637" y="291"/>
                    <a:pt x="636" y="290"/>
                    <a:pt x="636" y="289"/>
                  </a:cubicBezTo>
                  <a:cubicBezTo>
                    <a:pt x="635" y="288"/>
                    <a:pt x="633" y="286"/>
                    <a:pt x="632" y="288"/>
                  </a:cubicBezTo>
                  <a:cubicBezTo>
                    <a:pt x="632" y="288"/>
                    <a:pt x="632" y="289"/>
                    <a:pt x="632" y="289"/>
                  </a:cubicBezTo>
                  <a:cubicBezTo>
                    <a:pt x="632" y="290"/>
                    <a:pt x="632" y="290"/>
                    <a:pt x="631" y="291"/>
                  </a:cubicBezTo>
                  <a:cubicBezTo>
                    <a:pt x="630" y="292"/>
                    <a:pt x="630" y="292"/>
                    <a:pt x="631" y="294"/>
                  </a:cubicBezTo>
                  <a:cubicBezTo>
                    <a:pt x="631" y="294"/>
                    <a:pt x="631" y="295"/>
                    <a:pt x="631" y="295"/>
                  </a:cubicBezTo>
                  <a:cubicBezTo>
                    <a:pt x="631" y="295"/>
                    <a:pt x="631" y="295"/>
                    <a:pt x="630" y="296"/>
                  </a:cubicBezTo>
                  <a:cubicBezTo>
                    <a:pt x="630" y="296"/>
                    <a:pt x="629" y="295"/>
                    <a:pt x="629" y="295"/>
                  </a:cubicBezTo>
                  <a:cubicBezTo>
                    <a:pt x="628" y="295"/>
                    <a:pt x="628" y="296"/>
                    <a:pt x="628" y="297"/>
                  </a:cubicBezTo>
                  <a:cubicBezTo>
                    <a:pt x="628" y="298"/>
                    <a:pt x="628" y="299"/>
                    <a:pt x="628" y="299"/>
                  </a:cubicBezTo>
                  <a:cubicBezTo>
                    <a:pt x="628" y="300"/>
                    <a:pt x="628" y="300"/>
                    <a:pt x="628" y="300"/>
                  </a:cubicBezTo>
                  <a:cubicBezTo>
                    <a:pt x="628" y="301"/>
                    <a:pt x="631" y="300"/>
                    <a:pt x="632" y="301"/>
                  </a:cubicBezTo>
                  <a:cubicBezTo>
                    <a:pt x="632" y="302"/>
                    <a:pt x="631" y="302"/>
                    <a:pt x="631" y="303"/>
                  </a:cubicBezTo>
                  <a:cubicBezTo>
                    <a:pt x="631" y="304"/>
                    <a:pt x="631" y="304"/>
                    <a:pt x="631" y="305"/>
                  </a:cubicBezTo>
                  <a:cubicBezTo>
                    <a:pt x="631" y="305"/>
                    <a:pt x="632" y="306"/>
                    <a:pt x="631" y="306"/>
                  </a:cubicBezTo>
                  <a:cubicBezTo>
                    <a:pt x="630" y="306"/>
                    <a:pt x="630" y="307"/>
                    <a:pt x="630" y="307"/>
                  </a:cubicBezTo>
                  <a:cubicBezTo>
                    <a:pt x="629" y="308"/>
                    <a:pt x="629" y="309"/>
                    <a:pt x="629" y="310"/>
                  </a:cubicBezTo>
                  <a:cubicBezTo>
                    <a:pt x="630" y="311"/>
                    <a:pt x="630" y="311"/>
                    <a:pt x="631" y="311"/>
                  </a:cubicBezTo>
                  <a:cubicBezTo>
                    <a:pt x="632" y="312"/>
                    <a:pt x="632" y="313"/>
                    <a:pt x="632" y="314"/>
                  </a:cubicBezTo>
                  <a:cubicBezTo>
                    <a:pt x="632" y="314"/>
                    <a:pt x="632" y="315"/>
                    <a:pt x="633" y="315"/>
                  </a:cubicBezTo>
                  <a:cubicBezTo>
                    <a:pt x="634" y="315"/>
                    <a:pt x="635" y="314"/>
                    <a:pt x="636" y="315"/>
                  </a:cubicBezTo>
                  <a:cubicBezTo>
                    <a:pt x="636" y="316"/>
                    <a:pt x="636" y="316"/>
                    <a:pt x="637" y="317"/>
                  </a:cubicBezTo>
                  <a:cubicBezTo>
                    <a:pt x="637" y="317"/>
                    <a:pt x="638" y="316"/>
                    <a:pt x="638" y="316"/>
                  </a:cubicBezTo>
                  <a:cubicBezTo>
                    <a:pt x="639" y="315"/>
                    <a:pt x="639" y="315"/>
                    <a:pt x="640" y="314"/>
                  </a:cubicBezTo>
                  <a:cubicBezTo>
                    <a:pt x="641" y="313"/>
                    <a:pt x="642" y="314"/>
                    <a:pt x="643" y="314"/>
                  </a:cubicBezTo>
                  <a:cubicBezTo>
                    <a:pt x="643" y="313"/>
                    <a:pt x="644" y="313"/>
                    <a:pt x="645" y="313"/>
                  </a:cubicBezTo>
                  <a:cubicBezTo>
                    <a:pt x="645" y="313"/>
                    <a:pt x="646" y="313"/>
                    <a:pt x="646" y="313"/>
                  </a:cubicBezTo>
                  <a:cubicBezTo>
                    <a:pt x="646" y="313"/>
                    <a:pt x="646" y="314"/>
                    <a:pt x="646" y="314"/>
                  </a:cubicBezTo>
                  <a:cubicBezTo>
                    <a:pt x="647" y="314"/>
                    <a:pt x="648" y="314"/>
                    <a:pt x="648" y="314"/>
                  </a:cubicBezTo>
                  <a:cubicBezTo>
                    <a:pt x="649" y="314"/>
                    <a:pt x="649" y="314"/>
                    <a:pt x="650" y="314"/>
                  </a:cubicBezTo>
                  <a:cubicBezTo>
                    <a:pt x="650" y="314"/>
                    <a:pt x="650" y="314"/>
                    <a:pt x="651" y="314"/>
                  </a:cubicBezTo>
                  <a:cubicBezTo>
                    <a:pt x="652" y="314"/>
                    <a:pt x="652" y="315"/>
                    <a:pt x="653" y="316"/>
                  </a:cubicBezTo>
                  <a:cubicBezTo>
                    <a:pt x="654" y="316"/>
                    <a:pt x="655" y="316"/>
                    <a:pt x="657" y="316"/>
                  </a:cubicBezTo>
                  <a:cubicBezTo>
                    <a:pt x="657" y="317"/>
                    <a:pt x="658" y="317"/>
                    <a:pt x="659" y="317"/>
                  </a:cubicBezTo>
                  <a:cubicBezTo>
                    <a:pt x="660" y="317"/>
                    <a:pt x="660" y="317"/>
                    <a:pt x="661" y="316"/>
                  </a:cubicBezTo>
                  <a:cubicBezTo>
                    <a:pt x="661" y="316"/>
                    <a:pt x="661" y="316"/>
                    <a:pt x="661" y="316"/>
                  </a:cubicBezTo>
                  <a:cubicBezTo>
                    <a:pt x="661" y="316"/>
                    <a:pt x="661" y="315"/>
                    <a:pt x="661" y="315"/>
                  </a:cubicBezTo>
                  <a:cubicBezTo>
                    <a:pt x="661" y="315"/>
                    <a:pt x="659" y="315"/>
                    <a:pt x="660" y="313"/>
                  </a:cubicBezTo>
                  <a:cubicBezTo>
                    <a:pt x="660" y="313"/>
                    <a:pt x="660" y="313"/>
                    <a:pt x="660" y="312"/>
                  </a:cubicBezTo>
                  <a:cubicBezTo>
                    <a:pt x="660" y="312"/>
                    <a:pt x="660" y="311"/>
                    <a:pt x="660" y="310"/>
                  </a:cubicBezTo>
                  <a:cubicBezTo>
                    <a:pt x="660" y="310"/>
                    <a:pt x="660" y="310"/>
                    <a:pt x="660" y="310"/>
                  </a:cubicBezTo>
                  <a:cubicBezTo>
                    <a:pt x="659" y="309"/>
                    <a:pt x="659" y="309"/>
                    <a:pt x="659" y="308"/>
                  </a:cubicBezTo>
                  <a:cubicBezTo>
                    <a:pt x="659" y="306"/>
                    <a:pt x="659" y="305"/>
                    <a:pt x="658" y="304"/>
                  </a:cubicBezTo>
                  <a:cubicBezTo>
                    <a:pt x="657" y="303"/>
                    <a:pt x="655" y="303"/>
                    <a:pt x="657" y="302"/>
                  </a:cubicBezTo>
                  <a:cubicBezTo>
                    <a:pt x="657" y="302"/>
                    <a:pt x="657" y="301"/>
                    <a:pt x="657" y="301"/>
                  </a:cubicBezTo>
                  <a:close/>
                  <a:moveTo>
                    <a:pt x="712" y="520"/>
                  </a:moveTo>
                  <a:cubicBezTo>
                    <a:pt x="712" y="520"/>
                    <a:pt x="712" y="520"/>
                    <a:pt x="712" y="520"/>
                  </a:cubicBezTo>
                  <a:cubicBezTo>
                    <a:pt x="712" y="519"/>
                    <a:pt x="712" y="518"/>
                    <a:pt x="713" y="517"/>
                  </a:cubicBezTo>
                  <a:cubicBezTo>
                    <a:pt x="713" y="516"/>
                    <a:pt x="713" y="515"/>
                    <a:pt x="712" y="514"/>
                  </a:cubicBezTo>
                  <a:cubicBezTo>
                    <a:pt x="711" y="514"/>
                    <a:pt x="711" y="514"/>
                    <a:pt x="711" y="515"/>
                  </a:cubicBezTo>
                  <a:cubicBezTo>
                    <a:pt x="711" y="514"/>
                    <a:pt x="711" y="514"/>
                    <a:pt x="711" y="515"/>
                  </a:cubicBezTo>
                  <a:cubicBezTo>
                    <a:pt x="711" y="515"/>
                    <a:pt x="711" y="516"/>
                    <a:pt x="711" y="517"/>
                  </a:cubicBezTo>
                  <a:cubicBezTo>
                    <a:pt x="711" y="518"/>
                    <a:pt x="711" y="518"/>
                    <a:pt x="710" y="519"/>
                  </a:cubicBezTo>
                  <a:cubicBezTo>
                    <a:pt x="710" y="520"/>
                    <a:pt x="711" y="521"/>
                    <a:pt x="712" y="520"/>
                  </a:cubicBezTo>
                  <a:close/>
                  <a:moveTo>
                    <a:pt x="707" y="533"/>
                  </a:moveTo>
                  <a:cubicBezTo>
                    <a:pt x="706" y="533"/>
                    <a:pt x="706" y="533"/>
                    <a:pt x="706" y="533"/>
                  </a:cubicBezTo>
                  <a:cubicBezTo>
                    <a:pt x="706" y="533"/>
                    <a:pt x="706" y="533"/>
                    <a:pt x="706" y="534"/>
                  </a:cubicBezTo>
                  <a:cubicBezTo>
                    <a:pt x="705" y="534"/>
                    <a:pt x="704" y="534"/>
                    <a:pt x="704" y="534"/>
                  </a:cubicBezTo>
                  <a:cubicBezTo>
                    <a:pt x="703" y="534"/>
                    <a:pt x="703" y="535"/>
                    <a:pt x="703" y="535"/>
                  </a:cubicBezTo>
                  <a:cubicBezTo>
                    <a:pt x="703" y="536"/>
                    <a:pt x="704" y="536"/>
                    <a:pt x="704" y="536"/>
                  </a:cubicBezTo>
                  <a:cubicBezTo>
                    <a:pt x="705" y="537"/>
                    <a:pt x="705" y="537"/>
                    <a:pt x="706" y="537"/>
                  </a:cubicBezTo>
                  <a:cubicBezTo>
                    <a:pt x="707" y="537"/>
                    <a:pt x="707" y="537"/>
                    <a:pt x="707" y="536"/>
                  </a:cubicBezTo>
                  <a:cubicBezTo>
                    <a:pt x="708" y="536"/>
                    <a:pt x="708" y="535"/>
                    <a:pt x="708" y="534"/>
                  </a:cubicBezTo>
                  <a:cubicBezTo>
                    <a:pt x="707" y="534"/>
                    <a:pt x="707" y="533"/>
                    <a:pt x="707" y="533"/>
                  </a:cubicBezTo>
                  <a:close/>
                  <a:moveTo>
                    <a:pt x="740" y="448"/>
                  </a:moveTo>
                  <a:cubicBezTo>
                    <a:pt x="739" y="448"/>
                    <a:pt x="738" y="449"/>
                    <a:pt x="737" y="449"/>
                  </a:cubicBezTo>
                  <a:cubicBezTo>
                    <a:pt x="737" y="450"/>
                    <a:pt x="736" y="451"/>
                    <a:pt x="737" y="451"/>
                  </a:cubicBezTo>
                  <a:cubicBezTo>
                    <a:pt x="737" y="452"/>
                    <a:pt x="738" y="451"/>
                    <a:pt x="739" y="451"/>
                  </a:cubicBezTo>
                  <a:cubicBezTo>
                    <a:pt x="740" y="450"/>
                    <a:pt x="741" y="449"/>
                    <a:pt x="740" y="449"/>
                  </a:cubicBezTo>
                  <a:cubicBezTo>
                    <a:pt x="740" y="449"/>
                    <a:pt x="740" y="449"/>
                    <a:pt x="740" y="449"/>
                  </a:cubicBezTo>
                  <a:cubicBezTo>
                    <a:pt x="741" y="448"/>
                    <a:pt x="740" y="448"/>
                    <a:pt x="740" y="448"/>
                  </a:cubicBezTo>
                  <a:close/>
                  <a:moveTo>
                    <a:pt x="732" y="159"/>
                  </a:moveTo>
                  <a:cubicBezTo>
                    <a:pt x="733" y="158"/>
                    <a:pt x="732" y="158"/>
                    <a:pt x="732" y="157"/>
                  </a:cubicBezTo>
                  <a:cubicBezTo>
                    <a:pt x="732" y="157"/>
                    <a:pt x="732" y="156"/>
                    <a:pt x="732" y="156"/>
                  </a:cubicBezTo>
                  <a:cubicBezTo>
                    <a:pt x="731" y="156"/>
                    <a:pt x="730" y="156"/>
                    <a:pt x="730" y="156"/>
                  </a:cubicBezTo>
                  <a:cubicBezTo>
                    <a:pt x="730" y="156"/>
                    <a:pt x="729" y="157"/>
                    <a:pt x="729" y="157"/>
                  </a:cubicBezTo>
                  <a:cubicBezTo>
                    <a:pt x="729" y="158"/>
                    <a:pt x="729" y="158"/>
                    <a:pt x="730" y="159"/>
                  </a:cubicBezTo>
                  <a:cubicBezTo>
                    <a:pt x="730" y="159"/>
                    <a:pt x="732" y="159"/>
                    <a:pt x="732" y="159"/>
                  </a:cubicBezTo>
                  <a:close/>
                  <a:moveTo>
                    <a:pt x="671" y="564"/>
                  </a:moveTo>
                  <a:cubicBezTo>
                    <a:pt x="670" y="564"/>
                    <a:pt x="670" y="564"/>
                    <a:pt x="669" y="564"/>
                  </a:cubicBezTo>
                  <a:cubicBezTo>
                    <a:pt x="668" y="565"/>
                    <a:pt x="668" y="565"/>
                    <a:pt x="667" y="566"/>
                  </a:cubicBezTo>
                  <a:cubicBezTo>
                    <a:pt x="667" y="567"/>
                    <a:pt x="666" y="567"/>
                    <a:pt x="666" y="568"/>
                  </a:cubicBezTo>
                  <a:cubicBezTo>
                    <a:pt x="666" y="568"/>
                    <a:pt x="666" y="568"/>
                    <a:pt x="666" y="568"/>
                  </a:cubicBezTo>
                  <a:cubicBezTo>
                    <a:pt x="667" y="569"/>
                    <a:pt x="667" y="570"/>
                    <a:pt x="667" y="570"/>
                  </a:cubicBezTo>
                  <a:cubicBezTo>
                    <a:pt x="667" y="570"/>
                    <a:pt x="667" y="571"/>
                    <a:pt x="667" y="571"/>
                  </a:cubicBezTo>
                  <a:cubicBezTo>
                    <a:pt x="668" y="570"/>
                    <a:pt x="668" y="569"/>
                    <a:pt x="669" y="569"/>
                  </a:cubicBezTo>
                  <a:cubicBezTo>
                    <a:pt x="669" y="569"/>
                    <a:pt x="669" y="569"/>
                    <a:pt x="669" y="569"/>
                  </a:cubicBezTo>
                  <a:cubicBezTo>
                    <a:pt x="670" y="569"/>
                    <a:pt x="670" y="569"/>
                    <a:pt x="670" y="569"/>
                  </a:cubicBezTo>
                  <a:cubicBezTo>
                    <a:pt x="670" y="569"/>
                    <a:pt x="670" y="569"/>
                    <a:pt x="670" y="569"/>
                  </a:cubicBezTo>
                  <a:cubicBezTo>
                    <a:pt x="670" y="568"/>
                    <a:pt x="671" y="568"/>
                    <a:pt x="671" y="568"/>
                  </a:cubicBezTo>
                  <a:cubicBezTo>
                    <a:pt x="672" y="567"/>
                    <a:pt x="672" y="567"/>
                    <a:pt x="672" y="566"/>
                  </a:cubicBezTo>
                  <a:cubicBezTo>
                    <a:pt x="673" y="565"/>
                    <a:pt x="672" y="564"/>
                    <a:pt x="671" y="564"/>
                  </a:cubicBezTo>
                  <a:close/>
                  <a:moveTo>
                    <a:pt x="698" y="549"/>
                  </a:moveTo>
                  <a:cubicBezTo>
                    <a:pt x="697" y="549"/>
                    <a:pt x="696" y="549"/>
                    <a:pt x="696" y="549"/>
                  </a:cubicBezTo>
                  <a:cubicBezTo>
                    <a:pt x="695" y="549"/>
                    <a:pt x="695" y="549"/>
                    <a:pt x="695" y="550"/>
                  </a:cubicBezTo>
                  <a:cubicBezTo>
                    <a:pt x="695" y="550"/>
                    <a:pt x="695" y="550"/>
                    <a:pt x="695" y="550"/>
                  </a:cubicBezTo>
                  <a:cubicBezTo>
                    <a:pt x="695" y="550"/>
                    <a:pt x="695" y="550"/>
                    <a:pt x="695" y="550"/>
                  </a:cubicBezTo>
                  <a:cubicBezTo>
                    <a:pt x="695" y="550"/>
                    <a:pt x="695" y="550"/>
                    <a:pt x="695" y="550"/>
                  </a:cubicBezTo>
                  <a:cubicBezTo>
                    <a:pt x="696" y="551"/>
                    <a:pt x="696" y="551"/>
                    <a:pt x="697" y="552"/>
                  </a:cubicBezTo>
                  <a:cubicBezTo>
                    <a:pt x="697" y="552"/>
                    <a:pt x="698" y="551"/>
                    <a:pt x="698" y="551"/>
                  </a:cubicBezTo>
                  <a:cubicBezTo>
                    <a:pt x="699" y="551"/>
                    <a:pt x="699" y="553"/>
                    <a:pt x="700" y="553"/>
                  </a:cubicBezTo>
                  <a:cubicBezTo>
                    <a:pt x="700" y="554"/>
                    <a:pt x="700" y="554"/>
                    <a:pt x="700" y="554"/>
                  </a:cubicBezTo>
                  <a:cubicBezTo>
                    <a:pt x="700" y="553"/>
                    <a:pt x="701" y="553"/>
                    <a:pt x="701" y="552"/>
                  </a:cubicBezTo>
                  <a:cubicBezTo>
                    <a:pt x="701" y="552"/>
                    <a:pt x="701" y="551"/>
                    <a:pt x="702" y="551"/>
                  </a:cubicBezTo>
                  <a:cubicBezTo>
                    <a:pt x="702" y="550"/>
                    <a:pt x="702" y="549"/>
                    <a:pt x="701" y="549"/>
                  </a:cubicBezTo>
                  <a:cubicBezTo>
                    <a:pt x="700" y="548"/>
                    <a:pt x="699" y="549"/>
                    <a:pt x="698" y="549"/>
                  </a:cubicBezTo>
                  <a:close/>
                  <a:moveTo>
                    <a:pt x="702" y="546"/>
                  </a:moveTo>
                  <a:cubicBezTo>
                    <a:pt x="702" y="546"/>
                    <a:pt x="701" y="545"/>
                    <a:pt x="701" y="545"/>
                  </a:cubicBezTo>
                  <a:cubicBezTo>
                    <a:pt x="701" y="545"/>
                    <a:pt x="700" y="545"/>
                    <a:pt x="700" y="545"/>
                  </a:cubicBezTo>
                  <a:cubicBezTo>
                    <a:pt x="700" y="544"/>
                    <a:pt x="700" y="544"/>
                    <a:pt x="700" y="544"/>
                  </a:cubicBezTo>
                  <a:cubicBezTo>
                    <a:pt x="700" y="544"/>
                    <a:pt x="699" y="544"/>
                    <a:pt x="699" y="544"/>
                  </a:cubicBezTo>
                  <a:cubicBezTo>
                    <a:pt x="698" y="544"/>
                    <a:pt x="698" y="545"/>
                    <a:pt x="698" y="545"/>
                  </a:cubicBezTo>
                  <a:cubicBezTo>
                    <a:pt x="698" y="545"/>
                    <a:pt x="698" y="545"/>
                    <a:pt x="699" y="545"/>
                  </a:cubicBezTo>
                  <a:cubicBezTo>
                    <a:pt x="699" y="546"/>
                    <a:pt x="699" y="547"/>
                    <a:pt x="700" y="547"/>
                  </a:cubicBezTo>
                  <a:cubicBezTo>
                    <a:pt x="700" y="548"/>
                    <a:pt x="701" y="548"/>
                    <a:pt x="701" y="548"/>
                  </a:cubicBezTo>
                  <a:cubicBezTo>
                    <a:pt x="702" y="548"/>
                    <a:pt x="702" y="547"/>
                    <a:pt x="702" y="546"/>
                  </a:cubicBezTo>
                  <a:close/>
                  <a:moveTo>
                    <a:pt x="686" y="364"/>
                  </a:moveTo>
                  <a:cubicBezTo>
                    <a:pt x="685" y="365"/>
                    <a:pt x="685" y="363"/>
                    <a:pt x="684" y="363"/>
                  </a:cubicBezTo>
                  <a:cubicBezTo>
                    <a:pt x="684" y="362"/>
                    <a:pt x="683" y="363"/>
                    <a:pt x="682" y="363"/>
                  </a:cubicBezTo>
                  <a:cubicBezTo>
                    <a:pt x="682" y="363"/>
                    <a:pt x="681" y="363"/>
                    <a:pt x="681" y="364"/>
                  </a:cubicBezTo>
                  <a:cubicBezTo>
                    <a:pt x="681" y="364"/>
                    <a:pt x="681" y="364"/>
                    <a:pt x="681" y="365"/>
                  </a:cubicBezTo>
                  <a:cubicBezTo>
                    <a:pt x="681" y="365"/>
                    <a:pt x="681" y="366"/>
                    <a:pt x="681" y="366"/>
                  </a:cubicBezTo>
                  <a:cubicBezTo>
                    <a:pt x="681" y="367"/>
                    <a:pt x="681" y="367"/>
                    <a:pt x="681" y="367"/>
                  </a:cubicBezTo>
                  <a:cubicBezTo>
                    <a:pt x="682" y="367"/>
                    <a:pt x="683" y="366"/>
                    <a:pt x="684" y="366"/>
                  </a:cubicBezTo>
                  <a:cubicBezTo>
                    <a:pt x="685" y="367"/>
                    <a:pt x="686" y="366"/>
                    <a:pt x="686" y="365"/>
                  </a:cubicBezTo>
                  <a:cubicBezTo>
                    <a:pt x="686" y="365"/>
                    <a:pt x="686" y="365"/>
                    <a:pt x="686" y="365"/>
                  </a:cubicBezTo>
                  <a:cubicBezTo>
                    <a:pt x="686" y="365"/>
                    <a:pt x="686" y="365"/>
                    <a:pt x="686" y="365"/>
                  </a:cubicBezTo>
                  <a:cubicBezTo>
                    <a:pt x="687" y="364"/>
                    <a:pt x="686" y="364"/>
                    <a:pt x="686" y="364"/>
                  </a:cubicBezTo>
                  <a:close/>
                  <a:moveTo>
                    <a:pt x="695" y="184"/>
                  </a:moveTo>
                  <a:cubicBezTo>
                    <a:pt x="696" y="184"/>
                    <a:pt x="696" y="184"/>
                    <a:pt x="696" y="184"/>
                  </a:cubicBezTo>
                  <a:cubicBezTo>
                    <a:pt x="697" y="184"/>
                    <a:pt x="697" y="183"/>
                    <a:pt x="697" y="182"/>
                  </a:cubicBezTo>
                  <a:cubicBezTo>
                    <a:pt x="697" y="181"/>
                    <a:pt x="696" y="181"/>
                    <a:pt x="695" y="181"/>
                  </a:cubicBezTo>
                  <a:cubicBezTo>
                    <a:pt x="695" y="181"/>
                    <a:pt x="695" y="181"/>
                    <a:pt x="695" y="181"/>
                  </a:cubicBezTo>
                  <a:cubicBezTo>
                    <a:pt x="694" y="182"/>
                    <a:pt x="693" y="182"/>
                    <a:pt x="694" y="183"/>
                  </a:cubicBezTo>
                  <a:cubicBezTo>
                    <a:pt x="694" y="184"/>
                    <a:pt x="694" y="184"/>
                    <a:pt x="695" y="184"/>
                  </a:cubicBezTo>
                  <a:cubicBezTo>
                    <a:pt x="695" y="184"/>
                    <a:pt x="695" y="184"/>
                    <a:pt x="695" y="184"/>
                  </a:cubicBezTo>
                  <a:close/>
                  <a:moveTo>
                    <a:pt x="713" y="397"/>
                  </a:moveTo>
                  <a:cubicBezTo>
                    <a:pt x="713" y="397"/>
                    <a:pt x="712" y="397"/>
                    <a:pt x="712" y="397"/>
                  </a:cubicBezTo>
                  <a:cubicBezTo>
                    <a:pt x="712" y="397"/>
                    <a:pt x="711" y="397"/>
                    <a:pt x="711" y="397"/>
                  </a:cubicBezTo>
                  <a:cubicBezTo>
                    <a:pt x="710" y="397"/>
                    <a:pt x="710" y="399"/>
                    <a:pt x="711" y="399"/>
                  </a:cubicBezTo>
                  <a:cubicBezTo>
                    <a:pt x="711" y="399"/>
                    <a:pt x="711" y="399"/>
                    <a:pt x="712" y="399"/>
                  </a:cubicBezTo>
                  <a:cubicBezTo>
                    <a:pt x="712" y="399"/>
                    <a:pt x="713" y="399"/>
                    <a:pt x="713" y="399"/>
                  </a:cubicBezTo>
                  <a:cubicBezTo>
                    <a:pt x="713" y="399"/>
                    <a:pt x="713" y="398"/>
                    <a:pt x="713" y="398"/>
                  </a:cubicBezTo>
                  <a:cubicBezTo>
                    <a:pt x="713" y="398"/>
                    <a:pt x="713" y="398"/>
                    <a:pt x="713" y="398"/>
                  </a:cubicBezTo>
                  <a:cubicBezTo>
                    <a:pt x="713" y="397"/>
                    <a:pt x="713" y="397"/>
                    <a:pt x="713" y="397"/>
                  </a:cubicBezTo>
                  <a:close/>
                  <a:moveTo>
                    <a:pt x="674" y="350"/>
                  </a:moveTo>
                  <a:cubicBezTo>
                    <a:pt x="674" y="351"/>
                    <a:pt x="674" y="352"/>
                    <a:pt x="674" y="352"/>
                  </a:cubicBezTo>
                  <a:cubicBezTo>
                    <a:pt x="674" y="353"/>
                    <a:pt x="674" y="353"/>
                    <a:pt x="674" y="353"/>
                  </a:cubicBezTo>
                  <a:cubicBezTo>
                    <a:pt x="674" y="353"/>
                    <a:pt x="674" y="353"/>
                    <a:pt x="674" y="353"/>
                  </a:cubicBezTo>
                  <a:cubicBezTo>
                    <a:pt x="674" y="353"/>
                    <a:pt x="674" y="354"/>
                    <a:pt x="674" y="354"/>
                  </a:cubicBezTo>
                  <a:cubicBezTo>
                    <a:pt x="674" y="354"/>
                    <a:pt x="674" y="354"/>
                    <a:pt x="674" y="354"/>
                  </a:cubicBezTo>
                  <a:cubicBezTo>
                    <a:pt x="674" y="354"/>
                    <a:pt x="674" y="354"/>
                    <a:pt x="674" y="354"/>
                  </a:cubicBezTo>
                  <a:cubicBezTo>
                    <a:pt x="674" y="354"/>
                    <a:pt x="674" y="354"/>
                    <a:pt x="675" y="354"/>
                  </a:cubicBezTo>
                  <a:cubicBezTo>
                    <a:pt x="675" y="354"/>
                    <a:pt x="675" y="354"/>
                    <a:pt x="675" y="354"/>
                  </a:cubicBezTo>
                  <a:cubicBezTo>
                    <a:pt x="676" y="353"/>
                    <a:pt x="676" y="353"/>
                    <a:pt x="677" y="352"/>
                  </a:cubicBezTo>
                  <a:cubicBezTo>
                    <a:pt x="677" y="352"/>
                    <a:pt x="677" y="351"/>
                    <a:pt x="677" y="350"/>
                  </a:cubicBezTo>
                  <a:cubicBezTo>
                    <a:pt x="676" y="350"/>
                    <a:pt x="675" y="350"/>
                    <a:pt x="675" y="350"/>
                  </a:cubicBezTo>
                  <a:cubicBezTo>
                    <a:pt x="675" y="350"/>
                    <a:pt x="674" y="350"/>
                    <a:pt x="674" y="350"/>
                  </a:cubicBezTo>
                  <a:close/>
                  <a:moveTo>
                    <a:pt x="711" y="428"/>
                  </a:moveTo>
                  <a:cubicBezTo>
                    <a:pt x="711" y="428"/>
                    <a:pt x="712" y="428"/>
                    <a:pt x="712" y="428"/>
                  </a:cubicBezTo>
                  <a:cubicBezTo>
                    <a:pt x="712" y="428"/>
                    <a:pt x="713" y="429"/>
                    <a:pt x="713" y="429"/>
                  </a:cubicBezTo>
                  <a:cubicBezTo>
                    <a:pt x="714" y="429"/>
                    <a:pt x="714" y="429"/>
                    <a:pt x="714" y="428"/>
                  </a:cubicBezTo>
                  <a:cubicBezTo>
                    <a:pt x="714" y="428"/>
                    <a:pt x="713" y="427"/>
                    <a:pt x="713" y="427"/>
                  </a:cubicBezTo>
                  <a:cubicBezTo>
                    <a:pt x="712" y="427"/>
                    <a:pt x="711" y="427"/>
                    <a:pt x="711" y="428"/>
                  </a:cubicBezTo>
                  <a:close/>
                  <a:moveTo>
                    <a:pt x="708" y="396"/>
                  </a:moveTo>
                  <a:cubicBezTo>
                    <a:pt x="707" y="396"/>
                    <a:pt x="707" y="396"/>
                    <a:pt x="707" y="396"/>
                  </a:cubicBezTo>
                  <a:cubicBezTo>
                    <a:pt x="707" y="396"/>
                    <a:pt x="706" y="397"/>
                    <a:pt x="706" y="397"/>
                  </a:cubicBezTo>
                  <a:cubicBezTo>
                    <a:pt x="706" y="398"/>
                    <a:pt x="706" y="398"/>
                    <a:pt x="707" y="398"/>
                  </a:cubicBezTo>
                  <a:cubicBezTo>
                    <a:pt x="707" y="398"/>
                    <a:pt x="707" y="399"/>
                    <a:pt x="708" y="398"/>
                  </a:cubicBezTo>
                  <a:cubicBezTo>
                    <a:pt x="709" y="398"/>
                    <a:pt x="709" y="397"/>
                    <a:pt x="709" y="396"/>
                  </a:cubicBezTo>
                  <a:cubicBezTo>
                    <a:pt x="709" y="396"/>
                    <a:pt x="708" y="396"/>
                    <a:pt x="708" y="396"/>
                  </a:cubicBezTo>
                  <a:close/>
                  <a:moveTo>
                    <a:pt x="728" y="440"/>
                  </a:moveTo>
                  <a:cubicBezTo>
                    <a:pt x="728" y="440"/>
                    <a:pt x="728" y="440"/>
                    <a:pt x="728" y="440"/>
                  </a:cubicBezTo>
                  <a:cubicBezTo>
                    <a:pt x="728" y="440"/>
                    <a:pt x="728" y="440"/>
                    <a:pt x="728" y="441"/>
                  </a:cubicBezTo>
                  <a:cubicBezTo>
                    <a:pt x="728" y="441"/>
                    <a:pt x="728" y="441"/>
                    <a:pt x="728" y="442"/>
                  </a:cubicBezTo>
                  <a:cubicBezTo>
                    <a:pt x="728" y="442"/>
                    <a:pt x="728" y="442"/>
                    <a:pt x="728" y="443"/>
                  </a:cubicBezTo>
                  <a:cubicBezTo>
                    <a:pt x="728" y="443"/>
                    <a:pt x="728" y="443"/>
                    <a:pt x="729" y="443"/>
                  </a:cubicBezTo>
                  <a:cubicBezTo>
                    <a:pt x="729" y="443"/>
                    <a:pt x="730" y="443"/>
                    <a:pt x="730" y="442"/>
                  </a:cubicBezTo>
                  <a:cubicBezTo>
                    <a:pt x="731" y="442"/>
                    <a:pt x="731" y="441"/>
                    <a:pt x="731" y="441"/>
                  </a:cubicBezTo>
                  <a:cubicBezTo>
                    <a:pt x="731" y="439"/>
                    <a:pt x="729" y="439"/>
                    <a:pt x="728" y="440"/>
                  </a:cubicBezTo>
                  <a:close/>
                  <a:moveTo>
                    <a:pt x="643" y="410"/>
                  </a:moveTo>
                  <a:cubicBezTo>
                    <a:pt x="643" y="410"/>
                    <a:pt x="643" y="409"/>
                    <a:pt x="643" y="409"/>
                  </a:cubicBezTo>
                  <a:cubicBezTo>
                    <a:pt x="643" y="409"/>
                    <a:pt x="643" y="409"/>
                    <a:pt x="642" y="409"/>
                  </a:cubicBezTo>
                  <a:cubicBezTo>
                    <a:pt x="642" y="409"/>
                    <a:pt x="642" y="409"/>
                    <a:pt x="642" y="409"/>
                  </a:cubicBezTo>
                  <a:cubicBezTo>
                    <a:pt x="642" y="409"/>
                    <a:pt x="642" y="409"/>
                    <a:pt x="642" y="409"/>
                  </a:cubicBezTo>
                  <a:cubicBezTo>
                    <a:pt x="642" y="409"/>
                    <a:pt x="642" y="409"/>
                    <a:pt x="642" y="409"/>
                  </a:cubicBezTo>
                  <a:cubicBezTo>
                    <a:pt x="642" y="409"/>
                    <a:pt x="642" y="409"/>
                    <a:pt x="642" y="410"/>
                  </a:cubicBezTo>
                  <a:cubicBezTo>
                    <a:pt x="642" y="412"/>
                    <a:pt x="640" y="413"/>
                    <a:pt x="640" y="415"/>
                  </a:cubicBezTo>
                  <a:cubicBezTo>
                    <a:pt x="640" y="415"/>
                    <a:pt x="640" y="416"/>
                    <a:pt x="641" y="417"/>
                  </a:cubicBezTo>
                  <a:cubicBezTo>
                    <a:pt x="641" y="417"/>
                    <a:pt x="641" y="418"/>
                    <a:pt x="641" y="418"/>
                  </a:cubicBezTo>
                  <a:cubicBezTo>
                    <a:pt x="642" y="419"/>
                    <a:pt x="644" y="418"/>
                    <a:pt x="644" y="417"/>
                  </a:cubicBezTo>
                  <a:cubicBezTo>
                    <a:pt x="644" y="416"/>
                    <a:pt x="643" y="415"/>
                    <a:pt x="643" y="414"/>
                  </a:cubicBezTo>
                  <a:cubicBezTo>
                    <a:pt x="643" y="412"/>
                    <a:pt x="643" y="411"/>
                    <a:pt x="643" y="410"/>
                  </a:cubicBezTo>
                  <a:close/>
                  <a:moveTo>
                    <a:pt x="562" y="267"/>
                  </a:moveTo>
                  <a:cubicBezTo>
                    <a:pt x="562" y="267"/>
                    <a:pt x="562" y="267"/>
                    <a:pt x="562" y="267"/>
                  </a:cubicBezTo>
                  <a:cubicBezTo>
                    <a:pt x="562" y="267"/>
                    <a:pt x="562" y="267"/>
                    <a:pt x="562" y="267"/>
                  </a:cubicBezTo>
                  <a:cubicBezTo>
                    <a:pt x="562" y="268"/>
                    <a:pt x="563" y="268"/>
                    <a:pt x="564" y="268"/>
                  </a:cubicBezTo>
                  <a:cubicBezTo>
                    <a:pt x="564" y="268"/>
                    <a:pt x="564" y="267"/>
                    <a:pt x="564" y="266"/>
                  </a:cubicBezTo>
                  <a:cubicBezTo>
                    <a:pt x="564" y="266"/>
                    <a:pt x="564" y="266"/>
                    <a:pt x="564" y="265"/>
                  </a:cubicBezTo>
                  <a:cubicBezTo>
                    <a:pt x="563" y="265"/>
                    <a:pt x="563" y="265"/>
                    <a:pt x="562" y="265"/>
                  </a:cubicBezTo>
                  <a:cubicBezTo>
                    <a:pt x="562" y="265"/>
                    <a:pt x="562" y="265"/>
                    <a:pt x="561" y="266"/>
                  </a:cubicBezTo>
                  <a:cubicBezTo>
                    <a:pt x="561" y="266"/>
                    <a:pt x="561" y="267"/>
                    <a:pt x="561" y="267"/>
                  </a:cubicBezTo>
                  <a:cubicBezTo>
                    <a:pt x="561" y="267"/>
                    <a:pt x="561" y="267"/>
                    <a:pt x="562" y="267"/>
                  </a:cubicBezTo>
                  <a:close/>
                  <a:moveTo>
                    <a:pt x="527" y="216"/>
                  </a:moveTo>
                  <a:cubicBezTo>
                    <a:pt x="526" y="216"/>
                    <a:pt x="526" y="216"/>
                    <a:pt x="526" y="216"/>
                  </a:cubicBezTo>
                  <a:cubicBezTo>
                    <a:pt x="526" y="216"/>
                    <a:pt x="526" y="216"/>
                    <a:pt x="526" y="216"/>
                  </a:cubicBezTo>
                  <a:cubicBezTo>
                    <a:pt x="525" y="215"/>
                    <a:pt x="523" y="216"/>
                    <a:pt x="522" y="217"/>
                  </a:cubicBezTo>
                  <a:cubicBezTo>
                    <a:pt x="522" y="218"/>
                    <a:pt x="522" y="219"/>
                    <a:pt x="522" y="220"/>
                  </a:cubicBezTo>
                  <a:cubicBezTo>
                    <a:pt x="522" y="220"/>
                    <a:pt x="523" y="220"/>
                    <a:pt x="523" y="221"/>
                  </a:cubicBezTo>
                  <a:cubicBezTo>
                    <a:pt x="524" y="221"/>
                    <a:pt x="524" y="221"/>
                    <a:pt x="524" y="221"/>
                  </a:cubicBezTo>
                  <a:cubicBezTo>
                    <a:pt x="526" y="223"/>
                    <a:pt x="527" y="220"/>
                    <a:pt x="527" y="218"/>
                  </a:cubicBezTo>
                  <a:cubicBezTo>
                    <a:pt x="527" y="218"/>
                    <a:pt x="527" y="217"/>
                    <a:pt x="527" y="216"/>
                  </a:cubicBezTo>
                  <a:close/>
                  <a:moveTo>
                    <a:pt x="526" y="241"/>
                  </a:moveTo>
                  <a:cubicBezTo>
                    <a:pt x="526" y="241"/>
                    <a:pt x="526" y="241"/>
                    <a:pt x="526" y="241"/>
                  </a:cubicBezTo>
                  <a:cubicBezTo>
                    <a:pt x="525" y="241"/>
                    <a:pt x="525" y="241"/>
                    <a:pt x="525" y="241"/>
                  </a:cubicBezTo>
                  <a:cubicBezTo>
                    <a:pt x="525" y="241"/>
                    <a:pt x="525" y="241"/>
                    <a:pt x="525" y="241"/>
                  </a:cubicBezTo>
                  <a:cubicBezTo>
                    <a:pt x="525" y="242"/>
                    <a:pt x="525" y="242"/>
                    <a:pt x="525" y="243"/>
                  </a:cubicBezTo>
                  <a:cubicBezTo>
                    <a:pt x="525" y="243"/>
                    <a:pt x="525" y="245"/>
                    <a:pt x="526" y="245"/>
                  </a:cubicBezTo>
                  <a:cubicBezTo>
                    <a:pt x="527" y="244"/>
                    <a:pt x="527" y="243"/>
                    <a:pt x="527" y="242"/>
                  </a:cubicBezTo>
                  <a:cubicBezTo>
                    <a:pt x="527" y="242"/>
                    <a:pt x="527" y="242"/>
                    <a:pt x="527" y="241"/>
                  </a:cubicBezTo>
                  <a:cubicBezTo>
                    <a:pt x="526" y="241"/>
                    <a:pt x="526" y="241"/>
                    <a:pt x="526" y="241"/>
                  </a:cubicBezTo>
                  <a:cubicBezTo>
                    <a:pt x="526" y="241"/>
                    <a:pt x="526" y="241"/>
                    <a:pt x="526" y="241"/>
                  </a:cubicBezTo>
                  <a:close/>
                  <a:moveTo>
                    <a:pt x="583" y="146"/>
                  </a:moveTo>
                  <a:cubicBezTo>
                    <a:pt x="583" y="147"/>
                    <a:pt x="584" y="147"/>
                    <a:pt x="585" y="147"/>
                  </a:cubicBezTo>
                  <a:cubicBezTo>
                    <a:pt x="586" y="146"/>
                    <a:pt x="585" y="144"/>
                    <a:pt x="585" y="143"/>
                  </a:cubicBezTo>
                  <a:cubicBezTo>
                    <a:pt x="585" y="143"/>
                    <a:pt x="585" y="143"/>
                    <a:pt x="585" y="142"/>
                  </a:cubicBezTo>
                  <a:cubicBezTo>
                    <a:pt x="584" y="142"/>
                    <a:pt x="584" y="142"/>
                    <a:pt x="584" y="142"/>
                  </a:cubicBezTo>
                  <a:cubicBezTo>
                    <a:pt x="584" y="142"/>
                    <a:pt x="584" y="142"/>
                    <a:pt x="584" y="142"/>
                  </a:cubicBezTo>
                  <a:cubicBezTo>
                    <a:pt x="584" y="143"/>
                    <a:pt x="583" y="143"/>
                    <a:pt x="583" y="143"/>
                  </a:cubicBezTo>
                  <a:cubicBezTo>
                    <a:pt x="583" y="143"/>
                    <a:pt x="583" y="143"/>
                    <a:pt x="583" y="143"/>
                  </a:cubicBezTo>
                  <a:cubicBezTo>
                    <a:pt x="583" y="143"/>
                    <a:pt x="583" y="143"/>
                    <a:pt x="583" y="143"/>
                  </a:cubicBezTo>
                  <a:cubicBezTo>
                    <a:pt x="582" y="143"/>
                    <a:pt x="582" y="143"/>
                    <a:pt x="582" y="143"/>
                  </a:cubicBezTo>
                  <a:cubicBezTo>
                    <a:pt x="582" y="143"/>
                    <a:pt x="582" y="143"/>
                    <a:pt x="583" y="143"/>
                  </a:cubicBezTo>
                  <a:cubicBezTo>
                    <a:pt x="583" y="144"/>
                    <a:pt x="583" y="144"/>
                    <a:pt x="583" y="144"/>
                  </a:cubicBezTo>
                  <a:cubicBezTo>
                    <a:pt x="583" y="144"/>
                    <a:pt x="583" y="144"/>
                    <a:pt x="583" y="144"/>
                  </a:cubicBezTo>
                  <a:cubicBezTo>
                    <a:pt x="583" y="145"/>
                    <a:pt x="582" y="145"/>
                    <a:pt x="583" y="146"/>
                  </a:cubicBezTo>
                  <a:close/>
                  <a:moveTo>
                    <a:pt x="544" y="172"/>
                  </a:moveTo>
                  <a:cubicBezTo>
                    <a:pt x="544" y="172"/>
                    <a:pt x="544" y="172"/>
                    <a:pt x="543" y="172"/>
                  </a:cubicBezTo>
                  <a:cubicBezTo>
                    <a:pt x="543" y="171"/>
                    <a:pt x="542" y="171"/>
                    <a:pt x="542" y="172"/>
                  </a:cubicBezTo>
                  <a:cubicBezTo>
                    <a:pt x="541" y="173"/>
                    <a:pt x="542" y="174"/>
                    <a:pt x="543" y="174"/>
                  </a:cubicBezTo>
                  <a:cubicBezTo>
                    <a:pt x="543" y="174"/>
                    <a:pt x="544" y="174"/>
                    <a:pt x="545" y="173"/>
                  </a:cubicBezTo>
                  <a:cubicBezTo>
                    <a:pt x="545" y="173"/>
                    <a:pt x="545" y="173"/>
                    <a:pt x="544" y="172"/>
                  </a:cubicBezTo>
                  <a:close/>
                  <a:moveTo>
                    <a:pt x="560" y="164"/>
                  </a:moveTo>
                  <a:cubicBezTo>
                    <a:pt x="561" y="164"/>
                    <a:pt x="562" y="164"/>
                    <a:pt x="563" y="165"/>
                  </a:cubicBezTo>
                  <a:cubicBezTo>
                    <a:pt x="564" y="165"/>
                    <a:pt x="564" y="166"/>
                    <a:pt x="565" y="166"/>
                  </a:cubicBezTo>
                  <a:cubicBezTo>
                    <a:pt x="566" y="167"/>
                    <a:pt x="566" y="167"/>
                    <a:pt x="568" y="167"/>
                  </a:cubicBezTo>
                  <a:cubicBezTo>
                    <a:pt x="569" y="167"/>
                    <a:pt x="569" y="167"/>
                    <a:pt x="570" y="168"/>
                  </a:cubicBezTo>
                  <a:cubicBezTo>
                    <a:pt x="570" y="168"/>
                    <a:pt x="571" y="168"/>
                    <a:pt x="571" y="168"/>
                  </a:cubicBezTo>
                  <a:cubicBezTo>
                    <a:pt x="571" y="169"/>
                    <a:pt x="572" y="169"/>
                    <a:pt x="573" y="169"/>
                  </a:cubicBezTo>
                  <a:cubicBezTo>
                    <a:pt x="573" y="169"/>
                    <a:pt x="574" y="169"/>
                    <a:pt x="574" y="168"/>
                  </a:cubicBezTo>
                  <a:cubicBezTo>
                    <a:pt x="575" y="168"/>
                    <a:pt x="576" y="168"/>
                    <a:pt x="576" y="168"/>
                  </a:cubicBezTo>
                  <a:cubicBezTo>
                    <a:pt x="577" y="168"/>
                    <a:pt x="577" y="169"/>
                    <a:pt x="577" y="169"/>
                  </a:cubicBezTo>
                  <a:cubicBezTo>
                    <a:pt x="578" y="170"/>
                    <a:pt x="580" y="170"/>
                    <a:pt x="580" y="169"/>
                  </a:cubicBezTo>
                  <a:cubicBezTo>
                    <a:pt x="581" y="168"/>
                    <a:pt x="581" y="168"/>
                    <a:pt x="581" y="167"/>
                  </a:cubicBezTo>
                  <a:cubicBezTo>
                    <a:pt x="581" y="167"/>
                    <a:pt x="583" y="167"/>
                    <a:pt x="583" y="167"/>
                  </a:cubicBezTo>
                  <a:cubicBezTo>
                    <a:pt x="583" y="167"/>
                    <a:pt x="583" y="167"/>
                    <a:pt x="583" y="167"/>
                  </a:cubicBezTo>
                  <a:cubicBezTo>
                    <a:pt x="583" y="167"/>
                    <a:pt x="583" y="167"/>
                    <a:pt x="584" y="167"/>
                  </a:cubicBezTo>
                  <a:cubicBezTo>
                    <a:pt x="584" y="167"/>
                    <a:pt x="584" y="167"/>
                    <a:pt x="584" y="167"/>
                  </a:cubicBezTo>
                  <a:cubicBezTo>
                    <a:pt x="584" y="167"/>
                    <a:pt x="584" y="167"/>
                    <a:pt x="584" y="167"/>
                  </a:cubicBezTo>
                  <a:cubicBezTo>
                    <a:pt x="584" y="167"/>
                    <a:pt x="585" y="166"/>
                    <a:pt x="584" y="166"/>
                  </a:cubicBezTo>
                  <a:cubicBezTo>
                    <a:pt x="584" y="166"/>
                    <a:pt x="584" y="166"/>
                    <a:pt x="583" y="165"/>
                  </a:cubicBezTo>
                  <a:cubicBezTo>
                    <a:pt x="583" y="165"/>
                    <a:pt x="583" y="164"/>
                    <a:pt x="582" y="163"/>
                  </a:cubicBezTo>
                  <a:cubicBezTo>
                    <a:pt x="581" y="162"/>
                    <a:pt x="580" y="162"/>
                    <a:pt x="579" y="162"/>
                  </a:cubicBezTo>
                  <a:cubicBezTo>
                    <a:pt x="578" y="162"/>
                    <a:pt x="577" y="162"/>
                    <a:pt x="577" y="161"/>
                  </a:cubicBezTo>
                  <a:cubicBezTo>
                    <a:pt x="576" y="160"/>
                    <a:pt x="576" y="160"/>
                    <a:pt x="575" y="159"/>
                  </a:cubicBezTo>
                  <a:cubicBezTo>
                    <a:pt x="574" y="158"/>
                    <a:pt x="574" y="157"/>
                    <a:pt x="573" y="157"/>
                  </a:cubicBezTo>
                  <a:cubicBezTo>
                    <a:pt x="571" y="157"/>
                    <a:pt x="569" y="157"/>
                    <a:pt x="568" y="156"/>
                  </a:cubicBezTo>
                  <a:cubicBezTo>
                    <a:pt x="567" y="156"/>
                    <a:pt x="567" y="155"/>
                    <a:pt x="566" y="155"/>
                  </a:cubicBezTo>
                  <a:cubicBezTo>
                    <a:pt x="565" y="155"/>
                    <a:pt x="565" y="155"/>
                    <a:pt x="565" y="156"/>
                  </a:cubicBezTo>
                  <a:cubicBezTo>
                    <a:pt x="564" y="156"/>
                    <a:pt x="565" y="157"/>
                    <a:pt x="563" y="156"/>
                  </a:cubicBezTo>
                  <a:cubicBezTo>
                    <a:pt x="563" y="156"/>
                    <a:pt x="563" y="156"/>
                    <a:pt x="562" y="156"/>
                  </a:cubicBezTo>
                  <a:cubicBezTo>
                    <a:pt x="561" y="156"/>
                    <a:pt x="560" y="157"/>
                    <a:pt x="559" y="157"/>
                  </a:cubicBezTo>
                  <a:cubicBezTo>
                    <a:pt x="559" y="157"/>
                    <a:pt x="559" y="157"/>
                    <a:pt x="559" y="157"/>
                  </a:cubicBezTo>
                  <a:cubicBezTo>
                    <a:pt x="559" y="158"/>
                    <a:pt x="559" y="159"/>
                    <a:pt x="559" y="159"/>
                  </a:cubicBezTo>
                  <a:cubicBezTo>
                    <a:pt x="559" y="160"/>
                    <a:pt x="558" y="161"/>
                    <a:pt x="558" y="162"/>
                  </a:cubicBezTo>
                  <a:cubicBezTo>
                    <a:pt x="558" y="163"/>
                    <a:pt x="559" y="164"/>
                    <a:pt x="560" y="164"/>
                  </a:cubicBezTo>
                  <a:close/>
                  <a:moveTo>
                    <a:pt x="530" y="214"/>
                  </a:moveTo>
                  <a:cubicBezTo>
                    <a:pt x="530" y="214"/>
                    <a:pt x="529" y="214"/>
                    <a:pt x="529" y="215"/>
                  </a:cubicBezTo>
                  <a:cubicBezTo>
                    <a:pt x="529" y="215"/>
                    <a:pt x="529" y="215"/>
                    <a:pt x="529" y="215"/>
                  </a:cubicBezTo>
                  <a:cubicBezTo>
                    <a:pt x="529" y="216"/>
                    <a:pt x="529" y="216"/>
                    <a:pt x="529" y="216"/>
                  </a:cubicBezTo>
                  <a:cubicBezTo>
                    <a:pt x="529" y="217"/>
                    <a:pt x="529" y="217"/>
                    <a:pt x="529" y="217"/>
                  </a:cubicBezTo>
                  <a:cubicBezTo>
                    <a:pt x="529" y="218"/>
                    <a:pt x="529" y="218"/>
                    <a:pt x="529" y="218"/>
                  </a:cubicBezTo>
                  <a:cubicBezTo>
                    <a:pt x="529" y="218"/>
                    <a:pt x="529" y="218"/>
                    <a:pt x="530" y="218"/>
                  </a:cubicBezTo>
                  <a:cubicBezTo>
                    <a:pt x="531" y="218"/>
                    <a:pt x="531" y="217"/>
                    <a:pt x="531" y="216"/>
                  </a:cubicBezTo>
                  <a:cubicBezTo>
                    <a:pt x="531" y="215"/>
                    <a:pt x="530" y="215"/>
                    <a:pt x="529" y="215"/>
                  </a:cubicBezTo>
                  <a:cubicBezTo>
                    <a:pt x="529" y="215"/>
                    <a:pt x="530" y="214"/>
                    <a:pt x="530" y="214"/>
                  </a:cubicBezTo>
                  <a:close/>
                  <a:moveTo>
                    <a:pt x="507" y="242"/>
                  </a:moveTo>
                  <a:cubicBezTo>
                    <a:pt x="508" y="242"/>
                    <a:pt x="508" y="241"/>
                    <a:pt x="508" y="241"/>
                  </a:cubicBezTo>
                  <a:cubicBezTo>
                    <a:pt x="508" y="241"/>
                    <a:pt x="509" y="241"/>
                    <a:pt x="509" y="241"/>
                  </a:cubicBezTo>
                  <a:cubicBezTo>
                    <a:pt x="510" y="241"/>
                    <a:pt x="510" y="240"/>
                    <a:pt x="510" y="239"/>
                  </a:cubicBezTo>
                  <a:cubicBezTo>
                    <a:pt x="510" y="239"/>
                    <a:pt x="510" y="239"/>
                    <a:pt x="510" y="239"/>
                  </a:cubicBezTo>
                  <a:cubicBezTo>
                    <a:pt x="510" y="240"/>
                    <a:pt x="511" y="239"/>
                    <a:pt x="510" y="239"/>
                  </a:cubicBezTo>
                  <a:cubicBezTo>
                    <a:pt x="510" y="239"/>
                    <a:pt x="509" y="238"/>
                    <a:pt x="508" y="238"/>
                  </a:cubicBezTo>
                  <a:cubicBezTo>
                    <a:pt x="508" y="238"/>
                    <a:pt x="506" y="238"/>
                    <a:pt x="506" y="238"/>
                  </a:cubicBezTo>
                  <a:cubicBezTo>
                    <a:pt x="506" y="239"/>
                    <a:pt x="506" y="240"/>
                    <a:pt x="505" y="240"/>
                  </a:cubicBezTo>
                  <a:cubicBezTo>
                    <a:pt x="505" y="241"/>
                    <a:pt x="505" y="242"/>
                    <a:pt x="506" y="242"/>
                  </a:cubicBezTo>
                  <a:cubicBezTo>
                    <a:pt x="506" y="242"/>
                    <a:pt x="507" y="242"/>
                    <a:pt x="507" y="242"/>
                  </a:cubicBezTo>
                  <a:close/>
                  <a:moveTo>
                    <a:pt x="528" y="227"/>
                  </a:moveTo>
                  <a:cubicBezTo>
                    <a:pt x="527" y="227"/>
                    <a:pt x="526" y="227"/>
                    <a:pt x="526" y="227"/>
                  </a:cubicBezTo>
                  <a:cubicBezTo>
                    <a:pt x="525" y="228"/>
                    <a:pt x="523" y="228"/>
                    <a:pt x="523" y="230"/>
                  </a:cubicBezTo>
                  <a:cubicBezTo>
                    <a:pt x="523" y="231"/>
                    <a:pt x="523" y="232"/>
                    <a:pt x="524" y="232"/>
                  </a:cubicBezTo>
                  <a:cubicBezTo>
                    <a:pt x="524" y="233"/>
                    <a:pt x="524" y="233"/>
                    <a:pt x="524" y="234"/>
                  </a:cubicBezTo>
                  <a:cubicBezTo>
                    <a:pt x="525" y="234"/>
                    <a:pt x="525" y="235"/>
                    <a:pt x="526" y="236"/>
                  </a:cubicBezTo>
                  <a:cubicBezTo>
                    <a:pt x="526" y="237"/>
                    <a:pt x="528" y="237"/>
                    <a:pt x="528" y="238"/>
                  </a:cubicBezTo>
                  <a:cubicBezTo>
                    <a:pt x="529" y="238"/>
                    <a:pt x="529" y="238"/>
                    <a:pt x="529" y="239"/>
                  </a:cubicBezTo>
                  <a:cubicBezTo>
                    <a:pt x="530" y="239"/>
                    <a:pt x="531" y="238"/>
                    <a:pt x="532" y="239"/>
                  </a:cubicBezTo>
                  <a:cubicBezTo>
                    <a:pt x="533" y="240"/>
                    <a:pt x="533" y="241"/>
                    <a:pt x="533" y="241"/>
                  </a:cubicBezTo>
                  <a:cubicBezTo>
                    <a:pt x="534" y="242"/>
                    <a:pt x="534" y="242"/>
                    <a:pt x="535" y="242"/>
                  </a:cubicBezTo>
                  <a:cubicBezTo>
                    <a:pt x="536" y="243"/>
                    <a:pt x="538" y="244"/>
                    <a:pt x="540" y="245"/>
                  </a:cubicBezTo>
                  <a:cubicBezTo>
                    <a:pt x="541" y="245"/>
                    <a:pt x="542" y="246"/>
                    <a:pt x="543" y="245"/>
                  </a:cubicBezTo>
                  <a:cubicBezTo>
                    <a:pt x="543" y="244"/>
                    <a:pt x="543" y="243"/>
                    <a:pt x="543" y="243"/>
                  </a:cubicBezTo>
                  <a:cubicBezTo>
                    <a:pt x="543" y="243"/>
                    <a:pt x="544" y="242"/>
                    <a:pt x="544" y="241"/>
                  </a:cubicBezTo>
                  <a:cubicBezTo>
                    <a:pt x="544" y="241"/>
                    <a:pt x="544" y="240"/>
                    <a:pt x="544" y="240"/>
                  </a:cubicBezTo>
                  <a:cubicBezTo>
                    <a:pt x="544" y="239"/>
                    <a:pt x="544" y="238"/>
                    <a:pt x="544" y="238"/>
                  </a:cubicBezTo>
                  <a:cubicBezTo>
                    <a:pt x="544" y="236"/>
                    <a:pt x="545" y="235"/>
                    <a:pt x="545" y="234"/>
                  </a:cubicBezTo>
                  <a:cubicBezTo>
                    <a:pt x="546" y="233"/>
                    <a:pt x="545" y="232"/>
                    <a:pt x="545" y="232"/>
                  </a:cubicBezTo>
                  <a:cubicBezTo>
                    <a:pt x="545" y="231"/>
                    <a:pt x="546" y="230"/>
                    <a:pt x="546" y="229"/>
                  </a:cubicBezTo>
                  <a:cubicBezTo>
                    <a:pt x="547" y="228"/>
                    <a:pt x="547" y="227"/>
                    <a:pt x="547" y="226"/>
                  </a:cubicBezTo>
                  <a:cubicBezTo>
                    <a:pt x="547" y="225"/>
                    <a:pt x="546" y="225"/>
                    <a:pt x="546" y="225"/>
                  </a:cubicBezTo>
                  <a:cubicBezTo>
                    <a:pt x="545" y="224"/>
                    <a:pt x="545" y="224"/>
                    <a:pt x="544" y="223"/>
                  </a:cubicBezTo>
                  <a:cubicBezTo>
                    <a:pt x="544" y="222"/>
                    <a:pt x="544" y="221"/>
                    <a:pt x="544" y="221"/>
                  </a:cubicBezTo>
                  <a:cubicBezTo>
                    <a:pt x="544" y="220"/>
                    <a:pt x="543" y="219"/>
                    <a:pt x="543" y="219"/>
                  </a:cubicBezTo>
                  <a:cubicBezTo>
                    <a:pt x="542" y="219"/>
                    <a:pt x="542" y="218"/>
                    <a:pt x="542" y="218"/>
                  </a:cubicBezTo>
                  <a:cubicBezTo>
                    <a:pt x="542" y="218"/>
                    <a:pt x="542" y="218"/>
                    <a:pt x="541" y="218"/>
                  </a:cubicBezTo>
                  <a:cubicBezTo>
                    <a:pt x="541" y="218"/>
                    <a:pt x="540" y="217"/>
                    <a:pt x="540" y="217"/>
                  </a:cubicBezTo>
                  <a:cubicBezTo>
                    <a:pt x="540" y="217"/>
                    <a:pt x="540" y="217"/>
                    <a:pt x="540" y="217"/>
                  </a:cubicBezTo>
                  <a:cubicBezTo>
                    <a:pt x="539" y="217"/>
                    <a:pt x="539" y="217"/>
                    <a:pt x="538" y="217"/>
                  </a:cubicBezTo>
                  <a:cubicBezTo>
                    <a:pt x="537" y="217"/>
                    <a:pt x="536" y="218"/>
                    <a:pt x="534" y="217"/>
                  </a:cubicBezTo>
                  <a:cubicBezTo>
                    <a:pt x="534" y="217"/>
                    <a:pt x="534" y="218"/>
                    <a:pt x="534" y="218"/>
                  </a:cubicBezTo>
                  <a:cubicBezTo>
                    <a:pt x="534" y="218"/>
                    <a:pt x="534" y="219"/>
                    <a:pt x="534" y="220"/>
                  </a:cubicBezTo>
                  <a:cubicBezTo>
                    <a:pt x="534" y="222"/>
                    <a:pt x="532" y="221"/>
                    <a:pt x="531" y="221"/>
                  </a:cubicBezTo>
                  <a:cubicBezTo>
                    <a:pt x="530" y="222"/>
                    <a:pt x="531" y="223"/>
                    <a:pt x="531" y="223"/>
                  </a:cubicBezTo>
                  <a:cubicBezTo>
                    <a:pt x="531" y="224"/>
                    <a:pt x="528" y="224"/>
                    <a:pt x="528" y="225"/>
                  </a:cubicBezTo>
                  <a:cubicBezTo>
                    <a:pt x="528" y="225"/>
                    <a:pt x="529" y="226"/>
                    <a:pt x="529" y="226"/>
                  </a:cubicBezTo>
                  <a:cubicBezTo>
                    <a:pt x="529" y="226"/>
                    <a:pt x="528" y="227"/>
                    <a:pt x="528" y="227"/>
                  </a:cubicBezTo>
                  <a:close/>
                  <a:moveTo>
                    <a:pt x="490" y="257"/>
                  </a:moveTo>
                  <a:cubicBezTo>
                    <a:pt x="490" y="257"/>
                    <a:pt x="490" y="257"/>
                    <a:pt x="491" y="257"/>
                  </a:cubicBezTo>
                  <a:cubicBezTo>
                    <a:pt x="491" y="257"/>
                    <a:pt x="492" y="257"/>
                    <a:pt x="492" y="257"/>
                  </a:cubicBezTo>
                  <a:cubicBezTo>
                    <a:pt x="493" y="258"/>
                    <a:pt x="493" y="257"/>
                    <a:pt x="493" y="257"/>
                  </a:cubicBezTo>
                  <a:cubicBezTo>
                    <a:pt x="494" y="257"/>
                    <a:pt x="494" y="257"/>
                    <a:pt x="493" y="257"/>
                  </a:cubicBezTo>
                  <a:cubicBezTo>
                    <a:pt x="494" y="256"/>
                    <a:pt x="495" y="256"/>
                    <a:pt x="495" y="256"/>
                  </a:cubicBezTo>
                  <a:cubicBezTo>
                    <a:pt x="497" y="255"/>
                    <a:pt x="498" y="256"/>
                    <a:pt x="499" y="256"/>
                  </a:cubicBezTo>
                  <a:cubicBezTo>
                    <a:pt x="500" y="256"/>
                    <a:pt x="501" y="256"/>
                    <a:pt x="501" y="256"/>
                  </a:cubicBezTo>
                  <a:cubicBezTo>
                    <a:pt x="502" y="256"/>
                    <a:pt x="502" y="255"/>
                    <a:pt x="502" y="255"/>
                  </a:cubicBezTo>
                  <a:cubicBezTo>
                    <a:pt x="503" y="255"/>
                    <a:pt x="503" y="255"/>
                    <a:pt x="504" y="255"/>
                  </a:cubicBezTo>
                  <a:cubicBezTo>
                    <a:pt x="505" y="255"/>
                    <a:pt x="504" y="253"/>
                    <a:pt x="503" y="253"/>
                  </a:cubicBezTo>
                  <a:cubicBezTo>
                    <a:pt x="502" y="252"/>
                    <a:pt x="502" y="252"/>
                    <a:pt x="501" y="253"/>
                  </a:cubicBezTo>
                  <a:cubicBezTo>
                    <a:pt x="500" y="253"/>
                    <a:pt x="500" y="253"/>
                    <a:pt x="499" y="253"/>
                  </a:cubicBezTo>
                  <a:cubicBezTo>
                    <a:pt x="498" y="252"/>
                    <a:pt x="498" y="253"/>
                    <a:pt x="497" y="253"/>
                  </a:cubicBezTo>
                  <a:cubicBezTo>
                    <a:pt x="496" y="253"/>
                    <a:pt x="495" y="253"/>
                    <a:pt x="494" y="254"/>
                  </a:cubicBezTo>
                  <a:cubicBezTo>
                    <a:pt x="493" y="254"/>
                    <a:pt x="493" y="253"/>
                    <a:pt x="492" y="253"/>
                  </a:cubicBezTo>
                  <a:cubicBezTo>
                    <a:pt x="491" y="253"/>
                    <a:pt x="491" y="254"/>
                    <a:pt x="490" y="254"/>
                  </a:cubicBezTo>
                  <a:cubicBezTo>
                    <a:pt x="489" y="254"/>
                    <a:pt x="488" y="254"/>
                    <a:pt x="488" y="254"/>
                  </a:cubicBezTo>
                  <a:cubicBezTo>
                    <a:pt x="487" y="255"/>
                    <a:pt x="488" y="256"/>
                    <a:pt x="490" y="257"/>
                  </a:cubicBezTo>
                  <a:close/>
                  <a:moveTo>
                    <a:pt x="543" y="214"/>
                  </a:moveTo>
                  <a:cubicBezTo>
                    <a:pt x="543" y="214"/>
                    <a:pt x="544" y="215"/>
                    <a:pt x="544" y="215"/>
                  </a:cubicBezTo>
                  <a:cubicBezTo>
                    <a:pt x="544" y="216"/>
                    <a:pt x="545" y="216"/>
                    <a:pt x="545" y="216"/>
                  </a:cubicBezTo>
                  <a:cubicBezTo>
                    <a:pt x="545" y="214"/>
                    <a:pt x="545" y="213"/>
                    <a:pt x="546" y="212"/>
                  </a:cubicBezTo>
                  <a:cubicBezTo>
                    <a:pt x="546" y="211"/>
                    <a:pt x="546" y="211"/>
                    <a:pt x="546" y="210"/>
                  </a:cubicBezTo>
                  <a:cubicBezTo>
                    <a:pt x="546" y="208"/>
                    <a:pt x="545" y="207"/>
                    <a:pt x="544" y="208"/>
                  </a:cubicBezTo>
                  <a:cubicBezTo>
                    <a:pt x="544" y="208"/>
                    <a:pt x="543" y="208"/>
                    <a:pt x="543" y="209"/>
                  </a:cubicBezTo>
                  <a:cubicBezTo>
                    <a:pt x="544" y="210"/>
                    <a:pt x="544" y="212"/>
                    <a:pt x="543" y="212"/>
                  </a:cubicBezTo>
                  <a:cubicBezTo>
                    <a:pt x="543" y="213"/>
                    <a:pt x="543" y="213"/>
                    <a:pt x="543" y="214"/>
                  </a:cubicBezTo>
                  <a:close/>
                  <a:moveTo>
                    <a:pt x="591" y="183"/>
                  </a:moveTo>
                  <a:cubicBezTo>
                    <a:pt x="592" y="184"/>
                    <a:pt x="593" y="183"/>
                    <a:pt x="593" y="182"/>
                  </a:cubicBezTo>
                  <a:cubicBezTo>
                    <a:pt x="593" y="181"/>
                    <a:pt x="592" y="181"/>
                    <a:pt x="592" y="181"/>
                  </a:cubicBezTo>
                  <a:cubicBezTo>
                    <a:pt x="592" y="180"/>
                    <a:pt x="592" y="181"/>
                    <a:pt x="591" y="181"/>
                  </a:cubicBezTo>
                  <a:cubicBezTo>
                    <a:pt x="591" y="180"/>
                    <a:pt x="591" y="180"/>
                    <a:pt x="591" y="180"/>
                  </a:cubicBezTo>
                  <a:cubicBezTo>
                    <a:pt x="591" y="180"/>
                    <a:pt x="590" y="181"/>
                    <a:pt x="590" y="182"/>
                  </a:cubicBezTo>
                  <a:cubicBezTo>
                    <a:pt x="590" y="182"/>
                    <a:pt x="590" y="182"/>
                    <a:pt x="591" y="183"/>
                  </a:cubicBezTo>
                  <a:cubicBezTo>
                    <a:pt x="591" y="183"/>
                    <a:pt x="591" y="183"/>
                    <a:pt x="591" y="183"/>
                  </a:cubicBezTo>
                  <a:close/>
                  <a:moveTo>
                    <a:pt x="529" y="209"/>
                  </a:moveTo>
                  <a:cubicBezTo>
                    <a:pt x="529" y="209"/>
                    <a:pt x="529" y="209"/>
                    <a:pt x="529" y="209"/>
                  </a:cubicBezTo>
                  <a:cubicBezTo>
                    <a:pt x="529" y="209"/>
                    <a:pt x="529" y="209"/>
                    <a:pt x="528" y="209"/>
                  </a:cubicBezTo>
                  <a:cubicBezTo>
                    <a:pt x="528" y="210"/>
                    <a:pt x="528" y="210"/>
                    <a:pt x="528" y="210"/>
                  </a:cubicBezTo>
                  <a:cubicBezTo>
                    <a:pt x="528" y="211"/>
                    <a:pt x="529" y="212"/>
                    <a:pt x="530" y="212"/>
                  </a:cubicBezTo>
                  <a:cubicBezTo>
                    <a:pt x="530" y="212"/>
                    <a:pt x="531" y="211"/>
                    <a:pt x="531" y="211"/>
                  </a:cubicBezTo>
                  <a:cubicBezTo>
                    <a:pt x="531" y="211"/>
                    <a:pt x="531" y="210"/>
                    <a:pt x="531" y="210"/>
                  </a:cubicBezTo>
                  <a:cubicBezTo>
                    <a:pt x="530" y="209"/>
                    <a:pt x="530" y="209"/>
                    <a:pt x="529" y="209"/>
                  </a:cubicBezTo>
                  <a:close/>
                  <a:moveTo>
                    <a:pt x="576" y="79"/>
                  </a:moveTo>
                  <a:cubicBezTo>
                    <a:pt x="577" y="79"/>
                    <a:pt x="578" y="79"/>
                    <a:pt x="579" y="79"/>
                  </a:cubicBezTo>
                  <a:cubicBezTo>
                    <a:pt x="579" y="79"/>
                    <a:pt x="579" y="79"/>
                    <a:pt x="580" y="79"/>
                  </a:cubicBezTo>
                  <a:cubicBezTo>
                    <a:pt x="580" y="79"/>
                    <a:pt x="580" y="80"/>
                    <a:pt x="580" y="80"/>
                  </a:cubicBezTo>
                  <a:cubicBezTo>
                    <a:pt x="580" y="81"/>
                    <a:pt x="579" y="81"/>
                    <a:pt x="579" y="81"/>
                  </a:cubicBezTo>
                  <a:cubicBezTo>
                    <a:pt x="579" y="81"/>
                    <a:pt x="578" y="82"/>
                    <a:pt x="578" y="82"/>
                  </a:cubicBezTo>
                  <a:cubicBezTo>
                    <a:pt x="578" y="83"/>
                    <a:pt x="579" y="85"/>
                    <a:pt x="579" y="85"/>
                  </a:cubicBezTo>
                  <a:cubicBezTo>
                    <a:pt x="581" y="86"/>
                    <a:pt x="581" y="85"/>
                    <a:pt x="582" y="84"/>
                  </a:cubicBezTo>
                  <a:cubicBezTo>
                    <a:pt x="582" y="83"/>
                    <a:pt x="582" y="82"/>
                    <a:pt x="582" y="82"/>
                  </a:cubicBezTo>
                  <a:cubicBezTo>
                    <a:pt x="583" y="81"/>
                    <a:pt x="583" y="80"/>
                    <a:pt x="583" y="79"/>
                  </a:cubicBezTo>
                  <a:cubicBezTo>
                    <a:pt x="583" y="79"/>
                    <a:pt x="583" y="79"/>
                    <a:pt x="583" y="79"/>
                  </a:cubicBezTo>
                  <a:cubicBezTo>
                    <a:pt x="584" y="78"/>
                    <a:pt x="585" y="78"/>
                    <a:pt x="585" y="78"/>
                  </a:cubicBezTo>
                  <a:cubicBezTo>
                    <a:pt x="586" y="77"/>
                    <a:pt x="587" y="75"/>
                    <a:pt x="587" y="74"/>
                  </a:cubicBezTo>
                  <a:cubicBezTo>
                    <a:pt x="587" y="73"/>
                    <a:pt x="586" y="73"/>
                    <a:pt x="586" y="73"/>
                  </a:cubicBezTo>
                  <a:cubicBezTo>
                    <a:pt x="585" y="73"/>
                    <a:pt x="584" y="73"/>
                    <a:pt x="583" y="73"/>
                  </a:cubicBezTo>
                  <a:cubicBezTo>
                    <a:pt x="582" y="73"/>
                    <a:pt x="583" y="72"/>
                    <a:pt x="583" y="71"/>
                  </a:cubicBezTo>
                  <a:cubicBezTo>
                    <a:pt x="583" y="71"/>
                    <a:pt x="583" y="71"/>
                    <a:pt x="583" y="71"/>
                  </a:cubicBezTo>
                  <a:cubicBezTo>
                    <a:pt x="581" y="71"/>
                    <a:pt x="581" y="72"/>
                    <a:pt x="579" y="73"/>
                  </a:cubicBezTo>
                  <a:cubicBezTo>
                    <a:pt x="579" y="73"/>
                    <a:pt x="578" y="73"/>
                    <a:pt x="577" y="74"/>
                  </a:cubicBezTo>
                  <a:cubicBezTo>
                    <a:pt x="577" y="74"/>
                    <a:pt x="576" y="75"/>
                    <a:pt x="576" y="75"/>
                  </a:cubicBezTo>
                  <a:cubicBezTo>
                    <a:pt x="575" y="76"/>
                    <a:pt x="575" y="77"/>
                    <a:pt x="575" y="78"/>
                  </a:cubicBezTo>
                  <a:cubicBezTo>
                    <a:pt x="574" y="78"/>
                    <a:pt x="574" y="78"/>
                    <a:pt x="575" y="79"/>
                  </a:cubicBezTo>
                  <a:cubicBezTo>
                    <a:pt x="575" y="79"/>
                    <a:pt x="576" y="79"/>
                    <a:pt x="576" y="79"/>
                  </a:cubicBezTo>
                  <a:close/>
                  <a:moveTo>
                    <a:pt x="507" y="175"/>
                  </a:moveTo>
                  <a:cubicBezTo>
                    <a:pt x="508" y="175"/>
                    <a:pt x="508" y="175"/>
                    <a:pt x="509" y="175"/>
                  </a:cubicBezTo>
                  <a:cubicBezTo>
                    <a:pt x="509" y="175"/>
                    <a:pt x="510" y="175"/>
                    <a:pt x="510" y="175"/>
                  </a:cubicBezTo>
                  <a:cubicBezTo>
                    <a:pt x="512" y="175"/>
                    <a:pt x="512" y="175"/>
                    <a:pt x="513" y="174"/>
                  </a:cubicBezTo>
                  <a:cubicBezTo>
                    <a:pt x="514" y="174"/>
                    <a:pt x="517" y="173"/>
                    <a:pt x="516" y="172"/>
                  </a:cubicBezTo>
                  <a:cubicBezTo>
                    <a:pt x="516" y="171"/>
                    <a:pt x="516" y="171"/>
                    <a:pt x="516" y="171"/>
                  </a:cubicBezTo>
                  <a:cubicBezTo>
                    <a:pt x="516" y="171"/>
                    <a:pt x="516" y="171"/>
                    <a:pt x="516" y="171"/>
                  </a:cubicBezTo>
                  <a:cubicBezTo>
                    <a:pt x="515" y="171"/>
                    <a:pt x="513" y="171"/>
                    <a:pt x="512" y="171"/>
                  </a:cubicBezTo>
                  <a:cubicBezTo>
                    <a:pt x="512" y="171"/>
                    <a:pt x="512" y="171"/>
                    <a:pt x="512" y="171"/>
                  </a:cubicBezTo>
                  <a:cubicBezTo>
                    <a:pt x="512" y="171"/>
                    <a:pt x="511" y="172"/>
                    <a:pt x="511" y="172"/>
                  </a:cubicBezTo>
                  <a:cubicBezTo>
                    <a:pt x="510" y="173"/>
                    <a:pt x="509" y="173"/>
                    <a:pt x="509" y="173"/>
                  </a:cubicBezTo>
                  <a:cubicBezTo>
                    <a:pt x="508" y="173"/>
                    <a:pt x="507" y="173"/>
                    <a:pt x="506" y="174"/>
                  </a:cubicBezTo>
                  <a:cubicBezTo>
                    <a:pt x="505" y="175"/>
                    <a:pt x="506" y="176"/>
                    <a:pt x="507" y="175"/>
                  </a:cubicBezTo>
                  <a:close/>
                  <a:moveTo>
                    <a:pt x="490" y="154"/>
                  </a:moveTo>
                  <a:cubicBezTo>
                    <a:pt x="492" y="155"/>
                    <a:pt x="493" y="154"/>
                    <a:pt x="494" y="154"/>
                  </a:cubicBezTo>
                  <a:cubicBezTo>
                    <a:pt x="495" y="154"/>
                    <a:pt x="495" y="153"/>
                    <a:pt x="495" y="152"/>
                  </a:cubicBezTo>
                  <a:cubicBezTo>
                    <a:pt x="495" y="151"/>
                    <a:pt x="496" y="149"/>
                    <a:pt x="496" y="149"/>
                  </a:cubicBezTo>
                  <a:cubicBezTo>
                    <a:pt x="494" y="148"/>
                    <a:pt x="495" y="147"/>
                    <a:pt x="496" y="146"/>
                  </a:cubicBezTo>
                  <a:cubicBezTo>
                    <a:pt x="496" y="145"/>
                    <a:pt x="496" y="145"/>
                    <a:pt x="496" y="144"/>
                  </a:cubicBezTo>
                  <a:cubicBezTo>
                    <a:pt x="496" y="143"/>
                    <a:pt x="496" y="142"/>
                    <a:pt x="496" y="141"/>
                  </a:cubicBezTo>
                  <a:cubicBezTo>
                    <a:pt x="497" y="141"/>
                    <a:pt x="497" y="140"/>
                    <a:pt x="497" y="140"/>
                  </a:cubicBezTo>
                  <a:cubicBezTo>
                    <a:pt x="497" y="137"/>
                    <a:pt x="496" y="134"/>
                    <a:pt x="493" y="134"/>
                  </a:cubicBezTo>
                  <a:cubicBezTo>
                    <a:pt x="493" y="134"/>
                    <a:pt x="493" y="134"/>
                    <a:pt x="493" y="134"/>
                  </a:cubicBezTo>
                  <a:cubicBezTo>
                    <a:pt x="493" y="134"/>
                    <a:pt x="493" y="134"/>
                    <a:pt x="493" y="134"/>
                  </a:cubicBezTo>
                  <a:cubicBezTo>
                    <a:pt x="493" y="134"/>
                    <a:pt x="493" y="134"/>
                    <a:pt x="493" y="134"/>
                  </a:cubicBezTo>
                  <a:cubicBezTo>
                    <a:pt x="493" y="134"/>
                    <a:pt x="493" y="134"/>
                    <a:pt x="493" y="134"/>
                  </a:cubicBezTo>
                  <a:cubicBezTo>
                    <a:pt x="492" y="135"/>
                    <a:pt x="493" y="136"/>
                    <a:pt x="493" y="137"/>
                  </a:cubicBezTo>
                  <a:cubicBezTo>
                    <a:pt x="493" y="138"/>
                    <a:pt x="492" y="138"/>
                    <a:pt x="492" y="139"/>
                  </a:cubicBezTo>
                  <a:cubicBezTo>
                    <a:pt x="492" y="139"/>
                    <a:pt x="492" y="139"/>
                    <a:pt x="492" y="140"/>
                  </a:cubicBezTo>
                  <a:cubicBezTo>
                    <a:pt x="492" y="140"/>
                    <a:pt x="492" y="141"/>
                    <a:pt x="492" y="142"/>
                  </a:cubicBezTo>
                  <a:cubicBezTo>
                    <a:pt x="492" y="144"/>
                    <a:pt x="489" y="144"/>
                    <a:pt x="489" y="146"/>
                  </a:cubicBezTo>
                  <a:cubicBezTo>
                    <a:pt x="488" y="147"/>
                    <a:pt x="489" y="147"/>
                    <a:pt x="489" y="148"/>
                  </a:cubicBezTo>
                  <a:cubicBezTo>
                    <a:pt x="490" y="149"/>
                    <a:pt x="489" y="151"/>
                    <a:pt x="488" y="151"/>
                  </a:cubicBezTo>
                  <a:cubicBezTo>
                    <a:pt x="488" y="151"/>
                    <a:pt x="488" y="151"/>
                    <a:pt x="488" y="152"/>
                  </a:cubicBezTo>
                  <a:cubicBezTo>
                    <a:pt x="489" y="152"/>
                    <a:pt x="489" y="152"/>
                    <a:pt x="489" y="153"/>
                  </a:cubicBezTo>
                  <a:cubicBezTo>
                    <a:pt x="490" y="154"/>
                    <a:pt x="490" y="154"/>
                    <a:pt x="490" y="154"/>
                  </a:cubicBezTo>
                  <a:close/>
                  <a:moveTo>
                    <a:pt x="482" y="187"/>
                  </a:moveTo>
                  <a:cubicBezTo>
                    <a:pt x="482" y="187"/>
                    <a:pt x="483" y="187"/>
                    <a:pt x="483" y="187"/>
                  </a:cubicBezTo>
                  <a:cubicBezTo>
                    <a:pt x="485" y="188"/>
                    <a:pt x="485" y="189"/>
                    <a:pt x="484" y="189"/>
                  </a:cubicBezTo>
                  <a:cubicBezTo>
                    <a:pt x="482" y="189"/>
                    <a:pt x="481" y="189"/>
                    <a:pt x="480" y="190"/>
                  </a:cubicBezTo>
                  <a:cubicBezTo>
                    <a:pt x="480" y="190"/>
                    <a:pt x="480" y="190"/>
                    <a:pt x="480" y="190"/>
                  </a:cubicBezTo>
                  <a:cubicBezTo>
                    <a:pt x="480" y="191"/>
                    <a:pt x="480" y="192"/>
                    <a:pt x="481" y="193"/>
                  </a:cubicBezTo>
                  <a:cubicBezTo>
                    <a:pt x="481" y="193"/>
                    <a:pt x="482" y="193"/>
                    <a:pt x="482" y="193"/>
                  </a:cubicBezTo>
                  <a:cubicBezTo>
                    <a:pt x="482" y="193"/>
                    <a:pt x="483" y="193"/>
                    <a:pt x="483" y="193"/>
                  </a:cubicBezTo>
                  <a:cubicBezTo>
                    <a:pt x="485" y="193"/>
                    <a:pt x="485" y="194"/>
                    <a:pt x="484" y="195"/>
                  </a:cubicBezTo>
                  <a:cubicBezTo>
                    <a:pt x="483" y="196"/>
                    <a:pt x="479" y="195"/>
                    <a:pt x="480" y="198"/>
                  </a:cubicBezTo>
                  <a:cubicBezTo>
                    <a:pt x="480" y="198"/>
                    <a:pt x="481" y="199"/>
                    <a:pt x="481" y="199"/>
                  </a:cubicBezTo>
                  <a:cubicBezTo>
                    <a:pt x="482" y="199"/>
                    <a:pt x="484" y="198"/>
                    <a:pt x="484" y="199"/>
                  </a:cubicBezTo>
                  <a:cubicBezTo>
                    <a:pt x="484" y="200"/>
                    <a:pt x="485" y="200"/>
                    <a:pt x="485" y="200"/>
                  </a:cubicBezTo>
                  <a:cubicBezTo>
                    <a:pt x="486" y="200"/>
                    <a:pt x="487" y="199"/>
                    <a:pt x="487" y="198"/>
                  </a:cubicBezTo>
                  <a:cubicBezTo>
                    <a:pt x="487" y="198"/>
                    <a:pt x="488" y="199"/>
                    <a:pt x="488" y="199"/>
                  </a:cubicBezTo>
                  <a:cubicBezTo>
                    <a:pt x="488" y="200"/>
                    <a:pt x="488" y="200"/>
                    <a:pt x="488" y="200"/>
                  </a:cubicBezTo>
                  <a:cubicBezTo>
                    <a:pt x="488" y="200"/>
                    <a:pt x="488" y="201"/>
                    <a:pt x="488" y="201"/>
                  </a:cubicBezTo>
                  <a:cubicBezTo>
                    <a:pt x="487" y="201"/>
                    <a:pt x="486" y="201"/>
                    <a:pt x="485" y="202"/>
                  </a:cubicBezTo>
                  <a:cubicBezTo>
                    <a:pt x="484" y="202"/>
                    <a:pt x="484" y="203"/>
                    <a:pt x="485" y="204"/>
                  </a:cubicBezTo>
                  <a:cubicBezTo>
                    <a:pt x="486" y="204"/>
                    <a:pt x="488" y="204"/>
                    <a:pt x="490" y="204"/>
                  </a:cubicBezTo>
                  <a:cubicBezTo>
                    <a:pt x="491" y="204"/>
                    <a:pt x="492" y="205"/>
                    <a:pt x="493" y="205"/>
                  </a:cubicBezTo>
                  <a:cubicBezTo>
                    <a:pt x="494" y="205"/>
                    <a:pt x="495" y="205"/>
                    <a:pt x="496" y="205"/>
                  </a:cubicBezTo>
                  <a:cubicBezTo>
                    <a:pt x="498" y="205"/>
                    <a:pt x="500" y="205"/>
                    <a:pt x="502" y="204"/>
                  </a:cubicBezTo>
                  <a:cubicBezTo>
                    <a:pt x="504" y="204"/>
                    <a:pt x="506" y="205"/>
                    <a:pt x="508" y="206"/>
                  </a:cubicBezTo>
                  <a:cubicBezTo>
                    <a:pt x="509" y="206"/>
                    <a:pt x="510" y="206"/>
                    <a:pt x="511" y="207"/>
                  </a:cubicBezTo>
                  <a:cubicBezTo>
                    <a:pt x="513" y="207"/>
                    <a:pt x="512" y="208"/>
                    <a:pt x="511" y="208"/>
                  </a:cubicBezTo>
                  <a:cubicBezTo>
                    <a:pt x="511" y="208"/>
                    <a:pt x="510" y="208"/>
                    <a:pt x="510" y="208"/>
                  </a:cubicBezTo>
                  <a:cubicBezTo>
                    <a:pt x="509" y="209"/>
                    <a:pt x="508" y="209"/>
                    <a:pt x="507" y="209"/>
                  </a:cubicBezTo>
                  <a:cubicBezTo>
                    <a:pt x="507" y="209"/>
                    <a:pt x="507" y="209"/>
                    <a:pt x="507" y="209"/>
                  </a:cubicBezTo>
                  <a:cubicBezTo>
                    <a:pt x="506" y="210"/>
                    <a:pt x="506" y="210"/>
                    <a:pt x="505" y="210"/>
                  </a:cubicBezTo>
                  <a:cubicBezTo>
                    <a:pt x="504" y="210"/>
                    <a:pt x="503" y="210"/>
                    <a:pt x="502" y="210"/>
                  </a:cubicBezTo>
                  <a:cubicBezTo>
                    <a:pt x="502" y="210"/>
                    <a:pt x="502" y="211"/>
                    <a:pt x="501" y="211"/>
                  </a:cubicBezTo>
                  <a:cubicBezTo>
                    <a:pt x="501" y="211"/>
                    <a:pt x="501" y="211"/>
                    <a:pt x="501" y="211"/>
                  </a:cubicBezTo>
                  <a:cubicBezTo>
                    <a:pt x="501" y="212"/>
                    <a:pt x="501" y="212"/>
                    <a:pt x="500" y="212"/>
                  </a:cubicBezTo>
                  <a:cubicBezTo>
                    <a:pt x="499" y="212"/>
                    <a:pt x="498" y="211"/>
                    <a:pt x="497" y="211"/>
                  </a:cubicBezTo>
                  <a:cubicBezTo>
                    <a:pt x="496" y="211"/>
                    <a:pt x="495" y="212"/>
                    <a:pt x="494" y="212"/>
                  </a:cubicBezTo>
                  <a:cubicBezTo>
                    <a:pt x="494" y="212"/>
                    <a:pt x="493" y="213"/>
                    <a:pt x="494" y="213"/>
                  </a:cubicBezTo>
                  <a:cubicBezTo>
                    <a:pt x="494" y="214"/>
                    <a:pt x="494" y="214"/>
                    <a:pt x="494" y="215"/>
                  </a:cubicBezTo>
                  <a:cubicBezTo>
                    <a:pt x="495" y="216"/>
                    <a:pt x="497" y="217"/>
                    <a:pt x="496" y="218"/>
                  </a:cubicBezTo>
                  <a:cubicBezTo>
                    <a:pt x="496" y="218"/>
                    <a:pt x="495" y="218"/>
                    <a:pt x="494" y="218"/>
                  </a:cubicBezTo>
                  <a:cubicBezTo>
                    <a:pt x="494" y="219"/>
                    <a:pt x="494" y="219"/>
                    <a:pt x="494" y="220"/>
                  </a:cubicBezTo>
                  <a:cubicBezTo>
                    <a:pt x="494" y="220"/>
                    <a:pt x="493" y="222"/>
                    <a:pt x="494" y="222"/>
                  </a:cubicBezTo>
                  <a:cubicBezTo>
                    <a:pt x="494" y="223"/>
                    <a:pt x="494" y="223"/>
                    <a:pt x="495" y="224"/>
                  </a:cubicBezTo>
                  <a:cubicBezTo>
                    <a:pt x="495" y="225"/>
                    <a:pt x="497" y="224"/>
                    <a:pt x="498" y="224"/>
                  </a:cubicBezTo>
                  <a:cubicBezTo>
                    <a:pt x="499" y="224"/>
                    <a:pt x="500" y="224"/>
                    <a:pt x="500" y="225"/>
                  </a:cubicBezTo>
                  <a:cubicBezTo>
                    <a:pt x="501" y="226"/>
                    <a:pt x="501" y="226"/>
                    <a:pt x="502" y="225"/>
                  </a:cubicBezTo>
                  <a:cubicBezTo>
                    <a:pt x="503" y="225"/>
                    <a:pt x="503" y="226"/>
                    <a:pt x="503" y="226"/>
                  </a:cubicBezTo>
                  <a:cubicBezTo>
                    <a:pt x="504" y="227"/>
                    <a:pt x="504" y="227"/>
                    <a:pt x="504" y="227"/>
                  </a:cubicBezTo>
                  <a:cubicBezTo>
                    <a:pt x="506" y="227"/>
                    <a:pt x="507" y="226"/>
                    <a:pt x="508" y="226"/>
                  </a:cubicBezTo>
                  <a:cubicBezTo>
                    <a:pt x="509" y="226"/>
                    <a:pt x="511" y="226"/>
                    <a:pt x="512" y="225"/>
                  </a:cubicBezTo>
                  <a:cubicBezTo>
                    <a:pt x="512" y="225"/>
                    <a:pt x="512" y="224"/>
                    <a:pt x="512" y="224"/>
                  </a:cubicBezTo>
                  <a:cubicBezTo>
                    <a:pt x="512" y="224"/>
                    <a:pt x="512" y="224"/>
                    <a:pt x="511" y="223"/>
                  </a:cubicBezTo>
                  <a:cubicBezTo>
                    <a:pt x="511" y="222"/>
                    <a:pt x="512" y="222"/>
                    <a:pt x="512" y="223"/>
                  </a:cubicBezTo>
                  <a:cubicBezTo>
                    <a:pt x="512" y="224"/>
                    <a:pt x="513" y="225"/>
                    <a:pt x="513" y="225"/>
                  </a:cubicBezTo>
                  <a:cubicBezTo>
                    <a:pt x="513" y="225"/>
                    <a:pt x="514" y="225"/>
                    <a:pt x="514" y="225"/>
                  </a:cubicBezTo>
                  <a:cubicBezTo>
                    <a:pt x="514" y="224"/>
                    <a:pt x="514" y="224"/>
                    <a:pt x="514" y="223"/>
                  </a:cubicBezTo>
                  <a:cubicBezTo>
                    <a:pt x="514" y="223"/>
                    <a:pt x="514" y="222"/>
                    <a:pt x="515" y="221"/>
                  </a:cubicBezTo>
                  <a:cubicBezTo>
                    <a:pt x="515" y="221"/>
                    <a:pt x="514" y="221"/>
                    <a:pt x="514" y="220"/>
                  </a:cubicBezTo>
                  <a:cubicBezTo>
                    <a:pt x="514" y="220"/>
                    <a:pt x="513" y="219"/>
                    <a:pt x="513" y="219"/>
                  </a:cubicBezTo>
                  <a:cubicBezTo>
                    <a:pt x="512" y="218"/>
                    <a:pt x="513" y="218"/>
                    <a:pt x="514" y="218"/>
                  </a:cubicBezTo>
                  <a:cubicBezTo>
                    <a:pt x="514" y="218"/>
                    <a:pt x="515" y="217"/>
                    <a:pt x="516" y="217"/>
                  </a:cubicBezTo>
                  <a:cubicBezTo>
                    <a:pt x="516" y="217"/>
                    <a:pt x="517" y="216"/>
                    <a:pt x="517" y="215"/>
                  </a:cubicBezTo>
                  <a:cubicBezTo>
                    <a:pt x="517" y="215"/>
                    <a:pt x="517" y="215"/>
                    <a:pt x="517" y="215"/>
                  </a:cubicBezTo>
                  <a:cubicBezTo>
                    <a:pt x="517" y="214"/>
                    <a:pt x="518" y="214"/>
                    <a:pt x="519" y="214"/>
                  </a:cubicBezTo>
                  <a:cubicBezTo>
                    <a:pt x="519" y="214"/>
                    <a:pt x="519" y="214"/>
                    <a:pt x="519" y="215"/>
                  </a:cubicBezTo>
                  <a:cubicBezTo>
                    <a:pt x="520" y="216"/>
                    <a:pt x="523" y="212"/>
                    <a:pt x="522" y="211"/>
                  </a:cubicBezTo>
                  <a:cubicBezTo>
                    <a:pt x="522" y="210"/>
                    <a:pt x="522" y="210"/>
                    <a:pt x="521" y="210"/>
                  </a:cubicBezTo>
                  <a:cubicBezTo>
                    <a:pt x="521" y="209"/>
                    <a:pt x="521" y="209"/>
                    <a:pt x="521" y="209"/>
                  </a:cubicBezTo>
                  <a:cubicBezTo>
                    <a:pt x="520" y="209"/>
                    <a:pt x="521" y="208"/>
                    <a:pt x="521" y="207"/>
                  </a:cubicBezTo>
                  <a:cubicBezTo>
                    <a:pt x="522" y="207"/>
                    <a:pt x="523" y="207"/>
                    <a:pt x="523" y="207"/>
                  </a:cubicBezTo>
                  <a:cubicBezTo>
                    <a:pt x="523" y="205"/>
                    <a:pt x="525" y="203"/>
                    <a:pt x="526" y="202"/>
                  </a:cubicBezTo>
                  <a:cubicBezTo>
                    <a:pt x="526" y="201"/>
                    <a:pt x="526" y="200"/>
                    <a:pt x="527" y="199"/>
                  </a:cubicBezTo>
                  <a:cubicBezTo>
                    <a:pt x="527" y="199"/>
                    <a:pt x="528" y="198"/>
                    <a:pt x="529" y="198"/>
                  </a:cubicBezTo>
                  <a:cubicBezTo>
                    <a:pt x="529" y="197"/>
                    <a:pt x="530" y="196"/>
                    <a:pt x="530" y="195"/>
                  </a:cubicBezTo>
                  <a:cubicBezTo>
                    <a:pt x="530" y="194"/>
                    <a:pt x="531" y="193"/>
                    <a:pt x="530" y="192"/>
                  </a:cubicBezTo>
                  <a:cubicBezTo>
                    <a:pt x="530" y="191"/>
                    <a:pt x="531" y="191"/>
                    <a:pt x="532" y="190"/>
                  </a:cubicBezTo>
                  <a:cubicBezTo>
                    <a:pt x="532" y="189"/>
                    <a:pt x="533" y="188"/>
                    <a:pt x="533" y="186"/>
                  </a:cubicBezTo>
                  <a:cubicBezTo>
                    <a:pt x="533" y="185"/>
                    <a:pt x="532" y="185"/>
                    <a:pt x="531" y="184"/>
                  </a:cubicBezTo>
                  <a:cubicBezTo>
                    <a:pt x="530" y="183"/>
                    <a:pt x="531" y="182"/>
                    <a:pt x="531" y="182"/>
                  </a:cubicBezTo>
                  <a:cubicBezTo>
                    <a:pt x="531" y="181"/>
                    <a:pt x="531" y="180"/>
                    <a:pt x="531" y="179"/>
                  </a:cubicBezTo>
                  <a:cubicBezTo>
                    <a:pt x="530" y="178"/>
                    <a:pt x="529" y="178"/>
                    <a:pt x="528" y="178"/>
                  </a:cubicBezTo>
                  <a:cubicBezTo>
                    <a:pt x="528" y="178"/>
                    <a:pt x="528" y="178"/>
                    <a:pt x="528" y="178"/>
                  </a:cubicBezTo>
                  <a:cubicBezTo>
                    <a:pt x="528" y="180"/>
                    <a:pt x="527" y="181"/>
                    <a:pt x="525" y="181"/>
                  </a:cubicBezTo>
                  <a:cubicBezTo>
                    <a:pt x="524" y="181"/>
                    <a:pt x="525" y="181"/>
                    <a:pt x="524" y="181"/>
                  </a:cubicBezTo>
                  <a:cubicBezTo>
                    <a:pt x="524" y="181"/>
                    <a:pt x="524" y="182"/>
                    <a:pt x="524" y="183"/>
                  </a:cubicBezTo>
                  <a:cubicBezTo>
                    <a:pt x="524" y="184"/>
                    <a:pt x="524" y="185"/>
                    <a:pt x="524" y="185"/>
                  </a:cubicBezTo>
                  <a:cubicBezTo>
                    <a:pt x="523" y="186"/>
                    <a:pt x="523" y="186"/>
                    <a:pt x="522" y="186"/>
                  </a:cubicBezTo>
                  <a:cubicBezTo>
                    <a:pt x="522" y="186"/>
                    <a:pt x="520" y="186"/>
                    <a:pt x="520" y="185"/>
                  </a:cubicBezTo>
                  <a:cubicBezTo>
                    <a:pt x="520" y="184"/>
                    <a:pt x="520" y="183"/>
                    <a:pt x="521" y="182"/>
                  </a:cubicBezTo>
                  <a:cubicBezTo>
                    <a:pt x="522" y="181"/>
                    <a:pt x="521" y="180"/>
                    <a:pt x="521" y="179"/>
                  </a:cubicBezTo>
                  <a:cubicBezTo>
                    <a:pt x="521" y="179"/>
                    <a:pt x="520" y="179"/>
                    <a:pt x="520" y="179"/>
                  </a:cubicBezTo>
                  <a:cubicBezTo>
                    <a:pt x="520" y="179"/>
                    <a:pt x="519" y="179"/>
                    <a:pt x="519" y="179"/>
                  </a:cubicBezTo>
                  <a:cubicBezTo>
                    <a:pt x="518" y="179"/>
                    <a:pt x="517" y="178"/>
                    <a:pt x="516" y="178"/>
                  </a:cubicBezTo>
                  <a:cubicBezTo>
                    <a:pt x="516" y="177"/>
                    <a:pt x="515" y="177"/>
                    <a:pt x="515" y="177"/>
                  </a:cubicBezTo>
                  <a:cubicBezTo>
                    <a:pt x="514" y="177"/>
                    <a:pt x="513" y="177"/>
                    <a:pt x="513" y="178"/>
                  </a:cubicBezTo>
                  <a:cubicBezTo>
                    <a:pt x="513" y="178"/>
                    <a:pt x="512" y="179"/>
                    <a:pt x="512" y="179"/>
                  </a:cubicBezTo>
                  <a:cubicBezTo>
                    <a:pt x="511" y="179"/>
                    <a:pt x="510" y="179"/>
                    <a:pt x="510" y="179"/>
                  </a:cubicBezTo>
                  <a:cubicBezTo>
                    <a:pt x="509" y="178"/>
                    <a:pt x="508" y="180"/>
                    <a:pt x="508" y="180"/>
                  </a:cubicBezTo>
                  <a:cubicBezTo>
                    <a:pt x="508" y="181"/>
                    <a:pt x="508" y="182"/>
                    <a:pt x="508" y="183"/>
                  </a:cubicBezTo>
                  <a:cubicBezTo>
                    <a:pt x="508" y="183"/>
                    <a:pt x="509" y="184"/>
                    <a:pt x="509" y="185"/>
                  </a:cubicBezTo>
                  <a:cubicBezTo>
                    <a:pt x="510" y="186"/>
                    <a:pt x="511" y="187"/>
                    <a:pt x="510" y="188"/>
                  </a:cubicBezTo>
                  <a:cubicBezTo>
                    <a:pt x="510" y="189"/>
                    <a:pt x="510" y="189"/>
                    <a:pt x="509" y="190"/>
                  </a:cubicBezTo>
                  <a:cubicBezTo>
                    <a:pt x="509" y="190"/>
                    <a:pt x="509" y="190"/>
                    <a:pt x="509" y="190"/>
                  </a:cubicBezTo>
                  <a:cubicBezTo>
                    <a:pt x="509" y="191"/>
                    <a:pt x="509" y="191"/>
                    <a:pt x="510" y="191"/>
                  </a:cubicBezTo>
                  <a:cubicBezTo>
                    <a:pt x="510" y="192"/>
                    <a:pt x="512" y="194"/>
                    <a:pt x="511" y="194"/>
                  </a:cubicBezTo>
                  <a:cubicBezTo>
                    <a:pt x="510" y="194"/>
                    <a:pt x="509" y="195"/>
                    <a:pt x="509" y="196"/>
                  </a:cubicBezTo>
                  <a:cubicBezTo>
                    <a:pt x="508" y="197"/>
                    <a:pt x="509" y="199"/>
                    <a:pt x="509" y="200"/>
                  </a:cubicBezTo>
                  <a:cubicBezTo>
                    <a:pt x="509" y="201"/>
                    <a:pt x="506" y="198"/>
                    <a:pt x="506" y="198"/>
                  </a:cubicBezTo>
                  <a:cubicBezTo>
                    <a:pt x="505" y="197"/>
                    <a:pt x="505" y="196"/>
                    <a:pt x="505" y="195"/>
                  </a:cubicBezTo>
                  <a:cubicBezTo>
                    <a:pt x="505" y="193"/>
                    <a:pt x="505" y="191"/>
                    <a:pt x="504" y="190"/>
                  </a:cubicBezTo>
                  <a:cubicBezTo>
                    <a:pt x="503" y="188"/>
                    <a:pt x="504" y="187"/>
                    <a:pt x="503" y="186"/>
                  </a:cubicBezTo>
                  <a:cubicBezTo>
                    <a:pt x="503" y="185"/>
                    <a:pt x="503" y="185"/>
                    <a:pt x="503" y="185"/>
                  </a:cubicBezTo>
                  <a:cubicBezTo>
                    <a:pt x="502" y="184"/>
                    <a:pt x="502" y="184"/>
                    <a:pt x="502" y="183"/>
                  </a:cubicBezTo>
                  <a:cubicBezTo>
                    <a:pt x="501" y="182"/>
                    <a:pt x="501" y="182"/>
                    <a:pt x="500" y="182"/>
                  </a:cubicBezTo>
                  <a:cubicBezTo>
                    <a:pt x="500" y="182"/>
                    <a:pt x="499" y="182"/>
                    <a:pt x="499" y="182"/>
                  </a:cubicBezTo>
                  <a:cubicBezTo>
                    <a:pt x="499" y="183"/>
                    <a:pt x="498" y="184"/>
                    <a:pt x="497" y="184"/>
                  </a:cubicBezTo>
                  <a:cubicBezTo>
                    <a:pt x="496" y="184"/>
                    <a:pt x="496" y="185"/>
                    <a:pt x="496" y="186"/>
                  </a:cubicBezTo>
                  <a:cubicBezTo>
                    <a:pt x="497" y="187"/>
                    <a:pt x="498" y="187"/>
                    <a:pt x="498" y="188"/>
                  </a:cubicBezTo>
                  <a:cubicBezTo>
                    <a:pt x="499" y="188"/>
                    <a:pt x="498" y="188"/>
                    <a:pt x="498" y="189"/>
                  </a:cubicBezTo>
                  <a:cubicBezTo>
                    <a:pt x="498" y="189"/>
                    <a:pt x="498" y="189"/>
                    <a:pt x="498" y="189"/>
                  </a:cubicBezTo>
                  <a:cubicBezTo>
                    <a:pt x="497" y="190"/>
                    <a:pt x="495" y="191"/>
                    <a:pt x="496" y="192"/>
                  </a:cubicBezTo>
                  <a:cubicBezTo>
                    <a:pt x="497" y="193"/>
                    <a:pt x="498" y="195"/>
                    <a:pt x="496" y="195"/>
                  </a:cubicBezTo>
                  <a:cubicBezTo>
                    <a:pt x="496" y="195"/>
                    <a:pt x="495" y="196"/>
                    <a:pt x="495" y="196"/>
                  </a:cubicBezTo>
                  <a:cubicBezTo>
                    <a:pt x="494" y="197"/>
                    <a:pt x="494" y="198"/>
                    <a:pt x="495" y="199"/>
                  </a:cubicBezTo>
                  <a:cubicBezTo>
                    <a:pt x="496" y="200"/>
                    <a:pt x="496" y="200"/>
                    <a:pt x="496" y="201"/>
                  </a:cubicBezTo>
                  <a:cubicBezTo>
                    <a:pt x="496" y="202"/>
                    <a:pt x="495" y="202"/>
                    <a:pt x="495" y="201"/>
                  </a:cubicBezTo>
                  <a:cubicBezTo>
                    <a:pt x="495" y="200"/>
                    <a:pt x="494" y="200"/>
                    <a:pt x="494" y="199"/>
                  </a:cubicBezTo>
                  <a:cubicBezTo>
                    <a:pt x="494" y="199"/>
                    <a:pt x="492" y="198"/>
                    <a:pt x="492" y="197"/>
                  </a:cubicBezTo>
                  <a:cubicBezTo>
                    <a:pt x="493" y="196"/>
                    <a:pt x="492" y="196"/>
                    <a:pt x="492" y="195"/>
                  </a:cubicBezTo>
                  <a:cubicBezTo>
                    <a:pt x="492" y="195"/>
                    <a:pt x="491" y="193"/>
                    <a:pt x="491" y="193"/>
                  </a:cubicBezTo>
                  <a:cubicBezTo>
                    <a:pt x="492" y="193"/>
                    <a:pt x="492" y="192"/>
                    <a:pt x="492" y="192"/>
                  </a:cubicBezTo>
                  <a:cubicBezTo>
                    <a:pt x="492" y="192"/>
                    <a:pt x="492" y="191"/>
                    <a:pt x="492" y="191"/>
                  </a:cubicBezTo>
                  <a:cubicBezTo>
                    <a:pt x="491" y="190"/>
                    <a:pt x="491" y="190"/>
                    <a:pt x="492" y="189"/>
                  </a:cubicBezTo>
                  <a:cubicBezTo>
                    <a:pt x="492" y="189"/>
                    <a:pt x="492" y="189"/>
                    <a:pt x="492" y="188"/>
                  </a:cubicBezTo>
                  <a:cubicBezTo>
                    <a:pt x="492" y="187"/>
                    <a:pt x="493" y="187"/>
                    <a:pt x="493" y="186"/>
                  </a:cubicBezTo>
                  <a:cubicBezTo>
                    <a:pt x="494" y="185"/>
                    <a:pt x="493" y="184"/>
                    <a:pt x="492" y="183"/>
                  </a:cubicBezTo>
                  <a:cubicBezTo>
                    <a:pt x="491" y="183"/>
                    <a:pt x="491" y="183"/>
                    <a:pt x="490" y="183"/>
                  </a:cubicBezTo>
                  <a:cubicBezTo>
                    <a:pt x="490" y="183"/>
                    <a:pt x="489" y="182"/>
                    <a:pt x="489" y="181"/>
                  </a:cubicBezTo>
                  <a:cubicBezTo>
                    <a:pt x="490" y="181"/>
                    <a:pt x="490" y="180"/>
                    <a:pt x="491" y="180"/>
                  </a:cubicBezTo>
                  <a:cubicBezTo>
                    <a:pt x="492" y="179"/>
                    <a:pt x="491" y="178"/>
                    <a:pt x="491" y="176"/>
                  </a:cubicBezTo>
                  <a:cubicBezTo>
                    <a:pt x="490" y="175"/>
                    <a:pt x="491" y="173"/>
                    <a:pt x="490" y="172"/>
                  </a:cubicBezTo>
                  <a:cubicBezTo>
                    <a:pt x="489" y="172"/>
                    <a:pt x="488" y="171"/>
                    <a:pt x="488" y="171"/>
                  </a:cubicBezTo>
                  <a:cubicBezTo>
                    <a:pt x="488" y="170"/>
                    <a:pt x="488" y="169"/>
                    <a:pt x="487" y="169"/>
                  </a:cubicBezTo>
                  <a:cubicBezTo>
                    <a:pt x="485" y="167"/>
                    <a:pt x="482" y="170"/>
                    <a:pt x="483" y="172"/>
                  </a:cubicBezTo>
                  <a:cubicBezTo>
                    <a:pt x="483" y="172"/>
                    <a:pt x="483" y="173"/>
                    <a:pt x="483" y="173"/>
                  </a:cubicBezTo>
                  <a:cubicBezTo>
                    <a:pt x="482" y="174"/>
                    <a:pt x="483" y="174"/>
                    <a:pt x="483" y="175"/>
                  </a:cubicBezTo>
                  <a:cubicBezTo>
                    <a:pt x="482" y="176"/>
                    <a:pt x="482" y="177"/>
                    <a:pt x="482" y="178"/>
                  </a:cubicBezTo>
                  <a:cubicBezTo>
                    <a:pt x="482" y="179"/>
                    <a:pt x="483" y="179"/>
                    <a:pt x="483" y="179"/>
                  </a:cubicBezTo>
                  <a:cubicBezTo>
                    <a:pt x="484" y="180"/>
                    <a:pt x="484" y="180"/>
                    <a:pt x="484" y="180"/>
                  </a:cubicBezTo>
                  <a:cubicBezTo>
                    <a:pt x="485" y="180"/>
                    <a:pt x="486" y="180"/>
                    <a:pt x="487" y="181"/>
                  </a:cubicBezTo>
                  <a:cubicBezTo>
                    <a:pt x="487" y="181"/>
                    <a:pt x="486" y="182"/>
                    <a:pt x="486" y="182"/>
                  </a:cubicBezTo>
                  <a:cubicBezTo>
                    <a:pt x="486" y="182"/>
                    <a:pt x="485" y="182"/>
                    <a:pt x="485" y="182"/>
                  </a:cubicBezTo>
                  <a:cubicBezTo>
                    <a:pt x="485" y="182"/>
                    <a:pt x="485" y="182"/>
                    <a:pt x="485" y="182"/>
                  </a:cubicBezTo>
                  <a:cubicBezTo>
                    <a:pt x="484" y="182"/>
                    <a:pt x="482" y="182"/>
                    <a:pt x="481" y="182"/>
                  </a:cubicBezTo>
                  <a:cubicBezTo>
                    <a:pt x="480" y="182"/>
                    <a:pt x="480" y="183"/>
                    <a:pt x="479" y="183"/>
                  </a:cubicBezTo>
                  <a:cubicBezTo>
                    <a:pt x="478" y="184"/>
                    <a:pt x="481" y="186"/>
                    <a:pt x="482" y="187"/>
                  </a:cubicBezTo>
                  <a:close/>
                  <a:moveTo>
                    <a:pt x="494" y="156"/>
                  </a:moveTo>
                  <a:cubicBezTo>
                    <a:pt x="494" y="156"/>
                    <a:pt x="494" y="156"/>
                    <a:pt x="494" y="156"/>
                  </a:cubicBezTo>
                  <a:cubicBezTo>
                    <a:pt x="494" y="156"/>
                    <a:pt x="494" y="156"/>
                    <a:pt x="493" y="156"/>
                  </a:cubicBezTo>
                  <a:cubicBezTo>
                    <a:pt x="493" y="156"/>
                    <a:pt x="493" y="157"/>
                    <a:pt x="493" y="157"/>
                  </a:cubicBezTo>
                  <a:cubicBezTo>
                    <a:pt x="493" y="158"/>
                    <a:pt x="493" y="159"/>
                    <a:pt x="494" y="159"/>
                  </a:cubicBezTo>
                  <a:cubicBezTo>
                    <a:pt x="495" y="159"/>
                    <a:pt x="496" y="158"/>
                    <a:pt x="496" y="157"/>
                  </a:cubicBezTo>
                  <a:cubicBezTo>
                    <a:pt x="496" y="156"/>
                    <a:pt x="495" y="156"/>
                    <a:pt x="494" y="156"/>
                  </a:cubicBezTo>
                  <a:close/>
                  <a:moveTo>
                    <a:pt x="512" y="368"/>
                  </a:moveTo>
                  <a:cubicBezTo>
                    <a:pt x="512" y="368"/>
                    <a:pt x="512" y="368"/>
                    <a:pt x="511" y="368"/>
                  </a:cubicBezTo>
                  <a:cubicBezTo>
                    <a:pt x="511" y="368"/>
                    <a:pt x="511" y="368"/>
                    <a:pt x="511" y="368"/>
                  </a:cubicBezTo>
                  <a:cubicBezTo>
                    <a:pt x="511" y="368"/>
                    <a:pt x="511" y="368"/>
                    <a:pt x="511" y="368"/>
                  </a:cubicBezTo>
                  <a:cubicBezTo>
                    <a:pt x="510" y="368"/>
                    <a:pt x="510" y="369"/>
                    <a:pt x="511" y="369"/>
                  </a:cubicBezTo>
                  <a:cubicBezTo>
                    <a:pt x="512" y="369"/>
                    <a:pt x="512" y="369"/>
                    <a:pt x="512" y="369"/>
                  </a:cubicBezTo>
                  <a:cubicBezTo>
                    <a:pt x="513" y="369"/>
                    <a:pt x="513" y="368"/>
                    <a:pt x="512" y="368"/>
                  </a:cubicBezTo>
                  <a:cubicBezTo>
                    <a:pt x="512" y="368"/>
                    <a:pt x="512" y="368"/>
                    <a:pt x="512" y="368"/>
                  </a:cubicBezTo>
                  <a:close/>
                  <a:moveTo>
                    <a:pt x="589" y="196"/>
                  </a:moveTo>
                  <a:cubicBezTo>
                    <a:pt x="589" y="197"/>
                    <a:pt x="589" y="197"/>
                    <a:pt x="589" y="198"/>
                  </a:cubicBezTo>
                  <a:cubicBezTo>
                    <a:pt x="589" y="199"/>
                    <a:pt x="589" y="201"/>
                    <a:pt x="590" y="202"/>
                  </a:cubicBezTo>
                  <a:cubicBezTo>
                    <a:pt x="590" y="202"/>
                    <a:pt x="591" y="203"/>
                    <a:pt x="592" y="203"/>
                  </a:cubicBezTo>
                  <a:cubicBezTo>
                    <a:pt x="592" y="203"/>
                    <a:pt x="592" y="203"/>
                    <a:pt x="592" y="203"/>
                  </a:cubicBezTo>
                  <a:cubicBezTo>
                    <a:pt x="592" y="203"/>
                    <a:pt x="592" y="203"/>
                    <a:pt x="592" y="203"/>
                  </a:cubicBezTo>
                  <a:cubicBezTo>
                    <a:pt x="592" y="203"/>
                    <a:pt x="592" y="202"/>
                    <a:pt x="592" y="202"/>
                  </a:cubicBezTo>
                  <a:cubicBezTo>
                    <a:pt x="592" y="201"/>
                    <a:pt x="592" y="201"/>
                    <a:pt x="592" y="201"/>
                  </a:cubicBezTo>
                  <a:cubicBezTo>
                    <a:pt x="592" y="200"/>
                    <a:pt x="592" y="200"/>
                    <a:pt x="592" y="199"/>
                  </a:cubicBezTo>
                  <a:cubicBezTo>
                    <a:pt x="593" y="198"/>
                    <a:pt x="593" y="198"/>
                    <a:pt x="593" y="197"/>
                  </a:cubicBezTo>
                  <a:cubicBezTo>
                    <a:pt x="593" y="196"/>
                    <a:pt x="593" y="194"/>
                    <a:pt x="592" y="193"/>
                  </a:cubicBezTo>
                  <a:cubicBezTo>
                    <a:pt x="591" y="193"/>
                    <a:pt x="590" y="191"/>
                    <a:pt x="589" y="192"/>
                  </a:cubicBezTo>
                  <a:cubicBezTo>
                    <a:pt x="588" y="192"/>
                    <a:pt x="588" y="193"/>
                    <a:pt x="588" y="194"/>
                  </a:cubicBezTo>
                  <a:cubicBezTo>
                    <a:pt x="588" y="194"/>
                    <a:pt x="588" y="195"/>
                    <a:pt x="588" y="195"/>
                  </a:cubicBezTo>
                  <a:cubicBezTo>
                    <a:pt x="588" y="196"/>
                    <a:pt x="588" y="196"/>
                    <a:pt x="589" y="196"/>
                  </a:cubicBezTo>
                  <a:close/>
                  <a:moveTo>
                    <a:pt x="574" y="534"/>
                  </a:moveTo>
                  <a:cubicBezTo>
                    <a:pt x="574" y="533"/>
                    <a:pt x="575" y="532"/>
                    <a:pt x="575" y="531"/>
                  </a:cubicBezTo>
                  <a:cubicBezTo>
                    <a:pt x="575" y="530"/>
                    <a:pt x="576" y="529"/>
                    <a:pt x="576" y="528"/>
                  </a:cubicBezTo>
                  <a:cubicBezTo>
                    <a:pt x="576" y="527"/>
                    <a:pt x="576" y="526"/>
                    <a:pt x="576" y="526"/>
                  </a:cubicBezTo>
                  <a:cubicBezTo>
                    <a:pt x="575" y="525"/>
                    <a:pt x="574" y="525"/>
                    <a:pt x="574" y="526"/>
                  </a:cubicBezTo>
                  <a:cubicBezTo>
                    <a:pt x="574" y="526"/>
                    <a:pt x="573" y="526"/>
                    <a:pt x="573" y="526"/>
                  </a:cubicBezTo>
                  <a:cubicBezTo>
                    <a:pt x="573" y="526"/>
                    <a:pt x="573" y="526"/>
                    <a:pt x="572" y="525"/>
                  </a:cubicBezTo>
                  <a:cubicBezTo>
                    <a:pt x="572" y="525"/>
                    <a:pt x="572" y="525"/>
                    <a:pt x="571" y="525"/>
                  </a:cubicBezTo>
                  <a:cubicBezTo>
                    <a:pt x="571" y="525"/>
                    <a:pt x="571" y="526"/>
                    <a:pt x="571" y="526"/>
                  </a:cubicBezTo>
                  <a:cubicBezTo>
                    <a:pt x="570" y="527"/>
                    <a:pt x="569" y="527"/>
                    <a:pt x="569" y="528"/>
                  </a:cubicBezTo>
                  <a:cubicBezTo>
                    <a:pt x="568" y="528"/>
                    <a:pt x="567" y="528"/>
                    <a:pt x="567" y="529"/>
                  </a:cubicBezTo>
                  <a:cubicBezTo>
                    <a:pt x="567" y="531"/>
                    <a:pt x="567" y="532"/>
                    <a:pt x="566" y="533"/>
                  </a:cubicBezTo>
                  <a:cubicBezTo>
                    <a:pt x="565" y="534"/>
                    <a:pt x="566" y="535"/>
                    <a:pt x="566" y="536"/>
                  </a:cubicBezTo>
                  <a:cubicBezTo>
                    <a:pt x="565" y="536"/>
                    <a:pt x="566" y="537"/>
                    <a:pt x="566" y="537"/>
                  </a:cubicBezTo>
                  <a:cubicBezTo>
                    <a:pt x="567" y="537"/>
                    <a:pt x="567" y="537"/>
                    <a:pt x="568" y="537"/>
                  </a:cubicBezTo>
                  <a:cubicBezTo>
                    <a:pt x="568" y="538"/>
                    <a:pt x="568" y="539"/>
                    <a:pt x="569" y="539"/>
                  </a:cubicBezTo>
                  <a:cubicBezTo>
                    <a:pt x="569" y="540"/>
                    <a:pt x="569" y="540"/>
                    <a:pt x="570" y="540"/>
                  </a:cubicBezTo>
                  <a:cubicBezTo>
                    <a:pt x="571" y="539"/>
                    <a:pt x="571" y="538"/>
                    <a:pt x="571" y="537"/>
                  </a:cubicBezTo>
                  <a:cubicBezTo>
                    <a:pt x="571" y="535"/>
                    <a:pt x="572" y="535"/>
                    <a:pt x="574" y="534"/>
                  </a:cubicBezTo>
                  <a:close/>
                  <a:moveTo>
                    <a:pt x="513" y="119"/>
                  </a:moveTo>
                  <a:cubicBezTo>
                    <a:pt x="513" y="120"/>
                    <a:pt x="513" y="121"/>
                    <a:pt x="514" y="121"/>
                  </a:cubicBezTo>
                  <a:cubicBezTo>
                    <a:pt x="515" y="121"/>
                    <a:pt x="515" y="121"/>
                    <a:pt x="515" y="121"/>
                  </a:cubicBezTo>
                  <a:cubicBezTo>
                    <a:pt x="516" y="121"/>
                    <a:pt x="515" y="120"/>
                    <a:pt x="517" y="120"/>
                  </a:cubicBezTo>
                  <a:cubicBezTo>
                    <a:pt x="517" y="120"/>
                    <a:pt x="518" y="120"/>
                    <a:pt x="518" y="120"/>
                  </a:cubicBezTo>
                  <a:cubicBezTo>
                    <a:pt x="519" y="121"/>
                    <a:pt x="520" y="121"/>
                    <a:pt x="520" y="121"/>
                  </a:cubicBezTo>
                  <a:cubicBezTo>
                    <a:pt x="521" y="121"/>
                    <a:pt x="522" y="120"/>
                    <a:pt x="523" y="121"/>
                  </a:cubicBezTo>
                  <a:cubicBezTo>
                    <a:pt x="523" y="121"/>
                    <a:pt x="524" y="121"/>
                    <a:pt x="524" y="121"/>
                  </a:cubicBezTo>
                  <a:cubicBezTo>
                    <a:pt x="525" y="121"/>
                    <a:pt x="526" y="121"/>
                    <a:pt x="527" y="121"/>
                  </a:cubicBezTo>
                  <a:cubicBezTo>
                    <a:pt x="527" y="121"/>
                    <a:pt x="528" y="121"/>
                    <a:pt x="528" y="121"/>
                  </a:cubicBezTo>
                  <a:cubicBezTo>
                    <a:pt x="529" y="121"/>
                    <a:pt x="529" y="121"/>
                    <a:pt x="529" y="121"/>
                  </a:cubicBezTo>
                  <a:cubicBezTo>
                    <a:pt x="528" y="122"/>
                    <a:pt x="527" y="123"/>
                    <a:pt x="526" y="124"/>
                  </a:cubicBezTo>
                  <a:cubicBezTo>
                    <a:pt x="526" y="124"/>
                    <a:pt x="526" y="126"/>
                    <a:pt x="527" y="126"/>
                  </a:cubicBezTo>
                  <a:cubicBezTo>
                    <a:pt x="528" y="126"/>
                    <a:pt x="529" y="125"/>
                    <a:pt x="530" y="127"/>
                  </a:cubicBezTo>
                  <a:cubicBezTo>
                    <a:pt x="530" y="127"/>
                    <a:pt x="530" y="127"/>
                    <a:pt x="531" y="128"/>
                  </a:cubicBezTo>
                  <a:cubicBezTo>
                    <a:pt x="531" y="128"/>
                    <a:pt x="532" y="128"/>
                    <a:pt x="532" y="129"/>
                  </a:cubicBezTo>
                  <a:cubicBezTo>
                    <a:pt x="532" y="130"/>
                    <a:pt x="532" y="131"/>
                    <a:pt x="533" y="131"/>
                  </a:cubicBezTo>
                  <a:cubicBezTo>
                    <a:pt x="534" y="131"/>
                    <a:pt x="535" y="130"/>
                    <a:pt x="535" y="131"/>
                  </a:cubicBezTo>
                  <a:cubicBezTo>
                    <a:pt x="535" y="132"/>
                    <a:pt x="535" y="132"/>
                    <a:pt x="535" y="133"/>
                  </a:cubicBezTo>
                  <a:cubicBezTo>
                    <a:pt x="535" y="133"/>
                    <a:pt x="535" y="133"/>
                    <a:pt x="535" y="133"/>
                  </a:cubicBezTo>
                  <a:cubicBezTo>
                    <a:pt x="535" y="134"/>
                    <a:pt x="535" y="134"/>
                    <a:pt x="535" y="135"/>
                  </a:cubicBezTo>
                  <a:cubicBezTo>
                    <a:pt x="535" y="136"/>
                    <a:pt x="535" y="137"/>
                    <a:pt x="534" y="138"/>
                  </a:cubicBezTo>
                  <a:cubicBezTo>
                    <a:pt x="533" y="139"/>
                    <a:pt x="533" y="141"/>
                    <a:pt x="533" y="142"/>
                  </a:cubicBezTo>
                  <a:cubicBezTo>
                    <a:pt x="533" y="143"/>
                    <a:pt x="532" y="145"/>
                    <a:pt x="533" y="145"/>
                  </a:cubicBezTo>
                  <a:cubicBezTo>
                    <a:pt x="534" y="146"/>
                    <a:pt x="534" y="146"/>
                    <a:pt x="534" y="146"/>
                  </a:cubicBezTo>
                  <a:cubicBezTo>
                    <a:pt x="535" y="147"/>
                    <a:pt x="535" y="147"/>
                    <a:pt x="536" y="147"/>
                  </a:cubicBezTo>
                  <a:cubicBezTo>
                    <a:pt x="536" y="147"/>
                    <a:pt x="537" y="147"/>
                    <a:pt x="538" y="147"/>
                  </a:cubicBezTo>
                  <a:cubicBezTo>
                    <a:pt x="538" y="147"/>
                    <a:pt x="539" y="148"/>
                    <a:pt x="539" y="148"/>
                  </a:cubicBezTo>
                  <a:cubicBezTo>
                    <a:pt x="540" y="148"/>
                    <a:pt x="541" y="147"/>
                    <a:pt x="541" y="147"/>
                  </a:cubicBezTo>
                  <a:cubicBezTo>
                    <a:pt x="542" y="146"/>
                    <a:pt x="542" y="145"/>
                    <a:pt x="543" y="144"/>
                  </a:cubicBezTo>
                  <a:cubicBezTo>
                    <a:pt x="543" y="143"/>
                    <a:pt x="544" y="143"/>
                    <a:pt x="545" y="143"/>
                  </a:cubicBezTo>
                  <a:cubicBezTo>
                    <a:pt x="546" y="141"/>
                    <a:pt x="546" y="140"/>
                    <a:pt x="546" y="139"/>
                  </a:cubicBezTo>
                  <a:cubicBezTo>
                    <a:pt x="546" y="137"/>
                    <a:pt x="546" y="136"/>
                    <a:pt x="547" y="136"/>
                  </a:cubicBezTo>
                  <a:cubicBezTo>
                    <a:pt x="547" y="135"/>
                    <a:pt x="548" y="134"/>
                    <a:pt x="548" y="134"/>
                  </a:cubicBezTo>
                  <a:cubicBezTo>
                    <a:pt x="548" y="132"/>
                    <a:pt x="547" y="130"/>
                    <a:pt x="548" y="128"/>
                  </a:cubicBezTo>
                  <a:cubicBezTo>
                    <a:pt x="550" y="127"/>
                    <a:pt x="550" y="126"/>
                    <a:pt x="552" y="125"/>
                  </a:cubicBezTo>
                  <a:cubicBezTo>
                    <a:pt x="553" y="124"/>
                    <a:pt x="554" y="123"/>
                    <a:pt x="554" y="121"/>
                  </a:cubicBezTo>
                  <a:cubicBezTo>
                    <a:pt x="554" y="120"/>
                    <a:pt x="553" y="119"/>
                    <a:pt x="554" y="118"/>
                  </a:cubicBezTo>
                  <a:cubicBezTo>
                    <a:pt x="555" y="118"/>
                    <a:pt x="555" y="117"/>
                    <a:pt x="556" y="117"/>
                  </a:cubicBezTo>
                  <a:cubicBezTo>
                    <a:pt x="556" y="116"/>
                    <a:pt x="556" y="116"/>
                    <a:pt x="556" y="116"/>
                  </a:cubicBezTo>
                  <a:cubicBezTo>
                    <a:pt x="556" y="115"/>
                    <a:pt x="556" y="114"/>
                    <a:pt x="556" y="113"/>
                  </a:cubicBezTo>
                  <a:cubicBezTo>
                    <a:pt x="555" y="112"/>
                    <a:pt x="554" y="111"/>
                    <a:pt x="553" y="110"/>
                  </a:cubicBezTo>
                  <a:cubicBezTo>
                    <a:pt x="552" y="110"/>
                    <a:pt x="551" y="110"/>
                    <a:pt x="551" y="109"/>
                  </a:cubicBezTo>
                  <a:cubicBezTo>
                    <a:pt x="550" y="109"/>
                    <a:pt x="550" y="109"/>
                    <a:pt x="549" y="109"/>
                  </a:cubicBezTo>
                  <a:cubicBezTo>
                    <a:pt x="548" y="109"/>
                    <a:pt x="548" y="108"/>
                    <a:pt x="549" y="107"/>
                  </a:cubicBezTo>
                  <a:cubicBezTo>
                    <a:pt x="549" y="107"/>
                    <a:pt x="549" y="106"/>
                    <a:pt x="550" y="106"/>
                  </a:cubicBezTo>
                  <a:cubicBezTo>
                    <a:pt x="550" y="106"/>
                    <a:pt x="552" y="106"/>
                    <a:pt x="551" y="105"/>
                  </a:cubicBezTo>
                  <a:cubicBezTo>
                    <a:pt x="551" y="104"/>
                    <a:pt x="551" y="103"/>
                    <a:pt x="551" y="102"/>
                  </a:cubicBezTo>
                  <a:cubicBezTo>
                    <a:pt x="550" y="102"/>
                    <a:pt x="550" y="102"/>
                    <a:pt x="550" y="101"/>
                  </a:cubicBezTo>
                  <a:cubicBezTo>
                    <a:pt x="550" y="100"/>
                    <a:pt x="550" y="100"/>
                    <a:pt x="550" y="99"/>
                  </a:cubicBezTo>
                  <a:cubicBezTo>
                    <a:pt x="550" y="99"/>
                    <a:pt x="551" y="97"/>
                    <a:pt x="550" y="97"/>
                  </a:cubicBezTo>
                  <a:cubicBezTo>
                    <a:pt x="550" y="96"/>
                    <a:pt x="549" y="96"/>
                    <a:pt x="549" y="96"/>
                  </a:cubicBezTo>
                  <a:cubicBezTo>
                    <a:pt x="548" y="96"/>
                    <a:pt x="547" y="96"/>
                    <a:pt x="546" y="96"/>
                  </a:cubicBezTo>
                  <a:cubicBezTo>
                    <a:pt x="546" y="96"/>
                    <a:pt x="546" y="97"/>
                    <a:pt x="545" y="97"/>
                  </a:cubicBezTo>
                  <a:cubicBezTo>
                    <a:pt x="545" y="97"/>
                    <a:pt x="544" y="98"/>
                    <a:pt x="544" y="98"/>
                  </a:cubicBezTo>
                  <a:cubicBezTo>
                    <a:pt x="543" y="98"/>
                    <a:pt x="541" y="98"/>
                    <a:pt x="541" y="99"/>
                  </a:cubicBezTo>
                  <a:cubicBezTo>
                    <a:pt x="541" y="100"/>
                    <a:pt x="541" y="99"/>
                    <a:pt x="541" y="100"/>
                  </a:cubicBezTo>
                  <a:cubicBezTo>
                    <a:pt x="541" y="101"/>
                    <a:pt x="540" y="101"/>
                    <a:pt x="540" y="101"/>
                  </a:cubicBezTo>
                  <a:cubicBezTo>
                    <a:pt x="540" y="101"/>
                    <a:pt x="537" y="102"/>
                    <a:pt x="537" y="102"/>
                  </a:cubicBezTo>
                  <a:cubicBezTo>
                    <a:pt x="537" y="100"/>
                    <a:pt x="539" y="99"/>
                    <a:pt x="540" y="98"/>
                  </a:cubicBezTo>
                  <a:cubicBezTo>
                    <a:pt x="541" y="96"/>
                    <a:pt x="539" y="95"/>
                    <a:pt x="540" y="94"/>
                  </a:cubicBezTo>
                  <a:cubicBezTo>
                    <a:pt x="540" y="92"/>
                    <a:pt x="541" y="91"/>
                    <a:pt x="540" y="90"/>
                  </a:cubicBezTo>
                  <a:cubicBezTo>
                    <a:pt x="540" y="89"/>
                    <a:pt x="539" y="89"/>
                    <a:pt x="539" y="88"/>
                  </a:cubicBezTo>
                  <a:cubicBezTo>
                    <a:pt x="538" y="88"/>
                    <a:pt x="538" y="87"/>
                    <a:pt x="537" y="86"/>
                  </a:cubicBezTo>
                  <a:cubicBezTo>
                    <a:pt x="536" y="85"/>
                    <a:pt x="536" y="84"/>
                    <a:pt x="535" y="84"/>
                  </a:cubicBezTo>
                  <a:cubicBezTo>
                    <a:pt x="534" y="84"/>
                    <a:pt x="533" y="84"/>
                    <a:pt x="533" y="85"/>
                  </a:cubicBezTo>
                  <a:cubicBezTo>
                    <a:pt x="532" y="85"/>
                    <a:pt x="531" y="85"/>
                    <a:pt x="530" y="85"/>
                  </a:cubicBezTo>
                  <a:cubicBezTo>
                    <a:pt x="530" y="85"/>
                    <a:pt x="530" y="85"/>
                    <a:pt x="530" y="85"/>
                  </a:cubicBezTo>
                  <a:cubicBezTo>
                    <a:pt x="529" y="86"/>
                    <a:pt x="526" y="87"/>
                    <a:pt x="526" y="85"/>
                  </a:cubicBezTo>
                  <a:cubicBezTo>
                    <a:pt x="526" y="84"/>
                    <a:pt x="526" y="83"/>
                    <a:pt x="525" y="83"/>
                  </a:cubicBezTo>
                  <a:cubicBezTo>
                    <a:pt x="524" y="82"/>
                    <a:pt x="523" y="83"/>
                    <a:pt x="523" y="84"/>
                  </a:cubicBezTo>
                  <a:cubicBezTo>
                    <a:pt x="523" y="84"/>
                    <a:pt x="523" y="85"/>
                    <a:pt x="523" y="85"/>
                  </a:cubicBezTo>
                  <a:cubicBezTo>
                    <a:pt x="522" y="87"/>
                    <a:pt x="521" y="86"/>
                    <a:pt x="520" y="87"/>
                  </a:cubicBezTo>
                  <a:cubicBezTo>
                    <a:pt x="520" y="87"/>
                    <a:pt x="520" y="87"/>
                    <a:pt x="520" y="87"/>
                  </a:cubicBezTo>
                  <a:cubicBezTo>
                    <a:pt x="520" y="87"/>
                    <a:pt x="520" y="88"/>
                    <a:pt x="520" y="88"/>
                  </a:cubicBezTo>
                  <a:cubicBezTo>
                    <a:pt x="521" y="89"/>
                    <a:pt x="520" y="90"/>
                    <a:pt x="519" y="91"/>
                  </a:cubicBezTo>
                  <a:cubicBezTo>
                    <a:pt x="519" y="92"/>
                    <a:pt x="518" y="93"/>
                    <a:pt x="519" y="94"/>
                  </a:cubicBezTo>
                  <a:cubicBezTo>
                    <a:pt x="519" y="95"/>
                    <a:pt x="521" y="94"/>
                    <a:pt x="522" y="94"/>
                  </a:cubicBezTo>
                  <a:cubicBezTo>
                    <a:pt x="522" y="94"/>
                    <a:pt x="523" y="94"/>
                    <a:pt x="523" y="93"/>
                  </a:cubicBezTo>
                  <a:cubicBezTo>
                    <a:pt x="523" y="93"/>
                    <a:pt x="525" y="92"/>
                    <a:pt x="525" y="93"/>
                  </a:cubicBezTo>
                  <a:cubicBezTo>
                    <a:pt x="525" y="93"/>
                    <a:pt x="524" y="93"/>
                    <a:pt x="524" y="94"/>
                  </a:cubicBezTo>
                  <a:cubicBezTo>
                    <a:pt x="524" y="94"/>
                    <a:pt x="524" y="95"/>
                    <a:pt x="523" y="95"/>
                  </a:cubicBezTo>
                  <a:cubicBezTo>
                    <a:pt x="523" y="96"/>
                    <a:pt x="522" y="97"/>
                    <a:pt x="522" y="98"/>
                  </a:cubicBezTo>
                  <a:cubicBezTo>
                    <a:pt x="521" y="98"/>
                    <a:pt x="516" y="102"/>
                    <a:pt x="518" y="102"/>
                  </a:cubicBezTo>
                  <a:cubicBezTo>
                    <a:pt x="519" y="103"/>
                    <a:pt x="520" y="102"/>
                    <a:pt x="521" y="101"/>
                  </a:cubicBezTo>
                  <a:cubicBezTo>
                    <a:pt x="521" y="101"/>
                    <a:pt x="522" y="100"/>
                    <a:pt x="522" y="100"/>
                  </a:cubicBezTo>
                  <a:cubicBezTo>
                    <a:pt x="523" y="99"/>
                    <a:pt x="524" y="98"/>
                    <a:pt x="525" y="97"/>
                  </a:cubicBezTo>
                  <a:cubicBezTo>
                    <a:pt x="526" y="97"/>
                    <a:pt x="527" y="98"/>
                    <a:pt x="527" y="99"/>
                  </a:cubicBezTo>
                  <a:cubicBezTo>
                    <a:pt x="527" y="100"/>
                    <a:pt x="526" y="100"/>
                    <a:pt x="526" y="101"/>
                  </a:cubicBezTo>
                  <a:cubicBezTo>
                    <a:pt x="525" y="101"/>
                    <a:pt x="525" y="101"/>
                    <a:pt x="525" y="102"/>
                  </a:cubicBezTo>
                  <a:cubicBezTo>
                    <a:pt x="524" y="103"/>
                    <a:pt x="523" y="104"/>
                    <a:pt x="525" y="105"/>
                  </a:cubicBezTo>
                  <a:cubicBezTo>
                    <a:pt x="525" y="106"/>
                    <a:pt x="525" y="106"/>
                    <a:pt x="526" y="106"/>
                  </a:cubicBezTo>
                  <a:cubicBezTo>
                    <a:pt x="526" y="106"/>
                    <a:pt x="527" y="106"/>
                    <a:pt x="527" y="106"/>
                  </a:cubicBezTo>
                  <a:cubicBezTo>
                    <a:pt x="529" y="108"/>
                    <a:pt x="525" y="108"/>
                    <a:pt x="524" y="109"/>
                  </a:cubicBezTo>
                  <a:cubicBezTo>
                    <a:pt x="523" y="109"/>
                    <a:pt x="526" y="110"/>
                    <a:pt x="524" y="112"/>
                  </a:cubicBezTo>
                  <a:cubicBezTo>
                    <a:pt x="524" y="112"/>
                    <a:pt x="524" y="113"/>
                    <a:pt x="523" y="113"/>
                  </a:cubicBezTo>
                  <a:cubicBezTo>
                    <a:pt x="523" y="114"/>
                    <a:pt x="522" y="115"/>
                    <a:pt x="522" y="114"/>
                  </a:cubicBezTo>
                  <a:cubicBezTo>
                    <a:pt x="521" y="114"/>
                    <a:pt x="521" y="114"/>
                    <a:pt x="520" y="113"/>
                  </a:cubicBezTo>
                  <a:cubicBezTo>
                    <a:pt x="520" y="112"/>
                    <a:pt x="520" y="112"/>
                    <a:pt x="519" y="112"/>
                  </a:cubicBezTo>
                  <a:cubicBezTo>
                    <a:pt x="519" y="112"/>
                    <a:pt x="518" y="111"/>
                    <a:pt x="517" y="111"/>
                  </a:cubicBezTo>
                  <a:cubicBezTo>
                    <a:pt x="517" y="110"/>
                    <a:pt x="517" y="110"/>
                    <a:pt x="516" y="110"/>
                  </a:cubicBezTo>
                  <a:cubicBezTo>
                    <a:pt x="515" y="110"/>
                    <a:pt x="515" y="110"/>
                    <a:pt x="515" y="110"/>
                  </a:cubicBezTo>
                  <a:cubicBezTo>
                    <a:pt x="514" y="110"/>
                    <a:pt x="514" y="111"/>
                    <a:pt x="513" y="111"/>
                  </a:cubicBezTo>
                  <a:cubicBezTo>
                    <a:pt x="513" y="111"/>
                    <a:pt x="513" y="112"/>
                    <a:pt x="513" y="112"/>
                  </a:cubicBezTo>
                  <a:cubicBezTo>
                    <a:pt x="512" y="113"/>
                    <a:pt x="512" y="113"/>
                    <a:pt x="511" y="114"/>
                  </a:cubicBezTo>
                  <a:cubicBezTo>
                    <a:pt x="511" y="115"/>
                    <a:pt x="511" y="115"/>
                    <a:pt x="511" y="116"/>
                  </a:cubicBezTo>
                  <a:cubicBezTo>
                    <a:pt x="511" y="116"/>
                    <a:pt x="511" y="116"/>
                    <a:pt x="511" y="117"/>
                  </a:cubicBezTo>
                  <a:cubicBezTo>
                    <a:pt x="512" y="117"/>
                    <a:pt x="513" y="118"/>
                    <a:pt x="513" y="119"/>
                  </a:cubicBezTo>
                  <a:close/>
                  <a:moveTo>
                    <a:pt x="558" y="144"/>
                  </a:moveTo>
                  <a:cubicBezTo>
                    <a:pt x="559" y="145"/>
                    <a:pt x="559" y="145"/>
                    <a:pt x="559" y="145"/>
                  </a:cubicBezTo>
                  <a:cubicBezTo>
                    <a:pt x="560" y="146"/>
                    <a:pt x="560" y="147"/>
                    <a:pt x="559" y="148"/>
                  </a:cubicBezTo>
                  <a:cubicBezTo>
                    <a:pt x="558" y="149"/>
                    <a:pt x="559" y="150"/>
                    <a:pt x="560" y="150"/>
                  </a:cubicBezTo>
                  <a:cubicBezTo>
                    <a:pt x="560" y="150"/>
                    <a:pt x="560" y="150"/>
                    <a:pt x="560" y="150"/>
                  </a:cubicBezTo>
                  <a:cubicBezTo>
                    <a:pt x="560" y="150"/>
                    <a:pt x="561" y="149"/>
                    <a:pt x="562" y="149"/>
                  </a:cubicBezTo>
                  <a:cubicBezTo>
                    <a:pt x="563" y="148"/>
                    <a:pt x="563" y="150"/>
                    <a:pt x="563" y="151"/>
                  </a:cubicBezTo>
                  <a:cubicBezTo>
                    <a:pt x="563" y="151"/>
                    <a:pt x="564" y="151"/>
                    <a:pt x="564" y="151"/>
                  </a:cubicBezTo>
                  <a:cubicBezTo>
                    <a:pt x="564" y="151"/>
                    <a:pt x="565" y="151"/>
                    <a:pt x="565" y="151"/>
                  </a:cubicBezTo>
                  <a:cubicBezTo>
                    <a:pt x="566" y="151"/>
                    <a:pt x="567" y="150"/>
                    <a:pt x="568" y="150"/>
                  </a:cubicBezTo>
                  <a:cubicBezTo>
                    <a:pt x="568" y="150"/>
                    <a:pt x="570" y="150"/>
                    <a:pt x="570" y="150"/>
                  </a:cubicBezTo>
                  <a:cubicBezTo>
                    <a:pt x="571" y="149"/>
                    <a:pt x="571" y="149"/>
                    <a:pt x="571" y="149"/>
                  </a:cubicBezTo>
                  <a:cubicBezTo>
                    <a:pt x="571" y="147"/>
                    <a:pt x="572" y="150"/>
                    <a:pt x="573" y="150"/>
                  </a:cubicBezTo>
                  <a:cubicBezTo>
                    <a:pt x="573" y="151"/>
                    <a:pt x="574" y="150"/>
                    <a:pt x="575" y="150"/>
                  </a:cubicBezTo>
                  <a:cubicBezTo>
                    <a:pt x="575" y="150"/>
                    <a:pt x="575" y="150"/>
                    <a:pt x="575" y="150"/>
                  </a:cubicBezTo>
                  <a:cubicBezTo>
                    <a:pt x="576" y="149"/>
                    <a:pt x="577" y="149"/>
                    <a:pt x="578" y="149"/>
                  </a:cubicBezTo>
                  <a:cubicBezTo>
                    <a:pt x="579" y="148"/>
                    <a:pt x="579" y="147"/>
                    <a:pt x="579" y="147"/>
                  </a:cubicBezTo>
                  <a:cubicBezTo>
                    <a:pt x="579" y="146"/>
                    <a:pt x="580" y="146"/>
                    <a:pt x="580" y="145"/>
                  </a:cubicBezTo>
                  <a:cubicBezTo>
                    <a:pt x="580" y="145"/>
                    <a:pt x="579" y="144"/>
                    <a:pt x="579" y="144"/>
                  </a:cubicBezTo>
                  <a:cubicBezTo>
                    <a:pt x="579" y="143"/>
                    <a:pt x="578" y="143"/>
                    <a:pt x="578" y="143"/>
                  </a:cubicBezTo>
                  <a:cubicBezTo>
                    <a:pt x="578" y="143"/>
                    <a:pt x="577" y="142"/>
                    <a:pt x="577" y="142"/>
                  </a:cubicBezTo>
                  <a:cubicBezTo>
                    <a:pt x="577" y="142"/>
                    <a:pt x="577" y="141"/>
                    <a:pt x="577" y="141"/>
                  </a:cubicBezTo>
                  <a:cubicBezTo>
                    <a:pt x="577" y="141"/>
                    <a:pt x="577" y="141"/>
                    <a:pt x="577" y="140"/>
                  </a:cubicBezTo>
                  <a:cubicBezTo>
                    <a:pt x="577" y="140"/>
                    <a:pt x="577" y="140"/>
                    <a:pt x="577" y="140"/>
                  </a:cubicBezTo>
                  <a:cubicBezTo>
                    <a:pt x="578" y="140"/>
                    <a:pt x="579" y="140"/>
                    <a:pt x="580" y="140"/>
                  </a:cubicBezTo>
                  <a:cubicBezTo>
                    <a:pt x="580" y="139"/>
                    <a:pt x="582" y="139"/>
                    <a:pt x="582" y="138"/>
                  </a:cubicBezTo>
                  <a:cubicBezTo>
                    <a:pt x="582" y="138"/>
                    <a:pt x="582" y="137"/>
                    <a:pt x="582" y="137"/>
                  </a:cubicBezTo>
                  <a:cubicBezTo>
                    <a:pt x="582" y="136"/>
                    <a:pt x="581" y="135"/>
                    <a:pt x="581" y="134"/>
                  </a:cubicBezTo>
                  <a:cubicBezTo>
                    <a:pt x="581" y="134"/>
                    <a:pt x="580" y="133"/>
                    <a:pt x="580" y="133"/>
                  </a:cubicBezTo>
                  <a:cubicBezTo>
                    <a:pt x="579" y="132"/>
                    <a:pt x="578" y="132"/>
                    <a:pt x="578" y="131"/>
                  </a:cubicBezTo>
                  <a:cubicBezTo>
                    <a:pt x="577" y="129"/>
                    <a:pt x="575" y="128"/>
                    <a:pt x="575" y="126"/>
                  </a:cubicBezTo>
                  <a:cubicBezTo>
                    <a:pt x="575" y="125"/>
                    <a:pt x="574" y="125"/>
                    <a:pt x="573" y="124"/>
                  </a:cubicBezTo>
                  <a:cubicBezTo>
                    <a:pt x="572" y="124"/>
                    <a:pt x="573" y="121"/>
                    <a:pt x="572" y="121"/>
                  </a:cubicBezTo>
                  <a:cubicBezTo>
                    <a:pt x="571" y="120"/>
                    <a:pt x="571" y="119"/>
                    <a:pt x="570" y="118"/>
                  </a:cubicBezTo>
                  <a:cubicBezTo>
                    <a:pt x="570" y="118"/>
                    <a:pt x="569" y="117"/>
                    <a:pt x="568" y="116"/>
                  </a:cubicBezTo>
                  <a:cubicBezTo>
                    <a:pt x="568" y="116"/>
                    <a:pt x="568" y="116"/>
                    <a:pt x="568" y="116"/>
                  </a:cubicBezTo>
                  <a:cubicBezTo>
                    <a:pt x="567" y="117"/>
                    <a:pt x="567" y="117"/>
                    <a:pt x="566" y="117"/>
                  </a:cubicBezTo>
                  <a:cubicBezTo>
                    <a:pt x="566" y="118"/>
                    <a:pt x="566" y="118"/>
                    <a:pt x="565" y="118"/>
                  </a:cubicBezTo>
                  <a:cubicBezTo>
                    <a:pt x="564" y="119"/>
                    <a:pt x="564" y="119"/>
                    <a:pt x="563" y="120"/>
                  </a:cubicBezTo>
                  <a:cubicBezTo>
                    <a:pt x="563" y="121"/>
                    <a:pt x="564" y="123"/>
                    <a:pt x="562" y="123"/>
                  </a:cubicBezTo>
                  <a:cubicBezTo>
                    <a:pt x="561" y="123"/>
                    <a:pt x="560" y="124"/>
                    <a:pt x="560" y="124"/>
                  </a:cubicBezTo>
                  <a:cubicBezTo>
                    <a:pt x="559" y="124"/>
                    <a:pt x="559" y="124"/>
                    <a:pt x="559" y="124"/>
                  </a:cubicBezTo>
                  <a:cubicBezTo>
                    <a:pt x="559" y="125"/>
                    <a:pt x="560" y="126"/>
                    <a:pt x="560" y="127"/>
                  </a:cubicBezTo>
                  <a:cubicBezTo>
                    <a:pt x="560" y="128"/>
                    <a:pt x="559" y="128"/>
                    <a:pt x="559" y="129"/>
                  </a:cubicBezTo>
                  <a:cubicBezTo>
                    <a:pt x="559" y="129"/>
                    <a:pt x="559" y="129"/>
                    <a:pt x="559" y="129"/>
                  </a:cubicBezTo>
                  <a:cubicBezTo>
                    <a:pt x="559" y="130"/>
                    <a:pt x="559" y="131"/>
                    <a:pt x="559" y="132"/>
                  </a:cubicBezTo>
                  <a:cubicBezTo>
                    <a:pt x="560" y="133"/>
                    <a:pt x="559" y="133"/>
                    <a:pt x="559" y="134"/>
                  </a:cubicBezTo>
                  <a:cubicBezTo>
                    <a:pt x="558" y="135"/>
                    <a:pt x="559" y="136"/>
                    <a:pt x="560" y="137"/>
                  </a:cubicBezTo>
                  <a:cubicBezTo>
                    <a:pt x="561" y="137"/>
                    <a:pt x="561" y="137"/>
                    <a:pt x="562" y="139"/>
                  </a:cubicBezTo>
                  <a:cubicBezTo>
                    <a:pt x="562" y="139"/>
                    <a:pt x="563" y="140"/>
                    <a:pt x="563" y="141"/>
                  </a:cubicBezTo>
                  <a:cubicBezTo>
                    <a:pt x="562" y="141"/>
                    <a:pt x="561" y="140"/>
                    <a:pt x="560" y="140"/>
                  </a:cubicBezTo>
                  <a:cubicBezTo>
                    <a:pt x="560" y="140"/>
                    <a:pt x="559" y="140"/>
                    <a:pt x="558" y="140"/>
                  </a:cubicBezTo>
                  <a:cubicBezTo>
                    <a:pt x="558" y="140"/>
                    <a:pt x="556" y="142"/>
                    <a:pt x="557" y="142"/>
                  </a:cubicBezTo>
                  <a:cubicBezTo>
                    <a:pt x="557" y="143"/>
                    <a:pt x="558" y="144"/>
                    <a:pt x="558" y="144"/>
                  </a:cubicBezTo>
                  <a:close/>
                  <a:moveTo>
                    <a:pt x="523" y="123"/>
                  </a:moveTo>
                  <a:cubicBezTo>
                    <a:pt x="522" y="123"/>
                    <a:pt x="521" y="123"/>
                    <a:pt x="521" y="124"/>
                  </a:cubicBezTo>
                  <a:cubicBezTo>
                    <a:pt x="520" y="125"/>
                    <a:pt x="520" y="126"/>
                    <a:pt x="519" y="126"/>
                  </a:cubicBezTo>
                  <a:cubicBezTo>
                    <a:pt x="519" y="127"/>
                    <a:pt x="520" y="127"/>
                    <a:pt x="520" y="127"/>
                  </a:cubicBezTo>
                  <a:cubicBezTo>
                    <a:pt x="520" y="127"/>
                    <a:pt x="521" y="127"/>
                    <a:pt x="521" y="126"/>
                  </a:cubicBezTo>
                  <a:cubicBezTo>
                    <a:pt x="522" y="126"/>
                    <a:pt x="523" y="126"/>
                    <a:pt x="523" y="125"/>
                  </a:cubicBezTo>
                  <a:cubicBezTo>
                    <a:pt x="523" y="125"/>
                    <a:pt x="524" y="125"/>
                    <a:pt x="523" y="124"/>
                  </a:cubicBezTo>
                  <a:cubicBezTo>
                    <a:pt x="523" y="124"/>
                    <a:pt x="523" y="124"/>
                    <a:pt x="523" y="124"/>
                  </a:cubicBezTo>
                  <a:cubicBezTo>
                    <a:pt x="523" y="123"/>
                    <a:pt x="523" y="123"/>
                    <a:pt x="523" y="123"/>
                  </a:cubicBezTo>
                  <a:close/>
                  <a:moveTo>
                    <a:pt x="463" y="209"/>
                  </a:moveTo>
                  <a:cubicBezTo>
                    <a:pt x="463" y="210"/>
                    <a:pt x="462" y="210"/>
                    <a:pt x="461" y="211"/>
                  </a:cubicBezTo>
                  <a:cubicBezTo>
                    <a:pt x="461" y="211"/>
                    <a:pt x="460" y="211"/>
                    <a:pt x="461" y="212"/>
                  </a:cubicBezTo>
                  <a:cubicBezTo>
                    <a:pt x="461" y="213"/>
                    <a:pt x="461" y="213"/>
                    <a:pt x="462" y="213"/>
                  </a:cubicBezTo>
                  <a:cubicBezTo>
                    <a:pt x="463" y="214"/>
                    <a:pt x="463" y="215"/>
                    <a:pt x="464" y="215"/>
                  </a:cubicBezTo>
                  <a:cubicBezTo>
                    <a:pt x="466" y="216"/>
                    <a:pt x="467" y="214"/>
                    <a:pt x="468" y="214"/>
                  </a:cubicBezTo>
                  <a:cubicBezTo>
                    <a:pt x="469" y="213"/>
                    <a:pt x="470" y="213"/>
                    <a:pt x="470" y="213"/>
                  </a:cubicBezTo>
                  <a:cubicBezTo>
                    <a:pt x="470" y="212"/>
                    <a:pt x="470" y="211"/>
                    <a:pt x="470" y="210"/>
                  </a:cubicBezTo>
                  <a:cubicBezTo>
                    <a:pt x="470" y="208"/>
                    <a:pt x="470" y="206"/>
                    <a:pt x="470" y="204"/>
                  </a:cubicBezTo>
                  <a:cubicBezTo>
                    <a:pt x="469" y="204"/>
                    <a:pt x="468" y="204"/>
                    <a:pt x="467" y="204"/>
                  </a:cubicBezTo>
                  <a:cubicBezTo>
                    <a:pt x="467" y="204"/>
                    <a:pt x="467" y="204"/>
                    <a:pt x="467" y="205"/>
                  </a:cubicBezTo>
                  <a:cubicBezTo>
                    <a:pt x="467" y="205"/>
                    <a:pt x="466" y="206"/>
                    <a:pt x="465" y="206"/>
                  </a:cubicBezTo>
                  <a:cubicBezTo>
                    <a:pt x="464" y="207"/>
                    <a:pt x="463" y="208"/>
                    <a:pt x="463" y="209"/>
                  </a:cubicBezTo>
                  <a:close/>
                  <a:moveTo>
                    <a:pt x="525" y="146"/>
                  </a:moveTo>
                  <a:cubicBezTo>
                    <a:pt x="525" y="146"/>
                    <a:pt x="525" y="146"/>
                    <a:pt x="526" y="146"/>
                  </a:cubicBezTo>
                  <a:cubicBezTo>
                    <a:pt x="526" y="147"/>
                    <a:pt x="526" y="147"/>
                    <a:pt x="526" y="147"/>
                  </a:cubicBezTo>
                  <a:cubicBezTo>
                    <a:pt x="527" y="147"/>
                    <a:pt x="528" y="146"/>
                    <a:pt x="527" y="145"/>
                  </a:cubicBezTo>
                  <a:cubicBezTo>
                    <a:pt x="527" y="144"/>
                    <a:pt x="526" y="144"/>
                    <a:pt x="527" y="142"/>
                  </a:cubicBezTo>
                  <a:cubicBezTo>
                    <a:pt x="527" y="142"/>
                    <a:pt x="527" y="141"/>
                    <a:pt x="527" y="140"/>
                  </a:cubicBezTo>
                  <a:cubicBezTo>
                    <a:pt x="527" y="140"/>
                    <a:pt x="526" y="139"/>
                    <a:pt x="525" y="138"/>
                  </a:cubicBezTo>
                  <a:cubicBezTo>
                    <a:pt x="525" y="138"/>
                    <a:pt x="524" y="137"/>
                    <a:pt x="523" y="136"/>
                  </a:cubicBezTo>
                  <a:cubicBezTo>
                    <a:pt x="523" y="136"/>
                    <a:pt x="522" y="136"/>
                    <a:pt x="521" y="136"/>
                  </a:cubicBezTo>
                  <a:cubicBezTo>
                    <a:pt x="520" y="136"/>
                    <a:pt x="519" y="136"/>
                    <a:pt x="518" y="136"/>
                  </a:cubicBezTo>
                  <a:cubicBezTo>
                    <a:pt x="517" y="136"/>
                    <a:pt x="517" y="137"/>
                    <a:pt x="516" y="138"/>
                  </a:cubicBezTo>
                  <a:cubicBezTo>
                    <a:pt x="516" y="138"/>
                    <a:pt x="517" y="139"/>
                    <a:pt x="517" y="140"/>
                  </a:cubicBezTo>
                  <a:cubicBezTo>
                    <a:pt x="516" y="141"/>
                    <a:pt x="517" y="141"/>
                    <a:pt x="518" y="141"/>
                  </a:cubicBezTo>
                  <a:cubicBezTo>
                    <a:pt x="518" y="142"/>
                    <a:pt x="518" y="143"/>
                    <a:pt x="519" y="143"/>
                  </a:cubicBezTo>
                  <a:cubicBezTo>
                    <a:pt x="519" y="144"/>
                    <a:pt x="520" y="145"/>
                    <a:pt x="521" y="145"/>
                  </a:cubicBezTo>
                  <a:cubicBezTo>
                    <a:pt x="521" y="146"/>
                    <a:pt x="522" y="145"/>
                    <a:pt x="522" y="145"/>
                  </a:cubicBezTo>
                  <a:cubicBezTo>
                    <a:pt x="523" y="145"/>
                    <a:pt x="524" y="145"/>
                    <a:pt x="524" y="145"/>
                  </a:cubicBezTo>
                  <a:cubicBezTo>
                    <a:pt x="525" y="145"/>
                    <a:pt x="525" y="145"/>
                    <a:pt x="525" y="146"/>
                  </a:cubicBezTo>
                  <a:cubicBezTo>
                    <a:pt x="525" y="146"/>
                    <a:pt x="525" y="146"/>
                    <a:pt x="525" y="146"/>
                  </a:cubicBezTo>
                  <a:close/>
                  <a:moveTo>
                    <a:pt x="522" y="174"/>
                  </a:moveTo>
                  <a:cubicBezTo>
                    <a:pt x="522" y="174"/>
                    <a:pt x="522" y="174"/>
                    <a:pt x="522" y="174"/>
                  </a:cubicBezTo>
                  <a:cubicBezTo>
                    <a:pt x="522" y="174"/>
                    <a:pt x="521" y="173"/>
                    <a:pt x="521" y="174"/>
                  </a:cubicBezTo>
                  <a:cubicBezTo>
                    <a:pt x="521" y="174"/>
                    <a:pt x="520" y="174"/>
                    <a:pt x="520" y="175"/>
                  </a:cubicBezTo>
                  <a:cubicBezTo>
                    <a:pt x="520" y="175"/>
                    <a:pt x="521" y="176"/>
                    <a:pt x="521" y="176"/>
                  </a:cubicBezTo>
                  <a:cubicBezTo>
                    <a:pt x="521" y="177"/>
                    <a:pt x="522" y="177"/>
                    <a:pt x="522" y="177"/>
                  </a:cubicBezTo>
                  <a:cubicBezTo>
                    <a:pt x="523" y="177"/>
                    <a:pt x="523" y="176"/>
                    <a:pt x="523" y="176"/>
                  </a:cubicBezTo>
                  <a:cubicBezTo>
                    <a:pt x="523" y="175"/>
                    <a:pt x="523" y="174"/>
                    <a:pt x="522" y="174"/>
                  </a:cubicBezTo>
                  <a:cubicBezTo>
                    <a:pt x="522" y="174"/>
                    <a:pt x="522" y="174"/>
                    <a:pt x="522" y="174"/>
                  </a:cubicBezTo>
                  <a:close/>
                  <a:moveTo>
                    <a:pt x="550" y="629"/>
                  </a:moveTo>
                  <a:cubicBezTo>
                    <a:pt x="551" y="629"/>
                    <a:pt x="551" y="628"/>
                    <a:pt x="552" y="628"/>
                  </a:cubicBezTo>
                  <a:cubicBezTo>
                    <a:pt x="552" y="628"/>
                    <a:pt x="552" y="627"/>
                    <a:pt x="552" y="626"/>
                  </a:cubicBezTo>
                  <a:cubicBezTo>
                    <a:pt x="552" y="626"/>
                    <a:pt x="552" y="626"/>
                    <a:pt x="552" y="626"/>
                  </a:cubicBezTo>
                  <a:cubicBezTo>
                    <a:pt x="552" y="626"/>
                    <a:pt x="552" y="626"/>
                    <a:pt x="552" y="626"/>
                  </a:cubicBezTo>
                  <a:cubicBezTo>
                    <a:pt x="552" y="626"/>
                    <a:pt x="552" y="626"/>
                    <a:pt x="552" y="626"/>
                  </a:cubicBezTo>
                  <a:cubicBezTo>
                    <a:pt x="552" y="626"/>
                    <a:pt x="551" y="626"/>
                    <a:pt x="551" y="626"/>
                  </a:cubicBezTo>
                  <a:cubicBezTo>
                    <a:pt x="551" y="626"/>
                    <a:pt x="551" y="626"/>
                    <a:pt x="551" y="627"/>
                  </a:cubicBezTo>
                  <a:cubicBezTo>
                    <a:pt x="550" y="627"/>
                    <a:pt x="550" y="627"/>
                    <a:pt x="550" y="627"/>
                  </a:cubicBezTo>
                  <a:cubicBezTo>
                    <a:pt x="549" y="627"/>
                    <a:pt x="549" y="628"/>
                    <a:pt x="548" y="628"/>
                  </a:cubicBezTo>
                  <a:cubicBezTo>
                    <a:pt x="548" y="628"/>
                    <a:pt x="547" y="629"/>
                    <a:pt x="548" y="630"/>
                  </a:cubicBezTo>
                  <a:cubicBezTo>
                    <a:pt x="549" y="630"/>
                    <a:pt x="550" y="629"/>
                    <a:pt x="550" y="629"/>
                  </a:cubicBezTo>
                  <a:close/>
                  <a:moveTo>
                    <a:pt x="531" y="675"/>
                  </a:moveTo>
                  <a:cubicBezTo>
                    <a:pt x="530" y="675"/>
                    <a:pt x="530" y="675"/>
                    <a:pt x="529" y="674"/>
                  </a:cubicBezTo>
                  <a:cubicBezTo>
                    <a:pt x="529" y="674"/>
                    <a:pt x="529" y="674"/>
                    <a:pt x="528" y="674"/>
                  </a:cubicBezTo>
                  <a:cubicBezTo>
                    <a:pt x="528" y="674"/>
                    <a:pt x="527" y="674"/>
                    <a:pt x="527" y="674"/>
                  </a:cubicBezTo>
                  <a:cubicBezTo>
                    <a:pt x="527" y="674"/>
                    <a:pt x="527" y="676"/>
                    <a:pt x="527" y="676"/>
                  </a:cubicBezTo>
                  <a:cubicBezTo>
                    <a:pt x="525" y="677"/>
                    <a:pt x="524" y="677"/>
                    <a:pt x="524" y="679"/>
                  </a:cubicBezTo>
                  <a:cubicBezTo>
                    <a:pt x="524" y="679"/>
                    <a:pt x="524" y="679"/>
                    <a:pt x="525" y="679"/>
                  </a:cubicBezTo>
                  <a:cubicBezTo>
                    <a:pt x="526" y="680"/>
                    <a:pt x="526" y="679"/>
                    <a:pt x="527" y="680"/>
                  </a:cubicBezTo>
                  <a:cubicBezTo>
                    <a:pt x="528" y="680"/>
                    <a:pt x="529" y="680"/>
                    <a:pt x="529" y="680"/>
                  </a:cubicBezTo>
                  <a:cubicBezTo>
                    <a:pt x="530" y="680"/>
                    <a:pt x="530" y="680"/>
                    <a:pt x="531" y="680"/>
                  </a:cubicBezTo>
                  <a:cubicBezTo>
                    <a:pt x="532" y="681"/>
                    <a:pt x="533" y="681"/>
                    <a:pt x="534" y="681"/>
                  </a:cubicBezTo>
                  <a:cubicBezTo>
                    <a:pt x="534" y="681"/>
                    <a:pt x="535" y="681"/>
                    <a:pt x="535" y="680"/>
                  </a:cubicBezTo>
                  <a:cubicBezTo>
                    <a:pt x="536" y="680"/>
                    <a:pt x="535" y="678"/>
                    <a:pt x="534" y="678"/>
                  </a:cubicBezTo>
                  <a:cubicBezTo>
                    <a:pt x="533" y="677"/>
                    <a:pt x="532" y="675"/>
                    <a:pt x="531" y="675"/>
                  </a:cubicBezTo>
                  <a:close/>
                  <a:moveTo>
                    <a:pt x="544" y="454"/>
                  </a:moveTo>
                  <a:cubicBezTo>
                    <a:pt x="543" y="454"/>
                    <a:pt x="543" y="455"/>
                    <a:pt x="543" y="455"/>
                  </a:cubicBezTo>
                  <a:cubicBezTo>
                    <a:pt x="543" y="456"/>
                    <a:pt x="542" y="456"/>
                    <a:pt x="543" y="457"/>
                  </a:cubicBezTo>
                  <a:cubicBezTo>
                    <a:pt x="543" y="458"/>
                    <a:pt x="543" y="458"/>
                    <a:pt x="543" y="459"/>
                  </a:cubicBezTo>
                  <a:cubicBezTo>
                    <a:pt x="543" y="460"/>
                    <a:pt x="542" y="463"/>
                    <a:pt x="544" y="462"/>
                  </a:cubicBezTo>
                  <a:cubicBezTo>
                    <a:pt x="545" y="461"/>
                    <a:pt x="545" y="460"/>
                    <a:pt x="545" y="459"/>
                  </a:cubicBezTo>
                  <a:cubicBezTo>
                    <a:pt x="545" y="459"/>
                    <a:pt x="545" y="458"/>
                    <a:pt x="545" y="458"/>
                  </a:cubicBezTo>
                  <a:cubicBezTo>
                    <a:pt x="545" y="457"/>
                    <a:pt x="545" y="456"/>
                    <a:pt x="545" y="456"/>
                  </a:cubicBezTo>
                  <a:cubicBezTo>
                    <a:pt x="545" y="455"/>
                    <a:pt x="544" y="455"/>
                    <a:pt x="544" y="455"/>
                  </a:cubicBezTo>
                  <a:cubicBezTo>
                    <a:pt x="544" y="455"/>
                    <a:pt x="544" y="454"/>
                    <a:pt x="544" y="454"/>
                  </a:cubicBezTo>
                  <a:cubicBezTo>
                    <a:pt x="544" y="454"/>
                    <a:pt x="544" y="454"/>
                    <a:pt x="544" y="454"/>
                  </a:cubicBezTo>
                  <a:close/>
                  <a:moveTo>
                    <a:pt x="564" y="505"/>
                  </a:moveTo>
                  <a:cubicBezTo>
                    <a:pt x="564" y="505"/>
                    <a:pt x="565" y="505"/>
                    <a:pt x="565" y="505"/>
                  </a:cubicBezTo>
                  <a:cubicBezTo>
                    <a:pt x="565" y="506"/>
                    <a:pt x="566" y="506"/>
                    <a:pt x="566" y="506"/>
                  </a:cubicBezTo>
                  <a:cubicBezTo>
                    <a:pt x="567" y="506"/>
                    <a:pt x="567" y="506"/>
                    <a:pt x="567" y="506"/>
                  </a:cubicBezTo>
                  <a:cubicBezTo>
                    <a:pt x="568" y="506"/>
                    <a:pt x="568" y="505"/>
                    <a:pt x="568" y="504"/>
                  </a:cubicBezTo>
                  <a:cubicBezTo>
                    <a:pt x="568" y="503"/>
                    <a:pt x="570" y="503"/>
                    <a:pt x="571" y="502"/>
                  </a:cubicBezTo>
                  <a:cubicBezTo>
                    <a:pt x="571" y="502"/>
                    <a:pt x="572" y="502"/>
                    <a:pt x="572" y="502"/>
                  </a:cubicBezTo>
                  <a:cubicBezTo>
                    <a:pt x="572" y="502"/>
                    <a:pt x="573" y="502"/>
                    <a:pt x="573" y="501"/>
                  </a:cubicBezTo>
                  <a:cubicBezTo>
                    <a:pt x="573" y="500"/>
                    <a:pt x="572" y="500"/>
                    <a:pt x="571" y="499"/>
                  </a:cubicBezTo>
                  <a:cubicBezTo>
                    <a:pt x="571" y="498"/>
                    <a:pt x="573" y="498"/>
                    <a:pt x="573" y="497"/>
                  </a:cubicBezTo>
                  <a:cubicBezTo>
                    <a:pt x="572" y="496"/>
                    <a:pt x="571" y="496"/>
                    <a:pt x="570" y="497"/>
                  </a:cubicBezTo>
                  <a:cubicBezTo>
                    <a:pt x="570" y="497"/>
                    <a:pt x="570" y="497"/>
                    <a:pt x="570" y="497"/>
                  </a:cubicBezTo>
                  <a:cubicBezTo>
                    <a:pt x="569" y="499"/>
                    <a:pt x="569" y="498"/>
                    <a:pt x="569" y="497"/>
                  </a:cubicBezTo>
                  <a:cubicBezTo>
                    <a:pt x="568" y="497"/>
                    <a:pt x="567" y="497"/>
                    <a:pt x="567" y="496"/>
                  </a:cubicBezTo>
                  <a:cubicBezTo>
                    <a:pt x="566" y="496"/>
                    <a:pt x="566" y="496"/>
                    <a:pt x="566" y="496"/>
                  </a:cubicBezTo>
                  <a:cubicBezTo>
                    <a:pt x="566" y="496"/>
                    <a:pt x="566" y="496"/>
                    <a:pt x="566" y="496"/>
                  </a:cubicBezTo>
                  <a:cubicBezTo>
                    <a:pt x="565" y="496"/>
                    <a:pt x="566" y="497"/>
                    <a:pt x="565" y="497"/>
                  </a:cubicBezTo>
                  <a:cubicBezTo>
                    <a:pt x="564" y="497"/>
                    <a:pt x="564" y="497"/>
                    <a:pt x="563" y="497"/>
                  </a:cubicBezTo>
                  <a:cubicBezTo>
                    <a:pt x="562" y="497"/>
                    <a:pt x="560" y="497"/>
                    <a:pt x="560" y="497"/>
                  </a:cubicBezTo>
                  <a:cubicBezTo>
                    <a:pt x="559" y="495"/>
                    <a:pt x="561" y="494"/>
                    <a:pt x="562" y="494"/>
                  </a:cubicBezTo>
                  <a:cubicBezTo>
                    <a:pt x="562" y="494"/>
                    <a:pt x="562" y="494"/>
                    <a:pt x="562" y="494"/>
                  </a:cubicBezTo>
                  <a:cubicBezTo>
                    <a:pt x="562" y="494"/>
                    <a:pt x="563" y="494"/>
                    <a:pt x="563" y="494"/>
                  </a:cubicBezTo>
                  <a:cubicBezTo>
                    <a:pt x="563" y="494"/>
                    <a:pt x="563" y="494"/>
                    <a:pt x="563" y="493"/>
                  </a:cubicBezTo>
                  <a:cubicBezTo>
                    <a:pt x="564" y="493"/>
                    <a:pt x="564" y="492"/>
                    <a:pt x="564" y="492"/>
                  </a:cubicBezTo>
                  <a:cubicBezTo>
                    <a:pt x="564" y="491"/>
                    <a:pt x="562" y="490"/>
                    <a:pt x="563" y="489"/>
                  </a:cubicBezTo>
                  <a:cubicBezTo>
                    <a:pt x="563" y="488"/>
                    <a:pt x="563" y="487"/>
                    <a:pt x="563" y="487"/>
                  </a:cubicBezTo>
                  <a:cubicBezTo>
                    <a:pt x="563" y="487"/>
                    <a:pt x="563" y="487"/>
                    <a:pt x="562" y="486"/>
                  </a:cubicBezTo>
                  <a:cubicBezTo>
                    <a:pt x="562" y="486"/>
                    <a:pt x="562" y="485"/>
                    <a:pt x="561" y="485"/>
                  </a:cubicBezTo>
                  <a:cubicBezTo>
                    <a:pt x="561" y="484"/>
                    <a:pt x="560" y="483"/>
                    <a:pt x="560" y="483"/>
                  </a:cubicBezTo>
                  <a:cubicBezTo>
                    <a:pt x="559" y="482"/>
                    <a:pt x="559" y="482"/>
                    <a:pt x="558" y="482"/>
                  </a:cubicBezTo>
                  <a:cubicBezTo>
                    <a:pt x="557" y="482"/>
                    <a:pt x="557" y="480"/>
                    <a:pt x="556" y="479"/>
                  </a:cubicBezTo>
                  <a:cubicBezTo>
                    <a:pt x="556" y="479"/>
                    <a:pt x="555" y="478"/>
                    <a:pt x="554" y="478"/>
                  </a:cubicBezTo>
                  <a:cubicBezTo>
                    <a:pt x="553" y="478"/>
                    <a:pt x="554" y="476"/>
                    <a:pt x="554" y="475"/>
                  </a:cubicBezTo>
                  <a:cubicBezTo>
                    <a:pt x="554" y="475"/>
                    <a:pt x="554" y="474"/>
                    <a:pt x="553" y="474"/>
                  </a:cubicBezTo>
                  <a:cubicBezTo>
                    <a:pt x="553" y="474"/>
                    <a:pt x="553" y="474"/>
                    <a:pt x="553" y="474"/>
                  </a:cubicBezTo>
                  <a:cubicBezTo>
                    <a:pt x="552" y="474"/>
                    <a:pt x="552" y="474"/>
                    <a:pt x="551" y="474"/>
                  </a:cubicBezTo>
                  <a:cubicBezTo>
                    <a:pt x="551" y="474"/>
                    <a:pt x="551" y="473"/>
                    <a:pt x="550" y="473"/>
                  </a:cubicBezTo>
                  <a:cubicBezTo>
                    <a:pt x="549" y="473"/>
                    <a:pt x="548" y="473"/>
                    <a:pt x="548" y="472"/>
                  </a:cubicBezTo>
                  <a:cubicBezTo>
                    <a:pt x="547" y="472"/>
                    <a:pt x="547" y="471"/>
                    <a:pt x="547" y="471"/>
                  </a:cubicBezTo>
                  <a:cubicBezTo>
                    <a:pt x="546" y="471"/>
                    <a:pt x="546" y="470"/>
                    <a:pt x="546" y="470"/>
                  </a:cubicBezTo>
                  <a:cubicBezTo>
                    <a:pt x="546" y="469"/>
                    <a:pt x="546" y="469"/>
                    <a:pt x="546" y="468"/>
                  </a:cubicBezTo>
                  <a:cubicBezTo>
                    <a:pt x="546" y="468"/>
                    <a:pt x="545" y="468"/>
                    <a:pt x="545" y="467"/>
                  </a:cubicBezTo>
                  <a:cubicBezTo>
                    <a:pt x="545" y="467"/>
                    <a:pt x="545" y="467"/>
                    <a:pt x="545" y="466"/>
                  </a:cubicBezTo>
                  <a:cubicBezTo>
                    <a:pt x="544" y="466"/>
                    <a:pt x="544" y="466"/>
                    <a:pt x="544" y="466"/>
                  </a:cubicBezTo>
                  <a:cubicBezTo>
                    <a:pt x="544" y="467"/>
                    <a:pt x="544" y="467"/>
                    <a:pt x="543" y="467"/>
                  </a:cubicBezTo>
                  <a:cubicBezTo>
                    <a:pt x="543" y="468"/>
                    <a:pt x="543" y="469"/>
                    <a:pt x="542" y="469"/>
                  </a:cubicBezTo>
                  <a:cubicBezTo>
                    <a:pt x="542" y="470"/>
                    <a:pt x="542" y="470"/>
                    <a:pt x="542" y="470"/>
                  </a:cubicBezTo>
                  <a:cubicBezTo>
                    <a:pt x="542" y="470"/>
                    <a:pt x="542" y="470"/>
                    <a:pt x="541" y="470"/>
                  </a:cubicBezTo>
                  <a:cubicBezTo>
                    <a:pt x="541" y="470"/>
                    <a:pt x="540" y="470"/>
                    <a:pt x="540" y="470"/>
                  </a:cubicBezTo>
                  <a:cubicBezTo>
                    <a:pt x="539" y="469"/>
                    <a:pt x="539" y="468"/>
                    <a:pt x="540" y="468"/>
                  </a:cubicBezTo>
                  <a:cubicBezTo>
                    <a:pt x="540" y="467"/>
                    <a:pt x="539" y="467"/>
                    <a:pt x="539" y="466"/>
                  </a:cubicBezTo>
                  <a:cubicBezTo>
                    <a:pt x="538" y="466"/>
                    <a:pt x="538" y="464"/>
                    <a:pt x="539" y="464"/>
                  </a:cubicBezTo>
                  <a:cubicBezTo>
                    <a:pt x="539" y="464"/>
                    <a:pt x="539" y="465"/>
                    <a:pt x="540" y="465"/>
                  </a:cubicBezTo>
                  <a:cubicBezTo>
                    <a:pt x="540" y="465"/>
                    <a:pt x="540" y="465"/>
                    <a:pt x="540" y="465"/>
                  </a:cubicBezTo>
                  <a:cubicBezTo>
                    <a:pt x="541" y="464"/>
                    <a:pt x="541" y="464"/>
                    <a:pt x="541" y="463"/>
                  </a:cubicBezTo>
                  <a:cubicBezTo>
                    <a:pt x="540" y="463"/>
                    <a:pt x="541" y="462"/>
                    <a:pt x="541" y="461"/>
                  </a:cubicBezTo>
                  <a:cubicBezTo>
                    <a:pt x="540" y="461"/>
                    <a:pt x="539" y="460"/>
                    <a:pt x="538" y="461"/>
                  </a:cubicBezTo>
                  <a:cubicBezTo>
                    <a:pt x="538" y="460"/>
                    <a:pt x="538" y="460"/>
                    <a:pt x="538" y="460"/>
                  </a:cubicBezTo>
                  <a:cubicBezTo>
                    <a:pt x="538" y="460"/>
                    <a:pt x="539" y="460"/>
                    <a:pt x="539" y="460"/>
                  </a:cubicBezTo>
                  <a:cubicBezTo>
                    <a:pt x="539" y="460"/>
                    <a:pt x="539" y="459"/>
                    <a:pt x="539" y="459"/>
                  </a:cubicBezTo>
                  <a:cubicBezTo>
                    <a:pt x="539" y="459"/>
                    <a:pt x="539" y="459"/>
                    <a:pt x="539" y="459"/>
                  </a:cubicBezTo>
                  <a:cubicBezTo>
                    <a:pt x="539" y="458"/>
                    <a:pt x="539" y="458"/>
                    <a:pt x="539" y="458"/>
                  </a:cubicBezTo>
                  <a:cubicBezTo>
                    <a:pt x="538" y="457"/>
                    <a:pt x="538" y="457"/>
                    <a:pt x="537" y="458"/>
                  </a:cubicBezTo>
                  <a:cubicBezTo>
                    <a:pt x="537" y="458"/>
                    <a:pt x="537" y="458"/>
                    <a:pt x="536" y="458"/>
                  </a:cubicBezTo>
                  <a:cubicBezTo>
                    <a:pt x="536" y="458"/>
                    <a:pt x="536" y="458"/>
                    <a:pt x="535" y="459"/>
                  </a:cubicBezTo>
                  <a:cubicBezTo>
                    <a:pt x="535" y="459"/>
                    <a:pt x="535" y="459"/>
                    <a:pt x="535" y="459"/>
                  </a:cubicBezTo>
                  <a:cubicBezTo>
                    <a:pt x="534" y="459"/>
                    <a:pt x="533" y="460"/>
                    <a:pt x="533" y="460"/>
                  </a:cubicBezTo>
                  <a:cubicBezTo>
                    <a:pt x="533" y="460"/>
                    <a:pt x="533" y="461"/>
                    <a:pt x="533" y="461"/>
                  </a:cubicBezTo>
                  <a:cubicBezTo>
                    <a:pt x="533" y="462"/>
                    <a:pt x="533" y="463"/>
                    <a:pt x="532" y="464"/>
                  </a:cubicBezTo>
                  <a:cubicBezTo>
                    <a:pt x="532" y="465"/>
                    <a:pt x="531" y="466"/>
                    <a:pt x="531" y="467"/>
                  </a:cubicBezTo>
                  <a:cubicBezTo>
                    <a:pt x="530" y="469"/>
                    <a:pt x="530" y="470"/>
                    <a:pt x="529" y="471"/>
                  </a:cubicBezTo>
                  <a:cubicBezTo>
                    <a:pt x="529" y="472"/>
                    <a:pt x="528" y="473"/>
                    <a:pt x="528" y="474"/>
                  </a:cubicBezTo>
                  <a:cubicBezTo>
                    <a:pt x="528" y="475"/>
                    <a:pt x="528" y="476"/>
                    <a:pt x="528" y="477"/>
                  </a:cubicBezTo>
                  <a:cubicBezTo>
                    <a:pt x="527" y="477"/>
                    <a:pt x="527" y="477"/>
                    <a:pt x="527" y="477"/>
                  </a:cubicBezTo>
                  <a:cubicBezTo>
                    <a:pt x="527" y="478"/>
                    <a:pt x="527" y="478"/>
                    <a:pt x="527" y="479"/>
                  </a:cubicBezTo>
                  <a:cubicBezTo>
                    <a:pt x="527" y="480"/>
                    <a:pt x="527" y="480"/>
                    <a:pt x="526" y="481"/>
                  </a:cubicBezTo>
                  <a:cubicBezTo>
                    <a:pt x="526" y="482"/>
                    <a:pt x="525" y="482"/>
                    <a:pt x="525" y="483"/>
                  </a:cubicBezTo>
                  <a:cubicBezTo>
                    <a:pt x="524" y="484"/>
                    <a:pt x="525" y="486"/>
                    <a:pt x="525" y="487"/>
                  </a:cubicBezTo>
                  <a:cubicBezTo>
                    <a:pt x="525" y="487"/>
                    <a:pt x="524" y="488"/>
                    <a:pt x="525" y="489"/>
                  </a:cubicBezTo>
                  <a:cubicBezTo>
                    <a:pt x="525" y="489"/>
                    <a:pt x="525" y="491"/>
                    <a:pt x="525" y="491"/>
                  </a:cubicBezTo>
                  <a:cubicBezTo>
                    <a:pt x="524" y="492"/>
                    <a:pt x="524" y="492"/>
                    <a:pt x="523" y="492"/>
                  </a:cubicBezTo>
                  <a:cubicBezTo>
                    <a:pt x="522" y="493"/>
                    <a:pt x="521" y="492"/>
                    <a:pt x="520" y="492"/>
                  </a:cubicBezTo>
                  <a:cubicBezTo>
                    <a:pt x="519" y="492"/>
                    <a:pt x="519" y="492"/>
                    <a:pt x="518" y="493"/>
                  </a:cubicBezTo>
                  <a:cubicBezTo>
                    <a:pt x="518" y="493"/>
                    <a:pt x="519" y="494"/>
                    <a:pt x="518" y="494"/>
                  </a:cubicBezTo>
                  <a:cubicBezTo>
                    <a:pt x="518" y="494"/>
                    <a:pt x="518" y="494"/>
                    <a:pt x="518" y="495"/>
                  </a:cubicBezTo>
                  <a:cubicBezTo>
                    <a:pt x="518" y="495"/>
                    <a:pt x="518" y="496"/>
                    <a:pt x="518" y="497"/>
                  </a:cubicBezTo>
                  <a:cubicBezTo>
                    <a:pt x="518" y="497"/>
                    <a:pt x="518" y="498"/>
                    <a:pt x="518" y="499"/>
                  </a:cubicBezTo>
                  <a:cubicBezTo>
                    <a:pt x="518" y="499"/>
                    <a:pt x="518" y="500"/>
                    <a:pt x="518" y="500"/>
                  </a:cubicBezTo>
                  <a:cubicBezTo>
                    <a:pt x="518" y="500"/>
                    <a:pt x="518" y="501"/>
                    <a:pt x="518" y="501"/>
                  </a:cubicBezTo>
                  <a:cubicBezTo>
                    <a:pt x="519" y="500"/>
                    <a:pt x="519" y="499"/>
                    <a:pt x="519" y="499"/>
                  </a:cubicBezTo>
                  <a:cubicBezTo>
                    <a:pt x="520" y="498"/>
                    <a:pt x="520" y="497"/>
                    <a:pt x="521" y="498"/>
                  </a:cubicBezTo>
                  <a:cubicBezTo>
                    <a:pt x="521" y="498"/>
                    <a:pt x="521" y="498"/>
                    <a:pt x="521" y="498"/>
                  </a:cubicBezTo>
                  <a:cubicBezTo>
                    <a:pt x="522" y="498"/>
                    <a:pt x="523" y="499"/>
                    <a:pt x="523" y="499"/>
                  </a:cubicBezTo>
                  <a:cubicBezTo>
                    <a:pt x="524" y="499"/>
                    <a:pt x="524" y="498"/>
                    <a:pt x="525" y="498"/>
                  </a:cubicBezTo>
                  <a:cubicBezTo>
                    <a:pt x="526" y="497"/>
                    <a:pt x="527" y="499"/>
                    <a:pt x="527" y="500"/>
                  </a:cubicBezTo>
                  <a:cubicBezTo>
                    <a:pt x="527" y="500"/>
                    <a:pt x="526" y="501"/>
                    <a:pt x="526" y="501"/>
                  </a:cubicBezTo>
                  <a:cubicBezTo>
                    <a:pt x="526" y="501"/>
                    <a:pt x="526" y="501"/>
                    <a:pt x="526" y="502"/>
                  </a:cubicBezTo>
                  <a:cubicBezTo>
                    <a:pt x="526" y="502"/>
                    <a:pt x="526" y="503"/>
                    <a:pt x="526" y="504"/>
                  </a:cubicBezTo>
                  <a:cubicBezTo>
                    <a:pt x="526" y="504"/>
                    <a:pt x="526" y="505"/>
                    <a:pt x="525" y="506"/>
                  </a:cubicBezTo>
                  <a:cubicBezTo>
                    <a:pt x="525" y="507"/>
                    <a:pt x="525" y="507"/>
                    <a:pt x="525" y="508"/>
                  </a:cubicBezTo>
                  <a:cubicBezTo>
                    <a:pt x="525" y="509"/>
                    <a:pt x="526" y="509"/>
                    <a:pt x="527" y="509"/>
                  </a:cubicBezTo>
                  <a:cubicBezTo>
                    <a:pt x="527" y="509"/>
                    <a:pt x="528" y="509"/>
                    <a:pt x="528" y="509"/>
                  </a:cubicBezTo>
                  <a:cubicBezTo>
                    <a:pt x="529" y="508"/>
                    <a:pt x="528" y="509"/>
                    <a:pt x="529" y="509"/>
                  </a:cubicBezTo>
                  <a:cubicBezTo>
                    <a:pt x="529" y="509"/>
                    <a:pt x="530" y="509"/>
                    <a:pt x="530" y="509"/>
                  </a:cubicBezTo>
                  <a:cubicBezTo>
                    <a:pt x="530" y="508"/>
                    <a:pt x="531" y="508"/>
                    <a:pt x="531" y="508"/>
                  </a:cubicBezTo>
                  <a:cubicBezTo>
                    <a:pt x="532" y="507"/>
                    <a:pt x="533" y="507"/>
                    <a:pt x="533" y="507"/>
                  </a:cubicBezTo>
                  <a:cubicBezTo>
                    <a:pt x="534" y="507"/>
                    <a:pt x="536" y="506"/>
                    <a:pt x="536" y="505"/>
                  </a:cubicBezTo>
                  <a:cubicBezTo>
                    <a:pt x="536" y="504"/>
                    <a:pt x="537" y="504"/>
                    <a:pt x="537" y="503"/>
                  </a:cubicBezTo>
                  <a:cubicBezTo>
                    <a:pt x="537" y="503"/>
                    <a:pt x="537" y="503"/>
                    <a:pt x="537" y="502"/>
                  </a:cubicBezTo>
                  <a:cubicBezTo>
                    <a:pt x="537" y="502"/>
                    <a:pt x="537" y="501"/>
                    <a:pt x="538" y="500"/>
                  </a:cubicBezTo>
                  <a:cubicBezTo>
                    <a:pt x="538" y="500"/>
                    <a:pt x="539" y="499"/>
                    <a:pt x="540" y="500"/>
                  </a:cubicBezTo>
                  <a:cubicBezTo>
                    <a:pt x="540" y="500"/>
                    <a:pt x="540" y="500"/>
                    <a:pt x="540" y="500"/>
                  </a:cubicBezTo>
                  <a:cubicBezTo>
                    <a:pt x="541" y="501"/>
                    <a:pt x="542" y="499"/>
                    <a:pt x="543" y="499"/>
                  </a:cubicBezTo>
                  <a:cubicBezTo>
                    <a:pt x="543" y="499"/>
                    <a:pt x="544" y="499"/>
                    <a:pt x="545" y="499"/>
                  </a:cubicBezTo>
                  <a:cubicBezTo>
                    <a:pt x="545" y="498"/>
                    <a:pt x="545" y="498"/>
                    <a:pt x="545" y="497"/>
                  </a:cubicBezTo>
                  <a:cubicBezTo>
                    <a:pt x="545" y="496"/>
                    <a:pt x="544" y="496"/>
                    <a:pt x="544" y="495"/>
                  </a:cubicBezTo>
                  <a:cubicBezTo>
                    <a:pt x="544" y="494"/>
                    <a:pt x="545" y="494"/>
                    <a:pt x="545" y="494"/>
                  </a:cubicBezTo>
                  <a:cubicBezTo>
                    <a:pt x="546" y="493"/>
                    <a:pt x="546" y="492"/>
                    <a:pt x="546" y="492"/>
                  </a:cubicBezTo>
                  <a:cubicBezTo>
                    <a:pt x="547" y="491"/>
                    <a:pt x="548" y="492"/>
                    <a:pt x="549" y="492"/>
                  </a:cubicBezTo>
                  <a:cubicBezTo>
                    <a:pt x="550" y="492"/>
                    <a:pt x="550" y="491"/>
                    <a:pt x="551" y="491"/>
                  </a:cubicBezTo>
                  <a:cubicBezTo>
                    <a:pt x="552" y="490"/>
                    <a:pt x="553" y="492"/>
                    <a:pt x="552" y="493"/>
                  </a:cubicBezTo>
                  <a:cubicBezTo>
                    <a:pt x="552" y="494"/>
                    <a:pt x="552" y="494"/>
                    <a:pt x="552" y="494"/>
                  </a:cubicBezTo>
                  <a:cubicBezTo>
                    <a:pt x="552" y="494"/>
                    <a:pt x="551" y="495"/>
                    <a:pt x="551" y="495"/>
                  </a:cubicBezTo>
                  <a:cubicBezTo>
                    <a:pt x="551" y="495"/>
                    <a:pt x="551" y="496"/>
                    <a:pt x="551" y="496"/>
                  </a:cubicBezTo>
                  <a:cubicBezTo>
                    <a:pt x="551" y="497"/>
                    <a:pt x="553" y="496"/>
                    <a:pt x="553" y="496"/>
                  </a:cubicBezTo>
                  <a:cubicBezTo>
                    <a:pt x="554" y="496"/>
                    <a:pt x="555" y="496"/>
                    <a:pt x="556" y="496"/>
                  </a:cubicBezTo>
                  <a:cubicBezTo>
                    <a:pt x="556" y="496"/>
                    <a:pt x="556" y="496"/>
                    <a:pt x="556" y="497"/>
                  </a:cubicBezTo>
                  <a:cubicBezTo>
                    <a:pt x="556" y="497"/>
                    <a:pt x="557" y="498"/>
                    <a:pt x="556" y="498"/>
                  </a:cubicBezTo>
                  <a:cubicBezTo>
                    <a:pt x="556" y="498"/>
                    <a:pt x="556" y="498"/>
                    <a:pt x="556" y="498"/>
                  </a:cubicBezTo>
                  <a:cubicBezTo>
                    <a:pt x="556" y="499"/>
                    <a:pt x="556" y="499"/>
                    <a:pt x="556" y="500"/>
                  </a:cubicBezTo>
                  <a:cubicBezTo>
                    <a:pt x="556" y="500"/>
                    <a:pt x="555" y="500"/>
                    <a:pt x="555" y="501"/>
                  </a:cubicBezTo>
                  <a:cubicBezTo>
                    <a:pt x="555" y="501"/>
                    <a:pt x="555" y="502"/>
                    <a:pt x="555" y="502"/>
                  </a:cubicBezTo>
                  <a:cubicBezTo>
                    <a:pt x="556" y="503"/>
                    <a:pt x="556" y="503"/>
                    <a:pt x="557" y="503"/>
                  </a:cubicBezTo>
                  <a:cubicBezTo>
                    <a:pt x="558" y="503"/>
                    <a:pt x="558" y="501"/>
                    <a:pt x="559" y="502"/>
                  </a:cubicBezTo>
                  <a:cubicBezTo>
                    <a:pt x="559" y="503"/>
                    <a:pt x="560" y="504"/>
                    <a:pt x="560" y="503"/>
                  </a:cubicBezTo>
                  <a:cubicBezTo>
                    <a:pt x="561" y="503"/>
                    <a:pt x="562" y="504"/>
                    <a:pt x="562" y="504"/>
                  </a:cubicBezTo>
                  <a:cubicBezTo>
                    <a:pt x="563" y="504"/>
                    <a:pt x="563" y="505"/>
                    <a:pt x="564" y="505"/>
                  </a:cubicBezTo>
                  <a:close/>
                  <a:moveTo>
                    <a:pt x="545" y="691"/>
                  </a:moveTo>
                  <a:cubicBezTo>
                    <a:pt x="545" y="691"/>
                    <a:pt x="545" y="691"/>
                    <a:pt x="545" y="691"/>
                  </a:cubicBezTo>
                  <a:cubicBezTo>
                    <a:pt x="544" y="692"/>
                    <a:pt x="544" y="692"/>
                    <a:pt x="544" y="692"/>
                  </a:cubicBezTo>
                  <a:cubicBezTo>
                    <a:pt x="544" y="693"/>
                    <a:pt x="544" y="694"/>
                    <a:pt x="545" y="694"/>
                  </a:cubicBezTo>
                  <a:cubicBezTo>
                    <a:pt x="546" y="694"/>
                    <a:pt x="547" y="693"/>
                    <a:pt x="547" y="692"/>
                  </a:cubicBezTo>
                  <a:cubicBezTo>
                    <a:pt x="547" y="692"/>
                    <a:pt x="547" y="691"/>
                    <a:pt x="547" y="691"/>
                  </a:cubicBezTo>
                  <a:cubicBezTo>
                    <a:pt x="547" y="691"/>
                    <a:pt x="546" y="691"/>
                    <a:pt x="546" y="691"/>
                  </a:cubicBezTo>
                  <a:cubicBezTo>
                    <a:pt x="545" y="691"/>
                    <a:pt x="545" y="691"/>
                    <a:pt x="545" y="691"/>
                  </a:cubicBezTo>
                  <a:close/>
                  <a:moveTo>
                    <a:pt x="551" y="457"/>
                  </a:moveTo>
                  <a:cubicBezTo>
                    <a:pt x="551" y="457"/>
                    <a:pt x="551" y="458"/>
                    <a:pt x="552" y="458"/>
                  </a:cubicBezTo>
                  <a:cubicBezTo>
                    <a:pt x="552" y="459"/>
                    <a:pt x="552" y="459"/>
                    <a:pt x="552" y="460"/>
                  </a:cubicBezTo>
                  <a:cubicBezTo>
                    <a:pt x="552" y="460"/>
                    <a:pt x="553" y="460"/>
                    <a:pt x="553" y="461"/>
                  </a:cubicBezTo>
                  <a:cubicBezTo>
                    <a:pt x="554" y="461"/>
                    <a:pt x="555" y="462"/>
                    <a:pt x="555" y="462"/>
                  </a:cubicBezTo>
                  <a:cubicBezTo>
                    <a:pt x="556" y="462"/>
                    <a:pt x="556" y="463"/>
                    <a:pt x="557" y="463"/>
                  </a:cubicBezTo>
                  <a:cubicBezTo>
                    <a:pt x="557" y="463"/>
                    <a:pt x="558" y="463"/>
                    <a:pt x="558" y="463"/>
                  </a:cubicBezTo>
                  <a:cubicBezTo>
                    <a:pt x="559" y="462"/>
                    <a:pt x="558" y="461"/>
                    <a:pt x="557" y="461"/>
                  </a:cubicBezTo>
                  <a:cubicBezTo>
                    <a:pt x="556" y="461"/>
                    <a:pt x="555" y="460"/>
                    <a:pt x="555" y="458"/>
                  </a:cubicBezTo>
                  <a:cubicBezTo>
                    <a:pt x="555" y="458"/>
                    <a:pt x="555" y="458"/>
                    <a:pt x="554" y="457"/>
                  </a:cubicBezTo>
                  <a:cubicBezTo>
                    <a:pt x="554" y="457"/>
                    <a:pt x="554" y="457"/>
                    <a:pt x="554" y="457"/>
                  </a:cubicBezTo>
                  <a:cubicBezTo>
                    <a:pt x="554" y="457"/>
                    <a:pt x="554" y="456"/>
                    <a:pt x="554" y="456"/>
                  </a:cubicBezTo>
                  <a:cubicBezTo>
                    <a:pt x="554" y="456"/>
                    <a:pt x="553" y="455"/>
                    <a:pt x="552" y="455"/>
                  </a:cubicBezTo>
                  <a:cubicBezTo>
                    <a:pt x="552" y="455"/>
                    <a:pt x="551" y="454"/>
                    <a:pt x="551" y="454"/>
                  </a:cubicBezTo>
                  <a:cubicBezTo>
                    <a:pt x="551" y="453"/>
                    <a:pt x="551" y="453"/>
                    <a:pt x="550" y="453"/>
                  </a:cubicBezTo>
                  <a:cubicBezTo>
                    <a:pt x="550" y="453"/>
                    <a:pt x="550" y="453"/>
                    <a:pt x="550" y="453"/>
                  </a:cubicBezTo>
                  <a:cubicBezTo>
                    <a:pt x="550" y="453"/>
                    <a:pt x="550" y="453"/>
                    <a:pt x="550" y="453"/>
                  </a:cubicBezTo>
                  <a:cubicBezTo>
                    <a:pt x="550" y="454"/>
                    <a:pt x="550" y="456"/>
                    <a:pt x="551" y="457"/>
                  </a:cubicBezTo>
                  <a:cubicBezTo>
                    <a:pt x="551" y="457"/>
                    <a:pt x="551" y="456"/>
                    <a:pt x="551" y="457"/>
                  </a:cubicBezTo>
                  <a:close/>
                  <a:moveTo>
                    <a:pt x="501" y="283"/>
                  </a:moveTo>
                  <a:cubicBezTo>
                    <a:pt x="502" y="282"/>
                    <a:pt x="501" y="281"/>
                    <a:pt x="501" y="280"/>
                  </a:cubicBezTo>
                  <a:cubicBezTo>
                    <a:pt x="501" y="280"/>
                    <a:pt x="500" y="279"/>
                    <a:pt x="500" y="278"/>
                  </a:cubicBezTo>
                  <a:cubicBezTo>
                    <a:pt x="500" y="278"/>
                    <a:pt x="500" y="278"/>
                    <a:pt x="500" y="278"/>
                  </a:cubicBezTo>
                  <a:cubicBezTo>
                    <a:pt x="500" y="278"/>
                    <a:pt x="500" y="278"/>
                    <a:pt x="500" y="278"/>
                  </a:cubicBezTo>
                  <a:cubicBezTo>
                    <a:pt x="500" y="278"/>
                    <a:pt x="500" y="278"/>
                    <a:pt x="500" y="278"/>
                  </a:cubicBezTo>
                  <a:cubicBezTo>
                    <a:pt x="499" y="278"/>
                    <a:pt x="499" y="278"/>
                    <a:pt x="499" y="278"/>
                  </a:cubicBezTo>
                  <a:cubicBezTo>
                    <a:pt x="499" y="280"/>
                    <a:pt x="496" y="282"/>
                    <a:pt x="498" y="284"/>
                  </a:cubicBezTo>
                  <a:cubicBezTo>
                    <a:pt x="499" y="284"/>
                    <a:pt x="497" y="286"/>
                    <a:pt x="497" y="287"/>
                  </a:cubicBezTo>
                  <a:cubicBezTo>
                    <a:pt x="497" y="287"/>
                    <a:pt x="498" y="288"/>
                    <a:pt x="498" y="287"/>
                  </a:cubicBezTo>
                  <a:cubicBezTo>
                    <a:pt x="499" y="287"/>
                    <a:pt x="500" y="287"/>
                    <a:pt x="500" y="286"/>
                  </a:cubicBezTo>
                  <a:cubicBezTo>
                    <a:pt x="500" y="285"/>
                    <a:pt x="499" y="285"/>
                    <a:pt x="500" y="284"/>
                  </a:cubicBezTo>
                  <a:cubicBezTo>
                    <a:pt x="500" y="284"/>
                    <a:pt x="501" y="283"/>
                    <a:pt x="501" y="283"/>
                  </a:cubicBezTo>
                  <a:close/>
                  <a:moveTo>
                    <a:pt x="472" y="379"/>
                  </a:moveTo>
                  <a:cubicBezTo>
                    <a:pt x="472" y="379"/>
                    <a:pt x="471" y="380"/>
                    <a:pt x="471" y="381"/>
                  </a:cubicBezTo>
                  <a:cubicBezTo>
                    <a:pt x="471" y="381"/>
                    <a:pt x="470" y="380"/>
                    <a:pt x="470" y="380"/>
                  </a:cubicBezTo>
                  <a:cubicBezTo>
                    <a:pt x="470" y="380"/>
                    <a:pt x="470" y="379"/>
                    <a:pt x="471" y="378"/>
                  </a:cubicBezTo>
                  <a:cubicBezTo>
                    <a:pt x="471" y="378"/>
                    <a:pt x="471" y="377"/>
                    <a:pt x="472" y="376"/>
                  </a:cubicBezTo>
                  <a:cubicBezTo>
                    <a:pt x="472" y="375"/>
                    <a:pt x="471" y="374"/>
                    <a:pt x="471" y="372"/>
                  </a:cubicBezTo>
                  <a:cubicBezTo>
                    <a:pt x="470" y="371"/>
                    <a:pt x="470" y="369"/>
                    <a:pt x="469" y="368"/>
                  </a:cubicBezTo>
                  <a:cubicBezTo>
                    <a:pt x="469" y="368"/>
                    <a:pt x="468" y="368"/>
                    <a:pt x="467" y="367"/>
                  </a:cubicBezTo>
                  <a:cubicBezTo>
                    <a:pt x="466" y="367"/>
                    <a:pt x="467" y="366"/>
                    <a:pt x="466" y="366"/>
                  </a:cubicBezTo>
                  <a:cubicBezTo>
                    <a:pt x="466" y="364"/>
                    <a:pt x="465" y="365"/>
                    <a:pt x="464" y="366"/>
                  </a:cubicBezTo>
                  <a:cubicBezTo>
                    <a:pt x="464" y="366"/>
                    <a:pt x="464" y="366"/>
                    <a:pt x="464" y="366"/>
                  </a:cubicBezTo>
                  <a:cubicBezTo>
                    <a:pt x="464" y="367"/>
                    <a:pt x="463" y="367"/>
                    <a:pt x="463" y="366"/>
                  </a:cubicBezTo>
                  <a:cubicBezTo>
                    <a:pt x="463" y="366"/>
                    <a:pt x="463" y="365"/>
                    <a:pt x="463" y="364"/>
                  </a:cubicBezTo>
                  <a:cubicBezTo>
                    <a:pt x="464" y="364"/>
                    <a:pt x="464" y="364"/>
                    <a:pt x="464" y="363"/>
                  </a:cubicBezTo>
                  <a:cubicBezTo>
                    <a:pt x="465" y="362"/>
                    <a:pt x="464" y="362"/>
                    <a:pt x="464" y="362"/>
                  </a:cubicBezTo>
                  <a:cubicBezTo>
                    <a:pt x="463" y="361"/>
                    <a:pt x="464" y="360"/>
                    <a:pt x="464" y="360"/>
                  </a:cubicBezTo>
                  <a:cubicBezTo>
                    <a:pt x="464" y="359"/>
                    <a:pt x="464" y="359"/>
                    <a:pt x="464" y="358"/>
                  </a:cubicBezTo>
                  <a:cubicBezTo>
                    <a:pt x="464" y="358"/>
                    <a:pt x="463" y="358"/>
                    <a:pt x="463" y="358"/>
                  </a:cubicBezTo>
                  <a:cubicBezTo>
                    <a:pt x="463" y="358"/>
                    <a:pt x="462" y="359"/>
                    <a:pt x="461" y="359"/>
                  </a:cubicBezTo>
                  <a:cubicBezTo>
                    <a:pt x="461" y="359"/>
                    <a:pt x="460" y="360"/>
                    <a:pt x="459" y="360"/>
                  </a:cubicBezTo>
                  <a:cubicBezTo>
                    <a:pt x="459" y="360"/>
                    <a:pt x="458" y="361"/>
                    <a:pt x="458" y="362"/>
                  </a:cubicBezTo>
                  <a:cubicBezTo>
                    <a:pt x="458" y="363"/>
                    <a:pt x="457" y="363"/>
                    <a:pt x="457" y="364"/>
                  </a:cubicBezTo>
                  <a:cubicBezTo>
                    <a:pt x="457" y="364"/>
                    <a:pt x="457" y="364"/>
                    <a:pt x="457" y="365"/>
                  </a:cubicBezTo>
                  <a:cubicBezTo>
                    <a:pt x="457" y="365"/>
                    <a:pt x="458" y="366"/>
                    <a:pt x="458" y="367"/>
                  </a:cubicBezTo>
                  <a:cubicBezTo>
                    <a:pt x="458" y="368"/>
                    <a:pt x="457" y="369"/>
                    <a:pt x="456" y="367"/>
                  </a:cubicBezTo>
                  <a:cubicBezTo>
                    <a:pt x="456" y="366"/>
                    <a:pt x="456" y="365"/>
                    <a:pt x="455" y="365"/>
                  </a:cubicBezTo>
                  <a:cubicBezTo>
                    <a:pt x="454" y="365"/>
                    <a:pt x="454" y="365"/>
                    <a:pt x="454" y="365"/>
                  </a:cubicBezTo>
                  <a:cubicBezTo>
                    <a:pt x="454" y="366"/>
                    <a:pt x="454" y="366"/>
                    <a:pt x="453" y="367"/>
                  </a:cubicBezTo>
                  <a:cubicBezTo>
                    <a:pt x="453" y="367"/>
                    <a:pt x="453" y="367"/>
                    <a:pt x="453" y="368"/>
                  </a:cubicBezTo>
                  <a:cubicBezTo>
                    <a:pt x="453" y="368"/>
                    <a:pt x="453" y="368"/>
                    <a:pt x="454" y="368"/>
                  </a:cubicBezTo>
                  <a:cubicBezTo>
                    <a:pt x="455" y="368"/>
                    <a:pt x="454" y="370"/>
                    <a:pt x="453" y="370"/>
                  </a:cubicBezTo>
                  <a:cubicBezTo>
                    <a:pt x="453" y="371"/>
                    <a:pt x="451" y="371"/>
                    <a:pt x="451" y="372"/>
                  </a:cubicBezTo>
                  <a:cubicBezTo>
                    <a:pt x="451" y="373"/>
                    <a:pt x="451" y="373"/>
                    <a:pt x="450" y="373"/>
                  </a:cubicBezTo>
                  <a:cubicBezTo>
                    <a:pt x="449" y="373"/>
                    <a:pt x="449" y="373"/>
                    <a:pt x="448" y="373"/>
                  </a:cubicBezTo>
                  <a:cubicBezTo>
                    <a:pt x="447" y="373"/>
                    <a:pt x="447" y="373"/>
                    <a:pt x="446" y="373"/>
                  </a:cubicBezTo>
                  <a:cubicBezTo>
                    <a:pt x="446" y="374"/>
                    <a:pt x="445" y="373"/>
                    <a:pt x="444" y="373"/>
                  </a:cubicBezTo>
                  <a:cubicBezTo>
                    <a:pt x="444" y="374"/>
                    <a:pt x="443" y="374"/>
                    <a:pt x="442" y="374"/>
                  </a:cubicBezTo>
                  <a:cubicBezTo>
                    <a:pt x="442" y="374"/>
                    <a:pt x="441" y="375"/>
                    <a:pt x="440" y="375"/>
                  </a:cubicBezTo>
                  <a:cubicBezTo>
                    <a:pt x="440" y="375"/>
                    <a:pt x="440" y="377"/>
                    <a:pt x="440" y="377"/>
                  </a:cubicBezTo>
                  <a:cubicBezTo>
                    <a:pt x="440" y="378"/>
                    <a:pt x="441" y="378"/>
                    <a:pt x="441" y="378"/>
                  </a:cubicBezTo>
                  <a:cubicBezTo>
                    <a:pt x="442" y="378"/>
                    <a:pt x="443" y="379"/>
                    <a:pt x="443" y="380"/>
                  </a:cubicBezTo>
                  <a:cubicBezTo>
                    <a:pt x="443" y="380"/>
                    <a:pt x="443" y="380"/>
                    <a:pt x="443" y="380"/>
                  </a:cubicBezTo>
                  <a:cubicBezTo>
                    <a:pt x="444" y="380"/>
                    <a:pt x="445" y="379"/>
                    <a:pt x="445" y="379"/>
                  </a:cubicBezTo>
                  <a:cubicBezTo>
                    <a:pt x="445" y="378"/>
                    <a:pt x="444" y="376"/>
                    <a:pt x="445" y="377"/>
                  </a:cubicBezTo>
                  <a:cubicBezTo>
                    <a:pt x="446" y="377"/>
                    <a:pt x="447" y="377"/>
                    <a:pt x="447" y="378"/>
                  </a:cubicBezTo>
                  <a:cubicBezTo>
                    <a:pt x="447" y="378"/>
                    <a:pt x="447" y="378"/>
                    <a:pt x="447" y="378"/>
                  </a:cubicBezTo>
                  <a:cubicBezTo>
                    <a:pt x="447" y="379"/>
                    <a:pt x="446" y="379"/>
                    <a:pt x="447" y="380"/>
                  </a:cubicBezTo>
                  <a:cubicBezTo>
                    <a:pt x="447" y="381"/>
                    <a:pt x="447" y="382"/>
                    <a:pt x="448" y="382"/>
                  </a:cubicBezTo>
                  <a:cubicBezTo>
                    <a:pt x="448" y="382"/>
                    <a:pt x="448" y="382"/>
                    <a:pt x="448" y="382"/>
                  </a:cubicBezTo>
                  <a:cubicBezTo>
                    <a:pt x="449" y="381"/>
                    <a:pt x="450" y="380"/>
                    <a:pt x="450" y="382"/>
                  </a:cubicBezTo>
                  <a:cubicBezTo>
                    <a:pt x="450" y="382"/>
                    <a:pt x="450" y="383"/>
                    <a:pt x="451" y="384"/>
                  </a:cubicBezTo>
                  <a:cubicBezTo>
                    <a:pt x="451" y="384"/>
                    <a:pt x="451" y="384"/>
                    <a:pt x="452" y="385"/>
                  </a:cubicBezTo>
                  <a:cubicBezTo>
                    <a:pt x="452" y="385"/>
                    <a:pt x="452" y="385"/>
                    <a:pt x="452" y="386"/>
                  </a:cubicBezTo>
                  <a:cubicBezTo>
                    <a:pt x="453" y="386"/>
                    <a:pt x="454" y="386"/>
                    <a:pt x="455" y="387"/>
                  </a:cubicBezTo>
                  <a:cubicBezTo>
                    <a:pt x="455" y="387"/>
                    <a:pt x="455" y="388"/>
                    <a:pt x="455" y="388"/>
                  </a:cubicBezTo>
                  <a:cubicBezTo>
                    <a:pt x="456" y="389"/>
                    <a:pt x="456" y="389"/>
                    <a:pt x="457" y="390"/>
                  </a:cubicBezTo>
                  <a:cubicBezTo>
                    <a:pt x="457" y="390"/>
                    <a:pt x="457" y="390"/>
                    <a:pt x="457" y="390"/>
                  </a:cubicBezTo>
                  <a:cubicBezTo>
                    <a:pt x="457" y="390"/>
                    <a:pt x="458" y="389"/>
                    <a:pt x="458" y="389"/>
                  </a:cubicBezTo>
                  <a:cubicBezTo>
                    <a:pt x="459" y="388"/>
                    <a:pt x="458" y="389"/>
                    <a:pt x="459" y="390"/>
                  </a:cubicBezTo>
                  <a:cubicBezTo>
                    <a:pt x="459" y="390"/>
                    <a:pt x="460" y="390"/>
                    <a:pt x="460" y="391"/>
                  </a:cubicBezTo>
                  <a:cubicBezTo>
                    <a:pt x="460" y="391"/>
                    <a:pt x="461" y="391"/>
                    <a:pt x="461" y="392"/>
                  </a:cubicBezTo>
                  <a:cubicBezTo>
                    <a:pt x="462" y="392"/>
                    <a:pt x="462" y="392"/>
                    <a:pt x="462" y="392"/>
                  </a:cubicBezTo>
                  <a:cubicBezTo>
                    <a:pt x="463" y="391"/>
                    <a:pt x="464" y="392"/>
                    <a:pt x="465" y="392"/>
                  </a:cubicBezTo>
                  <a:cubicBezTo>
                    <a:pt x="466" y="392"/>
                    <a:pt x="466" y="391"/>
                    <a:pt x="467" y="391"/>
                  </a:cubicBezTo>
                  <a:cubicBezTo>
                    <a:pt x="467" y="390"/>
                    <a:pt x="468" y="389"/>
                    <a:pt x="469" y="389"/>
                  </a:cubicBezTo>
                  <a:cubicBezTo>
                    <a:pt x="470" y="389"/>
                    <a:pt x="470" y="389"/>
                    <a:pt x="470" y="389"/>
                  </a:cubicBezTo>
                  <a:cubicBezTo>
                    <a:pt x="470" y="388"/>
                    <a:pt x="471" y="389"/>
                    <a:pt x="471" y="389"/>
                  </a:cubicBezTo>
                  <a:cubicBezTo>
                    <a:pt x="472" y="389"/>
                    <a:pt x="472" y="389"/>
                    <a:pt x="473" y="388"/>
                  </a:cubicBezTo>
                  <a:cubicBezTo>
                    <a:pt x="473" y="388"/>
                    <a:pt x="474" y="387"/>
                    <a:pt x="475" y="386"/>
                  </a:cubicBezTo>
                  <a:cubicBezTo>
                    <a:pt x="475" y="386"/>
                    <a:pt x="476" y="386"/>
                    <a:pt x="476" y="385"/>
                  </a:cubicBezTo>
                  <a:cubicBezTo>
                    <a:pt x="476" y="384"/>
                    <a:pt x="474" y="384"/>
                    <a:pt x="474" y="385"/>
                  </a:cubicBezTo>
                  <a:cubicBezTo>
                    <a:pt x="473" y="386"/>
                    <a:pt x="472" y="384"/>
                    <a:pt x="472" y="384"/>
                  </a:cubicBezTo>
                  <a:cubicBezTo>
                    <a:pt x="472" y="383"/>
                    <a:pt x="472" y="383"/>
                    <a:pt x="472" y="383"/>
                  </a:cubicBezTo>
                  <a:cubicBezTo>
                    <a:pt x="473" y="383"/>
                    <a:pt x="473" y="382"/>
                    <a:pt x="473" y="382"/>
                  </a:cubicBezTo>
                  <a:cubicBezTo>
                    <a:pt x="473" y="382"/>
                    <a:pt x="473" y="382"/>
                    <a:pt x="473" y="382"/>
                  </a:cubicBezTo>
                  <a:cubicBezTo>
                    <a:pt x="473" y="381"/>
                    <a:pt x="473" y="381"/>
                    <a:pt x="473" y="381"/>
                  </a:cubicBezTo>
                  <a:cubicBezTo>
                    <a:pt x="474" y="380"/>
                    <a:pt x="474" y="379"/>
                    <a:pt x="474" y="379"/>
                  </a:cubicBezTo>
                  <a:cubicBezTo>
                    <a:pt x="474" y="379"/>
                    <a:pt x="474" y="379"/>
                    <a:pt x="474" y="379"/>
                  </a:cubicBezTo>
                  <a:cubicBezTo>
                    <a:pt x="474" y="379"/>
                    <a:pt x="474" y="379"/>
                    <a:pt x="474" y="379"/>
                  </a:cubicBezTo>
                  <a:cubicBezTo>
                    <a:pt x="474" y="378"/>
                    <a:pt x="473" y="379"/>
                    <a:pt x="472" y="379"/>
                  </a:cubicBezTo>
                  <a:close/>
                  <a:moveTo>
                    <a:pt x="475" y="373"/>
                  </a:moveTo>
                  <a:cubicBezTo>
                    <a:pt x="475" y="373"/>
                    <a:pt x="475" y="373"/>
                    <a:pt x="475" y="373"/>
                  </a:cubicBezTo>
                  <a:cubicBezTo>
                    <a:pt x="475" y="373"/>
                    <a:pt x="475" y="372"/>
                    <a:pt x="476" y="372"/>
                  </a:cubicBezTo>
                  <a:cubicBezTo>
                    <a:pt x="476" y="372"/>
                    <a:pt x="476" y="372"/>
                    <a:pt x="476" y="372"/>
                  </a:cubicBezTo>
                  <a:cubicBezTo>
                    <a:pt x="476" y="372"/>
                    <a:pt x="476" y="372"/>
                    <a:pt x="476" y="372"/>
                  </a:cubicBezTo>
                  <a:cubicBezTo>
                    <a:pt x="476" y="373"/>
                    <a:pt x="476" y="374"/>
                    <a:pt x="477" y="374"/>
                  </a:cubicBezTo>
                  <a:cubicBezTo>
                    <a:pt x="477" y="374"/>
                    <a:pt x="477" y="374"/>
                    <a:pt x="477" y="374"/>
                  </a:cubicBezTo>
                  <a:cubicBezTo>
                    <a:pt x="478" y="374"/>
                    <a:pt x="478" y="374"/>
                    <a:pt x="478" y="373"/>
                  </a:cubicBezTo>
                  <a:cubicBezTo>
                    <a:pt x="478" y="373"/>
                    <a:pt x="478" y="373"/>
                    <a:pt x="479" y="372"/>
                  </a:cubicBezTo>
                  <a:cubicBezTo>
                    <a:pt x="479" y="372"/>
                    <a:pt x="479" y="372"/>
                    <a:pt x="479" y="371"/>
                  </a:cubicBezTo>
                  <a:cubicBezTo>
                    <a:pt x="480" y="370"/>
                    <a:pt x="478" y="369"/>
                    <a:pt x="477" y="369"/>
                  </a:cubicBezTo>
                  <a:cubicBezTo>
                    <a:pt x="476" y="369"/>
                    <a:pt x="473" y="372"/>
                    <a:pt x="475" y="373"/>
                  </a:cubicBezTo>
                  <a:close/>
                  <a:moveTo>
                    <a:pt x="563" y="453"/>
                  </a:moveTo>
                  <a:cubicBezTo>
                    <a:pt x="563" y="453"/>
                    <a:pt x="564" y="453"/>
                    <a:pt x="564" y="453"/>
                  </a:cubicBezTo>
                  <a:cubicBezTo>
                    <a:pt x="564" y="453"/>
                    <a:pt x="564" y="453"/>
                    <a:pt x="564" y="453"/>
                  </a:cubicBezTo>
                  <a:cubicBezTo>
                    <a:pt x="564" y="453"/>
                    <a:pt x="564" y="453"/>
                    <a:pt x="564" y="453"/>
                  </a:cubicBezTo>
                  <a:cubicBezTo>
                    <a:pt x="564" y="453"/>
                    <a:pt x="564" y="452"/>
                    <a:pt x="564" y="452"/>
                  </a:cubicBezTo>
                  <a:cubicBezTo>
                    <a:pt x="564" y="452"/>
                    <a:pt x="563" y="452"/>
                    <a:pt x="563" y="452"/>
                  </a:cubicBezTo>
                  <a:cubicBezTo>
                    <a:pt x="563" y="452"/>
                    <a:pt x="563" y="452"/>
                    <a:pt x="562" y="452"/>
                  </a:cubicBezTo>
                  <a:cubicBezTo>
                    <a:pt x="562" y="452"/>
                    <a:pt x="562" y="452"/>
                    <a:pt x="562" y="452"/>
                  </a:cubicBezTo>
                  <a:cubicBezTo>
                    <a:pt x="562" y="452"/>
                    <a:pt x="562" y="451"/>
                    <a:pt x="562" y="451"/>
                  </a:cubicBezTo>
                  <a:cubicBezTo>
                    <a:pt x="562" y="451"/>
                    <a:pt x="562" y="451"/>
                    <a:pt x="562" y="451"/>
                  </a:cubicBezTo>
                  <a:cubicBezTo>
                    <a:pt x="561" y="451"/>
                    <a:pt x="561" y="452"/>
                    <a:pt x="561" y="452"/>
                  </a:cubicBezTo>
                  <a:cubicBezTo>
                    <a:pt x="561" y="453"/>
                    <a:pt x="562" y="453"/>
                    <a:pt x="563" y="453"/>
                  </a:cubicBezTo>
                  <a:cubicBezTo>
                    <a:pt x="563" y="453"/>
                    <a:pt x="563" y="453"/>
                    <a:pt x="563" y="453"/>
                  </a:cubicBezTo>
                  <a:close/>
                  <a:moveTo>
                    <a:pt x="499" y="290"/>
                  </a:moveTo>
                  <a:cubicBezTo>
                    <a:pt x="499" y="290"/>
                    <a:pt x="498" y="290"/>
                    <a:pt x="498" y="290"/>
                  </a:cubicBezTo>
                  <a:cubicBezTo>
                    <a:pt x="497" y="291"/>
                    <a:pt x="497" y="291"/>
                    <a:pt x="496" y="291"/>
                  </a:cubicBezTo>
                  <a:cubicBezTo>
                    <a:pt x="495" y="292"/>
                    <a:pt x="495" y="292"/>
                    <a:pt x="494" y="293"/>
                  </a:cubicBezTo>
                  <a:cubicBezTo>
                    <a:pt x="494" y="292"/>
                    <a:pt x="494" y="291"/>
                    <a:pt x="495" y="290"/>
                  </a:cubicBezTo>
                  <a:cubicBezTo>
                    <a:pt x="495" y="290"/>
                    <a:pt x="495" y="290"/>
                    <a:pt x="495" y="290"/>
                  </a:cubicBezTo>
                  <a:cubicBezTo>
                    <a:pt x="495" y="289"/>
                    <a:pt x="496" y="287"/>
                    <a:pt x="495" y="287"/>
                  </a:cubicBezTo>
                  <a:cubicBezTo>
                    <a:pt x="494" y="286"/>
                    <a:pt x="493" y="285"/>
                    <a:pt x="494" y="285"/>
                  </a:cubicBezTo>
                  <a:cubicBezTo>
                    <a:pt x="495" y="285"/>
                    <a:pt x="495" y="285"/>
                    <a:pt x="495" y="285"/>
                  </a:cubicBezTo>
                  <a:cubicBezTo>
                    <a:pt x="495" y="283"/>
                    <a:pt x="493" y="281"/>
                    <a:pt x="491" y="281"/>
                  </a:cubicBezTo>
                  <a:cubicBezTo>
                    <a:pt x="490" y="281"/>
                    <a:pt x="490" y="281"/>
                    <a:pt x="490" y="281"/>
                  </a:cubicBezTo>
                  <a:cubicBezTo>
                    <a:pt x="489" y="282"/>
                    <a:pt x="488" y="282"/>
                    <a:pt x="487" y="282"/>
                  </a:cubicBezTo>
                  <a:cubicBezTo>
                    <a:pt x="487" y="282"/>
                    <a:pt x="487" y="282"/>
                    <a:pt x="487" y="282"/>
                  </a:cubicBezTo>
                  <a:cubicBezTo>
                    <a:pt x="486" y="283"/>
                    <a:pt x="484" y="282"/>
                    <a:pt x="485" y="281"/>
                  </a:cubicBezTo>
                  <a:cubicBezTo>
                    <a:pt x="486" y="280"/>
                    <a:pt x="486" y="279"/>
                    <a:pt x="487" y="279"/>
                  </a:cubicBezTo>
                  <a:cubicBezTo>
                    <a:pt x="488" y="278"/>
                    <a:pt x="488" y="278"/>
                    <a:pt x="489" y="277"/>
                  </a:cubicBezTo>
                  <a:cubicBezTo>
                    <a:pt x="489" y="277"/>
                    <a:pt x="490" y="277"/>
                    <a:pt x="490" y="277"/>
                  </a:cubicBezTo>
                  <a:cubicBezTo>
                    <a:pt x="491" y="276"/>
                    <a:pt x="492" y="276"/>
                    <a:pt x="493" y="276"/>
                  </a:cubicBezTo>
                  <a:cubicBezTo>
                    <a:pt x="494" y="276"/>
                    <a:pt x="494" y="275"/>
                    <a:pt x="494" y="274"/>
                  </a:cubicBezTo>
                  <a:cubicBezTo>
                    <a:pt x="495" y="274"/>
                    <a:pt x="495" y="274"/>
                    <a:pt x="496" y="273"/>
                  </a:cubicBezTo>
                  <a:cubicBezTo>
                    <a:pt x="497" y="273"/>
                    <a:pt x="498" y="273"/>
                    <a:pt x="499" y="274"/>
                  </a:cubicBezTo>
                  <a:cubicBezTo>
                    <a:pt x="499" y="274"/>
                    <a:pt x="500" y="274"/>
                    <a:pt x="500" y="273"/>
                  </a:cubicBezTo>
                  <a:cubicBezTo>
                    <a:pt x="500" y="272"/>
                    <a:pt x="500" y="272"/>
                    <a:pt x="500" y="271"/>
                  </a:cubicBezTo>
                  <a:cubicBezTo>
                    <a:pt x="500" y="271"/>
                    <a:pt x="501" y="271"/>
                    <a:pt x="500" y="270"/>
                  </a:cubicBezTo>
                  <a:cubicBezTo>
                    <a:pt x="500" y="270"/>
                    <a:pt x="500" y="270"/>
                    <a:pt x="500" y="270"/>
                  </a:cubicBezTo>
                  <a:cubicBezTo>
                    <a:pt x="499" y="270"/>
                    <a:pt x="497" y="267"/>
                    <a:pt x="499" y="267"/>
                  </a:cubicBezTo>
                  <a:cubicBezTo>
                    <a:pt x="499" y="267"/>
                    <a:pt x="499" y="266"/>
                    <a:pt x="500" y="266"/>
                  </a:cubicBezTo>
                  <a:cubicBezTo>
                    <a:pt x="501" y="265"/>
                    <a:pt x="500" y="266"/>
                    <a:pt x="501" y="266"/>
                  </a:cubicBezTo>
                  <a:cubicBezTo>
                    <a:pt x="502" y="267"/>
                    <a:pt x="503" y="266"/>
                    <a:pt x="504" y="266"/>
                  </a:cubicBezTo>
                  <a:cubicBezTo>
                    <a:pt x="504" y="265"/>
                    <a:pt x="505" y="264"/>
                    <a:pt x="505" y="264"/>
                  </a:cubicBezTo>
                  <a:cubicBezTo>
                    <a:pt x="504" y="262"/>
                    <a:pt x="505" y="261"/>
                    <a:pt x="504" y="260"/>
                  </a:cubicBezTo>
                  <a:cubicBezTo>
                    <a:pt x="503" y="260"/>
                    <a:pt x="502" y="260"/>
                    <a:pt x="502" y="260"/>
                  </a:cubicBezTo>
                  <a:cubicBezTo>
                    <a:pt x="501" y="259"/>
                    <a:pt x="500" y="259"/>
                    <a:pt x="499" y="259"/>
                  </a:cubicBezTo>
                  <a:cubicBezTo>
                    <a:pt x="498" y="259"/>
                    <a:pt x="497" y="259"/>
                    <a:pt x="496" y="259"/>
                  </a:cubicBezTo>
                  <a:cubicBezTo>
                    <a:pt x="496" y="259"/>
                    <a:pt x="495" y="259"/>
                    <a:pt x="495" y="259"/>
                  </a:cubicBezTo>
                  <a:cubicBezTo>
                    <a:pt x="494" y="260"/>
                    <a:pt x="490" y="259"/>
                    <a:pt x="489" y="259"/>
                  </a:cubicBezTo>
                  <a:cubicBezTo>
                    <a:pt x="488" y="259"/>
                    <a:pt x="488" y="259"/>
                    <a:pt x="488" y="259"/>
                  </a:cubicBezTo>
                  <a:cubicBezTo>
                    <a:pt x="487" y="260"/>
                    <a:pt x="488" y="259"/>
                    <a:pt x="487" y="259"/>
                  </a:cubicBezTo>
                  <a:cubicBezTo>
                    <a:pt x="487" y="258"/>
                    <a:pt x="487" y="258"/>
                    <a:pt x="486" y="258"/>
                  </a:cubicBezTo>
                  <a:cubicBezTo>
                    <a:pt x="486" y="257"/>
                    <a:pt x="485" y="258"/>
                    <a:pt x="485" y="257"/>
                  </a:cubicBezTo>
                  <a:cubicBezTo>
                    <a:pt x="485" y="256"/>
                    <a:pt x="485" y="256"/>
                    <a:pt x="485" y="255"/>
                  </a:cubicBezTo>
                  <a:cubicBezTo>
                    <a:pt x="485" y="255"/>
                    <a:pt x="484" y="254"/>
                    <a:pt x="484" y="254"/>
                  </a:cubicBezTo>
                  <a:cubicBezTo>
                    <a:pt x="483" y="254"/>
                    <a:pt x="482" y="254"/>
                    <a:pt x="481" y="254"/>
                  </a:cubicBezTo>
                  <a:cubicBezTo>
                    <a:pt x="480" y="254"/>
                    <a:pt x="480" y="255"/>
                    <a:pt x="480" y="255"/>
                  </a:cubicBezTo>
                  <a:cubicBezTo>
                    <a:pt x="481" y="256"/>
                    <a:pt x="482" y="256"/>
                    <a:pt x="483" y="256"/>
                  </a:cubicBezTo>
                  <a:cubicBezTo>
                    <a:pt x="483" y="256"/>
                    <a:pt x="483" y="256"/>
                    <a:pt x="483" y="256"/>
                  </a:cubicBezTo>
                  <a:cubicBezTo>
                    <a:pt x="482" y="256"/>
                    <a:pt x="483" y="257"/>
                    <a:pt x="482" y="258"/>
                  </a:cubicBezTo>
                  <a:cubicBezTo>
                    <a:pt x="482" y="258"/>
                    <a:pt x="482" y="258"/>
                    <a:pt x="482" y="258"/>
                  </a:cubicBezTo>
                  <a:cubicBezTo>
                    <a:pt x="482" y="258"/>
                    <a:pt x="481" y="258"/>
                    <a:pt x="481" y="258"/>
                  </a:cubicBezTo>
                  <a:cubicBezTo>
                    <a:pt x="480" y="258"/>
                    <a:pt x="479" y="257"/>
                    <a:pt x="478" y="256"/>
                  </a:cubicBezTo>
                  <a:cubicBezTo>
                    <a:pt x="478" y="255"/>
                    <a:pt x="477" y="255"/>
                    <a:pt x="476" y="256"/>
                  </a:cubicBezTo>
                  <a:cubicBezTo>
                    <a:pt x="475" y="256"/>
                    <a:pt x="473" y="256"/>
                    <a:pt x="473" y="257"/>
                  </a:cubicBezTo>
                  <a:cubicBezTo>
                    <a:pt x="473" y="257"/>
                    <a:pt x="473" y="258"/>
                    <a:pt x="473" y="258"/>
                  </a:cubicBezTo>
                  <a:cubicBezTo>
                    <a:pt x="473" y="259"/>
                    <a:pt x="473" y="259"/>
                    <a:pt x="472" y="259"/>
                  </a:cubicBezTo>
                  <a:cubicBezTo>
                    <a:pt x="472" y="260"/>
                    <a:pt x="472" y="260"/>
                    <a:pt x="472" y="260"/>
                  </a:cubicBezTo>
                  <a:cubicBezTo>
                    <a:pt x="473" y="261"/>
                    <a:pt x="473" y="263"/>
                    <a:pt x="474" y="263"/>
                  </a:cubicBezTo>
                  <a:cubicBezTo>
                    <a:pt x="475" y="264"/>
                    <a:pt x="477" y="264"/>
                    <a:pt x="476" y="266"/>
                  </a:cubicBezTo>
                  <a:cubicBezTo>
                    <a:pt x="475" y="266"/>
                    <a:pt x="475" y="266"/>
                    <a:pt x="475" y="266"/>
                  </a:cubicBezTo>
                  <a:cubicBezTo>
                    <a:pt x="475" y="267"/>
                    <a:pt x="474" y="267"/>
                    <a:pt x="474" y="268"/>
                  </a:cubicBezTo>
                  <a:cubicBezTo>
                    <a:pt x="474" y="268"/>
                    <a:pt x="473" y="270"/>
                    <a:pt x="473" y="268"/>
                  </a:cubicBezTo>
                  <a:cubicBezTo>
                    <a:pt x="473" y="268"/>
                    <a:pt x="473" y="267"/>
                    <a:pt x="473" y="267"/>
                  </a:cubicBezTo>
                  <a:cubicBezTo>
                    <a:pt x="473" y="266"/>
                    <a:pt x="473" y="265"/>
                    <a:pt x="473" y="265"/>
                  </a:cubicBezTo>
                  <a:cubicBezTo>
                    <a:pt x="472" y="264"/>
                    <a:pt x="471" y="263"/>
                    <a:pt x="470" y="262"/>
                  </a:cubicBezTo>
                  <a:cubicBezTo>
                    <a:pt x="470" y="262"/>
                    <a:pt x="470" y="262"/>
                    <a:pt x="470" y="263"/>
                  </a:cubicBezTo>
                  <a:cubicBezTo>
                    <a:pt x="470" y="265"/>
                    <a:pt x="468" y="264"/>
                    <a:pt x="467" y="264"/>
                  </a:cubicBezTo>
                  <a:cubicBezTo>
                    <a:pt x="466" y="264"/>
                    <a:pt x="466" y="266"/>
                    <a:pt x="467" y="267"/>
                  </a:cubicBezTo>
                  <a:cubicBezTo>
                    <a:pt x="467" y="267"/>
                    <a:pt x="467" y="267"/>
                    <a:pt x="468" y="268"/>
                  </a:cubicBezTo>
                  <a:cubicBezTo>
                    <a:pt x="468" y="268"/>
                    <a:pt x="468" y="268"/>
                    <a:pt x="469" y="269"/>
                  </a:cubicBezTo>
                  <a:cubicBezTo>
                    <a:pt x="469" y="269"/>
                    <a:pt x="469" y="270"/>
                    <a:pt x="469" y="271"/>
                  </a:cubicBezTo>
                  <a:cubicBezTo>
                    <a:pt x="470" y="271"/>
                    <a:pt x="471" y="272"/>
                    <a:pt x="471" y="272"/>
                  </a:cubicBezTo>
                  <a:cubicBezTo>
                    <a:pt x="471" y="273"/>
                    <a:pt x="472" y="273"/>
                    <a:pt x="473" y="273"/>
                  </a:cubicBezTo>
                  <a:cubicBezTo>
                    <a:pt x="473" y="272"/>
                    <a:pt x="473" y="272"/>
                    <a:pt x="473" y="271"/>
                  </a:cubicBezTo>
                  <a:cubicBezTo>
                    <a:pt x="474" y="269"/>
                    <a:pt x="475" y="272"/>
                    <a:pt x="476" y="272"/>
                  </a:cubicBezTo>
                  <a:cubicBezTo>
                    <a:pt x="476" y="273"/>
                    <a:pt x="477" y="273"/>
                    <a:pt x="477" y="274"/>
                  </a:cubicBezTo>
                  <a:cubicBezTo>
                    <a:pt x="478" y="275"/>
                    <a:pt x="478" y="275"/>
                    <a:pt x="478" y="276"/>
                  </a:cubicBezTo>
                  <a:cubicBezTo>
                    <a:pt x="477" y="277"/>
                    <a:pt x="476" y="276"/>
                    <a:pt x="475" y="276"/>
                  </a:cubicBezTo>
                  <a:cubicBezTo>
                    <a:pt x="475" y="275"/>
                    <a:pt x="475" y="275"/>
                    <a:pt x="474" y="275"/>
                  </a:cubicBezTo>
                  <a:cubicBezTo>
                    <a:pt x="474" y="274"/>
                    <a:pt x="473" y="274"/>
                    <a:pt x="472" y="274"/>
                  </a:cubicBezTo>
                  <a:cubicBezTo>
                    <a:pt x="472" y="274"/>
                    <a:pt x="472" y="275"/>
                    <a:pt x="472" y="275"/>
                  </a:cubicBezTo>
                  <a:cubicBezTo>
                    <a:pt x="472" y="276"/>
                    <a:pt x="472" y="276"/>
                    <a:pt x="472" y="277"/>
                  </a:cubicBezTo>
                  <a:cubicBezTo>
                    <a:pt x="472" y="277"/>
                    <a:pt x="472" y="277"/>
                    <a:pt x="472" y="278"/>
                  </a:cubicBezTo>
                  <a:cubicBezTo>
                    <a:pt x="473" y="278"/>
                    <a:pt x="472" y="278"/>
                    <a:pt x="472" y="279"/>
                  </a:cubicBezTo>
                  <a:cubicBezTo>
                    <a:pt x="471" y="279"/>
                    <a:pt x="471" y="279"/>
                    <a:pt x="471" y="280"/>
                  </a:cubicBezTo>
                  <a:cubicBezTo>
                    <a:pt x="471" y="280"/>
                    <a:pt x="471" y="282"/>
                    <a:pt x="470" y="282"/>
                  </a:cubicBezTo>
                  <a:cubicBezTo>
                    <a:pt x="470" y="283"/>
                    <a:pt x="470" y="284"/>
                    <a:pt x="470" y="285"/>
                  </a:cubicBezTo>
                  <a:cubicBezTo>
                    <a:pt x="470" y="285"/>
                    <a:pt x="469" y="286"/>
                    <a:pt x="469" y="286"/>
                  </a:cubicBezTo>
                  <a:cubicBezTo>
                    <a:pt x="469" y="287"/>
                    <a:pt x="468" y="288"/>
                    <a:pt x="467" y="287"/>
                  </a:cubicBezTo>
                  <a:cubicBezTo>
                    <a:pt x="466" y="286"/>
                    <a:pt x="465" y="286"/>
                    <a:pt x="465" y="285"/>
                  </a:cubicBezTo>
                  <a:cubicBezTo>
                    <a:pt x="465" y="284"/>
                    <a:pt x="465" y="283"/>
                    <a:pt x="465" y="283"/>
                  </a:cubicBezTo>
                  <a:cubicBezTo>
                    <a:pt x="464" y="282"/>
                    <a:pt x="462" y="282"/>
                    <a:pt x="462" y="280"/>
                  </a:cubicBezTo>
                  <a:cubicBezTo>
                    <a:pt x="462" y="280"/>
                    <a:pt x="462" y="279"/>
                    <a:pt x="462" y="279"/>
                  </a:cubicBezTo>
                  <a:cubicBezTo>
                    <a:pt x="462" y="278"/>
                    <a:pt x="461" y="278"/>
                    <a:pt x="461" y="278"/>
                  </a:cubicBezTo>
                  <a:cubicBezTo>
                    <a:pt x="459" y="278"/>
                    <a:pt x="461" y="276"/>
                    <a:pt x="461" y="275"/>
                  </a:cubicBezTo>
                  <a:cubicBezTo>
                    <a:pt x="461" y="274"/>
                    <a:pt x="459" y="274"/>
                    <a:pt x="458" y="274"/>
                  </a:cubicBezTo>
                  <a:cubicBezTo>
                    <a:pt x="457" y="274"/>
                    <a:pt x="457" y="274"/>
                    <a:pt x="457" y="274"/>
                  </a:cubicBezTo>
                  <a:cubicBezTo>
                    <a:pt x="457" y="275"/>
                    <a:pt x="455" y="274"/>
                    <a:pt x="454" y="274"/>
                  </a:cubicBezTo>
                  <a:cubicBezTo>
                    <a:pt x="454" y="274"/>
                    <a:pt x="454" y="274"/>
                    <a:pt x="454" y="274"/>
                  </a:cubicBezTo>
                  <a:cubicBezTo>
                    <a:pt x="453" y="275"/>
                    <a:pt x="453" y="275"/>
                    <a:pt x="452" y="276"/>
                  </a:cubicBezTo>
                  <a:cubicBezTo>
                    <a:pt x="451" y="276"/>
                    <a:pt x="451" y="276"/>
                    <a:pt x="451" y="277"/>
                  </a:cubicBezTo>
                  <a:cubicBezTo>
                    <a:pt x="450" y="278"/>
                    <a:pt x="449" y="280"/>
                    <a:pt x="450" y="280"/>
                  </a:cubicBezTo>
                  <a:cubicBezTo>
                    <a:pt x="450" y="281"/>
                    <a:pt x="451" y="283"/>
                    <a:pt x="451" y="284"/>
                  </a:cubicBezTo>
                  <a:cubicBezTo>
                    <a:pt x="451" y="284"/>
                    <a:pt x="451" y="285"/>
                    <a:pt x="451" y="286"/>
                  </a:cubicBezTo>
                  <a:cubicBezTo>
                    <a:pt x="451" y="286"/>
                    <a:pt x="451" y="286"/>
                    <a:pt x="451" y="286"/>
                  </a:cubicBezTo>
                  <a:cubicBezTo>
                    <a:pt x="452" y="287"/>
                    <a:pt x="452" y="288"/>
                    <a:pt x="452" y="288"/>
                  </a:cubicBezTo>
                  <a:cubicBezTo>
                    <a:pt x="451" y="289"/>
                    <a:pt x="451" y="289"/>
                    <a:pt x="451" y="289"/>
                  </a:cubicBezTo>
                  <a:cubicBezTo>
                    <a:pt x="451" y="290"/>
                    <a:pt x="450" y="290"/>
                    <a:pt x="450" y="291"/>
                  </a:cubicBezTo>
                  <a:cubicBezTo>
                    <a:pt x="450" y="291"/>
                    <a:pt x="449" y="291"/>
                    <a:pt x="449" y="291"/>
                  </a:cubicBezTo>
                  <a:cubicBezTo>
                    <a:pt x="449" y="292"/>
                    <a:pt x="450" y="292"/>
                    <a:pt x="450" y="293"/>
                  </a:cubicBezTo>
                  <a:cubicBezTo>
                    <a:pt x="450" y="293"/>
                    <a:pt x="452" y="294"/>
                    <a:pt x="452" y="294"/>
                  </a:cubicBezTo>
                  <a:cubicBezTo>
                    <a:pt x="452" y="294"/>
                    <a:pt x="452" y="295"/>
                    <a:pt x="452" y="294"/>
                  </a:cubicBezTo>
                  <a:cubicBezTo>
                    <a:pt x="453" y="294"/>
                    <a:pt x="453" y="294"/>
                    <a:pt x="453" y="294"/>
                  </a:cubicBezTo>
                  <a:cubicBezTo>
                    <a:pt x="454" y="293"/>
                    <a:pt x="455" y="293"/>
                    <a:pt x="456" y="294"/>
                  </a:cubicBezTo>
                  <a:cubicBezTo>
                    <a:pt x="456" y="294"/>
                    <a:pt x="456" y="296"/>
                    <a:pt x="457" y="296"/>
                  </a:cubicBezTo>
                  <a:cubicBezTo>
                    <a:pt x="457" y="296"/>
                    <a:pt x="458" y="296"/>
                    <a:pt x="458" y="296"/>
                  </a:cubicBezTo>
                  <a:cubicBezTo>
                    <a:pt x="459" y="297"/>
                    <a:pt x="459" y="298"/>
                    <a:pt x="459" y="299"/>
                  </a:cubicBezTo>
                  <a:cubicBezTo>
                    <a:pt x="460" y="300"/>
                    <a:pt x="459" y="302"/>
                    <a:pt x="460" y="304"/>
                  </a:cubicBezTo>
                  <a:cubicBezTo>
                    <a:pt x="461" y="305"/>
                    <a:pt x="462" y="306"/>
                    <a:pt x="462" y="307"/>
                  </a:cubicBezTo>
                  <a:cubicBezTo>
                    <a:pt x="462" y="308"/>
                    <a:pt x="463" y="308"/>
                    <a:pt x="464" y="309"/>
                  </a:cubicBezTo>
                  <a:cubicBezTo>
                    <a:pt x="464" y="309"/>
                    <a:pt x="464" y="310"/>
                    <a:pt x="464" y="311"/>
                  </a:cubicBezTo>
                  <a:cubicBezTo>
                    <a:pt x="464" y="312"/>
                    <a:pt x="465" y="313"/>
                    <a:pt x="464" y="314"/>
                  </a:cubicBezTo>
                  <a:cubicBezTo>
                    <a:pt x="464" y="314"/>
                    <a:pt x="464" y="314"/>
                    <a:pt x="464" y="315"/>
                  </a:cubicBezTo>
                  <a:cubicBezTo>
                    <a:pt x="464" y="315"/>
                    <a:pt x="465" y="316"/>
                    <a:pt x="465" y="316"/>
                  </a:cubicBezTo>
                  <a:cubicBezTo>
                    <a:pt x="465" y="317"/>
                    <a:pt x="465" y="317"/>
                    <a:pt x="466" y="318"/>
                  </a:cubicBezTo>
                  <a:cubicBezTo>
                    <a:pt x="466" y="319"/>
                    <a:pt x="466" y="318"/>
                    <a:pt x="465" y="319"/>
                  </a:cubicBezTo>
                  <a:cubicBezTo>
                    <a:pt x="465" y="320"/>
                    <a:pt x="465" y="321"/>
                    <a:pt x="466" y="321"/>
                  </a:cubicBezTo>
                  <a:cubicBezTo>
                    <a:pt x="466" y="322"/>
                    <a:pt x="467" y="322"/>
                    <a:pt x="467" y="321"/>
                  </a:cubicBezTo>
                  <a:cubicBezTo>
                    <a:pt x="467" y="320"/>
                    <a:pt x="467" y="322"/>
                    <a:pt x="468" y="322"/>
                  </a:cubicBezTo>
                  <a:cubicBezTo>
                    <a:pt x="468" y="323"/>
                    <a:pt x="468" y="323"/>
                    <a:pt x="468" y="324"/>
                  </a:cubicBezTo>
                  <a:cubicBezTo>
                    <a:pt x="469" y="325"/>
                    <a:pt x="470" y="325"/>
                    <a:pt x="471" y="324"/>
                  </a:cubicBezTo>
                  <a:cubicBezTo>
                    <a:pt x="471" y="324"/>
                    <a:pt x="472" y="323"/>
                    <a:pt x="472" y="323"/>
                  </a:cubicBezTo>
                  <a:cubicBezTo>
                    <a:pt x="472" y="322"/>
                    <a:pt x="472" y="322"/>
                    <a:pt x="473" y="322"/>
                  </a:cubicBezTo>
                  <a:cubicBezTo>
                    <a:pt x="474" y="321"/>
                    <a:pt x="474" y="321"/>
                    <a:pt x="475" y="320"/>
                  </a:cubicBezTo>
                  <a:cubicBezTo>
                    <a:pt x="476" y="319"/>
                    <a:pt x="475" y="317"/>
                    <a:pt x="473" y="316"/>
                  </a:cubicBezTo>
                  <a:cubicBezTo>
                    <a:pt x="474" y="316"/>
                    <a:pt x="474" y="316"/>
                    <a:pt x="474" y="315"/>
                  </a:cubicBezTo>
                  <a:cubicBezTo>
                    <a:pt x="473" y="314"/>
                    <a:pt x="472" y="312"/>
                    <a:pt x="473" y="311"/>
                  </a:cubicBezTo>
                  <a:cubicBezTo>
                    <a:pt x="473" y="310"/>
                    <a:pt x="474" y="310"/>
                    <a:pt x="474" y="310"/>
                  </a:cubicBezTo>
                  <a:cubicBezTo>
                    <a:pt x="475" y="309"/>
                    <a:pt x="476" y="309"/>
                    <a:pt x="476" y="308"/>
                  </a:cubicBezTo>
                  <a:cubicBezTo>
                    <a:pt x="477" y="309"/>
                    <a:pt x="477" y="310"/>
                    <a:pt x="476" y="310"/>
                  </a:cubicBezTo>
                  <a:cubicBezTo>
                    <a:pt x="476" y="310"/>
                    <a:pt x="476" y="311"/>
                    <a:pt x="476" y="311"/>
                  </a:cubicBezTo>
                  <a:cubicBezTo>
                    <a:pt x="476" y="311"/>
                    <a:pt x="475" y="312"/>
                    <a:pt x="475" y="312"/>
                  </a:cubicBezTo>
                  <a:cubicBezTo>
                    <a:pt x="475" y="313"/>
                    <a:pt x="475" y="313"/>
                    <a:pt x="475" y="314"/>
                  </a:cubicBezTo>
                  <a:cubicBezTo>
                    <a:pt x="475" y="314"/>
                    <a:pt x="475" y="314"/>
                    <a:pt x="475" y="314"/>
                  </a:cubicBezTo>
                  <a:cubicBezTo>
                    <a:pt x="476" y="314"/>
                    <a:pt x="476" y="315"/>
                    <a:pt x="476" y="316"/>
                  </a:cubicBezTo>
                  <a:cubicBezTo>
                    <a:pt x="476" y="316"/>
                    <a:pt x="476" y="316"/>
                    <a:pt x="476" y="316"/>
                  </a:cubicBezTo>
                  <a:cubicBezTo>
                    <a:pt x="477" y="316"/>
                    <a:pt x="477" y="316"/>
                    <a:pt x="478" y="316"/>
                  </a:cubicBezTo>
                  <a:cubicBezTo>
                    <a:pt x="479" y="316"/>
                    <a:pt x="479" y="315"/>
                    <a:pt x="480" y="316"/>
                  </a:cubicBezTo>
                  <a:cubicBezTo>
                    <a:pt x="481" y="316"/>
                    <a:pt x="482" y="317"/>
                    <a:pt x="482" y="317"/>
                  </a:cubicBezTo>
                  <a:cubicBezTo>
                    <a:pt x="483" y="317"/>
                    <a:pt x="484" y="316"/>
                    <a:pt x="484" y="315"/>
                  </a:cubicBezTo>
                  <a:cubicBezTo>
                    <a:pt x="484" y="314"/>
                    <a:pt x="485" y="314"/>
                    <a:pt x="486" y="313"/>
                  </a:cubicBezTo>
                  <a:cubicBezTo>
                    <a:pt x="487" y="313"/>
                    <a:pt x="487" y="313"/>
                    <a:pt x="488" y="313"/>
                  </a:cubicBezTo>
                  <a:cubicBezTo>
                    <a:pt x="489" y="313"/>
                    <a:pt x="489" y="312"/>
                    <a:pt x="490" y="312"/>
                  </a:cubicBezTo>
                  <a:cubicBezTo>
                    <a:pt x="490" y="313"/>
                    <a:pt x="491" y="312"/>
                    <a:pt x="491" y="312"/>
                  </a:cubicBezTo>
                  <a:cubicBezTo>
                    <a:pt x="491" y="311"/>
                    <a:pt x="492" y="311"/>
                    <a:pt x="492" y="310"/>
                  </a:cubicBezTo>
                  <a:cubicBezTo>
                    <a:pt x="491" y="310"/>
                    <a:pt x="491" y="310"/>
                    <a:pt x="491" y="310"/>
                  </a:cubicBezTo>
                  <a:cubicBezTo>
                    <a:pt x="492" y="309"/>
                    <a:pt x="492" y="310"/>
                    <a:pt x="492" y="309"/>
                  </a:cubicBezTo>
                  <a:cubicBezTo>
                    <a:pt x="492" y="309"/>
                    <a:pt x="492" y="309"/>
                    <a:pt x="492" y="309"/>
                  </a:cubicBezTo>
                  <a:cubicBezTo>
                    <a:pt x="492" y="308"/>
                    <a:pt x="492" y="308"/>
                    <a:pt x="491" y="308"/>
                  </a:cubicBezTo>
                  <a:cubicBezTo>
                    <a:pt x="490" y="307"/>
                    <a:pt x="490" y="306"/>
                    <a:pt x="490" y="305"/>
                  </a:cubicBezTo>
                  <a:cubicBezTo>
                    <a:pt x="491" y="304"/>
                    <a:pt x="492" y="305"/>
                    <a:pt x="492" y="305"/>
                  </a:cubicBezTo>
                  <a:cubicBezTo>
                    <a:pt x="492" y="306"/>
                    <a:pt x="492" y="306"/>
                    <a:pt x="492" y="306"/>
                  </a:cubicBezTo>
                  <a:cubicBezTo>
                    <a:pt x="493" y="306"/>
                    <a:pt x="493" y="306"/>
                    <a:pt x="493" y="306"/>
                  </a:cubicBezTo>
                  <a:cubicBezTo>
                    <a:pt x="493" y="306"/>
                    <a:pt x="494" y="305"/>
                    <a:pt x="494" y="305"/>
                  </a:cubicBezTo>
                  <a:cubicBezTo>
                    <a:pt x="494" y="304"/>
                    <a:pt x="493" y="303"/>
                    <a:pt x="494" y="303"/>
                  </a:cubicBezTo>
                  <a:cubicBezTo>
                    <a:pt x="494" y="303"/>
                    <a:pt x="494" y="303"/>
                    <a:pt x="494" y="303"/>
                  </a:cubicBezTo>
                  <a:cubicBezTo>
                    <a:pt x="494" y="302"/>
                    <a:pt x="494" y="302"/>
                    <a:pt x="494" y="302"/>
                  </a:cubicBezTo>
                  <a:cubicBezTo>
                    <a:pt x="494" y="302"/>
                    <a:pt x="494" y="301"/>
                    <a:pt x="493" y="301"/>
                  </a:cubicBezTo>
                  <a:cubicBezTo>
                    <a:pt x="493" y="301"/>
                    <a:pt x="493" y="301"/>
                    <a:pt x="493" y="301"/>
                  </a:cubicBezTo>
                  <a:cubicBezTo>
                    <a:pt x="493" y="300"/>
                    <a:pt x="493" y="299"/>
                    <a:pt x="495" y="300"/>
                  </a:cubicBezTo>
                  <a:cubicBezTo>
                    <a:pt x="495" y="300"/>
                    <a:pt x="496" y="301"/>
                    <a:pt x="496" y="300"/>
                  </a:cubicBezTo>
                  <a:cubicBezTo>
                    <a:pt x="497" y="300"/>
                    <a:pt x="498" y="299"/>
                    <a:pt x="498" y="299"/>
                  </a:cubicBezTo>
                  <a:cubicBezTo>
                    <a:pt x="499" y="298"/>
                    <a:pt x="499" y="297"/>
                    <a:pt x="498" y="297"/>
                  </a:cubicBezTo>
                  <a:cubicBezTo>
                    <a:pt x="498" y="296"/>
                    <a:pt x="498" y="295"/>
                    <a:pt x="499" y="294"/>
                  </a:cubicBezTo>
                  <a:cubicBezTo>
                    <a:pt x="499" y="294"/>
                    <a:pt x="499" y="294"/>
                    <a:pt x="499" y="293"/>
                  </a:cubicBezTo>
                  <a:cubicBezTo>
                    <a:pt x="499" y="293"/>
                    <a:pt x="499" y="292"/>
                    <a:pt x="499" y="292"/>
                  </a:cubicBezTo>
                  <a:cubicBezTo>
                    <a:pt x="498" y="291"/>
                    <a:pt x="499" y="291"/>
                    <a:pt x="499" y="290"/>
                  </a:cubicBezTo>
                  <a:cubicBezTo>
                    <a:pt x="499" y="290"/>
                    <a:pt x="499" y="290"/>
                    <a:pt x="499" y="290"/>
                  </a:cubicBezTo>
                  <a:close/>
                  <a:moveTo>
                    <a:pt x="548" y="524"/>
                  </a:moveTo>
                  <a:cubicBezTo>
                    <a:pt x="549" y="524"/>
                    <a:pt x="550" y="523"/>
                    <a:pt x="551" y="522"/>
                  </a:cubicBezTo>
                  <a:cubicBezTo>
                    <a:pt x="551" y="521"/>
                    <a:pt x="552" y="521"/>
                    <a:pt x="553" y="521"/>
                  </a:cubicBezTo>
                  <a:cubicBezTo>
                    <a:pt x="553" y="521"/>
                    <a:pt x="553" y="521"/>
                    <a:pt x="554" y="520"/>
                  </a:cubicBezTo>
                  <a:cubicBezTo>
                    <a:pt x="554" y="520"/>
                    <a:pt x="555" y="520"/>
                    <a:pt x="555" y="519"/>
                  </a:cubicBezTo>
                  <a:cubicBezTo>
                    <a:pt x="555" y="519"/>
                    <a:pt x="555" y="519"/>
                    <a:pt x="555" y="519"/>
                  </a:cubicBezTo>
                  <a:cubicBezTo>
                    <a:pt x="555" y="518"/>
                    <a:pt x="555" y="517"/>
                    <a:pt x="556" y="517"/>
                  </a:cubicBezTo>
                  <a:cubicBezTo>
                    <a:pt x="556" y="516"/>
                    <a:pt x="556" y="516"/>
                    <a:pt x="555" y="516"/>
                  </a:cubicBezTo>
                  <a:cubicBezTo>
                    <a:pt x="555" y="515"/>
                    <a:pt x="554" y="516"/>
                    <a:pt x="553" y="516"/>
                  </a:cubicBezTo>
                  <a:cubicBezTo>
                    <a:pt x="552" y="516"/>
                    <a:pt x="552" y="516"/>
                    <a:pt x="551" y="516"/>
                  </a:cubicBezTo>
                  <a:cubicBezTo>
                    <a:pt x="550" y="516"/>
                    <a:pt x="548" y="516"/>
                    <a:pt x="547" y="516"/>
                  </a:cubicBezTo>
                  <a:cubicBezTo>
                    <a:pt x="547" y="517"/>
                    <a:pt x="547" y="517"/>
                    <a:pt x="547" y="517"/>
                  </a:cubicBezTo>
                  <a:cubicBezTo>
                    <a:pt x="547" y="517"/>
                    <a:pt x="547" y="518"/>
                    <a:pt x="547" y="518"/>
                  </a:cubicBezTo>
                  <a:cubicBezTo>
                    <a:pt x="547" y="518"/>
                    <a:pt x="547" y="518"/>
                    <a:pt x="547" y="517"/>
                  </a:cubicBezTo>
                  <a:cubicBezTo>
                    <a:pt x="546" y="517"/>
                    <a:pt x="546" y="517"/>
                    <a:pt x="546" y="517"/>
                  </a:cubicBezTo>
                  <a:cubicBezTo>
                    <a:pt x="545" y="517"/>
                    <a:pt x="546" y="516"/>
                    <a:pt x="545" y="516"/>
                  </a:cubicBezTo>
                  <a:cubicBezTo>
                    <a:pt x="545" y="515"/>
                    <a:pt x="543" y="515"/>
                    <a:pt x="543" y="516"/>
                  </a:cubicBezTo>
                  <a:cubicBezTo>
                    <a:pt x="542" y="516"/>
                    <a:pt x="542" y="516"/>
                    <a:pt x="542" y="516"/>
                  </a:cubicBezTo>
                  <a:cubicBezTo>
                    <a:pt x="541" y="517"/>
                    <a:pt x="541" y="517"/>
                    <a:pt x="540" y="518"/>
                  </a:cubicBezTo>
                  <a:cubicBezTo>
                    <a:pt x="540" y="518"/>
                    <a:pt x="540" y="519"/>
                    <a:pt x="540" y="519"/>
                  </a:cubicBezTo>
                  <a:cubicBezTo>
                    <a:pt x="540" y="519"/>
                    <a:pt x="540" y="519"/>
                    <a:pt x="540" y="520"/>
                  </a:cubicBezTo>
                  <a:cubicBezTo>
                    <a:pt x="541" y="521"/>
                    <a:pt x="539" y="521"/>
                    <a:pt x="539" y="521"/>
                  </a:cubicBezTo>
                  <a:cubicBezTo>
                    <a:pt x="538" y="521"/>
                    <a:pt x="538" y="522"/>
                    <a:pt x="538" y="522"/>
                  </a:cubicBezTo>
                  <a:cubicBezTo>
                    <a:pt x="537" y="522"/>
                    <a:pt x="537" y="522"/>
                    <a:pt x="537" y="522"/>
                  </a:cubicBezTo>
                  <a:cubicBezTo>
                    <a:pt x="537" y="522"/>
                    <a:pt x="536" y="522"/>
                    <a:pt x="536" y="522"/>
                  </a:cubicBezTo>
                  <a:cubicBezTo>
                    <a:pt x="536" y="523"/>
                    <a:pt x="537" y="523"/>
                    <a:pt x="538" y="524"/>
                  </a:cubicBezTo>
                  <a:cubicBezTo>
                    <a:pt x="538" y="526"/>
                    <a:pt x="537" y="527"/>
                    <a:pt x="538" y="528"/>
                  </a:cubicBezTo>
                  <a:cubicBezTo>
                    <a:pt x="538" y="529"/>
                    <a:pt x="539" y="528"/>
                    <a:pt x="539" y="528"/>
                  </a:cubicBezTo>
                  <a:cubicBezTo>
                    <a:pt x="539" y="527"/>
                    <a:pt x="539" y="527"/>
                    <a:pt x="540" y="526"/>
                  </a:cubicBezTo>
                  <a:cubicBezTo>
                    <a:pt x="541" y="526"/>
                    <a:pt x="541" y="526"/>
                    <a:pt x="542" y="526"/>
                  </a:cubicBezTo>
                  <a:cubicBezTo>
                    <a:pt x="542" y="527"/>
                    <a:pt x="542" y="527"/>
                    <a:pt x="543" y="527"/>
                  </a:cubicBezTo>
                  <a:cubicBezTo>
                    <a:pt x="544" y="528"/>
                    <a:pt x="545" y="527"/>
                    <a:pt x="546" y="526"/>
                  </a:cubicBezTo>
                  <a:cubicBezTo>
                    <a:pt x="546" y="526"/>
                    <a:pt x="546" y="526"/>
                    <a:pt x="546" y="525"/>
                  </a:cubicBezTo>
                  <a:cubicBezTo>
                    <a:pt x="547" y="524"/>
                    <a:pt x="547" y="524"/>
                    <a:pt x="548" y="524"/>
                  </a:cubicBezTo>
                  <a:close/>
                  <a:moveTo>
                    <a:pt x="428" y="364"/>
                  </a:moveTo>
                  <a:cubicBezTo>
                    <a:pt x="428" y="366"/>
                    <a:pt x="430" y="365"/>
                    <a:pt x="431" y="365"/>
                  </a:cubicBezTo>
                  <a:cubicBezTo>
                    <a:pt x="432" y="364"/>
                    <a:pt x="432" y="362"/>
                    <a:pt x="431" y="361"/>
                  </a:cubicBezTo>
                  <a:cubicBezTo>
                    <a:pt x="431" y="361"/>
                    <a:pt x="430" y="360"/>
                    <a:pt x="429" y="360"/>
                  </a:cubicBezTo>
                  <a:cubicBezTo>
                    <a:pt x="429" y="360"/>
                    <a:pt x="429" y="360"/>
                    <a:pt x="429" y="360"/>
                  </a:cubicBezTo>
                  <a:cubicBezTo>
                    <a:pt x="429" y="360"/>
                    <a:pt x="429" y="360"/>
                    <a:pt x="429" y="360"/>
                  </a:cubicBezTo>
                  <a:cubicBezTo>
                    <a:pt x="429" y="360"/>
                    <a:pt x="428" y="360"/>
                    <a:pt x="428" y="361"/>
                  </a:cubicBezTo>
                  <a:cubicBezTo>
                    <a:pt x="428" y="361"/>
                    <a:pt x="428" y="361"/>
                    <a:pt x="429" y="361"/>
                  </a:cubicBezTo>
                  <a:cubicBezTo>
                    <a:pt x="429" y="362"/>
                    <a:pt x="430" y="362"/>
                    <a:pt x="429" y="363"/>
                  </a:cubicBezTo>
                  <a:cubicBezTo>
                    <a:pt x="429" y="363"/>
                    <a:pt x="428" y="364"/>
                    <a:pt x="428" y="364"/>
                  </a:cubicBezTo>
                  <a:close/>
                  <a:moveTo>
                    <a:pt x="430" y="381"/>
                  </a:moveTo>
                  <a:cubicBezTo>
                    <a:pt x="431" y="380"/>
                    <a:pt x="431" y="380"/>
                    <a:pt x="432" y="379"/>
                  </a:cubicBezTo>
                  <a:cubicBezTo>
                    <a:pt x="432" y="379"/>
                    <a:pt x="432" y="378"/>
                    <a:pt x="432" y="378"/>
                  </a:cubicBezTo>
                  <a:cubicBezTo>
                    <a:pt x="433" y="378"/>
                    <a:pt x="434" y="377"/>
                    <a:pt x="434" y="377"/>
                  </a:cubicBezTo>
                  <a:cubicBezTo>
                    <a:pt x="434" y="376"/>
                    <a:pt x="433" y="375"/>
                    <a:pt x="433" y="375"/>
                  </a:cubicBezTo>
                  <a:cubicBezTo>
                    <a:pt x="433" y="374"/>
                    <a:pt x="432" y="374"/>
                    <a:pt x="432" y="373"/>
                  </a:cubicBezTo>
                  <a:cubicBezTo>
                    <a:pt x="430" y="372"/>
                    <a:pt x="430" y="375"/>
                    <a:pt x="430" y="375"/>
                  </a:cubicBezTo>
                  <a:cubicBezTo>
                    <a:pt x="430" y="376"/>
                    <a:pt x="429" y="376"/>
                    <a:pt x="429" y="376"/>
                  </a:cubicBezTo>
                  <a:cubicBezTo>
                    <a:pt x="429" y="377"/>
                    <a:pt x="429" y="377"/>
                    <a:pt x="429" y="378"/>
                  </a:cubicBezTo>
                  <a:cubicBezTo>
                    <a:pt x="429" y="379"/>
                    <a:pt x="429" y="379"/>
                    <a:pt x="430" y="381"/>
                  </a:cubicBezTo>
                  <a:cubicBezTo>
                    <a:pt x="430" y="381"/>
                    <a:pt x="430" y="381"/>
                    <a:pt x="430" y="381"/>
                  </a:cubicBezTo>
                  <a:close/>
                  <a:moveTo>
                    <a:pt x="345" y="380"/>
                  </a:moveTo>
                  <a:cubicBezTo>
                    <a:pt x="345" y="380"/>
                    <a:pt x="345" y="380"/>
                    <a:pt x="345" y="380"/>
                  </a:cubicBezTo>
                  <a:cubicBezTo>
                    <a:pt x="344" y="379"/>
                    <a:pt x="344" y="379"/>
                    <a:pt x="343" y="379"/>
                  </a:cubicBezTo>
                  <a:cubicBezTo>
                    <a:pt x="343" y="380"/>
                    <a:pt x="342" y="380"/>
                    <a:pt x="343" y="381"/>
                  </a:cubicBezTo>
                  <a:cubicBezTo>
                    <a:pt x="343" y="381"/>
                    <a:pt x="343" y="381"/>
                    <a:pt x="344" y="381"/>
                  </a:cubicBezTo>
                  <a:cubicBezTo>
                    <a:pt x="344" y="382"/>
                    <a:pt x="345" y="382"/>
                    <a:pt x="345" y="381"/>
                  </a:cubicBezTo>
                  <a:cubicBezTo>
                    <a:pt x="346" y="381"/>
                    <a:pt x="345" y="380"/>
                    <a:pt x="345" y="380"/>
                  </a:cubicBezTo>
                  <a:close/>
                  <a:moveTo>
                    <a:pt x="436" y="374"/>
                  </a:moveTo>
                  <a:cubicBezTo>
                    <a:pt x="437" y="374"/>
                    <a:pt x="437" y="372"/>
                    <a:pt x="437" y="371"/>
                  </a:cubicBezTo>
                  <a:cubicBezTo>
                    <a:pt x="437" y="371"/>
                    <a:pt x="437" y="370"/>
                    <a:pt x="437" y="370"/>
                  </a:cubicBezTo>
                  <a:cubicBezTo>
                    <a:pt x="437" y="370"/>
                    <a:pt x="436" y="370"/>
                    <a:pt x="436" y="370"/>
                  </a:cubicBezTo>
                  <a:cubicBezTo>
                    <a:pt x="436" y="370"/>
                    <a:pt x="436" y="370"/>
                    <a:pt x="436" y="370"/>
                  </a:cubicBezTo>
                  <a:cubicBezTo>
                    <a:pt x="436" y="370"/>
                    <a:pt x="436" y="370"/>
                    <a:pt x="436" y="370"/>
                  </a:cubicBezTo>
                  <a:cubicBezTo>
                    <a:pt x="436" y="370"/>
                    <a:pt x="436" y="370"/>
                    <a:pt x="436" y="370"/>
                  </a:cubicBezTo>
                  <a:cubicBezTo>
                    <a:pt x="435" y="370"/>
                    <a:pt x="435" y="370"/>
                    <a:pt x="435" y="370"/>
                  </a:cubicBezTo>
                  <a:cubicBezTo>
                    <a:pt x="435" y="371"/>
                    <a:pt x="435" y="372"/>
                    <a:pt x="435" y="373"/>
                  </a:cubicBezTo>
                  <a:cubicBezTo>
                    <a:pt x="435" y="373"/>
                    <a:pt x="435" y="375"/>
                    <a:pt x="436" y="374"/>
                  </a:cubicBezTo>
                  <a:close/>
                  <a:moveTo>
                    <a:pt x="436" y="396"/>
                  </a:moveTo>
                  <a:cubicBezTo>
                    <a:pt x="436" y="396"/>
                    <a:pt x="436" y="397"/>
                    <a:pt x="436" y="397"/>
                  </a:cubicBezTo>
                  <a:cubicBezTo>
                    <a:pt x="437" y="397"/>
                    <a:pt x="438" y="397"/>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5"/>
                  </a:cubicBezTo>
                  <a:cubicBezTo>
                    <a:pt x="438" y="395"/>
                    <a:pt x="437" y="395"/>
                    <a:pt x="437" y="395"/>
                  </a:cubicBezTo>
                  <a:cubicBezTo>
                    <a:pt x="437" y="395"/>
                    <a:pt x="437" y="395"/>
                    <a:pt x="437" y="395"/>
                  </a:cubicBezTo>
                  <a:cubicBezTo>
                    <a:pt x="437" y="395"/>
                    <a:pt x="437" y="395"/>
                    <a:pt x="436" y="395"/>
                  </a:cubicBezTo>
                  <a:cubicBezTo>
                    <a:pt x="436" y="395"/>
                    <a:pt x="436" y="396"/>
                    <a:pt x="436" y="396"/>
                  </a:cubicBezTo>
                  <a:cubicBezTo>
                    <a:pt x="436" y="396"/>
                    <a:pt x="436" y="396"/>
                    <a:pt x="436" y="396"/>
                  </a:cubicBezTo>
                  <a:close/>
                  <a:moveTo>
                    <a:pt x="417" y="247"/>
                  </a:moveTo>
                  <a:cubicBezTo>
                    <a:pt x="416" y="247"/>
                    <a:pt x="416" y="247"/>
                    <a:pt x="416" y="247"/>
                  </a:cubicBezTo>
                  <a:cubicBezTo>
                    <a:pt x="415" y="247"/>
                    <a:pt x="415" y="246"/>
                    <a:pt x="415" y="247"/>
                  </a:cubicBezTo>
                  <a:cubicBezTo>
                    <a:pt x="413" y="247"/>
                    <a:pt x="413" y="248"/>
                    <a:pt x="414" y="249"/>
                  </a:cubicBezTo>
                  <a:cubicBezTo>
                    <a:pt x="415" y="249"/>
                    <a:pt x="415" y="249"/>
                    <a:pt x="416" y="249"/>
                  </a:cubicBezTo>
                  <a:cubicBezTo>
                    <a:pt x="416" y="250"/>
                    <a:pt x="417" y="250"/>
                    <a:pt x="417" y="249"/>
                  </a:cubicBezTo>
                  <a:cubicBezTo>
                    <a:pt x="418" y="249"/>
                    <a:pt x="417" y="249"/>
                    <a:pt x="417" y="248"/>
                  </a:cubicBezTo>
                  <a:cubicBezTo>
                    <a:pt x="417" y="248"/>
                    <a:pt x="417" y="248"/>
                    <a:pt x="417" y="247"/>
                  </a:cubicBezTo>
                  <a:cubicBezTo>
                    <a:pt x="417" y="247"/>
                    <a:pt x="417" y="247"/>
                    <a:pt x="417" y="247"/>
                  </a:cubicBezTo>
                  <a:cubicBezTo>
                    <a:pt x="417" y="247"/>
                    <a:pt x="417" y="247"/>
                    <a:pt x="417" y="247"/>
                  </a:cubicBezTo>
                  <a:close/>
                  <a:moveTo>
                    <a:pt x="552" y="635"/>
                  </a:moveTo>
                  <a:cubicBezTo>
                    <a:pt x="552" y="635"/>
                    <a:pt x="553" y="635"/>
                    <a:pt x="553" y="635"/>
                  </a:cubicBezTo>
                  <a:cubicBezTo>
                    <a:pt x="554" y="635"/>
                    <a:pt x="555" y="634"/>
                    <a:pt x="556" y="634"/>
                  </a:cubicBezTo>
                  <a:cubicBezTo>
                    <a:pt x="556" y="634"/>
                    <a:pt x="557" y="634"/>
                    <a:pt x="558" y="633"/>
                  </a:cubicBezTo>
                  <a:cubicBezTo>
                    <a:pt x="558" y="633"/>
                    <a:pt x="558" y="632"/>
                    <a:pt x="559" y="632"/>
                  </a:cubicBezTo>
                  <a:cubicBezTo>
                    <a:pt x="559" y="632"/>
                    <a:pt x="560" y="632"/>
                    <a:pt x="560" y="632"/>
                  </a:cubicBezTo>
                  <a:cubicBezTo>
                    <a:pt x="561" y="632"/>
                    <a:pt x="561" y="631"/>
                    <a:pt x="561" y="630"/>
                  </a:cubicBezTo>
                  <a:cubicBezTo>
                    <a:pt x="561" y="630"/>
                    <a:pt x="562" y="629"/>
                    <a:pt x="561" y="629"/>
                  </a:cubicBezTo>
                  <a:cubicBezTo>
                    <a:pt x="560" y="629"/>
                    <a:pt x="560" y="629"/>
                    <a:pt x="559" y="627"/>
                  </a:cubicBezTo>
                  <a:cubicBezTo>
                    <a:pt x="559" y="627"/>
                    <a:pt x="559" y="627"/>
                    <a:pt x="559" y="626"/>
                  </a:cubicBezTo>
                  <a:cubicBezTo>
                    <a:pt x="558" y="625"/>
                    <a:pt x="557" y="625"/>
                    <a:pt x="556" y="626"/>
                  </a:cubicBezTo>
                  <a:cubicBezTo>
                    <a:pt x="556" y="627"/>
                    <a:pt x="556" y="628"/>
                    <a:pt x="555" y="629"/>
                  </a:cubicBezTo>
                  <a:cubicBezTo>
                    <a:pt x="555" y="630"/>
                    <a:pt x="555" y="628"/>
                    <a:pt x="555" y="628"/>
                  </a:cubicBezTo>
                  <a:cubicBezTo>
                    <a:pt x="555" y="628"/>
                    <a:pt x="555" y="627"/>
                    <a:pt x="555" y="627"/>
                  </a:cubicBezTo>
                  <a:cubicBezTo>
                    <a:pt x="554" y="626"/>
                    <a:pt x="552" y="628"/>
                    <a:pt x="552" y="629"/>
                  </a:cubicBezTo>
                  <a:cubicBezTo>
                    <a:pt x="551" y="630"/>
                    <a:pt x="551" y="631"/>
                    <a:pt x="550" y="632"/>
                  </a:cubicBezTo>
                  <a:cubicBezTo>
                    <a:pt x="550" y="633"/>
                    <a:pt x="550" y="633"/>
                    <a:pt x="550" y="633"/>
                  </a:cubicBezTo>
                  <a:cubicBezTo>
                    <a:pt x="550" y="634"/>
                    <a:pt x="549" y="634"/>
                    <a:pt x="549" y="635"/>
                  </a:cubicBezTo>
                  <a:cubicBezTo>
                    <a:pt x="549" y="634"/>
                    <a:pt x="549" y="635"/>
                    <a:pt x="549" y="635"/>
                  </a:cubicBezTo>
                  <a:cubicBezTo>
                    <a:pt x="549" y="636"/>
                    <a:pt x="550" y="635"/>
                    <a:pt x="550" y="635"/>
                  </a:cubicBezTo>
                  <a:cubicBezTo>
                    <a:pt x="551" y="635"/>
                    <a:pt x="551" y="635"/>
                    <a:pt x="552" y="635"/>
                  </a:cubicBezTo>
                  <a:cubicBezTo>
                    <a:pt x="552" y="635"/>
                    <a:pt x="552" y="634"/>
                    <a:pt x="552" y="634"/>
                  </a:cubicBezTo>
                  <a:cubicBezTo>
                    <a:pt x="552" y="634"/>
                    <a:pt x="552" y="635"/>
                    <a:pt x="552" y="635"/>
                  </a:cubicBezTo>
                  <a:close/>
                  <a:moveTo>
                    <a:pt x="443" y="261"/>
                  </a:moveTo>
                  <a:cubicBezTo>
                    <a:pt x="443" y="261"/>
                    <a:pt x="443" y="260"/>
                    <a:pt x="443" y="260"/>
                  </a:cubicBezTo>
                  <a:cubicBezTo>
                    <a:pt x="443" y="260"/>
                    <a:pt x="444" y="259"/>
                    <a:pt x="444" y="259"/>
                  </a:cubicBezTo>
                  <a:cubicBezTo>
                    <a:pt x="444" y="258"/>
                    <a:pt x="444" y="257"/>
                    <a:pt x="445" y="256"/>
                  </a:cubicBezTo>
                  <a:cubicBezTo>
                    <a:pt x="445" y="256"/>
                    <a:pt x="444" y="256"/>
                    <a:pt x="444" y="255"/>
                  </a:cubicBezTo>
                  <a:cubicBezTo>
                    <a:pt x="444" y="255"/>
                    <a:pt x="443" y="255"/>
                    <a:pt x="443" y="254"/>
                  </a:cubicBezTo>
                  <a:cubicBezTo>
                    <a:pt x="443" y="254"/>
                    <a:pt x="444" y="254"/>
                    <a:pt x="444" y="253"/>
                  </a:cubicBezTo>
                  <a:cubicBezTo>
                    <a:pt x="444" y="253"/>
                    <a:pt x="444" y="252"/>
                    <a:pt x="443" y="252"/>
                  </a:cubicBezTo>
                  <a:cubicBezTo>
                    <a:pt x="443" y="251"/>
                    <a:pt x="443" y="251"/>
                    <a:pt x="442" y="250"/>
                  </a:cubicBezTo>
                  <a:cubicBezTo>
                    <a:pt x="442" y="249"/>
                    <a:pt x="442" y="249"/>
                    <a:pt x="441" y="248"/>
                  </a:cubicBezTo>
                  <a:cubicBezTo>
                    <a:pt x="441" y="247"/>
                    <a:pt x="440" y="247"/>
                    <a:pt x="440" y="248"/>
                  </a:cubicBezTo>
                  <a:cubicBezTo>
                    <a:pt x="439" y="248"/>
                    <a:pt x="438" y="249"/>
                    <a:pt x="437" y="248"/>
                  </a:cubicBezTo>
                  <a:cubicBezTo>
                    <a:pt x="436" y="248"/>
                    <a:pt x="436" y="248"/>
                    <a:pt x="435" y="248"/>
                  </a:cubicBezTo>
                  <a:cubicBezTo>
                    <a:pt x="434" y="248"/>
                    <a:pt x="433" y="248"/>
                    <a:pt x="432" y="248"/>
                  </a:cubicBezTo>
                  <a:cubicBezTo>
                    <a:pt x="432" y="248"/>
                    <a:pt x="432" y="247"/>
                    <a:pt x="432" y="247"/>
                  </a:cubicBezTo>
                  <a:cubicBezTo>
                    <a:pt x="431" y="247"/>
                    <a:pt x="430" y="247"/>
                    <a:pt x="430" y="247"/>
                  </a:cubicBezTo>
                  <a:cubicBezTo>
                    <a:pt x="429" y="247"/>
                    <a:pt x="428" y="247"/>
                    <a:pt x="428" y="247"/>
                  </a:cubicBezTo>
                  <a:cubicBezTo>
                    <a:pt x="427" y="248"/>
                    <a:pt x="426" y="248"/>
                    <a:pt x="426" y="248"/>
                  </a:cubicBezTo>
                  <a:cubicBezTo>
                    <a:pt x="425" y="248"/>
                    <a:pt x="425" y="249"/>
                    <a:pt x="424" y="249"/>
                  </a:cubicBezTo>
                  <a:cubicBezTo>
                    <a:pt x="424" y="250"/>
                    <a:pt x="423" y="251"/>
                    <a:pt x="422" y="251"/>
                  </a:cubicBezTo>
                  <a:cubicBezTo>
                    <a:pt x="422" y="251"/>
                    <a:pt x="421" y="252"/>
                    <a:pt x="421" y="252"/>
                  </a:cubicBezTo>
                  <a:cubicBezTo>
                    <a:pt x="421" y="252"/>
                    <a:pt x="421" y="253"/>
                    <a:pt x="422" y="254"/>
                  </a:cubicBezTo>
                  <a:cubicBezTo>
                    <a:pt x="422" y="254"/>
                    <a:pt x="423" y="255"/>
                    <a:pt x="424" y="255"/>
                  </a:cubicBezTo>
                  <a:cubicBezTo>
                    <a:pt x="425" y="256"/>
                    <a:pt x="425" y="257"/>
                    <a:pt x="425" y="258"/>
                  </a:cubicBezTo>
                  <a:cubicBezTo>
                    <a:pt x="425" y="259"/>
                    <a:pt x="425" y="259"/>
                    <a:pt x="426" y="260"/>
                  </a:cubicBezTo>
                  <a:cubicBezTo>
                    <a:pt x="426" y="260"/>
                    <a:pt x="426" y="261"/>
                    <a:pt x="426" y="261"/>
                  </a:cubicBezTo>
                  <a:cubicBezTo>
                    <a:pt x="426" y="262"/>
                    <a:pt x="426" y="262"/>
                    <a:pt x="426" y="262"/>
                  </a:cubicBezTo>
                  <a:cubicBezTo>
                    <a:pt x="426" y="264"/>
                    <a:pt x="426" y="266"/>
                    <a:pt x="427" y="267"/>
                  </a:cubicBezTo>
                  <a:cubicBezTo>
                    <a:pt x="428" y="267"/>
                    <a:pt x="428" y="269"/>
                    <a:pt x="428" y="270"/>
                  </a:cubicBezTo>
                  <a:cubicBezTo>
                    <a:pt x="428" y="270"/>
                    <a:pt x="429" y="271"/>
                    <a:pt x="429" y="271"/>
                  </a:cubicBezTo>
                  <a:cubicBezTo>
                    <a:pt x="430" y="271"/>
                    <a:pt x="429" y="272"/>
                    <a:pt x="430" y="273"/>
                  </a:cubicBezTo>
                  <a:cubicBezTo>
                    <a:pt x="430" y="273"/>
                    <a:pt x="430" y="273"/>
                    <a:pt x="431" y="273"/>
                  </a:cubicBezTo>
                  <a:cubicBezTo>
                    <a:pt x="431" y="273"/>
                    <a:pt x="431" y="273"/>
                    <a:pt x="431" y="273"/>
                  </a:cubicBezTo>
                  <a:cubicBezTo>
                    <a:pt x="431" y="272"/>
                    <a:pt x="431" y="270"/>
                    <a:pt x="432" y="269"/>
                  </a:cubicBezTo>
                  <a:cubicBezTo>
                    <a:pt x="432" y="269"/>
                    <a:pt x="432" y="269"/>
                    <a:pt x="432" y="269"/>
                  </a:cubicBezTo>
                  <a:cubicBezTo>
                    <a:pt x="432" y="269"/>
                    <a:pt x="432" y="269"/>
                    <a:pt x="432" y="269"/>
                  </a:cubicBezTo>
                  <a:cubicBezTo>
                    <a:pt x="432" y="269"/>
                    <a:pt x="433" y="269"/>
                    <a:pt x="433" y="269"/>
                  </a:cubicBezTo>
                  <a:cubicBezTo>
                    <a:pt x="433" y="269"/>
                    <a:pt x="433" y="269"/>
                    <a:pt x="433" y="269"/>
                  </a:cubicBezTo>
                  <a:cubicBezTo>
                    <a:pt x="433" y="269"/>
                    <a:pt x="434" y="269"/>
                    <a:pt x="434" y="268"/>
                  </a:cubicBezTo>
                  <a:cubicBezTo>
                    <a:pt x="435" y="267"/>
                    <a:pt x="436" y="266"/>
                    <a:pt x="437" y="265"/>
                  </a:cubicBezTo>
                  <a:cubicBezTo>
                    <a:pt x="438" y="265"/>
                    <a:pt x="438" y="265"/>
                    <a:pt x="439" y="264"/>
                  </a:cubicBezTo>
                  <a:cubicBezTo>
                    <a:pt x="440" y="263"/>
                    <a:pt x="441" y="261"/>
                    <a:pt x="443" y="261"/>
                  </a:cubicBezTo>
                  <a:close/>
                  <a:moveTo>
                    <a:pt x="444" y="337"/>
                  </a:moveTo>
                  <a:cubicBezTo>
                    <a:pt x="444" y="337"/>
                    <a:pt x="444" y="338"/>
                    <a:pt x="444" y="338"/>
                  </a:cubicBezTo>
                  <a:cubicBezTo>
                    <a:pt x="445" y="339"/>
                    <a:pt x="445" y="339"/>
                    <a:pt x="445" y="340"/>
                  </a:cubicBezTo>
                  <a:cubicBezTo>
                    <a:pt x="445" y="340"/>
                    <a:pt x="445" y="341"/>
                    <a:pt x="445" y="340"/>
                  </a:cubicBezTo>
                  <a:cubicBezTo>
                    <a:pt x="447" y="340"/>
                    <a:pt x="447" y="338"/>
                    <a:pt x="447" y="337"/>
                  </a:cubicBezTo>
                  <a:cubicBezTo>
                    <a:pt x="447" y="336"/>
                    <a:pt x="446" y="336"/>
                    <a:pt x="446" y="335"/>
                  </a:cubicBezTo>
                  <a:cubicBezTo>
                    <a:pt x="446" y="335"/>
                    <a:pt x="445" y="334"/>
                    <a:pt x="445" y="334"/>
                  </a:cubicBezTo>
                  <a:cubicBezTo>
                    <a:pt x="445" y="334"/>
                    <a:pt x="445" y="334"/>
                    <a:pt x="445" y="334"/>
                  </a:cubicBezTo>
                  <a:cubicBezTo>
                    <a:pt x="445" y="334"/>
                    <a:pt x="445" y="334"/>
                    <a:pt x="445" y="334"/>
                  </a:cubicBezTo>
                  <a:cubicBezTo>
                    <a:pt x="445" y="334"/>
                    <a:pt x="444" y="334"/>
                    <a:pt x="444" y="334"/>
                  </a:cubicBezTo>
                  <a:cubicBezTo>
                    <a:pt x="444" y="334"/>
                    <a:pt x="444" y="334"/>
                    <a:pt x="444" y="334"/>
                  </a:cubicBezTo>
                  <a:cubicBezTo>
                    <a:pt x="444" y="334"/>
                    <a:pt x="444" y="334"/>
                    <a:pt x="444" y="334"/>
                  </a:cubicBezTo>
                  <a:cubicBezTo>
                    <a:pt x="444" y="335"/>
                    <a:pt x="444" y="335"/>
                    <a:pt x="444" y="335"/>
                  </a:cubicBezTo>
                  <a:cubicBezTo>
                    <a:pt x="444" y="335"/>
                    <a:pt x="444" y="335"/>
                    <a:pt x="444" y="336"/>
                  </a:cubicBezTo>
                  <a:cubicBezTo>
                    <a:pt x="444" y="336"/>
                    <a:pt x="444" y="336"/>
                    <a:pt x="444" y="337"/>
                  </a:cubicBezTo>
                  <a:close/>
                  <a:moveTo>
                    <a:pt x="473" y="369"/>
                  </a:moveTo>
                  <a:cubicBezTo>
                    <a:pt x="473" y="368"/>
                    <a:pt x="473" y="368"/>
                    <a:pt x="472" y="368"/>
                  </a:cubicBezTo>
                  <a:cubicBezTo>
                    <a:pt x="472" y="368"/>
                    <a:pt x="472" y="368"/>
                    <a:pt x="472" y="368"/>
                  </a:cubicBezTo>
                  <a:cubicBezTo>
                    <a:pt x="472" y="368"/>
                    <a:pt x="472" y="368"/>
                    <a:pt x="472" y="368"/>
                  </a:cubicBezTo>
                  <a:cubicBezTo>
                    <a:pt x="471" y="368"/>
                    <a:pt x="471" y="369"/>
                    <a:pt x="472" y="369"/>
                  </a:cubicBezTo>
                  <a:cubicBezTo>
                    <a:pt x="472" y="369"/>
                    <a:pt x="472" y="369"/>
                    <a:pt x="472" y="369"/>
                  </a:cubicBezTo>
                  <a:cubicBezTo>
                    <a:pt x="472" y="369"/>
                    <a:pt x="472" y="369"/>
                    <a:pt x="472" y="369"/>
                  </a:cubicBezTo>
                  <a:cubicBezTo>
                    <a:pt x="472" y="369"/>
                    <a:pt x="472" y="369"/>
                    <a:pt x="472" y="369"/>
                  </a:cubicBezTo>
                  <a:cubicBezTo>
                    <a:pt x="472" y="369"/>
                    <a:pt x="472" y="370"/>
                    <a:pt x="472" y="370"/>
                  </a:cubicBezTo>
                  <a:cubicBezTo>
                    <a:pt x="471" y="370"/>
                    <a:pt x="472" y="371"/>
                    <a:pt x="472" y="371"/>
                  </a:cubicBezTo>
                  <a:cubicBezTo>
                    <a:pt x="472" y="371"/>
                    <a:pt x="472" y="371"/>
                    <a:pt x="473" y="371"/>
                  </a:cubicBezTo>
                  <a:cubicBezTo>
                    <a:pt x="473" y="371"/>
                    <a:pt x="473" y="370"/>
                    <a:pt x="473" y="369"/>
                  </a:cubicBezTo>
                  <a:cubicBezTo>
                    <a:pt x="473" y="369"/>
                    <a:pt x="473" y="369"/>
                    <a:pt x="473" y="369"/>
                  </a:cubicBezTo>
                  <a:close/>
                  <a:moveTo>
                    <a:pt x="413" y="378"/>
                  </a:moveTo>
                  <a:cubicBezTo>
                    <a:pt x="413" y="378"/>
                    <a:pt x="413" y="378"/>
                    <a:pt x="413" y="378"/>
                  </a:cubicBezTo>
                  <a:cubicBezTo>
                    <a:pt x="413" y="378"/>
                    <a:pt x="413" y="378"/>
                    <a:pt x="412" y="378"/>
                  </a:cubicBezTo>
                  <a:cubicBezTo>
                    <a:pt x="412" y="379"/>
                    <a:pt x="411" y="378"/>
                    <a:pt x="411" y="379"/>
                  </a:cubicBezTo>
                  <a:cubicBezTo>
                    <a:pt x="411" y="379"/>
                    <a:pt x="411" y="380"/>
                    <a:pt x="411" y="380"/>
                  </a:cubicBezTo>
                  <a:cubicBezTo>
                    <a:pt x="411" y="380"/>
                    <a:pt x="411" y="381"/>
                    <a:pt x="412" y="381"/>
                  </a:cubicBezTo>
                  <a:cubicBezTo>
                    <a:pt x="412" y="381"/>
                    <a:pt x="413" y="381"/>
                    <a:pt x="413" y="381"/>
                  </a:cubicBezTo>
                  <a:cubicBezTo>
                    <a:pt x="414" y="381"/>
                    <a:pt x="414" y="381"/>
                    <a:pt x="414" y="380"/>
                  </a:cubicBezTo>
                  <a:cubicBezTo>
                    <a:pt x="414" y="380"/>
                    <a:pt x="414" y="380"/>
                    <a:pt x="414" y="379"/>
                  </a:cubicBezTo>
                  <a:cubicBezTo>
                    <a:pt x="414" y="379"/>
                    <a:pt x="414" y="379"/>
                    <a:pt x="414" y="378"/>
                  </a:cubicBezTo>
                  <a:cubicBezTo>
                    <a:pt x="414" y="378"/>
                    <a:pt x="414" y="378"/>
                    <a:pt x="413" y="378"/>
                  </a:cubicBezTo>
                  <a:close/>
                  <a:moveTo>
                    <a:pt x="353" y="393"/>
                  </a:moveTo>
                  <a:cubicBezTo>
                    <a:pt x="353" y="393"/>
                    <a:pt x="353" y="393"/>
                    <a:pt x="353" y="393"/>
                  </a:cubicBezTo>
                  <a:cubicBezTo>
                    <a:pt x="353" y="393"/>
                    <a:pt x="353" y="393"/>
                    <a:pt x="353" y="393"/>
                  </a:cubicBezTo>
                  <a:cubicBezTo>
                    <a:pt x="352" y="394"/>
                    <a:pt x="352" y="394"/>
                    <a:pt x="352" y="394"/>
                  </a:cubicBezTo>
                  <a:cubicBezTo>
                    <a:pt x="351" y="395"/>
                    <a:pt x="351" y="395"/>
                    <a:pt x="352" y="396"/>
                  </a:cubicBezTo>
                  <a:cubicBezTo>
                    <a:pt x="352" y="396"/>
                    <a:pt x="353" y="396"/>
                    <a:pt x="353" y="396"/>
                  </a:cubicBezTo>
                  <a:cubicBezTo>
                    <a:pt x="354" y="395"/>
                    <a:pt x="354" y="395"/>
                    <a:pt x="354" y="394"/>
                  </a:cubicBezTo>
                  <a:cubicBezTo>
                    <a:pt x="354" y="394"/>
                    <a:pt x="354" y="393"/>
                    <a:pt x="354" y="393"/>
                  </a:cubicBezTo>
                  <a:cubicBezTo>
                    <a:pt x="355" y="392"/>
                    <a:pt x="353" y="392"/>
                    <a:pt x="353" y="393"/>
                  </a:cubicBezTo>
                  <a:close/>
                  <a:moveTo>
                    <a:pt x="435" y="354"/>
                  </a:moveTo>
                  <a:cubicBezTo>
                    <a:pt x="435" y="355"/>
                    <a:pt x="434" y="356"/>
                    <a:pt x="434" y="357"/>
                  </a:cubicBezTo>
                  <a:cubicBezTo>
                    <a:pt x="433" y="358"/>
                    <a:pt x="431" y="358"/>
                    <a:pt x="430" y="358"/>
                  </a:cubicBezTo>
                  <a:cubicBezTo>
                    <a:pt x="430" y="357"/>
                    <a:pt x="430" y="356"/>
                    <a:pt x="430" y="355"/>
                  </a:cubicBezTo>
                  <a:cubicBezTo>
                    <a:pt x="430" y="355"/>
                    <a:pt x="430" y="354"/>
                    <a:pt x="430" y="354"/>
                  </a:cubicBezTo>
                  <a:cubicBezTo>
                    <a:pt x="431" y="353"/>
                    <a:pt x="431" y="353"/>
                    <a:pt x="431" y="352"/>
                  </a:cubicBezTo>
                  <a:cubicBezTo>
                    <a:pt x="431" y="352"/>
                    <a:pt x="431" y="351"/>
                    <a:pt x="431" y="351"/>
                  </a:cubicBezTo>
                  <a:cubicBezTo>
                    <a:pt x="430" y="351"/>
                    <a:pt x="430" y="351"/>
                    <a:pt x="430" y="351"/>
                  </a:cubicBezTo>
                  <a:cubicBezTo>
                    <a:pt x="430" y="351"/>
                    <a:pt x="430" y="352"/>
                    <a:pt x="430" y="352"/>
                  </a:cubicBezTo>
                  <a:cubicBezTo>
                    <a:pt x="430" y="352"/>
                    <a:pt x="429" y="353"/>
                    <a:pt x="429" y="353"/>
                  </a:cubicBezTo>
                  <a:cubicBezTo>
                    <a:pt x="429" y="354"/>
                    <a:pt x="428" y="355"/>
                    <a:pt x="428" y="355"/>
                  </a:cubicBezTo>
                  <a:cubicBezTo>
                    <a:pt x="428" y="356"/>
                    <a:pt x="428" y="356"/>
                    <a:pt x="427" y="356"/>
                  </a:cubicBezTo>
                  <a:cubicBezTo>
                    <a:pt x="427" y="357"/>
                    <a:pt x="427" y="357"/>
                    <a:pt x="427" y="357"/>
                  </a:cubicBezTo>
                  <a:cubicBezTo>
                    <a:pt x="426" y="357"/>
                    <a:pt x="426" y="357"/>
                    <a:pt x="426" y="357"/>
                  </a:cubicBezTo>
                  <a:cubicBezTo>
                    <a:pt x="425" y="357"/>
                    <a:pt x="425" y="356"/>
                    <a:pt x="425" y="355"/>
                  </a:cubicBezTo>
                  <a:cubicBezTo>
                    <a:pt x="424" y="355"/>
                    <a:pt x="424" y="354"/>
                    <a:pt x="424" y="353"/>
                  </a:cubicBezTo>
                  <a:cubicBezTo>
                    <a:pt x="424" y="352"/>
                    <a:pt x="425" y="352"/>
                    <a:pt x="425" y="351"/>
                  </a:cubicBezTo>
                  <a:cubicBezTo>
                    <a:pt x="425" y="351"/>
                    <a:pt x="425" y="351"/>
                    <a:pt x="425" y="351"/>
                  </a:cubicBezTo>
                  <a:cubicBezTo>
                    <a:pt x="424" y="351"/>
                    <a:pt x="424" y="351"/>
                    <a:pt x="423" y="351"/>
                  </a:cubicBezTo>
                  <a:cubicBezTo>
                    <a:pt x="422" y="351"/>
                    <a:pt x="422" y="351"/>
                    <a:pt x="421" y="352"/>
                  </a:cubicBezTo>
                  <a:cubicBezTo>
                    <a:pt x="421" y="352"/>
                    <a:pt x="420" y="353"/>
                    <a:pt x="420" y="353"/>
                  </a:cubicBezTo>
                  <a:cubicBezTo>
                    <a:pt x="420" y="353"/>
                    <a:pt x="420" y="353"/>
                    <a:pt x="420" y="353"/>
                  </a:cubicBezTo>
                  <a:cubicBezTo>
                    <a:pt x="419" y="353"/>
                    <a:pt x="419" y="353"/>
                    <a:pt x="418" y="353"/>
                  </a:cubicBezTo>
                  <a:cubicBezTo>
                    <a:pt x="418" y="353"/>
                    <a:pt x="418" y="353"/>
                    <a:pt x="417" y="353"/>
                  </a:cubicBezTo>
                  <a:cubicBezTo>
                    <a:pt x="417" y="353"/>
                    <a:pt x="416" y="353"/>
                    <a:pt x="417" y="354"/>
                  </a:cubicBezTo>
                  <a:cubicBezTo>
                    <a:pt x="418" y="354"/>
                    <a:pt x="417" y="356"/>
                    <a:pt x="417" y="356"/>
                  </a:cubicBezTo>
                  <a:cubicBezTo>
                    <a:pt x="417" y="356"/>
                    <a:pt x="417" y="356"/>
                    <a:pt x="417" y="356"/>
                  </a:cubicBezTo>
                  <a:cubicBezTo>
                    <a:pt x="417" y="356"/>
                    <a:pt x="417" y="357"/>
                    <a:pt x="417" y="357"/>
                  </a:cubicBezTo>
                  <a:cubicBezTo>
                    <a:pt x="417" y="357"/>
                    <a:pt x="417" y="357"/>
                    <a:pt x="417" y="357"/>
                  </a:cubicBezTo>
                  <a:cubicBezTo>
                    <a:pt x="416" y="357"/>
                    <a:pt x="416" y="357"/>
                    <a:pt x="416" y="357"/>
                  </a:cubicBezTo>
                  <a:cubicBezTo>
                    <a:pt x="415" y="357"/>
                    <a:pt x="414" y="357"/>
                    <a:pt x="414" y="356"/>
                  </a:cubicBezTo>
                  <a:cubicBezTo>
                    <a:pt x="413" y="355"/>
                    <a:pt x="413" y="352"/>
                    <a:pt x="410" y="353"/>
                  </a:cubicBezTo>
                  <a:cubicBezTo>
                    <a:pt x="408" y="353"/>
                    <a:pt x="410" y="356"/>
                    <a:pt x="410" y="357"/>
                  </a:cubicBezTo>
                  <a:cubicBezTo>
                    <a:pt x="410" y="358"/>
                    <a:pt x="410" y="358"/>
                    <a:pt x="410" y="359"/>
                  </a:cubicBezTo>
                  <a:cubicBezTo>
                    <a:pt x="410" y="359"/>
                    <a:pt x="410" y="359"/>
                    <a:pt x="410" y="360"/>
                  </a:cubicBezTo>
                  <a:cubicBezTo>
                    <a:pt x="411" y="361"/>
                    <a:pt x="410" y="362"/>
                    <a:pt x="409" y="363"/>
                  </a:cubicBezTo>
                  <a:cubicBezTo>
                    <a:pt x="409" y="363"/>
                    <a:pt x="409" y="364"/>
                    <a:pt x="409" y="365"/>
                  </a:cubicBezTo>
                  <a:cubicBezTo>
                    <a:pt x="409" y="365"/>
                    <a:pt x="410" y="364"/>
                    <a:pt x="410" y="364"/>
                  </a:cubicBezTo>
                  <a:cubicBezTo>
                    <a:pt x="410" y="364"/>
                    <a:pt x="411" y="363"/>
                    <a:pt x="411" y="362"/>
                  </a:cubicBezTo>
                  <a:cubicBezTo>
                    <a:pt x="412" y="361"/>
                    <a:pt x="413" y="361"/>
                    <a:pt x="414" y="361"/>
                  </a:cubicBezTo>
                  <a:cubicBezTo>
                    <a:pt x="415" y="361"/>
                    <a:pt x="415" y="362"/>
                    <a:pt x="416" y="362"/>
                  </a:cubicBezTo>
                  <a:cubicBezTo>
                    <a:pt x="417" y="362"/>
                    <a:pt x="417" y="361"/>
                    <a:pt x="417" y="360"/>
                  </a:cubicBezTo>
                  <a:cubicBezTo>
                    <a:pt x="417" y="360"/>
                    <a:pt x="418" y="360"/>
                    <a:pt x="418" y="360"/>
                  </a:cubicBezTo>
                  <a:cubicBezTo>
                    <a:pt x="419" y="360"/>
                    <a:pt x="420" y="359"/>
                    <a:pt x="420" y="359"/>
                  </a:cubicBezTo>
                  <a:cubicBezTo>
                    <a:pt x="421" y="359"/>
                    <a:pt x="421" y="360"/>
                    <a:pt x="421" y="360"/>
                  </a:cubicBezTo>
                  <a:cubicBezTo>
                    <a:pt x="421" y="361"/>
                    <a:pt x="421" y="361"/>
                    <a:pt x="420" y="361"/>
                  </a:cubicBezTo>
                  <a:cubicBezTo>
                    <a:pt x="419" y="362"/>
                    <a:pt x="419" y="363"/>
                    <a:pt x="419" y="364"/>
                  </a:cubicBezTo>
                  <a:cubicBezTo>
                    <a:pt x="419" y="365"/>
                    <a:pt x="419" y="364"/>
                    <a:pt x="420" y="365"/>
                  </a:cubicBezTo>
                  <a:cubicBezTo>
                    <a:pt x="420" y="365"/>
                    <a:pt x="421" y="366"/>
                    <a:pt x="421" y="366"/>
                  </a:cubicBezTo>
                  <a:cubicBezTo>
                    <a:pt x="421" y="367"/>
                    <a:pt x="420" y="368"/>
                    <a:pt x="420" y="369"/>
                  </a:cubicBezTo>
                  <a:cubicBezTo>
                    <a:pt x="419" y="370"/>
                    <a:pt x="420" y="371"/>
                    <a:pt x="419" y="372"/>
                  </a:cubicBezTo>
                  <a:cubicBezTo>
                    <a:pt x="419" y="373"/>
                    <a:pt x="418" y="372"/>
                    <a:pt x="417" y="372"/>
                  </a:cubicBezTo>
                  <a:cubicBezTo>
                    <a:pt x="417" y="372"/>
                    <a:pt x="417" y="372"/>
                    <a:pt x="417" y="372"/>
                  </a:cubicBezTo>
                  <a:cubicBezTo>
                    <a:pt x="416" y="370"/>
                    <a:pt x="415" y="373"/>
                    <a:pt x="415" y="373"/>
                  </a:cubicBezTo>
                  <a:cubicBezTo>
                    <a:pt x="415" y="373"/>
                    <a:pt x="415" y="373"/>
                    <a:pt x="414" y="373"/>
                  </a:cubicBezTo>
                  <a:cubicBezTo>
                    <a:pt x="414" y="373"/>
                    <a:pt x="414" y="374"/>
                    <a:pt x="414" y="374"/>
                  </a:cubicBezTo>
                  <a:cubicBezTo>
                    <a:pt x="414" y="374"/>
                    <a:pt x="413" y="373"/>
                    <a:pt x="413" y="373"/>
                  </a:cubicBezTo>
                  <a:cubicBezTo>
                    <a:pt x="413" y="373"/>
                    <a:pt x="412" y="372"/>
                    <a:pt x="412" y="372"/>
                  </a:cubicBezTo>
                  <a:cubicBezTo>
                    <a:pt x="412" y="374"/>
                    <a:pt x="411" y="375"/>
                    <a:pt x="409" y="375"/>
                  </a:cubicBezTo>
                  <a:cubicBezTo>
                    <a:pt x="409" y="375"/>
                    <a:pt x="409" y="373"/>
                    <a:pt x="409" y="373"/>
                  </a:cubicBezTo>
                  <a:cubicBezTo>
                    <a:pt x="409" y="371"/>
                    <a:pt x="407" y="372"/>
                    <a:pt x="406" y="372"/>
                  </a:cubicBezTo>
                  <a:cubicBezTo>
                    <a:pt x="406" y="373"/>
                    <a:pt x="405" y="374"/>
                    <a:pt x="404" y="373"/>
                  </a:cubicBezTo>
                  <a:cubicBezTo>
                    <a:pt x="403" y="373"/>
                    <a:pt x="403" y="373"/>
                    <a:pt x="402" y="373"/>
                  </a:cubicBezTo>
                  <a:cubicBezTo>
                    <a:pt x="402" y="373"/>
                    <a:pt x="401" y="373"/>
                    <a:pt x="401" y="373"/>
                  </a:cubicBezTo>
                  <a:cubicBezTo>
                    <a:pt x="401" y="372"/>
                    <a:pt x="401" y="372"/>
                    <a:pt x="400" y="372"/>
                  </a:cubicBezTo>
                  <a:cubicBezTo>
                    <a:pt x="400" y="372"/>
                    <a:pt x="399" y="370"/>
                    <a:pt x="399" y="371"/>
                  </a:cubicBezTo>
                  <a:cubicBezTo>
                    <a:pt x="399" y="371"/>
                    <a:pt x="399" y="371"/>
                    <a:pt x="399" y="371"/>
                  </a:cubicBezTo>
                  <a:cubicBezTo>
                    <a:pt x="398" y="372"/>
                    <a:pt x="398" y="372"/>
                    <a:pt x="398" y="372"/>
                  </a:cubicBezTo>
                  <a:cubicBezTo>
                    <a:pt x="397" y="372"/>
                    <a:pt x="397" y="372"/>
                    <a:pt x="397" y="372"/>
                  </a:cubicBezTo>
                  <a:cubicBezTo>
                    <a:pt x="397" y="371"/>
                    <a:pt x="396" y="371"/>
                    <a:pt x="396" y="370"/>
                  </a:cubicBezTo>
                  <a:cubicBezTo>
                    <a:pt x="396" y="370"/>
                    <a:pt x="396" y="370"/>
                    <a:pt x="396" y="370"/>
                  </a:cubicBezTo>
                  <a:cubicBezTo>
                    <a:pt x="395" y="369"/>
                    <a:pt x="395" y="368"/>
                    <a:pt x="396" y="368"/>
                  </a:cubicBezTo>
                  <a:cubicBezTo>
                    <a:pt x="395" y="368"/>
                    <a:pt x="394" y="370"/>
                    <a:pt x="394" y="370"/>
                  </a:cubicBezTo>
                  <a:cubicBezTo>
                    <a:pt x="393" y="371"/>
                    <a:pt x="393" y="371"/>
                    <a:pt x="392" y="371"/>
                  </a:cubicBezTo>
                  <a:cubicBezTo>
                    <a:pt x="392" y="370"/>
                    <a:pt x="392" y="370"/>
                    <a:pt x="391" y="370"/>
                  </a:cubicBezTo>
                  <a:cubicBezTo>
                    <a:pt x="391" y="370"/>
                    <a:pt x="390" y="370"/>
                    <a:pt x="389" y="370"/>
                  </a:cubicBezTo>
                  <a:cubicBezTo>
                    <a:pt x="388" y="370"/>
                    <a:pt x="388" y="370"/>
                    <a:pt x="387" y="368"/>
                  </a:cubicBezTo>
                  <a:cubicBezTo>
                    <a:pt x="387" y="368"/>
                    <a:pt x="388" y="367"/>
                    <a:pt x="389" y="367"/>
                  </a:cubicBezTo>
                  <a:cubicBezTo>
                    <a:pt x="390" y="367"/>
                    <a:pt x="392" y="367"/>
                    <a:pt x="392" y="365"/>
                  </a:cubicBezTo>
                  <a:cubicBezTo>
                    <a:pt x="392" y="364"/>
                    <a:pt x="391" y="364"/>
                    <a:pt x="390" y="364"/>
                  </a:cubicBezTo>
                  <a:cubicBezTo>
                    <a:pt x="390" y="365"/>
                    <a:pt x="389" y="365"/>
                    <a:pt x="389" y="364"/>
                  </a:cubicBezTo>
                  <a:cubicBezTo>
                    <a:pt x="388" y="363"/>
                    <a:pt x="388" y="363"/>
                    <a:pt x="387" y="363"/>
                  </a:cubicBezTo>
                  <a:cubicBezTo>
                    <a:pt x="387" y="363"/>
                    <a:pt x="386" y="362"/>
                    <a:pt x="385" y="362"/>
                  </a:cubicBezTo>
                  <a:cubicBezTo>
                    <a:pt x="385" y="362"/>
                    <a:pt x="384" y="362"/>
                    <a:pt x="383" y="362"/>
                  </a:cubicBezTo>
                  <a:cubicBezTo>
                    <a:pt x="383" y="362"/>
                    <a:pt x="382" y="361"/>
                    <a:pt x="382" y="361"/>
                  </a:cubicBezTo>
                  <a:cubicBezTo>
                    <a:pt x="381" y="360"/>
                    <a:pt x="382" y="359"/>
                    <a:pt x="383" y="358"/>
                  </a:cubicBezTo>
                  <a:cubicBezTo>
                    <a:pt x="383" y="357"/>
                    <a:pt x="384" y="357"/>
                    <a:pt x="384" y="356"/>
                  </a:cubicBezTo>
                  <a:cubicBezTo>
                    <a:pt x="384" y="355"/>
                    <a:pt x="383" y="354"/>
                    <a:pt x="382" y="353"/>
                  </a:cubicBezTo>
                  <a:cubicBezTo>
                    <a:pt x="380" y="352"/>
                    <a:pt x="381" y="353"/>
                    <a:pt x="381" y="354"/>
                  </a:cubicBezTo>
                  <a:cubicBezTo>
                    <a:pt x="381" y="354"/>
                    <a:pt x="380" y="355"/>
                    <a:pt x="380" y="355"/>
                  </a:cubicBezTo>
                  <a:cubicBezTo>
                    <a:pt x="380" y="355"/>
                    <a:pt x="379" y="355"/>
                    <a:pt x="379" y="355"/>
                  </a:cubicBezTo>
                  <a:cubicBezTo>
                    <a:pt x="378" y="355"/>
                    <a:pt x="377" y="355"/>
                    <a:pt x="377" y="356"/>
                  </a:cubicBezTo>
                  <a:cubicBezTo>
                    <a:pt x="377" y="356"/>
                    <a:pt x="377" y="356"/>
                    <a:pt x="377" y="357"/>
                  </a:cubicBezTo>
                  <a:cubicBezTo>
                    <a:pt x="377" y="358"/>
                    <a:pt x="376" y="359"/>
                    <a:pt x="375" y="359"/>
                  </a:cubicBezTo>
                  <a:cubicBezTo>
                    <a:pt x="374" y="359"/>
                    <a:pt x="374" y="359"/>
                    <a:pt x="373" y="359"/>
                  </a:cubicBezTo>
                  <a:cubicBezTo>
                    <a:pt x="373" y="360"/>
                    <a:pt x="373" y="360"/>
                    <a:pt x="373" y="361"/>
                  </a:cubicBezTo>
                  <a:cubicBezTo>
                    <a:pt x="372" y="361"/>
                    <a:pt x="372" y="362"/>
                    <a:pt x="371" y="362"/>
                  </a:cubicBezTo>
                  <a:cubicBezTo>
                    <a:pt x="370" y="362"/>
                    <a:pt x="370" y="362"/>
                    <a:pt x="369" y="362"/>
                  </a:cubicBezTo>
                  <a:cubicBezTo>
                    <a:pt x="368" y="363"/>
                    <a:pt x="366" y="363"/>
                    <a:pt x="365" y="362"/>
                  </a:cubicBezTo>
                  <a:cubicBezTo>
                    <a:pt x="364" y="362"/>
                    <a:pt x="364" y="362"/>
                    <a:pt x="363" y="362"/>
                  </a:cubicBezTo>
                  <a:cubicBezTo>
                    <a:pt x="362" y="362"/>
                    <a:pt x="362" y="362"/>
                    <a:pt x="361" y="362"/>
                  </a:cubicBezTo>
                  <a:cubicBezTo>
                    <a:pt x="361" y="362"/>
                    <a:pt x="361" y="362"/>
                    <a:pt x="360" y="362"/>
                  </a:cubicBezTo>
                  <a:cubicBezTo>
                    <a:pt x="360" y="362"/>
                    <a:pt x="360" y="362"/>
                    <a:pt x="360" y="362"/>
                  </a:cubicBezTo>
                  <a:cubicBezTo>
                    <a:pt x="359" y="363"/>
                    <a:pt x="358" y="363"/>
                    <a:pt x="357" y="363"/>
                  </a:cubicBezTo>
                  <a:cubicBezTo>
                    <a:pt x="357" y="364"/>
                    <a:pt x="356" y="364"/>
                    <a:pt x="355" y="364"/>
                  </a:cubicBezTo>
                  <a:cubicBezTo>
                    <a:pt x="355" y="365"/>
                    <a:pt x="355" y="365"/>
                    <a:pt x="354" y="366"/>
                  </a:cubicBezTo>
                  <a:cubicBezTo>
                    <a:pt x="353" y="367"/>
                    <a:pt x="353" y="367"/>
                    <a:pt x="352" y="367"/>
                  </a:cubicBezTo>
                  <a:cubicBezTo>
                    <a:pt x="350" y="367"/>
                    <a:pt x="349" y="368"/>
                    <a:pt x="348" y="369"/>
                  </a:cubicBezTo>
                  <a:cubicBezTo>
                    <a:pt x="347" y="369"/>
                    <a:pt x="346" y="369"/>
                    <a:pt x="346" y="370"/>
                  </a:cubicBezTo>
                  <a:cubicBezTo>
                    <a:pt x="346" y="370"/>
                    <a:pt x="345" y="370"/>
                    <a:pt x="345" y="370"/>
                  </a:cubicBezTo>
                  <a:cubicBezTo>
                    <a:pt x="344" y="370"/>
                    <a:pt x="344" y="370"/>
                    <a:pt x="344" y="369"/>
                  </a:cubicBezTo>
                  <a:cubicBezTo>
                    <a:pt x="343" y="368"/>
                    <a:pt x="342" y="368"/>
                    <a:pt x="341" y="368"/>
                  </a:cubicBezTo>
                  <a:cubicBezTo>
                    <a:pt x="341" y="368"/>
                    <a:pt x="340" y="368"/>
                    <a:pt x="340" y="367"/>
                  </a:cubicBezTo>
                  <a:cubicBezTo>
                    <a:pt x="339" y="367"/>
                    <a:pt x="338" y="367"/>
                    <a:pt x="338" y="367"/>
                  </a:cubicBezTo>
                  <a:cubicBezTo>
                    <a:pt x="337" y="368"/>
                    <a:pt x="336" y="367"/>
                    <a:pt x="336" y="367"/>
                  </a:cubicBezTo>
                  <a:cubicBezTo>
                    <a:pt x="335" y="367"/>
                    <a:pt x="333" y="367"/>
                    <a:pt x="333" y="367"/>
                  </a:cubicBezTo>
                  <a:cubicBezTo>
                    <a:pt x="332" y="367"/>
                    <a:pt x="331" y="368"/>
                    <a:pt x="330" y="367"/>
                  </a:cubicBezTo>
                  <a:cubicBezTo>
                    <a:pt x="329" y="367"/>
                    <a:pt x="328" y="367"/>
                    <a:pt x="327" y="367"/>
                  </a:cubicBezTo>
                  <a:cubicBezTo>
                    <a:pt x="326" y="367"/>
                    <a:pt x="325" y="367"/>
                    <a:pt x="324" y="368"/>
                  </a:cubicBezTo>
                  <a:cubicBezTo>
                    <a:pt x="324" y="368"/>
                    <a:pt x="324" y="368"/>
                    <a:pt x="324" y="368"/>
                  </a:cubicBezTo>
                  <a:cubicBezTo>
                    <a:pt x="323" y="368"/>
                    <a:pt x="323" y="367"/>
                    <a:pt x="322" y="367"/>
                  </a:cubicBezTo>
                  <a:cubicBezTo>
                    <a:pt x="322" y="367"/>
                    <a:pt x="321" y="367"/>
                    <a:pt x="321" y="367"/>
                  </a:cubicBezTo>
                  <a:cubicBezTo>
                    <a:pt x="320" y="367"/>
                    <a:pt x="319" y="367"/>
                    <a:pt x="318" y="367"/>
                  </a:cubicBezTo>
                  <a:cubicBezTo>
                    <a:pt x="317" y="367"/>
                    <a:pt x="317" y="367"/>
                    <a:pt x="317" y="366"/>
                  </a:cubicBezTo>
                  <a:cubicBezTo>
                    <a:pt x="318" y="366"/>
                    <a:pt x="319" y="366"/>
                    <a:pt x="319" y="365"/>
                  </a:cubicBezTo>
                  <a:cubicBezTo>
                    <a:pt x="319" y="364"/>
                    <a:pt x="319" y="364"/>
                    <a:pt x="318" y="363"/>
                  </a:cubicBezTo>
                  <a:cubicBezTo>
                    <a:pt x="318" y="362"/>
                    <a:pt x="318" y="362"/>
                    <a:pt x="318" y="361"/>
                  </a:cubicBezTo>
                  <a:cubicBezTo>
                    <a:pt x="318" y="361"/>
                    <a:pt x="317" y="360"/>
                    <a:pt x="316" y="360"/>
                  </a:cubicBezTo>
                  <a:cubicBezTo>
                    <a:pt x="316" y="359"/>
                    <a:pt x="316" y="358"/>
                    <a:pt x="316" y="358"/>
                  </a:cubicBezTo>
                  <a:cubicBezTo>
                    <a:pt x="316" y="357"/>
                    <a:pt x="317" y="357"/>
                    <a:pt x="317" y="356"/>
                  </a:cubicBezTo>
                  <a:cubicBezTo>
                    <a:pt x="318" y="356"/>
                    <a:pt x="318" y="356"/>
                    <a:pt x="318" y="355"/>
                  </a:cubicBezTo>
                  <a:cubicBezTo>
                    <a:pt x="319" y="354"/>
                    <a:pt x="319" y="352"/>
                    <a:pt x="320" y="351"/>
                  </a:cubicBezTo>
                  <a:cubicBezTo>
                    <a:pt x="321" y="350"/>
                    <a:pt x="322" y="349"/>
                    <a:pt x="321" y="348"/>
                  </a:cubicBezTo>
                  <a:cubicBezTo>
                    <a:pt x="320" y="348"/>
                    <a:pt x="320" y="347"/>
                    <a:pt x="319" y="347"/>
                  </a:cubicBezTo>
                  <a:cubicBezTo>
                    <a:pt x="319" y="346"/>
                    <a:pt x="318" y="346"/>
                    <a:pt x="317" y="346"/>
                  </a:cubicBezTo>
                  <a:cubicBezTo>
                    <a:pt x="316" y="346"/>
                    <a:pt x="315" y="345"/>
                    <a:pt x="314" y="344"/>
                  </a:cubicBezTo>
                  <a:cubicBezTo>
                    <a:pt x="313" y="344"/>
                    <a:pt x="313" y="344"/>
                    <a:pt x="312" y="345"/>
                  </a:cubicBezTo>
                  <a:cubicBezTo>
                    <a:pt x="312" y="345"/>
                    <a:pt x="311" y="345"/>
                    <a:pt x="311" y="345"/>
                  </a:cubicBezTo>
                  <a:cubicBezTo>
                    <a:pt x="310" y="345"/>
                    <a:pt x="309" y="345"/>
                    <a:pt x="308" y="344"/>
                  </a:cubicBezTo>
                  <a:cubicBezTo>
                    <a:pt x="307" y="344"/>
                    <a:pt x="308" y="344"/>
                    <a:pt x="307" y="344"/>
                  </a:cubicBezTo>
                  <a:cubicBezTo>
                    <a:pt x="306" y="344"/>
                    <a:pt x="306" y="344"/>
                    <a:pt x="306" y="344"/>
                  </a:cubicBezTo>
                  <a:cubicBezTo>
                    <a:pt x="305" y="344"/>
                    <a:pt x="305" y="344"/>
                    <a:pt x="304" y="344"/>
                  </a:cubicBezTo>
                  <a:cubicBezTo>
                    <a:pt x="303" y="343"/>
                    <a:pt x="303" y="343"/>
                    <a:pt x="303" y="342"/>
                  </a:cubicBezTo>
                  <a:cubicBezTo>
                    <a:pt x="303" y="341"/>
                    <a:pt x="302" y="340"/>
                    <a:pt x="301" y="340"/>
                  </a:cubicBezTo>
                  <a:cubicBezTo>
                    <a:pt x="300" y="340"/>
                    <a:pt x="300" y="340"/>
                    <a:pt x="300" y="339"/>
                  </a:cubicBezTo>
                  <a:cubicBezTo>
                    <a:pt x="299" y="338"/>
                    <a:pt x="299" y="337"/>
                    <a:pt x="299" y="336"/>
                  </a:cubicBezTo>
                  <a:cubicBezTo>
                    <a:pt x="298" y="335"/>
                    <a:pt x="299" y="335"/>
                    <a:pt x="299" y="334"/>
                  </a:cubicBezTo>
                  <a:cubicBezTo>
                    <a:pt x="299" y="334"/>
                    <a:pt x="299" y="334"/>
                    <a:pt x="299" y="334"/>
                  </a:cubicBezTo>
                  <a:cubicBezTo>
                    <a:pt x="298" y="334"/>
                    <a:pt x="297" y="333"/>
                    <a:pt x="297" y="332"/>
                  </a:cubicBezTo>
                  <a:cubicBezTo>
                    <a:pt x="297" y="331"/>
                    <a:pt x="296" y="328"/>
                    <a:pt x="297" y="327"/>
                  </a:cubicBezTo>
                  <a:cubicBezTo>
                    <a:pt x="297" y="327"/>
                    <a:pt x="298" y="327"/>
                    <a:pt x="298" y="326"/>
                  </a:cubicBezTo>
                  <a:cubicBezTo>
                    <a:pt x="298" y="326"/>
                    <a:pt x="298" y="325"/>
                    <a:pt x="298" y="325"/>
                  </a:cubicBezTo>
                  <a:cubicBezTo>
                    <a:pt x="298" y="324"/>
                    <a:pt x="298" y="324"/>
                    <a:pt x="298" y="324"/>
                  </a:cubicBezTo>
                  <a:cubicBezTo>
                    <a:pt x="298" y="323"/>
                    <a:pt x="298" y="323"/>
                    <a:pt x="298" y="323"/>
                  </a:cubicBezTo>
                  <a:cubicBezTo>
                    <a:pt x="299" y="322"/>
                    <a:pt x="300" y="321"/>
                    <a:pt x="301" y="321"/>
                  </a:cubicBezTo>
                  <a:cubicBezTo>
                    <a:pt x="302" y="321"/>
                    <a:pt x="303" y="321"/>
                    <a:pt x="304" y="320"/>
                  </a:cubicBezTo>
                  <a:cubicBezTo>
                    <a:pt x="306" y="320"/>
                    <a:pt x="307" y="320"/>
                    <a:pt x="308" y="320"/>
                  </a:cubicBezTo>
                  <a:cubicBezTo>
                    <a:pt x="309" y="320"/>
                    <a:pt x="311" y="319"/>
                    <a:pt x="312" y="320"/>
                  </a:cubicBezTo>
                  <a:cubicBezTo>
                    <a:pt x="313" y="320"/>
                    <a:pt x="315" y="320"/>
                    <a:pt x="316" y="320"/>
                  </a:cubicBezTo>
                  <a:cubicBezTo>
                    <a:pt x="318" y="320"/>
                    <a:pt x="319" y="320"/>
                    <a:pt x="320" y="320"/>
                  </a:cubicBezTo>
                  <a:cubicBezTo>
                    <a:pt x="321" y="319"/>
                    <a:pt x="322" y="320"/>
                    <a:pt x="324" y="320"/>
                  </a:cubicBezTo>
                  <a:cubicBezTo>
                    <a:pt x="324" y="320"/>
                    <a:pt x="325" y="320"/>
                    <a:pt x="325" y="321"/>
                  </a:cubicBezTo>
                  <a:cubicBezTo>
                    <a:pt x="325" y="321"/>
                    <a:pt x="325" y="322"/>
                    <a:pt x="326" y="322"/>
                  </a:cubicBezTo>
                  <a:cubicBezTo>
                    <a:pt x="327" y="322"/>
                    <a:pt x="327" y="323"/>
                    <a:pt x="328" y="323"/>
                  </a:cubicBezTo>
                  <a:cubicBezTo>
                    <a:pt x="329" y="323"/>
                    <a:pt x="330" y="324"/>
                    <a:pt x="331" y="324"/>
                  </a:cubicBezTo>
                  <a:cubicBezTo>
                    <a:pt x="331" y="323"/>
                    <a:pt x="332" y="323"/>
                    <a:pt x="333" y="324"/>
                  </a:cubicBezTo>
                  <a:cubicBezTo>
                    <a:pt x="334" y="324"/>
                    <a:pt x="334" y="325"/>
                    <a:pt x="335" y="325"/>
                  </a:cubicBezTo>
                  <a:cubicBezTo>
                    <a:pt x="335" y="325"/>
                    <a:pt x="335" y="325"/>
                    <a:pt x="336" y="325"/>
                  </a:cubicBezTo>
                  <a:cubicBezTo>
                    <a:pt x="337" y="326"/>
                    <a:pt x="337" y="327"/>
                    <a:pt x="339" y="327"/>
                  </a:cubicBezTo>
                  <a:cubicBezTo>
                    <a:pt x="340" y="327"/>
                    <a:pt x="341" y="327"/>
                    <a:pt x="342" y="327"/>
                  </a:cubicBezTo>
                  <a:cubicBezTo>
                    <a:pt x="343" y="327"/>
                    <a:pt x="344" y="327"/>
                    <a:pt x="346" y="327"/>
                  </a:cubicBezTo>
                  <a:cubicBezTo>
                    <a:pt x="347" y="327"/>
                    <a:pt x="349" y="328"/>
                    <a:pt x="351" y="328"/>
                  </a:cubicBezTo>
                  <a:cubicBezTo>
                    <a:pt x="350" y="327"/>
                    <a:pt x="350" y="326"/>
                    <a:pt x="350" y="325"/>
                  </a:cubicBezTo>
                  <a:cubicBezTo>
                    <a:pt x="349" y="324"/>
                    <a:pt x="348" y="323"/>
                    <a:pt x="347" y="322"/>
                  </a:cubicBezTo>
                  <a:cubicBezTo>
                    <a:pt x="346" y="322"/>
                    <a:pt x="346" y="321"/>
                    <a:pt x="346" y="320"/>
                  </a:cubicBezTo>
                  <a:cubicBezTo>
                    <a:pt x="345" y="319"/>
                    <a:pt x="344" y="317"/>
                    <a:pt x="342" y="317"/>
                  </a:cubicBezTo>
                  <a:cubicBezTo>
                    <a:pt x="342" y="317"/>
                    <a:pt x="342" y="317"/>
                    <a:pt x="342" y="317"/>
                  </a:cubicBezTo>
                  <a:cubicBezTo>
                    <a:pt x="341" y="317"/>
                    <a:pt x="341" y="316"/>
                    <a:pt x="341" y="316"/>
                  </a:cubicBezTo>
                  <a:cubicBezTo>
                    <a:pt x="340" y="316"/>
                    <a:pt x="339" y="316"/>
                    <a:pt x="339" y="315"/>
                  </a:cubicBezTo>
                  <a:cubicBezTo>
                    <a:pt x="338" y="314"/>
                    <a:pt x="337" y="313"/>
                    <a:pt x="336" y="313"/>
                  </a:cubicBezTo>
                  <a:cubicBezTo>
                    <a:pt x="335" y="312"/>
                    <a:pt x="333" y="310"/>
                    <a:pt x="331" y="310"/>
                  </a:cubicBezTo>
                  <a:cubicBezTo>
                    <a:pt x="330" y="311"/>
                    <a:pt x="329" y="311"/>
                    <a:pt x="328" y="311"/>
                  </a:cubicBezTo>
                  <a:cubicBezTo>
                    <a:pt x="327" y="311"/>
                    <a:pt x="326" y="310"/>
                    <a:pt x="325" y="311"/>
                  </a:cubicBezTo>
                  <a:cubicBezTo>
                    <a:pt x="324" y="311"/>
                    <a:pt x="322" y="310"/>
                    <a:pt x="321" y="311"/>
                  </a:cubicBezTo>
                  <a:cubicBezTo>
                    <a:pt x="320" y="311"/>
                    <a:pt x="319" y="311"/>
                    <a:pt x="319" y="310"/>
                  </a:cubicBezTo>
                  <a:cubicBezTo>
                    <a:pt x="317" y="310"/>
                    <a:pt x="316" y="310"/>
                    <a:pt x="315" y="310"/>
                  </a:cubicBezTo>
                  <a:cubicBezTo>
                    <a:pt x="314" y="310"/>
                    <a:pt x="314" y="310"/>
                    <a:pt x="313" y="309"/>
                  </a:cubicBezTo>
                  <a:cubicBezTo>
                    <a:pt x="312" y="308"/>
                    <a:pt x="312" y="308"/>
                    <a:pt x="311" y="307"/>
                  </a:cubicBezTo>
                  <a:cubicBezTo>
                    <a:pt x="311" y="307"/>
                    <a:pt x="308" y="306"/>
                    <a:pt x="308" y="307"/>
                  </a:cubicBezTo>
                  <a:cubicBezTo>
                    <a:pt x="308" y="308"/>
                    <a:pt x="308" y="308"/>
                    <a:pt x="307" y="308"/>
                  </a:cubicBezTo>
                  <a:cubicBezTo>
                    <a:pt x="306" y="308"/>
                    <a:pt x="306" y="308"/>
                    <a:pt x="306" y="308"/>
                  </a:cubicBezTo>
                  <a:cubicBezTo>
                    <a:pt x="305" y="308"/>
                    <a:pt x="305" y="307"/>
                    <a:pt x="305" y="307"/>
                  </a:cubicBezTo>
                  <a:cubicBezTo>
                    <a:pt x="304" y="307"/>
                    <a:pt x="304" y="307"/>
                    <a:pt x="303" y="307"/>
                  </a:cubicBezTo>
                  <a:cubicBezTo>
                    <a:pt x="302" y="308"/>
                    <a:pt x="301" y="306"/>
                    <a:pt x="301" y="306"/>
                  </a:cubicBezTo>
                  <a:cubicBezTo>
                    <a:pt x="301" y="305"/>
                    <a:pt x="301" y="305"/>
                    <a:pt x="301" y="305"/>
                  </a:cubicBezTo>
                  <a:cubicBezTo>
                    <a:pt x="302" y="304"/>
                    <a:pt x="302" y="303"/>
                    <a:pt x="301" y="302"/>
                  </a:cubicBezTo>
                  <a:cubicBezTo>
                    <a:pt x="301" y="300"/>
                    <a:pt x="300" y="299"/>
                    <a:pt x="299" y="297"/>
                  </a:cubicBezTo>
                  <a:cubicBezTo>
                    <a:pt x="299" y="296"/>
                    <a:pt x="299" y="295"/>
                    <a:pt x="300" y="294"/>
                  </a:cubicBezTo>
                  <a:cubicBezTo>
                    <a:pt x="301" y="294"/>
                    <a:pt x="301" y="294"/>
                    <a:pt x="302" y="293"/>
                  </a:cubicBezTo>
                  <a:cubicBezTo>
                    <a:pt x="303" y="293"/>
                    <a:pt x="303" y="292"/>
                    <a:pt x="304" y="292"/>
                  </a:cubicBezTo>
                  <a:cubicBezTo>
                    <a:pt x="306" y="291"/>
                    <a:pt x="308" y="291"/>
                    <a:pt x="310" y="291"/>
                  </a:cubicBezTo>
                  <a:cubicBezTo>
                    <a:pt x="310" y="291"/>
                    <a:pt x="312" y="291"/>
                    <a:pt x="312" y="291"/>
                  </a:cubicBezTo>
                  <a:cubicBezTo>
                    <a:pt x="313" y="291"/>
                    <a:pt x="313" y="292"/>
                    <a:pt x="314" y="292"/>
                  </a:cubicBezTo>
                  <a:cubicBezTo>
                    <a:pt x="314" y="292"/>
                    <a:pt x="314" y="292"/>
                    <a:pt x="314" y="292"/>
                  </a:cubicBezTo>
                  <a:cubicBezTo>
                    <a:pt x="314" y="293"/>
                    <a:pt x="315" y="292"/>
                    <a:pt x="315" y="291"/>
                  </a:cubicBezTo>
                  <a:cubicBezTo>
                    <a:pt x="316" y="291"/>
                    <a:pt x="316" y="291"/>
                    <a:pt x="316" y="291"/>
                  </a:cubicBezTo>
                  <a:cubicBezTo>
                    <a:pt x="317" y="291"/>
                    <a:pt x="318" y="290"/>
                    <a:pt x="319" y="290"/>
                  </a:cubicBezTo>
                  <a:cubicBezTo>
                    <a:pt x="321" y="290"/>
                    <a:pt x="321" y="291"/>
                    <a:pt x="322" y="291"/>
                  </a:cubicBezTo>
                  <a:cubicBezTo>
                    <a:pt x="323" y="291"/>
                    <a:pt x="326" y="291"/>
                    <a:pt x="326" y="291"/>
                  </a:cubicBezTo>
                  <a:cubicBezTo>
                    <a:pt x="326" y="291"/>
                    <a:pt x="326" y="291"/>
                    <a:pt x="325" y="291"/>
                  </a:cubicBezTo>
                  <a:cubicBezTo>
                    <a:pt x="325" y="291"/>
                    <a:pt x="324" y="291"/>
                    <a:pt x="324" y="291"/>
                  </a:cubicBezTo>
                  <a:cubicBezTo>
                    <a:pt x="324" y="290"/>
                    <a:pt x="323" y="290"/>
                    <a:pt x="324" y="289"/>
                  </a:cubicBezTo>
                  <a:cubicBezTo>
                    <a:pt x="324" y="288"/>
                    <a:pt x="328" y="289"/>
                    <a:pt x="328" y="290"/>
                  </a:cubicBezTo>
                  <a:cubicBezTo>
                    <a:pt x="329" y="290"/>
                    <a:pt x="329" y="290"/>
                    <a:pt x="330" y="290"/>
                  </a:cubicBezTo>
                  <a:cubicBezTo>
                    <a:pt x="331" y="292"/>
                    <a:pt x="332" y="290"/>
                    <a:pt x="331" y="289"/>
                  </a:cubicBezTo>
                  <a:cubicBezTo>
                    <a:pt x="331" y="288"/>
                    <a:pt x="330" y="288"/>
                    <a:pt x="329" y="287"/>
                  </a:cubicBezTo>
                  <a:cubicBezTo>
                    <a:pt x="329" y="287"/>
                    <a:pt x="328" y="286"/>
                    <a:pt x="327" y="286"/>
                  </a:cubicBezTo>
                  <a:cubicBezTo>
                    <a:pt x="326" y="286"/>
                    <a:pt x="325" y="286"/>
                    <a:pt x="323" y="286"/>
                  </a:cubicBezTo>
                  <a:cubicBezTo>
                    <a:pt x="323" y="286"/>
                    <a:pt x="322" y="286"/>
                    <a:pt x="321" y="286"/>
                  </a:cubicBezTo>
                  <a:cubicBezTo>
                    <a:pt x="321" y="286"/>
                    <a:pt x="320" y="286"/>
                    <a:pt x="319" y="286"/>
                  </a:cubicBezTo>
                  <a:cubicBezTo>
                    <a:pt x="319" y="286"/>
                    <a:pt x="319" y="286"/>
                    <a:pt x="319" y="286"/>
                  </a:cubicBezTo>
                  <a:cubicBezTo>
                    <a:pt x="319" y="287"/>
                    <a:pt x="318" y="287"/>
                    <a:pt x="318" y="287"/>
                  </a:cubicBezTo>
                  <a:cubicBezTo>
                    <a:pt x="318" y="287"/>
                    <a:pt x="316" y="287"/>
                    <a:pt x="316" y="287"/>
                  </a:cubicBezTo>
                  <a:cubicBezTo>
                    <a:pt x="315" y="287"/>
                    <a:pt x="314" y="286"/>
                    <a:pt x="314" y="286"/>
                  </a:cubicBezTo>
                  <a:cubicBezTo>
                    <a:pt x="313" y="285"/>
                    <a:pt x="312" y="285"/>
                    <a:pt x="311" y="285"/>
                  </a:cubicBezTo>
                  <a:cubicBezTo>
                    <a:pt x="311" y="288"/>
                    <a:pt x="306" y="285"/>
                    <a:pt x="305" y="284"/>
                  </a:cubicBezTo>
                  <a:cubicBezTo>
                    <a:pt x="304" y="284"/>
                    <a:pt x="304" y="284"/>
                    <a:pt x="305" y="283"/>
                  </a:cubicBezTo>
                  <a:cubicBezTo>
                    <a:pt x="305" y="283"/>
                    <a:pt x="306" y="283"/>
                    <a:pt x="307" y="283"/>
                  </a:cubicBezTo>
                  <a:cubicBezTo>
                    <a:pt x="307" y="283"/>
                    <a:pt x="308" y="283"/>
                    <a:pt x="308" y="283"/>
                  </a:cubicBezTo>
                  <a:cubicBezTo>
                    <a:pt x="309" y="283"/>
                    <a:pt x="309" y="283"/>
                    <a:pt x="310" y="282"/>
                  </a:cubicBezTo>
                  <a:cubicBezTo>
                    <a:pt x="310" y="281"/>
                    <a:pt x="310" y="280"/>
                    <a:pt x="309" y="280"/>
                  </a:cubicBezTo>
                  <a:cubicBezTo>
                    <a:pt x="307" y="279"/>
                    <a:pt x="307" y="280"/>
                    <a:pt x="307" y="281"/>
                  </a:cubicBezTo>
                  <a:cubicBezTo>
                    <a:pt x="307" y="281"/>
                    <a:pt x="306" y="281"/>
                    <a:pt x="305" y="281"/>
                  </a:cubicBezTo>
                  <a:cubicBezTo>
                    <a:pt x="305" y="281"/>
                    <a:pt x="305" y="281"/>
                    <a:pt x="305" y="281"/>
                  </a:cubicBezTo>
                  <a:cubicBezTo>
                    <a:pt x="305" y="281"/>
                    <a:pt x="305" y="281"/>
                    <a:pt x="305" y="281"/>
                  </a:cubicBezTo>
                  <a:cubicBezTo>
                    <a:pt x="304" y="281"/>
                    <a:pt x="304" y="281"/>
                    <a:pt x="305" y="281"/>
                  </a:cubicBezTo>
                  <a:cubicBezTo>
                    <a:pt x="304" y="281"/>
                    <a:pt x="304" y="280"/>
                    <a:pt x="305" y="280"/>
                  </a:cubicBezTo>
                  <a:cubicBezTo>
                    <a:pt x="305" y="280"/>
                    <a:pt x="305" y="279"/>
                    <a:pt x="305" y="279"/>
                  </a:cubicBezTo>
                  <a:cubicBezTo>
                    <a:pt x="304" y="279"/>
                    <a:pt x="303" y="279"/>
                    <a:pt x="303" y="279"/>
                  </a:cubicBezTo>
                  <a:cubicBezTo>
                    <a:pt x="302" y="278"/>
                    <a:pt x="301" y="277"/>
                    <a:pt x="302" y="276"/>
                  </a:cubicBezTo>
                  <a:cubicBezTo>
                    <a:pt x="302" y="276"/>
                    <a:pt x="302" y="276"/>
                    <a:pt x="302" y="275"/>
                  </a:cubicBezTo>
                  <a:cubicBezTo>
                    <a:pt x="303" y="275"/>
                    <a:pt x="303" y="274"/>
                    <a:pt x="304" y="274"/>
                  </a:cubicBezTo>
                  <a:cubicBezTo>
                    <a:pt x="305" y="273"/>
                    <a:pt x="305" y="272"/>
                    <a:pt x="305" y="271"/>
                  </a:cubicBezTo>
                  <a:cubicBezTo>
                    <a:pt x="305" y="271"/>
                    <a:pt x="305" y="270"/>
                    <a:pt x="306" y="270"/>
                  </a:cubicBezTo>
                  <a:cubicBezTo>
                    <a:pt x="306" y="270"/>
                    <a:pt x="306" y="269"/>
                    <a:pt x="307" y="269"/>
                  </a:cubicBezTo>
                  <a:cubicBezTo>
                    <a:pt x="307" y="269"/>
                    <a:pt x="308" y="269"/>
                    <a:pt x="309" y="269"/>
                  </a:cubicBezTo>
                  <a:cubicBezTo>
                    <a:pt x="309" y="269"/>
                    <a:pt x="311" y="269"/>
                    <a:pt x="311" y="269"/>
                  </a:cubicBezTo>
                  <a:cubicBezTo>
                    <a:pt x="311" y="269"/>
                    <a:pt x="311" y="268"/>
                    <a:pt x="311" y="268"/>
                  </a:cubicBezTo>
                  <a:cubicBezTo>
                    <a:pt x="311" y="268"/>
                    <a:pt x="311" y="267"/>
                    <a:pt x="311" y="267"/>
                  </a:cubicBezTo>
                  <a:cubicBezTo>
                    <a:pt x="311" y="267"/>
                    <a:pt x="312" y="267"/>
                    <a:pt x="312" y="266"/>
                  </a:cubicBezTo>
                  <a:cubicBezTo>
                    <a:pt x="313" y="266"/>
                    <a:pt x="313" y="266"/>
                    <a:pt x="314" y="266"/>
                  </a:cubicBezTo>
                  <a:cubicBezTo>
                    <a:pt x="314" y="266"/>
                    <a:pt x="315" y="266"/>
                    <a:pt x="316" y="266"/>
                  </a:cubicBezTo>
                  <a:cubicBezTo>
                    <a:pt x="315" y="265"/>
                    <a:pt x="316" y="265"/>
                    <a:pt x="315" y="264"/>
                  </a:cubicBezTo>
                  <a:cubicBezTo>
                    <a:pt x="314" y="264"/>
                    <a:pt x="314" y="263"/>
                    <a:pt x="313" y="263"/>
                  </a:cubicBezTo>
                  <a:cubicBezTo>
                    <a:pt x="313" y="262"/>
                    <a:pt x="313" y="261"/>
                    <a:pt x="313" y="261"/>
                  </a:cubicBezTo>
                  <a:cubicBezTo>
                    <a:pt x="314" y="261"/>
                    <a:pt x="314" y="261"/>
                    <a:pt x="315" y="260"/>
                  </a:cubicBezTo>
                  <a:cubicBezTo>
                    <a:pt x="315" y="260"/>
                    <a:pt x="316" y="260"/>
                    <a:pt x="316" y="260"/>
                  </a:cubicBezTo>
                  <a:cubicBezTo>
                    <a:pt x="318" y="259"/>
                    <a:pt x="319" y="258"/>
                    <a:pt x="320" y="258"/>
                  </a:cubicBezTo>
                  <a:cubicBezTo>
                    <a:pt x="321" y="257"/>
                    <a:pt x="322" y="257"/>
                    <a:pt x="323" y="257"/>
                  </a:cubicBezTo>
                  <a:cubicBezTo>
                    <a:pt x="323" y="256"/>
                    <a:pt x="324" y="256"/>
                    <a:pt x="324" y="256"/>
                  </a:cubicBezTo>
                  <a:cubicBezTo>
                    <a:pt x="325" y="255"/>
                    <a:pt x="326" y="255"/>
                    <a:pt x="328" y="254"/>
                  </a:cubicBezTo>
                  <a:cubicBezTo>
                    <a:pt x="329" y="254"/>
                    <a:pt x="329" y="253"/>
                    <a:pt x="330" y="252"/>
                  </a:cubicBezTo>
                  <a:cubicBezTo>
                    <a:pt x="331" y="252"/>
                    <a:pt x="332" y="252"/>
                    <a:pt x="334" y="251"/>
                  </a:cubicBezTo>
                  <a:cubicBezTo>
                    <a:pt x="335" y="251"/>
                    <a:pt x="336" y="250"/>
                    <a:pt x="337" y="250"/>
                  </a:cubicBezTo>
                  <a:cubicBezTo>
                    <a:pt x="338" y="249"/>
                    <a:pt x="338" y="249"/>
                    <a:pt x="339" y="249"/>
                  </a:cubicBezTo>
                  <a:cubicBezTo>
                    <a:pt x="340" y="249"/>
                    <a:pt x="340" y="248"/>
                    <a:pt x="341" y="248"/>
                  </a:cubicBezTo>
                  <a:cubicBezTo>
                    <a:pt x="342" y="248"/>
                    <a:pt x="343" y="247"/>
                    <a:pt x="344" y="247"/>
                  </a:cubicBezTo>
                  <a:cubicBezTo>
                    <a:pt x="344" y="247"/>
                    <a:pt x="345" y="247"/>
                    <a:pt x="346" y="247"/>
                  </a:cubicBezTo>
                  <a:cubicBezTo>
                    <a:pt x="346" y="247"/>
                    <a:pt x="347" y="246"/>
                    <a:pt x="347" y="246"/>
                  </a:cubicBezTo>
                  <a:cubicBezTo>
                    <a:pt x="349" y="246"/>
                    <a:pt x="350" y="245"/>
                    <a:pt x="351" y="245"/>
                  </a:cubicBezTo>
                  <a:cubicBezTo>
                    <a:pt x="352" y="245"/>
                    <a:pt x="352" y="245"/>
                    <a:pt x="353" y="245"/>
                  </a:cubicBezTo>
                  <a:cubicBezTo>
                    <a:pt x="354" y="245"/>
                    <a:pt x="354" y="244"/>
                    <a:pt x="355" y="244"/>
                  </a:cubicBezTo>
                  <a:cubicBezTo>
                    <a:pt x="356" y="244"/>
                    <a:pt x="356" y="243"/>
                    <a:pt x="357" y="243"/>
                  </a:cubicBezTo>
                  <a:cubicBezTo>
                    <a:pt x="357" y="243"/>
                    <a:pt x="358" y="243"/>
                    <a:pt x="358" y="243"/>
                  </a:cubicBezTo>
                  <a:cubicBezTo>
                    <a:pt x="358" y="243"/>
                    <a:pt x="358" y="243"/>
                    <a:pt x="358" y="243"/>
                  </a:cubicBezTo>
                  <a:cubicBezTo>
                    <a:pt x="359" y="243"/>
                    <a:pt x="360" y="244"/>
                    <a:pt x="360" y="244"/>
                  </a:cubicBezTo>
                  <a:cubicBezTo>
                    <a:pt x="360" y="246"/>
                    <a:pt x="359" y="247"/>
                    <a:pt x="359" y="248"/>
                  </a:cubicBezTo>
                  <a:cubicBezTo>
                    <a:pt x="360" y="250"/>
                    <a:pt x="360" y="250"/>
                    <a:pt x="359" y="251"/>
                  </a:cubicBezTo>
                  <a:cubicBezTo>
                    <a:pt x="358" y="252"/>
                    <a:pt x="357" y="252"/>
                    <a:pt x="357" y="253"/>
                  </a:cubicBezTo>
                  <a:cubicBezTo>
                    <a:pt x="356" y="254"/>
                    <a:pt x="357" y="255"/>
                    <a:pt x="357" y="256"/>
                  </a:cubicBezTo>
                  <a:cubicBezTo>
                    <a:pt x="357" y="256"/>
                    <a:pt x="356" y="258"/>
                    <a:pt x="356" y="258"/>
                  </a:cubicBezTo>
                  <a:cubicBezTo>
                    <a:pt x="355" y="258"/>
                    <a:pt x="353" y="258"/>
                    <a:pt x="353" y="258"/>
                  </a:cubicBezTo>
                  <a:cubicBezTo>
                    <a:pt x="352" y="259"/>
                    <a:pt x="352" y="259"/>
                    <a:pt x="352" y="260"/>
                  </a:cubicBezTo>
                  <a:cubicBezTo>
                    <a:pt x="351" y="260"/>
                    <a:pt x="349" y="261"/>
                    <a:pt x="349" y="262"/>
                  </a:cubicBezTo>
                  <a:cubicBezTo>
                    <a:pt x="348" y="263"/>
                    <a:pt x="348" y="263"/>
                    <a:pt x="349" y="264"/>
                  </a:cubicBezTo>
                  <a:cubicBezTo>
                    <a:pt x="349" y="264"/>
                    <a:pt x="350" y="264"/>
                    <a:pt x="350" y="264"/>
                  </a:cubicBezTo>
                  <a:cubicBezTo>
                    <a:pt x="351" y="264"/>
                    <a:pt x="351" y="265"/>
                    <a:pt x="352" y="263"/>
                  </a:cubicBezTo>
                  <a:cubicBezTo>
                    <a:pt x="352" y="263"/>
                    <a:pt x="353" y="262"/>
                    <a:pt x="354" y="262"/>
                  </a:cubicBezTo>
                  <a:cubicBezTo>
                    <a:pt x="355" y="262"/>
                    <a:pt x="355" y="262"/>
                    <a:pt x="356" y="262"/>
                  </a:cubicBezTo>
                  <a:cubicBezTo>
                    <a:pt x="356" y="263"/>
                    <a:pt x="358" y="264"/>
                    <a:pt x="359" y="263"/>
                  </a:cubicBezTo>
                  <a:cubicBezTo>
                    <a:pt x="359" y="262"/>
                    <a:pt x="360" y="262"/>
                    <a:pt x="360" y="261"/>
                  </a:cubicBezTo>
                  <a:cubicBezTo>
                    <a:pt x="360" y="261"/>
                    <a:pt x="360" y="260"/>
                    <a:pt x="360" y="259"/>
                  </a:cubicBezTo>
                  <a:cubicBezTo>
                    <a:pt x="360" y="259"/>
                    <a:pt x="361" y="259"/>
                    <a:pt x="361" y="258"/>
                  </a:cubicBezTo>
                  <a:cubicBezTo>
                    <a:pt x="362" y="258"/>
                    <a:pt x="362" y="257"/>
                    <a:pt x="363" y="257"/>
                  </a:cubicBezTo>
                  <a:cubicBezTo>
                    <a:pt x="363" y="256"/>
                    <a:pt x="365" y="256"/>
                    <a:pt x="365" y="255"/>
                  </a:cubicBezTo>
                  <a:cubicBezTo>
                    <a:pt x="365" y="255"/>
                    <a:pt x="365" y="255"/>
                    <a:pt x="366" y="254"/>
                  </a:cubicBezTo>
                  <a:cubicBezTo>
                    <a:pt x="368" y="253"/>
                    <a:pt x="370" y="256"/>
                    <a:pt x="372" y="258"/>
                  </a:cubicBezTo>
                  <a:cubicBezTo>
                    <a:pt x="372" y="260"/>
                    <a:pt x="374" y="259"/>
                    <a:pt x="375" y="261"/>
                  </a:cubicBezTo>
                  <a:cubicBezTo>
                    <a:pt x="376" y="261"/>
                    <a:pt x="376" y="262"/>
                    <a:pt x="377" y="263"/>
                  </a:cubicBezTo>
                  <a:cubicBezTo>
                    <a:pt x="377" y="263"/>
                    <a:pt x="377" y="264"/>
                    <a:pt x="378" y="264"/>
                  </a:cubicBezTo>
                  <a:cubicBezTo>
                    <a:pt x="378" y="266"/>
                    <a:pt x="378" y="267"/>
                    <a:pt x="377" y="268"/>
                  </a:cubicBezTo>
                  <a:cubicBezTo>
                    <a:pt x="377" y="269"/>
                    <a:pt x="375" y="269"/>
                    <a:pt x="374" y="269"/>
                  </a:cubicBezTo>
                  <a:cubicBezTo>
                    <a:pt x="373" y="269"/>
                    <a:pt x="374" y="270"/>
                    <a:pt x="373" y="270"/>
                  </a:cubicBezTo>
                  <a:cubicBezTo>
                    <a:pt x="373" y="271"/>
                    <a:pt x="373" y="271"/>
                    <a:pt x="372" y="271"/>
                  </a:cubicBezTo>
                  <a:cubicBezTo>
                    <a:pt x="370" y="271"/>
                    <a:pt x="367" y="270"/>
                    <a:pt x="366" y="273"/>
                  </a:cubicBezTo>
                  <a:cubicBezTo>
                    <a:pt x="365" y="274"/>
                    <a:pt x="368" y="274"/>
                    <a:pt x="369" y="274"/>
                  </a:cubicBezTo>
                  <a:cubicBezTo>
                    <a:pt x="369" y="274"/>
                    <a:pt x="370" y="275"/>
                    <a:pt x="371" y="275"/>
                  </a:cubicBezTo>
                  <a:cubicBezTo>
                    <a:pt x="372" y="274"/>
                    <a:pt x="373" y="273"/>
                    <a:pt x="374" y="274"/>
                  </a:cubicBezTo>
                  <a:cubicBezTo>
                    <a:pt x="375" y="274"/>
                    <a:pt x="375" y="275"/>
                    <a:pt x="376" y="275"/>
                  </a:cubicBezTo>
                  <a:cubicBezTo>
                    <a:pt x="377" y="276"/>
                    <a:pt x="377" y="275"/>
                    <a:pt x="377" y="274"/>
                  </a:cubicBezTo>
                  <a:cubicBezTo>
                    <a:pt x="378" y="274"/>
                    <a:pt x="379" y="273"/>
                    <a:pt x="380" y="273"/>
                  </a:cubicBezTo>
                  <a:cubicBezTo>
                    <a:pt x="380" y="273"/>
                    <a:pt x="380" y="273"/>
                    <a:pt x="380" y="273"/>
                  </a:cubicBezTo>
                  <a:cubicBezTo>
                    <a:pt x="380" y="273"/>
                    <a:pt x="380" y="276"/>
                    <a:pt x="381" y="276"/>
                  </a:cubicBezTo>
                  <a:cubicBezTo>
                    <a:pt x="381" y="276"/>
                    <a:pt x="382" y="276"/>
                    <a:pt x="382" y="276"/>
                  </a:cubicBezTo>
                  <a:cubicBezTo>
                    <a:pt x="382" y="276"/>
                    <a:pt x="382" y="275"/>
                    <a:pt x="383" y="275"/>
                  </a:cubicBezTo>
                  <a:cubicBezTo>
                    <a:pt x="383" y="275"/>
                    <a:pt x="383" y="275"/>
                    <a:pt x="383" y="275"/>
                  </a:cubicBezTo>
                  <a:cubicBezTo>
                    <a:pt x="382" y="275"/>
                    <a:pt x="383" y="274"/>
                    <a:pt x="383" y="274"/>
                  </a:cubicBezTo>
                  <a:cubicBezTo>
                    <a:pt x="383" y="274"/>
                    <a:pt x="383" y="275"/>
                    <a:pt x="383" y="275"/>
                  </a:cubicBezTo>
                  <a:cubicBezTo>
                    <a:pt x="383" y="275"/>
                    <a:pt x="383" y="275"/>
                    <a:pt x="383" y="275"/>
                  </a:cubicBezTo>
                  <a:cubicBezTo>
                    <a:pt x="384" y="274"/>
                    <a:pt x="384" y="275"/>
                    <a:pt x="384" y="275"/>
                  </a:cubicBezTo>
                  <a:cubicBezTo>
                    <a:pt x="384" y="275"/>
                    <a:pt x="385" y="276"/>
                    <a:pt x="385" y="276"/>
                  </a:cubicBezTo>
                  <a:cubicBezTo>
                    <a:pt x="385" y="276"/>
                    <a:pt x="385" y="276"/>
                    <a:pt x="385" y="276"/>
                  </a:cubicBezTo>
                  <a:cubicBezTo>
                    <a:pt x="385" y="276"/>
                    <a:pt x="386" y="276"/>
                    <a:pt x="386" y="276"/>
                  </a:cubicBezTo>
                  <a:cubicBezTo>
                    <a:pt x="386" y="275"/>
                    <a:pt x="386" y="275"/>
                    <a:pt x="386" y="275"/>
                  </a:cubicBezTo>
                  <a:cubicBezTo>
                    <a:pt x="387" y="275"/>
                    <a:pt x="387" y="275"/>
                    <a:pt x="388" y="276"/>
                  </a:cubicBezTo>
                  <a:cubicBezTo>
                    <a:pt x="388" y="276"/>
                    <a:pt x="388" y="274"/>
                    <a:pt x="388" y="274"/>
                  </a:cubicBezTo>
                  <a:cubicBezTo>
                    <a:pt x="388" y="273"/>
                    <a:pt x="387" y="273"/>
                    <a:pt x="387" y="272"/>
                  </a:cubicBezTo>
                  <a:cubicBezTo>
                    <a:pt x="386" y="271"/>
                    <a:pt x="386" y="271"/>
                    <a:pt x="386" y="270"/>
                  </a:cubicBezTo>
                  <a:cubicBezTo>
                    <a:pt x="386" y="268"/>
                    <a:pt x="387" y="268"/>
                    <a:pt x="388" y="269"/>
                  </a:cubicBezTo>
                  <a:cubicBezTo>
                    <a:pt x="388" y="269"/>
                    <a:pt x="389" y="269"/>
                    <a:pt x="389" y="269"/>
                  </a:cubicBezTo>
                  <a:cubicBezTo>
                    <a:pt x="389" y="270"/>
                    <a:pt x="389" y="270"/>
                    <a:pt x="390" y="270"/>
                  </a:cubicBezTo>
                  <a:cubicBezTo>
                    <a:pt x="390" y="269"/>
                    <a:pt x="390" y="269"/>
                    <a:pt x="389" y="268"/>
                  </a:cubicBezTo>
                  <a:cubicBezTo>
                    <a:pt x="389" y="268"/>
                    <a:pt x="389" y="267"/>
                    <a:pt x="389" y="267"/>
                  </a:cubicBezTo>
                  <a:cubicBezTo>
                    <a:pt x="389" y="265"/>
                    <a:pt x="387" y="265"/>
                    <a:pt x="387" y="263"/>
                  </a:cubicBezTo>
                  <a:cubicBezTo>
                    <a:pt x="387" y="262"/>
                    <a:pt x="388" y="262"/>
                    <a:pt x="389" y="262"/>
                  </a:cubicBezTo>
                  <a:cubicBezTo>
                    <a:pt x="391" y="261"/>
                    <a:pt x="391" y="262"/>
                    <a:pt x="392" y="263"/>
                  </a:cubicBezTo>
                  <a:cubicBezTo>
                    <a:pt x="393" y="264"/>
                    <a:pt x="394" y="265"/>
                    <a:pt x="394" y="266"/>
                  </a:cubicBezTo>
                  <a:cubicBezTo>
                    <a:pt x="394" y="266"/>
                    <a:pt x="394" y="266"/>
                    <a:pt x="394" y="266"/>
                  </a:cubicBezTo>
                  <a:cubicBezTo>
                    <a:pt x="394" y="266"/>
                    <a:pt x="394" y="266"/>
                    <a:pt x="394" y="266"/>
                  </a:cubicBezTo>
                  <a:cubicBezTo>
                    <a:pt x="394" y="266"/>
                    <a:pt x="394" y="266"/>
                    <a:pt x="394" y="266"/>
                  </a:cubicBezTo>
                  <a:cubicBezTo>
                    <a:pt x="394" y="266"/>
                    <a:pt x="394" y="266"/>
                    <a:pt x="394" y="266"/>
                  </a:cubicBezTo>
                  <a:cubicBezTo>
                    <a:pt x="394" y="266"/>
                    <a:pt x="394" y="266"/>
                    <a:pt x="394" y="267"/>
                  </a:cubicBezTo>
                  <a:cubicBezTo>
                    <a:pt x="393" y="267"/>
                    <a:pt x="393" y="268"/>
                    <a:pt x="394" y="269"/>
                  </a:cubicBezTo>
                  <a:cubicBezTo>
                    <a:pt x="394" y="269"/>
                    <a:pt x="394" y="270"/>
                    <a:pt x="395" y="271"/>
                  </a:cubicBezTo>
                  <a:cubicBezTo>
                    <a:pt x="395" y="271"/>
                    <a:pt x="395" y="272"/>
                    <a:pt x="395" y="273"/>
                  </a:cubicBezTo>
                  <a:cubicBezTo>
                    <a:pt x="395" y="273"/>
                    <a:pt x="394" y="274"/>
                    <a:pt x="394" y="275"/>
                  </a:cubicBezTo>
                  <a:cubicBezTo>
                    <a:pt x="394" y="276"/>
                    <a:pt x="393" y="278"/>
                    <a:pt x="395" y="278"/>
                  </a:cubicBezTo>
                  <a:cubicBezTo>
                    <a:pt x="395" y="278"/>
                    <a:pt x="396" y="279"/>
                    <a:pt x="396" y="279"/>
                  </a:cubicBezTo>
                  <a:cubicBezTo>
                    <a:pt x="396" y="280"/>
                    <a:pt x="394" y="280"/>
                    <a:pt x="394" y="282"/>
                  </a:cubicBezTo>
                  <a:cubicBezTo>
                    <a:pt x="394" y="282"/>
                    <a:pt x="394" y="283"/>
                    <a:pt x="394" y="283"/>
                  </a:cubicBezTo>
                  <a:cubicBezTo>
                    <a:pt x="393" y="284"/>
                    <a:pt x="393" y="284"/>
                    <a:pt x="393" y="285"/>
                  </a:cubicBezTo>
                  <a:cubicBezTo>
                    <a:pt x="393" y="286"/>
                    <a:pt x="393" y="287"/>
                    <a:pt x="393" y="288"/>
                  </a:cubicBezTo>
                  <a:cubicBezTo>
                    <a:pt x="393" y="288"/>
                    <a:pt x="392" y="289"/>
                    <a:pt x="392" y="290"/>
                  </a:cubicBezTo>
                  <a:cubicBezTo>
                    <a:pt x="391" y="290"/>
                    <a:pt x="392" y="291"/>
                    <a:pt x="392" y="292"/>
                  </a:cubicBezTo>
                  <a:cubicBezTo>
                    <a:pt x="392" y="293"/>
                    <a:pt x="391" y="293"/>
                    <a:pt x="391" y="294"/>
                  </a:cubicBezTo>
                  <a:cubicBezTo>
                    <a:pt x="391" y="295"/>
                    <a:pt x="391" y="296"/>
                    <a:pt x="391" y="297"/>
                  </a:cubicBezTo>
                  <a:cubicBezTo>
                    <a:pt x="391" y="298"/>
                    <a:pt x="391" y="299"/>
                    <a:pt x="392" y="300"/>
                  </a:cubicBezTo>
                  <a:cubicBezTo>
                    <a:pt x="392" y="301"/>
                    <a:pt x="391" y="302"/>
                    <a:pt x="392" y="304"/>
                  </a:cubicBezTo>
                  <a:cubicBezTo>
                    <a:pt x="393" y="304"/>
                    <a:pt x="393" y="305"/>
                    <a:pt x="394" y="304"/>
                  </a:cubicBezTo>
                  <a:cubicBezTo>
                    <a:pt x="394" y="303"/>
                    <a:pt x="394" y="303"/>
                    <a:pt x="394" y="303"/>
                  </a:cubicBezTo>
                  <a:cubicBezTo>
                    <a:pt x="394" y="302"/>
                    <a:pt x="394" y="302"/>
                    <a:pt x="395" y="302"/>
                  </a:cubicBezTo>
                  <a:cubicBezTo>
                    <a:pt x="395" y="301"/>
                    <a:pt x="395" y="301"/>
                    <a:pt x="396" y="301"/>
                  </a:cubicBezTo>
                  <a:cubicBezTo>
                    <a:pt x="396" y="301"/>
                    <a:pt x="397" y="301"/>
                    <a:pt x="398" y="300"/>
                  </a:cubicBezTo>
                  <a:cubicBezTo>
                    <a:pt x="398" y="300"/>
                    <a:pt x="398" y="300"/>
                    <a:pt x="398" y="300"/>
                  </a:cubicBezTo>
                  <a:cubicBezTo>
                    <a:pt x="398" y="300"/>
                    <a:pt x="399" y="300"/>
                    <a:pt x="399" y="300"/>
                  </a:cubicBezTo>
                  <a:cubicBezTo>
                    <a:pt x="400" y="299"/>
                    <a:pt x="400" y="298"/>
                    <a:pt x="399" y="298"/>
                  </a:cubicBezTo>
                  <a:cubicBezTo>
                    <a:pt x="399" y="297"/>
                    <a:pt x="399" y="297"/>
                    <a:pt x="399" y="297"/>
                  </a:cubicBezTo>
                  <a:cubicBezTo>
                    <a:pt x="398" y="296"/>
                    <a:pt x="399" y="296"/>
                    <a:pt x="399" y="296"/>
                  </a:cubicBezTo>
                  <a:cubicBezTo>
                    <a:pt x="400" y="295"/>
                    <a:pt x="399" y="293"/>
                    <a:pt x="399" y="292"/>
                  </a:cubicBezTo>
                  <a:cubicBezTo>
                    <a:pt x="399" y="292"/>
                    <a:pt x="400" y="292"/>
                    <a:pt x="400" y="291"/>
                  </a:cubicBezTo>
                  <a:cubicBezTo>
                    <a:pt x="401" y="290"/>
                    <a:pt x="401" y="290"/>
                    <a:pt x="400" y="288"/>
                  </a:cubicBezTo>
                  <a:cubicBezTo>
                    <a:pt x="400" y="287"/>
                    <a:pt x="399" y="286"/>
                    <a:pt x="399" y="285"/>
                  </a:cubicBezTo>
                  <a:cubicBezTo>
                    <a:pt x="399" y="284"/>
                    <a:pt x="400" y="283"/>
                    <a:pt x="401" y="283"/>
                  </a:cubicBezTo>
                  <a:cubicBezTo>
                    <a:pt x="401" y="283"/>
                    <a:pt x="402" y="282"/>
                    <a:pt x="403" y="282"/>
                  </a:cubicBezTo>
                  <a:cubicBezTo>
                    <a:pt x="403" y="281"/>
                    <a:pt x="403" y="281"/>
                    <a:pt x="403" y="280"/>
                  </a:cubicBezTo>
                  <a:cubicBezTo>
                    <a:pt x="403" y="279"/>
                    <a:pt x="403" y="278"/>
                    <a:pt x="404" y="277"/>
                  </a:cubicBezTo>
                  <a:cubicBezTo>
                    <a:pt x="404" y="276"/>
                    <a:pt x="404" y="275"/>
                    <a:pt x="405" y="274"/>
                  </a:cubicBezTo>
                  <a:cubicBezTo>
                    <a:pt x="405" y="274"/>
                    <a:pt x="405" y="273"/>
                    <a:pt x="405" y="272"/>
                  </a:cubicBezTo>
                  <a:cubicBezTo>
                    <a:pt x="406" y="271"/>
                    <a:pt x="405" y="270"/>
                    <a:pt x="405" y="269"/>
                  </a:cubicBezTo>
                  <a:cubicBezTo>
                    <a:pt x="405" y="269"/>
                    <a:pt x="405" y="268"/>
                    <a:pt x="405" y="268"/>
                  </a:cubicBezTo>
                  <a:cubicBezTo>
                    <a:pt x="405" y="267"/>
                    <a:pt x="406" y="267"/>
                    <a:pt x="406" y="266"/>
                  </a:cubicBezTo>
                  <a:cubicBezTo>
                    <a:pt x="406" y="265"/>
                    <a:pt x="407" y="264"/>
                    <a:pt x="408" y="262"/>
                  </a:cubicBezTo>
                  <a:cubicBezTo>
                    <a:pt x="408" y="261"/>
                    <a:pt x="407" y="260"/>
                    <a:pt x="408" y="260"/>
                  </a:cubicBezTo>
                  <a:cubicBezTo>
                    <a:pt x="408" y="259"/>
                    <a:pt x="410" y="259"/>
                    <a:pt x="410" y="259"/>
                  </a:cubicBezTo>
                  <a:cubicBezTo>
                    <a:pt x="410" y="259"/>
                    <a:pt x="410" y="259"/>
                    <a:pt x="410" y="259"/>
                  </a:cubicBezTo>
                  <a:cubicBezTo>
                    <a:pt x="411" y="259"/>
                    <a:pt x="410" y="258"/>
                    <a:pt x="410" y="257"/>
                  </a:cubicBezTo>
                  <a:cubicBezTo>
                    <a:pt x="410" y="257"/>
                    <a:pt x="410" y="256"/>
                    <a:pt x="410" y="256"/>
                  </a:cubicBezTo>
                  <a:cubicBezTo>
                    <a:pt x="411" y="255"/>
                    <a:pt x="411" y="255"/>
                    <a:pt x="412" y="256"/>
                  </a:cubicBezTo>
                  <a:cubicBezTo>
                    <a:pt x="412" y="257"/>
                    <a:pt x="412" y="257"/>
                    <a:pt x="413" y="257"/>
                  </a:cubicBezTo>
                  <a:cubicBezTo>
                    <a:pt x="414" y="257"/>
                    <a:pt x="414" y="257"/>
                    <a:pt x="414" y="258"/>
                  </a:cubicBezTo>
                  <a:cubicBezTo>
                    <a:pt x="415" y="259"/>
                    <a:pt x="415" y="260"/>
                    <a:pt x="416" y="261"/>
                  </a:cubicBezTo>
                  <a:cubicBezTo>
                    <a:pt x="417" y="261"/>
                    <a:pt x="417" y="261"/>
                    <a:pt x="417" y="261"/>
                  </a:cubicBezTo>
                  <a:cubicBezTo>
                    <a:pt x="417" y="261"/>
                    <a:pt x="417" y="261"/>
                    <a:pt x="417" y="261"/>
                  </a:cubicBezTo>
                  <a:cubicBezTo>
                    <a:pt x="417" y="260"/>
                    <a:pt x="417" y="260"/>
                    <a:pt x="417" y="259"/>
                  </a:cubicBezTo>
                  <a:cubicBezTo>
                    <a:pt x="417" y="258"/>
                    <a:pt x="417" y="258"/>
                    <a:pt x="418" y="258"/>
                  </a:cubicBezTo>
                  <a:cubicBezTo>
                    <a:pt x="419" y="258"/>
                    <a:pt x="419" y="258"/>
                    <a:pt x="420" y="258"/>
                  </a:cubicBezTo>
                  <a:cubicBezTo>
                    <a:pt x="420" y="259"/>
                    <a:pt x="420" y="259"/>
                    <a:pt x="420" y="259"/>
                  </a:cubicBezTo>
                  <a:cubicBezTo>
                    <a:pt x="420" y="259"/>
                    <a:pt x="421" y="260"/>
                    <a:pt x="421" y="260"/>
                  </a:cubicBezTo>
                  <a:cubicBezTo>
                    <a:pt x="422" y="260"/>
                    <a:pt x="423" y="262"/>
                    <a:pt x="423" y="262"/>
                  </a:cubicBezTo>
                  <a:cubicBezTo>
                    <a:pt x="423" y="263"/>
                    <a:pt x="422" y="264"/>
                    <a:pt x="423" y="265"/>
                  </a:cubicBezTo>
                  <a:cubicBezTo>
                    <a:pt x="424" y="266"/>
                    <a:pt x="424" y="267"/>
                    <a:pt x="425" y="267"/>
                  </a:cubicBezTo>
                  <a:cubicBezTo>
                    <a:pt x="425" y="267"/>
                    <a:pt x="425" y="267"/>
                    <a:pt x="425" y="267"/>
                  </a:cubicBezTo>
                  <a:cubicBezTo>
                    <a:pt x="426" y="268"/>
                    <a:pt x="426" y="270"/>
                    <a:pt x="426" y="271"/>
                  </a:cubicBezTo>
                  <a:cubicBezTo>
                    <a:pt x="427" y="272"/>
                    <a:pt x="427" y="273"/>
                    <a:pt x="427" y="274"/>
                  </a:cubicBezTo>
                  <a:cubicBezTo>
                    <a:pt x="427" y="274"/>
                    <a:pt x="427" y="275"/>
                    <a:pt x="427" y="275"/>
                  </a:cubicBezTo>
                  <a:cubicBezTo>
                    <a:pt x="426" y="275"/>
                    <a:pt x="425" y="275"/>
                    <a:pt x="425" y="276"/>
                  </a:cubicBezTo>
                  <a:cubicBezTo>
                    <a:pt x="426" y="278"/>
                    <a:pt x="426" y="279"/>
                    <a:pt x="425" y="280"/>
                  </a:cubicBezTo>
                  <a:cubicBezTo>
                    <a:pt x="424" y="281"/>
                    <a:pt x="424" y="281"/>
                    <a:pt x="424" y="282"/>
                  </a:cubicBezTo>
                  <a:cubicBezTo>
                    <a:pt x="424" y="283"/>
                    <a:pt x="424" y="283"/>
                    <a:pt x="424" y="284"/>
                  </a:cubicBezTo>
                  <a:cubicBezTo>
                    <a:pt x="423" y="285"/>
                    <a:pt x="424" y="286"/>
                    <a:pt x="424" y="287"/>
                  </a:cubicBezTo>
                  <a:cubicBezTo>
                    <a:pt x="424" y="288"/>
                    <a:pt x="423" y="288"/>
                    <a:pt x="423" y="289"/>
                  </a:cubicBezTo>
                  <a:cubicBezTo>
                    <a:pt x="423" y="290"/>
                    <a:pt x="423" y="290"/>
                    <a:pt x="422" y="291"/>
                  </a:cubicBezTo>
                  <a:cubicBezTo>
                    <a:pt x="422" y="292"/>
                    <a:pt x="422" y="293"/>
                    <a:pt x="421" y="293"/>
                  </a:cubicBezTo>
                  <a:cubicBezTo>
                    <a:pt x="421" y="294"/>
                    <a:pt x="421" y="294"/>
                    <a:pt x="421" y="295"/>
                  </a:cubicBezTo>
                  <a:cubicBezTo>
                    <a:pt x="421" y="295"/>
                    <a:pt x="421" y="296"/>
                    <a:pt x="421" y="296"/>
                  </a:cubicBezTo>
                  <a:cubicBezTo>
                    <a:pt x="421" y="296"/>
                    <a:pt x="420" y="296"/>
                    <a:pt x="420" y="297"/>
                  </a:cubicBezTo>
                  <a:cubicBezTo>
                    <a:pt x="419" y="298"/>
                    <a:pt x="419" y="301"/>
                    <a:pt x="420" y="302"/>
                  </a:cubicBezTo>
                  <a:cubicBezTo>
                    <a:pt x="421" y="303"/>
                    <a:pt x="421" y="304"/>
                    <a:pt x="421" y="305"/>
                  </a:cubicBezTo>
                  <a:cubicBezTo>
                    <a:pt x="420" y="306"/>
                    <a:pt x="421" y="306"/>
                    <a:pt x="421" y="307"/>
                  </a:cubicBezTo>
                  <a:cubicBezTo>
                    <a:pt x="421" y="308"/>
                    <a:pt x="420" y="308"/>
                    <a:pt x="420" y="309"/>
                  </a:cubicBezTo>
                  <a:cubicBezTo>
                    <a:pt x="420" y="310"/>
                    <a:pt x="420" y="311"/>
                    <a:pt x="419" y="312"/>
                  </a:cubicBezTo>
                  <a:cubicBezTo>
                    <a:pt x="419" y="312"/>
                    <a:pt x="418" y="312"/>
                    <a:pt x="417" y="312"/>
                  </a:cubicBezTo>
                  <a:cubicBezTo>
                    <a:pt x="417" y="312"/>
                    <a:pt x="417" y="313"/>
                    <a:pt x="417" y="313"/>
                  </a:cubicBezTo>
                  <a:cubicBezTo>
                    <a:pt x="416" y="314"/>
                    <a:pt x="416" y="314"/>
                    <a:pt x="415" y="314"/>
                  </a:cubicBezTo>
                  <a:cubicBezTo>
                    <a:pt x="414" y="314"/>
                    <a:pt x="414" y="315"/>
                    <a:pt x="414" y="316"/>
                  </a:cubicBezTo>
                  <a:cubicBezTo>
                    <a:pt x="414" y="316"/>
                    <a:pt x="414" y="317"/>
                    <a:pt x="414" y="317"/>
                  </a:cubicBezTo>
                  <a:cubicBezTo>
                    <a:pt x="415" y="317"/>
                    <a:pt x="415" y="318"/>
                    <a:pt x="415" y="319"/>
                  </a:cubicBezTo>
                  <a:cubicBezTo>
                    <a:pt x="416" y="320"/>
                    <a:pt x="416" y="321"/>
                    <a:pt x="417" y="322"/>
                  </a:cubicBezTo>
                  <a:cubicBezTo>
                    <a:pt x="417" y="322"/>
                    <a:pt x="418" y="323"/>
                    <a:pt x="418" y="323"/>
                  </a:cubicBezTo>
                  <a:cubicBezTo>
                    <a:pt x="419" y="325"/>
                    <a:pt x="418" y="327"/>
                    <a:pt x="419" y="328"/>
                  </a:cubicBezTo>
                  <a:cubicBezTo>
                    <a:pt x="420" y="329"/>
                    <a:pt x="420" y="330"/>
                    <a:pt x="421" y="331"/>
                  </a:cubicBezTo>
                  <a:cubicBezTo>
                    <a:pt x="422" y="331"/>
                    <a:pt x="422" y="332"/>
                    <a:pt x="423" y="332"/>
                  </a:cubicBezTo>
                  <a:cubicBezTo>
                    <a:pt x="424" y="333"/>
                    <a:pt x="424" y="332"/>
                    <a:pt x="424" y="332"/>
                  </a:cubicBezTo>
                  <a:cubicBezTo>
                    <a:pt x="424" y="331"/>
                    <a:pt x="424" y="331"/>
                    <a:pt x="424" y="330"/>
                  </a:cubicBezTo>
                  <a:cubicBezTo>
                    <a:pt x="424" y="330"/>
                    <a:pt x="424" y="330"/>
                    <a:pt x="424" y="330"/>
                  </a:cubicBezTo>
                  <a:cubicBezTo>
                    <a:pt x="424" y="330"/>
                    <a:pt x="424" y="330"/>
                    <a:pt x="424" y="330"/>
                  </a:cubicBezTo>
                  <a:cubicBezTo>
                    <a:pt x="425" y="330"/>
                    <a:pt x="427" y="330"/>
                    <a:pt x="427" y="332"/>
                  </a:cubicBezTo>
                  <a:cubicBezTo>
                    <a:pt x="426" y="332"/>
                    <a:pt x="426" y="333"/>
                    <a:pt x="426" y="334"/>
                  </a:cubicBezTo>
                  <a:cubicBezTo>
                    <a:pt x="426" y="334"/>
                    <a:pt x="426" y="335"/>
                    <a:pt x="426" y="336"/>
                  </a:cubicBezTo>
                  <a:cubicBezTo>
                    <a:pt x="426" y="336"/>
                    <a:pt x="426" y="336"/>
                    <a:pt x="426" y="336"/>
                  </a:cubicBezTo>
                  <a:cubicBezTo>
                    <a:pt x="427" y="337"/>
                    <a:pt x="427" y="337"/>
                    <a:pt x="427" y="338"/>
                  </a:cubicBezTo>
                  <a:cubicBezTo>
                    <a:pt x="428" y="338"/>
                    <a:pt x="427" y="339"/>
                    <a:pt x="428" y="340"/>
                  </a:cubicBezTo>
                  <a:cubicBezTo>
                    <a:pt x="428" y="341"/>
                    <a:pt x="429" y="341"/>
                    <a:pt x="429" y="342"/>
                  </a:cubicBezTo>
                  <a:cubicBezTo>
                    <a:pt x="429" y="342"/>
                    <a:pt x="429" y="342"/>
                    <a:pt x="430" y="342"/>
                  </a:cubicBezTo>
                  <a:cubicBezTo>
                    <a:pt x="430" y="343"/>
                    <a:pt x="432" y="342"/>
                    <a:pt x="432" y="343"/>
                  </a:cubicBezTo>
                  <a:cubicBezTo>
                    <a:pt x="433" y="345"/>
                    <a:pt x="432" y="345"/>
                    <a:pt x="432" y="346"/>
                  </a:cubicBezTo>
                  <a:cubicBezTo>
                    <a:pt x="433" y="346"/>
                    <a:pt x="435" y="346"/>
                    <a:pt x="436" y="346"/>
                  </a:cubicBezTo>
                  <a:cubicBezTo>
                    <a:pt x="436" y="346"/>
                    <a:pt x="436" y="346"/>
                    <a:pt x="436" y="346"/>
                  </a:cubicBezTo>
                  <a:cubicBezTo>
                    <a:pt x="436" y="347"/>
                    <a:pt x="436" y="347"/>
                    <a:pt x="436" y="348"/>
                  </a:cubicBezTo>
                  <a:cubicBezTo>
                    <a:pt x="436" y="349"/>
                    <a:pt x="436" y="351"/>
                    <a:pt x="436" y="352"/>
                  </a:cubicBezTo>
                  <a:cubicBezTo>
                    <a:pt x="436" y="353"/>
                    <a:pt x="436" y="353"/>
                    <a:pt x="435" y="354"/>
                  </a:cubicBezTo>
                  <a:close/>
                  <a:moveTo>
                    <a:pt x="350" y="307"/>
                  </a:moveTo>
                  <a:cubicBezTo>
                    <a:pt x="350" y="306"/>
                    <a:pt x="349" y="307"/>
                    <a:pt x="349" y="307"/>
                  </a:cubicBezTo>
                  <a:cubicBezTo>
                    <a:pt x="348" y="307"/>
                    <a:pt x="348" y="307"/>
                    <a:pt x="348" y="307"/>
                  </a:cubicBezTo>
                  <a:cubicBezTo>
                    <a:pt x="348" y="307"/>
                    <a:pt x="347" y="306"/>
                    <a:pt x="347" y="307"/>
                  </a:cubicBezTo>
                  <a:cubicBezTo>
                    <a:pt x="346" y="307"/>
                    <a:pt x="346" y="307"/>
                    <a:pt x="346" y="308"/>
                  </a:cubicBezTo>
                  <a:cubicBezTo>
                    <a:pt x="346" y="308"/>
                    <a:pt x="346" y="308"/>
                    <a:pt x="346" y="309"/>
                  </a:cubicBezTo>
                  <a:cubicBezTo>
                    <a:pt x="346" y="309"/>
                    <a:pt x="347" y="309"/>
                    <a:pt x="347" y="310"/>
                  </a:cubicBezTo>
                  <a:cubicBezTo>
                    <a:pt x="348" y="310"/>
                    <a:pt x="348" y="310"/>
                    <a:pt x="349" y="310"/>
                  </a:cubicBezTo>
                  <a:cubicBezTo>
                    <a:pt x="349" y="309"/>
                    <a:pt x="349" y="309"/>
                    <a:pt x="349" y="309"/>
                  </a:cubicBezTo>
                  <a:cubicBezTo>
                    <a:pt x="349" y="309"/>
                    <a:pt x="350" y="308"/>
                    <a:pt x="350" y="308"/>
                  </a:cubicBezTo>
                  <a:cubicBezTo>
                    <a:pt x="350" y="308"/>
                    <a:pt x="350" y="307"/>
                    <a:pt x="350" y="307"/>
                  </a:cubicBezTo>
                  <a:close/>
                  <a:moveTo>
                    <a:pt x="350" y="355"/>
                  </a:moveTo>
                  <a:cubicBezTo>
                    <a:pt x="349" y="355"/>
                    <a:pt x="348" y="354"/>
                    <a:pt x="348" y="354"/>
                  </a:cubicBezTo>
                  <a:cubicBezTo>
                    <a:pt x="347" y="354"/>
                    <a:pt x="347" y="355"/>
                    <a:pt x="347" y="355"/>
                  </a:cubicBezTo>
                  <a:cubicBezTo>
                    <a:pt x="346" y="355"/>
                    <a:pt x="346" y="356"/>
                    <a:pt x="345" y="356"/>
                  </a:cubicBezTo>
                  <a:cubicBezTo>
                    <a:pt x="345" y="355"/>
                    <a:pt x="345" y="355"/>
                    <a:pt x="345" y="355"/>
                  </a:cubicBezTo>
                  <a:cubicBezTo>
                    <a:pt x="344" y="354"/>
                    <a:pt x="344" y="354"/>
                    <a:pt x="343" y="354"/>
                  </a:cubicBezTo>
                  <a:cubicBezTo>
                    <a:pt x="343" y="354"/>
                    <a:pt x="344" y="353"/>
                    <a:pt x="344" y="353"/>
                  </a:cubicBezTo>
                  <a:cubicBezTo>
                    <a:pt x="344" y="353"/>
                    <a:pt x="344" y="353"/>
                    <a:pt x="345" y="352"/>
                  </a:cubicBezTo>
                  <a:cubicBezTo>
                    <a:pt x="345" y="352"/>
                    <a:pt x="344" y="351"/>
                    <a:pt x="344" y="350"/>
                  </a:cubicBezTo>
                  <a:cubicBezTo>
                    <a:pt x="343" y="350"/>
                    <a:pt x="343" y="349"/>
                    <a:pt x="344" y="348"/>
                  </a:cubicBezTo>
                  <a:cubicBezTo>
                    <a:pt x="344" y="348"/>
                    <a:pt x="344" y="348"/>
                    <a:pt x="344" y="347"/>
                  </a:cubicBezTo>
                  <a:cubicBezTo>
                    <a:pt x="344" y="346"/>
                    <a:pt x="343" y="346"/>
                    <a:pt x="343" y="346"/>
                  </a:cubicBezTo>
                  <a:cubicBezTo>
                    <a:pt x="342" y="347"/>
                    <a:pt x="342" y="347"/>
                    <a:pt x="341" y="347"/>
                  </a:cubicBezTo>
                  <a:cubicBezTo>
                    <a:pt x="341" y="348"/>
                    <a:pt x="341" y="349"/>
                    <a:pt x="340" y="349"/>
                  </a:cubicBezTo>
                  <a:cubicBezTo>
                    <a:pt x="340" y="349"/>
                    <a:pt x="339" y="350"/>
                    <a:pt x="340" y="350"/>
                  </a:cubicBezTo>
                  <a:cubicBezTo>
                    <a:pt x="340" y="351"/>
                    <a:pt x="341" y="351"/>
                    <a:pt x="341" y="351"/>
                  </a:cubicBezTo>
                  <a:cubicBezTo>
                    <a:pt x="342" y="352"/>
                    <a:pt x="342" y="352"/>
                    <a:pt x="342" y="353"/>
                  </a:cubicBezTo>
                  <a:cubicBezTo>
                    <a:pt x="342" y="354"/>
                    <a:pt x="340" y="354"/>
                    <a:pt x="340" y="355"/>
                  </a:cubicBezTo>
                  <a:cubicBezTo>
                    <a:pt x="341" y="356"/>
                    <a:pt x="342" y="356"/>
                    <a:pt x="342" y="356"/>
                  </a:cubicBezTo>
                  <a:cubicBezTo>
                    <a:pt x="343" y="356"/>
                    <a:pt x="343" y="356"/>
                    <a:pt x="343" y="356"/>
                  </a:cubicBezTo>
                  <a:cubicBezTo>
                    <a:pt x="344" y="357"/>
                    <a:pt x="344" y="357"/>
                    <a:pt x="344" y="357"/>
                  </a:cubicBezTo>
                  <a:cubicBezTo>
                    <a:pt x="344" y="358"/>
                    <a:pt x="345" y="358"/>
                    <a:pt x="345" y="358"/>
                  </a:cubicBezTo>
                  <a:cubicBezTo>
                    <a:pt x="346" y="358"/>
                    <a:pt x="347" y="359"/>
                    <a:pt x="348" y="358"/>
                  </a:cubicBezTo>
                  <a:cubicBezTo>
                    <a:pt x="349" y="358"/>
                    <a:pt x="347" y="356"/>
                    <a:pt x="348" y="356"/>
                  </a:cubicBezTo>
                  <a:cubicBezTo>
                    <a:pt x="348" y="356"/>
                    <a:pt x="349" y="356"/>
                    <a:pt x="349" y="356"/>
                  </a:cubicBezTo>
                  <a:cubicBezTo>
                    <a:pt x="349" y="356"/>
                    <a:pt x="349" y="356"/>
                    <a:pt x="349" y="356"/>
                  </a:cubicBezTo>
                  <a:cubicBezTo>
                    <a:pt x="349" y="356"/>
                    <a:pt x="350" y="356"/>
                    <a:pt x="350" y="355"/>
                  </a:cubicBezTo>
                  <a:close/>
                  <a:moveTo>
                    <a:pt x="377" y="322"/>
                  </a:moveTo>
                  <a:cubicBezTo>
                    <a:pt x="377" y="322"/>
                    <a:pt x="378" y="323"/>
                    <a:pt x="378" y="323"/>
                  </a:cubicBezTo>
                  <a:cubicBezTo>
                    <a:pt x="378" y="323"/>
                    <a:pt x="379" y="323"/>
                    <a:pt x="379" y="323"/>
                  </a:cubicBezTo>
                  <a:cubicBezTo>
                    <a:pt x="379" y="323"/>
                    <a:pt x="380" y="323"/>
                    <a:pt x="380" y="323"/>
                  </a:cubicBezTo>
                  <a:cubicBezTo>
                    <a:pt x="380" y="323"/>
                    <a:pt x="380" y="324"/>
                    <a:pt x="380" y="324"/>
                  </a:cubicBezTo>
                  <a:cubicBezTo>
                    <a:pt x="380" y="324"/>
                    <a:pt x="381" y="324"/>
                    <a:pt x="381" y="324"/>
                  </a:cubicBezTo>
                  <a:cubicBezTo>
                    <a:pt x="382" y="324"/>
                    <a:pt x="382" y="324"/>
                    <a:pt x="382" y="323"/>
                  </a:cubicBezTo>
                  <a:cubicBezTo>
                    <a:pt x="382" y="323"/>
                    <a:pt x="382" y="323"/>
                    <a:pt x="383" y="322"/>
                  </a:cubicBezTo>
                  <a:cubicBezTo>
                    <a:pt x="383" y="322"/>
                    <a:pt x="383" y="321"/>
                    <a:pt x="383" y="321"/>
                  </a:cubicBezTo>
                  <a:cubicBezTo>
                    <a:pt x="383" y="320"/>
                    <a:pt x="382" y="320"/>
                    <a:pt x="381" y="320"/>
                  </a:cubicBezTo>
                  <a:cubicBezTo>
                    <a:pt x="381" y="320"/>
                    <a:pt x="381" y="320"/>
                    <a:pt x="381" y="320"/>
                  </a:cubicBezTo>
                  <a:cubicBezTo>
                    <a:pt x="381" y="321"/>
                    <a:pt x="380" y="321"/>
                    <a:pt x="380" y="321"/>
                  </a:cubicBezTo>
                  <a:cubicBezTo>
                    <a:pt x="380" y="321"/>
                    <a:pt x="379" y="321"/>
                    <a:pt x="379" y="321"/>
                  </a:cubicBezTo>
                  <a:cubicBezTo>
                    <a:pt x="378" y="321"/>
                    <a:pt x="378" y="321"/>
                    <a:pt x="377" y="322"/>
                  </a:cubicBezTo>
                  <a:close/>
                  <a:moveTo>
                    <a:pt x="364" y="339"/>
                  </a:moveTo>
                  <a:cubicBezTo>
                    <a:pt x="365" y="340"/>
                    <a:pt x="366" y="339"/>
                    <a:pt x="367" y="340"/>
                  </a:cubicBezTo>
                  <a:cubicBezTo>
                    <a:pt x="368" y="340"/>
                    <a:pt x="368" y="340"/>
                    <a:pt x="369" y="340"/>
                  </a:cubicBezTo>
                  <a:cubicBezTo>
                    <a:pt x="370" y="340"/>
                    <a:pt x="370" y="339"/>
                    <a:pt x="370" y="339"/>
                  </a:cubicBezTo>
                  <a:cubicBezTo>
                    <a:pt x="370" y="339"/>
                    <a:pt x="370" y="339"/>
                    <a:pt x="371" y="339"/>
                  </a:cubicBezTo>
                  <a:cubicBezTo>
                    <a:pt x="371" y="339"/>
                    <a:pt x="371" y="339"/>
                    <a:pt x="371" y="338"/>
                  </a:cubicBezTo>
                  <a:cubicBezTo>
                    <a:pt x="371" y="337"/>
                    <a:pt x="370" y="337"/>
                    <a:pt x="369" y="337"/>
                  </a:cubicBezTo>
                  <a:cubicBezTo>
                    <a:pt x="369" y="337"/>
                    <a:pt x="368" y="337"/>
                    <a:pt x="367" y="338"/>
                  </a:cubicBezTo>
                  <a:cubicBezTo>
                    <a:pt x="367" y="338"/>
                    <a:pt x="365" y="338"/>
                    <a:pt x="364" y="338"/>
                  </a:cubicBezTo>
                  <a:cubicBezTo>
                    <a:pt x="364" y="338"/>
                    <a:pt x="364" y="339"/>
                    <a:pt x="364" y="339"/>
                  </a:cubicBezTo>
                  <a:close/>
                  <a:moveTo>
                    <a:pt x="378" y="350"/>
                  </a:moveTo>
                  <a:cubicBezTo>
                    <a:pt x="377" y="350"/>
                    <a:pt x="378" y="349"/>
                    <a:pt x="378" y="348"/>
                  </a:cubicBezTo>
                  <a:cubicBezTo>
                    <a:pt x="378" y="348"/>
                    <a:pt x="378" y="347"/>
                    <a:pt x="378" y="347"/>
                  </a:cubicBezTo>
                  <a:cubicBezTo>
                    <a:pt x="378" y="346"/>
                    <a:pt x="377" y="346"/>
                    <a:pt x="376" y="346"/>
                  </a:cubicBezTo>
                  <a:cubicBezTo>
                    <a:pt x="376" y="346"/>
                    <a:pt x="375" y="346"/>
                    <a:pt x="375" y="346"/>
                  </a:cubicBezTo>
                  <a:cubicBezTo>
                    <a:pt x="374" y="347"/>
                    <a:pt x="374" y="346"/>
                    <a:pt x="373" y="345"/>
                  </a:cubicBezTo>
                  <a:cubicBezTo>
                    <a:pt x="373" y="345"/>
                    <a:pt x="373" y="345"/>
                    <a:pt x="373" y="344"/>
                  </a:cubicBezTo>
                  <a:cubicBezTo>
                    <a:pt x="373" y="344"/>
                    <a:pt x="372" y="344"/>
                    <a:pt x="372" y="344"/>
                  </a:cubicBezTo>
                  <a:cubicBezTo>
                    <a:pt x="371" y="343"/>
                    <a:pt x="369" y="344"/>
                    <a:pt x="368" y="344"/>
                  </a:cubicBezTo>
                  <a:cubicBezTo>
                    <a:pt x="367" y="344"/>
                    <a:pt x="365" y="345"/>
                    <a:pt x="365" y="343"/>
                  </a:cubicBezTo>
                  <a:cubicBezTo>
                    <a:pt x="365" y="343"/>
                    <a:pt x="365" y="343"/>
                    <a:pt x="365" y="342"/>
                  </a:cubicBezTo>
                  <a:cubicBezTo>
                    <a:pt x="364" y="342"/>
                    <a:pt x="363" y="342"/>
                    <a:pt x="363" y="342"/>
                  </a:cubicBezTo>
                  <a:cubicBezTo>
                    <a:pt x="362" y="343"/>
                    <a:pt x="363" y="345"/>
                    <a:pt x="363" y="345"/>
                  </a:cubicBezTo>
                  <a:cubicBezTo>
                    <a:pt x="362" y="345"/>
                    <a:pt x="360" y="346"/>
                    <a:pt x="360" y="345"/>
                  </a:cubicBezTo>
                  <a:cubicBezTo>
                    <a:pt x="360" y="345"/>
                    <a:pt x="360" y="344"/>
                    <a:pt x="359" y="344"/>
                  </a:cubicBezTo>
                  <a:cubicBezTo>
                    <a:pt x="358" y="343"/>
                    <a:pt x="358" y="344"/>
                    <a:pt x="358" y="345"/>
                  </a:cubicBezTo>
                  <a:cubicBezTo>
                    <a:pt x="358" y="346"/>
                    <a:pt x="359" y="347"/>
                    <a:pt x="360" y="347"/>
                  </a:cubicBezTo>
                  <a:cubicBezTo>
                    <a:pt x="360" y="347"/>
                    <a:pt x="361" y="349"/>
                    <a:pt x="362" y="348"/>
                  </a:cubicBezTo>
                  <a:cubicBezTo>
                    <a:pt x="363" y="348"/>
                    <a:pt x="363" y="347"/>
                    <a:pt x="364" y="347"/>
                  </a:cubicBezTo>
                  <a:cubicBezTo>
                    <a:pt x="364" y="347"/>
                    <a:pt x="365" y="347"/>
                    <a:pt x="365" y="347"/>
                  </a:cubicBezTo>
                  <a:cubicBezTo>
                    <a:pt x="365" y="346"/>
                    <a:pt x="366" y="345"/>
                    <a:pt x="367" y="346"/>
                  </a:cubicBezTo>
                  <a:cubicBezTo>
                    <a:pt x="367" y="346"/>
                    <a:pt x="367" y="346"/>
                    <a:pt x="367" y="347"/>
                  </a:cubicBezTo>
                  <a:cubicBezTo>
                    <a:pt x="368" y="347"/>
                    <a:pt x="368" y="347"/>
                    <a:pt x="369" y="347"/>
                  </a:cubicBezTo>
                  <a:cubicBezTo>
                    <a:pt x="369" y="347"/>
                    <a:pt x="370" y="347"/>
                    <a:pt x="371" y="346"/>
                  </a:cubicBezTo>
                  <a:cubicBezTo>
                    <a:pt x="371" y="346"/>
                    <a:pt x="371" y="346"/>
                    <a:pt x="371" y="346"/>
                  </a:cubicBezTo>
                  <a:cubicBezTo>
                    <a:pt x="371" y="345"/>
                    <a:pt x="372" y="346"/>
                    <a:pt x="372" y="347"/>
                  </a:cubicBezTo>
                  <a:cubicBezTo>
                    <a:pt x="372" y="347"/>
                    <a:pt x="372" y="347"/>
                    <a:pt x="373" y="347"/>
                  </a:cubicBezTo>
                  <a:cubicBezTo>
                    <a:pt x="373" y="347"/>
                    <a:pt x="373" y="347"/>
                    <a:pt x="373" y="348"/>
                  </a:cubicBezTo>
                  <a:cubicBezTo>
                    <a:pt x="373" y="348"/>
                    <a:pt x="373" y="348"/>
                    <a:pt x="373" y="349"/>
                  </a:cubicBezTo>
                  <a:cubicBezTo>
                    <a:pt x="374" y="350"/>
                    <a:pt x="375" y="348"/>
                    <a:pt x="376" y="349"/>
                  </a:cubicBezTo>
                  <a:cubicBezTo>
                    <a:pt x="376" y="350"/>
                    <a:pt x="376" y="350"/>
                    <a:pt x="376" y="351"/>
                  </a:cubicBezTo>
                  <a:cubicBezTo>
                    <a:pt x="377" y="351"/>
                    <a:pt x="377" y="351"/>
                    <a:pt x="377" y="351"/>
                  </a:cubicBezTo>
                  <a:cubicBezTo>
                    <a:pt x="378" y="352"/>
                    <a:pt x="378" y="352"/>
                    <a:pt x="379" y="352"/>
                  </a:cubicBezTo>
                  <a:cubicBezTo>
                    <a:pt x="379" y="351"/>
                    <a:pt x="378" y="350"/>
                    <a:pt x="378" y="350"/>
                  </a:cubicBezTo>
                  <a:close/>
                  <a:moveTo>
                    <a:pt x="383" y="339"/>
                  </a:moveTo>
                  <a:cubicBezTo>
                    <a:pt x="383" y="339"/>
                    <a:pt x="383" y="339"/>
                    <a:pt x="383" y="339"/>
                  </a:cubicBezTo>
                  <a:cubicBezTo>
                    <a:pt x="383" y="339"/>
                    <a:pt x="383" y="339"/>
                    <a:pt x="383" y="339"/>
                  </a:cubicBezTo>
                  <a:cubicBezTo>
                    <a:pt x="383" y="339"/>
                    <a:pt x="382" y="338"/>
                    <a:pt x="382" y="338"/>
                  </a:cubicBezTo>
                  <a:cubicBezTo>
                    <a:pt x="381" y="338"/>
                    <a:pt x="380" y="338"/>
                    <a:pt x="380" y="337"/>
                  </a:cubicBezTo>
                  <a:cubicBezTo>
                    <a:pt x="379" y="337"/>
                    <a:pt x="379" y="337"/>
                    <a:pt x="378" y="337"/>
                  </a:cubicBezTo>
                  <a:cubicBezTo>
                    <a:pt x="378" y="336"/>
                    <a:pt x="378" y="337"/>
                    <a:pt x="378" y="337"/>
                  </a:cubicBezTo>
                  <a:cubicBezTo>
                    <a:pt x="378" y="337"/>
                    <a:pt x="376" y="337"/>
                    <a:pt x="375" y="337"/>
                  </a:cubicBezTo>
                  <a:cubicBezTo>
                    <a:pt x="374" y="338"/>
                    <a:pt x="373" y="337"/>
                    <a:pt x="372" y="337"/>
                  </a:cubicBezTo>
                  <a:cubicBezTo>
                    <a:pt x="372" y="338"/>
                    <a:pt x="372" y="338"/>
                    <a:pt x="372" y="339"/>
                  </a:cubicBezTo>
                  <a:cubicBezTo>
                    <a:pt x="373" y="339"/>
                    <a:pt x="374" y="339"/>
                    <a:pt x="375" y="339"/>
                  </a:cubicBezTo>
                  <a:cubicBezTo>
                    <a:pt x="375" y="339"/>
                    <a:pt x="376" y="339"/>
                    <a:pt x="377" y="339"/>
                  </a:cubicBezTo>
                  <a:cubicBezTo>
                    <a:pt x="377" y="339"/>
                    <a:pt x="377" y="340"/>
                    <a:pt x="377" y="340"/>
                  </a:cubicBezTo>
                  <a:cubicBezTo>
                    <a:pt x="378" y="341"/>
                    <a:pt x="380" y="340"/>
                    <a:pt x="380" y="340"/>
                  </a:cubicBezTo>
                  <a:cubicBezTo>
                    <a:pt x="380" y="340"/>
                    <a:pt x="380" y="340"/>
                    <a:pt x="380" y="340"/>
                  </a:cubicBezTo>
                  <a:cubicBezTo>
                    <a:pt x="381" y="340"/>
                    <a:pt x="382" y="339"/>
                    <a:pt x="383" y="340"/>
                  </a:cubicBezTo>
                  <a:cubicBezTo>
                    <a:pt x="383" y="340"/>
                    <a:pt x="383" y="339"/>
                    <a:pt x="383" y="339"/>
                  </a:cubicBezTo>
                  <a:close/>
                  <a:moveTo>
                    <a:pt x="383" y="277"/>
                  </a:moveTo>
                  <a:cubicBezTo>
                    <a:pt x="383" y="276"/>
                    <a:pt x="383" y="276"/>
                    <a:pt x="383" y="276"/>
                  </a:cubicBezTo>
                  <a:cubicBezTo>
                    <a:pt x="383" y="276"/>
                    <a:pt x="383" y="276"/>
                    <a:pt x="383" y="276"/>
                  </a:cubicBezTo>
                  <a:cubicBezTo>
                    <a:pt x="383" y="276"/>
                    <a:pt x="383" y="276"/>
                    <a:pt x="383" y="276"/>
                  </a:cubicBezTo>
                  <a:cubicBezTo>
                    <a:pt x="383" y="277"/>
                    <a:pt x="383" y="277"/>
                    <a:pt x="383" y="277"/>
                  </a:cubicBezTo>
                  <a:close/>
                  <a:moveTo>
                    <a:pt x="391" y="346"/>
                  </a:moveTo>
                  <a:cubicBezTo>
                    <a:pt x="391" y="346"/>
                    <a:pt x="391" y="347"/>
                    <a:pt x="391" y="347"/>
                  </a:cubicBezTo>
                  <a:cubicBezTo>
                    <a:pt x="391" y="348"/>
                    <a:pt x="392" y="348"/>
                    <a:pt x="392" y="348"/>
                  </a:cubicBezTo>
                  <a:cubicBezTo>
                    <a:pt x="392" y="348"/>
                    <a:pt x="392" y="348"/>
                    <a:pt x="392" y="349"/>
                  </a:cubicBezTo>
                  <a:cubicBezTo>
                    <a:pt x="392" y="349"/>
                    <a:pt x="392" y="350"/>
                    <a:pt x="393" y="350"/>
                  </a:cubicBezTo>
                  <a:cubicBezTo>
                    <a:pt x="393" y="350"/>
                    <a:pt x="393" y="350"/>
                    <a:pt x="393" y="350"/>
                  </a:cubicBezTo>
                  <a:cubicBezTo>
                    <a:pt x="394" y="350"/>
                    <a:pt x="395" y="350"/>
                    <a:pt x="395" y="351"/>
                  </a:cubicBezTo>
                  <a:cubicBezTo>
                    <a:pt x="395" y="351"/>
                    <a:pt x="395" y="351"/>
                    <a:pt x="395" y="351"/>
                  </a:cubicBezTo>
                  <a:cubicBezTo>
                    <a:pt x="396" y="351"/>
                    <a:pt x="397" y="351"/>
                    <a:pt x="397" y="350"/>
                  </a:cubicBezTo>
                  <a:cubicBezTo>
                    <a:pt x="398" y="350"/>
                    <a:pt x="397" y="348"/>
                    <a:pt x="397" y="348"/>
                  </a:cubicBezTo>
                  <a:cubicBezTo>
                    <a:pt x="397" y="348"/>
                    <a:pt x="397" y="348"/>
                    <a:pt x="397" y="348"/>
                  </a:cubicBezTo>
                  <a:cubicBezTo>
                    <a:pt x="397" y="347"/>
                    <a:pt x="397" y="347"/>
                    <a:pt x="396" y="346"/>
                  </a:cubicBezTo>
                  <a:cubicBezTo>
                    <a:pt x="396" y="346"/>
                    <a:pt x="396" y="346"/>
                    <a:pt x="395" y="346"/>
                  </a:cubicBezTo>
                  <a:cubicBezTo>
                    <a:pt x="395" y="346"/>
                    <a:pt x="394" y="346"/>
                    <a:pt x="393" y="346"/>
                  </a:cubicBezTo>
                  <a:cubicBezTo>
                    <a:pt x="393" y="345"/>
                    <a:pt x="391" y="345"/>
                    <a:pt x="391" y="346"/>
                  </a:cubicBezTo>
                  <a:close/>
                  <a:moveTo>
                    <a:pt x="391" y="317"/>
                  </a:moveTo>
                  <a:cubicBezTo>
                    <a:pt x="391" y="317"/>
                    <a:pt x="391" y="318"/>
                    <a:pt x="391" y="318"/>
                  </a:cubicBezTo>
                  <a:cubicBezTo>
                    <a:pt x="391" y="318"/>
                    <a:pt x="391" y="318"/>
                    <a:pt x="391" y="318"/>
                  </a:cubicBezTo>
                  <a:cubicBezTo>
                    <a:pt x="390" y="318"/>
                    <a:pt x="390" y="318"/>
                    <a:pt x="389" y="318"/>
                  </a:cubicBezTo>
                  <a:cubicBezTo>
                    <a:pt x="389" y="317"/>
                    <a:pt x="389" y="318"/>
                    <a:pt x="389" y="318"/>
                  </a:cubicBezTo>
                  <a:cubicBezTo>
                    <a:pt x="389" y="318"/>
                    <a:pt x="389" y="319"/>
                    <a:pt x="389" y="320"/>
                  </a:cubicBezTo>
                  <a:cubicBezTo>
                    <a:pt x="389" y="320"/>
                    <a:pt x="388" y="320"/>
                    <a:pt x="388" y="321"/>
                  </a:cubicBezTo>
                  <a:cubicBezTo>
                    <a:pt x="388" y="322"/>
                    <a:pt x="389" y="322"/>
                    <a:pt x="390" y="322"/>
                  </a:cubicBezTo>
                  <a:cubicBezTo>
                    <a:pt x="390" y="321"/>
                    <a:pt x="391" y="321"/>
                    <a:pt x="391" y="321"/>
                  </a:cubicBezTo>
                  <a:cubicBezTo>
                    <a:pt x="391" y="320"/>
                    <a:pt x="391" y="320"/>
                    <a:pt x="392" y="320"/>
                  </a:cubicBezTo>
                  <a:cubicBezTo>
                    <a:pt x="392" y="319"/>
                    <a:pt x="392" y="319"/>
                    <a:pt x="392" y="319"/>
                  </a:cubicBezTo>
                  <a:cubicBezTo>
                    <a:pt x="393" y="318"/>
                    <a:pt x="392" y="317"/>
                    <a:pt x="391" y="317"/>
                  </a:cubicBezTo>
                  <a:close/>
                  <a:moveTo>
                    <a:pt x="389" y="316"/>
                  </a:moveTo>
                  <a:cubicBezTo>
                    <a:pt x="389" y="316"/>
                    <a:pt x="389" y="316"/>
                    <a:pt x="389" y="316"/>
                  </a:cubicBezTo>
                  <a:cubicBezTo>
                    <a:pt x="390" y="316"/>
                    <a:pt x="390" y="316"/>
                    <a:pt x="390" y="316"/>
                  </a:cubicBezTo>
                  <a:cubicBezTo>
                    <a:pt x="391" y="316"/>
                    <a:pt x="391" y="316"/>
                    <a:pt x="391" y="315"/>
                  </a:cubicBezTo>
                  <a:cubicBezTo>
                    <a:pt x="391" y="315"/>
                    <a:pt x="391" y="315"/>
                    <a:pt x="391" y="315"/>
                  </a:cubicBezTo>
                  <a:cubicBezTo>
                    <a:pt x="391" y="315"/>
                    <a:pt x="392" y="315"/>
                    <a:pt x="391" y="315"/>
                  </a:cubicBezTo>
                  <a:cubicBezTo>
                    <a:pt x="391" y="315"/>
                    <a:pt x="391" y="315"/>
                    <a:pt x="391" y="315"/>
                  </a:cubicBezTo>
                  <a:cubicBezTo>
                    <a:pt x="391" y="315"/>
                    <a:pt x="391" y="315"/>
                    <a:pt x="391" y="315"/>
                  </a:cubicBezTo>
                  <a:cubicBezTo>
                    <a:pt x="391" y="315"/>
                    <a:pt x="390" y="314"/>
                    <a:pt x="390" y="314"/>
                  </a:cubicBezTo>
                  <a:cubicBezTo>
                    <a:pt x="390" y="314"/>
                    <a:pt x="390" y="314"/>
                    <a:pt x="390" y="314"/>
                  </a:cubicBezTo>
                  <a:cubicBezTo>
                    <a:pt x="390" y="314"/>
                    <a:pt x="390" y="313"/>
                    <a:pt x="390" y="313"/>
                  </a:cubicBezTo>
                  <a:cubicBezTo>
                    <a:pt x="390" y="313"/>
                    <a:pt x="390" y="313"/>
                    <a:pt x="389" y="313"/>
                  </a:cubicBezTo>
                  <a:cubicBezTo>
                    <a:pt x="389" y="313"/>
                    <a:pt x="389" y="314"/>
                    <a:pt x="388" y="314"/>
                  </a:cubicBezTo>
                  <a:cubicBezTo>
                    <a:pt x="388" y="315"/>
                    <a:pt x="388" y="316"/>
                    <a:pt x="389" y="316"/>
                  </a:cubicBezTo>
                  <a:close/>
                  <a:moveTo>
                    <a:pt x="400" y="356"/>
                  </a:moveTo>
                  <a:cubicBezTo>
                    <a:pt x="399" y="356"/>
                    <a:pt x="398" y="357"/>
                    <a:pt x="397" y="356"/>
                  </a:cubicBezTo>
                  <a:cubicBezTo>
                    <a:pt x="396" y="356"/>
                    <a:pt x="396" y="356"/>
                    <a:pt x="395" y="356"/>
                  </a:cubicBezTo>
                  <a:cubicBezTo>
                    <a:pt x="394" y="356"/>
                    <a:pt x="394" y="355"/>
                    <a:pt x="393" y="355"/>
                  </a:cubicBezTo>
                  <a:cubicBezTo>
                    <a:pt x="392" y="355"/>
                    <a:pt x="391" y="356"/>
                    <a:pt x="389" y="355"/>
                  </a:cubicBezTo>
                  <a:cubicBezTo>
                    <a:pt x="389" y="355"/>
                    <a:pt x="389" y="355"/>
                    <a:pt x="388" y="354"/>
                  </a:cubicBezTo>
                  <a:cubicBezTo>
                    <a:pt x="388" y="354"/>
                    <a:pt x="387" y="354"/>
                    <a:pt x="387" y="353"/>
                  </a:cubicBezTo>
                  <a:cubicBezTo>
                    <a:pt x="386" y="353"/>
                    <a:pt x="385" y="356"/>
                    <a:pt x="385" y="356"/>
                  </a:cubicBezTo>
                  <a:cubicBezTo>
                    <a:pt x="383" y="357"/>
                    <a:pt x="386" y="358"/>
                    <a:pt x="386" y="358"/>
                  </a:cubicBezTo>
                  <a:cubicBezTo>
                    <a:pt x="387" y="359"/>
                    <a:pt x="388" y="359"/>
                    <a:pt x="388" y="359"/>
                  </a:cubicBezTo>
                  <a:cubicBezTo>
                    <a:pt x="389" y="359"/>
                    <a:pt x="389" y="359"/>
                    <a:pt x="389" y="360"/>
                  </a:cubicBezTo>
                  <a:cubicBezTo>
                    <a:pt x="390" y="360"/>
                    <a:pt x="390" y="360"/>
                    <a:pt x="390" y="359"/>
                  </a:cubicBezTo>
                  <a:cubicBezTo>
                    <a:pt x="391" y="359"/>
                    <a:pt x="391" y="359"/>
                    <a:pt x="392" y="359"/>
                  </a:cubicBezTo>
                  <a:cubicBezTo>
                    <a:pt x="392" y="359"/>
                    <a:pt x="393" y="360"/>
                    <a:pt x="394" y="360"/>
                  </a:cubicBezTo>
                  <a:cubicBezTo>
                    <a:pt x="394" y="361"/>
                    <a:pt x="395" y="361"/>
                    <a:pt x="395" y="361"/>
                  </a:cubicBezTo>
                  <a:cubicBezTo>
                    <a:pt x="396" y="361"/>
                    <a:pt x="396" y="360"/>
                    <a:pt x="397" y="360"/>
                  </a:cubicBezTo>
                  <a:cubicBezTo>
                    <a:pt x="397" y="360"/>
                    <a:pt x="398" y="360"/>
                    <a:pt x="398" y="360"/>
                  </a:cubicBezTo>
                  <a:cubicBezTo>
                    <a:pt x="399" y="360"/>
                    <a:pt x="399" y="360"/>
                    <a:pt x="400" y="359"/>
                  </a:cubicBezTo>
                  <a:cubicBezTo>
                    <a:pt x="400" y="358"/>
                    <a:pt x="401" y="357"/>
                    <a:pt x="400" y="356"/>
                  </a:cubicBezTo>
                  <a:close/>
                  <a:moveTo>
                    <a:pt x="403" y="314"/>
                  </a:moveTo>
                  <a:cubicBezTo>
                    <a:pt x="403" y="314"/>
                    <a:pt x="402" y="313"/>
                    <a:pt x="402" y="313"/>
                  </a:cubicBezTo>
                  <a:cubicBezTo>
                    <a:pt x="401" y="313"/>
                    <a:pt x="401" y="312"/>
                    <a:pt x="401" y="311"/>
                  </a:cubicBezTo>
                  <a:cubicBezTo>
                    <a:pt x="400" y="311"/>
                    <a:pt x="400" y="311"/>
                    <a:pt x="399" y="311"/>
                  </a:cubicBezTo>
                  <a:cubicBezTo>
                    <a:pt x="399" y="311"/>
                    <a:pt x="399" y="312"/>
                    <a:pt x="399" y="312"/>
                  </a:cubicBezTo>
                  <a:cubicBezTo>
                    <a:pt x="398" y="313"/>
                    <a:pt x="399" y="314"/>
                    <a:pt x="398" y="314"/>
                  </a:cubicBezTo>
                  <a:cubicBezTo>
                    <a:pt x="398" y="314"/>
                    <a:pt x="398" y="314"/>
                    <a:pt x="398" y="315"/>
                  </a:cubicBezTo>
                  <a:cubicBezTo>
                    <a:pt x="398" y="315"/>
                    <a:pt x="397" y="317"/>
                    <a:pt x="397" y="317"/>
                  </a:cubicBezTo>
                  <a:cubicBezTo>
                    <a:pt x="397" y="317"/>
                    <a:pt x="398" y="317"/>
                    <a:pt x="398" y="317"/>
                  </a:cubicBezTo>
                  <a:cubicBezTo>
                    <a:pt x="398" y="317"/>
                    <a:pt x="397" y="318"/>
                    <a:pt x="397" y="318"/>
                  </a:cubicBezTo>
                  <a:cubicBezTo>
                    <a:pt x="397" y="319"/>
                    <a:pt x="397" y="320"/>
                    <a:pt x="397" y="320"/>
                  </a:cubicBezTo>
                  <a:cubicBezTo>
                    <a:pt x="398" y="321"/>
                    <a:pt x="398" y="322"/>
                    <a:pt x="398" y="323"/>
                  </a:cubicBezTo>
                  <a:cubicBezTo>
                    <a:pt x="398" y="323"/>
                    <a:pt x="399" y="323"/>
                    <a:pt x="400" y="323"/>
                  </a:cubicBezTo>
                  <a:cubicBezTo>
                    <a:pt x="400" y="323"/>
                    <a:pt x="401" y="323"/>
                    <a:pt x="401" y="322"/>
                  </a:cubicBezTo>
                  <a:cubicBezTo>
                    <a:pt x="401" y="321"/>
                    <a:pt x="400" y="321"/>
                    <a:pt x="399" y="320"/>
                  </a:cubicBezTo>
                  <a:cubicBezTo>
                    <a:pt x="399" y="319"/>
                    <a:pt x="400" y="319"/>
                    <a:pt x="400" y="318"/>
                  </a:cubicBezTo>
                  <a:cubicBezTo>
                    <a:pt x="400" y="317"/>
                    <a:pt x="400" y="317"/>
                    <a:pt x="400" y="316"/>
                  </a:cubicBezTo>
                  <a:cubicBezTo>
                    <a:pt x="400" y="316"/>
                    <a:pt x="401" y="314"/>
                    <a:pt x="401" y="315"/>
                  </a:cubicBezTo>
                  <a:cubicBezTo>
                    <a:pt x="402" y="316"/>
                    <a:pt x="403" y="315"/>
                    <a:pt x="403" y="314"/>
                  </a:cubicBezTo>
                  <a:close/>
                  <a:moveTo>
                    <a:pt x="346" y="389"/>
                  </a:moveTo>
                  <a:cubicBezTo>
                    <a:pt x="346" y="389"/>
                    <a:pt x="346" y="389"/>
                    <a:pt x="347" y="389"/>
                  </a:cubicBezTo>
                  <a:cubicBezTo>
                    <a:pt x="347" y="389"/>
                    <a:pt x="347" y="389"/>
                    <a:pt x="347" y="388"/>
                  </a:cubicBezTo>
                  <a:cubicBezTo>
                    <a:pt x="347" y="388"/>
                    <a:pt x="347" y="387"/>
                    <a:pt x="347" y="387"/>
                  </a:cubicBezTo>
                  <a:cubicBezTo>
                    <a:pt x="347" y="387"/>
                    <a:pt x="347" y="387"/>
                    <a:pt x="347" y="387"/>
                  </a:cubicBezTo>
                  <a:cubicBezTo>
                    <a:pt x="347" y="387"/>
                    <a:pt x="346" y="387"/>
                    <a:pt x="346" y="387"/>
                  </a:cubicBezTo>
                  <a:cubicBezTo>
                    <a:pt x="346" y="387"/>
                    <a:pt x="346" y="387"/>
                    <a:pt x="346" y="387"/>
                  </a:cubicBezTo>
                  <a:cubicBezTo>
                    <a:pt x="345" y="387"/>
                    <a:pt x="345" y="387"/>
                    <a:pt x="345" y="387"/>
                  </a:cubicBezTo>
                  <a:cubicBezTo>
                    <a:pt x="345" y="387"/>
                    <a:pt x="345" y="387"/>
                    <a:pt x="345" y="387"/>
                  </a:cubicBezTo>
                  <a:cubicBezTo>
                    <a:pt x="345" y="387"/>
                    <a:pt x="345" y="388"/>
                    <a:pt x="345" y="388"/>
                  </a:cubicBezTo>
                  <a:cubicBezTo>
                    <a:pt x="345" y="388"/>
                    <a:pt x="345" y="388"/>
                    <a:pt x="345" y="388"/>
                  </a:cubicBezTo>
                  <a:cubicBezTo>
                    <a:pt x="345" y="389"/>
                    <a:pt x="345" y="389"/>
                    <a:pt x="346" y="389"/>
                  </a:cubicBezTo>
                  <a:close/>
                  <a:moveTo>
                    <a:pt x="349" y="403"/>
                  </a:moveTo>
                  <a:cubicBezTo>
                    <a:pt x="348" y="404"/>
                    <a:pt x="349" y="405"/>
                    <a:pt x="350" y="405"/>
                  </a:cubicBezTo>
                  <a:cubicBezTo>
                    <a:pt x="350" y="405"/>
                    <a:pt x="350" y="404"/>
                    <a:pt x="350" y="404"/>
                  </a:cubicBezTo>
                  <a:cubicBezTo>
                    <a:pt x="350" y="404"/>
                    <a:pt x="351" y="404"/>
                    <a:pt x="351" y="403"/>
                  </a:cubicBezTo>
                  <a:cubicBezTo>
                    <a:pt x="351" y="403"/>
                    <a:pt x="351" y="402"/>
                    <a:pt x="351" y="402"/>
                  </a:cubicBezTo>
                  <a:cubicBezTo>
                    <a:pt x="352" y="402"/>
                    <a:pt x="351" y="401"/>
                    <a:pt x="351" y="401"/>
                  </a:cubicBezTo>
                  <a:cubicBezTo>
                    <a:pt x="351" y="400"/>
                    <a:pt x="351" y="398"/>
                    <a:pt x="350" y="398"/>
                  </a:cubicBezTo>
                  <a:cubicBezTo>
                    <a:pt x="350" y="398"/>
                    <a:pt x="350" y="398"/>
                    <a:pt x="350" y="399"/>
                  </a:cubicBezTo>
                  <a:cubicBezTo>
                    <a:pt x="349" y="399"/>
                    <a:pt x="349" y="399"/>
                    <a:pt x="349" y="399"/>
                  </a:cubicBezTo>
                  <a:cubicBezTo>
                    <a:pt x="350" y="400"/>
                    <a:pt x="350" y="400"/>
                    <a:pt x="349" y="401"/>
                  </a:cubicBezTo>
                  <a:cubicBezTo>
                    <a:pt x="349" y="402"/>
                    <a:pt x="349" y="402"/>
                    <a:pt x="349" y="403"/>
                  </a:cubicBezTo>
                  <a:close/>
                  <a:moveTo>
                    <a:pt x="350" y="376"/>
                  </a:moveTo>
                  <a:cubicBezTo>
                    <a:pt x="350" y="376"/>
                    <a:pt x="350" y="376"/>
                    <a:pt x="350" y="377"/>
                  </a:cubicBezTo>
                  <a:cubicBezTo>
                    <a:pt x="350" y="377"/>
                    <a:pt x="350" y="377"/>
                    <a:pt x="350" y="377"/>
                  </a:cubicBezTo>
                  <a:cubicBezTo>
                    <a:pt x="350" y="377"/>
                    <a:pt x="350" y="377"/>
                    <a:pt x="350" y="377"/>
                  </a:cubicBezTo>
                  <a:cubicBezTo>
                    <a:pt x="350" y="378"/>
                    <a:pt x="350" y="378"/>
                    <a:pt x="350" y="378"/>
                  </a:cubicBezTo>
                  <a:cubicBezTo>
                    <a:pt x="350" y="378"/>
                    <a:pt x="350" y="378"/>
                    <a:pt x="350" y="378"/>
                  </a:cubicBezTo>
                  <a:cubicBezTo>
                    <a:pt x="350" y="378"/>
                    <a:pt x="349" y="378"/>
                    <a:pt x="350" y="378"/>
                  </a:cubicBezTo>
                  <a:cubicBezTo>
                    <a:pt x="349" y="378"/>
                    <a:pt x="350" y="379"/>
                    <a:pt x="350" y="378"/>
                  </a:cubicBezTo>
                  <a:cubicBezTo>
                    <a:pt x="350" y="378"/>
                    <a:pt x="350" y="378"/>
                    <a:pt x="351" y="378"/>
                  </a:cubicBezTo>
                  <a:cubicBezTo>
                    <a:pt x="351" y="378"/>
                    <a:pt x="351" y="378"/>
                    <a:pt x="351" y="377"/>
                  </a:cubicBezTo>
                  <a:cubicBezTo>
                    <a:pt x="351" y="376"/>
                    <a:pt x="351" y="376"/>
                    <a:pt x="350" y="376"/>
                  </a:cubicBezTo>
                  <a:close/>
                  <a:moveTo>
                    <a:pt x="725" y="717"/>
                  </a:moveTo>
                  <a:cubicBezTo>
                    <a:pt x="724" y="717"/>
                    <a:pt x="724" y="717"/>
                    <a:pt x="723" y="717"/>
                  </a:cubicBezTo>
                  <a:cubicBezTo>
                    <a:pt x="721" y="718"/>
                    <a:pt x="721" y="719"/>
                    <a:pt x="720" y="719"/>
                  </a:cubicBezTo>
                  <a:cubicBezTo>
                    <a:pt x="719" y="719"/>
                    <a:pt x="718" y="719"/>
                    <a:pt x="717" y="719"/>
                  </a:cubicBezTo>
                  <a:cubicBezTo>
                    <a:pt x="717" y="719"/>
                    <a:pt x="716" y="719"/>
                    <a:pt x="716" y="719"/>
                  </a:cubicBezTo>
                  <a:cubicBezTo>
                    <a:pt x="716" y="718"/>
                    <a:pt x="715" y="718"/>
                    <a:pt x="715" y="718"/>
                  </a:cubicBezTo>
                  <a:cubicBezTo>
                    <a:pt x="714" y="718"/>
                    <a:pt x="714" y="718"/>
                    <a:pt x="713" y="719"/>
                  </a:cubicBezTo>
                  <a:cubicBezTo>
                    <a:pt x="713" y="719"/>
                    <a:pt x="712" y="719"/>
                    <a:pt x="712" y="719"/>
                  </a:cubicBezTo>
                  <a:cubicBezTo>
                    <a:pt x="711" y="720"/>
                    <a:pt x="710" y="720"/>
                    <a:pt x="709" y="720"/>
                  </a:cubicBezTo>
                  <a:cubicBezTo>
                    <a:pt x="709" y="721"/>
                    <a:pt x="708" y="721"/>
                    <a:pt x="708" y="721"/>
                  </a:cubicBezTo>
                  <a:cubicBezTo>
                    <a:pt x="707" y="721"/>
                    <a:pt x="706" y="721"/>
                    <a:pt x="705" y="719"/>
                  </a:cubicBezTo>
                  <a:cubicBezTo>
                    <a:pt x="704" y="717"/>
                    <a:pt x="703" y="720"/>
                    <a:pt x="702" y="720"/>
                  </a:cubicBezTo>
                  <a:cubicBezTo>
                    <a:pt x="701" y="720"/>
                    <a:pt x="700" y="720"/>
                    <a:pt x="700" y="719"/>
                  </a:cubicBezTo>
                  <a:cubicBezTo>
                    <a:pt x="699" y="719"/>
                    <a:pt x="698" y="719"/>
                    <a:pt x="697" y="719"/>
                  </a:cubicBezTo>
                  <a:cubicBezTo>
                    <a:pt x="695" y="719"/>
                    <a:pt x="694" y="719"/>
                    <a:pt x="693" y="718"/>
                  </a:cubicBezTo>
                  <a:cubicBezTo>
                    <a:pt x="692" y="718"/>
                    <a:pt x="692" y="718"/>
                    <a:pt x="692" y="718"/>
                  </a:cubicBezTo>
                  <a:cubicBezTo>
                    <a:pt x="691" y="717"/>
                    <a:pt x="691" y="718"/>
                    <a:pt x="691" y="718"/>
                  </a:cubicBezTo>
                  <a:cubicBezTo>
                    <a:pt x="690" y="719"/>
                    <a:pt x="690" y="719"/>
                    <a:pt x="690" y="719"/>
                  </a:cubicBezTo>
                  <a:cubicBezTo>
                    <a:pt x="689" y="719"/>
                    <a:pt x="687" y="719"/>
                    <a:pt x="686" y="718"/>
                  </a:cubicBezTo>
                  <a:cubicBezTo>
                    <a:pt x="686" y="718"/>
                    <a:pt x="685" y="716"/>
                    <a:pt x="684" y="718"/>
                  </a:cubicBezTo>
                  <a:cubicBezTo>
                    <a:pt x="684" y="718"/>
                    <a:pt x="684" y="719"/>
                    <a:pt x="683" y="719"/>
                  </a:cubicBezTo>
                  <a:cubicBezTo>
                    <a:pt x="682" y="719"/>
                    <a:pt x="681" y="719"/>
                    <a:pt x="681" y="718"/>
                  </a:cubicBezTo>
                  <a:cubicBezTo>
                    <a:pt x="680" y="718"/>
                    <a:pt x="680" y="718"/>
                    <a:pt x="679" y="718"/>
                  </a:cubicBezTo>
                  <a:cubicBezTo>
                    <a:pt x="679" y="718"/>
                    <a:pt x="679" y="718"/>
                    <a:pt x="679" y="718"/>
                  </a:cubicBezTo>
                  <a:cubicBezTo>
                    <a:pt x="678" y="719"/>
                    <a:pt x="678" y="719"/>
                    <a:pt x="678" y="719"/>
                  </a:cubicBezTo>
                  <a:cubicBezTo>
                    <a:pt x="678" y="719"/>
                    <a:pt x="677" y="719"/>
                    <a:pt x="677" y="719"/>
                  </a:cubicBezTo>
                  <a:cubicBezTo>
                    <a:pt x="676" y="719"/>
                    <a:pt x="676" y="719"/>
                    <a:pt x="675" y="718"/>
                  </a:cubicBezTo>
                  <a:cubicBezTo>
                    <a:pt x="675" y="718"/>
                    <a:pt x="674" y="718"/>
                    <a:pt x="674" y="718"/>
                  </a:cubicBezTo>
                  <a:cubicBezTo>
                    <a:pt x="673" y="718"/>
                    <a:pt x="672" y="718"/>
                    <a:pt x="672" y="718"/>
                  </a:cubicBezTo>
                  <a:cubicBezTo>
                    <a:pt x="671" y="718"/>
                    <a:pt x="670" y="718"/>
                    <a:pt x="669" y="718"/>
                  </a:cubicBezTo>
                  <a:cubicBezTo>
                    <a:pt x="669" y="718"/>
                    <a:pt x="668" y="718"/>
                    <a:pt x="667" y="718"/>
                  </a:cubicBezTo>
                  <a:cubicBezTo>
                    <a:pt x="666" y="717"/>
                    <a:pt x="665" y="717"/>
                    <a:pt x="664" y="717"/>
                  </a:cubicBezTo>
                  <a:cubicBezTo>
                    <a:pt x="664" y="717"/>
                    <a:pt x="664" y="717"/>
                    <a:pt x="664" y="717"/>
                  </a:cubicBezTo>
                  <a:cubicBezTo>
                    <a:pt x="664" y="717"/>
                    <a:pt x="664" y="717"/>
                    <a:pt x="664" y="717"/>
                  </a:cubicBezTo>
                  <a:cubicBezTo>
                    <a:pt x="663" y="717"/>
                    <a:pt x="663" y="717"/>
                    <a:pt x="663" y="717"/>
                  </a:cubicBezTo>
                  <a:cubicBezTo>
                    <a:pt x="662" y="717"/>
                    <a:pt x="661" y="717"/>
                    <a:pt x="662" y="718"/>
                  </a:cubicBezTo>
                  <a:cubicBezTo>
                    <a:pt x="662" y="718"/>
                    <a:pt x="662" y="719"/>
                    <a:pt x="662" y="719"/>
                  </a:cubicBezTo>
                  <a:cubicBezTo>
                    <a:pt x="661" y="720"/>
                    <a:pt x="661" y="720"/>
                    <a:pt x="660" y="720"/>
                  </a:cubicBezTo>
                  <a:cubicBezTo>
                    <a:pt x="659" y="720"/>
                    <a:pt x="658" y="721"/>
                    <a:pt x="658" y="722"/>
                  </a:cubicBezTo>
                  <a:cubicBezTo>
                    <a:pt x="658" y="722"/>
                    <a:pt x="657" y="723"/>
                    <a:pt x="657" y="723"/>
                  </a:cubicBezTo>
                  <a:cubicBezTo>
                    <a:pt x="657" y="724"/>
                    <a:pt x="656" y="724"/>
                    <a:pt x="655" y="724"/>
                  </a:cubicBezTo>
                  <a:cubicBezTo>
                    <a:pt x="655" y="724"/>
                    <a:pt x="655" y="725"/>
                    <a:pt x="655" y="726"/>
                  </a:cubicBezTo>
                  <a:cubicBezTo>
                    <a:pt x="655" y="727"/>
                    <a:pt x="654" y="728"/>
                    <a:pt x="654" y="729"/>
                  </a:cubicBezTo>
                  <a:cubicBezTo>
                    <a:pt x="654" y="730"/>
                    <a:pt x="654" y="730"/>
                    <a:pt x="654" y="731"/>
                  </a:cubicBezTo>
                  <a:cubicBezTo>
                    <a:pt x="653" y="732"/>
                    <a:pt x="652" y="731"/>
                    <a:pt x="650" y="732"/>
                  </a:cubicBezTo>
                  <a:cubicBezTo>
                    <a:pt x="650" y="732"/>
                    <a:pt x="649" y="732"/>
                    <a:pt x="648" y="732"/>
                  </a:cubicBezTo>
                  <a:cubicBezTo>
                    <a:pt x="648" y="732"/>
                    <a:pt x="648" y="732"/>
                    <a:pt x="647" y="732"/>
                  </a:cubicBezTo>
                  <a:cubicBezTo>
                    <a:pt x="647" y="732"/>
                    <a:pt x="646" y="732"/>
                    <a:pt x="645" y="732"/>
                  </a:cubicBezTo>
                  <a:cubicBezTo>
                    <a:pt x="644" y="733"/>
                    <a:pt x="644" y="734"/>
                    <a:pt x="643" y="735"/>
                  </a:cubicBezTo>
                  <a:cubicBezTo>
                    <a:pt x="642" y="735"/>
                    <a:pt x="642" y="734"/>
                    <a:pt x="641" y="735"/>
                  </a:cubicBezTo>
                  <a:cubicBezTo>
                    <a:pt x="640" y="735"/>
                    <a:pt x="640" y="736"/>
                    <a:pt x="640" y="737"/>
                  </a:cubicBezTo>
                  <a:cubicBezTo>
                    <a:pt x="639" y="737"/>
                    <a:pt x="639" y="737"/>
                    <a:pt x="638" y="738"/>
                  </a:cubicBezTo>
                  <a:cubicBezTo>
                    <a:pt x="637" y="738"/>
                    <a:pt x="637" y="739"/>
                    <a:pt x="636" y="739"/>
                  </a:cubicBezTo>
                  <a:cubicBezTo>
                    <a:pt x="636" y="739"/>
                    <a:pt x="635" y="740"/>
                    <a:pt x="635" y="740"/>
                  </a:cubicBezTo>
                  <a:cubicBezTo>
                    <a:pt x="634" y="740"/>
                    <a:pt x="634" y="741"/>
                    <a:pt x="634" y="741"/>
                  </a:cubicBezTo>
                  <a:cubicBezTo>
                    <a:pt x="633" y="742"/>
                    <a:pt x="633" y="742"/>
                    <a:pt x="633" y="743"/>
                  </a:cubicBezTo>
                  <a:cubicBezTo>
                    <a:pt x="632" y="743"/>
                    <a:pt x="632" y="744"/>
                    <a:pt x="632" y="745"/>
                  </a:cubicBezTo>
                  <a:cubicBezTo>
                    <a:pt x="631" y="745"/>
                    <a:pt x="630" y="745"/>
                    <a:pt x="630" y="746"/>
                  </a:cubicBezTo>
                  <a:cubicBezTo>
                    <a:pt x="629" y="746"/>
                    <a:pt x="628" y="747"/>
                    <a:pt x="628" y="748"/>
                  </a:cubicBezTo>
                  <a:cubicBezTo>
                    <a:pt x="628" y="748"/>
                    <a:pt x="628" y="748"/>
                    <a:pt x="628" y="748"/>
                  </a:cubicBezTo>
                  <a:cubicBezTo>
                    <a:pt x="628" y="749"/>
                    <a:pt x="628" y="749"/>
                    <a:pt x="628" y="750"/>
                  </a:cubicBezTo>
                  <a:cubicBezTo>
                    <a:pt x="627" y="751"/>
                    <a:pt x="626" y="752"/>
                    <a:pt x="624" y="752"/>
                  </a:cubicBezTo>
                  <a:cubicBezTo>
                    <a:pt x="624" y="753"/>
                    <a:pt x="623" y="753"/>
                    <a:pt x="623" y="754"/>
                  </a:cubicBezTo>
                  <a:cubicBezTo>
                    <a:pt x="623" y="754"/>
                    <a:pt x="622" y="754"/>
                    <a:pt x="622" y="754"/>
                  </a:cubicBezTo>
                  <a:cubicBezTo>
                    <a:pt x="622" y="754"/>
                    <a:pt x="620" y="754"/>
                    <a:pt x="620" y="756"/>
                  </a:cubicBezTo>
                  <a:cubicBezTo>
                    <a:pt x="620" y="757"/>
                    <a:pt x="620" y="758"/>
                    <a:pt x="619" y="758"/>
                  </a:cubicBezTo>
                  <a:cubicBezTo>
                    <a:pt x="618" y="759"/>
                    <a:pt x="617" y="760"/>
                    <a:pt x="616" y="760"/>
                  </a:cubicBezTo>
                  <a:cubicBezTo>
                    <a:pt x="615" y="761"/>
                    <a:pt x="615" y="762"/>
                    <a:pt x="615" y="762"/>
                  </a:cubicBezTo>
                  <a:cubicBezTo>
                    <a:pt x="615" y="762"/>
                    <a:pt x="614" y="763"/>
                    <a:pt x="614" y="763"/>
                  </a:cubicBezTo>
                  <a:cubicBezTo>
                    <a:pt x="614" y="763"/>
                    <a:pt x="613" y="764"/>
                    <a:pt x="612" y="764"/>
                  </a:cubicBezTo>
                  <a:cubicBezTo>
                    <a:pt x="611" y="764"/>
                    <a:pt x="610" y="764"/>
                    <a:pt x="609" y="765"/>
                  </a:cubicBezTo>
                  <a:cubicBezTo>
                    <a:pt x="609" y="765"/>
                    <a:pt x="608" y="766"/>
                    <a:pt x="607" y="766"/>
                  </a:cubicBezTo>
                  <a:cubicBezTo>
                    <a:pt x="609" y="766"/>
                    <a:pt x="611" y="765"/>
                    <a:pt x="612" y="765"/>
                  </a:cubicBezTo>
                  <a:cubicBezTo>
                    <a:pt x="614" y="764"/>
                    <a:pt x="616" y="764"/>
                    <a:pt x="617" y="763"/>
                  </a:cubicBezTo>
                  <a:cubicBezTo>
                    <a:pt x="618" y="762"/>
                    <a:pt x="618" y="762"/>
                    <a:pt x="619" y="761"/>
                  </a:cubicBezTo>
                  <a:cubicBezTo>
                    <a:pt x="620" y="761"/>
                    <a:pt x="621" y="760"/>
                    <a:pt x="621" y="760"/>
                  </a:cubicBezTo>
                  <a:cubicBezTo>
                    <a:pt x="623" y="759"/>
                    <a:pt x="624" y="758"/>
                    <a:pt x="625" y="756"/>
                  </a:cubicBezTo>
                  <a:cubicBezTo>
                    <a:pt x="625" y="755"/>
                    <a:pt x="626" y="754"/>
                    <a:pt x="627" y="753"/>
                  </a:cubicBezTo>
                  <a:cubicBezTo>
                    <a:pt x="627" y="752"/>
                    <a:pt x="628" y="752"/>
                    <a:pt x="628" y="752"/>
                  </a:cubicBezTo>
                  <a:cubicBezTo>
                    <a:pt x="629" y="751"/>
                    <a:pt x="630" y="751"/>
                    <a:pt x="630" y="750"/>
                  </a:cubicBezTo>
                  <a:cubicBezTo>
                    <a:pt x="632" y="747"/>
                    <a:pt x="635" y="745"/>
                    <a:pt x="638" y="744"/>
                  </a:cubicBezTo>
                  <a:cubicBezTo>
                    <a:pt x="639" y="743"/>
                    <a:pt x="640" y="743"/>
                    <a:pt x="640" y="742"/>
                  </a:cubicBezTo>
                  <a:cubicBezTo>
                    <a:pt x="641" y="742"/>
                    <a:pt x="641" y="741"/>
                    <a:pt x="642" y="741"/>
                  </a:cubicBezTo>
                  <a:cubicBezTo>
                    <a:pt x="642" y="741"/>
                    <a:pt x="643" y="741"/>
                    <a:pt x="643" y="741"/>
                  </a:cubicBezTo>
                  <a:cubicBezTo>
                    <a:pt x="644" y="741"/>
                    <a:pt x="646" y="741"/>
                    <a:pt x="647" y="740"/>
                  </a:cubicBezTo>
                  <a:cubicBezTo>
                    <a:pt x="649" y="738"/>
                    <a:pt x="653" y="738"/>
                    <a:pt x="657" y="737"/>
                  </a:cubicBezTo>
                  <a:cubicBezTo>
                    <a:pt x="658" y="737"/>
                    <a:pt x="660" y="736"/>
                    <a:pt x="662" y="735"/>
                  </a:cubicBezTo>
                  <a:cubicBezTo>
                    <a:pt x="663" y="735"/>
                    <a:pt x="665" y="734"/>
                    <a:pt x="666" y="734"/>
                  </a:cubicBezTo>
                  <a:cubicBezTo>
                    <a:pt x="669" y="734"/>
                    <a:pt x="672" y="734"/>
                    <a:pt x="674" y="736"/>
                  </a:cubicBezTo>
                  <a:cubicBezTo>
                    <a:pt x="674" y="736"/>
                    <a:pt x="674" y="736"/>
                    <a:pt x="674" y="736"/>
                  </a:cubicBezTo>
                  <a:cubicBezTo>
                    <a:pt x="675" y="736"/>
                    <a:pt x="676" y="737"/>
                    <a:pt x="677" y="737"/>
                  </a:cubicBezTo>
                  <a:cubicBezTo>
                    <a:pt x="677" y="737"/>
                    <a:pt x="677" y="737"/>
                    <a:pt x="677" y="737"/>
                  </a:cubicBezTo>
                  <a:cubicBezTo>
                    <a:pt x="677" y="737"/>
                    <a:pt x="677" y="738"/>
                    <a:pt x="677" y="738"/>
                  </a:cubicBezTo>
                  <a:cubicBezTo>
                    <a:pt x="676" y="738"/>
                    <a:pt x="676" y="738"/>
                    <a:pt x="676" y="738"/>
                  </a:cubicBezTo>
                  <a:cubicBezTo>
                    <a:pt x="676" y="738"/>
                    <a:pt x="676" y="738"/>
                    <a:pt x="676" y="738"/>
                  </a:cubicBezTo>
                  <a:cubicBezTo>
                    <a:pt x="674" y="737"/>
                    <a:pt x="675" y="739"/>
                    <a:pt x="675" y="739"/>
                  </a:cubicBezTo>
                  <a:cubicBezTo>
                    <a:pt x="675" y="739"/>
                    <a:pt x="676" y="739"/>
                    <a:pt x="676" y="739"/>
                  </a:cubicBezTo>
                  <a:cubicBezTo>
                    <a:pt x="677" y="739"/>
                    <a:pt x="678" y="739"/>
                    <a:pt x="678" y="740"/>
                  </a:cubicBezTo>
                  <a:cubicBezTo>
                    <a:pt x="678" y="740"/>
                    <a:pt x="678" y="741"/>
                    <a:pt x="678" y="741"/>
                  </a:cubicBezTo>
                  <a:cubicBezTo>
                    <a:pt x="678" y="741"/>
                    <a:pt x="678" y="742"/>
                    <a:pt x="678" y="743"/>
                  </a:cubicBezTo>
                  <a:cubicBezTo>
                    <a:pt x="678" y="744"/>
                    <a:pt x="678" y="744"/>
                    <a:pt x="676" y="745"/>
                  </a:cubicBezTo>
                  <a:cubicBezTo>
                    <a:pt x="676" y="745"/>
                    <a:pt x="676" y="745"/>
                    <a:pt x="675" y="745"/>
                  </a:cubicBezTo>
                  <a:cubicBezTo>
                    <a:pt x="675" y="745"/>
                    <a:pt x="674" y="745"/>
                    <a:pt x="674" y="746"/>
                  </a:cubicBezTo>
                  <a:cubicBezTo>
                    <a:pt x="673" y="746"/>
                    <a:pt x="673" y="746"/>
                    <a:pt x="672" y="747"/>
                  </a:cubicBezTo>
                  <a:cubicBezTo>
                    <a:pt x="671" y="747"/>
                    <a:pt x="670" y="748"/>
                    <a:pt x="669" y="748"/>
                  </a:cubicBezTo>
                  <a:cubicBezTo>
                    <a:pt x="668" y="748"/>
                    <a:pt x="666" y="747"/>
                    <a:pt x="665" y="747"/>
                  </a:cubicBezTo>
                  <a:cubicBezTo>
                    <a:pt x="664" y="746"/>
                    <a:pt x="663" y="747"/>
                    <a:pt x="662" y="747"/>
                  </a:cubicBezTo>
                  <a:cubicBezTo>
                    <a:pt x="662" y="748"/>
                    <a:pt x="662" y="748"/>
                    <a:pt x="662" y="748"/>
                  </a:cubicBezTo>
                  <a:cubicBezTo>
                    <a:pt x="661" y="748"/>
                    <a:pt x="661" y="748"/>
                    <a:pt x="660" y="747"/>
                  </a:cubicBezTo>
                  <a:cubicBezTo>
                    <a:pt x="659" y="747"/>
                    <a:pt x="658" y="748"/>
                    <a:pt x="657" y="748"/>
                  </a:cubicBezTo>
                  <a:cubicBezTo>
                    <a:pt x="656" y="748"/>
                    <a:pt x="656" y="748"/>
                    <a:pt x="656" y="748"/>
                  </a:cubicBezTo>
                  <a:cubicBezTo>
                    <a:pt x="655" y="748"/>
                    <a:pt x="655" y="749"/>
                    <a:pt x="655" y="749"/>
                  </a:cubicBezTo>
                  <a:cubicBezTo>
                    <a:pt x="655" y="749"/>
                    <a:pt x="655" y="749"/>
                    <a:pt x="655" y="749"/>
                  </a:cubicBezTo>
                  <a:cubicBezTo>
                    <a:pt x="656" y="749"/>
                    <a:pt x="656" y="749"/>
                    <a:pt x="657" y="749"/>
                  </a:cubicBezTo>
                  <a:cubicBezTo>
                    <a:pt x="658" y="749"/>
                    <a:pt x="660" y="749"/>
                    <a:pt x="661" y="750"/>
                  </a:cubicBezTo>
                  <a:cubicBezTo>
                    <a:pt x="661" y="750"/>
                    <a:pt x="661" y="750"/>
                    <a:pt x="662" y="750"/>
                  </a:cubicBezTo>
                  <a:cubicBezTo>
                    <a:pt x="662" y="750"/>
                    <a:pt x="663" y="750"/>
                    <a:pt x="663" y="750"/>
                  </a:cubicBezTo>
                  <a:cubicBezTo>
                    <a:pt x="664" y="750"/>
                    <a:pt x="664" y="750"/>
                    <a:pt x="664" y="751"/>
                  </a:cubicBezTo>
                  <a:cubicBezTo>
                    <a:pt x="664" y="751"/>
                    <a:pt x="664" y="751"/>
                    <a:pt x="664" y="751"/>
                  </a:cubicBezTo>
                  <a:cubicBezTo>
                    <a:pt x="664" y="751"/>
                    <a:pt x="664" y="751"/>
                    <a:pt x="664" y="751"/>
                  </a:cubicBezTo>
                  <a:cubicBezTo>
                    <a:pt x="664" y="751"/>
                    <a:pt x="664" y="751"/>
                    <a:pt x="664" y="751"/>
                  </a:cubicBezTo>
                  <a:cubicBezTo>
                    <a:pt x="663" y="751"/>
                    <a:pt x="662" y="751"/>
                    <a:pt x="662" y="751"/>
                  </a:cubicBezTo>
                  <a:cubicBezTo>
                    <a:pt x="661" y="752"/>
                    <a:pt x="661" y="752"/>
                    <a:pt x="660" y="752"/>
                  </a:cubicBezTo>
                  <a:cubicBezTo>
                    <a:pt x="661" y="752"/>
                    <a:pt x="662" y="752"/>
                    <a:pt x="663" y="751"/>
                  </a:cubicBezTo>
                  <a:cubicBezTo>
                    <a:pt x="663" y="751"/>
                    <a:pt x="664" y="751"/>
                    <a:pt x="664" y="751"/>
                  </a:cubicBezTo>
                  <a:cubicBezTo>
                    <a:pt x="665" y="752"/>
                    <a:pt x="666" y="754"/>
                    <a:pt x="667" y="753"/>
                  </a:cubicBezTo>
                  <a:cubicBezTo>
                    <a:pt x="668" y="753"/>
                    <a:pt x="668" y="752"/>
                    <a:pt x="669" y="752"/>
                  </a:cubicBezTo>
                  <a:cubicBezTo>
                    <a:pt x="670" y="751"/>
                    <a:pt x="671" y="750"/>
                    <a:pt x="672" y="751"/>
                  </a:cubicBezTo>
                  <a:cubicBezTo>
                    <a:pt x="672" y="751"/>
                    <a:pt x="672" y="751"/>
                    <a:pt x="673" y="752"/>
                  </a:cubicBezTo>
                  <a:cubicBezTo>
                    <a:pt x="673" y="752"/>
                    <a:pt x="674" y="752"/>
                    <a:pt x="674" y="752"/>
                  </a:cubicBezTo>
                  <a:cubicBezTo>
                    <a:pt x="675" y="752"/>
                    <a:pt x="675" y="752"/>
                    <a:pt x="674" y="752"/>
                  </a:cubicBezTo>
                  <a:cubicBezTo>
                    <a:pt x="674" y="753"/>
                    <a:pt x="674" y="753"/>
                    <a:pt x="674" y="753"/>
                  </a:cubicBezTo>
                  <a:cubicBezTo>
                    <a:pt x="674" y="754"/>
                    <a:pt x="674" y="754"/>
                    <a:pt x="673" y="754"/>
                  </a:cubicBezTo>
                  <a:cubicBezTo>
                    <a:pt x="672" y="755"/>
                    <a:pt x="672" y="756"/>
                    <a:pt x="671" y="757"/>
                  </a:cubicBezTo>
                  <a:cubicBezTo>
                    <a:pt x="671" y="758"/>
                    <a:pt x="671" y="758"/>
                    <a:pt x="670" y="759"/>
                  </a:cubicBezTo>
                  <a:cubicBezTo>
                    <a:pt x="670" y="759"/>
                    <a:pt x="669" y="758"/>
                    <a:pt x="669" y="760"/>
                  </a:cubicBezTo>
                  <a:cubicBezTo>
                    <a:pt x="669" y="760"/>
                    <a:pt x="669" y="761"/>
                    <a:pt x="670" y="761"/>
                  </a:cubicBezTo>
                  <a:cubicBezTo>
                    <a:pt x="670" y="761"/>
                    <a:pt x="670" y="761"/>
                    <a:pt x="670" y="761"/>
                  </a:cubicBezTo>
                  <a:cubicBezTo>
                    <a:pt x="671" y="761"/>
                    <a:pt x="671" y="761"/>
                    <a:pt x="672" y="761"/>
                  </a:cubicBezTo>
                  <a:cubicBezTo>
                    <a:pt x="672" y="761"/>
                    <a:pt x="672" y="762"/>
                    <a:pt x="672" y="762"/>
                  </a:cubicBezTo>
                  <a:cubicBezTo>
                    <a:pt x="672" y="762"/>
                    <a:pt x="672" y="762"/>
                    <a:pt x="672" y="762"/>
                  </a:cubicBezTo>
                  <a:cubicBezTo>
                    <a:pt x="672" y="762"/>
                    <a:pt x="672" y="763"/>
                    <a:pt x="672" y="763"/>
                  </a:cubicBezTo>
                  <a:cubicBezTo>
                    <a:pt x="671" y="764"/>
                    <a:pt x="672" y="764"/>
                    <a:pt x="672" y="765"/>
                  </a:cubicBezTo>
                  <a:cubicBezTo>
                    <a:pt x="673" y="765"/>
                    <a:pt x="673" y="766"/>
                    <a:pt x="673" y="767"/>
                  </a:cubicBezTo>
                  <a:cubicBezTo>
                    <a:pt x="673" y="767"/>
                    <a:pt x="673" y="768"/>
                    <a:pt x="673" y="768"/>
                  </a:cubicBezTo>
                  <a:cubicBezTo>
                    <a:pt x="673" y="768"/>
                    <a:pt x="673" y="769"/>
                    <a:pt x="673" y="769"/>
                  </a:cubicBezTo>
                  <a:cubicBezTo>
                    <a:pt x="674" y="770"/>
                    <a:pt x="674" y="770"/>
                    <a:pt x="675" y="770"/>
                  </a:cubicBezTo>
                  <a:cubicBezTo>
                    <a:pt x="675" y="771"/>
                    <a:pt x="675" y="771"/>
                    <a:pt x="675" y="771"/>
                  </a:cubicBezTo>
                  <a:cubicBezTo>
                    <a:pt x="677" y="772"/>
                    <a:pt x="679" y="772"/>
                    <a:pt x="680" y="772"/>
                  </a:cubicBezTo>
                  <a:cubicBezTo>
                    <a:pt x="680" y="772"/>
                    <a:pt x="680" y="773"/>
                    <a:pt x="680" y="773"/>
                  </a:cubicBezTo>
                  <a:cubicBezTo>
                    <a:pt x="680" y="773"/>
                    <a:pt x="680" y="774"/>
                    <a:pt x="680" y="774"/>
                  </a:cubicBezTo>
                  <a:cubicBezTo>
                    <a:pt x="679" y="774"/>
                    <a:pt x="679" y="774"/>
                    <a:pt x="679" y="774"/>
                  </a:cubicBezTo>
                  <a:cubicBezTo>
                    <a:pt x="679" y="774"/>
                    <a:pt x="679" y="774"/>
                    <a:pt x="679" y="774"/>
                  </a:cubicBezTo>
                  <a:cubicBezTo>
                    <a:pt x="679" y="774"/>
                    <a:pt x="679" y="774"/>
                    <a:pt x="679" y="774"/>
                  </a:cubicBezTo>
                  <a:cubicBezTo>
                    <a:pt x="679" y="775"/>
                    <a:pt x="680" y="775"/>
                    <a:pt x="680" y="775"/>
                  </a:cubicBezTo>
                  <a:cubicBezTo>
                    <a:pt x="681" y="776"/>
                    <a:pt x="682" y="776"/>
                    <a:pt x="683" y="776"/>
                  </a:cubicBezTo>
                  <a:cubicBezTo>
                    <a:pt x="684" y="776"/>
                    <a:pt x="684" y="776"/>
                    <a:pt x="685" y="776"/>
                  </a:cubicBezTo>
                  <a:cubicBezTo>
                    <a:pt x="685" y="776"/>
                    <a:pt x="686" y="777"/>
                    <a:pt x="686" y="776"/>
                  </a:cubicBezTo>
                  <a:cubicBezTo>
                    <a:pt x="687" y="776"/>
                    <a:pt x="688" y="776"/>
                    <a:pt x="689" y="776"/>
                  </a:cubicBezTo>
                  <a:cubicBezTo>
                    <a:pt x="690" y="777"/>
                    <a:pt x="690" y="777"/>
                    <a:pt x="690" y="778"/>
                  </a:cubicBezTo>
                  <a:cubicBezTo>
                    <a:pt x="692" y="778"/>
                    <a:pt x="693" y="778"/>
                    <a:pt x="694" y="777"/>
                  </a:cubicBezTo>
                  <a:cubicBezTo>
                    <a:pt x="695" y="777"/>
                    <a:pt x="696" y="776"/>
                    <a:pt x="697" y="776"/>
                  </a:cubicBezTo>
                  <a:cubicBezTo>
                    <a:pt x="697" y="776"/>
                    <a:pt x="697" y="776"/>
                    <a:pt x="697" y="776"/>
                  </a:cubicBezTo>
                  <a:cubicBezTo>
                    <a:pt x="697" y="777"/>
                    <a:pt x="698" y="777"/>
                    <a:pt x="699" y="777"/>
                  </a:cubicBezTo>
                  <a:cubicBezTo>
                    <a:pt x="699" y="777"/>
                    <a:pt x="700" y="777"/>
                    <a:pt x="701" y="778"/>
                  </a:cubicBezTo>
                  <a:cubicBezTo>
                    <a:pt x="701" y="779"/>
                    <a:pt x="703" y="779"/>
                    <a:pt x="703" y="780"/>
                  </a:cubicBezTo>
                  <a:cubicBezTo>
                    <a:pt x="703" y="780"/>
                    <a:pt x="703" y="781"/>
                    <a:pt x="703" y="781"/>
                  </a:cubicBezTo>
                  <a:cubicBezTo>
                    <a:pt x="702" y="781"/>
                    <a:pt x="702" y="781"/>
                    <a:pt x="702" y="781"/>
                  </a:cubicBezTo>
                  <a:cubicBezTo>
                    <a:pt x="702" y="781"/>
                    <a:pt x="702" y="781"/>
                    <a:pt x="702" y="781"/>
                  </a:cubicBezTo>
                  <a:cubicBezTo>
                    <a:pt x="703" y="782"/>
                    <a:pt x="704" y="782"/>
                    <a:pt x="705" y="782"/>
                  </a:cubicBezTo>
                  <a:cubicBezTo>
                    <a:pt x="705" y="782"/>
                    <a:pt x="705" y="782"/>
                    <a:pt x="705" y="782"/>
                  </a:cubicBezTo>
                  <a:cubicBezTo>
                    <a:pt x="705" y="782"/>
                    <a:pt x="705" y="782"/>
                    <a:pt x="705" y="782"/>
                  </a:cubicBezTo>
                  <a:cubicBezTo>
                    <a:pt x="706" y="782"/>
                    <a:pt x="706" y="783"/>
                    <a:pt x="705" y="783"/>
                  </a:cubicBezTo>
                  <a:cubicBezTo>
                    <a:pt x="705" y="783"/>
                    <a:pt x="705" y="783"/>
                    <a:pt x="705" y="783"/>
                  </a:cubicBezTo>
                  <a:cubicBezTo>
                    <a:pt x="705" y="783"/>
                    <a:pt x="705" y="783"/>
                    <a:pt x="705" y="783"/>
                  </a:cubicBezTo>
                  <a:cubicBezTo>
                    <a:pt x="704" y="783"/>
                    <a:pt x="704" y="783"/>
                    <a:pt x="704" y="783"/>
                  </a:cubicBezTo>
                  <a:cubicBezTo>
                    <a:pt x="704" y="783"/>
                    <a:pt x="703" y="783"/>
                    <a:pt x="703" y="782"/>
                  </a:cubicBezTo>
                  <a:cubicBezTo>
                    <a:pt x="703" y="783"/>
                    <a:pt x="703" y="783"/>
                    <a:pt x="702" y="783"/>
                  </a:cubicBezTo>
                  <a:cubicBezTo>
                    <a:pt x="702" y="783"/>
                    <a:pt x="701" y="783"/>
                    <a:pt x="700" y="783"/>
                  </a:cubicBezTo>
                  <a:cubicBezTo>
                    <a:pt x="698" y="783"/>
                    <a:pt x="697" y="785"/>
                    <a:pt x="696" y="785"/>
                  </a:cubicBezTo>
                  <a:cubicBezTo>
                    <a:pt x="694" y="786"/>
                    <a:pt x="692" y="786"/>
                    <a:pt x="691" y="787"/>
                  </a:cubicBezTo>
                  <a:cubicBezTo>
                    <a:pt x="690" y="787"/>
                    <a:pt x="689" y="787"/>
                    <a:pt x="688" y="788"/>
                  </a:cubicBezTo>
                  <a:cubicBezTo>
                    <a:pt x="688" y="788"/>
                    <a:pt x="687" y="788"/>
                    <a:pt x="687" y="788"/>
                  </a:cubicBezTo>
                  <a:cubicBezTo>
                    <a:pt x="686" y="788"/>
                    <a:pt x="685" y="789"/>
                    <a:pt x="684" y="790"/>
                  </a:cubicBezTo>
                  <a:cubicBezTo>
                    <a:pt x="684" y="790"/>
                    <a:pt x="683" y="790"/>
                    <a:pt x="682" y="790"/>
                  </a:cubicBezTo>
                  <a:cubicBezTo>
                    <a:pt x="682" y="791"/>
                    <a:pt x="680" y="791"/>
                    <a:pt x="679" y="790"/>
                  </a:cubicBezTo>
                  <a:cubicBezTo>
                    <a:pt x="679" y="790"/>
                    <a:pt x="679" y="789"/>
                    <a:pt x="679" y="789"/>
                  </a:cubicBezTo>
                  <a:cubicBezTo>
                    <a:pt x="679" y="788"/>
                    <a:pt x="679" y="788"/>
                    <a:pt x="678" y="788"/>
                  </a:cubicBezTo>
                  <a:cubicBezTo>
                    <a:pt x="677" y="789"/>
                    <a:pt x="677" y="789"/>
                    <a:pt x="677" y="789"/>
                  </a:cubicBezTo>
                  <a:cubicBezTo>
                    <a:pt x="676" y="790"/>
                    <a:pt x="676" y="790"/>
                    <a:pt x="675" y="791"/>
                  </a:cubicBezTo>
                  <a:cubicBezTo>
                    <a:pt x="675" y="792"/>
                    <a:pt x="675" y="792"/>
                    <a:pt x="675" y="793"/>
                  </a:cubicBezTo>
                  <a:cubicBezTo>
                    <a:pt x="675" y="793"/>
                    <a:pt x="675" y="793"/>
                    <a:pt x="675" y="793"/>
                  </a:cubicBezTo>
                  <a:cubicBezTo>
                    <a:pt x="675" y="793"/>
                    <a:pt x="675" y="793"/>
                    <a:pt x="675" y="793"/>
                  </a:cubicBezTo>
                  <a:cubicBezTo>
                    <a:pt x="675" y="793"/>
                    <a:pt x="675" y="793"/>
                    <a:pt x="675" y="793"/>
                  </a:cubicBezTo>
                  <a:cubicBezTo>
                    <a:pt x="675" y="793"/>
                    <a:pt x="674" y="794"/>
                    <a:pt x="674" y="794"/>
                  </a:cubicBezTo>
                  <a:cubicBezTo>
                    <a:pt x="673" y="795"/>
                    <a:pt x="672" y="795"/>
                    <a:pt x="672" y="796"/>
                  </a:cubicBezTo>
                  <a:cubicBezTo>
                    <a:pt x="671" y="796"/>
                    <a:pt x="671" y="798"/>
                    <a:pt x="670" y="798"/>
                  </a:cubicBezTo>
                  <a:cubicBezTo>
                    <a:pt x="669" y="799"/>
                    <a:pt x="668" y="799"/>
                    <a:pt x="667" y="800"/>
                  </a:cubicBezTo>
                  <a:cubicBezTo>
                    <a:pt x="666" y="800"/>
                    <a:pt x="666" y="800"/>
                    <a:pt x="666" y="800"/>
                  </a:cubicBezTo>
                  <a:cubicBezTo>
                    <a:pt x="665" y="801"/>
                    <a:pt x="665" y="801"/>
                    <a:pt x="664" y="802"/>
                  </a:cubicBezTo>
                  <a:cubicBezTo>
                    <a:pt x="664" y="802"/>
                    <a:pt x="664" y="803"/>
                    <a:pt x="663" y="803"/>
                  </a:cubicBezTo>
                  <a:cubicBezTo>
                    <a:pt x="663" y="803"/>
                    <a:pt x="661" y="804"/>
                    <a:pt x="661" y="803"/>
                  </a:cubicBezTo>
                  <a:cubicBezTo>
                    <a:pt x="660" y="803"/>
                    <a:pt x="660" y="802"/>
                    <a:pt x="659" y="801"/>
                  </a:cubicBezTo>
                  <a:cubicBezTo>
                    <a:pt x="659" y="801"/>
                    <a:pt x="659" y="800"/>
                    <a:pt x="658" y="800"/>
                  </a:cubicBezTo>
                  <a:cubicBezTo>
                    <a:pt x="658" y="800"/>
                    <a:pt x="658" y="800"/>
                    <a:pt x="657" y="800"/>
                  </a:cubicBezTo>
                  <a:cubicBezTo>
                    <a:pt x="657" y="800"/>
                    <a:pt x="657" y="799"/>
                    <a:pt x="657" y="799"/>
                  </a:cubicBezTo>
                  <a:cubicBezTo>
                    <a:pt x="657" y="798"/>
                    <a:pt x="657" y="798"/>
                    <a:pt x="657" y="797"/>
                  </a:cubicBezTo>
                  <a:cubicBezTo>
                    <a:pt x="656" y="796"/>
                    <a:pt x="656" y="795"/>
                    <a:pt x="656" y="795"/>
                  </a:cubicBezTo>
                  <a:cubicBezTo>
                    <a:pt x="656" y="793"/>
                    <a:pt x="657" y="792"/>
                    <a:pt x="658" y="792"/>
                  </a:cubicBezTo>
                  <a:cubicBezTo>
                    <a:pt x="659" y="791"/>
                    <a:pt x="659" y="791"/>
                    <a:pt x="659" y="790"/>
                  </a:cubicBezTo>
                  <a:cubicBezTo>
                    <a:pt x="659" y="790"/>
                    <a:pt x="659" y="789"/>
                    <a:pt x="659" y="789"/>
                  </a:cubicBezTo>
                  <a:cubicBezTo>
                    <a:pt x="660" y="789"/>
                    <a:pt x="660" y="789"/>
                    <a:pt x="661" y="788"/>
                  </a:cubicBezTo>
                  <a:cubicBezTo>
                    <a:pt x="661" y="788"/>
                    <a:pt x="662" y="787"/>
                    <a:pt x="662" y="787"/>
                  </a:cubicBezTo>
                  <a:cubicBezTo>
                    <a:pt x="662" y="787"/>
                    <a:pt x="663" y="787"/>
                    <a:pt x="663" y="787"/>
                  </a:cubicBezTo>
                  <a:cubicBezTo>
                    <a:pt x="663" y="786"/>
                    <a:pt x="664" y="786"/>
                    <a:pt x="664" y="786"/>
                  </a:cubicBezTo>
                  <a:cubicBezTo>
                    <a:pt x="665" y="786"/>
                    <a:pt x="665" y="785"/>
                    <a:pt x="666" y="785"/>
                  </a:cubicBezTo>
                  <a:cubicBezTo>
                    <a:pt x="667" y="785"/>
                    <a:pt x="668" y="785"/>
                    <a:pt x="669" y="785"/>
                  </a:cubicBezTo>
                  <a:cubicBezTo>
                    <a:pt x="670" y="784"/>
                    <a:pt x="670" y="783"/>
                    <a:pt x="671" y="783"/>
                  </a:cubicBezTo>
                  <a:cubicBezTo>
                    <a:pt x="672" y="783"/>
                    <a:pt x="673" y="783"/>
                    <a:pt x="674" y="783"/>
                  </a:cubicBezTo>
                  <a:cubicBezTo>
                    <a:pt x="675" y="783"/>
                    <a:pt x="675" y="783"/>
                    <a:pt x="675" y="783"/>
                  </a:cubicBezTo>
                  <a:cubicBezTo>
                    <a:pt x="676" y="784"/>
                    <a:pt x="676" y="784"/>
                    <a:pt x="677" y="785"/>
                  </a:cubicBezTo>
                  <a:cubicBezTo>
                    <a:pt x="677" y="784"/>
                    <a:pt x="677" y="783"/>
                    <a:pt x="678" y="783"/>
                  </a:cubicBezTo>
                  <a:cubicBezTo>
                    <a:pt x="679" y="782"/>
                    <a:pt x="682" y="782"/>
                    <a:pt x="682" y="781"/>
                  </a:cubicBezTo>
                  <a:cubicBezTo>
                    <a:pt x="680" y="781"/>
                    <a:pt x="679" y="781"/>
                    <a:pt x="677" y="781"/>
                  </a:cubicBezTo>
                  <a:cubicBezTo>
                    <a:pt x="677" y="781"/>
                    <a:pt x="676" y="781"/>
                    <a:pt x="675" y="781"/>
                  </a:cubicBezTo>
                  <a:cubicBezTo>
                    <a:pt x="674" y="781"/>
                    <a:pt x="674" y="780"/>
                    <a:pt x="673" y="781"/>
                  </a:cubicBezTo>
                  <a:cubicBezTo>
                    <a:pt x="673" y="781"/>
                    <a:pt x="673" y="781"/>
                    <a:pt x="673" y="781"/>
                  </a:cubicBezTo>
                  <a:cubicBezTo>
                    <a:pt x="673" y="781"/>
                    <a:pt x="672" y="782"/>
                    <a:pt x="672" y="782"/>
                  </a:cubicBezTo>
                  <a:cubicBezTo>
                    <a:pt x="671" y="782"/>
                    <a:pt x="671" y="782"/>
                    <a:pt x="670" y="782"/>
                  </a:cubicBezTo>
                  <a:cubicBezTo>
                    <a:pt x="670" y="782"/>
                    <a:pt x="670" y="782"/>
                    <a:pt x="670" y="782"/>
                  </a:cubicBezTo>
                  <a:cubicBezTo>
                    <a:pt x="670" y="780"/>
                    <a:pt x="672" y="780"/>
                    <a:pt x="673" y="779"/>
                  </a:cubicBezTo>
                  <a:cubicBezTo>
                    <a:pt x="673" y="779"/>
                    <a:pt x="673" y="779"/>
                    <a:pt x="673" y="778"/>
                  </a:cubicBezTo>
                  <a:cubicBezTo>
                    <a:pt x="674" y="778"/>
                    <a:pt x="674" y="777"/>
                    <a:pt x="674" y="776"/>
                  </a:cubicBezTo>
                  <a:cubicBezTo>
                    <a:pt x="675" y="776"/>
                    <a:pt x="675" y="776"/>
                    <a:pt x="676" y="776"/>
                  </a:cubicBezTo>
                  <a:cubicBezTo>
                    <a:pt x="676" y="776"/>
                    <a:pt x="677" y="776"/>
                    <a:pt x="677" y="775"/>
                  </a:cubicBezTo>
                  <a:cubicBezTo>
                    <a:pt x="677" y="775"/>
                    <a:pt x="678" y="775"/>
                    <a:pt x="678" y="775"/>
                  </a:cubicBezTo>
                  <a:cubicBezTo>
                    <a:pt x="677" y="775"/>
                    <a:pt x="677" y="776"/>
                    <a:pt x="676" y="776"/>
                  </a:cubicBezTo>
                  <a:cubicBezTo>
                    <a:pt x="676" y="776"/>
                    <a:pt x="675" y="776"/>
                    <a:pt x="674" y="776"/>
                  </a:cubicBezTo>
                  <a:cubicBezTo>
                    <a:pt x="674" y="776"/>
                    <a:pt x="674" y="776"/>
                    <a:pt x="674" y="776"/>
                  </a:cubicBezTo>
                  <a:cubicBezTo>
                    <a:pt x="674" y="776"/>
                    <a:pt x="674" y="776"/>
                    <a:pt x="674" y="776"/>
                  </a:cubicBezTo>
                  <a:cubicBezTo>
                    <a:pt x="674" y="776"/>
                    <a:pt x="674" y="776"/>
                    <a:pt x="673" y="776"/>
                  </a:cubicBezTo>
                  <a:cubicBezTo>
                    <a:pt x="673" y="776"/>
                    <a:pt x="673" y="775"/>
                    <a:pt x="673" y="776"/>
                  </a:cubicBezTo>
                  <a:cubicBezTo>
                    <a:pt x="673" y="776"/>
                    <a:pt x="672" y="776"/>
                    <a:pt x="672" y="777"/>
                  </a:cubicBezTo>
                  <a:cubicBezTo>
                    <a:pt x="672" y="777"/>
                    <a:pt x="672" y="778"/>
                    <a:pt x="672" y="778"/>
                  </a:cubicBezTo>
                  <a:cubicBezTo>
                    <a:pt x="671" y="779"/>
                    <a:pt x="670" y="778"/>
                    <a:pt x="670" y="779"/>
                  </a:cubicBezTo>
                  <a:cubicBezTo>
                    <a:pt x="670" y="779"/>
                    <a:pt x="670" y="779"/>
                    <a:pt x="670" y="779"/>
                  </a:cubicBezTo>
                  <a:cubicBezTo>
                    <a:pt x="670" y="780"/>
                    <a:pt x="670" y="780"/>
                    <a:pt x="670" y="780"/>
                  </a:cubicBezTo>
                  <a:cubicBezTo>
                    <a:pt x="669" y="780"/>
                    <a:pt x="669" y="780"/>
                    <a:pt x="668" y="780"/>
                  </a:cubicBezTo>
                  <a:cubicBezTo>
                    <a:pt x="668" y="780"/>
                    <a:pt x="668" y="780"/>
                    <a:pt x="668" y="780"/>
                  </a:cubicBezTo>
                  <a:cubicBezTo>
                    <a:pt x="668" y="780"/>
                    <a:pt x="668" y="780"/>
                    <a:pt x="668" y="780"/>
                  </a:cubicBezTo>
                  <a:cubicBezTo>
                    <a:pt x="667" y="781"/>
                    <a:pt x="666" y="781"/>
                    <a:pt x="665" y="782"/>
                  </a:cubicBezTo>
                  <a:cubicBezTo>
                    <a:pt x="665" y="782"/>
                    <a:pt x="664" y="782"/>
                    <a:pt x="663" y="782"/>
                  </a:cubicBezTo>
                  <a:cubicBezTo>
                    <a:pt x="663" y="782"/>
                    <a:pt x="662" y="783"/>
                    <a:pt x="662" y="783"/>
                  </a:cubicBezTo>
                  <a:cubicBezTo>
                    <a:pt x="662" y="783"/>
                    <a:pt x="662" y="783"/>
                    <a:pt x="662" y="783"/>
                  </a:cubicBezTo>
                  <a:cubicBezTo>
                    <a:pt x="661" y="783"/>
                    <a:pt x="660" y="783"/>
                    <a:pt x="660" y="782"/>
                  </a:cubicBezTo>
                  <a:cubicBezTo>
                    <a:pt x="660" y="782"/>
                    <a:pt x="660" y="782"/>
                    <a:pt x="660" y="782"/>
                  </a:cubicBezTo>
                  <a:cubicBezTo>
                    <a:pt x="660" y="781"/>
                    <a:pt x="659" y="781"/>
                    <a:pt x="659" y="781"/>
                  </a:cubicBezTo>
                  <a:cubicBezTo>
                    <a:pt x="659" y="782"/>
                    <a:pt x="659" y="782"/>
                    <a:pt x="659" y="782"/>
                  </a:cubicBezTo>
                  <a:cubicBezTo>
                    <a:pt x="658" y="782"/>
                    <a:pt x="658" y="782"/>
                    <a:pt x="657" y="783"/>
                  </a:cubicBezTo>
                  <a:cubicBezTo>
                    <a:pt x="657" y="783"/>
                    <a:pt x="657" y="783"/>
                    <a:pt x="657" y="783"/>
                  </a:cubicBezTo>
                  <a:cubicBezTo>
                    <a:pt x="657" y="783"/>
                    <a:pt x="657" y="784"/>
                    <a:pt x="657" y="784"/>
                  </a:cubicBezTo>
                  <a:cubicBezTo>
                    <a:pt x="656" y="784"/>
                    <a:pt x="654" y="783"/>
                    <a:pt x="654" y="784"/>
                  </a:cubicBezTo>
                  <a:cubicBezTo>
                    <a:pt x="654" y="785"/>
                    <a:pt x="653" y="785"/>
                    <a:pt x="653" y="785"/>
                  </a:cubicBezTo>
                  <a:cubicBezTo>
                    <a:pt x="652" y="785"/>
                    <a:pt x="651" y="784"/>
                    <a:pt x="651" y="783"/>
                  </a:cubicBezTo>
                  <a:cubicBezTo>
                    <a:pt x="650" y="783"/>
                    <a:pt x="650" y="783"/>
                    <a:pt x="649" y="783"/>
                  </a:cubicBezTo>
                  <a:cubicBezTo>
                    <a:pt x="648" y="782"/>
                    <a:pt x="647" y="783"/>
                    <a:pt x="646" y="783"/>
                  </a:cubicBezTo>
                  <a:cubicBezTo>
                    <a:pt x="646" y="783"/>
                    <a:pt x="646" y="783"/>
                    <a:pt x="646" y="783"/>
                  </a:cubicBezTo>
                  <a:cubicBezTo>
                    <a:pt x="646" y="783"/>
                    <a:pt x="646" y="783"/>
                    <a:pt x="646" y="783"/>
                  </a:cubicBezTo>
                  <a:cubicBezTo>
                    <a:pt x="646" y="783"/>
                    <a:pt x="646" y="783"/>
                    <a:pt x="646" y="783"/>
                  </a:cubicBezTo>
                  <a:cubicBezTo>
                    <a:pt x="646" y="780"/>
                    <a:pt x="646" y="780"/>
                    <a:pt x="646" y="780"/>
                  </a:cubicBezTo>
                  <a:cubicBezTo>
                    <a:pt x="646" y="780"/>
                    <a:pt x="646" y="780"/>
                    <a:pt x="646" y="779"/>
                  </a:cubicBezTo>
                  <a:cubicBezTo>
                    <a:pt x="646" y="779"/>
                    <a:pt x="646" y="779"/>
                    <a:pt x="646" y="779"/>
                  </a:cubicBezTo>
                  <a:cubicBezTo>
                    <a:pt x="645" y="778"/>
                    <a:pt x="645" y="778"/>
                    <a:pt x="645" y="778"/>
                  </a:cubicBezTo>
                  <a:cubicBezTo>
                    <a:pt x="644" y="777"/>
                    <a:pt x="644" y="777"/>
                    <a:pt x="644" y="777"/>
                  </a:cubicBezTo>
                  <a:cubicBezTo>
                    <a:pt x="644" y="777"/>
                    <a:pt x="644" y="777"/>
                    <a:pt x="644" y="777"/>
                  </a:cubicBezTo>
                  <a:cubicBezTo>
                    <a:pt x="644" y="777"/>
                    <a:pt x="643" y="776"/>
                    <a:pt x="643" y="776"/>
                  </a:cubicBezTo>
                  <a:cubicBezTo>
                    <a:pt x="643" y="776"/>
                    <a:pt x="644" y="776"/>
                    <a:pt x="644" y="776"/>
                  </a:cubicBezTo>
                  <a:cubicBezTo>
                    <a:pt x="644" y="776"/>
                    <a:pt x="644" y="776"/>
                    <a:pt x="644" y="776"/>
                  </a:cubicBezTo>
                  <a:cubicBezTo>
                    <a:pt x="644" y="774"/>
                    <a:pt x="644" y="774"/>
                    <a:pt x="644" y="774"/>
                  </a:cubicBezTo>
                  <a:cubicBezTo>
                    <a:pt x="644" y="764"/>
                    <a:pt x="644" y="764"/>
                    <a:pt x="644" y="764"/>
                  </a:cubicBezTo>
                  <a:cubicBezTo>
                    <a:pt x="644" y="762"/>
                    <a:pt x="644" y="762"/>
                    <a:pt x="644" y="762"/>
                  </a:cubicBezTo>
                  <a:cubicBezTo>
                    <a:pt x="644" y="762"/>
                    <a:pt x="644" y="762"/>
                    <a:pt x="644" y="762"/>
                  </a:cubicBezTo>
                  <a:cubicBezTo>
                    <a:pt x="644" y="761"/>
                    <a:pt x="644" y="760"/>
                    <a:pt x="644" y="760"/>
                  </a:cubicBezTo>
                  <a:cubicBezTo>
                    <a:pt x="643" y="760"/>
                    <a:pt x="643" y="760"/>
                    <a:pt x="643" y="759"/>
                  </a:cubicBezTo>
                  <a:cubicBezTo>
                    <a:pt x="642" y="759"/>
                    <a:pt x="641" y="758"/>
                    <a:pt x="640" y="758"/>
                  </a:cubicBezTo>
                  <a:cubicBezTo>
                    <a:pt x="640" y="758"/>
                    <a:pt x="640" y="758"/>
                    <a:pt x="640" y="758"/>
                  </a:cubicBezTo>
                  <a:cubicBezTo>
                    <a:pt x="640" y="757"/>
                    <a:pt x="640" y="757"/>
                    <a:pt x="640" y="757"/>
                  </a:cubicBezTo>
                  <a:cubicBezTo>
                    <a:pt x="640" y="757"/>
                    <a:pt x="640" y="757"/>
                    <a:pt x="640" y="757"/>
                  </a:cubicBezTo>
                  <a:cubicBezTo>
                    <a:pt x="640" y="757"/>
                    <a:pt x="641" y="756"/>
                    <a:pt x="641" y="756"/>
                  </a:cubicBezTo>
                  <a:cubicBezTo>
                    <a:pt x="641" y="756"/>
                    <a:pt x="641" y="756"/>
                    <a:pt x="641" y="756"/>
                  </a:cubicBezTo>
                  <a:cubicBezTo>
                    <a:pt x="641" y="756"/>
                    <a:pt x="641" y="756"/>
                    <a:pt x="641" y="756"/>
                  </a:cubicBezTo>
                  <a:cubicBezTo>
                    <a:pt x="641" y="757"/>
                    <a:pt x="641" y="757"/>
                    <a:pt x="641" y="757"/>
                  </a:cubicBezTo>
                  <a:cubicBezTo>
                    <a:pt x="640" y="757"/>
                    <a:pt x="640" y="757"/>
                    <a:pt x="640" y="757"/>
                  </a:cubicBezTo>
                  <a:cubicBezTo>
                    <a:pt x="640" y="758"/>
                    <a:pt x="640" y="758"/>
                    <a:pt x="640" y="758"/>
                  </a:cubicBezTo>
                  <a:cubicBezTo>
                    <a:pt x="640" y="758"/>
                    <a:pt x="640" y="758"/>
                    <a:pt x="640" y="758"/>
                  </a:cubicBezTo>
                  <a:cubicBezTo>
                    <a:pt x="640" y="757"/>
                    <a:pt x="640" y="757"/>
                    <a:pt x="639" y="757"/>
                  </a:cubicBezTo>
                  <a:cubicBezTo>
                    <a:pt x="639" y="757"/>
                    <a:pt x="639" y="757"/>
                    <a:pt x="639" y="757"/>
                  </a:cubicBezTo>
                  <a:cubicBezTo>
                    <a:pt x="639" y="758"/>
                    <a:pt x="639" y="758"/>
                    <a:pt x="638" y="758"/>
                  </a:cubicBezTo>
                  <a:cubicBezTo>
                    <a:pt x="638" y="758"/>
                    <a:pt x="637" y="757"/>
                    <a:pt x="636" y="757"/>
                  </a:cubicBezTo>
                  <a:cubicBezTo>
                    <a:pt x="636" y="757"/>
                    <a:pt x="636" y="757"/>
                    <a:pt x="636" y="757"/>
                  </a:cubicBezTo>
                  <a:cubicBezTo>
                    <a:pt x="636" y="757"/>
                    <a:pt x="636" y="757"/>
                    <a:pt x="636" y="757"/>
                  </a:cubicBezTo>
                  <a:cubicBezTo>
                    <a:pt x="635" y="757"/>
                    <a:pt x="635" y="758"/>
                    <a:pt x="634" y="758"/>
                  </a:cubicBezTo>
                  <a:cubicBezTo>
                    <a:pt x="634" y="758"/>
                    <a:pt x="634" y="757"/>
                    <a:pt x="633" y="757"/>
                  </a:cubicBezTo>
                  <a:cubicBezTo>
                    <a:pt x="632" y="757"/>
                    <a:pt x="632" y="757"/>
                    <a:pt x="631" y="757"/>
                  </a:cubicBezTo>
                  <a:cubicBezTo>
                    <a:pt x="631" y="757"/>
                    <a:pt x="631" y="757"/>
                    <a:pt x="631" y="757"/>
                  </a:cubicBezTo>
                  <a:cubicBezTo>
                    <a:pt x="631" y="757"/>
                    <a:pt x="631" y="757"/>
                    <a:pt x="631" y="757"/>
                  </a:cubicBezTo>
                  <a:cubicBezTo>
                    <a:pt x="631" y="757"/>
                    <a:pt x="631" y="757"/>
                    <a:pt x="631" y="757"/>
                  </a:cubicBezTo>
                  <a:cubicBezTo>
                    <a:pt x="630" y="757"/>
                    <a:pt x="630" y="757"/>
                    <a:pt x="630" y="757"/>
                  </a:cubicBezTo>
                  <a:cubicBezTo>
                    <a:pt x="630" y="758"/>
                    <a:pt x="629" y="758"/>
                    <a:pt x="629" y="758"/>
                  </a:cubicBezTo>
                  <a:cubicBezTo>
                    <a:pt x="629" y="758"/>
                    <a:pt x="629" y="759"/>
                    <a:pt x="628" y="759"/>
                  </a:cubicBezTo>
                  <a:cubicBezTo>
                    <a:pt x="628" y="760"/>
                    <a:pt x="628" y="760"/>
                    <a:pt x="628" y="760"/>
                  </a:cubicBezTo>
                  <a:cubicBezTo>
                    <a:pt x="627" y="761"/>
                    <a:pt x="626" y="763"/>
                    <a:pt x="626" y="764"/>
                  </a:cubicBezTo>
                  <a:cubicBezTo>
                    <a:pt x="625" y="764"/>
                    <a:pt x="625" y="764"/>
                    <a:pt x="625" y="764"/>
                  </a:cubicBezTo>
                  <a:cubicBezTo>
                    <a:pt x="625" y="764"/>
                    <a:pt x="624" y="765"/>
                    <a:pt x="624" y="765"/>
                  </a:cubicBezTo>
                  <a:cubicBezTo>
                    <a:pt x="624" y="766"/>
                    <a:pt x="624" y="766"/>
                    <a:pt x="624" y="766"/>
                  </a:cubicBezTo>
                  <a:cubicBezTo>
                    <a:pt x="624" y="766"/>
                    <a:pt x="624" y="766"/>
                    <a:pt x="624" y="767"/>
                  </a:cubicBezTo>
                  <a:cubicBezTo>
                    <a:pt x="624" y="768"/>
                    <a:pt x="623" y="768"/>
                    <a:pt x="623" y="768"/>
                  </a:cubicBezTo>
                  <a:cubicBezTo>
                    <a:pt x="623" y="768"/>
                    <a:pt x="623" y="768"/>
                    <a:pt x="623" y="768"/>
                  </a:cubicBezTo>
                  <a:cubicBezTo>
                    <a:pt x="623" y="768"/>
                    <a:pt x="623" y="768"/>
                    <a:pt x="623" y="768"/>
                  </a:cubicBezTo>
                  <a:cubicBezTo>
                    <a:pt x="622" y="768"/>
                    <a:pt x="622" y="768"/>
                    <a:pt x="622" y="768"/>
                  </a:cubicBezTo>
                  <a:cubicBezTo>
                    <a:pt x="622" y="768"/>
                    <a:pt x="622" y="768"/>
                    <a:pt x="622" y="768"/>
                  </a:cubicBezTo>
                  <a:cubicBezTo>
                    <a:pt x="622" y="768"/>
                    <a:pt x="622" y="768"/>
                    <a:pt x="622" y="768"/>
                  </a:cubicBezTo>
                  <a:cubicBezTo>
                    <a:pt x="622" y="768"/>
                    <a:pt x="622" y="768"/>
                    <a:pt x="622" y="769"/>
                  </a:cubicBezTo>
                  <a:cubicBezTo>
                    <a:pt x="622" y="770"/>
                    <a:pt x="622" y="771"/>
                    <a:pt x="621" y="772"/>
                  </a:cubicBezTo>
                  <a:cubicBezTo>
                    <a:pt x="621" y="772"/>
                    <a:pt x="621" y="773"/>
                    <a:pt x="620" y="773"/>
                  </a:cubicBezTo>
                  <a:cubicBezTo>
                    <a:pt x="620" y="774"/>
                    <a:pt x="619" y="775"/>
                    <a:pt x="619" y="776"/>
                  </a:cubicBezTo>
                  <a:cubicBezTo>
                    <a:pt x="619" y="776"/>
                    <a:pt x="618" y="776"/>
                    <a:pt x="618" y="776"/>
                  </a:cubicBezTo>
                  <a:cubicBezTo>
                    <a:pt x="617" y="776"/>
                    <a:pt x="617" y="777"/>
                    <a:pt x="616" y="778"/>
                  </a:cubicBezTo>
                  <a:cubicBezTo>
                    <a:pt x="616" y="778"/>
                    <a:pt x="616" y="779"/>
                    <a:pt x="615" y="779"/>
                  </a:cubicBezTo>
                  <a:cubicBezTo>
                    <a:pt x="614" y="781"/>
                    <a:pt x="614" y="781"/>
                    <a:pt x="614" y="781"/>
                  </a:cubicBezTo>
                  <a:cubicBezTo>
                    <a:pt x="614" y="781"/>
                    <a:pt x="614" y="781"/>
                    <a:pt x="614" y="781"/>
                  </a:cubicBezTo>
                  <a:cubicBezTo>
                    <a:pt x="614" y="781"/>
                    <a:pt x="614" y="781"/>
                    <a:pt x="614" y="781"/>
                  </a:cubicBezTo>
                  <a:cubicBezTo>
                    <a:pt x="613" y="781"/>
                    <a:pt x="613" y="782"/>
                    <a:pt x="612" y="782"/>
                  </a:cubicBezTo>
                  <a:cubicBezTo>
                    <a:pt x="611" y="782"/>
                    <a:pt x="611" y="782"/>
                    <a:pt x="610" y="782"/>
                  </a:cubicBezTo>
                  <a:cubicBezTo>
                    <a:pt x="610" y="781"/>
                    <a:pt x="610" y="781"/>
                    <a:pt x="610" y="781"/>
                  </a:cubicBezTo>
                  <a:cubicBezTo>
                    <a:pt x="610" y="781"/>
                    <a:pt x="609" y="781"/>
                    <a:pt x="609" y="781"/>
                  </a:cubicBezTo>
                  <a:cubicBezTo>
                    <a:pt x="609" y="782"/>
                    <a:pt x="609" y="782"/>
                    <a:pt x="608" y="782"/>
                  </a:cubicBezTo>
                  <a:cubicBezTo>
                    <a:pt x="607" y="782"/>
                    <a:pt x="606" y="783"/>
                    <a:pt x="606" y="784"/>
                  </a:cubicBezTo>
                  <a:cubicBezTo>
                    <a:pt x="606" y="784"/>
                    <a:pt x="606" y="784"/>
                    <a:pt x="606" y="784"/>
                  </a:cubicBezTo>
                  <a:cubicBezTo>
                    <a:pt x="606" y="784"/>
                    <a:pt x="606" y="784"/>
                    <a:pt x="606" y="784"/>
                  </a:cubicBezTo>
                  <a:cubicBezTo>
                    <a:pt x="605" y="784"/>
                    <a:pt x="605" y="784"/>
                    <a:pt x="605" y="784"/>
                  </a:cubicBezTo>
                  <a:cubicBezTo>
                    <a:pt x="605" y="784"/>
                    <a:pt x="605" y="784"/>
                    <a:pt x="605" y="784"/>
                  </a:cubicBezTo>
                  <a:cubicBezTo>
                    <a:pt x="605" y="784"/>
                    <a:pt x="605" y="784"/>
                    <a:pt x="605" y="784"/>
                  </a:cubicBezTo>
                  <a:cubicBezTo>
                    <a:pt x="605" y="784"/>
                    <a:pt x="605" y="784"/>
                    <a:pt x="605" y="784"/>
                  </a:cubicBezTo>
                  <a:cubicBezTo>
                    <a:pt x="604" y="784"/>
                    <a:pt x="604" y="784"/>
                    <a:pt x="604" y="784"/>
                  </a:cubicBezTo>
                  <a:cubicBezTo>
                    <a:pt x="582" y="784"/>
                    <a:pt x="582" y="784"/>
                    <a:pt x="582" y="784"/>
                  </a:cubicBezTo>
                  <a:cubicBezTo>
                    <a:pt x="582" y="784"/>
                    <a:pt x="582" y="784"/>
                    <a:pt x="582" y="784"/>
                  </a:cubicBezTo>
                  <a:cubicBezTo>
                    <a:pt x="582" y="784"/>
                    <a:pt x="582" y="784"/>
                    <a:pt x="582" y="784"/>
                  </a:cubicBezTo>
                  <a:cubicBezTo>
                    <a:pt x="583" y="784"/>
                    <a:pt x="585" y="783"/>
                    <a:pt x="586" y="782"/>
                  </a:cubicBezTo>
                  <a:cubicBezTo>
                    <a:pt x="587" y="782"/>
                    <a:pt x="588" y="782"/>
                    <a:pt x="588" y="781"/>
                  </a:cubicBezTo>
                  <a:cubicBezTo>
                    <a:pt x="589" y="780"/>
                    <a:pt x="590" y="780"/>
                    <a:pt x="590" y="779"/>
                  </a:cubicBezTo>
                  <a:cubicBezTo>
                    <a:pt x="591" y="778"/>
                    <a:pt x="591" y="778"/>
                    <a:pt x="591" y="777"/>
                  </a:cubicBezTo>
                  <a:cubicBezTo>
                    <a:pt x="592" y="777"/>
                    <a:pt x="592" y="777"/>
                    <a:pt x="592" y="777"/>
                  </a:cubicBezTo>
                  <a:cubicBezTo>
                    <a:pt x="592" y="777"/>
                    <a:pt x="593" y="777"/>
                    <a:pt x="593" y="776"/>
                  </a:cubicBezTo>
                  <a:cubicBezTo>
                    <a:pt x="594" y="775"/>
                    <a:pt x="594" y="774"/>
                    <a:pt x="595" y="773"/>
                  </a:cubicBezTo>
                  <a:cubicBezTo>
                    <a:pt x="597" y="772"/>
                    <a:pt x="598" y="770"/>
                    <a:pt x="600" y="768"/>
                  </a:cubicBezTo>
                  <a:cubicBezTo>
                    <a:pt x="600" y="768"/>
                    <a:pt x="600" y="768"/>
                    <a:pt x="600" y="768"/>
                  </a:cubicBezTo>
                  <a:cubicBezTo>
                    <a:pt x="598" y="769"/>
                    <a:pt x="597" y="769"/>
                    <a:pt x="596" y="770"/>
                  </a:cubicBezTo>
                  <a:cubicBezTo>
                    <a:pt x="595" y="771"/>
                    <a:pt x="594" y="772"/>
                    <a:pt x="594" y="773"/>
                  </a:cubicBezTo>
                  <a:cubicBezTo>
                    <a:pt x="594" y="773"/>
                    <a:pt x="594" y="773"/>
                    <a:pt x="594" y="773"/>
                  </a:cubicBezTo>
                  <a:cubicBezTo>
                    <a:pt x="594" y="773"/>
                    <a:pt x="593" y="773"/>
                    <a:pt x="593" y="773"/>
                  </a:cubicBezTo>
                  <a:cubicBezTo>
                    <a:pt x="593" y="773"/>
                    <a:pt x="593" y="773"/>
                    <a:pt x="593" y="773"/>
                  </a:cubicBezTo>
                  <a:cubicBezTo>
                    <a:pt x="593" y="773"/>
                    <a:pt x="593" y="774"/>
                    <a:pt x="593" y="774"/>
                  </a:cubicBezTo>
                  <a:cubicBezTo>
                    <a:pt x="593" y="774"/>
                    <a:pt x="592" y="775"/>
                    <a:pt x="592" y="775"/>
                  </a:cubicBezTo>
                  <a:cubicBezTo>
                    <a:pt x="592" y="776"/>
                    <a:pt x="592" y="776"/>
                    <a:pt x="592" y="776"/>
                  </a:cubicBezTo>
                  <a:cubicBezTo>
                    <a:pt x="592" y="776"/>
                    <a:pt x="592" y="776"/>
                    <a:pt x="591" y="777"/>
                  </a:cubicBezTo>
                  <a:cubicBezTo>
                    <a:pt x="590" y="778"/>
                    <a:pt x="588" y="779"/>
                    <a:pt x="586" y="780"/>
                  </a:cubicBezTo>
                  <a:cubicBezTo>
                    <a:pt x="586" y="780"/>
                    <a:pt x="586" y="780"/>
                    <a:pt x="586" y="780"/>
                  </a:cubicBezTo>
                  <a:cubicBezTo>
                    <a:pt x="586" y="780"/>
                    <a:pt x="586" y="780"/>
                    <a:pt x="586" y="780"/>
                  </a:cubicBezTo>
                  <a:cubicBezTo>
                    <a:pt x="586" y="780"/>
                    <a:pt x="586" y="780"/>
                    <a:pt x="586" y="780"/>
                  </a:cubicBezTo>
                  <a:cubicBezTo>
                    <a:pt x="586" y="780"/>
                    <a:pt x="586" y="780"/>
                    <a:pt x="586" y="780"/>
                  </a:cubicBezTo>
                  <a:cubicBezTo>
                    <a:pt x="586" y="780"/>
                    <a:pt x="585" y="780"/>
                    <a:pt x="585" y="780"/>
                  </a:cubicBezTo>
                  <a:cubicBezTo>
                    <a:pt x="584" y="780"/>
                    <a:pt x="583" y="781"/>
                    <a:pt x="582" y="782"/>
                  </a:cubicBezTo>
                  <a:cubicBezTo>
                    <a:pt x="582" y="783"/>
                    <a:pt x="581" y="783"/>
                    <a:pt x="580" y="783"/>
                  </a:cubicBezTo>
                  <a:cubicBezTo>
                    <a:pt x="580" y="784"/>
                    <a:pt x="579" y="784"/>
                    <a:pt x="578" y="784"/>
                  </a:cubicBezTo>
                  <a:cubicBezTo>
                    <a:pt x="577" y="785"/>
                    <a:pt x="577" y="785"/>
                    <a:pt x="576" y="785"/>
                  </a:cubicBezTo>
                  <a:cubicBezTo>
                    <a:pt x="575" y="785"/>
                    <a:pt x="575" y="785"/>
                    <a:pt x="575" y="785"/>
                  </a:cubicBezTo>
                  <a:cubicBezTo>
                    <a:pt x="574" y="786"/>
                    <a:pt x="574" y="786"/>
                    <a:pt x="573" y="787"/>
                  </a:cubicBezTo>
                  <a:cubicBezTo>
                    <a:pt x="573" y="787"/>
                    <a:pt x="572" y="787"/>
                    <a:pt x="571" y="788"/>
                  </a:cubicBezTo>
                  <a:cubicBezTo>
                    <a:pt x="571" y="788"/>
                    <a:pt x="571" y="788"/>
                    <a:pt x="570" y="789"/>
                  </a:cubicBezTo>
                  <a:cubicBezTo>
                    <a:pt x="570" y="789"/>
                    <a:pt x="570" y="789"/>
                    <a:pt x="569" y="789"/>
                  </a:cubicBezTo>
                  <a:cubicBezTo>
                    <a:pt x="569" y="789"/>
                    <a:pt x="569" y="789"/>
                    <a:pt x="570" y="789"/>
                  </a:cubicBezTo>
                  <a:cubicBezTo>
                    <a:pt x="569" y="790"/>
                    <a:pt x="569" y="790"/>
                    <a:pt x="569" y="791"/>
                  </a:cubicBezTo>
                  <a:cubicBezTo>
                    <a:pt x="568" y="791"/>
                    <a:pt x="567" y="792"/>
                    <a:pt x="567" y="793"/>
                  </a:cubicBezTo>
                  <a:cubicBezTo>
                    <a:pt x="567" y="793"/>
                    <a:pt x="567" y="793"/>
                    <a:pt x="567" y="793"/>
                  </a:cubicBezTo>
                  <a:cubicBezTo>
                    <a:pt x="566" y="793"/>
                    <a:pt x="565" y="794"/>
                    <a:pt x="564" y="794"/>
                  </a:cubicBezTo>
                  <a:cubicBezTo>
                    <a:pt x="562" y="794"/>
                    <a:pt x="560" y="794"/>
                    <a:pt x="558" y="795"/>
                  </a:cubicBezTo>
                  <a:cubicBezTo>
                    <a:pt x="557" y="795"/>
                    <a:pt x="556" y="795"/>
                    <a:pt x="556" y="795"/>
                  </a:cubicBezTo>
                  <a:cubicBezTo>
                    <a:pt x="555" y="797"/>
                    <a:pt x="555" y="799"/>
                    <a:pt x="553" y="800"/>
                  </a:cubicBezTo>
                  <a:cubicBezTo>
                    <a:pt x="552" y="800"/>
                    <a:pt x="551" y="798"/>
                    <a:pt x="550" y="798"/>
                  </a:cubicBezTo>
                  <a:cubicBezTo>
                    <a:pt x="549" y="798"/>
                    <a:pt x="548" y="799"/>
                    <a:pt x="548" y="798"/>
                  </a:cubicBezTo>
                  <a:cubicBezTo>
                    <a:pt x="547" y="798"/>
                    <a:pt x="546" y="798"/>
                    <a:pt x="546" y="798"/>
                  </a:cubicBezTo>
                  <a:cubicBezTo>
                    <a:pt x="545" y="798"/>
                    <a:pt x="544" y="799"/>
                    <a:pt x="544" y="799"/>
                  </a:cubicBezTo>
                  <a:cubicBezTo>
                    <a:pt x="543" y="799"/>
                    <a:pt x="542" y="799"/>
                    <a:pt x="541" y="799"/>
                  </a:cubicBezTo>
                  <a:cubicBezTo>
                    <a:pt x="540" y="799"/>
                    <a:pt x="540" y="799"/>
                    <a:pt x="540" y="800"/>
                  </a:cubicBezTo>
                  <a:cubicBezTo>
                    <a:pt x="539" y="800"/>
                    <a:pt x="537" y="800"/>
                    <a:pt x="536" y="800"/>
                  </a:cubicBezTo>
                  <a:cubicBezTo>
                    <a:pt x="535" y="800"/>
                    <a:pt x="534" y="801"/>
                    <a:pt x="533" y="802"/>
                  </a:cubicBezTo>
                  <a:cubicBezTo>
                    <a:pt x="533" y="802"/>
                    <a:pt x="532" y="803"/>
                    <a:pt x="531" y="803"/>
                  </a:cubicBezTo>
                  <a:cubicBezTo>
                    <a:pt x="530" y="803"/>
                    <a:pt x="530" y="804"/>
                    <a:pt x="530" y="804"/>
                  </a:cubicBezTo>
                  <a:cubicBezTo>
                    <a:pt x="529" y="805"/>
                    <a:pt x="530" y="806"/>
                    <a:pt x="529" y="806"/>
                  </a:cubicBezTo>
                  <a:cubicBezTo>
                    <a:pt x="529" y="806"/>
                    <a:pt x="529" y="807"/>
                    <a:pt x="529" y="807"/>
                  </a:cubicBezTo>
                  <a:cubicBezTo>
                    <a:pt x="529" y="808"/>
                    <a:pt x="530" y="809"/>
                    <a:pt x="531" y="809"/>
                  </a:cubicBezTo>
                  <a:cubicBezTo>
                    <a:pt x="532" y="809"/>
                    <a:pt x="532" y="809"/>
                    <a:pt x="533" y="809"/>
                  </a:cubicBezTo>
                  <a:cubicBezTo>
                    <a:pt x="533" y="809"/>
                    <a:pt x="533" y="809"/>
                    <a:pt x="533" y="809"/>
                  </a:cubicBezTo>
                  <a:cubicBezTo>
                    <a:pt x="534" y="810"/>
                    <a:pt x="534" y="810"/>
                    <a:pt x="535" y="810"/>
                  </a:cubicBezTo>
                  <a:cubicBezTo>
                    <a:pt x="535" y="810"/>
                    <a:pt x="535" y="810"/>
                    <a:pt x="535" y="810"/>
                  </a:cubicBezTo>
                  <a:cubicBezTo>
                    <a:pt x="535" y="810"/>
                    <a:pt x="535" y="810"/>
                    <a:pt x="535" y="810"/>
                  </a:cubicBezTo>
                  <a:cubicBezTo>
                    <a:pt x="535" y="810"/>
                    <a:pt x="535" y="810"/>
                    <a:pt x="535" y="810"/>
                  </a:cubicBezTo>
                  <a:cubicBezTo>
                    <a:pt x="534" y="811"/>
                    <a:pt x="534" y="811"/>
                    <a:pt x="534" y="811"/>
                  </a:cubicBezTo>
                  <a:cubicBezTo>
                    <a:pt x="534" y="812"/>
                    <a:pt x="534" y="813"/>
                    <a:pt x="534" y="813"/>
                  </a:cubicBezTo>
                  <a:cubicBezTo>
                    <a:pt x="533" y="813"/>
                    <a:pt x="533" y="813"/>
                    <a:pt x="532" y="813"/>
                  </a:cubicBezTo>
                  <a:cubicBezTo>
                    <a:pt x="529" y="812"/>
                    <a:pt x="527" y="812"/>
                    <a:pt x="524" y="814"/>
                  </a:cubicBezTo>
                  <a:cubicBezTo>
                    <a:pt x="523" y="814"/>
                    <a:pt x="522" y="815"/>
                    <a:pt x="521" y="816"/>
                  </a:cubicBezTo>
                  <a:cubicBezTo>
                    <a:pt x="521" y="816"/>
                    <a:pt x="521" y="816"/>
                    <a:pt x="520" y="816"/>
                  </a:cubicBezTo>
                  <a:cubicBezTo>
                    <a:pt x="519" y="817"/>
                    <a:pt x="520" y="817"/>
                    <a:pt x="519" y="817"/>
                  </a:cubicBezTo>
                  <a:cubicBezTo>
                    <a:pt x="518" y="816"/>
                    <a:pt x="517" y="816"/>
                    <a:pt x="516" y="816"/>
                  </a:cubicBezTo>
                  <a:cubicBezTo>
                    <a:pt x="515" y="815"/>
                    <a:pt x="515" y="815"/>
                    <a:pt x="513" y="815"/>
                  </a:cubicBezTo>
                  <a:cubicBezTo>
                    <a:pt x="512" y="816"/>
                    <a:pt x="511" y="816"/>
                    <a:pt x="510" y="817"/>
                  </a:cubicBezTo>
                  <a:cubicBezTo>
                    <a:pt x="510" y="817"/>
                    <a:pt x="509" y="818"/>
                    <a:pt x="509" y="819"/>
                  </a:cubicBezTo>
                  <a:cubicBezTo>
                    <a:pt x="508" y="819"/>
                    <a:pt x="507" y="819"/>
                    <a:pt x="507" y="820"/>
                  </a:cubicBezTo>
                  <a:cubicBezTo>
                    <a:pt x="506" y="820"/>
                    <a:pt x="506" y="820"/>
                    <a:pt x="505" y="820"/>
                  </a:cubicBezTo>
                  <a:cubicBezTo>
                    <a:pt x="505" y="821"/>
                    <a:pt x="504" y="821"/>
                    <a:pt x="503" y="822"/>
                  </a:cubicBezTo>
                  <a:cubicBezTo>
                    <a:pt x="502" y="822"/>
                    <a:pt x="500" y="823"/>
                    <a:pt x="498" y="823"/>
                  </a:cubicBezTo>
                  <a:cubicBezTo>
                    <a:pt x="498" y="823"/>
                    <a:pt x="497" y="822"/>
                    <a:pt x="497" y="822"/>
                  </a:cubicBezTo>
                  <a:cubicBezTo>
                    <a:pt x="495" y="822"/>
                    <a:pt x="497" y="821"/>
                    <a:pt x="497" y="821"/>
                  </a:cubicBezTo>
                  <a:cubicBezTo>
                    <a:pt x="498" y="821"/>
                    <a:pt x="498" y="820"/>
                    <a:pt x="499" y="820"/>
                  </a:cubicBezTo>
                  <a:cubicBezTo>
                    <a:pt x="499" y="820"/>
                    <a:pt x="500" y="820"/>
                    <a:pt x="500" y="820"/>
                  </a:cubicBezTo>
                  <a:cubicBezTo>
                    <a:pt x="501" y="820"/>
                    <a:pt x="501" y="820"/>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3" y="819"/>
                  </a:cubicBezTo>
                  <a:cubicBezTo>
                    <a:pt x="503" y="818"/>
                    <a:pt x="503" y="817"/>
                    <a:pt x="502" y="817"/>
                  </a:cubicBezTo>
                  <a:cubicBezTo>
                    <a:pt x="502" y="816"/>
                    <a:pt x="501" y="816"/>
                    <a:pt x="501" y="816"/>
                  </a:cubicBezTo>
                  <a:cubicBezTo>
                    <a:pt x="502" y="816"/>
                    <a:pt x="502" y="815"/>
                    <a:pt x="502" y="815"/>
                  </a:cubicBezTo>
                  <a:cubicBezTo>
                    <a:pt x="502" y="814"/>
                    <a:pt x="503" y="814"/>
                    <a:pt x="503" y="813"/>
                  </a:cubicBezTo>
                  <a:cubicBezTo>
                    <a:pt x="503" y="813"/>
                    <a:pt x="503" y="813"/>
                    <a:pt x="503" y="813"/>
                  </a:cubicBezTo>
                  <a:cubicBezTo>
                    <a:pt x="503" y="813"/>
                    <a:pt x="503" y="813"/>
                    <a:pt x="503" y="812"/>
                  </a:cubicBezTo>
                  <a:cubicBezTo>
                    <a:pt x="504" y="812"/>
                    <a:pt x="504" y="812"/>
                    <a:pt x="504" y="812"/>
                  </a:cubicBezTo>
                  <a:cubicBezTo>
                    <a:pt x="504" y="812"/>
                    <a:pt x="504" y="812"/>
                    <a:pt x="504" y="811"/>
                  </a:cubicBezTo>
                  <a:cubicBezTo>
                    <a:pt x="505" y="811"/>
                    <a:pt x="505" y="811"/>
                    <a:pt x="506" y="810"/>
                  </a:cubicBezTo>
                  <a:cubicBezTo>
                    <a:pt x="506" y="810"/>
                    <a:pt x="506" y="809"/>
                    <a:pt x="507" y="809"/>
                  </a:cubicBezTo>
                  <a:cubicBezTo>
                    <a:pt x="508" y="809"/>
                    <a:pt x="508" y="808"/>
                    <a:pt x="509" y="808"/>
                  </a:cubicBezTo>
                  <a:cubicBezTo>
                    <a:pt x="510" y="808"/>
                    <a:pt x="510" y="808"/>
                    <a:pt x="510" y="807"/>
                  </a:cubicBezTo>
                  <a:cubicBezTo>
                    <a:pt x="511" y="807"/>
                    <a:pt x="511" y="807"/>
                    <a:pt x="511" y="806"/>
                  </a:cubicBezTo>
                  <a:cubicBezTo>
                    <a:pt x="510" y="805"/>
                    <a:pt x="510" y="804"/>
                    <a:pt x="511" y="803"/>
                  </a:cubicBezTo>
                  <a:cubicBezTo>
                    <a:pt x="511" y="802"/>
                    <a:pt x="511" y="801"/>
                    <a:pt x="511" y="799"/>
                  </a:cubicBezTo>
                  <a:cubicBezTo>
                    <a:pt x="511" y="798"/>
                    <a:pt x="511" y="797"/>
                    <a:pt x="512" y="796"/>
                  </a:cubicBezTo>
                  <a:cubicBezTo>
                    <a:pt x="512" y="795"/>
                    <a:pt x="512" y="795"/>
                    <a:pt x="513" y="794"/>
                  </a:cubicBezTo>
                  <a:cubicBezTo>
                    <a:pt x="513" y="793"/>
                    <a:pt x="513" y="792"/>
                    <a:pt x="514" y="792"/>
                  </a:cubicBezTo>
                  <a:cubicBezTo>
                    <a:pt x="514" y="791"/>
                    <a:pt x="516" y="791"/>
                    <a:pt x="515" y="790"/>
                  </a:cubicBezTo>
                  <a:cubicBezTo>
                    <a:pt x="515" y="789"/>
                    <a:pt x="515" y="789"/>
                    <a:pt x="515" y="788"/>
                  </a:cubicBezTo>
                  <a:cubicBezTo>
                    <a:pt x="515" y="787"/>
                    <a:pt x="515" y="787"/>
                    <a:pt x="514" y="786"/>
                  </a:cubicBezTo>
                  <a:cubicBezTo>
                    <a:pt x="514" y="786"/>
                    <a:pt x="514" y="785"/>
                    <a:pt x="513" y="785"/>
                  </a:cubicBezTo>
                  <a:cubicBezTo>
                    <a:pt x="513" y="784"/>
                    <a:pt x="513" y="783"/>
                    <a:pt x="514" y="784"/>
                  </a:cubicBezTo>
                  <a:cubicBezTo>
                    <a:pt x="514" y="784"/>
                    <a:pt x="515" y="784"/>
                    <a:pt x="515" y="784"/>
                  </a:cubicBezTo>
                  <a:cubicBezTo>
                    <a:pt x="516" y="785"/>
                    <a:pt x="517" y="785"/>
                    <a:pt x="517" y="787"/>
                  </a:cubicBezTo>
                  <a:cubicBezTo>
                    <a:pt x="517" y="787"/>
                    <a:pt x="518" y="788"/>
                    <a:pt x="518" y="789"/>
                  </a:cubicBezTo>
                  <a:cubicBezTo>
                    <a:pt x="518" y="789"/>
                    <a:pt x="519" y="790"/>
                    <a:pt x="519" y="790"/>
                  </a:cubicBezTo>
                  <a:cubicBezTo>
                    <a:pt x="520" y="790"/>
                    <a:pt x="521" y="789"/>
                    <a:pt x="521" y="789"/>
                  </a:cubicBezTo>
                  <a:cubicBezTo>
                    <a:pt x="521" y="790"/>
                    <a:pt x="522" y="790"/>
                    <a:pt x="522" y="790"/>
                  </a:cubicBezTo>
                  <a:cubicBezTo>
                    <a:pt x="523" y="791"/>
                    <a:pt x="524" y="791"/>
                    <a:pt x="524" y="791"/>
                  </a:cubicBezTo>
                  <a:cubicBezTo>
                    <a:pt x="524" y="791"/>
                    <a:pt x="525" y="792"/>
                    <a:pt x="525" y="792"/>
                  </a:cubicBezTo>
                  <a:cubicBezTo>
                    <a:pt x="526" y="793"/>
                    <a:pt x="526" y="793"/>
                    <a:pt x="527" y="792"/>
                  </a:cubicBezTo>
                  <a:cubicBezTo>
                    <a:pt x="528" y="791"/>
                    <a:pt x="527" y="790"/>
                    <a:pt x="527" y="789"/>
                  </a:cubicBezTo>
                  <a:cubicBezTo>
                    <a:pt x="527" y="789"/>
                    <a:pt x="528" y="788"/>
                    <a:pt x="528" y="788"/>
                  </a:cubicBezTo>
                  <a:cubicBezTo>
                    <a:pt x="528" y="787"/>
                    <a:pt x="528" y="787"/>
                    <a:pt x="528" y="787"/>
                  </a:cubicBezTo>
                  <a:cubicBezTo>
                    <a:pt x="528" y="787"/>
                    <a:pt x="529" y="787"/>
                    <a:pt x="529" y="787"/>
                  </a:cubicBezTo>
                  <a:cubicBezTo>
                    <a:pt x="529" y="788"/>
                    <a:pt x="529" y="788"/>
                    <a:pt x="530" y="788"/>
                  </a:cubicBezTo>
                  <a:cubicBezTo>
                    <a:pt x="530" y="788"/>
                    <a:pt x="530" y="788"/>
                    <a:pt x="530" y="788"/>
                  </a:cubicBezTo>
                  <a:cubicBezTo>
                    <a:pt x="531" y="787"/>
                    <a:pt x="530" y="786"/>
                    <a:pt x="529" y="785"/>
                  </a:cubicBezTo>
                  <a:cubicBezTo>
                    <a:pt x="529" y="784"/>
                    <a:pt x="528" y="783"/>
                    <a:pt x="527" y="783"/>
                  </a:cubicBezTo>
                  <a:cubicBezTo>
                    <a:pt x="527" y="782"/>
                    <a:pt x="527" y="782"/>
                    <a:pt x="526" y="781"/>
                  </a:cubicBezTo>
                  <a:cubicBezTo>
                    <a:pt x="526" y="781"/>
                    <a:pt x="526" y="780"/>
                    <a:pt x="525" y="780"/>
                  </a:cubicBezTo>
                  <a:cubicBezTo>
                    <a:pt x="525" y="780"/>
                    <a:pt x="524" y="779"/>
                    <a:pt x="524" y="778"/>
                  </a:cubicBezTo>
                  <a:cubicBezTo>
                    <a:pt x="524" y="778"/>
                    <a:pt x="524" y="778"/>
                    <a:pt x="524" y="777"/>
                  </a:cubicBezTo>
                  <a:cubicBezTo>
                    <a:pt x="523" y="777"/>
                    <a:pt x="523" y="776"/>
                    <a:pt x="523" y="776"/>
                  </a:cubicBezTo>
                  <a:cubicBezTo>
                    <a:pt x="522" y="775"/>
                    <a:pt x="521" y="773"/>
                    <a:pt x="520" y="772"/>
                  </a:cubicBezTo>
                  <a:cubicBezTo>
                    <a:pt x="520" y="772"/>
                    <a:pt x="520" y="772"/>
                    <a:pt x="519" y="772"/>
                  </a:cubicBezTo>
                  <a:cubicBezTo>
                    <a:pt x="519" y="772"/>
                    <a:pt x="519" y="772"/>
                    <a:pt x="518" y="772"/>
                  </a:cubicBezTo>
                  <a:cubicBezTo>
                    <a:pt x="518" y="772"/>
                    <a:pt x="517" y="772"/>
                    <a:pt x="517" y="772"/>
                  </a:cubicBezTo>
                  <a:cubicBezTo>
                    <a:pt x="516" y="772"/>
                    <a:pt x="515" y="772"/>
                    <a:pt x="514" y="772"/>
                  </a:cubicBezTo>
                  <a:cubicBezTo>
                    <a:pt x="513" y="772"/>
                    <a:pt x="512" y="772"/>
                    <a:pt x="511" y="772"/>
                  </a:cubicBezTo>
                  <a:cubicBezTo>
                    <a:pt x="510" y="772"/>
                    <a:pt x="509" y="771"/>
                    <a:pt x="509" y="771"/>
                  </a:cubicBezTo>
                  <a:cubicBezTo>
                    <a:pt x="508" y="771"/>
                    <a:pt x="507" y="770"/>
                    <a:pt x="506" y="770"/>
                  </a:cubicBezTo>
                  <a:cubicBezTo>
                    <a:pt x="504" y="769"/>
                    <a:pt x="503" y="769"/>
                    <a:pt x="501" y="769"/>
                  </a:cubicBezTo>
                  <a:cubicBezTo>
                    <a:pt x="500" y="769"/>
                    <a:pt x="499" y="769"/>
                    <a:pt x="499" y="769"/>
                  </a:cubicBezTo>
                  <a:cubicBezTo>
                    <a:pt x="498" y="769"/>
                    <a:pt x="497" y="768"/>
                    <a:pt x="496" y="768"/>
                  </a:cubicBezTo>
                  <a:cubicBezTo>
                    <a:pt x="495" y="768"/>
                    <a:pt x="495" y="768"/>
                    <a:pt x="494" y="768"/>
                  </a:cubicBezTo>
                  <a:cubicBezTo>
                    <a:pt x="493" y="768"/>
                    <a:pt x="493" y="768"/>
                    <a:pt x="492" y="767"/>
                  </a:cubicBezTo>
                  <a:cubicBezTo>
                    <a:pt x="491" y="767"/>
                    <a:pt x="491" y="766"/>
                    <a:pt x="490" y="766"/>
                  </a:cubicBezTo>
                  <a:cubicBezTo>
                    <a:pt x="489" y="766"/>
                    <a:pt x="489" y="765"/>
                    <a:pt x="488" y="765"/>
                  </a:cubicBezTo>
                  <a:cubicBezTo>
                    <a:pt x="488" y="764"/>
                    <a:pt x="487" y="763"/>
                    <a:pt x="488" y="763"/>
                  </a:cubicBezTo>
                  <a:cubicBezTo>
                    <a:pt x="488" y="763"/>
                    <a:pt x="489" y="762"/>
                    <a:pt x="489" y="762"/>
                  </a:cubicBezTo>
                  <a:cubicBezTo>
                    <a:pt x="489" y="761"/>
                    <a:pt x="489" y="760"/>
                    <a:pt x="488" y="760"/>
                  </a:cubicBezTo>
                  <a:cubicBezTo>
                    <a:pt x="487" y="760"/>
                    <a:pt x="486" y="759"/>
                    <a:pt x="486" y="759"/>
                  </a:cubicBezTo>
                  <a:cubicBezTo>
                    <a:pt x="485" y="759"/>
                    <a:pt x="485" y="759"/>
                    <a:pt x="485" y="759"/>
                  </a:cubicBezTo>
                  <a:cubicBezTo>
                    <a:pt x="485" y="759"/>
                    <a:pt x="486" y="758"/>
                    <a:pt x="486" y="758"/>
                  </a:cubicBezTo>
                  <a:cubicBezTo>
                    <a:pt x="487" y="757"/>
                    <a:pt x="488" y="757"/>
                    <a:pt x="487" y="755"/>
                  </a:cubicBezTo>
                  <a:cubicBezTo>
                    <a:pt x="487" y="755"/>
                    <a:pt x="486" y="754"/>
                    <a:pt x="486" y="754"/>
                  </a:cubicBezTo>
                  <a:cubicBezTo>
                    <a:pt x="485" y="753"/>
                    <a:pt x="486" y="752"/>
                    <a:pt x="485" y="752"/>
                  </a:cubicBezTo>
                  <a:cubicBezTo>
                    <a:pt x="484" y="751"/>
                    <a:pt x="485" y="750"/>
                    <a:pt x="486" y="749"/>
                  </a:cubicBezTo>
                  <a:cubicBezTo>
                    <a:pt x="486" y="748"/>
                    <a:pt x="486" y="748"/>
                    <a:pt x="486" y="748"/>
                  </a:cubicBezTo>
                  <a:cubicBezTo>
                    <a:pt x="486" y="747"/>
                    <a:pt x="486" y="747"/>
                    <a:pt x="486" y="747"/>
                  </a:cubicBezTo>
                  <a:cubicBezTo>
                    <a:pt x="486" y="747"/>
                    <a:pt x="486" y="746"/>
                    <a:pt x="486" y="746"/>
                  </a:cubicBezTo>
                  <a:cubicBezTo>
                    <a:pt x="484" y="747"/>
                    <a:pt x="483" y="747"/>
                    <a:pt x="482" y="747"/>
                  </a:cubicBezTo>
                  <a:cubicBezTo>
                    <a:pt x="480" y="747"/>
                    <a:pt x="479" y="747"/>
                    <a:pt x="478" y="747"/>
                  </a:cubicBezTo>
                  <a:cubicBezTo>
                    <a:pt x="478" y="747"/>
                    <a:pt x="478" y="747"/>
                    <a:pt x="478" y="747"/>
                  </a:cubicBezTo>
                  <a:cubicBezTo>
                    <a:pt x="477" y="746"/>
                    <a:pt x="476" y="746"/>
                    <a:pt x="476" y="745"/>
                  </a:cubicBezTo>
                  <a:cubicBezTo>
                    <a:pt x="476" y="745"/>
                    <a:pt x="476" y="745"/>
                    <a:pt x="476" y="745"/>
                  </a:cubicBezTo>
                  <a:cubicBezTo>
                    <a:pt x="476" y="744"/>
                    <a:pt x="476" y="743"/>
                    <a:pt x="475" y="743"/>
                  </a:cubicBezTo>
                  <a:cubicBezTo>
                    <a:pt x="475" y="742"/>
                    <a:pt x="474" y="742"/>
                    <a:pt x="474" y="741"/>
                  </a:cubicBezTo>
                  <a:cubicBezTo>
                    <a:pt x="474" y="741"/>
                    <a:pt x="474" y="740"/>
                    <a:pt x="474" y="739"/>
                  </a:cubicBezTo>
                  <a:cubicBezTo>
                    <a:pt x="474" y="738"/>
                    <a:pt x="474" y="738"/>
                    <a:pt x="474" y="737"/>
                  </a:cubicBezTo>
                  <a:cubicBezTo>
                    <a:pt x="473" y="737"/>
                    <a:pt x="471" y="737"/>
                    <a:pt x="470" y="736"/>
                  </a:cubicBezTo>
                  <a:cubicBezTo>
                    <a:pt x="470" y="735"/>
                    <a:pt x="468" y="735"/>
                    <a:pt x="467" y="735"/>
                  </a:cubicBezTo>
                  <a:cubicBezTo>
                    <a:pt x="466" y="736"/>
                    <a:pt x="466" y="735"/>
                    <a:pt x="465" y="735"/>
                  </a:cubicBezTo>
                  <a:cubicBezTo>
                    <a:pt x="464" y="735"/>
                    <a:pt x="464" y="734"/>
                    <a:pt x="463" y="734"/>
                  </a:cubicBezTo>
                  <a:cubicBezTo>
                    <a:pt x="461" y="734"/>
                    <a:pt x="459" y="734"/>
                    <a:pt x="458" y="732"/>
                  </a:cubicBezTo>
                  <a:cubicBezTo>
                    <a:pt x="458" y="732"/>
                    <a:pt x="458" y="732"/>
                    <a:pt x="457" y="732"/>
                  </a:cubicBezTo>
                  <a:cubicBezTo>
                    <a:pt x="457" y="733"/>
                    <a:pt x="456" y="733"/>
                    <a:pt x="456" y="734"/>
                  </a:cubicBezTo>
                  <a:cubicBezTo>
                    <a:pt x="456" y="734"/>
                    <a:pt x="456" y="735"/>
                    <a:pt x="456" y="735"/>
                  </a:cubicBezTo>
                  <a:cubicBezTo>
                    <a:pt x="456" y="736"/>
                    <a:pt x="456" y="737"/>
                    <a:pt x="456" y="738"/>
                  </a:cubicBezTo>
                  <a:cubicBezTo>
                    <a:pt x="455" y="738"/>
                    <a:pt x="455" y="739"/>
                    <a:pt x="454" y="739"/>
                  </a:cubicBezTo>
                  <a:cubicBezTo>
                    <a:pt x="453" y="739"/>
                    <a:pt x="454" y="737"/>
                    <a:pt x="454" y="737"/>
                  </a:cubicBezTo>
                  <a:cubicBezTo>
                    <a:pt x="455" y="737"/>
                    <a:pt x="455" y="736"/>
                    <a:pt x="455" y="735"/>
                  </a:cubicBezTo>
                  <a:cubicBezTo>
                    <a:pt x="454" y="735"/>
                    <a:pt x="454" y="735"/>
                    <a:pt x="454" y="735"/>
                  </a:cubicBezTo>
                  <a:cubicBezTo>
                    <a:pt x="453" y="735"/>
                    <a:pt x="453" y="737"/>
                    <a:pt x="452" y="738"/>
                  </a:cubicBezTo>
                  <a:cubicBezTo>
                    <a:pt x="451" y="739"/>
                    <a:pt x="451" y="740"/>
                    <a:pt x="451" y="740"/>
                  </a:cubicBezTo>
                  <a:cubicBezTo>
                    <a:pt x="451" y="741"/>
                    <a:pt x="450" y="741"/>
                    <a:pt x="450" y="741"/>
                  </a:cubicBezTo>
                  <a:cubicBezTo>
                    <a:pt x="450" y="740"/>
                    <a:pt x="450" y="740"/>
                    <a:pt x="449" y="740"/>
                  </a:cubicBezTo>
                  <a:cubicBezTo>
                    <a:pt x="449" y="739"/>
                    <a:pt x="449" y="739"/>
                    <a:pt x="449" y="739"/>
                  </a:cubicBezTo>
                  <a:cubicBezTo>
                    <a:pt x="448" y="739"/>
                    <a:pt x="447" y="740"/>
                    <a:pt x="447" y="741"/>
                  </a:cubicBezTo>
                  <a:cubicBezTo>
                    <a:pt x="445" y="742"/>
                    <a:pt x="445" y="743"/>
                    <a:pt x="443" y="743"/>
                  </a:cubicBezTo>
                  <a:cubicBezTo>
                    <a:pt x="443" y="744"/>
                    <a:pt x="442" y="744"/>
                    <a:pt x="442" y="744"/>
                  </a:cubicBezTo>
                  <a:cubicBezTo>
                    <a:pt x="441" y="744"/>
                    <a:pt x="441" y="744"/>
                    <a:pt x="440" y="744"/>
                  </a:cubicBezTo>
                  <a:cubicBezTo>
                    <a:pt x="439" y="745"/>
                    <a:pt x="438" y="745"/>
                    <a:pt x="438" y="746"/>
                  </a:cubicBezTo>
                  <a:cubicBezTo>
                    <a:pt x="437" y="746"/>
                    <a:pt x="437" y="745"/>
                    <a:pt x="437" y="745"/>
                  </a:cubicBezTo>
                  <a:cubicBezTo>
                    <a:pt x="436" y="746"/>
                    <a:pt x="435" y="746"/>
                    <a:pt x="433" y="744"/>
                  </a:cubicBezTo>
                  <a:cubicBezTo>
                    <a:pt x="432" y="743"/>
                    <a:pt x="432" y="743"/>
                    <a:pt x="431" y="743"/>
                  </a:cubicBezTo>
                  <a:cubicBezTo>
                    <a:pt x="431" y="743"/>
                    <a:pt x="430" y="743"/>
                    <a:pt x="429" y="743"/>
                  </a:cubicBezTo>
                  <a:cubicBezTo>
                    <a:pt x="429" y="743"/>
                    <a:pt x="429" y="743"/>
                    <a:pt x="428" y="743"/>
                  </a:cubicBezTo>
                  <a:cubicBezTo>
                    <a:pt x="428" y="743"/>
                    <a:pt x="428" y="743"/>
                    <a:pt x="427" y="743"/>
                  </a:cubicBezTo>
                  <a:cubicBezTo>
                    <a:pt x="427" y="743"/>
                    <a:pt x="427" y="744"/>
                    <a:pt x="427" y="744"/>
                  </a:cubicBezTo>
                  <a:cubicBezTo>
                    <a:pt x="427" y="744"/>
                    <a:pt x="426" y="744"/>
                    <a:pt x="426" y="744"/>
                  </a:cubicBezTo>
                  <a:cubicBezTo>
                    <a:pt x="426" y="744"/>
                    <a:pt x="425" y="743"/>
                    <a:pt x="425" y="743"/>
                  </a:cubicBezTo>
                  <a:cubicBezTo>
                    <a:pt x="424" y="743"/>
                    <a:pt x="424" y="743"/>
                    <a:pt x="423" y="743"/>
                  </a:cubicBezTo>
                  <a:cubicBezTo>
                    <a:pt x="423" y="743"/>
                    <a:pt x="423" y="743"/>
                    <a:pt x="423" y="743"/>
                  </a:cubicBezTo>
                  <a:cubicBezTo>
                    <a:pt x="422" y="743"/>
                    <a:pt x="422" y="743"/>
                    <a:pt x="421" y="742"/>
                  </a:cubicBezTo>
                  <a:cubicBezTo>
                    <a:pt x="421" y="742"/>
                    <a:pt x="421" y="742"/>
                    <a:pt x="420" y="741"/>
                  </a:cubicBezTo>
                  <a:cubicBezTo>
                    <a:pt x="420" y="741"/>
                    <a:pt x="419" y="741"/>
                    <a:pt x="419" y="741"/>
                  </a:cubicBezTo>
                  <a:cubicBezTo>
                    <a:pt x="419" y="741"/>
                    <a:pt x="419" y="741"/>
                    <a:pt x="419" y="741"/>
                  </a:cubicBezTo>
                  <a:cubicBezTo>
                    <a:pt x="418" y="741"/>
                    <a:pt x="418" y="741"/>
                    <a:pt x="418" y="741"/>
                  </a:cubicBezTo>
                  <a:cubicBezTo>
                    <a:pt x="418" y="741"/>
                    <a:pt x="417" y="741"/>
                    <a:pt x="417" y="741"/>
                  </a:cubicBezTo>
                  <a:cubicBezTo>
                    <a:pt x="417" y="741"/>
                    <a:pt x="416" y="741"/>
                    <a:pt x="416" y="741"/>
                  </a:cubicBezTo>
                  <a:cubicBezTo>
                    <a:pt x="416" y="741"/>
                    <a:pt x="416" y="741"/>
                    <a:pt x="416" y="741"/>
                  </a:cubicBezTo>
                  <a:cubicBezTo>
                    <a:pt x="416" y="741"/>
                    <a:pt x="416" y="741"/>
                    <a:pt x="416" y="741"/>
                  </a:cubicBezTo>
                  <a:cubicBezTo>
                    <a:pt x="415" y="741"/>
                    <a:pt x="415" y="741"/>
                    <a:pt x="414" y="740"/>
                  </a:cubicBezTo>
                  <a:cubicBezTo>
                    <a:pt x="414" y="739"/>
                    <a:pt x="413" y="739"/>
                    <a:pt x="413" y="738"/>
                  </a:cubicBezTo>
                  <a:cubicBezTo>
                    <a:pt x="413" y="738"/>
                    <a:pt x="413" y="738"/>
                    <a:pt x="413" y="738"/>
                  </a:cubicBezTo>
                  <a:cubicBezTo>
                    <a:pt x="413" y="738"/>
                    <a:pt x="413" y="738"/>
                    <a:pt x="413" y="738"/>
                  </a:cubicBezTo>
                  <a:cubicBezTo>
                    <a:pt x="412" y="738"/>
                    <a:pt x="412" y="738"/>
                    <a:pt x="412" y="738"/>
                  </a:cubicBezTo>
                  <a:cubicBezTo>
                    <a:pt x="411" y="737"/>
                    <a:pt x="411" y="737"/>
                    <a:pt x="410" y="737"/>
                  </a:cubicBezTo>
                  <a:cubicBezTo>
                    <a:pt x="410" y="737"/>
                    <a:pt x="410" y="737"/>
                    <a:pt x="409" y="736"/>
                  </a:cubicBezTo>
                  <a:cubicBezTo>
                    <a:pt x="408" y="736"/>
                    <a:pt x="408" y="736"/>
                    <a:pt x="408" y="736"/>
                  </a:cubicBezTo>
                  <a:cubicBezTo>
                    <a:pt x="407" y="736"/>
                    <a:pt x="407" y="736"/>
                    <a:pt x="406" y="736"/>
                  </a:cubicBezTo>
                  <a:cubicBezTo>
                    <a:pt x="405" y="736"/>
                    <a:pt x="405" y="736"/>
                    <a:pt x="405" y="736"/>
                  </a:cubicBezTo>
                  <a:cubicBezTo>
                    <a:pt x="405" y="736"/>
                    <a:pt x="405" y="736"/>
                    <a:pt x="405" y="736"/>
                  </a:cubicBezTo>
                  <a:cubicBezTo>
                    <a:pt x="405" y="736"/>
                    <a:pt x="404" y="736"/>
                    <a:pt x="404" y="736"/>
                  </a:cubicBezTo>
                  <a:cubicBezTo>
                    <a:pt x="403" y="736"/>
                    <a:pt x="402" y="736"/>
                    <a:pt x="402" y="736"/>
                  </a:cubicBezTo>
                  <a:cubicBezTo>
                    <a:pt x="402" y="736"/>
                    <a:pt x="401" y="735"/>
                    <a:pt x="401" y="735"/>
                  </a:cubicBezTo>
                  <a:cubicBezTo>
                    <a:pt x="401" y="735"/>
                    <a:pt x="400" y="735"/>
                    <a:pt x="400" y="735"/>
                  </a:cubicBezTo>
                  <a:cubicBezTo>
                    <a:pt x="399" y="735"/>
                    <a:pt x="399" y="735"/>
                    <a:pt x="398" y="734"/>
                  </a:cubicBezTo>
                  <a:cubicBezTo>
                    <a:pt x="397" y="733"/>
                    <a:pt x="397" y="733"/>
                    <a:pt x="397" y="733"/>
                  </a:cubicBezTo>
                  <a:cubicBezTo>
                    <a:pt x="398" y="734"/>
                    <a:pt x="398" y="734"/>
                    <a:pt x="398" y="734"/>
                  </a:cubicBezTo>
                  <a:cubicBezTo>
                    <a:pt x="398" y="734"/>
                    <a:pt x="398" y="734"/>
                    <a:pt x="398" y="734"/>
                  </a:cubicBezTo>
                  <a:cubicBezTo>
                    <a:pt x="398" y="734"/>
                    <a:pt x="398" y="734"/>
                    <a:pt x="398" y="734"/>
                  </a:cubicBezTo>
                  <a:cubicBezTo>
                    <a:pt x="398" y="734"/>
                    <a:pt x="398" y="734"/>
                    <a:pt x="399" y="734"/>
                  </a:cubicBezTo>
                  <a:cubicBezTo>
                    <a:pt x="399" y="734"/>
                    <a:pt x="399" y="734"/>
                    <a:pt x="399" y="734"/>
                  </a:cubicBezTo>
                  <a:cubicBezTo>
                    <a:pt x="399" y="734"/>
                    <a:pt x="399" y="734"/>
                    <a:pt x="398" y="733"/>
                  </a:cubicBezTo>
                  <a:cubicBezTo>
                    <a:pt x="398" y="733"/>
                    <a:pt x="398" y="733"/>
                    <a:pt x="398" y="733"/>
                  </a:cubicBezTo>
                  <a:cubicBezTo>
                    <a:pt x="397" y="732"/>
                    <a:pt x="398" y="731"/>
                    <a:pt x="400" y="730"/>
                  </a:cubicBezTo>
                  <a:cubicBezTo>
                    <a:pt x="401" y="729"/>
                    <a:pt x="402" y="729"/>
                    <a:pt x="403" y="729"/>
                  </a:cubicBezTo>
                  <a:cubicBezTo>
                    <a:pt x="403" y="729"/>
                    <a:pt x="404" y="729"/>
                    <a:pt x="404" y="728"/>
                  </a:cubicBezTo>
                  <a:cubicBezTo>
                    <a:pt x="404" y="728"/>
                    <a:pt x="405" y="728"/>
                    <a:pt x="405" y="728"/>
                  </a:cubicBezTo>
                  <a:cubicBezTo>
                    <a:pt x="405" y="728"/>
                    <a:pt x="405" y="727"/>
                    <a:pt x="404" y="727"/>
                  </a:cubicBezTo>
                  <a:cubicBezTo>
                    <a:pt x="404" y="726"/>
                    <a:pt x="404" y="726"/>
                    <a:pt x="404" y="727"/>
                  </a:cubicBezTo>
                  <a:cubicBezTo>
                    <a:pt x="403" y="727"/>
                    <a:pt x="403" y="727"/>
                    <a:pt x="403" y="727"/>
                  </a:cubicBezTo>
                  <a:cubicBezTo>
                    <a:pt x="402" y="728"/>
                    <a:pt x="401" y="727"/>
                    <a:pt x="400" y="727"/>
                  </a:cubicBezTo>
                  <a:cubicBezTo>
                    <a:pt x="400" y="727"/>
                    <a:pt x="400" y="727"/>
                    <a:pt x="399" y="726"/>
                  </a:cubicBezTo>
                  <a:cubicBezTo>
                    <a:pt x="398" y="726"/>
                    <a:pt x="398" y="725"/>
                    <a:pt x="399" y="724"/>
                  </a:cubicBezTo>
                  <a:cubicBezTo>
                    <a:pt x="399" y="722"/>
                    <a:pt x="401" y="725"/>
                    <a:pt x="402" y="726"/>
                  </a:cubicBezTo>
                  <a:cubicBezTo>
                    <a:pt x="402" y="726"/>
                    <a:pt x="403" y="726"/>
                    <a:pt x="403" y="726"/>
                  </a:cubicBezTo>
                  <a:cubicBezTo>
                    <a:pt x="404" y="725"/>
                    <a:pt x="403" y="724"/>
                    <a:pt x="402" y="723"/>
                  </a:cubicBezTo>
                  <a:cubicBezTo>
                    <a:pt x="401" y="723"/>
                    <a:pt x="401" y="722"/>
                    <a:pt x="400" y="722"/>
                  </a:cubicBezTo>
                  <a:cubicBezTo>
                    <a:pt x="399" y="722"/>
                    <a:pt x="400" y="721"/>
                    <a:pt x="400" y="721"/>
                  </a:cubicBezTo>
                  <a:cubicBezTo>
                    <a:pt x="400" y="720"/>
                    <a:pt x="400" y="720"/>
                    <a:pt x="400" y="719"/>
                  </a:cubicBezTo>
                  <a:cubicBezTo>
                    <a:pt x="400" y="719"/>
                    <a:pt x="400" y="719"/>
                    <a:pt x="399" y="719"/>
                  </a:cubicBezTo>
                  <a:cubicBezTo>
                    <a:pt x="399" y="719"/>
                    <a:pt x="398" y="720"/>
                    <a:pt x="398" y="720"/>
                  </a:cubicBezTo>
                  <a:cubicBezTo>
                    <a:pt x="397" y="721"/>
                    <a:pt x="396" y="721"/>
                    <a:pt x="395" y="721"/>
                  </a:cubicBezTo>
                  <a:cubicBezTo>
                    <a:pt x="395" y="721"/>
                    <a:pt x="395" y="721"/>
                    <a:pt x="395" y="721"/>
                  </a:cubicBezTo>
                  <a:cubicBezTo>
                    <a:pt x="395" y="721"/>
                    <a:pt x="395" y="721"/>
                    <a:pt x="395" y="721"/>
                  </a:cubicBezTo>
                  <a:cubicBezTo>
                    <a:pt x="395" y="721"/>
                    <a:pt x="395" y="721"/>
                    <a:pt x="395" y="721"/>
                  </a:cubicBezTo>
                  <a:cubicBezTo>
                    <a:pt x="395" y="721"/>
                    <a:pt x="395" y="721"/>
                    <a:pt x="395" y="721"/>
                  </a:cubicBezTo>
                  <a:cubicBezTo>
                    <a:pt x="394" y="722"/>
                    <a:pt x="393" y="722"/>
                    <a:pt x="393" y="723"/>
                  </a:cubicBezTo>
                  <a:cubicBezTo>
                    <a:pt x="394" y="724"/>
                    <a:pt x="394" y="723"/>
                    <a:pt x="394" y="724"/>
                  </a:cubicBezTo>
                  <a:cubicBezTo>
                    <a:pt x="394" y="724"/>
                    <a:pt x="394" y="725"/>
                    <a:pt x="394" y="725"/>
                  </a:cubicBezTo>
                  <a:cubicBezTo>
                    <a:pt x="394" y="726"/>
                    <a:pt x="394" y="726"/>
                    <a:pt x="394" y="726"/>
                  </a:cubicBezTo>
                  <a:cubicBezTo>
                    <a:pt x="394" y="727"/>
                    <a:pt x="394" y="727"/>
                    <a:pt x="393" y="728"/>
                  </a:cubicBezTo>
                  <a:cubicBezTo>
                    <a:pt x="392" y="728"/>
                    <a:pt x="391" y="729"/>
                    <a:pt x="392" y="730"/>
                  </a:cubicBezTo>
                  <a:cubicBezTo>
                    <a:pt x="392" y="730"/>
                    <a:pt x="392" y="730"/>
                    <a:pt x="392" y="730"/>
                  </a:cubicBezTo>
                  <a:cubicBezTo>
                    <a:pt x="370" y="729"/>
                    <a:pt x="370" y="729"/>
                    <a:pt x="370" y="729"/>
                  </a:cubicBezTo>
                  <a:cubicBezTo>
                    <a:pt x="335" y="727"/>
                    <a:pt x="335" y="727"/>
                    <a:pt x="335" y="727"/>
                  </a:cubicBezTo>
                  <a:cubicBezTo>
                    <a:pt x="334" y="727"/>
                    <a:pt x="334" y="727"/>
                    <a:pt x="334" y="727"/>
                  </a:cubicBezTo>
                  <a:cubicBezTo>
                    <a:pt x="334" y="727"/>
                    <a:pt x="334" y="727"/>
                    <a:pt x="334" y="727"/>
                  </a:cubicBezTo>
                  <a:cubicBezTo>
                    <a:pt x="255" y="723"/>
                    <a:pt x="255" y="723"/>
                    <a:pt x="255" y="723"/>
                  </a:cubicBezTo>
                  <a:cubicBezTo>
                    <a:pt x="254" y="723"/>
                    <a:pt x="254" y="723"/>
                    <a:pt x="254" y="723"/>
                  </a:cubicBezTo>
                  <a:cubicBezTo>
                    <a:pt x="254" y="723"/>
                    <a:pt x="254" y="723"/>
                    <a:pt x="254" y="723"/>
                  </a:cubicBezTo>
                  <a:cubicBezTo>
                    <a:pt x="212" y="721"/>
                    <a:pt x="212" y="721"/>
                    <a:pt x="212" y="721"/>
                  </a:cubicBezTo>
                  <a:cubicBezTo>
                    <a:pt x="212" y="721"/>
                    <a:pt x="212" y="721"/>
                    <a:pt x="212" y="721"/>
                  </a:cubicBezTo>
                  <a:cubicBezTo>
                    <a:pt x="212" y="721"/>
                    <a:pt x="212" y="721"/>
                    <a:pt x="212" y="721"/>
                  </a:cubicBezTo>
                  <a:cubicBezTo>
                    <a:pt x="123" y="716"/>
                    <a:pt x="123" y="716"/>
                    <a:pt x="123" y="716"/>
                  </a:cubicBezTo>
                  <a:cubicBezTo>
                    <a:pt x="123" y="716"/>
                    <a:pt x="123" y="716"/>
                    <a:pt x="123" y="716"/>
                  </a:cubicBezTo>
                  <a:cubicBezTo>
                    <a:pt x="123" y="715"/>
                    <a:pt x="123" y="714"/>
                    <a:pt x="123" y="713"/>
                  </a:cubicBezTo>
                  <a:cubicBezTo>
                    <a:pt x="122" y="713"/>
                    <a:pt x="122" y="712"/>
                    <a:pt x="122" y="711"/>
                  </a:cubicBezTo>
                  <a:cubicBezTo>
                    <a:pt x="122" y="710"/>
                    <a:pt x="122" y="709"/>
                    <a:pt x="122" y="709"/>
                  </a:cubicBezTo>
                  <a:cubicBezTo>
                    <a:pt x="122" y="708"/>
                    <a:pt x="123" y="707"/>
                    <a:pt x="123" y="707"/>
                  </a:cubicBezTo>
                  <a:cubicBezTo>
                    <a:pt x="122" y="707"/>
                    <a:pt x="121" y="708"/>
                    <a:pt x="120" y="708"/>
                  </a:cubicBezTo>
                  <a:cubicBezTo>
                    <a:pt x="119" y="708"/>
                    <a:pt x="118" y="709"/>
                    <a:pt x="118" y="709"/>
                  </a:cubicBezTo>
                  <a:cubicBezTo>
                    <a:pt x="116" y="709"/>
                    <a:pt x="116" y="707"/>
                    <a:pt x="116" y="706"/>
                  </a:cubicBezTo>
                  <a:cubicBezTo>
                    <a:pt x="116" y="706"/>
                    <a:pt x="116" y="706"/>
                    <a:pt x="116" y="706"/>
                  </a:cubicBezTo>
                  <a:cubicBezTo>
                    <a:pt x="117" y="706"/>
                    <a:pt x="117" y="706"/>
                    <a:pt x="117" y="707"/>
                  </a:cubicBezTo>
                  <a:cubicBezTo>
                    <a:pt x="118" y="707"/>
                    <a:pt x="118" y="707"/>
                    <a:pt x="118" y="707"/>
                  </a:cubicBezTo>
                  <a:cubicBezTo>
                    <a:pt x="118" y="706"/>
                    <a:pt x="117" y="705"/>
                    <a:pt x="117" y="704"/>
                  </a:cubicBezTo>
                  <a:cubicBezTo>
                    <a:pt x="116" y="704"/>
                    <a:pt x="115" y="705"/>
                    <a:pt x="114" y="704"/>
                  </a:cubicBezTo>
                  <a:cubicBezTo>
                    <a:pt x="113" y="704"/>
                    <a:pt x="113" y="704"/>
                    <a:pt x="113" y="703"/>
                  </a:cubicBezTo>
                  <a:cubicBezTo>
                    <a:pt x="112" y="703"/>
                    <a:pt x="111" y="703"/>
                    <a:pt x="111" y="702"/>
                  </a:cubicBezTo>
                  <a:cubicBezTo>
                    <a:pt x="110" y="702"/>
                    <a:pt x="110" y="701"/>
                    <a:pt x="110" y="700"/>
                  </a:cubicBezTo>
                  <a:cubicBezTo>
                    <a:pt x="110" y="699"/>
                    <a:pt x="111" y="699"/>
                    <a:pt x="111" y="699"/>
                  </a:cubicBezTo>
                  <a:cubicBezTo>
                    <a:pt x="112" y="699"/>
                    <a:pt x="113" y="699"/>
                    <a:pt x="113" y="698"/>
                  </a:cubicBezTo>
                  <a:cubicBezTo>
                    <a:pt x="113" y="698"/>
                    <a:pt x="113" y="697"/>
                    <a:pt x="114" y="696"/>
                  </a:cubicBezTo>
                  <a:cubicBezTo>
                    <a:pt x="114" y="696"/>
                    <a:pt x="114" y="695"/>
                    <a:pt x="114" y="694"/>
                  </a:cubicBezTo>
                  <a:cubicBezTo>
                    <a:pt x="114" y="693"/>
                    <a:pt x="112" y="694"/>
                    <a:pt x="112" y="694"/>
                  </a:cubicBezTo>
                  <a:cubicBezTo>
                    <a:pt x="111" y="695"/>
                    <a:pt x="110" y="695"/>
                    <a:pt x="109" y="695"/>
                  </a:cubicBezTo>
                  <a:cubicBezTo>
                    <a:pt x="109" y="695"/>
                    <a:pt x="109" y="694"/>
                    <a:pt x="109" y="694"/>
                  </a:cubicBezTo>
                  <a:cubicBezTo>
                    <a:pt x="110" y="694"/>
                    <a:pt x="110" y="693"/>
                    <a:pt x="110" y="692"/>
                  </a:cubicBezTo>
                  <a:cubicBezTo>
                    <a:pt x="111" y="692"/>
                    <a:pt x="111" y="691"/>
                    <a:pt x="112" y="691"/>
                  </a:cubicBezTo>
                  <a:cubicBezTo>
                    <a:pt x="112" y="690"/>
                    <a:pt x="112" y="689"/>
                    <a:pt x="112" y="688"/>
                  </a:cubicBezTo>
                  <a:cubicBezTo>
                    <a:pt x="112" y="688"/>
                    <a:pt x="112" y="687"/>
                    <a:pt x="112" y="686"/>
                  </a:cubicBezTo>
                  <a:cubicBezTo>
                    <a:pt x="111" y="684"/>
                    <a:pt x="109" y="686"/>
                    <a:pt x="109" y="687"/>
                  </a:cubicBezTo>
                  <a:cubicBezTo>
                    <a:pt x="109" y="688"/>
                    <a:pt x="110" y="689"/>
                    <a:pt x="110" y="689"/>
                  </a:cubicBezTo>
                  <a:cubicBezTo>
                    <a:pt x="110" y="690"/>
                    <a:pt x="110" y="690"/>
                    <a:pt x="110" y="690"/>
                  </a:cubicBezTo>
                  <a:cubicBezTo>
                    <a:pt x="110" y="690"/>
                    <a:pt x="110" y="690"/>
                    <a:pt x="110" y="691"/>
                  </a:cubicBezTo>
                  <a:cubicBezTo>
                    <a:pt x="110" y="691"/>
                    <a:pt x="110" y="691"/>
                    <a:pt x="110" y="691"/>
                  </a:cubicBezTo>
                  <a:cubicBezTo>
                    <a:pt x="110" y="691"/>
                    <a:pt x="110" y="691"/>
                    <a:pt x="110" y="691"/>
                  </a:cubicBezTo>
                  <a:cubicBezTo>
                    <a:pt x="109" y="691"/>
                    <a:pt x="109" y="692"/>
                    <a:pt x="109" y="692"/>
                  </a:cubicBezTo>
                  <a:cubicBezTo>
                    <a:pt x="108" y="693"/>
                    <a:pt x="107" y="692"/>
                    <a:pt x="107" y="692"/>
                  </a:cubicBezTo>
                  <a:cubicBezTo>
                    <a:pt x="106" y="692"/>
                    <a:pt x="105" y="692"/>
                    <a:pt x="105" y="692"/>
                  </a:cubicBezTo>
                  <a:cubicBezTo>
                    <a:pt x="104" y="692"/>
                    <a:pt x="104" y="691"/>
                    <a:pt x="104" y="691"/>
                  </a:cubicBezTo>
                  <a:cubicBezTo>
                    <a:pt x="105" y="690"/>
                    <a:pt x="105" y="690"/>
                    <a:pt x="105" y="690"/>
                  </a:cubicBezTo>
                  <a:cubicBezTo>
                    <a:pt x="105" y="688"/>
                    <a:pt x="103" y="690"/>
                    <a:pt x="103" y="690"/>
                  </a:cubicBezTo>
                  <a:cubicBezTo>
                    <a:pt x="103" y="690"/>
                    <a:pt x="103" y="692"/>
                    <a:pt x="102" y="692"/>
                  </a:cubicBezTo>
                  <a:cubicBezTo>
                    <a:pt x="102" y="692"/>
                    <a:pt x="101" y="692"/>
                    <a:pt x="101" y="691"/>
                  </a:cubicBezTo>
                  <a:cubicBezTo>
                    <a:pt x="101" y="691"/>
                    <a:pt x="100" y="692"/>
                    <a:pt x="99" y="692"/>
                  </a:cubicBezTo>
                  <a:cubicBezTo>
                    <a:pt x="99" y="692"/>
                    <a:pt x="99" y="692"/>
                    <a:pt x="98" y="692"/>
                  </a:cubicBezTo>
                  <a:cubicBezTo>
                    <a:pt x="98" y="692"/>
                    <a:pt x="98" y="692"/>
                    <a:pt x="98" y="692"/>
                  </a:cubicBezTo>
                  <a:cubicBezTo>
                    <a:pt x="98" y="691"/>
                    <a:pt x="98" y="690"/>
                    <a:pt x="99" y="690"/>
                  </a:cubicBezTo>
                  <a:cubicBezTo>
                    <a:pt x="99" y="690"/>
                    <a:pt x="99" y="689"/>
                    <a:pt x="100" y="689"/>
                  </a:cubicBezTo>
                  <a:cubicBezTo>
                    <a:pt x="100" y="689"/>
                    <a:pt x="101" y="689"/>
                    <a:pt x="102" y="689"/>
                  </a:cubicBezTo>
                  <a:cubicBezTo>
                    <a:pt x="102" y="689"/>
                    <a:pt x="103" y="689"/>
                    <a:pt x="103" y="689"/>
                  </a:cubicBezTo>
                  <a:cubicBezTo>
                    <a:pt x="104" y="689"/>
                    <a:pt x="104" y="688"/>
                    <a:pt x="105" y="687"/>
                  </a:cubicBezTo>
                  <a:cubicBezTo>
                    <a:pt x="105" y="687"/>
                    <a:pt x="105" y="686"/>
                    <a:pt x="105" y="685"/>
                  </a:cubicBezTo>
                  <a:cubicBezTo>
                    <a:pt x="106" y="685"/>
                    <a:pt x="106" y="684"/>
                    <a:pt x="105" y="683"/>
                  </a:cubicBezTo>
                  <a:cubicBezTo>
                    <a:pt x="105" y="684"/>
                    <a:pt x="105" y="684"/>
                    <a:pt x="104" y="684"/>
                  </a:cubicBezTo>
                  <a:cubicBezTo>
                    <a:pt x="103" y="685"/>
                    <a:pt x="103" y="685"/>
                    <a:pt x="103" y="686"/>
                  </a:cubicBezTo>
                  <a:cubicBezTo>
                    <a:pt x="103" y="686"/>
                    <a:pt x="102" y="687"/>
                    <a:pt x="102" y="687"/>
                  </a:cubicBezTo>
                  <a:cubicBezTo>
                    <a:pt x="102" y="688"/>
                    <a:pt x="100" y="688"/>
                    <a:pt x="99" y="688"/>
                  </a:cubicBezTo>
                  <a:cubicBezTo>
                    <a:pt x="99" y="688"/>
                    <a:pt x="99" y="687"/>
                    <a:pt x="99" y="687"/>
                  </a:cubicBezTo>
                  <a:cubicBezTo>
                    <a:pt x="99" y="687"/>
                    <a:pt x="97" y="686"/>
                    <a:pt x="97" y="686"/>
                  </a:cubicBezTo>
                  <a:cubicBezTo>
                    <a:pt x="96" y="686"/>
                    <a:pt x="96" y="685"/>
                    <a:pt x="96" y="685"/>
                  </a:cubicBezTo>
                  <a:cubicBezTo>
                    <a:pt x="96" y="685"/>
                    <a:pt x="97" y="684"/>
                    <a:pt x="97" y="684"/>
                  </a:cubicBezTo>
                  <a:cubicBezTo>
                    <a:pt x="97" y="684"/>
                    <a:pt x="95" y="684"/>
                    <a:pt x="95" y="684"/>
                  </a:cubicBezTo>
                  <a:cubicBezTo>
                    <a:pt x="94" y="684"/>
                    <a:pt x="94" y="684"/>
                    <a:pt x="93" y="684"/>
                  </a:cubicBezTo>
                  <a:cubicBezTo>
                    <a:pt x="93" y="683"/>
                    <a:pt x="93" y="683"/>
                    <a:pt x="92" y="683"/>
                  </a:cubicBezTo>
                  <a:cubicBezTo>
                    <a:pt x="92" y="684"/>
                    <a:pt x="91" y="684"/>
                    <a:pt x="91" y="684"/>
                  </a:cubicBezTo>
                  <a:cubicBezTo>
                    <a:pt x="91" y="684"/>
                    <a:pt x="91" y="684"/>
                    <a:pt x="91" y="684"/>
                  </a:cubicBezTo>
                  <a:cubicBezTo>
                    <a:pt x="90" y="684"/>
                    <a:pt x="90" y="684"/>
                    <a:pt x="90" y="684"/>
                  </a:cubicBezTo>
                  <a:cubicBezTo>
                    <a:pt x="89" y="684"/>
                    <a:pt x="88" y="684"/>
                    <a:pt x="88" y="684"/>
                  </a:cubicBezTo>
                  <a:cubicBezTo>
                    <a:pt x="87" y="684"/>
                    <a:pt x="87" y="683"/>
                    <a:pt x="87" y="682"/>
                  </a:cubicBezTo>
                  <a:cubicBezTo>
                    <a:pt x="87" y="682"/>
                    <a:pt x="87" y="682"/>
                    <a:pt x="87" y="682"/>
                  </a:cubicBezTo>
                  <a:cubicBezTo>
                    <a:pt x="88" y="682"/>
                    <a:pt x="89" y="683"/>
                    <a:pt x="90" y="683"/>
                  </a:cubicBezTo>
                  <a:cubicBezTo>
                    <a:pt x="90" y="683"/>
                    <a:pt x="90" y="683"/>
                    <a:pt x="90" y="683"/>
                  </a:cubicBezTo>
                  <a:cubicBezTo>
                    <a:pt x="90" y="683"/>
                    <a:pt x="90" y="683"/>
                    <a:pt x="90" y="683"/>
                  </a:cubicBezTo>
                  <a:cubicBezTo>
                    <a:pt x="91" y="683"/>
                    <a:pt x="91" y="683"/>
                    <a:pt x="92" y="683"/>
                  </a:cubicBezTo>
                  <a:cubicBezTo>
                    <a:pt x="92" y="682"/>
                    <a:pt x="92" y="682"/>
                    <a:pt x="93" y="682"/>
                  </a:cubicBezTo>
                  <a:cubicBezTo>
                    <a:pt x="93" y="682"/>
                    <a:pt x="93" y="682"/>
                    <a:pt x="93" y="682"/>
                  </a:cubicBezTo>
                  <a:cubicBezTo>
                    <a:pt x="93" y="682"/>
                    <a:pt x="93" y="682"/>
                    <a:pt x="93" y="682"/>
                  </a:cubicBezTo>
                  <a:cubicBezTo>
                    <a:pt x="93" y="681"/>
                    <a:pt x="93" y="680"/>
                    <a:pt x="93" y="679"/>
                  </a:cubicBezTo>
                  <a:cubicBezTo>
                    <a:pt x="93" y="679"/>
                    <a:pt x="93" y="679"/>
                    <a:pt x="93" y="678"/>
                  </a:cubicBezTo>
                  <a:cubicBezTo>
                    <a:pt x="92" y="676"/>
                    <a:pt x="89" y="679"/>
                    <a:pt x="88" y="679"/>
                  </a:cubicBezTo>
                  <a:cubicBezTo>
                    <a:pt x="87" y="679"/>
                    <a:pt x="86" y="680"/>
                    <a:pt x="85" y="679"/>
                  </a:cubicBezTo>
                  <a:cubicBezTo>
                    <a:pt x="85" y="679"/>
                    <a:pt x="85" y="678"/>
                    <a:pt x="85" y="677"/>
                  </a:cubicBezTo>
                  <a:cubicBezTo>
                    <a:pt x="85" y="677"/>
                    <a:pt x="85" y="677"/>
                    <a:pt x="85" y="677"/>
                  </a:cubicBezTo>
                  <a:cubicBezTo>
                    <a:pt x="86" y="677"/>
                    <a:pt x="89" y="677"/>
                    <a:pt x="89" y="677"/>
                  </a:cubicBezTo>
                  <a:cubicBezTo>
                    <a:pt x="89" y="677"/>
                    <a:pt x="89" y="677"/>
                    <a:pt x="90" y="677"/>
                  </a:cubicBezTo>
                  <a:cubicBezTo>
                    <a:pt x="90" y="677"/>
                    <a:pt x="90" y="677"/>
                    <a:pt x="90" y="677"/>
                  </a:cubicBezTo>
                  <a:cubicBezTo>
                    <a:pt x="91" y="677"/>
                    <a:pt x="90" y="677"/>
                    <a:pt x="91" y="676"/>
                  </a:cubicBezTo>
                  <a:cubicBezTo>
                    <a:pt x="91" y="676"/>
                    <a:pt x="91" y="676"/>
                    <a:pt x="91" y="676"/>
                  </a:cubicBezTo>
                  <a:cubicBezTo>
                    <a:pt x="92" y="676"/>
                    <a:pt x="89" y="676"/>
                    <a:pt x="90" y="676"/>
                  </a:cubicBezTo>
                  <a:cubicBezTo>
                    <a:pt x="90" y="676"/>
                    <a:pt x="90" y="676"/>
                    <a:pt x="90" y="676"/>
                  </a:cubicBezTo>
                  <a:cubicBezTo>
                    <a:pt x="89" y="675"/>
                    <a:pt x="87" y="676"/>
                    <a:pt x="87" y="675"/>
                  </a:cubicBezTo>
                  <a:cubicBezTo>
                    <a:pt x="87" y="675"/>
                    <a:pt x="87" y="675"/>
                    <a:pt x="87" y="675"/>
                  </a:cubicBezTo>
                  <a:cubicBezTo>
                    <a:pt x="87" y="674"/>
                    <a:pt x="88" y="675"/>
                    <a:pt x="89" y="675"/>
                  </a:cubicBezTo>
                  <a:cubicBezTo>
                    <a:pt x="89" y="675"/>
                    <a:pt x="90" y="675"/>
                    <a:pt x="90" y="675"/>
                  </a:cubicBezTo>
                  <a:cubicBezTo>
                    <a:pt x="91" y="675"/>
                    <a:pt x="90" y="673"/>
                    <a:pt x="90" y="673"/>
                  </a:cubicBezTo>
                  <a:cubicBezTo>
                    <a:pt x="91" y="672"/>
                    <a:pt x="91" y="672"/>
                    <a:pt x="92" y="672"/>
                  </a:cubicBezTo>
                  <a:cubicBezTo>
                    <a:pt x="93" y="672"/>
                    <a:pt x="94" y="671"/>
                    <a:pt x="95" y="671"/>
                  </a:cubicBezTo>
                  <a:cubicBezTo>
                    <a:pt x="95" y="671"/>
                    <a:pt x="96" y="671"/>
                    <a:pt x="97" y="671"/>
                  </a:cubicBezTo>
                  <a:cubicBezTo>
                    <a:pt x="96" y="671"/>
                    <a:pt x="96" y="671"/>
                    <a:pt x="95" y="670"/>
                  </a:cubicBezTo>
                  <a:cubicBezTo>
                    <a:pt x="94" y="670"/>
                    <a:pt x="93" y="670"/>
                    <a:pt x="93" y="670"/>
                  </a:cubicBezTo>
                  <a:cubicBezTo>
                    <a:pt x="92" y="670"/>
                    <a:pt x="92" y="670"/>
                    <a:pt x="91" y="670"/>
                  </a:cubicBezTo>
                  <a:cubicBezTo>
                    <a:pt x="90" y="669"/>
                    <a:pt x="90" y="670"/>
                    <a:pt x="90" y="671"/>
                  </a:cubicBezTo>
                  <a:cubicBezTo>
                    <a:pt x="90" y="672"/>
                    <a:pt x="87" y="673"/>
                    <a:pt x="86" y="673"/>
                  </a:cubicBezTo>
                  <a:cubicBezTo>
                    <a:pt x="86" y="672"/>
                    <a:pt x="86" y="672"/>
                    <a:pt x="86" y="672"/>
                  </a:cubicBezTo>
                  <a:cubicBezTo>
                    <a:pt x="86" y="671"/>
                    <a:pt x="86" y="670"/>
                    <a:pt x="86" y="669"/>
                  </a:cubicBezTo>
                  <a:cubicBezTo>
                    <a:pt x="86" y="669"/>
                    <a:pt x="86" y="668"/>
                    <a:pt x="87" y="668"/>
                  </a:cubicBezTo>
                  <a:cubicBezTo>
                    <a:pt x="88" y="667"/>
                    <a:pt x="89" y="665"/>
                    <a:pt x="91" y="665"/>
                  </a:cubicBezTo>
                  <a:cubicBezTo>
                    <a:pt x="91" y="665"/>
                    <a:pt x="92" y="664"/>
                    <a:pt x="92" y="664"/>
                  </a:cubicBezTo>
                  <a:cubicBezTo>
                    <a:pt x="93" y="664"/>
                    <a:pt x="93" y="664"/>
                    <a:pt x="93" y="663"/>
                  </a:cubicBezTo>
                  <a:cubicBezTo>
                    <a:pt x="93" y="663"/>
                    <a:pt x="93" y="663"/>
                    <a:pt x="93" y="663"/>
                  </a:cubicBezTo>
                  <a:cubicBezTo>
                    <a:pt x="93" y="663"/>
                    <a:pt x="93" y="663"/>
                    <a:pt x="93" y="663"/>
                  </a:cubicBezTo>
                  <a:cubicBezTo>
                    <a:pt x="93" y="663"/>
                    <a:pt x="93" y="663"/>
                    <a:pt x="93" y="663"/>
                  </a:cubicBezTo>
                  <a:cubicBezTo>
                    <a:pt x="93" y="662"/>
                    <a:pt x="94" y="662"/>
                    <a:pt x="94" y="662"/>
                  </a:cubicBezTo>
                  <a:cubicBezTo>
                    <a:pt x="95" y="662"/>
                    <a:pt x="96" y="663"/>
                    <a:pt x="96" y="664"/>
                  </a:cubicBezTo>
                  <a:cubicBezTo>
                    <a:pt x="96" y="665"/>
                    <a:pt x="96" y="665"/>
                    <a:pt x="97" y="665"/>
                  </a:cubicBezTo>
                  <a:cubicBezTo>
                    <a:pt x="97" y="665"/>
                    <a:pt x="98" y="667"/>
                    <a:pt x="98" y="666"/>
                  </a:cubicBezTo>
                  <a:cubicBezTo>
                    <a:pt x="98" y="665"/>
                    <a:pt x="98" y="664"/>
                    <a:pt x="98" y="663"/>
                  </a:cubicBezTo>
                  <a:cubicBezTo>
                    <a:pt x="98" y="662"/>
                    <a:pt x="98" y="661"/>
                    <a:pt x="98" y="661"/>
                  </a:cubicBezTo>
                  <a:cubicBezTo>
                    <a:pt x="98" y="661"/>
                    <a:pt x="99" y="660"/>
                    <a:pt x="100" y="660"/>
                  </a:cubicBezTo>
                  <a:cubicBezTo>
                    <a:pt x="100" y="660"/>
                    <a:pt x="100" y="660"/>
                    <a:pt x="100" y="660"/>
                  </a:cubicBezTo>
                  <a:cubicBezTo>
                    <a:pt x="101" y="660"/>
                    <a:pt x="101" y="660"/>
                    <a:pt x="101" y="660"/>
                  </a:cubicBezTo>
                  <a:cubicBezTo>
                    <a:pt x="101" y="659"/>
                    <a:pt x="100" y="659"/>
                    <a:pt x="100" y="659"/>
                  </a:cubicBezTo>
                  <a:cubicBezTo>
                    <a:pt x="99" y="659"/>
                    <a:pt x="98" y="659"/>
                    <a:pt x="97" y="659"/>
                  </a:cubicBezTo>
                  <a:cubicBezTo>
                    <a:pt x="97" y="659"/>
                    <a:pt x="97" y="660"/>
                    <a:pt x="97" y="660"/>
                  </a:cubicBezTo>
                  <a:cubicBezTo>
                    <a:pt x="96" y="660"/>
                    <a:pt x="96" y="660"/>
                    <a:pt x="95" y="660"/>
                  </a:cubicBezTo>
                  <a:cubicBezTo>
                    <a:pt x="95" y="660"/>
                    <a:pt x="95" y="660"/>
                    <a:pt x="95" y="660"/>
                  </a:cubicBezTo>
                  <a:cubicBezTo>
                    <a:pt x="94" y="657"/>
                    <a:pt x="98" y="657"/>
                    <a:pt x="99" y="655"/>
                  </a:cubicBezTo>
                  <a:cubicBezTo>
                    <a:pt x="99" y="654"/>
                    <a:pt x="99" y="653"/>
                    <a:pt x="99" y="652"/>
                  </a:cubicBezTo>
                  <a:cubicBezTo>
                    <a:pt x="99" y="652"/>
                    <a:pt x="99" y="652"/>
                    <a:pt x="99" y="652"/>
                  </a:cubicBezTo>
                  <a:cubicBezTo>
                    <a:pt x="99" y="651"/>
                    <a:pt x="99" y="651"/>
                    <a:pt x="98" y="652"/>
                  </a:cubicBezTo>
                  <a:cubicBezTo>
                    <a:pt x="98" y="653"/>
                    <a:pt x="98" y="653"/>
                    <a:pt x="97" y="654"/>
                  </a:cubicBezTo>
                  <a:cubicBezTo>
                    <a:pt x="97" y="655"/>
                    <a:pt x="96" y="655"/>
                    <a:pt x="96" y="655"/>
                  </a:cubicBezTo>
                  <a:cubicBezTo>
                    <a:pt x="95" y="655"/>
                    <a:pt x="94" y="655"/>
                    <a:pt x="93" y="656"/>
                  </a:cubicBezTo>
                  <a:cubicBezTo>
                    <a:pt x="93" y="656"/>
                    <a:pt x="93" y="656"/>
                    <a:pt x="93" y="657"/>
                  </a:cubicBezTo>
                  <a:cubicBezTo>
                    <a:pt x="93" y="657"/>
                    <a:pt x="93" y="658"/>
                    <a:pt x="93" y="658"/>
                  </a:cubicBezTo>
                  <a:cubicBezTo>
                    <a:pt x="93" y="659"/>
                    <a:pt x="91" y="659"/>
                    <a:pt x="91" y="659"/>
                  </a:cubicBezTo>
                  <a:cubicBezTo>
                    <a:pt x="89" y="660"/>
                    <a:pt x="89" y="661"/>
                    <a:pt x="87" y="661"/>
                  </a:cubicBezTo>
                  <a:cubicBezTo>
                    <a:pt x="87" y="661"/>
                    <a:pt x="87" y="660"/>
                    <a:pt x="87" y="660"/>
                  </a:cubicBezTo>
                  <a:cubicBezTo>
                    <a:pt x="87" y="660"/>
                    <a:pt x="87" y="659"/>
                    <a:pt x="87" y="659"/>
                  </a:cubicBezTo>
                  <a:cubicBezTo>
                    <a:pt x="87" y="658"/>
                    <a:pt x="88" y="658"/>
                    <a:pt x="88" y="657"/>
                  </a:cubicBezTo>
                  <a:cubicBezTo>
                    <a:pt x="87" y="657"/>
                    <a:pt x="86" y="658"/>
                    <a:pt x="85" y="658"/>
                  </a:cubicBezTo>
                  <a:cubicBezTo>
                    <a:pt x="84" y="658"/>
                    <a:pt x="84" y="658"/>
                    <a:pt x="83" y="658"/>
                  </a:cubicBezTo>
                  <a:cubicBezTo>
                    <a:pt x="83" y="658"/>
                    <a:pt x="83" y="658"/>
                    <a:pt x="82" y="658"/>
                  </a:cubicBezTo>
                  <a:cubicBezTo>
                    <a:pt x="82" y="658"/>
                    <a:pt x="82" y="658"/>
                    <a:pt x="82" y="657"/>
                  </a:cubicBezTo>
                  <a:cubicBezTo>
                    <a:pt x="82" y="657"/>
                    <a:pt x="82" y="657"/>
                    <a:pt x="83" y="657"/>
                  </a:cubicBezTo>
                  <a:cubicBezTo>
                    <a:pt x="83" y="657"/>
                    <a:pt x="83" y="656"/>
                    <a:pt x="83" y="656"/>
                  </a:cubicBezTo>
                  <a:cubicBezTo>
                    <a:pt x="84" y="656"/>
                    <a:pt x="85" y="656"/>
                    <a:pt x="86" y="655"/>
                  </a:cubicBezTo>
                  <a:cubicBezTo>
                    <a:pt x="86" y="655"/>
                    <a:pt x="86" y="654"/>
                    <a:pt x="87" y="654"/>
                  </a:cubicBezTo>
                  <a:cubicBezTo>
                    <a:pt x="87" y="654"/>
                    <a:pt x="87" y="655"/>
                    <a:pt x="88" y="655"/>
                  </a:cubicBezTo>
                  <a:cubicBezTo>
                    <a:pt x="88" y="655"/>
                    <a:pt x="88" y="655"/>
                    <a:pt x="89" y="655"/>
                  </a:cubicBezTo>
                  <a:cubicBezTo>
                    <a:pt x="89" y="655"/>
                    <a:pt x="89" y="654"/>
                    <a:pt x="89" y="653"/>
                  </a:cubicBezTo>
                  <a:cubicBezTo>
                    <a:pt x="89" y="653"/>
                    <a:pt x="89" y="652"/>
                    <a:pt x="88" y="652"/>
                  </a:cubicBezTo>
                  <a:cubicBezTo>
                    <a:pt x="88" y="651"/>
                    <a:pt x="88" y="650"/>
                    <a:pt x="89" y="650"/>
                  </a:cubicBezTo>
                  <a:cubicBezTo>
                    <a:pt x="89" y="650"/>
                    <a:pt x="89" y="650"/>
                    <a:pt x="89" y="650"/>
                  </a:cubicBezTo>
                  <a:cubicBezTo>
                    <a:pt x="89" y="650"/>
                    <a:pt x="88" y="650"/>
                    <a:pt x="88" y="649"/>
                  </a:cubicBezTo>
                  <a:cubicBezTo>
                    <a:pt x="87" y="650"/>
                    <a:pt x="87" y="650"/>
                    <a:pt x="87" y="650"/>
                  </a:cubicBezTo>
                  <a:cubicBezTo>
                    <a:pt x="86" y="650"/>
                    <a:pt x="86" y="650"/>
                    <a:pt x="85" y="650"/>
                  </a:cubicBezTo>
                  <a:cubicBezTo>
                    <a:pt x="84" y="650"/>
                    <a:pt x="84" y="649"/>
                    <a:pt x="84" y="648"/>
                  </a:cubicBezTo>
                  <a:cubicBezTo>
                    <a:pt x="83" y="648"/>
                    <a:pt x="83" y="646"/>
                    <a:pt x="83" y="646"/>
                  </a:cubicBezTo>
                  <a:cubicBezTo>
                    <a:pt x="83" y="645"/>
                    <a:pt x="82" y="644"/>
                    <a:pt x="82" y="643"/>
                  </a:cubicBezTo>
                  <a:cubicBezTo>
                    <a:pt x="81" y="643"/>
                    <a:pt x="81" y="642"/>
                    <a:pt x="81" y="642"/>
                  </a:cubicBezTo>
                  <a:cubicBezTo>
                    <a:pt x="81" y="642"/>
                    <a:pt x="81" y="642"/>
                    <a:pt x="81" y="642"/>
                  </a:cubicBezTo>
                  <a:cubicBezTo>
                    <a:pt x="82" y="641"/>
                    <a:pt x="83" y="641"/>
                    <a:pt x="85" y="641"/>
                  </a:cubicBezTo>
                  <a:cubicBezTo>
                    <a:pt x="85" y="641"/>
                    <a:pt x="85" y="641"/>
                    <a:pt x="85" y="641"/>
                  </a:cubicBezTo>
                  <a:cubicBezTo>
                    <a:pt x="86" y="641"/>
                    <a:pt x="86" y="641"/>
                    <a:pt x="86" y="642"/>
                  </a:cubicBezTo>
                  <a:cubicBezTo>
                    <a:pt x="87" y="643"/>
                    <a:pt x="89" y="641"/>
                    <a:pt x="90" y="642"/>
                  </a:cubicBezTo>
                  <a:cubicBezTo>
                    <a:pt x="91" y="642"/>
                    <a:pt x="92" y="643"/>
                    <a:pt x="92" y="642"/>
                  </a:cubicBezTo>
                  <a:cubicBezTo>
                    <a:pt x="92" y="642"/>
                    <a:pt x="92" y="641"/>
                    <a:pt x="92" y="641"/>
                  </a:cubicBezTo>
                  <a:cubicBezTo>
                    <a:pt x="92" y="641"/>
                    <a:pt x="92" y="641"/>
                    <a:pt x="91" y="641"/>
                  </a:cubicBezTo>
                  <a:cubicBezTo>
                    <a:pt x="90" y="640"/>
                    <a:pt x="88" y="641"/>
                    <a:pt x="86" y="641"/>
                  </a:cubicBezTo>
                  <a:cubicBezTo>
                    <a:pt x="86" y="641"/>
                    <a:pt x="86" y="640"/>
                    <a:pt x="86" y="640"/>
                  </a:cubicBezTo>
                  <a:cubicBezTo>
                    <a:pt x="86" y="639"/>
                    <a:pt x="86" y="638"/>
                    <a:pt x="84" y="638"/>
                  </a:cubicBezTo>
                  <a:cubicBezTo>
                    <a:pt x="84" y="638"/>
                    <a:pt x="84" y="638"/>
                    <a:pt x="84" y="638"/>
                  </a:cubicBezTo>
                  <a:cubicBezTo>
                    <a:pt x="83" y="637"/>
                    <a:pt x="84" y="636"/>
                    <a:pt x="85" y="635"/>
                  </a:cubicBezTo>
                  <a:cubicBezTo>
                    <a:pt x="85" y="635"/>
                    <a:pt x="85" y="635"/>
                    <a:pt x="86" y="634"/>
                  </a:cubicBezTo>
                  <a:cubicBezTo>
                    <a:pt x="86" y="634"/>
                    <a:pt x="86" y="633"/>
                    <a:pt x="87" y="633"/>
                  </a:cubicBezTo>
                  <a:cubicBezTo>
                    <a:pt x="87" y="633"/>
                    <a:pt x="86" y="631"/>
                    <a:pt x="85" y="631"/>
                  </a:cubicBezTo>
                  <a:cubicBezTo>
                    <a:pt x="85" y="630"/>
                    <a:pt x="85" y="631"/>
                    <a:pt x="85" y="630"/>
                  </a:cubicBezTo>
                  <a:cubicBezTo>
                    <a:pt x="85" y="630"/>
                    <a:pt x="85" y="630"/>
                    <a:pt x="85" y="630"/>
                  </a:cubicBezTo>
                  <a:cubicBezTo>
                    <a:pt x="84" y="631"/>
                    <a:pt x="84" y="632"/>
                    <a:pt x="84" y="632"/>
                  </a:cubicBezTo>
                  <a:cubicBezTo>
                    <a:pt x="83" y="633"/>
                    <a:pt x="82" y="634"/>
                    <a:pt x="82" y="635"/>
                  </a:cubicBezTo>
                  <a:cubicBezTo>
                    <a:pt x="81" y="635"/>
                    <a:pt x="81" y="635"/>
                    <a:pt x="80" y="635"/>
                  </a:cubicBezTo>
                  <a:cubicBezTo>
                    <a:pt x="79" y="635"/>
                    <a:pt x="79" y="636"/>
                    <a:pt x="78" y="637"/>
                  </a:cubicBezTo>
                  <a:cubicBezTo>
                    <a:pt x="78" y="637"/>
                    <a:pt x="78" y="638"/>
                    <a:pt x="77" y="638"/>
                  </a:cubicBezTo>
                  <a:cubicBezTo>
                    <a:pt x="77" y="638"/>
                    <a:pt x="77" y="638"/>
                    <a:pt x="76" y="638"/>
                  </a:cubicBezTo>
                  <a:cubicBezTo>
                    <a:pt x="76" y="638"/>
                    <a:pt x="76" y="638"/>
                    <a:pt x="76" y="637"/>
                  </a:cubicBezTo>
                  <a:cubicBezTo>
                    <a:pt x="76" y="637"/>
                    <a:pt x="76" y="635"/>
                    <a:pt x="75" y="635"/>
                  </a:cubicBezTo>
                  <a:cubicBezTo>
                    <a:pt x="75" y="634"/>
                    <a:pt x="74" y="634"/>
                    <a:pt x="74" y="633"/>
                  </a:cubicBezTo>
                  <a:cubicBezTo>
                    <a:pt x="73" y="633"/>
                    <a:pt x="73" y="631"/>
                    <a:pt x="73" y="631"/>
                  </a:cubicBezTo>
                  <a:cubicBezTo>
                    <a:pt x="73" y="629"/>
                    <a:pt x="72" y="628"/>
                    <a:pt x="73" y="626"/>
                  </a:cubicBezTo>
                  <a:cubicBezTo>
                    <a:pt x="73" y="626"/>
                    <a:pt x="73" y="626"/>
                    <a:pt x="73" y="625"/>
                  </a:cubicBezTo>
                  <a:cubicBezTo>
                    <a:pt x="74" y="624"/>
                    <a:pt x="73" y="624"/>
                    <a:pt x="72" y="624"/>
                  </a:cubicBezTo>
                  <a:cubicBezTo>
                    <a:pt x="72" y="624"/>
                    <a:pt x="72" y="624"/>
                    <a:pt x="72" y="624"/>
                  </a:cubicBezTo>
                  <a:cubicBezTo>
                    <a:pt x="71" y="623"/>
                    <a:pt x="70" y="623"/>
                    <a:pt x="70" y="623"/>
                  </a:cubicBezTo>
                  <a:cubicBezTo>
                    <a:pt x="70" y="622"/>
                    <a:pt x="70" y="621"/>
                    <a:pt x="70" y="620"/>
                  </a:cubicBezTo>
                  <a:cubicBezTo>
                    <a:pt x="70" y="620"/>
                    <a:pt x="71" y="619"/>
                    <a:pt x="71" y="620"/>
                  </a:cubicBezTo>
                  <a:cubicBezTo>
                    <a:pt x="72" y="620"/>
                    <a:pt x="73" y="621"/>
                    <a:pt x="74" y="621"/>
                  </a:cubicBezTo>
                  <a:cubicBezTo>
                    <a:pt x="74" y="620"/>
                    <a:pt x="73" y="619"/>
                    <a:pt x="73" y="619"/>
                  </a:cubicBezTo>
                  <a:cubicBezTo>
                    <a:pt x="73" y="619"/>
                    <a:pt x="73" y="619"/>
                    <a:pt x="73" y="619"/>
                  </a:cubicBezTo>
                  <a:cubicBezTo>
                    <a:pt x="74" y="618"/>
                    <a:pt x="74" y="618"/>
                    <a:pt x="74" y="617"/>
                  </a:cubicBezTo>
                  <a:cubicBezTo>
                    <a:pt x="75" y="617"/>
                    <a:pt x="74" y="616"/>
                    <a:pt x="75" y="615"/>
                  </a:cubicBezTo>
                  <a:cubicBezTo>
                    <a:pt x="75" y="615"/>
                    <a:pt x="77" y="615"/>
                    <a:pt x="78" y="615"/>
                  </a:cubicBezTo>
                  <a:cubicBezTo>
                    <a:pt x="78" y="615"/>
                    <a:pt x="79" y="615"/>
                    <a:pt x="80" y="615"/>
                  </a:cubicBezTo>
                  <a:cubicBezTo>
                    <a:pt x="80" y="615"/>
                    <a:pt x="80" y="615"/>
                    <a:pt x="81" y="614"/>
                  </a:cubicBezTo>
                  <a:cubicBezTo>
                    <a:pt x="81" y="614"/>
                    <a:pt x="81" y="614"/>
                    <a:pt x="81" y="614"/>
                  </a:cubicBezTo>
                  <a:cubicBezTo>
                    <a:pt x="81" y="614"/>
                    <a:pt x="80" y="613"/>
                    <a:pt x="80" y="613"/>
                  </a:cubicBezTo>
                  <a:cubicBezTo>
                    <a:pt x="80" y="612"/>
                    <a:pt x="80" y="612"/>
                    <a:pt x="80" y="611"/>
                  </a:cubicBezTo>
                  <a:cubicBezTo>
                    <a:pt x="81" y="611"/>
                    <a:pt x="81" y="611"/>
                    <a:pt x="81" y="610"/>
                  </a:cubicBezTo>
                  <a:cubicBezTo>
                    <a:pt x="81" y="610"/>
                    <a:pt x="82" y="609"/>
                    <a:pt x="82" y="609"/>
                  </a:cubicBezTo>
                  <a:cubicBezTo>
                    <a:pt x="82" y="608"/>
                    <a:pt x="82" y="608"/>
                    <a:pt x="83" y="608"/>
                  </a:cubicBezTo>
                  <a:cubicBezTo>
                    <a:pt x="83" y="607"/>
                    <a:pt x="83" y="607"/>
                    <a:pt x="84" y="607"/>
                  </a:cubicBezTo>
                  <a:cubicBezTo>
                    <a:pt x="84" y="607"/>
                    <a:pt x="86" y="606"/>
                    <a:pt x="85" y="605"/>
                  </a:cubicBezTo>
                  <a:cubicBezTo>
                    <a:pt x="84" y="605"/>
                    <a:pt x="84" y="605"/>
                    <a:pt x="83" y="605"/>
                  </a:cubicBezTo>
                  <a:cubicBezTo>
                    <a:pt x="82" y="605"/>
                    <a:pt x="81" y="606"/>
                    <a:pt x="81" y="606"/>
                  </a:cubicBezTo>
                  <a:cubicBezTo>
                    <a:pt x="80" y="608"/>
                    <a:pt x="80" y="611"/>
                    <a:pt x="78" y="611"/>
                  </a:cubicBezTo>
                  <a:cubicBezTo>
                    <a:pt x="78" y="611"/>
                    <a:pt x="78" y="611"/>
                    <a:pt x="78" y="610"/>
                  </a:cubicBezTo>
                  <a:cubicBezTo>
                    <a:pt x="78" y="609"/>
                    <a:pt x="79" y="608"/>
                    <a:pt x="79" y="606"/>
                  </a:cubicBezTo>
                  <a:cubicBezTo>
                    <a:pt x="79" y="605"/>
                    <a:pt x="79" y="604"/>
                    <a:pt x="79" y="603"/>
                  </a:cubicBezTo>
                  <a:cubicBezTo>
                    <a:pt x="80" y="602"/>
                    <a:pt x="80" y="601"/>
                    <a:pt x="81" y="600"/>
                  </a:cubicBezTo>
                  <a:cubicBezTo>
                    <a:pt x="81" y="600"/>
                    <a:pt x="81" y="599"/>
                    <a:pt x="81" y="598"/>
                  </a:cubicBezTo>
                  <a:cubicBezTo>
                    <a:pt x="81" y="598"/>
                    <a:pt x="81" y="598"/>
                    <a:pt x="81" y="598"/>
                  </a:cubicBezTo>
                  <a:cubicBezTo>
                    <a:pt x="81" y="597"/>
                    <a:pt x="81" y="596"/>
                    <a:pt x="81" y="596"/>
                  </a:cubicBezTo>
                  <a:cubicBezTo>
                    <a:pt x="81" y="595"/>
                    <a:pt x="81" y="594"/>
                    <a:pt x="81" y="593"/>
                  </a:cubicBezTo>
                  <a:cubicBezTo>
                    <a:pt x="81" y="593"/>
                    <a:pt x="81" y="592"/>
                    <a:pt x="80" y="592"/>
                  </a:cubicBezTo>
                  <a:cubicBezTo>
                    <a:pt x="79" y="591"/>
                    <a:pt x="79" y="591"/>
                    <a:pt x="79" y="590"/>
                  </a:cubicBezTo>
                  <a:cubicBezTo>
                    <a:pt x="79" y="590"/>
                    <a:pt x="79" y="589"/>
                    <a:pt x="78" y="589"/>
                  </a:cubicBezTo>
                  <a:cubicBezTo>
                    <a:pt x="78" y="589"/>
                    <a:pt x="78" y="588"/>
                    <a:pt x="77" y="588"/>
                  </a:cubicBezTo>
                  <a:cubicBezTo>
                    <a:pt x="76" y="587"/>
                    <a:pt x="76" y="587"/>
                    <a:pt x="76" y="587"/>
                  </a:cubicBezTo>
                  <a:cubicBezTo>
                    <a:pt x="74" y="587"/>
                    <a:pt x="74" y="586"/>
                    <a:pt x="74" y="586"/>
                  </a:cubicBezTo>
                  <a:cubicBezTo>
                    <a:pt x="74" y="585"/>
                    <a:pt x="74" y="585"/>
                    <a:pt x="74" y="585"/>
                  </a:cubicBezTo>
                  <a:cubicBezTo>
                    <a:pt x="73" y="585"/>
                    <a:pt x="73" y="585"/>
                    <a:pt x="73" y="584"/>
                  </a:cubicBezTo>
                  <a:cubicBezTo>
                    <a:pt x="73" y="584"/>
                    <a:pt x="73" y="584"/>
                    <a:pt x="73" y="584"/>
                  </a:cubicBezTo>
                  <a:cubicBezTo>
                    <a:pt x="73" y="584"/>
                    <a:pt x="73" y="584"/>
                    <a:pt x="72" y="584"/>
                  </a:cubicBezTo>
                  <a:cubicBezTo>
                    <a:pt x="72" y="584"/>
                    <a:pt x="72" y="584"/>
                    <a:pt x="72" y="583"/>
                  </a:cubicBezTo>
                  <a:cubicBezTo>
                    <a:pt x="71" y="583"/>
                    <a:pt x="71" y="583"/>
                    <a:pt x="71" y="583"/>
                  </a:cubicBezTo>
                  <a:cubicBezTo>
                    <a:pt x="71" y="582"/>
                    <a:pt x="71" y="582"/>
                    <a:pt x="71" y="582"/>
                  </a:cubicBezTo>
                  <a:cubicBezTo>
                    <a:pt x="69" y="582"/>
                    <a:pt x="68" y="582"/>
                    <a:pt x="68" y="580"/>
                  </a:cubicBezTo>
                  <a:cubicBezTo>
                    <a:pt x="68" y="580"/>
                    <a:pt x="68" y="580"/>
                    <a:pt x="68" y="580"/>
                  </a:cubicBezTo>
                  <a:cubicBezTo>
                    <a:pt x="68" y="579"/>
                    <a:pt x="68" y="579"/>
                    <a:pt x="68" y="578"/>
                  </a:cubicBezTo>
                  <a:cubicBezTo>
                    <a:pt x="67" y="578"/>
                    <a:pt x="67" y="578"/>
                    <a:pt x="67" y="578"/>
                  </a:cubicBezTo>
                  <a:cubicBezTo>
                    <a:pt x="67" y="578"/>
                    <a:pt x="66" y="577"/>
                    <a:pt x="66" y="577"/>
                  </a:cubicBezTo>
                  <a:cubicBezTo>
                    <a:pt x="66" y="577"/>
                    <a:pt x="66" y="577"/>
                    <a:pt x="66" y="576"/>
                  </a:cubicBezTo>
                  <a:cubicBezTo>
                    <a:pt x="66" y="576"/>
                    <a:pt x="67" y="576"/>
                    <a:pt x="67" y="576"/>
                  </a:cubicBezTo>
                  <a:cubicBezTo>
                    <a:pt x="67" y="576"/>
                    <a:pt x="67" y="576"/>
                    <a:pt x="67" y="576"/>
                  </a:cubicBezTo>
                  <a:cubicBezTo>
                    <a:pt x="67" y="576"/>
                    <a:pt x="67" y="575"/>
                    <a:pt x="67" y="574"/>
                  </a:cubicBezTo>
                  <a:cubicBezTo>
                    <a:pt x="67" y="574"/>
                    <a:pt x="67" y="574"/>
                    <a:pt x="67" y="574"/>
                  </a:cubicBezTo>
                  <a:cubicBezTo>
                    <a:pt x="67" y="574"/>
                    <a:pt x="67" y="574"/>
                    <a:pt x="67" y="574"/>
                  </a:cubicBezTo>
                  <a:cubicBezTo>
                    <a:pt x="67" y="574"/>
                    <a:pt x="67" y="574"/>
                    <a:pt x="67" y="574"/>
                  </a:cubicBezTo>
                  <a:cubicBezTo>
                    <a:pt x="66" y="574"/>
                    <a:pt x="66" y="574"/>
                    <a:pt x="66" y="574"/>
                  </a:cubicBezTo>
                  <a:cubicBezTo>
                    <a:pt x="66" y="574"/>
                    <a:pt x="66" y="574"/>
                    <a:pt x="66" y="574"/>
                  </a:cubicBezTo>
                  <a:cubicBezTo>
                    <a:pt x="66" y="574"/>
                    <a:pt x="66" y="574"/>
                    <a:pt x="66" y="574"/>
                  </a:cubicBezTo>
                  <a:cubicBezTo>
                    <a:pt x="65" y="572"/>
                    <a:pt x="65" y="572"/>
                    <a:pt x="66" y="571"/>
                  </a:cubicBezTo>
                  <a:cubicBezTo>
                    <a:pt x="66" y="571"/>
                    <a:pt x="66" y="570"/>
                    <a:pt x="66" y="570"/>
                  </a:cubicBezTo>
                  <a:cubicBezTo>
                    <a:pt x="66" y="570"/>
                    <a:pt x="66" y="570"/>
                    <a:pt x="66" y="570"/>
                  </a:cubicBezTo>
                  <a:cubicBezTo>
                    <a:pt x="65" y="569"/>
                    <a:pt x="65" y="568"/>
                    <a:pt x="66" y="567"/>
                  </a:cubicBezTo>
                  <a:cubicBezTo>
                    <a:pt x="66" y="567"/>
                    <a:pt x="66" y="566"/>
                    <a:pt x="66" y="566"/>
                  </a:cubicBezTo>
                  <a:cubicBezTo>
                    <a:pt x="65" y="565"/>
                    <a:pt x="65" y="564"/>
                    <a:pt x="65" y="563"/>
                  </a:cubicBezTo>
                  <a:cubicBezTo>
                    <a:pt x="65" y="562"/>
                    <a:pt x="65" y="562"/>
                    <a:pt x="65" y="562"/>
                  </a:cubicBezTo>
                  <a:cubicBezTo>
                    <a:pt x="64" y="561"/>
                    <a:pt x="64" y="561"/>
                    <a:pt x="64" y="561"/>
                  </a:cubicBezTo>
                  <a:cubicBezTo>
                    <a:pt x="64" y="561"/>
                    <a:pt x="64" y="561"/>
                    <a:pt x="64" y="561"/>
                  </a:cubicBezTo>
                  <a:cubicBezTo>
                    <a:pt x="64" y="561"/>
                    <a:pt x="64" y="561"/>
                    <a:pt x="64" y="561"/>
                  </a:cubicBezTo>
                  <a:cubicBezTo>
                    <a:pt x="64" y="560"/>
                    <a:pt x="64" y="560"/>
                    <a:pt x="64" y="560"/>
                  </a:cubicBezTo>
                  <a:cubicBezTo>
                    <a:pt x="64" y="559"/>
                    <a:pt x="64" y="559"/>
                    <a:pt x="64" y="559"/>
                  </a:cubicBezTo>
                  <a:cubicBezTo>
                    <a:pt x="64" y="559"/>
                    <a:pt x="64" y="559"/>
                    <a:pt x="64" y="559"/>
                  </a:cubicBezTo>
                  <a:cubicBezTo>
                    <a:pt x="63" y="558"/>
                    <a:pt x="63" y="557"/>
                    <a:pt x="64" y="557"/>
                  </a:cubicBezTo>
                  <a:cubicBezTo>
                    <a:pt x="64" y="556"/>
                    <a:pt x="64" y="556"/>
                    <a:pt x="64" y="556"/>
                  </a:cubicBezTo>
                  <a:cubicBezTo>
                    <a:pt x="64" y="556"/>
                    <a:pt x="64" y="555"/>
                    <a:pt x="64" y="555"/>
                  </a:cubicBezTo>
                  <a:cubicBezTo>
                    <a:pt x="63" y="555"/>
                    <a:pt x="63" y="555"/>
                    <a:pt x="64" y="554"/>
                  </a:cubicBezTo>
                  <a:cubicBezTo>
                    <a:pt x="64" y="554"/>
                    <a:pt x="64" y="554"/>
                    <a:pt x="64" y="554"/>
                  </a:cubicBezTo>
                  <a:cubicBezTo>
                    <a:pt x="64" y="554"/>
                    <a:pt x="64" y="554"/>
                    <a:pt x="64" y="553"/>
                  </a:cubicBezTo>
                  <a:cubicBezTo>
                    <a:pt x="64" y="552"/>
                    <a:pt x="64" y="551"/>
                    <a:pt x="63" y="550"/>
                  </a:cubicBezTo>
                  <a:cubicBezTo>
                    <a:pt x="63" y="550"/>
                    <a:pt x="63" y="549"/>
                    <a:pt x="63" y="549"/>
                  </a:cubicBezTo>
                  <a:cubicBezTo>
                    <a:pt x="63" y="549"/>
                    <a:pt x="62" y="548"/>
                    <a:pt x="63" y="548"/>
                  </a:cubicBezTo>
                  <a:cubicBezTo>
                    <a:pt x="63" y="547"/>
                    <a:pt x="63" y="547"/>
                    <a:pt x="63" y="547"/>
                  </a:cubicBezTo>
                  <a:cubicBezTo>
                    <a:pt x="63" y="547"/>
                    <a:pt x="63" y="547"/>
                    <a:pt x="63" y="547"/>
                  </a:cubicBezTo>
                  <a:cubicBezTo>
                    <a:pt x="63" y="547"/>
                    <a:pt x="63" y="547"/>
                    <a:pt x="63" y="547"/>
                  </a:cubicBezTo>
                  <a:cubicBezTo>
                    <a:pt x="63" y="547"/>
                    <a:pt x="63" y="546"/>
                    <a:pt x="63" y="546"/>
                  </a:cubicBezTo>
                  <a:cubicBezTo>
                    <a:pt x="63" y="546"/>
                    <a:pt x="63" y="545"/>
                    <a:pt x="63" y="545"/>
                  </a:cubicBezTo>
                  <a:cubicBezTo>
                    <a:pt x="63" y="545"/>
                    <a:pt x="63" y="545"/>
                    <a:pt x="63" y="545"/>
                  </a:cubicBezTo>
                  <a:cubicBezTo>
                    <a:pt x="63" y="544"/>
                    <a:pt x="63" y="544"/>
                    <a:pt x="63" y="543"/>
                  </a:cubicBezTo>
                  <a:cubicBezTo>
                    <a:pt x="62" y="543"/>
                    <a:pt x="62" y="542"/>
                    <a:pt x="61" y="541"/>
                  </a:cubicBezTo>
                  <a:cubicBezTo>
                    <a:pt x="61" y="541"/>
                    <a:pt x="61" y="541"/>
                    <a:pt x="61" y="541"/>
                  </a:cubicBezTo>
                  <a:cubicBezTo>
                    <a:pt x="61" y="540"/>
                    <a:pt x="60" y="539"/>
                    <a:pt x="60" y="539"/>
                  </a:cubicBezTo>
                  <a:cubicBezTo>
                    <a:pt x="60" y="539"/>
                    <a:pt x="60" y="538"/>
                    <a:pt x="60" y="538"/>
                  </a:cubicBezTo>
                  <a:cubicBezTo>
                    <a:pt x="60" y="538"/>
                    <a:pt x="60" y="538"/>
                    <a:pt x="59" y="538"/>
                  </a:cubicBezTo>
                  <a:cubicBezTo>
                    <a:pt x="59" y="537"/>
                    <a:pt x="59" y="537"/>
                    <a:pt x="58" y="537"/>
                  </a:cubicBezTo>
                  <a:cubicBezTo>
                    <a:pt x="57" y="534"/>
                    <a:pt x="57" y="533"/>
                    <a:pt x="57" y="531"/>
                  </a:cubicBezTo>
                  <a:cubicBezTo>
                    <a:pt x="56" y="531"/>
                    <a:pt x="56" y="530"/>
                    <a:pt x="56" y="529"/>
                  </a:cubicBezTo>
                  <a:cubicBezTo>
                    <a:pt x="56" y="529"/>
                    <a:pt x="56" y="529"/>
                    <a:pt x="56" y="529"/>
                  </a:cubicBezTo>
                  <a:cubicBezTo>
                    <a:pt x="55" y="529"/>
                    <a:pt x="55" y="528"/>
                    <a:pt x="55" y="528"/>
                  </a:cubicBezTo>
                  <a:cubicBezTo>
                    <a:pt x="55" y="527"/>
                    <a:pt x="55" y="527"/>
                    <a:pt x="55" y="527"/>
                  </a:cubicBezTo>
                  <a:cubicBezTo>
                    <a:pt x="55" y="527"/>
                    <a:pt x="55" y="527"/>
                    <a:pt x="55" y="526"/>
                  </a:cubicBezTo>
                  <a:cubicBezTo>
                    <a:pt x="55" y="526"/>
                    <a:pt x="54" y="526"/>
                    <a:pt x="54" y="526"/>
                  </a:cubicBezTo>
                  <a:cubicBezTo>
                    <a:pt x="54" y="526"/>
                    <a:pt x="54" y="526"/>
                    <a:pt x="54" y="526"/>
                  </a:cubicBezTo>
                  <a:cubicBezTo>
                    <a:pt x="53" y="525"/>
                    <a:pt x="54" y="524"/>
                    <a:pt x="54" y="523"/>
                  </a:cubicBezTo>
                  <a:cubicBezTo>
                    <a:pt x="55" y="522"/>
                    <a:pt x="55" y="522"/>
                    <a:pt x="55" y="521"/>
                  </a:cubicBezTo>
                  <a:cubicBezTo>
                    <a:pt x="55" y="521"/>
                    <a:pt x="55" y="520"/>
                    <a:pt x="54" y="520"/>
                  </a:cubicBezTo>
                  <a:cubicBezTo>
                    <a:pt x="54" y="520"/>
                    <a:pt x="54" y="520"/>
                    <a:pt x="54" y="520"/>
                  </a:cubicBezTo>
                  <a:cubicBezTo>
                    <a:pt x="54" y="520"/>
                    <a:pt x="54" y="519"/>
                    <a:pt x="54" y="519"/>
                  </a:cubicBezTo>
                  <a:cubicBezTo>
                    <a:pt x="54" y="519"/>
                    <a:pt x="53" y="518"/>
                    <a:pt x="53" y="518"/>
                  </a:cubicBezTo>
                  <a:cubicBezTo>
                    <a:pt x="53" y="517"/>
                    <a:pt x="52" y="517"/>
                    <a:pt x="51" y="517"/>
                  </a:cubicBezTo>
                  <a:cubicBezTo>
                    <a:pt x="50" y="517"/>
                    <a:pt x="50" y="517"/>
                    <a:pt x="50" y="517"/>
                  </a:cubicBezTo>
                  <a:cubicBezTo>
                    <a:pt x="49" y="517"/>
                    <a:pt x="49" y="517"/>
                    <a:pt x="49" y="517"/>
                  </a:cubicBezTo>
                  <a:cubicBezTo>
                    <a:pt x="49" y="517"/>
                    <a:pt x="49" y="517"/>
                    <a:pt x="48" y="517"/>
                  </a:cubicBezTo>
                  <a:cubicBezTo>
                    <a:pt x="47" y="517"/>
                    <a:pt x="46" y="517"/>
                    <a:pt x="46" y="518"/>
                  </a:cubicBezTo>
                  <a:cubicBezTo>
                    <a:pt x="46" y="518"/>
                    <a:pt x="45" y="518"/>
                    <a:pt x="44" y="518"/>
                  </a:cubicBezTo>
                  <a:cubicBezTo>
                    <a:pt x="44" y="518"/>
                    <a:pt x="44" y="518"/>
                    <a:pt x="44" y="518"/>
                  </a:cubicBezTo>
                  <a:cubicBezTo>
                    <a:pt x="43" y="518"/>
                    <a:pt x="43" y="519"/>
                    <a:pt x="42" y="519"/>
                  </a:cubicBezTo>
                  <a:cubicBezTo>
                    <a:pt x="42" y="519"/>
                    <a:pt x="42" y="519"/>
                    <a:pt x="41" y="519"/>
                  </a:cubicBezTo>
                  <a:cubicBezTo>
                    <a:pt x="40" y="520"/>
                    <a:pt x="40" y="521"/>
                    <a:pt x="40" y="522"/>
                  </a:cubicBezTo>
                  <a:cubicBezTo>
                    <a:pt x="39" y="522"/>
                    <a:pt x="39" y="523"/>
                    <a:pt x="39" y="523"/>
                  </a:cubicBezTo>
                  <a:cubicBezTo>
                    <a:pt x="38" y="524"/>
                    <a:pt x="38" y="524"/>
                    <a:pt x="38" y="524"/>
                  </a:cubicBezTo>
                  <a:cubicBezTo>
                    <a:pt x="37" y="525"/>
                    <a:pt x="37" y="525"/>
                    <a:pt x="37" y="525"/>
                  </a:cubicBezTo>
                  <a:cubicBezTo>
                    <a:pt x="36" y="526"/>
                    <a:pt x="35" y="527"/>
                    <a:pt x="34" y="527"/>
                  </a:cubicBezTo>
                  <a:cubicBezTo>
                    <a:pt x="33" y="528"/>
                    <a:pt x="32" y="528"/>
                    <a:pt x="31" y="528"/>
                  </a:cubicBezTo>
                  <a:cubicBezTo>
                    <a:pt x="31" y="528"/>
                    <a:pt x="30" y="528"/>
                    <a:pt x="30" y="528"/>
                  </a:cubicBezTo>
                  <a:cubicBezTo>
                    <a:pt x="30" y="528"/>
                    <a:pt x="29" y="528"/>
                    <a:pt x="29" y="529"/>
                  </a:cubicBezTo>
                  <a:cubicBezTo>
                    <a:pt x="29" y="529"/>
                    <a:pt x="29" y="529"/>
                    <a:pt x="29" y="529"/>
                  </a:cubicBezTo>
                  <a:cubicBezTo>
                    <a:pt x="28" y="529"/>
                    <a:pt x="28" y="529"/>
                    <a:pt x="28" y="529"/>
                  </a:cubicBezTo>
                  <a:cubicBezTo>
                    <a:pt x="27" y="529"/>
                    <a:pt x="27" y="529"/>
                    <a:pt x="27" y="529"/>
                  </a:cubicBezTo>
                  <a:cubicBezTo>
                    <a:pt x="27" y="529"/>
                    <a:pt x="27" y="529"/>
                    <a:pt x="26" y="529"/>
                  </a:cubicBezTo>
                  <a:cubicBezTo>
                    <a:pt x="26" y="529"/>
                    <a:pt x="26" y="529"/>
                    <a:pt x="26" y="529"/>
                  </a:cubicBezTo>
                  <a:cubicBezTo>
                    <a:pt x="26" y="529"/>
                    <a:pt x="26" y="529"/>
                    <a:pt x="26" y="529"/>
                  </a:cubicBezTo>
                  <a:cubicBezTo>
                    <a:pt x="26" y="528"/>
                    <a:pt x="26" y="528"/>
                    <a:pt x="26" y="528"/>
                  </a:cubicBezTo>
                  <a:cubicBezTo>
                    <a:pt x="26" y="528"/>
                    <a:pt x="27" y="528"/>
                    <a:pt x="27" y="528"/>
                  </a:cubicBezTo>
                  <a:cubicBezTo>
                    <a:pt x="27" y="527"/>
                    <a:pt x="27" y="526"/>
                    <a:pt x="27" y="526"/>
                  </a:cubicBezTo>
                  <a:cubicBezTo>
                    <a:pt x="27" y="526"/>
                    <a:pt x="27" y="526"/>
                    <a:pt x="27" y="526"/>
                  </a:cubicBezTo>
                  <a:cubicBezTo>
                    <a:pt x="28" y="525"/>
                    <a:pt x="28" y="525"/>
                    <a:pt x="28" y="525"/>
                  </a:cubicBezTo>
                  <a:cubicBezTo>
                    <a:pt x="28" y="525"/>
                    <a:pt x="27" y="525"/>
                    <a:pt x="27" y="525"/>
                  </a:cubicBezTo>
                  <a:cubicBezTo>
                    <a:pt x="27" y="524"/>
                    <a:pt x="27" y="524"/>
                    <a:pt x="27" y="524"/>
                  </a:cubicBezTo>
                  <a:cubicBezTo>
                    <a:pt x="26" y="524"/>
                    <a:pt x="26" y="523"/>
                    <a:pt x="26" y="522"/>
                  </a:cubicBezTo>
                  <a:cubicBezTo>
                    <a:pt x="26" y="522"/>
                    <a:pt x="26" y="521"/>
                    <a:pt x="25" y="521"/>
                  </a:cubicBezTo>
                  <a:cubicBezTo>
                    <a:pt x="23" y="515"/>
                    <a:pt x="23" y="515"/>
                    <a:pt x="23" y="515"/>
                  </a:cubicBezTo>
                  <a:cubicBezTo>
                    <a:pt x="19" y="507"/>
                    <a:pt x="19" y="507"/>
                    <a:pt x="19" y="507"/>
                  </a:cubicBezTo>
                  <a:cubicBezTo>
                    <a:pt x="18" y="506"/>
                    <a:pt x="18" y="506"/>
                    <a:pt x="18" y="506"/>
                  </a:cubicBezTo>
                  <a:cubicBezTo>
                    <a:pt x="18" y="505"/>
                    <a:pt x="18" y="505"/>
                    <a:pt x="18" y="505"/>
                  </a:cubicBezTo>
                  <a:cubicBezTo>
                    <a:pt x="18" y="505"/>
                    <a:pt x="18" y="505"/>
                    <a:pt x="18" y="505"/>
                  </a:cubicBezTo>
                  <a:cubicBezTo>
                    <a:pt x="18" y="505"/>
                    <a:pt x="18" y="505"/>
                    <a:pt x="18" y="505"/>
                  </a:cubicBezTo>
                  <a:cubicBezTo>
                    <a:pt x="18" y="505"/>
                    <a:pt x="18" y="505"/>
                    <a:pt x="18" y="505"/>
                  </a:cubicBezTo>
                  <a:cubicBezTo>
                    <a:pt x="18" y="504"/>
                    <a:pt x="18" y="504"/>
                    <a:pt x="18" y="504"/>
                  </a:cubicBezTo>
                  <a:cubicBezTo>
                    <a:pt x="17" y="504"/>
                    <a:pt x="17" y="504"/>
                    <a:pt x="17" y="504"/>
                  </a:cubicBezTo>
                  <a:cubicBezTo>
                    <a:pt x="17" y="504"/>
                    <a:pt x="17" y="504"/>
                    <a:pt x="17" y="504"/>
                  </a:cubicBezTo>
                  <a:cubicBezTo>
                    <a:pt x="17" y="504"/>
                    <a:pt x="17" y="504"/>
                    <a:pt x="17" y="504"/>
                  </a:cubicBezTo>
                  <a:cubicBezTo>
                    <a:pt x="17" y="503"/>
                    <a:pt x="17" y="503"/>
                    <a:pt x="17" y="503"/>
                  </a:cubicBezTo>
                  <a:cubicBezTo>
                    <a:pt x="18" y="503"/>
                    <a:pt x="18" y="503"/>
                    <a:pt x="18" y="503"/>
                  </a:cubicBezTo>
                  <a:cubicBezTo>
                    <a:pt x="18" y="502"/>
                    <a:pt x="18" y="502"/>
                    <a:pt x="18" y="502"/>
                  </a:cubicBezTo>
                  <a:cubicBezTo>
                    <a:pt x="18" y="502"/>
                    <a:pt x="18" y="501"/>
                    <a:pt x="18" y="501"/>
                  </a:cubicBezTo>
                  <a:cubicBezTo>
                    <a:pt x="18" y="501"/>
                    <a:pt x="19" y="500"/>
                    <a:pt x="19" y="500"/>
                  </a:cubicBezTo>
                  <a:cubicBezTo>
                    <a:pt x="19" y="499"/>
                    <a:pt x="18" y="498"/>
                    <a:pt x="18" y="498"/>
                  </a:cubicBezTo>
                  <a:cubicBezTo>
                    <a:pt x="18" y="498"/>
                    <a:pt x="18" y="498"/>
                    <a:pt x="18" y="498"/>
                  </a:cubicBezTo>
                  <a:cubicBezTo>
                    <a:pt x="18" y="498"/>
                    <a:pt x="18" y="498"/>
                    <a:pt x="18" y="498"/>
                  </a:cubicBezTo>
                  <a:cubicBezTo>
                    <a:pt x="17" y="498"/>
                    <a:pt x="17" y="498"/>
                    <a:pt x="16" y="498"/>
                  </a:cubicBezTo>
                  <a:cubicBezTo>
                    <a:pt x="16" y="498"/>
                    <a:pt x="15" y="498"/>
                    <a:pt x="15" y="498"/>
                  </a:cubicBezTo>
                  <a:cubicBezTo>
                    <a:pt x="15" y="498"/>
                    <a:pt x="15" y="498"/>
                    <a:pt x="15" y="498"/>
                  </a:cubicBezTo>
                  <a:cubicBezTo>
                    <a:pt x="14" y="498"/>
                    <a:pt x="14" y="498"/>
                    <a:pt x="14" y="498"/>
                  </a:cubicBezTo>
                  <a:cubicBezTo>
                    <a:pt x="14" y="498"/>
                    <a:pt x="13" y="498"/>
                    <a:pt x="13" y="498"/>
                  </a:cubicBezTo>
                  <a:cubicBezTo>
                    <a:pt x="12" y="498"/>
                    <a:pt x="12" y="499"/>
                    <a:pt x="12" y="499"/>
                  </a:cubicBezTo>
                  <a:cubicBezTo>
                    <a:pt x="11" y="500"/>
                    <a:pt x="11" y="500"/>
                    <a:pt x="10" y="500"/>
                  </a:cubicBezTo>
                  <a:cubicBezTo>
                    <a:pt x="9" y="500"/>
                    <a:pt x="9" y="500"/>
                    <a:pt x="8" y="500"/>
                  </a:cubicBezTo>
                  <a:cubicBezTo>
                    <a:pt x="8" y="500"/>
                    <a:pt x="8" y="500"/>
                    <a:pt x="8" y="500"/>
                  </a:cubicBezTo>
                  <a:cubicBezTo>
                    <a:pt x="8" y="500"/>
                    <a:pt x="7" y="500"/>
                    <a:pt x="7" y="500"/>
                  </a:cubicBezTo>
                  <a:cubicBezTo>
                    <a:pt x="7" y="500"/>
                    <a:pt x="7" y="500"/>
                    <a:pt x="6" y="500"/>
                  </a:cubicBezTo>
                  <a:cubicBezTo>
                    <a:pt x="6" y="500"/>
                    <a:pt x="6" y="500"/>
                    <a:pt x="5" y="500"/>
                  </a:cubicBezTo>
                  <a:cubicBezTo>
                    <a:pt x="5" y="500"/>
                    <a:pt x="5" y="500"/>
                    <a:pt x="4" y="500"/>
                  </a:cubicBezTo>
                  <a:cubicBezTo>
                    <a:pt x="4" y="500"/>
                    <a:pt x="4" y="500"/>
                    <a:pt x="4" y="500"/>
                  </a:cubicBezTo>
                  <a:cubicBezTo>
                    <a:pt x="4" y="500"/>
                    <a:pt x="3" y="500"/>
                    <a:pt x="3" y="500"/>
                  </a:cubicBezTo>
                  <a:cubicBezTo>
                    <a:pt x="2" y="500"/>
                    <a:pt x="2" y="500"/>
                    <a:pt x="1" y="500"/>
                  </a:cubicBezTo>
                  <a:cubicBezTo>
                    <a:pt x="1" y="500"/>
                    <a:pt x="1" y="500"/>
                    <a:pt x="1" y="500"/>
                  </a:cubicBezTo>
                  <a:cubicBezTo>
                    <a:pt x="1" y="500"/>
                    <a:pt x="1" y="500"/>
                    <a:pt x="1" y="500"/>
                  </a:cubicBezTo>
                  <a:cubicBezTo>
                    <a:pt x="1" y="500"/>
                    <a:pt x="1" y="500"/>
                    <a:pt x="1" y="500"/>
                  </a:cubicBezTo>
                  <a:cubicBezTo>
                    <a:pt x="1" y="500"/>
                    <a:pt x="1" y="500"/>
                    <a:pt x="1" y="500"/>
                  </a:cubicBezTo>
                  <a:cubicBezTo>
                    <a:pt x="1" y="499"/>
                    <a:pt x="1" y="499"/>
                    <a:pt x="1" y="499"/>
                  </a:cubicBezTo>
                  <a:cubicBezTo>
                    <a:pt x="1" y="499"/>
                    <a:pt x="1" y="499"/>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0" y="498"/>
                    <a:pt x="0" y="498"/>
                    <a:pt x="0" y="498"/>
                  </a:cubicBezTo>
                  <a:cubicBezTo>
                    <a:pt x="1" y="497"/>
                    <a:pt x="1" y="497"/>
                    <a:pt x="1" y="497"/>
                  </a:cubicBezTo>
                  <a:cubicBezTo>
                    <a:pt x="1" y="496"/>
                    <a:pt x="1" y="496"/>
                    <a:pt x="1" y="496"/>
                  </a:cubicBezTo>
                  <a:cubicBezTo>
                    <a:pt x="2" y="495"/>
                    <a:pt x="2" y="495"/>
                    <a:pt x="2" y="495"/>
                  </a:cubicBezTo>
                  <a:cubicBezTo>
                    <a:pt x="6" y="485"/>
                    <a:pt x="6" y="485"/>
                    <a:pt x="6" y="485"/>
                  </a:cubicBezTo>
                  <a:cubicBezTo>
                    <a:pt x="6" y="484"/>
                    <a:pt x="6" y="484"/>
                    <a:pt x="6" y="484"/>
                  </a:cubicBezTo>
                  <a:cubicBezTo>
                    <a:pt x="9" y="478"/>
                    <a:pt x="9" y="478"/>
                    <a:pt x="9" y="478"/>
                  </a:cubicBezTo>
                  <a:cubicBezTo>
                    <a:pt x="23" y="442"/>
                    <a:pt x="23" y="442"/>
                    <a:pt x="23" y="442"/>
                  </a:cubicBezTo>
                  <a:cubicBezTo>
                    <a:pt x="46" y="386"/>
                    <a:pt x="46" y="386"/>
                    <a:pt x="46" y="386"/>
                  </a:cubicBezTo>
                  <a:cubicBezTo>
                    <a:pt x="56" y="363"/>
                    <a:pt x="56" y="363"/>
                    <a:pt x="56" y="363"/>
                  </a:cubicBezTo>
                  <a:cubicBezTo>
                    <a:pt x="69" y="331"/>
                    <a:pt x="69" y="331"/>
                    <a:pt x="69" y="331"/>
                  </a:cubicBezTo>
                  <a:cubicBezTo>
                    <a:pt x="77" y="310"/>
                    <a:pt x="77" y="310"/>
                    <a:pt x="77" y="310"/>
                  </a:cubicBezTo>
                  <a:cubicBezTo>
                    <a:pt x="86" y="290"/>
                    <a:pt x="86" y="290"/>
                    <a:pt x="86" y="290"/>
                  </a:cubicBezTo>
                  <a:cubicBezTo>
                    <a:pt x="88" y="285"/>
                    <a:pt x="88" y="285"/>
                    <a:pt x="88" y="285"/>
                  </a:cubicBezTo>
                  <a:cubicBezTo>
                    <a:pt x="90" y="279"/>
                    <a:pt x="90" y="279"/>
                    <a:pt x="90" y="279"/>
                  </a:cubicBezTo>
                  <a:cubicBezTo>
                    <a:pt x="90" y="279"/>
                    <a:pt x="90" y="279"/>
                    <a:pt x="90" y="279"/>
                  </a:cubicBezTo>
                  <a:cubicBezTo>
                    <a:pt x="90" y="279"/>
                    <a:pt x="90" y="279"/>
                    <a:pt x="90" y="280"/>
                  </a:cubicBezTo>
                  <a:cubicBezTo>
                    <a:pt x="92" y="280"/>
                    <a:pt x="93" y="281"/>
                    <a:pt x="94" y="281"/>
                  </a:cubicBezTo>
                  <a:cubicBezTo>
                    <a:pt x="95" y="282"/>
                    <a:pt x="96" y="282"/>
                    <a:pt x="97" y="283"/>
                  </a:cubicBezTo>
                  <a:cubicBezTo>
                    <a:pt x="97" y="283"/>
                    <a:pt x="98" y="284"/>
                    <a:pt x="99" y="284"/>
                  </a:cubicBezTo>
                  <a:cubicBezTo>
                    <a:pt x="99" y="284"/>
                    <a:pt x="100" y="283"/>
                    <a:pt x="100" y="284"/>
                  </a:cubicBezTo>
                  <a:cubicBezTo>
                    <a:pt x="101" y="284"/>
                    <a:pt x="101" y="284"/>
                    <a:pt x="102" y="284"/>
                  </a:cubicBezTo>
                  <a:cubicBezTo>
                    <a:pt x="102" y="285"/>
                    <a:pt x="103" y="286"/>
                    <a:pt x="103" y="286"/>
                  </a:cubicBezTo>
                  <a:cubicBezTo>
                    <a:pt x="104" y="286"/>
                    <a:pt x="106" y="287"/>
                    <a:pt x="106" y="288"/>
                  </a:cubicBezTo>
                  <a:cubicBezTo>
                    <a:pt x="107" y="289"/>
                    <a:pt x="108" y="290"/>
                    <a:pt x="109" y="291"/>
                  </a:cubicBezTo>
                  <a:cubicBezTo>
                    <a:pt x="110" y="292"/>
                    <a:pt x="110" y="293"/>
                    <a:pt x="110" y="295"/>
                  </a:cubicBezTo>
                  <a:cubicBezTo>
                    <a:pt x="110" y="296"/>
                    <a:pt x="110" y="298"/>
                    <a:pt x="111" y="299"/>
                  </a:cubicBezTo>
                  <a:cubicBezTo>
                    <a:pt x="112" y="299"/>
                    <a:pt x="112" y="299"/>
                    <a:pt x="113" y="299"/>
                  </a:cubicBezTo>
                  <a:cubicBezTo>
                    <a:pt x="113" y="300"/>
                    <a:pt x="113" y="300"/>
                    <a:pt x="113" y="301"/>
                  </a:cubicBezTo>
                  <a:cubicBezTo>
                    <a:pt x="113" y="301"/>
                    <a:pt x="114" y="302"/>
                    <a:pt x="114" y="303"/>
                  </a:cubicBezTo>
                  <a:cubicBezTo>
                    <a:pt x="115" y="304"/>
                    <a:pt x="117" y="306"/>
                    <a:pt x="118" y="308"/>
                  </a:cubicBezTo>
                  <a:cubicBezTo>
                    <a:pt x="118" y="308"/>
                    <a:pt x="119" y="309"/>
                    <a:pt x="119" y="309"/>
                  </a:cubicBezTo>
                  <a:cubicBezTo>
                    <a:pt x="120" y="309"/>
                    <a:pt x="120" y="309"/>
                    <a:pt x="121" y="310"/>
                  </a:cubicBezTo>
                  <a:cubicBezTo>
                    <a:pt x="122" y="310"/>
                    <a:pt x="122" y="310"/>
                    <a:pt x="123" y="310"/>
                  </a:cubicBezTo>
                  <a:cubicBezTo>
                    <a:pt x="123" y="310"/>
                    <a:pt x="123" y="311"/>
                    <a:pt x="123" y="311"/>
                  </a:cubicBezTo>
                  <a:cubicBezTo>
                    <a:pt x="124" y="312"/>
                    <a:pt x="124" y="312"/>
                    <a:pt x="125" y="312"/>
                  </a:cubicBezTo>
                  <a:cubicBezTo>
                    <a:pt x="125" y="312"/>
                    <a:pt x="125" y="312"/>
                    <a:pt x="125" y="312"/>
                  </a:cubicBezTo>
                  <a:cubicBezTo>
                    <a:pt x="125" y="312"/>
                    <a:pt x="125" y="312"/>
                    <a:pt x="125" y="312"/>
                  </a:cubicBezTo>
                  <a:cubicBezTo>
                    <a:pt x="125" y="313"/>
                    <a:pt x="126" y="313"/>
                    <a:pt x="126" y="314"/>
                  </a:cubicBezTo>
                  <a:cubicBezTo>
                    <a:pt x="127" y="315"/>
                    <a:pt x="129" y="315"/>
                    <a:pt x="130" y="317"/>
                  </a:cubicBezTo>
                  <a:cubicBezTo>
                    <a:pt x="130" y="318"/>
                    <a:pt x="130" y="319"/>
                    <a:pt x="131" y="319"/>
                  </a:cubicBezTo>
                  <a:cubicBezTo>
                    <a:pt x="132" y="319"/>
                    <a:pt x="132" y="319"/>
                    <a:pt x="132" y="320"/>
                  </a:cubicBezTo>
                  <a:cubicBezTo>
                    <a:pt x="133" y="320"/>
                    <a:pt x="134" y="321"/>
                    <a:pt x="134" y="322"/>
                  </a:cubicBezTo>
                  <a:cubicBezTo>
                    <a:pt x="135" y="323"/>
                    <a:pt x="137" y="324"/>
                    <a:pt x="137" y="325"/>
                  </a:cubicBezTo>
                  <a:cubicBezTo>
                    <a:pt x="137" y="325"/>
                    <a:pt x="137" y="326"/>
                    <a:pt x="137" y="326"/>
                  </a:cubicBezTo>
                  <a:cubicBezTo>
                    <a:pt x="137" y="327"/>
                    <a:pt x="136" y="327"/>
                    <a:pt x="136" y="328"/>
                  </a:cubicBezTo>
                  <a:cubicBezTo>
                    <a:pt x="136" y="329"/>
                    <a:pt x="135" y="329"/>
                    <a:pt x="135" y="329"/>
                  </a:cubicBezTo>
                  <a:cubicBezTo>
                    <a:pt x="134" y="330"/>
                    <a:pt x="133" y="331"/>
                    <a:pt x="133" y="331"/>
                  </a:cubicBezTo>
                  <a:cubicBezTo>
                    <a:pt x="132" y="332"/>
                    <a:pt x="131" y="333"/>
                    <a:pt x="131" y="334"/>
                  </a:cubicBezTo>
                  <a:cubicBezTo>
                    <a:pt x="130" y="335"/>
                    <a:pt x="130" y="336"/>
                    <a:pt x="130" y="337"/>
                  </a:cubicBezTo>
                  <a:cubicBezTo>
                    <a:pt x="130" y="337"/>
                    <a:pt x="129" y="338"/>
                    <a:pt x="129" y="338"/>
                  </a:cubicBezTo>
                  <a:cubicBezTo>
                    <a:pt x="129" y="339"/>
                    <a:pt x="129" y="340"/>
                    <a:pt x="129" y="341"/>
                  </a:cubicBezTo>
                  <a:cubicBezTo>
                    <a:pt x="128" y="342"/>
                    <a:pt x="127" y="343"/>
                    <a:pt x="126" y="344"/>
                  </a:cubicBezTo>
                  <a:cubicBezTo>
                    <a:pt x="125" y="345"/>
                    <a:pt x="125" y="346"/>
                    <a:pt x="126" y="348"/>
                  </a:cubicBezTo>
                  <a:cubicBezTo>
                    <a:pt x="127" y="348"/>
                    <a:pt x="127" y="348"/>
                    <a:pt x="128" y="349"/>
                  </a:cubicBezTo>
                  <a:cubicBezTo>
                    <a:pt x="128" y="350"/>
                    <a:pt x="128" y="350"/>
                    <a:pt x="129" y="351"/>
                  </a:cubicBezTo>
                  <a:cubicBezTo>
                    <a:pt x="129" y="351"/>
                    <a:pt x="130" y="354"/>
                    <a:pt x="130" y="352"/>
                  </a:cubicBezTo>
                  <a:cubicBezTo>
                    <a:pt x="131" y="351"/>
                    <a:pt x="131" y="350"/>
                    <a:pt x="130" y="350"/>
                  </a:cubicBezTo>
                  <a:cubicBezTo>
                    <a:pt x="130" y="349"/>
                    <a:pt x="129" y="348"/>
                    <a:pt x="129" y="347"/>
                  </a:cubicBezTo>
                  <a:cubicBezTo>
                    <a:pt x="129" y="347"/>
                    <a:pt x="129" y="346"/>
                    <a:pt x="129" y="346"/>
                  </a:cubicBezTo>
                  <a:cubicBezTo>
                    <a:pt x="129" y="345"/>
                    <a:pt x="129" y="344"/>
                    <a:pt x="129" y="343"/>
                  </a:cubicBezTo>
                  <a:cubicBezTo>
                    <a:pt x="129" y="343"/>
                    <a:pt x="130" y="342"/>
                    <a:pt x="130" y="342"/>
                  </a:cubicBezTo>
                  <a:cubicBezTo>
                    <a:pt x="130" y="342"/>
                    <a:pt x="130" y="341"/>
                    <a:pt x="130" y="341"/>
                  </a:cubicBezTo>
                  <a:cubicBezTo>
                    <a:pt x="130" y="340"/>
                    <a:pt x="130" y="339"/>
                    <a:pt x="130" y="339"/>
                  </a:cubicBezTo>
                  <a:cubicBezTo>
                    <a:pt x="131" y="338"/>
                    <a:pt x="131" y="337"/>
                    <a:pt x="131" y="337"/>
                  </a:cubicBezTo>
                  <a:cubicBezTo>
                    <a:pt x="132" y="336"/>
                    <a:pt x="132" y="335"/>
                    <a:pt x="133" y="334"/>
                  </a:cubicBezTo>
                  <a:cubicBezTo>
                    <a:pt x="134" y="334"/>
                    <a:pt x="134" y="333"/>
                    <a:pt x="134" y="332"/>
                  </a:cubicBezTo>
                  <a:cubicBezTo>
                    <a:pt x="135" y="331"/>
                    <a:pt x="136" y="329"/>
                    <a:pt x="137" y="328"/>
                  </a:cubicBezTo>
                  <a:cubicBezTo>
                    <a:pt x="138" y="328"/>
                    <a:pt x="138" y="328"/>
                    <a:pt x="139" y="327"/>
                  </a:cubicBezTo>
                  <a:cubicBezTo>
                    <a:pt x="140" y="327"/>
                    <a:pt x="139" y="326"/>
                    <a:pt x="139" y="325"/>
                  </a:cubicBezTo>
                  <a:cubicBezTo>
                    <a:pt x="139" y="325"/>
                    <a:pt x="140" y="324"/>
                    <a:pt x="140" y="323"/>
                  </a:cubicBezTo>
                  <a:cubicBezTo>
                    <a:pt x="140" y="321"/>
                    <a:pt x="140" y="319"/>
                    <a:pt x="140" y="317"/>
                  </a:cubicBezTo>
                  <a:cubicBezTo>
                    <a:pt x="139" y="316"/>
                    <a:pt x="139" y="314"/>
                    <a:pt x="140" y="313"/>
                  </a:cubicBezTo>
                  <a:cubicBezTo>
                    <a:pt x="141" y="312"/>
                    <a:pt x="142" y="311"/>
                    <a:pt x="143" y="310"/>
                  </a:cubicBezTo>
                  <a:cubicBezTo>
                    <a:pt x="144" y="310"/>
                    <a:pt x="145" y="309"/>
                    <a:pt x="145" y="309"/>
                  </a:cubicBezTo>
                  <a:cubicBezTo>
                    <a:pt x="146" y="309"/>
                    <a:pt x="146" y="309"/>
                    <a:pt x="146" y="309"/>
                  </a:cubicBezTo>
                  <a:cubicBezTo>
                    <a:pt x="147" y="309"/>
                    <a:pt x="147" y="308"/>
                    <a:pt x="148" y="308"/>
                  </a:cubicBezTo>
                  <a:cubicBezTo>
                    <a:pt x="148" y="307"/>
                    <a:pt x="149" y="307"/>
                    <a:pt x="149" y="307"/>
                  </a:cubicBezTo>
                  <a:cubicBezTo>
                    <a:pt x="150" y="306"/>
                    <a:pt x="151" y="306"/>
                    <a:pt x="151" y="306"/>
                  </a:cubicBezTo>
                  <a:cubicBezTo>
                    <a:pt x="153" y="306"/>
                    <a:pt x="155" y="306"/>
                    <a:pt x="157" y="306"/>
                  </a:cubicBezTo>
                  <a:cubicBezTo>
                    <a:pt x="158" y="306"/>
                    <a:pt x="159" y="305"/>
                    <a:pt x="160" y="305"/>
                  </a:cubicBezTo>
                  <a:cubicBezTo>
                    <a:pt x="160" y="304"/>
                    <a:pt x="160" y="302"/>
                    <a:pt x="162" y="302"/>
                  </a:cubicBezTo>
                  <a:cubicBezTo>
                    <a:pt x="163" y="302"/>
                    <a:pt x="163" y="302"/>
                    <a:pt x="164" y="302"/>
                  </a:cubicBezTo>
                  <a:cubicBezTo>
                    <a:pt x="165" y="302"/>
                    <a:pt x="165" y="301"/>
                    <a:pt x="165" y="301"/>
                  </a:cubicBezTo>
                  <a:cubicBezTo>
                    <a:pt x="166" y="300"/>
                    <a:pt x="166" y="300"/>
                    <a:pt x="167" y="300"/>
                  </a:cubicBezTo>
                  <a:cubicBezTo>
                    <a:pt x="168" y="299"/>
                    <a:pt x="168" y="300"/>
                    <a:pt x="169" y="300"/>
                  </a:cubicBezTo>
                  <a:cubicBezTo>
                    <a:pt x="170" y="300"/>
                    <a:pt x="171" y="300"/>
                    <a:pt x="172" y="300"/>
                  </a:cubicBezTo>
                  <a:cubicBezTo>
                    <a:pt x="173" y="300"/>
                    <a:pt x="176" y="300"/>
                    <a:pt x="176" y="299"/>
                  </a:cubicBezTo>
                  <a:cubicBezTo>
                    <a:pt x="177" y="298"/>
                    <a:pt x="177" y="298"/>
                    <a:pt x="178" y="298"/>
                  </a:cubicBezTo>
                  <a:cubicBezTo>
                    <a:pt x="180" y="298"/>
                    <a:pt x="180" y="295"/>
                    <a:pt x="182" y="297"/>
                  </a:cubicBezTo>
                  <a:cubicBezTo>
                    <a:pt x="182" y="297"/>
                    <a:pt x="183" y="299"/>
                    <a:pt x="184" y="297"/>
                  </a:cubicBezTo>
                  <a:cubicBezTo>
                    <a:pt x="184" y="297"/>
                    <a:pt x="184" y="296"/>
                    <a:pt x="185" y="296"/>
                  </a:cubicBezTo>
                  <a:cubicBezTo>
                    <a:pt x="185" y="295"/>
                    <a:pt x="186" y="295"/>
                    <a:pt x="186" y="295"/>
                  </a:cubicBezTo>
                  <a:cubicBezTo>
                    <a:pt x="188" y="293"/>
                    <a:pt x="189" y="293"/>
                    <a:pt x="191" y="294"/>
                  </a:cubicBezTo>
                  <a:cubicBezTo>
                    <a:pt x="192" y="296"/>
                    <a:pt x="194" y="297"/>
                    <a:pt x="194" y="294"/>
                  </a:cubicBezTo>
                  <a:cubicBezTo>
                    <a:pt x="195" y="294"/>
                    <a:pt x="195" y="293"/>
                    <a:pt x="195" y="293"/>
                  </a:cubicBezTo>
                  <a:cubicBezTo>
                    <a:pt x="195" y="292"/>
                    <a:pt x="196" y="293"/>
                    <a:pt x="196" y="293"/>
                  </a:cubicBezTo>
                  <a:cubicBezTo>
                    <a:pt x="196" y="293"/>
                    <a:pt x="197" y="295"/>
                    <a:pt x="197" y="296"/>
                  </a:cubicBezTo>
                  <a:cubicBezTo>
                    <a:pt x="197" y="296"/>
                    <a:pt x="197" y="297"/>
                    <a:pt x="196" y="297"/>
                  </a:cubicBezTo>
                  <a:cubicBezTo>
                    <a:pt x="196" y="298"/>
                    <a:pt x="196" y="299"/>
                    <a:pt x="195" y="299"/>
                  </a:cubicBezTo>
                  <a:cubicBezTo>
                    <a:pt x="194" y="299"/>
                    <a:pt x="192" y="299"/>
                    <a:pt x="191" y="300"/>
                  </a:cubicBezTo>
                  <a:cubicBezTo>
                    <a:pt x="190" y="300"/>
                    <a:pt x="189" y="300"/>
                    <a:pt x="189" y="300"/>
                  </a:cubicBezTo>
                  <a:cubicBezTo>
                    <a:pt x="188" y="301"/>
                    <a:pt x="187" y="301"/>
                    <a:pt x="187" y="302"/>
                  </a:cubicBezTo>
                  <a:cubicBezTo>
                    <a:pt x="187" y="302"/>
                    <a:pt x="186" y="303"/>
                    <a:pt x="185" y="303"/>
                  </a:cubicBezTo>
                  <a:cubicBezTo>
                    <a:pt x="185" y="303"/>
                    <a:pt x="184" y="303"/>
                    <a:pt x="183" y="304"/>
                  </a:cubicBezTo>
                  <a:cubicBezTo>
                    <a:pt x="183" y="304"/>
                    <a:pt x="182" y="303"/>
                    <a:pt x="181" y="304"/>
                  </a:cubicBezTo>
                  <a:cubicBezTo>
                    <a:pt x="181" y="304"/>
                    <a:pt x="180" y="305"/>
                    <a:pt x="179" y="304"/>
                  </a:cubicBezTo>
                  <a:cubicBezTo>
                    <a:pt x="179" y="304"/>
                    <a:pt x="178" y="303"/>
                    <a:pt x="177" y="304"/>
                  </a:cubicBezTo>
                  <a:cubicBezTo>
                    <a:pt x="177" y="304"/>
                    <a:pt x="176" y="304"/>
                    <a:pt x="175" y="304"/>
                  </a:cubicBezTo>
                  <a:cubicBezTo>
                    <a:pt x="174" y="305"/>
                    <a:pt x="172" y="304"/>
                    <a:pt x="172" y="306"/>
                  </a:cubicBezTo>
                  <a:cubicBezTo>
                    <a:pt x="171" y="306"/>
                    <a:pt x="170" y="306"/>
                    <a:pt x="169" y="306"/>
                  </a:cubicBezTo>
                  <a:cubicBezTo>
                    <a:pt x="168" y="306"/>
                    <a:pt x="166" y="305"/>
                    <a:pt x="165" y="306"/>
                  </a:cubicBezTo>
                  <a:cubicBezTo>
                    <a:pt x="165" y="307"/>
                    <a:pt x="165" y="308"/>
                    <a:pt x="164" y="309"/>
                  </a:cubicBezTo>
                  <a:cubicBezTo>
                    <a:pt x="164" y="310"/>
                    <a:pt x="163" y="310"/>
                    <a:pt x="163" y="310"/>
                  </a:cubicBezTo>
                  <a:cubicBezTo>
                    <a:pt x="162" y="310"/>
                    <a:pt x="162" y="310"/>
                    <a:pt x="161" y="311"/>
                  </a:cubicBezTo>
                  <a:cubicBezTo>
                    <a:pt x="160" y="311"/>
                    <a:pt x="159" y="310"/>
                    <a:pt x="159" y="311"/>
                  </a:cubicBezTo>
                  <a:cubicBezTo>
                    <a:pt x="158" y="312"/>
                    <a:pt x="158" y="312"/>
                    <a:pt x="158" y="312"/>
                  </a:cubicBezTo>
                  <a:cubicBezTo>
                    <a:pt x="158" y="312"/>
                    <a:pt x="158" y="312"/>
                    <a:pt x="157" y="312"/>
                  </a:cubicBezTo>
                  <a:cubicBezTo>
                    <a:pt x="157" y="313"/>
                    <a:pt x="157" y="314"/>
                    <a:pt x="156" y="314"/>
                  </a:cubicBezTo>
                  <a:cubicBezTo>
                    <a:pt x="155" y="314"/>
                    <a:pt x="155" y="314"/>
                    <a:pt x="154" y="314"/>
                  </a:cubicBezTo>
                  <a:cubicBezTo>
                    <a:pt x="153" y="314"/>
                    <a:pt x="153" y="315"/>
                    <a:pt x="153" y="315"/>
                  </a:cubicBezTo>
                  <a:cubicBezTo>
                    <a:pt x="152" y="316"/>
                    <a:pt x="152" y="316"/>
                    <a:pt x="152" y="317"/>
                  </a:cubicBezTo>
                  <a:cubicBezTo>
                    <a:pt x="151" y="317"/>
                    <a:pt x="149" y="318"/>
                    <a:pt x="149" y="318"/>
                  </a:cubicBezTo>
                  <a:cubicBezTo>
                    <a:pt x="148" y="319"/>
                    <a:pt x="150" y="321"/>
                    <a:pt x="150" y="321"/>
                  </a:cubicBezTo>
                  <a:cubicBezTo>
                    <a:pt x="151" y="322"/>
                    <a:pt x="151" y="322"/>
                    <a:pt x="151" y="323"/>
                  </a:cubicBezTo>
                  <a:cubicBezTo>
                    <a:pt x="151" y="322"/>
                    <a:pt x="150" y="321"/>
                    <a:pt x="152" y="320"/>
                  </a:cubicBezTo>
                  <a:cubicBezTo>
                    <a:pt x="153" y="320"/>
                    <a:pt x="153" y="320"/>
                    <a:pt x="154" y="320"/>
                  </a:cubicBezTo>
                  <a:cubicBezTo>
                    <a:pt x="156" y="321"/>
                    <a:pt x="156" y="319"/>
                    <a:pt x="156" y="318"/>
                  </a:cubicBezTo>
                  <a:cubicBezTo>
                    <a:pt x="156" y="317"/>
                    <a:pt x="157" y="316"/>
                    <a:pt x="158" y="315"/>
                  </a:cubicBezTo>
                  <a:cubicBezTo>
                    <a:pt x="159" y="315"/>
                    <a:pt x="159" y="315"/>
                    <a:pt x="160" y="315"/>
                  </a:cubicBezTo>
                  <a:cubicBezTo>
                    <a:pt x="161" y="315"/>
                    <a:pt x="162" y="315"/>
                    <a:pt x="163" y="315"/>
                  </a:cubicBezTo>
                  <a:cubicBezTo>
                    <a:pt x="164" y="314"/>
                    <a:pt x="164" y="313"/>
                    <a:pt x="165" y="313"/>
                  </a:cubicBezTo>
                  <a:cubicBezTo>
                    <a:pt x="166" y="313"/>
                    <a:pt x="167" y="313"/>
                    <a:pt x="168" y="312"/>
                  </a:cubicBezTo>
                  <a:cubicBezTo>
                    <a:pt x="168" y="311"/>
                    <a:pt x="169" y="310"/>
                    <a:pt x="169" y="310"/>
                  </a:cubicBezTo>
                  <a:cubicBezTo>
                    <a:pt x="171" y="310"/>
                    <a:pt x="172" y="311"/>
                    <a:pt x="173" y="310"/>
                  </a:cubicBezTo>
                  <a:cubicBezTo>
                    <a:pt x="173" y="310"/>
                    <a:pt x="174" y="310"/>
                    <a:pt x="175" y="310"/>
                  </a:cubicBezTo>
                  <a:cubicBezTo>
                    <a:pt x="176" y="309"/>
                    <a:pt x="177" y="308"/>
                    <a:pt x="178" y="308"/>
                  </a:cubicBezTo>
                  <a:cubicBezTo>
                    <a:pt x="178" y="308"/>
                    <a:pt x="178" y="309"/>
                    <a:pt x="178" y="309"/>
                  </a:cubicBezTo>
                  <a:cubicBezTo>
                    <a:pt x="178" y="309"/>
                    <a:pt x="178" y="310"/>
                    <a:pt x="177" y="310"/>
                  </a:cubicBezTo>
                  <a:cubicBezTo>
                    <a:pt x="177" y="311"/>
                    <a:pt x="176" y="311"/>
                    <a:pt x="176" y="311"/>
                  </a:cubicBezTo>
                  <a:cubicBezTo>
                    <a:pt x="176" y="312"/>
                    <a:pt x="175" y="312"/>
                    <a:pt x="175" y="313"/>
                  </a:cubicBezTo>
                  <a:cubicBezTo>
                    <a:pt x="176" y="313"/>
                    <a:pt x="176" y="313"/>
                    <a:pt x="177" y="313"/>
                  </a:cubicBezTo>
                  <a:cubicBezTo>
                    <a:pt x="178" y="310"/>
                    <a:pt x="182" y="309"/>
                    <a:pt x="184" y="307"/>
                  </a:cubicBezTo>
                  <a:cubicBezTo>
                    <a:pt x="186" y="306"/>
                    <a:pt x="188" y="304"/>
                    <a:pt x="190" y="304"/>
                  </a:cubicBezTo>
                  <a:cubicBezTo>
                    <a:pt x="192" y="304"/>
                    <a:pt x="193" y="303"/>
                    <a:pt x="195" y="303"/>
                  </a:cubicBezTo>
                  <a:cubicBezTo>
                    <a:pt x="195" y="303"/>
                    <a:pt x="196" y="303"/>
                    <a:pt x="197" y="303"/>
                  </a:cubicBezTo>
                  <a:cubicBezTo>
                    <a:pt x="198" y="303"/>
                    <a:pt x="198" y="302"/>
                    <a:pt x="199" y="301"/>
                  </a:cubicBezTo>
                  <a:cubicBezTo>
                    <a:pt x="199" y="301"/>
                    <a:pt x="200" y="301"/>
                    <a:pt x="200" y="302"/>
                  </a:cubicBezTo>
                  <a:cubicBezTo>
                    <a:pt x="201" y="302"/>
                    <a:pt x="199" y="303"/>
                    <a:pt x="199" y="304"/>
                  </a:cubicBezTo>
                  <a:cubicBezTo>
                    <a:pt x="198" y="304"/>
                    <a:pt x="196" y="305"/>
                    <a:pt x="197" y="306"/>
                  </a:cubicBezTo>
                  <a:cubicBezTo>
                    <a:pt x="198" y="308"/>
                    <a:pt x="200" y="306"/>
                    <a:pt x="201" y="305"/>
                  </a:cubicBezTo>
                  <a:cubicBezTo>
                    <a:pt x="202" y="304"/>
                    <a:pt x="204" y="305"/>
                    <a:pt x="205" y="304"/>
                  </a:cubicBezTo>
                  <a:cubicBezTo>
                    <a:pt x="205" y="304"/>
                    <a:pt x="205" y="304"/>
                    <a:pt x="206" y="303"/>
                  </a:cubicBezTo>
                  <a:cubicBezTo>
                    <a:pt x="207" y="303"/>
                    <a:pt x="207" y="303"/>
                    <a:pt x="207" y="301"/>
                  </a:cubicBezTo>
                  <a:cubicBezTo>
                    <a:pt x="207" y="301"/>
                    <a:pt x="208" y="300"/>
                    <a:pt x="208" y="300"/>
                  </a:cubicBezTo>
                  <a:cubicBezTo>
                    <a:pt x="209" y="299"/>
                    <a:pt x="210" y="298"/>
                    <a:pt x="210" y="298"/>
                  </a:cubicBezTo>
                  <a:cubicBezTo>
                    <a:pt x="211" y="297"/>
                    <a:pt x="212" y="298"/>
                    <a:pt x="212" y="298"/>
                  </a:cubicBezTo>
                  <a:cubicBezTo>
                    <a:pt x="213" y="298"/>
                    <a:pt x="213" y="299"/>
                    <a:pt x="214" y="299"/>
                  </a:cubicBezTo>
                  <a:cubicBezTo>
                    <a:pt x="215" y="299"/>
                    <a:pt x="215" y="298"/>
                    <a:pt x="215" y="297"/>
                  </a:cubicBezTo>
                  <a:cubicBezTo>
                    <a:pt x="215" y="296"/>
                    <a:pt x="215" y="296"/>
                    <a:pt x="215" y="295"/>
                  </a:cubicBezTo>
                  <a:cubicBezTo>
                    <a:pt x="214" y="294"/>
                    <a:pt x="214" y="294"/>
                    <a:pt x="214" y="293"/>
                  </a:cubicBezTo>
                  <a:cubicBezTo>
                    <a:pt x="213" y="293"/>
                    <a:pt x="213" y="292"/>
                    <a:pt x="213" y="291"/>
                  </a:cubicBezTo>
                  <a:cubicBezTo>
                    <a:pt x="213" y="291"/>
                    <a:pt x="212" y="290"/>
                    <a:pt x="212" y="289"/>
                  </a:cubicBezTo>
                  <a:cubicBezTo>
                    <a:pt x="213" y="289"/>
                    <a:pt x="214" y="288"/>
                    <a:pt x="214" y="288"/>
                  </a:cubicBezTo>
                  <a:cubicBezTo>
                    <a:pt x="215" y="286"/>
                    <a:pt x="213" y="286"/>
                    <a:pt x="214" y="285"/>
                  </a:cubicBezTo>
                  <a:cubicBezTo>
                    <a:pt x="214" y="284"/>
                    <a:pt x="214" y="284"/>
                    <a:pt x="215" y="284"/>
                  </a:cubicBezTo>
                  <a:cubicBezTo>
                    <a:pt x="216" y="284"/>
                    <a:pt x="216" y="284"/>
                    <a:pt x="216" y="285"/>
                  </a:cubicBezTo>
                  <a:cubicBezTo>
                    <a:pt x="216" y="286"/>
                    <a:pt x="217" y="286"/>
                    <a:pt x="216" y="286"/>
                  </a:cubicBezTo>
                  <a:cubicBezTo>
                    <a:pt x="216" y="287"/>
                    <a:pt x="216" y="288"/>
                    <a:pt x="217" y="289"/>
                  </a:cubicBezTo>
                  <a:cubicBezTo>
                    <a:pt x="217" y="291"/>
                    <a:pt x="217" y="293"/>
                    <a:pt x="218" y="295"/>
                  </a:cubicBezTo>
                  <a:cubicBezTo>
                    <a:pt x="218" y="295"/>
                    <a:pt x="218" y="296"/>
                    <a:pt x="218" y="297"/>
                  </a:cubicBezTo>
                  <a:cubicBezTo>
                    <a:pt x="218" y="297"/>
                    <a:pt x="218" y="298"/>
                    <a:pt x="218" y="299"/>
                  </a:cubicBezTo>
                  <a:cubicBezTo>
                    <a:pt x="218" y="300"/>
                    <a:pt x="218" y="300"/>
                    <a:pt x="218" y="301"/>
                  </a:cubicBezTo>
                  <a:cubicBezTo>
                    <a:pt x="218" y="302"/>
                    <a:pt x="218" y="303"/>
                    <a:pt x="219" y="304"/>
                  </a:cubicBezTo>
                  <a:cubicBezTo>
                    <a:pt x="219" y="305"/>
                    <a:pt x="220" y="307"/>
                    <a:pt x="219" y="308"/>
                  </a:cubicBezTo>
                  <a:cubicBezTo>
                    <a:pt x="219" y="309"/>
                    <a:pt x="218" y="310"/>
                    <a:pt x="218" y="311"/>
                  </a:cubicBezTo>
                  <a:cubicBezTo>
                    <a:pt x="218" y="312"/>
                    <a:pt x="218" y="313"/>
                    <a:pt x="218" y="313"/>
                  </a:cubicBezTo>
                  <a:cubicBezTo>
                    <a:pt x="219" y="314"/>
                    <a:pt x="219" y="315"/>
                    <a:pt x="219" y="316"/>
                  </a:cubicBezTo>
                  <a:cubicBezTo>
                    <a:pt x="219" y="317"/>
                    <a:pt x="219" y="317"/>
                    <a:pt x="219" y="318"/>
                  </a:cubicBezTo>
                  <a:cubicBezTo>
                    <a:pt x="220" y="320"/>
                    <a:pt x="220" y="320"/>
                    <a:pt x="221" y="321"/>
                  </a:cubicBezTo>
                  <a:cubicBezTo>
                    <a:pt x="221" y="321"/>
                    <a:pt x="222" y="322"/>
                    <a:pt x="222" y="322"/>
                  </a:cubicBezTo>
                  <a:cubicBezTo>
                    <a:pt x="222" y="323"/>
                    <a:pt x="223" y="323"/>
                    <a:pt x="224" y="324"/>
                  </a:cubicBezTo>
                  <a:cubicBezTo>
                    <a:pt x="224" y="324"/>
                    <a:pt x="224" y="324"/>
                    <a:pt x="225" y="325"/>
                  </a:cubicBezTo>
                  <a:cubicBezTo>
                    <a:pt x="226" y="326"/>
                    <a:pt x="227" y="324"/>
                    <a:pt x="227" y="323"/>
                  </a:cubicBezTo>
                  <a:cubicBezTo>
                    <a:pt x="227" y="322"/>
                    <a:pt x="226" y="322"/>
                    <a:pt x="225" y="321"/>
                  </a:cubicBezTo>
                  <a:cubicBezTo>
                    <a:pt x="225" y="321"/>
                    <a:pt x="224" y="321"/>
                    <a:pt x="224" y="321"/>
                  </a:cubicBezTo>
                  <a:cubicBezTo>
                    <a:pt x="223" y="321"/>
                    <a:pt x="223" y="320"/>
                    <a:pt x="224" y="320"/>
                  </a:cubicBezTo>
                  <a:cubicBezTo>
                    <a:pt x="225" y="319"/>
                    <a:pt x="225" y="319"/>
                    <a:pt x="226" y="319"/>
                  </a:cubicBezTo>
                  <a:cubicBezTo>
                    <a:pt x="226" y="319"/>
                    <a:pt x="226" y="320"/>
                    <a:pt x="226" y="320"/>
                  </a:cubicBezTo>
                  <a:cubicBezTo>
                    <a:pt x="227" y="320"/>
                    <a:pt x="227" y="318"/>
                    <a:pt x="227" y="318"/>
                  </a:cubicBezTo>
                  <a:cubicBezTo>
                    <a:pt x="227" y="317"/>
                    <a:pt x="227" y="316"/>
                    <a:pt x="228" y="316"/>
                  </a:cubicBezTo>
                  <a:cubicBezTo>
                    <a:pt x="228" y="316"/>
                    <a:pt x="228" y="316"/>
                    <a:pt x="229" y="316"/>
                  </a:cubicBezTo>
                  <a:cubicBezTo>
                    <a:pt x="229" y="316"/>
                    <a:pt x="230" y="317"/>
                    <a:pt x="230" y="316"/>
                  </a:cubicBezTo>
                  <a:cubicBezTo>
                    <a:pt x="231" y="316"/>
                    <a:pt x="231" y="316"/>
                    <a:pt x="231" y="316"/>
                  </a:cubicBezTo>
                  <a:cubicBezTo>
                    <a:pt x="233" y="315"/>
                    <a:pt x="231" y="313"/>
                    <a:pt x="231" y="312"/>
                  </a:cubicBezTo>
                  <a:cubicBezTo>
                    <a:pt x="231" y="312"/>
                    <a:pt x="231" y="312"/>
                    <a:pt x="231" y="312"/>
                  </a:cubicBezTo>
                  <a:cubicBezTo>
                    <a:pt x="231" y="311"/>
                    <a:pt x="233" y="311"/>
                    <a:pt x="234" y="310"/>
                  </a:cubicBezTo>
                  <a:cubicBezTo>
                    <a:pt x="235" y="310"/>
                    <a:pt x="236" y="308"/>
                    <a:pt x="237" y="307"/>
                  </a:cubicBezTo>
                  <a:cubicBezTo>
                    <a:pt x="237" y="307"/>
                    <a:pt x="237" y="307"/>
                    <a:pt x="237" y="308"/>
                  </a:cubicBezTo>
                  <a:cubicBezTo>
                    <a:pt x="239" y="309"/>
                    <a:pt x="238" y="311"/>
                    <a:pt x="237" y="312"/>
                  </a:cubicBezTo>
                  <a:cubicBezTo>
                    <a:pt x="237" y="313"/>
                    <a:pt x="236" y="313"/>
                    <a:pt x="236" y="314"/>
                  </a:cubicBezTo>
                  <a:cubicBezTo>
                    <a:pt x="236" y="314"/>
                    <a:pt x="236" y="315"/>
                    <a:pt x="235" y="315"/>
                  </a:cubicBezTo>
                  <a:cubicBezTo>
                    <a:pt x="235" y="316"/>
                    <a:pt x="235" y="317"/>
                    <a:pt x="236" y="317"/>
                  </a:cubicBezTo>
                  <a:cubicBezTo>
                    <a:pt x="236" y="317"/>
                    <a:pt x="236" y="317"/>
                    <a:pt x="237" y="318"/>
                  </a:cubicBezTo>
                  <a:cubicBezTo>
                    <a:pt x="238" y="318"/>
                    <a:pt x="238" y="319"/>
                    <a:pt x="237" y="319"/>
                  </a:cubicBezTo>
                  <a:cubicBezTo>
                    <a:pt x="236" y="320"/>
                    <a:pt x="235" y="320"/>
                    <a:pt x="234" y="321"/>
                  </a:cubicBezTo>
                  <a:cubicBezTo>
                    <a:pt x="233" y="322"/>
                    <a:pt x="232" y="323"/>
                    <a:pt x="232" y="325"/>
                  </a:cubicBezTo>
                  <a:cubicBezTo>
                    <a:pt x="232" y="327"/>
                    <a:pt x="234" y="326"/>
                    <a:pt x="235" y="326"/>
                  </a:cubicBezTo>
                  <a:cubicBezTo>
                    <a:pt x="236" y="326"/>
                    <a:pt x="237" y="328"/>
                    <a:pt x="239" y="328"/>
                  </a:cubicBezTo>
                  <a:cubicBezTo>
                    <a:pt x="241" y="328"/>
                    <a:pt x="241" y="327"/>
                    <a:pt x="242" y="326"/>
                  </a:cubicBezTo>
                  <a:cubicBezTo>
                    <a:pt x="242" y="326"/>
                    <a:pt x="243" y="326"/>
                    <a:pt x="243" y="326"/>
                  </a:cubicBezTo>
                  <a:cubicBezTo>
                    <a:pt x="244" y="326"/>
                    <a:pt x="244" y="325"/>
                    <a:pt x="245" y="324"/>
                  </a:cubicBezTo>
                  <a:cubicBezTo>
                    <a:pt x="245" y="323"/>
                    <a:pt x="245" y="322"/>
                    <a:pt x="246" y="321"/>
                  </a:cubicBezTo>
                  <a:cubicBezTo>
                    <a:pt x="247" y="321"/>
                    <a:pt x="248" y="320"/>
                    <a:pt x="248" y="320"/>
                  </a:cubicBezTo>
                  <a:cubicBezTo>
                    <a:pt x="249" y="319"/>
                    <a:pt x="250" y="318"/>
                    <a:pt x="251" y="320"/>
                  </a:cubicBezTo>
                  <a:cubicBezTo>
                    <a:pt x="251" y="319"/>
                    <a:pt x="252" y="320"/>
                    <a:pt x="253" y="320"/>
                  </a:cubicBezTo>
                  <a:cubicBezTo>
                    <a:pt x="253" y="320"/>
                    <a:pt x="254" y="320"/>
                    <a:pt x="254" y="320"/>
                  </a:cubicBezTo>
                  <a:cubicBezTo>
                    <a:pt x="255" y="320"/>
                    <a:pt x="255" y="321"/>
                    <a:pt x="256" y="321"/>
                  </a:cubicBezTo>
                  <a:cubicBezTo>
                    <a:pt x="256" y="321"/>
                    <a:pt x="256" y="321"/>
                    <a:pt x="256" y="321"/>
                  </a:cubicBezTo>
                  <a:cubicBezTo>
                    <a:pt x="257" y="321"/>
                    <a:pt x="257" y="321"/>
                    <a:pt x="258" y="321"/>
                  </a:cubicBezTo>
                  <a:cubicBezTo>
                    <a:pt x="259" y="321"/>
                    <a:pt x="260" y="321"/>
                    <a:pt x="260" y="322"/>
                  </a:cubicBezTo>
                  <a:cubicBezTo>
                    <a:pt x="261" y="323"/>
                    <a:pt x="262" y="324"/>
                    <a:pt x="263" y="325"/>
                  </a:cubicBezTo>
                  <a:cubicBezTo>
                    <a:pt x="263" y="326"/>
                    <a:pt x="263" y="327"/>
                    <a:pt x="264" y="327"/>
                  </a:cubicBezTo>
                  <a:cubicBezTo>
                    <a:pt x="265" y="328"/>
                    <a:pt x="265" y="328"/>
                    <a:pt x="265" y="329"/>
                  </a:cubicBezTo>
                  <a:cubicBezTo>
                    <a:pt x="265" y="330"/>
                    <a:pt x="264" y="331"/>
                    <a:pt x="265" y="332"/>
                  </a:cubicBezTo>
                  <a:cubicBezTo>
                    <a:pt x="265" y="332"/>
                    <a:pt x="265" y="332"/>
                    <a:pt x="265" y="332"/>
                  </a:cubicBezTo>
                  <a:cubicBezTo>
                    <a:pt x="266" y="333"/>
                    <a:pt x="266" y="334"/>
                    <a:pt x="267" y="334"/>
                  </a:cubicBezTo>
                  <a:cubicBezTo>
                    <a:pt x="268" y="335"/>
                    <a:pt x="268" y="336"/>
                    <a:pt x="269" y="337"/>
                  </a:cubicBezTo>
                  <a:cubicBezTo>
                    <a:pt x="270" y="338"/>
                    <a:pt x="271" y="338"/>
                    <a:pt x="272" y="338"/>
                  </a:cubicBezTo>
                  <a:cubicBezTo>
                    <a:pt x="273" y="339"/>
                    <a:pt x="274" y="339"/>
                    <a:pt x="276" y="340"/>
                  </a:cubicBezTo>
                  <a:cubicBezTo>
                    <a:pt x="276" y="341"/>
                    <a:pt x="276" y="342"/>
                    <a:pt x="277" y="342"/>
                  </a:cubicBezTo>
                  <a:cubicBezTo>
                    <a:pt x="278" y="342"/>
                    <a:pt x="278" y="343"/>
                    <a:pt x="279" y="343"/>
                  </a:cubicBezTo>
                  <a:cubicBezTo>
                    <a:pt x="281" y="343"/>
                    <a:pt x="281" y="344"/>
                    <a:pt x="282" y="345"/>
                  </a:cubicBezTo>
                  <a:cubicBezTo>
                    <a:pt x="282" y="345"/>
                    <a:pt x="283" y="345"/>
                    <a:pt x="283" y="346"/>
                  </a:cubicBezTo>
                  <a:cubicBezTo>
                    <a:pt x="283" y="346"/>
                    <a:pt x="284" y="346"/>
                    <a:pt x="284" y="346"/>
                  </a:cubicBezTo>
                  <a:cubicBezTo>
                    <a:pt x="285" y="347"/>
                    <a:pt x="285" y="347"/>
                    <a:pt x="286" y="347"/>
                  </a:cubicBezTo>
                  <a:cubicBezTo>
                    <a:pt x="287" y="348"/>
                    <a:pt x="287" y="348"/>
                    <a:pt x="287" y="348"/>
                  </a:cubicBezTo>
                  <a:cubicBezTo>
                    <a:pt x="288" y="350"/>
                    <a:pt x="288" y="350"/>
                    <a:pt x="290" y="350"/>
                  </a:cubicBezTo>
                  <a:cubicBezTo>
                    <a:pt x="290" y="350"/>
                    <a:pt x="291" y="350"/>
                    <a:pt x="291" y="351"/>
                  </a:cubicBezTo>
                  <a:cubicBezTo>
                    <a:pt x="292" y="351"/>
                    <a:pt x="292" y="352"/>
                    <a:pt x="293" y="352"/>
                  </a:cubicBezTo>
                  <a:cubicBezTo>
                    <a:pt x="293" y="352"/>
                    <a:pt x="294" y="352"/>
                    <a:pt x="294" y="352"/>
                  </a:cubicBezTo>
                  <a:cubicBezTo>
                    <a:pt x="294" y="352"/>
                    <a:pt x="295" y="353"/>
                    <a:pt x="296" y="353"/>
                  </a:cubicBezTo>
                  <a:cubicBezTo>
                    <a:pt x="296" y="354"/>
                    <a:pt x="296" y="354"/>
                    <a:pt x="296" y="355"/>
                  </a:cubicBezTo>
                  <a:cubicBezTo>
                    <a:pt x="297" y="356"/>
                    <a:pt x="299" y="356"/>
                    <a:pt x="299" y="354"/>
                  </a:cubicBezTo>
                  <a:cubicBezTo>
                    <a:pt x="298" y="354"/>
                    <a:pt x="298" y="353"/>
                    <a:pt x="298" y="352"/>
                  </a:cubicBezTo>
                  <a:cubicBezTo>
                    <a:pt x="298" y="352"/>
                    <a:pt x="297" y="352"/>
                    <a:pt x="297" y="351"/>
                  </a:cubicBezTo>
                  <a:cubicBezTo>
                    <a:pt x="296" y="351"/>
                    <a:pt x="296" y="351"/>
                    <a:pt x="296" y="350"/>
                  </a:cubicBezTo>
                  <a:cubicBezTo>
                    <a:pt x="298" y="349"/>
                    <a:pt x="299" y="354"/>
                    <a:pt x="300" y="353"/>
                  </a:cubicBezTo>
                  <a:cubicBezTo>
                    <a:pt x="301" y="353"/>
                    <a:pt x="302" y="351"/>
                    <a:pt x="303" y="352"/>
                  </a:cubicBezTo>
                  <a:cubicBezTo>
                    <a:pt x="303" y="352"/>
                    <a:pt x="304" y="352"/>
                    <a:pt x="304" y="352"/>
                  </a:cubicBezTo>
                  <a:cubicBezTo>
                    <a:pt x="305" y="353"/>
                    <a:pt x="305" y="353"/>
                    <a:pt x="306" y="354"/>
                  </a:cubicBezTo>
                  <a:cubicBezTo>
                    <a:pt x="307" y="355"/>
                    <a:pt x="307" y="356"/>
                    <a:pt x="308" y="357"/>
                  </a:cubicBezTo>
                  <a:cubicBezTo>
                    <a:pt x="309" y="358"/>
                    <a:pt x="309" y="359"/>
                    <a:pt x="310" y="360"/>
                  </a:cubicBezTo>
                  <a:cubicBezTo>
                    <a:pt x="310" y="360"/>
                    <a:pt x="311" y="361"/>
                    <a:pt x="311" y="362"/>
                  </a:cubicBezTo>
                  <a:cubicBezTo>
                    <a:pt x="312" y="363"/>
                    <a:pt x="312" y="365"/>
                    <a:pt x="312" y="367"/>
                  </a:cubicBezTo>
                  <a:cubicBezTo>
                    <a:pt x="312" y="368"/>
                    <a:pt x="311" y="369"/>
                    <a:pt x="311" y="370"/>
                  </a:cubicBezTo>
                  <a:cubicBezTo>
                    <a:pt x="309" y="371"/>
                    <a:pt x="307" y="369"/>
                    <a:pt x="306" y="369"/>
                  </a:cubicBezTo>
                  <a:cubicBezTo>
                    <a:pt x="305" y="369"/>
                    <a:pt x="305" y="369"/>
                    <a:pt x="304" y="368"/>
                  </a:cubicBezTo>
                  <a:cubicBezTo>
                    <a:pt x="304" y="368"/>
                    <a:pt x="302" y="368"/>
                    <a:pt x="302" y="369"/>
                  </a:cubicBezTo>
                  <a:cubicBezTo>
                    <a:pt x="302" y="369"/>
                    <a:pt x="302" y="370"/>
                    <a:pt x="302" y="370"/>
                  </a:cubicBezTo>
                  <a:cubicBezTo>
                    <a:pt x="302" y="371"/>
                    <a:pt x="299" y="369"/>
                    <a:pt x="298" y="369"/>
                  </a:cubicBezTo>
                  <a:cubicBezTo>
                    <a:pt x="298" y="370"/>
                    <a:pt x="298" y="370"/>
                    <a:pt x="298" y="371"/>
                  </a:cubicBezTo>
                  <a:cubicBezTo>
                    <a:pt x="297" y="371"/>
                    <a:pt x="296" y="372"/>
                    <a:pt x="296" y="372"/>
                  </a:cubicBezTo>
                  <a:cubicBezTo>
                    <a:pt x="296" y="374"/>
                    <a:pt x="296" y="374"/>
                    <a:pt x="295" y="374"/>
                  </a:cubicBezTo>
                  <a:cubicBezTo>
                    <a:pt x="294" y="374"/>
                    <a:pt x="293" y="374"/>
                    <a:pt x="292" y="375"/>
                  </a:cubicBezTo>
                  <a:cubicBezTo>
                    <a:pt x="291" y="376"/>
                    <a:pt x="292" y="377"/>
                    <a:pt x="293" y="377"/>
                  </a:cubicBezTo>
                  <a:cubicBezTo>
                    <a:pt x="294" y="377"/>
                    <a:pt x="295" y="377"/>
                    <a:pt x="296" y="378"/>
                  </a:cubicBezTo>
                  <a:cubicBezTo>
                    <a:pt x="296" y="380"/>
                    <a:pt x="297" y="379"/>
                    <a:pt x="298" y="379"/>
                  </a:cubicBezTo>
                  <a:cubicBezTo>
                    <a:pt x="299" y="380"/>
                    <a:pt x="299" y="380"/>
                    <a:pt x="300" y="380"/>
                  </a:cubicBezTo>
                  <a:cubicBezTo>
                    <a:pt x="300" y="381"/>
                    <a:pt x="300" y="381"/>
                    <a:pt x="301" y="382"/>
                  </a:cubicBezTo>
                  <a:cubicBezTo>
                    <a:pt x="301" y="383"/>
                    <a:pt x="302" y="383"/>
                    <a:pt x="303" y="384"/>
                  </a:cubicBezTo>
                  <a:cubicBezTo>
                    <a:pt x="303" y="384"/>
                    <a:pt x="303" y="384"/>
                    <a:pt x="303" y="384"/>
                  </a:cubicBezTo>
                  <a:cubicBezTo>
                    <a:pt x="304" y="385"/>
                    <a:pt x="305" y="384"/>
                    <a:pt x="305" y="384"/>
                  </a:cubicBezTo>
                  <a:cubicBezTo>
                    <a:pt x="306" y="384"/>
                    <a:pt x="307" y="384"/>
                    <a:pt x="307" y="384"/>
                  </a:cubicBezTo>
                  <a:cubicBezTo>
                    <a:pt x="308" y="383"/>
                    <a:pt x="309" y="384"/>
                    <a:pt x="309" y="384"/>
                  </a:cubicBezTo>
                  <a:cubicBezTo>
                    <a:pt x="310" y="385"/>
                    <a:pt x="311" y="385"/>
                    <a:pt x="312" y="385"/>
                  </a:cubicBezTo>
                  <a:cubicBezTo>
                    <a:pt x="313" y="385"/>
                    <a:pt x="314" y="386"/>
                    <a:pt x="316" y="386"/>
                  </a:cubicBezTo>
                  <a:cubicBezTo>
                    <a:pt x="317" y="387"/>
                    <a:pt x="318" y="388"/>
                    <a:pt x="319" y="387"/>
                  </a:cubicBezTo>
                  <a:cubicBezTo>
                    <a:pt x="319" y="386"/>
                    <a:pt x="319" y="386"/>
                    <a:pt x="319" y="386"/>
                  </a:cubicBezTo>
                  <a:cubicBezTo>
                    <a:pt x="320" y="386"/>
                    <a:pt x="320" y="386"/>
                    <a:pt x="321" y="386"/>
                  </a:cubicBezTo>
                  <a:cubicBezTo>
                    <a:pt x="321" y="386"/>
                    <a:pt x="321" y="387"/>
                    <a:pt x="322" y="387"/>
                  </a:cubicBezTo>
                  <a:cubicBezTo>
                    <a:pt x="323" y="388"/>
                    <a:pt x="324" y="387"/>
                    <a:pt x="325" y="386"/>
                  </a:cubicBezTo>
                  <a:cubicBezTo>
                    <a:pt x="325" y="386"/>
                    <a:pt x="326" y="386"/>
                    <a:pt x="326" y="386"/>
                  </a:cubicBezTo>
                  <a:cubicBezTo>
                    <a:pt x="326" y="387"/>
                    <a:pt x="326" y="387"/>
                    <a:pt x="326" y="387"/>
                  </a:cubicBezTo>
                  <a:cubicBezTo>
                    <a:pt x="327" y="387"/>
                    <a:pt x="327" y="386"/>
                    <a:pt x="328" y="386"/>
                  </a:cubicBezTo>
                  <a:cubicBezTo>
                    <a:pt x="329" y="385"/>
                    <a:pt x="330" y="386"/>
                    <a:pt x="332" y="386"/>
                  </a:cubicBezTo>
                  <a:cubicBezTo>
                    <a:pt x="333" y="386"/>
                    <a:pt x="334" y="385"/>
                    <a:pt x="335" y="384"/>
                  </a:cubicBezTo>
                  <a:cubicBezTo>
                    <a:pt x="336" y="384"/>
                    <a:pt x="336" y="384"/>
                    <a:pt x="337" y="384"/>
                  </a:cubicBezTo>
                  <a:cubicBezTo>
                    <a:pt x="338" y="384"/>
                    <a:pt x="339" y="383"/>
                    <a:pt x="340" y="383"/>
                  </a:cubicBezTo>
                  <a:cubicBezTo>
                    <a:pt x="340" y="383"/>
                    <a:pt x="340" y="383"/>
                    <a:pt x="341" y="383"/>
                  </a:cubicBezTo>
                  <a:cubicBezTo>
                    <a:pt x="342" y="382"/>
                    <a:pt x="342" y="383"/>
                    <a:pt x="342" y="384"/>
                  </a:cubicBezTo>
                  <a:cubicBezTo>
                    <a:pt x="341" y="384"/>
                    <a:pt x="341" y="385"/>
                    <a:pt x="342" y="386"/>
                  </a:cubicBezTo>
                  <a:cubicBezTo>
                    <a:pt x="342" y="386"/>
                    <a:pt x="342" y="386"/>
                    <a:pt x="342" y="386"/>
                  </a:cubicBezTo>
                  <a:cubicBezTo>
                    <a:pt x="342" y="387"/>
                    <a:pt x="342" y="387"/>
                    <a:pt x="342" y="388"/>
                  </a:cubicBezTo>
                  <a:cubicBezTo>
                    <a:pt x="343" y="389"/>
                    <a:pt x="343" y="390"/>
                    <a:pt x="344" y="390"/>
                  </a:cubicBezTo>
                  <a:cubicBezTo>
                    <a:pt x="344" y="390"/>
                    <a:pt x="345" y="390"/>
                    <a:pt x="345" y="390"/>
                  </a:cubicBezTo>
                  <a:cubicBezTo>
                    <a:pt x="346" y="390"/>
                    <a:pt x="346" y="391"/>
                    <a:pt x="346" y="392"/>
                  </a:cubicBezTo>
                  <a:cubicBezTo>
                    <a:pt x="346" y="392"/>
                    <a:pt x="346" y="393"/>
                    <a:pt x="345" y="393"/>
                  </a:cubicBezTo>
                  <a:cubicBezTo>
                    <a:pt x="345" y="394"/>
                    <a:pt x="345" y="395"/>
                    <a:pt x="346" y="396"/>
                  </a:cubicBezTo>
                  <a:cubicBezTo>
                    <a:pt x="346" y="396"/>
                    <a:pt x="346" y="397"/>
                    <a:pt x="346" y="397"/>
                  </a:cubicBezTo>
                  <a:cubicBezTo>
                    <a:pt x="347" y="396"/>
                    <a:pt x="347" y="396"/>
                    <a:pt x="348" y="396"/>
                  </a:cubicBezTo>
                  <a:cubicBezTo>
                    <a:pt x="348" y="395"/>
                    <a:pt x="348" y="395"/>
                    <a:pt x="348" y="395"/>
                  </a:cubicBezTo>
                  <a:cubicBezTo>
                    <a:pt x="348" y="394"/>
                    <a:pt x="348" y="394"/>
                    <a:pt x="349" y="394"/>
                  </a:cubicBezTo>
                  <a:cubicBezTo>
                    <a:pt x="349" y="394"/>
                    <a:pt x="349" y="394"/>
                    <a:pt x="349" y="394"/>
                  </a:cubicBezTo>
                  <a:cubicBezTo>
                    <a:pt x="349" y="395"/>
                    <a:pt x="349" y="395"/>
                    <a:pt x="349" y="395"/>
                  </a:cubicBezTo>
                  <a:cubicBezTo>
                    <a:pt x="349" y="396"/>
                    <a:pt x="349" y="397"/>
                    <a:pt x="348" y="397"/>
                  </a:cubicBezTo>
                  <a:cubicBezTo>
                    <a:pt x="348" y="398"/>
                    <a:pt x="348" y="398"/>
                    <a:pt x="347" y="398"/>
                  </a:cubicBezTo>
                  <a:cubicBezTo>
                    <a:pt x="347" y="399"/>
                    <a:pt x="346" y="400"/>
                    <a:pt x="346" y="402"/>
                  </a:cubicBezTo>
                  <a:cubicBezTo>
                    <a:pt x="347" y="402"/>
                    <a:pt x="346" y="402"/>
                    <a:pt x="346" y="403"/>
                  </a:cubicBezTo>
                  <a:cubicBezTo>
                    <a:pt x="346" y="403"/>
                    <a:pt x="346" y="404"/>
                    <a:pt x="346" y="404"/>
                  </a:cubicBezTo>
                  <a:cubicBezTo>
                    <a:pt x="347" y="405"/>
                    <a:pt x="347" y="406"/>
                    <a:pt x="348" y="406"/>
                  </a:cubicBezTo>
                  <a:cubicBezTo>
                    <a:pt x="349" y="406"/>
                    <a:pt x="349" y="407"/>
                    <a:pt x="350" y="408"/>
                  </a:cubicBezTo>
                  <a:cubicBezTo>
                    <a:pt x="350" y="408"/>
                    <a:pt x="349" y="410"/>
                    <a:pt x="349" y="410"/>
                  </a:cubicBezTo>
                  <a:cubicBezTo>
                    <a:pt x="349" y="411"/>
                    <a:pt x="349" y="412"/>
                    <a:pt x="349" y="412"/>
                  </a:cubicBezTo>
                  <a:cubicBezTo>
                    <a:pt x="350" y="413"/>
                    <a:pt x="350" y="413"/>
                    <a:pt x="351" y="413"/>
                  </a:cubicBezTo>
                  <a:cubicBezTo>
                    <a:pt x="351" y="414"/>
                    <a:pt x="352" y="415"/>
                    <a:pt x="351" y="416"/>
                  </a:cubicBezTo>
                  <a:cubicBezTo>
                    <a:pt x="351" y="416"/>
                    <a:pt x="351" y="417"/>
                    <a:pt x="351" y="418"/>
                  </a:cubicBezTo>
                  <a:cubicBezTo>
                    <a:pt x="351" y="418"/>
                    <a:pt x="351" y="419"/>
                    <a:pt x="352" y="419"/>
                  </a:cubicBezTo>
                  <a:cubicBezTo>
                    <a:pt x="353" y="421"/>
                    <a:pt x="354" y="423"/>
                    <a:pt x="354" y="425"/>
                  </a:cubicBezTo>
                  <a:cubicBezTo>
                    <a:pt x="355" y="423"/>
                    <a:pt x="354" y="421"/>
                    <a:pt x="353" y="420"/>
                  </a:cubicBezTo>
                  <a:cubicBezTo>
                    <a:pt x="353" y="418"/>
                    <a:pt x="353" y="417"/>
                    <a:pt x="352" y="415"/>
                  </a:cubicBezTo>
                  <a:cubicBezTo>
                    <a:pt x="352" y="415"/>
                    <a:pt x="352" y="414"/>
                    <a:pt x="353" y="414"/>
                  </a:cubicBezTo>
                  <a:cubicBezTo>
                    <a:pt x="353" y="413"/>
                    <a:pt x="353" y="412"/>
                    <a:pt x="353" y="411"/>
                  </a:cubicBezTo>
                  <a:cubicBezTo>
                    <a:pt x="353" y="410"/>
                    <a:pt x="354" y="409"/>
                    <a:pt x="354" y="409"/>
                  </a:cubicBezTo>
                  <a:cubicBezTo>
                    <a:pt x="355" y="409"/>
                    <a:pt x="355" y="409"/>
                    <a:pt x="355" y="409"/>
                  </a:cubicBezTo>
                  <a:cubicBezTo>
                    <a:pt x="355" y="410"/>
                    <a:pt x="355" y="410"/>
                    <a:pt x="355" y="411"/>
                  </a:cubicBezTo>
                  <a:cubicBezTo>
                    <a:pt x="355" y="412"/>
                    <a:pt x="356" y="412"/>
                    <a:pt x="357" y="412"/>
                  </a:cubicBezTo>
                  <a:cubicBezTo>
                    <a:pt x="357" y="411"/>
                    <a:pt x="358" y="411"/>
                    <a:pt x="357" y="410"/>
                  </a:cubicBezTo>
                  <a:cubicBezTo>
                    <a:pt x="357" y="409"/>
                    <a:pt x="357" y="409"/>
                    <a:pt x="357" y="408"/>
                  </a:cubicBezTo>
                  <a:cubicBezTo>
                    <a:pt x="356" y="407"/>
                    <a:pt x="355" y="406"/>
                    <a:pt x="356" y="405"/>
                  </a:cubicBezTo>
                  <a:cubicBezTo>
                    <a:pt x="357" y="405"/>
                    <a:pt x="358" y="405"/>
                    <a:pt x="358" y="404"/>
                  </a:cubicBezTo>
                  <a:cubicBezTo>
                    <a:pt x="358" y="404"/>
                    <a:pt x="357" y="403"/>
                    <a:pt x="357" y="403"/>
                  </a:cubicBezTo>
                  <a:cubicBezTo>
                    <a:pt x="357" y="402"/>
                    <a:pt x="356" y="402"/>
                    <a:pt x="356" y="401"/>
                  </a:cubicBezTo>
                  <a:cubicBezTo>
                    <a:pt x="356" y="400"/>
                    <a:pt x="356" y="400"/>
                    <a:pt x="356" y="399"/>
                  </a:cubicBezTo>
                  <a:cubicBezTo>
                    <a:pt x="357" y="398"/>
                    <a:pt x="357" y="397"/>
                    <a:pt x="357" y="396"/>
                  </a:cubicBezTo>
                  <a:cubicBezTo>
                    <a:pt x="357" y="394"/>
                    <a:pt x="357" y="392"/>
                    <a:pt x="357" y="391"/>
                  </a:cubicBezTo>
                  <a:cubicBezTo>
                    <a:pt x="357" y="390"/>
                    <a:pt x="357" y="389"/>
                    <a:pt x="358" y="388"/>
                  </a:cubicBezTo>
                  <a:cubicBezTo>
                    <a:pt x="359" y="388"/>
                    <a:pt x="360" y="388"/>
                    <a:pt x="360" y="387"/>
                  </a:cubicBezTo>
                  <a:cubicBezTo>
                    <a:pt x="361" y="386"/>
                    <a:pt x="361" y="386"/>
                    <a:pt x="362" y="386"/>
                  </a:cubicBezTo>
                  <a:cubicBezTo>
                    <a:pt x="362" y="386"/>
                    <a:pt x="363" y="386"/>
                    <a:pt x="364" y="386"/>
                  </a:cubicBezTo>
                  <a:cubicBezTo>
                    <a:pt x="365" y="386"/>
                    <a:pt x="365" y="385"/>
                    <a:pt x="366" y="385"/>
                  </a:cubicBezTo>
                  <a:cubicBezTo>
                    <a:pt x="367" y="384"/>
                    <a:pt x="367" y="384"/>
                    <a:pt x="368" y="384"/>
                  </a:cubicBezTo>
                  <a:cubicBezTo>
                    <a:pt x="369" y="384"/>
                    <a:pt x="370" y="384"/>
                    <a:pt x="370" y="383"/>
                  </a:cubicBezTo>
                  <a:cubicBezTo>
                    <a:pt x="371" y="383"/>
                    <a:pt x="372" y="382"/>
                    <a:pt x="373" y="383"/>
                  </a:cubicBezTo>
                  <a:cubicBezTo>
                    <a:pt x="374" y="383"/>
                    <a:pt x="374" y="384"/>
                    <a:pt x="375" y="385"/>
                  </a:cubicBezTo>
                  <a:cubicBezTo>
                    <a:pt x="375" y="385"/>
                    <a:pt x="375" y="386"/>
                    <a:pt x="375" y="385"/>
                  </a:cubicBezTo>
                  <a:cubicBezTo>
                    <a:pt x="377" y="384"/>
                    <a:pt x="375" y="383"/>
                    <a:pt x="375" y="381"/>
                  </a:cubicBezTo>
                  <a:cubicBezTo>
                    <a:pt x="375" y="380"/>
                    <a:pt x="376" y="379"/>
                    <a:pt x="377" y="379"/>
                  </a:cubicBezTo>
                  <a:cubicBezTo>
                    <a:pt x="378" y="379"/>
                    <a:pt x="379" y="379"/>
                    <a:pt x="380" y="379"/>
                  </a:cubicBezTo>
                  <a:cubicBezTo>
                    <a:pt x="380" y="379"/>
                    <a:pt x="381" y="379"/>
                    <a:pt x="382" y="379"/>
                  </a:cubicBezTo>
                  <a:cubicBezTo>
                    <a:pt x="384" y="379"/>
                    <a:pt x="383" y="376"/>
                    <a:pt x="384" y="376"/>
                  </a:cubicBezTo>
                  <a:cubicBezTo>
                    <a:pt x="384" y="375"/>
                    <a:pt x="386" y="374"/>
                    <a:pt x="384" y="374"/>
                  </a:cubicBezTo>
                  <a:cubicBezTo>
                    <a:pt x="384" y="373"/>
                    <a:pt x="383" y="373"/>
                    <a:pt x="383" y="373"/>
                  </a:cubicBezTo>
                  <a:cubicBezTo>
                    <a:pt x="382" y="372"/>
                    <a:pt x="381" y="373"/>
                    <a:pt x="380" y="373"/>
                  </a:cubicBezTo>
                  <a:cubicBezTo>
                    <a:pt x="379" y="373"/>
                    <a:pt x="378" y="373"/>
                    <a:pt x="377" y="373"/>
                  </a:cubicBezTo>
                  <a:cubicBezTo>
                    <a:pt x="376" y="374"/>
                    <a:pt x="376" y="374"/>
                    <a:pt x="375" y="375"/>
                  </a:cubicBezTo>
                  <a:cubicBezTo>
                    <a:pt x="375" y="376"/>
                    <a:pt x="374" y="377"/>
                    <a:pt x="373" y="377"/>
                  </a:cubicBezTo>
                  <a:cubicBezTo>
                    <a:pt x="372" y="378"/>
                    <a:pt x="372" y="377"/>
                    <a:pt x="372" y="376"/>
                  </a:cubicBezTo>
                  <a:cubicBezTo>
                    <a:pt x="371" y="376"/>
                    <a:pt x="371" y="376"/>
                    <a:pt x="371" y="376"/>
                  </a:cubicBezTo>
                  <a:cubicBezTo>
                    <a:pt x="371" y="376"/>
                    <a:pt x="371" y="376"/>
                    <a:pt x="371" y="377"/>
                  </a:cubicBezTo>
                  <a:cubicBezTo>
                    <a:pt x="371" y="377"/>
                    <a:pt x="370" y="377"/>
                    <a:pt x="370" y="377"/>
                  </a:cubicBezTo>
                  <a:cubicBezTo>
                    <a:pt x="370" y="377"/>
                    <a:pt x="370" y="377"/>
                    <a:pt x="370" y="377"/>
                  </a:cubicBezTo>
                  <a:cubicBezTo>
                    <a:pt x="369" y="377"/>
                    <a:pt x="368" y="376"/>
                    <a:pt x="367" y="376"/>
                  </a:cubicBezTo>
                  <a:cubicBezTo>
                    <a:pt x="366" y="377"/>
                    <a:pt x="365" y="377"/>
                    <a:pt x="364" y="377"/>
                  </a:cubicBezTo>
                  <a:cubicBezTo>
                    <a:pt x="363" y="377"/>
                    <a:pt x="364" y="378"/>
                    <a:pt x="365" y="379"/>
                  </a:cubicBezTo>
                  <a:cubicBezTo>
                    <a:pt x="365" y="379"/>
                    <a:pt x="365" y="380"/>
                    <a:pt x="365" y="380"/>
                  </a:cubicBezTo>
                  <a:cubicBezTo>
                    <a:pt x="365" y="381"/>
                    <a:pt x="364" y="382"/>
                    <a:pt x="363" y="381"/>
                  </a:cubicBezTo>
                  <a:cubicBezTo>
                    <a:pt x="363" y="381"/>
                    <a:pt x="363" y="381"/>
                    <a:pt x="362" y="380"/>
                  </a:cubicBezTo>
                  <a:cubicBezTo>
                    <a:pt x="362" y="380"/>
                    <a:pt x="362" y="379"/>
                    <a:pt x="361" y="380"/>
                  </a:cubicBezTo>
                  <a:cubicBezTo>
                    <a:pt x="361" y="380"/>
                    <a:pt x="361" y="380"/>
                    <a:pt x="360" y="379"/>
                  </a:cubicBezTo>
                  <a:cubicBezTo>
                    <a:pt x="360" y="379"/>
                    <a:pt x="359" y="379"/>
                    <a:pt x="359" y="378"/>
                  </a:cubicBezTo>
                  <a:cubicBezTo>
                    <a:pt x="359" y="378"/>
                    <a:pt x="359" y="378"/>
                    <a:pt x="360" y="377"/>
                  </a:cubicBezTo>
                  <a:cubicBezTo>
                    <a:pt x="360" y="377"/>
                    <a:pt x="360" y="376"/>
                    <a:pt x="359" y="376"/>
                  </a:cubicBezTo>
                  <a:cubicBezTo>
                    <a:pt x="359" y="376"/>
                    <a:pt x="359" y="376"/>
                    <a:pt x="358" y="376"/>
                  </a:cubicBezTo>
                  <a:cubicBezTo>
                    <a:pt x="358" y="376"/>
                    <a:pt x="358" y="376"/>
                    <a:pt x="357" y="375"/>
                  </a:cubicBezTo>
                  <a:cubicBezTo>
                    <a:pt x="356" y="375"/>
                    <a:pt x="358" y="374"/>
                    <a:pt x="358" y="373"/>
                  </a:cubicBezTo>
                  <a:cubicBezTo>
                    <a:pt x="358" y="373"/>
                    <a:pt x="359" y="372"/>
                    <a:pt x="360" y="372"/>
                  </a:cubicBezTo>
                  <a:cubicBezTo>
                    <a:pt x="361" y="372"/>
                    <a:pt x="361" y="371"/>
                    <a:pt x="362" y="370"/>
                  </a:cubicBezTo>
                  <a:cubicBezTo>
                    <a:pt x="363" y="369"/>
                    <a:pt x="364" y="369"/>
                    <a:pt x="365" y="370"/>
                  </a:cubicBezTo>
                  <a:cubicBezTo>
                    <a:pt x="366" y="370"/>
                    <a:pt x="367" y="371"/>
                    <a:pt x="368" y="371"/>
                  </a:cubicBezTo>
                  <a:cubicBezTo>
                    <a:pt x="369" y="371"/>
                    <a:pt x="370" y="370"/>
                    <a:pt x="371" y="370"/>
                  </a:cubicBezTo>
                  <a:cubicBezTo>
                    <a:pt x="371" y="369"/>
                    <a:pt x="372" y="369"/>
                    <a:pt x="373" y="369"/>
                  </a:cubicBezTo>
                  <a:cubicBezTo>
                    <a:pt x="374" y="369"/>
                    <a:pt x="375" y="369"/>
                    <a:pt x="376" y="369"/>
                  </a:cubicBezTo>
                  <a:cubicBezTo>
                    <a:pt x="376" y="369"/>
                    <a:pt x="377" y="368"/>
                    <a:pt x="378" y="368"/>
                  </a:cubicBezTo>
                  <a:cubicBezTo>
                    <a:pt x="379" y="368"/>
                    <a:pt x="380" y="368"/>
                    <a:pt x="381" y="368"/>
                  </a:cubicBezTo>
                  <a:cubicBezTo>
                    <a:pt x="382" y="367"/>
                    <a:pt x="383" y="368"/>
                    <a:pt x="384" y="369"/>
                  </a:cubicBezTo>
                  <a:cubicBezTo>
                    <a:pt x="385" y="370"/>
                    <a:pt x="387" y="370"/>
                    <a:pt x="388" y="371"/>
                  </a:cubicBezTo>
                  <a:cubicBezTo>
                    <a:pt x="388" y="372"/>
                    <a:pt x="388" y="372"/>
                    <a:pt x="388" y="373"/>
                  </a:cubicBezTo>
                  <a:cubicBezTo>
                    <a:pt x="387" y="374"/>
                    <a:pt x="388" y="375"/>
                    <a:pt x="388" y="376"/>
                  </a:cubicBezTo>
                  <a:cubicBezTo>
                    <a:pt x="388" y="377"/>
                    <a:pt x="387" y="377"/>
                    <a:pt x="386" y="378"/>
                  </a:cubicBezTo>
                  <a:cubicBezTo>
                    <a:pt x="386" y="378"/>
                    <a:pt x="387" y="380"/>
                    <a:pt x="387" y="380"/>
                  </a:cubicBezTo>
                  <a:cubicBezTo>
                    <a:pt x="387" y="382"/>
                    <a:pt x="386" y="383"/>
                    <a:pt x="388" y="384"/>
                  </a:cubicBezTo>
                  <a:cubicBezTo>
                    <a:pt x="389" y="384"/>
                    <a:pt x="390" y="384"/>
                    <a:pt x="390" y="385"/>
                  </a:cubicBezTo>
                  <a:cubicBezTo>
                    <a:pt x="391" y="386"/>
                    <a:pt x="390" y="387"/>
                    <a:pt x="389" y="388"/>
                  </a:cubicBezTo>
                  <a:cubicBezTo>
                    <a:pt x="388" y="390"/>
                    <a:pt x="392" y="390"/>
                    <a:pt x="393" y="390"/>
                  </a:cubicBezTo>
                  <a:cubicBezTo>
                    <a:pt x="394" y="391"/>
                    <a:pt x="395" y="392"/>
                    <a:pt x="397" y="392"/>
                  </a:cubicBezTo>
                  <a:cubicBezTo>
                    <a:pt x="397" y="392"/>
                    <a:pt x="398" y="392"/>
                    <a:pt x="398" y="392"/>
                  </a:cubicBezTo>
                  <a:cubicBezTo>
                    <a:pt x="399" y="392"/>
                    <a:pt x="399" y="392"/>
                    <a:pt x="399" y="392"/>
                  </a:cubicBezTo>
                  <a:cubicBezTo>
                    <a:pt x="400" y="392"/>
                    <a:pt x="401" y="393"/>
                    <a:pt x="402" y="394"/>
                  </a:cubicBezTo>
                  <a:cubicBezTo>
                    <a:pt x="403" y="395"/>
                    <a:pt x="403" y="396"/>
                    <a:pt x="404" y="397"/>
                  </a:cubicBezTo>
                  <a:cubicBezTo>
                    <a:pt x="405" y="399"/>
                    <a:pt x="407" y="401"/>
                    <a:pt x="408" y="402"/>
                  </a:cubicBezTo>
                  <a:cubicBezTo>
                    <a:pt x="409" y="402"/>
                    <a:pt x="410" y="402"/>
                    <a:pt x="411" y="403"/>
                  </a:cubicBezTo>
                  <a:cubicBezTo>
                    <a:pt x="411" y="403"/>
                    <a:pt x="412" y="404"/>
                    <a:pt x="413" y="404"/>
                  </a:cubicBezTo>
                  <a:cubicBezTo>
                    <a:pt x="414" y="404"/>
                    <a:pt x="414" y="404"/>
                    <a:pt x="415" y="404"/>
                  </a:cubicBezTo>
                  <a:cubicBezTo>
                    <a:pt x="416" y="404"/>
                    <a:pt x="417" y="404"/>
                    <a:pt x="417" y="404"/>
                  </a:cubicBezTo>
                  <a:cubicBezTo>
                    <a:pt x="418" y="404"/>
                    <a:pt x="418" y="404"/>
                    <a:pt x="419" y="404"/>
                  </a:cubicBezTo>
                  <a:cubicBezTo>
                    <a:pt x="419" y="404"/>
                    <a:pt x="419" y="404"/>
                    <a:pt x="419" y="403"/>
                  </a:cubicBezTo>
                  <a:cubicBezTo>
                    <a:pt x="420" y="403"/>
                    <a:pt x="420" y="402"/>
                    <a:pt x="421" y="401"/>
                  </a:cubicBezTo>
                  <a:cubicBezTo>
                    <a:pt x="422" y="401"/>
                    <a:pt x="422" y="401"/>
                    <a:pt x="423" y="401"/>
                  </a:cubicBezTo>
                  <a:cubicBezTo>
                    <a:pt x="424" y="401"/>
                    <a:pt x="425" y="401"/>
                    <a:pt x="426" y="401"/>
                  </a:cubicBezTo>
                  <a:cubicBezTo>
                    <a:pt x="427" y="401"/>
                    <a:pt x="427" y="402"/>
                    <a:pt x="428" y="402"/>
                  </a:cubicBezTo>
                  <a:cubicBezTo>
                    <a:pt x="429" y="402"/>
                    <a:pt x="429" y="402"/>
                    <a:pt x="430" y="402"/>
                  </a:cubicBezTo>
                  <a:cubicBezTo>
                    <a:pt x="431" y="403"/>
                    <a:pt x="432" y="404"/>
                    <a:pt x="434" y="405"/>
                  </a:cubicBezTo>
                  <a:cubicBezTo>
                    <a:pt x="435" y="405"/>
                    <a:pt x="436" y="404"/>
                    <a:pt x="436" y="404"/>
                  </a:cubicBezTo>
                  <a:cubicBezTo>
                    <a:pt x="438" y="404"/>
                    <a:pt x="438" y="405"/>
                    <a:pt x="439" y="405"/>
                  </a:cubicBezTo>
                  <a:cubicBezTo>
                    <a:pt x="439" y="405"/>
                    <a:pt x="442" y="406"/>
                    <a:pt x="442" y="405"/>
                  </a:cubicBezTo>
                  <a:cubicBezTo>
                    <a:pt x="442" y="404"/>
                    <a:pt x="441" y="403"/>
                    <a:pt x="440" y="403"/>
                  </a:cubicBezTo>
                  <a:cubicBezTo>
                    <a:pt x="440" y="402"/>
                    <a:pt x="439" y="402"/>
                    <a:pt x="439" y="401"/>
                  </a:cubicBezTo>
                  <a:cubicBezTo>
                    <a:pt x="439" y="401"/>
                    <a:pt x="439" y="400"/>
                    <a:pt x="439" y="399"/>
                  </a:cubicBezTo>
                  <a:cubicBezTo>
                    <a:pt x="439" y="399"/>
                    <a:pt x="439" y="397"/>
                    <a:pt x="440" y="397"/>
                  </a:cubicBezTo>
                  <a:cubicBezTo>
                    <a:pt x="441" y="396"/>
                    <a:pt x="442" y="400"/>
                    <a:pt x="442" y="401"/>
                  </a:cubicBezTo>
                  <a:cubicBezTo>
                    <a:pt x="443" y="402"/>
                    <a:pt x="443" y="402"/>
                    <a:pt x="443" y="403"/>
                  </a:cubicBezTo>
                  <a:cubicBezTo>
                    <a:pt x="443" y="403"/>
                    <a:pt x="444" y="403"/>
                    <a:pt x="444" y="403"/>
                  </a:cubicBezTo>
                  <a:cubicBezTo>
                    <a:pt x="444" y="404"/>
                    <a:pt x="444" y="405"/>
                    <a:pt x="445" y="406"/>
                  </a:cubicBezTo>
                  <a:cubicBezTo>
                    <a:pt x="445" y="406"/>
                    <a:pt x="445" y="407"/>
                    <a:pt x="446" y="408"/>
                  </a:cubicBezTo>
                  <a:cubicBezTo>
                    <a:pt x="447" y="409"/>
                    <a:pt x="448" y="409"/>
                    <a:pt x="448" y="407"/>
                  </a:cubicBezTo>
                  <a:cubicBezTo>
                    <a:pt x="448" y="407"/>
                    <a:pt x="448" y="407"/>
                    <a:pt x="448" y="407"/>
                  </a:cubicBezTo>
                  <a:cubicBezTo>
                    <a:pt x="448" y="405"/>
                    <a:pt x="448" y="404"/>
                    <a:pt x="446" y="403"/>
                  </a:cubicBezTo>
                  <a:cubicBezTo>
                    <a:pt x="446" y="403"/>
                    <a:pt x="445" y="403"/>
                    <a:pt x="445" y="403"/>
                  </a:cubicBezTo>
                  <a:cubicBezTo>
                    <a:pt x="444" y="402"/>
                    <a:pt x="444" y="402"/>
                    <a:pt x="443" y="401"/>
                  </a:cubicBezTo>
                  <a:cubicBezTo>
                    <a:pt x="443" y="401"/>
                    <a:pt x="443" y="400"/>
                    <a:pt x="443" y="399"/>
                  </a:cubicBezTo>
                  <a:cubicBezTo>
                    <a:pt x="442" y="398"/>
                    <a:pt x="441" y="396"/>
                    <a:pt x="442" y="396"/>
                  </a:cubicBezTo>
                  <a:cubicBezTo>
                    <a:pt x="443" y="396"/>
                    <a:pt x="443" y="395"/>
                    <a:pt x="443" y="396"/>
                  </a:cubicBezTo>
                  <a:cubicBezTo>
                    <a:pt x="444" y="396"/>
                    <a:pt x="444" y="396"/>
                    <a:pt x="444" y="396"/>
                  </a:cubicBezTo>
                  <a:cubicBezTo>
                    <a:pt x="445" y="397"/>
                    <a:pt x="446" y="396"/>
                    <a:pt x="446" y="395"/>
                  </a:cubicBezTo>
                  <a:cubicBezTo>
                    <a:pt x="445" y="394"/>
                    <a:pt x="445" y="394"/>
                    <a:pt x="444" y="393"/>
                  </a:cubicBezTo>
                  <a:cubicBezTo>
                    <a:pt x="444" y="392"/>
                    <a:pt x="444" y="392"/>
                    <a:pt x="444" y="391"/>
                  </a:cubicBezTo>
                  <a:cubicBezTo>
                    <a:pt x="444" y="390"/>
                    <a:pt x="445" y="390"/>
                    <a:pt x="446" y="390"/>
                  </a:cubicBezTo>
                  <a:cubicBezTo>
                    <a:pt x="447" y="390"/>
                    <a:pt x="447" y="391"/>
                    <a:pt x="448" y="392"/>
                  </a:cubicBezTo>
                  <a:cubicBezTo>
                    <a:pt x="448" y="393"/>
                    <a:pt x="451" y="392"/>
                    <a:pt x="451" y="391"/>
                  </a:cubicBezTo>
                  <a:cubicBezTo>
                    <a:pt x="451" y="390"/>
                    <a:pt x="451" y="390"/>
                    <a:pt x="451" y="390"/>
                  </a:cubicBezTo>
                  <a:cubicBezTo>
                    <a:pt x="451" y="389"/>
                    <a:pt x="453" y="389"/>
                    <a:pt x="453" y="390"/>
                  </a:cubicBezTo>
                  <a:cubicBezTo>
                    <a:pt x="454" y="390"/>
                    <a:pt x="454" y="391"/>
                    <a:pt x="454" y="392"/>
                  </a:cubicBezTo>
                  <a:cubicBezTo>
                    <a:pt x="454" y="392"/>
                    <a:pt x="454" y="391"/>
                    <a:pt x="455" y="392"/>
                  </a:cubicBezTo>
                  <a:cubicBezTo>
                    <a:pt x="455" y="392"/>
                    <a:pt x="456" y="393"/>
                    <a:pt x="456" y="393"/>
                  </a:cubicBezTo>
                  <a:cubicBezTo>
                    <a:pt x="456" y="394"/>
                    <a:pt x="456" y="395"/>
                    <a:pt x="455" y="396"/>
                  </a:cubicBezTo>
                  <a:cubicBezTo>
                    <a:pt x="455" y="397"/>
                    <a:pt x="456" y="398"/>
                    <a:pt x="457" y="398"/>
                  </a:cubicBezTo>
                  <a:cubicBezTo>
                    <a:pt x="458" y="398"/>
                    <a:pt x="458" y="397"/>
                    <a:pt x="458" y="397"/>
                  </a:cubicBezTo>
                  <a:cubicBezTo>
                    <a:pt x="460" y="398"/>
                    <a:pt x="458" y="399"/>
                    <a:pt x="458" y="400"/>
                  </a:cubicBezTo>
                  <a:cubicBezTo>
                    <a:pt x="457" y="400"/>
                    <a:pt x="457" y="400"/>
                    <a:pt x="457" y="401"/>
                  </a:cubicBezTo>
                  <a:cubicBezTo>
                    <a:pt x="457" y="402"/>
                    <a:pt x="457" y="402"/>
                    <a:pt x="458" y="402"/>
                  </a:cubicBezTo>
                  <a:cubicBezTo>
                    <a:pt x="459" y="402"/>
                    <a:pt x="460" y="402"/>
                    <a:pt x="460" y="401"/>
                  </a:cubicBezTo>
                  <a:cubicBezTo>
                    <a:pt x="461" y="401"/>
                    <a:pt x="461" y="400"/>
                    <a:pt x="462" y="399"/>
                  </a:cubicBezTo>
                  <a:cubicBezTo>
                    <a:pt x="462" y="399"/>
                    <a:pt x="465" y="397"/>
                    <a:pt x="465" y="398"/>
                  </a:cubicBezTo>
                  <a:cubicBezTo>
                    <a:pt x="466" y="399"/>
                    <a:pt x="464" y="400"/>
                    <a:pt x="464" y="400"/>
                  </a:cubicBezTo>
                  <a:cubicBezTo>
                    <a:pt x="463" y="401"/>
                    <a:pt x="464" y="402"/>
                    <a:pt x="463" y="403"/>
                  </a:cubicBezTo>
                  <a:cubicBezTo>
                    <a:pt x="462" y="403"/>
                    <a:pt x="461" y="404"/>
                    <a:pt x="461" y="405"/>
                  </a:cubicBezTo>
                  <a:cubicBezTo>
                    <a:pt x="461" y="405"/>
                    <a:pt x="460" y="406"/>
                    <a:pt x="460" y="406"/>
                  </a:cubicBezTo>
                  <a:cubicBezTo>
                    <a:pt x="459" y="408"/>
                    <a:pt x="458" y="408"/>
                    <a:pt x="457" y="410"/>
                  </a:cubicBezTo>
                  <a:cubicBezTo>
                    <a:pt x="457" y="411"/>
                    <a:pt x="457" y="411"/>
                    <a:pt x="456" y="411"/>
                  </a:cubicBezTo>
                  <a:cubicBezTo>
                    <a:pt x="455" y="412"/>
                    <a:pt x="455" y="413"/>
                    <a:pt x="455" y="413"/>
                  </a:cubicBezTo>
                  <a:cubicBezTo>
                    <a:pt x="455" y="414"/>
                    <a:pt x="456" y="415"/>
                    <a:pt x="457" y="415"/>
                  </a:cubicBezTo>
                  <a:cubicBezTo>
                    <a:pt x="457" y="415"/>
                    <a:pt x="457" y="415"/>
                    <a:pt x="457" y="415"/>
                  </a:cubicBezTo>
                  <a:cubicBezTo>
                    <a:pt x="458" y="415"/>
                    <a:pt x="457" y="416"/>
                    <a:pt x="457" y="417"/>
                  </a:cubicBezTo>
                  <a:cubicBezTo>
                    <a:pt x="457" y="417"/>
                    <a:pt x="456" y="417"/>
                    <a:pt x="456" y="417"/>
                  </a:cubicBezTo>
                  <a:cubicBezTo>
                    <a:pt x="456" y="418"/>
                    <a:pt x="458" y="419"/>
                    <a:pt x="458" y="418"/>
                  </a:cubicBezTo>
                  <a:cubicBezTo>
                    <a:pt x="459" y="418"/>
                    <a:pt x="459" y="417"/>
                    <a:pt x="460" y="417"/>
                  </a:cubicBezTo>
                  <a:cubicBezTo>
                    <a:pt x="460" y="417"/>
                    <a:pt x="460" y="417"/>
                    <a:pt x="460" y="417"/>
                  </a:cubicBezTo>
                  <a:cubicBezTo>
                    <a:pt x="461" y="418"/>
                    <a:pt x="461" y="418"/>
                    <a:pt x="460" y="419"/>
                  </a:cubicBezTo>
                  <a:cubicBezTo>
                    <a:pt x="460" y="419"/>
                    <a:pt x="459" y="421"/>
                    <a:pt x="460" y="421"/>
                  </a:cubicBezTo>
                  <a:cubicBezTo>
                    <a:pt x="460" y="421"/>
                    <a:pt x="461" y="421"/>
                    <a:pt x="461" y="421"/>
                  </a:cubicBezTo>
                  <a:cubicBezTo>
                    <a:pt x="463" y="421"/>
                    <a:pt x="462" y="424"/>
                    <a:pt x="461" y="424"/>
                  </a:cubicBezTo>
                  <a:cubicBezTo>
                    <a:pt x="461" y="425"/>
                    <a:pt x="460" y="424"/>
                    <a:pt x="459" y="424"/>
                  </a:cubicBezTo>
                  <a:cubicBezTo>
                    <a:pt x="459" y="424"/>
                    <a:pt x="458" y="423"/>
                    <a:pt x="457" y="423"/>
                  </a:cubicBezTo>
                  <a:cubicBezTo>
                    <a:pt x="457" y="423"/>
                    <a:pt x="457" y="423"/>
                    <a:pt x="456" y="423"/>
                  </a:cubicBezTo>
                  <a:cubicBezTo>
                    <a:pt x="456" y="423"/>
                    <a:pt x="455" y="423"/>
                    <a:pt x="455" y="422"/>
                  </a:cubicBezTo>
                  <a:cubicBezTo>
                    <a:pt x="455" y="422"/>
                    <a:pt x="454" y="422"/>
                    <a:pt x="454" y="421"/>
                  </a:cubicBezTo>
                  <a:cubicBezTo>
                    <a:pt x="453" y="421"/>
                    <a:pt x="452" y="421"/>
                    <a:pt x="452" y="422"/>
                  </a:cubicBezTo>
                  <a:cubicBezTo>
                    <a:pt x="452" y="423"/>
                    <a:pt x="452" y="423"/>
                    <a:pt x="452" y="423"/>
                  </a:cubicBezTo>
                  <a:cubicBezTo>
                    <a:pt x="453" y="424"/>
                    <a:pt x="454" y="426"/>
                    <a:pt x="454" y="428"/>
                  </a:cubicBezTo>
                  <a:cubicBezTo>
                    <a:pt x="454" y="429"/>
                    <a:pt x="453" y="430"/>
                    <a:pt x="453" y="431"/>
                  </a:cubicBezTo>
                  <a:cubicBezTo>
                    <a:pt x="454" y="432"/>
                    <a:pt x="455" y="431"/>
                    <a:pt x="455" y="431"/>
                  </a:cubicBezTo>
                  <a:cubicBezTo>
                    <a:pt x="455" y="430"/>
                    <a:pt x="455" y="430"/>
                    <a:pt x="455" y="429"/>
                  </a:cubicBezTo>
                  <a:cubicBezTo>
                    <a:pt x="455" y="429"/>
                    <a:pt x="455" y="428"/>
                    <a:pt x="455" y="427"/>
                  </a:cubicBezTo>
                  <a:cubicBezTo>
                    <a:pt x="455" y="426"/>
                    <a:pt x="455" y="426"/>
                    <a:pt x="456" y="426"/>
                  </a:cubicBezTo>
                  <a:cubicBezTo>
                    <a:pt x="457" y="426"/>
                    <a:pt x="457" y="426"/>
                    <a:pt x="458" y="427"/>
                  </a:cubicBezTo>
                  <a:cubicBezTo>
                    <a:pt x="459" y="427"/>
                    <a:pt x="459" y="428"/>
                    <a:pt x="460" y="428"/>
                  </a:cubicBezTo>
                  <a:cubicBezTo>
                    <a:pt x="461" y="428"/>
                    <a:pt x="462" y="426"/>
                    <a:pt x="462" y="426"/>
                  </a:cubicBezTo>
                  <a:cubicBezTo>
                    <a:pt x="463" y="425"/>
                    <a:pt x="463" y="425"/>
                    <a:pt x="464" y="424"/>
                  </a:cubicBezTo>
                  <a:cubicBezTo>
                    <a:pt x="465" y="423"/>
                    <a:pt x="466" y="421"/>
                    <a:pt x="468" y="421"/>
                  </a:cubicBezTo>
                  <a:cubicBezTo>
                    <a:pt x="468" y="421"/>
                    <a:pt x="471" y="420"/>
                    <a:pt x="470" y="420"/>
                  </a:cubicBezTo>
                  <a:cubicBezTo>
                    <a:pt x="470" y="420"/>
                    <a:pt x="469" y="419"/>
                    <a:pt x="468" y="419"/>
                  </a:cubicBezTo>
                  <a:cubicBezTo>
                    <a:pt x="467" y="419"/>
                    <a:pt x="468" y="420"/>
                    <a:pt x="467" y="420"/>
                  </a:cubicBezTo>
                  <a:cubicBezTo>
                    <a:pt x="466" y="420"/>
                    <a:pt x="466" y="421"/>
                    <a:pt x="465" y="421"/>
                  </a:cubicBezTo>
                  <a:cubicBezTo>
                    <a:pt x="465" y="421"/>
                    <a:pt x="465" y="421"/>
                    <a:pt x="464" y="421"/>
                  </a:cubicBezTo>
                  <a:cubicBezTo>
                    <a:pt x="464" y="421"/>
                    <a:pt x="463" y="420"/>
                    <a:pt x="464" y="420"/>
                  </a:cubicBezTo>
                  <a:cubicBezTo>
                    <a:pt x="464" y="419"/>
                    <a:pt x="464" y="419"/>
                    <a:pt x="464" y="419"/>
                  </a:cubicBezTo>
                  <a:cubicBezTo>
                    <a:pt x="464" y="419"/>
                    <a:pt x="465" y="419"/>
                    <a:pt x="465" y="418"/>
                  </a:cubicBezTo>
                  <a:cubicBezTo>
                    <a:pt x="466" y="418"/>
                    <a:pt x="465" y="417"/>
                    <a:pt x="465" y="417"/>
                  </a:cubicBezTo>
                  <a:cubicBezTo>
                    <a:pt x="465" y="415"/>
                    <a:pt x="466" y="415"/>
                    <a:pt x="466" y="413"/>
                  </a:cubicBezTo>
                  <a:cubicBezTo>
                    <a:pt x="466" y="412"/>
                    <a:pt x="465" y="412"/>
                    <a:pt x="465" y="411"/>
                  </a:cubicBezTo>
                  <a:cubicBezTo>
                    <a:pt x="465" y="410"/>
                    <a:pt x="465" y="409"/>
                    <a:pt x="465" y="409"/>
                  </a:cubicBezTo>
                  <a:cubicBezTo>
                    <a:pt x="466" y="408"/>
                    <a:pt x="466" y="407"/>
                    <a:pt x="467" y="407"/>
                  </a:cubicBezTo>
                  <a:cubicBezTo>
                    <a:pt x="467" y="406"/>
                    <a:pt x="467" y="405"/>
                    <a:pt x="467" y="404"/>
                  </a:cubicBezTo>
                  <a:cubicBezTo>
                    <a:pt x="467" y="403"/>
                    <a:pt x="468" y="402"/>
                    <a:pt x="469" y="402"/>
                  </a:cubicBezTo>
                  <a:cubicBezTo>
                    <a:pt x="469" y="402"/>
                    <a:pt x="470" y="403"/>
                    <a:pt x="470" y="403"/>
                  </a:cubicBezTo>
                  <a:cubicBezTo>
                    <a:pt x="470" y="403"/>
                    <a:pt x="470" y="402"/>
                    <a:pt x="471" y="402"/>
                  </a:cubicBezTo>
                  <a:cubicBezTo>
                    <a:pt x="472" y="402"/>
                    <a:pt x="472" y="403"/>
                    <a:pt x="472" y="403"/>
                  </a:cubicBezTo>
                  <a:cubicBezTo>
                    <a:pt x="473" y="403"/>
                    <a:pt x="474" y="403"/>
                    <a:pt x="475" y="403"/>
                  </a:cubicBezTo>
                  <a:cubicBezTo>
                    <a:pt x="476" y="402"/>
                    <a:pt x="477" y="401"/>
                    <a:pt x="478" y="401"/>
                  </a:cubicBezTo>
                  <a:cubicBezTo>
                    <a:pt x="479" y="400"/>
                    <a:pt x="479" y="401"/>
                    <a:pt x="480" y="400"/>
                  </a:cubicBezTo>
                  <a:cubicBezTo>
                    <a:pt x="480" y="399"/>
                    <a:pt x="481" y="399"/>
                    <a:pt x="481" y="398"/>
                  </a:cubicBezTo>
                  <a:cubicBezTo>
                    <a:pt x="481" y="398"/>
                    <a:pt x="482" y="397"/>
                    <a:pt x="483" y="396"/>
                  </a:cubicBezTo>
                  <a:cubicBezTo>
                    <a:pt x="483" y="396"/>
                    <a:pt x="484" y="395"/>
                    <a:pt x="484" y="395"/>
                  </a:cubicBezTo>
                  <a:cubicBezTo>
                    <a:pt x="484" y="395"/>
                    <a:pt x="485" y="394"/>
                    <a:pt x="485" y="394"/>
                  </a:cubicBezTo>
                  <a:cubicBezTo>
                    <a:pt x="486" y="394"/>
                    <a:pt x="486" y="394"/>
                    <a:pt x="487" y="393"/>
                  </a:cubicBezTo>
                  <a:cubicBezTo>
                    <a:pt x="487" y="393"/>
                    <a:pt x="487" y="392"/>
                    <a:pt x="487" y="391"/>
                  </a:cubicBezTo>
                  <a:cubicBezTo>
                    <a:pt x="487" y="391"/>
                    <a:pt x="487" y="390"/>
                    <a:pt x="487" y="390"/>
                  </a:cubicBezTo>
                  <a:cubicBezTo>
                    <a:pt x="487" y="389"/>
                    <a:pt x="488" y="388"/>
                    <a:pt x="489" y="387"/>
                  </a:cubicBezTo>
                  <a:cubicBezTo>
                    <a:pt x="489" y="387"/>
                    <a:pt x="489" y="386"/>
                    <a:pt x="489" y="385"/>
                  </a:cubicBezTo>
                  <a:cubicBezTo>
                    <a:pt x="489" y="385"/>
                    <a:pt x="489" y="382"/>
                    <a:pt x="487" y="383"/>
                  </a:cubicBezTo>
                  <a:cubicBezTo>
                    <a:pt x="486" y="384"/>
                    <a:pt x="487" y="385"/>
                    <a:pt x="486" y="386"/>
                  </a:cubicBezTo>
                  <a:cubicBezTo>
                    <a:pt x="486" y="386"/>
                    <a:pt x="486" y="387"/>
                    <a:pt x="486" y="387"/>
                  </a:cubicBezTo>
                  <a:cubicBezTo>
                    <a:pt x="485" y="387"/>
                    <a:pt x="484" y="387"/>
                    <a:pt x="483" y="387"/>
                  </a:cubicBezTo>
                  <a:cubicBezTo>
                    <a:pt x="482" y="387"/>
                    <a:pt x="482" y="387"/>
                    <a:pt x="481" y="386"/>
                  </a:cubicBezTo>
                  <a:cubicBezTo>
                    <a:pt x="481" y="386"/>
                    <a:pt x="480" y="386"/>
                    <a:pt x="480" y="385"/>
                  </a:cubicBezTo>
                  <a:cubicBezTo>
                    <a:pt x="481" y="384"/>
                    <a:pt x="481" y="384"/>
                    <a:pt x="482" y="384"/>
                  </a:cubicBezTo>
                  <a:cubicBezTo>
                    <a:pt x="482" y="383"/>
                    <a:pt x="482" y="382"/>
                    <a:pt x="483" y="382"/>
                  </a:cubicBezTo>
                  <a:cubicBezTo>
                    <a:pt x="484" y="381"/>
                    <a:pt x="485" y="382"/>
                    <a:pt x="486" y="381"/>
                  </a:cubicBezTo>
                  <a:cubicBezTo>
                    <a:pt x="486" y="380"/>
                    <a:pt x="486" y="379"/>
                    <a:pt x="486" y="378"/>
                  </a:cubicBezTo>
                  <a:cubicBezTo>
                    <a:pt x="486" y="378"/>
                    <a:pt x="486" y="378"/>
                    <a:pt x="486" y="377"/>
                  </a:cubicBezTo>
                  <a:cubicBezTo>
                    <a:pt x="486" y="377"/>
                    <a:pt x="487" y="376"/>
                    <a:pt x="487" y="376"/>
                  </a:cubicBezTo>
                  <a:cubicBezTo>
                    <a:pt x="488" y="376"/>
                    <a:pt x="490" y="374"/>
                    <a:pt x="491" y="375"/>
                  </a:cubicBezTo>
                  <a:cubicBezTo>
                    <a:pt x="492" y="376"/>
                    <a:pt x="491" y="377"/>
                    <a:pt x="490" y="377"/>
                  </a:cubicBezTo>
                  <a:cubicBezTo>
                    <a:pt x="490" y="378"/>
                    <a:pt x="490" y="378"/>
                    <a:pt x="490" y="378"/>
                  </a:cubicBezTo>
                  <a:cubicBezTo>
                    <a:pt x="489" y="379"/>
                    <a:pt x="491" y="380"/>
                    <a:pt x="491" y="379"/>
                  </a:cubicBezTo>
                  <a:cubicBezTo>
                    <a:pt x="492" y="379"/>
                    <a:pt x="493" y="378"/>
                    <a:pt x="493" y="377"/>
                  </a:cubicBezTo>
                  <a:cubicBezTo>
                    <a:pt x="494" y="376"/>
                    <a:pt x="494" y="375"/>
                    <a:pt x="495" y="373"/>
                  </a:cubicBezTo>
                  <a:cubicBezTo>
                    <a:pt x="495" y="372"/>
                    <a:pt x="493" y="372"/>
                    <a:pt x="492" y="372"/>
                  </a:cubicBezTo>
                  <a:cubicBezTo>
                    <a:pt x="491" y="372"/>
                    <a:pt x="490" y="371"/>
                    <a:pt x="489" y="371"/>
                  </a:cubicBezTo>
                  <a:cubicBezTo>
                    <a:pt x="487" y="370"/>
                    <a:pt x="487" y="371"/>
                    <a:pt x="486" y="371"/>
                  </a:cubicBezTo>
                  <a:cubicBezTo>
                    <a:pt x="486" y="371"/>
                    <a:pt x="486" y="371"/>
                    <a:pt x="485" y="370"/>
                  </a:cubicBezTo>
                  <a:cubicBezTo>
                    <a:pt x="485" y="370"/>
                    <a:pt x="484" y="370"/>
                    <a:pt x="484" y="369"/>
                  </a:cubicBezTo>
                  <a:cubicBezTo>
                    <a:pt x="484" y="368"/>
                    <a:pt x="484" y="368"/>
                    <a:pt x="484" y="367"/>
                  </a:cubicBezTo>
                  <a:cubicBezTo>
                    <a:pt x="484" y="367"/>
                    <a:pt x="484" y="367"/>
                    <a:pt x="484" y="366"/>
                  </a:cubicBezTo>
                  <a:cubicBezTo>
                    <a:pt x="485" y="365"/>
                    <a:pt x="484" y="366"/>
                    <a:pt x="484" y="366"/>
                  </a:cubicBezTo>
                  <a:cubicBezTo>
                    <a:pt x="483" y="367"/>
                    <a:pt x="483" y="367"/>
                    <a:pt x="482" y="367"/>
                  </a:cubicBezTo>
                  <a:cubicBezTo>
                    <a:pt x="482" y="367"/>
                    <a:pt x="481" y="367"/>
                    <a:pt x="480" y="366"/>
                  </a:cubicBezTo>
                  <a:cubicBezTo>
                    <a:pt x="480" y="366"/>
                    <a:pt x="479" y="365"/>
                    <a:pt x="479" y="365"/>
                  </a:cubicBezTo>
                  <a:cubicBezTo>
                    <a:pt x="478" y="364"/>
                    <a:pt x="478" y="363"/>
                    <a:pt x="477" y="362"/>
                  </a:cubicBezTo>
                  <a:cubicBezTo>
                    <a:pt x="476" y="362"/>
                    <a:pt x="475" y="362"/>
                    <a:pt x="475" y="361"/>
                  </a:cubicBezTo>
                  <a:cubicBezTo>
                    <a:pt x="475" y="360"/>
                    <a:pt x="474" y="360"/>
                    <a:pt x="474" y="359"/>
                  </a:cubicBezTo>
                  <a:cubicBezTo>
                    <a:pt x="474" y="358"/>
                    <a:pt x="474" y="358"/>
                    <a:pt x="475" y="357"/>
                  </a:cubicBezTo>
                  <a:cubicBezTo>
                    <a:pt x="475" y="356"/>
                    <a:pt x="474" y="355"/>
                    <a:pt x="474" y="354"/>
                  </a:cubicBezTo>
                  <a:cubicBezTo>
                    <a:pt x="474" y="353"/>
                    <a:pt x="474" y="353"/>
                    <a:pt x="474" y="352"/>
                  </a:cubicBezTo>
                  <a:cubicBezTo>
                    <a:pt x="473" y="350"/>
                    <a:pt x="474" y="350"/>
                    <a:pt x="475" y="348"/>
                  </a:cubicBezTo>
                  <a:cubicBezTo>
                    <a:pt x="476" y="347"/>
                    <a:pt x="477" y="346"/>
                    <a:pt x="478" y="345"/>
                  </a:cubicBezTo>
                  <a:cubicBezTo>
                    <a:pt x="479" y="345"/>
                    <a:pt x="479" y="344"/>
                    <a:pt x="480" y="344"/>
                  </a:cubicBezTo>
                  <a:cubicBezTo>
                    <a:pt x="480" y="344"/>
                    <a:pt x="481" y="344"/>
                    <a:pt x="482" y="344"/>
                  </a:cubicBezTo>
                  <a:cubicBezTo>
                    <a:pt x="483" y="344"/>
                    <a:pt x="484" y="344"/>
                    <a:pt x="484" y="343"/>
                  </a:cubicBezTo>
                  <a:cubicBezTo>
                    <a:pt x="485" y="342"/>
                    <a:pt x="485" y="342"/>
                    <a:pt x="485" y="341"/>
                  </a:cubicBezTo>
                  <a:cubicBezTo>
                    <a:pt x="484" y="341"/>
                    <a:pt x="482" y="341"/>
                    <a:pt x="480" y="342"/>
                  </a:cubicBezTo>
                  <a:cubicBezTo>
                    <a:pt x="480" y="342"/>
                    <a:pt x="479" y="341"/>
                    <a:pt x="479" y="341"/>
                  </a:cubicBezTo>
                  <a:cubicBezTo>
                    <a:pt x="479" y="340"/>
                    <a:pt x="479" y="340"/>
                    <a:pt x="479" y="339"/>
                  </a:cubicBezTo>
                  <a:cubicBezTo>
                    <a:pt x="479" y="338"/>
                    <a:pt x="479" y="337"/>
                    <a:pt x="479" y="337"/>
                  </a:cubicBezTo>
                  <a:cubicBezTo>
                    <a:pt x="479" y="335"/>
                    <a:pt x="479" y="335"/>
                    <a:pt x="480" y="335"/>
                  </a:cubicBezTo>
                  <a:cubicBezTo>
                    <a:pt x="482" y="334"/>
                    <a:pt x="482" y="334"/>
                    <a:pt x="482" y="332"/>
                  </a:cubicBezTo>
                  <a:cubicBezTo>
                    <a:pt x="482" y="331"/>
                    <a:pt x="482" y="331"/>
                    <a:pt x="483" y="330"/>
                  </a:cubicBezTo>
                  <a:cubicBezTo>
                    <a:pt x="483" y="329"/>
                    <a:pt x="484" y="328"/>
                    <a:pt x="485" y="327"/>
                  </a:cubicBezTo>
                  <a:cubicBezTo>
                    <a:pt x="485" y="326"/>
                    <a:pt x="485" y="326"/>
                    <a:pt x="486" y="326"/>
                  </a:cubicBezTo>
                  <a:cubicBezTo>
                    <a:pt x="486" y="326"/>
                    <a:pt x="486" y="326"/>
                    <a:pt x="486" y="326"/>
                  </a:cubicBezTo>
                  <a:cubicBezTo>
                    <a:pt x="487" y="326"/>
                    <a:pt x="488" y="325"/>
                    <a:pt x="488" y="325"/>
                  </a:cubicBezTo>
                  <a:cubicBezTo>
                    <a:pt x="489" y="324"/>
                    <a:pt x="489" y="324"/>
                    <a:pt x="490" y="323"/>
                  </a:cubicBezTo>
                  <a:cubicBezTo>
                    <a:pt x="490" y="323"/>
                    <a:pt x="490" y="323"/>
                    <a:pt x="491" y="323"/>
                  </a:cubicBezTo>
                  <a:cubicBezTo>
                    <a:pt x="492" y="323"/>
                    <a:pt x="491" y="324"/>
                    <a:pt x="491" y="325"/>
                  </a:cubicBezTo>
                  <a:cubicBezTo>
                    <a:pt x="491" y="325"/>
                    <a:pt x="490" y="327"/>
                    <a:pt x="491" y="327"/>
                  </a:cubicBezTo>
                  <a:cubicBezTo>
                    <a:pt x="491" y="328"/>
                    <a:pt x="493" y="330"/>
                    <a:pt x="493" y="328"/>
                  </a:cubicBezTo>
                  <a:cubicBezTo>
                    <a:pt x="493" y="327"/>
                    <a:pt x="493" y="327"/>
                    <a:pt x="493" y="326"/>
                  </a:cubicBezTo>
                  <a:cubicBezTo>
                    <a:pt x="493" y="326"/>
                    <a:pt x="493" y="326"/>
                    <a:pt x="493" y="326"/>
                  </a:cubicBezTo>
                  <a:cubicBezTo>
                    <a:pt x="493" y="325"/>
                    <a:pt x="494" y="325"/>
                    <a:pt x="494" y="324"/>
                  </a:cubicBezTo>
                  <a:cubicBezTo>
                    <a:pt x="494" y="324"/>
                    <a:pt x="495" y="323"/>
                    <a:pt x="495" y="323"/>
                  </a:cubicBezTo>
                  <a:cubicBezTo>
                    <a:pt x="495" y="323"/>
                    <a:pt x="496" y="322"/>
                    <a:pt x="494" y="321"/>
                  </a:cubicBezTo>
                  <a:cubicBezTo>
                    <a:pt x="493" y="321"/>
                    <a:pt x="492" y="320"/>
                    <a:pt x="491" y="319"/>
                  </a:cubicBezTo>
                  <a:cubicBezTo>
                    <a:pt x="491" y="319"/>
                    <a:pt x="491" y="318"/>
                    <a:pt x="491" y="317"/>
                  </a:cubicBezTo>
                  <a:cubicBezTo>
                    <a:pt x="492" y="317"/>
                    <a:pt x="493" y="317"/>
                    <a:pt x="493" y="317"/>
                  </a:cubicBezTo>
                  <a:cubicBezTo>
                    <a:pt x="494" y="317"/>
                    <a:pt x="495" y="316"/>
                    <a:pt x="495" y="316"/>
                  </a:cubicBezTo>
                  <a:cubicBezTo>
                    <a:pt x="495" y="315"/>
                    <a:pt x="496" y="315"/>
                    <a:pt x="497" y="315"/>
                  </a:cubicBezTo>
                  <a:cubicBezTo>
                    <a:pt x="498" y="315"/>
                    <a:pt x="498" y="314"/>
                    <a:pt x="499" y="313"/>
                  </a:cubicBezTo>
                  <a:cubicBezTo>
                    <a:pt x="499" y="313"/>
                    <a:pt x="500" y="313"/>
                    <a:pt x="501" y="313"/>
                  </a:cubicBezTo>
                  <a:cubicBezTo>
                    <a:pt x="502" y="313"/>
                    <a:pt x="502" y="313"/>
                    <a:pt x="503" y="313"/>
                  </a:cubicBezTo>
                  <a:cubicBezTo>
                    <a:pt x="504" y="313"/>
                    <a:pt x="504" y="314"/>
                    <a:pt x="505" y="314"/>
                  </a:cubicBezTo>
                  <a:cubicBezTo>
                    <a:pt x="505" y="314"/>
                    <a:pt x="506" y="315"/>
                    <a:pt x="505" y="316"/>
                  </a:cubicBezTo>
                  <a:cubicBezTo>
                    <a:pt x="505" y="316"/>
                    <a:pt x="505" y="317"/>
                    <a:pt x="506" y="317"/>
                  </a:cubicBezTo>
                  <a:cubicBezTo>
                    <a:pt x="506" y="317"/>
                    <a:pt x="506" y="317"/>
                    <a:pt x="507" y="317"/>
                  </a:cubicBezTo>
                  <a:cubicBezTo>
                    <a:pt x="508" y="318"/>
                    <a:pt x="508" y="318"/>
                    <a:pt x="509" y="319"/>
                  </a:cubicBezTo>
                  <a:cubicBezTo>
                    <a:pt x="510" y="319"/>
                    <a:pt x="510" y="320"/>
                    <a:pt x="510" y="321"/>
                  </a:cubicBezTo>
                  <a:cubicBezTo>
                    <a:pt x="509" y="322"/>
                    <a:pt x="508" y="322"/>
                    <a:pt x="509" y="323"/>
                  </a:cubicBezTo>
                  <a:cubicBezTo>
                    <a:pt x="510" y="323"/>
                    <a:pt x="510" y="324"/>
                    <a:pt x="510" y="324"/>
                  </a:cubicBezTo>
                  <a:cubicBezTo>
                    <a:pt x="510" y="324"/>
                    <a:pt x="510" y="325"/>
                    <a:pt x="510" y="325"/>
                  </a:cubicBezTo>
                  <a:cubicBezTo>
                    <a:pt x="510" y="325"/>
                    <a:pt x="511" y="325"/>
                    <a:pt x="511" y="326"/>
                  </a:cubicBezTo>
                  <a:cubicBezTo>
                    <a:pt x="512" y="327"/>
                    <a:pt x="511" y="328"/>
                    <a:pt x="511" y="329"/>
                  </a:cubicBezTo>
                  <a:cubicBezTo>
                    <a:pt x="512" y="330"/>
                    <a:pt x="512" y="331"/>
                    <a:pt x="512" y="332"/>
                  </a:cubicBezTo>
                  <a:cubicBezTo>
                    <a:pt x="512" y="333"/>
                    <a:pt x="512" y="333"/>
                    <a:pt x="512" y="333"/>
                  </a:cubicBezTo>
                  <a:cubicBezTo>
                    <a:pt x="512" y="334"/>
                    <a:pt x="511" y="335"/>
                    <a:pt x="511" y="335"/>
                  </a:cubicBezTo>
                  <a:cubicBezTo>
                    <a:pt x="511" y="336"/>
                    <a:pt x="511" y="337"/>
                    <a:pt x="511" y="338"/>
                  </a:cubicBezTo>
                  <a:cubicBezTo>
                    <a:pt x="510" y="339"/>
                    <a:pt x="510" y="340"/>
                    <a:pt x="510" y="341"/>
                  </a:cubicBezTo>
                  <a:cubicBezTo>
                    <a:pt x="509" y="342"/>
                    <a:pt x="510" y="343"/>
                    <a:pt x="510" y="344"/>
                  </a:cubicBezTo>
                  <a:cubicBezTo>
                    <a:pt x="510" y="345"/>
                    <a:pt x="510" y="345"/>
                    <a:pt x="511" y="346"/>
                  </a:cubicBezTo>
                  <a:cubicBezTo>
                    <a:pt x="511" y="347"/>
                    <a:pt x="511" y="347"/>
                    <a:pt x="512" y="348"/>
                  </a:cubicBezTo>
                  <a:cubicBezTo>
                    <a:pt x="513" y="349"/>
                    <a:pt x="512" y="351"/>
                    <a:pt x="513" y="352"/>
                  </a:cubicBezTo>
                  <a:cubicBezTo>
                    <a:pt x="513" y="352"/>
                    <a:pt x="513" y="353"/>
                    <a:pt x="513" y="353"/>
                  </a:cubicBezTo>
                  <a:cubicBezTo>
                    <a:pt x="513" y="354"/>
                    <a:pt x="512" y="355"/>
                    <a:pt x="513" y="356"/>
                  </a:cubicBezTo>
                  <a:cubicBezTo>
                    <a:pt x="514" y="357"/>
                    <a:pt x="516" y="358"/>
                    <a:pt x="515" y="359"/>
                  </a:cubicBezTo>
                  <a:cubicBezTo>
                    <a:pt x="515" y="360"/>
                    <a:pt x="513" y="360"/>
                    <a:pt x="512" y="361"/>
                  </a:cubicBezTo>
                  <a:cubicBezTo>
                    <a:pt x="511" y="361"/>
                    <a:pt x="510" y="361"/>
                    <a:pt x="510" y="360"/>
                  </a:cubicBezTo>
                  <a:cubicBezTo>
                    <a:pt x="510" y="359"/>
                    <a:pt x="510" y="359"/>
                    <a:pt x="510" y="358"/>
                  </a:cubicBezTo>
                  <a:cubicBezTo>
                    <a:pt x="510" y="358"/>
                    <a:pt x="510" y="358"/>
                    <a:pt x="510" y="357"/>
                  </a:cubicBezTo>
                  <a:cubicBezTo>
                    <a:pt x="509" y="357"/>
                    <a:pt x="509" y="359"/>
                    <a:pt x="508" y="359"/>
                  </a:cubicBezTo>
                  <a:cubicBezTo>
                    <a:pt x="508" y="360"/>
                    <a:pt x="508" y="360"/>
                    <a:pt x="507" y="360"/>
                  </a:cubicBezTo>
                  <a:cubicBezTo>
                    <a:pt x="507" y="360"/>
                    <a:pt x="506" y="360"/>
                    <a:pt x="506" y="361"/>
                  </a:cubicBezTo>
                  <a:cubicBezTo>
                    <a:pt x="505" y="361"/>
                    <a:pt x="506" y="362"/>
                    <a:pt x="506" y="362"/>
                  </a:cubicBezTo>
                  <a:cubicBezTo>
                    <a:pt x="507" y="362"/>
                    <a:pt x="508" y="362"/>
                    <a:pt x="508" y="362"/>
                  </a:cubicBezTo>
                  <a:cubicBezTo>
                    <a:pt x="509" y="363"/>
                    <a:pt x="509" y="363"/>
                    <a:pt x="509" y="364"/>
                  </a:cubicBezTo>
                  <a:cubicBezTo>
                    <a:pt x="508" y="365"/>
                    <a:pt x="507" y="365"/>
                    <a:pt x="506" y="366"/>
                  </a:cubicBezTo>
                  <a:cubicBezTo>
                    <a:pt x="506" y="366"/>
                    <a:pt x="505" y="367"/>
                    <a:pt x="504" y="368"/>
                  </a:cubicBezTo>
                  <a:cubicBezTo>
                    <a:pt x="504" y="368"/>
                    <a:pt x="503" y="368"/>
                    <a:pt x="502" y="369"/>
                  </a:cubicBezTo>
                  <a:cubicBezTo>
                    <a:pt x="502" y="369"/>
                    <a:pt x="502" y="369"/>
                    <a:pt x="502" y="370"/>
                  </a:cubicBezTo>
                  <a:cubicBezTo>
                    <a:pt x="501" y="371"/>
                    <a:pt x="502" y="372"/>
                    <a:pt x="503" y="372"/>
                  </a:cubicBezTo>
                  <a:cubicBezTo>
                    <a:pt x="503" y="372"/>
                    <a:pt x="504" y="372"/>
                    <a:pt x="504" y="372"/>
                  </a:cubicBezTo>
                  <a:cubicBezTo>
                    <a:pt x="505" y="373"/>
                    <a:pt x="505" y="374"/>
                    <a:pt x="505" y="374"/>
                  </a:cubicBezTo>
                  <a:cubicBezTo>
                    <a:pt x="506" y="375"/>
                    <a:pt x="506" y="376"/>
                    <a:pt x="508" y="375"/>
                  </a:cubicBezTo>
                  <a:cubicBezTo>
                    <a:pt x="509" y="375"/>
                    <a:pt x="510" y="375"/>
                    <a:pt x="511" y="374"/>
                  </a:cubicBezTo>
                  <a:cubicBezTo>
                    <a:pt x="511" y="373"/>
                    <a:pt x="511" y="373"/>
                    <a:pt x="511" y="373"/>
                  </a:cubicBezTo>
                  <a:cubicBezTo>
                    <a:pt x="512" y="373"/>
                    <a:pt x="512" y="374"/>
                    <a:pt x="512" y="375"/>
                  </a:cubicBezTo>
                  <a:cubicBezTo>
                    <a:pt x="512" y="376"/>
                    <a:pt x="515" y="377"/>
                    <a:pt x="515" y="377"/>
                  </a:cubicBezTo>
                  <a:cubicBezTo>
                    <a:pt x="516" y="377"/>
                    <a:pt x="516" y="377"/>
                    <a:pt x="516" y="377"/>
                  </a:cubicBezTo>
                  <a:cubicBezTo>
                    <a:pt x="517" y="377"/>
                    <a:pt x="517" y="378"/>
                    <a:pt x="517" y="378"/>
                  </a:cubicBezTo>
                  <a:cubicBezTo>
                    <a:pt x="517" y="379"/>
                    <a:pt x="516" y="379"/>
                    <a:pt x="516" y="379"/>
                  </a:cubicBezTo>
                  <a:cubicBezTo>
                    <a:pt x="515" y="379"/>
                    <a:pt x="514" y="379"/>
                    <a:pt x="513" y="379"/>
                  </a:cubicBezTo>
                  <a:cubicBezTo>
                    <a:pt x="513" y="380"/>
                    <a:pt x="512" y="379"/>
                    <a:pt x="511" y="379"/>
                  </a:cubicBezTo>
                  <a:cubicBezTo>
                    <a:pt x="511" y="378"/>
                    <a:pt x="509" y="378"/>
                    <a:pt x="510" y="379"/>
                  </a:cubicBezTo>
                  <a:cubicBezTo>
                    <a:pt x="510" y="380"/>
                    <a:pt x="510" y="380"/>
                    <a:pt x="511" y="380"/>
                  </a:cubicBezTo>
                  <a:cubicBezTo>
                    <a:pt x="511" y="381"/>
                    <a:pt x="511" y="382"/>
                    <a:pt x="512" y="382"/>
                  </a:cubicBezTo>
                  <a:cubicBezTo>
                    <a:pt x="512" y="383"/>
                    <a:pt x="512" y="384"/>
                    <a:pt x="512" y="384"/>
                  </a:cubicBezTo>
                  <a:cubicBezTo>
                    <a:pt x="512" y="385"/>
                    <a:pt x="513" y="385"/>
                    <a:pt x="513" y="386"/>
                  </a:cubicBezTo>
                  <a:cubicBezTo>
                    <a:pt x="513" y="387"/>
                    <a:pt x="514" y="389"/>
                    <a:pt x="514" y="390"/>
                  </a:cubicBezTo>
                  <a:cubicBezTo>
                    <a:pt x="513" y="391"/>
                    <a:pt x="515" y="393"/>
                    <a:pt x="514" y="394"/>
                  </a:cubicBezTo>
                  <a:cubicBezTo>
                    <a:pt x="514" y="395"/>
                    <a:pt x="513" y="396"/>
                    <a:pt x="513" y="397"/>
                  </a:cubicBezTo>
                  <a:cubicBezTo>
                    <a:pt x="512" y="398"/>
                    <a:pt x="512" y="399"/>
                    <a:pt x="513" y="400"/>
                  </a:cubicBezTo>
                  <a:cubicBezTo>
                    <a:pt x="513" y="401"/>
                    <a:pt x="510" y="404"/>
                    <a:pt x="512" y="404"/>
                  </a:cubicBezTo>
                  <a:cubicBezTo>
                    <a:pt x="514" y="404"/>
                    <a:pt x="514" y="403"/>
                    <a:pt x="515" y="402"/>
                  </a:cubicBezTo>
                  <a:cubicBezTo>
                    <a:pt x="515" y="402"/>
                    <a:pt x="516" y="402"/>
                    <a:pt x="517" y="402"/>
                  </a:cubicBezTo>
                  <a:cubicBezTo>
                    <a:pt x="518" y="401"/>
                    <a:pt x="517" y="400"/>
                    <a:pt x="518" y="399"/>
                  </a:cubicBezTo>
                  <a:cubicBezTo>
                    <a:pt x="518" y="399"/>
                    <a:pt x="518" y="398"/>
                    <a:pt x="519" y="398"/>
                  </a:cubicBezTo>
                  <a:cubicBezTo>
                    <a:pt x="519" y="397"/>
                    <a:pt x="521" y="397"/>
                    <a:pt x="521" y="396"/>
                  </a:cubicBezTo>
                  <a:cubicBezTo>
                    <a:pt x="521" y="394"/>
                    <a:pt x="520" y="393"/>
                    <a:pt x="520" y="392"/>
                  </a:cubicBezTo>
                  <a:cubicBezTo>
                    <a:pt x="520" y="390"/>
                    <a:pt x="521" y="390"/>
                    <a:pt x="522" y="389"/>
                  </a:cubicBezTo>
                  <a:cubicBezTo>
                    <a:pt x="522" y="389"/>
                    <a:pt x="522" y="388"/>
                    <a:pt x="522" y="388"/>
                  </a:cubicBezTo>
                  <a:cubicBezTo>
                    <a:pt x="523" y="387"/>
                    <a:pt x="523" y="386"/>
                    <a:pt x="524" y="385"/>
                  </a:cubicBezTo>
                  <a:cubicBezTo>
                    <a:pt x="525" y="385"/>
                    <a:pt x="525" y="384"/>
                    <a:pt x="525" y="384"/>
                  </a:cubicBezTo>
                  <a:cubicBezTo>
                    <a:pt x="525" y="383"/>
                    <a:pt x="525" y="383"/>
                    <a:pt x="525" y="383"/>
                  </a:cubicBezTo>
                  <a:cubicBezTo>
                    <a:pt x="525" y="382"/>
                    <a:pt x="526" y="382"/>
                    <a:pt x="527" y="382"/>
                  </a:cubicBezTo>
                  <a:cubicBezTo>
                    <a:pt x="527" y="382"/>
                    <a:pt x="527" y="382"/>
                    <a:pt x="527" y="382"/>
                  </a:cubicBezTo>
                  <a:cubicBezTo>
                    <a:pt x="528" y="383"/>
                    <a:pt x="528" y="384"/>
                    <a:pt x="528" y="385"/>
                  </a:cubicBezTo>
                  <a:cubicBezTo>
                    <a:pt x="528" y="385"/>
                    <a:pt x="529" y="386"/>
                    <a:pt x="529" y="386"/>
                  </a:cubicBezTo>
                  <a:cubicBezTo>
                    <a:pt x="529" y="387"/>
                    <a:pt x="530" y="388"/>
                    <a:pt x="530" y="388"/>
                  </a:cubicBezTo>
                  <a:cubicBezTo>
                    <a:pt x="530" y="389"/>
                    <a:pt x="530" y="390"/>
                    <a:pt x="530" y="390"/>
                  </a:cubicBezTo>
                  <a:cubicBezTo>
                    <a:pt x="531" y="391"/>
                    <a:pt x="531" y="391"/>
                    <a:pt x="532" y="391"/>
                  </a:cubicBezTo>
                  <a:cubicBezTo>
                    <a:pt x="534" y="392"/>
                    <a:pt x="533" y="394"/>
                    <a:pt x="533" y="396"/>
                  </a:cubicBezTo>
                  <a:cubicBezTo>
                    <a:pt x="533" y="397"/>
                    <a:pt x="533" y="399"/>
                    <a:pt x="533" y="400"/>
                  </a:cubicBezTo>
                  <a:cubicBezTo>
                    <a:pt x="533" y="401"/>
                    <a:pt x="533" y="401"/>
                    <a:pt x="533" y="401"/>
                  </a:cubicBezTo>
                  <a:cubicBezTo>
                    <a:pt x="533" y="402"/>
                    <a:pt x="532" y="402"/>
                    <a:pt x="532" y="402"/>
                  </a:cubicBezTo>
                  <a:cubicBezTo>
                    <a:pt x="532" y="403"/>
                    <a:pt x="532" y="403"/>
                    <a:pt x="532" y="403"/>
                  </a:cubicBezTo>
                  <a:cubicBezTo>
                    <a:pt x="531" y="403"/>
                    <a:pt x="530" y="403"/>
                    <a:pt x="530" y="403"/>
                  </a:cubicBezTo>
                  <a:cubicBezTo>
                    <a:pt x="529" y="402"/>
                    <a:pt x="528" y="402"/>
                    <a:pt x="528" y="403"/>
                  </a:cubicBezTo>
                  <a:cubicBezTo>
                    <a:pt x="528" y="404"/>
                    <a:pt x="528" y="404"/>
                    <a:pt x="528" y="404"/>
                  </a:cubicBezTo>
                  <a:cubicBezTo>
                    <a:pt x="527" y="406"/>
                    <a:pt x="528" y="405"/>
                    <a:pt x="528" y="407"/>
                  </a:cubicBezTo>
                  <a:cubicBezTo>
                    <a:pt x="528" y="407"/>
                    <a:pt x="528" y="407"/>
                    <a:pt x="528" y="408"/>
                  </a:cubicBezTo>
                  <a:cubicBezTo>
                    <a:pt x="528" y="409"/>
                    <a:pt x="524" y="412"/>
                    <a:pt x="527" y="413"/>
                  </a:cubicBezTo>
                  <a:cubicBezTo>
                    <a:pt x="528" y="413"/>
                    <a:pt x="528" y="414"/>
                    <a:pt x="528" y="415"/>
                  </a:cubicBezTo>
                  <a:cubicBezTo>
                    <a:pt x="528" y="417"/>
                    <a:pt x="528" y="418"/>
                    <a:pt x="528" y="420"/>
                  </a:cubicBezTo>
                  <a:cubicBezTo>
                    <a:pt x="528" y="421"/>
                    <a:pt x="529" y="422"/>
                    <a:pt x="530" y="424"/>
                  </a:cubicBezTo>
                  <a:cubicBezTo>
                    <a:pt x="530" y="424"/>
                    <a:pt x="531" y="425"/>
                    <a:pt x="531" y="425"/>
                  </a:cubicBezTo>
                  <a:cubicBezTo>
                    <a:pt x="531" y="426"/>
                    <a:pt x="531" y="427"/>
                    <a:pt x="531" y="427"/>
                  </a:cubicBezTo>
                  <a:cubicBezTo>
                    <a:pt x="531" y="428"/>
                    <a:pt x="531" y="428"/>
                    <a:pt x="531" y="428"/>
                  </a:cubicBezTo>
                  <a:cubicBezTo>
                    <a:pt x="531" y="429"/>
                    <a:pt x="532" y="429"/>
                    <a:pt x="533" y="429"/>
                  </a:cubicBezTo>
                  <a:cubicBezTo>
                    <a:pt x="534" y="429"/>
                    <a:pt x="534" y="430"/>
                    <a:pt x="535" y="430"/>
                  </a:cubicBezTo>
                  <a:cubicBezTo>
                    <a:pt x="534" y="428"/>
                    <a:pt x="533" y="426"/>
                    <a:pt x="535" y="425"/>
                  </a:cubicBezTo>
                  <a:cubicBezTo>
                    <a:pt x="537" y="425"/>
                    <a:pt x="537" y="426"/>
                    <a:pt x="538" y="428"/>
                  </a:cubicBezTo>
                  <a:cubicBezTo>
                    <a:pt x="539" y="427"/>
                    <a:pt x="539" y="424"/>
                    <a:pt x="540" y="424"/>
                  </a:cubicBezTo>
                  <a:cubicBezTo>
                    <a:pt x="541" y="423"/>
                    <a:pt x="542" y="423"/>
                    <a:pt x="541" y="422"/>
                  </a:cubicBezTo>
                  <a:cubicBezTo>
                    <a:pt x="541" y="421"/>
                    <a:pt x="541" y="421"/>
                    <a:pt x="541" y="421"/>
                  </a:cubicBezTo>
                  <a:cubicBezTo>
                    <a:pt x="540" y="420"/>
                    <a:pt x="540" y="420"/>
                    <a:pt x="540" y="419"/>
                  </a:cubicBezTo>
                  <a:cubicBezTo>
                    <a:pt x="540" y="419"/>
                    <a:pt x="540" y="419"/>
                    <a:pt x="540" y="418"/>
                  </a:cubicBezTo>
                  <a:cubicBezTo>
                    <a:pt x="541" y="418"/>
                    <a:pt x="542" y="418"/>
                    <a:pt x="542" y="417"/>
                  </a:cubicBezTo>
                  <a:cubicBezTo>
                    <a:pt x="543" y="417"/>
                    <a:pt x="544" y="416"/>
                    <a:pt x="544" y="415"/>
                  </a:cubicBezTo>
                  <a:cubicBezTo>
                    <a:pt x="544" y="414"/>
                    <a:pt x="546" y="414"/>
                    <a:pt x="547" y="413"/>
                  </a:cubicBezTo>
                  <a:cubicBezTo>
                    <a:pt x="547" y="413"/>
                    <a:pt x="547" y="413"/>
                    <a:pt x="547" y="413"/>
                  </a:cubicBezTo>
                  <a:cubicBezTo>
                    <a:pt x="548" y="413"/>
                    <a:pt x="548" y="412"/>
                    <a:pt x="548" y="412"/>
                  </a:cubicBezTo>
                  <a:cubicBezTo>
                    <a:pt x="548" y="411"/>
                    <a:pt x="548" y="410"/>
                    <a:pt x="549" y="409"/>
                  </a:cubicBezTo>
                  <a:cubicBezTo>
                    <a:pt x="550" y="408"/>
                    <a:pt x="550" y="407"/>
                    <a:pt x="551" y="406"/>
                  </a:cubicBezTo>
                  <a:cubicBezTo>
                    <a:pt x="552" y="405"/>
                    <a:pt x="552" y="404"/>
                    <a:pt x="553" y="403"/>
                  </a:cubicBezTo>
                  <a:cubicBezTo>
                    <a:pt x="553" y="402"/>
                    <a:pt x="553" y="399"/>
                    <a:pt x="555" y="399"/>
                  </a:cubicBezTo>
                  <a:cubicBezTo>
                    <a:pt x="556" y="399"/>
                    <a:pt x="556" y="399"/>
                    <a:pt x="557" y="399"/>
                  </a:cubicBezTo>
                  <a:cubicBezTo>
                    <a:pt x="558" y="400"/>
                    <a:pt x="560" y="400"/>
                    <a:pt x="561" y="400"/>
                  </a:cubicBezTo>
                  <a:cubicBezTo>
                    <a:pt x="561" y="399"/>
                    <a:pt x="561" y="398"/>
                    <a:pt x="560" y="398"/>
                  </a:cubicBezTo>
                  <a:cubicBezTo>
                    <a:pt x="560" y="398"/>
                    <a:pt x="560" y="398"/>
                    <a:pt x="559" y="398"/>
                  </a:cubicBezTo>
                  <a:cubicBezTo>
                    <a:pt x="559" y="397"/>
                    <a:pt x="558" y="397"/>
                    <a:pt x="557" y="396"/>
                  </a:cubicBezTo>
                  <a:cubicBezTo>
                    <a:pt x="557" y="396"/>
                    <a:pt x="557" y="396"/>
                    <a:pt x="557" y="396"/>
                  </a:cubicBezTo>
                  <a:cubicBezTo>
                    <a:pt x="558" y="396"/>
                    <a:pt x="559" y="395"/>
                    <a:pt x="560" y="395"/>
                  </a:cubicBezTo>
                  <a:cubicBezTo>
                    <a:pt x="561" y="396"/>
                    <a:pt x="563" y="396"/>
                    <a:pt x="563" y="395"/>
                  </a:cubicBezTo>
                  <a:cubicBezTo>
                    <a:pt x="564" y="395"/>
                    <a:pt x="564" y="394"/>
                    <a:pt x="564" y="394"/>
                  </a:cubicBezTo>
                  <a:cubicBezTo>
                    <a:pt x="564" y="393"/>
                    <a:pt x="563" y="393"/>
                    <a:pt x="563" y="393"/>
                  </a:cubicBezTo>
                  <a:cubicBezTo>
                    <a:pt x="562" y="392"/>
                    <a:pt x="562" y="392"/>
                    <a:pt x="562" y="391"/>
                  </a:cubicBezTo>
                  <a:cubicBezTo>
                    <a:pt x="561" y="391"/>
                    <a:pt x="561" y="391"/>
                    <a:pt x="561" y="391"/>
                  </a:cubicBezTo>
                  <a:cubicBezTo>
                    <a:pt x="560" y="390"/>
                    <a:pt x="559" y="388"/>
                    <a:pt x="560" y="388"/>
                  </a:cubicBezTo>
                  <a:cubicBezTo>
                    <a:pt x="561" y="387"/>
                    <a:pt x="560" y="386"/>
                    <a:pt x="561" y="385"/>
                  </a:cubicBezTo>
                  <a:cubicBezTo>
                    <a:pt x="561" y="385"/>
                    <a:pt x="562" y="385"/>
                    <a:pt x="563" y="385"/>
                  </a:cubicBezTo>
                  <a:cubicBezTo>
                    <a:pt x="563" y="384"/>
                    <a:pt x="563" y="383"/>
                    <a:pt x="562" y="382"/>
                  </a:cubicBezTo>
                  <a:cubicBezTo>
                    <a:pt x="562" y="382"/>
                    <a:pt x="562" y="382"/>
                    <a:pt x="562" y="381"/>
                  </a:cubicBezTo>
                  <a:cubicBezTo>
                    <a:pt x="562" y="381"/>
                    <a:pt x="562" y="381"/>
                    <a:pt x="562" y="381"/>
                  </a:cubicBezTo>
                  <a:cubicBezTo>
                    <a:pt x="563" y="381"/>
                    <a:pt x="562" y="380"/>
                    <a:pt x="562" y="379"/>
                  </a:cubicBezTo>
                  <a:cubicBezTo>
                    <a:pt x="562" y="379"/>
                    <a:pt x="562" y="379"/>
                    <a:pt x="563" y="379"/>
                  </a:cubicBezTo>
                  <a:cubicBezTo>
                    <a:pt x="563" y="379"/>
                    <a:pt x="564" y="379"/>
                    <a:pt x="564" y="379"/>
                  </a:cubicBezTo>
                  <a:cubicBezTo>
                    <a:pt x="564" y="378"/>
                    <a:pt x="564" y="376"/>
                    <a:pt x="563" y="376"/>
                  </a:cubicBezTo>
                  <a:cubicBezTo>
                    <a:pt x="563" y="375"/>
                    <a:pt x="563" y="375"/>
                    <a:pt x="563" y="375"/>
                  </a:cubicBezTo>
                  <a:cubicBezTo>
                    <a:pt x="564" y="375"/>
                    <a:pt x="565" y="375"/>
                    <a:pt x="566" y="376"/>
                  </a:cubicBezTo>
                  <a:cubicBezTo>
                    <a:pt x="568" y="377"/>
                    <a:pt x="569" y="376"/>
                    <a:pt x="570" y="376"/>
                  </a:cubicBezTo>
                  <a:cubicBezTo>
                    <a:pt x="571" y="376"/>
                    <a:pt x="572" y="377"/>
                    <a:pt x="572" y="377"/>
                  </a:cubicBezTo>
                  <a:cubicBezTo>
                    <a:pt x="573" y="378"/>
                    <a:pt x="573" y="378"/>
                    <a:pt x="573" y="378"/>
                  </a:cubicBezTo>
                  <a:cubicBezTo>
                    <a:pt x="573" y="379"/>
                    <a:pt x="574" y="379"/>
                    <a:pt x="574" y="379"/>
                  </a:cubicBezTo>
                  <a:cubicBezTo>
                    <a:pt x="576" y="380"/>
                    <a:pt x="576" y="381"/>
                    <a:pt x="577" y="381"/>
                  </a:cubicBezTo>
                  <a:cubicBezTo>
                    <a:pt x="578" y="382"/>
                    <a:pt x="580" y="381"/>
                    <a:pt x="581" y="381"/>
                  </a:cubicBezTo>
                  <a:cubicBezTo>
                    <a:pt x="582" y="382"/>
                    <a:pt x="583" y="382"/>
                    <a:pt x="584" y="383"/>
                  </a:cubicBezTo>
                  <a:cubicBezTo>
                    <a:pt x="584" y="383"/>
                    <a:pt x="585" y="383"/>
                    <a:pt x="585" y="383"/>
                  </a:cubicBezTo>
                  <a:cubicBezTo>
                    <a:pt x="585" y="384"/>
                    <a:pt x="585" y="384"/>
                    <a:pt x="586" y="385"/>
                  </a:cubicBezTo>
                  <a:cubicBezTo>
                    <a:pt x="586" y="385"/>
                    <a:pt x="586" y="385"/>
                    <a:pt x="586" y="385"/>
                  </a:cubicBezTo>
                  <a:cubicBezTo>
                    <a:pt x="585" y="385"/>
                    <a:pt x="585" y="385"/>
                    <a:pt x="585" y="385"/>
                  </a:cubicBezTo>
                  <a:cubicBezTo>
                    <a:pt x="583" y="385"/>
                    <a:pt x="584" y="387"/>
                    <a:pt x="584" y="388"/>
                  </a:cubicBezTo>
                  <a:cubicBezTo>
                    <a:pt x="585" y="388"/>
                    <a:pt x="586" y="389"/>
                    <a:pt x="587" y="389"/>
                  </a:cubicBezTo>
                  <a:cubicBezTo>
                    <a:pt x="587" y="390"/>
                    <a:pt x="587" y="391"/>
                    <a:pt x="587" y="391"/>
                  </a:cubicBezTo>
                  <a:cubicBezTo>
                    <a:pt x="585" y="393"/>
                    <a:pt x="588" y="393"/>
                    <a:pt x="589" y="393"/>
                  </a:cubicBezTo>
                  <a:cubicBezTo>
                    <a:pt x="589" y="392"/>
                    <a:pt x="590" y="392"/>
                    <a:pt x="591" y="392"/>
                  </a:cubicBezTo>
                  <a:cubicBezTo>
                    <a:pt x="592" y="392"/>
                    <a:pt x="593" y="393"/>
                    <a:pt x="594" y="394"/>
                  </a:cubicBezTo>
                  <a:cubicBezTo>
                    <a:pt x="594" y="394"/>
                    <a:pt x="594" y="394"/>
                    <a:pt x="594" y="394"/>
                  </a:cubicBezTo>
                  <a:cubicBezTo>
                    <a:pt x="594" y="395"/>
                    <a:pt x="594" y="395"/>
                    <a:pt x="593" y="396"/>
                  </a:cubicBezTo>
                  <a:cubicBezTo>
                    <a:pt x="592" y="396"/>
                    <a:pt x="591" y="397"/>
                    <a:pt x="591" y="398"/>
                  </a:cubicBezTo>
                  <a:cubicBezTo>
                    <a:pt x="590" y="398"/>
                    <a:pt x="589" y="399"/>
                    <a:pt x="588" y="399"/>
                  </a:cubicBezTo>
                  <a:cubicBezTo>
                    <a:pt x="587" y="400"/>
                    <a:pt x="587" y="401"/>
                    <a:pt x="588" y="401"/>
                  </a:cubicBezTo>
                  <a:cubicBezTo>
                    <a:pt x="589" y="401"/>
                    <a:pt x="589" y="401"/>
                    <a:pt x="589" y="401"/>
                  </a:cubicBezTo>
                  <a:cubicBezTo>
                    <a:pt x="590" y="401"/>
                    <a:pt x="590" y="401"/>
                    <a:pt x="591" y="401"/>
                  </a:cubicBezTo>
                  <a:cubicBezTo>
                    <a:pt x="591" y="401"/>
                    <a:pt x="591" y="401"/>
                    <a:pt x="591" y="401"/>
                  </a:cubicBezTo>
                  <a:cubicBezTo>
                    <a:pt x="591" y="403"/>
                    <a:pt x="593" y="402"/>
                    <a:pt x="594" y="404"/>
                  </a:cubicBezTo>
                  <a:cubicBezTo>
                    <a:pt x="594" y="404"/>
                    <a:pt x="593" y="405"/>
                    <a:pt x="592" y="405"/>
                  </a:cubicBezTo>
                  <a:cubicBezTo>
                    <a:pt x="591" y="405"/>
                    <a:pt x="591" y="406"/>
                    <a:pt x="591" y="407"/>
                  </a:cubicBezTo>
                  <a:cubicBezTo>
                    <a:pt x="591" y="407"/>
                    <a:pt x="590" y="407"/>
                    <a:pt x="590" y="407"/>
                  </a:cubicBezTo>
                  <a:cubicBezTo>
                    <a:pt x="590" y="407"/>
                    <a:pt x="589" y="408"/>
                    <a:pt x="588" y="408"/>
                  </a:cubicBezTo>
                  <a:cubicBezTo>
                    <a:pt x="587" y="408"/>
                    <a:pt x="586" y="408"/>
                    <a:pt x="586" y="409"/>
                  </a:cubicBezTo>
                  <a:cubicBezTo>
                    <a:pt x="586" y="409"/>
                    <a:pt x="586" y="409"/>
                    <a:pt x="586" y="409"/>
                  </a:cubicBezTo>
                  <a:cubicBezTo>
                    <a:pt x="585" y="409"/>
                    <a:pt x="584" y="410"/>
                    <a:pt x="583" y="409"/>
                  </a:cubicBezTo>
                  <a:cubicBezTo>
                    <a:pt x="582" y="408"/>
                    <a:pt x="582" y="406"/>
                    <a:pt x="580" y="406"/>
                  </a:cubicBezTo>
                  <a:cubicBezTo>
                    <a:pt x="580" y="406"/>
                    <a:pt x="579" y="406"/>
                    <a:pt x="578" y="406"/>
                  </a:cubicBezTo>
                  <a:cubicBezTo>
                    <a:pt x="578" y="407"/>
                    <a:pt x="578" y="409"/>
                    <a:pt x="579" y="409"/>
                  </a:cubicBezTo>
                  <a:cubicBezTo>
                    <a:pt x="579" y="409"/>
                    <a:pt x="580" y="409"/>
                    <a:pt x="580" y="409"/>
                  </a:cubicBezTo>
                  <a:cubicBezTo>
                    <a:pt x="581" y="409"/>
                    <a:pt x="581" y="410"/>
                    <a:pt x="581" y="410"/>
                  </a:cubicBezTo>
                  <a:cubicBezTo>
                    <a:pt x="581" y="410"/>
                    <a:pt x="581" y="411"/>
                    <a:pt x="580" y="411"/>
                  </a:cubicBezTo>
                  <a:cubicBezTo>
                    <a:pt x="580" y="412"/>
                    <a:pt x="578" y="413"/>
                    <a:pt x="579" y="413"/>
                  </a:cubicBezTo>
                  <a:cubicBezTo>
                    <a:pt x="579" y="414"/>
                    <a:pt x="579" y="414"/>
                    <a:pt x="579" y="415"/>
                  </a:cubicBezTo>
                  <a:cubicBezTo>
                    <a:pt x="579" y="415"/>
                    <a:pt x="581" y="415"/>
                    <a:pt x="582" y="415"/>
                  </a:cubicBezTo>
                  <a:cubicBezTo>
                    <a:pt x="582" y="415"/>
                    <a:pt x="582" y="415"/>
                    <a:pt x="582" y="415"/>
                  </a:cubicBezTo>
                  <a:cubicBezTo>
                    <a:pt x="582" y="416"/>
                    <a:pt x="581" y="416"/>
                    <a:pt x="580" y="417"/>
                  </a:cubicBezTo>
                  <a:cubicBezTo>
                    <a:pt x="580" y="417"/>
                    <a:pt x="578" y="417"/>
                    <a:pt x="579" y="418"/>
                  </a:cubicBezTo>
                  <a:cubicBezTo>
                    <a:pt x="579" y="418"/>
                    <a:pt x="579" y="419"/>
                    <a:pt x="579" y="419"/>
                  </a:cubicBezTo>
                  <a:cubicBezTo>
                    <a:pt x="579" y="419"/>
                    <a:pt x="579" y="419"/>
                    <a:pt x="579" y="419"/>
                  </a:cubicBezTo>
                  <a:cubicBezTo>
                    <a:pt x="579" y="421"/>
                    <a:pt x="579" y="422"/>
                    <a:pt x="580" y="422"/>
                  </a:cubicBezTo>
                  <a:cubicBezTo>
                    <a:pt x="581" y="422"/>
                    <a:pt x="582" y="422"/>
                    <a:pt x="582" y="423"/>
                  </a:cubicBezTo>
                  <a:cubicBezTo>
                    <a:pt x="582" y="424"/>
                    <a:pt x="581" y="425"/>
                    <a:pt x="582" y="426"/>
                  </a:cubicBezTo>
                  <a:cubicBezTo>
                    <a:pt x="583" y="427"/>
                    <a:pt x="584" y="428"/>
                    <a:pt x="585" y="429"/>
                  </a:cubicBezTo>
                  <a:cubicBezTo>
                    <a:pt x="585" y="430"/>
                    <a:pt x="584" y="430"/>
                    <a:pt x="584" y="431"/>
                  </a:cubicBezTo>
                  <a:cubicBezTo>
                    <a:pt x="583" y="432"/>
                    <a:pt x="582" y="432"/>
                    <a:pt x="582" y="433"/>
                  </a:cubicBezTo>
                  <a:cubicBezTo>
                    <a:pt x="582" y="433"/>
                    <a:pt x="581" y="434"/>
                    <a:pt x="582" y="435"/>
                  </a:cubicBezTo>
                  <a:cubicBezTo>
                    <a:pt x="582" y="436"/>
                    <a:pt x="582" y="436"/>
                    <a:pt x="582" y="436"/>
                  </a:cubicBezTo>
                  <a:cubicBezTo>
                    <a:pt x="582" y="437"/>
                    <a:pt x="581" y="437"/>
                    <a:pt x="581" y="437"/>
                  </a:cubicBezTo>
                  <a:cubicBezTo>
                    <a:pt x="579" y="438"/>
                    <a:pt x="573" y="437"/>
                    <a:pt x="574" y="440"/>
                  </a:cubicBezTo>
                  <a:cubicBezTo>
                    <a:pt x="574" y="440"/>
                    <a:pt x="574" y="441"/>
                    <a:pt x="574" y="441"/>
                  </a:cubicBezTo>
                  <a:cubicBezTo>
                    <a:pt x="573" y="441"/>
                    <a:pt x="573" y="441"/>
                    <a:pt x="573" y="441"/>
                  </a:cubicBezTo>
                  <a:cubicBezTo>
                    <a:pt x="572" y="441"/>
                    <a:pt x="572" y="442"/>
                    <a:pt x="571" y="443"/>
                  </a:cubicBezTo>
                  <a:cubicBezTo>
                    <a:pt x="571" y="444"/>
                    <a:pt x="570" y="444"/>
                    <a:pt x="569" y="444"/>
                  </a:cubicBezTo>
                  <a:cubicBezTo>
                    <a:pt x="568" y="445"/>
                    <a:pt x="568" y="445"/>
                    <a:pt x="568" y="446"/>
                  </a:cubicBezTo>
                  <a:cubicBezTo>
                    <a:pt x="568" y="446"/>
                    <a:pt x="567" y="446"/>
                    <a:pt x="567" y="446"/>
                  </a:cubicBezTo>
                  <a:cubicBezTo>
                    <a:pt x="567" y="447"/>
                    <a:pt x="566" y="447"/>
                    <a:pt x="566" y="447"/>
                  </a:cubicBezTo>
                  <a:cubicBezTo>
                    <a:pt x="566" y="447"/>
                    <a:pt x="565" y="447"/>
                    <a:pt x="565" y="447"/>
                  </a:cubicBezTo>
                  <a:cubicBezTo>
                    <a:pt x="564" y="446"/>
                    <a:pt x="564" y="447"/>
                    <a:pt x="564" y="448"/>
                  </a:cubicBezTo>
                  <a:cubicBezTo>
                    <a:pt x="564" y="448"/>
                    <a:pt x="564" y="448"/>
                    <a:pt x="564" y="448"/>
                  </a:cubicBezTo>
                  <a:cubicBezTo>
                    <a:pt x="563" y="448"/>
                    <a:pt x="562" y="448"/>
                    <a:pt x="561" y="449"/>
                  </a:cubicBezTo>
                  <a:cubicBezTo>
                    <a:pt x="561" y="449"/>
                    <a:pt x="560" y="450"/>
                    <a:pt x="559" y="450"/>
                  </a:cubicBezTo>
                  <a:cubicBezTo>
                    <a:pt x="559" y="450"/>
                    <a:pt x="559" y="450"/>
                    <a:pt x="559" y="450"/>
                  </a:cubicBezTo>
                  <a:cubicBezTo>
                    <a:pt x="559" y="449"/>
                    <a:pt x="559" y="449"/>
                    <a:pt x="559" y="448"/>
                  </a:cubicBezTo>
                  <a:cubicBezTo>
                    <a:pt x="559" y="448"/>
                    <a:pt x="559" y="448"/>
                    <a:pt x="559" y="448"/>
                  </a:cubicBezTo>
                  <a:cubicBezTo>
                    <a:pt x="558" y="447"/>
                    <a:pt x="558" y="448"/>
                    <a:pt x="557" y="447"/>
                  </a:cubicBezTo>
                  <a:cubicBezTo>
                    <a:pt x="557" y="447"/>
                    <a:pt x="557" y="446"/>
                    <a:pt x="557" y="446"/>
                  </a:cubicBezTo>
                  <a:cubicBezTo>
                    <a:pt x="556" y="445"/>
                    <a:pt x="556" y="445"/>
                    <a:pt x="557" y="444"/>
                  </a:cubicBezTo>
                  <a:cubicBezTo>
                    <a:pt x="558" y="442"/>
                    <a:pt x="559" y="442"/>
                    <a:pt x="560" y="440"/>
                  </a:cubicBezTo>
                  <a:cubicBezTo>
                    <a:pt x="560" y="440"/>
                    <a:pt x="560" y="439"/>
                    <a:pt x="560" y="438"/>
                  </a:cubicBezTo>
                  <a:cubicBezTo>
                    <a:pt x="561" y="438"/>
                    <a:pt x="561" y="438"/>
                    <a:pt x="561" y="438"/>
                  </a:cubicBezTo>
                  <a:cubicBezTo>
                    <a:pt x="560" y="438"/>
                    <a:pt x="559" y="439"/>
                    <a:pt x="559" y="440"/>
                  </a:cubicBezTo>
                  <a:cubicBezTo>
                    <a:pt x="558" y="440"/>
                    <a:pt x="558" y="440"/>
                    <a:pt x="557" y="441"/>
                  </a:cubicBezTo>
                  <a:cubicBezTo>
                    <a:pt x="557" y="441"/>
                    <a:pt x="557" y="441"/>
                    <a:pt x="557" y="441"/>
                  </a:cubicBezTo>
                  <a:cubicBezTo>
                    <a:pt x="556" y="440"/>
                    <a:pt x="557" y="438"/>
                    <a:pt x="556" y="438"/>
                  </a:cubicBezTo>
                  <a:cubicBezTo>
                    <a:pt x="555" y="438"/>
                    <a:pt x="555" y="438"/>
                    <a:pt x="555" y="438"/>
                  </a:cubicBezTo>
                  <a:cubicBezTo>
                    <a:pt x="554" y="437"/>
                    <a:pt x="553" y="435"/>
                    <a:pt x="552" y="435"/>
                  </a:cubicBezTo>
                  <a:cubicBezTo>
                    <a:pt x="551" y="435"/>
                    <a:pt x="550" y="435"/>
                    <a:pt x="550" y="435"/>
                  </a:cubicBezTo>
                  <a:cubicBezTo>
                    <a:pt x="549" y="435"/>
                    <a:pt x="548" y="434"/>
                    <a:pt x="547" y="435"/>
                  </a:cubicBezTo>
                  <a:cubicBezTo>
                    <a:pt x="547" y="436"/>
                    <a:pt x="547" y="436"/>
                    <a:pt x="547" y="437"/>
                  </a:cubicBezTo>
                  <a:cubicBezTo>
                    <a:pt x="547" y="438"/>
                    <a:pt x="547" y="438"/>
                    <a:pt x="547" y="438"/>
                  </a:cubicBezTo>
                  <a:cubicBezTo>
                    <a:pt x="548" y="438"/>
                    <a:pt x="548" y="438"/>
                    <a:pt x="548" y="437"/>
                  </a:cubicBezTo>
                  <a:cubicBezTo>
                    <a:pt x="549" y="437"/>
                    <a:pt x="550" y="437"/>
                    <a:pt x="550" y="437"/>
                  </a:cubicBezTo>
                  <a:cubicBezTo>
                    <a:pt x="551" y="437"/>
                    <a:pt x="551" y="437"/>
                    <a:pt x="551" y="437"/>
                  </a:cubicBezTo>
                  <a:cubicBezTo>
                    <a:pt x="551" y="438"/>
                    <a:pt x="550" y="439"/>
                    <a:pt x="551" y="439"/>
                  </a:cubicBezTo>
                  <a:cubicBezTo>
                    <a:pt x="551" y="439"/>
                    <a:pt x="551" y="439"/>
                    <a:pt x="551" y="439"/>
                  </a:cubicBezTo>
                  <a:cubicBezTo>
                    <a:pt x="552" y="440"/>
                    <a:pt x="553" y="441"/>
                    <a:pt x="554" y="441"/>
                  </a:cubicBezTo>
                  <a:cubicBezTo>
                    <a:pt x="555" y="442"/>
                    <a:pt x="553" y="444"/>
                    <a:pt x="554" y="445"/>
                  </a:cubicBezTo>
                  <a:cubicBezTo>
                    <a:pt x="554" y="445"/>
                    <a:pt x="555" y="445"/>
                    <a:pt x="554" y="445"/>
                  </a:cubicBezTo>
                  <a:cubicBezTo>
                    <a:pt x="555" y="445"/>
                    <a:pt x="555" y="446"/>
                    <a:pt x="556" y="446"/>
                  </a:cubicBezTo>
                  <a:cubicBezTo>
                    <a:pt x="556" y="447"/>
                    <a:pt x="556" y="448"/>
                    <a:pt x="556" y="449"/>
                  </a:cubicBezTo>
                  <a:cubicBezTo>
                    <a:pt x="556" y="450"/>
                    <a:pt x="556" y="451"/>
                    <a:pt x="556" y="452"/>
                  </a:cubicBezTo>
                  <a:cubicBezTo>
                    <a:pt x="556" y="452"/>
                    <a:pt x="556" y="452"/>
                    <a:pt x="556" y="452"/>
                  </a:cubicBezTo>
                  <a:cubicBezTo>
                    <a:pt x="554" y="452"/>
                    <a:pt x="554" y="450"/>
                    <a:pt x="552" y="449"/>
                  </a:cubicBezTo>
                  <a:cubicBezTo>
                    <a:pt x="552" y="449"/>
                    <a:pt x="552" y="449"/>
                    <a:pt x="551" y="448"/>
                  </a:cubicBezTo>
                  <a:cubicBezTo>
                    <a:pt x="551" y="447"/>
                    <a:pt x="551" y="447"/>
                    <a:pt x="551" y="446"/>
                  </a:cubicBezTo>
                  <a:cubicBezTo>
                    <a:pt x="550" y="446"/>
                    <a:pt x="549" y="446"/>
                    <a:pt x="549" y="446"/>
                  </a:cubicBezTo>
                  <a:cubicBezTo>
                    <a:pt x="548" y="447"/>
                    <a:pt x="548" y="447"/>
                    <a:pt x="548" y="447"/>
                  </a:cubicBezTo>
                  <a:cubicBezTo>
                    <a:pt x="549" y="447"/>
                    <a:pt x="549" y="448"/>
                    <a:pt x="549" y="448"/>
                  </a:cubicBezTo>
                  <a:cubicBezTo>
                    <a:pt x="549" y="448"/>
                    <a:pt x="550" y="449"/>
                    <a:pt x="550" y="450"/>
                  </a:cubicBezTo>
                  <a:cubicBezTo>
                    <a:pt x="550" y="450"/>
                    <a:pt x="550" y="450"/>
                    <a:pt x="550" y="450"/>
                  </a:cubicBezTo>
                  <a:cubicBezTo>
                    <a:pt x="550" y="450"/>
                    <a:pt x="549" y="450"/>
                    <a:pt x="548" y="450"/>
                  </a:cubicBezTo>
                  <a:cubicBezTo>
                    <a:pt x="547" y="449"/>
                    <a:pt x="547" y="449"/>
                    <a:pt x="545" y="449"/>
                  </a:cubicBezTo>
                  <a:cubicBezTo>
                    <a:pt x="545" y="449"/>
                    <a:pt x="545" y="449"/>
                    <a:pt x="545" y="449"/>
                  </a:cubicBezTo>
                  <a:cubicBezTo>
                    <a:pt x="545" y="449"/>
                    <a:pt x="545" y="449"/>
                    <a:pt x="545" y="449"/>
                  </a:cubicBezTo>
                  <a:cubicBezTo>
                    <a:pt x="544" y="449"/>
                    <a:pt x="544" y="449"/>
                    <a:pt x="544" y="448"/>
                  </a:cubicBezTo>
                  <a:cubicBezTo>
                    <a:pt x="544" y="448"/>
                    <a:pt x="544" y="448"/>
                    <a:pt x="544" y="448"/>
                  </a:cubicBezTo>
                  <a:cubicBezTo>
                    <a:pt x="544" y="447"/>
                    <a:pt x="545" y="447"/>
                    <a:pt x="545" y="446"/>
                  </a:cubicBezTo>
                  <a:cubicBezTo>
                    <a:pt x="545" y="446"/>
                    <a:pt x="545" y="446"/>
                    <a:pt x="545" y="445"/>
                  </a:cubicBezTo>
                  <a:cubicBezTo>
                    <a:pt x="545" y="444"/>
                    <a:pt x="545" y="445"/>
                    <a:pt x="545" y="444"/>
                  </a:cubicBezTo>
                  <a:cubicBezTo>
                    <a:pt x="544" y="443"/>
                    <a:pt x="544" y="444"/>
                    <a:pt x="543" y="444"/>
                  </a:cubicBezTo>
                  <a:cubicBezTo>
                    <a:pt x="543" y="444"/>
                    <a:pt x="543" y="445"/>
                    <a:pt x="542" y="445"/>
                  </a:cubicBezTo>
                  <a:cubicBezTo>
                    <a:pt x="542" y="445"/>
                    <a:pt x="541" y="445"/>
                    <a:pt x="541" y="445"/>
                  </a:cubicBezTo>
                  <a:cubicBezTo>
                    <a:pt x="540" y="445"/>
                    <a:pt x="539" y="444"/>
                    <a:pt x="539" y="444"/>
                  </a:cubicBezTo>
                  <a:cubicBezTo>
                    <a:pt x="538" y="444"/>
                    <a:pt x="538" y="444"/>
                    <a:pt x="538" y="444"/>
                  </a:cubicBezTo>
                  <a:cubicBezTo>
                    <a:pt x="537" y="444"/>
                    <a:pt x="537" y="443"/>
                    <a:pt x="537" y="443"/>
                  </a:cubicBezTo>
                  <a:cubicBezTo>
                    <a:pt x="536" y="444"/>
                    <a:pt x="536" y="444"/>
                    <a:pt x="535" y="443"/>
                  </a:cubicBezTo>
                  <a:cubicBezTo>
                    <a:pt x="535" y="443"/>
                    <a:pt x="534" y="443"/>
                    <a:pt x="534" y="443"/>
                  </a:cubicBezTo>
                  <a:cubicBezTo>
                    <a:pt x="533" y="442"/>
                    <a:pt x="533" y="442"/>
                    <a:pt x="532" y="441"/>
                  </a:cubicBezTo>
                  <a:cubicBezTo>
                    <a:pt x="532" y="442"/>
                    <a:pt x="533" y="443"/>
                    <a:pt x="533" y="443"/>
                  </a:cubicBezTo>
                  <a:cubicBezTo>
                    <a:pt x="533" y="443"/>
                    <a:pt x="533" y="444"/>
                    <a:pt x="533" y="444"/>
                  </a:cubicBezTo>
                  <a:cubicBezTo>
                    <a:pt x="533" y="445"/>
                    <a:pt x="531" y="447"/>
                    <a:pt x="532" y="448"/>
                  </a:cubicBezTo>
                  <a:cubicBezTo>
                    <a:pt x="533" y="449"/>
                    <a:pt x="534" y="449"/>
                    <a:pt x="535" y="449"/>
                  </a:cubicBezTo>
                  <a:cubicBezTo>
                    <a:pt x="535" y="450"/>
                    <a:pt x="536" y="450"/>
                    <a:pt x="537" y="451"/>
                  </a:cubicBezTo>
                  <a:cubicBezTo>
                    <a:pt x="538" y="452"/>
                    <a:pt x="536" y="453"/>
                    <a:pt x="536" y="454"/>
                  </a:cubicBezTo>
                  <a:cubicBezTo>
                    <a:pt x="534" y="455"/>
                    <a:pt x="532" y="456"/>
                    <a:pt x="530" y="458"/>
                  </a:cubicBezTo>
                  <a:cubicBezTo>
                    <a:pt x="529" y="459"/>
                    <a:pt x="529" y="461"/>
                    <a:pt x="527" y="462"/>
                  </a:cubicBezTo>
                  <a:cubicBezTo>
                    <a:pt x="527" y="462"/>
                    <a:pt x="527" y="463"/>
                    <a:pt x="526" y="463"/>
                  </a:cubicBezTo>
                  <a:cubicBezTo>
                    <a:pt x="525" y="463"/>
                    <a:pt x="525" y="464"/>
                    <a:pt x="524" y="465"/>
                  </a:cubicBezTo>
                  <a:cubicBezTo>
                    <a:pt x="523" y="465"/>
                    <a:pt x="524" y="467"/>
                    <a:pt x="522" y="467"/>
                  </a:cubicBezTo>
                  <a:cubicBezTo>
                    <a:pt x="521" y="467"/>
                    <a:pt x="518" y="466"/>
                    <a:pt x="517" y="466"/>
                  </a:cubicBezTo>
                  <a:cubicBezTo>
                    <a:pt x="516" y="466"/>
                    <a:pt x="515" y="465"/>
                    <a:pt x="514" y="465"/>
                  </a:cubicBezTo>
                  <a:cubicBezTo>
                    <a:pt x="513" y="464"/>
                    <a:pt x="513" y="463"/>
                    <a:pt x="512" y="462"/>
                  </a:cubicBezTo>
                  <a:cubicBezTo>
                    <a:pt x="511" y="462"/>
                    <a:pt x="510" y="462"/>
                    <a:pt x="510" y="461"/>
                  </a:cubicBezTo>
                  <a:cubicBezTo>
                    <a:pt x="509" y="461"/>
                    <a:pt x="508" y="460"/>
                    <a:pt x="508" y="460"/>
                  </a:cubicBezTo>
                  <a:cubicBezTo>
                    <a:pt x="509" y="460"/>
                    <a:pt x="509" y="459"/>
                    <a:pt x="509" y="459"/>
                  </a:cubicBezTo>
                  <a:cubicBezTo>
                    <a:pt x="509" y="459"/>
                    <a:pt x="510" y="459"/>
                    <a:pt x="510" y="459"/>
                  </a:cubicBezTo>
                  <a:cubicBezTo>
                    <a:pt x="510" y="459"/>
                    <a:pt x="509" y="458"/>
                    <a:pt x="509" y="458"/>
                  </a:cubicBezTo>
                  <a:cubicBezTo>
                    <a:pt x="508" y="458"/>
                    <a:pt x="507" y="457"/>
                    <a:pt x="507" y="456"/>
                  </a:cubicBezTo>
                  <a:cubicBezTo>
                    <a:pt x="506" y="456"/>
                    <a:pt x="505" y="456"/>
                    <a:pt x="504" y="455"/>
                  </a:cubicBezTo>
                  <a:cubicBezTo>
                    <a:pt x="504" y="454"/>
                    <a:pt x="504" y="454"/>
                    <a:pt x="503" y="454"/>
                  </a:cubicBezTo>
                  <a:cubicBezTo>
                    <a:pt x="502" y="452"/>
                    <a:pt x="502" y="452"/>
                    <a:pt x="500" y="452"/>
                  </a:cubicBezTo>
                  <a:cubicBezTo>
                    <a:pt x="499" y="452"/>
                    <a:pt x="498" y="452"/>
                    <a:pt x="497" y="452"/>
                  </a:cubicBezTo>
                  <a:cubicBezTo>
                    <a:pt x="497" y="452"/>
                    <a:pt x="496" y="452"/>
                    <a:pt x="495" y="452"/>
                  </a:cubicBezTo>
                  <a:cubicBezTo>
                    <a:pt x="495" y="451"/>
                    <a:pt x="494" y="451"/>
                    <a:pt x="494" y="451"/>
                  </a:cubicBezTo>
                  <a:cubicBezTo>
                    <a:pt x="493" y="450"/>
                    <a:pt x="491" y="450"/>
                    <a:pt x="491" y="450"/>
                  </a:cubicBezTo>
                  <a:cubicBezTo>
                    <a:pt x="490" y="450"/>
                    <a:pt x="488" y="450"/>
                    <a:pt x="488" y="452"/>
                  </a:cubicBezTo>
                  <a:cubicBezTo>
                    <a:pt x="488" y="452"/>
                    <a:pt x="489" y="452"/>
                    <a:pt x="489" y="452"/>
                  </a:cubicBezTo>
                  <a:cubicBezTo>
                    <a:pt x="491" y="452"/>
                    <a:pt x="493" y="452"/>
                    <a:pt x="494" y="453"/>
                  </a:cubicBezTo>
                  <a:cubicBezTo>
                    <a:pt x="495" y="453"/>
                    <a:pt x="496" y="454"/>
                    <a:pt x="496" y="454"/>
                  </a:cubicBezTo>
                  <a:cubicBezTo>
                    <a:pt x="497" y="454"/>
                    <a:pt x="498" y="454"/>
                    <a:pt x="498" y="454"/>
                  </a:cubicBezTo>
                  <a:cubicBezTo>
                    <a:pt x="499" y="453"/>
                    <a:pt x="500" y="454"/>
                    <a:pt x="501" y="454"/>
                  </a:cubicBezTo>
                  <a:cubicBezTo>
                    <a:pt x="501" y="454"/>
                    <a:pt x="501" y="454"/>
                    <a:pt x="501" y="455"/>
                  </a:cubicBezTo>
                  <a:cubicBezTo>
                    <a:pt x="501" y="455"/>
                    <a:pt x="500" y="455"/>
                    <a:pt x="500" y="456"/>
                  </a:cubicBezTo>
                  <a:cubicBezTo>
                    <a:pt x="500" y="456"/>
                    <a:pt x="500" y="456"/>
                    <a:pt x="500" y="456"/>
                  </a:cubicBezTo>
                  <a:cubicBezTo>
                    <a:pt x="500" y="457"/>
                    <a:pt x="501" y="458"/>
                    <a:pt x="501" y="458"/>
                  </a:cubicBezTo>
                  <a:cubicBezTo>
                    <a:pt x="502" y="459"/>
                    <a:pt x="502" y="459"/>
                    <a:pt x="502" y="459"/>
                  </a:cubicBezTo>
                  <a:cubicBezTo>
                    <a:pt x="502" y="460"/>
                    <a:pt x="503" y="461"/>
                    <a:pt x="504" y="462"/>
                  </a:cubicBezTo>
                  <a:cubicBezTo>
                    <a:pt x="504" y="463"/>
                    <a:pt x="504" y="463"/>
                    <a:pt x="504" y="464"/>
                  </a:cubicBezTo>
                  <a:cubicBezTo>
                    <a:pt x="505" y="465"/>
                    <a:pt x="506" y="465"/>
                    <a:pt x="506" y="466"/>
                  </a:cubicBezTo>
                  <a:cubicBezTo>
                    <a:pt x="507" y="467"/>
                    <a:pt x="507" y="468"/>
                    <a:pt x="508" y="468"/>
                  </a:cubicBezTo>
                  <a:cubicBezTo>
                    <a:pt x="509" y="468"/>
                    <a:pt x="510" y="468"/>
                    <a:pt x="511" y="468"/>
                  </a:cubicBezTo>
                  <a:cubicBezTo>
                    <a:pt x="513" y="469"/>
                    <a:pt x="514" y="470"/>
                    <a:pt x="516" y="470"/>
                  </a:cubicBezTo>
                  <a:cubicBezTo>
                    <a:pt x="518" y="470"/>
                    <a:pt x="520" y="470"/>
                    <a:pt x="521" y="470"/>
                  </a:cubicBezTo>
                  <a:cubicBezTo>
                    <a:pt x="522" y="470"/>
                    <a:pt x="522" y="471"/>
                    <a:pt x="522" y="472"/>
                  </a:cubicBezTo>
                  <a:cubicBezTo>
                    <a:pt x="522" y="473"/>
                    <a:pt x="521" y="473"/>
                    <a:pt x="520" y="474"/>
                  </a:cubicBezTo>
                  <a:cubicBezTo>
                    <a:pt x="519" y="475"/>
                    <a:pt x="519" y="475"/>
                    <a:pt x="518" y="476"/>
                  </a:cubicBezTo>
                  <a:cubicBezTo>
                    <a:pt x="517" y="477"/>
                    <a:pt x="517" y="477"/>
                    <a:pt x="517" y="478"/>
                  </a:cubicBezTo>
                  <a:cubicBezTo>
                    <a:pt x="517" y="479"/>
                    <a:pt x="517" y="479"/>
                    <a:pt x="516" y="479"/>
                  </a:cubicBezTo>
                  <a:cubicBezTo>
                    <a:pt x="516" y="479"/>
                    <a:pt x="515" y="479"/>
                    <a:pt x="514" y="479"/>
                  </a:cubicBezTo>
                  <a:cubicBezTo>
                    <a:pt x="512" y="480"/>
                    <a:pt x="511" y="483"/>
                    <a:pt x="510" y="484"/>
                  </a:cubicBezTo>
                  <a:cubicBezTo>
                    <a:pt x="509" y="486"/>
                    <a:pt x="509" y="487"/>
                    <a:pt x="507" y="488"/>
                  </a:cubicBezTo>
                  <a:cubicBezTo>
                    <a:pt x="507" y="489"/>
                    <a:pt x="506" y="489"/>
                    <a:pt x="505" y="490"/>
                  </a:cubicBezTo>
                  <a:cubicBezTo>
                    <a:pt x="505" y="490"/>
                    <a:pt x="504" y="491"/>
                    <a:pt x="504" y="491"/>
                  </a:cubicBezTo>
                  <a:cubicBezTo>
                    <a:pt x="503" y="492"/>
                    <a:pt x="502" y="492"/>
                    <a:pt x="501" y="492"/>
                  </a:cubicBezTo>
                  <a:cubicBezTo>
                    <a:pt x="501" y="492"/>
                    <a:pt x="500" y="491"/>
                    <a:pt x="500" y="491"/>
                  </a:cubicBezTo>
                  <a:cubicBezTo>
                    <a:pt x="499" y="491"/>
                    <a:pt x="498" y="492"/>
                    <a:pt x="498" y="491"/>
                  </a:cubicBezTo>
                  <a:cubicBezTo>
                    <a:pt x="497" y="491"/>
                    <a:pt x="497" y="491"/>
                    <a:pt x="496" y="491"/>
                  </a:cubicBezTo>
                  <a:cubicBezTo>
                    <a:pt x="496" y="490"/>
                    <a:pt x="495" y="491"/>
                    <a:pt x="494" y="490"/>
                  </a:cubicBezTo>
                  <a:cubicBezTo>
                    <a:pt x="494" y="490"/>
                    <a:pt x="494" y="490"/>
                    <a:pt x="494" y="490"/>
                  </a:cubicBezTo>
                  <a:cubicBezTo>
                    <a:pt x="495" y="489"/>
                    <a:pt x="495" y="488"/>
                    <a:pt x="494" y="487"/>
                  </a:cubicBezTo>
                  <a:cubicBezTo>
                    <a:pt x="493" y="486"/>
                    <a:pt x="492" y="486"/>
                    <a:pt x="491" y="487"/>
                  </a:cubicBezTo>
                  <a:cubicBezTo>
                    <a:pt x="490" y="487"/>
                    <a:pt x="490" y="488"/>
                    <a:pt x="489" y="488"/>
                  </a:cubicBezTo>
                  <a:cubicBezTo>
                    <a:pt x="489" y="488"/>
                    <a:pt x="489" y="488"/>
                    <a:pt x="489" y="488"/>
                  </a:cubicBezTo>
                  <a:cubicBezTo>
                    <a:pt x="488" y="488"/>
                    <a:pt x="488" y="488"/>
                    <a:pt x="488" y="487"/>
                  </a:cubicBezTo>
                  <a:cubicBezTo>
                    <a:pt x="488" y="487"/>
                    <a:pt x="487" y="486"/>
                    <a:pt x="487" y="487"/>
                  </a:cubicBezTo>
                  <a:cubicBezTo>
                    <a:pt x="486" y="487"/>
                    <a:pt x="486" y="487"/>
                    <a:pt x="486" y="487"/>
                  </a:cubicBezTo>
                  <a:cubicBezTo>
                    <a:pt x="485" y="489"/>
                    <a:pt x="487" y="490"/>
                    <a:pt x="488" y="491"/>
                  </a:cubicBezTo>
                  <a:cubicBezTo>
                    <a:pt x="488" y="492"/>
                    <a:pt x="489" y="493"/>
                    <a:pt x="488" y="494"/>
                  </a:cubicBezTo>
                  <a:cubicBezTo>
                    <a:pt x="488" y="495"/>
                    <a:pt x="488" y="496"/>
                    <a:pt x="487" y="496"/>
                  </a:cubicBezTo>
                  <a:cubicBezTo>
                    <a:pt x="486" y="497"/>
                    <a:pt x="485" y="497"/>
                    <a:pt x="485" y="496"/>
                  </a:cubicBezTo>
                  <a:cubicBezTo>
                    <a:pt x="484" y="496"/>
                    <a:pt x="485" y="494"/>
                    <a:pt x="483" y="493"/>
                  </a:cubicBezTo>
                  <a:cubicBezTo>
                    <a:pt x="482" y="493"/>
                    <a:pt x="482" y="495"/>
                    <a:pt x="483" y="495"/>
                  </a:cubicBezTo>
                  <a:cubicBezTo>
                    <a:pt x="483" y="495"/>
                    <a:pt x="483" y="495"/>
                    <a:pt x="483" y="496"/>
                  </a:cubicBezTo>
                  <a:cubicBezTo>
                    <a:pt x="483" y="496"/>
                    <a:pt x="484" y="496"/>
                    <a:pt x="484" y="497"/>
                  </a:cubicBezTo>
                  <a:cubicBezTo>
                    <a:pt x="484" y="498"/>
                    <a:pt x="483" y="499"/>
                    <a:pt x="483" y="499"/>
                  </a:cubicBezTo>
                  <a:cubicBezTo>
                    <a:pt x="481" y="501"/>
                    <a:pt x="479" y="498"/>
                    <a:pt x="479" y="497"/>
                  </a:cubicBezTo>
                  <a:cubicBezTo>
                    <a:pt x="477" y="494"/>
                    <a:pt x="473" y="493"/>
                    <a:pt x="471" y="491"/>
                  </a:cubicBezTo>
                  <a:cubicBezTo>
                    <a:pt x="470" y="491"/>
                    <a:pt x="469" y="490"/>
                    <a:pt x="468" y="490"/>
                  </a:cubicBezTo>
                  <a:cubicBezTo>
                    <a:pt x="467" y="490"/>
                    <a:pt x="467" y="489"/>
                    <a:pt x="466" y="489"/>
                  </a:cubicBezTo>
                  <a:cubicBezTo>
                    <a:pt x="465" y="488"/>
                    <a:pt x="465" y="488"/>
                    <a:pt x="465" y="487"/>
                  </a:cubicBezTo>
                  <a:cubicBezTo>
                    <a:pt x="464" y="485"/>
                    <a:pt x="462" y="485"/>
                    <a:pt x="461" y="484"/>
                  </a:cubicBezTo>
                  <a:cubicBezTo>
                    <a:pt x="460" y="484"/>
                    <a:pt x="459" y="483"/>
                    <a:pt x="458" y="482"/>
                  </a:cubicBezTo>
                  <a:cubicBezTo>
                    <a:pt x="459" y="483"/>
                    <a:pt x="459" y="484"/>
                    <a:pt x="459" y="485"/>
                  </a:cubicBezTo>
                  <a:cubicBezTo>
                    <a:pt x="458" y="486"/>
                    <a:pt x="457" y="486"/>
                    <a:pt x="456" y="487"/>
                  </a:cubicBezTo>
                  <a:cubicBezTo>
                    <a:pt x="457" y="487"/>
                    <a:pt x="457" y="487"/>
                    <a:pt x="458" y="488"/>
                  </a:cubicBezTo>
                  <a:cubicBezTo>
                    <a:pt x="458" y="488"/>
                    <a:pt x="459" y="489"/>
                    <a:pt x="459" y="489"/>
                  </a:cubicBezTo>
                  <a:cubicBezTo>
                    <a:pt x="459" y="490"/>
                    <a:pt x="460" y="490"/>
                    <a:pt x="461" y="490"/>
                  </a:cubicBezTo>
                  <a:cubicBezTo>
                    <a:pt x="461" y="490"/>
                    <a:pt x="461" y="490"/>
                    <a:pt x="461" y="490"/>
                  </a:cubicBezTo>
                  <a:cubicBezTo>
                    <a:pt x="461" y="490"/>
                    <a:pt x="461" y="489"/>
                    <a:pt x="461" y="489"/>
                  </a:cubicBezTo>
                  <a:cubicBezTo>
                    <a:pt x="461" y="489"/>
                    <a:pt x="461" y="489"/>
                    <a:pt x="461" y="489"/>
                  </a:cubicBezTo>
                  <a:cubicBezTo>
                    <a:pt x="461" y="488"/>
                    <a:pt x="461" y="488"/>
                    <a:pt x="461" y="488"/>
                  </a:cubicBezTo>
                  <a:cubicBezTo>
                    <a:pt x="462" y="488"/>
                    <a:pt x="462" y="488"/>
                    <a:pt x="463" y="489"/>
                  </a:cubicBezTo>
                  <a:cubicBezTo>
                    <a:pt x="463" y="489"/>
                    <a:pt x="463" y="489"/>
                    <a:pt x="463" y="489"/>
                  </a:cubicBezTo>
                  <a:cubicBezTo>
                    <a:pt x="464" y="490"/>
                    <a:pt x="465" y="490"/>
                    <a:pt x="466" y="491"/>
                  </a:cubicBezTo>
                  <a:cubicBezTo>
                    <a:pt x="466" y="491"/>
                    <a:pt x="467" y="492"/>
                    <a:pt x="467" y="492"/>
                  </a:cubicBezTo>
                  <a:cubicBezTo>
                    <a:pt x="468" y="493"/>
                    <a:pt x="469" y="493"/>
                    <a:pt x="469" y="493"/>
                  </a:cubicBezTo>
                  <a:cubicBezTo>
                    <a:pt x="470" y="493"/>
                    <a:pt x="470" y="494"/>
                    <a:pt x="470" y="494"/>
                  </a:cubicBezTo>
                  <a:cubicBezTo>
                    <a:pt x="470" y="495"/>
                    <a:pt x="469" y="495"/>
                    <a:pt x="469" y="496"/>
                  </a:cubicBezTo>
                  <a:cubicBezTo>
                    <a:pt x="468" y="496"/>
                    <a:pt x="467" y="496"/>
                    <a:pt x="466" y="496"/>
                  </a:cubicBezTo>
                  <a:cubicBezTo>
                    <a:pt x="466" y="496"/>
                    <a:pt x="463" y="496"/>
                    <a:pt x="464" y="497"/>
                  </a:cubicBezTo>
                  <a:cubicBezTo>
                    <a:pt x="465" y="497"/>
                    <a:pt x="465" y="497"/>
                    <a:pt x="466" y="497"/>
                  </a:cubicBezTo>
                  <a:cubicBezTo>
                    <a:pt x="467" y="497"/>
                    <a:pt x="468" y="497"/>
                    <a:pt x="469" y="497"/>
                  </a:cubicBezTo>
                  <a:cubicBezTo>
                    <a:pt x="470" y="497"/>
                    <a:pt x="471" y="496"/>
                    <a:pt x="472" y="496"/>
                  </a:cubicBezTo>
                  <a:cubicBezTo>
                    <a:pt x="473" y="496"/>
                    <a:pt x="473" y="496"/>
                    <a:pt x="474" y="497"/>
                  </a:cubicBezTo>
                  <a:cubicBezTo>
                    <a:pt x="474" y="498"/>
                    <a:pt x="475" y="498"/>
                    <a:pt x="476" y="499"/>
                  </a:cubicBezTo>
                  <a:cubicBezTo>
                    <a:pt x="476" y="499"/>
                    <a:pt x="476" y="499"/>
                    <a:pt x="477" y="500"/>
                  </a:cubicBezTo>
                  <a:cubicBezTo>
                    <a:pt x="477" y="501"/>
                    <a:pt x="476" y="502"/>
                    <a:pt x="477" y="502"/>
                  </a:cubicBezTo>
                  <a:cubicBezTo>
                    <a:pt x="478" y="502"/>
                    <a:pt x="478" y="503"/>
                    <a:pt x="479" y="503"/>
                  </a:cubicBezTo>
                  <a:cubicBezTo>
                    <a:pt x="479" y="503"/>
                    <a:pt x="479" y="504"/>
                    <a:pt x="479" y="505"/>
                  </a:cubicBezTo>
                  <a:cubicBezTo>
                    <a:pt x="479" y="506"/>
                    <a:pt x="478" y="507"/>
                    <a:pt x="477" y="508"/>
                  </a:cubicBezTo>
                  <a:cubicBezTo>
                    <a:pt x="476" y="509"/>
                    <a:pt x="476" y="511"/>
                    <a:pt x="474" y="511"/>
                  </a:cubicBezTo>
                  <a:cubicBezTo>
                    <a:pt x="473" y="511"/>
                    <a:pt x="472" y="511"/>
                    <a:pt x="470" y="510"/>
                  </a:cubicBezTo>
                  <a:cubicBezTo>
                    <a:pt x="470" y="510"/>
                    <a:pt x="469" y="509"/>
                    <a:pt x="468" y="509"/>
                  </a:cubicBezTo>
                  <a:cubicBezTo>
                    <a:pt x="467" y="509"/>
                    <a:pt x="466" y="509"/>
                    <a:pt x="465" y="509"/>
                  </a:cubicBezTo>
                  <a:cubicBezTo>
                    <a:pt x="464" y="509"/>
                    <a:pt x="463" y="507"/>
                    <a:pt x="463" y="507"/>
                  </a:cubicBezTo>
                  <a:cubicBezTo>
                    <a:pt x="463" y="506"/>
                    <a:pt x="462" y="505"/>
                    <a:pt x="462" y="504"/>
                  </a:cubicBezTo>
                  <a:cubicBezTo>
                    <a:pt x="461" y="503"/>
                    <a:pt x="460" y="501"/>
                    <a:pt x="459" y="501"/>
                  </a:cubicBezTo>
                  <a:cubicBezTo>
                    <a:pt x="457" y="501"/>
                    <a:pt x="458" y="504"/>
                    <a:pt x="459" y="505"/>
                  </a:cubicBezTo>
                  <a:cubicBezTo>
                    <a:pt x="459" y="506"/>
                    <a:pt x="460" y="506"/>
                    <a:pt x="461" y="507"/>
                  </a:cubicBezTo>
                  <a:cubicBezTo>
                    <a:pt x="462" y="507"/>
                    <a:pt x="463" y="508"/>
                    <a:pt x="463" y="509"/>
                  </a:cubicBezTo>
                  <a:cubicBezTo>
                    <a:pt x="462" y="511"/>
                    <a:pt x="462" y="512"/>
                    <a:pt x="463" y="513"/>
                  </a:cubicBezTo>
                  <a:cubicBezTo>
                    <a:pt x="464" y="513"/>
                    <a:pt x="464" y="514"/>
                    <a:pt x="465" y="515"/>
                  </a:cubicBezTo>
                  <a:cubicBezTo>
                    <a:pt x="465" y="515"/>
                    <a:pt x="464" y="516"/>
                    <a:pt x="464" y="516"/>
                  </a:cubicBezTo>
                  <a:cubicBezTo>
                    <a:pt x="462" y="516"/>
                    <a:pt x="462" y="515"/>
                    <a:pt x="461" y="514"/>
                  </a:cubicBezTo>
                  <a:cubicBezTo>
                    <a:pt x="461" y="514"/>
                    <a:pt x="460" y="514"/>
                    <a:pt x="461" y="515"/>
                  </a:cubicBezTo>
                  <a:cubicBezTo>
                    <a:pt x="461" y="515"/>
                    <a:pt x="461" y="515"/>
                    <a:pt x="461" y="515"/>
                  </a:cubicBezTo>
                  <a:cubicBezTo>
                    <a:pt x="461" y="516"/>
                    <a:pt x="462" y="516"/>
                    <a:pt x="462" y="517"/>
                  </a:cubicBezTo>
                  <a:cubicBezTo>
                    <a:pt x="462" y="517"/>
                    <a:pt x="462" y="517"/>
                    <a:pt x="462" y="517"/>
                  </a:cubicBezTo>
                  <a:cubicBezTo>
                    <a:pt x="461" y="517"/>
                    <a:pt x="461" y="517"/>
                    <a:pt x="460" y="517"/>
                  </a:cubicBezTo>
                  <a:cubicBezTo>
                    <a:pt x="459" y="517"/>
                    <a:pt x="459" y="517"/>
                    <a:pt x="459" y="517"/>
                  </a:cubicBezTo>
                  <a:cubicBezTo>
                    <a:pt x="459" y="518"/>
                    <a:pt x="459" y="518"/>
                    <a:pt x="459" y="518"/>
                  </a:cubicBezTo>
                  <a:cubicBezTo>
                    <a:pt x="460" y="519"/>
                    <a:pt x="461" y="519"/>
                    <a:pt x="461" y="519"/>
                  </a:cubicBezTo>
                  <a:cubicBezTo>
                    <a:pt x="461" y="520"/>
                    <a:pt x="460" y="521"/>
                    <a:pt x="459" y="521"/>
                  </a:cubicBezTo>
                  <a:cubicBezTo>
                    <a:pt x="459" y="521"/>
                    <a:pt x="458" y="521"/>
                    <a:pt x="458" y="521"/>
                  </a:cubicBezTo>
                  <a:cubicBezTo>
                    <a:pt x="457" y="521"/>
                    <a:pt x="457" y="521"/>
                    <a:pt x="456" y="522"/>
                  </a:cubicBezTo>
                  <a:cubicBezTo>
                    <a:pt x="456" y="522"/>
                    <a:pt x="455" y="522"/>
                    <a:pt x="454" y="522"/>
                  </a:cubicBezTo>
                  <a:cubicBezTo>
                    <a:pt x="454" y="522"/>
                    <a:pt x="452" y="522"/>
                    <a:pt x="453" y="523"/>
                  </a:cubicBezTo>
                  <a:cubicBezTo>
                    <a:pt x="453" y="524"/>
                    <a:pt x="453" y="524"/>
                    <a:pt x="453" y="524"/>
                  </a:cubicBezTo>
                  <a:cubicBezTo>
                    <a:pt x="453" y="525"/>
                    <a:pt x="453" y="526"/>
                    <a:pt x="453" y="527"/>
                  </a:cubicBezTo>
                  <a:cubicBezTo>
                    <a:pt x="452" y="527"/>
                    <a:pt x="452" y="527"/>
                    <a:pt x="452" y="527"/>
                  </a:cubicBezTo>
                  <a:cubicBezTo>
                    <a:pt x="452" y="526"/>
                    <a:pt x="451" y="526"/>
                    <a:pt x="451" y="525"/>
                  </a:cubicBezTo>
                  <a:cubicBezTo>
                    <a:pt x="450" y="524"/>
                    <a:pt x="450" y="524"/>
                    <a:pt x="450" y="524"/>
                  </a:cubicBezTo>
                  <a:cubicBezTo>
                    <a:pt x="449" y="524"/>
                    <a:pt x="448" y="524"/>
                    <a:pt x="448" y="524"/>
                  </a:cubicBezTo>
                  <a:cubicBezTo>
                    <a:pt x="447" y="525"/>
                    <a:pt x="447" y="526"/>
                    <a:pt x="448" y="526"/>
                  </a:cubicBezTo>
                  <a:cubicBezTo>
                    <a:pt x="449" y="527"/>
                    <a:pt x="450" y="529"/>
                    <a:pt x="448" y="530"/>
                  </a:cubicBezTo>
                  <a:cubicBezTo>
                    <a:pt x="447" y="530"/>
                    <a:pt x="446" y="531"/>
                    <a:pt x="445" y="532"/>
                  </a:cubicBezTo>
                  <a:cubicBezTo>
                    <a:pt x="445" y="533"/>
                    <a:pt x="445" y="534"/>
                    <a:pt x="444" y="535"/>
                  </a:cubicBezTo>
                  <a:cubicBezTo>
                    <a:pt x="443" y="535"/>
                    <a:pt x="443" y="535"/>
                    <a:pt x="442" y="536"/>
                  </a:cubicBezTo>
                  <a:cubicBezTo>
                    <a:pt x="442" y="536"/>
                    <a:pt x="441" y="537"/>
                    <a:pt x="441" y="538"/>
                  </a:cubicBezTo>
                  <a:cubicBezTo>
                    <a:pt x="441" y="539"/>
                    <a:pt x="440" y="539"/>
                    <a:pt x="440" y="540"/>
                  </a:cubicBezTo>
                  <a:cubicBezTo>
                    <a:pt x="439" y="540"/>
                    <a:pt x="438" y="541"/>
                    <a:pt x="438" y="542"/>
                  </a:cubicBezTo>
                  <a:cubicBezTo>
                    <a:pt x="437" y="543"/>
                    <a:pt x="437" y="543"/>
                    <a:pt x="437" y="543"/>
                  </a:cubicBezTo>
                  <a:cubicBezTo>
                    <a:pt x="437" y="544"/>
                    <a:pt x="436" y="544"/>
                    <a:pt x="436" y="544"/>
                  </a:cubicBezTo>
                  <a:cubicBezTo>
                    <a:pt x="436" y="544"/>
                    <a:pt x="435" y="545"/>
                    <a:pt x="435" y="545"/>
                  </a:cubicBezTo>
                  <a:cubicBezTo>
                    <a:pt x="435" y="546"/>
                    <a:pt x="435" y="546"/>
                    <a:pt x="434" y="547"/>
                  </a:cubicBezTo>
                  <a:cubicBezTo>
                    <a:pt x="434" y="547"/>
                    <a:pt x="433" y="547"/>
                    <a:pt x="433" y="547"/>
                  </a:cubicBezTo>
                  <a:cubicBezTo>
                    <a:pt x="432" y="547"/>
                    <a:pt x="430" y="547"/>
                    <a:pt x="431" y="549"/>
                  </a:cubicBezTo>
                  <a:cubicBezTo>
                    <a:pt x="431" y="549"/>
                    <a:pt x="432" y="551"/>
                    <a:pt x="431" y="552"/>
                  </a:cubicBezTo>
                  <a:cubicBezTo>
                    <a:pt x="431" y="552"/>
                    <a:pt x="431" y="552"/>
                    <a:pt x="431" y="552"/>
                  </a:cubicBezTo>
                  <a:cubicBezTo>
                    <a:pt x="430" y="553"/>
                    <a:pt x="430" y="553"/>
                    <a:pt x="430" y="554"/>
                  </a:cubicBezTo>
                  <a:cubicBezTo>
                    <a:pt x="430" y="555"/>
                    <a:pt x="430" y="556"/>
                    <a:pt x="429" y="556"/>
                  </a:cubicBezTo>
                  <a:cubicBezTo>
                    <a:pt x="429" y="557"/>
                    <a:pt x="429" y="559"/>
                    <a:pt x="428" y="560"/>
                  </a:cubicBezTo>
                  <a:cubicBezTo>
                    <a:pt x="428" y="560"/>
                    <a:pt x="427" y="561"/>
                    <a:pt x="427" y="561"/>
                  </a:cubicBezTo>
                  <a:cubicBezTo>
                    <a:pt x="427" y="561"/>
                    <a:pt x="427" y="562"/>
                    <a:pt x="427" y="562"/>
                  </a:cubicBezTo>
                  <a:cubicBezTo>
                    <a:pt x="427" y="562"/>
                    <a:pt x="427" y="562"/>
                    <a:pt x="427" y="562"/>
                  </a:cubicBezTo>
                  <a:cubicBezTo>
                    <a:pt x="427" y="562"/>
                    <a:pt x="427" y="562"/>
                    <a:pt x="427" y="562"/>
                  </a:cubicBezTo>
                  <a:cubicBezTo>
                    <a:pt x="427" y="562"/>
                    <a:pt x="427" y="562"/>
                    <a:pt x="427" y="562"/>
                  </a:cubicBezTo>
                  <a:cubicBezTo>
                    <a:pt x="427" y="562"/>
                    <a:pt x="427" y="562"/>
                    <a:pt x="427" y="562"/>
                  </a:cubicBezTo>
                  <a:cubicBezTo>
                    <a:pt x="427" y="563"/>
                    <a:pt x="427" y="563"/>
                    <a:pt x="426" y="564"/>
                  </a:cubicBezTo>
                  <a:cubicBezTo>
                    <a:pt x="426" y="565"/>
                    <a:pt x="426" y="566"/>
                    <a:pt x="426" y="567"/>
                  </a:cubicBezTo>
                  <a:cubicBezTo>
                    <a:pt x="427" y="567"/>
                    <a:pt x="427" y="568"/>
                    <a:pt x="427" y="568"/>
                  </a:cubicBezTo>
                  <a:cubicBezTo>
                    <a:pt x="427" y="569"/>
                    <a:pt x="426" y="570"/>
                    <a:pt x="426" y="571"/>
                  </a:cubicBezTo>
                  <a:cubicBezTo>
                    <a:pt x="426" y="572"/>
                    <a:pt x="425" y="573"/>
                    <a:pt x="425" y="573"/>
                  </a:cubicBezTo>
                  <a:cubicBezTo>
                    <a:pt x="424" y="573"/>
                    <a:pt x="424" y="574"/>
                    <a:pt x="423" y="574"/>
                  </a:cubicBezTo>
                  <a:cubicBezTo>
                    <a:pt x="423" y="576"/>
                    <a:pt x="425" y="576"/>
                    <a:pt x="426" y="577"/>
                  </a:cubicBezTo>
                  <a:cubicBezTo>
                    <a:pt x="426" y="578"/>
                    <a:pt x="426" y="579"/>
                    <a:pt x="426" y="580"/>
                  </a:cubicBezTo>
                  <a:cubicBezTo>
                    <a:pt x="426" y="580"/>
                    <a:pt x="427" y="580"/>
                    <a:pt x="427" y="581"/>
                  </a:cubicBezTo>
                  <a:cubicBezTo>
                    <a:pt x="427" y="582"/>
                    <a:pt x="426" y="583"/>
                    <a:pt x="426" y="584"/>
                  </a:cubicBezTo>
                  <a:cubicBezTo>
                    <a:pt x="426" y="584"/>
                    <a:pt x="426" y="585"/>
                    <a:pt x="426" y="585"/>
                  </a:cubicBezTo>
                  <a:cubicBezTo>
                    <a:pt x="426" y="586"/>
                    <a:pt x="425" y="588"/>
                    <a:pt x="424" y="589"/>
                  </a:cubicBezTo>
                  <a:cubicBezTo>
                    <a:pt x="423" y="590"/>
                    <a:pt x="421" y="590"/>
                    <a:pt x="420" y="591"/>
                  </a:cubicBezTo>
                  <a:cubicBezTo>
                    <a:pt x="419" y="591"/>
                    <a:pt x="416" y="593"/>
                    <a:pt x="416" y="594"/>
                  </a:cubicBezTo>
                  <a:cubicBezTo>
                    <a:pt x="417" y="594"/>
                    <a:pt x="417" y="593"/>
                    <a:pt x="418" y="593"/>
                  </a:cubicBezTo>
                  <a:cubicBezTo>
                    <a:pt x="419" y="593"/>
                    <a:pt x="420" y="592"/>
                    <a:pt x="421" y="592"/>
                  </a:cubicBezTo>
                  <a:cubicBezTo>
                    <a:pt x="422" y="592"/>
                    <a:pt x="424" y="591"/>
                    <a:pt x="425" y="591"/>
                  </a:cubicBezTo>
                  <a:cubicBezTo>
                    <a:pt x="426" y="590"/>
                    <a:pt x="426" y="589"/>
                    <a:pt x="427" y="588"/>
                  </a:cubicBezTo>
                  <a:cubicBezTo>
                    <a:pt x="428" y="587"/>
                    <a:pt x="428" y="586"/>
                    <a:pt x="428" y="584"/>
                  </a:cubicBezTo>
                  <a:cubicBezTo>
                    <a:pt x="428" y="584"/>
                    <a:pt x="429" y="583"/>
                    <a:pt x="429" y="582"/>
                  </a:cubicBezTo>
                  <a:cubicBezTo>
                    <a:pt x="430" y="581"/>
                    <a:pt x="432" y="581"/>
                    <a:pt x="433" y="582"/>
                  </a:cubicBezTo>
                  <a:cubicBezTo>
                    <a:pt x="435" y="582"/>
                    <a:pt x="436" y="582"/>
                    <a:pt x="437" y="583"/>
                  </a:cubicBezTo>
                  <a:cubicBezTo>
                    <a:pt x="438" y="584"/>
                    <a:pt x="438" y="585"/>
                    <a:pt x="438" y="586"/>
                  </a:cubicBezTo>
                  <a:cubicBezTo>
                    <a:pt x="438" y="587"/>
                    <a:pt x="438" y="589"/>
                    <a:pt x="439" y="590"/>
                  </a:cubicBezTo>
                  <a:cubicBezTo>
                    <a:pt x="439" y="591"/>
                    <a:pt x="439" y="591"/>
                    <a:pt x="439" y="592"/>
                  </a:cubicBezTo>
                  <a:cubicBezTo>
                    <a:pt x="439" y="593"/>
                    <a:pt x="439" y="594"/>
                    <a:pt x="438" y="595"/>
                  </a:cubicBezTo>
                  <a:cubicBezTo>
                    <a:pt x="438" y="596"/>
                    <a:pt x="438" y="597"/>
                    <a:pt x="438" y="598"/>
                  </a:cubicBezTo>
                  <a:cubicBezTo>
                    <a:pt x="438" y="598"/>
                    <a:pt x="438" y="598"/>
                    <a:pt x="438" y="598"/>
                  </a:cubicBezTo>
                  <a:cubicBezTo>
                    <a:pt x="438" y="598"/>
                    <a:pt x="438" y="598"/>
                    <a:pt x="438" y="599"/>
                  </a:cubicBezTo>
                  <a:cubicBezTo>
                    <a:pt x="439" y="600"/>
                    <a:pt x="439" y="601"/>
                    <a:pt x="440" y="602"/>
                  </a:cubicBezTo>
                  <a:cubicBezTo>
                    <a:pt x="440" y="603"/>
                    <a:pt x="441" y="604"/>
                    <a:pt x="441" y="605"/>
                  </a:cubicBezTo>
                  <a:cubicBezTo>
                    <a:pt x="441" y="605"/>
                    <a:pt x="440" y="606"/>
                    <a:pt x="440" y="607"/>
                  </a:cubicBezTo>
                  <a:cubicBezTo>
                    <a:pt x="439" y="608"/>
                    <a:pt x="437" y="608"/>
                    <a:pt x="437" y="609"/>
                  </a:cubicBezTo>
                  <a:cubicBezTo>
                    <a:pt x="436" y="610"/>
                    <a:pt x="436" y="611"/>
                    <a:pt x="435" y="611"/>
                  </a:cubicBezTo>
                  <a:cubicBezTo>
                    <a:pt x="434" y="612"/>
                    <a:pt x="432" y="613"/>
                    <a:pt x="431" y="613"/>
                  </a:cubicBezTo>
                  <a:cubicBezTo>
                    <a:pt x="433" y="613"/>
                    <a:pt x="434" y="613"/>
                    <a:pt x="436" y="613"/>
                  </a:cubicBezTo>
                  <a:cubicBezTo>
                    <a:pt x="437" y="612"/>
                    <a:pt x="439" y="612"/>
                    <a:pt x="441" y="611"/>
                  </a:cubicBezTo>
                  <a:cubicBezTo>
                    <a:pt x="442" y="611"/>
                    <a:pt x="443" y="610"/>
                    <a:pt x="444" y="609"/>
                  </a:cubicBezTo>
                  <a:cubicBezTo>
                    <a:pt x="445" y="609"/>
                    <a:pt x="446" y="609"/>
                    <a:pt x="446" y="609"/>
                  </a:cubicBezTo>
                  <a:cubicBezTo>
                    <a:pt x="447" y="609"/>
                    <a:pt x="448" y="608"/>
                    <a:pt x="449" y="608"/>
                  </a:cubicBezTo>
                  <a:cubicBezTo>
                    <a:pt x="450" y="607"/>
                    <a:pt x="452" y="608"/>
                    <a:pt x="454" y="609"/>
                  </a:cubicBezTo>
                  <a:cubicBezTo>
                    <a:pt x="455" y="609"/>
                    <a:pt x="457" y="610"/>
                    <a:pt x="458" y="611"/>
                  </a:cubicBezTo>
                  <a:cubicBezTo>
                    <a:pt x="460" y="613"/>
                    <a:pt x="461" y="614"/>
                    <a:pt x="463" y="614"/>
                  </a:cubicBezTo>
                  <a:cubicBezTo>
                    <a:pt x="465" y="614"/>
                    <a:pt x="466" y="614"/>
                    <a:pt x="467" y="615"/>
                  </a:cubicBezTo>
                  <a:cubicBezTo>
                    <a:pt x="468" y="616"/>
                    <a:pt x="468" y="616"/>
                    <a:pt x="469" y="617"/>
                  </a:cubicBezTo>
                  <a:cubicBezTo>
                    <a:pt x="469" y="617"/>
                    <a:pt x="470" y="618"/>
                    <a:pt x="471" y="619"/>
                  </a:cubicBezTo>
                  <a:cubicBezTo>
                    <a:pt x="471" y="619"/>
                    <a:pt x="471" y="619"/>
                    <a:pt x="472" y="619"/>
                  </a:cubicBezTo>
                  <a:cubicBezTo>
                    <a:pt x="473" y="619"/>
                    <a:pt x="474" y="619"/>
                    <a:pt x="476" y="620"/>
                  </a:cubicBezTo>
                  <a:cubicBezTo>
                    <a:pt x="477" y="621"/>
                    <a:pt x="477" y="623"/>
                    <a:pt x="477" y="624"/>
                  </a:cubicBezTo>
                  <a:cubicBezTo>
                    <a:pt x="478" y="625"/>
                    <a:pt x="480" y="626"/>
                    <a:pt x="480" y="628"/>
                  </a:cubicBezTo>
                  <a:cubicBezTo>
                    <a:pt x="480" y="628"/>
                    <a:pt x="480" y="629"/>
                    <a:pt x="480" y="630"/>
                  </a:cubicBezTo>
                  <a:cubicBezTo>
                    <a:pt x="480" y="630"/>
                    <a:pt x="480" y="631"/>
                    <a:pt x="481" y="631"/>
                  </a:cubicBezTo>
                  <a:cubicBezTo>
                    <a:pt x="481" y="630"/>
                    <a:pt x="481" y="630"/>
                    <a:pt x="481" y="630"/>
                  </a:cubicBezTo>
                  <a:cubicBezTo>
                    <a:pt x="482" y="630"/>
                    <a:pt x="483" y="631"/>
                    <a:pt x="484" y="632"/>
                  </a:cubicBezTo>
                  <a:cubicBezTo>
                    <a:pt x="486" y="633"/>
                    <a:pt x="488" y="634"/>
                    <a:pt x="490" y="634"/>
                  </a:cubicBezTo>
                  <a:cubicBezTo>
                    <a:pt x="492" y="635"/>
                    <a:pt x="493" y="635"/>
                    <a:pt x="494" y="637"/>
                  </a:cubicBezTo>
                  <a:cubicBezTo>
                    <a:pt x="495" y="638"/>
                    <a:pt x="497" y="638"/>
                    <a:pt x="498" y="639"/>
                  </a:cubicBezTo>
                  <a:cubicBezTo>
                    <a:pt x="499" y="640"/>
                    <a:pt x="499" y="640"/>
                    <a:pt x="499" y="641"/>
                  </a:cubicBezTo>
                  <a:cubicBezTo>
                    <a:pt x="499" y="642"/>
                    <a:pt x="500" y="642"/>
                    <a:pt x="501" y="643"/>
                  </a:cubicBezTo>
                  <a:cubicBezTo>
                    <a:pt x="501" y="643"/>
                    <a:pt x="501" y="643"/>
                    <a:pt x="501" y="644"/>
                  </a:cubicBezTo>
                  <a:cubicBezTo>
                    <a:pt x="502" y="644"/>
                    <a:pt x="502" y="644"/>
                    <a:pt x="502" y="644"/>
                  </a:cubicBezTo>
                  <a:cubicBezTo>
                    <a:pt x="502" y="644"/>
                    <a:pt x="503" y="644"/>
                    <a:pt x="503" y="645"/>
                  </a:cubicBezTo>
                  <a:cubicBezTo>
                    <a:pt x="503" y="644"/>
                    <a:pt x="504" y="644"/>
                    <a:pt x="505" y="644"/>
                  </a:cubicBezTo>
                  <a:cubicBezTo>
                    <a:pt x="506" y="644"/>
                    <a:pt x="507" y="644"/>
                    <a:pt x="509" y="644"/>
                  </a:cubicBezTo>
                  <a:cubicBezTo>
                    <a:pt x="510" y="644"/>
                    <a:pt x="511" y="644"/>
                    <a:pt x="513" y="644"/>
                  </a:cubicBezTo>
                  <a:cubicBezTo>
                    <a:pt x="513" y="645"/>
                    <a:pt x="514" y="645"/>
                    <a:pt x="515" y="645"/>
                  </a:cubicBezTo>
                  <a:cubicBezTo>
                    <a:pt x="516" y="645"/>
                    <a:pt x="516" y="646"/>
                    <a:pt x="517" y="646"/>
                  </a:cubicBezTo>
                  <a:cubicBezTo>
                    <a:pt x="518" y="646"/>
                    <a:pt x="520" y="647"/>
                    <a:pt x="521" y="646"/>
                  </a:cubicBezTo>
                  <a:cubicBezTo>
                    <a:pt x="522" y="646"/>
                    <a:pt x="522" y="646"/>
                    <a:pt x="523" y="645"/>
                  </a:cubicBezTo>
                  <a:cubicBezTo>
                    <a:pt x="524" y="645"/>
                    <a:pt x="524" y="645"/>
                    <a:pt x="525" y="645"/>
                  </a:cubicBezTo>
                  <a:cubicBezTo>
                    <a:pt x="527" y="646"/>
                    <a:pt x="527" y="648"/>
                    <a:pt x="526" y="650"/>
                  </a:cubicBezTo>
                  <a:cubicBezTo>
                    <a:pt x="525" y="650"/>
                    <a:pt x="524" y="651"/>
                    <a:pt x="524" y="652"/>
                  </a:cubicBezTo>
                  <a:cubicBezTo>
                    <a:pt x="524" y="652"/>
                    <a:pt x="524" y="653"/>
                    <a:pt x="524" y="654"/>
                  </a:cubicBezTo>
                  <a:cubicBezTo>
                    <a:pt x="523" y="655"/>
                    <a:pt x="521" y="657"/>
                    <a:pt x="523" y="659"/>
                  </a:cubicBezTo>
                  <a:cubicBezTo>
                    <a:pt x="523" y="659"/>
                    <a:pt x="523" y="660"/>
                    <a:pt x="523" y="662"/>
                  </a:cubicBezTo>
                  <a:cubicBezTo>
                    <a:pt x="524" y="663"/>
                    <a:pt x="524" y="664"/>
                    <a:pt x="524" y="666"/>
                  </a:cubicBezTo>
                  <a:cubicBezTo>
                    <a:pt x="524" y="667"/>
                    <a:pt x="523" y="667"/>
                    <a:pt x="522" y="668"/>
                  </a:cubicBezTo>
                  <a:cubicBezTo>
                    <a:pt x="522" y="669"/>
                    <a:pt x="522" y="670"/>
                    <a:pt x="522" y="671"/>
                  </a:cubicBezTo>
                  <a:cubicBezTo>
                    <a:pt x="522" y="671"/>
                    <a:pt x="522" y="672"/>
                    <a:pt x="521" y="672"/>
                  </a:cubicBezTo>
                  <a:cubicBezTo>
                    <a:pt x="521" y="672"/>
                    <a:pt x="521" y="673"/>
                    <a:pt x="521" y="673"/>
                  </a:cubicBezTo>
                  <a:cubicBezTo>
                    <a:pt x="520" y="674"/>
                    <a:pt x="520" y="674"/>
                    <a:pt x="520" y="675"/>
                  </a:cubicBezTo>
                  <a:cubicBezTo>
                    <a:pt x="520" y="676"/>
                    <a:pt x="519" y="677"/>
                    <a:pt x="519" y="679"/>
                  </a:cubicBezTo>
                  <a:cubicBezTo>
                    <a:pt x="520" y="680"/>
                    <a:pt x="521" y="681"/>
                    <a:pt x="523" y="683"/>
                  </a:cubicBezTo>
                  <a:cubicBezTo>
                    <a:pt x="523" y="683"/>
                    <a:pt x="523" y="684"/>
                    <a:pt x="523" y="684"/>
                  </a:cubicBezTo>
                  <a:cubicBezTo>
                    <a:pt x="523" y="685"/>
                    <a:pt x="524" y="686"/>
                    <a:pt x="524" y="686"/>
                  </a:cubicBezTo>
                  <a:cubicBezTo>
                    <a:pt x="525" y="687"/>
                    <a:pt x="525" y="688"/>
                    <a:pt x="525" y="688"/>
                  </a:cubicBezTo>
                  <a:cubicBezTo>
                    <a:pt x="525" y="690"/>
                    <a:pt x="526" y="690"/>
                    <a:pt x="528" y="691"/>
                  </a:cubicBezTo>
                  <a:cubicBezTo>
                    <a:pt x="529" y="691"/>
                    <a:pt x="530" y="692"/>
                    <a:pt x="531" y="693"/>
                  </a:cubicBezTo>
                  <a:cubicBezTo>
                    <a:pt x="532" y="694"/>
                    <a:pt x="532" y="695"/>
                    <a:pt x="533" y="697"/>
                  </a:cubicBezTo>
                  <a:cubicBezTo>
                    <a:pt x="533" y="698"/>
                    <a:pt x="534" y="700"/>
                    <a:pt x="534" y="701"/>
                  </a:cubicBezTo>
                  <a:cubicBezTo>
                    <a:pt x="534" y="702"/>
                    <a:pt x="533" y="703"/>
                    <a:pt x="531" y="704"/>
                  </a:cubicBezTo>
                  <a:cubicBezTo>
                    <a:pt x="531" y="704"/>
                    <a:pt x="531" y="704"/>
                    <a:pt x="530" y="705"/>
                  </a:cubicBezTo>
                  <a:cubicBezTo>
                    <a:pt x="530" y="705"/>
                    <a:pt x="530" y="705"/>
                    <a:pt x="530" y="705"/>
                  </a:cubicBezTo>
                  <a:cubicBezTo>
                    <a:pt x="530" y="705"/>
                    <a:pt x="530" y="706"/>
                    <a:pt x="530" y="706"/>
                  </a:cubicBezTo>
                  <a:cubicBezTo>
                    <a:pt x="531" y="706"/>
                    <a:pt x="532" y="705"/>
                    <a:pt x="533" y="704"/>
                  </a:cubicBezTo>
                  <a:cubicBezTo>
                    <a:pt x="534" y="703"/>
                    <a:pt x="535" y="703"/>
                    <a:pt x="536" y="703"/>
                  </a:cubicBezTo>
                  <a:cubicBezTo>
                    <a:pt x="537" y="703"/>
                    <a:pt x="537" y="703"/>
                    <a:pt x="538" y="703"/>
                  </a:cubicBezTo>
                  <a:cubicBezTo>
                    <a:pt x="539" y="703"/>
                    <a:pt x="540" y="703"/>
                    <a:pt x="540" y="703"/>
                  </a:cubicBezTo>
                  <a:cubicBezTo>
                    <a:pt x="541" y="704"/>
                    <a:pt x="542" y="705"/>
                    <a:pt x="542" y="704"/>
                  </a:cubicBezTo>
                  <a:cubicBezTo>
                    <a:pt x="542" y="704"/>
                    <a:pt x="542" y="703"/>
                    <a:pt x="542" y="703"/>
                  </a:cubicBezTo>
                  <a:cubicBezTo>
                    <a:pt x="542" y="701"/>
                    <a:pt x="543" y="700"/>
                    <a:pt x="543" y="699"/>
                  </a:cubicBezTo>
                  <a:cubicBezTo>
                    <a:pt x="543" y="699"/>
                    <a:pt x="543" y="698"/>
                    <a:pt x="544" y="698"/>
                  </a:cubicBezTo>
                  <a:cubicBezTo>
                    <a:pt x="544" y="698"/>
                    <a:pt x="544" y="698"/>
                    <a:pt x="544" y="698"/>
                  </a:cubicBezTo>
                  <a:cubicBezTo>
                    <a:pt x="544" y="698"/>
                    <a:pt x="544" y="698"/>
                    <a:pt x="544" y="698"/>
                  </a:cubicBezTo>
                  <a:cubicBezTo>
                    <a:pt x="544" y="698"/>
                    <a:pt x="544" y="698"/>
                    <a:pt x="544" y="698"/>
                  </a:cubicBezTo>
                  <a:cubicBezTo>
                    <a:pt x="544" y="698"/>
                    <a:pt x="544" y="698"/>
                    <a:pt x="544" y="698"/>
                  </a:cubicBezTo>
                  <a:cubicBezTo>
                    <a:pt x="544" y="698"/>
                    <a:pt x="544" y="698"/>
                    <a:pt x="545" y="698"/>
                  </a:cubicBezTo>
                  <a:cubicBezTo>
                    <a:pt x="545" y="698"/>
                    <a:pt x="545" y="698"/>
                    <a:pt x="545" y="699"/>
                  </a:cubicBezTo>
                  <a:cubicBezTo>
                    <a:pt x="545" y="699"/>
                    <a:pt x="545" y="700"/>
                    <a:pt x="546" y="701"/>
                  </a:cubicBezTo>
                  <a:cubicBezTo>
                    <a:pt x="547" y="702"/>
                    <a:pt x="548" y="703"/>
                    <a:pt x="547" y="704"/>
                  </a:cubicBezTo>
                  <a:cubicBezTo>
                    <a:pt x="547" y="706"/>
                    <a:pt x="550" y="707"/>
                    <a:pt x="551" y="708"/>
                  </a:cubicBezTo>
                  <a:cubicBezTo>
                    <a:pt x="551" y="707"/>
                    <a:pt x="550" y="706"/>
                    <a:pt x="550" y="705"/>
                  </a:cubicBezTo>
                  <a:cubicBezTo>
                    <a:pt x="550" y="704"/>
                    <a:pt x="549" y="703"/>
                    <a:pt x="549" y="702"/>
                  </a:cubicBezTo>
                  <a:cubicBezTo>
                    <a:pt x="548" y="701"/>
                    <a:pt x="551" y="699"/>
                    <a:pt x="549" y="697"/>
                  </a:cubicBezTo>
                  <a:cubicBezTo>
                    <a:pt x="548" y="697"/>
                    <a:pt x="548" y="696"/>
                    <a:pt x="549" y="696"/>
                  </a:cubicBezTo>
                  <a:cubicBezTo>
                    <a:pt x="550" y="695"/>
                    <a:pt x="550" y="695"/>
                    <a:pt x="550" y="693"/>
                  </a:cubicBezTo>
                  <a:cubicBezTo>
                    <a:pt x="550" y="693"/>
                    <a:pt x="550" y="692"/>
                    <a:pt x="551" y="692"/>
                  </a:cubicBezTo>
                  <a:cubicBezTo>
                    <a:pt x="551" y="691"/>
                    <a:pt x="552" y="691"/>
                    <a:pt x="552" y="689"/>
                  </a:cubicBezTo>
                  <a:cubicBezTo>
                    <a:pt x="552" y="688"/>
                    <a:pt x="552" y="687"/>
                    <a:pt x="552" y="686"/>
                  </a:cubicBezTo>
                  <a:cubicBezTo>
                    <a:pt x="551" y="686"/>
                    <a:pt x="550" y="685"/>
                    <a:pt x="550" y="685"/>
                  </a:cubicBezTo>
                  <a:cubicBezTo>
                    <a:pt x="550" y="683"/>
                    <a:pt x="552" y="682"/>
                    <a:pt x="550" y="681"/>
                  </a:cubicBezTo>
                  <a:cubicBezTo>
                    <a:pt x="549" y="680"/>
                    <a:pt x="549" y="679"/>
                    <a:pt x="550" y="678"/>
                  </a:cubicBezTo>
                  <a:cubicBezTo>
                    <a:pt x="550" y="676"/>
                    <a:pt x="550" y="676"/>
                    <a:pt x="549" y="674"/>
                  </a:cubicBezTo>
                  <a:cubicBezTo>
                    <a:pt x="549" y="674"/>
                    <a:pt x="549" y="673"/>
                    <a:pt x="549" y="673"/>
                  </a:cubicBezTo>
                  <a:cubicBezTo>
                    <a:pt x="550" y="672"/>
                    <a:pt x="550" y="671"/>
                    <a:pt x="550" y="670"/>
                  </a:cubicBezTo>
                  <a:cubicBezTo>
                    <a:pt x="550" y="669"/>
                    <a:pt x="550" y="668"/>
                    <a:pt x="550" y="667"/>
                  </a:cubicBezTo>
                  <a:cubicBezTo>
                    <a:pt x="550" y="666"/>
                    <a:pt x="550" y="665"/>
                    <a:pt x="550" y="664"/>
                  </a:cubicBezTo>
                  <a:cubicBezTo>
                    <a:pt x="550" y="664"/>
                    <a:pt x="550" y="664"/>
                    <a:pt x="550" y="663"/>
                  </a:cubicBezTo>
                  <a:cubicBezTo>
                    <a:pt x="550" y="661"/>
                    <a:pt x="549" y="661"/>
                    <a:pt x="549" y="660"/>
                  </a:cubicBezTo>
                  <a:cubicBezTo>
                    <a:pt x="548" y="659"/>
                    <a:pt x="548" y="658"/>
                    <a:pt x="548" y="658"/>
                  </a:cubicBezTo>
                  <a:cubicBezTo>
                    <a:pt x="548" y="657"/>
                    <a:pt x="548" y="656"/>
                    <a:pt x="547" y="655"/>
                  </a:cubicBezTo>
                  <a:cubicBezTo>
                    <a:pt x="547" y="655"/>
                    <a:pt x="546" y="655"/>
                    <a:pt x="546" y="654"/>
                  </a:cubicBezTo>
                  <a:cubicBezTo>
                    <a:pt x="546" y="653"/>
                    <a:pt x="548" y="653"/>
                    <a:pt x="549" y="653"/>
                  </a:cubicBezTo>
                  <a:cubicBezTo>
                    <a:pt x="551" y="652"/>
                    <a:pt x="552" y="651"/>
                    <a:pt x="554" y="650"/>
                  </a:cubicBezTo>
                  <a:cubicBezTo>
                    <a:pt x="556" y="649"/>
                    <a:pt x="557" y="649"/>
                    <a:pt x="559" y="649"/>
                  </a:cubicBezTo>
                  <a:cubicBezTo>
                    <a:pt x="561" y="648"/>
                    <a:pt x="563" y="647"/>
                    <a:pt x="564" y="646"/>
                  </a:cubicBezTo>
                  <a:cubicBezTo>
                    <a:pt x="565" y="645"/>
                    <a:pt x="566" y="645"/>
                    <a:pt x="567" y="644"/>
                  </a:cubicBezTo>
                  <a:cubicBezTo>
                    <a:pt x="568" y="644"/>
                    <a:pt x="568" y="643"/>
                    <a:pt x="569" y="643"/>
                  </a:cubicBezTo>
                  <a:cubicBezTo>
                    <a:pt x="570" y="642"/>
                    <a:pt x="571" y="641"/>
                    <a:pt x="573" y="641"/>
                  </a:cubicBezTo>
                  <a:cubicBezTo>
                    <a:pt x="574" y="640"/>
                    <a:pt x="574" y="640"/>
                    <a:pt x="575" y="639"/>
                  </a:cubicBezTo>
                  <a:cubicBezTo>
                    <a:pt x="575" y="639"/>
                    <a:pt x="575" y="639"/>
                    <a:pt x="575" y="638"/>
                  </a:cubicBezTo>
                  <a:cubicBezTo>
                    <a:pt x="575" y="638"/>
                    <a:pt x="576" y="637"/>
                    <a:pt x="576" y="637"/>
                  </a:cubicBezTo>
                  <a:cubicBezTo>
                    <a:pt x="577" y="636"/>
                    <a:pt x="578" y="634"/>
                    <a:pt x="579" y="633"/>
                  </a:cubicBezTo>
                  <a:cubicBezTo>
                    <a:pt x="579" y="633"/>
                    <a:pt x="579" y="633"/>
                    <a:pt x="580" y="633"/>
                  </a:cubicBezTo>
                  <a:cubicBezTo>
                    <a:pt x="580" y="633"/>
                    <a:pt x="581" y="633"/>
                    <a:pt x="582" y="633"/>
                  </a:cubicBezTo>
                  <a:cubicBezTo>
                    <a:pt x="583" y="632"/>
                    <a:pt x="583" y="631"/>
                    <a:pt x="583" y="630"/>
                  </a:cubicBezTo>
                  <a:cubicBezTo>
                    <a:pt x="583" y="629"/>
                    <a:pt x="582" y="629"/>
                    <a:pt x="581" y="629"/>
                  </a:cubicBezTo>
                  <a:cubicBezTo>
                    <a:pt x="580" y="629"/>
                    <a:pt x="580" y="628"/>
                    <a:pt x="581" y="628"/>
                  </a:cubicBezTo>
                  <a:cubicBezTo>
                    <a:pt x="581" y="627"/>
                    <a:pt x="581" y="627"/>
                    <a:pt x="581" y="626"/>
                  </a:cubicBezTo>
                  <a:cubicBezTo>
                    <a:pt x="582" y="626"/>
                    <a:pt x="582" y="625"/>
                    <a:pt x="582" y="624"/>
                  </a:cubicBezTo>
                  <a:cubicBezTo>
                    <a:pt x="582" y="622"/>
                    <a:pt x="582" y="621"/>
                    <a:pt x="582" y="620"/>
                  </a:cubicBezTo>
                  <a:cubicBezTo>
                    <a:pt x="581" y="619"/>
                    <a:pt x="581" y="618"/>
                    <a:pt x="581" y="618"/>
                  </a:cubicBezTo>
                  <a:cubicBezTo>
                    <a:pt x="581" y="616"/>
                    <a:pt x="581" y="614"/>
                    <a:pt x="581" y="612"/>
                  </a:cubicBezTo>
                  <a:cubicBezTo>
                    <a:pt x="581" y="611"/>
                    <a:pt x="581" y="608"/>
                    <a:pt x="581" y="607"/>
                  </a:cubicBezTo>
                  <a:cubicBezTo>
                    <a:pt x="580" y="605"/>
                    <a:pt x="580" y="604"/>
                    <a:pt x="579" y="603"/>
                  </a:cubicBezTo>
                  <a:cubicBezTo>
                    <a:pt x="579" y="603"/>
                    <a:pt x="578" y="602"/>
                    <a:pt x="578" y="602"/>
                  </a:cubicBezTo>
                  <a:cubicBezTo>
                    <a:pt x="578" y="600"/>
                    <a:pt x="577" y="599"/>
                    <a:pt x="576" y="598"/>
                  </a:cubicBezTo>
                  <a:cubicBezTo>
                    <a:pt x="575" y="598"/>
                    <a:pt x="575" y="598"/>
                    <a:pt x="574" y="597"/>
                  </a:cubicBezTo>
                  <a:cubicBezTo>
                    <a:pt x="574" y="597"/>
                    <a:pt x="573" y="597"/>
                    <a:pt x="573" y="596"/>
                  </a:cubicBezTo>
                  <a:cubicBezTo>
                    <a:pt x="572" y="595"/>
                    <a:pt x="571" y="595"/>
                    <a:pt x="570" y="595"/>
                  </a:cubicBezTo>
                  <a:cubicBezTo>
                    <a:pt x="570" y="594"/>
                    <a:pt x="569" y="593"/>
                    <a:pt x="569" y="592"/>
                  </a:cubicBezTo>
                  <a:cubicBezTo>
                    <a:pt x="570" y="591"/>
                    <a:pt x="570" y="590"/>
                    <a:pt x="570" y="590"/>
                  </a:cubicBezTo>
                  <a:cubicBezTo>
                    <a:pt x="571" y="589"/>
                    <a:pt x="572" y="589"/>
                    <a:pt x="572" y="588"/>
                  </a:cubicBezTo>
                  <a:cubicBezTo>
                    <a:pt x="573" y="587"/>
                    <a:pt x="574" y="586"/>
                    <a:pt x="575" y="585"/>
                  </a:cubicBezTo>
                  <a:cubicBezTo>
                    <a:pt x="576" y="584"/>
                    <a:pt x="576" y="583"/>
                    <a:pt x="577" y="582"/>
                  </a:cubicBezTo>
                  <a:cubicBezTo>
                    <a:pt x="578" y="582"/>
                    <a:pt x="579" y="582"/>
                    <a:pt x="580" y="581"/>
                  </a:cubicBezTo>
                  <a:cubicBezTo>
                    <a:pt x="580" y="581"/>
                    <a:pt x="580" y="580"/>
                    <a:pt x="581" y="580"/>
                  </a:cubicBezTo>
                  <a:cubicBezTo>
                    <a:pt x="581" y="580"/>
                    <a:pt x="580" y="579"/>
                    <a:pt x="580" y="579"/>
                  </a:cubicBezTo>
                  <a:cubicBezTo>
                    <a:pt x="579" y="579"/>
                    <a:pt x="578" y="579"/>
                    <a:pt x="578" y="578"/>
                  </a:cubicBezTo>
                  <a:cubicBezTo>
                    <a:pt x="578" y="577"/>
                    <a:pt x="579" y="576"/>
                    <a:pt x="580" y="576"/>
                  </a:cubicBezTo>
                  <a:cubicBezTo>
                    <a:pt x="581" y="576"/>
                    <a:pt x="581" y="576"/>
                    <a:pt x="581" y="576"/>
                  </a:cubicBezTo>
                  <a:cubicBezTo>
                    <a:pt x="582" y="577"/>
                    <a:pt x="582" y="578"/>
                    <a:pt x="583" y="578"/>
                  </a:cubicBezTo>
                  <a:cubicBezTo>
                    <a:pt x="584" y="577"/>
                    <a:pt x="584" y="576"/>
                    <a:pt x="583" y="575"/>
                  </a:cubicBezTo>
                  <a:cubicBezTo>
                    <a:pt x="582" y="574"/>
                    <a:pt x="585" y="573"/>
                    <a:pt x="586" y="572"/>
                  </a:cubicBezTo>
                  <a:cubicBezTo>
                    <a:pt x="586" y="571"/>
                    <a:pt x="586" y="570"/>
                    <a:pt x="586" y="570"/>
                  </a:cubicBezTo>
                  <a:cubicBezTo>
                    <a:pt x="586" y="569"/>
                    <a:pt x="587" y="568"/>
                    <a:pt x="586" y="568"/>
                  </a:cubicBezTo>
                  <a:cubicBezTo>
                    <a:pt x="586" y="568"/>
                    <a:pt x="585" y="568"/>
                    <a:pt x="585" y="567"/>
                  </a:cubicBezTo>
                  <a:cubicBezTo>
                    <a:pt x="585" y="567"/>
                    <a:pt x="585" y="567"/>
                    <a:pt x="585" y="567"/>
                  </a:cubicBezTo>
                  <a:cubicBezTo>
                    <a:pt x="585" y="566"/>
                    <a:pt x="585" y="565"/>
                    <a:pt x="584" y="564"/>
                  </a:cubicBezTo>
                  <a:cubicBezTo>
                    <a:pt x="584" y="564"/>
                    <a:pt x="584" y="563"/>
                    <a:pt x="583" y="563"/>
                  </a:cubicBezTo>
                  <a:cubicBezTo>
                    <a:pt x="583" y="562"/>
                    <a:pt x="584" y="562"/>
                    <a:pt x="584" y="562"/>
                  </a:cubicBezTo>
                  <a:cubicBezTo>
                    <a:pt x="585" y="561"/>
                    <a:pt x="586" y="561"/>
                    <a:pt x="585" y="560"/>
                  </a:cubicBezTo>
                  <a:cubicBezTo>
                    <a:pt x="585" y="560"/>
                    <a:pt x="585" y="560"/>
                    <a:pt x="585" y="559"/>
                  </a:cubicBezTo>
                  <a:cubicBezTo>
                    <a:pt x="584" y="559"/>
                    <a:pt x="585" y="558"/>
                    <a:pt x="585" y="557"/>
                  </a:cubicBezTo>
                  <a:cubicBezTo>
                    <a:pt x="585" y="557"/>
                    <a:pt x="585" y="556"/>
                    <a:pt x="585" y="556"/>
                  </a:cubicBezTo>
                  <a:cubicBezTo>
                    <a:pt x="586" y="555"/>
                    <a:pt x="584" y="555"/>
                    <a:pt x="584" y="555"/>
                  </a:cubicBezTo>
                  <a:cubicBezTo>
                    <a:pt x="583" y="555"/>
                    <a:pt x="581" y="556"/>
                    <a:pt x="580" y="555"/>
                  </a:cubicBezTo>
                  <a:cubicBezTo>
                    <a:pt x="579" y="554"/>
                    <a:pt x="580" y="554"/>
                    <a:pt x="580" y="553"/>
                  </a:cubicBezTo>
                  <a:cubicBezTo>
                    <a:pt x="582" y="552"/>
                    <a:pt x="582" y="551"/>
                    <a:pt x="583" y="549"/>
                  </a:cubicBezTo>
                  <a:cubicBezTo>
                    <a:pt x="584" y="549"/>
                    <a:pt x="585" y="548"/>
                    <a:pt x="585" y="548"/>
                  </a:cubicBezTo>
                  <a:cubicBezTo>
                    <a:pt x="586" y="547"/>
                    <a:pt x="587" y="546"/>
                    <a:pt x="586" y="545"/>
                  </a:cubicBezTo>
                  <a:cubicBezTo>
                    <a:pt x="586" y="544"/>
                    <a:pt x="588" y="544"/>
                    <a:pt x="588" y="543"/>
                  </a:cubicBezTo>
                  <a:cubicBezTo>
                    <a:pt x="589" y="542"/>
                    <a:pt x="587" y="541"/>
                    <a:pt x="587" y="540"/>
                  </a:cubicBezTo>
                  <a:cubicBezTo>
                    <a:pt x="586" y="540"/>
                    <a:pt x="586" y="540"/>
                    <a:pt x="586" y="539"/>
                  </a:cubicBezTo>
                  <a:cubicBezTo>
                    <a:pt x="585" y="538"/>
                    <a:pt x="584" y="536"/>
                    <a:pt x="585" y="535"/>
                  </a:cubicBezTo>
                  <a:cubicBezTo>
                    <a:pt x="585" y="534"/>
                    <a:pt x="586" y="534"/>
                    <a:pt x="586" y="533"/>
                  </a:cubicBezTo>
                  <a:cubicBezTo>
                    <a:pt x="586" y="532"/>
                    <a:pt x="586" y="531"/>
                    <a:pt x="586" y="530"/>
                  </a:cubicBezTo>
                  <a:cubicBezTo>
                    <a:pt x="586" y="529"/>
                    <a:pt x="586" y="529"/>
                    <a:pt x="587" y="528"/>
                  </a:cubicBezTo>
                  <a:cubicBezTo>
                    <a:pt x="588" y="528"/>
                    <a:pt x="589" y="529"/>
                    <a:pt x="589" y="528"/>
                  </a:cubicBezTo>
                  <a:cubicBezTo>
                    <a:pt x="589" y="527"/>
                    <a:pt x="589" y="526"/>
                    <a:pt x="589" y="526"/>
                  </a:cubicBezTo>
                  <a:cubicBezTo>
                    <a:pt x="590" y="525"/>
                    <a:pt x="591" y="526"/>
                    <a:pt x="592" y="526"/>
                  </a:cubicBezTo>
                  <a:cubicBezTo>
                    <a:pt x="593" y="525"/>
                    <a:pt x="595" y="525"/>
                    <a:pt x="596" y="526"/>
                  </a:cubicBezTo>
                  <a:cubicBezTo>
                    <a:pt x="597" y="527"/>
                    <a:pt x="598" y="527"/>
                    <a:pt x="599" y="528"/>
                  </a:cubicBezTo>
                  <a:cubicBezTo>
                    <a:pt x="600" y="528"/>
                    <a:pt x="601" y="528"/>
                    <a:pt x="602" y="529"/>
                  </a:cubicBezTo>
                  <a:cubicBezTo>
                    <a:pt x="604" y="529"/>
                    <a:pt x="605" y="529"/>
                    <a:pt x="607" y="530"/>
                  </a:cubicBezTo>
                  <a:cubicBezTo>
                    <a:pt x="607" y="530"/>
                    <a:pt x="609" y="531"/>
                    <a:pt x="608" y="532"/>
                  </a:cubicBezTo>
                  <a:cubicBezTo>
                    <a:pt x="608" y="532"/>
                    <a:pt x="608" y="532"/>
                    <a:pt x="607" y="533"/>
                  </a:cubicBezTo>
                  <a:cubicBezTo>
                    <a:pt x="607" y="533"/>
                    <a:pt x="606" y="533"/>
                    <a:pt x="605" y="533"/>
                  </a:cubicBezTo>
                  <a:cubicBezTo>
                    <a:pt x="606" y="533"/>
                    <a:pt x="607" y="533"/>
                    <a:pt x="608" y="533"/>
                  </a:cubicBezTo>
                  <a:cubicBezTo>
                    <a:pt x="610" y="533"/>
                    <a:pt x="611" y="533"/>
                    <a:pt x="611" y="532"/>
                  </a:cubicBezTo>
                  <a:cubicBezTo>
                    <a:pt x="612" y="530"/>
                    <a:pt x="613" y="531"/>
                    <a:pt x="614" y="531"/>
                  </a:cubicBezTo>
                  <a:cubicBezTo>
                    <a:pt x="615" y="532"/>
                    <a:pt x="616" y="532"/>
                    <a:pt x="617" y="533"/>
                  </a:cubicBezTo>
                  <a:cubicBezTo>
                    <a:pt x="618" y="533"/>
                    <a:pt x="619" y="533"/>
                    <a:pt x="619" y="532"/>
                  </a:cubicBezTo>
                  <a:cubicBezTo>
                    <a:pt x="620" y="532"/>
                    <a:pt x="620" y="532"/>
                    <a:pt x="620" y="531"/>
                  </a:cubicBezTo>
                  <a:cubicBezTo>
                    <a:pt x="620" y="531"/>
                    <a:pt x="620" y="531"/>
                    <a:pt x="621" y="531"/>
                  </a:cubicBezTo>
                  <a:cubicBezTo>
                    <a:pt x="622" y="531"/>
                    <a:pt x="623" y="530"/>
                    <a:pt x="623" y="530"/>
                  </a:cubicBezTo>
                  <a:cubicBezTo>
                    <a:pt x="624" y="529"/>
                    <a:pt x="626" y="530"/>
                    <a:pt x="627" y="530"/>
                  </a:cubicBezTo>
                  <a:cubicBezTo>
                    <a:pt x="628" y="532"/>
                    <a:pt x="629" y="533"/>
                    <a:pt x="630" y="535"/>
                  </a:cubicBezTo>
                  <a:cubicBezTo>
                    <a:pt x="631" y="536"/>
                    <a:pt x="633" y="536"/>
                    <a:pt x="633" y="537"/>
                  </a:cubicBezTo>
                  <a:cubicBezTo>
                    <a:pt x="634" y="538"/>
                    <a:pt x="633" y="539"/>
                    <a:pt x="632" y="541"/>
                  </a:cubicBezTo>
                  <a:cubicBezTo>
                    <a:pt x="633" y="540"/>
                    <a:pt x="633" y="540"/>
                    <a:pt x="633" y="540"/>
                  </a:cubicBezTo>
                  <a:cubicBezTo>
                    <a:pt x="633" y="540"/>
                    <a:pt x="634" y="540"/>
                    <a:pt x="634" y="540"/>
                  </a:cubicBezTo>
                  <a:cubicBezTo>
                    <a:pt x="635" y="541"/>
                    <a:pt x="636" y="542"/>
                    <a:pt x="636" y="542"/>
                  </a:cubicBezTo>
                  <a:cubicBezTo>
                    <a:pt x="637" y="543"/>
                    <a:pt x="637" y="543"/>
                    <a:pt x="637" y="543"/>
                  </a:cubicBezTo>
                  <a:cubicBezTo>
                    <a:pt x="637" y="544"/>
                    <a:pt x="636" y="545"/>
                    <a:pt x="637" y="545"/>
                  </a:cubicBezTo>
                  <a:cubicBezTo>
                    <a:pt x="637" y="545"/>
                    <a:pt x="637" y="545"/>
                    <a:pt x="638" y="545"/>
                  </a:cubicBezTo>
                  <a:cubicBezTo>
                    <a:pt x="638" y="545"/>
                    <a:pt x="639" y="545"/>
                    <a:pt x="640" y="545"/>
                  </a:cubicBezTo>
                  <a:cubicBezTo>
                    <a:pt x="640" y="546"/>
                    <a:pt x="640" y="546"/>
                    <a:pt x="640" y="547"/>
                  </a:cubicBezTo>
                  <a:cubicBezTo>
                    <a:pt x="640" y="547"/>
                    <a:pt x="639" y="547"/>
                    <a:pt x="639" y="547"/>
                  </a:cubicBezTo>
                  <a:cubicBezTo>
                    <a:pt x="638" y="547"/>
                    <a:pt x="638" y="548"/>
                    <a:pt x="638" y="548"/>
                  </a:cubicBezTo>
                  <a:cubicBezTo>
                    <a:pt x="637" y="548"/>
                    <a:pt x="637" y="548"/>
                    <a:pt x="637" y="548"/>
                  </a:cubicBezTo>
                  <a:cubicBezTo>
                    <a:pt x="635" y="549"/>
                    <a:pt x="637" y="549"/>
                    <a:pt x="637" y="550"/>
                  </a:cubicBezTo>
                  <a:cubicBezTo>
                    <a:pt x="638" y="550"/>
                    <a:pt x="638" y="551"/>
                    <a:pt x="639" y="552"/>
                  </a:cubicBezTo>
                  <a:cubicBezTo>
                    <a:pt x="639" y="553"/>
                    <a:pt x="640" y="554"/>
                    <a:pt x="641" y="553"/>
                  </a:cubicBezTo>
                  <a:cubicBezTo>
                    <a:pt x="641" y="553"/>
                    <a:pt x="641" y="553"/>
                    <a:pt x="642" y="553"/>
                  </a:cubicBezTo>
                  <a:cubicBezTo>
                    <a:pt x="642" y="552"/>
                    <a:pt x="642" y="552"/>
                    <a:pt x="642" y="552"/>
                  </a:cubicBezTo>
                  <a:cubicBezTo>
                    <a:pt x="643" y="552"/>
                    <a:pt x="644" y="553"/>
                    <a:pt x="644" y="553"/>
                  </a:cubicBezTo>
                  <a:cubicBezTo>
                    <a:pt x="644" y="554"/>
                    <a:pt x="644" y="554"/>
                    <a:pt x="645" y="554"/>
                  </a:cubicBezTo>
                  <a:cubicBezTo>
                    <a:pt x="645" y="554"/>
                    <a:pt x="645" y="555"/>
                    <a:pt x="646" y="555"/>
                  </a:cubicBezTo>
                  <a:cubicBezTo>
                    <a:pt x="647" y="555"/>
                    <a:pt x="647" y="555"/>
                    <a:pt x="648" y="556"/>
                  </a:cubicBezTo>
                  <a:cubicBezTo>
                    <a:pt x="649" y="556"/>
                    <a:pt x="649" y="555"/>
                    <a:pt x="649" y="555"/>
                  </a:cubicBezTo>
                  <a:cubicBezTo>
                    <a:pt x="650" y="555"/>
                    <a:pt x="650" y="554"/>
                    <a:pt x="651" y="555"/>
                  </a:cubicBezTo>
                  <a:cubicBezTo>
                    <a:pt x="652" y="555"/>
                    <a:pt x="653" y="555"/>
                    <a:pt x="653" y="556"/>
                  </a:cubicBezTo>
                  <a:cubicBezTo>
                    <a:pt x="654" y="557"/>
                    <a:pt x="653" y="558"/>
                    <a:pt x="654" y="559"/>
                  </a:cubicBezTo>
                  <a:cubicBezTo>
                    <a:pt x="654" y="559"/>
                    <a:pt x="654" y="560"/>
                    <a:pt x="655" y="559"/>
                  </a:cubicBezTo>
                  <a:cubicBezTo>
                    <a:pt x="655" y="559"/>
                    <a:pt x="655" y="558"/>
                    <a:pt x="655" y="558"/>
                  </a:cubicBezTo>
                  <a:cubicBezTo>
                    <a:pt x="655" y="557"/>
                    <a:pt x="656" y="557"/>
                    <a:pt x="656" y="557"/>
                  </a:cubicBezTo>
                  <a:cubicBezTo>
                    <a:pt x="656" y="556"/>
                    <a:pt x="656" y="555"/>
                    <a:pt x="657" y="555"/>
                  </a:cubicBezTo>
                  <a:cubicBezTo>
                    <a:pt x="657" y="555"/>
                    <a:pt x="658" y="555"/>
                    <a:pt x="658" y="555"/>
                  </a:cubicBezTo>
                  <a:cubicBezTo>
                    <a:pt x="658" y="557"/>
                    <a:pt x="658" y="558"/>
                    <a:pt x="658" y="560"/>
                  </a:cubicBezTo>
                  <a:cubicBezTo>
                    <a:pt x="658" y="561"/>
                    <a:pt x="657" y="562"/>
                    <a:pt x="656" y="562"/>
                  </a:cubicBezTo>
                  <a:cubicBezTo>
                    <a:pt x="655" y="563"/>
                    <a:pt x="654" y="564"/>
                    <a:pt x="654" y="565"/>
                  </a:cubicBezTo>
                  <a:cubicBezTo>
                    <a:pt x="654" y="566"/>
                    <a:pt x="654" y="567"/>
                    <a:pt x="655" y="567"/>
                  </a:cubicBezTo>
                  <a:cubicBezTo>
                    <a:pt x="655" y="568"/>
                    <a:pt x="655" y="570"/>
                    <a:pt x="654" y="570"/>
                  </a:cubicBezTo>
                  <a:cubicBezTo>
                    <a:pt x="654" y="571"/>
                    <a:pt x="653" y="571"/>
                    <a:pt x="653" y="570"/>
                  </a:cubicBezTo>
                  <a:cubicBezTo>
                    <a:pt x="652" y="568"/>
                    <a:pt x="651" y="572"/>
                    <a:pt x="651" y="573"/>
                  </a:cubicBezTo>
                  <a:cubicBezTo>
                    <a:pt x="651" y="574"/>
                    <a:pt x="650" y="573"/>
                    <a:pt x="649" y="573"/>
                  </a:cubicBezTo>
                  <a:cubicBezTo>
                    <a:pt x="648" y="573"/>
                    <a:pt x="648" y="573"/>
                    <a:pt x="647" y="573"/>
                  </a:cubicBezTo>
                  <a:cubicBezTo>
                    <a:pt x="646" y="572"/>
                    <a:pt x="645" y="572"/>
                    <a:pt x="644" y="573"/>
                  </a:cubicBezTo>
                  <a:cubicBezTo>
                    <a:pt x="644" y="573"/>
                    <a:pt x="645" y="573"/>
                    <a:pt x="645" y="573"/>
                  </a:cubicBezTo>
                  <a:cubicBezTo>
                    <a:pt x="646" y="574"/>
                    <a:pt x="646" y="574"/>
                    <a:pt x="647" y="574"/>
                  </a:cubicBezTo>
                  <a:cubicBezTo>
                    <a:pt x="648" y="574"/>
                    <a:pt x="648" y="574"/>
                    <a:pt x="649" y="574"/>
                  </a:cubicBezTo>
                  <a:cubicBezTo>
                    <a:pt x="649" y="574"/>
                    <a:pt x="650" y="575"/>
                    <a:pt x="650" y="575"/>
                  </a:cubicBezTo>
                  <a:cubicBezTo>
                    <a:pt x="651" y="575"/>
                    <a:pt x="651" y="575"/>
                    <a:pt x="652" y="576"/>
                  </a:cubicBezTo>
                  <a:cubicBezTo>
                    <a:pt x="653" y="576"/>
                    <a:pt x="653" y="577"/>
                    <a:pt x="653" y="578"/>
                  </a:cubicBezTo>
                  <a:cubicBezTo>
                    <a:pt x="653" y="579"/>
                    <a:pt x="653" y="579"/>
                    <a:pt x="653" y="581"/>
                  </a:cubicBezTo>
                  <a:cubicBezTo>
                    <a:pt x="653" y="582"/>
                    <a:pt x="653" y="582"/>
                    <a:pt x="652" y="583"/>
                  </a:cubicBezTo>
                  <a:cubicBezTo>
                    <a:pt x="651" y="585"/>
                    <a:pt x="651" y="586"/>
                    <a:pt x="652" y="588"/>
                  </a:cubicBezTo>
                  <a:cubicBezTo>
                    <a:pt x="652" y="589"/>
                    <a:pt x="652" y="589"/>
                    <a:pt x="652" y="590"/>
                  </a:cubicBezTo>
                  <a:cubicBezTo>
                    <a:pt x="653" y="590"/>
                    <a:pt x="653" y="590"/>
                    <a:pt x="653" y="591"/>
                  </a:cubicBezTo>
                  <a:cubicBezTo>
                    <a:pt x="653" y="591"/>
                    <a:pt x="653" y="591"/>
                    <a:pt x="652" y="591"/>
                  </a:cubicBezTo>
                  <a:cubicBezTo>
                    <a:pt x="652" y="591"/>
                    <a:pt x="652" y="591"/>
                    <a:pt x="651" y="591"/>
                  </a:cubicBezTo>
                  <a:cubicBezTo>
                    <a:pt x="652" y="592"/>
                    <a:pt x="653" y="593"/>
                    <a:pt x="654" y="593"/>
                  </a:cubicBezTo>
                  <a:cubicBezTo>
                    <a:pt x="654" y="594"/>
                    <a:pt x="655" y="594"/>
                    <a:pt x="655" y="594"/>
                  </a:cubicBezTo>
                  <a:cubicBezTo>
                    <a:pt x="655" y="594"/>
                    <a:pt x="655" y="594"/>
                    <a:pt x="655" y="595"/>
                  </a:cubicBezTo>
                  <a:cubicBezTo>
                    <a:pt x="656" y="594"/>
                    <a:pt x="656" y="594"/>
                    <a:pt x="656" y="594"/>
                  </a:cubicBezTo>
                  <a:cubicBezTo>
                    <a:pt x="656" y="594"/>
                    <a:pt x="656" y="593"/>
                    <a:pt x="656" y="592"/>
                  </a:cubicBezTo>
                  <a:cubicBezTo>
                    <a:pt x="656" y="592"/>
                    <a:pt x="656" y="592"/>
                    <a:pt x="656" y="592"/>
                  </a:cubicBezTo>
                  <a:cubicBezTo>
                    <a:pt x="657" y="592"/>
                    <a:pt x="658" y="593"/>
                    <a:pt x="659" y="594"/>
                  </a:cubicBezTo>
                  <a:cubicBezTo>
                    <a:pt x="660" y="594"/>
                    <a:pt x="659" y="596"/>
                    <a:pt x="660" y="596"/>
                  </a:cubicBezTo>
                  <a:cubicBezTo>
                    <a:pt x="660" y="597"/>
                    <a:pt x="660" y="597"/>
                    <a:pt x="660" y="597"/>
                  </a:cubicBezTo>
                  <a:cubicBezTo>
                    <a:pt x="660" y="598"/>
                    <a:pt x="660" y="598"/>
                    <a:pt x="660" y="599"/>
                  </a:cubicBezTo>
                  <a:cubicBezTo>
                    <a:pt x="660" y="600"/>
                    <a:pt x="660" y="601"/>
                    <a:pt x="659" y="601"/>
                  </a:cubicBezTo>
                  <a:cubicBezTo>
                    <a:pt x="658" y="602"/>
                    <a:pt x="657" y="604"/>
                    <a:pt x="656" y="606"/>
                  </a:cubicBezTo>
                  <a:cubicBezTo>
                    <a:pt x="656" y="607"/>
                    <a:pt x="656" y="608"/>
                    <a:pt x="657" y="607"/>
                  </a:cubicBezTo>
                  <a:cubicBezTo>
                    <a:pt x="658" y="607"/>
                    <a:pt x="659" y="606"/>
                    <a:pt x="659" y="605"/>
                  </a:cubicBezTo>
                  <a:cubicBezTo>
                    <a:pt x="660" y="605"/>
                    <a:pt x="660" y="604"/>
                    <a:pt x="660" y="603"/>
                  </a:cubicBezTo>
                  <a:cubicBezTo>
                    <a:pt x="660" y="603"/>
                    <a:pt x="661" y="603"/>
                    <a:pt x="661" y="602"/>
                  </a:cubicBezTo>
                  <a:cubicBezTo>
                    <a:pt x="662" y="602"/>
                    <a:pt x="663" y="601"/>
                    <a:pt x="664" y="600"/>
                  </a:cubicBezTo>
                  <a:cubicBezTo>
                    <a:pt x="664" y="599"/>
                    <a:pt x="664" y="598"/>
                    <a:pt x="665" y="599"/>
                  </a:cubicBezTo>
                  <a:cubicBezTo>
                    <a:pt x="665" y="599"/>
                    <a:pt x="665" y="601"/>
                    <a:pt x="665" y="601"/>
                  </a:cubicBezTo>
                  <a:cubicBezTo>
                    <a:pt x="665" y="602"/>
                    <a:pt x="664" y="603"/>
                    <a:pt x="664" y="604"/>
                  </a:cubicBezTo>
                  <a:cubicBezTo>
                    <a:pt x="664" y="605"/>
                    <a:pt x="664" y="605"/>
                    <a:pt x="664" y="606"/>
                  </a:cubicBezTo>
                  <a:cubicBezTo>
                    <a:pt x="663" y="607"/>
                    <a:pt x="665" y="607"/>
                    <a:pt x="665" y="606"/>
                  </a:cubicBezTo>
                  <a:cubicBezTo>
                    <a:pt x="666" y="605"/>
                    <a:pt x="665" y="603"/>
                    <a:pt x="666" y="603"/>
                  </a:cubicBezTo>
                  <a:cubicBezTo>
                    <a:pt x="667" y="602"/>
                    <a:pt x="668" y="602"/>
                    <a:pt x="669" y="602"/>
                  </a:cubicBezTo>
                  <a:cubicBezTo>
                    <a:pt x="670" y="602"/>
                    <a:pt x="670" y="601"/>
                    <a:pt x="671" y="601"/>
                  </a:cubicBezTo>
                  <a:cubicBezTo>
                    <a:pt x="671" y="600"/>
                    <a:pt x="671" y="600"/>
                    <a:pt x="671" y="600"/>
                  </a:cubicBezTo>
                  <a:cubicBezTo>
                    <a:pt x="672" y="600"/>
                    <a:pt x="672" y="600"/>
                    <a:pt x="673" y="600"/>
                  </a:cubicBezTo>
                  <a:cubicBezTo>
                    <a:pt x="673" y="601"/>
                    <a:pt x="674" y="600"/>
                    <a:pt x="674" y="600"/>
                  </a:cubicBezTo>
                  <a:cubicBezTo>
                    <a:pt x="675" y="600"/>
                    <a:pt x="676" y="599"/>
                    <a:pt x="676" y="599"/>
                  </a:cubicBezTo>
                  <a:cubicBezTo>
                    <a:pt x="676" y="599"/>
                    <a:pt x="676" y="598"/>
                    <a:pt x="676" y="598"/>
                  </a:cubicBezTo>
                  <a:cubicBezTo>
                    <a:pt x="676" y="597"/>
                    <a:pt x="677" y="595"/>
                    <a:pt x="678" y="595"/>
                  </a:cubicBezTo>
                  <a:cubicBezTo>
                    <a:pt x="678" y="595"/>
                    <a:pt x="679" y="594"/>
                    <a:pt x="680" y="595"/>
                  </a:cubicBezTo>
                  <a:cubicBezTo>
                    <a:pt x="681" y="596"/>
                    <a:pt x="680" y="597"/>
                    <a:pt x="681" y="599"/>
                  </a:cubicBezTo>
                  <a:cubicBezTo>
                    <a:pt x="681" y="599"/>
                    <a:pt x="682" y="598"/>
                    <a:pt x="682" y="598"/>
                  </a:cubicBezTo>
                  <a:cubicBezTo>
                    <a:pt x="682" y="597"/>
                    <a:pt x="682" y="597"/>
                    <a:pt x="682" y="596"/>
                  </a:cubicBezTo>
                  <a:cubicBezTo>
                    <a:pt x="682" y="596"/>
                    <a:pt x="682" y="595"/>
                    <a:pt x="683" y="595"/>
                  </a:cubicBezTo>
                  <a:cubicBezTo>
                    <a:pt x="683" y="594"/>
                    <a:pt x="683" y="593"/>
                    <a:pt x="683" y="592"/>
                  </a:cubicBezTo>
                  <a:cubicBezTo>
                    <a:pt x="683" y="592"/>
                    <a:pt x="683" y="592"/>
                    <a:pt x="684" y="591"/>
                  </a:cubicBezTo>
                  <a:cubicBezTo>
                    <a:pt x="685" y="591"/>
                    <a:pt x="686" y="591"/>
                    <a:pt x="686" y="590"/>
                  </a:cubicBezTo>
                  <a:cubicBezTo>
                    <a:pt x="686" y="589"/>
                    <a:pt x="686" y="589"/>
                    <a:pt x="686" y="588"/>
                  </a:cubicBezTo>
                  <a:cubicBezTo>
                    <a:pt x="686" y="588"/>
                    <a:pt x="687" y="588"/>
                    <a:pt x="687" y="588"/>
                  </a:cubicBezTo>
                  <a:cubicBezTo>
                    <a:pt x="688" y="587"/>
                    <a:pt x="688" y="586"/>
                    <a:pt x="688" y="585"/>
                  </a:cubicBezTo>
                  <a:cubicBezTo>
                    <a:pt x="689" y="585"/>
                    <a:pt x="689" y="584"/>
                    <a:pt x="690" y="585"/>
                  </a:cubicBezTo>
                  <a:cubicBezTo>
                    <a:pt x="690" y="585"/>
                    <a:pt x="691" y="585"/>
                    <a:pt x="691" y="585"/>
                  </a:cubicBezTo>
                  <a:cubicBezTo>
                    <a:pt x="691" y="586"/>
                    <a:pt x="692" y="585"/>
                    <a:pt x="692" y="585"/>
                  </a:cubicBezTo>
                  <a:cubicBezTo>
                    <a:pt x="691" y="584"/>
                    <a:pt x="691" y="584"/>
                    <a:pt x="690" y="583"/>
                  </a:cubicBezTo>
                  <a:cubicBezTo>
                    <a:pt x="689" y="583"/>
                    <a:pt x="689" y="583"/>
                    <a:pt x="689" y="582"/>
                  </a:cubicBezTo>
                  <a:cubicBezTo>
                    <a:pt x="689" y="582"/>
                    <a:pt x="689" y="581"/>
                    <a:pt x="689" y="581"/>
                  </a:cubicBezTo>
                  <a:cubicBezTo>
                    <a:pt x="690" y="580"/>
                    <a:pt x="690" y="580"/>
                    <a:pt x="690" y="580"/>
                  </a:cubicBezTo>
                  <a:cubicBezTo>
                    <a:pt x="690" y="579"/>
                    <a:pt x="691" y="579"/>
                    <a:pt x="691" y="579"/>
                  </a:cubicBezTo>
                  <a:cubicBezTo>
                    <a:pt x="692" y="579"/>
                    <a:pt x="692" y="579"/>
                    <a:pt x="692" y="578"/>
                  </a:cubicBezTo>
                  <a:cubicBezTo>
                    <a:pt x="692" y="578"/>
                    <a:pt x="692" y="578"/>
                    <a:pt x="692" y="578"/>
                  </a:cubicBezTo>
                  <a:cubicBezTo>
                    <a:pt x="692" y="576"/>
                    <a:pt x="693" y="576"/>
                    <a:pt x="693" y="575"/>
                  </a:cubicBezTo>
                  <a:cubicBezTo>
                    <a:pt x="694" y="573"/>
                    <a:pt x="694" y="572"/>
                    <a:pt x="695" y="571"/>
                  </a:cubicBezTo>
                  <a:cubicBezTo>
                    <a:pt x="696" y="570"/>
                    <a:pt x="695" y="568"/>
                    <a:pt x="696" y="567"/>
                  </a:cubicBezTo>
                  <a:cubicBezTo>
                    <a:pt x="697" y="567"/>
                    <a:pt x="698" y="567"/>
                    <a:pt x="699" y="567"/>
                  </a:cubicBezTo>
                  <a:cubicBezTo>
                    <a:pt x="699" y="567"/>
                    <a:pt x="700" y="567"/>
                    <a:pt x="700" y="568"/>
                  </a:cubicBezTo>
                  <a:cubicBezTo>
                    <a:pt x="700" y="568"/>
                    <a:pt x="699" y="568"/>
                    <a:pt x="699" y="568"/>
                  </a:cubicBezTo>
                  <a:cubicBezTo>
                    <a:pt x="700" y="568"/>
                    <a:pt x="700" y="568"/>
                    <a:pt x="700" y="569"/>
                  </a:cubicBezTo>
                  <a:cubicBezTo>
                    <a:pt x="701" y="569"/>
                    <a:pt x="700" y="570"/>
                    <a:pt x="700" y="570"/>
                  </a:cubicBezTo>
                  <a:cubicBezTo>
                    <a:pt x="699" y="571"/>
                    <a:pt x="700" y="571"/>
                    <a:pt x="700" y="572"/>
                  </a:cubicBezTo>
                  <a:cubicBezTo>
                    <a:pt x="700" y="572"/>
                    <a:pt x="700" y="573"/>
                    <a:pt x="699" y="573"/>
                  </a:cubicBezTo>
                  <a:cubicBezTo>
                    <a:pt x="699" y="573"/>
                    <a:pt x="699" y="573"/>
                    <a:pt x="698" y="573"/>
                  </a:cubicBezTo>
                  <a:cubicBezTo>
                    <a:pt x="698" y="574"/>
                    <a:pt x="699" y="574"/>
                    <a:pt x="699" y="574"/>
                  </a:cubicBezTo>
                  <a:cubicBezTo>
                    <a:pt x="699" y="574"/>
                    <a:pt x="699" y="574"/>
                    <a:pt x="700" y="574"/>
                  </a:cubicBezTo>
                  <a:cubicBezTo>
                    <a:pt x="700" y="574"/>
                    <a:pt x="700" y="574"/>
                    <a:pt x="700" y="574"/>
                  </a:cubicBezTo>
                  <a:cubicBezTo>
                    <a:pt x="700" y="574"/>
                    <a:pt x="700" y="574"/>
                    <a:pt x="700" y="574"/>
                  </a:cubicBezTo>
                  <a:cubicBezTo>
                    <a:pt x="700" y="574"/>
                    <a:pt x="700" y="574"/>
                    <a:pt x="700" y="574"/>
                  </a:cubicBezTo>
                  <a:cubicBezTo>
                    <a:pt x="700" y="574"/>
                    <a:pt x="700" y="574"/>
                    <a:pt x="700" y="574"/>
                  </a:cubicBezTo>
                  <a:cubicBezTo>
                    <a:pt x="700" y="574"/>
                    <a:pt x="701" y="574"/>
                    <a:pt x="701" y="575"/>
                  </a:cubicBezTo>
                  <a:cubicBezTo>
                    <a:pt x="701" y="575"/>
                    <a:pt x="700" y="576"/>
                    <a:pt x="701" y="577"/>
                  </a:cubicBezTo>
                  <a:cubicBezTo>
                    <a:pt x="701" y="577"/>
                    <a:pt x="702" y="577"/>
                    <a:pt x="702" y="577"/>
                  </a:cubicBezTo>
                  <a:cubicBezTo>
                    <a:pt x="702" y="578"/>
                    <a:pt x="702" y="578"/>
                    <a:pt x="702" y="579"/>
                  </a:cubicBezTo>
                  <a:cubicBezTo>
                    <a:pt x="702" y="579"/>
                    <a:pt x="701" y="579"/>
                    <a:pt x="701" y="579"/>
                  </a:cubicBezTo>
                  <a:cubicBezTo>
                    <a:pt x="701" y="580"/>
                    <a:pt x="701" y="581"/>
                    <a:pt x="702" y="582"/>
                  </a:cubicBezTo>
                  <a:cubicBezTo>
                    <a:pt x="703" y="582"/>
                    <a:pt x="703" y="583"/>
                    <a:pt x="703" y="584"/>
                  </a:cubicBezTo>
                  <a:cubicBezTo>
                    <a:pt x="703" y="585"/>
                    <a:pt x="703" y="586"/>
                    <a:pt x="702" y="585"/>
                  </a:cubicBezTo>
                  <a:cubicBezTo>
                    <a:pt x="701" y="585"/>
                    <a:pt x="700" y="586"/>
                    <a:pt x="701" y="587"/>
                  </a:cubicBezTo>
                  <a:cubicBezTo>
                    <a:pt x="701" y="587"/>
                    <a:pt x="701" y="587"/>
                    <a:pt x="702" y="587"/>
                  </a:cubicBezTo>
                  <a:cubicBezTo>
                    <a:pt x="702" y="588"/>
                    <a:pt x="702" y="588"/>
                    <a:pt x="702" y="588"/>
                  </a:cubicBezTo>
                  <a:cubicBezTo>
                    <a:pt x="704" y="589"/>
                    <a:pt x="703" y="588"/>
                    <a:pt x="704" y="588"/>
                  </a:cubicBezTo>
                  <a:cubicBezTo>
                    <a:pt x="705" y="588"/>
                    <a:pt x="705" y="588"/>
                    <a:pt x="705" y="589"/>
                  </a:cubicBezTo>
                  <a:cubicBezTo>
                    <a:pt x="705" y="590"/>
                    <a:pt x="705" y="591"/>
                    <a:pt x="705" y="591"/>
                  </a:cubicBezTo>
                  <a:cubicBezTo>
                    <a:pt x="704" y="592"/>
                    <a:pt x="700" y="591"/>
                    <a:pt x="700" y="593"/>
                  </a:cubicBezTo>
                  <a:cubicBezTo>
                    <a:pt x="701" y="594"/>
                    <a:pt x="702" y="593"/>
                    <a:pt x="703" y="593"/>
                  </a:cubicBezTo>
                  <a:cubicBezTo>
                    <a:pt x="703" y="593"/>
                    <a:pt x="704" y="593"/>
                    <a:pt x="705" y="593"/>
                  </a:cubicBezTo>
                  <a:cubicBezTo>
                    <a:pt x="706" y="593"/>
                    <a:pt x="707" y="592"/>
                    <a:pt x="708" y="593"/>
                  </a:cubicBezTo>
                  <a:cubicBezTo>
                    <a:pt x="708" y="593"/>
                    <a:pt x="708" y="593"/>
                    <a:pt x="708" y="593"/>
                  </a:cubicBezTo>
                  <a:cubicBezTo>
                    <a:pt x="708" y="594"/>
                    <a:pt x="707" y="595"/>
                    <a:pt x="707" y="595"/>
                  </a:cubicBezTo>
                  <a:cubicBezTo>
                    <a:pt x="707" y="597"/>
                    <a:pt x="707" y="597"/>
                    <a:pt x="708" y="597"/>
                  </a:cubicBezTo>
                  <a:cubicBezTo>
                    <a:pt x="708" y="597"/>
                    <a:pt x="708" y="597"/>
                    <a:pt x="708" y="597"/>
                  </a:cubicBezTo>
                  <a:cubicBezTo>
                    <a:pt x="708" y="597"/>
                    <a:pt x="709" y="597"/>
                    <a:pt x="709" y="597"/>
                  </a:cubicBezTo>
                  <a:cubicBezTo>
                    <a:pt x="709" y="597"/>
                    <a:pt x="709" y="597"/>
                    <a:pt x="709" y="597"/>
                  </a:cubicBezTo>
                  <a:cubicBezTo>
                    <a:pt x="709" y="597"/>
                    <a:pt x="710" y="597"/>
                    <a:pt x="710" y="597"/>
                  </a:cubicBezTo>
                  <a:cubicBezTo>
                    <a:pt x="709" y="599"/>
                    <a:pt x="708" y="601"/>
                    <a:pt x="707" y="601"/>
                  </a:cubicBezTo>
                  <a:cubicBezTo>
                    <a:pt x="706" y="601"/>
                    <a:pt x="705" y="601"/>
                    <a:pt x="704" y="601"/>
                  </a:cubicBezTo>
                  <a:cubicBezTo>
                    <a:pt x="704" y="601"/>
                    <a:pt x="704" y="600"/>
                    <a:pt x="703" y="600"/>
                  </a:cubicBezTo>
                  <a:cubicBezTo>
                    <a:pt x="702" y="600"/>
                    <a:pt x="701" y="601"/>
                    <a:pt x="702" y="602"/>
                  </a:cubicBezTo>
                  <a:cubicBezTo>
                    <a:pt x="703" y="603"/>
                    <a:pt x="704" y="605"/>
                    <a:pt x="705" y="604"/>
                  </a:cubicBezTo>
                  <a:cubicBezTo>
                    <a:pt x="706" y="603"/>
                    <a:pt x="706" y="602"/>
                    <a:pt x="707" y="602"/>
                  </a:cubicBezTo>
                  <a:cubicBezTo>
                    <a:pt x="708" y="602"/>
                    <a:pt x="709" y="602"/>
                    <a:pt x="710" y="602"/>
                  </a:cubicBezTo>
                  <a:cubicBezTo>
                    <a:pt x="711" y="602"/>
                    <a:pt x="711" y="602"/>
                    <a:pt x="711" y="602"/>
                  </a:cubicBezTo>
                  <a:cubicBezTo>
                    <a:pt x="711" y="602"/>
                    <a:pt x="711" y="602"/>
                    <a:pt x="711" y="602"/>
                  </a:cubicBezTo>
                  <a:cubicBezTo>
                    <a:pt x="711" y="603"/>
                    <a:pt x="711" y="603"/>
                    <a:pt x="710" y="604"/>
                  </a:cubicBezTo>
                  <a:cubicBezTo>
                    <a:pt x="710" y="604"/>
                    <a:pt x="709" y="605"/>
                    <a:pt x="709" y="605"/>
                  </a:cubicBezTo>
                  <a:cubicBezTo>
                    <a:pt x="708" y="605"/>
                    <a:pt x="707" y="605"/>
                    <a:pt x="707" y="605"/>
                  </a:cubicBezTo>
                  <a:cubicBezTo>
                    <a:pt x="706" y="606"/>
                    <a:pt x="706" y="606"/>
                    <a:pt x="706" y="606"/>
                  </a:cubicBezTo>
                  <a:cubicBezTo>
                    <a:pt x="705" y="607"/>
                    <a:pt x="704" y="607"/>
                    <a:pt x="705" y="608"/>
                  </a:cubicBezTo>
                  <a:cubicBezTo>
                    <a:pt x="705" y="608"/>
                    <a:pt x="705" y="608"/>
                    <a:pt x="705" y="608"/>
                  </a:cubicBezTo>
                  <a:cubicBezTo>
                    <a:pt x="706" y="608"/>
                    <a:pt x="706" y="607"/>
                    <a:pt x="707" y="607"/>
                  </a:cubicBezTo>
                  <a:cubicBezTo>
                    <a:pt x="708" y="607"/>
                    <a:pt x="709" y="608"/>
                    <a:pt x="710" y="608"/>
                  </a:cubicBezTo>
                  <a:cubicBezTo>
                    <a:pt x="710" y="608"/>
                    <a:pt x="711" y="608"/>
                    <a:pt x="711" y="608"/>
                  </a:cubicBezTo>
                  <a:cubicBezTo>
                    <a:pt x="713" y="608"/>
                    <a:pt x="711" y="610"/>
                    <a:pt x="710" y="610"/>
                  </a:cubicBezTo>
                  <a:cubicBezTo>
                    <a:pt x="710" y="610"/>
                    <a:pt x="709" y="611"/>
                    <a:pt x="709" y="611"/>
                  </a:cubicBezTo>
                  <a:cubicBezTo>
                    <a:pt x="708" y="613"/>
                    <a:pt x="709" y="612"/>
                    <a:pt x="709" y="612"/>
                  </a:cubicBezTo>
                  <a:cubicBezTo>
                    <a:pt x="709" y="611"/>
                    <a:pt x="711" y="611"/>
                    <a:pt x="711" y="611"/>
                  </a:cubicBezTo>
                  <a:cubicBezTo>
                    <a:pt x="712" y="611"/>
                    <a:pt x="713" y="611"/>
                    <a:pt x="714" y="611"/>
                  </a:cubicBezTo>
                  <a:cubicBezTo>
                    <a:pt x="715" y="612"/>
                    <a:pt x="715" y="613"/>
                    <a:pt x="715" y="614"/>
                  </a:cubicBezTo>
                  <a:cubicBezTo>
                    <a:pt x="716" y="616"/>
                    <a:pt x="714" y="616"/>
                    <a:pt x="713" y="616"/>
                  </a:cubicBezTo>
                  <a:cubicBezTo>
                    <a:pt x="712" y="617"/>
                    <a:pt x="710" y="617"/>
                    <a:pt x="709" y="617"/>
                  </a:cubicBezTo>
                  <a:cubicBezTo>
                    <a:pt x="709" y="617"/>
                    <a:pt x="709" y="617"/>
                    <a:pt x="709" y="617"/>
                  </a:cubicBezTo>
                  <a:cubicBezTo>
                    <a:pt x="709" y="618"/>
                    <a:pt x="709" y="619"/>
                    <a:pt x="709" y="618"/>
                  </a:cubicBezTo>
                  <a:cubicBezTo>
                    <a:pt x="710" y="618"/>
                    <a:pt x="711" y="618"/>
                    <a:pt x="711" y="618"/>
                  </a:cubicBezTo>
                  <a:cubicBezTo>
                    <a:pt x="712" y="618"/>
                    <a:pt x="713" y="619"/>
                    <a:pt x="714" y="619"/>
                  </a:cubicBezTo>
                  <a:cubicBezTo>
                    <a:pt x="715" y="619"/>
                    <a:pt x="716" y="619"/>
                    <a:pt x="716" y="619"/>
                  </a:cubicBezTo>
                  <a:cubicBezTo>
                    <a:pt x="717" y="619"/>
                    <a:pt x="717" y="619"/>
                    <a:pt x="717" y="619"/>
                  </a:cubicBezTo>
                  <a:cubicBezTo>
                    <a:pt x="717" y="621"/>
                    <a:pt x="715" y="621"/>
                    <a:pt x="714" y="622"/>
                  </a:cubicBezTo>
                  <a:cubicBezTo>
                    <a:pt x="715" y="622"/>
                    <a:pt x="716" y="622"/>
                    <a:pt x="717" y="622"/>
                  </a:cubicBezTo>
                  <a:cubicBezTo>
                    <a:pt x="718" y="622"/>
                    <a:pt x="718" y="623"/>
                    <a:pt x="719" y="623"/>
                  </a:cubicBezTo>
                  <a:cubicBezTo>
                    <a:pt x="720" y="623"/>
                    <a:pt x="720" y="624"/>
                    <a:pt x="720" y="625"/>
                  </a:cubicBezTo>
                  <a:cubicBezTo>
                    <a:pt x="720" y="625"/>
                    <a:pt x="719" y="626"/>
                    <a:pt x="718" y="626"/>
                  </a:cubicBezTo>
                  <a:cubicBezTo>
                    <a:pt x="718" y="627"/>
                    <a:pt x="717" y="628"/>
                    <a:pt x="717" y="628"/>
                  </a:cubicBezTo>
                  <a:cubicBezTo>
                    <a:pt x="716" y="628"/>
                    <a:pt x="716" y="628"/>
                    <a:pt x="715" y="627"/>
                  </a:cubicBezTo>
                  <a:cubicBezTo>
                    <a:pt x="715" y="627"/>
                    <a:pt x="714" y="627"/>
                    <a:pt x="714" y="629"/>
                  </a:cubicBezTo>
                  <a:cubicBezTo>
                    <a:pt x="714" y="629"/>
                    <a:pt x="715" y="629"/>
                    <a:pt x="715" y="629"/>
                  </a:cubicBezTo>
                  <a:cubicBezTo>
                    <a:pt x="715" y="629"/>
                    <a:pt x="715" y="629"/>
                    <a:pt x="715" y="629"/>
                  </a:cubicBezTo>
                  <a:cubicBezTo>
                    <a:pt x="716" y="630"/>
                    <a:pt x="716" y="631"/>
                    <a:pt x="715" y="631"/>
                  </a:cubicBezTo>
                  <a:cubicBezTo>
                    <a:pt x="715" y="631"/>
                    <a:pt x="714" y="631"/>
                    <a:pt x="713" y="630"/>
                  </a:cubicBezTo>
                  <a:cubicBezTo>
                    <a:pt x="713" y="630"/>
                    <a:pt x="712" y="630"/>
                    <a:pt x="712" y="630"/>
                  </a:cubicBezTo>
                  <a:cubicBezTo>
                    <a:pt x="712" y="629"/>
                    <a:pt x="711" y="629"/>
                    <a:pt x="711" y="629"/>
                  </a:cubicBezTo>
                  <a:cubicBezTo>
                    <a:pt x="710" y="629"/>
                    <a:pt x="709" y="629"/>
                    <a:pt x="709" y="629"/>
                  </a:cubicBezTo>
                  <a:cubicBezTo>
                    <a:pt x="708" y="630"/>
                    <a:pt x="709" y="630"/>
                    <a:pt x="710" y="630"/>
                  </a:cubicBezTo>
                  <a:cubicBezTo>
                    <a:pt x="711" y="631"/>
                    <a:pt x="712" y="632"/>
                    <a:pt x="712" y="633"/>
                  </a:cubicBezTo>
                  <a:cubicBezTo>
                    <a:pt x="712" y="635"/>
                    <a:pt x="714" y="634"/>
                    <a:pt x="714" y="636"/>
                  </a:cubicBezTo>
                  <a:cubicBezTo>
                    <a:pt x="714" y="636"/>
                    <a:pt x="714" y="636"/>
                    <a:pt x="713" y="636"/>
                  </a:cubicBezTo>
                  <a:cubicBezTo>
                    <a:pt x="713" y="637"/>
                    <a:pt x="713" y="637"/>
                    <a:pt x="712" y="637"/>
                  </a:cubicBezTo>
                  <a:cubicBezTo>
                    <a:pt x="712" y="637"/>
                    <a:pt x="711" y="638"/>
                    <a:pt x="710" y="638"/>
                  </a:cubicBezTo>
                  <a:cubicBezTo>
                    <a:pt x="710" y="638"/>
                    <a:pt x="708" y="638"/>
                    <a:pt x="709" y="638"/>
                  </a:cubicBezTo>
                  <a:cubicBezTo>
                    <a:pt x="710" y="639"/>
                    <a:pt x="710" y="639"/>
                    <a:pt x="710" y="639"/>
                  </a:cubicBezTo>
                  <a:cubicBezTo>
                    <a:pt x="711" y="639"/>
                    <a:pt x="713" y="640"/>
                    <a:pt x="714" y="639"/>
                  </a:cubicBezTo>
                  <a:cubicBezTo>
                    <a:pt x="714" y="638"/>
                    <a:pt x="715" y="638"/>
                    <a:pt x="715" y="638"/>
                  </a:cubicBezTo>
                  <a:cubicBezTo>
                    <a:pt x="716" y="637"/>
                    <a:pt x="717" y="637"/>
                    <a:pt x="718" y="638"/>
                  </a:cubicBezTo>
                  <a:cubicBezTo>
                    <a:pt x="718" y="638"/>
                    <a:pt x="718" y="639"/>
                    <a:pt x="718" y="639"/>
                  </a:cubicBezTo>
                  <a:cubicBezTo>
                    <a:pt x="718" y="640"/>
                    <a:pt x="719" y="640"/>
                    <a:pt x="719" y="641"/>
                  </a:cubicBezTo>
                  <a:cubicBezTo>
                    <a:pt x="719" y="641"/>
                    <a:pt x="719" y="642"/>
                    <a:pt x="720" y="643"/>
                  </a:cubicBezTo>
                  <a:cubicBezTo>
                    <a:pt x="720" y="644"/>
                    <a:pt x="721" y="643"/>
                    <a:pt x="722" y="643"/>
                  </a:cubicBezTo>
                  <a:cubicBezTo>
                    <a:pt x="722" y="642"/>
                    <a:pt x="723" y="643"/>
                    <a:pt x="724" y="644"/>
                  </a:cubicBezTo>
                  <a:cubicBezTo>
                    <a:pt x="724" y="645"/>
                    <a:pt x="723" y="646"/>
                    <a:pt x="723" y="647"/>
                  </a:cubicBezTo>
                  <a:cubicBezTo>
                    <a:pt x="723" y="648"/>
                    <a:pt x="724" y="647"/>
                    <a:pt x="724" y="647"/>
                  </a:cubicBezTo>
                  <a:cubicBezTo>
                    <a:pt x="724" y="647"/>
                    <a:pt x="724" y="646"/>
                    <a:pt x="724" y="646"/>
                  </a:cubicBezTo>
                  <a:cubicBezTo>
                    <a:pt x="725" y="646"/>
                    <a:pt x="725" y="645"/>
                    <a:pt x="725" y="645"/>
                  </a:cubicBezTo>
                  <a:cubicBezTo>
                    <a:pt x="726" y="645"/>
                    <a:pt x="726" y="646"/>
                    <a:pt x="726" y="647"/>
                  </a:cubicBezTo>
                  <a:cubicBezTo>
                    <a:pt x="727" y="647"/>
                    <a:pt x="727" y="648"/>
                    <a:pt x="727" y="648"/>
                  </a:cubicBezTo>
                  <a:cubicBezTo>
                    <a:pt x="726" y="649"/>
                    <a:pt x="725" y="649"/>
                    <a:pt x="725" y="650"/>
                  </a:cubicBezTo>
                  <a:cubicBezTo>
                    <a:pt x="724" y="650"/>
                    <a:pt x="723" y="651"/>
                    <a:pt x="723" y="652"/>
                  </a:cubicBezTo>
                  <a:cubicBezTo>
                    <a:pt x="722" y="653"/>
                    <a:pt x="721" y="653"/>
                    <a:pt x="719" y="654"/>
                  </a:cubicBezTo>
                  <a:cubicBezTo>
                    <a:pt x="719" y="655"/>
                    <a:pt x="719" y="655"/>
                    <a:pt x="720" y="655"/>
                  </a:cubicBezTo>
                  <a:cubicBezTo>
                    <a:pt x="720" y="655"/>
                    <a:pt x="721" y="655"/>
                    <a:pt x="721" y="655"/>
                  </a:cubicBezTo>
                  <a:cubicBezTo>
                    <a:pt x="721" y="655"/>
                    <a:pt x="722" y="654"/>
                    <a:pt x="723" y="654"/>
                  </a:cubicBezTo>
                  <a:cubicBezTo>
                    <a:pt x="723" y="654"/>
                    <a:pt x="724" y="653"/>
                    <a:pt x="724" y="653"/>
                  </a:cubicBezTo>
                  <a:cubicBezTo>
                    <a:pt x="725" y="653"/>
                    <a:pt x="725" y="652"/>
                    <a:pt x="726" y="652"/>
                  </a:cubicBezTo>
                  <a:cubicBezTo>
                    <a:pt x="726" y="652"/>
                    <a:pt x="726" y="652"/>
                    <a:pt x="726" y="652"/>
                  </a:cubicBezTo>
                  <a:cubicBezTo>
                    <a:pt x="726" y="653"/>
                    <a:pt x="725" y="654"/>
                    <a:pt x="725" y="655"/>
                  </a:cubicBezTo>
                  <a:cubicBezTo>
                    <a:pt x="725" y="655"/>
                    <a:pt x="726" y="654"/>
                    <a:pt x="726" y="654"/>
                  </a:cubicBezTo>
                  <a:cubicBezTo>
                    <a:pt x="726" y="654"/>
                    <a:pt x="726" y="653"/>
                    <a:pt x="726" y="653"/>
                  </a:cubicBezTo>
                  <a:cubicBezTo>
                    <a:pt x="727" y="652"/>
                    <a:pt x="729" y="651"/>
                    <a:pt x="730" y="650"/>
                  </a:cubicBezTo>
                  <a:cubicBezTo>
                    <a:pt x="731" y="650"/>
                    <a:pt x="732" y="650"/>
                    <a:pt x="731" y="651"/>
                  </a:cubicBezTo>
                  <a:cubicBezTo>
                    <a:pt x="731" y="651"/>
                    <a:pt x="731" y="651"/>
                    <a:pt x="731" y="652"/>
                  </a:cubicBezTo>
                  <a:cubicBezTo>
                    <a:pt x="732" y="651"/>
                    <a:pt x="729" y="654"/>
                    <a:pt x="731" y="653"/>
                  </a:cubicBezTo>
                  <a:cubicBezTo>
                    <a:pt x="731" y="653"/>
                    <a:pt x="732" y="652"/>
                    <a:pt x="732" y="653"/>
                  </a:cubicBezTo>
                  <a:cubicBezTo>
                    <a:pt x="733" y="653"/>
                    <a:pt x="733" y="653"/>
                    <a:pt x="733" y="653"/>
                  </a:cubicBezTo>
                  <a:cubicBezTo>
                    <a:pt x="733" y="653"/>
                    <a:pt x="732" y="654"/>
                    <a:pt x="732" y="654"/>
                  </a:cubicBezTo>
                  <a:cubicBezTo>
                    <a:pt x="732" y="654"/>
                    <a:pt x="732" y="654"/>
                    <a:pt x="731" y="654"/>
                  </a:cubicBezTo>
                  <a:cubicBezTo>
                    <a:pt x="731" y="655"/>
                    <a:pt x="730" y="655"/>
                    <a:pt x="730" y="656"/>
                  </a:cubicBezTo>
                  <a:cubicBezTo>
                    <a:pt x="731" y="656"/>
                    <a:pt x="731" y="656"/>
                    <a:pt x="731" y="656"/>
                  </a:cubicBezTo>
                  <a:cubicBezTo>
                    <a:pt x="732" y="655"/>
                    <a:pt x="733" y="654"/>
                    <a:pt x="734" y="653"/>
                  </a:cubicBezTo>
                  <a:cubicBezTo>
                    <a:pt x="735" y="653"/>
                    <a:pt x="735" y="653"/>
                    <a:pt x="736" y="653"/>
                  </a:cubicBezTo>
                  <a:cubicBezTo>
                    <a:pt x="736" y="653"/>
                    <a:pt x="736" y="653"/>
                    <a:pt x="736" y="653"/>
                  </a:cubicBezTo>
                  <a:cubicBezTo>
                    <a:pt x="736" y="653"/>
                    <a:pt x="736" y="653"/>
                    <a:pt x="736" y="653"/>
                  </a:cubicBezTo>
                  <a:cubicBezTo>
                    <a:pt x="736" y="653"/>
                    <a:pt x="737" y="652"/>
                    <a:pt x="737" y="653"/>
                  </a:cubicBezTo>
                  <a:cubicBezTo>
                    <a:pt x="738" y="653"/>
                    <a:pt x="738" y="653"/>
                    <a:pt x="738" y="653"/>
                  </a:cubicBezTo>
                  <a:cubicBezTo>
                    <a:pt x="738" y="654"/>
                    <a:pt x="738" y="654"/>
                    <a:pt x="738" y="655"/>
                  </a:cubicBezTo>
                  <a:cubicBezTo>
                    <a:pt x="738" y="656"/>
                    <a:pt x="738" y="656"/>
                    <a:pt x="737" y="656"/>
                  </a:cubicBezTo>
                  <a:cubicBezTo>
                    <a:pt x="737" y="657"/>
                    <a:pt x="737" y="658"/>
                    <a:pt x="738" y="658"/>
                  </a:cubicBezTo>
                  <a:cubicBezTo>
                    <a:pt x="738" y="658"/>
                    <a:pt x="738" y="658"/>
                    <a:pt x="739" y="658"/>
                  </a:cubicBezTo>
                  <a:cubicBezTo>
                    <a:pt x="739" y="658"/>
                    <a:pt x="739" y="658"/>
                    <a:pt x="740" y="658"/>
                  </a:cubicBezTo>
                  <a:cubicBezTo>
                    <a:pt x="740" y="659"/>
                    <a:pt x="741" y="659"/>
                    <a:pt x="742" y="659"/>
                  </a:cubicBezTo>
                  <a:cubicBezTo>
                    <a:pt x="742" y="658"/>
                    <a:pt x="743" y="658"/>
                    <a:pt x="744" y="657"/>
                  </a:cubicBezTo>
                  <a:cubicBezTo>
                    <a:pt x="744" y="657"/>
                    <a:pt x="744" y="656"/>
                    <a:pt x="745" y="656"/>
                  </a:cubicBezTo>
                  <a:cubicBezTo>
                    <a:pt x="745" y="656"/>
                    <a:pt x="746" y="656"/>
                    <a:pt x="747" y="656"/>
                  </a:cubicBezTo>
                  <a:cubicBezTo>
                    <a:pt x="748" y="656"/>
                    <a:pt x="746" y="658"/>
                    <a:pt x="745" y="659"/>
                  </a:cubicBezTo>
                  <a:cubicBezTo>
                    <a:pt x="746" y="659"/>
                    <a:pt x="746" y="659"/>
                    <a:pt x="747" y="660"/>
                  </a:cubicBezTo>
                  <a:cubicBezTo>
                    <a:pt x="747" y="660"/>
                    <a:pt x="750" y="660"/>
                    <a:pt x="750" y="661"/>
                  </a:cubicBezTo>
                  <a:cubicBezTo>
                    <a:pt x="750" y="661"/>
                    <a:pt x="750" y="662"/>
                    <a:pt x="750" y="662"/>
                  </a:cubicBezTo>
                  <a:cubicBezTo>
                    <a:pt x="749" y="662"/>
                    <a:pt x="749" y="662"/>
                    <a:pt x="748" y="662"/>
                  </a:cubicBezTo>
                  <a:cubicBezTo>
                    <a:pt x="747" y="663"/>
                    <a:pt x="746" y="663"/>
                    <a:pt x="745" y="663"/>
                  </a:cubicBezTo>
                  <a:cubicBezTo>
                    <a:pt x="744" y="663"/>
                    <a:pt x="743" y="663"/>
                    <a:pt x="742" y="663"/>
                  </a:cubicBezTo>
                  <a:cubicBezTo>
                    <a:pt x="741" y="664"/>
                    <a:pt x="740" y="665"/>
                    <a:pt x="739" y="666"/>
                  </a:cubicBezTo>
                  <a:cubicBezTo>
                    <a:pt x="739" y="666"/>
                    <a:pt x="738" y="667"/>
                    <a:pt x="737" y="667"/>
                  </a:cubicBezTo>
                  <a:cubicBezTo>
                    <a:pt x="736" y="667"/>
                    <a:pt x="735" y="668"/>
                    <a:pt x="734" y="668"/>
                  </a:cubicBezTo>
                  <a:cubicBezTo>
                    <a:pt x="733" y="667"/>
                    <a:pt x="732" y="667"/>
                    <a:pt x="731" y="667"/>
                  </a:cubicBezTo>
                  <a:cubicBezTo>
                    <a:pt x="730" y="668"/>
                    <a:pt x="730" y="668"/>
                    <a:pt x="731" y="669"/>
                  </a:cubicBezTo>
                  <a:cubicBezTo>
                    <a:pt x="731" y="669"/>
                    <a:pt x="731" y="669"/>
                    <a:pt x="731" y="669"/>
                  </a:cubicBezTo>
                  <a:cubicBezTo>
                    <a:pt x="731" y="669"/>
                    <a:pt x="731" y="669"/>
                    <a:pt x="732" y="669"/>
                  </a:cubicBezTo>
                  <a:cubicBezTo>
                    <a:pt x="732" y="668"/>
                    <a:pt x="732" y="668"/>
                    <a:pt x="732" y="668"/>
                  </a:cubicBezTo>
                  <a:cubicBezTo>
                    <a:pt x="732" y="668"/>
                    <a:pt x="733" y="668"/>
                    <a:pt x="733" y="668"/>
                  </a:cubicBezTo>
                  <a:cubicBezTo>
                    <a:pt x="734" y="668"/>
                    <a:pt x="735" y="668"/>
                    <a:pt x="735" y="668"/>
                  </a:cubicBezTo>
                  <a:cubicBezTo>
                    <a:pt x="736" y="667"/>
                    <a:pt x="737" y="667"/>
                    <a:pt x="738" y="667"/>
                  </a:cubicBezTo>
                  <a:cubicBezTo>
                    <a:pt x="738" y="668"/>
                    <a:pt x="738" y="668"/>
                    <a:pt x="738" y="668"/>
                  </a:cubicBezTo>
                  <a:cubicBezTo>
                    <a:pt x="737" y="669"/>
                    <a:pt x="736" y="669"/>
                    <a:pt x="735" y="669"/>
                  </a:cubicBezTo>
                  <a:cubicBezTo>
                    <a:pt x="734" y="669"/>
                    <a:pt x="734" y="669"/>
                    <a:pt x="734" y="669"/>
                  </a:cubicBezTo>
                  <a:cubicBezTo>
                    <a:pt x="734" y="669"/>
                    <a:pt x="734" y="669"/>
                    <a:pt x="733" y="669"/>
                  </a:cubicBezTo>
                  <a:cubicBezTo>
                    <a:pt x="733" y="669"/>
                    <a:pt x="733" y="669"/>
                    <a:pt x="732" y="669"/>
                  </a:cubicBezTo>
                  <a:cubicBezTo>
                    <a:pt x="732" y="669"/>
                    <a:pt x="732" y="669"/>
                    <a:pt x="732" y="669"/>
                  </a:cubicBezTo>
                  <a:cubicBezTo>
                    <a:pt x="731" y="669"/>
                    <a:pt x="731" y="670"/>
                    <a:pt x="730" y="670"/>
                  </a:cubicBezTo>
                  <a:cubicBezTo>
                    <a:pt x="729" y="671"/>
                    <a:pt x="728" y="671"/>
                    <a:pt x="728" y="671"/>
                  </a:cubicBezTo>
                  <a:cubicBezTo>
                    <a:pt x="728" y="672"/>
                    <a:pt x="727" y="672"/>
                    <a:pt x="727" y="672"/>
                  </a:cubicBezTo>
                  <a:cubicBezTo>
                    <a:pt x="726" y="673"/>
                    <a:pt x="725" y="672"/>
                    <a:pt x="725" y="673"/>
                  </a:cubicBezTo>
                  <a:cubicBezTo>
                    <a:pt x="725" y="674"/>
                    <a:pt x="724" y="674"/>
                    <a:pt x="724" y="675"/>
                  </a:cubicBezTo>
                  <a:cubicBezTo>
                    <a:pt x="724" y="676"/>
                    <a:pt x="723" y="676"/>
                    <a:pt x="722" y="675"/>
                  </a:cubicBezTo>
                  <a:cubicBezTo>
                    <a:pt x="722" y="674"/>
                    <a:pt x="721" y="674"/>
                    <a:pt x="720" y="673"/>
                  </a:cubicBezTo>
                  <a:cubicBezTo>
                    <a:pt x="719" y="673"/>
                    <a:pt x="719" y="673"/>
                    <a:pt x="718" y="673"/>
                  </a:cubicBezTo>
                  <a:cubicBezTo>
                    <a:pt x="718" y="672"/>
                    <a:pt x="718" y="672"/>
                    <a:pt x="718" y="672"/>
                  </a:cubicBezTo>
                  <a:cubicBezTo>
                    <a:pt x="717" y="672"/>
                    <a:pt x="717" y="672"/>
                    <a:pt x="718" y="673"/>
                  </a:cubicBezTo>
                  <a:cubicBezTo>
                    <a:pt x="718" y="673"/>
                    <a:pt x="718" y="673"/>
                    <a:pt x="718" y="673"/>
                  </a:cubicBezTo>
                  <a:cubicBezTo>
                    <a:pt x="719" y="674"/>
                    <a:pt x="719" y="674"/>
                    <a:pt x="720" y="675"/>
                  </a:cubicBezTo>
                  <a:cubicBezTo>
                    <a:pt x="721" y="675"/>
                    <a:pt x="722" y="676"/>
                    <a:pt x="723" y="676"/>
                  </a:cubicBezTo>
                  <a:cubicBezTo>
                    <a:pt x="723" y="676"/>
                    <a:pt x="723" y="676"/>
                    <a:pt x="723" y="676"/>
                  </a:cubicBezTo>
                  <a:cubicBezTo>
                    <a:pt x="723" y="677"/>
                    <a:pt x="723" y="677"/>
                    <a:pt x="723" y="677"/>
                  </a:cubicBezTo>
                  <a:cubicBezTo>
                    <a:pt x="722" y="677"/>
                    <a:pt x="722" y="679"/>
                    <a:pt x="722" y="680"/>
                  </a:cubicBezTo>
                  <a:cubicBezTo>
                    <a:pt x="723" y="681"/>
                    <a:pt x="724" y="680"/>
                    <a:pt x="725" y="680"/>
                  </a:cubicBezTo>
                  <a:cubicBezTo>
                    <a:pt x="725" y="680"/>
                    <a:pt x="725" y="679"/>
                    <a:pt x="725" y="679"/>
                  </a:cubicBezTo>
                  <a:cubicBezTo>
                    <a:pt x="726" y="678"/>
                    <a:pt x="726" y="678"/>
                    <a:pt x="726" y="678"/>
                  </a:cubicBezTo>
                  <a:cubicBezTo>
                    <a:pt x="727" y="677"/>
                    <a:pt x="727" y="677"/>
                    <a:pt x="727" y="676"/>
                  </a:cubicBezTo>
                  <a:cubicBezTo>
                    <a:pt x="728" y="676"/>
                    <a:pt x="728" y="677"/>
                    <a:pt x="729" y="676"/>
                  </a:cubicBezTo>
                  <a:cubicBezTo>
                    <a:pt x="730" y="676"/>
                    <a:pt x="730" y="675"/>
                    <a:pt x="730" y="675"/>
                  </a:cubicBezTo>
                  <a:cubicBezTo>
                    <a:pt x="731" y="675"/>
                    <a:pt x="731" y="675"/>
                    <a:pt x="732" y="675"/>
                  </a:cubicBezTo>
                  <a:cubicBezTo>
                    <a:pt x="733" y="675"/>
                    <a:pt x="733" y="672"/>
                    <a:pt x="734" y="671"/>
                  </a:cubicBezTo>
                  <a:cubicBezTo>
                    <a:pt x="735" y="671"/>
                    <a:pt x="735" y="671"/>
                    <a:pt x="736" y="671"/>
                  </a:cubicBezTo>
                  <a:cubicBezTo>
                    <a:pt x="737" y="670"/>
                    <a:pt x="737" y="670"/>
                    <a:pt x="738" y="670"/>
                  </a:cubicBezTo>
                  <a:cubicBezTo>
                    <a:pt x="738" y="669"/>
                    <a:pt x="738" y="669"/>
                    <a:pt x="739" y="669"/>
                  </a:cubicBezTo>
                  <a:cubicBezTo>
                    <a:pt x="739" y="669"/>
                    <a:pt x="739" y="669"/>
                    <a:pt x="740" y="668"/>
                  </a:cubicBezTo>
                  <a:cubicBezTo>
                    <a:pt x="740" y="668"/>
                    <a:pt x="741" y="668"/>
                    <a:pt x="742" y="668"/>
                  </a:cubicBezTo>
                  <a:cubicBezTo>
                    <a:pt x="743" y="668"/>
                    <a:pt x="744" y="668"/>
                    <a:pt x="744" y="668"/>
                  </a:cubicBezTo>
                  <a:cubicBezTo>
                    <a:pt x="744" y="668"/>
                    <a:pt x="745" y="668"/>
                    <a:pt x="745" y="668"/>
                  </a:cubicBezTo>
                  <a:cubicBezTo>
                    <a:pt x="744" y="667"/>
                    <a:pt x="744" y="667"/>
                    <a:pt x="743" y="667"/>
                  </a:cubicBezTo>
                  <a:cubicBezTo>
                    <a:pt x="743" y="667"/>
                    <a:pt x="743" y="667"/>
                    <a:pt x="743" y="667"/>
                  </a:cubicBezTo>
                  <a:cubicBezTo>
                    <a:pt x="743" y="666"/>
                    <a:pt x="745" y="666"/>
                    <a:pt x="746" y="666"/>
                  </a:cubicBezTo>
                  <a:cubicBezTo>
                    <a:pt x="746" y="666"/>
                    <a:pt x="748" y="666"/>
                    <a:pt x="749" y="667"/>
                  </a:cubicBezTo>
                  <a:cubicBezTo>
                    <a:pt x="749" y="667"/>
                    <a:pt x="750" y="667"/>
                    <a:pt x="751" y="668"/>
                  </a:cubicBezTo>
                  <a:cubicBezTo>
                    <a:pt x="751" y="668"/>
                    <a:pt x="751" y="668"/>
                    <a:pt x="751" y="669"/>
                  </a:cubicBezTo>
                  <a:cubicBezTo>
                    <a:pt x="751" y="670"/>
                    <a:pt x="751" y="670"/>
                    <a:pt x="752" y="670"/>
                  </a:cubicBezTo>
                  <a:cubicBezTo>
                    <a:pt x="752" y="670"/>
                    <a:pt x="752" y="671"/>
                    <a:pt x="752" y="671"/>
                  </a:cubicBezTo>
                  <a:cubicBezTo>
                    <a:pt x="752" y="672"/>
                    <a:pt x="751" y="673"/>
                    <a:pt x="750" y="673"/>
                  </a:cubicBezTo>
                  <a:cubicBezTo>
                    <a:pt x="749" y="673"/>
                    <a:pt x="748" y="674"/>
                    <a:pt x="747" y="675"/>
                  </a:cubicBezTo>
                  <a:cubicBezTo>
                    <a:pt x="747" y="676"/>
                    <a:pt x="750" y="676"/>
                    <a:pt x="750" y="676"/>
                  </a:cubicBezTo>
                  <a:cubicBezTo>
                    <a:pt x="750" y="676"/>
                    <a:pt x="751" y="676"/>
                    <a:pt x="751" y="677"/>
                  </a:cubicBezTo>
                  <a:cubicBezTo>
                    <a:pt x="751" y="677"/>
                    <a:pt x="751" y="675"/>
                    <a:pt x="751" y="675"/>
                  </a:cubicBezTo>
                  <a:cubicBezTo>
                    <a:pt x="752" y="674"/>
                    <a:pt x="753" y="674"/>
                    <a:pt x="753" y="674"/>
                  </a:cubicBezTo>
                  <a:cubicBezTo>
                    <a:pt x="754" y="673"/>
                    <a:pt x="754" y="673"/>
                    <a:pt x="755" y="673"/>
                  </a:cubicBezTo>
                  <a:cubicBezTo>
                    <a:pt x="756" y="673"/>
                    <a:pt x="757" y="673"/>
                    <a:pt x="757" y="673"/>
                  </a:cubicBezTo>
                  <a:cubicBezTo>
                    <a:pt x="758" y="674"/>
                    <a:pt x="757" y="674"/>
                    <a:pt x="757" y="674"/>
                  </a:cubicBezTo>
                  <a:cubicBezTo>
                    <a:pt x="756" y="675"/>
                    <a:pt x="757" y="675"/>
                    <a:pt x="758" y="675"/>
                  </a:cubicBezTo>
                  <a:cubicBezTo>
                    <a:pt x="758" y="675"/>
                    <a:pt x="759" y="675"/>
                    <a:pt x="759" y="675"/>
                  </a:cubicBezTo>
                  <a:cubicBezTo>
                    <a:pt x="759" y="675"/>
                    <a:pt x="760" y="675"/>
                    <a:pt x="760" y="676"/>
                  </a:cubicBezTo>
                  <a:cubicBezTo>
                    <a:pt x="760" y="676"/>
                    <a:pt x="761" y="676"/>
                    <a:pt x="761" y="676"/>
                  </a:cubicBezTo>
                  <a:cubicBezTo>
                    <a:pt x="762" y="676"/>
                    <a:pt x="762" y="676"/>
                    <a:pt x="762" y="676"/>
                  </a:cubicBezTo>
                  <a:cubicBezTo>
                    <a:pt x="762" y="676"/>
                    <a:pt x="762" y="677"/>
                    <a:pt x="762" y="677"/>
                  </a:cubicBezTo>
                  <a:cubicBezTo>
                    <a:pt x="762" y="677"/>
                    <a:pt x="761" y="677"/>
                    <a:pt x="761" y="677"/>
                  </a:cubicBezTo>
                  <a:cubicBezTo>
                    <a:pt x="761" y="677"/>
                    <a:pt x="760" y="677"/>
                    <a:pt x="761" y="677"/>
                  </a:cubicBezTo>
                  <a:cubicBezTo>
                    <a:pt x="761" y="678"/>
                    <a:pt x="761" y="678"/>
                    <a:pt x="761" y="678"/>
                  </a:cubicBezTo>
                  <a:cubicBezTo>
                    <a:pt x="762" y="679"/>
                    <a:pt x="763" y="678"/>
                    <a:pt x="763" y="679"/>
                  </a:cubicBezTo>
                  <a:cubicBezTo>
                    <a:pt x="764" y="679"/>
                    <a:pt x="764" y="681"/>
                    <a:pt x="764" y="681"/>
                  </a:cubicBezTo>
                  <a:cubicBezTo>
                    <a:pt x="763" y="681"/>
                    <a:pt x="763" y="682"/>
                    <a:pt x="763" y="682"/>
                  </a:cubicBezTo>
                  <a:cubicBezTo>
                    <a:pt x="762" y="682"/>
                    <a:pt x="762" y="682"/>
                    <a:pt x="762" y="682"/>
                  </a:cubicBezTo>
                  <a:cubicBezTo>
                    <a:pt x="761" y="682"/>
                    <a:pt x="761" y="682"/>
                    <a:pt x="761" y="682"/>
                  </a:cubicBezTo>
                  <a:cubicBezTo>
                    <a:pt x="761" y="682"/>
                    <a:pt x="761" y="683"/>
                    <a:pt x="761" y="683"/>
                  </a:cubicBezTo>
                  <a:cubicBezTo>
                    <a:pt x="762" y="683"/>
                    <a:pt x="762" y="684"/>
                    <a:pt x="762" y="685"/>
                  </a:cubicBezTo>
                  <a:cubicBezTo>
                    <a:pt x="761" y="685"/>
                    <a:pt x="761" y="686"/>
                    <a:pt x="761" y="686"/>
                  </a:cubicBezTo>
                  <a:cubicBezTo>
                    <a:pt x="760" y="686"/>
                    <a:pt x="760" y="686"/>
                    <a:pt x="759" y="687"/>
                  </a:cubicBezTo>
                  <a:cubicBezTo>
                    <a:pt x="759" y="687"/>
                    <a:pt x="759" y="687"/>
                    <a:pt x="759" y="687"/>
                  </a:cubicBezTo>
                  <a:cubicBezTo>
                    <a:pt x="759" y="687"/>
                    <a:pt x="758" y="687"/>
                    <a:pt x="758" y="687"/>
                  </a:cubicBezTo>
                  <a:cubicBezTo>
                    <a:pt x="758" y="687"/>
                    <a:pt x="756" y="687"/>
                    <a:pt x="756" y="687"/>
                  </a:cubicBezTo>
                  <a:cubicBezTo>
                    <a:pt x="756" y="688"/>
                    <a:pt x="757" y="688"/>
                    <a:pt x="758" y="688"/>
                  </a:cubicBezTo>
                  <a:cubicBezTo>
                    <a:pt x="758" y="689"/>
                    <a:pt x="759" y="689"/>
                    <a:pt x="759" y="689"/>
                  </a:cubicBezTo>
                  <a:cubicBezTo>
                    <a:pt x="759" y="689"/>
                    <a:pt x="760" y="689"/>
                    <a:pt x="761" y="689"/>
                  </a:cubicBezTo>
                  <a:cubicBezTo>
                    <a:pt x="762" y="689"/>
                    <a:pt x="762" y="690"/>
                    <a:pt x="762" y="691"/>
                  </a:cubicBezTo>
                  <a:cubicBezTo>
                    <a:pt x="762" y="691"/>
                    <a:pt x="762" y="691"/>
                    <a:pt x="762" y="691"/>
                  </a:cubicBezTo>
                  <a:cubicBezTo>
                    <a:pt x="761" y="691"/>
                    <a:pt x="761" y="691"/>
                    <a:pt x="761" y="691"/>
                  </a:cubicBezTo>
                  <a:cubicBezTo>
                    <a:pt x="760" y="691"/>
                    <a:pt x="759" y="691"/>
                    <a:pt x="760" y="692"/>
                  </a:cubicBezTo>
                  <a:cubicBezTo>
                    <a:pt x="761" y="693"/>
                    <a:pt x="762" y="692"/>
                    <a:pt x="763" y="693"/>
                  </a:cubicBezTo>
                  <a:cubicBezTo>
                    <a:pt x="763" y="694"/>
                    <a:pt x="762" y="695"/>
                    <a:pt x="762" y="695"/>
                  </a:cubicBezTo>
                  <a:cubicBezTo>
                    <a:pt x="762" y="696"/>
                    <a:pt x="762" y="696"/>
                    <a:pt x="761" y="696"/>
                  </a:cubicBezTo>
                  <a:cubicBezTo>
                    <a:pt x="761" y="697"/>
                    <a:pt x="760" y="698"/>
                    <a:pt x="759" y="698"/>
                  </a:cubicBezTo>
                  <a:cubicBezTo>
                    <a:pt x="759" y="699"/>
                    <a:pt x="758" y="699"/>
                    <a:pt x="758" y="700"/>
                  </a:cubicBezTo>
                  <a:cubicBezTo>
                    <a:pt x="757" y="700"/>
                    <a:pt x="757" y="700"/>
                    <a:pt x="756" y="700"/>
                  </a:cubicBezTo>
                  <a:cubicBezTo>
                    <a:pt x="755" y="700"/>
                    <a:pt x="754" y="700"/>
                    <a:pt x="753" y="701"/>
                  </a:cubicBezTo>
                  <a:cubicBezTo>
                    <a:pt x="753" y="702"/>
                    <a:pt x="752" y="702"/>
                    <a:pt x="752" y="702"/>
                  </a:cubicBezTo>
                  <a:cubicBezTo>
                    <a:pt x="751" y="702"/>
                    <a:pt x="751" y="703"/>
                    <a:pt x="751" y="703"/>
                  </a:cubicBezTo>
                  <a:cubicBezTo>
                    <a:pt x="751" y="703"/>
                    <a:pt x="751" y="703"/>
                    <a:pt x="751" y="703"/>
                  </a:cubicBezTo>
                  <a:cubicBezTo>
                    <a:pt x="751" y="703"/>
                    <a:pt x="750" y="704"/>
                    <a:pt x="750" y="704"/>
                  </a:cubicBezTo>
                  <a:cubicBezTo>
                    <a:pt x="750" y="704"/>
                    <a:pt x="748" y="704"/>
                    <a:pt x="748" y="704"/>
                  </a:cubicBezTo>
                  <a:cubicBezTo>
                    <a:pt x="746" y="703"/>
                    <a:pt x="746" y="705"/>
                    <a:pt x="745" y="705"/>
                  </a:cubicBezTo>
                  <a:cubicBezTo>
                    <a:pt x="744" y="705"/>
                    <a:pt x="744" y="704"/>
                    <a:pt x="744" y="704"/>
                  </a:cubicBezTo>
                  <a:cubicBezTo>
                    <a:pt x="743" y="703"/>
                    <a:pt x="743" y="704"/>
                    <a:pt x="742" y="705"/>
                  </a:cubicBezTo>
                  <a:cubicBezTo>
                    <a:pt x="741" y="705"/>
                    <a:pt x="741" y="705"/>
                    <a:pt x="740" y="705"/>
                  </a:cubicBezTo>
                  <a:cubicBezTo>
                    <a:pt x="739" y="705"/>
                    <a:pt x="739" y="704"/>
                    <a:pt x="739" y="704"/>
                  </a:cubicBezTo>
                  <a:cubicBezTo>
                    <a:pt x="738" y="702"/>
                    <a:pt x="737" y="705"/>
                    <a:pt x="737" y="705"/>
                  </a:cubicBezTo>
                  <a:cubicBezTo>
                    <a:pt x="737" y="705"/>
                    <a:pt x="737" y="705"/>
                    <a:pt x="737" y="705"/>
                  </a:cubicBezTo>
                  <a:cubicBezTo>
                    <a:pt x="737" y="706"/>
                    <a:pt x="735" y="705"/>
                    <a:pt x="734" y="705"/>
                  </a:cubicBezTo>
                  <a:cubicBezTo>
                    <a:pt x="734" y="705"/>
                    <a:pt x="734" y="706"/>
                    <a:pt x="734" y="706"/>
                  </a:cubicBezTo>
                  <a:cubicBezTo>
                    <a:pt x="734" y="706"/>
                    <a:pt x="734" y="707"/>
                    <a:pt x="734" y="708"/>
                  </a:cubicBezTo>
                  <a:cubicBezTo>
                    <a:pt x="734" y="708"/>
                    <a:pt x="734" y="708"/>
                    <a:pt x="734" y="708"/>
                  </a:cubicBezTo>
                  <a:cubicBezTo>
                    <a:pt x="734" y="708"/>
                    <a:pt x="734" y="708"/>
                    <a:pt x="733" y="709"/>
                  </a:cubicBezTo>
                  <a:cubicBezTo>
                    <a:pt x="733" y="709"/>
                    <a:pt x="733" y="709"/>
                    <a:pt x="733" y="709"/>
                  </a:cubicBezTo>
                  <a:cubicBezTo>
                    <a:pt x="732" y="709"/>
                    <a:pt x="732" y="709"/>
                    <a:pt x="732" y="709"/>
                  </a:cubicBezTo>
                  <a:cubicBezTo>
                    <a:pt x="732" y="710"/>
                    <a:pt x="732" y="710"/>
                    <a:pt x="732" y="710"/>
                  </a:cubicBezTo>
                  <a:cubicBezTo>
                    <a:pt x="732" y="711"/>
                    <a:pt x="731" y="712"/>
                    <a:pt x="731" y="712"/>
                  </a:cubicBezTo>
                  <a:cubicBezTo>
                    <a:pt x="731" y="713"/>
                    <a:pt x="730" y="713"/>
                    <a:pt x="730" y="713"/>
                  </a:cubicBezTo>
                  <a:cubicBezTo>
                    <a:pt x="730" y="713"/>
                    <a:pt x="729" y="714"/>
                    <a:pt x="729" y="714"/>
                  </a:cubicBezTo>
                  <a:cubicBezTo>
                    <a:pt x="728" y="715"/>
                    <a:pt x="728" y="715"/>
                    <a:pt x="727" y="716"/>
                  </a:cubicBezTo>
                  <a:cubicBezTo>
                    <a:pt x="727" y="717"/>
                    <a:pt x="726" y="717"/>
                    <a:pt x="725" y="717"/>
                  </a:cubicBezTo>
                  <a:close/>
                  <a:moveTo>
                    <a:pt x="33" y="481"/>
                  </a:moveTo>
                  <a:cubicBezTo>
                    <a:pt x="32" y="480"/>
                    <a:pt x="34" y="479"/>
                    <a:pt x="34" y="477"/>
                  </a:cubicBezTo>
                  <a:cubicBezTo>
                    <a:pt x="34" y="476"/>
                    <a:pt x="32" y="475"/>
                    <a:pt x="31" y="474"/>
                  </a:cubicBezTo>
                  <a:cubicBezTo>
                    <a:pt x="31" y="474"/>
                    <a:pt x="31" y="474"/>
                    <a:pt x="31" y="475"/>
                  </a:cubicBezTo>
                  <a:cubicBezTo>
                    <a:pt x="31" y="476"/>
                    <a:pt x="31" y="477"/>
                    <a:pt x="31" y="478"/>
                  </a:cubicBezTo>
                  <a:cubicBezTo>
                    <a:pt x="31" y="479"/>
                    <a:pt x="30" y="479"/>
                    <a:pt x="30" y="478"/>
                  </a:cubicBezTo>
                  <a:cubicBezTo>
                    <a:pt x="30" y="478"/>
                    <a:pt x="30" y="477"/>
                    <a:pt x="30" y="477"/>
                  </a:cubicBezTo>
                  <a:cubicBezTo>
                    <a:pt x="30" y="476"/>
                    <a:pt x="30" y="476"/>
                    <a:pt x="30" y="476"/>
                  </a:cubicBezTo>
                  <a:cubicBezTo>
                    <a:pt x="30" y="476"/>
                    <a:pt x="30" y="475"/>
                    <a:pt x="30" y="475"/>
                  </a:cubicBezTo>
                  <a:cubicBezTo>
                    <a:pt x="29" y="475"/>
                    <a:pt x="28" y="475"/>
                    <a:pt x="28" y="476"/>
                  </a:cubicBezTo>
                  <a:cubicBezTo>
                    <a:pt x="28" y="476"/>
                    <a:pt x="27" y="477"/>
                    <a:pt x="27" y="477"/>
                  </a:cubicBezTo>
                  <a:cubicBezTo>
                    <a:pt x="28" y="478"/>
                    <a:pt x="27" y="478"/>
                    <a:pt x="28" y="479"/>
                  </a:cubicBezTo>
                  <a:cubicBezTo>
                    <a:pt x="28" y="479"/>
                    <a:pt x="29" y="480"/>
                    <a:pt x="29" y="480"/>
                  </a:cubicBezTo>
                  <a:cubicBezTo>
                    <a:pt x="29" y="481"/>
                    <a:pt x="29" y="481"/>
                    <a:pt x="29" y="481"/>
                  </a:cubicBezTo>
                  <a:cubicBezTo>
                    <a:pt x="29" y="481"/>
                    <a:pt x="29" y="482"/>
                    <a:pt x="29" y="482"/>
                  </a:cubicBezTo>
                  <a:cubicBezTo>
                    <a:pt x="30" y="482"/>
                    <a:pt x="30" y="484"/>
                    <a:pt x="30" y="484"/>
                  </a:cubicBezTo>
                  <a:cubicBezTo>
                    <a:pt x="30" y="484"/>
                    <a:pt x="29" y="484"/>
                    <a:pt x="29" y="485"/>
                  </a:cubicBezTo>
                  <a:cubicBezTo>
                    <a:pt x="29" y="485"/>
                    <a:pt x="29" y="485"/>
                    <a:pt x="29" y="485"/>
                  </a:cubicBezTo>
                  <a:cubicBezTo>
                    <a:pt x="30" y="486"/>
                    <a:pt x="30" y="486"/>
                    <a:pt x="31" y="486"/>
                  </a:cubicBezTo>
                  <a:cubicBezTo>
                    <a:pt x="31" y="486"/>
                    <a:pt x="31" y="486"/>
                    <a:pt x="32" y="486"/>
                  </a:cubicBezTo>
                  <a:cubicBezTo>
                    <a:pt x="33" y="485"/>
                    <a:pt x="33" y="483"/>
                    <a:pt x="33" y="481"/>
                  </a:cubicBezTo>
                  <a:close/>
                  <a:moveTo>
                    <a:pt x="49" y="504"/>
                  </a:moveTo>
                  <a:cubicBezTo>
                    <a:pt x="49" y="504"/>
                    <a:pt x="49" y="503"/>
                    <a:pt x="49" y="503"/>
                  </a:cubicBezTo>
                  <a:cubicBezTo>
                    <a:pt x="49" y="502"/>
                    <a:pt x="49" y="502"/>
                    <a:pt x="49" y="502"/>
                  </a:cubicBezTo>
                  <a:cubicBezTo>
                    <a:pt x="49" y="501"/>
                    <a:pt x="49" y="501"/>
                    <a:pt x="48" y="501"/>
                  </a:cubicBezTo>
                  <a:cubicBezTo>
                    <a:pt x="48" y="501"/>
                    <a:pt x="48" y="501"/>
                    <a:pt x="48" y="501"/>
                  </a:cubicBezTo>
                  <a:cubicBezTo>
                    <a:pt x="48" y="501"/>
                    <a:pt x="48" y="501"/>
                    <a:pt x="48" y="501"/>
                  </a:cubicBezTo>
                  <a:cubicBezTo>
                    <a:pt x="49" y="501"/>
                    <a:pt x="48" y="500"/>
                    <a:pt x="48" y="500"/>
                  </a:cubicBezTo>
                  <a:cubicBezTo>
                    <a:pt x="47" y="500"/>
                    <a:pt x="47" y="500"/>
                    <a:pt x="47" y="501"/>
                  </a:cubicBezTo>
                  <a:cubicBezTo>
                    <a:pt x="46" y="501"/>
                    <a:pt x="46" y="502"/>
                    <a:pt x="46" y="503"/>
                  </a:cubicBezTo>
                  <a:cubicBezTo>
                    <a:pt x="47" y="503"/>
                    <a:pt x="47" y="504"/>
                    <a:pt x="47" y="504"/>
                  </a:cubicBezTo>
                  <a:cubicBezTo>
                    <a:pt x="47" y="504"/>
                    <a:pt x="47" y="505"/>
                    <a:pt x="47" y="505"/>
                  </a:cubicBezTo>
                  <a:cubicBezTo>
                    <a:pt x="47" y="506"/>
                    <a:pt x="48" y="506"/>
                    <a:pt x="48" y="506"/>
                  </a:cubicBezTo>
                  <a:cubicBezTo>
                    <a:pt x="49" y="506"/>
                    <a:pt x="49" y="505"/>
                    <a:pt x="49" y="504"/>
                  </a:cubicBezTo>
                  <a:close/>
                  <a:moveTo>
                    <a:pt x="49" y="477"/>
                  </a:moveTo>
                  <a:cubicBezTo>
                    <a:pt x="47" y="476"/>
                    <a:pt x="48" y="474"/>
                    <a:pt x="48" y="473"/>
                  </a:cubicBezTo>
                  <a:cubicBezTo>
                    <a:pt x="48" y="472"/>
                    <a:pt x="46" y="473"/>
                    <a:pt x="46" y="473"/>
                  </a:cubicBezTo>
                  <a:cubicBezTo>
                    <a:pt x="46" y="473"/>
                    <a:pt x="45" y="474"/>
                    <a:pt x="45" y="474"/>
                  </a:cubicBezTo>
                  <a:cubicBezTo>
                    <a:pt x="45" y="475"/>
                    <a:pt x="44" y="475"/>
                    <a:pt x="43" y="475"/>
                  </a:cubicBezTo>
                  <a:cubicBezTo>
                    <a:pt x="43" y="476"/>
                    <a:pt x="42" y="477"/>
                    <a:pt x="43" y="478"/>
                  </a:cubicBezTo>
                  <a:cubicBezTo>
                    <a:pt x="43" y="479"/>
                    <a:pt x="43" y="480"/>
                    <a:pt x="44" y="480"/>
                  </a:cubicBezTo>
                  <a:cubicBezTo>
                    <a:pt x="44" y="480"/>
                    <a:pt x="44" y="479"/>
                    <a:pt x="44" y="479"/>
                  </a:cubicBezTo>
                  <a:cubicBezTo>
                    <a:pt x="44" y="479"/>
                    <a:pt x="44" y="479"/>
                    <a:pt x="44" y="478"/>
                  </a:cubicBezTo>
                  <a:cubicBezTo>
                    <a:pt x="44" y="478"/>
                    <a:pt x="45" y="478"/>
                    <a:pt x="45" y="477"/>
                  </a:cubicBezTo>
                  <a:cubicBezTo>
                    <a:pt x="45" y="477"/>
                    <a:pt x="45" y="477"/>
                    <a:pt x="45" y="477"/>
                  </a:cubicBezTo>
                  <a:cubicBezTo>
                    <a:pt x="45" y="477"/>
                    <a:pt x="46" y="476"/>
                    <a:pt x="46" y="476"/>
                  </a:cubicBezTo>
                  <a:cubicBezTo>
                    <a:pt x="46" y="477"/>
                    <a:pt x="46" y="477"/>
                    <a:pt x="46" y="477"/>
                  </a:cubicBezTo>
                  <a:cubicBezTo>
                    <a:pt x="46" y="478"/>
                    <a:pt x="47" y="479"/>
                    <a:pt x="46" y="479"/>
                  </a:cubicBezTo>
                  <a:cubicBezTo>
                    <a:pt x="46" y="480"/>
                    <a:pt x="46" y="480"/>
                    <a:pt x="46" y="481"/>
                  </a:cubicBezTo>
                  <a:cubicBezTo>
                    <a:pt x="46" y="481"/>
                    <a:pt x="46" y="482"/>
                    <a:pt x="46" y="483"/>
                  </a:cubicBezTo>
                  <a:cubicBezTo>
                    <a:pt x="46" y="483"/>
                    <a:pt x="46" y="483"/>
                    <a:pt x="46" y="483"/>
                  </a:cubicBezTo>
                  <a:cubicBezTo>
                    <a:pt x="47" y="484"/>
                    <a:pt x="46" y="485"/>
                    <a:pt x="46" y="486"/>
                  </a:cubicBezTo>
                  <a:cubicBezTo>
                    <a:pt x="46" y="486"/>
                    <a:pt x="46" y="486"/>
                    <a:pt x="46" y="486"/>
                  </a:cubicBezTo>
                  <a:cubicBezTo>
                    <a:pt x="46" y="486"/>
                    <a:pt x="46" y="486"/>
                    <a:pt x="46" y="486"/>
                  </a:cubicBezTo>
                  <a:cubicBezTo>
                    <a:pt x="46" y="486"/>
                    <a:pt x="46" y="486"/>
                    <a:pt x="46" y="486"/>
                  </a:cubicBezTo>
                  <a:cubicBezTo>
                    <a:pt x="46" y="486"/>
                    <a:pt x="47" y="486"/>
                    <a:pt x="47" y="486"/>
                  </a:cubicBezTo>
                  <a:cubicBezTo>
                    <a:pt x="47" y="486"/>
                    <a:pt x="47" y="485"/>
                    <a:pt x="48" y="485"/>
                  </a:cubicBezTo>
                  <a:cubicBezTo>
                    <a:pt x="48" y="484"/>
                    <a:pt x="48" y="484"/>
                    <a:pt x="48" y="483"/>
                  </a:cubicBezTo>
                  <a:cubicBezTo>
                    <a:pt x="49" y="483"/>
                    <a:pt x="48" y="482"/>
                    <a:pt x="49" y="481"/>
                  </a:cubicBezTo>
                  <a:cubicBezTo>
                    <a:pt x="49" y="480"/>
                    <a:pt x="49" y="479"/>
                    <a:pt x="49" y="479"/>
                  </a:cubicBezTo>
                  <a:cubicBezTo>
                    <a:pt x="50" y="478"/>
                    <a:pt x="49" y="477"/>
                    <a:pt x="49" y="477"/>
                  </a:cubicBezTo>
                  <a:close/>
                  <a:moveTo>
                    <a:pt x="63" y="487"/>
                  </a:moveTo>
                  <a:cubicBezTo>
                    <a:pt x="63" y="488"/>
                    <a:pt x="64" y="488"/>
                    <a:pt x="63" y="488"/>
                  </a:cubicBezTo>
                  <a:cubicBezTo>
                    <a:pt x="63" y="489"/>
                    <a:pt x="63" y="489"/>
                    <a:pt x="63" y="489"/>
                  </a:cubicBezTo>
                  <a:cubicBezTo>
                    <a:pt x="63" y="490"/>
                    <a:pt x="63" y="491"/>
                    <a:pt x="63" y="492"/>
                  </a:cubicBezTo>
                  <a:cubicBezTo>
                    <a:pt x="63" y="492"/>
                    <a:pt x="63" y="492"/>
                    <a:pt x="64" y="492"/>
                  </a:cubicBezTo>
                  <a:cubicBezTo>
                    <a:pt x="66" y="492"/>
                    <a:pt x="65" y="489"/>
                    <a:pt x="65" y="487"/>
                  </a:cubicBezTo>
                  <a:cubicBezTo>
                    <a:pt x="65" y="487"/>
                    <a:pt x="66" y="485"/>
                    <a:pt x="65" y="484"/>
                  </a:cubicBezTo>
                  <a:cubicBezTo>
                    <a:pt x="64" y="484"/>
                    <a:pt x="64" y="484"/>
                    <a:pt x="63" y="485"/>
                  </a:cubicBezTo>
                  <a:cubicBezTo>
                    <a:pt x="63" y="485"/>
                    <a:pt x="63" y="485"/>
                    <a:pt x="63" y="485"/>
                  </a:cubicBezTo>
                  <a:cubicBezTo>
                    <a:pt x="63" y="485"/>
                    <a:pt x="63" y="485"/>
                    <a:pt x="62" y="486"/>
                  </a:cubicBezTo>
                  <a:cubicBezTo>
                    <a:pt x="62" y="486"/>
                    <a:pt x="62" y="487"/>
                    <a:pt x="63" y="487"/>
                  </a:cubicBezTo>
                  <a:close/>
                  <a:moveTo>
                    <a:pt x="67" y="516"/>
                  </a:moveTo>
                  <a:cubicBezTo>
                    <a:pt x="67" y="516"/>
                    <a:pt x="66" y="516"/>
                    <a:pt x="66" y="516"/>
                  </a:cubicBezTo>
                  <a:cubicBezTo>
                    <a:pt x="66" y="517"/>
                    <a:pt x="65" y="519"/>
                    <a:pt x="65" y="520"/>
                  </a:cubicBezTo>
                  <a:cubicBezTo>
                    <a:pt x="64" y="521"/>
                    <a:pt x="63" y="521"/>
                    <a:pt x="63" y="520"/>
                  </a:cubicBezTo>
                  <a:cubicBezTo>
                    <a:pt x="63" y="519"/>
                    <a:pt x="63" y="518"/>
                    <a:pt x="64" y="518"/>
                  </a:cubicBezTo>
                  <a:cubicBezTo>
                    <a:pt x="64" y="517"/>
                    <a:pt x="64" y="516"/>
                    <a:pt x="64" y="515"/>
                  </a:cubicBezTo>
                  <a:cubicBezTo>
                    <a:pt x="64" y="515"/>
                    <a:pt x="64" y="514"/>
                    <a:pt x="64" y="513"/>
                  </a:cubicBezTo>
                  <a:cubicBezTo>
                    <a:pt x="65" y="513"/>
                    <a:pt x="65" y="512"/>
                    <a:pt x="65" y="512"/>
                  </a:cubicBezTo>
                  <a:cubicBezTo>
                    <a:pt x="65" y="512"/>
                    <a:pt x="65" y="512"/>
                    <a:pt x="65" y="512"/>
                  </a:cubicBezTo>
                  <a:cubicBezTo>
                    <a:pt x="65" y="512"/>
                    <a:pt x="65" y="512"/>
                    <a:pt x="65" y="512"/>
                  </a:cubicBezTo>
                  <a:cubicBezTo>
                    <a:pt x="65" y="511"/>
                    <a:pt x="65" y="510"/>
                    <a:pt x="65" y="510"/>
                  </a:cubicBezTo>
                  <a:cubicBezTo>
                    <a:pt x="64" y="510"/>
                    <a:pt x="64" y="510"/>
                    <a:pt x="63" y="510"/>
                  </a:cubicBezTo>
                  <a:cubicBezTo>
                    <a:pt x="63" y="510"/>
                    <a:pt x="63" y="510"/>
                    <a:pt x="63" y="510"/>
                  </a:cubicBezTo>
                  <a:cubicBezTo>
                    <a:pt x="62" y="511"/>
                    <a:pt x="61" y="510"/>
                    <a:pt x="61" y="510"/>
                  </a:cubicBezTo>
                  <a:cubicBezTo>
                    <a:pt x="61" y="509"/>
                    <a:pt x="60" y="509"/>
                    <a:pt x="60" y="509"/>
                  </a:cubicBezTo>
                  <a:cubicBezTo>
                    <a:pt x="60" y="510"/>
                    <a:pt x="59" y="510"/>
                    <a:pt x="59" y="510"/>
                  </a:cubicBezTo>
                  <a:cubicBezTo>
                    <a:pt x="59" y="510"/>
                    <a:pt x="59" y="511"/>
                    <a:pt x="59" y="511"/>
                  </a:cubicBezTo>
                  <a:cubicBezTo>
                    <a:pt x="59" y="511"/>
                    <a:pt x="59" y="511"/>
                    <a:pt x="59" y="511"/>
                  </a:cubicBezTo>
                  <a:cubicBezTo>
                    <a:pt x="59" y="511"/>
                    <a:pt x="59" y="511"/>
                    <a:pt x="58" y="511"/>
                  </a:cubicBezTo>
                  <a:cubicBezTo>
                    <a:pt x="58" y="512"/>
                    <a:pt x="58" y="513"/>
                    <a:pt x="59" y="513"/>
                  </a:cubicBezTo>
                  <a:cubicBezTo>
                    <a:pt x="59" y="513"/>
                    <a:pt x="60" y="513"/>
                    <a:pt x="60" y="513"/>
                  </a:cubicBezTo>
                  <a:cubicBezTo>
                    <a:pt x="61" y="513"/>
                    <a:pt x="62" y="513"/>
                    <a:pt x="63" y="513"/>
                  </a:cubicBezTo>
                  <a:cubicBezTo>
                    <a:pt x="63" y="514"/>
                    <a:pt x="63" y="514"/>
                    <a:pt x="63" y="515"/>
                  </a:cubicBezTo>
                  <a:cubicBezTo>
                    <a:pt x="63" y="515"/>
                    <a:pt x="63" y="515"/>
                    <a:pt x="63" y="515"/>
                  </a:cubicBezTo>
                  <a:cubicBezTo>
                    <a:pt x="63" y="516"/>
                    <a:pt x="62" y="516"/>
                    <a:pt x="62" y="516"/>
                  </a:cubicBezTo>
                  <a:cubicBezTo>
                    <a:pt x="62" y="517"/>
                    <a:pt x="62" y="517"/>
                    <a:pt x="62" y="518"/>
                  </a:cubicBezTo>
                  <a:cubicBezTo>
                    <a:pt x="62" y="518"/>
                    <a:pt x="61" y="519"/>
                    <a:pt x="61" y="519"/>
                  </a:cubicBezTo>
                  <a:cubicBezTo>
                    <a:pt x="61" y="520"/>
                    <a:pt x="61" y="520"/>
                    <a:pt x="61" y="520"/>
                  </a:cubicBezTo>
                  <a:cubicBezTo>
                    <a:pt x="62" y="521"/>
                    <a:pt x="61" y="522"/>
                    <a:pt x="61" y="523"/>
                  </a:cubicBezTo>
                  <a:cubicBezTo>
                    <a:pt x="60" y="523"/>
                    <a:pt x="60" y="524"/>
                    <a:pt x="60" y="525"/>
                  </a:cubicBezTo>
                  <a:cubicBezTo>
                    <a:pt x="60" y="525"/>
                    <a:pt x="60" y="525"/>
                    <a:pt x="60" y="525"/>
                  </a:cubicBezTo>
                  <a:cubicBezTo>
                    <a:pt x="61" y="525"/>
                    <a:pt x="61" y="525"/>
                    <a:pt x="61" y="525"/>
                  </a:cubicBezTo>
                  <a:cubicBezTo>
                    <a:pt x="62" y="524"/>
                    <a:pt x="62" y="524"/>
                    <a:pt x="62" y="524"/>
                  </a:cubicBezTo>
                  <a:cubicBezTo>
                    <a:pt x="63" y="523"/>
                    <a:pt x="64" y="522"/>
                    <a:pt x="64" y="523"/>
                  </a:cubicBezTo>
                  <a:cubicBezTo>
                    <a:pt x="64" y="524"/>
                    <a:pt x="63" y="524"/>
                    <a:pt x="63" y="525"/>
                  </a:cubicBezTo>
                  <a:cubicBezTo>
                    <a:pt x="63" y="526"/>
                    <a:pt x="62" y="526"/>
                    <a:pt x="62" y="527"/>
                  </a:cubicBezTo>
                  <a:cubicBezTo>
                    <a:pt x="62" y="527"/>
                    <a:pt x="62" y="528"/>
                    <a:pt x="62" y="528"/>
                  </a:cubicBezTo>
                  <a:cubicBezTo>
                    <a:pt x="63" y="529"/>
                    <a:pt x="65" y="526"/>
                    <a:pt x="65" y="525"/>
                  </a:cubicBezTo>
                  <a:cubicBezTo>
                    <a:pt x="66" y="524"/>
                    <a:pt x="66" y="523"/>
                    <a:pt x="66" y="523"/>
                  </a:cubicBezTo>
                  <a:cubicBezTo>
                    <a:pt x="67" y="522"/>
                    <a:pt x="67" y="522"/>
                    <a:pt x="67" y="522"/>
                  </a:cubicBezTo>
                  <a:cubicBezTo>
                    <a:pt x="67" y="521"/>
                    <a:pt x="67" y="521"/>
                    <a:pt x="67" y="520"/>
                  </a:cubicBezTo>
                  <a:cubicBezTo>
                    <a:pt x="67" y="519"/>
                    <a:pt x="67" y="519"/>
                    <a:pt x="68" y="518"/>
                  </a:cubicBezTo>
                  <a:cubicBezTo>
                    <a:pt x="68" y="517"/>
                    <a:pt x="68" y="516"/>
                    <a:pt x="67" y="516"/>
                  </a:cubicBezTo>
                  <a:close/>
                  <a:moveTo>
                    <a:pt x="83" y="519"/>
                  </a:moveTo>
                  <a:cubicBezTo>
                    <a:pt x="83" y="518"/>
                    <a:pt x="83" y="517"/>
                    <a:pt x="82" y="516"/>
                  </a:cubicBezTo>
                  <a:cubicBezTo>
                    <a:pt x="82" y="515"/>
                    <a:pt x="82" y="515"/>
                    <a:pt x="82" y="514"/>
                  </a:cubicBezTo>
                  <a:cubicBezTo>
                    <a:pt x="82" y="514"/>
                    <a:pt x="82" y="513"/>
                    <a:pt x="82" y="513"/>
                  </a:cubicBezTo>
                  <a:cubicBezTo>
                    <a:pt x="82" y="512"/>
                    <a:pt x="81" y="512"/>
                    <a:pt x="81" y="512"/>
                  </a:cubicBezTo>
                  <a:cubicBezTo>
                    <a:pt x="81" y="511"/>
                    <a:pt x="80" y="511"/>
                    <a:pt x="80" y="510"/>
                  </a:cubicBezTo>
                  <a:cubicBezTo>
                    <a:pt x="80" y="509"/>
                    <a:pt x="80" y="509"/>
                    <a:pt x="80" y="508"/>
                  </a:cubicBezTo>
                  <a:cubicBezTo>
                    <a:pt x="79" y="508"/>
                    <a:pt x="79" y="508"/>
                    <a:pt x="79" y="507"/>
                  </a:cubicBezTo>
                  <a:cubicBezTo>
                    <a:pt x="78" y="507"/>
                    <a:pt x="78" y="506"/>
                    <a:pt x="77" y="506"/>
                  </a:cubicBezTo>
                  <a:cubicBezTo>
                    <a:pt x="77" y="506"/>
                    <a:pt x="77" y="505"/>
                    <a:pt x="77" y="505"/>
                  </a:cubicBezTo>
                  <a:cubicBezTo>
                    <a:pt x="77" y="505"/>
                    <a:pt x="76" y="505"/>
                    <a:pt x="76" y="505"/>
                  </a:cubicBezTo>
                  <a:cubicBezTo>
                    <a:pt x="76" y="505"/>
                    <a:pt x="76" y="506"/>
                    <a:pt x="76" y="507"/>
                  </a:cubicBezTo>
                  <a:cubicBezTo>
                    <a:pt x="76" y="507"/>
                    <a:pt x="77" y="508"/>
                    <a:pt x="77" y="508"/>
                  </a:cubicBezTo>
                  <a:cubicBezTo>
                    <a:pt x="78" y="508"/>
                    <a:pt x="77" y="510"/>
                    <a:pt x="78" y="510"/>
                  </a:cubicBezTo>
                  <a:cubicBezTo>
                    <a:pt x="78" y="511"/>
                    <a:pt x="78" y="511"/>
                    <a:pt x="79" y="511"/>
                  </a:cubicBezTo>
                  <a:cubicBezTo>
                    <a:pt x="79" y="511"/>
                    <a:pt x="79" y="513"/>
                    <a:pt x="79" y="514"/>
                  </a:cubicBezTo>
                  <a:cubicBezTo>
                    <a:pt x="79" y="514"/>
                    <a:pt x="79" y="514"/>
                    <a:pt x="79" y="514"/>
                  </a:cubicBezTo>
                  <a:cubicBezTo>
                    <a:pt x="80" y="514"/>
                    <a:pt x="80" y="515"/>
                    <a:pt x="80" y="515"/>
                  </a:cubicBezTo>
                  <a:cubicBezTo>
                    <a:pt x="80" y="516"/>
                    <a:pt x="81" y="517"/>
                    <a:pt x="81" y="517"/>
                  </a:cubicBezTo>
                  <a:cubicBezTo>
                    <a:pt x="80" y="518"/>
                    <a:pt x="81" y="518"/>
                    <a:pt x="81" y="519"/>
                  </a:cubicBezTo>
                  <a:cubicBezTo>
                    <a:pt x="81" y="520"/>
                    <a:pt x="80" y="523"/>
                    <a:pt x="82" y="524"/>
                  </a:cubicBezTo>
                  <a:cubicBezTo>
                    <a:pt x="82" y="524"/>
                    <a:pt x="82" y="524"/>
                    <a:pt x="82" y="524"/>
                  </a:cubicBezTo>
                  <a:cubicBezTo>
                    <a:pt x="84" y="523"/>
                    <a:pt x="83" y="520"/>
                    <a:pt x="83" y="519"/>
                  </a:cubicBezTo>
                  <a:close/>
                  <a:moveTo>
                    <a:pt x="96" y="542"/>
                  </a:moveTo>
                  <a:cubicBezTo>
                    <a:pt x="96" y="542"/>
                    <a:pt x="95" y="542"/>
                    <a:pt x="95" y="542"/>
                  </a:cubicBezTo>
                  <a:cubicBezTo>
                    <a:pt x="95" y="542"/>
                    <a:pt x="95" y="542"/>
                    <a:pt x="95" y="542"/>
                  </a:cubicBezTo>
                  <a:cubicBezTo>
                    <a:pt x="94" y="543"/>
                    <a:pt x="94" y="544"/>
                    <a:pt x="93" y="545"/>
                  </a:cubicBezTo>
                  <a:cubicBezTo>
                    <a:pt x="93" y="546"/>
                    <a:pt x="92" y="547"/>
                    <a:pt x="92" y="548"/>
                  </a:cubicBezTo>
                  <a:cubicBezTo>
                    <a:pt x="92" y="548"/>
                    <a:pt x="92" y="548"/>
                    <a:pt x="92" y="548"/>
                  </a:cubicBezTo>
                  <a:cubicBezTo>
                    <a:pt x="94" y="549"/>
                    <a:pt x="95" y="547"/>
                    <a:pt x="95" y="545"/>
                  </a:cubicBezTo>
                  <a:cubicBezTo>
                    <a:pt x="96" y="545"/>
                    <a:pt x="96" y="544"/>
                    <a:pt x="96" y="544"/>
                  </a:cubicBezTo>
                  <a:cubicBezTo>
                    <a:pt x="96" y="543"/>
                    <a:pt x="96" y="543"/>
                    <a:pt x="96" y="542"/>
                  </a:cubicBezTo>
                  <a:close/>
                  <a:moveTo>
                    <a:pt x="118" y="604"/>
                  </a:moveTo>
                  <a:cubicBezTo>
                    <a:pt x="117" y="603"/>
                    <a:pt x="116" y="604"/>
                    <a:pt x="116" y="604"/>
                  </a:cubicBezTo>
                  <a:cubicBezTo>
                    <a:pt x="116" y="605"/>
                    <a:pt x="116" y="605"/>
                    <a:pt x="116" y="605"/>
                  </a:cubicBezTo>
                  <a:cubicBezTo>
                    <a:pt x="116" y="606"/>
                    <a:pt x="116" y="606"/>
                    <a:pt x="116" y="606"/>
                  </a:cubicBezTo>
                  <a:cubicBezTo>
                    <a:pt x="116" y="607"/>
                    <a:pt x="116" y="610"/>
                    <a:pt x="118" y="611"/>
                  </a:cubicBezTo>
                  <a:cubicBezTo>
                    <a:pt x="118" y="612"/>
                    <a:pt x="118" y="612"/>
                    <a:pt x="118" y="612"/>
                  </a:cubicBezTo>
                  <a:cubicBezTo>
                    <a:pt x="118" y="612"/>
                    <a:pt x="118" y="612"/>
                    <a:pt x="117" y="612"/>
                  </a:cubicBezTo>
                  <a:cubicBezTo>
                    <a:pt x="117" y="612"/>
                    <a:pt x="117" y="612"/>
                    <a:pt x="117" y="612"/>
                  </a:cubicBezTo>
                  <a:cubicBezTo>
                    <a:pt x="117" y="612"/>
                    <a:pt x="116" y="612"/>
                    <a:pt x="116" y="612"/>
                  </a:cubicBezTo>
                  <a:cubicBezTo>
                    <a:pt x="115" y="612"/>
                    <a:pt x="115" y="612"/>
                    <a:pt x="116" y="613"/>
                  </a:cubicBezTo>
                  <a:cubicBezTo>
                    <a:pt x="116" y="613"/>
                    <a:pt x="116" y="613"/>
                    <a:pt x="116" y="613"/>
                  </a:cubicBezTo>
                  <a:cubicBezTo>
                    <a:pt x="117" y="614"/>
                    <a:pt x="118" y="614"/>
                    <a:pt x="118" y="614"/>
                  </a:cubicBezTo>
                  <a:cubicBezTo>
                    <a:pt x="118" y="615"/>
                    <a:pt x="118" y="615"/>
                    <a:pt x="118" y="615"/>
                  </a:cubicBezTo>
                  <a:cubicBezTo>
                    <a:pt x="119" y="615"/>
                    <a:pt x="119" y="615"/>
                    <a:pt x="120" y="615"/>
                  </a:cubicBezTo>
                  <a:cubicBezTo>
                    <a:pt x="120" y="616"/>
                    <a:pt x="121" y="616"/>
                    <a:pt x="121" y="616"/>
                  </a:cubicBezTo>
                  <a:cubicBezTo>
                    <a:pt x="122" y="617"/>
                    <a:pt x="122" y="617"/>
                    <a:pt x="123" y="617"/>
                  </a:cubicBezTo>
                  <a:cubicBezTo>
                    <a:pt x="123" y="617"/>
                    <a:pt x="123" y="617"/>
                    <a:pt x="123" y="617"/>
                  </a:cubicBezTo>
                  <a:cubicBezTo>
                    <a:pt x="123" y="617"/>
                    <a:pt x="123" y="617"/>
                    <a:pt x="123" y="617"/>
                  </a:cubicBezTo>
                  <a:cubicBezTo>
                    <a:pt x="123" y="617"/>
                    <a:pt x="123" y="617"/>
                    <a:pt x="123" y="616"/>
                  </a:cubicBezTo>
                  <a:cubicBezTo>
                    <a:pt x="123" y="616"/>
                    <a:pt x="123" y="616"/>
                    <a:pt x="123" y="616"/>
                  </a:cubicBezTo>
                  <a:cubicBezTo>
                    <a:pt x="123" y="615"/>
                    <a:pt x="122" y="614"/>
                    <a:pt x="122" y="614"/>
                  </a:cubicBezTo>
                  <a:cubicBezTo>
                    <a:pt x="121" y="614"/>
                    <a:pt x="121" y="613"/>
                    <a:pt x="121" y="613"/>
                  </a:cubicBezTo>
                  <a:cubicBezTo>
                    <a:pt x="120" y="613"/>
                    <a:pt x="120" y="612"/>
                    <a:pt x="120" y="612"/>
                  </a:cubicBezTo>
                  <a:cubicBezTo>
                    <a:pt x="120" y="612"/>
                    <a:pt x="119" y="611"/>
                    <a:pt x="119" y="611"/>
                  </a:cubicBezTo>
                  <a:cubicBezTo>
                    <a:pt x="119" y="610"/>
                    <a:pt x="119" y="610"/>
                    <a:pt x="118" y="609"/>
                  </a:cubicBezTo>
                  <a:cubicBezTo>
                    <a:pt x="119" y="609"/>
                    <a:pt x="119" y="608"/>
                    <a:pt x="119" y="608"/>
                  </a:cubicBezTo>
                  <a:cubicBezTo>
                    <a:pt x="119" y="607"/>
                    <a:pt x="119" y="607"/>
                    <a:pt x="119" y="606"/>
                  </a:cubicBezTo>
                  <a:cubicBezTo>
                    <a:pt x="119" y="606"/>
                    <a:pt x="118" y="604"/>
                    <a:pt x="118" y="604"/>
                  </a:cubicBezTo>
                  <a:close/>
                  <a:moveTo>
                    <a:pt x="115" y="489"/>
                  </a:moveTo>
                  <a:cubicBezTo>
                    <a:pt x="115" y="490"/>
                    <a:pt x="115" y="490"/>
                    <a:pt x="115" y="491"/>
                  </a:cubicBezTo>
                  <a:cubicBezTo>
                    <a:pt x="115" y="492"/>
                    <a:pt x="115" y="492"/>
                    <a:pt x="115" y="493"/>
                  </a:cubicBezTo>
                  <a:cubicBezTo>
                    <a:pt x="115" y="494"/>
                    <a:pt x="116" y="494"/>
                    <a:pt x="116" y="494"/>
                  </a:cubicBezTo>
                  <a:cubicBezTo>
                    <a:pt x="118" y="494"/>
                    <a:pt x="118" y="490"/>
                    <a:pt x="118" y="489"/>
                  </a:cubicBezTo>
                  <a:cubicBezTo>
                    <a:pt x="118" y="489"/>
                    <a:pt x="117" y="486"/>
                    <a:pt x="116" y="486"/>
                  </a:cubicBezTo>
                  <a:cubicBezTo>
                    <a:pt x="116" y="486"/>
                    <a:pt x="116" y="486"/>
                    <a:pt x="116" y="486"/>
                  </a:cubicBezTo>
                  <a:cubicBezTo>
                    <a:pt x="114" y="486"/>
                    <a:pt x="115" y="488"/>
                    <a:pt x="115" y="489"/>
                  </a:cubicBezTo>
                  <a:close/>
                  <a:moveTo>
                    <a:pt x="114" y="582"/>
                  </a:moveTo>
                  <a:cubicBezTo>
                    <a:pt x="114" y="582"/>
                    <a:pt x="115" y="583"/>
                    <a:pt x="115" y="583"/>
                  </a:cubicBezTo>
                  <a:cubicBezTo>
                    <a:pt x="116" y="583"/>
                    <a:pt x="116" y="583"/>
                    <a:pt x="116" y="583"/>
                  </a:cubicBezTo>
                  <a:cubicBezTo>
                    <a:pt x="116" y="583"/>
                    <a:pt x="117" y="582"/>
                    <a:pt x="117" y="582"/>
                  </a:cubicBezTo>
                  <a:cubicBezTo>
                    <a:pt x="117" y="582"/>
                    <a:pt x="117" y="582"/>
                    <a:pt x="117" y="582"/>
                  </a:cubicBezTo>
                  <a:cubicBezTo>
                    <a:pt x="117" y="582"/>
                    <a:pt x="117" y="581"/>
                    <a:pt x="117" y="581"/>
                  </a:cubicBezTo>
                  <a:cubicBezTo>
                    <a:pt x="117" y="581"/>
                    <a:pt x="117" y="581"/>
                    <a:pt x="117" y="581"/>
                  </a:cubicBezTo>
                  <a:cubicBezTo>
                    <a:pt x="117" y="580"/>
                    <a:pt x="116" y="580"/>
                    <a:pt x="116" y="580"/>
                  </a:cubicBezTo>
                  <a:cubicBezTo>
                    <a:pt x="116" y="580"/>
                    <a:pt x="116" y="580"/>
                    <a:pt x="116" y="581"/>
                  </a:cubicBezTo>
                  <a:cubicBezTo>
                    <a:pt x="115" y="581"/>
                    <a:pt x="115" y="581"/>
                    <a:pt x="115" y="581"/>
                  </a:cubicBezTo>
                  <a:cubicBezTo>
                    <a:pt x="115" y="581"/>
                    <a:pt x="114" y="581"/>
                    <a:pt x="114" y="581"/>
                  </a:cubicBezTo>
                  <a:cubicBezTo>
                    <a:pt x="114" y="581"/>
                    <a:pt x="114" y="582"/>
                    <a:pt x="114" y="582"/>
                  </a:cubicBezTo>
                  <a:close/>
                  <a:moveTo>
                    <a:pt x="109" y="612"/>
                  </a:moveTo>
                  <a:cubicBezTo>
                    <a:pt x="109" y="612"/>
                    <a:pt x="109" y="613"/>
                    <a:pt x="109" y="614"/>
                  </a:cubicBezTo>
                  <a:cubicBezTo>
                    <a:pt x="110" y="614"/>
                    <a:pt x="110" y="615"/>
                    <a:pt x="111" y="615"/>
                  </a:cubicBezTo>
                  <a:cubicBezTo>
                    <a:pt x="111" y="616"/>
                    <a:pt x="112" y="616"/>
                    <a:pt x="112" y="617"/>
                  </a:cubicBezTo>
                  <a:cubicBezTo>
                    <a:pt x="112" y="618"/>
                    <a:pt x="112" y="619"/>
                    <a:pt x="112" y="620"/>
                  </a:cubicBezTo>
                  <a:cubicBezTo>
                    <a:pt x="113" y="621"/>
                    <a:pt x="113" y="621"/>
                    <a:pt x="113" y="622"/>
                  </a:cubicBezTo>
                  <a:cubicBezTo>
                    <a:pt x="113" y="623"/>
                    <a:pt x="113" y="623"/>
                    <a:pt x="113" y="623"/>
                  </a:cubicBezTo>
                  <a:cubicBezTo>
                    <a:pt x="113" y="624"/>
                    <a:pt x="115" y="625"/>
                    <a:pt x="115" y="626"/>
                  </a:cubicBezTo>
                  <a:cubicBezTo>
                    <a:pt x="116" y="627"/>
                    <a:pt x="117" y="627"/>
                    <a:pt x="117" y="627"/>
                  </a:cubicBezTo>
                  <a:cubicBezTo>
                    <a:pt x="118" y="628"/>
                    <a:pt x="119" y="628"/>
                    <a:pt x="120" y="628"/>
                  </a:cubicBezTo>
                  <a:cubicBezTo>
                    <a:pt x="120" y="628"/>
                    <a:pt x="120" y="628"/>
                    <a:pt x="120" y="628"/>
                  </a:cubicBezTo>
                  <a:cubicBezTo>
                    <a:pt x="120" y="628"/>
                    <a:pt x="120" y="627"/>
                    <a:pt x="120" y="627"/>
                  </a:cubicBezTo>
                  <a:cubicBezTo>
                    <a:pt x="121" y="626"/>
                    <a:pt x="120" y="626"/>
                    <a:pt x="120" y="627"/>
                  </a:cubicBezTo>
                  <a:cubicBezTo>
                    <a:pt x="120" y="627"/>
                    <a:pt x="120" y="627"/>
                    <a:pt x="120" y="627"/>
                  </a:cubicBezTo>
                  <a:cubicBezTo>
                    <a:pt x="119" y="627"/>
                    <a:pt x="118" y="626"/>
                    <a:pt x="118" y="626"/>
                  </a:cubicBezTo>
                  <a:cubicBezTo>
                    <a:pt x="118" y="626"/>
                    <a:pt x="118" y="626"/>
                    <a:pt x="118" y="625"/>
                  </a:cubicBezTo>
                  <a:cubicBezTo>
                    <a:pt x="118" y="625"/>
                    <a:pt x="117" y="624"/>
                    <a:pt x="117" y="624"/>
                  </a:cubicBezTo>
                  <a:cubicBezTo>
                    <a:pt x="115" y="623"/>
                    <a:pt x="115" y="621"/>
                    <a:pt x="115" y="620"/>
                  </a:cubicBezTo>
                  <a:cubicBezTo>
                    <a:pt x="115" y="619"/>
                    <a:pt x="114" y="619"/>
                    <a:pt x="114" y="618"/>
                  </a:cubicBezTo>
                  <a:cubicBezTo>
                    <a:pt x="114" y="618"/>
                    <a:pt x="114" y="618"/>
                    <a:pt x="114" y="617"/>
                  </a:cubicBezTo>
                  <a:cubicBezTo>
                    <a:pt x="114" y="617"/>
                    <a:pt x="114" y="617"/>
                    <a:pt x="114" y="617"/>
                  </a:cubicBezTo>
                  <a:cubicBezTo>
                    <a:pt x="114" y="617"/>
                    <a:pt x="114" y="617"/>
                    <a:pt x="114" y="616"/>
                  </a:cubicBezTo>
                  <a:cubicBezTo>
                    <a:pt x="114" y="616"/>
                    <a:pt x="114" y="616"/>
                    <a:pt x="113" y="616"/>
                  </a:cubicBezTo>
                  <a:cubicBezTo>
                    <a:pt x="113" y="616"/>
                    <a:pt x="113" y="616"/>
                    <a:pt x="113" y="615"/>
                  </a:cubicBezTo>
                  <a:cubicBezTo>
                    <a:pt x="113" y="615"/>
                    <a:pt x="113" y="615"/>
                    <a:pt x="113" y="614"/>
                  </a:cubicBezTo>
                  <a:cubicBezTo>
                    <a:pt x="113" y="614"/>
                    <a:pt x="112" y="613"/>
                    <a:pt x="112" y="613"/>
                  </a:cubicBezTo>
                  <a:cubicBezTo>
                    <a:pt x="111" y="613"/>
                    <a:pt x="111" y="611"/>
                    <a:pt x="111" y="611"/>
                  </a:cubicBezTo>
                  <a:cubicBezTo>
                    <a:pt x="111" y="610"/>
                    <a:pt x="110" y="610"/>
                    <a:pt x="110" y="610"/>
                  </a:cubicBezTo>
                  <a:cubicBezTo>
                    <a:pt x="110" y="611"/>
                    <a:pt x="110" y="611"/>
                    <a:pt x="110" y="611"/>
                  </a:cubicBezTo>
                  <a:cubicBezTo>
                    <a:pt x="109" y="611"/>
                    <a:pt x="109" y="611"/>
                    <a:pt x="109" y="611"/>
                  </a:cubicBezTo>
                  <a:cubicBezTo>
                    <a:pt x="109" y="611"/>
                    <a:pt x="109" y="612"/>
                    <a:pt x="109" y="612"/>
                  </a:cubicBezTo>
                  <a:close/>
                  <a:moveTo>
                    <a:pt x="109" y="646"/>
                  </a:moveTo>
                  <a:cubicBezTo>
                    <a:pt x="109" y="645"/>
                    <a:pt x="109" y="645"/>
                    <a:pt x="109" y="645"/>
                  </a:cubicBezTo>
                  <a:cubicBezTo>
                    <a:pt x="109" y="645"/>
                    <a:pt x="108" y="645"/>
                    <a:pt x="108" y="645"/>
                  </a:cubicBezTo>
                  <a:cubicBezTo>
                    <a:pt x="108" y="645"/>
                    <a:pt x="108" y="644"/>
                    <a:pt x="108" y="644"/>
                  </a:cubicBezTo>
                  <a:cubicBezTo>
                    <a:pt x="108" y="644"/>
                    <a:pt x="108" y="644"/>
                    <a:pt x="108" y="644"/>
                  </a:cubicBezTo>
                  <a:cubicBezTo>
                    <a:pt x="108" y="644"/>
                    <a:pt x="108" y="644"/>
                    <a:pt x="108" y="644"/>
                  </a:cubicBezTo>
                  <a:cubicBezTo>
                    <a:pt x="107" y="643"/>
                    <a:pt x="107" y="643"/>
                    <a:pt x="107" y="643"/>
                  </a:cubicBezTo>
                  <a:cubicBezTo>
                    <a:pt x="106" y="643"/>
                    <a:pt x="106" y="643"/>
                    <a:pt x="106" y="643"/>
                  </a:cubicBezTo>
                  <a:cubicBezTo>
                    <a:pt x="106" y="643"/>
                    <a:pt x="106" y="642"/>
                    <a:pt x="105" y="642"/>
                  </a:cubicBezTo>
                  <a:cubicBezTo>
                    <a:pt x="105" y="642"/>
                    <a:pt x="104" y="641"/>
                    <a:pt x="104" y="641"/>
                  </a:cubicBezTo>
                  <a:cubicBezTo>
                    <a:pt x="104" y="641"/>
                    <a:pt x="104" y="641"/>
                    <a:pt x="103" y="641"/>
                  </a:cubicBezTo>
                  <a:cubicBezTo>
                    <a:pt x="102" y="640"/>
                    <a:pt x="101" y="641"/>
                    <a:pt x="100" y="642"/>
                  </a:cubicBezTo>
                  <a:cubicBezTo>
                    <a:pt x="100" y="642"/>
                    <a:pt x="100" y="643"/>
                    <a:pt x="101" y="643"/>
                  </a:cubicBezTo>
                  <a:cubicBezTo>
                    <a:pt x="101" y="643"/>
                    <a:pt x="103" y="643"/>
                    <a:pt x="103" y="644"/>
                  </a:cubicBezTo>
                  <a:cubicBezTo>
                    <a:pt x="103" y="644"/>
                    <a:pt x="103" y="645"/>
                    <a:pt x="103" y="645"/>
                  </a:cubicBezTo>
                  <a:cubicBezTo>
                    <a:pt x="103" y="646"/>
                    <a:pt x="104" y="646"/>
                    <a:pt x="104" y="646"/>
                  </a:cubicBezTo>
                  <a:cubicBezTo>
                    <a:pt x="104" y="646"/>
                    <a:pt x="104" y="646"/>
                    <a:pt x="104" y="646"/>
                  </a:cubicBezTo>
                  <a:cubicBezTo>
                    <a:pt x="104" y="646"/>
                    <a:pt x="105" y="646"/>
                    <a:pt x="105" y="646"/>
                  </a:cubicBezTo>
                  <a:cubicBezTo>
                    <a:pt x="106" y="646"/>
                    <a:pt x="107" y="646"/>
                    <a:pt x="107" y="646"/>
                  </a:cubicBezTo>
                  <a:cubicBezTo>
                    <a:pt x="108" y="646"/>
                    <a:pt x="108" y="647"/>
                    <a:pt x="109" y="646"/>
                  </a:cubicBezTo>
                  <a:cubicBezTo>
                    <a:pt x="109" y="647"/>
                    <a:pt x="110" y="646"/>
                    <a:pt x="109" y="646"/>
                  </a:cubicBezTo>
                  <a:close/>
                  <a:moveTo>
                    <a:pt x="116" y="641"/>
                  </a:moveTo>
                  <a:cubicBezTo>
                    <a:pt x="115" y="640"/>
                    <a:pt x="115" y="640"/>
                    <a:pt x="114" y="639"/>
                  </a:cubicBezTo>
                  <a:cubicBezTo>
                    <a:pt x="114" y="639"/>
                    <a:pt x="113" y="639"/>
                    <a:pt x="113" y="639"/>
                  </a:cubicBezTo>
                  <a:cubicBezTo>
                    <a:pt x="112" y="638"/>
                    <a:pt x="112" y="638"/>
                    <a:pt x="112" y="638"/>
                  </a:cubicBezTo>
                  <a:cubicBezTo>
                    <a:pt x="112" y="637"/>
                    <a:pt x="112" y="637"/>
                    <a:pt x="111" y="637"/>
                  </a:cubicBezTo>
                  <a:cubicBezTo>
                    <a:pt x="111" y="637"/>
                    <a:pt x="111" y="637"/>
                    <a:pt x="110" y="637"/>
                  </a:cubicBezTo>
                  <a:cubicBezTo>
                    <a:pt x="110" y="637"/>
                    <a:pt x="110" y="637"/>
                    <a:pt x="110" y="637"/>
                  </a:cubicBezTo>
                  <a:cubicBezTo>
                    <a:pt x="109" y="637"/>
                    <a:pt x="109" y="637"/>
                    <a:pt x="108" y="637"/>
                  </a:cubicBezTo>
                  <a:cubicBezTo>
                    <a:pt x="108" y="637"/>
                    <a:pt x="107" y="636"/>
                    <a:pt x="106" y="636"/>
                  </a:cubicBezTo>
                  <a:cubicBezTo>
                    <a:pt x="105" y="636"/>
                    <a:pt x="104" y="637"/>
                    <a:pt x="104" y="638"/>
                  </a:cubicBezTo>
                  <a:cubicBezTo>
                    <a:pt x="104" y="638"/>
                    <a:pt x="104" y="638"/>
                    <a:pt x="104" y="638"/>
                  </a:cubicBezTo>
                  <a:cubicBezTo>
                    <a:pt x="105" y="638"/>
                    <a:pt x="108" y="637"/>
                    <a:pt x="108" y="639"/>
                  </a:cubicBezTo>
                  <a:cubicBezTo>
                    <a:pt x="108" y="639"/>
                    <a:pt x="108" y="639"/>
                    <a:pt x="108" y="639"/>
                  </a:cubicBezTo>
                  <a:cubicBezTo>
                    <a:pt x="109" y="639"/>
                    <a:pt x="109" y="639"/>
                    <a:pt x="110" y="639"/>
                  </a:cubicBezTo>
                  <a:cubicBezTo>
                    <a:pt x="110" y="639"/>
                    <a:pt x="110" y="639"/>
                    <a:pt x="110" y="639"/>
                  </a:cubicBezTo>
                  <a:cubicBezTo>
                    <a:pt x="111" y="640"/>
                    <a:pt x="111" y="640"/>
                    <a:pt x="111" y="640"/>
                  </a:cubicBezTo>
                  <a:cubicBezTo>
                    <a:pt x="113" y="640"/>
                    <a:pt x="113" y="641"/>
                    <a:pt x="114" y="641"/>
                  </a:cubicBezTo>
                  <a:cubicBezTo>
                    <a:pt x="114" y="641"/>
                    <a:pt x="114" y="642"/>
                    <a:pt x="114" y="642"/>
                  </a:cubicBezTo>
                  <a:cubicBezTo>
                    <a:pt x="114" y="642"/>
                    <a:pt x="114" y="642"/>
                    <a:pt x="114" y="642"/>
                  </a:cubicBezTo>
                  <a:cubicBezTo>
                    <a:pt x="114" y="642"/>
                    <a:pt x="114" y="642"/>
                    <a:pt x="114" y="641"/>
                  </a:cubicBezTo>
                  <a:cubicBezTo>
                    <a:pt x="115" y="642"/>
                    <a:pt x="115" y="642"/>
                    <a:pt x="115" y="642"/>
                  </a:cubicBezTo>
                  <a:cubicBezTo>
                    <a:pt x="115" y="642"/>
                    <a:pt x="116" y="642"/>
                    <a:pt x="116" y="641"/>
                  </a:cubicBezTo>
                  <a:close/>
                  <a:moveTo>
                    <a:pt x="122" y="635"/>
                  </a:moveTo>
                  <a:cubicBezTo>
                    <a:pt x="122" y="635"/>
                    <a:pt x="122" y="635"/>
                    <a:pt x="122" y="635"/>
                  </a:cubicBezTo>
                  <a:cubicBezTo>
                    <a:pt x="122" y="635"/>
                    <a:pt x="122" y="635"/>
                    <a:pt x="122" y="635"/>
                  </a:cubicBezTo>
                  <a:cubicBezTo>
                    <a:pt x="122" y="635"/>
                    <a:pt x="122" y="635"/>
                    <a:pt x="122" y="635"/>
                  </a:cubicBezTo>
                  <a:cubicBezTo>
                    <a:pt x="122" y="634"/>
                    <a:pt x="122" y="634"/>
                    <a:pt x="121" y="634"/>
                  </a:cubicBezTo>
                  <a:cubicBezTo>
                    <a:pt x="121" y="634"/>
                    <a:pt x="120" y="634"/>
                    <a:pt x="120" y="634"/>
                  </a:cubicBezTo>
                  <a:cubicBezTo>
                    <a:pt x="120" y="634"/>
                    <a:pt x="120" y="634"/>
                    <a:pt x="120" y="634"/>
                  </a:cubicBezTo>
                  <a:cubicBezTo>
                    <a:pt x="120" y="634"/>
                    <a:pt x="119" y="634"/>
                    <a:pt x="119" y="634"/>
                  </a:cubicBezTo>
                  <a:cubicBezTo>
                    <a:pt x="119" y="633"/>
                    <a:pt x="119" y="633"/>
                    <a:pt x="118" y="633"/>
                  </a:cubicBezTo>
                  <a:cubicBezTo>
                    <a:pt x="118" y="633"/>
                    <a:pt x="117" y="632"/>
                    <a:pt x="116" y="632"/>
                  </a:cubicBezTo>
                  <a:cubicBezTo>
                    <a:pt x="115" y="632"/>
                    <a:pt x="115" y="632"/>
                    <a:pt x="114" y="632"/>
                  </a:cubicBezTo>
                  <a:cubicBezTo>
                    <a:pt x="114" y="632"/>
                    <a:pt x="114" y="632"/>
                    <a:pt x="114" y="632"/>
                  </a:cubicBezTo>
                  <a:cubicBezTo>
                    <a:pt x="114" y="632"/>
                    <a:pt x="114" y="632"/>
                    <a:pt x="113" y="632"/>
                  </a:cubicBezTo>
                  <a:cubicBezTo>
                    <a:pt x="113" y="632"/>
                    <a:pt x="112" y="632"/>
                    <a:pt x="112" y="632"/>
                  </a:cubicBezTo>
                  <a:cubicBezTo>
                    <a:pt x="112" y="632"/>
                    <a:pt x="112" y="632"/>
                    <a:pt x="112" y="632"/>
                  </a:cubicBezTo>
                  <a:cubicBezTo>
                    <a:pt x="110" y="632"/>
                    <a:pt x="109" y="632"/>
                    <a:pt x="108" y="633"/>
                  </a:cubicBezTo>
                  <a:cubicBezTo>
                    <a:pt x="108" y="633"/>
                    <a:pt x="108" y="633"/>
                    <a:pt x="108" y="633"/>
                  </a:cubicBezTo>
                  <a:cubicBezTo>
                    <a:pt x="107" y="633"/>
                    <a:pt x="107" y="633"/>
                    <a:pt x="107" y="633"/>
                  </a:cubicBezTo>
                  <a:cubicBezTo>
                    <a:pt x="107" y="633"/>
                    <a:pt x="107" y="633"/>
                    <a:pt x="107" y="634"/>
                  </a:cubicBezTo>
                  <a:cubicBezTo>
                    <a:pt x="107" y="634"/>
                    <a:pt x="107" y="634"/>
                    <a:pt x="107" y="634"/>
                  </a:cubicBezTo>
                  <a:cubicBezTo>
                    <a:pt x="108" y="634"/>
                    <a:pt x="110" y="634"/>
                    <a:pt x="111" y="634"/>
                  </a:cubicBezTo>
                  <a:cubicBezTo>
                    <a:pt x="112" y="634"/>
                    <a:pt x="112" y="633"/>
                    <a:pt x="113" y="634"/>
                  </a:cubicBezTo>
                  <a:cubicBezTo>
                    <a:pt x="113" y="634"/>
                    <a:pt x="113" y="634"/>
                    <a:pt x="114" y="635"/>
                  </a:cubicBezTo>
                  <a:cubicBezTo>
                    <a:pt x="114" y="635"/>
                    <a:pt x="114" y="635"/>
                    <a:pt x="115" y="634"/>
                  </a:cubicBezTo>
                  <a:cubicBezTo>
                    <a:pt x="115" y="634"/>
                    <a:pt x="116" y="635"/>
                    <a:pt x="117" y="635"/>
                  </a:cubicBezTo>
                  <a:cubicBezTo>
                    <a:pt x="118" y="635"/>
                    <a:pt x="119" y="635"/>
                    <a:pt x="119" y="635"/>
                  </a:cubicBezTo>
                  <a:cubicBezTo>
                    <a:pt x="120" y="636"/>
                    <a:pt x="120" y="636"/>
                    <a:pt x="121" y="636"/>
                  </a:cubicBezTo>
                  <a:cubicBezTo>
                    <a:pt x="121" y="636"/>
                    <a:pt x="122" y="635"/>
                    <a:pt x="122" y="635"/>
                  </a:cubicBezTo>
                  <a:cubicBezTo>
                    <a:pt x="123" y="635"/>
                    <a:pt x="123" y="635"/>
                    <a:pt x="122" y="635"/>
                  </a:cubicBezTo>
                  <a:close/>
                  <a:moveTo>
                    <a:pt x="131" y="628"/>
                  </a:moveTo>
                  <a:cubicBezTo>
                    <a:pt x="131" y="628"/>
                    <a:pt x="131" y="628"/>
                    <a:pt x="130" y="627"/>
                  </a:cubicBezTo>
                  <a:cubicBezTo>
                    <a:pt x="130" y="627"/>
                    <a:pt x="130" y="627"/>
                    <a:pt x="130" y="627"/>
                  </a:cubicBezTo>
                  <a:cubicBezTo>
                    <a:pt x="130" y="627"/>
                    <a:pt x="130" y="627"/>
                    <a:pt x="130" y="627"/>
                  </a:cubicBezTo>
                  <a:cubicBezTo>
                    <a:pt x="130" y="626"/>
                    <a:pt x="130" y="626"/>
                    <a:pt x="129" y="625"/>
                  </a:cubicBezTo>
                  <a:cubicBezTo>
                    <a:pt x="129" y="625"/>
                    <a:pt x="129" y="624"/>
                    <a:pt x="128" y="624"/>
                  </a:cubicBezTo>
                  <a:cubicBezTo>
                    <a:pt x="128" y="624"/>
                    <a:pt x="128" y="624"/>
                    <a:pt x="128" y="624"/>
                  </a:cubicBezTo>
                  <a:cubicBezTo>
                    <a:pt x="128" y="623"/>
                    <a:pt x="128" y="623"/>
                    <a:pt x="128" y="623"/>
                  </a:cubicBezTo>
                  <a:cubicBezTo>
                    <a:pt x="127" y="623"/>
                    <a:pt x="127" y="623"/>
                    <a:pt x="127" y="623"/>
                  </a:cubicBezTo>
                  <a:cubicBezTo>
                    <a:pt x="127" y="623"/>
                    <a:pt x="127" y="623"/>
                    <a:pt x="127" y="623"/>
                  </a:cubicBezTo>
                  <a:cubicBezTo>
                    <a:pt x="127" y="623"/>
                    <a:pt x="127" y="623"/>
                    <a:pt x="127" y="623"/>
                  </a:cubicBezTo>
                  <a:cubicBezTo>
                    <a:pt x="126" y="623"/>
                    <a:pt x="125" y="622"/>
                    <a:pt x="125" y="622"/>
                  </a:cubicBezTo>
                  <a:cubicBezTo>
                    <a:pt x="125" y="622"/>
                    <a:pt x="125" y="622"/>
                    <a:pt x="124" y="622"/>
                  </a:cubicBezTo>
                  <a:cubicBezTo>
                    <a:pt x="124" y="622"/>
                    <a:pt x="124" y="622"/>
                    <a:pt x="124" y="622"/>
                  </a:cubicBezTo>
                  <a:cubicBezTo>
                    <a:pt x="123" y="622"/>
                    <a:pt x="123" y="622"/>
                    <a:pt x="123" y="622"/>
                  </a:cubicBezTo>
                  <a:cubicBezTo>
                    <a:pt x="123" y="622"/>
                    <a:pt x="123" y="622"/>
                    <a:pt x="123" y="622"/>
                  </a:cubicBezTo>
                  <a:cubicBezTo>
                    <a:pt x="122" y="623"/>
                    <a:pt x="123" y="623"/>
                    <a:pt x="123" y="624"/>
                  </a:cubicBezTo>
                  <a:cubicBezTo>
                    <a:pt x="123" y="624"/>
                    <a:pt x="123" y="624"/>
                    <a:pt x="123" y="624"/>
                  </a:cubicBezTo>
                  <a:cubicBezTo>
                    <a:pt x="123" y="624"/>
                    <a:pt x="123" y="624"/>
                    <a:pt x="124" y="624"/>
                  </a:cubicBezTo>
                  <a:cubicBezTo>
                    <a:pt x="124" y="624"/>
                    <a:pt x="124" y="624"/>
                    <a:pt x="124" y="624"/>
                  </a:cubicBezTo>
                  <a:cubicBezTo>
                    <a:pt x="124" y="625"/>
                    <a:pt x="125" y="625"/>
                    <a:pt x="126" y="625"/>
                  </a:cubicBezTo>
                  <a:cubicBezTo>
                    <a:pt x="126" y="625"/>
                    <a:pt x="126" y="625"/>
                    <a:pt x="126" y="625"/>
                  </a:cubicBezTo>
                  <a:cubicBezTo>
                    <a:pt x="126" y="625"/>
                    <a:pt x="126" y="625"/>
                    <a:pt x="127" y="625"/>
                  </a:cubicBezTo>
                  <a:cubicBezTo>
                    <a:pt x="127" y="625"/>
                    <a:pt x="127" y="626"/>
                    <a:pt x="127" y="626"/>
                  </a:cubicBezTo>
                  <a:cubicBezTo>
                    <a:pt x="127" y="626"/>
                    <a:pt x="128" y="626"/>
                    <a:pt x="128" y="627"/>
                  </a:cubicBezTo>
                  <a:cubicBezTo>
                    <a:pt x="128" y="627"/>
                    <a:pt x="128" y="627"/>
                    <a:pt x="129" y="627"/>
                  </a:cubicBezTo>
                  <a:cubicBezTo>
                    <a:pt x="129" y="628"/>
                    <a:pt x="129" y="628"/>
                    <a:pt x="130" y="628"/>
                  </a:cubicBezTo>
                  <a:cubicBezTo>
                    <a:pt x="130" y="628"/>
                    <a:pt x="130" y="628"/>
                    <a:pt x="130" y="628"/>
                  </a:cubicBezTo>
                  <a:cubicBezTo>
                    <a:pt x="130" y="628"/>
                    <a:pt x="130" y="628"/>
                    <a:pt x="130" y="628"/>
                  </a:cubicBezTo>
                  <a:cubicBezTo>
                    <a:pt x="130" y="628"/>
                    <a:pt x="131" y="628"/>
                    <a:pt x="131" y="628"/>
                  </a:cubicBezTo>
                  <a:cubicBezTo>
                    <a:pt x="131" y="628"/>
                    <a:pt x="131" y="628"/>
                    <a:pt x="131" y="628"/>
                  </a:cubicBezTo>
                  <a:cubicBezTo>
                    <a:pt x="131" y="628"/>
                    <a:pt x="131" y="628"/>
                    <a:pt x="131" y="628"/>
                  </a:cubicBezTo>
                  <a:close/>
                  <a:moveTo>
                    <a:pt x="150" y="603"/>
                  </a:moveTo>
                  <a:cubicBezTo>
                    <a:pt x="150" y="603"/>
                    <a:pt x="150" y="603"/>
                    <a:pt x="150" y="603"/>
                  </a:cubicBezTo>
                  <a:cubicBezTo>
                    <a:pt x="150" y="603"/>
                    <a:pt x="151" y="603"/>
                    <a:pt x="151" y="603"/>
                  </a:cubicBezTo>
                  <a:cubicBezTo>
                    <a:pt x="151" y="603"/>
                    <a:pt x="152" y="603"/>
                    <a:pt x="153" y="603"/>
                  </a:cubicBezTo>
                  <a:cubicBezTo>
                    <a:pt x="154" y="603"/>
                    <a:pt x="156" y="604"/>
                    <a:pt x="156" y="605"/>
                  </a:cubicBezTo>
                  <a:cubicBezTo>
                    <a:pt x="156" y="605"/>
                    <a:pt x="156" y="605"/>
                    <a:pt x="157" y="605"/>
                  </a:cubicBezTo>
                  <a:cubicBezTo>
                    <a:pt x="157" y="605"/>
                    <a:pt x="157" y="605"/>
                    <a:pt x="158" y="605"/>
                  </a:cubicBezTo>
                  <a:cubicBezTo>
                    <a:pt x="158" y="605"/>
                    <a:pt x="158" y="605"/>
                    <a:pt x="158" y="605"/>
                  </a:cubicBezTo>
                  <a:cubicBezTo>
                    <a:pt x="158" y="605"/>
                    <a:pt x="159" y="605"/>
                    <a:pt x="159" y="604"/>
                  </a:cubicBezTo>
                  <a:cubicBezTo>
                    <a:pt x="159" y="604"/>
                    <a:pt x="158" y="604"/>
                    <a:pt x="158" y="604"/>
                  </a:cubicBezTo>
                  <a:cubicBezTo>
                    <a:pt x="158" y="604"/>
                    <a:pt x="158" y="604"/>
                    <a:pt x="158" y="604"/>
                  </a:cubicBezTo>
                  <a:cubicBezTo>
                    <a:pt x="158" y="603"/>
                    <a:pt x="157" y="603"/>
                    <a:pt x="157" y="603"/>
                  </a:cubicBezTo>
                  <a:cubicBezTo>
                    <a:pt x="156" y="603"/>
                    <a:pt x="156" y="603"/>
                    <a:pt x="156" y="603"/>
                  </a:cubicBezTo>
                  <a:cubicBezTo>
                    <a:pt x="155" y="602"/>
                    <a:pt x="155" y="602"/>
                    <a:pt x="154" y="602"/>
                  </a:cubicBezTo>
                  <a:cubicBezTo>
                    <a:pt x="154" y="602"/>
                    <a:pt x="154" y="602"/>
                    <a:pt x="153" y="601"/>
                  </a:cubicBezTo>
                  <a:cubicBezTo>
                    <a:pt x="153" y="601"/>
                    <a:pt x="153" y="601"/>
                    <a:pt x="152" y="601"/>
                  </a:cubicBezTo>
                  <a:cubicBezTo>
                    <a:pt x="152" y="600"/>
                    <a:pt x="151" y="600"/>
                    <a:pt x="151" y="601"/>
                  </a:cubicBezTo>
                  <a:cubicBezTo>
                    <a:pt x="150" y="600"/>
                    <a:pt x="150" y="600"/>
                    <a:pt x="150" y="600"/>
                  </a:cubicBezTo>
                  <a:cubicBezTo>
                    <a:pt x="149" y="600"/>
                    <a:pt x="148" y="601"/>
                    <a:pt x="148" y="601"/>
                  </a:cubicBezTo>
                  <a:cubicBezTo>
                    <a:pt x="148" y="601"/>
                    <a:pt x="147" y="601"/>
                    <a:pt x="147" y="601"/>
                  </a:cubicBezTo>
                  <a:cubicBezTo>
                    <a:pt x="146" y="601"/>
                    <a:pt x="145" y="602"/>
                    <a:pt x="144" y="602"/>
                  </a:cubicBezTo>
                  <a:cubicBezTo>
                    <a:pt x="144" y="602"/>
                    <a:pt x="144" y="602"/>
                    <a:pt x="144" y="601"/>
                  </a:cubicBezTo>
                  <a:cubicBezTo>
                    <a:pt x="144" y="601"/>
                    <a:pt x="143" y="601"/>
                    <a:pt x="143" y="601"/>
                  </a:cubicBezTo>
                  <a:cubicBezTo>
                    <a:pt x="142" y="600"/>
                    <a:pt x="140" y="602"/>
                    <a:pt x="140" y="600"/>
                  </a:cubicBezTo>
                  <a:cubicBezTo>
                    <a:pt x="140" y="600"/>
                    <a:pt x="140" y="599"/>
                    <a:pt x="140" y="599"/>
                  </a:cubicBezTo>
                  <a:cubicBezTo>
                    <a:pt x="139" y="598"/>
                    <a:pt x="140" y="597"/>
                    <a:pt x="139" y="596"/>
                  </a:cubicBezTo>
                  <a:cubicBezTo>
                    <a:pt x="139" y="596"/>
                    <a:pt x="138" y="596"/>
                    <a:pt x="137" y="596"/>
                  </a:cubicBezTo>
                  <a:cubicBezTo>
                    <a:pt x="137" y="596"/>
                    <a:pt x="137" y="595"/>
                    <a:pt x="137" y="595"/>
                  </a:cubicBezTo>
                  <a:cubicBezTo>
                    <a:pt x="137" y="594"/>
                    <a:pt x="137" y="594"/>
                    <a:pt x="136" y="593"/>
                  </a:cubicBezTo>
                  <a:cubicBezTo>
                    <a:pt x="136" y="593"/>
                    <a:pt x="136" y="593"/>
                    <a:pt x="136" y="592"/>
                  </a:cubicBezTo>
                  <a:cubicBezTo>
                    <a:pt x="136" y="592"/>
                    <a:pt x="136" y="592"/>
                    <a:pt x="136" y="592"/>
                  </a:cubicBezTo>
                  <a:cubicBezTo>
                    <a:pt x="136" y="592"/>
                    <a:pt x="136" y="591"/>
                    <a:pt x="136" y="591"/>
                  </a:cubicBezTo>
                  <a:cubicBezTo>
                    <a:pt x="136" y="590"/>
                    <a:pt x="136" y="590"/>
                    <a:pt x="136" y="590"/>
                  </a:cubicBezTo>
                  <a:cubicBezTo>
                    <a:pt x="136" y="589"/>
                    <a:pt x="136" y="588"/>
                    <a:pt x="136" y="588"/>
                  </a:cubicBezTo>
                  <a:cubicBezTo>
                    <a:pt x="136" y="587"/>
                    <a:pt x="135" y="586"/>
                    <a:pt x="135" y="585"/>
                  </a:cubicBezTo>
                  <a:cubicBezTo>
                    <a:pt x="135" y="585"/>
                    <a:pt x="135" y="584"/>
                    <a:pt x="135" y="584"/>
                  </a:cubicBezTo>
                  <a:cubicBezTo>
                    <a:pt x="134" y="583"/>
                    <a:pt x="133" y="583"/>
                    <a:pt x="133" y="583"/>
                  </a:cubicBezTo>
                  <a:cubicBezTo>
                    <a:pt x="132" y="583"/>
                    <a:pt x="132" y="583"/>
                    <a:pt x="132" y="584"/>
                  </a:cubicBezTo>
                  <a:cubicBezTo>
                    <a:pt x="132" y="584"/>
                    <a:pt x="132" y="584"/>
                    <a:pt x="132" y="584"/>
                  </a:cubicBezTo>
                  <a:cubicBezTo>
                    <a:pt x="132" y="585"/>
                    <a:pt x="132" y="585"/>
                    <a:pt x="133" y="586"/>
                  </a:cubicBezTo>
                  <a:cubicBezTo>
                    <a:pt x="133" y="586"/>
                    <a:pt x="132" y="586"/>
                    <a:pt x="132" y="587"/>
                  </a:cubicBezTo>
                  <a:cubicBezTo>
                    <a:pt x="132" y="587"/>
                    <a:pt x="131" y="587"/>
                    <a:pt x="132" y="588"/>
                  </a:cubicBezTo>
                  <a:cubicBezTo>
                    <a:pt x="132" y="588"/>
                    <a:pt x="133" y="588"/>
                    <a:pt x="133" y="588"/>
                  </a:cubicBezTo>
                  <a:cubicBezTo>
                    <a:pt x="133" y="588"/>
                    <a:pt x="133" y="588"/>
                    <a:pt x="133" y="588"/>
                  </a:cubicBezTo>
                  <a:cubicBezTo>
                    <a:pt x="134" y="589"/>
                    <a:pt x="134" y="589"/>
                    <a:pt x="134" y="589"/>
                  </a:cubicBezTo>
                  <a:cubicBezTo>
                    <a:pt x="134" y="590"/>
                    <a:pt x="134" y="590"/>
                    <a:pt x="134" y="590"/>
                  </a:cubicBezTo>
                  <a:cubicBezTo>
                    <a:pt x="135" y="591"/>
                    <a:pt x="135" y="591"/>
                    <a:pt x="135" y="591"/>
                  </a:cubicBezTo>
                  <a:cubicBezTo>
                    <a:pt x="135" y="592"/>
                    <a:pt x="134" y="593"/>
                    <a:pt x="135" y="594"/>
                  </a:cubicBezTo>
                  <a:cubicBezTo>
                    <a:pt x="135" y="594"/>
                    <a:pt x="135" y="594"/>
                    <a:pt x="135" y="594"/>
                  </a:cubicBezTo>
                  <a:cubicBezTo>
                    <a:pt x="135" y="594"/>
                    <a:pt x="135" y="594"/>
                    <a:pt x="135" y="594"/>
                  </a:cubicBezTo>
                  <a:cubicBezTo>
                    <a:pt x="135" y="594"/>
                    <a:pt x="135" y="595"/>
                    <a:pt x="135" y="595"/>
                  </a:cubicBezTo>
                  <a:cubicBezTo>
                    <a:pt x="135" y="595"/>
                    <a:pt x="135" y="595"/>
                    <a:pt x="135" y="595"/>
                  </a:cubicBezTo>
                  <a:cubicBezTo>
                    <a:pt x="135" y="595"/>
                    <a:pt x="135" y="595"/>
                    <a:pt x="135" y="596"/>
                  </a:cubicBezTo>
                  <a:cubicBezTo>
                    <a:pt x="135" y="596"/>
                    <a:pt x="135" y="597"/>
                    <a:pt x="136" y="598"/>
                  </a:cubicBezTo>
                  <a:cubicBezTo>
                    <a:pt x="136" y="598"/>
                    <a:pt x="136" y="599"/>
                    <a:pt x="137" y="599"/>
                  </a:cubicBezTo>
                  <a:cubicBezTo>
                    <a:pt x="137" y="600"/>
                    <a:pt x="137" y="600"/>
                    <a:pt x="137" y="601"/>
                  </a:cubicBezTo>
                  <a:cubicBezTo>
                    <a:pt x="137" y="601"/>
                    <a:pt x="137" y="601"/>
                    <a:pt x="137" y="601"/>
                  </a:cubicBezTo>
                  <a:cubicBezTo>
                    <a:pt x="137" y="602"/>
                    <a:pt x="137" y="602"/>
                    <a:pt x="137" y="602"/>
                  </a:cubicBezTo>
                  <a:cubicBezTo>
                    <a:pt x="137" y="603"/>
                    <a:pt x="137" y="603"/>
                    <a:pt x="137" y="603"/>
                  </a:cubicBezTo>
                  <a:cubicBezTo>
                    <a:pt x="137" y="603"/>
                    <a:pt x="137" y="603"/>
                    <a:pt x="137" y="603"/>
                  </a:cubicBezTo>
                  <a:cubicBezTo>
                    <a:pt x="137" y="603"/>
                    <a:pt x="137" y="603"/>
                    <a:pt x="137" y="603"/>
                  </a:cubicBezTo>
                  <a:cubicBezTo>
                    <a:pt x="138" y="603"/>
                    <a:pt x="138" y="603"/>
                    <a:pt x="139" y="603"/>
                  </a:cubicBezTo>
                  <a:cubicBezTo>
                    <a:pt x="139" y="603"/>
                    <a:pt x="139" y="603"/>
                    <a:pt x="139" y="603"/>
                  </a:cubicBezTo>
                  <a:cubicBezTo>
                    <a:pt x="139" y="603"/>
                    <a:pt x="139" y="603"/>
                    <a:pt x="139" y="603"/>
                  </a:cubicBezTo>
                  <a:cubicBezTo>
                    <a:pt x="140" y="603"/>
                    <a:pt x="140" y="604"/>
                    <a:pt x="141" y="605"/>
                  </a:cubicBezTo>
                  <a:cubicBezTo>
                    <a:pt x="141" y="605"/>
                    <a:pt x="141" y="605"/>
                    <a:pt x="141" y="605"/>
                  </a:cubicBezTo>
                  <a:cubicBezTo>
                    <a:pt x="141" y="606"/>
                    <a:pt x="141" y="607"/>
                    <a:pt x="141" y="608"/>
                  </a:cubicBezTo>
                  <a:cubicBezTo>
                    <a:pt x="141" y="609"/>
                    <a:pt x="140" y="610"/>
                    <a:pt x="141" y="611"/>
                  </a:cubicBezTo>
                  <a:cubicBezTo>
                    <a:pt x="141" y="612"/>
                    <a:pt x="141" y="613"/>
                    <a:pt x="142" y="613"/>
                  </a:cubicBezTo>
                  <a:cubicBezTo>
                    <a:pt x="142" y="614"/>
                    <a:pt x="142" y="615"/>
                    <a:pt x="143" y="616"/>
                  </a:cubicBezTo>
                  <a:cubicBezTo>
                    <a:pt x="143" y="616"/>
                    <a:pt x="143" y="616"/>
                    <a:pt x="143" y="616"/>
                  </a:cubicBezTo>
                  <a:cubicBezTo>
                    <a:pt x="144" y="616"/>
                    <a:pt x="144" y="616"/>
                    <a:pt x="144" y="616"/>
                  </a:cubicBezTo>
                  <a:cubicBezTo>
                    <a:pt x="145" y="615"/>
                    <a:pt x="144" y="613"/>
                    <a:pt x="143" y="611"/>
                  </a:cubicBezTo>
                  <a:cubicBezTo>
                    <a:pt x="143" y="609"/>
                    <a:pt x="143" y="607"/>
                    <a:pt x="142" y="605"/>
                  </a:cubicBezTo>
                  <a:cubicBezTo>
                    <a:pt x="142" y="605"/>
                    <a:pt x="142" y="605"/>
                    <a:pt x="142" y="605"/>
                  </a:cubicBezTo>
                  <a:cubicBezTo>
                    <a:pt x="142" y="604"/>
                    <a:pt x="142" y="604"/>
                    <a:pt x="142" y="603"/>
                  </a:cubicBezTo>
                  <a:cubicBezTo>
                    <a:pt x="142" y="603"/>
                    <a:pt x="142" y="603"/>
                    <a:pt x="142" y="603"/>
                  </a:cubicBezTo>
                  <a:cubicBezTo>
                    <a:pt x="142" y="603"/>
                    <a:pt x="142" y="603"/>
                    <a:pt x="143" y="603"/>
                  </a:cubicBezTo>
                  <a:cubicBezTo>
                    <a:pt x="143" y="603"/>
                    <a:pt x="143" y="603"/>
                    <a:pt x="143" y="603"/>
                  </a:cubicBezTo>
                  <a:cubicBezTo>
                    <a:pt x="144" y="603"/>
                    <a:pt x="144" y="603"/>
                    <a:pt x="144" y="603"/>
                  </a:cubicBezTo>
                  <a:cubicBezTo>
                    <a:pt x="145" y="604"/>
                    <a:pt x="146" y="604"/>
                    <a:pt x="146" y="604"/>
                  </a:cubicBezTo>
                  <a:cubicBezTo>
                    <a:pt x="147" y="603"/>
                    <a:pt x="147" y="603"/>
                    <a:pt x="147" y="603"/>
                  </a:cubicBezTo>
                  <a:cubicBezTo>
                    <a:pt x="147" y="603"/>
                    <a:pt x="147" y="603"/>
                    <a:pt x="147" y="603"/>
                  </a:cubicBezTo>
                  <a:cubicBezTo>
                    <a:pt x="148" y="603"/>
                    <a:pt x="149" y="604"/>
                    <a:pt x="150" y="603"/>
                  </a:cubicBezTo>
                  <a:close/>
                  <a:moveTo>
                    <a:pt x="161" y="660"/>
                  </a:moveTo>
                  <a:cubicBezTo>
                    <a:pt x="161" y="659"/>
                    <a:pt x="161" y="659"/>
                    <a:pt x="160" y="659"/>
                  </a:cubicBezTo>
                  <a:cubicBezTo>
                    <a:pt x="160" y="659"/>
                    <a:pt x="159" y="659"/>
                    <a:pt x="159" y="659"/>
                  </a:cubicBezTo>
                  <a:cubicBezTo>
                    <a:pt x="159" y="659"/>
                    <a:pt x="159" y="659"/>
                    <a:pt x="158" y="659"/>
                  </a:cubicBezTo>
                  <a:cubicBezTo>
                    <a:pt x="158" y="659"/>
                    <a:pt x="158" y="659"/>
                    <a:pt x="158" y="659"/>
                  </a:cubicBezTo>
                  <a:cubicBezTo>
                    <a:pt x="158" y="659"/>
                    <a:pt x="157" y="659"/>
                    <a:pt x="157" y="660"/>
                  </a:cubicBezTo>
                  <a:cubicBezTo>
                    <a:pt x="157" y="660"/>
                    <a:pt x="156" y="660"/>
                    <a:pt x="156" y="660"/>
                  </a:cubicBezTo>
                  <a:cubicBezTo>
                    <a:pt x="156" y="660"/>
                    <a:pt x="156" y="659"/>
                    <a:pt x="156" y="659"/>
                  </a:cubicBezTo>
                  <a:cubicBezTo>
                    <a:pt x="157" y="659"/>
                    <a:pt x="158" y="658"/>
                    <a:pt x="157" y="657"/>
                  </a:cubicBezTo>
                  <a:cubicBezTo>
                    <a:pt x="157" y="656"/>
                    <a:pt x="155" y="657"/>
                    <a:pt x="155" y="658"/>
                  </a:cubicBezTo>
                  <a:cubicBezTo>
                    <a:pt x="155" y="658"/>
                    <a:pt x="155" y="658"/>
                    <a:pt x="155" y="658"/>
                  </a:cubicBezTo>
                  <a:cubicBezTo>
                    <a:pt x="155" y="658"/>
                    <a:pt x="155" y="659"/>
                    <a:pt x="154" y="659"/>
                  </a:cubicBezTo>
                  <a:cubicBezTo>
                    <a:pt x="154" y="659"/>
                    <a:pt x="154" y="659"/>
                    <a:pt x="154" y="659"/>
                  </a:cubicBezTo>
                  <a:cubicBezTo>
                    <a:pt x="154" y="659"/>
                    <a:pt x="154" y="659"/>
                    <a:pt x="154" y="659"/>
                  </a:cubicBezTo>
                  <a:cubicBezTo>
                    <a:pt x="154" y="660"/>
                    <a:pt x="154" y="660"/>
                    <a:pt x="153" y="660"/>
                  </a:cubicBezTo>
                  <a:cubicBezTo>
                    <a:pt x="152" y="661"/>
                    <a:pt x="151" y="660"/>
                    <a:pt x="149" y="660"/>
                  </a:cubicBezTo>
                  <a:cubicBezTo>
                    <a:pt x="149" y="660"/>
                    <a:pt x="149" y="660"/>
                    <a:pt x="149" y="660"/>
                  </a:cubicBezTo>
                  <a:cubicBezTo>
                    <a:pt x="149" y="660"/>
                    <a:pt x="149" y="660"/>
                    <a:pt x="149" y="660"/>
                  </a:cubicBezTo>
                  <a:cubicBezTo>
                    <a:pt x="149" y="660"/>
                    <a:pt x="149" y="661"/>
                    <a:pt x="149" y="661"/>
                  </a:cubicBezTo>
                  <a:cubicBezTo>
                    <a:pt x="148" y="662"/>
                    <a:pt x="150" y="662"/>
                    <a:pt x="151" y="663"/>
                  </a:cubicBezTo>
                  <a:cubicBezTo>
                    <a:pt x="152" y="663"/>
                    <a:pt x="153" y="663"/>
                    <a:pt x="153" y="663"/>
                  </a:cubicBezTo>
                  <a:cubicBezTo>
                    <a:pt x="154" y="663"/>
                    <a:pt x="155" y="662"/>
                    <a:pt x="156" y="662"/>
                  </a:cubicBezTo>
                  <a:cubicBezTo>
                    <a:pt x="158" y="663"/>
                    <a:pt x="159" y="662"/>
                    <a:pt x="160" y="661"/>
                  </a:cubicBezTo>
                  <a:cubicBezTo>
                    <a:pt x="160" y="661"/>
                    <a:pt x="161" y="660"/>
                    <a:pt x="161" y="660"/>
                  </a:cubicBezTo>
                  <a:close/>
                  <a:moveTo>
                    <a:pt x="169" y="689"/>
                  </a:moveTo>
                  <a:cubicBezTo>
                    <a:pt x="169" y="689"/>
                    <a:pt x="169" y="688"/>
                    <a:pt x="169" y="688"/>
                  </a:cubicBezTo>
                  <a:cubicBezTo>
                    <a:pt x="169" y="688"/>
                    <a:pt x="169" y="687"/>
                    <a:pt x="169" y="687"/>
                  </a:cubicBezTo>
                  <a:cubicBezTo>
                    <a:pt x="169" y="687"/>
                    <a:pt x="169" y="687"/>
                    <a:pt x="169" y="687"/>
                  </a:cubicBezTo>
                  <a:cubicBezTo>
                    <a:pt x="169" y="687"/>
                    <a:pt x="169" y="686"/>
                    <a:pt x="168" y="686"/>
                  </a:cubicBezTo>
                  <a:cubicBezTo>
                    <a:pt x="168" y="686"/>
                    <a:pt x="168" y="686"/>
                    <a:pt x="168" y="686"/>
                  </a:cubicBezTo>
                  <a:cubicBezTo>
                    <a:pt x="168" y="685"/>
                    <a:pt x="168" y="685"/>
                    <a:pt x="168" y="685"/>
                  </a:cubicBezTo>
                  <a:cubicBezTo>
                    <a:pt x="168" y="685"/>
                    <a:pt x="167" y="685"/>
                    <a:pt x="167" y="685"/>
                  </a:cubicBezTo>
                  <a:cubicBezTo>
                    <a:pt x="167" y="685"/>
                    <a:pt x="167" y="685"/>
                    <a:pt x="167" y="685"/>
                  </a:cubicBezTo>
                  <a:cubicBezTo>
                    <a:pt x="167" y="685"/>
                    <a:pt x="166" y="686"/>
                    <a:pt x="166" y="686"/>
                  </a:cubicBezTo>
                  <a:cubicBezTo>
                    <a:pt x="166" y="686"/>
                    <a:pt x="166" y="686"/>
                    <a:pt x="166" y="686"/>
                  </a:cubicBezTo>
                  <a:cubicBezTo>
                    <a:pt x="166" y="686"/>
                    <a:pt x="165" y="687"/>
                    <a:pt x="165" y="688"/>
                  </a:cubicBezTo>
                  <a:cubicBezTo>
                    <a:pt x="165" y="688"/>
                    <a:pt x="165" y="687"/>
                    <a:pt x="165" y="687"/>
                  </a:cubicBezTo>
                  <a:cubicBezTo>
                    <a:pt x="165" y="687"/>
                    <a:pt x="165" y="687"/>
                    <a:pt x="165" y="687"/>
                  </a:cubicBezTo>
                  <a:cubicBezTo>
                    <a:pt x="164" y="687"/>
                    <a:pt x="164" y="687"/>
                    <a:pt x="164" y="687"/>
                  </a:cubicBezTo>
                  <a:cubicBezTo>
                    <a:pt x="164" y="687"/>
                    <a:pt x="164" y="688"/>
                    <a:pt x="164" y="688"/>
                  </a:cubicBezTo>
                  <a:cubicBezTo>
                    <a:pt x="164" y="688"/>
                    <a:pt x="164" y="688"/>
                    <a:pt x="164" y="689"/>
                  </a:cubicBezTo>
                  <a:cubicBezTo>
                    <a:pt x="164" y="689"/>
                    <a:pt x="165" y="689"/>
                    <a:pt x="165" y="689"/>
                  </a:cubicBezTo>
                  <a:cubicBezTo>
                    <a:pt x="164" y="689"/>
                    <a:pt x="164" y="689"/>
                    <a:pt x="165" y="690"/>
                  </a:cubicBezTo>
                  <a:cubicBezTo>
                    <a:pt x="165" y="690"/>
                    <a:pt x="166" y="690"/>
                    <a:pt x="166" y="690"/>
                  </a:cubicBezTo>
                  <a:cubicBezTo>
                    <a:pt x="166" y="690"/>
                    <a:pt x="166" y="690"/>
                    <a:pt x="166" y="690"/>
                  </a:cubicBezTo>
                  <a:cubicBezTo>
                    <a:pt x="166" y="691"/>
                    <a:pt x="166" y="691"/>
                    <a:pt x="167" y="691"/>
                  </a:cubicBezTo>
                  <a:cubicBezTo>
                    <a:pt x="167" y="691"/>
                    <a:pt x="168" y="690"/>
                    <a:pt x="168" y="690"/>
                  </a:cubicBezTo>
                  <a:cubicBezTo>
                    <a:pt x="169" y="690"/>
                    <a:pt x="169" y="689"/>
                    <a:pt x="169" y="689"/>
                  </a:cubicBezTo>
                  <a:close/>
                  <a:moveTo>
                    <a:pt x="465" y="677"/>
                  </a:moveTo>
                  <a:cubicBezTo>
                    <a:pt x="466" y="678"/>
                    <a:pt x="467" y="677"/>
                    <a:pt x="467" y="677"/>
                  </a:cubicBezTo>
                  <a:cubicBezTo>
                    <a:pt x="468" y="677"/>
                    <a:pt x="468" y="678"/>
                    <a:pt x="469" y="678"/>
                  </a:cubicBezTo>
                  <a:cubicBezTo>
                    <a:pt x="469" y="678"/>
                    <a:pt x="469" y="678"/>
                    <a:pt x="470" y="678"/>
                  </a:cubicBezTo>
                  <a:cubicBezTo>
                    <a:pt x="470" y="678"/>
                    <a:pt x="470" y="678"/>
                    <a:pt x="470" y="678"/>
                  </a:cubicBezTo>
                  <a:cubicBezTo>
                    <a:pt x="470" y="677"/>
                    <a:pt x="470" y="677"/>
                    <a:pt x="471" y="677"/>
                  </a:cubicBezTo>
                  <a:cubicBezTo>
                    <a:pt x="471" y="677"/>
                    <a:pt x="471" y="676"/>
                    <a:pt x="470" y="676"/>
                  </a:cubicBezTo>
                  <a:cubicBezTo>
                    <a:pt x="470" y="676"/>
                    <a:pt x="470" y="676"/>
                    <a:pt x="470" y="676"/>
                  </a:cubicBezTo>
                  <a:cubicBezTo>
                    <a:pt x="470" y="676"/>
                    <a:pt x="470" y="676"/>
                    <a:pt x="469" y="675"/>
                  </a:cubicBezTo>
                  <a:cubicBezTo>
                    <a:pt x="468" y="675"/>
                    <a:pt x="468" y="675"/>
                    <a:pt x="467" y="675"/>
                  </a:cubicBezTo>
                  <a:cubicBezTo>
                    <a:pt x="467" y="675"/>
                    <a:pt x="466" y="674"/>
                    <a:pt x="465" y="674"/>
                  </a:cubicBezTo>
                  <a:cubicBezTo>
                    <a:pt x="465" y="674"/>
                    <a:pt x="464" y="674"/>
                    <a:pt x="464" y="674"/>
                  </a:cubicBezTo>
                  <a:cubicBezTo>
                    <a:pt x="463" y="675"/>
                    <a:pt x="464" y="677"/>
                    <a:pt x="465" y="677"/>
                  </a:cubicBezTo>
                  <a:close/>
                  <a:moveTo>
                    <a:pt x="460" y="690"/>
                  </a:moveTo>
                  <a:cubicBezTo>
                    <a:pt x="460" y="690"/>
                    <a:pt x="460" y="690"/>
                    <a:pt x="460" y="690"/>
                  </a:cubicBezTo>
                  <a:cubicBezTo>
                    <a:pt x="459" y="690"/>
                    <a:pt x="459" y="690"/>
                    <a:pt x="459" y="691"/>
                  </a:cubicBezTo>
                  <a:cubicBezTo>
                    <a:pt x="460" y="692"/>
                    <a:pt x="462" y="690"/>
                    <a:pt x="463" y="690"/>
                  </a:cubicBezTo>
                  <a:cubicBezTo>
                    <a:pt x="463" y="690"/>
                    <a:pt x="463" y="690"/>
                    <a:pt x="463" y="690"/>
                  </a:cubicBezTo>
                  <a:cubicBezTo>
                    <a:pt x="463" y="688"/>
                    <a:pt x="464" y="686"/>
                    <a:pt x="466" y="687"/>
                  </a:cubicBezTo>
                  <a:cubicBezTo>
                    <a:pt x="467" y="688"/>
                    <a:pt x="468" y="688"/>
                    <a:pt x="469" y="688"/>
                  </a:cubicBezTo>
                  <a:cubicBezTo>
                    <a:pt x="469" y="688"/>
                    <a:pt x="469" y="688"/>
                    <a:pt x="469" y="687"/>
                  </a:cubicBezTo>
                  <a:cubicBezTo>
                    <a:pt x="469" y="686"/>
                    <a:pt x="468" y="686"/>
                    <a:pt x="467" y="685"/>
                  </a:cubicBezTo>
                  <a:cubicBezTo>
                    <a:pt x="466" y="684"/>
                    <a:pt x="465" y="686"/>
                    <a:pt x="464" y="686"/>
                  </a:cubicBezTo>
                  <a:cubicBezTo>
                    <a:pt x="463" y="686"/>
                    <a:pt x="462" y="686"/>
                    <a:pt x="461" y="688"/>
                  </a:cubicBezTo>
                  <a:cubicBezTo>
                    <a:pt x="461" y="688"/>
                    <a:pt x="461" y="689"/>
                    <a:pt x="460" y="690"/>
                  </a:cubicBezTo>
                  <a:close/>
                  <a:moveTo>
                    <a:pt x="456" y="675"/>
                  </a:moveTo>
                  <a:cubicBezTo>
                    <a:pt x="455" y="675"/>
                    <a:pt x="454" y="676"/>
                    <a:pt x="454" y="677"/>
                  </a:cubicBezTo>
                  <a:cubicBezTo>
                    <a:pt x="454" y="677"/>
                    <a:pt x="454" y="677"/>
                    <a:pt x="455" y="677"/>
                  </a:cubicBezTo>
                  <a:cubicBezTo>
                    <a:pt x="455" y="677"/>
                    <a:pt x="455" y="677"/>
                    <a:pt x="455" y="677"/>
                  </a:cubicBezTo>
                  <a:cubicBezTo>
                    <a:pt x="456" y="677"/>
                    <a:pt x="456" y="678"/>
                    <a:pt x="456" y="678"/>
                  </a:cubicBezTo>
                  <a:cubicBezTo>
                    <a:pt x="456" y="678"/>
                    <a:pt x="457" y="678"/>
                    <a:pt x="457" y="678"/>
                  </a:cubicBezTo>
                  <a:cubicBezTo>
                    <a:pt x="457" y="677"/>
                    <a:pt x="458" y="678"/>
                    <a:pt x="458" y="677"/>
                  </a:cubicBezTo>
                  <a:cubicBezTo>
                    <a:pt x="459" y="677"/>
                    <a:pt x="460" y="677"/>
                    <a:pt x="460" y="676"/>
                  </a:cubicBezTo>
                  <a:cubicBezTo>
                    <a:pt x="460" y="676"/>
                    <a:pt x="460" y="676"/>
                    <a:pt x="460" y="676"/>
                  </a:cubicBezTo>
                  <a:cubicBezTo>
                    <a:pt x="460" y="675"/>
                    <a:pt x="459" y="674"/>
                    <a:pt x="458" y="674"/>
                  </a:cubicBezTo>
                  <a:cubicBezTo>
                    <a:pt x="458" y="674"/>
                    <a:pt x="458" y="674"/>
                    <a:pt x="457" y="674"/>
                  </a:cubicBezTo>
                  <a:cubicBezTo>
                    <a:pt x="457" y="675"/>
                    <a:pt x="456" y="675"/>
                    <a:pt x="456" y="675"/>
                  </a:cubicBezTo>
                  <a:close/>
                  <a:moveTo>
                    <a:pt x="449" y="663"/>
                  </a:moveTo>
                  <a:cubicBezTo>
                    <a:pt x="449" y="663"/>
                    <a:pt x="450" y="663"/>
                    <a:pt x="450" y="664"/>
                  </a:cubicBezTo>
                  <a:cubicBezTo>
                    <a:pt x="451" y="664"/>
                    <a:pt x="451" y="664"/>
                    <a:pt x="451" y="664"/>
                  </a:cubicBezTo>
                  <a:cubicBezTo>
                    <a:pt x="451" y="665"/>
                    <a:pt x="452" y="665"/>
                    <a:pt x="452" y="665"/>
                  </a:cubicBezTo>
                  <a:cubicBezTo>
                    <a:pt x="452" y="665"/>
                    <a:pt x="453" y="665"/>
                    <a:pt x="453" y="665"/>
                  </a:cubicBezTo>
                  <a:cubicBezTo>
                    <a:pt x="453" y="664"/>
                    <a:pt x="454" y="665"/>
                    <a:pt x="454" y="665"/>
                  </a:cubicBezTo>
                  <a:cubicBezTo>
                    <a:pt x="454" y="665"/>
                    <a:pt x="454" y="665"/>
                    <a:pt x="454" y="664"/>
                  </a:cubicBezTo>
                  <a:cubicBezTo>
                    <a:pt x="455" y="665"/>
                    <a:pt x="455" y="664"/>
                    <a:pt x="455" y="664"/>
                  </a:cubicBezTo>
                  <a:cubicBezTo>
                    <a:pt x="455" y="664"/>
                    <a:pt x="455" y="663"/>
                    <a:pt x="455" y="663"/>
                  </a:cubicBezTo>
                  <a:cubicBezTo>
                    <a:pt x="454" y="662"/>
                    <a:pt x="454" y="662"/>
                    <a:pt x="453" y="662"/>
                  </a:cubicBezTo>
                  <a:cubicBezTo>
                    <a:pt x="452" y="661"/>
                    <a:pt x="451" y="661"/>
                    <a:pt x="450" y="661"/>
                  </a:cubicBezTo>
                  <a:cubicBezTo>
                    <a:pt x="450" y="662"/>
                    <a:pt x="449" y="662"/>
                    <a:pt x="449" y="663"/>
                  </a:cubicBezTo>
                  <a:close/>
                  <a:moveTo>
                    <a:pt x="444" y="661"/>
                  </a:moveTo>
                  <a:cubicBezTo>
                    <a:pt x="444" y="661"/>
                    <a:pt x="444" y="662"/>
                    <a:pt x="444" y="663"/>
                  </a:cubicBezTo>
                  <a:cubicBezTo>
                    <a:pt x="445" y="663"/>
                    <a:pt x="445" y="663"/>
                    <a:pt x="445" y="662"/>
                  </a:cubicBezTo>
                  <a:cubicBezTo>
                    <a:pt x="445" y="662"/>
                    <a:pt x="446" y="662"/>
                    <a:pt x="446" y="662"/>
                  </a:cubicBezTo>
                  <a:cubicBezTo>
                    <a:pt x="446" y="662"/>
                    <a:pt x="446" y="661"/>
                    <a:pt x="446" y="661"/>
                  </a:cubicBezTo>
                  <a:cubicBezTo>
                    <a:pt x="446" y="661"/>
                    <a:pt x="446" y="661"/>
                    <a:pt x="446" y="660"/>
                  </a:cubicBezTo>
                  <a:cubicBezTo>
                    <a:pt x="447" y="660"/>
                    <a:pt x="447" y="660"/>
                    <a:pt x="447" y="660"/>
                  </a:cubicBezTo>
                  <a:cubicBezTo>
                    <a:pt x="447" y="660"/>
                    <a:pt x="447" y="660"/>
                    <a:pt x="447" y="659"/>
                  </a:cubicBezTo>
                  <a:cubicBezTo>
                    <a:pt x="447" y="659"/>
                    <a:pt x="447" y="659"/>
                    <a:pt x="447" y="659"/>
                  </a:cubicBezTo>
                  <a:cubicBezTo>
                    <a:pt x="447" y="659"/>
                    <a:pt x="447" y="658"/>
                    <a:pt x="447" y="658"/>
                  </a:cubicBezTo>
                  <a:cubicBezTo>
                    <a:pt x="446" y="658"/>
                    <a:pt x="446" y="658"/>
                    <a:pt x="445" y="658"/>
                  </a:cubicBezTo>
                  <a:cubicBezTo>
                    <a:pt x="445" y="658"/>
                    <a:pt x="444" y="659"/>
                    <a:pt x="444" y="659"/>
                  </a:cubicBezTo>
                  <a:cubicBezTo>
                    <a:pt x="444" y="660"/>
                    <a:pt x="444" y="660"/>
                    <a:pt x="444" y="661"/>
                  </a:cubicBezTo>
                  <a:close/>
                  <a:moveTo>
                    <a:pt x="439" y="679"/>
                  </a:moveTo>
                  <a:cubicBezTo>
                    <a:pt x="439" y="680"/>
                    <a:pt x="441" y="678"/>
                    <a:pt x="442" y="679"/>
                  </a:cubicBezTo>
                  <a:cubicBezTo>
                    <a:pt x="442" y="680"/>
                    <a:pt x="443" y="680"/>
                    <a:pt x="443" y="679"/>
                  </a:cubicBezTo>
                  <a:cubicBezTo>
                    <a:pt x="443" y="679"/>
                    <a:pt x="443" y="679"/>
                    <a:pt x="443" y="679"/>
                  </a:cubicBezTo>
                  <a:cubicBezTo>
                    <a:pt x="443" y="679"/>
                    <a:pt x="443" y="678"/>
                    <a:pt x="443" y="678"/>
                  </a:cubicBezTo>
                  <a:cubicBezTo>
                    <a:pt x="442" y="677"/>
                    <a:pt x="441" y="676"/>
                    <a:pt x="441" y="675"/>
                  </a:cubicBezTo>
                  <a:cubicBezTo>
                    <a:pt x="441" y="674"/>
                    <a:pt x="440" y="673"/>
                    <a:pt x="438" y="674"/>
                  </a:cubicBezTo>
                  <a:cubicBezTo>
                    <a:pt x="438" y="674"/>
                    <a:pt x="438" y="674"/>
                    <a:pt x="438" y="674"/>
                  </a:cubicBezTo>
                  <a:cubicBezTo>
                    <a:pt x="438" y="674"/>
                    <a:pt x="438" y="674"/>
                    <a:pt x="438" y="674"/>
                  </a:cubicBezTo>
                  <a:cubicBezTo>
                    <a:pt x="438" y="674"/>
                    <a:pt x="438" y="674"/>
                    <a:pt x="438" y="674"/>
                  </a:cubicBezTo>
                  <a:cubicBezTo>
                    <a:pt x="438" y="674"/>
                    <a:pt x="439" y="675"/>
                    <a:pt x="439" y="675"/>
                  </a:cubicBezTo>
                  <a:cubicBezTo>
                    <a:pt x="439" y="675"/>
                    <a:pt x="439" y="676"/>
                    <a:pt x="439" y="676"/>
                  </a:cubicBezTo>
                  <a:cubicBezTo>
                    <a:pt x="438" y="676"/>
                    <a:pt x="438" y="676"/>
                    <a:pt x="438" y="677"/>
                  </a:cubicBezTo>
                  <a:cubicBezTo>
                    <a:pt x="437" y="678"/>
                    <a:pt x="438" y="678"/>
                    <a:pt x="439" y="679"/>
                  </a:cubicBezTo>
                  <a:close/>
                  <a:moveTo>
                    <a:pt x="431" y="659"/>
                  </a:moveTo>
                  <a:cubicBezTo>
                    <a:pt x="431" y="659"/>
                    <a:pt x="431" y="659"/>
                    <a:pt x="431" y="659"/>
                  </a:cubicBezTo>
                  <a:cubicBezTo>
                    <a:pt x="431" y="660"/>
                    <a:pt x="430" y="660"/>
                    <a:pt x="431" y="661"/>
                  </a:cubicBezTo>
                  <a:cubicBezTo>
                    <a:pt x="431" y="661"/>
                    <a:pt x="432" y="661"/>
                    <a:pt x="432" y="661"/>
                  </a:cubicBezTo>
                  <a:cubicBezTo>
                    <a:pt x="433" y="661"/>
                    <a:pt x="433" y="661"/>
                    <a:pt x="433" y="661"/>
                  </a:cubicBezTo>
                  <a:cubicBezTo>
                    <a:pt x="433" y="661"/>
                    <a:pt x="433" y="660"/>
                    <a:pt x="433" y="660"/>
                  </a:cubicBezTo>
                  <a:cubicBezTo>
                    <a:pt x="434" y="660"/>
                    <a:pt x="434" y="660"/>
                    <a:pt x="434" y="660"/>
                  </a:cubicBezTo>
                  <a:cubicBezTo>
                    <a:pt x="434" y="659"/>
                    <a:pt x="434" y="659"/>
                    <a:pt x="433" y="659"/>
                  </a:cubicBezTo>
                  <a:cubicBezTo>
                    <a:pt x="433" y="659"/>
                    <a:pt x="433" y="659"/>
                    <a:pt x="433" y="659"/>
                  </a:cubicBezTo>
                  <a:cubicBezTo>
                    <a:pt x="433" y="659"/>
                    <a:pt x="433" y="659"/>
                    <a:pt x="433" y="659"/>
                  </a:cubicBezTo>
                  <a:cubicBezTo>
                    <a:pt x="433" y="659"/>
                    <a:pt x="433" y="659"/>
                    <a:pt x="433" y="659"/>
                  </a:cubicBezTo>
                  <a:cubicBezTo>
                    <a:pt x="432" y="659"/>
                    <a:pt x="432" y="659"/>
                    <a:pt x="431" y="659"/>
                  </a:cubicBezTo>
                  <a:close/>
                  <a:moveTo>
                    <a:pt x="429" y="650"/>
                  </a:moveTo>
                  <a:cubicBezTo>
                    <a:pt x="429" y="651"/>
                    <a:pt x="429" y="651"/>
                    <a:pt x="429" y="650"/>
                  </a:cubicBezTo>
                  <a:cubicBezTo>
                    <a:pt x="429" y="650"/>
                    <a:pt x="429" y="651"/>
                    <a:pt x="429" y="651"/>
                  </a:cubicBezTo>
                  <a:cubicBezTo>
                    <a:pt x="429" y="651"/>
                    <a:pt x="429" y="651"/>
                    <a:pt x="430" y="651"/>
                  </a:cubicBezTo>
                  <a:cubicBezTo>
                    <a:pt x="430" y="651"/>
                    <a:pt x="431" y="650"/>
                    <a:pt x="431" y="649"/>
                  </a:cubicBezTo>
                  <a:cubicBezTo>
                    <a:pt x="432" y="649"/>
                    <a:pt x="432" y="648"/>
                    <a:pt x="432" y="647"/>
                  </a:cubicBezTo>
                  <a:cubicBezTo>
                    <a:pt x="430" y="646"/>
                    <a:pt x="429" y="649"/>
                    <a:pt x="429" y="650"/>
                  </a:cubicBezTo>
                  <a:close/>
                  <a:moveTo>
                    <a:pt x="425" y="670"/>
                  </a:moveTo>
                  <a:cubicBezTo>
                    <a:pt x="424" y="670"/>
                    <a:pt x="423" y="670"/>
                    <a:pt x="422" y="671"/>
                  </a:cubicBezTo>
                  <a:cubicBezTo>
                    <a:pt x="421" y="671"/>
                    <a:pt x="420" y="671"/>
                    <a:pt x="419" y="671"/>
                  </a:cubicBezTo>
                  <a:cubicBezTo>
                    <a:pt x="419" y="670"/>
                    <a:pt x="419" y="670"/>
                    <a:pt x="419" y="670"/>
                  </a:cubicBezTo>
                  <a:cubicBezTo>
                    <a:pt x="418" y="670"/>
                    <a:pt x="418" y="669"/>
                    <a:pt x="418" y="669"/>
                  </a:cubicBezTo>
                  <a:cubicBezTo>
                    <a:pt x="418" y="669"/>
                    <a:pt x="417" y="669"/>
                    <a:pt x="417" y="668"/>
                  </a:cubicBezTo>
                  <a:cubicBezTo>
                    <a:pt x="416" y="668"/>
                    <a:pt x="415" y="666"/>
                    <a:pt x="414" y="668"/>
                  </a:cubicBezTo>
                  <a:cubicBezTo>
                    <a:pt x="413" y="670"/>
                    <a:pt x="418" y="670"/>
                    <a:pt x="416" y="672"/>
                  </a:cubicBezTo>
                  <a:cubicBezTo>
                    <a:pt x="416" y="673"/>
                    <a:pt x="416" y="673"/>
                    <a:pt x="416" y="674"/>
                  </a:cubicBezTo>
                  <a:cubicBezTo>
                    <a:pt x="417" y="674"/>
                    <a:pt x="418" y="673"/>
                    <a:pt x="418" y="675"/>
                  </a:cubicBezTo>
                  <a:cubicBezTo>
                    <a:pt x="418" y="675"/>
                    <a:pt x="418" y="675"/>
                    <a:pt x="418" y="675"/>
                  </a:cubicBezTo>
                  <a:cubicBezTo>
                    <a:pt x="419" y="675"/>
                    <a:pt x="420" y="675"/>
                    <a:pt x="420" y="675"/>
                  </a:cubicBezTo>
                  <a:cubicBezTo>
                    <a:pt x="420" y="675"/>
                    <a:pt x="420" y="674"/>
                    <a:pt x="421" y="674"/>
                  </a:cubicBezTo>
                  <a:cubicBezTo>
                    <a:pt x="421" y="674"/>
                    <a:pt x="422" y="673"/>
                    <a:pt x="423" y="673"/>
                  </a:cubicBezTo>
                  <a:cubicBezTo>
                    <a:pt x="423" y="673"/>
                    <a:pt x="424" y="673"/>
                    <a:pt x="424" y="673"/>
                  </a:cubicBezTo>
                  <a:cubicBezTo>
                    <a:pt x="425" y="672"/>
                    <a:pt x="427" y="673"/>
                    <a:pt x="428" y="673"/>
                  </a:cubicBezTo>
                  <a:cubicBezTo>
                    <a:pt x="428" y="673"/>
                    <a:pt x="428" y="673"/>
                    <a:pt x="428" y="673"/>
                  </a:cubicBezTo>
                  <a:cubicBezTo>
                    <a:pt x="428" y="672"/>
                    <a:pt x="428" y="671"/>
                    <a:pt x="429" y="670"/>
                  </a:cubicBezTo>
                  <a:cubicBezTo>
                    <a:pt x="429" y="670"/>
                    <a:pt x="429" y="670"/>
                    <a:pt x="429" y="670"/>
                  </a:cubicBezTo>
                  <a:cubicBezTo>
                    <a:pt x="429" y="670"/>
                    <a:pt x="430" y="670"/>
                    <a:pt x="429" y="670"/>
                  </a:cubicBezTo>
                  <a:cubicBezTo>
                    <a:pt x="430" y="670"/>
                    <a:pt x="429" y="669"/>
                    <a:pt x="429" y="670"/>
                  </a:cubicBezTo>
                  <a:cubicBezTo>
                    <a:pt x="429" y="670"/>
                    <a:pt x="429" y="670"/>
                    <a:pt x="429" y="670"/>
                  </a:cubicBezTo>
                  <a:cubicBezTo>
                    <a:pt x="428" y="669"/>
                    <a:pt x="428" y="669"/>
                    <a:pt x="427" y="669"/>
                  </a:cubicBezTo>
                  <a:cubicBezTo>
                    <a:pt x="427" y="669"/>
                    <a:pt x="426" y="670"/>
                    <a:pt x="425" y="670"/>
                  </a:cubicBezTo>
                  <a:close/>
                  <a:moveTo>
                    <a:pt x="424" y="685"/>
                  </a:moveTo>
                  <a:cubicBezTo>
                    <a:pt x="424" y="685"/>
                    <a:pt x="424" y="684"/>
                    <a:pt x="424" y="684"/>
                  </a:cubicBezTo>
                  <a:cubicBezTo>
                    <a:pt x="424" y="684"/>
                    <a:pt x="424" y="684"/>
                    <a:pt x="424" y="684"/>
                  </a:cubicBezTo>
                  <a:cubicBezTo>
                    <a:pt x="424" y="684"/>
                    <a:pt x="423" y="684"/>
                    <a:pt x="423" y="684"/>
                  </a:cubicBezTo>
                  <a:cubicBezTo>
                    <a:pt x="423" y="684"/>
                    <a:pt x="423" y="684"/>
                    <a:pt x="423" y="684"/>
                  </a:cubicBezTo>
                  <a:cubicBezTo>
                    <a:pt x="423" y="684"/>
                    <a:pt x="422" y="684"/>
                    <a:pt x="422" y="684"/>
                  </a:cubicBezTo>
                  <a:cubicBezTo>
                    <a:pt x="421" y="684"/>
                    <a:pt x="421" y="684"/>
                    <a:pt x="421" y="684"/>
                  </a:cubicBezTo>
                  <a:cubicBezTo>
                    <a:pt x="421" y="684"/>
                    <a:pt x="421" y="684"/>
                    <a:pt x="421" y="684"/>
                  </a:cubicBezTo>
                  <a:cubicBezTo>
                    <a:pt x="420" y="685"/>
                    <a:pt x="421" y="685"/>
                    <a:pt x="421" y="685"/>
                  </a:cubicBezTo>
                  <a:cubicBezTo>
                    <a:pt x="422" y="685"/>
                    <a:pt x="422" y="686"/>
                    <a:pt x="422" y="686"/>
                  </a:cubicBezTo>
                  <a:cubicBezTo>
                    <a:pt x="422" y="686"/>
                    <a:pt x="423" y="686"/>
                    <a:pt x="423" y="686"/>
                  </a:cubicBezTo>
                  <a:cubicBezTo>
                    <a:pt x="423" y="686"/>
                    <a:pt x="424" y="686"/>
                    <a:pt x="424" y="686"/>
                  </a:cubicBezTo>
                  <a:cubicBezTo>
                    <a:pt x="424" y="686"/>
                    <a:pt x="424" y="685"/>
                    <a:pt x="424" y="685"/>
                  </a:cubicBezTo>
                  <a:close/>
                  <a:moveTo>
                    <a:pt x="423" y="647"/>
                  </a:moveTo>
                  <a:cubicBezTo>
                    <a:pt x="423" y="648"/>
                    <a:pt x="423" y="648"/>
                    <a:pt x="423" y="648"/>
                  </a:cubicBezTo>
                  <a:cubicBezTo>
                    <a:pt x="423" y="648"/>
                    <a:pt x="424" y="648"/>
                    <a:pt x="424" y="648"/>
                  </a:cubicBezTo>
                  <a:cubicBezTo>
                    <a:pt x="424" y="648"/>
                    <a:pt x="424" y="647"/>
                    <a:pt x="424" y="647"/>
                  </a:cubicBezTo>
                  <a:cubicBezTo>
                    <a:pt x="424" y="647"/>
                    <a:pt x="425" y="647"/>
                    <a:pt x="425" y="647"/>
                  </a:cubicBezTo>
                  <a:cubicBezTo>
                    <a:pt x="425" y="647"/>
                    <a:pt x="425" y="646"/>
                    <a:pt x="425" y="646"/>
                  </a:cubicBezTo>
                  <a:cubicBezTo>
                    <a:pt x="425" y="646"/>
                    <a:pt x="425" y="646"/>
                    <a:pt x="425" y="646"/>
                  </a:cubicBezTo>
                  <a:cubicBezTo>
                    <a:pt x="424" y="646"/>
                    <a:pt x="424" y="645"/>
                    <a:pt x="423" y="646"/>
                  </a:cubicBezTo>
                  <a:cubicBezTo>
                    <a:pt x="423" y="646"/>
                    <a:pt x="423" y="646"/>
                    <a:pt x="423" y="646"/>
                  </a:cubicBezTo>
                  <a:cubicBezTo>
                    <a:pt x="423" y="646"/>
                    <a:pt x="423" y="646"/>
                    <a:pt x="423" y="647"/>
                  </a:cubicBezTo>
                  <a:cubicBezTo>
                    <a:pt x="423" y="647"/>
                    <a:pt x="422" y="647"/>
                    <a:pt x="423" y="647"/>
                  </a:cubicBezTo>
                  <a:close/>
                  <a:moveTo>
                    <a:pt x="420" y="651"/>
                  </a:moveTo>
                  <a:cubicBezTo>
                    <a:pt x="420" y="651"/>
                    <a:pt x="420" y="651"/>
                    <a:pt x="420" y="651"/>
                  </a:cubicBezTo>
                  <a:cubicBezTo>
                    <a:pt x="420" y="651"/>
                    <a:pt x="419" y="651"/>
                    <a:pt x="419" y="651"/>
                  </a:cubicBezTo>
                  <a:cubicBezTo>
                    <a:pt x="419" y="652"/>
                    <a:pt x="419" y="652"/>
                    <a:pt x="419" y="652"/>
                  </a:cubicBezTo>
                  <a:cubicBezTo>
                    <a:pt x="419" y="652"/>
                    <a:pt x="419" y="653"/>
                    <a:pt x="419" y="652"/>
                  </a:cubicBezTo>
                  <a:cubicBezTo>
                    <a:pt x="419" y="652"/>
                    <a:pt x="419" y="652"/>
                    <a:pt x="419" y="652"/>
                  </a:cubicBezTo>
                  <a:cubicBezTo>
                    <a:pt x="420" y="653"/>
                    <a:pt x="421" y="652"/>
                    <a:pt x="422" y="652"/>
                  </a:cubicBezTo>
                  <a:cubicBezTo>
                    <a:pt x="423" y="652"/>
                    <a:pt x="424" y="652"/>
                    <a:pt x="423" y="651"/>
                  </a:cubicBezTo>
                  <a:cubicBezTo>
                    <a:pt x="423" y="651"/>
                    <a:pt x="423" y="651"/>
                    <a:pt x="423" y="651"/>
                  </a:cubicBezTo>
                  <a:cubicBezTo>
                    <a:pt x="423" y="651"/>
                    <a:pt x="422" y="650"/>
                    <a:pt x="422" y="650"/>
                  </a:cubicBezTo>
                  <a:cubicBezTo>
                    <a:pt x="421" y="650"/>
                    <a:pt x="421" y="650"/>
                    <a:pt x="420" y="651"/>
                  </a:cubicBezTo>
                  <a:close/>
                  <a:moveTo>
                    <a:pt x="416" y="644"/>
                  </a:moveTo>
                  <a:cubicBezTo>
                    <a:pt x="416" y="644"/>
                    <a:pt x="415" y="644"/>
                    <a:pt x="414" y="644"/>
                  </a:cubicBezTo>
                  <a:cubicBezTo>
                    <a:pt x="412" y="644"/>
                    <a:pt x="412" y="645"/>
                    <a:pt x="411" y="646"/>
                  </a:cubicBezTo>
                  <a:cubicBezTo>
                    <a:pt x="410" y="647"/>
                    <a:pt x="409" y="647"/>
                    <a:pt x="409" y="648"/>
                  </a:cubicBezTo>
                  <a:cubicBezTo>
                    <a:pt x="409" y="649"/>
                    <a:pt x="408" y="649"/>
                    <a:pt x="408" y="650"/>
                  </a:cubicBezTo>
                  <a:cubicBezTo>
                    <a:pt x="408" y="651"/>
                    <a:pt x="409" y="651"/>
                    <a:pt x="410" y="650"/>
                  </a:cubicBezTo>
                  <a:cubicBezTo>
                    <a:pt x="411" y="650"/>
                    <a:pt x="411" y="649"/>
                    <a:pt x="412" y="649"/>
                  </a:cubicBezTo>
                  <a:cubicBezTo>
                    <a:pt x="412" y="648"/>
                    <a:pt x="413" y="648"/>
                    <a:pt x="413" y="648"/>
                  </a:cubicBezTo>
                  <a:cubicBezTo>
                    <a:pt x="413" y="648"/>
                    <a:pt x="413" y="648"/>
                    <a:pt x="414" y="648"/>
                  </a:cubicBezTo>
                  <a:cubicBezTo>
                    <a:pt x="414" y="648"/>
                    <a:pt x="414" y="648"/>
                    <a:pt x="414" y="648"/>
                  </a:cubicBezTo>
                  <a:cubicBezTo>
                    <a:pt x="414" y="648"/>
                    <a:pt x="416" y="648"/>
                    <a:pt x="416" y="648"/>
                  </a:cubicBezTo>
                  <a:cubicBezTo>
                    <a:pt x="416" y="648"/>
                    <a:pt x="417" y="647"/>
                    <a:pt x="417" y="647"/>
                  </a:cubicBezTo>
                  <a:cubicBezTo>
                    <a:pt x="417" y="647"/>
                    <a:pt x="418" y="647"/>
                    <a:pt x="419" y="647"/>
                  </a:cubicBezTo>
                  <a:cubicBezTo>
                    <a:pt x="419" y="647"/>
                    <a:pt x="420" y="646"/>
                    <a:pt x="420" y="646"/>
                  </a:cubicBezTo>
                  <a:cubicBezTo>
                    <a:pt x="421" y="645"/>
                    <a:pt x="420" y="644"/>
                    <a:pt x="419" y="644"/>
                  </a:cubicBezTo>
                  <a:cubicBezTo>
                    <a:pt x="418" y="644"/>
                    <a:pt x="418" y="644"/>
                    <a:pt x="417" y="644"/>
                  </a:cubicBezTo>
                  <a:cubicBezTo>
                    <a:pt x="417" y="644"/>
                    <a:pt x="417" y="644"/>
                    <a:pt x="416" y="644"/>
                  </a:cubicBezTo>
                  <a:close/>
                  <a:moveTo>
                    <a:pt x="397" y="687"/>
                  </a:moveTo>
                  <a:cubicBezTo>
                    <a:pt x="397" y="686"/>
                    <a:pt x="400" y="688"/>
                    <a:pt x="400" y="688"/>
                  </a:cubicBezTo>
                  <a:cubicBezTo>
                    <a:pt x="400" y="688"/>
                    <a:pt x="401" y="688"/>
                    <a:pt x="401" y="688"/>
                  </a:cubicBezTo>
                  <a:cubicBezTo>
                    <a:pt x="401" y="688"/>
                    <a:pt x="402" y="688"/>
                    <a:pt x="402" y="687"/>
                  </a:cubicBezTo>
                  <a:cubicBezTo>
                    <a:pt x="402" y="686"/>
                    <a:pt x="403" y="686"/>
                    <a:pt x="404" y="687"/>
                  </a:cubicBezTo>
                  <a:cubicBezTo>
                    <a:pt x="405" y="687"/>
                    <a:pt x="405" y="686"/>
                    <a:pt x="406" y="686"/>
                  </a:cubicBezTo>
                  <a:cubicBezTo>
                    <a:pt x="406" y="687"/>
                    <a:pt x="406" y="687"/>
                    <a:pt x="406" y="687"/>
                  </a:cubicBezTo>
                  <a:cubicBezTo>
                    <a:pt x="406" y="687"/>
                    <a:pt x="406" y="687"/>
                    <a:pt x="406" y="687"/>
                  </a:cubicBezTo>
                  <a:cubicBezTo>
                    <a:pt x="407" y="687"/>
                    <a:pt x="407" y="686"/>
                    <a:pt x="406" y="686"/>
                  </a:cubicBezTo>
                  <a:cubicBezTo>
                    <a:pt x="406" y="685"/>
                    <a:pt x="406" y="685"/>
                    <a:pt x="405" y="685"/>
                  </a:cubicBezTo>
                  <a:cubicBezTo>
                    <a:pt x="404" y="685"/>
                    <a:pt x="402" y="686"/>
                    <a:pt x="401" y="686"/>
                  </a:cubicBezTo>
                  <a:cubicBezTo>
                    <a:pt x="401" y="686"/>
                    <a:pt x="401" y="686"/>
                    <a:pt x="401" y="686"/>
                  </a:cubicBezTo>
                  <a:cubicBezTo>
                    <a:pt x="401" y="686"/>
                    <a:pt x="401" y="686"/>
                    <a:pt x="401" y="686"/>
                  </a:cubicBezTo>
                  <a:cubicBezTo>
                    <a:pt x="401" y="686"/>
                    <a:pt x="401" y="686"/>
                    <a:pt x="401" y="686"/>
                  </a:cubicBezTo>
                  <a:cubicBezTo>
                    <a:pt x="401" y="686"/>
                    <a:pt x="401" y="686"/>
                    <a:pt x="401" y="686"/>
                  </a:cubicBezTo>
                  <a:cubicBezTo>
                    <a:pt x="400" y="686"/>
                    <a:pt x="399" y="685"/>
                    <a:pt x="398" y="684"/>
                  </a:cubicBezTo>
                  <a:cubicBezTo>
                    <a:pt x="398" y="684"/>
                    <a:pt x="398" y="684"/>
                    <a:pt x="398" y="684"/>
                  </a:cubicBezTo>
                  <a:cubicBezTo>
                    <a:pt x="398" y="684"/>
                    <a:pt x="397" y="684"/>
                    <a:pt x="397" y="685"/>
                  </a:cubicBezTo>
                  <a:cubicBezTo>
                    <a:pt x="396" y="685"/>
                    <a:pt x="396" y="685"/>
                    <a:pt x="395" y="685"/>
                  </a:cubicBezTo>
                  <a:cubicBezTo>
                    <a:pt x="394" y="686"/>
                    <a:pt x="396" y="687"/>
                    <a:pt x="395" y="687"/>
                  </a:cubicBezTo>
                  <a:cubicBezTo>
                    <a:pt x="395" y="688"/>
                    <a:pt x="395" y="688"/>
                    <a:pt x="395" y="689"/>
                  </a:cubicBezTo>
                  <a:cubicBezTo>
                    <a:pt x="395" y="689"/>
                    <a:pt x="396" y="689"/>
                    <a:pt x="397" y="689"/>
                  </a:cubicBezTo>
                  <a:cubicBezTo>
                    <a:pt x="398" y="689"/>
                    <a:pt x="398" y="688"/>
                    <a:pt x="397" y="687"/>
                  </a:cubicBezTo>
                  <a:close/>
                  <a:moveTo>
                    <a:pt x="393" y="603"/>
                  </a:moveTo>
                  <a:cubicBezTo>
                    <a:pt x="393" y="603"/>
                    <a:pt x="393" y="604"/>
                    <a:pt x="393" y="604"/>
                  </a:cubicBezTo>
                  <a:cubicBezTo>
                    <a:pt x="394" y="605"/>
                    <a:pt x="395" y="605"/>
                    <a:pt x="396" y="604"/>
                  </a:cubicBezTo>
                  <a:cubicBezTo>
                    <a:pt x="397" y="604"/>
                    <a:pt x="398" y="603"/>
                    <a:pt x="398" y="602"/>
                  </a:cubicBezTo>
                  <a:cubicBezTo>
                    <a:pt x="398" y="602"/>
                    <a:pt x="398" y="602"/>
                    <a:pt x="398" y="602"/>
                  </a:cubicBezTo>
                  <a:cubicBezTo>
                    <a:pt x="397" y="601"/>
                    <a:pt x="396" y="601"/>
                    <a:pt x="395" y="601"/>
                  </a:cubicBezTo>
                  <a:cubicBezTo>
                    <a:pt x="394" y="601"/>
                    <a:pt x="394" y="600"/>
                    <a:pt x="393" y="600"/>
                  </a:cubicBezTo>
                  <a:cubicBezTo>
                    <a:pt x="392" y="600"/>
                    <a:pt x="392" y="600"/>
                    <a:pt x="391" y="601"/>
                  </a:cubicBezTo>
                  <a:cubicBezTo>
                    <a:pt x="390" y="601"/>
                    <a:pt x="389" y="601"/>
                    <a:pt x="388" y="601"/>
                  </a:cubicBezTo>
                  <a:cubicBezTo>
                    <a:pt x="387" y="601"/>
                    <a:pt x="386" y="601"/>
                    <a:pt x="387" y="600"/>
                  </a:cubicBezTo>
                  <a:cubicBezTo>
                    <a:pt x="387" y="600"/>
                    <a:pt x="388" y="599"/>
                    <a:pt x="388" y="599"/>
                  </a:cubicBezTo>
                  <a:cubicBezTo>
                    <a:pt x="388" y="598"/>
                    <a:pt x="388" y="597"/>
                    <a:pt x="387" y="597"/>
                  </a:cubicBezTo>
                  <a:cubicBezTo>
                    <a:pt x="387" y="597"/>
                    <a:pt x="387" y="597"/>
                    <a:pt x="387" y="597"/>
                  </a:cubicBezTo>
                  <a:cubicBezTo>
                    <a:pt x="387" y="597"/>
                    <a:pt x="386" y="597"/>
                    <a:pt x="386" y="597"/>
                  </a:cubicBezTo>
                  <a:cubicBezTo>
                    <a:pt x="385" y="598"/>
                    <a:pt x="385" y="597"/>
                    <a:pt x="384" y="597"/>
                  </a:cubicBezTo>
                  <a:cubicBezTo>
                    <a:pt x="384" y="597"/>
                    <a:pt x="383" y="598"/>
                    <a:pt x="383" y="598"/>
                  </a:cubicBezTo>
                  <a:cubicBezTo>
                    <a:pt x="383" y="599"/>
                    <a:pt x="384" y="600"/>
                    <a:pt x="383" y="601"/>
                  </a:cubicBezTo>
                  <a:cubicBezTo>
                    <a:pt x="383" y="602"/>
                    <a:pt x="381" y="601"/>
                    <a:pt x="381" y="602"/>
                  </a:cubicBezTo>
                  <a:cubicBezTo>
                    <a:pt x="381" y="603"/>
                    <a:pt x="381" y="603"/>
                    <a:pt x="382" y="603"/>
                  </a:cubicBezTo>
                  <a:cubicBezTo>
                    <a:pt x="382" y="603"/>
                    <a:pt x="383" y="603"/>
                    <a:pt x="383" y="604"/>
                  </a:cubicBezTo>
                  <a:cubicBezTo>
                    <a:pt x="383" y="605"/>
                    <a:pt x="382" y="604"/>
                    <a:pt x="382" y="604"/>
                  </a:cubicBezTo>
                  <a:cubicBezTo>
                    <a:pt x="381" y="604"/>
                    <a:pt x="380" y="605"/>
                    <a:pt x="379" y="605"/>
                  </a:cubicBezTo>
                  <a:cubicBezTo>
                    <a:pt x="379" y="606"/>
                    <a:pt x="378" y="607"/>
                    <a:pt x="377" y="607"/>
                  </a:cubicBezTo>
                  <a:cubicBezTo>
                    <a:pt x="378" y="606"/>
                    <a:pt x="378" y="605"/>
                    <a:pt x="377" y="604"/>
                  </a:cubicBezTo>
                  <a:cubicBezTo>
                    <a:pt x="377" y="604"/>
                    <a:pt x="377" y="604"/>
                    <a:pt x="377" y="604"/>
                  </a:cubicBezTo>
                  <a:cubicBezTo>
                    <a:pt x="377" y="604"/>
                    <a:pt x="376" y="604"/>
                    <a:pt x="376" y="605"/>
                  </a:cubicBezTo>
                  <a:cubicBezTo>
                    <a:pt x="376" y="605"/>
                    <a:pt x="375" y="606"/>
                    <a:pt x="375" y="605"/>
                  </a:cubicBezTo>
                  <a:cubicBezTo>
                    <a:pt x="374" y="605"/>
                    <a:pt x="374" y="605"/>
                    <a:pt x="374" y="605"/>
                  </a:cubicBezTo>
                  <a:cubicBezTo>
                    <a:pt x="374" y="606"/>
                    <a:pt x="373" y="605"/>
                    <a:pt x="372" y="606"/>
                  </a:cubicBezTo>
                  <a:cubicBezTo>
                    <a:pt x="372" y="606"/>
                    <a:pt x="372" y="607"/>
                    <a:pt x="372" y="607"/>
                  </a:cubicBezTo>
                  <a:cubicBezTo>
                    <a:pt x="372" y="608"/>
                    <a:pt x="371" y="609"/>
                    <a:pt x="370" y="609"/>
                  </a:cubicBezTo>
                  <a:cubicBezTo>
                    <a:pt x="370" y="609"/>
                    <a:pt x="370" y="609"/>
                    <a:pt x="370" y="609"/>
                  </a:cubicBezTo>
                  <a:cubicBezTo>
                    <a:pt x="369" y="610"/>
                    <a:pt x="370" y="611"/>
                    <a:pt x="370" y="611"/>
                  </a:cubicBezTo>
                  <a:cubicBezTo>
                    <a:pt x="370" y="611"/>
                    <a:pt x="370" y="611"/>
                    <a:pt x="370" y="611"/>
                  </a:cubicBezTo>
                  <a:cubicBezTo>
                    <a:pt x="370" y="611"/>
                    <a:pt x="370" y="611"/>
                    <a:pt x="370" y="611"/>
                  </a:cubicBezTo>
                  <a:cubicBezTo>
                    <a:pt x="370" y="611"/>
                    <a:pt x="370" y="611"/>
                    <a:pt x="370" y="611"/>
                  </a:cubicBezTo>
                  <a:cubicBezTo>
                    <a:pt x="370" y="612"/>
                    <a:pt x="370" y="612"/>
                    <a:pt x="371" y="612"/>
                  </a:cubicBezTo>
                  <a:cubicBezTo>
                    <a:pt x="371" y="612"/>
                    <a:pt x="371" y="612"/>
                    <a:pt x="371" y="612"/>
                  </a:cubicBezTo>
                  <a:cubicBezTo>
                    <a:pt x="372" y="612"/>
                    <a:pt x="373" y="612"/>
                    <a:pt x="373" y="612"/>
                  </a:cubicBezTo>
                  <a:cubicBezTo>
                    <a:pt x="374" y="612"/>
                    <a:pt x="374" y="612"/>
                    <a:pt x="374" y="611"/>
                  </a:cubicBezTo>
                  <a:cubicBezTo>
                    <a:pt x="375" y="610"/>
                    <a:pt x="375" y="610"/>
                    <a:pt x="376" y="611"/>
                  </a:cubicBezTo>
                  <a:cubicBezTo>
                    <a:pt x="376" y="611"/>
                    <a:pt x="377" y="612"/>
                    <a:pt x="378" y="613"/>
                  </a:cubicBezTo>
                  <a:cubicBezTo>
                    <a:pt x="379" y="613"/>
                    <a:pt x="380" y="612"/>
                    <a:pt x="380" y="611"/>
                  </a:cubicBezTo>
                  <a:cubicBezTo>
                    <a:pt x="379" y="610"/>
                    <a:pt x="380" y="609"/>
                    <a:pt x="380" y="608"/>
                  </a:cubicBezTo>
                  <a:cubicBezTo>
                    <a:pt x="380" y="607"/>
                    <a:pt x="381" y="607"/>
                    <a:pt x="382" y="606"/>
                  </a:cubicBezTo>
                  <a:cubicBezTo>
                    <a:pt x="383" y="606"/>
                    <a:pt x="384" y="607"/>
                    <a:pt x="385" y="607"/>
                  </a:cubicBezTo>
                  <a:cubicBezTo>
                    <a:pt x="385" y="607"/>
                    <a:pt x="386" y="606"/>
                    <a:pt x="386" y="606"/>
                  </a:cubicBezTo>
                  <a:cubicBezTo>
                    <a:pt x="387" y="606"/>
                    <a:pt x="387" y="605"/>
                    <a:pt x="387" y="605"/>
                  </a:cubicBezTo>
                  <a:cubicBezTo>
                    <a:pt x="387" y="605"/>
                    <a:pt x="387" y="604"/>
                    <a:pt x="387" y="604"/>
                  </a:cubicBezTo>
                  <a:cubicBezTo>
                    <a:pt x="387" y="603"/>
                    <a:pt x="388" y="603"/>
                    <a:pt x="388" y="603"/>
                  </a:cubicBezTo>
                  <a:cubicBezTo>
                    <a:pt x="389" y="602"/>
                    <a:pt x="390" y="602"/>
                    <a:pt x="391" y="602"/>
                  </a:cubicBezTo>
                  <a:cubicBezTo>
                    <a:pt x="391" y="602"/>
                    <a:pt x="392" y="602"/>
                    <a:pt x="393" y="603"/>
                  </a:cubicBezTo>
                  <a:close/>
                  <a:moveTo>
                    <a:pt x="391" y="605"/>
                  </a:moveTo>
                  <a:cubicBezTo>
                    <a:pt x="391" y="604"/>
                    <a:pt x="390" y="604"/>
                    <a:pt x="390" y="604"/>
                  </a:cubicBezTo>
                  <a:cubicBezTo>
                    <a:pt x="389" y="605"/>
                    <a:pt x="387" y="606"/>
                    <a:pt x="386" y="607"/>
                  </a:cubicBezTo>
                  <a:cubicBezTo>
                    <a:pt x="386" y="608"/>
                    <a:pt x="386" y="609"/>
                    <a:pt x="387" y="609"/>
                  </a:cubicBezTo>
                  <a:cubicBezTo>
                    <a:pt x="387" y="610"/>
                    <a:pt x="387" y="610"/>
                    <a:pt x="387" y="610"/>
                  </a:cubicBezTo>
                  <a:cubicBezTo>
                    <a:pt x="388" y="611"/>
                    <a:pt x="389" y="610"/>
                    <a:pt x="389" y="610"/>
                  </a:cubicBezTo>
                  <a:cubicBezTo>
                    <a:pt x="390" y="609"/>
                    <a:pt x="390" y="609"/>
                    <a:pt x="390" y="609"/>
                  </a:cubicBezTo>
                  <a:cubicBezTo>
                    <a:pt x="390" y="608"/>
                    <a:pt x="390" y="607"/>
                    <a:pt x="390" y="607"/>
                  </a:cubicBezTo>
                  <a:cubicBezTo>
                    <a:pt x="391" y="606"/>
                    <a:pt x="391" y="605"/>
                    <a:pt x="391" y="605"/>
                  </a:cubicBezTo>
                  <a:close/>
                  <a:moveTo>
                    <a:pt x="371" y="641"/>
                  </a:moveTo>
                  <a:cubicBezTo>
                    <a:pt x="371" y="641"/>
                    <a:pt x="371" y="641"/>
                    <a:pt x="371" y="642"/>
                  </a:cubicBezTo>
                  <a:cubicBezTo>
                    <a:pt x="371" y="643"/>
                    <a:pt x="373" y="642"/>
                    <a:pt x="373" y="642"/>
                  </a:cubicBezTo>
                  <a:cubicBezTo>
                    <a:pt x="374" y="641"/>
                    <a:pt x="374" y="640"/>
                    <a:pt x="374" y="640"/>
                  </a:cubicBezTo>
                  <a:cubicBezTo>
                    <a:pt x="375" y="639"/>
                    <a:pt x="376" y="638"/>
                    <a:pt x="377" y="637"/>
                  </a:cubicBezTo>
                  <a:cubicBezTo>
                    <a:pt x="378" y="635"/>
                    <a:pt x="381" y="634"/>
                    <a:pt x="383" y="633"/>
                  </a:cubicBezTo>
                  <a:cubicBezTo>
                    <a:pt x="384" y="633"/>
                    <a:pt x="386" y="631"/>
                    <a:pt x="385" y="630"/>
                  </a:cubicBezTo>
                  <a:cubicBezTo>
                    <a:pt x="384" y="629"/>
                    <a:pt x="383" y="630"/>
                    <a:pt x="382" y="631"/>
                  </a:cubicBezTo>
                  <a:cubicBezTo>
                    <a:pt x="381" y="631"/>
                    <a:pt x="380" y="632"/>
                    <a:pt x="379" y="633"/>
                  </a:cubicBezTo>
                  <a:cubicBezTo>
                    <a:pt x="378" y="633"/>
                    <a:pt x="377" y="634"/>
                    <a:pt x="376" y="635"/>
                  </a:cubicBezTo>
                  <a:cubicBezTo>
                    <a:pt x="375" y="636"/>
                    <a:pt x="373" y="637"/>
                    <a:pt x="372" y="639"/>
                  </a:cubicBezTo>
                  <a:cubicBezTo>
                    <a:pt x="372" y="639"/>
                    <a:pt x="371" y="641"/>
                    <a:pt x="371" y="641"/>
                  </a:cubicBezTo>
                  <a:close/>
                  <a:moveTo>
                    <a:pt x="381" y="556"/>
                  </a:moveTo>
                  <a:cubicBezTo>
                    <a:pt x="381" y="556"/>
                    <a:pt x="381" y="556"/>
                    <a:pt x="381" y="556"/>
                  </a:cubicBezTo>
                  <a:cubicBezTo>
                    <a:pt x="381" y="556"/>
                    <a:pt x="381" y="556"/>
                    <a:pt x="381" y="556"/>
                  </a:cubicBezTo>
                  <a:cubicBezTo>
                    <a:pt x="381" y="556"/>
                    <a:pt x="381" y="556"/>
                    <a:pt x="381" y="556"/>
                  </a:cubicBezTo>
                  <a:cubicBezTo>
                    <a:pt x="381" y="556"/>
                    <a:pt x="381" y="556"/>
                    <a:pt x="381" y="557"/>
                  </a:cubicBezTo>
                  <a:cubicBezTo>
                    <a:pt x="381" y="557"/>
                    <a:pt x="381" y="557"/>
                    <a:pt x="381" y="557"/>
                  </a:cubicBezTo>
                  <a:cubicBezTo>
                    <a:pt x="380" y="557"/>
                    <a:pt x="380" y="557"/>
                    <a:pt x="380" y="557"/>
                  </a:cubicBezTo>
                  <a:cubicBezTo>
                    <a:pt x="380" y="557"/>
                    <a:pt x="380" y="557"/>
                    <a:pt x="380" y="557"/>
                  </a:cubicBezTo>
                  <a:cubicBezTo>
                    <a:pt x="380" y="558"/>
                    <a:pt x="381" y="558"/>
                    <a:pt x="381" y="558"/>
                  </a:cubicBezTo>
                  <a:cubicBezTo>
                    <a:pt x="382" y="558"/>
                    <a:pt x="382" y="558"/>
                    <a:pt x="382" y="557"/>
                  </a:cubicBezTo>
                  <a:cubicBezTo>
                    <a:pt x="382" y="557"/>
                    <a:pt x="383" y="557"/>
                    <a:pt x="383" y="557"/>
                  </a:cubicBezTo>
                  <a:cubicBezTo>
                    <a:pt x="383" y="557"/>
                    <a:pt x="383" y="559"/>
                    <a:pt x="383" y="559"/>
                  </a:cubicBezTo>
                  <a:cubicBezTo>
                    <a:pt x="383" y="560"/>
                    <a:pt x="384" y="560"/>
                    <a:pt x="384" y="560"/>
                  </a:cubicBezTo>
                  <a:cubicBezTo>
                    <a:pt x="385" y="559"/>
                    <a:pt x="385" y="558"/>
                    <a:pt x="385" y="556"/>
                  </a:cubicBezTo>
                  <a:cubicBezTo>
                    <a:pt x="385" y="556"/>
                    <a:pt x="385" y="556"/>
                    <a:pt x="384" y="556"/>
                  </a:cubicBezTo>
                  <a:cubicBezTo>
                    <a:pt x="384" y="556"/>
                    <a:pt x="384" y="556"/>
                    <a:pt x="384" y="556"/>
                  </a:cubicBezTo>
                  <a:cubicBezTo>
                    <a:pt x="384" y="556"/>
                    <a:pt x="384" y="556"/>
                    <a:pt x="384" y="556"/>
                  </a:cubicBezTo>
                  <a:cubicBezTo>
                    <a:pt x="385" y="555"/>
                    <a:pt x="385" y="554"/>
                    <a:pt x="385" y="554"/>
                  </a:cubicBezTo>
                  <a:cubicBezTo>
                    <a:pt x="386" y="553"/>
                    <a:pt x="386" y="552"/>
                    <a:pt x="386" y="552"/>
                  </a:cubicBezTo>
                  <a:cubicBezTo>
                    <a:pt x="386" y="552"/>
                    <a:pt x="386" y="552"/>
                    <a:pt x="386" y="551"/>
                  </a:cubicBezTo>
                  <a:cubicBezTo>
                    <a:pt x="387" y="551"/>
                    <a:pt x="387" y="551"/>
                    <a:pt x="387" y="551"/>
                  </a:cubicBezTo>
                  <a:cubicBezTo>
                    <a:pt x="388" y="551"/>
                    <a:pt x="388" y="552"/>
                    <a:pt x="388" y="552"/>
                  </a:cubicBezTo>
                  <a:cubicBezTo>
                    <a:pt x="388" y="553"/>
                    <a:pt x="389" y="553"/>
                    <a:pt x="389" y="552"/>
                  </a:cubicBezTo>
                  <a:cubicBezTo>
                    <a:pt x="390" y="551"/>
                    <a:pt x="390" y="550"/>
                    <a:pt x="389" y="549"/>
                  </a:cubicBezTo>
                  <a:cubicBezTo>
                    <a:pt x="388" y="547"/>
                    <a:pt x="389" y="548"/>
                    <a:pt x="390" y="547"/>
                  </a:cubicBezTo>
                  <a:cubicBezTo>
                    <a:pt x="390" y="546"/>
                    <a:pt x="391" y="546"/>
                    <a:pt x="391" y="546"/>
                  </a:cubicBezTo>
                  <a:cubicBezTo>
                    <a:pt x="390" y="543"/>
                    <a:pt x="392" y="542"/>
                    <a:pt x="394" y="542"/>
                  </a:cubicBezTo>
                  <a:cubicBezTo>
                    <a:pt x="394" y="542"/>
                    <a:pt x="394" y="542"/>
                    <a:pt x="395" y="542"/>
                  </a:cubicBezTo>
                  <a:cubicBezTo>
                    <a:pt x="396" y="541"/>
                    <a:pt x="396" y="541"/>
                    <a:pt x="396" y="539"/>
                  </a:cubicBezTo>
                  <a:cubicBezTo>
                    <a:pt x="396" y="539"/>
                    <a:pt x="396" y="539"/>
                    <a:pt x="396" y="539"/>
                  </a:cubicBezTo>
                  <a:cubicBezTo>
                    <a:pt x="395" y="539"/>
                    <a:pt x="394" y="540"/>
                    <a:pt x="394" y="541"/>
                  </a:cubicBezTo>
                  <a:cubicBezTo>
                    <a:pt x="393" y="541"/>
                    <a:pt x="391" y="540"/>
                    <a:pt x="390" y="541"/>
                  </a:cubicBezTo>
                  <a:cubicBezTo>
                    <a:pt x="390" y="541"/>
                    <a:pt x="390" y="541"/>
                    <a:pt x="390" y="541"/>
                  </a:cubicBezTo>
                  <a:cubicBezTo>
                    <a:pt x="390" y="542"/>
                    <a:pt x="388" y="543"/>
                    <a:pt x="388" y="544"/>
                  </a:cubicBezTo>
                  <a:cubicBezTo>
                    <a:pt x="388" y="546"/>
                    <a:pt x="387" y="544"/>
                    <a:pt x="386" y="543"/>
                  </a:cubicBezTo>
                  <a:cubicBezTo>
                    <a:pt x="386" y="543"/>
                    <a:pt x="386" y="543"/>
                    <a:pt x="386" y="544"/>
                  </a:cubicBezTo>
                  <a:cubicBezTo>
                    <a:pt x="385" y="545"/>
                    <a:pt x="385" y="546"/>
                    <a:pt x="386" y="547"/>
                  </a:cubicBezTo>
                  <a:cubicBezTo>
                    <a:pt x="387" y="549"/>
                    <a:pt x="385" y="550"/>
                    <a:pt x="385" y="551"/>
                  </a:cubicBezTo>
                  <a:cubicBezTo>
                    <a:pt x="384" y="552"/>
                    <a:pt x="383" y="552"/>
                    <a:pt x="383" y="553"/>
                  </a:cubicBezTo>
                  <a:cubicBezTo>
                    <a:pt x="382" y="553"/>
                    <a:pt x="382" y="553"/>
                    <a:pt x="382" y="553"/>
                  </a:cubicBezTo>
                  <a:cubicBezTo>
                    <a:pt x="381" y="554"/>
                    <a:pt x="381" y="555"/>
                    <a:pt x="381" y="556"/>
                  </a:cubicBezTo>
                  <a:close/>
                  <a:moveTo>
                    <a:pt x="392" y="506"/>
                  </a:moveTo>
                  <a:cubicBezTo>
                    <a:pt x="392" y="506"/>
                    <a:pt x="392" y="506"/>
                    <a:pt x="392" y="506"/>
                  </a:cubicBezTo>
                  <a:cubicBezTo>
                    <a:pt x="391" y="506"/>
                    <a:pt x="390" y="507"/>
                    <a:pt x="390" y="508"/>
                  </a:cubicBezTo>
                  <a:cubicBezTo>
                    <a:pt x="390" y="508"/>
                    <a:pt x="390" y="509"/>
                    <a:pt x="390" y="509"/>
                  </a:cubicBezTo>
                  <a:cubicBezTo>
                    <a:pt x="391" y="509"/>
                    <a:pt x="392" y="508"/>
                    <a:pt x="393" y="508"/>
                  </a:cubicBezTo>
                  <a:cubicBezTo>
                    <a:pt x="393" y="507"/>
                    <a:pt x="394" y="507"/>
                    <a:pt x="394" y="507"/>
                  </a:cubicBezTo>
                  <a:cubicBezTo>
                    <a:pt x="394" y="507"/>
                    <a:pt x="394" y="507"/>
                    <a:pt x="394" y="507"/>
                  </a:cubicBezTo>
                  <a:cubicBezTo>
                    <a:pt x="394" y="507"/>
                    <a:pt x="394" y="507"/>
                    <a:pt x="395" y="507"/>
                  </a:cubicBezTo>
                  <a:cubicBezTo>
                    <a:pt x="395" y="506"/>
                    <a:pt x="395" y="506"/>
                    <a:pt x="395" y="506"/>
                  </a:cubicBezTo>
                  <a:cubicBezTo>
                    <a:pt x="395" y="506"/>
                    <a:pt x="395" y="505"/>
                    <a:pt x="395" y="505"/>
                  </a:cubicBezTo>
                  <a:cubicBezTo>
                    <a:pt x="395" y="505"/>
                    <a:pt x="395" y="505"/>
                    <a:pt x="395" y="505"/>
                  </a:cubicBezTo>
                  <a:cubicBezTo>
                    <a:pt x="395" y="505"/>
                    <a:pt x="395" y="505"/>
                    <a:pt x="394" y="505"/>
                  </a:cubicBezTo>
                  <a:cubicBezTo>
                    <a:pt x="394" y="505"/>
                    <a:pt x="394" y="505"/>
                    <a:pt x="394" y="505"/>
                  </a:cubicBezTo>
                  <a:cubicBezTo>
                    <a:pt x="394" y="504"/>
                    <a:pt x="394" y="504"/>
                    <a:pt x="393" y="504"/>
                  </a:cubicBezTo>
                  <a:cubicBezTo>
                    <a:pt x="393" y="504"/>
                    <a:pt x="392" y="504"/>
                    <a:pt x="392" y="504"/>
                  </a:cubicBezTo>
                  <a:cubicBezTo>
                    <a:pt x="391" y="504"/>
                    <a:pt x="391" y="504"/>
                    <a:pt x="391" y="504"/>
                  </a:cubicBezTo>
                  <a:cubicBezTo>
                    <a:pt x="391" y="505"/>
                    <a:pt x="391" y="505"/>
                    <a:pt x="392" y="506"/>
                  </a:cubicBezTo>
                  <a:close/>
                  <a:moveTo>
                    <a:pt x="414" y="482"/>
                  </a:moveTo>
                  <a:cubicBezTo>
                    <a:pt x="413" y="482"/>
                    <a:pt x="413" y="482"/>
                    <a:pt x="413" y="482"/>
                  </a:cubicBezTo>
                  <a:cubicBezTo>
                    <a:pt x="413" y="482"/>
                    <a:pt x="413" y="482"/>
                    <a:pt x="413" y="482"/>
                  </a:cubicBezTo>
                  <a:cubicBezTo>
                    <a:pt x="412" y="482"/>
                    <a:pt x="412" y="482"/>
                    <a:pt x="411" y="482"/>
                  </a:cubicBezTo>
                  <a:cubicBezTo>
                    <a:pt x="410" y="481"/>
                    <a:pt x="409" y="482"/>
                    <a:pt x="409" y="483"/>
                  </a:cubicBezTo>
                  <a:cubicBezTo>
                    <a:pt x="409" y="483"/>
                    <a:pt x="407" y="483"/>
                    <a:pt x="407" y="484"/>
                  </a:cubicBezTo>
                  <a:cubicBezTo>
                    <a:pt x="407" y="485"/>
                    <a:pt x="407" y="485"/>
                    <a:pt x="408" y="485"/>
                  </a:cubicBezTo>
                  <a:cubicBezTo>
                    <a:pt x="408" y="486"/>
                    <a:pt x="408" y="486"/>
                    <a:pt x="408" y="486"/>
                  </a:cubicBezTo>
                  <a:cubicBezTo>
                    <a:pt x="410" y="486"/>
                    <a:pt x="409" y="488"/>
                    <a:pt x="409" y="488"/>
                  </a:cubicBezTo>
                  <a:cubicBezTo>
                    <a:pt x="409" y="489"/>
                    <a:pt x="410" y="489"/>
                    <a:pt x="410" y="488"/>
                  </a:cubicBezTo>
                  <a:cubicBezTo>
                    <a:pt x="410" y="488"/>
                    <a:pt x="411" y="488"/>
                    <a:pt x="411" y="487"/>
                  </a:cubicBezTo>
                  <a:cubicBezTo>
                    <a:pt x="411" y="487"/>
                    <a:pt x="411" y="487"/>
                    <a:pt x="411" y="487"/>
                  </a:cubicBezTo>
                  <a:cubicBezTo>
                    <a:pt x="411" y="487"/>
                    <a:pt x="412" y="487"/>
                    <a:pt x="412" y="486"/>
                  </a:cubicBezTo>
                  <a:cubicBezTo>
                    <a:pt x="411" y="485"/>
                    <a:pt x="412" y="484"/>
                    <a:pt x="413" y="484"/>
                  </a:cubicBezTo>
                  <a:cubicBezTo>
                    <a:pt x="413" y="484"/>
                    <a:pt x="414" y="483"/>
                    <a:pt x="414" y="483"/>
                  </a:cubicBezTo>
                  <a:cubicBezTo>
                    <a:pt x="415" y="483"/>
                    <a:pt x="415" y="485"/>
                    <a:pt x="417" y="485"/>
                  </a:cubicBezTo>
                  <a:cubicBezTo>
                    <a:pt x="418" y="485"/>
                    <a:pt x="418" y="484"/>
                    <a:pt x="418" y="483"/>
                  </a:cubicBezTo>
                  <a:cubicBezTo>
                    <a:pt x="418" y="483"/>
                    <a:pt x="418" y="482"/>
                    <a:pt x="419" y="482"/>
                  </a:cubicBezTo>
                  <a:cubicBezTo>
                    <a:pt x="419" y="482"/>
                    <a:pt x="419" y="482"/>
                    <a:pt x="419" y="482"/>
                  </a:cubicBezTo>
                  <a:cubicBezTo>
                    <a:pt x="419" y="482"/>
                    <a:pt x="420" y="483"/>
                    <a:pt x="420" y="482"/>
                  </a:cubicBezTo>
                  <a:cubicBezTo>
                    <a:pt x="422" y="481"/>
                    <a:pt x="422" y="485"/>
                    <a:pt x="424" y="484"/>
                  </a:cubicBezTo>
                  <a:cubicBezTo>
                    <a:pt x="425" y="484"/>
                    <a:pt x="425" y="484"/>
                    <a:pt x="425" y="483"/>
                  </a:cubicBezTo>
                  <a:cubicBezTo>
                    <a:pt x="425" y="483"/>
                    <a:pt x="425" y="482"/>
                    <a:pt x="425" y="482"/>
                  </a:cubicBezTo>
                  <a:cubicBezTo>
                    <a:pt x="426" y="480"/>
                    <a:pt x="424" y="479"/>
                    <a:pt x="423" y="479"/>
                  </a:cubicBezTo>
                  <a:cubicBezTo>
                    <a:pt x="422" y="479"/>
                    <a:pt x="421" y="479"/>
                    <a:pt x="420" y="480"/>
                  </a:cubicBezTo>
                  <a:cubicBezTo>
                    <a:pt x="420" y="480"/>
                    <a:pt x="420" y="480"/>
                    <a:pt x="419" y="481"/>
                  </a:cubicBezTo>
                  <a:cubicBezTo>
                    <a:pt x="418" y="481"/>
                    <a:pt x="418" y="481"/>
                    <a:pt x="417" y="482"/>
                  </a:cubicBezTo>
                  <a:cubicBezTo>
                    <a:pt x="416" y="480"/>
                    <a:pt x="415" y="480"/>
                    <a:pt x="414" y="481"/>
                  </a:cubicBezTo>
                  <a:cubicBezTo>
                    <a:pt x="414" y="481"/>
                    <a:pt x="414" y="481"/>
                    <a:pt x="414" y="481"/>
                  </a:cubicBezTo>
                  <a:cubicBezTo>
                    <a:pt x="414" y="482"/>
                    <a:pt x="414" y="482"/>
                    <a:pt x="414" y="482"/>
                  </a:cubicBezTo>
                  <a:close/>
                  <a:moveTo>
                    <a:pt x="415" y="530"/>
                  </a:moveTo>
                  <a:cubicBezTo>
                    <a:pt x="415" y="530"/>
                    <a:pt x="416" y="529"/>
                    <a:pt x="416" y="529"/>
                  </a:cubicBezTo>
                  <a:cubicBezTo>
                    <a:pt x="416" y="528"/>
                    <a:pt x="416" y="527"/>
                    <a:pt x="415" y="526"/>
                  </a:cubicBezTo>
                  <a:cubicBezTo>
                    <a:pt x="414" y="526"/>
                    <a:pt x="414" y="526"/>
                    <a:pt x="413" y="525"/>
                  </a:cubicBezTo>
                  <a:cubicBezTo>
                    <a:pt x="413" y="524"/>
                    <a:pt x="412" y="523"/>
                    <a:pt x="412" y="523"/>
                  </a:cubicBezTo>
                  <a:cubicBezTo>
                    <a:pt x="411" y="523"/>
                    <a:pt x="411" y="523"/>
                    <a:pt x="411" y="523"/>
                  </a:cubicBezTo>
                  <a:cubicBezTo>
                    <a:pt x="410" y="524"/>
                    <a:pt x="409" y="526"/>
                    <a:pt x="411" y="527"/>
                  </a:cubicBezTo>
                  <a:cubicBezTo>
                    <a:pt x="412" y="528"/>
                    <a:pt x="410" y="529"/>
                    <a:pt x="411" y="530"/>
                  </a:cubicBezTo>
                  <a:cubicBezTo>
                    <a:pt x="411" y="532"/>
                    <a:pt x="411" y="533"/>
                    <a:pt x="412" y="534"/>
                  </a:cubicBezTo>
                  <a:cubicBezTo>
                    <a:pt x="411" y="534"/>
                    <a:pt x="411" y="534"/>
                    <a:pt x="411" y="535"/>
                  </a:cubicBezTo>
                  <a:cubicBezTo>
                    <a:pt x="411" y="535"/>
                    <a:pt x="411" y="535"/>
                    <a:pt x="411" y="535"/>
                  </a:cubicBezTo>
                  <a:cubicBezTo>
                    <a:pt x="412" y="535"/>
                    <a:pt x="412" y="535"/>
                    <a:pt x="412" y="535"/>
                  </a:cubicBezTo>
                  <a:cubicBezTo>
                    <a:pt x="413" y="535"/>
                    <a:pt x="413" y="534"/>
                    <a:pt x="413" y="534"/>
                  </a:cubicBezTo>
                  <a:cubicBezTo>
                    <a:pt x="414" y="532"/>
                    <a:pt x="414" y="531"/>
                    <a:pt x="415" y="530"/>
                  </a:cubicBezTo>
                  <a:close/>
                  <a:moveTo>
                    <a:pt x="414" y="639"/>
                  </a:moveTo>
                  <a:cubicBezTo>
                    <a:pt x="414" y="638"/>
                    <a:pt x="412" y="639"/>
                    <a:pt x="411" y="639"/>
                  </a:cubicBezTo>
                  <a:cubicBezTo>
                    <a:pt x="410" y="640"/>
                    <a:pt x="408" y="640"/>
                    <a:pt x="408" y="641"/>
                  </a:cubicBezTo>
                  <a:cubicBezTo>
                    <a:pt x="408" y="642"/>
                    <a:pt x="408" y="642"/>
                    <a:pt x="409" y="642"/>
                  </a:cubicBezTo>
                  <a:cubicBezTo>
                    <a:pt x="409" y="642"/>
                    <a:pt x="409" y="642"/>
                    <a:pt x="409" y="642"/>
                  </a:cubicBezTo>
                  <a:cubicBezTo>
                    <a:pt x="409" y="642"/>
                    <a:pt x="409" y="642"/>
                    <a:pt x="409" y="642"/>
                  </a:cubicBezTo>
                  <a:cubicBezTo>
                    <a:pt x="410" y="642"/>
                    <a:pt x="410" y="642"/>
                    <a:pt x="411" y="642"/>
                  </a:cubicBezTo>
                  <a:cubicBezTo>
                    <a:pt x="411" y="642"/>
                    <a:pt x="412" y="641"/>
                    <a:pt x="412" y="641"/>
                  </a:cubicBezTo>
                  <a:cubicBezTo>
                    <a:pt x="412" y="640"/>
                    <a:pt x="413" y="640"/>
                    <a:pt x="414" y="639"/>
                  </a:cubicBezTo>
                  <a:cubicBezTo>
                    <a:pt x="414" y="639"/>
                    <a:pt x="414" y="639"/>
                    <a:pt x="414" y="639"/>
                  </a:cubicBezTo>
                  <a:close/>
                  <a:moveTo>
                    <a:pt x="408" y="547"/>
                  </a:moveTo>
                  <a:cubicBezTo>
                    <a:pt x="408" y="547"/>
                    <a:pt x="408" y="548"/>
                    <a:pt x="408" y="548"/>
                  </a:cubicBezTo>
                  <a:cubicBezTo>
                    <a:pt x="409" y="548"/>
                    <a:pt x="409" y="548"/>
                    <a:pt x="409" y="548"/>
                  </a:cubicBezTo>
                  <a:cubicBezTo>
                    <a:pt x="410" y="549"/>
                    <a:pt x="411" y="549"/>
                    <a:pt x="412" y="549"/>
                  </a:cubicBezTo>
                  <a:cubicBezTo>
                    <a:pt x="412" y="549"/>
                    <a:pt x="412" y="549"/>
                    <a:pt x="412" y="548"/>
                  </a:cubicBezTo>
                  <a:cubicBezTo>
                    <a:pt x="412" y="548"/>
                    <a:pt x="412" y="548"/>
                    <a:pt x="411" y="548"/>
                  </a:cubicBezTo>
                  <a:cubicBezTo>
                    <a:pt x="412" y="548"/>
                    <a:pt x="411" y="548"/>
                    <a:pt x="411" y="548"/>
                  </a:cubicBezTo>
                  <a:cubicBezTo>
                    <a:pt x="411" y="548"/>
                    <a:pt x="411" y="548"/>
                    <a:pt x="411" y="548"/>
                  </a:cubicBezTo>
                  <a:cubicBezTo>
                    <a:pt x="411" y="548"/>
                    <a:pt x="411" y="548"/>
                    <a:pt x="411" y="548"/>
                  </a:cubicBezTo>
                  <a:cubicBezTo>
                    <a:pt x="411" y="548"/>
                    <a:pt x="410" y="547"/>
                    <a:pt x="410" y="547"/>
                  </a:cubicBezTo>
                  <a:cubicBezTo>
                    <a:pt x="409" y="547"/>
                    <a:pt x="409" y="547"/>
                    <a:pt x="408" y="547"/>
                  </a:cubicBezTo>
                  <a:close/>
                  <a:moveTo>
                    <a:pt x="395" y="515"/>
                  </a:moveTo>
                  <a:cubicBezTo>
                    <a:pt x="395" y="514"/>
                    <a:pt x="396" y="514"/>
                    <a:pt x="396" y="513"/>
                  </a:cubicBezTo>
                  <a:cubicBezTo>
                    <a:pt x="396" y="513"/>
                    <a:pt x="397" y="512"/>
                    <a:pt x="397" y="512"/>
                  </a:cubicBezTo>
                  <a:cubicBezTo>
                    <a:pt x="397" y="512"/>
                    <a:pt x="397" y="512"/>
                    <a:pt x="397" y="512"/>
                  </a:cubicBezTo>
                  <a:cubicBezTo>
                    <a:pt x="397" y="512"/>
                    <a:pt x="397" y="512"/>
                    <a:pt x="397" y="512"/>
                  </a:cubicBezTo>
                  <a:cubicBezTo>
                    <a:pt x="397" y="512"/>
                    <a:pt x="398" y="512"/>
                    <a:pt x="397" y="512"/>
                  </a:cubicBezTo>
                  <a:cubicBezTo>
                    <a:pt x="398" y="513"/>
                    <a:pt x="398" y="513"/>
                    <a:pt x="398" y="512"/>
                  </a:cubicBezTo>
                  <a:cubicBezTo>
                    <a:pt x="398" y="512"/>
                    <a:pt x="398" y="511"/>
                    <a:pt x="398" y="511"/>
                  </a:cubicBezTo>
                  <a:cubicBezTo>
                    <a:pt x="398" y="511"/>
                    <a:pt x="398" y="511"/>
                    <a:pt x="397" y="511"/>
                  </a:cubicBezTo>
                  <a:cubicBezTo>
                    <a:pt x="397" y="510"/>
                    <a:pt x="397" y="510"/>
                    <a:pt x="396" y="510"/>
                  </a:cubicBezTo>
                  <a:cubicBezTo>
                    <a:pt x="396" y="510"/>
                    <a:pt x="396" y="510"/>
                    <a:pt x="396" y="510"/>
                  </a:cubicBezTo>
                  <a:cubicBezTo>
                    <a:pt x="396" y="511"/>
                    <a:pt x="396" y="511"/>
                    <a:pt x="395" y="511"/>
                  </a:cubicBezTo>
                  <a:cubicBezTo>
                    <a:pt x="395" y="511"/>
                    <a:pt x="395" y="511"/>
                    <a:pt x="395" y="511"/>
                  </a:cubicBezTo>
                  <a:cubicBezTo>
                    <a:pt x="394" y="512"/>
                    <a:pt x="394" y="512"/>
                    <a:pt x="394" y="512"/>
                  </a:cubicBezTo>
                  <a:cubicBezTo>
                    <a:pt x="393" y="512"/>
                    <a:pt x="393" y="512"/>
                    <a:pt x="393" y="512"/>
                  </a:cubicBezTo>
                  <a:cubicBezTo>
                    <a:pt x="393" y="512"/>
                    <a:pt x="393" y="512"/>
                    <a:pt x="393" y="512"/>
                  </a:cubicBezTo>
                  <a:cubicBezTo>
                    <a:pt x="393" y="512"/>
                    <a:pt x="393" y="512"/>
                    <a:pt x="393" y="512"/>
                  </a:cubicBezTo>
                  <a:cubicBezTo>
                    <a:pt x="393" y="512"/>
                    <a:pt x="392" y="512"/>
                    <a:pt x="392" y="512"/>
                  </a:cubicBezTo>
                  <a:cubicBezTo>
                    <a:pt x="392" y="512"/>
                    <a:pt x="391" y="511"/>
                    <a:pt x="391" y="511"/>
                  </a:cubicBezTo>
                  <a:cubicBezTo>
                    <a:pt x="390" y="511"/>
                    <a:pt x="390" y="513"/>
                    <a:pt x="391" y="512"/>
                  </a:cubicBezTo>
                  <a:cubicBezTo>
                    <a:pt x="392" y="512"/>
                    <a:pt x="392" y="514"/>
                    <a:pt x="392" y="514"/>
                  </a:cubicBezTo>
                  <a:cubicBezTo>
                    <a:pt x="392" y="515"/>
                    <a:pt x="393" y="515"/>
                    <a:pt x="393" y="515"/>
                  </a:cubicBezTo>
                  <a:cubicBezTo>
                    <a:pt x="393" y="514"/>
                    <a:pt x="393" y="514"/>
                    <a:pt x="393" y="514"/>
                  </a:cubicBezTo>
                  <a:cubicBezTo>
                    <a:pt x="394" y="514"/>
                    <a:pt x="394" y="514"/>
                    <a:pt x="394" y="515"/>
                  </a:cubicBezTo>
                  <a:cubicBezTo>
                    <a:pt x="394" y="515"/>
                    <a:pt x="395" y="515"/>
                    <a:pt x="395" y="515"/>
                  </a:cubicBezTo>
                  <a:close/>
                  <a:moveTo>
                    <a:pt x="394" y="534"/>
                  </a:moveTo>
                  <a:cubicBezTo>
                    <a:pt x="393" y="533"/>
                    <a:pt x="393" y="533"/>
                    <a:pt x="393" y="533"/>
                  </a:cubicBezTo>
                  <a:cubicBezTo>
                    <a:pt x="392" y="533"/>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5"/>
                    <a:pt x="392" y="535"/>
                    <a:pt x="392" y="535"/>
                  </a:cubicBezTo>
                  <a:cubicBezTo>
                    <a:pt x="392" y="536"/>
                    <a:pt x="392" y="536"/>
                    <a:pt x="392" y="536"/>
                  </a:cubicBezTo>
                  <a:cubicBezTo>
                    <a:pt x="393" y="536"/>
                    <a:pt x="394" y="535"/>
                    <a:pt x="394" y="535"/>
                  </a:cubicBezTo>
                  <a:cubicBezTo>
                    <a:pt x="394" y="535"/>
                    <a:pt x="394" y="535"/>
                    <a:pt x="394" y="534"/>
                  </a:cubicBezTo>
                  <a:cubicBezTo>
                    <a:pt x="394" y="534"/>
                    <a:pt x="394" y="534"/>
                    <a:pt x="394" y="534"/>
                  </a:cubicBezTo>
                  <a:close/>
                  <a:moveTo>
                    <a:pt x="399" y="500"/>
                  </a:moveTo>
                  <a:cubicBezTo>
                    <a:pt x="399" y="500"/>
                    <a:pt x="398" y="500"/>
                    <a:pt x="398" y="500"/>
                  </a:cubicBezTo>
                  <a:cubicBezTo>
                    <a:pt x="397" y="500"/>
                    <a:pt x="397" y="501"/>
                    <a:pt x="397" y="502"/>
                  </a:cubicBezTo>
                  <a:cubicBezTo>
                    <a:pt x="398" y="502"/>
                    <a:pt x="400" y="502"/>
                    <a:pt x="400" y="502"/>
                  </a:cubicBezTo>
                  <a:cubicBezTo>
                    <a:pt x="400" y="502"/>
                    <a:pt x="401" y="502"/>
                    <a:pt x="401" y="502"/>
                  </a:cubicBezTo>
                  <a:cubicBezTo>
                    <a:pt x="402" y="501"/>
                    <a:pt x="402" y="502"/>
                    <a:pt x="403" y="502"/>
                  </a:cubicBezTo>
                  <a:cubicBezTo>
                    <a:pt x="404" y="502"/>
                    <a:pt x="404" y="501"/>
                    <a:pt x="404" y="500"/>
                  </a:cubicBezTo>
                  <a:cubicBezTo>
                    <a:pt x="404" y="499"/>
                    <a:pt x="404" y="498"/>
                    <a:pt x="403" y="498"/>
                  </a:cubicBezTo>
                  <a:cubicBezTo>
                    <a:pt x="403" y="498"/>
                    <a:pt x="403" y="498"/>
                    <a:pt x="403" y="498"/>
                  </a:cubicBezTo>
                  <a:cubicBezTo>
                    <a:pt x="403" y="497"/>
                    <a:pt x="403" y="497"/>
                    <a:pt x="402" y="497"/>
                  </a:cubicBezTo>
                  <a:cubicBezTo>
                    <a:pt x="402" y="497"/>
                    <a:pt x="402" y="497"/>
                    <a:pt x="403" y="497"/>
                  </a:cubicBezTo>
                  <a:cubicBezTo>
                    <a:pt x="403" y="496"/>
                    <a:pt x="404" y="496"/>
                    <a:pt x="404" y="495"/>
                  </a:cubicBezTo>
                  <a:cubicBezTo>
                    <a:pt x="405" y="494"/>
                    <a:pt x="405" y="493"/>
                    <a:pt x="406" y="492"/>
                  </a:cubicBezTo>
                  <a:cubicBezTo>
                    <a:pt x="406" y="492"/>
                    <a:pt x="405" y="491"/>
                    <a:pt x="405" y="492"/>
                  </a:cubicBezTo>
                  <a:cubicBezTo>
                    <a:pt x="404" y="492"/>
                    <a:pt x="404" y="493"/>
                    <a:pt x="404" y="494"/>
                  </a:cubicBezTo>
                  <a:cubicBezTo>
                    <a:pt x="403" y="495"/>
                    <a:pt x="402" y="496"/>
                    <a:pt x="401" y="496"/>
                  </a:cubicBezTo>
                  <a:cubicBezTo>
                    <a:pt x="400" y="497"/>
                    <a:pt x="399" y="498"/>
                    <a:pt x="399" y="499"/>
                  </a:cubicBezTo>
                  <a:cubicBezTo>
                    <a:pt x="399" y="500"/>
                    <a:pt x="400" y="500"/>
                    <a:pt x="399" y="500"/>
                  </a:cubicBezTo>
                  <a:close/>
                  <a:moveTo>
                    <a:pt x="405" y="520"/>
                  </a:moveTo>
                  <a:cubicBezTo>
                    <a:pt x="405" y="520"/>
                    <a:pt x="404" y="520"/>
                    <a:pt x="404" y="520"/>
                  </a:cubicBezTo>
                  <a:cubicBezTo>
                    <a:pt x="404" y="520"/>
                    <a:pt x="403" y="521"/>
                    <a:pt x="403" y="520"/>
                  </a:cubicBezTo>
                  <a:cubicBezTo>
                    <a:pt x="403" y="520"/>
                    <a:pt x="403" y="520"/>
                    <a:pt x="402" y="520"/>
                  </a:cubicBezTo>
                  <a:cubicBezTo>
                    <a:pt x="402" y="521"/>
                    <a:pt x="402" y="521"/>
                    <a:pt x="403" y="522"/>
                  </a:cubicBezTo>
                  <a:cubicBezTo>
                    <a:pt x="403" y="522"/>
                    <a:pt x="403" y="522"/>
                    <a:pt x="404" y="522"/>
                  </a:cubicBezTo>
                  <a:cubicBezTo>
                    <a:pt x="404" y="522"/>
                    <a:pt x="404" y="523"/>
                    <a:pt x="405" y="523"/>
                  </a:cubicBezTo>
                  <a:cubicBezTo>
                    <a:pt x="406" y="522"/>
                    <a:pt x="406" y="521"/>
                    <a:pt x="405" y="520"/>
                  </a:cubicBezTo>
                  <a:close/>
                  <a:moveTo>
                    <a:pt x="399" y="553"/>
                  </a:moveTo>
                  <a:cubicBezTo>
                    <a:pt x="399" y="553"/>
                    <a:pt x="399" y="553"/>
                    <a:pt x="399" y="554"/>
                  </a:cubicBezTo>
                  <a:cubicBezTo>
                    <a:pt x="399" y="555"/>
                    <a:pt x="398" y="555"/>
                    <a:pt x="399" y="556"/>
                  </a:cubicBezTo>
                  <a:cubicBezTo>
                    <a:pt x="399" y="557"/>
                    <a:pt x="399" y="557"/>
                    <a:pt x="399" y="557"/>
                  </a:cubicBezTo>
                  <a:cubicBezTo>
                    <a:pt x="400" y="557"/>
                    <a:pt x="401" y="556"/>
                    <a:pt x="401" y="555"/>
                  </a:cubicBezTo>
                  <a:cubicBezTo>
                    <a:pt x="401" y="555"/>
                    <a:pt x="401" y="554"/>
                    <a:pt x="401" y="554"/>
                  </a:cubicBezTo>
                  <a:cubicBezTo>
                    <a:pt x="400" y="553"/>
                    <a:pt x="401" y="553"/>
                    <a:pt x="400" y="552"/>
                  </a:cubicBezTo>
                  <a:cubicBezTo>
                    <a:pt x="400" y="552"/>
                    <a:pt x="399" y="552"/>
                    <a:pt x="399" y="553"/>
                  </a:cubicBezTo>
                  <a:cubicBezTo>
                    <a:pt x="399" y="553"/>
                    <a:pt x="399" y="553"/>
                    <a:pt x="399" y="553"/>
                  </a:cubicBezTo>
                  <a:close/>
                  <a:moveTo>
                    <a:pt x="400" y="566"/>
                  </a:moveTo>
                  <a:cubicBezTo>
                    <a:pt x="401" y="566"/>
                    <a:pt x="402" y="565"/>
                    <a:pt x="402" y="564"/>
                  </a:cubicBezTo>
                  <a:cubicBezTo>
                    <a:pt x="402" y="563"/>
                    <a:pt x="403" y="563"/>
                    <a:pt x="403" y="562"/>
                  </a:cubicBezTo>
                  <a:cubicBezTo>
                    <a:pt x="402" y="561"/>
                    <a:pt x="402" y="561"/>
                    <a:pt x="401" y="561"/>
                  </a:cubicBezTo>
                  <a:cubicBezTo>
                    <a:pt x="401" y="561"/>
                    <a:pt x="401" y="561"/>
                    <a:pt x="401" y="561"/>
                  </a:cubicBezTo>
                  <a:cubicBezTo>
                    <a:pt x="401" y="561"/>
                    <a:pt x="400" y="561"/>
                    <a:pt x="400" y="561"/>
                  </a:cubicBezTo>
                  <a:cubicBezTo>
                    <a:pt x="400" y="562"/>
                    <a:pt x="400" y="563"/>
                    <a:pt x="399" y="563"/>
                  </a:cubicBezTo>
                  <a:cubicBezTo>
                    <a:pt x="399" y="564"/>
                    <a:pt x="398" y="564"/>
                    <a:pt x="398" y="565"/>
                  </a:cubicBezTo>
                  <a:cubicBezTo>
                    <a:pt x="398" y="566"/>
                    <a:pt x="399" y="567"/>
                    <a:pt x="400" y="566"/>
                  </a:cubicBezTo>
                  <a:close/>
                  <a:moveTo>
                    <a:pt x="396" y="622"/>
                  </a:moveTo>
                  <a:cubicBezTo>
                    <a:pt x="396" y="622"/>
                    <a:pt x="396" y="622"/>
                    <a:pt x="396" y="622"/>
                  </a:cubicBezTo>
                  <a:cubicBezTo>
                    <a:pt x="396" y="623"/>
                    <a:pt x="396" y="623"/>
                    <a:pt x="396" y="623"/>
                  </a:cubicBezTo>
                  <a:cubicBezTo>
                    <a:pt x="397" y="623"/>
                    <a:pt x="398" y="623"/>
                    <a:pt x="399" y="623"/>
                  </a:cubicBezTo>
                  <a:cubicBezTo>
                    <a:pt x="400" y="623"/>
                    <a:pt x="402" y="623"/>
                    <a:pt x="402" y="622"/>
                  </a:cubicBezTo>
                  <a:cubicBezTo>
                    <a:pt x="403" y="621"/>
                    <a:pt x="403" y="621"/>
                    <a:pt x="404" y="621"/>
                  </a:cubicBezTo>
                  <a:cubicBezTo>
                    <a:pt x="404" y="621"/>
                    <a:pt x="405" y="621"/>
                    <a:pt x="405" y="621"/>
                  </a:cubicBezTo>
                  <a:cubicBezTo>
                    <a:pt x="406" y="621"/>
                    <a:pt x="407" y="621"/>
                    <a:pt x="407" y="620"/>
                  </a:cubicBezTo>
                  <a:cubicBezTo>
                    <a:pt x="408" y="619"/>
                    <a:pt x="403" y="619"/>
                    <a:pt x="402" y="619"/>
                  </a:cubicBezTo>
                  <a:cubicBezTo>
                    <a:pt x="402" y="619"/>
                    <a:pt x="401" y="620"/>
                    <a:pt x="400" y="620"/>
                  </a:cubicBezTo>
                  <a:cubicBezTo>
                    <a:pt x="400" y="620"/>
                    <a:pt x="399" y="621"/>
                    <a:pt x="399" y="621"/>
                  </a:cubicBezTo>
                  <a:cubicBezTo>
                    <a:pt x="399" y="621"/>
                    <a:pt x="399" y="621"/>
                    <a:pt x="398" y="621"/>
                  </a:cubicBezTo>
                  <a:cubicBezTo>
                    <a:pt x="397" y="621"/>
                    <a:pt x="396" y="621"/>
                    <a:pt x="396" y="622"/>
                  </a:cubicBezTo>
                  <a:close/>
                  <a:moveTo>
                    <a:pt x="410" y="475"/>
                  </a:moveTo>
                  <a:cubicBezTo>
                    <a:pt x="410" y="475"/>
                    <a:pt x="410" y="475"/>
                    <a:pt x="410" y="475"/>
                  </a:cubicBezTo>
                  <a:cubicBezTo>
                    <a:pt x="409" y="475"/>
                    <a:pt x="408" y="475"/>
                    <a:pt x="408" y="476"/>
                  </a:cubicBezTo>
                  <a:cubicBezTo>
                    <a:pt x="407" y="476"/>
                    <a:pt x="407" y="477"/>
                    <a:pt x="406" y="476"/>
                  </a:cubicBezTo>
                  <a:cubicBezTo>
                    <a:pt x="404" y="475"/>
                    <a:pt x="403" y="476"/>
                    <a:pt x="403" y="477"/>
                  </a:cubicBezTo>
                  <a:cubicBezTo>
                    <a:pt x="402" y="478"/>
                    <a:pt x="402" y="479"/>
                    <a:pt x="402" y="480"/>
                  </a:cubicBezTo>
                  <a:cubicBezTo>
                    <a:pt x="402" y="480"/>
                    <a:pt x="400" y="481"/>
                    <a:pt x="400" y="481"/>
                  </a:cubicBezTo>
                  <a:cubicBezTo>
                    <a:pt x="400" y="481"/>
                    <a:pt x="398" y="481"/>
                    <a:pt x="398" y="481"/>
                  </a:cubicBezTo>
                  <a:cubicBezTo>
                    <a:pt x="397" y="482"/>
                    <a:pt x="397" y="484"/>
                    <a:pt x="395" y="484"/>
                  </a:cubicBezTo>
                  <a:cubicBezTo>
                    <a:pt x="394" y="484"/>
                    <a:pt x="394" y="485"/>
                    <a:pt x="395" y="485"/>
                  </a:cubicBezTo>
                  <a:cubicBezTo>
                    <a:pt x="396" y="485"/>
                    <a:pt x="397" y="485"/>
                    <a:pt x="397" y="485"/>
                  </a:cubicBezTo>
                  <a:cubicBezTo>
                    <a:pt x="398" y="484"/>
                    <a:pt x="398" y="482"/>
                    <a:pt x="400" y="482"/>
                  </a:cubicBezTo>
                  <a:cubicBezTo>
                    <a:pt x="400" y="482"/>
                    <a:pt x="400" y="482"/>
                    <a:pt x="400" y="482"/>
                  </a:cubicBezTo>
                  <a:cubicBezTo>
                    <a:pt x="401" y="482"/>
                    <a:pt x="401" y="482"/>
                    <a:pt x="401" y="482"/>
                  </a:cubicBezTo>
                  <a:cubicBezTo>
                    <a:pt x="401" y="482"/>
                    <a:pt x="402" y="483"/>
                    <a:pt x="403" y="482"/>
                  </a:cubicBezTo>
                  <a:cubicBezTo>
                    <a:pt x="404" y="482"/>
                    <a:pt x="404" y="481"/>
                    <a:pt x="406" y="480"/>
                  </a:cubicBezTo>
                  <a:cubicBezTo>
                    <a:pt x="408" y="480"/>
                    <a:pt x="409" y="478"/>
                    <a:pt x="410" y="476"/>
                  </a:cubicBezTo>
                  <a:cubicBezTo>
                    <a:pt x="411" y="476"/>
                    <a:pt x="411" y="476"/>
                    <a:pt x="411" y="476"/>
                  </a:cubicBezTo>
                  <a:cubicBezTo>
                    <a:pt x="411" y="476"/>
                    <a:pt x="411" y="475"/>
                    <a:pt x="410" y="475"/>
                  </a:cubicBezTo>
                  <a:close/>
                  <a:moveTo>
                    <a:pt x="389" y="528"/>
                  </a:moveTo>
                  <a:cubicBezTo>
                    <a:pt x="389" y="529"/>
                    <a:pt x="389" y="528"/>
                    <a:pt x="388" y="527"/>
                  </a:cubicBezTo>
                  <a:cubicBezTo>
                    <a:pt x="388" y="527"/>
                    <a:pt x="387" y="527"/>
                    <a:pt x="387" y="528"/>
                  </a:cubicBezTo>
                  <a:cubicBezTo>
                    <a:pt x="387" y="529"/>
                    <a:pt x="388" y="530"/>
                    <a:pt x="388" y="531"/>
                  </a:cubicBezTo>
                  <a:cubicBezTo>
                    <a:pt x="388" y="531"/>
                    <a:pt x="388" y="530"/>
                    <a:pt x="388" y="530"/>
                  </a:cubicBezTo>
                  <a:cubicBezTo>
                    <a:pt x="387" y="530"/>
                    <a:pt x="387" y="532"/>
                    <a:pt x="388" y="532"/>
                  </a:cubicBezTo>
                  <a:cubicBezTo>
                    <a:pt x="388" y="532"/>
                    <a:pt x="388" y="532"/>
                    <a:pt x="388" y="532"/>
                  </a:cubicBezTo>
                  <a:cubicBezTo>
                    <a:pt x="388" y="532"/>
                    <a:pt x="388" y="532"/>
                    <a:pt x="388" y="532"/>
                  </a:cubicBezTo>
                  <a:cubicBezTo>
                    <a:pt x="389" y="532"/>
                    <a:pt x="389" y="532"/>
                    <a:pt x="390" y="531"/>
                  </a:cubicBezTo>
                  <a:cubicBezTo>
                    <a:pt x="390" y="531"/>
                    <a:pt x="390" y="531"/>
                    <a:pt x="390" y="531"/>
                  </a:cubicBezTo>
                  <a:cubicBezTo>
                    <a:pt x="389" y="530"/>
                    <a:pt x="390" y="529"/>
                    <a:pt x="390" y="529"/>
                  </a:cubicBezTo>
                  <a:cubicBezTo>
                    <a:pt x="390" y="529"/>
                    <a:pt x="390" y="528"/>
                    <a:pt x="389" y="528"/>
                  </a:cubicBezTo>
                  <a:close/>
                  <a:moveTo>
                    <a:pt x="387" y="511"/>
                  </a:moveTo>
                  <a:cubicBezTo>
                    <a:pt x="387" y="511"/>
                    <a:pt x="387" y="510"/>
                    <a:pt x="387" y="510"/>
                  </a:cubicBezTo>
                  <a:cubicBezTo>
                    <a:pt x="387" y="509"/>
                    <a:pt x="386" y="509"/>
                    <a:pt x="386" y="509"/>
                  </a:cubicBezTo>
                  <a:cubicBezTo>
                    <a:pt x="385" y="509"/>
                    <a:pt x="384" y="510"/>
                    <a:pt x="384" y="510"/>
                  </a:cubicBezTo>
                  <a:cubicBezTo>
                    <a:pt x="383" y="511"/>
                    <a:pt x="384" y="511"/>
                    <a:pt x="384" y="511"/>
                  </a:cubicBezTo>
                  <a:cubicBezTo>
                    <a:pt x="384" y="511"/>
                    <a:pt x="384" y="511"/>
                    <a:pt x="384" y="511"/>
                  </a:cubicBezTo>
                  <a:cubicBezTo>
                    <a:pt x="384" y="511"/>
                    <a:pt x="385" y="512"/>
                    <a:pt x="385" y="512"/>
                  </a:cubicBezTo>
                  <a:cubicBezTo>
                    <a:pt x="386" y="512"/>
                    <a:pt x="386" y="512"/>
                    <a:pt x="387" y="512"/>
                  </a:cubicBezTo>
                  <a:cubicBezTo>
                    <a:pt x="387" y="512"/>
                    <a:pt x="387" y="511"/>
                    <a:pt x="387" y="511"/>
                  </a:cubicBezTo>
                  <a:close/>
                  <a:moveTo>
                    <a:pt x="391" y="580"/>
                  </a:moveTo>
                  <a:cubicBezTo>
                    <a:pt x="391" y="579"/>
                    <a:pt x="392" y="578"/>
                    <a:pt x="394" y="579"/>
                  </a:cubicBezTo>
                  <a:cubicBezTo>
                    <a:pt x="394" y="579"/>
                    <a:pt x="395" y="579"/>
                    <a:pt x="396" y="578"/>
                  </a:cubicBezTo>
                  <a:cubicBezTo>
                    <a:pt x="396" y="578"/>
                    <a:pt x="396" y="577"/>
                    <a:pt x="395" y="576"/>
                  </a:cubicBezTo>
                  <a:cubicBezTo>
                    <a:pt x="394" y="576"/>
                    <a:pt x="393" y="576"/>
                    <a:pt x="393" y="576"/>
                  </a:cubicBezTo>
                  <a:cubicBezTo>
                    <a:pt x="392" y="577"/>
                    <a:pt x="392" y="577"/>
                    <a:pt x="391" y="577"/>
                  </a:cubicBezTo>
                  <a:cubicBezTo>
                    <a:pt x="389" y="578"/>
                    <a:pt x="390" y="577"/>
                    <a:pt x="389" y="576"/>
                  </a:cubicBezTo>
                  <a:cubicBezTo>
                    <a:pt x="388" y="575"/>
                    <a:pt x="390" y="575"/>
                    <a:pt x="390" y="573"/>
                  </a:cubicBezTo>
                  <a:cubicBezTo>
                    <a:pt x="390" y="573"/>
                    <a:pt x="388" y="572"/>
                    <a:pt x="388" y="572"/>
                  </a:cubicBezTo>
                  <a:cubicBezTo>
                    <a:pt x="386" y="572"/>
                    <a:pt x="385" y="572"/>
                    <a:pt x="383" y="572"/>
                  </a:cubicBezTo>
                  <a:cubicBezTo>
                    <a:pt x="383" y="572"/>
                    <a:pt x="382" y="572"/>
                    <a:pt x="381" y="573"/>
                  </a:cubicBezTo>
                  <a:cubicBezTo>
                    <a:pt x="381" y="573"/>
                    <a:pt x="381" y="574"/>
                    <a:pt x="382" y="574"/>
                  </a:cubicBezTo>
                  <a:cubicBezTo>
                    <a:pt x="382" y="575"/>
                    <a:pt x="383" y="574"/>
                    <a:pt x="383" y="574"/>
                  </a:cubicBezTo>
                  <a:cubicBezTo>
                    <a:pt x="385" y="572"/>
                    <a:pt x="386" y="575"/>
                    <a:pt x="387" y="576"/>
                  </a:cubicBezTo>
                  <a:cubicBezTo>
                    <a:pt x="387" y="577"/>
                    <a:pt x="388" y="577"/>
                    <a:pt x="388" y="578"/>
                  </a:cubicBezTo>
                  <a:cubicBezTo>
                    <a:pt x="388" y="578"/>
                    <a:pt x="389" y="579"/>
                    <a:pt x="388" y="579"/>
                  </a:cubicBezTo>
                  <a:cubicBezTo>
                    <a:pt x="388" y="580"/>
                    <a:pt x="388" y="581"/>
                    <a:pt x="389" y="582"/>
                  </a:cubicBezTo>
                  <a:cubicBezTo>
                    <a:pt x="390" y="583"/>
                    <a:pt x="390" y="583"/>
                    <a:pt x="391" y="583"/>
                  </a:cubicBezTo>
                  <a:cubicBezTo>
                    <a:pt x="391" y="583"/>
                    <a:pt x="391" y="583"/>
                    <a:pt x="391" y="583"/>
                  </a:cubicBezTo>
                  <a:cubicBezTo>
                    <a:pt x="391" y="584"/>
                    <a:pt x="391" y="584"/>
                    <a:pt x="392" y="583"/>
                  </a:cubicBezTo>
                  <a:cubicBezTo>
                    <a:pt x="392" y="583"/>
                    <a:pt x="392" y="582"/>
                    <a:pt x="392" y="581"/>
                  </a:cubicBezTo>
                  <a:cubicBezTo>
                    <a:pt x="392" y="581"/>
                    <a:pt x="391" y="581"/>
                    <a:pt x="391" y="580"/>
                  </a:cubicBezTo>
                  <a:close/>
                  <a:moveTo>
                    <a:pt x="378" y="560"/>
                  </a:moveTo>
                  <a:cubicBezTo>
                    <a:pt x="378" y="561"/>
                    <a:pt x="377" y="561"/>
                    <a:pt x="377" y="561"/>
                  </a:cubicBezTo>
                  <a:cubicBezTo>
                    <a:pt x="377" y="561"/>
                    <a:pt x="377" y="562"/>
                    <a:pt x="377" y="562"/>
                  </a:cubicBezTo>
                  <a:cubicBezTo>
                    <a:pt x="376" y="562"/>
                    <a:pt x="376" y="563"/>
                    <a:pt x="377" y="563"/>
                  </a:cubicBezTo>
                  <a:cubicBezTo>
                    <a:pt x="377" y="564"/>
                    <a:pt x="377" y="564"/>
                    <a:pt x="377" y="564"/>
                  </a:cubicBezTo>
                  <a:cubicBezTo>
                    <a:pt x="378" y="564"/>
                    <a:pt x="378" y="564"/>
                    <a:pt x="378" y="564"/>
                  </a:cubicBezTo>
                  <a:cubicBezTo>
                    <a:pt x="379" y="564"/>
                    <a:pt x="379" y="564"/>
                    <a:pt x="379" y="564"/>
                  </a:cubicBezTo>
                  <a:cubicBezTo>
                    <a:pt x="379" y="563"/>
                    <a:pt x="380" y="564"/>
                    <a:pt x="380" y="563"/>
                  </a:cubicBezTo>
                  <a:cubicBezTo>
                    <a:pt x="380" y="563"/>
                    <a:pt x="380" y="563"/>
                    <a:pt x="381" y="563"/>
                  </a:cubicBezTo>
                  <a:cubicBezTo>
                    <a:pt x="381" y="563"/>
                    <a:pt x="381" y="563"/>
                    <a:pt x="381" y="563"/>
                  </a:cubicBezTo>
                  <a:cubicBezTo>
                    <a:pt x="381" y="563"/>
                    <a:pt x="381" y="563"/>
                    <a:pt x="381" y="563"/>
                  </a:cubicBezTo>
                  <a:cubicBezTo>
                    <a:pt x="381" y="563"/>
                    <a:pt x="381" y="563"/>
                    <a:pt x="381" y="563"/>
                  </a:cubicBezTo>
                  <a:cubicBezTo>
                    <a:pt x="382" y="563"/>
                    <a:pt x="382" y="562"/>
                    <a:pt x="382" y="562"/>
                  </a:cubicBezTo>
                  <a:cubicBezTo>
                    <a:pt x="382" y="561"/>
                    <a:pt x="381" y="561"/>
                    <a:pt x="381" y="561"/>
                  </a:cubicBezTo>
                  <a:cubicBezTo>
                    <a:pt x="380" y="561"/>
                    <a:pt x="379" y="560"/>
                    <a:pt x="378" y="560"/>
                  </a:cubicBezTo>
                  <a:close/>
                  <a:moveTo>
                    <a:pt x="373" y="593"/>
                  </a:moveTo>
                  <a:cubicBezTo>
                    <a:pt x="372" y="594"/>
                    <a:pt x="371" y="595"/>
                    <a:pt x="372" y="597"/>
                  </a:cubicBezTo>
                  <a:cubicBezTo>
                    <a:pt x="372" y="598"/>
                    <a:pt x="373" y="598"/>
                    <a:pt x="374" y="597"/>
                  </a:cubicBezTo>
                  <a:cubicBezTo>
                    <a:pt x="374" y="597"/>
                    <a:pt x="374" y="597"/>
                    <a:pt x="374" y="597"/>
                  </a:cubicBezTo>
                  <a:cubicBezTo>
                    <a:pt x="374" y="596"/>
                    <a:pt x="374" y="595"/>
                    <a:pt x="375" y="595"/>
                  </a:cubicBezTo>
                  <a:cubicBezTo>
                    <a:pt x="375" y="595"/>
                    <a:pt x="375" y="595"/>
                    <a:pt x="375" y="595"/>
                  </a:cubicBezTo>
                  <a:cubicBezTo>
                    <a:pt x="375" y="595"/>
                    <a:pt x="375" y="594"/>
                    <a:pt x="376" y="594"/>
                  </a:cubicBezTo>
                  <a:cubicBezTo>
                    <a:pt x="376" y="594"/>
                    <a:pt x="375" y="593"/>
                    <a:pt x="376" y="593"/>
                  </a:cubicBezTo>
                  <a:cubicBezTo>
                    <a:pt x="376" y="592"/>
                    <a:pt x="376" y="592"/>
                    <a:pt x="377" y="592"/>
                  </a:cubicBezTo>
                  <a:cubicBezTo>
                    <a:pt x="378" y="591"/>
                    <a:pt x="379" y="590"/>
                    <a:pt x="378" y="589"/>
                  </a:cubicBezTo>
                  <a:cubicBezTo>
                    <a:pt x="378" y="589"/>
                    <a:pt x="378" y="589"/>
                    <a:pt x="378" y="589"/>
                  </a:cubicBezTo>
                  <a:cubicBezTo>
                    <a:pt x="376" y="590"/>
                    <a:pt x="374" y="591"/>
                    <a:pt x="373" y="593"/>
                  </a:cubicBezTo>
                  <a:close/>
                  <a:moveTo>
                    <a:pt x="394" y="659"/>
                  </a:moveTo>
                  <a:cubicBezTo>
                    <a:pt x="395" y="659"/>
                    <a:pt x="396" y="658"/>
                    <a:pt x="397" y="658"/>
                  </a:cubicBezTo>
                  <a:cubicBezTo>
                    <a:pt x="397" y="658"/>
                    <a:pt x="397" y="657"/>
                    <a:pt x="397" y="657"/>
                  </a:cubicBezTo>
                  <a:cubicBezTo>
                    <a:pt x="397" y="656"/>
                    <a:pt x="397" y="656"/>
                    <a:pt x="396" y="656"/>
                  </a:cubicBezTo>
                  <a:cubicBezTo>
                    <a:pt x="395" y="656"/>
                    <a:pt x="394" y="656"/>
                    <a:pt x="394" y="657"/>
                  </a:cubicBezTo>
                  <a:cubicBezTo>
                    <a:pt x="394" y="658"/>
                    <a:pt x="393" y="659"/>
                    <a:pt x="394" y="659"/>
                  </a:cubicBezTo>
                  <a:close/>
                  <a:moveTo>
                    <a:pt x="402" y="645"/>
                  </a:moveTo>
                  <a:cubicBezTo>
                    <a:pt x="403" y="645"/>
                    <a:pt x="403" y="644"/>
                    <a:pt x="404" y="644"/>
                  </a:cubicBezTo>
                  <a:cubicBezTo>
                    <a:pt x="404" y="644"/>
                    <a:pt x="405" y="644"/>
                    <a:pt x="405" y="644"/>
                  </a:cubicBezTo>
                  <a:cubicBezTo>
                    <a:pt x="405" y="644"/>
                    <a:pt x="405" y="643"/>
                    <a:pt x="406" y="643"/>
                  </a:cubicBezTo>
                  <a:cubicBezTo>
                    <a:pt x="406" y="643"/>
                    <a:pt x="406" y="642"/>
                    <a:pt x="406" y="642"/>
                  </a:cubicBezTo>
                  <a:cubicBezTo>
                    <a:pt x="406" y="642"/>
                    <a:pt x="406" y="642"/>
                    <a:pt x="406" y="642"/>
                  </a:cubicBezTo>
                  <a:cubicBezTo>
                    <a:pt x="406" y="642"/>
                    <a:pt x="405" y="642"/>
                    <a:pt x="405" y="642"/>
                  </a:cubicBezTo>
                  <a:cubicBezTo>
                    <a:pt x="405" y="642"/>
                    <a:pt x="404" y="642"/>
                    <a:pt x="404" y="642"/>
                  </a:cubicBezTo>
                  <a:cubicBezTo>
                    <a:pt x="403" y="642"/>
                    <a:pt x="403" y="641"/>
                    <a:pt x="402" y="642"/>
                  </a:cubicBezTo>
                  <a:cubicBezTo>
                    <a:pt x="401" y="642"/>
                    <a:pt x="400" y="643"/>
                    <a:pt x="399" y="643"/>
                  </a:cubicBezTo>
                  <a:cubicBezTo>
                    <a:pt x="399" y="643"/>
                    <a:pt x="399" y="644"/>
                    <a:pt x="399" y="644"/>
                  </a:cubicBezTo>
                  <a:cubicBezTo>
                    <a:pt x="399" y="645"/>
                    <a:pt x="401" y="645"/>
                    <a:pt x="402" y="645"/>
                  </a:cubicBezTo>
                  <a:close/>
                  <a:moveTo>
                    <a:pt x="403" y="654"/>
                  </a:moveTo>
                  <a:cubicBezTo>
                    <a:pt x="402" y="655"/>
                    <a:pt x="403" y="655"/>
                    <a:pt x="404" y="655"/>
                  </a:cubicBezTo>
                  <a:cubicBezTo>
                    <a:pt x="404" y="655"/>
                    <a:pt x="404" y="655"/>
                    <a:pt x="404" y="655"/>
                  </a:cubicBezTo>
                  <a:cubicBezTo>
                    <a:pt x="404" y="655"/>
                    <a:pt x="404" y="655"/>
                    <a:pt x="404" y="655"/>
                  </a:cubicBezTo>
                  <a:cubicBezTo>
                    <a:pt x="405" y="655"/>
                    <a:pt x="405" y="654"/>
                    <a:pt x="406" y="654"/>
                  </a:cubicBezTo>
                  <a:cubicBezTo>
                    <a:pt x="407" y="655"/>
                    <a:pt x="407" y="654"/>
                    <a:pt x="408" y="655"/>
                  </a:cubicBezTo>
                  <a:cubicBezTo>
                    <a:pt x="408" y="655"/>
                    <a:pt x="408" y="655"/>
                    <a:pt x="409" y="655"/>
                  </a:cubicBezTo>
                  <a:cubicBezTo>
                    <a:pt x="409" y="655"/>
                    <a:pt x="410" y="655"/>
                    <a:pt x="410" y="654"/>
                  </a:cubicBezTo>
                  <a:cubicBezTo>
                    <a:pt x="411" y="653"/>
                    <a:pt x="409" y="653"/>
                    <a:pt x="409" y="652"/>
                  </a:cubicBezTo>
                  <a:cubicBezTo>
                    <a:pt x="409" y="652"/>
                    <a:pt x="408" y="651"/>
                    <a:pt x="407" y="651"/>
                  </a:cubicBezTo>
                  <a:cubicBezTo>
                    <a:pt x="406" y="652"/>
                    <a:pt x="405" y="652"/>
                    <a:pt x="405" y="653"/>
                  </a:cubicBezTo>
                  <a:cubicBezTo>
                    <a:pt x="404" y="654"/>
                    <a:pt x="403" y="653"/>
                    <a:pt x="403" y="654"/>
                  </a:cubicBezTo>
                  <a:close/>
                  <a:moveTo>
                    <a:pt x="432" y="491"/>
                  </a:moveTo>
                  <a:cubicBezTo>
                    <a:pt x="432" y="491"/>
                    <a:pt x="432" y="490"/>
                    <a:pt x="432" y="490"/>
                  </a:cubicBezTo>
                  <a:cubicBezTo>
                    <a:pt x="430" y="489"/>
                    <a:pt x="429" y="490"/>
                    <a:pt x="427" y="490"/>
                  </a:cubicBezTo>
                  <a:cubicBezTo>
                    <a:pt x="426" y="490"/>
                    <a:pt x="424" y="490"/>
                    <a:pt x="423" y="491"/>
                  </a:cubicBezTo>
                  <a:cubicBezTo>
                    <a:pt x="422" y="491"/>
                    <a:pt x="422" y="492"/>
                    <a:pt x="422" y="493"/>
                  </a:cubicBezTo>
                  <a:cubicBezTo>
                    <a:pt x="421" y="493"/>
                    <a:pt x="420" y="494"/>
                    <a:pt x="420" y="495"/>
                  </a:cubicBezTo>
                  <a:cubicBezTo>
                    <a:pt x="419" y="495"/>
                    <a:pt x="419" y="497"/>
                    <a:pt x="419" y="498"/>
                  </a:cubicBezTo>
                  <a:cubicBezTo>
                    <a:pt x="419" y="498"/>
                    <a:pt x="419" y="498"/>
                    <a:pt x="419" y="498"/>
                  </a:cubicBezTo>
                  <a:cubicBezTo>
                    <a:pt x="419" y="498"/>
                    <a:pt x="419" y="498"/>
                    <a:pt x="418" y="499"/>
                  </a:cubicBezTo>
                  <a:cubicBezTo>
                    <a:pt x="418" y="499"/>
                    <a:pt x="418" y="499"/>
                    <a:pt x="418" y="500"/>
                  </a:cubicBezTo>
                  <a:cubicBezTo>
                    <a:pt x="418" y="500"/>
                    <a:pt x="417" y="500"/>
                    <a:pt x="417" y="500"/>
                  </a:cubicBezTo>
                  <a:cubicBezTo>
                    <a:pt x="417" y="501"/>
                    <a:pt x="417" y="501"/>
                    <a:pt x="416" y="501"/>
                  </a:cubicBezTo>
                  <a:cubicBezTo>
                    <a:pt x="416" y="502"/>
                    <a:pt x="415" y="502"/>
                    <a:pt x="415" y="503"/>
                  </a:cubicBezTo>
                  <a:cubicBezTo>
                    <a:pt x="415" y="503"/>
                    <a:pt x="415" y="503"/>
                    <a:pt x="415" y="503"/>
                  </a:cubicBezTo>
                  <a:cubicBezTo>
                    <a:pt x="415" y="503"/>
                    <a:pt x="415" y="503"/>
                    <a:pt x="414" y="503"/>
                  </a:cubicBezTo>
                  <a:cubicBezTo>
                    <a:pt x="414" y="503"/>
                    <a:pt x="414" y="503"/>
                    <a:pt x="414" y="504"/>
                  </a:cubicBezTo>
                  <a:cubicBezTo>
                    <a:pt x="414" y="504"/>
                    <a:pt x="413" y="504"/>
                    <a:pt x="412" y="504"/>
                  </a:cubicBezTo>
                  <a:cubicBezTo>
                    <a:pt x="411" y="504"/>
                    <a:pt x="410" y="504"/>
                    <a:pt x="409" y="504"/>
                  </a:cubicBezTo>
                  <a:cubicBezTo>
                    <a:pt x="409" y="504"/>
                    <a:pt x="408" y="505"/>
                    <a:pt x="408" y="505"/>
                  </a:cubicBezTo>
                  <a:cubicBezTo>
                    <a:pt x="408" y="505"/>
                    <a:pt x="407" y="509"/>
                    <a:pt x="409" y="509"/>
                  </a:cubicBezTo>
                  <a:cubicBezTo>
                    <a:pt x="410" y="509"/>
                    <a:pt x="411" y="509"/>
                    <a:pt x="412" y="509"/>
                  </a:cubicBezTo>
                  <a:cubicBezTo>
                    <a:pt x="412" y="509"/>
                    <a:pt x="412" y="509"/>
                    <a:pt x="412" y="508"/>
                  </a:cubicBezTo>
                  <a:cubicBezTo>
                    <a:pt x="413" y="508"/>
                    <a:pt x="413" y="510"/>
                    <a:pt x="413" y="511"/>
                  </a:cubicBezTo>
                  <a:cubicBezTo>
                    <a:pt x="413" y="511"/>
                    <a:pt x="413" y="511"/>
                    <a:pt x="413" y="511"/>
                  </a:cubicBezTo>
                  <a:cubicBezTo>
                    <a:pt x="414" y="511"/>
                    <a:pt x="415" y="511"/>
                    <a:pt x="415" y="512"/>
                  </a:cubicBezTo>
                  <a:cubicBezTo>
                    <a:pt x="416" y="513"/>
                    <a:pt x="416" y="513"/>
                    <a:pt x="417" y="514"/>
                  </a:cubicBezTo>
                  <a:cubicBezTo>
                    <a:pt x="417" y="515"/>
                    <a:pt x="418" y="514"/>
                    <a:pt x="419" y="513"/>
                  </a:cubicBezTo>
                  <a:cubicBezTo>
                    <a:pt x="420" y="512"/>
                    <a:pt x="417" y="510"/>
                    <a:pt x="417" y="509"/>
                  </a:cubicBezTo>
                  <a:cubicBezTo>
                    <a:pt x="417" y="507"/>
                    <a:pt x="416" y="506"/>
                    <a:pt x="417" y="504"/>
                  </a:cubicBezTo>
                  <a:cubicBezTo>
                    <a:pt x="418" y="503"/>
                    <a:pt x="418" y="502"/>
                    <a:pt x="418" y="502"/>
                  </a:cubicBezTo>
                  <a:cubicBezTo>
                    <a:pt x="418" y="501"/>
                    <a:pt x="419" y="501"/>
                    <a:pt x="419" y="500"/>
                  </a:cubicBezTo>
                  <a:cubicBezTo>
                    <a:pt x="420" y="499"/>
                    <a:pt x="420" y="499"/>
                    <a:pt x="420" y="498"/>
                  </a:cubicBezTo>
                  <a:cubicBezTo>
                    <a:pt x="420" y="498"/>
                    <a:pt x="420" y="498"/>
                    <a:pt x="421" y="498"/>
                  </a:cubicBezTo>
                  <a:cubicBezTo>
                    <a:pt x="422" y="497"/>
                    <a:pt x="423" y="496"/>
                    <a:pt x="424" y="494"/>
                  </a:cubicBezTo>
                  <a:cubicBezTo>
                    <a:pt x="426" y="491"/>
                    <a:pt x="429" y="492"/>
                    <a:pt x="432" y="491"/>
                  </a:cubicBezTo>
                  <a:close/>
                  <a:moveTo>
                    <a:pt x="432" y="508"/>
                  </a:moveTo>
                  <a:cubicBezTo>
                    <a:pt x="432" y="508"/>
                    <a:pt x="433" y="509"/>
                    <a:pt x="433" y="508"/>
                  </a:cubicBezTo>
                  <a:cubicBezTo>
                    <a:pt x="434" y="507"/>
                    <a:pt x="434" y="506"/>
                    <a:pt x="435" y="505"/>
                  </a:cubicBezTo>
                  <a:cubicBezTo>
                    <a:pt x="435" y="505"/>
                    <a:pt x="436" y="505"/>
                    <a:pt x="436" y="505"/>
                  </a:cubicBezTo>
                  <a:cubicBezTo>
                    <a:pt x="437" y="505"/>
                    <a:pt x="437" y="504"/>
                    <a:pt x="438" y="504"/>
                  </a:cubicBezTo>
                  <a:cubicBezTo>
                    <a:pt x="440" y="503"/>
                    <a:pt x="439" y="500"/>
                    <a:pt x="441" y="499"/>
                  </a:cubicBezTo>
                  <a:cubicBezTo>
                    <a:pt x="441" y="499"/>
                    <a:pt x="441" y="499"/>
                    <a:pt x="441" y="499"/>
                  </a:cubicBezTo>
                  <a:cubicBezTo>
                    <a:pt x="442" y="498"/>
                    <a:pt x="442" y="499"/>
                    <a:pt x="443" y="499"/>
                  </a:cubicBezTo>
                  <a:cubicBezTo>
                    <a:pt x="443" y="499"/>
                    <a:pt x="444" y="498"/>
                    <a:pt x="443" y="498"/>
                  </a:cubicBezTo>
                  <a:cubicBezTo>
                    <a:pt x="443" y="497"/>
                    <a:pt x="443" y="497"/>
                    <a:pt x="443" y="496"/>
                  </a:cubicBezTo>
                  <a:cubicBezTo>
                    <a:pt x="443" y="495"/>
                    <a:pt x="442" y="495"/>
                    <a:pt x="442" y="496"/>
                  </a:cubicBezTo>
                  <a:cubicBezTo>
                    <a:pt x="442" y="497"/>
                    <a:pt x="442" y="497"/>
                    <a:pt x="442" y="497"/>
                  </a:cubicBezTo>
                  <a:cubicBezTo>
                    <a:pt x="441" y="497"/>
                    <a:pt x="440" y="497"/>
                    <a:pt x="439" y="498"/>
                  </a:cubicBezTo>
                  <a:cubicBezTo>
                    <a:pt x="438" y="499"/>
                    <a:pt x="436" y="500"/>
                    <a:pt x="436" y="501"/>
                  </a:cubicBezTo>
                  <a:cubicBezTo>
                    <a:pt x="436" y="502"/>
                    <a:pt x="436" y="502"/>
                    <a:pt x="436" y="502"/>
                  </a:cubicBezTo>
                  <a:cubicBezTo>
                    <a:pt x="437" y="503"/>
                    <a:pt x="436" y="503"/>
                    <a:pt x="435" y="504"/>
                  </a:cubicBezTo>
                  <a:cubicBezTo>
                    <a:pt x="434" y="504"/>
                    <a:pt x="434" y="503"/>
                    <a:pt x="433" y="504"/>
                  </a:cubicBezTo>
                  <a:cubicBezTo>
                    <a:pt x="431" y="504"/>
                    <a:pt x="430" y="502"/>
                    <a:pt x="428" y="502"/>
                  </a:cubicBezTo>
                  <a:cubicBezTo>
                    <a:pt x="428" y="502"/>
                    <a:pt x="425" y="502"/>
                    <a:pt x="425" y="503"/>
                  </a:cubicBezTo>
                  <a:cubicBezTo>
                    <a:pt x="423" y="506"/>
                    <a:pt x="432" y="505"/>
                    <a:pt x="432" y="508"/>
                  </a:cubicBezTo>
                  <a:close/>
                  <a:moveTo>
                    <a:pt x="436" y="533"/>
                  </a:moveTo>
                  <a:cubicBezTo>
                    <a:pt x="435" y="533"/>
                    <a:pt x="435" y="533"/>
                    <a:pt x="434" y="532"/>
                  </a:cubicBezTo>
                  <a:cubicBezTo>
                    <a:pt x="434" y="531"/>
                    <a:pt x="433" y="530"/>
                    <a:pt x="433" y="529"/>
                  </a:cubicBezTo>
                  <a:cubicBezTo>
                    <a:pt x="432" y="528"/>
                    <a:pt x="432" y="527"/>
                    <a:pt x="431" y="526"/>
                  </a:cubicBezTo>
                  <a:cubicBezTo>
                    <a:pt x="431" y="526"/>
                    <a:pt x="431" y="526"/>
                    <a:pt x="431" y="526"/>
                  </a:cubicBezTo>
                  <a:cubicBezTo>
                    <a:pt x="430" y="525"/>
                    <a:pt x="430" y="524"/>
                    <a:pt x="429" y="524"/>
                  </a:cubicBezTo>
                  <a:cubicBezTo>
                    <a:pt x="429" y="523"/>
                    <a:pt x="428" y="524"/>
                    <a:pt x="428" y="525"/>
                  </a:cubicBezTo>
                  <a:cubicBezTo>
                    <a:pt x="429" y="525"/>
                    <a:pt x="429" y="525"/>
                    <a:pt x="429" y="526"/>
                  </a:cubicBezTo>
                  <a:cubicBezTo>
                    <a:pt x="429" y="526"/>
                    <a:pt x="429" y="526"/>
                    <a:pt x="429" y="526"/>
                  </a:cubicBezTo>
                  <a:cubicBezTo>
                    <a:pt x="429" y="527"/>
                    <a:pt x="429" y="527"/>
                    <a:pt x="429" y="528"/>
                  </a:cubicBezTo>
                  <a:cubicBezTo>
                    <a:pt x="429" y="528"/>
                    <a:pt x="430" y="528"/>
                    <a:pt x="430" y="529"/>
                  </a:cubicBezTo>
                  <a:cubicBezTo>
                    <a:pt x="431" y="529"/>
                    <a:pt x="431" y="529"/>
                    <a:pt x="431" y="530"/>
                  </a:cubicBezTo>
                  <a:cubicBezTo>
                    <a:pt x="432" y="532"/>
                    <a:pt x="433" y="532"/>
                    <a:pt x="433" y="534"/>
                  </a:cubicBezTo>
                  <a:cubicBezTo>
                    <a:pt x="433" y="535"/>
                    <a:pt x="433" y="536"/>
                    <a:pt x="434" y="536"/>
                  </a:cubicBezTo>
                  <a:cubicBezTo>
                    <a:pt x="435" y="536"/>
                    <a:pt x="436" y="535"/>
                    <a:pt x="436" y="533"/>
                  </a:cubicBezTo>
                  <a:close/>
                  <a:moveTo>
                    <a:pt x="447" y="517"/>
                  </a:moveTo>
                  <a:cubicBezTo>
                    <a:pt x="447" y="516"/>
                    <a:pt x="447" y="515"/>
                    <a:pt x="447" y="514"/>
                  </a:cubicBezTo>
                  <a:cubicBezTo>
                    <a:pt x="447" y="514"/>
                    <a:pt x="447" y="514"/>
                    <a:pt x="447" y="514"/>
                  </a:cubicBezTo>
                  <a:cubicBezTo>
                    <a:pt x="447" y="514"/>
                    <a:pt x="447" y="514"/>
                    <a:pt x="447" y="514"/>
                  </a:cubicBezTo>
                  <a:cubicBezTo>
                    <a:pt x="447" y="513"/>
                    <a:pt x="446" y="513"/>
                    <a:pt x="446" y="513"/>
                  </a:cubicBezTo>
                  <a:cubicBezTo>
                    <a:pt x="445" y="513"/>
                    <a:pt x="445" y="513"/>
                    <a:pt x="444" y="514"/>
                  </a:cubicBezTo>
                  <a:cubicBezTo>
                    <a:pt x="444" y="514"/>
                    <a:pt x="444" y="514"/>
                    <a:pt x="444" y="514"/>
                  </a:cubicBezTo>
                  <a:cubicBezTo>
                    <a:pt x="444" y="515"/>
                    <a:pt x="442" y="515"/>
                    <a:pt x="441" y="515"/>
                  </a:cubicBezTo>
                  <a:cubicBezTo>
                    <a:pt x="440" y="515"/>
                    <a:pt x="439" y="515"/>
                    <a:pt x="439" y="515"/>
                  </a:cubicBezTo>
                  <a:cubicBezTo>
                    <a:pt x="438" y="516"/>
                    <a:pt x="435" y="520"/>
                    <a:pt x="435" y="517"/>
                  </a:cubicBezTo>
                  <a:cubicBezTo>
                    <a:pt x="435" y="517"/>
                    <a:pt x="435" y="517"/>
                    <a:pt x="435" y="517"/>
                  </a:cubicBezTo>
                  <a:cubicBezTo>
                    <a:pt x="432" y="515"/>
                    <a:pt x="432" y="519"/>
                    <a:pt x="432" y="521"/>
                  </a:cubicBezTo>
                  <a:cubicBezTo>
                    <a:pt x="432" y="521"/>
                    <a:pt x="432" y="521"/>
                    <a:pt x="432" y="521"/>
                  </a:cubicBezTo>
                  <a:cubicBezTo>
                    <a:pt x="432" y="521"/>
                    <a:pt x="433" y="521"/>
                    <a:pt x="433" y="521"/>
                  </a:cubicBezTo>
                  <a:cubicBezTo>
                    <a:pt x="433" y="521"/>
                    <a:pt x="433" y="521"/>
                    <a:pt x="433" y="521"/>
                  </a:cubicBezTo>
                  <a:cubicBezTo>
                    <a:pt x="434" y="521"/>
                    <a:pt x="434" y="520"/>
                    <a:pt x="435" y="520"/>
                  </a:cubicBezTo>
                  <a:cubicBezTo>
                    <a:pt x="436" y="519"/>
                    <a:pt x="437" y="520"/>
                    <a:pt x="438" y="519"/>
                  </a:cubicBezTo>
                  <a:cubicBezTo>
                    <a:pt x="439" y="519"/>
                    <a:pt x="440" y="518"/>
                    <a:pt x="441" y="517"/>
                  </a:cubicBezTo>
                  <a:cubicBezTo>
                    <a:pt x="442" y="517"/>
                    <a:pt x="442" y="517"/>
                    <a:pt x="442" y="517"/>
                  </a:cubicBezTo>
                  <a:cubicBezTo>
                    <a:pt x="442" y="517"/>
                    <a:pt x="443" y="517"/>
                    <a:pt x="443" y="517"/>
                  </a:cubicBezTo>
                  <a:cubicBezTo>
                    <a:pt x="443" y="517"/>
                    <a:pt x="444" y="517"/>
                    <a:pt x="444" y="517"/>
                  </a:cubicBezTo>
                  <a:cubicBezTo>
                    <a:pt x="445" y="517"/>
                    <a:pt x="445" y="517"/>
                    <a:pt x="445" y="517"/>
                  </a:cubicBezTo>
                  <a:cubicBezTo>
                    <a:pt x="445" y="517"/>
                    <a:pt x="446" y="517"/>
                    <a:pt x="446" y="517"/>
                  </a:cubicBezTo>
                  <a:cubicBezTo>
                    <a:pt x="447" y="517"/>
                    <a:pt x="447" y="517"/>
                    <a:pt x="447" y="517"/>
                  </a:cubicBezTo>
                  <a:close/>
                  <a:moveTo>
                    <a:pt x="449" y="503"/>
                  </a:moveTo>
                  <a:cubicBezTo>
                    <a:pt x="449" y="501"/>
                    <a:pt x="448" y="500"/>
                    <a:pt x="447" y="499"/>
                  </a:cubicBezTo>
                  <a:cubicBezTo>
                    <a:pt x="447" y="498"/>
                    <a:pt x="446" y="499"/>
                    <a:pt x="446" y="500"/>
                  </a:cubicBezTo>
                  <a:cubicBezTo>
                    <a:pt x="446" y="501"/>
                    <a:pt x="446" y="502"/>
                    <a:pt x="447" y="502"/>
                  </a:cubicBezTo>
                  <a:cubicBezTo>
                    <a:pt x="447" y="502"/>
                    <a:pt x="447" y="502"/>
                    <a:pt x="447" y="502"/>
                  </a:cubicBezTo>
                  <a:cubicBezTo>
                    <a:pt x="447" y="502"/>
                    <a:pt x="446" y="502"/>
                    <a:pt x="446" y="503"/>
                  </a:cubicBezTo>
                  <a:cubicBezTo>
                    <a:pt x="446" y="504"/>
                    <a:pt x="447" y="505"/>
                    <a:pt x="447" y="505"/>
                  </a:cubicBezTo>
                  <a:cubicBezTo>
                    <a:pt x="447" y="506"/>
                    <a:pt x="447" y="506"/>
                    <a:pt x="448" y="506"/>
                  </a:cubicBezTo>
                  <a:cubicBezTo>
                    <a:pt x="449" y="506"/>
                    <a:pt x="449" y="504"/>
                    <a:pt x="449" y="503"/>
                  </a:cubicBezTo>
                  <a:close/>
                  <a:moveTo>
                    <a:pt x="443" y="464"/>
                  </a:moveTo>
                  <a:cubicBezTo>
                    <a:pt x="444" y="465"/>
                    <a:pt x="445" y="466"/>
                    <a:pt x="446" y="467"/>
                  </a:cubicBezTo>
                  <a:cubicBezTo>
                    <a:pt x="446" y="467"/>
                    <a:pt x="447" y="467"/>
                    <a:pt x="447" y="467"/>
                  </a:cubicBezTo>
                  <a:cubicBezTo>
                    <a:pt x="447" y="466"/>
                    <a:pt x="447" y="465"/>
                    <a:pt x="448" y="465"/>
                  </a:cubicBezTo>
                  <a:cubicBezTo>
                    <a:pt x="448" y="465"/>
                    <a:pt x="449" y="465"/>
                    <a:pt x="449" y="465"/>
                  </a:cubicBezTo>
                  <a:cubicBezTo>
                    <a:pt x="449" y="465"/>
                    <a:pt x="449" y="465"/>
                    <a:pt x="449" y="465"/>
                  </a:cubicBezTo>
                  <a:cubicBezTo>
                    <a:pt x="449" y="465"/>
                    <a:pt x="449" y="465"/>
                    <a:pt x="449" y="465"/>
                  </a:cubicBezTo>
                  <a:cubicBezTo>
                    <a:pt x="450" y="464"/>
                    <a:pt x="450" y="463"/>
                    <a:pt x="449" y="463"/>
                  </a:cubicBezTo>
                  <a:cubicBezTo>
                    <a:pt x="448" y="463"/>
                    <a:pt x="448" y="464"/>
                    <a:pt x="447" y="464"/>
                  </a:cubicBezTo>
                  <a:cubicBezTo>
                    <a:pt x="447" y="464"/>
                    <a:pt x="446" y="464"/>
                    <a:pt x="446" y="463"/>
                  </a:cubicBezTo>
                  <a:cubicBezTo>
                    <a:pt x="445" y="463"/>
                    <a:pt x="444" y="462"/>
                    <a:pt x="443" y="463"/>
                  </a:cubicBezTo>
                  <a:cubicBezTo>
                    <a:pt x="442" y="463"/>
                    <a:pt x="442" y="464"/>
                    <a:pt x="443" y="464"/>
                  </a:cubicBezTo>
                  <a:close/>
                  <a:moveTo>
                    <a:pt x="436" y="475"/>
                  </a:moveTo>
                  <a:cubicBezTo>
                    <a:pt x="436" y="476"/>
                    <a:pt x="437" y="477"/>
                    <a:pt x="437" y="477"/>
                  </a:cubicBezTo>
                  <a:cubicBezTo>
                    <a:pt x="437" y="477"/>
                    <a:pt x="437" y="478"/>
                    <a:pt x="438" y="478"/>
                  </a:cubicBezTo>
                  <a:cubicBezTo>
                    <a:pt x="438" y="478"/>
                    <a:pt x="438" y="478"/>
                    <a:pt x="439" y="479"/>
                  </a:cubicBezTo>
                  <a:cubicBezTo>
                    <a:pt x="439" y="479"/>
                    <a:pt x="439" y="479"/>
                    <a:pt x="439" y="480"/>
                  </a:cubicBezTo>
                  <a:cubicBezTo>
                    <a:pt x="439" y="480"/>
                    <a:pt x="439" y="480"/>
                    <a:pt x="439" y="480"/>
                  </a:cubicBezTo>
                  <a:cubicBezTo>
                    <a:pt x="439" y="480"/>
                    <a:pt x="439" y="481"/>
                    <a:pt x="440" y="481"/>
                  </a:cubicBezTo>
                  <a:cubicBezTo>
                    <a:pt x="440" y="481"/>
                    <a:pt x="440" y="481"/>
                    <a:pt x="441" y="482"/>
                  </a:cubicBezTo>
                  <a:cubicBezTo>
                    <a:pt x="441" y="482"/>
                    <a:pt x="441" y="482"/>
                    <a:pt x="441" y="482"/>
                  </a:cubicBezTo>
                  <a:cubicBezTo>
                    <a:pt x="442" y="482"/>
                    <a:pt x="442" y="482"/>
                    <a:pt x="442" y="482"/>
                  </a:cubicBezTo>
                  <a:cubicBezTo>
                    <a:pt x="442" y="482"/>
                    <a:pt x="442" y="482"/>
                    <a:pt x="442" y="482"/>
                  </a:cubicBezTo>
                  <a:cubicBezTo>
                    <a:pt x="443" y="482"/>
                    <a:pt x="445" y="481"/>
                    <a:pt x="446" y="481"/>
                  </a:cubicBezTo>
                  <a:cubicBezTo>
                    <a:pt x="447" y="482"/>
                    <a:pt x="447" y="482"/>
                    <a:pt x="448" y="483"/>
                  </a:cubicBezTo>
                  <a:cubicBezTo>
                    <a:pt x="449" y="483"/>
                    <a:pt x="449" y="484"/>
                    <a:pt x="450" y="484"/>
                  </a:cubicBezTo>
                  <a:cubicBezTo>
                    <a:pt x="452" y="484"/>
                    <a:pt x="451" y="485"/>
                    <a:pt x="452" y="486"/>
                  </a:cubicBezTo>
                  <a:cubicBezTo>
                    <a:pt x="452" y="486"/>
                    <a:pt x="453" y="486"/>
                    <a:pt x="453" y="486"/>
                  </a:cubicBezTo>
                  <a:cubicBezTo>
                    <a:pt x="453" y="485"/>
                    <a:pt x="454" y="485"/>
                    <a:pt x="454" y="485"/>
                  </a:cubicBezTo>
                  <a:cubicBezTo>
                    <a:pt x="454" y="484"/>
                    <a:pt x="454" y="484"/>
                    <a:pt x="454" y="484"/>
                  </a:cubicBezTo>
                  <a:cubicBezTo>
                    <a:pt x="454" y="483"/>
                    <a:pt x="455" y="482"/>
                    <a:pt x="454" y="482"/>
                  </a:cubicBezTo>
                  <a:cubicBezTo>
                    <a:pt x="453" y="481"/>
                    <a:pt x="452" y="481"/>
                    <a:pt x="451" y="480"/>
                  </a:cubicBezTo>
                  <a:cubicBezTo>
                    <a:pt x="451" y="479"/>
                    <a:pt x="450" y="480"/>
                    <a:pt x="449" y="479"/>
                  </a:cubicBezTo>
                  <a:cubicBezTo>
                    <a:pt x="449" y="479"/>
                    <a:pt x="448" y="478"/>
                    <a:pt x="447" y="478"/>
                  </a:cubicBezTo>
                  <a:cubicBezTo>
                    <a:pt x="447" y="478"/>
                    <a:pt x="446" y="478"/>
                    <a:pt x="446" y="478"/>
                  </a:cubicBezTo>
                  <a:cubicBezTo>
                    <a:pt x="445" y="478"/>
                    <a:pt x="445" y="477"/>
                    <a:pt x="445" y="477"/>
                  </a:cubicBezTo>
                  <a:cubicBezTo>
                    <a:pt x="442" y="475"/>
                    <a:pt x="439" y="476"/>
                    <a:pt x="437" y="475"/>
                  </a:cubicBezTo>
                  <a:cubicBezTo>
                    <a:pt x="436" y="474"/>
                    <a:pt x="436" y="475"/>
                    <a:pt x="436" y="475"/>
                  </a:cubicBezTo>
                  <a:close/>
                  <a:moveTo>
                    <a:pt x="432" y="468"/>
                  </a:moveTo>
                  <a:cubicBezTo>
                    <a:pt x="432" y="466"/>
                    <a:pt x="429" y="464"/>
                    <a:pt x="427" y="466"/>
                  </a:cubicBezTo>
                  <a:cubicBezTo>
                    <a:pt x="426" y="466"/>
                    <a:pt x="424" y="466"/>
                    <a:pt x="423" y="466"/>
                  </a:cubicBezTo>
                  <a:cubicBezTo>
                    <a:pt x="422" y="466"/>
                    <a:pt x="422" y="466"/>
                    <a:pt x="422" y="466"/>
                  </a:cubicBezTo>
                  <a:cubicBezTo>
                    <a:pt x="420" y="467"/>
                    <a:pt x="418" y="468"/>
                    <a:pt x="417" y="469"/>
                  </a:cubicBezTo>
                  <a:cubicBezTo>
                    <a:pt x="416" y="469"/>
                    <a:pt x="414" y="468"/>
                    <a:pt x="412" y="468"/>
                  </a:cubicBezTo>
                  <a:cubicBezTo>
                    <a:pt x="412" y="468"/>
                    <a:pt x="411" y="467"/>
                    <a:pt x="410" y="467"/>
                  </a:cubicBezTo>
                  <a:cubicBezTo>
                    <a:pt x="409" y="467"/>
                    <a:pt x="408" y="467"/>
                    <a:pt x="407" y="466"/>
                  </a:cubicBezTo>
                  <a:cubicBezTo>
                    <a:pt x="405" y="466"/>
                    <a:pt x="403" y="466"/>
                    <a:pt x="401" y="466"/>
                  </a:cubicBezTo>
                  <a:cubicBezTo>
                    <a:pt x="399" y="465"/>
                    <a:pt x="398" y="467"/>
                    <a:pt x="396" y="467"/>
                  </a:cubicBezTo>
                  <a:cubicBezTo>
                    <a:pt x="395" y="467"/>
                    <a:pt x="395" y="468"/>
                    <a:pt x="395" y="468"/>
                  </a:cubicBezTo>
                  <a:cubicBezTo>
                    <a:pt x="395" y="468"/>
                    <a:pt x="396" y="468"/>
                    <a:pt x="396" y="468"/>
                  </a:cubicBezTo>
                  <a:cubicBezTo>
                    <a:pt x="397" y="468"/>
                    <a:pt x="399" y="468"/>
                    <a:pt x="400" y="468"/>
                  </a:cubicBezTo>
                  <a:cubicBezTo>
                    <a:pt x="402" y="468"/>
                    <a:pt x="402" y="468"/>
                    <a:pt x="404" y="469"/>
                  </a:cubicBezTo>
                  <a:cubicBezTo>
                    <a:pt x="404" y="469"/>
                    <a:pt x="405" y="469"/>
                    <a:pt x="406" y="469"/>
                  </a:cubicBezTo>
                  <a:cubicBezTo>
                    <a:pt x="407" y="468"/>
                    <a:pt x="408" y="468"/>
                    <a:pt x="407" y="469"/>
                  </a:cubicBezTo>
                  <a:cubicBezTo>
                    <a:pt x="407" y="470"/>
                    <a:pt x="408" y="470"/>
                    <a:pt x="408" y="470"/>
                  </a:cubicBezTo>
                  <a:cubicBezTo>
                    <a:pt x="409" y="469"/>
                    <a:pt x="410" y="470"/>
                    <a:pt x="411" y="470"/>
                  </a:cubicBezTo>
                  <a:cubicBezTo>
                    <a:pt x="413" y="471"/>
                    <a:pt x="415" y="472"/>
                    <a:pt x="417" y="473"/>
                  </a:cubicBezTo>
                  <a:cubicBezTo>
                    <a:pt x="417" y="473"/>
                    <a:pt x="418" y="472"/>
                    <a:pt x="418" y="472"/>
                  </a:cubicBezTo>
                  <a:cubicBezTo>
                    <a:pt x="418" y="471"/>
                    <a:pt x="419" y="471"/>
                    <a:pt x="420" y="471"/>
                  </a:cubicBezTo>
                  <a:cubicBezTo>
                    <a:pt x="420" y="470"/>
                    <a:pt x="420" y="469"/>
                    <a:pt x="420" y="469"/>
                  </a:cubicBezTo>
                  <a:cubicBezTo>
                    <a:pt x="420" y="469"/>
                    <a:pt x="420" y="469"/>
                    <a:pt x="420" y="469"/>
                  </a:cubicBezTo>
                  <a:cubicBezTo>
                    <a:pt x="421" y="468"/>
                    <a:pt x="421" y="468"/>
                    <a:pt x="422" y="468"/>
                  </a:cubicBezTo>
                  <a:cubicBezTo>
                    <a:pt x="422" y="468"/>
                    <a:pt x="422" y="468"/>
                    <a:pt x="422" y="468"/>
                  </a:cubicBezTo>
                  <a:cubicBezTo>
                    <a:pt x="422" y="468"/>
                    <a:pt x="422" y="468"/>
                    <a:pt x="423" y="468"/>
                  </a:cubicBezTo>
                  <a:cubicBezTo>
                    <a:pt x="424" y="468"/>
                    <a:pt x="427" y="469"/>
                    <a:pt x="428" y="468"/>
                  </a:cubicBezTo>
                  <a:cubicBezTo>
                    <a:pt x="429" y="468"/>
                    <a:pt x="431" y="470"/>
                    <a:pt x="432" y="471"/>
                  </a:cubicBezTo>
                  <a:cubicBezTo>
                    <a:pt x="432" y="471"/>
                    <a:pt x="433" y="470"/>
                    <a:pt x="433" y="470"/>
                  </a:cubicBezTo>
                  <a:cubicBezTo>
                    <a:pt x="433" y="470"/>
                    <a:pt x="433" y="469"/>
                    <a:pt x="433" y="469"/>
                  </a:cubicBezTo>
                  <a:cubicBezTo>
                    <a:pt x="434" y="469"/>
                    <a:pt x="435" y="469"/>
                    <a:pt x="436" y="470"/>
                  </a:cubicBezTo>
                  <a:cubicBezTo>
                    <a:pt x="436" y="470"/>
                    <a:pt x="437" y="469"/>
                    <a:pt x="436" y="469"/>
                  </a:cubicBezTo>
                  <a:cubicBezTo>
                    <a:pt x="435" y="468"/>
                    <a:pt x="434" y="468"/>
                    <a:pt x="432" y="468"/>
                  </a:cubicBezTo>
                  <a:close/>
                  <a:moveTo>
                    <a:pt x="418" y="450"/>
                  </a:moveTo>
                  <a:cubicBezTo>
                    <a:pt x="417" y="450"/>
                    <a:pt x="417" y="451"/>
                    <a:pt x="417" y="451"/>
                  </a:cubicBezTo>
                  <a:cubicBezTo>
                    <a:pt x="417" y="452"/>
                    <a:pt x="417" y="452"/>
                    <a:pt x="418" y="452"/>
                  </a:cubicBezTo>
                  <a:cubicBezTo>
                    <a:pt x="418" y="452"/>
                    <a:pt x="418" y="452"/>
                    <a:pt x="418" y="452"/>
                  </a:cubicBezTo>
                  <a:cubicBezTo>
                    <a:pt x="419" y="453"/>
                    <a:pt x="419" y="453"/>
                    <a:pt x="419" y="453"/>
                  </a:cubicBezTo>
                  <a:cubicBezTo>
                    <a:pt x="420" y="454"/>
                    <a:pt x="421" y="453"/>
                    <a:pt x="421" y="453"/>
                  </a:cubicBezTo>
                  <a:cubicBezTo>
                    <a:pt x="421" y="452"/>
                    <a:pt x="421" y="451"/>
                    <a:pt x="421" y="450"/>
                  </a:cubicBezTo>
                  <a:cubicBezTo>
                    <a:pt x="422" y="449"/>
                    <a:pt x="423" y="448"/>
                    <a:pt x="422" y="448"/>
                  </a:cubicBezTo>
                  <a:cubicBezTo>
                    <a:pt x="421" y="448"/>
                    <a:pt x="421" y="448"/>
                    <a:pt x="420" y="448"/>
                  </a:cubicBezTo>
                  <a:cubicBezTo>
                    <a:pt x="420" y="448"/>
                    <a:pt x="420" y="448"/>
                    <a:pt x="420" y="448"/>
                  </a:cubicBezTo>
                  <a:cubicBezTo>
                    <a:pt x="419" y="448"/>
                    <a:pt x="419" y="448"/>
                    <a:pt x="419" y="447"/>
                  </a:cubicBezTo>
                  <a:cubicBezTo>
                    <a:pt x="418" y="447"/>
                    <a:pt x="417" y="446"/>
                    <a:pt x="417" y="447"/>
                  </a:cubicBezTo>
                  <a:cubicBezTo>
                    <a:pt x="417" y="447"/>
                    <a:pt x="417" y="448"/>
                    <a:pt x="417" y="448"/>
                  </a:cubicBezTo>
                  <a:cubicBezTo>
                    <a:pt x="417" y="449"/>
                    <a:pt x="418" y="449"/>
                    <a:pt x="418" y="450"/>
                  </a:cubicBezTo>
                  <a:close/>
                  <a:moveTo>
                    <a:pt x="425" y="448"/>
                  </a:moveTo>
                  <a:cubicBezTo>
                    <a:pt x="425" y="447"/>
                    <a:pt x="426" y="447"/>
                    <a:pt x="426" y="446"/>
                  </a:cubicBezTo>
                  <a:cubicBezTo>
                    <a:pt x="426" y="446"/>
                    <a:pt x="426" y="446"/>
                    <a:pt x="425" y="445"/>
                  </a:cubicBezTo>
                  <a:cubicBezTo>
                    <a:pt x="425" y="445"/>
                    <a:pt x="425" y="445"/>
                    <a:pt x="424" y="445"/>
                  </a:cubicBezTo>
                  <a:cubicBezTo>
                    <a:pt x="424" y="445"/>
                    <a:pt x="424" y="445"/>
                    <a:pt x="424" y="445"/>
                  </a:cubicBezTo>
                  <a:cubicBezTo>
                    <a:pt x="424" y="446"/>
                    <a:pt x="423" y="447"/>
                    <a:pt x="423" y="447"/>
                  </a:cubicBezTo>
                  <a:cubicBezTo>
                    <a:pt x="423" y="448"/>
                    <a:pt x="424" y="448"/>
                    <a:pt x="425" y="448"/>
                  </a:cubicBezTo>
                  <a:close/>
                  <a:moveTo>
                    <a:pt x="431" y="448"/>
                  </a:moveTo>
                  <a:cubicBezTo>
                    <a:pt x="431" y="448"/>
                    <a:pt x="430" y="448"/>
                    <a:pt x="430" y="448"/>
                  </a:cubicBezTo>
                  <a:cubicBezTo>
                    <a:pt x="430" y="450"/>
                    <a:pt x="431" y="451"/>
                    <a:pt x="431" y="452"/>
                  </a:cubicBezTo>
                  <a:cubicBezTo>
                    <a:pt x="432" y="453"/>
                    <a:pt x="433" y="452"/>
                    <a:pt x="434" y="452"/>
                  </a:cubicBezTo>
                  <a:cubicBezTo>
                    <a:pt x="434" y="451"/>
                    <a:pt x="434" y="451"/>
                    <a:pt x="434" y="451"/>
                  </a:cubicBezTo>
                  <a:cubicBezTo>
                    <a:pt x="434" y="450"/>
                    <a:pt x="434" y="450"/>
                    <a:pt x="433" y="449"/>
                  </a:cubicBezTo>
                  <a:cubicBezTo>
                    <a:pt x="433" y="449"/>
                    <a:pt x="432" y="448"/>
                    <a:pt x="431" y="448"/>
                  </a:cubicBezTo>
                  <a:cubicBezTo>
                    <a:pt x="431" y="448"/>
                    <a:pt x="431" y="448"/>
                    <a:pt x="431" y="448"/>
                  </a:cubicBezTo>
                  <a:close/>
                  <a:moveTo>
                    <a:pt x="397" y="438"/>
                  </a:moveTo>
                  <a:cubicBezTo>
                    <a:pt x="395" y="438"/>
                    <a:pt x="394" y="438"/>
                    <a:pt x="394" y="439"/>
                  </a:cubicBezTo>
                  <a:cubicBezTo>
                    <a:pt x="393" y="441"/>
                    <a:pt x="392" y="442"/>
                    <a:pt x="391" y="443"/>
                  </a:cubicBezTo>
                  <a:cubicBezTo>
                    <a:pt x="391" y="445"/>
                    <a:pt x="393" y="446"/>
                    <a:pt x="393" y="445"/>
                  </a:cubicBezTo>
                  <a:cubicBezTo>
                    <a:pt x="394" y="443"/>
                    <a:pt x="393" y="442"/>
                    <a:pt x="395" y="441"/>
                  </a:cubicBezTo>
                  <a:cubicBezTo>
                    <a:pt x="396" y="441"/>
                    <a:pt x="397" y="440"/>
                    <a:pt x="397" y="440"/>
                  </a:cubicBezTo>
                  <a:cubicBezTo>
                    <a:pt x="397" y="439"/>
                    <a:pt x="399" y="439"/>
                    <a:pt x="400" y="439"/>
                  </a:cubicBezTo>
                  <a:cubicBezTo>
                    <a:pt x="400" y="439"/>
                    <a:pt x="400" y="439"/>
                    <a:pt x="400" y="439"/>
                  </a:cubicBezTo>
                  <a:cubicBezTo>
                    <a:pt x="400" y="439"/>
                    <a:pt x="400" y="439"/>
                    <a:pt x="400" y="439"/>
                  </a:cubicBezTo>
                  <a:cubicBezTo>
                    <a:pt x="401" y="439"/>
                    <a:pt x="402" y="439"/>
                    <a:pt x="402" y="440"/>
                  </a:cubicBezTo>
                  <a:cubicBezTo>
                    <a:pt x="403" y="440"/>
                    <a:pt x="403" y="440"/>
                    <a:pt x="404" y="440"/>
                  </a:cubicBezTo>
                  <a:cubicBezTo>
                    <a:pt x="404" y="440"/>
                    <a:pt x="404" y="440"/>
                    <a:pt x="404" y="441"/>
                  </a:cubicBezTo>
                  <a:cubicBezTo>
                    <a:pt x="405" y="441"/>
                    <a:pt x="404" y="441"/>
                    <a:pt x="405" y="441"/>
                  </a:cubicBezTo>
                  <a:cubicBezTo>
                    <a:pt x="405" y="442"/>
                    <a:pt x="405" y="442"/>
                    <a:pt x="406" y="442"/>
                  </a:cubicBezTo>
                  <a:cubicBezTo>
                    <a:pt x="406" y="442"/>
                    <a:pt x="407" y="442"/>
                    <a:pt x="407" y="442"/>
                  </a:cubicBezTo>
                  <a:cubicBezTo>
                    <a:pt x="407" y="441"/>
                    <a:pt x="407" y="440"/>
                    <a:pt x="408" y="441"/>
                  </a:cubicBezTo>
                  <a:cubicBezTo>
                    <a:pt x="408" y="442"/>
                    <a:pt x="408" y="442"/>
                    <a:pt x="408" y="442"/>
                  </a:cubicBezTo>
                  <a:cubicBezTo>
                    <a:pt x="408" y="442"/>
                    <a:pt x="408" y="443"/>
                    <a:pt x="409" y="442"/>
                  </a:cubicBezTo>
                  <a:cubicBezTo>
                    <a:pt x="409" y="442"/>
                    <a:pt x="410" y="442"/>
                    <a:pt x="410" y="443"/>
                  </a:cubicBezTo>
                  <a:cubicBezTo>
                    <a:pt x="410" y="443"/>
                    <a:pt x="411" y="443"/>
                    <a:pt x="411" y="443"/>
                  </a:cubicBezTo>
                  <a:cubicBezTo>
                    <a:pt x="411" y="442"/>
                    <a:pt x="411" y="442"/>
                    <a:pt x="412" y="442"/>
                  </a:cubicBezTo>
                  <a:cubicBezTo>
                    <a:pt x="413" y="442"/>
                    <a:pt x="414" y="442"/>
                    <a:pt x="414" y="442"/>
                  </a:cubicBezTo>
                  <a:cubicBezTo>
                    <a:pt x="414" y="442"/>
                    <a:pt x="414" y="442"/>
                    <a:pt x="414" y="442"/>
                  </a:cubicBezTo>
                  <a:cubicBezTo>
                    <a:pt x="414" y="443"/>
                    <a:pt x="414" y="443"/>
                    <a:pt x="414" y="444"/>
                  </a:cubicBezTo>
                  <a:cubicBezTo>
                    <a:pt x="414" y="444"/>
                    <a:pt x="415" y="445"/>
                    <a:pt x="415" y="445"/>
                  </a:cubicBezTo>
                  <a:cubicBezTo>
                    <a:pt x="415" y="445"/>
                    <a:pt x="415" y="445"/>
                    <a:pt x="415" y="445"/>
                  </a:cubicBezTo>
                  <a:cubicBezTo>
                    <a:pt x="415" y="445"/>
                    <a:pt x="416" y="444"/>
                    <a:pt x="416" y="444"/>
                  </a:cubicBezTo>
                  <a:cubicBezTo>
                    <a:pt x="416" y="442"/>
                    <a:pt x="418" y="443"/>
                    <a:pt x="419" y="443"/>
                  </a:cubicBezTo>
                  <a:cubicBezTo>
                    <a:pt x="419" y="443"/>
                    <a:pt x="420" y="443"/>
                    <a:pt x="421" y="443"/>
                  </a:cubicBezTo>
                  <a:cubicBezTo>
                    <a:pt x="421" y="442"/>
                    <a:pt x="422" y="441"/>
                    <a:pt x="423" y="441"/>
                  </a:cubicBezTo>
                  <a:cubicBezTo>
                    <a:pt x="424" y="441"/>
                    <a:pt x="424" y="442"/>
                    <a:pt x="425" y="442"/>
                  </a:cubicBezTo>
                  <a:cubicBezTo>
                    <a:pt x="425" y="443"/>
                    <a:pt x="425" y="443"/>
                    <a:pt x="425" y="443"/>
                  </a:cubicBezTo>
                  <a:cubicBezTo>
                    <a:pt x="425" y="443"/>
                    <a:pt x="426" y="443"/>
                    <a:pt x="426" y="443"/>
                  </a:cubicBezTo>
                  <a:cubicBezTo>
                    <a:pt x="426" y="443"/>
                    <a:pt x="426" y="443"/>
                    <a:pt x="426" y="442"/>
                  </a:cubicBezTo>
                  <a:cubicBezTo>
                    <a:pt x="426" y="442"/>
                    <a:pt x="426" y="442"/>
                    <a:pt x="427" y="442"/>
                  </a:cubicBezTo>
                  <a:cubicBezTo>
                    <a:pt x="427" y="442"/>
                    <a:pt x="427" y="443"/>
                    <a:pt x="427" y="443"/>
                  </a:cubicBezTo>
                  <a:cubicBezTo>
                    <a:pt x="427" y="443"/>
                    <a:pt x="427" y="443"/>
                    <a:pt x="427" y="443"/>
                  </a:cubicBezTo>
                  <a:cubicBezTo>
                    <a:pt x="428" y="444"/>
                    <a:pt x="429" y="444"/>
                    <a:pt x="430" y="444"/>
                  </a:cubicBezTo>
                  <a:cubicBezTo>
                    <a:pt x="431" y="443"/>
                    <a:pt x="432" y="442"/>
                    <a:pt x="430" y="441"/>
                  </a:cubicBezTo>
                  <a:cubicBezTo>
                    <a:pt x="430" y="441"/>
                    <a:pt x="430" y="441"/>
                    <a:pt x="430" y="441"/>
                  </a:cubicBezTo>
                  <a:cubicBezTo>
                    <a:pt x="430" y="441"/>
                    <a:pt x="430" y="443"/>
                    <a:pt x="429" y="443"/>
                  </a:cubicBezTo>
                  <a:cubicBezTo>
                    <a:pt x="429" y="443"/>
                    <a:pt x="428" y="443"/>
                    <a:pt x="428" y="442"/>
                  </a:cubicBezTo>
                  <a:cubicBezTo>
                    <a:pt x="428" y="442"/>
                    <a:pt x="428" y="442"/>
                    <a:pt x="428" y="442"/>
                  </a:cubicBezTo>
                  <a:cubicBezTo>
                    <a:pt x="428" y="442"/>
                    <a:pt x="428" y="442"/>
                    <a:pt x="427" y="442"/>
                  </a:cubicBezTo>
                  <a:cubicBezTo>
                    <a:pt x="427" y="442"/>
                    <a:pt x="427" y="442"/>
                    <a:pt x="427" y="442"/>
                  </a:cubicBezTo>
                  <a:cubicBezTo>
                    <a:pt x="427" y="441"/>
                    <a:pt x="427" y="441"/>
                    <a:pt x="427" y="441"/>
                  </a:cubicBezTo>
                  <a:cubicBezTo>
                    <a:pt x="427" y="441"/>
                    <a:pt x="427" y="440"/>
                    <a:pt x="427" y="440"/>
                  </a:cubicBezTo>
                  <a:cubicBezTo>
                    <a:pt x="427" y="440"/>
                    <a:pt x="427" y="440"/>
                    <a:pt x="428" y="439"/>
                  </a:cubicBezTo>
                  <a:cubicBezTo>
                    <a:pt x="428" y="439"/>
                    <a:pt x="428" y="438"/>
                    <a:pt x="427" y="438"/>
                  </a:cubicBezTo>
                  <a:cubicBezTo>
                    <a:pt x="427" y="438"/>
                    <a:pt x="427" y="438"/>
                    <a:pt x="427" y="438"/>
                  </a:cubicBezTo>
                  <a:cubicBezTo>
                    <a:pt x="426" y="438"/>
                    <a:pt x="424" y="438"/>
                    <a:pt x="424" y="437"/>
                  </a:cubicBezTo>
                  <a:cubicBezTo>
                    <a:pt x="425" y="437"/>
                    <a:pt x="425" y="436"/>
                    <a:pt x="424" y="435"/>
                  </a:cubicBezTo>
                  <a:cubicBezTo>
                    <a:pt x="424" y="435"/>
                    <a:pt x="424" y="436"/>
                    <a:pt x="424" y="436"/>
                  </a:cubicBezTo>
                  <a:cubicBezTo>
                    <a:pt x="423" y="436"/>
                    <a:pt x="423" y="437"/>
                    <a:pt x="422" y="437"/>
                  </a:cubicBezTo>
                  <a:cubicBezTo>
                    <a:pt x="421" y="438"/>
                    <a:pt x="422" y="437"/>
                    <a:pt x="422" y="437"/>
                  </a:cubicBezTo>
                  <a:cubicBezTo>
                    <a:pt x="422" y="436"/>
                    <a:pt x="421" y="436"/>
                    <a:pt x="421" y="436"/>
                  </a:cubicBezTo>
                  <a:cubicBezTo>
                    <a:pt x="421" y="436"/>
                    <a:pt x="421" y="436"/>
                    <a:pt x="421" y="436"/>
                  </a:cubicBezTo>
                  <a:cubicBezTo>
                    <a:pt x="420" y="436"/>
                    <a:pt x="420" y="437"/>
                    <a:pt x="420" y="438"/>
                  </a:cubicBezTo>
                  <a:cubicBezTo>
                    <a:pt x="421" y="440"/>
                    <a:pt x="418" y="440"/>
                    <a:pt x="417" y="439"/>
                  </a:cubicBezTo>
                  <a:cubicBezTo>
                    <a:pt x="416" y="439"/>
                    <a:pt x="416" y="438"/>
                    <a:pt x="416" y="439"/>
                  </a:cubicBezTo>
                  <a:cubicBezTo>
                    <a:pt x="415" y="439"/>
                    <a:pt x="415" y="439"/>
                    <a:pt x="414" y="439"/>
                  </a:cubicBezTo>
                  <a:cubicBezTo>
                    <a:pt x="413" y="439"/>
                    <a:pt x="413" y="439"/>
                    <a:pt x="412" y="439"/>
                  </a:cubicBezTo>
                  <a:cubicBezTo>
                    <a:pt x="412" y="439"/>
                    <a:pt x="413" y="437"/>
                    <a:pt x="413" y="436"/>
                  </a:cubicBezTo>
                  <a:cubicBezTo>
                    <a:pt x="414" y="436"/>
                    <a:pt x="413" y="434"/>
                    <a:pt x="412" y="434"/>
                  </a:cubicBezTo>
                  <a:cubicBezTo>
                    <a:pt x="412" y="434"/>
                    <a:pt x="411" y="434"/>
                    <a:pt x="411" y="434"/>
                  </a:cubicBezTo>
                  <a:cubicBezTo>
                    <a:pt x="411" y="435"/>
                    <a:pt x="411" y="436"/>
                    <a:pt x="411" y="436"/>
                  </a:cubicBezTo>
                  <a:cubicBezTo>
                    <a:pt x="410" y="436"/>
                    <a:pt x="410" y="436"/>
                    <a:pt x="410" y="437"/>
                  </a:cubicBezTo>
                  <a:cubicBezTo>
                    <a:pt x="409" y="437"/>
                    <a:pt x="410" y="437"/>
                    <a:pt x="410" y="438"/>
                  </a:cubicBezTo>
                  <a:cubicBezTo>
                    <a:pt x="410" y="439"/>
                    <a:pt x="408" y="438"/>
                    <a:pt x="407" y="438"/>
                  </a:cubicBezTo>
                  <a:cubicBezTo>
                    <a:pt x="407" y="438"/>
                    <a:pt x="405" y="437"/>
                    <a:pt x="405" y="437"/>
                  </a:cubicBezTo>
                  <a:cubicBezTo>
                    <a:pt x="404" y="437"/>
                    <a:pt x="404" y="438"/>
                    <a:pt x="405" y="438"/>
                  </a:cubicBezTo>
                  <a:cubicBezTo>
                    <a:pt x="404" y="438"/>
                    <a:pt x="404" y="438"/>
                    <a:pt x="403" y="438"/>
                  </a:cubicBezTo>
                  <a:cubicBezTo>
                    <a:pt x="402" y="438"/>
                    <a:pt x="401" y="437"/>
                    <a:pt x="400" y="437"/>
                  </a:cubicBezTo>
                  <a:cubicBezTo>
                    <a:pt x="399" y="436"/>
                    <a:pt x="398" y="437"/>
                    <a:pt x="397" y="438"/>
                  </a:cubicBezTo>
                  <a:close/>
                  <a:moveTo>
                    <a:pt x="390" y="425"/>
                  </a:moveTo>
                  <a:cubicBezTo>
                    <a:pt x="391" y="426"/>
                    <a:pt x="391" y="426"/>
                    <a:pt x="391" y="426"/>
                  </a:cubicBezTo>
                  <a:cubicBezTo>
                    <a:pt x="391" y="426"/>
                    <a:pt x="392" y="426"/>
                    <a:pt x="392" y="427"/>
                  </a:cubicBezTo>
                  <a:cubicBezTo>
                    <a:pt x="393" y="428"/>
                    <a:pt x="393" y="428"/>
                    <a:pt x="393" y="429"/>
                  </a:cubicBezTo>
                  <a:cubicBezTo>
                    <a:pt x="393" y="430"/>
                    <a:pt x="393" y="430"/>
                    <a:pt x="393" y="430"/>
                  </a:cubicBezTo>
                  <a:cubicBezTo>
                    <a:pt x="394" y="430"/>
                    <a:pt x="394" y="430"/>
                    <a:pt x="394" y="430"/>
                  </a:cubicBezTo>
                  <a:cubicBezTo>
                    <a:pt x="394" y="430"/>
                    <a:pt x="394" y="430"/>
                    <a:pt x="395" y="430"/>
                  </a:cubicBezTo>
                  <a:cubicBezTo>
                    <a:pt x="395" y="430"/>
                    <a:pt x="396" y="430"/>
                    <a:pt x="397" y="430"/>
                  </a:cubicBezTo>
                  <a:cubicBezTo>
                    <a:pt x="397" y="430"/>
                    <a:pt x="398" y="430"/>
                    <a:pt x="398" y="429"/>
                  </a:cubicBezTo>
                  <a:cubicBezTo>
                    <a:pt x="398" y="429"/>
                    <a:pt x="398" y="429"/>
                    <a:pt x="398" y="429"/>
                  </a:cubicBezTo>
                  <a:cubicBezTo>
                    <a:pt x="398" y="429"/>
                    <a:pt x="398" y="429"/>
                    <a:pt x="398" y="429"/>
                  </a:cubicBezTo>
                  <a:cubicBezTo>
                    <a:pt x="398" y="429"/>
                    <a:pt x="398" y="429"/>
                    <a:pt x="398" y="429"/>
                  </a:cubicBezTo>
                  <a:cubicBezTo>
                    <a:pt x="397" y="428"/>
                    <a:pt x="396" y="428"/>
                    <a:pt x="396" y="427"/>
                  </a:cubicBezTo>
                  <a:cubicBezTo>
                    <a:pt x="395" y="427"/>
                    <a:pt x="395" y="426"/>
                    <a:pt x="395" y="426"/>
                  </a:cubicBezTo>
                  <a:cubicBezTo>
                    <a:pt x="394" y="425"/>
                    <a:pt x="394" y="424"/>
                    <a:pt x="394" y="423"/>
                  </a:cubicBezTo>
                  <a:cubicBezTo>
                    <a:pt x="394" y="423"/>
                    <a:pt x="393" y="422"/>
                    <a:pt x="392" y="422"/>
                  </a:cubicBezTo>
                  <a:cubicBezTo>
                    <a:pt x="391" y="422"/>
                    <a:pt x="391" y="422"/>
                    <a:pt x="391" y="423"/>
                  </a:cubicBezTo>
                  <a:cubicBezTo>
                    <a:pt x="390" y="423"/>
                    <a:pt x="390" y="425"/>
                    <a:pt x="390" y="425"/>
                  </a:cubicBezTo>
                  <a:close/>
                  <a:moveTo>
                    <a:pt x="378" y="498"/>
                  </a:moveTo>
                  <a:cubicBezTo>
                    <a:pt x="378" y="499"/>
                    <a:pt x="379" y="499"/>
                    <a:pt x="379" y="500"/>
                  </a:cubicBezTo>
                  <a:cubicBezTo>
                    <a:pt x="379" y="500"/>
                    <a:pt x="379" y="500"/>
                    <a:pt x="379" y="500"/>
                  </a:cubicBezTo>
                  <a:cubicBezTo>
                    <a:pt x="379" y="500"/>
                    <a:pt x="380" y="500"/>
                    <a:pt x="380" y="500"/>
                  </a:cubicBezTo>
                  <a:cubicBezTo>
                    <a:pt x="381" y="501"/>
                    <a:pt x="381" y="502"/>
                    <a:pt x="381" y="502"/>
                  </a:cubicBezTo>
                  <a:cubicBezTo>
                    <a:pt x="382" y="502"/>
                    <a:pt x="382" y="502"/>
                    <a:pt x="382" y="502"/>
                  </a:cubicBezTo>
                  <a:cubicBezTo>
                    <a:pt x="383" y="502"/>
                    <a:pt x="384" y="502"/>
                    <a:pt x="385" y="500"/>
                  </a:cubicBezTo>
                  <a:cubicBezTo>
                    <a:pt x="385" y="501"/>
                    <a:pt x="385" y="502"/>
                    <a:pt x="384" y="503"/>
                  </a:cubicBezTo>
                  <a:cubicBezTo>
                    <a:pt x="384" y="503"/>
                    <a:pt x="384" y="503"/>
                    <a:pt x="383" y="504"/>
                  </a:cubicBezTo>
                  <a:cubicBezTo>
                    <a:pt x="383" y="504"/>
                    <a:pt x="383" y="505"/>
                    <a:pt x="384" y="505"/>
                  </a:cubicBezTo>
                  <a:cubicBezTo>
                    <a:pt x="384" y="506"/>
                    <a:pt x="386" y="506"/>
                    <a:pt x="386" y="505"/>
                  </a:cubicBezTo>
                  <a:cubicBezTo>
                    <a:pt x="387" y="504"/>
                    <a:pt x="387" y="503"/>
                    <a:pt x="388" y="502"/>
                  </a:cubicBezTo>
                  <a:cubicBezTo>
                    <a:pt x="389" y="501"/>
                    <a:pt x="388" y="500"/>
                    <a:pt x="389" y="500"/>
                  </a:cubicBezTo>
                  <a:cubicBezTo>
                    <a:pt x="390" y="500"/>
                    <a:pt x="390" y="499"/>
                    <a:pt x="390" y="499"/>
                  </a:cubicBezTo>
                  <a:cubicBezTo>
                    <a:pt x="389" y="499"/>
                    <a:pt x="389" y="499"/>
                    <a:pt x="389" y="498"/>
                  </a:cubicBezTo>
                  <a:cubicBezTo>
                    <a:pt x="389" y="498"/>
                    <a:pt x="389" y="496"/>
                    <a:pt x="389" y="496"/>
                  </a:cubicBezTo>
                  <a:cubicBezTo>
                    <a:pt x="390" y="495"/>
                    <a:pt x="389" y="494"/>
                    <a:pt x="389" y="493"/>
                  </a:cubicBezTo>
                  <a:cubicBezTo>
                    <a:pt x="388" y="491"/>
                    <a:pt x="391" y="492"/>
                    <a:pt x="391" y="492"/>
                  </a:cubicBezTo>
                  <a:cubicBezTo>
                    <a:pt x="393" y="493"/>
                    <a:pt x="393" y="491"/>
                    <a:pt x="394" y="490"/>
                  </a:cubicBezTo>
                  <a:cubicBezTo>
                    <a:pt x="395" y="489"/>
                    <a:pt x="395" y="488"/>
                    <a:pt x="394" y="487"/>
                  </a:cubicBezTo>
                  <a:cubicBezTo>
                    <a:pt x="394" y="487"/>
                    <a:pt x="394" y="487"/>
                    <a:pt x="393" y="487"/>
                  </a:cubicBezTo>
                  <a:cubicBezTo>
                    <a:pt x="393" y="487"/>
                    <a:pt x="392" y="487"/>
                    <a:pt x="392" y="488"/>
                  </a:cubicBezTo>
                  <a:cubicBezTo>
                    <a:pt x="391" y="488"/>
                    <a:pt x="391" y="488"/>
                    <a:pt x="391" y="489"/>
                  </a:cubicBezTo>
                  <a:cubicBezTo>
                    <a:pt x="391" y="488"/>
                    <a:pt x="390" y="488"/>
                    <a:pt x="390" y="488"/>
                  </a:cubicBezTo>
                  <a:cubicBezTo>
                    <a:pt x="390" y="488"/>
                    <a:pt x="388" y="487"/>
                    <a:pt x="387" y="487"/>
                  </a:cubicBezTo>
                  <a:cubicBezTo>
                    <a:pt x="387" y="488"/>
                    <a:pt x="387" y="488"/>
                    <a:pt x="386" y="488"/>
                  </a:cubicBezTo>
                  <a:cubicBezTo>
                    <a:pt x="386" y="488"/>
                    <a:pt x="386" y="488"/>
                    <a:pt x="386" y="488"/>
                  </a:cubicBezTo>
                  <a:cubicBezTo>
                    <a:pt x="386" y="488"/>
                    <a:pt x="385" y="488"/>
                    <a:pt x="385" y="488"/>
                  </a:cubicBezTo>
                  <a:cubicBezTo>
                    <a:pt x="384" y="489"/>
                    <a:pt x="384" y="489"/>
                    <a:pt x="384" y="490"/>
                  </a:cubicBezTo>
                  <a:cubicBezTo>
                    <a:pt x="383" y="490"/>
                    <a:pt x="382" y="491"/>
                    <a:pt x="382" y="491"/>
                  </a:cubicBezTo>
                  <a:cubicBezTo>
                    <a:pt x="382" y="492"/>
                    <a:pt x="381" y="492"/>
                    <a:pt x="381" y="492"/>
                  </a:cubicBezTo>
                  <a:cubicBezTo>
                    <a:pt x="381" y="492"/>
                    <a:pt x="381" y="492"/>
                    <a:pt x="381" y="492"/>
                  </a:cubicBezTo>
                  <a:cubicBezTo>
                    <a:pt x="381" y="492"/>
                    <a:pt x="381" y="492"/>
                    <a:pt x="381" y="492"/>
                  </a:cubicBezTo>
                  <a:cubicBezTo>
                    <a:pt x="381" y="492"/>
                    <a:pt x="381" y="492"/>
                    <a:pt x="381" y="492"/>
                  </a:cubicBezTo>
                  <a:cubicBezTo>
                    <a:pt x="381" y="492"/>
                    <a:pt x="381" y="492"/>
                    <a:pt x="381" y="492"/>
                  </a:cubicBezTo>
                  <a:cubicBezTo>
                    <a:pt x="380" y="492"/>
                    <a:pt x="379" y="491"/>
                    <a:pt x="379" y="492"/>
                  </a:cubicBezTo>
                  <a:cubicBezTo>
                    <a:pt x="378" y="492"/>
                    <a:pt x="378" y="493"/>
                    <a:pt x="378" y="494"/>
                  </a:cubicBezTo>
                  <a:cubicBezTo>
                    <a:pt x="379" y="495"/>
                    <a:pt x="379" y="496"/>
                    <a:pt x="378" y="497"/>
                  </a:cubicBezTo>
                  <a:cubicBezTo>
                    <a:pt x="378" y="497"/>
                    <a:pt x="378" y="498"/>
                    <a:pt x="378" y="498"/>
                  </a:cubicBezTo>
                  <a:close/>
                  <a:moveTo>
                    <a:pt x="374" y="513"/>
                  </a:moveTo>
                  <a:cubicBezTo>
                    <a:pt x="374" y="514"/>
                    <a:pt x="375" y="514"/>
                    <a:pt x="375" y="514"/>
                  </a:cubicBezTo>
                  <a:cubicBezTo>
                    <a:pt x="375" y="514"/>
                    <a:pt x="376" y="514"/>
                    <a:pt x="376" y="513"/>
                  </a:cubicBezTo>
                  <a:cubicBezTo>
                    <a:pt x="376" y="513"/>
                    <a:pt x="376" y="513"/>
                    <a:pt x="376" y="513"/>
                  </a:cubicBezTo>
                  <a:cubicBezTo>
                    <a:pt x="376" y="513"/>
                    <a:pt x="377" y="513"/>
                    <a:pt x="378" y="512"/>
                  </a:cubicBezTo>
                  <a:cubicBezTo>
                    <a:pt x="378" y="512"/>
                    <a:pt x="378" y="512"/>
                    <a:pt x="378" y="512"/>
                  </a:cubicBezTo>
                  <a:cubicBezTo>
                    <a:pt x="378" y="512"/>
                    <a:pt x="378" y="512"/>
                    <a:pt x="378" y="512"/>
                  </a:cubicBezTo>
                  <a:cubicBezTo>
                    <a:pt x="378" y="512"/>
                    <a:pt x="378" y="512"/>
                    <a:pt x="378" y="512"/>
                  </a:cubicBezTo>
                  <a:cubicBezTo>
                    <a:pt x="379" y="512"/>
                    <a:pt x="379" y="512"/>
                    <a:pt x="379" y="512"/>
                  </a:cubicBezTo>
                  <a:cubicBezTo>
                    <a:pt x="379" y="512"/>
                    <a:pt x="380" y="512"/>
                    <a:pt x="380" y="512"/>
                  </a:cubicBezTo>
                  <a:cubicBezTo>
                    <a:pt x="381" y="512"/>
                    <a:pt x="381" y="512"/>
                    <a:pt x="381" y="512"/>
                  </a:cubicBezTo>
                  <a:cubicBezTo>
                    <a:pt x="381" y="511"/>
                    <a:pt x="382" y="510"/>
                    <a:pt x="382" y="508"/>
                  </a:cubicBezTo>
                  <a:cubicBezTo>
                    <a:pt x="382" y="508"/>
                    <a:pt x="381" y="508"/>
                    <a:pt x="381" y="508"/>
                  </a:cubicBezTo>
                  <a:cubicBezTo>
                    <a:pt x="380" y="508"/>
                    <a:pt x="380" y="508"/>
                    <a:pt x="380" y="509"/>
                  </a:cubicBezTo>
                  <a:cubicBezTo>
                    <a:pt x="380" y="509"/>
                    <a:pt x="379" y="510"/>
                    <a:pt x="379" y="509"/>
                  </a:cubicBezTo>
                  <a:cubicBezTo>
                    <a:pt x="379" y="509"/>
                    <a:pt x="379" y="509"/>
                    <a:pt x="379" y="509"/>
                  </a:cubicBezTo>
                  <a:cubicBezTo>
                    <a:pt x="378" y="509"/>
                    <a:pt x="378" y="509"/>
                    <a:pt x="378" y="509"/>
                  </a:cubicBezTo>
                  <a:cubicBezTo>
                    <a:pt x="378" y="508"/>
                    <a:pt x="378" y="508"/>
                    <a:pt x="378" y="508"/>
                  </a:cubicBezTo>
                  <a:cubicBezTo>
                    <a:pt x="378" y="507"/>
                    <a:pt x="378" y="507"/>
                    <a:pt x="378" y="507"/>
                  </a:cubicBezTo>
                  <a:cubicBezTo>
                    <a:pt x="378" y="507"/>
                    <a:pt x="378" y="507"/>
                    <a:pt x="378" y="507"/>
                  </a:cubicBezTo>
                  <a:cubicBezTo>
                    <a:pt x="377" y="506"/>
                    <a:pt x="376" y="507"/>
                    <a:pt x="376" y="508"/>
                  </a:cubicBezTo>
                  <a:cubicBezTo>
                    <a:pt x="375" y="508"/>
                    <a:pt x="375" y="510"/>
                    <a:pt x="376" y="511"/>
                  </a:cubicBezTo>
                  <a:cubicBezTo>
                    <a:pt x="376" y="511"/>
                    <a:pt x="376" y="511"/>
                    <a:pt x="376" y="511"/>
                  </a:cubicBezTo>
                  <a:cubicBezTo>
                    <a:pt x="376" y="511"/>
                    <a:pt x="376" y="511"/>
                    <a:pt x="376" y="511"/>
                  </a:cubicBezTo>
                  <a:cubicBezTo>
                    <a:pt x="376" y="511"/>
                    <a:pt x="376" y="511"/>
                    <a:pt x="376" y="511"/>
                  </a:cubicBezTo>
                  <a:cubicBezTo>
                    <a:pt x="376" y="512"/>
                    <a:pt x="375" y="512"/>
                    <a:pt x="374" y="513"/>
                  </a:cubicBezTo>
                  <a:cubicBezTo>
                    <a:pt x="374" y="513"/>
                    <a:pt x="374" y="513"/>
                    <a:pt x="374" y="513"/>
                  </a:cubicBezTo>
                  <a:close/>
                  <a:moveTo>
                    <a:pt x="373" y="537"/>
                  </a:moveTo>
                  <a:cubicBezTo>
                    <a:pt x="372" y="537"/>
                    <a:pt x="370" y="538"/>
                    <a:pt x="369" y="539"/>
                  </a:cubicBezTo>
                  <a:cubicBezTo>
                    <a:pt x="369" y="539"/>
                    <a:pt x="369" y="540"/>
                    <a:pt x="369" y="540"/>
                  </a:cubicBezTo>
                  <a:cubicBezTo>
                    <a:pt x="369" y="540"/>
                    <a:pt x="369" y="540"/>
                    <a:pt x="369" y="540"/>
                  </a:cubicBezTo>
                  <a:cubicBezTo>
                    <a:pt x="369" y="541"/>
                    <a:pt x="369" y="541"/>
                    <a:pt x="370" y="540"/>
                  </a:cubicBezTo>
                  <a:cubicBezTo>
                    <a:pt x="370" y="540"/>
                    <a:pt x="371" y="540"/>
                    <a:pt x="372" y="539"/>
                  </a:cubicBezTo>
                  <a:cubicBezTo>
                    <a:pt x="372" y="539"/>
                    <a:pt x="372" y="539"/>
                    <a:pt x="372" y="539"/>
                  </a:cubicBezTo>
                  <a:cubicBezTo>
                    <a:pt x="374" y="539"/>
                    <a:pt x="376" y="538"/>
                    <a:pt x="376" y="537"/>
                  </a:cubicBezTo>
                  <a:cubicBezTo>
                    <a:pt x="377" y="536"/>
                    <a:pt x="377" y="536"/>
                    <a:pt x="377" y="535"/>
                  </a:cubicBezTo>
                  <a:cubicBezTo>
                    <a:pt x="379" y="534"/>
                    <a:pt x="380" y="532"/>
                    <a:pt x="381" y="530"/>
                  </a:cubicBezTo>
                  <a:cubicBezTo>
                    <a:pt x="381" y="530"/>
                    <a:pt x="380" y="529"/>
                    <a:pt x="380" y="530"/>
                  </a:cubicBezTo>
                  <a:cubicBezTo>
                    <a:pt x="379" y="531"/>
                    <a:pt x="378" y="532"/>
                    <a:pt x="377" y="533"/>
                  </a:cubicBezTo>
                  <a:cubicBezTo>
                    <a:pt x="377" y="534"/>
                    <a:pt x="377" y="534"/>
                    <a:pt x="377" y="534"/>
                  </a:cubicBezTo>
                  <a:cubicBezTo>
                    <a:pt x="377" y="534"/>
                    <a:pt x="377" y="534"/>
                    <a:pt x="377" y="534"/>
                  </a:cubicBezTo>
                  <a:cubicBezTo>
                    <a:pt x="377" y="533"/>
                    <a:pt x="376" y="533"/>
                    <a:pt x="376" y="532"/>
                  </a:cubicBezTo>
                  <a:cubicBezTo>
                    <a:pt x="375" y="532"/>
                    <a:pt x="375" y="532"/>
                    <a:pt x="375" y="532"/>
                  </a:cubicBezTo>
                  <a:cubicBezTo>
                    <a:pt x="375" y="532"/>
                    <a:pt x="375" y="532"/>
                    <a:pt x="375" y="532"/>
                  </a:cubicBezTo>
                  <a:cubicBezTo>
                    <a:pt x="374" y="532"/>
                    <a:pt x="374" y="532"/>
                    <a:pt x="374" y="532"/>
                  </a:cubicBezTo>
                  <a:cubicBezTo>
                    <a:pt x="373" y="533"/>
                    <a:pt x="373" y="534"/>
                    <a:pt x="374" y="535"/>
                  </a:cubicBezTo>
                  <a:cubicBezTo>
                    <a:pt x="373" y="536"/>
                    <a:pt x="373" y="536"/>
                    <a:pt x="373" y="537"/>
                  </a:cubicBezTo>
                  <a:close/>
                  <a:moveTo>
                    <a:pt x="371" y="506"/>
                  </a:moveTo>
                  <a:cubicBezTo>
                    <a:pt x="373" y="506"/>
                    <a:pt x="373" y="505"/>
                    <a:pt x="373" y="504"/>
                  </a:cubicBezTo>
                  <a:cubicBezTo>
                    <a:pt x="373" y="503"/>
                    <a:pt x="373" y="502"/>
                    <a:pt x="373" y="502"/>
                  </a:cubicBezTo>
                  <a:cubicBezTo>
                    <a:pt x="373" y="501"/>
                    <a:pt x="373" y="501"/>
                    <a:pt x="373" y="500"/>
                  </a:cubicBezTo>
                  <a:cubicBezTo>
                    <a:pt x="373" y="499"/>
                    <a:pt x="372" y="499"/>
                    <a:pt x="372" y="500"/>
                  </a:cubicBezTo>
                  <a:cubicBezTo>
                    <a:pt x="372" y="501"/>
                    <a:pt x="372" y="501"/>
                    <a:pt x="372" y="502"/>
                  </a:cubicBezTo>
                  <a:cubicBezTo>
                    <a:pt x="371" y="502"/>
                    <a:pt x="371" y="502"/>
                    <a:pt x="371" y="503"/>
                  </a:cubicBezTo>
                  <a:cubicBezTo>
                    <a:pt x="371" y="503"/>
                    <a:pt x="371" y="503"/>
                    <a:pt x="372" y="503"/>
                  </a:cubicBezTo>
                  <a:cubicBezTo>
                    <a:pt x="371" y="504"/>
                    <a:pt x="371" y="505"/>
                    <a:pt x="371" y="505"/>
                  </a:cubicBezTo>
                  <a:cubicBezTo>
                    <a:pt x="370" y="506"/>
                    <a:pt x="371" y="506"/>
                    <a:pt x="371" y="506"/>
                  </a:cubicBezTo>
                  <a:close/>
                  <a:moveTo>
                    <a:pt x="351" y="537"/>
                  </a:moveTo>
                  <a:cubicBezTo>
                    <a:pt x="351" y="537"/>
                    <a:pt x="351" y="537"/>
                    <a:pt x="350" y="537"/>
                  </a:cubicBezTo>
                  <a:cubicBezTo>
                    <a:pt x="350" y="536"/>
                    <a:pt x="350" y="536"/>
                    <a:pt x="350" y="536"/>
                  </a:cubicBezTo>
                  <a:cubicBezTo>
                    <a:pt x="349" y="535"/>
                    <a:pt x="349" y="534"/>
                    <a:pt x="349" y="532"/>
                  </a:cubicBezTo>
                  <a:cubicBezTo>
                    <a:pt x="350" y="531"/>
                    <a:pt x="348" y="531"/>
                    <a:pt x="348" y="531"/>
                  </a:cubicBezTo>
                  <a:cubicBezTo>
                    <a:pt x="347" y="531"/>
                    <a:pt x="347" y="531"/>
                    <a:pt x="347" y="531"/>
                  </a:cubicBezTo>
                  <a:cubicBezTo>
                    <a:pt x="347" y="531"/>
                    <a:pt x="346" y="532"/>
                    <a:pt x="346" y="532"/>
                  </a:cubicBezTo>
                  <a:cubicBezTo>
                    <a:pt x="345" y="532"/>
                    <a:pt x="345" y="533"/>
                    <a:pt x="346" y="533"/>
                  </a:cubicBezTo>
                  <a:cubicBezTo>
                    <a:pt x="345" y="533"/>
                    <a:pt x="345" y="533"/>
                    <a:pt x="345" y="534"/>
                  </a:cubicBezTo>
                  <a:cubicBezTo>
                    <a:pt x="345" y="534"/>
                    <a:pt x="345" y="534"/>
                    <a:pt x="345" y="534"/>
                  </a:cubicBezTo>
                  <a:cubicBezTo>
                    <a:pt x="345" y="534"/>
                    <a:pt x="345" y="534"/>
                    <a:pt x="345" y="534"/>
                  </a:cubicBezTo>
                  <a:cubicBezTo>
                    <a:pt x="345" y="535"/>
                    <a:pt x="344" y="535"/>
                    <a:pt x="343" y="535"/>
                  </a:cubicBezTo>
                  <a:cubicBezTo>
                    <a:pt x="343" y="536"/>
                    <a:pt x="344" y="537"/>
                    <a:pt x="344" y="536"/>
                  </a:cubicBezTo>
                  <a:cubicBezTo>
                    <a:pt x="345" y="536"/>
                    <a:pt x="345" y="536"/>
                    <a:pt x="346" y="535"/>
                  </a:cubicBezTo>
                  <a:cubicBezTo>
                    <a:pt x="346" y="535"/>
                    <a:pt x="346" y="535"/>
                    <a:pt x="346" y="534"/>
                  </a:cubicBezTo>
                  <a:cubicBezTo>
                    <a:pt x="346" y="534"/>
                    <a:pt x="346" y="535"/>
                    <a:pt x="346" y="535"/>
                  </a:cubicBezTo>
                  <a:cubicBezTo>
                    <a:pt x="346" y="535"/>
                    <a:pt x="346" y="535"/>
                    <a:pt x="346" y="535"/>
                  </a:cubicBezTo>
                  <a:cubicBezTo>
                    <a:pt x="346" y="535"/>
                    <a:pt x="346" y="535"/>
                    <a:pt x="346" y="535"/>
                  </a:cubicBezTo>
                  <a:cubicBezTo>
                    <a:pt x="347" y="536"/>
                    <a:pt x="347" y="535"/>
                    <a:pt x="346" y="536"/>
                  </a:cubicBezTo>
                  <a:cubicBezTo>
                    <a:pt x="346" y="536"/>
                    <a:pt x="346" y="537"/>
                    <a:pt x="346" y="537"/>
                  </a:cubicBezTo>
                  <a:cubicBezTo>
                    <a:pt x="346" y="537"/>
                    <a:pt x="345" y="537"/>
                    <a:pt x="345" y="537"/>
                  </a:cubicBezTo>
                  <a:cubicBezTo>
                    <a:pt x="345" y="538"/>
                    <a:pt x="346" y="538"/>
                    <a:pt x="347" y="538"/>
                  </a:cubicBezTo>
                  <a:cubicBezTo>
                    <a:pt x="347" y="538"/>
                    <a:pt x="348" y="538"/>
                    <a:pt x="348" y="538"/>
                  </a:cubicBezTo>
                  <a:cubicBezTo>
                    <a:pt x="348" y="538"/>
                    <a:pt x="348" y="538"/>
                    <a:pt x="348" y="538"/>
                  </a:cubicBezTo>
                  <a:cubicBezTo>
                    <a:pt x="348" y="538"/>
                    <a:pt x="348" y="538"/>
                    <a:pt x="348" y="538"/>
                  </a:cubicBezTo>
                  <a:cubicBezTo>
                    <a:pt x="348" y="538"/>
                    <a:pt x="347" y="539"/>
                    <a:pt x="347" y="539"/>
                  </a:cubicBezTo>
                  <a:cubicBezTo>
                    <a:pt x="347" y="540"/>
                    <a:pt x="347" y="540"/>
                    <a:pt x="348" y="540"/>
                  </a:cubicBezTo>
                  <a:cubicBezTo>
                    <a:pt x="348" y="540"/>
                    <a:pt x="348" y="540"/>
                    <a:pt x="348" y="540"/>
                  </a:cubicBezTo>
                  <a:cubicBezTo>
                    <a:pt x="348" y="540"/>
                    <a:pt x="348" y="540"/>
                    <a:pt x="348" y="540"/>
                  </a:cubicBezTo>
                  <a:cubicBezTo>
                    <a:pt x="348" y="541"/>
                    <a:pt x="343" y="545"/>
                    <a:pt x="347" y="545"/>
                  </a:cubicBezTo>
                  <a:cubicBezTo>
                    <a:pt x="348" y="544"/>
                    <a:pt x="349" y="543"/>
                    <a:pt x="349" y="542"/>
                  </a:cubicBezTo>
                  <a:cubicBezTo>
                    <a:pt x="350" y="540"/>
                    <a:pt x="349" y="540"/>
                    <a:pt x="349" y="539"/>
                  </a:cubicBezTo>
                  <a:cubicBezTo>
                    <a:pt x="349" y="539"/>
                    <a:pt x="349" y="539"/>
                    <a:pt x="349" y="538"/>
                  </a:cubicBezTo>
                  <a:cubicBezTo>
                    <a:pt x="350" y="538"/>
                    <a:pt x="351" y="538"/>
                    <a:pt x="351" y="538"/>
                  </a:cubicBezTo>
                  <a:cubicBezTo>
                    <a:pt x="351" y="538"/>
                    <a:pt x="351" y="538"/>
                    <a:pt x="351" y="538"/>
                  </a:cubicBezTo>
                  <a:cubicBezTo>
                    <a:pt x="353" y="537"/>
                    <a:pt x="354" y="534"/>
                    <a:pt x="355" y="533"/>
                  </a:cubicBezTo>
                  <a:cubicBezTo>
                    <a:pt x="356" y="531"/>
                    <a:pt x="355" y="531"/>
                    <a:pt x="357" y="530"/>
                  </a:cubicBezTo>
                  <a:cubicBezTo>
                    <a:pt x="357" y="529"/>
                    <a:pt x="357" y="529"/>
                    <a:pt x="358" y="528"/>
                  </a:cubicBezTo>
                  <a:cubicBezTo>
                    <a:pt x="359" y="527"/>
                    <a:pt x="359" y="526"/>
                    <a:pt x="360" y="524"/>
                  </a:cubicBezTo>
                  <a:cubicBezTo>
                    <a:pt x="361" y="523"/>
                    <a:pt x="363" y="522"/>
                    <a:pt x="363" y="521"/>
                  </a:cubicBezTo>
                  <a:cubicBezTo>
                    <a:pt x="364" y="520"/>
                    <a:pt x="365" y="517"/>
                    <a:pt x="366" y="516"/>
                  </a:cubicBezTo>
                  <a:cubicBezTo>
                    <a:pt x="367" y="516"/>
                    <a:pt x="367" y="515"/>
                    <a:pt x="367" y="515"/>
                  </a:cubicBezTo>
                  <a:cubicBezTo>
                    <a:pt x="368" y="513"/>
                    <a:pt x="369" y="512"/>
                    <a:pt x="371" y="512"/>
                  </a:cubicBezTo>
                  <a:cubicBezTo>
                    <a:pt x="371" y="512"/>
                    <a:pt x="371" y="512"/>
                    <a:pt x="371" y="511"/>
                  </a:cubicBezTo>
                  <a:cubicBezTo>
                    <a:pt x="372" y="511"/>
                    <a:pt x="372" y="511"/>
                    <a:pt x="372" y="510"/>
                  </a:cubicBezTo>
                  <a:cubicBezTo>
                    <a:pt x="372" y="510"/>
                    <a:pt x="372" y="509"/>
                    <a:pt x="371" y="509"/>
                  </a:cubicBezTo>
                  <a:cubicBezTo>
                    <a:pt x="370" y="509"/>
                    <a:pt x="370" y="509"/>
                    <a:pt x="369" y="508"/>
                  </a:cubicBezTo>
                  <a:cubicBezTo>
                    <a:pt x="369" y="508"/>
                    <a:pt x="369" y="508"/>
                    <a:pt x="369" y="508"/>
                  </a:cubicBezTo>
                  <a:cubicBezTo>
                    <a:pt x="368" y="508"/>
                    <a:pt x="368" y="508"/>
                    <a:pt x="368" y="508"/>
                  </a:cubicBezTo>
                  <a:cubicBezTo>
                    <a:pt x="367" y="508"/>
                    <a:pt x="367" y="509"/>
                    <a:pt x="366" y="509"/>
                  </a:cubicBezTo>
                  <a:cubicBezTo>
                    <a:pt x="366" y="509"/>
                    <a:pt x="366" y="509"/>
                    <a:pt x="366" y="510"/>
                  </a:cubicBezTo>
                  <a:cubicBezTo>
                    <a:pt x="366" y="510"/>
                    <a:pt x="366" y="511"/>
                    <a:pt x="367" y="511"/>
                  </a:cubicBezTo>
                  <a:cubicBezTo>
                    <a:pt x="367" y="511"/>
                    <a:pt x="367" y="511"/>
                    <a:pt x="367" y="511"/>
                  </a:cubicBezTo>
                  <a:cubicBezTo>
                    <a:pt x="367" y="511"/>
                    <a:pt x="368" y="510"/>
                    <a:pt x="368" y="510"/>
                  </a:cubicBezTo>
                  <a:cubicBezTo>
                    <a:pt x="368" y="510"/>
                    <a:pt x="368" y="510"/>
                    <a:pt x="368" y="510"/>
                  </a:cubicBezTo>
                  <a:cubicBezTo>
                    <a:pt x="368" y="511"/>
                    <a:pt x="369" y="511"/>
                    <a:pt x="369" y="511"/>
                  </a:cubicBezTo>
                  <a:cubicBezTo>
                    <a:pt x="369" y="511"/>
                    <a:pt x="370" y="511"/>
                    <a:pt x="370" y="511"/>
                  </a:cubicBezTo>
                  <a:cubicBezTo>
                    <a:pt x="368" y="512"/>
                    <a:pt x="367" y="513"/>
                    <a:pt x="366" y="515"/>
                  </a:cubicBezTo>
                  <a:cubicBezTo>
                    <a:pt x="366" y="516"/>
                    <a:pt x="365" y="516"/>
                    <a:pt x="364" y="517"/>
                  </a:cubicBezTo>
                  <a:cubicBezTo>
                    <a:pt x="364" y="519"/>
                    <a:pt x="362" y="521"/>
                    <a:pt x="361" y="522"/>
                  </a:cubicBezTo>
                  <a:cubicBezTo>
                    <a:pt x="360" y="523"/>
                    <a:pt x="359" y="524"/>
                    <a:pt x="359" y="525"/>
                  </a:cubicBezTo>
                  <a:cubicBezTo>
                    <a:pt x="358" y="527"/>
                    <a:pt x="357" y="528"/>
                    <a:pt x="355" y="529"/>
                  </a:cubicBezTo>
                  <a:cubicBezTo>
                    <a:pt x="353" y="531"/>
                    <a:pt x="353" y="536"/>
                    <a:pt x="351" y="537"/>
                  </a:cubicBezTo>
                  <a:close/>
                  <a:moveTo>
                    <a:pt x="361" y="621"/>
                  </a:moveTo>
                  <a:cubicBezTo>
                    <a:pt x="362" y="620"/>
                    <a:pt x="361" y="620"/>
                    <a:pt x="362" y="619"/>
                  </a:cubicBezTo>
                  <a:cubicBezTo>
                    <a:pt x="362" y="618"/>
                    <a:pt x="364" y="618"/>
                    <a:pt x="364" y="617"/>
                  </a:cubicBezTo>
                  <a:cubicBezTo>
                    <a:pt x="364" y="615"/>
                    <a:pt x="369" y="615"/>
                    <a:pt x="369" y="612"/>
                  </a:cubicBezTo>
                  <a:cubicBezTo>
                    <a:pt x="369" y="612"/>
                    <a:pt x="369" y="612"/>
                    <a:pt x="368" y="612"/>
                  </a:cubicBezTo>
                  <a:cubicBezTo>
                    <a:pt x="367" y="613"/>
                    <a:pt x="366" y="613"/>
                    <a:pt x="365" y="614"/>
                  </a:cubicBezTo>
                  <a:cubicBezTo>
                    <a:pt x="363" y="614"/>
                    <a:pt x="362" y="614"/>
                    <a:pt x="361" y="615"/>
                  </a:cubicBezTo>
                  <a:cubicBezTo>
                    <a:pt x="361" y="615"/>
                    <a:pt x="360" y="615"/>
                    <a:pt x="360" y="615"/>
                  </a:cubicBezTo>
                  <a:cubicBezTo>
                    <a:pt x="360" y="616"/>
                    <a:pt x="359" y="616"/>
                    <a:pt x="358" y="616"/>
                  </a:cubicBezTo>
                  <a:cubicBezTo>
                    <a:pt x="358" y="616"/>
                    <a:pt x="358" y="617"/>
                    <a:pt x="357" y="617"/>
                  </a:cubicBezTo>
                  <a:cubicBezTo>
                    <a:pt x="357" y="617"/>
                    <a:pt x="356" y="618"/>
                    <a:pt x="356" y="618"/>
                  </a:cubicBezTo>
                  <a:cubicBezTo>
                    <a:pt x="356" y="618"/>
                    <a:pt x="356" y="618"/>
                    <a:pt x="356" y="618"/>
                  </a:cubicBezTo>
                  <a:cubicBezTo>
                    <a:pt x="356" y="618"/>
                    <a:pt x="357" y="618"/>
                    <a:pt x="357" y="618"/>
                  </a:cubicBezTo>
                  <a:cubicBezTo>
                    <a:pt x="358" y="618"/>
                    <a:pt x="358" y="618"/>
                    <a:pt x="358" y="618"/>
                  </a:cubicBezTo>
                  <a:cubicBezTo>
                    <a:pt x="359" y="618"/>
                    <a:pt x="359" y="618"/>
                    <a:pt x="359" y="618"/>
                  </a:cubicBezTo>
                  <a:cubicBezTo>
                    <a:pt x="360" y="618"/>
                    <a:pt x="360" y="618"/>
                    <a:pt x="360" y="618"/>
                  </a:cubicBezTo>
                  <a:cubicBezTo>
                    <a:pt x="360" y="619"/>
                    <a:pt x="360" y="619"/>
                    <a:pt x="360" y="619"/>
                  </a:cubicBezTo>
                  <a:cubicBezTo>
                    <a:pt x="360" y="619"/>
                    <a:pt x="360" y="619"/>
                    <a:pt x="360" y="620"/>
                  </a:cubicBezTo>
                  <a:cubicBezTo>
                    <a:pt x="360" y="620"/>
                    <a:pt x="360" y="621"/>
                    <a:pt x="360" y="621"/>
                  </a:cubicBezTo>
                  <a:cubicBezTo>
                    <a:pt x="359" y="622"/>
                    <a:pt x="359" y="622"/>
                    <a:pt x="359" y="623"/>
                  </a:cubicBezTo>
                  <a:cubicBezTo>
                    <a:pt x="359" y="623"/>
                    <a:pt x="360" y="624"/>
                    <a:pt x="359" y="624"/>
                  </a:cubicBezTo>
                  <a:cubicBezTo>
                    <a:pt x="358" y="624"/>
                    <a:pt x="358" y="625"/>
                    <a:pt x="357" y="625"/>
                  </a:cubicBezTo>
                  <a:cubicBezTo>
                    <a:pt x="357" y="624"/>
                    <a:pt x="357" y="624"/>
                    <a:pt x="356" y="624"/>
                  </a:cubicBezTo>
                  <a:cubicBezTo>
                    <a:pt x="356" y="624"/>
                    <a:pt x="354" y="625"/>
                    <a:pt x="354" y="625"/>
                  </a:cubicBezTo>
                  <a:cubicBezTo>
                    <a:pt x="354" y="626"/>
                    <a:pt x="354" y="626"/>
                    <a:pt x="355" y="627"/>
                  </a:cubicBezTo>
                  <a:cubicBezTo>
                    <a:pt x="356" y="627"/>
                    <a:pt x="355" y="628"/>
                    <a:pt x="356" y="628"/>
                  </a:cubicBezTo>
                  <a:cubicBezTo>
                    <a:pt x="356" y="629"/>
                    <a:pt x="356" y="629"/>
                    <a:pt x="356" y="629"/>
                  </a:cubicBezTo>
                  <a:cubicBezTo>
                    <a:pt x="357" y="630"/>
                    <a:pt x="357" y="630"/>
                    <a:pt x="358" y="629"/>
                  </a:cubicBezTo>
                  <a:cubicBezTo>
                    <a:pt x="358" y="628"/>
                    <a:pt x="357" y="628"/>
                    <a:pt x="357" y="627"/>
                  </a:cubicBezTo>
                  <a:cubicBezTo>
                    <a:pt x="357" y="627"/>
                    <a:pt x="359" y="626"/>
                    <a:pt x="359" y="627"/>
                  </a:cubicBezTo>
                  <a:cubicBezTo>
                    <a:pt x="359" y="627"/>
                    <a:pt x="360" y="628"/>
                    <a:pt x="361" y="628"/>
                  </a:cubicBezTo>
                  <a:cubicBezTo>
                    <a:pt x="361" y="628"/>
                    <a:pt x="361" y="627"/>
                    <a:pt x="361" y="626"/>
                  </a:cubicBezTo>
                  <a:cubicBezTo>
                    <a:pt x="361" y="625"/>
                    <a:pt x="362" y="624"/>
                    <a:pt x="361" y="623"/>
                  </a:cubicBezTo>
                  <a:cubicBezTo>
                    <a:pt x="361" y="622"/>
                    <a:pt x="361" y="622"/>
                    <a:pt x="361" y="621"/>
                  </a:cubicBezTo>
                  <a:close/>
                  <a:moveTo>
                    <a:pt x="351" y="613"/>
                  </a:moveTo>
                  <a:cubicBezTo>
                    <a:pt x="351" y="613"/>
                    <a:pt x="351" y="613"/>
                    <a:pt x="351" y="613"/>
                  </a:cubicBezTo>
                  <a:cubicBezTo>
                    <a:pt x="350" y="612"/>
                    <a:pt x="349" y="612"/>
                    <a:pt x="348" y="612"/>
                  </a:cubicBezTo>
                  <a:cubicBezTo>
                    <a:pt x="348" y="612"/>
                    <a:pt x="348" y="612"/>
                    <a:pt x="348" y="612"/>
                  </a:cubicBezTo>
                  <a:cubicBezTo>
                    <a:pt x="348" y="613"/>
                    <a:pt x="347" y="613"/>
                    <a:pt x="347" y="614"/>
                  </a:cubicBezTo>
                  <a:cubicBezTo>
                    <a:pt x="347" y="614"/>
                    <a:pt x="348" y="614"/>
                    <a:pt x="348" y="614"/>
                  </a:cubicBezTo>
                  <a:cubicBezTo>
                    <a:pt x="349" y="614"/>
                    <a:pt x="349" y="614"/>
                    <a:pt x="349" y="614"/>
                  </a:cubicBezTo>
                  <a:cubicBezTo>
                    <a:pt x="350" y="614"/>
                    <a:pt x="350" y="615"/>
                    <a:pt x="350" y="614"/>
                  </a:cubicBezTo>
                  <a:cubicBezTo>
                    <a:pt x="350" y="614"/>
                    <a:pt x="350" y="614"/>
                    <a:pt x="350" y="614"/>
                  </a:cubicBezTo>
                  <a:cubicBezTo>
                    <a:pt x="351" y="614"/>
                    <a:pt x="351" y="614"/>
                    <a:pt x="351" y="613"/>
                  </a:cubicBezTo>
                  <a:cubicBezTo>
                    <a:pt x="352" y="613"/>
                    <a:pt x="352" y="613"/>
                    <a:pt x="352" y="613"/>
                  </a:cubicBezTo>
                  <a:cubicBezTo>
                    <a:pt x="352" y="613"/>
                    <a:pt x="352" y="613"/>
                    <a:pt x="352" y="613"/>
                  </a:cubicBezTo>
                  <a:cubicBezTo>
                    <a:pt x="352" y="613"/>
                    <a:pt x="352" y="613"/>
                    <a:pt x="352" y="613"/>
                  </a:cubicBezTo>
                  <a:cubicBezTo>
                    <a:pt x="352" y="613"/>
                    <a:pt x="352" y="613"/>
                    <a:pt x="352" y="613"/>
                  </a:cubicBezTo>
                  <a:cubicBezTo>
                    <a:pt x="352" y="613"/>
                    <a:pt x="351" y="613"/>
                    <a:pt x="351" y="613"/>
                  </a:cubicBezTo>
                  <a:cubicBezTo>
                    <a:pt x="351" y="613"/>
                    <a:pt x="351" y="613"/>
                    <a:pt x="351" y="613"/>
                  </a:cubicBezTo>
                  <a:cubicBezTo>
                    <a:pt x="351" y="613"/>
                    <a:pt x="351" y="613"/>
                    <a:pt x="351" y="613"/>
                  </a:cubicBezTo>
                  <a:cubicBezTo>
                    <a:pt x="351" y="613"/>
                    <a:pt x="351" y="613"/>
                    <a:pt x="351" y="613"/>
                  </a:cubicBezTo>
                  <a:cubicBezTo>
                    <a:pt x="351" y="613"/>
                    <a:pt x="351" y="613"/>
                    <a:pt x="351" y="613"/>
                  </a:cubicBezTo>
                  <a:close/>
                  <a:moveTo>
                    <a:pt x="346" y="617"/>
                  </a:moveTo>
                  <a:cubicBezTo>
                    <a:pt x="346" y="617"/>
                    <a:pt x="346" y="618"/>
                    <a:pt x="346" y="618"/>
                  </a:cubicBezTo>
                  <a:cubicBezTo>
                    <a:pt x="346" y="618"/>
                    <a:pt x="346" y="619"/>
                    <a:pt x="346" y="619"/>
                  </a:cubicBezTo>
                  <a:cubicBezTo>
                    <a:pt x="346" y="619"/>
                    <a:pt x="346" y="619"/>
                    <a:pt x="346" y="619"/>
                  </a:cubicBezTo>
                  <a:cubicBezTo>
                    <a:pt x="346" y="619"/>
                    <a:pt x="346" y="620"/>
                    <a:pt x="346" y="620"/>
                  </a:cubicBezTo>
                  <a:cubicBezTo>
                    <a:pt x="346" y="620"/>
                    <a:pt x="346" y="620"/>
                    <a:pt x="346" y="620"/>
                  </a:cubicBezTo>
                  <a:cubicBezTo>
                    <a:pt x="346" y="620"/>
                    <a:pt x="347" y="620"/>
                    <a:pt x="347" y="620"/>
                  </a:cubicBezTo>
                  <a:cubicBezTo>
                    <a:pt x="347" y="620"/>
                    <a:pt x="347" y="620"/>
                    <a:pt x="347" y="619"/>
                  </a:cubicBezTo>
                  <a:cubicBezTo>
                    <a:pt x="347" y="619"/>
                    <a:pt x="348" y="618"/>
                    <a:pt x="349" y="618"/>
                  </a:cubicBezTo>
                  <a:cubicBezTo>
                    <a:pt x="349" y="617"/>
                    <a:pt x="349" y="616"/>
                    <a:pt x="348" y="616"/>
                  </a:cubicBezTo>
                  <a:cubicBezTo>
                    <a:pt x="347" y="615"/>
                    <a:pt x="347" y="616"/>
                    <a:pt x="346" y="617"/>
                  </a:cubicBezTo>
                  <a:close/>
                  <a:moveTo>
                    <a:pt x="345" y="643"/>
                  </a:moveTo>
                  <a:cubicBezTo>
                    <a:pt x="345" y="643"/>
                    <a:pt x="345" y="643"/>
                    <a:pt x="345" y="643"/>
                  </a:cubicBezTo>
                  <a:cubicBezTo>
                    <a:pt x="345" y="642"/>
                    <a:pt x="345" y="643"/>
                    <a:pt x="345" y="643"/>
                  </a:cubicBezTo>
                  <a:cubicBezTo>
                    <a:pt x="345" y="643"/>
                    <a:pt x="345" y="643"/>
                    <a:pt x="345" y="643"/>
                  </a:cubicBezTo>
                  <a:cubicBezTo>
                    <a:pt x="344" y="644"/>
                    <a:pt x="344" y="644"/>
                    <a:pt x="344" y="644"/>
                  </a:cubicBezTo>
                  <a:cubicBezTo>
                    <a:pt x="344" y="644"/>
                    <a:pt x="344" y="644"/>
                    <a:pt x="344" y="644"/>
                  </a:cubicBezTo>
                  <a:cubicBezTo>
                    <a:pt x="343" y="644"/>
                    <a:pt x="343" y="644"/>
                    <a:pt x="343" y="645"/>
                  </a:cubicBezTo>
                  <a:cubicBezTo>
                    <a:pt x="343" y="645"/>
                    <a:pt x="343" y="645"/>
                    <a:pt x="344" y="645"/>
                  </a:cubicBezTo>
                  <a:cubicBezTo>
                    <a:pt x="344" y="645"/>
                    <a:pt x="344" y="646"/>
                    <a:pt x="344" y="646"/>
                  </a:cubicBezTo>
                  <a:cubicBezTo>
                    <a:pt x="344" y="646"/>
                    <a:pt x="344" y="646"/>
                    <a:pt x="345" y="646"/>
                  </a:cubicBezTo>
                  <a:cubicBezTo>
                    <a:pt x="345" y="646"/>
                    <a:pt x="345" y="646"/>
                    <a:pt x="346" y="646"/>
                  </a:cubicBezTo>
                  <a:cubicBezTo>
                    <a:pt x="347" y="646"/>
                    <a:pt x="347" y="645"/>
                    <a:pt x="348" y="644"/>
                  </a:cubicBezTo>
                  <a:cubicBezTo>
                    <a:pt x="348" y="643"/>
                    <a:pt x="347" y="643"/>
                    <a:pt x="346" y="643"/>
                  </a:cubicBezTo>
                  <a:cubicBezTo>
                    <a:pt x="346" y="643"/>
                    <a:pt x="346" y="643"/>
                    <a:pt x="346" y="643"/>
                  </a:cubicBezTo>
                  <a:cubicBezTo>
                    <a:pt x="346" y="642"/>
                    <a:pt x="345" y="642"/>
                    <a:pt x="345" y="643"/>
                  </a:cubicBezTo>
                  <a:close/>
                  <a:moveTo>
                    <a:pt x="349" y="626"/>
                  </a:moveTo>
                  <a:cubicBezTo>
                    <a:pt x="349" y="626"/>
                    <a:pt x="350" y="627"/>
                    <a:pt x="350" y="627"/>
                  </a:cubicBezTo>
                  <a:cubicBezTo>
                    <a:pt x="351" y="627"/>
                    <a:pt x="351" y="626"/>
                    <a:pt x="351" y="626"/>
                  </a:cubicBezTo>
                  <a:cubicBezTo>
                    <a:pt x="350" y="626"/>
                    <a:pt x="351" y="625"/>
                    <a:pt x="351" y="625"/>
                  </a:cubicBezTo>
                  <a:cubicBezTo>
                    <a:pt x="351" y="625"/>
                    <a:pt x="352" y="625"/>
                    <a:pt x="352" y="625"/>
                  </a:cubicBezTo>
                  <a:cubicBezTo>
                    <a:pt x="352" y="625"/>
                    <a:pt x="352" y="625"/>
                    <a:pt x="352" y="625"/>
                  </a:cubicBezTo>
                  <a:cubicBezTo>
                    <a:pt x="352" y="625"/>
                    <a:pt x="352" y="625"/>
                    <a:pt x="352" y="625"/>
                  </a:cubicBezTo>
                  <a:cubicBezTo>
                    <a:pt x="352" y="625"/>
                    <a:pt x="352" y="625"/>
                    <a:pt x="352" y="624"/>
                  </a:cubicBezTo>
                  <a:cubicBezTo>
                    <a:pt x="352" y="623"/>
                    <a:pt x="351" y="623"/>
                    <a:pt x="349" y="623"/>
                  </a:cubicBezTo>
                  <a:cubicBezTo>
                    <a:pt x="349" y="624"/>
                    <a:pt x="349" y="624"/>
                    <a:pt x="349" y="624"/>
                  </a:cubicBezTo>
                  <a:cubicBezTo>
                    <a:pt x="348" y="624"/>
                    <a:pt x="348" y="624"/>
                    <a:pt x="348" y="624"/>
                  </a:cubicBezTo>
                  <a:cubicBezTo>
                    <a:pt x="348" y="624"/>
                    <a:pt x="348" y="624"/>
                    <a:pt x="348" y="624"/>
                  </a:cubicBezTo>
                  <a:cubicBezTo>
                    <a:pt x="348" y="624"/>
                    <a:pt x="347" y="624"/>
                    <a:pt x="347" y="624"/>
                  </a:cubicBezTo>
                  <a:cubicBezTo>
                    <a:pt x="346" y="625"/>
                    <a:pt x="346" y="625"/>
                    <a:pt x="346" y="625"/>
                  </a:cubicBezTo>
                  <a:cubicBezTo>
                    <a:pt x="346" y="626"/>
                    <a:pt x="347" y="627"/>
                    <a:pt x="347" y="626"/>
                  </a:cubicBezTo>
                  <a:cubicBezTo>
                    <a:pt x="348" y="626"/>
                    <a:pt x="348" y="626"/>
                    <a:pt x="349" y="626"/>
                  </a:cubicBezTo>
                  <a:close/>
                  <a:moveTo>
                    <a:pt x="348" y="634"/>
                  </a:moveTo>
                  <a:cubicBezTo>
                    <a:pt x="349" y="634"/>
                    <a:pt x="349" y="635"/>
                    <a:pt x="350" y="635"/>
                  </a:cubicBezTo>
                  <a:cubicBezTo>
                    <a:pt x="350" y="636"/>
                    <a:pt x="350" y="636"/>
                    <a:pt x="350" y="636"/>
                  </a:cubicBezTo>
                  <a:cubicBezTo>
                    <a:pt x="351" y="636"/>
                    <a:pt x="351" y="636"/>
                    <a:pt x="352" y="635"/>
                  </a:cubicBezTo>
                  <a:cubicBezTo>
                    <a:pt x="352" y="635"/>
                    <a:pt x="352" y="635"/>
                    <a:pt x="352" y="635"/>
                  </a:cubicBezTo>
                  <a:cubicBezTo>
                    <a:pt x="353" y="634"/>
                    <a:pt x="353" y="633"/>
                    <a:pt x="354" y="632"/>
                  </a:cubicBezTo>
                  <a:cubicBezTo>
                    <a:pt x="354" y="632"/>
                    <a:pt x="354" y="631"/>
                    <a:pt x="353" y="631"/>
                  </a:cubicBezTo>
                  <a:cubicBezTo>
                    <a:pt x="353" y="631"/>
                    <a:pt x="352" y="631"/>
                    <a:pt x="352" y="631"/>
                  </a:cubicBezTo>
                  <a:cubicBezTo>
                    <a:pt x="352" y="631"/>
                    <a:pt x="351" y="633"/>
                    <a:pt x="351" y="633"/>
                  </a:cubicBezTo>
                  <a:cubicBezTo>
                    <a:pt x="350" y="632"/>
                    <a:pt x="349" y="631"/>
                    <a:pt x="348" y="632"/>
                  </a:cubicBezTo>
                  <a:cubicBezTo>
                    <a:pt x="348" y="633"/>
                    <a:pt x="348" y="633"/>
                    <a:pt x="348" y="634"/>
                  </a:cubicBezTo>
                  <a:close/>
                  <a:moveTo>
                    <a:pt x="355" y="595"/>
                  </a:moveTo>
                  <a:cubicBezTo>
                    <a:pt x="355" y="595"/>
                    <a:pt x="355" y="595"/>
                    <a:pt x="355" y="595"/>
                  </a:cubicBezTo>
                  <a:cubicBezTo>
                    <a:pt x="356" y="595"/>
                    <a:pt x="356" y="594"/>
                    <a:pt x="356" y="594"/>
                  </a:cubicBezTo>
                  <a:cubicBezTo>
                    <a:pt x="357" y="592"/>
                    <a:pt x="359" y="591"/>
                    <a:pt x="359" y="589"/>
                  </a:cubicBezTo>
                  <a:cubicBezTo>
                    <a:pt x="359" y="589"/>
                    <a:pt x="359" y="589"/>
                    <a:pt x="358" y="589"/>
                  </a:cubicBezTo>
                  <a:cubicBezTo>
                    <a:pt x="358" y="589"/>
                    <a:pt x="357" y="590"/>
                    <a:pt x="357" y="590"/>
                  </a:cubicBezTo>
                  <a:cubicBezTo>
                    <a:pt x="356" y="590"/>
                    <a:pt x="356" y="590"/>
                    <a:pt x="356" y="590"/>
                  </a:cubicBezTo>
                  <a:cubicBezTo>
                    <a:pt x="356" y="591"/>
                    <a:pt x="355" y="591"/>
                    <a:pt x="354" y="591"/>
                  </a:cubicBezTo>
                  <a:cubicBezTo>
                    <a:pt x="354" y="591"/>
                    <a:pt x="354" y="589"/>
                    <a:pt x="355" y="589"/>
                  </a:cubicBezTo>
                  <a:cubicBezTo>
                    <a:pt x="355" y="589"/>
                    <a:pt x="355" y="589"/>
                    <a:pt x="355" y="588"/>
                  </a:cubicBezTo>
                  <a:cubicBezTo>
                    <a:pt x="354" y="587"/>
                    <a:pt x="355" y="587"/>
                    <a:pt x="355" y="587"/>
                  </a:cubicBezTo>
                  <a:cubicBezTo>
                    <a:pt x="357" y="586"/>
                    <a:pt x="357" y="585"/>
                    <a:pt x="357" y="583"/>
                  </a:cubicBezTo>
                  <a:cubicBezTo>
                    <a:pt x="358" y="582"/>
                    <a:pt x="358" y="581"/>
                    <a:pt x="358" y="581"/>
                  </a:cubicBezTo>
                  <a:cubicBezTo>
                    <a:pt x="359" y="580"/>
                    <a:pt x="359" y="580"/>
                    <a:pt x="359" y="580"/>
                  </a:cubicBezTo>
                  <a:cubicBezTo>
                    <a:pt x="359" y="580"/>
                    <a:pt x="359" y="579"/>
                    <a:pt x="359" y="579"/>
                  </a:cubicBezTo>
                  <a:cubicBezTo>
                    <a:pt x="360" y="578"/>
                    <a:pt x="359" y="578"/>
                    <a:pt x="361" y="578"/>
                  </a:cubicBezTo>
                  <a:cubicBezTo>
                    <a:pt x="361" y="578"/>
                    <a:pt x="362" y="578"/>
                    <a:pt x="363" y="579"/>
                  </a:cubicBezTo>
                  <a:cubicBezTo>
                    <a:pt x="363" y="579"/>
                    <a:pt x="364" y="580"/>
                    <a:pt x="364" y="580"/>
                  </a:cubicBezTo>
                  <a:cubicBezTo>
                    <a:pt x="365" y="579"/>
                    <a:pt x="364" y="578"/>
                    <a:pt x="364" y="577"/>
                  </a:cubicBezTo>
                  <a:cubicBezTo>
                    <a:pt x="363" y="577"/>
                    <a:pt x="363" y="576"/>
                    <a:pt x="362" y="576"/>
                  </a:cubicBezTo>
                  <a:cubicBezTo>
                    <a:pt x="361" y="575"/>
                    <a:pt x="362" y="574"/>
                    <a:pt x="362" y="573"/>
                  </a:cubicBezTo>
                  <a:cubicBezTo>
                    <a:pt x="362" y="572"/>
                    <a:pt x="362" y="572"/>
                    <a:pt x="362" y="572"/>
                  </a:cubicBezTo>
                  <a:cubicBezTo>
                    <a:pt x="362" y="572"/>
                    <a:pt x="361" y="572"/>
                    <a:pt x="361" y="572"/>
                  </a:cubicBezTo>
                  <a:cubicBezTo>
                    <a:pt x="361" y="572"/>
                    <a:pt x="361" y="572"/>
                    <a:pt x="361" y="572"/>
                  </a:cubicBezTo>
                  <a:cubicBezTo>
                    <a:pt x="361" y="572"/>
                    <a:pt x="360" y="571"/>
                    <a:pt x="360" y="571"/>
                  </a:cubicBezTo>
                  <a:cubicBezTo>
                    <a:pt x="360" y="571"/>
                    <a:pt x="359" y="571"/>
                    <a:pt x="359" y="571"/>
                  </a:cubicBezTo>
                  <a:cubicBezTo>
                    <a:pt x="359" y="572"/>
                    <a:pt x="360" y="573"/>
                    <a:pt x="359" y="574"/>
                  </a:cubicBezTo>
                  <a:cubicBezTo>
                    <a:pt x="359" y="575"/>
                    <a:pt x="359" y="575"/>
                    <a:pt x="359" y="576"/>
                  </a:cubicBezTo>
                  <a:cubicBezTo>
                    <a:pt x="359" y="576"/>
                    <a:pt x="359" y="577"/>
                    <a:pt x="359" y="577"/>
                  </a:cubicBezTo>
                  <a:cubicBezTo>
                    <a:pt x="358" y="578"/>
                    <a:pt x="356" y="579"/>
                    <a:pt x="356" y="581"/>
                  </a:cubicBezTo>
                  <a:cubicBezTo>
                    <a:pt x="356" y="582"/>
                    <a:pt x="355" y="585"/>
                    <a:pt x="354" y="585"/>
                  </a:cubicBezTo>
                  <a:cubicBezTo>
                    <a:pt x="353" y="585"/>
                    <a:pt x="353" y="585"/>
                    <a:pt x="352" y="586"/>
                  </a:cubicBezTo>
                  <a:cubicBezTo>
                    <a:pt x="352" y="587"/>
                    <a:pt x="352" y="588"/>
                    <a:pt x="351" y="588"/>
                  </a:cubicBezTo>
                  <a:cubicBezTo>
                    <a:pt x="351" y="588"/>
                    <a:pt x="350" y="589"/>
                    <a:pt x="350" y="589"/>
                  </a:cubicBezTo>
                  <a:cubicBezTo>
                    <a:pt x="350" y="589"/>
                    <a:pt x="349" y="589"/>
                    <a:pt x="349" y="589"/>
                  </a:cubicBezTo>
                  <a:cubicBezTo>
                    <a:pt x="349" y="588"/>
                    <a:pt x="349" y="588"/>
                    <a:pt x="349" y="589"/>
                  </a:cubicBezTo>
                  <a:cubicBezTo>
                    <a:pt x="348" y="590"/>
                    <a:pt x="347" y="592"/>
                    <a:pt x="346" y="593"/>
                  </a:cubicBezTo>
                  <a:cubicBezTo>
                    <a:pt x="345" y="593"/>
                    <a:pt x="345" y="594"/>
                    <a:pt x="345" y="594"/>
                  </a:cubicBezTo>
                  <a:cubicBezTo>
                    <a:pt x="344" y="595"/>
                    <a:pt x="343" y="595"/>
                    <a:pt x="342" y="596"/>
                  </a:cubicBezTo>
                  <a:cubicBezTo>
                    <a:pt x="342" y="596"/>
                    <a:pt x="341" y="598"/>
                    <a:pt x="341" y="599"/>
                  </a:cubicBezTo>
                  <a:cubicBezTo>
                    <a:pt x="342" y="599"/>
                    <a:pt x="343" y="599"/>
                    <a:pt x="343" y="599"/>
                  </a:cubicBezTo>
                  <a:cubicBezTo>
                    <a:pt x="343" y="599"/>
                    <a:pt x="343" y="599"/>
                    <a:pt x="343" y="600"/>
                  </a:cubicBezTo>
                  <a:cubicBezTo>
                    <a:pt x="343" y="600"/>
                    <a:pt x="344" y="601"/>
                    <a:pt x="343" y="601"/>
                  </a:cubicBezTo>
                  <a:cubicBezTo>
                    <a:pt x="343" y="602"/>
                    <a:pt x="343" y="602"/>
                    <a:pt x="343" y="602"/>
                  </a:cubicBezTo>
                  <a:cubicBezTo>
                    <a:pt x="343" y="603"/>
                    <a:pt x="343" y="603"/>
                    <a:pt x="344" y="604"/>
                  </a:cubicBezTo>
                  <a:cubicBezTo>
                    <a:pt x="345" y="604"/>
                    <a:pt x="344" y="604"/>
                    <a:pt x="344" y="605"/>
                  </a:cubicBezTo>
                  <a:cubicBezTo>
                    <a:pt x="344" y="606"/>
                    <a:pt x="344" y="606"/>
                    <a:pt x="344" y="606"/>
                  </a:cubicBezTo>
                  <a:cubicBezTo>
                    <a:pt x="344" y="606"/>
                    <a:pt x="345" y="606"/>
                    <a:pt x="345" y="607"/>
                  </a:cubicBezTo>
                  <a:cubicBezTo>
                    <a:pt x="345" y="607"/>
                    <a:pt x="345" y="608"/>
                    <a:pt x="344" y="608"/>
                  </a:cubicBezTo>
                  <a:cubicBezTo>
                    <a:pt x="343" y="608"/>
                    <a:pt x="342" y="608"/>
                    <a:pt x="342" y="608"/>
                  </a:cubicBezTo>
                  <a:cubicBezTo>
                    <a:pt x="342" y="608"/>
                    <a:pt x="341" y="609"/>
                    <a:pt x="341" y="609"/>
                  </a:cubicBezTo>
                  <a:cubicBezTo>
                    <a:pt x="341" y="609"/>
                    <a:pt x="341" y="609"/>
                    <a:pt x="341" y="609"/>
                  </a:cubicBezTo>
                  <a:cubicBezTo>
                    <a:pt x="341" y="610"/>
                    <a:pt x="340" y="609"/>
                    <a:pt x="340" y="608"/>
                  </a:cubicBezTo>
                  <a:cubicBezTo>
                    <a:pt x="340" y="608"/>
                    <a:pt x="340" y="608"/>
                    <a:pt x="340" y="608"/>
                  </a:cubicBezTo>
                  <a:cubicBezTo>
                    <a:pt x="340" y="608"/>
                    <a:pt x="340" y="608"/>
                    <a:pt x="340" y="608"/>
                  </a:cubicBezTo>
                  <a:cubicBezTo>
                    <a:pt x="340" y="608"/>
                    <a:pt x="340" y="608"/>
                    <a:pt x="340" y="609"/>
                  </a:cubicBezTo>
                  <a:cubicBezTo>
                    <a:pt x="340" y="608"/>
                    <a:pt x="338" y="609"/>
                    <a:pt x="338" y="609"/>
                  </a:cubicBezTo>
                  <a:cubicBezTo>
                    <a:pt x="338" y="610"/>
                    <a:pt x="337" y="610"/>
                    <a:pt x="336" y="610"/>
                  </a:cubicBezTo>
                  <a:cubicBezTo>
                    <a:pt x="336" y="610"/>
                    <a:pt x="335" y="610"/>
                    <a:pt x="335" y="610"/>
                  </a:cubicBezTo>
                  <a:cubicBezTo>
                    <a:pt x="335" y="611"/>
                    <a:pt x="335" y="611"/>
                    <a:pt x="335" y="611"/>
                  </a:cubicBezTo>
                  <a:cubicBezTo>
                    <a:pt x="335" y="611"/>
                    <a:pt x="335" y="611"/>
                    <a:pt x="335" y="611"/>
                  </a:cubicBezTo>
                  <a:cubicBezTo>
                    <a:pt x="335" y="611"/>
                    <a:pt x="335" y="611"/>
                    <a:pt x="335" y="612"/>
                  </a:cubicBezTo>
                  <a:cubicBezTo>
                    <a:pt x="336" y="612"/>
                    <a:pt x="336" y="612"/>
                    <a:pt x="337" y="613"/>
                  </a:cubicBezTo>
                  <a:cubicBezTo>
                    <a:pt x="338" y="614"/>
                    <a:pt x="336" y="614"/>
                    <a:pt x="336" y="615"/>
                  </a:cubicBezTo>
                  <a:cubicBezTo>
                    <a:pt x="335" y="616"/>
                    <a:pt x="335" y="618"/>
                    <a:pt x="335" y="619"/>
                  </a:cubicBezTo>
                  <a:cubicBezTo>
                    <a:pt x="336" y="619"/>
                    <a:pt x="336" y="620"/>
                    <a:pt x="336" y="620"/>
                  </a:cubicBezTo>
                  <a:cubicBezTo>
                    <a:pt x="337" y="619"/>
                    <a:pt x="337" y="618"/>
                    <a:pt x="337" y="617"/>
                  </a:cubicBezTo>
                  <a:cubicBezTo>
                    <a:pt x="337" y="615"/>
                    <a:pt x="338" y="615"/>
                    <a:pt x="340" y="615"/>
                  </a:cubicBezTo>
                  <a:cubicBezTo>
                    <a:pt x="340" y="615"/>
                    <a:pt x="340" y="615"/>
                    <a:pt x="340" y="614"/>
                  </a:cubicBezTo>
                  <a:cubicBezTo>
                    <a:pt x="340" y="612"/>
                    <a:pt x="343" y="613"/>
                    <a:pt x="344" y="612"/>
                  </a:cubicBezTo>
                  <a:cubicBezTo>
                    <a:pt x="344" y="611"/>
                    <a:pt x="344" y="610"/>
                    <a:pt x="345" y="610"/>
                  </a:cubicBezTo>
                  <a:cubicBezTo>
                    <a:pt x="345" y="609"/>
                    <a:pt x="346" y="609"/>
                    <a:pt x="347" y="608"/>
                  </a:cubicBezTo>
                  <a:cubicBezTo>
                    <a:pt x="347" y="608"/>
                    <a:pt x="347" y="608"/>
                    <a:pt x="348" y="608"/>
                  </a:cubicBezTo>
                  <a:cubicBezTo>
                    <a:pt x="348" y="607"/>
                    <a:pt x="348" y="607"/>
                    <a:pt x="349" y="607"/>
                  </a:cubicBezTo>
                  <a:cubicBezTo>
                    <a:pt x="350" y="607"/>
                    <a:pt x="350" y="606"/>
                    <a:pt x="350" y="606"/>
                  </a:cubicBezTo>
                  <a:cubicBezTo>
                    <a:pt x="350" y="605"/>
                    <a:pt x="350" y="605"/>
                    <a:pt x="350" y="604"/>
                  </a:cubicBezTo>
                  <a:cubicBezTo>
                    <a:pt x="350" y="603"/>
                    <a:pt x="352" y="603"/>
                    <a:pt x="352" y="602"/>
                  </a:cubicBezTo>
                  <a:cubicBezTo>
                    <a:pt x="353" y="602"/>
                    <a:pt x="353" y="602"/>
                    <a:pt x="353" y="602"/>
                  </a:cubicBezTo>
                  <a:cubicBezTo>
                    <a:pt x="352" y="602"/>
                    <a:pt x="352" y="601"/>
                    <a:pt x="351" y="601"/>
                  </a:cubicBezTo>
                  <a:cubicBezTo>
                    <a:pt x="351" y="600"/>
                    <a:pt x="350" y="600"/>
                    <a:pt x="349" y="600"/>
                  </a:cubicBezTo>
                  <a:cubicBezTo>
                    <a:pt x="349" y="600"/>
                    <a:pt x="350" y="599"/>
                    <a:pt x="350" y="599"/>
                  </a:cubicBezTo>
                  <a:cubicBezTo>
                    <a:pt x="350" y="599"/>
                    <a:pt x="350" y="598"/>
                    <a:pt x="351" y="598"/>
                  </a:cubicBezTo>
                  <a:cubicBezTo>
                    <a:pt x="352" y="598"/>
                    <a:pt x="352" y="597"/>
                    <a:pt x="353" y="597"/>
                  </a:cubicBezTo>
                  <a:cubicBezTo>
                    <a:pt x="354" y="596"/>
                    <a:pt x="355" y="596"/>
                    <a:pt x="355" y="595"/>
                  </a:cubicBezTo>
                  <a:close/>
                  <a:moveTo>
                    <a:pt x="336" y="638"/>
                  </a:moveTo>
                  <a:cubicBezTo>
                    <a:pt x="336" y="638"/>
                    <a:pt x="336" y="638"/>
                    <a:pt x="336" y="638"/>
                  </a:cubicBezTo>
                  <a:cubicBezTo>
                    <a:pt x="336" y="638"/>
                    <a:pt x="336" y="639"/>
                    <a:pt x="337" y="638"/>
                  </a:cubicBezTo>
                  <a:cubicBezTo>
                    <a:pt x="337" y="637"/>
                    <a:pt x="337" y="637"/>
                    <a:pt x="337" y="636"/>
                  </a:cubicBezTo>
                  <a:cubicBezTo>
                    <a:pt x="338" y="636"/>
                    <a:pt x="338" y="635"/>
                    <a:pt x="338" y="635"/>
                  </a:cubicBezTo>
                  <a:cubicBezTo>
                    <a:pt x="338" y="634"/>
                    <a:pt x="338" y="634"/>
                    <a:pt x="338" y="634"/>
                  </a:cubicBezTo>
                  <a:cubicBezTo>
                    <a:pt x="338" y="633"/>
                    <a:pt x="337" y="633"/>
                    <a:pt x="336" y="632"/>
                  </a:cubicBezTo>
                  <a:cubicBezTo>
                    <a:pt x="336" y="632"/>
                    <a:pt x="336" y="631"/>
                    <a:pt x="335" y="631"/>
                  </a:cubicBezTo>
                  <a:cubicBezTo>
                    <a:pt x="335" y="631"/>
                    <a:pt x="335" y="631"/>
                    <a:pt x="334" y="632"/>
                  </a:cubicBezTo>
                  <a:cubicBezTo>
                    <a:pt x="334" y="632"/>
                    <a:pt x="334" y="632"/>
                    <a:pt x="334" y="632"/>
                  </a:cubicBezTo>
                  <a:cubicBezTo>
                    <a:pt x="334" y="633"/>
                    <a:pt x="334" y="633"/>
                    <a:pt x="334" y="634"/>
                  </a:cubicBezTo>
                  <a:cubicBezTo>
                    <a:pt x="333" y="634"/>
                    <a:pt x="333" y="635"/>
                    <a:pt x="334" y="635"/>
                  </a:cubicBezTo>
                  <a:cubicBezTo>
                    <a:pt x="334" y="635"/>
                    <a:pt x="335" y="635"/>
                    <a:pt x="335" y="635"/>
                  </a:cubicBezTo>
                  <a:cubicBezTo>
                    <a:pt x="336" y="636"/>
                    <a:pt x="336" y="637"/>
                    <a:pt x="336" y="638"/>
                  </a:cubicBezTo>
                  <a:cubicBezTo>
                    <a:pt x="336" y="638"/>
                    <a:pt x="336" y="638"/>
                    <a:pt x="336" y="638"/>
                  </a:cubicBezTo>
                  <a:close/>
                  <a:moveTo>
                    <a:pt x="329" y="566"/>
                  </a:moveTo>
                  <a:cubicBezTo>
                    <a:pt x="329" y="567"/>
                    <a:pt x="330" y="567"/>
                    <a:pt x="331" y="567"/>
                  </a:cubicBezTo>
                  <a:cubicBezTo>
                    <a:pt x="331" y="567"/>
                    <a:pt x="331" y="567"/>
                    <a:pt x="331" y="566"/>
                  </a:cubicBezTo>
                  <a:cubicBezTo>
                    <a:pt x="331" y="566"/>
                    <a:pt x="332" y="566"/>
                    <a:pt x="332" y="566"/>
                  </a:cubicBezTo>
                  <a:cubicBezTo>
                    <a:pt x="333" y="566"/>
                    <a:pt x="333" y="566"/>
                    <a:pt x="334" y="566"/>
                  </a:cubicBezTo>
                  <a:cubicBezTo>
                    <a:pt x="334" y="565"/>
                    <a:pt x="334" y="564"/>
                    <a:pt x="334" y="564"/>
                  </a:cubicBezTo>
                  <a:cubicBezTo>
                    <a:pt x="334" y="563"/>
                    <a:pt x="333" y="563"/>
                    <a:pt x="333" y="563"/>
                  </a:cubicBezTo>
                  <a:cubicBezTo>
                    <a:pt x="332" y="563"/>
                    <a:pt x="332" y="563"/>
                    <a:pt x="331" y="563"/>
                  </a:cubicBezTo>
                  <a:cubicBezTo>
                    <a:pt x="330" y="563"/>
                    <a:pt x="329" y="563"/>
                    <a:pt x="329" y="563"/>
                  </a:cubicBezTo>
                  <a:cubicBezTo>
                    <a:pt x="328" y="564"/>
                    <a:pt x="328" y="564"/>
                    <a:pt x="327" y="564"/>
                  </a:cubicBezTo>
                  <a:cubicBezTo>
                    <a:pt x="327" y="563"/>
                    <a:pt x="326" y="564"/>
                    <a:pt x="325" y="564"/>
                  </a:cubicBezTo>
                  <a:cubicBezTo>
                    <a:pt x="325" y="564"/>
                    <a:pt x="325" y="564"/>
                    <a:pt x="325" y="565"/>
                  </a:cubicBezTo>
                  <a:cubicBezTo>
                    <a:pt x="324" y="566"/>
                    <a:pt x="324" y="566"/>
                    <a:pt x="323" y="567"/>
                  </a:cubicBezTo>
                  <a:cubicBezTo>
                    <a:pt x="322" y="568"/>
                    <a:pt x="323" y="569"/>
                    <a:pt x="323" y="571"/>
                  </a:cubicBezTo>
                  <a:cubicBezTo>
                    <a:pt x="324" y="571"/>
                    <a:pt x="324" y="571"/>
                    <a:pt x="324" y="570"/>
                  </a:cubicBezTo>
                  <a:cubicBezTo>
                    <a:pt x="324" y="570"/>
                    <a:pt x="324" y="568"/>
                    <a:pt x="325" y="568"/>
                  </a:cubicBezTo>
                  <a:cubicBezTo>
                    <a:pt x="325" y="568"/>
                    <a:pt x="325" y="568"/>
                    <a:pt x="325" y="568"/>
                  </a:cubicBezTo>
                  <a:cubicBezTo>
                    <a:pt x="325" y="567"/>
                    <a:pt x="326" y="567"/>
                    <a:pt x="326" y="567"/>
                  </a:cubicBezTo>
                  <a:cubicBezTo>
                    <a:pt x="327" y="567"/>
                    <a:pt x="328" y="565"/>
                    <a:pt x="329" y="566"/>
                  </a:cubicBezTo>
                  <a:close/>
                  <a:moveTo>
                    <a:pt x="329" y="577"/>
                  </a:moveTo>
                  <a:cubicBezTo>
                    <a:pt x="329" y="577"/>
                    <a:pt x="329" y="577"/>
                    <a:pt x="329" y="577"/>
                  </a:cubicBezTo>
                  <a:cubicBezTo>
                    <a:pt x="328" y="577"/>
                    <a:pt x="328" y="577"/>
                    <a:pt x="327" y="577"/>
                  </a:cubicBezTo>
                  <a:cubicBezTo>
                    <a:pt x="327" y="577"/>
                    <a:pt x="327" y="577"/>
                    <a:pt x="327" y="577"/>
                  </a:cubicBezTo>
                  <a:cubicBezTo>
                    <a:pt x="327" y="577"/>
                    <a:pt x="326" y="577"/>
                    <a:pt x="326" y="578"/>
                  </a:cubicBezTo>
                  <a:cubicBezTo>
                    <a:pt x="326" y="578"/>
                    <a:pt x="325" y="579"/>
                    <a:pt x="325" y="579"/>
                  </a:cubicBezTo>
                  <a:cubicBezTo>
                    <a:pt x="325" y="579"/>
                    <a:pt x="324" y="580"/>
                    <a:pt x="324" y="580"/>
                  </a:cubicBezTo>
                  <a:cubicBezTo>
                    <a:pt x="324" y="581"/>
                    <a:pt x="327" y="581"/>
                    <a:pt x="328" y="581"/>
                  </a:cubicBezTo>
                  <a:cubicBezTo>
                    <a:pt x="328" y="581"/>
                    <a:pt x="328" y="581"/>
                    <a:pt x="328" y="580"/>
                  </a:cubicBezTo>
                  <a:cubicBezTo>
                    <a:pt x="328" y="580"/>
                    <a:pt x="328" y="580"/>
                    <a:pt x="328" y="580"/>
                  </a:cubicBezTo>
                  <a:cubicBezTo>
                    <a:pt x="328" y="579"/>
                    <a:pt x="328" y="579"/>
                    <a:pt x="329" y="578"/>
                  </a:cubicBezTo>
                  <a:cubicBezTo>
                    <a:pt x="329" y="578"/>
                    <a:pt x="329" y="578"/>
                    <a:pt x="329" y="577"/>
                  </a:cubicBezTo>
                  <a:close/>
                  <a:moveTo>
                    <a:pt x="317" y="510"/>
                  </a:moveTo>
                  <a:cubicBezTo>
                    <a:pt x="317" y="510"/>
                    <a:pt x="317" y="510"/>
                    <a:pt x="317" y="510"/>
                  </a:cubicBezTo>
                  <a:cubicBezTo>
                    <a:pt x="317" y="510"/>
                    <a:pt x="317" y="510"/>
                    <a:pt x="317" y="510"/>
                  </a:cubicBezTo>
                  <a:cubicBezTo>
                    <a:pt x="317" y="510"/>
                    <a:pt x="317" y="510"/>
                    <a:pt x="317" y="510"/>
                  </a:cubicBezTo>
                  <a:cubicBezTo>
                    <a:pt x="317" y="510"/>
                    <a:pt x="316" y="510"/>
                    <a:pt x="316" y="510"/>
                  </a:cubicBezTo>
                  <a:cubicBezTo>
                    <a:pt x="316" y="510"/>
                    <a:pt x="315" y="510"/>
                    <a:pt x="315" y="510"/>
                  </a:cubicBezTo>
                  <a:cubicBezTo>
                    <a:pt x="314" y="511"/>
                    <a:pt x="313" y="511"/>
                    <a:pt x="313" y="512"/>
                  </a:cubicBezTo>
                  <a:cubicBezTo>
                    <a:pt x="311" y="513"/>
                    <a:pt x="309" y="512"/>
                    <a:pt x="308" y="510"/>
                  </a:cubicBezTo>
                  <a:cubicBezTo>
                    <a:pt x="308" y="510"/>
                    <a:pt x="308" y="510"/>
                    <a:pt x="308" y="510"/>
                  </a:cubicBezTo>
                  <a:cubicBezTo>
                    <a:pt x="307" y="510"/>
                    <a:pt x="307" y="510"/>
                    <a:pt x="307" y="511"/>
                  </a:cubicBezTo>
                  <a:cubicBezTo>
                    <a:pt x="307" y="511"/>
                    <a:pt x="306" y="511"/>
                    <a:pt x="305" y="511"/>
                  </a:cubicBezTo>
                  <a:cubicBezTo>
                    <a:pt x="304" y="512"/>
                    <a:pt x="303" y="511"/>
                    <a:pt x="304" y="510"/>
                  </a:cubicBezTo>
                  <a:cubicBezTo>
                    <a:pt x="304" y="510"/>
                    <a:pt x="305" y="510"/>
                    <a:pt x="305" y="510"/>
                  </a:cubicBezTo>
                  <a:cubicBezTo>
                    <a:pt x="307" y="509"/>
                    <a:pt x="307" y="508"/>
                    <a:pt x="307" y="507"/>
                  </a:cubicBezTo>
                  <a:cubicBezTo>
                    <a:pt x="308" y="507"/>
                    <a:pt x="309" y="507"/>
                    <a:pt x="309" y="506"/>
                  </a:cubicBezTo>
                  <a:cubicBezTo>
                    <a:pt x="310" y="506"/>
                    <a:pt x="311" y="505"/>
                    <a:pt x="311" y="505"/>
                  </a:cubicBezTo>
                  <a:cubicBezTo>
                    <a:pt x="312" y="504"/>
                    <a:pt x="311" y="504"/>
                    <a:pt x="311" y="504"/>
                  </a:cubicBezTo>
                  <a:cubicBezTo>
                    <a:pt x="310" y="505"/>
                    <a:pt x="309" y="505"/>
                    <a:pt x="308" y="505"/>
                  </a:cubicBezTo>
                  <a:cubicBezTo>
                    <a:pt x="307" y="506"/>
                    <a:pt x="306" y="506"/>
                    <a:pt x="306" y="507"/>
                  </a:cubicBezTo>
                  <a:cubicBezTo>
                    <a:pt x="305" y="508"/>
                    <a:pt x="305" y="509"/>
                    <a:pt x="303" y="509"/>
                  </a:cubicBezTo>
                  <a:cubicBezTo>
                    <a:pt x="302" y="509"/>
                    <a:pt x="302" y="509"/>
                    <a:pt x="302" y="510"/>
                  </a:cubicBezTo>
                  <a:cubicBezTo>
                    <a:pt x="302" y="511"/>
                    <a:pt x="298" y="512"/>
                    <a:pt x="300" y="513"/>
                  </a:cubicBezTo>
                  <a:cubicBezTo>
                    <a:pt x="301" y="513"/>
                    <a:pt x="301" y="513"/>
                    <a:pt x="301" y="514"/>
                  </a:cubicBezTo>
                  <a:cubicBezTo>
                    <a:pt x="302" y="514"/>
                    <a:pt x="302" y="514"/>
                    <a:pt x="302" y="514"/>
                  </a:cubicBezTo>
                  <a:cubicBezTo>
                    <a:pt x="303" y="514"/>
                    <a:pt x="303" y="516"/>
                    <a:pt x="303" y="516"/>
                  </a:cubicBezTo>
                  <a:cubicBezTo>
                    <a:pt x="302" y="516"/>
                    <a:pt x="302" y="517"/>
                    <a:pt x="302" y="517"/>
                  </a:cubicBezTo>
                  <a:cubicBezTo>
                    <a:pt x="301" y="517"/>
                    <a:pt x="302" y="518"/>
                    <a:pt x="302" y="518"/>
                  </a:cubicBezTo>
                  <a:cubicBezTo>
                    <a:pt x="302" y="518"/>
                    <a:pt x="302" y="518"/>
                    <a:pt x="302" y="518"/>
                  </a:cubicBezTo>
                  <a:cubicBezTo>
                    <a:pt x="303" y="517"/>
                    <a:pt x="305" y="517"/>
                    <a:pt x="305" y="516"/>
                  </a:cubicBezTo>
                  <a:cubicBezTo>
                    <a:pt x="305" y="515"/>
                    <a:pt x="305" y="515"/>
                    <a:pt x="305" y="514"/>
                  </a:cubicBezTo>
                  <a:cubicBezTo>
                    <a:pt x="306" y="514"/>
                    <a:pt x="306" y="513"/>
                    <a:pt x="306" y="513"/>
                  </a:cubicBezTo>
                  <a:cubicBezTo>
                    <a:pt x="308" y="512"/>
                    <a:pt x="310" y="513"/>
                    <a:pt x="311" y="513"/>
                  </a:cubicBezTo>
                  <a:cubicBezTo>
                    <a:pt x="312" y="514"/>
                    <a:pt x="313" y="513"/>
                    <a:pt x="313" y="513"/>
                  </a:cubicBezTo>
                  <a:cubicBezTo>
                    <a:pt x="314" y="512"/>
                    <a:pt x="314" y="512"/>
                    <a:pt x="315" y="512"/>
                  </a:cubicBezTo>
                  <a:cubicBezTo>
                    <a:pt x="315" y="511"/>
                    <a:pt x="315" y="511"/>
                    <a:pt x="315" y="511"/>
                  </a:cubicBezTo>
                  <a:cubicBezTo>
                    <a:pt x="316" y="511"/>
                    <a:pt x="316" y="511"/>
                    <a:pt x="317" y="510"/>
                  </a:cubicBezTo>
                  <a:cubicBezTo>
                    <a:pt x="317" y="510"/>
                    <a:pt x="317" y="510"/>
                    <a:pt x="317" y="510"/>
                  </a:cubicBezTo>
                  <a:close/>
                  <a:moveTo>
                    <a:pt x="292" y="538"/>
                  </a:moveTo>
                  <a:cubicBezTo>
                    <a:pt x="292" y="538"/>
                    <a:pt x="292" y="539"/>
                    <a:pt x="292" y="539"/>
                  </a:cubicBezTo>
                  <a:cubicBezTo>
                    <a:pt x="292" y="539"/>
                    <a:pt x="292" y="540"/>
                    <a:pt x="293" y="540"/>
                  </a:cubicBezTo>
                  <a:cubicBezTo>
                    <a:pt x="293" y="540"/>
                    <a:pt x="293" y="540"/>
                    <a:pt x="293" y="540"/>
                  </a:cubicBezTo>
                  <a:cubicBezTo>
                    <a:pt x="293" y="541"/>
                    <a:pt x="293" y="541"/>
                    <a:pt x="293" y="541"/>
                  </a:cubicBezTo>
                  <a:cubicBezTo>
                    <a:pt x="293" y="541"/>
                    <a:pt x="293" y="541"/>
                    <a:pt x="293" y="541"/>
                  </a:cubicBezTo>
                  <a:cubicBezTo>
                    <a:pt x="293" y="542"/>
                    <a:pt x="294" y="541"/>
                    <a:pt x="293" y="541"/>
                  </a:cubicBezTo>
                  <a:cubicBezTo>
                    <a:pt x="293" y="541"/>
                    <a:pt x="293" y="540"/>
                    <a:pt x="293" y="540"/>
                  </a:cubicBezTo>
                  <a:cubicBezTo>
                    <a:pt x="293" y="540"/>
                    <a:pt x="293" y="539"/>
                    <a:pt x="293" y="539"/>
                  </a:cubicBezTo>
                  <a:cubicBezTo>
                    <a:pt x="293" y="538"/>
                    <a:pt x="293" y="537"/>
                    <a:pt x="294" y="536"/>
                  </a:cubicBezTo>
                  <a:cubicBezTo>
                    <a:pt x="294" y="535"/>
                    <a:pt x="294" y="534"/>
                    <a:pt x="293" y="533"/>
                  </a:cubicBezTo>
                  <a:cubicBezTo>
                    <a:pt x="293" y="533"/>
                    <a:pt x="293" y="533"/>
                    <a:pt x="292" y="533"/>
                  </a:cubicBezTo>
                  <a:cubicBezTo>
                    <a:pt x="292" y="533"/>
                    <a:pt x="292" y="534"/>
                    <a:pt x="291" y="534"/>
                  </a:cubicBezTo>
                  <a:cubicBezTo>
                    <a:pt x="291" y="534"/>
                    <a:pt x="291" y="534"/>
                    <a:pt x="291" y="534"/>
                  </a:cubicBezTo>
                  <a:cubicBezTo>
                    <a:pt x="291" y="535"/>
                    <a:pt x="292" y="536"/>
                    <a:pt x="292" y="538"/>
                  </a:cubicBezTo>
                  <a:close/>
                  <a:moveTo>
                    <a:pt x="289" y="524"/>
                  </a:moveTo>
                  <a:cubicBezTo>
                    <a:pt x="289" y="523"/>
                    <a:pt x="290" y="522"/>
                    <a:pt x="291" y="521"/>
                  </a:cubicBezTo>
                  <a:cubicBezTo>
                    <a:pt x="292" y="520"/>
                    <a:pt x="292" y="519"/>
                    <a:pt x="293" y="518"/>
                  </a:cubicBezTo>
                  <a:cubicBezTo>
                    <a:pt x="294" y="517"/>
                    <a:pt x="294" y="516"/>
                    <a:pt x="295" y="515"/>
                  </a:cubicBezTo>
                  <a:cubicBezTo>
                    <a:pt x="296" y="515"/>
                    <a:pt x="295" y="514"/>
                    <a:pt x="295" y="514"/>
                  </a:cubicBezTo>
                  <a:cubicBezTo>
                    <a:pt x="295" y="514"/>
                    <a:pt x="295" y="514"/>
                    <a:pt x="295" y="514"/>
                  </a:cubicBezTo>
                  <a:cubicBezTo>
                    <a:pt x="295" y="514"/>
                    <a:pt x="295" y="514"/>
                    <a:pt x="294" y="514"/>
                  </a:cubicBezTo>
                  <a:cubicBezTo>
                    <a:pt x="294" y="514"/>
                    <a:pt x="293" y="514"/>
                    <a:pt x="292" y="515"/>
                  </a:cubicBezTo>
                  <a:cubicBezTo>
                    <a:pt x="291" y="516"/>
                    <a:pt x="292" y="517"/>
                    <a:pt x="291" y="518"/>
                  </a:cubicBezTo>
                  <a:cubicBezTo>
                    <a:pt x="290" y="519"/>
                    <a:pt x="289" y="521"/>
                    <a:pt x="288" y="522"/>
                  </a:cubicBezTo>
                  <a:cubicBezTo>
                    <a:pt x="287" y="522"/>
                    <a:pt x="287" y="523"/>
                    <a:pt x="287" y="524"/>
                  </a:cubicBezTo>
                  <a:cubicBezTo>
                    <a:pt x="287" y="524"/>
                    <a:pt x="287" y="524"/>
                    <a:pt x="287" y="524"/>
                  </a:cubicBezTo>
                  <a:cubicBezTo>
                    <a:pt x="287" y="524"/>
                    <a:pt x="287" y="524"/>
                    <a:pt x="287" y="524"/>
                  </a:cubicBezTo>
                  <a:cubicBezTo>
                    <a:pt x="288" y="525"/>
                    <a:pt x="287" y="525"/>
                    <a:pt x="287" y="526"/>
                  </a:cubicBezTo>
                  <a:cubicBezTo>
                    <a:pt x="287" y="527"/>
                    <a:pt x="287" y="527"/>
                    <a:pt x="287" y="528"/>
                  </a:cubicBezTo>
                  <a:cubicBezTo>
                    <a:pt x="287" y="530"/>
                    <a:pt x="289" y="528"/>
                    <a:pt x="289" y="527"/>
                  </a:cubicBezTo>
                  <a:cubicBezTo>
                    <a:pt x="290" y="526"/>
                    <a:pt x="289" y="525"/>
                    <a:pt x="289" y="524"/>
                  </a:cubicBezTo>
                  <a:close/>
                  <a:moveTo>
                    <a:pt x="298" y="519"/>
                  </a:moveTo>
                  <a:cubicBezTo>
                    <a:pt x="298" y="519"/>
                    <a:pt x="298" y="518"/>
                    <a:pt x="298" y="518"/>
                  </a:cubicBezTo>
                  <a:cubicBezTo>
                    <a:pt x="298" y="518"/>
                    <a:pt x="297" y="518"/>
                    <a:pt x="297" y="518"/>
                  </a:cubicBezTo>
                  <a:cubicBezTo>
                    <a:pt x="297" y="518"/>
                    <a:pt x="297" y="518"/>
                    <a:pt x="297" y="518"/>
                  </a:cubicBezTo>
                  <a:cubicBezTo>
                    <a:pt x="297" y="518"/>
                    <a:pt x="297" y="518"/>
                    <a:pt x="297" y="518"/>
                  </a:cubicBezTo>
                  <a:cubicBezTo>
                    <a:pt x="295" y="519"/>
                    <a:pt x="294" y="520"/>
                    <a:pt x="294" y="522"/>
                  </a:cubicBezTo>
                  <a:cubicBezTo>
                    <a:pt x="294" y="523"/>
                    <a:pt x="292" y="523"/>
                    <a:pt x="292" y="524"/>
                  </a:cubicBezTo>
                  <a:cubicBezTo>
                    <a:pt x="292" y="524"/>
                    <a:pt x="291" y="525"/>
                    <a:pt x="292" y="525"/>
                  </a:cubicBezTo>
                  <a:cubicBezTo>
                    <a:pt x="292" y="526"/>
                    <a:pt x="293" y="526"/>
                    <a:pt x="293" y="526"/>
                  </a:cubicBezTo>
                  <a:cubicBezTo>
                    <a:pt x="294" y="526"/>
                    <a:pt x="294" y="526"/>
                    <a:pt x="294" y="526"/>
                  </a:cubicBezTo>
                  <a:cubicBezTo>
                    <a:pt x="295" y="526"/>
                    <a:pt x="295" y="526"/>
                    <a:pt x="295" y="526"/>
                  </a:cubicBezTo>
                  <a:cubicBezTo>
                    <a:pt x="296" y="526"/>
                    <a:pt x="296" y="524"/>
                    <a:pt x="297" y="523"/>
                  </a:cubicBezTo>
                  <a:cubicBezTo>
                    <a:pt x="297" y="522"/>
                    <a:pt x="297" y="522"/>
                    <a:pt x="297" y="522"/>
                  </a:cubicBezTo>
                  <a:cubicBezTo>
                    <a:pt x="297" y="521"/>
                    <a:pt x="297" y="520"/>
                    <a:pt x="298" y="519"/>
                  </a:cubicBezTo>
                  <a:cubicBezTo>
                    <a:pt x="298" y="519"/>
                    <a:pt x="298" y="519"/>
                    <a:pt x="298" y="519"/>
                  </a:cubicBezTo>
                  <a:close/>
                  <a:moveTo>
                    <a:pt x="293" y="547"/>
                  </a:moveTo>
                  <a:cubicBezTo>
                    <a:pt x="293" y="547"/>
                    <a:pt x="293" y="547"/>
                    <a:pt x="293" y="547"/>
                  </a:cubicBezTo>
                  <a:cubicBezTo>
                    <a:pt x="294" y="548"/>
                    <a:pt x="294" y="548"/>
                    <a:pt x="295" y="548"/>
                  </a:cubicBezTo>
                  <a:cubicBezTo>
                    <a:pt x="295" y="548"/>
                    <a:pt x="296" y="549"/>
                    <a:pt x="296" y="549"/>
                  </a:cubicBezTo>
                  <a:cubicBezTo>
                    <a:pt x="296" y="549"/>
                    <a:pt x="296" y="549"/>
                    <a:pt x="296" y="549"/>
                  </a:cubicBezTo>
                  <a:cubicBezTo>
                    <a:pt x="297" y="549"/>
                    <a:pt x="297" y="549"/>
                    <a:pt x="297" y="549"/>
                  </a:cubicBezTo>
                  <a:cubicBezTo>
                    <a:pt x="298" y="549"/>
                    <a:pt x="299" y="550"/>
                    <a:pt x="300" y="551"/>
                  </a:cubicBezTo>
                  <a:cubicBezTo>
                    <a:pt x="301" y="551"/>
                    <a:pt x="301" y="551"/>
                    <a:pt x="301" y="551"/>
                  </a:cubicBezTo>
                  <a:cubicBezTo>
                    <a:pt x="301" y="550"/>
                    <a:pt x="301" y="549"/>
                    <a:pt x="301" y="549"/>
                  </a:cubicBezTo>
                  <a:cubicBezTo>
                    <a:pt x="300" y="548"/>
                    <a:pt x="300" y="548"/>
                    <a:pt x="300" y="548"/>
                  </a:cubicBezTo>
                  <a:cubicBezTo>
                    <a:pt x="299" y="548"/>
                    <a:pt x="299" y="547"/>
                    <a:pt x="298" y="547"/>
                  </a:cubicBezTo>
                  <a:cubicBezTo>
                    <a:pt x="298" y="546"/>
                    <a:pt x="297" y="546"/>
                    <a:pt x="296" y="546"/>
                  </a:cubicBezTo>
                  <a:cubicBezTo>
                    <a:pt x="295" y="546"/>
                    <a:pt x="293" y="546"/>
                    <a:pt x="293" y="546"/>
                  </a:cubicBezTo>
                  <a:cubicBezTo>
                    <a:pt x="293" y="546"/>
                    <a:pt x="293" y="546"/>
                    <a:pt x="293" y="547"/>
                  </a:cubicBezTo>
                  <a:close/>
                  <a:moveTo>
                    <a:pt x="313" y="464"/>
                  </a:moveTo>
                  <a:cubicBezTo>
                    <a:pt x="313" y="464"/>
                    <a:pt x="313" y="464"/>
                    <a:pt x="314" y="464"/>
                  </a:cubicBezTo>
                  <a:cubicBezTo>
                    <a:pt x="314" y="464"/>
                    <a:pt x="315" y="464"/>
                    <a:pt x="315" y="463"/>
                  </a:cubicBezTo>
                  <a:cubicBezTo>
                    <a:pt x="315" y="462"/>
                    <a:pt x="314" y="462"/>
                    <a:pt x="313" y="462"/>
                  </a:cubicBezTo>
                  <a:cubicBezTo>
                    <a:pt x="312" y="462"/>
                    <a:pt x="311" y="462"/>
                    <a:pt x="311" y="463"/>
                  </a:cubicBezTo>
                  <a:cubicBezTo>
                    <a:pt x="311" y="463"/>
                    <a:pt x="311" y="464"/>
                    <a:pt x="310" y="464"/>
                  </a:cubicBezTo>
                  <a:cubicBezTo>
                    <a:pt x="310" y="464"/>
                    <a:pt x="309" y="464"/>
                    <a:pt x="309" y="465"/>
                  </a:cubicBezTo>
                  <a:cubicBezTo>
                    <a:pt x="309" y="465"/>
                    <a:pt x="308" y="465"/>
                    <a:pt x="308" y="466"/>
                  </a:cubicBezTo>
                  <a:cubicBezTo>
                    <a:pt x="308" y="466"/>
                    <a:pt x="308" y="466"/>
                    <a:pt x="308" y="466"/>
                  </a:cubicBezTo>
                  <a:cubicBezTo>
                    <a:pt x="309" y="467"/>
                    <a:pt x="308" y="468"/>
                    <a:pt x="308" y="468"/>
                  </a:cubicBezTo>
                  <a:cubicBezTo>
                    <a:pt x="308" y="468"/>
                    <a:pt x="308" y="468"/>
                    <a:pt x="307" y="468"/>
                  </a:cubicBezTo>
                  <a:cubicBezTo>
                    <a:pt x="307" y="468"/>
                    <a:pt x="307" y="468"/>
                    <a:pt x="307" y="468"/>
                  </a:cubicBezTo>
                  <a:cubicBezTo>
                    <a:pt x="306" y="468"/>
                    <a:pt x="305" y="466"/>
                    <a:pt x="304" y="466"/>
                  </a:cubicBezTo>
                  <a:cubicBezTo>
                    <a:pt x="303" y="466"/>
                    <a:pt x="303" y="465"/>
                    <a:pt x="303" y="464"/>
                  </a:cubicBezTo>
                  <a:cubicBezTo>
                    <a:pt x="302" y="464"/>
                    <a:pt x="301" y="464"/>
                    <a:pt x="301" y="464"/>
                  </a:cubicBezTo>
                  <a:cubicBezTo>
                    <a:pt x="300" y="465"/>
                    <a:pt x="299" y="465"/>
                    <a:pt x="299" y="466"/>
                  </a:cubicBezTo>
                  <a:cubicBezTo>
                    <a:pt x="298" y="466"/>
                    <a:pt x="298" y="466"/>
                    <a:pt x="298" y="467"/>
                  </a:cubicBezTo>
                  <a:cubicBezTo>
                    <a:pt x="298" y="467"/>
                    <a:pt x="298" y="467"/>
                    <a:pt x="297" y="467"/>
                  </a:cubicBezTo>
                  <a:cubicBezTo>
                    <a:pt x="297" y="467"/>
                    <a:pt x="296" y="467"/>
                    <a:pt x="297" y="467"/>
                  </a:cubicBezTo>
                  <a:cubicBezTo>
                    <a:pt x="297" y="468"/>
                    <a:pt x="296" y="468"/>
                    <a:pt x="296" y="469"/>
                  </a:cubicBezTo>
                  <a:cubicBezTo>
                    <a:pt x="296" y="469"/>
                    <a:pt x="294" y="468"/>
                    <a:pt x="294" y="468"/>
                  </a:cubicBezTo>
                  <a:cubicBezTo>
                    <a:pt x="294" y="468"/>
                    <a:pt x="293" y="469"/>
                    <a:pt x="293" y="469"/>
                  </a:cubicBezTo>
                  <a:cubicBezTo>
                    <a:pt x="293" y="469"/>
                    <a:pt x="293" y="469"/>
                    <a:pt x="293" y="469"/>
                  </a:cubicBezTo>
                  <a:cubicBezTo>
                    <a:pt x="293" y="469"/>
                    <a:pt x="294" y="470"/>
                    <a:pt x="294" y="470"/>
                  </a:cubicBezTo>
                  <a:cubicBezTo>
                    <a:pt x="295" y="470"/>
                    <a:pt x="295" y="470"/>
                    <a:pt x="296" y="470"/>
                  </a:cubicBezTo>
                  <a:cubicBezTo>
                    <a:pt x="296" y="470"/>
                    <a:pt x="297" y="469"/>
                    <a:pt x="297" y="469"/>
                  </a:cubicBezTo>
                  <a:cubicBezTo>
                    <a:pt x="298" y="469"/>
                    <a:pt x="299" y="469"/>
                    <a:pt x="299" y="469"/>
                  </a:cubicBezTo>
                  <a:cubicBezTo>
                    <a:pt x="300" y="469"/>
                    <a:pt x="299" y="468"/>
                    <a:pt x="300" y="468"/>
                  </a:cubicBezTo>
                  <a:cubicBezTo>
                    <a:pt x="301" y="468"/>
                    <a:pt x="301" y="467"/>
                    <a:pt x="301" y="467"/>
                  </a:cubicBezTo>
                  <a:cubicBezTo>
                    <a:pt x="302" y="467"/>
                    <a:pt x="302" y="468"/>
                    <a:pt x="303" y="468"/>
                  </a:cubicBezTo>
                  <a:cubicBezTo>
                    <a:pt x="303" y="469"/>
                    <a:pt x="303" y="469"/>
                    <a:pt x="303" y="469"/>
                  </a:cubicBezTo>
                  <a:cubicBezTo>
                    <a:pt x="303" y="468"/>
                    <a:pt x="304" y="468"/>
                    <a:pt x="304" y="469"/>
                  </a:cubicBezTo>
                  <a:cubicBezTo>
                    <a:pt x="304" y="469"/>
                    <a:pt x="304" y="469"/>
                    <a:pt x="304" y="469"/>
                  </a:cubicBezTo>
                  <a:cubicBezTo>
                    <a:pt x="305" y="469"/>
                    <a:pt x="305" y="469"/>
                    <a:pt x="306" y="469"/>
                  </a:cubicBezTo>
                  <a:cubicBezTo>
                    <a:pt x="306" y="469"/>
                    <a:pt x="307" y="469"/>
                    <a:pt x="307" y="469"/>
                  </a:cubicBezTo>
                  <a:cubicBezTo>
                    <a:pt x="308" y="470"/>
                    <a:pt x="308" y="470"/>
                    <a:pt x="308" y="471"/>
                  </a:cubicBezTo>
                  <a:cubicBezTo>
                    <a:pt x="308" y="471"/>
                    <a:pt x="308" y="471"/>
                    <a:pt x="309" y="471"/>
                  </a:cubicBezTo>
                  <a:cubicBezTo>
                    <a:pt x="309" y="471"/>
                    <a:pt x="310" y="472"/>
                    <a:pt x="310" y="471"/>
                  </a:cubicBezTo>
                  <a:cubicBezTo>
                    <a:pt x="310" y="471"/>
                    <a:pt x="310" y="470"/>
                    <a:pt x="310" y="470"/>
                  </a:cubicBezTo>
                  <a:cubicBezTo>
                    <a:pt x="309" y="468"/>
                    <a:pt x="310" y="468"/>
                    <a:pt x="310" y="467"/>
                  </a:cubicBezTo>
                  <a:cubicBezTo>
                    <a:pt x="310" y="467"/>
                    <a:pt x="310" y="466"/>
                    <a:pt x="310" y="466"/>
                  </a:cubicBezTo>
                  <a:cubicBezTo>
                    <a:pt x="310" y="465"/>
                    <a:pt x="312" y="465"/>
                    <a:pt x="312" y="465"/>
                  </a:cubicBezTo>
                  <a:cubicBezTo>
                    <a:pt x="312" y="465"/>
                    <a:pt x="312" y="465"/>
                    <a:pt x="312" y="465"/>
                  </a:cubicBezTo>
                  <a:cubicBezTo>
                    <a:pt x="312" y="464"/>
                    <a:pt x="312" y="464"/>
                    <a:pt x="313" y="464"/>
                  </a:cubicBezTo>
                  <a:close/>
                  <a:moveTo>
                    <a:pt x="300" y="460"/>
                  </a:moveTo>
                  <a:cubicBezTo>
                    <a:pt x="300" y="460"/>
                    <a:pt x="301" y="461"/>
                    <a:pt x="301" y="461"/>
                  </a:cubicBezTo>
                  <a:cubicBezTo>
                    <a:pt x="301" y="461"/>
                    <a:pt x="301" y="461"/>
                    <a:pt x="301" y="461"/>
                  </a:cubicBezTo>
                  <a:cubicBezTo>
                    <a:pt x="302" y="462"/>
                    <a:pt x="303" y="463"/>
                    <a:pt x="304" y="462"/>
                  </a:cubicBezTo>
                  <a:cubicBezTo>
                    <a:pt x="304" y="462"/>
                    <a:pt x="304" y="462"/>
                    <a:pt x="304" y="462"/>
                  </a:cubicBezTo>
                  <a:cubicBezTo>
                    <a:pt x="305" y="462"/>
                    <a:pt x="305" y="462"/>
                    <a:pt x="306" y="462"/>
                  </a:cubicBezTo>
                  <a:cubicBezTo>
                    <a:pt x="306" y="462"/>
                    <a:pt x="307" y="462"/>
                    <a:pt x="308" y="462"/>
                  </a:cubicBezTo>
                  <a:cubicBezTo>
                    <a:pt x="308" y="462"/>
                    <a:pt x="308" y="461"/>
                    <a:pt x="307" y="461"/>
                  </a:cubicBezTo>
                  <a:cubicBezTo>
                    <a:pt x="307" y="461"/>
                    <a:pt x="306" y="460"/>
                    <a:pt x="306" y="460"/>
                  </a:cubicBezTo>
                  <a:cubicBezTo>
                    <a:pt x="305" y="459"/>
                    <a:pt x="305" y="459"/>
                    <a:pt x="304" y="459"/>
                  </a:cubicBezTo>
                  <a:cubicBezTo>
                    <a:pt x="304" y="459"/>
                    <a:pt x="302" y="459"/>
                    <a:pt x="302" y="458"/>
                  </a:cubicBezTo>
                  <a:cubicBezTo>
                    <a:pt x="302" y="458"/>
                    <a:pt x="302" y="457"/>
                    <a:pt x="302" y="457"/>
                  </a:cubicBezTo>
                  <a:cubicBezTo>
                    <a:pt x="301" y="457"/>
                    <a:pt x="300" y="457"/>
                    <a:pt x="300" y="458"/>
                  </a:cubicBezTo>
                  <a:cubicBezTo>
                    <a:pt x="301" y="459"/>
                    <a:pt x="300" y="459"/>
                    <a:pt x="300" y="460"/>
                  </a:cubicBezTo>
                  <a:close/>
                  <a:moveTo>
                    <a:pt x="310" y="452"/>
                  </a:moveTo>
                  <a:cubicBezTo>
                    <a:pt x="310" y="452"/>
                    <a:pt x="308" y="452"/>
                    <a:pt x="308" y="452"/>
                  </a:cubicBezTo>
                  <a:cubicBezTo>
                    <a:pt x="307" y="451"/>
                    <a:pt x="307" y="451"/>
                    <a:pt x="306" y="451"/>
                  </a:cubicBezTo>
                  <a:cubicBezTo>
                    <a:pt x="305" y="451"/>
                    <a:pt x="305" y="451"/>
                    <a:pt x="305" y="452"/>
                  </a:cubicBezTo>
                  <a:cubicBezTo>
                    <a:pt x="305" y="452"/>
                    <a:pt x="305" y="452"/>
                    <a:pt x="305" y="452"/>
                  </a:cubicBezTo>
                  <a:cubicBezTo>
                    <a:pt x="306" y="453"/>
                    <a:pt x="306" y="453"/>
                    <a:pt x="307" y="453"/>
                  </a:cubicBezTo>
                  <a:cubicBezTo>
                    <a:pt x="307" y="453"/>
                    <a:pt x="307" y="454"/>
                    <a:pt x="308" y="454"/>
                  </a:cubicBezTo>
                  <a:cubicBezTo>
                    <a:pt x="308" y="454"/>
                    <a:pt x="308" y="454"/>
                    <a:pt x="308" y="454"/>
                  </a:cubicBezTo>
                  <a:cubicBezTo>
                    <a:pt x="309" y="454"/>
                    <a:pt x="308" y="454"/>
                    <a:pt x="308" y="454"/>
                  </a:cubicBezTo>
                  <a:cubicBezTo>
                    <a:pt x="307" y="454"/>
                    <a:pt x="305" y="454"/>
                    <a:pt x="305" y="455"/>
                  </a:cubicBezTo>
                  <a:cubicBezTo>
                    <a:pt x="305" y="456"/>
                    <a:pt x="308" y="456"/>
                    <a:pt x="308" y="456"/>
                  </a:cubicBezTo>
                  <a:cubicBezTo>
                    <a:pt x="309" y="456"/>
                    <a:pt x="309" y="456"/>
                    <a:pt x="310" y="456"/>
                  </a:cubicBezTo>
                  <a:cubicBezTo>
                    <a:pt x="310" y="456"/>
                    <a:pt x="311" y="456"/>
                    <a:pt x="312" y="456"/>
                  </a:cubicBezTo>
                  <a:cubicBezTo>
                    <a:pt x="312" y="456"/>
                    <a:pt x="313" y="455"/>
                    <a:pt x="314" y="456"/>
                  </a:cubicBezTo>
                  <a:cubicBezTo>
                    <a:pt x="314" y="456"/>
                    <a:pt x="314" y="456"/>
                    <a:pt x="314" y="455"/>
                  </a:cubicBezTo>
                  <a:cubicBezTo>
                    <a:pt x="314" y="455"/>
                    <a:pt x="314" y="455"/>
                    <a:pt x="315" y="455"/>
                  </a:cubicBezTo>
                  <a:cubicBezTo>
                    <a:pt x="315" y="454"/>
                    <a:pt x="316" y="453"/>
                    <a:pt x="316" y="453"/>
                  </a:cubicBezTo>
                  <a:cubicBezTo>
                    <a:pt x="317" y="452"/>
                    <a:pt x="317" y="452"/>
                    <a:pt x="317" y="451"/>
                  </a:cubicBezTo>
                  <a:cubicBezTo>
                    <a:pt x="317" y="451"/>
                    <a:pt x="317" y="450"/>
                    <a:pt x="317" y="450"/>
                  </a:cubicBezTo>
                  <a:cubicBezTo>
                    <a:pt x="316" y="450"/>
                    <a:pt x="315" y="450"/>
                    <a:pt x="315" y="450"/>
                  </a:cubicBezTo>
                  <a:cubicBezTo>
                    <a:pt x="315" y="451"/>
                    <a:pt x="315" y="451"/>
                    <a:pt x="315" y="451"/>
                  </a:cubicBezTo>
                  <a:cubicBezTo>
                    <a:pt x="315" y="452"/>
                    <a:pt x="314" y="452"/>
                    <a:pt x="314" y="452"/>
                  </a:cubicBezTo>
                  <a:cubicBezTo>
                    <a:pt x="313" y="452"/>
                    <a:pt x="313" y="451"/>
                    <a:pt x="313" y="451"/>
                  </a:cubicBezTo>
                  <a:cubicBezTo>
                    <a:pt x="312" y="449"/>
                    <a:pt x="311" y="449"/>
                    <a:pt x="310" y="450"/>
                  </a:cubicBezTo>
                  <a:cubicBezTo>
                    <a:pt x="310" y="450"/>
                    <a:pt x="309" y="450"/>
                    <a:pt x="309" y="450"/>
                  </a:cubicBezTo>
                  <a:cubicBezTo>
                    <a:pt x="310" y="450"/>
                    <a:pt x="310" y="450"/>
                    <a:pt x="310" y="451"/>
                  </a:cubicBezTo>
                  <a:cubicBezTo>
                    <a:pt x="310" y="451"/>
                    <a:pt x="310" y="451"/>
                    <a:pt x="310" y="452"/>
                  </a:cubicBezTo>
                  <a:cubicBezTo>
                    <a:pt x="310" y="452"/>
                    <a:pt x="310" y="452"/>
                    <a:pt x="310" y="452"/>
                  </a:cubicBezTo>
                  <a:close/>
                  <a:moveTo>
                    <a:pt x="318" y="479"/>
                  </a:moveTo>
                  <a:cubicBezTo>
                    <a:pt x="318" y="479"/>
                    <a:pt x="318" y="480"/>
                    <a:pt x="318" y="480"/>
                  </a:cubicBezTo>
                  <a:cubicBezTo>
                    <a:pt x="319" y="481"/>
                    <a:pt x="319" y="482"/>
                    <a:pt x="320" y="482"/>
                  </a:cubicBezTo>
                  <a:cubicBezTo>
                    <a:pt x="320" y="482"/>
                    <a:pt x="321" y="482"/>
                    <a:pt x="321" y="482"/>
                  </a:cubicBezTo>
                  <a:cubicBezTo>
                    <a:pt x="321" y="481"/>
                    <a:pt x="321" y="481"/>
                    <a:pt x="321" y="481"/>
                  </a:cubicBezTo>
                  <a:cubicBezTo>
                    <a:pt x="321" y="481"/>
                    <a:pt x="321" y="481"/>
                    <a:pt x="322" y="481"/>
                  </a:cubicBezTo>
                  <a:cubicBezTo>
                    <a:pt x="323" y="481"/>
                    <a:pt x="323" y="481"/>
                    <a:pt x="323" y="480"/>
                  </a:cubicBezTo>
                  <a:cubicBezTo>
                    <a:pt x="323" y="479"/>
                    <a:pt x="323" y="479"/>
                    <a:pt x="322" y="479"/>
                  </a:cubicBezTo>
                  <a:cubicBezTo>
                    <a:pt x="322" y="479"/>
                    <a:pt x="322" y="478"/>
                    <a:pt x="322" y="478"/>
                  </a:cubicBezTo>
                  <a:cubicBezTo>
                    <a:pt x="322" y="477"/>
                    <a:pt x="321" y="477"/>
                    <a:pt x="321" y="477"/>
                  </a:cubicBezTo>
                  <a:cubicBezTo>
                    <a:pt x="321" y="476"/>
                    <a:pt x="321" y="476"/>
                    <a:pt x="321" y="476"/>
                  </a:cubicBezTo>
                  <a:cubicBezTo>
                    <a:pt x="320" y="475"/>
                    <a:pt x="320" y="476"/>
                    <a:pt x="320" y="475"/>
                  </a:cubicBezTo>
                  <a:cubicBezTo>
                    <a:pt x="320" y="474"/>
                    <a:pt x="320" y="474"/>
                    <a:pt x="319" y="473"/>
                  </a:cubicBezTo>
                  <a:cubicBezTo>
                    <a:pt x="319" y="472"/>
                    <a:pt x="318" y="472"/>
                    <a:pt x="318" y="473"/>
                  </a:cubicBezTo>
                  <a:cubicBezTo>
                    <a:pt x="317" y="474"/>
                    <a:pt x="315" y="474"/>
                    <a:pt x="315" y="475"/>
                  </a:cubicBezTo>
                  <a:cubicBezTo>
                    <a:pt x="315" y="476"/>
                    <a:pt x="315" y="476"/>
                    <a:pt x="316" y="476"/>
                  </a:cubicBezTo>
                  <a:cubicBezTo>
                    <a:pt x="317" y="477"/>
                    <a:pt x="318" y="477"/>
                    <a:pt x="318" y="479"/>
                  </a:cubicBezTo>
                  <a:close/>
                  <a:moveTo>
                    <a:pt x="321" y="489"/>
                  </a:moveTo>
                  <a:cubicBezTo>
                    <a:pt x="322" y="490"/>
                    <a:pt x="323" y="489"/>
                    <a:pt x="324" y="489"/>
                  </a:cubicBezTo>
                  <a:cubicBezTo>
                    <a:pt x="325" y="488"/>
                    <a:pt x="326" y="487"/>
                    <a:pt x="327" y="487"/>
                  </a:cubicBezTo>
                  <a:cubicBezTo>
                    <a:pt x="328" y="487"/>
                    <a:pt x="328" y="485"/>
                    <a:pt x="329" y="485"/>
                  </a:cubicBezTo>
                  <a:cubicBezTo>
                    <a:pt x="329" y="485"/>
                    <a:pt x="329" y="485"/>
                    <a:pt x="330" y="485"/>
                  </a:cubicBezTo>
                  <a:cubicBezTo>
                    <a:pt x="330" y="484"/>
                    <a:pt x="330" y="482"/>
                    <a:pt x="330" y="481"/>
                  </a:cubicBezTo>
                  <a:cubicBezTo>
                    <a:pt x="329" y="481"/>
                    <a:pt x="328" y="481"/>
                    <a:pt x="327" y="482"/>
                  </a:cubicBezTo>
                  <a:cubicBezTo>
                    <a:pt x="327" y="482"/>
                    <a:pt x="327" y="482"/>
                    <a:pt x="327" y="482"/>
                  </a:cubicBezTo>
                  <a:cubicBezTo>
                    <a:pt x="327" y="482"/>
                    <a:pt x="327" y="482"/>
                    <a:pt x="327" y="482"/>
                  </a:cubicBezTo>
                  <a:cubicBezTo>
                    <a:pt x="327" y="482"/>
                    <a:pt x="326" y="482"/>
                    <a:pt x="326" y="483"/>
                  </a:cubicBezTo>
                  <a:cubicBezTo>
                    <a:pt x="326" y="483"/>
                    <a:pt x="326" y="483"/>
                    <a:pt x="326" y="484"/>
                  </a:cubicBezTo>
                  <a:cubicBezTo>
                    <a:pt x="326" y="485"/>
                    <a:pt x="325" y="486"/>
                    <a:pt x="324" y="486"/>
                  </a:cubicBezTo>
                  <a:cubicBezTo>
                    <a:pt x="324" y="487"/>
                    <a:pt x="320" y="488"/>
                    <a:pt x="321" y="489"/>
                  </a:cubicBezTo>
                  <a:close/>
                  <a:moveTo>
                    <a:pt x="326" y="547"/>
                  </a:moveTo>
                  <a:cubicBezTo>
                    <a:pt x="327" y="547"/>
                    <a:pt x="327" y="547"/>
                    <a:pt x="328" y="546"/>
                  </a:cubicBezTo>
                  <a:cubicBezTo>
                    <a:pt x="328" y="546"/>
                    <a:pt x="329" y="545"/>
                    <a:pt x="330" y="545"/>
                  </a:cubicBezTo>
                  <a:cubicBezTo>
                    <a:pt x="330" y="545"/>
                    <a:pt x="330" y="545"/>
                    <a:pt x="330" y="545"/>
                  </a:cubicBezTo>
                  <a:cubicBezTo>
                    <a:pt x="331" y="546"/>
                    <a:pt x="332" y="546"/>
                    <a:pt x="332" y="545"/>
                  </a:cubicBezTo>
                  <a:cubicBezTo>
                    <a:pt x="333" y="544"/>
                    <a:pt x="331" y="543"/>
                    <a:pt x="330" y="543"/>
                  </a:cubicBezTo>
                  <a:cubicBezTo>
                    <a:pt x="329" y="543"/>
                    <a:pt x="328" y="543"/>
                    <a:pt x="328" y="544"/>
                  </a:cubicBezTo>
                  <a:cubicBezTo>
                    <a:pt x="328" y="544"/>
                    <a:pt x="328" y="544"/>
                    <a:pt x="327" y="544"/>
                  </a:cubicBezTo>
                  <a:cubicBezTo>
                    <a:pt x="327" y="545"/>
                    <a:pt x="326" y="546"/>
                    <a:pt x="325" y="546"/>
                  </a:cubicBezTo>
                  <a:cubicBezTo>
                    <a:pt x="324" y="546"/>
                    <a:pt x="323" y="547"/>
                    <a:pt x="324" y="548"/>
                  </a:cubicBezTo>
                  <a:cubicBezTo>
                    <a:pt x="324" y="548"/>
                    <a:pt x="324" y="548"/>
                    <a:pt x="324" y="548"/>
                  </a:cubicBezTo>
                  <a:cubicBezTo>
                    <a:pt x="324" y="548"/>
                    <a:pt x="324" y="548"/>
                    <a:pt x="324" y="548"/>
                  </a:cubicBezTo>
                  <a:cubicBezTo>
                    <a:pt x="325" y="548"/>
                    <a:pt x="324" y="549"/>
                    <a:pt x="324" y="549"/>
                  </a:cubicBezTo>
                  <a:cubicBezTo>
                    <a:pt x="323" y="549"/>
                    <a:pt x="323" y="550"/>
                    <a:pt x="323" y="550"/>
                  </a:cubicBezTo>
                  <a:cubicBezTo>
                    <a:pt x="324" y="551"/>
                    <a:pt x="326" y="551"/>
                    <a:pt x="326" y="550"/>
                  </a:cubicBezTo>
                  <a:cubicBezTo>
                    <a:pt x="327" y="550"/>
                    <a:pt x="328" y="550"/>
                    <a:pt x="328" y="549"/>
                  </a:cubicBezTo>
                  <a:cubicBezTo>
                    <a:pt x="328" y="549"/>
                    <a:pt x="328" y="549"/>
                    <a:pt x="328" y="548"/>
                  </a:cubicBezTo>
                  <a:cubicBezTo>
                    <a:pt x="328" y="548"/>
                    <a:pt x="328" y="548"/>
                    <a:pt x="328" y="548"/>
                  </a:cubicBezTo>
                  <a:cubicBezTo>
                    <a:pt x="328" y="548"/>
                    <a:pt x="327" y="548"/>
                    <a:pt x="327" y="548"/>
                  </a:cubicBezTo>
                  <a:cubicBezTo>
                    <a:pt x="327" y="547"/>
                    <a:pt x="327" y="547"/>
                    <a:pt x="326" y="547"/>
                  </a:cubicBezTo>
                  <a:close/>
                  <a:moveTo>
                    <a:pt x="333" y="478"/>
                  </a:moveTo>
                  <a:cubicBezTo>
                    <a:pt x="333" y="478"/>
                    <a:pt x="334" y="478"/>
                    <a:pt x="334" y="478"/>
                  </a:cubicBezTo>
                  <a:cubicBezTo>
                    <a:pt x="334" y="477"/>
                    <a:pt x="334" y="477"/>
                    <a:pt x="334" y="476"/>
                  </a:cubicBezTo>
                  <a:cubicBezTo>
                    <a:pt x="334" y="476"/>
                    <a:pt x="334" y="476"/>
                    <a:pt x="334" y="476"/>
                  </a:cubicBezTo>
                  <a:cubicBezTo>
                    <a:pt x="333" y="476"/>
                    <a:pt x="332" y="476"/>
                    <a:pt x="331" y="477"/>
                  </a:cubicBezTo>
                  <a:cubicBezTo>
                    <a:pt x="330" y="477"/>
                    <a:pt x="331" y="479"/>
                    <a:pt x="330" y="479"/>
                  </a:cubicBezTo>
                  <a:cubicBezTo>
                    <a:pt x="330" y="479"/>
                    <a:pt x="330" y="480"/>
                    <a:pt x="330" y="480"/>
                  </a:cubicBezTo>
                  <a:cubicBezTo>
                    <a:pt x="330" y="480"/>
                    <a:pt x="330" y="480"/>
                    <a:pt x="330" y="480"/>
                  </a:cubicBezTo>
                  <a:cubicBezTo>
                    <a:pt x="331" y="480"/>
                    <a:pt x="331" y="480"/>
                    <a:pt x="331" y="480"/>
                  </a:cubicBezTo>
                  <a:cubicBezTo>
                    <a:pt x="331" y="480"/>
                    <a:pt x="331" y="480"/>
                    <a:pt x="331" y="480"/>
                  </a:cubicBezTo>
                  <a:cubicBezTo>
                    <a:pt x="331" y="479"/>
                    <a:pt x="332" y="479"/>
                    <a:pt x="333" y="478"/>
                  </a:cubicBezTo>
                  <a:close/>
                  <a:moveTo>
                    <a:pt x="333" y="591"/>
                  </a:moveTo>
                  <a:cubicBezTo>
                    <a:pt x="333" y="592"/>
                    <a:pt x="334" y="591"/>
                    <a:pt x="334" y="591"/>
                  </a:cubicBezTo>
                  <a:cubicBezTo>
                    <a:pt x="335" y="591"/>
                    <a:pt x="336" y="590"/>
                    <a:pt x="336" y="590"/>
                  </a:cubicBezTo>
                  <a:cubicBezTo>
                    <a:pt x="337" y="590"/>
                    <a:pt x="338" y="590"/>
                    <a:pt x="339" y="590"/>
                  </a:cubicBezTo>
                  <a:cubicBezTo>
                    <a:pt x="340" y="590"/>
                    <a:pt x="340" y="592"/>
                    <a:pt x="340" y="592"/>
                  </a:cubicBezTo>
                  <a:cubicBezTo>
                    <a:pt x="340" y="592"/>
                    <a:pt x="340" y="592"/>
                    <a:pt x="340" y="592"/>
                  </a:cubicBezTo>
                  <a:cubicBezTo>
                    <a:pt x="341" y="591"/>
                    <a:pt x="343" y="591"/>
                    <a:pt x="343" y="590"/>
                  </a:cubicBezTo>
                  <a:cubicBezTo>
                    <a:pt x="343" y="590"/>
                    <a:pt x="342" y="590"/>
                    <a:pt x="342" y="589"/>
                  </a:cubicBezTo>
                  <a:cubicBezTo>
                    <a:pt x="342" y="589"/>
                    <a:pt x="342" y="588"/>
                    <a:pt x="343" y="588"/>
                  </a:cubicBezTo>
                  <a:cubicBezTo>
                    <a:pt x="343" y="588"/>
                    <a:pt x="343" y="588"/>
                    <a:pt x="343" y="588"/>
                  </a:cubicBezTo>
                  <a:cubicBezTo>
                    <a:pt x="343" y="587"/>
                    <a:pt x="343" y="587"/>
                    <a:pt x="342" y="587"/>
                  </a:cubicBezTo>
                  <a:cubicBezTo>
                    <a:pt x="342" y="586"/>
                    <a:pt x="344" y="585"/>
                    <a:pt x="344" y="585"/>
                  </a:cubicBezTo>
                  <a:cubicBezTo>
                    <a:pt x="344" y="585"/>
                    <a:pt x="344" y="585"/>
                    <a:pt x="344" y="584"/>
                  </a:cubicBezTo>
                  <a:cubicBezTo>
                    <a:pt x="344" y="583"/>
                    <a:pt x="345" y="584"/>
                    <a:pt x="345" y="584"/>
                  </a:cubicBezTo>
                  <a:cubicBezTo>
                    <a:pt x="346" y="585"/>
                    <a:pt x="346" y="584"/>
                    <a:pt x="346" y="584"/>
                  </a:cubicBezTo>
                  <a:cubicBezTo>
                    <a:pt x="347" y="584"/>
                    <a:pt x="347" y="584"/>
                    <a:pt x="347" y="584"/>
                  </a:cubicBezTo>
                  <a:cubicBezTo>
                    <a:pt x="347" y="583"/>
                    <a:pt x="346" y="582"/>
                    <a:pt x="346" y="582"/>
                  </a:cubicBezTo>
                  <a:cubicBezTo>
                    <a:pt x="346" y="580"/>
                    <a:pt x="348" y="580"/>
                    <a:pt x="349" y="580"/>
                  </a:cubicBezTo>
                  <a:cubicBezTo>
                    <a:pt x="349" y="580"/>
                    <a:pt x="349" y="580"/>
                    <a:pt x="349" y="580"/>
                  </a:cubicBezTo>
                  <a:cubicBezTo>
                    <a:pt x="349" y="580"/>
                    <a:pt x="349" y="579"/>
                    <a:pt x="349" y="579"/>
                  </a:cubicBezTo>
                  <a:cubicBezTo>
                    <a:pt x="349" y="579"/>
                    <a:pt x="348" y="579"/>
                    <a:pt x="348" y="579"/>
                  </a:cubicBezTo>
                  <a:cubicBezTo>
                    <a:pt x="348" y="579"/>
                    <a:pt x="348" y="579"/>
                    <a:pt x="348" y="579"/>
                  </a:cubicBezTo>
                  <a:cubicBezTo>
                    <a:pt x="347" y="579"/>
                    <a:pt x="347" y="578"/>
                    <a:pt x="347" y="578"/>
                  </a:cubicBezTo>
                  <a:cubicBezTo>
                    <a:pt x="348" y="577"/>
                    <a:pt x="348" y="577"/>
                    <a:pt x="348" y="577"/>
                  </a:cubicBezTo>
                  <a:cubicBezTo>
                    <a:pt x="349" y="576"/>
                    <a:pt x="349" y="576"/>
                    <a:pt x="349" y="575"/>
                  </a:cubicBezTo>
                  <a:cubicBezTo>
                    <a:pt x="349" y="574"/>
                    <a:pt x="351" y="574"/>
                    <a:pt x="351" y="574"/>
                  </a:cubicBezTo>
                  <a:cubicBezTo>
                    <a:pt x="352" y="574"/>
                    <a:pt x="352" y="574"/>
                    <a:pt x="352" y="574"/>
                  </a:cubicBezTo>
                  <a:cubicBezTo>
                    <a:pt x="351" y="573"/>
                    <a:pt x="351" y="572"/>
                    <a:pt x="350" y="572"/>
                  </a:cubicBezTo>
                  <a:cubicBezTo>
                    <a:pt x="350" y="572"/>
                    <a:pt x="350" y="571"/>
                    <a:pt x="350" y="571"/>
                  </a:cubicBezTo>
                  <a:cubicBezTo>
                    <a:pt x="350" y="572"/>
                    <a:pt x="349" y="572"/>
                    <a:pt x="349" y="572"/>
                  </a:cubicBezTo>
                  <a:cubicBezTo>
                    <a:pt x="349" y="572"/>
                    <a:pt x="348" y="573"/>
                    <a:pt x="348" y="573"/>
                  </a:cubicBezTo>
                  <a:cubicBezTo>
                    <a:pt x="347" y="573"/>
                    <a:pt x="347" y="573"/>
                    <a:pt x="347" y="573"/>
                  </a:cubicBezTo>
                  <a:cubicBezTo>
                    <a:pt x="346" y="573"/>
                    <a:pt x="347" y="574"/>
                    <a:pt x="347" y="575"/>
                  </a:cubicBezTo>
                  <a:cubicBezTo>
                    <a:pt x="347" y="575"/>
                    <a:pt x="348" y="576"/>
                    <a:pt x="347" y="576"/>
                  </a:cubicBezTo>
                  <a:cubicBezTo>
                    <a:pt x="347" y="576"/>
                    <a:pt x="347" y="576"/>
                    <a:pt x="346" y="576"/>
                  </a:cubicBezTo>
                  <a:cubicBezTo>
                    <a:pt x="346" y="576"/>
                    <a:pt x="345" y="576"/>
                    <a:pt x="345" y="577"/>
                  </a:cubicBezTo>
                  <a:cubicBezTo>
                    <a:pt x="345" y="578"/>
                    <a:pt x="344" y="577"/>
                    <a:pt x="343" y="577"/>
                  </a:cubicBezTo>
                  <a:cubicBezTo>
                    <a:pt x="343" y="577"/>
                    <a:pt x="342" y="577"/>
                    <a:pt x="342" y="576"/>
                  </a:cubicBezTo>
                  <a:cubicBezTo>
                    <a:pt x="342" y="576"/>
                    <a:pt x="342" y="576"/>
                    <a:pt x="342" y="575"/>
                  </a:cubicBezTo>
                  <a:cubicBezTo>
                    <a:pt x="341" y="575"/>
                    <a:pt x="341" y="575"/>
                    <a:pt x="341" y="575"/>
                  </a:cubicBezTo>
                  <a:cubicBezTo>
                    <a:pt x="341" y="574"/>
                    <a:pt x="341" y="574"/>
                    <a:pt x="341" y="574"/>
                  </a:cubicBezTo>
                  <a:cubicBezTo>
                    <a:pt x="341" y="574"/>
                    <a:pt x="340" y="573"/>
                    <a:pt x="340" y="573"/>
                  </a:cubicBezTo>
                  <a:cubicBezTo>
                    <a:pt x="340" y="573"/>
                    <a:pt x="340" y="572"/>
                    <a:pt x="340" y="572"/>
                  </a:cubicBezTo>
                  <a:cubicBezTo>
                    <a:pt x="340" y="571"/>
                    <a:pt x="339" y="571"/>
                    <a:pt x="339" y="571"/>
                  </a:cubicBezTo>
                  <a:cubicBezTo>
                    <a:pt x="338" y="572"/>
                    <a:pt x="338" y="572"/>
                    <a:pt x="338" y="572"/>
                  </a:cubicBezTo>
                  <a:cubicBezTo>
                    <a:pt x="338" y="573"/>
                    <a:pt x="339" y="573"/>
                    <a:pt x="339" y="574"/>
                  </a:cubicBezTo>
                  <a:cubicBezTo>
                    <a:pt x="339" y="574"/>
                    <a:pt x="338" y="574"/>
                    <a:pt x="338" y="575"/>
                  </a:cubicBezTo>
                  <a:cubicBezTo>
                    <a:pt x="338" y="575"/>
                    <a:pt x="338" y="575"/>
                    <a:pt x="338" y="575"/>
                  </a:cubicBezTo>
                  <a:cubicBezTo>
                    <a:pt x="338" y="575"/>
                    <a:pt x="338" y="575"/>
                    <a:pt x="338" y="575"/>
                  </a:cubicBezTo>
                  <a:cubicBezTo>
                    <a:pt x="338" y="575"/>
                    <a:pt x="338" y="575"/>
                    <a:pt x="338" y="575"/>
                  </a:cubicBezTo>
                  <a:cubicBezTo>
                    <a:pt x="339" y="575"/>
                    <a:pt x="340" y="575"/>
                    <a:pt x="340" y="576"/>
                  </a:cubicBezTo>
                  <a:cubicBezTo>
                    <a:pt x="340" y="576"/>
                    <a:pt x="340" y="577"/>
                    <a:pt x="340" y="577"/>
                  </a:cubicBezTo>
                  <a:cubicBezTo>
                    <a:pt x="341" y="578"/>
                    <a:pt x="340" y="579"/>
                    <a:pt x="340" y="580"/>
                  </a:cubicBezTo>
                  <a:cubicBezTo>
                    <a:pt x="339" y="580"/>
                    <a:pt x="339" y="581"/>
                    <a:pt x="339" y="581"/>
                  </a:cubicBezTo>
                  <a:cubicBezTo>
                    <a:pt x="339" y="583"/>
                    <a:pt x="338" y="582"/>
                    <a:pt x="338" y="583"/>
                  </a:cubicBezTo>
                  <a:cubicBezTo>
                    <a:pt x="338" y="583"/>
                    <a:pt x="338" y="583"/>
                    <a:pt x="338" y="583"/>
                  </a:cubicBezTo>
                  <a:cubicBezTo>
                    <a:pt x="339" y="584"/>
                    <a:pt x="340" y="584"/>
                    <a:pt x="339" y="585"/>
                  </a:cubicBezTo>
                  <a:cubicBezTo>
                    <a:pt x="338" y="585"/>
                    <a:pt x="336" y="585"/>
                    <a:pt x="335" y="586"/>
                  </a:cubicBezTo>
                  <a:cubicBezTo>
                    <a:pt x="335" y="587"/>
                    <a:pt x="335" y="588"/>
                    <a:pt x="334" y="589"/>
                  </a:cubicBezTo>
                  <a:cubicBezTo>
                    <a:pt x="334" y="589"/>
                    <a:pt x="333" y="589"/>
                    <a:pt x="333" y="590"/>
                  </a:cubicBezTo>
                  <a:cubicBezTo>
                    <a:pt x="332" y="590"/>
                    <a:pt x="332" y="591"/>
                    <a:pt x="333" y="591"/>
                  </a:cubicBezTo>
                  <a:close/>
                  <a:moveTo>
                    <a:pt x="338" y="644"/>
                  </a:moveTo>
                  <a:cubicBezTo>
                    <a:pt x="338" y="645"/>
                    <a:pt x="338" y="646"/>
                    <a:pt x="339" y="646"/>
                  </a:cubicBezTo>
                  <a:cubicBezTo>
                    <a:pt x="340" y="645"/>
                    <a:pt x="340" y="644"/>
                    <a:pt x="340" y="643"/>
                  </a:cubicBezTo>
                  <a:cubicBezTo>
                    <a:pt x="340" y="643"/>
                    <a:pt x="341" y="642"/>
                    <a:pt x="340" y="642"/>
                  </a:cubicBezTo>
                  <a:cubicBezTo>
                    <a:pt x="340" y="641"/>
                    <a:pt x="340" y="641"/>
                    <a:pt x="340" y="641"/>
                  </a:cubicBezTo>
                  <a:cubicBezTo>
                    <a:pt x="339" y="641"/>
                    <a:pt x="339" y="641"/>
                    <a:pt x="339" y="641"/>
                  </a:cubicBezTo>
                  <a:cubicBezTo>
                    <a:pt x="338" y="641"/>
                    <a:pt x="338" y="642"/>
                    <a:pt x="338" y="642"/>
                  </a:cubicBezTo>
                  <a:cubicBezTo>
                    <a:pt x="337" y="642"/>
                    <a:pt x="337" y="643"/>
                    <a:pt x="338" y="644"/>
                  </a:cubicBezTo>
                  <a:close/>
                  <a:moveTo>
                    <a:pt x="363" y="545"/>
                  </a:moveTo>
                  <a:cubicBezTo>
                    <a:pt x="362" y="545"/>
                    <a:pt x="359" y="545"/>
                    <a:pt x="361" y="547"/>
                  </a:cubicBezTo>
                  <a:cubicBezTo>
                    <a:pt x="361" y="547"/>
                    <a:pt x="361" y="548"/>
                    <a:pt x="362" y="548"/>
                  </a:cubicBezTo>
                  <a:cubicBezTo>
                    <a:pt x="363" y="548"/>
                    <a:pt x="363" y="548"/>
                    <a:pt x="363" y="549"/>
                  </a:cubicBezTo>
                  <a:cubicBezTo>
                    <a:pt x="363" y="549"/>
                    <a:pt x="363" y="550"/>
                    <a:pt x="363" y="550"/>
                  </a:cubicBezTo>
                  <a:cubicBezTo>
                    <a:pt x="365" y="551"/>
                    <a:pt x="366" y="549"/>
                    <a:pt x="366" y="548"/>
                  </a:cubicBezTo>
                  <a:cubicBezTo>
                    <a:pt x="366" y="547"/>
                    <a:pt x="366" y="545"/>
                    <a:pt x="365" y="545"/>
                  </a:cubicBezTo>
                  <a:cubicBezTo>
                    <a:pt x="365" y="544"/>
                    <a:pt x="365" y="545"/>
                    <a:pt x="364" y="544"/>
                  </a:cubicBezTo>
                  <a:cubicBezTo>
                    <a:pt x="364" y="543"/>
                    <a:pt x="365" y="542"/>
                    <a:pt x="365" y="541"/>
                  </a:cubicBezTo>
                  <a:cubicBezTo>
                    <a:pt x="365" y="541"/>
                    <a:pt x="364" y="541"/>
                    <a:pt x="364" y="541"/>
                  </a:cubicBezTo>
                  <a:cubicBezTo>
                    <a:pt x="364" y="541"/>
                    <a:pt x="364" y="541"/>
                    <a:pt x="364" y="541"/>
                  </a:cubicBezTo>
                  <a:cubicBezTo>
                    <a:pt x="364" y="541"/>
                    <a:pt x="364" y="541"/>
                    <a:pt x="364" y="541"/>
                  </a:cubicBezTo>
                  <a:cubicBezTo>
                    <a:pt x="364" y="540"/>
                    <a:pt x="363" y="539"/>
                    <a:pt x="363" y="540"/>
                  </a:cubicBezTo>
                  <a:cubicBezTo>
                    <a:pt x="362" y="541"/>
                    <a:pt x="363" y="543"/>
                    <a:pt x="363" y="545"/>
                  </a:cubicBezTo>
                  <a:close/>
                  <a:moveTo>
                    <a:pt x="344" y="518"/>
                  </a:moveTo>
                  <a:cubicBezTo>
                    <a:pt x="343" y="518"/>
                    <a:pt x="343" y="519"/>
                    <a:pt x="344" y="519"/>
                  </a:cubicBezTo>
                  <a:cubicBezTo>
                    <a:pt x="345" y="519"/>
                    <a:pt x="345" y="519"/>
                    <a:pt x="345" y="518"/>
                  </a:cubicBezTo>
                  <a:cubicBezTo>
                    <a:pt x="345" y="518"/>
                    <a:pt x="346" y="518"/>
                    <a:pt x="346" y="518"/>
                  </a:cubicBezTo>
                  <a:cubicBezTo>
                    <a:pt x="347" y="517"/>
                    <a:pt x="347" y="517"/>
                    <a:pt x="347" y="516"/>
                  </a:cubicBezTo>
                  <a:cubicBezTo>
                    <a:pt x="347" y="515"/>
                    <a:pt x="347" y="513"/>
                    <a:pt x="346" y="513"/>
                  </a:cubicBezTo>
                  <a:cubicBezTo>
                    <a:pt x="345" y="513"/>
                    <a:pt x="344" y="514"/>
                    <a:pt x="344" y="515"/>
                  </a:cubicBezTo>
                  <a:cubicBezTo>
                    <a:pt x="345" y="515"/>
                    <a:pt x="345" y="518"/>
                    <a:pt x="344" y="518"/>
                  </a:cubicBezTo>
                  <a:close/>
                  <a:moveTo>
                    <a:pt x="345" y="490"/>
                  </a:moveTo>
                  <a:cubicBezTo>
                    <a:pt x="345" y="490"/>
                    <a:pt x="345" y="491"/>
                    <a:pt x="346" y="491"/>
                  </a:cubicBezTo>
                  <a:cubicBezTo>
                    <a:pt x="347" y="491"/>
                    <a:pt x="348" y="491"/>
                    <a:pt x="348" y="491"/>
                  </a:cubicBezTo>
                  <a:cubicBezTo>
                    <a:pt x="349" y="491"/>
                    <a:pt x="349" y="490"/>
                    <a:pt x="349" y="490"/>
                  </a:cubicBezTo>
                  <a:cubicBezTo>
                    <a:pt x="350" y="490"/>
                    <a:pt x="350" y="490"/>
                    <a:pt x="351" y="489"/>
                  </a:cubicBezTo>
                  <a:cubicBezTo>
                    <a:pt x="351" y="489"/>
                    <a:pt x="351" y="489"/>
                    <a:pt x="351" y="489"/>
                  </a:cubicBezTo>
                  <a:cubicBezTo>
                    <a:pt x="351" y="489"/>
                    <a:pt x="351" y="489"/>
                    <a:pt x="351" y="489"/>
                  </a:cubicBezTo>
                  <a:cubicBezTo>
                    <a:pt x="351" y="488"/>
                    <a:pt x="351" y="488"/>
                    <a:pt x="351" y="488"/>
                  </a:cubicBezTo>
                  <a:cubicBezTo>
                    <a:pt x="350" y="487"/>
                    <a:pt x="349" y="488"/>
                    <a:pt x="348" y="488"/>
                  </a:cubicBezTo>
                  <a:cubicBezTo>
                    <a:pt x="348" y="488"/>
                    <a:pt x="347" y="488"/>
                    <a:pt x="347" y="488"/>
                  </a:cubicBezTo>
                  <a:cubicBezTo>
                    <a:pt x="347" y="488"/>
                    <a:pt x="347" y="488"/>
                    <a:pt x="347" y="488"/>
                  </a:cubicBezTo>
                  <a:cubicBezTo>
                    <a:pt x="346" y="489"/>
                    <a:pt x="346" y="489"/>
                    <a:pt x="346" y="489"/>
                  </a:cubicBezTo>
                  <a:cubicBezTo>
                    <a:pt x="346" y="489"/>
                    <a:pt x="345" y="490"/>
                    <a:pt x="345" y="490"/>
                  </a:cubicBezTo>
                  <a:close/>
                  <a:moveTo>
                    <a:pt x="344" y="465"/>
                  </a:moveTo>
                  <a:cubicBezTo>
                    <a:pt x="345" y="466"/>
                    <a:pt x="345" y="463"/>
                    <a:pt x="345" y="463"/>
                  </a:cubicBezTo>
                  <a:cubicBezTo>
                    <a:pt x="345" y="462"/>
                    <a:pt x="345" y="462"/>
                    <a:pt x="345" y="461"/>
                  </a:cubicBezTo>
                  <a:cubicBezTo>
                    <a:pt x="345" y="461"/>
                    <a:pt x="345" y="461"/>
                    <a:pt x="345" y="461"/>
                  </a:cubicBezTo>
                  <a:cubicBezTo>
                    <a:pt x="344" y="461"/>
                    <a:pt x="344" y="461"/>
                    <a:pt x="344" y="461"/>
                  </a:cubicBezTo>
                  <a:cubicBezTo>
                    <a:pt x="343" y="461"/>
                    <a:pt x="343" y="462"/>
                    <a:pt x="342" y="463"/>
                  </a:cubicBezTo>
                  <a:cubicBezTo>
                    <a:pt x="342" y="464"/>
                    <a:pt x="342" y="465"/>
                    <a:pt x="344" y="465"/>
                  </a:cubicBezTo>
                  <a:close/>
                  <a:moveTo>
                    <a:pt x="340" y="547"/>
                  </a:moveTo>
                  <a:cubicBezTo>
                    <a:pt x="340" y="548"/>
                    <a:pt x="339" y="548"/>
                    <a:pt x="339" y="549"/>
                  </a:cubicBezTo>
                  <a:cubicBezTo>
                    <a:pt x="339" y="549"/>
                    <a:pt x="339" y="549"/>
                    <a:pt x="338" y="550"/>
                  </a:cubicBezTo>
                  <a:cubicBezTo>
                    <a:pt x="338" y="550"/>
                    <a:pt x="338" y="550"/>
                    <a:pt x="338" y="550"/>
                  </a:cubicBezTo>
                  <a:cubicBezTo>
                    <a:pt x="338" y="550"/>
                    <a:pt x="338" y="550"/>
                    <a:pt x="338" y="550"/>
                  </a:cubicBezTo>
                  <a:cubicBezTo>
                    <a:pt x="338" y="550"/>
                    <a:pt x="337" y="550"/>
                    <a:pt x="337" y="551"/>
                  </a:cubicBezTo>
                  <a:cubicBezTo>
                    <a:pt x="337" y="551"/>
                    <a:pt x="337" y="551"/>
                    <a:pt x="337" y="551"/>
                  </a:cubicBezTo>
                  <a:cubicBezTo>
                    <a:pt x="336" y="551"/>
                    <a:pt x="336" y="552"/>
                    <a:pt x="336" y="552"/>
                  </a:cubicBezTo>
                  <a:cubicBezTo>
                    <a:pt x="336" y="553"/>
                    <a:pt x="335" y="555"/>
                    <a:pt x="335" y="555"/>
                  </a:cubicBezTo>
                  <a:cubicBezTo>
                    <a:pt x="335" y="556"/>
                    <a:pt x="335" y="557"/>
                    <a:pt x="336" y="556"/>
                  </a:cubicBezTo>
                  <a:cubicBezTo>
                    <a:pt x="336" y="556"/>
                    <a:pt x="337" y="555"/>
                    <a:pt x="337" y="554"/>
                  </a:cubicBezTo>
                  <a:cubicBezTo>
                    <a:pt x="337" y="554"/>
                    <a:pt x="337" y="553"/>
                    <a:pt x="338" y="552"/>
                  </a:cubicBezTo>
                  <a:cubicBezTo>
                    <a:pt x="338" y="552"/>
                    <a:pt x="338" y="552"/>
                    <a:pt x="338" y="552"/>
                  </a:cubicBezTo>
                  <a:cubicBezTo>
                    <a:pt x="338" y="551"/>
                    <a:pt x="339" y="551"/>
                    <a:pt x="339" y="551"/>
                  </a:cubicBezTo>
                  <a:cubicBezTo>
                    <a:pt x="339" y="550"/>
                    <a:pt x="340" y="550"/>
                    <a:pt x="340" y="550"/>
                  </a:cubicBezTo>
                  <a:cubicBezTo>
                    <a:pt x="341" y="550"/>
                    <a:pt x="341" y="550"/>
                    <a:pt x="341" y="550"/>
                  </a:cubicBezTo>
                  <a:cubicBezTo>
                    <a:pt x="341" y="550"/>
                    <a:pt x="341" y="550"/>
                    <a:pt x="341" y="550"/>
                  </a:cubicBezTo>
                  <a:cubicBezTo>
                    <a:pt x="342" y="551"/>
                    <a:pt x="341" y="552"/>
                    <a:pt x="341" y="553"/>
                  </a:cubicBezTo>
                  <a:cubicBezTo>
                    <a:pt x="341" y="553"/>
                    <a:pt x="342" y="554"/>
                    <a:pt x="342" y="553"/>
                  </a:cubicBezTo>
                  <a:cubicBezTo>
                    <a:pt x="342" y="552"/>
                    <a:pt x="343" y="551"/>
                    <a:pt x="343" y="550"/>
                  </a:cubicBezTo>
                  <a:cubicBezTo>
                    <a:pt x="343" y="549"/>
                    <a:pt x="343" y="549"/>
                    <a:pt x="343" y="547"/>
                  </a:cubicBezTo>
                  <a:cubicBezTo>
                    <a:pt x="343" y="547"/>
                    <a:pt x="344" y="545"/>
                    <a:pt x="343" y="545"/>
                  </a:cubicBezTo>
                  <a:cubicBezTo>
                    <a:pt x="342" y="545"/>
                    <a:pt x="341" y="547"/>
                    <a:pt x="340" y="547"/>
                  </a:cubicBezTo>
                  <a:close/>
                  <a:moveTo>
                    <a:pt x="340" y="503"/>
                  </a:moveTo>
                  <a:cubicBezTo>
                    <a:pt x="340" y="502"/>
                    <a:pt x="339" y="502"/>
                    <a:pt x="339" y="502"/>
                  </a:cubicBezTo>
                  <a:cubicBezTo>
                    <a:pt x="338" y="501"/>
                    <a:pt x="338" y="501"/>
                    <a:pt x="338" y="500"/>
                  </a:cubicBezTo>
                  <a:cubicBezTo>
                    <a:pt x="337" y="499"/>
                    <a:pt x="336" y="500"/>
                    <a:pt x="335" y="499"/>
                  </a:cubicBezTo>
                  <a:cubicBezTo>
                    <a:pt x="335" y="498"/>
                    <a:pt x="334" y="498"/>
                    <a:pt x="335" y="497"/>
                  </a:cubicBezTo>
                  <a:cubicBezTo>
                    <a:pt x="335" y="497"/>
                    <a:pt x="336" y="497"/>
                    <a:pt x="335" y="496"/>
                  </a:cubicBezTo>
                  <a:cubicBezTo>
                    <a:pt x="336" y="497"/>
                    <a:pt x="336" y="497"/>
                    <a:pt x="337" y="496"/>
                  </a:cubicBezTo>
                  <a:cubicBezTo>
                    <a:pt x="337" y="496"/>
                    <a:pt x="338" y="495"/>
                    <a:pt x="338" y="495"/>
                  </a:cubicBezTo>
                  <a:cubicBezTo>
                    <a:pt x="338" y="493"/>
                    <a:pt x="335" y="493"/>
                    <a:pt x="334" y="493"/>
                  </a:cubicBezTo>
                  <a:cubicBezTo>
                    <a:pt x="334" y="493"/>
                    <a:pt x="333" y="493"/>
                    <a:pt x="333" y="494"/>
                  </a:cubicBezTo>
                  <a:cubicBezTo>
                    <a:pt x="334" y="494"/>
                    <a:pt x="335" y="495"/>
                    <a:pt x="334" y="496"/>
                  </a:cubicBezTo>
                  <a:cubicBezTo>
                    <a:pt x="334" y="496"/>
                    <a:pt x="333" y="496"/>
                    <a:pt x="333" y="497"/>
                  </a:cubicBezTo>
                  <a:cubicBezTo>
                    <a:pt x="332" y="498"/>
                    <a:pt x="334" y="499"/>
                    <a:pt x="335" y="499"/>
                  </a:cubicBezTo>
                  <a:cubicBezTo>
                    <a:pt x="335" y="499"/>
                    <a:pt x="335" y="500"/>
                    <a:pt x="335" y="500"/>
                  </a:cubicBezTo>
                  <a:cubicBezTo>
                    <a:pt x="335" y="500"/>
                    <a:pt x="335" y="500"/>
                    <a:pt x="335" y="500"/>
                  </a:cubicBezTo>
                  <a:cubicBezTo>
                    <a:pt x="335" y="500"/>
                    <a:pt x="335" y="500"/>
                    <a:pt x="335" y="500"/>
                  </a:cubicBezTo>
                  <a:cubicBezTo>
                    <a:pt x="335" y="500"/>
                    <a:pt x="335" y="501"/>
                    <a:pt x="335" y="501"/>
                  </a:cubicBezTo>
                  <a:cubicBezTo>
                    <a:pt x="335" y="501"/>
                    <a:pt x="335" y="501"/>
                    <a:pt x="336" y="501"/>
                  </a:cubicBezTo>
                  <a:cubicBezTo>
                    <a:pt x="336" y="502"/>
                    <a:pt x="336" y="502"/>
                    <a:pt x="337" y="503"/>
                  </a:cubicBezTo>
                  <a:cubicBezTo>
                    <a:pt x="337" y="503"/>
                    <a:pt x="338" y="504"/>
                    <a:pt x="338" y="504"/>
                  </a:cubicBezTo>
                  <a:cubicBezTo>
                    <a:pt x="339" y="504"/>
                    <a:pt x="339" y="504"/>
                    <a:pt x="340" y="504"/>
                  </a:cubicBezTo>
                  <a:cubicBezTo>
                    <a:pt x="340" y="504"/>
                    <a:pt x="340" y="504"/>
                    <a:pt x="339" y="504"/>
                  </a:cubicBezTo>
                  <a:cubicBezTo>
                    <a:pt x="339" y="504"/>
                    <a:pt x="339" y="504"/>
                    <a:pt x="339" y="505"/>
                  </a:cubicBezTo>
                  <a:cubicBezTo>
                    <a:pt x="339" y="504"/>
                    <a:pt x="338" y="504"/>
                    <a:pt x="338" y="505"/>
                  </a:cubicBezTo>
                  <a:cubicBezTo>
                    <a:pt x="338" y="506"/>
                    <a:pt x="338" y="506"/>
                    <a:pt x="338" y="507"/>
                  </a:cubicBezTo>
                  <a:cubicBezTo>
                    <a:pt x="338" y="507"/>
                    <a:pt x="338" y="507"/>
                    <a:pt x="339" y="507"/>
                  </a:cubicBezTo>
                  <a:cubicBezTo>
                    <a:pt x="340" y="507"/>
                    <a:pt x="341" y="505"/>
                    <a:pt x="341" y="504"/>
                  </a:cubicBezTo>
                  <a:cubicBezTo>
                    <a:pt x="341" y="504"/>
                    <a:pt x="342" y="503"/>
                    <a:pt x="341" y="503"/>
                  </a:cubicBezTo>
                  <a:cubicBezTo>
                    <a:pt x="341" y="503"/>
                    <a:pt x="341" y="503"/>
                    <a:pt x="341" y="503"/>
                  </a:cubicBezTo>
                  <a:cubicBezTo>
                    <a:pt x="341" y="503"/>
                    <a:pt x="341" y="503"/>
                    <a:pt x="340" y="503"/>
                  </a:cubicBezTo>
                  <a:close/>
                  <a:moveTo>
                    <a:pt x="326" y="460"/>
                  </a:moveTo>
                  <a:cubicBezTo>
                    <a:pt x="325" y="461"/>
                    <a:pt x="325" y="461"/>
                    <a:pt x="324" y="462"/>
                  </a:cubicBezTo>
                  <a:cubicBezTo>
                    <a:pt x="323" y="463"/>
                    <a:pt x="325" y="464"/>
                    <a:pt x="323" y="463"/>
                  </a:cubicBezTo>
                  <a:cubicBezTo>
                    <a:pt x="322" y="463"/>
                    <a:pt x="320" y="464"/>
                    <a:pt x="319" y="464"/>
                  </a:cubicBezTo>
                  <a:cubicBezTo>
                    <a:pt x="318" y="464"/>
                    <a:pt x="318" y="465"/>
                    <a:pt x="319" y="465"/>
                  </a:cubicBezTo>
                  <a:cubicBezTo>
                    <a:pt x="320" y="465"/>
                    <a:pt x="321" y="465"/>
                    <a:pt x="322" y="466"/>
                  </a:cubicBezTo>
                  <a:cubicBezTo>
                    <a:pt x="322" y="466"/>
                    <a:pt x="322" y="467"/>
                    <a:pt x="322" y="467"/>
                  </a:cubicBezTo>
                  <a:cubicBezTo>
                    <a:pt x="323" y="467"/>
                    <a:pt x="323" y="468"/>
                    <a:pt x="323" y="468"/>
                  </a:cubicBezTo>
                  <a:cubicBezTo>
                    <a:pt x="323" y="468"/>
                    <a:pt x="323" y="469"/>
                    <a:pt x="323" y="469"/>
                  </a:cubicBezTo>
                  <a:cubicBezTo>
                    <a:pt x="324" y="468"/>
                    <a:pt x="325" y="469"/>
                    <a:pt x="326" y="469"/>
                  </a:cubicBezTo>
                  <a:cubicBezTo>
                    <a:pt x="326" y="469"/>
                    <a:pt x="326" y="469"/>
                    <a:pt x="326" y="469"/>
                  </a:cubicBezTo>
                  <a:cubicBezTo>
                    <a:pt x="326" y="469"/>
                    <a:pt x="326" y="468"/>
                    <a:pt x="326" y="468"/>
                  </a:cubicBezTo>
                  <a:cubicBezTo>
                    <a:pt x="326" y="467"/>
                    <a:pt x="328" y="467"/>
                    <a:pt x="328" y="467"/>
                  </a:cubicBezTo>
                  <a:cubicBezTo>
                    <a:pt x="328" y="467"/>
                    <a:pt x="330" y="468"/>
                    <a:pt x="330" y="468"/>
                  </a:cubicBezTo>
                  <a:cubicBezTo>
                    <a:pt x="331" y="468"/>
                    <a:pt x="331" y="469"/>
                    <a:pt x="331" y="469"/>
                  </a:cubicBezTo>
                  <a:cubicBezTo>
                    <a:pt x="331" y="469"/>
                    <a:pt x="332" y="469"/>
                    <a:pt x="332" y="469"/>
                  </a:cubicBezTo>
                  <a:cubicBezTo>
                    <a:pt x="333" y="469"/>
                    <a:pt x="333" y="470"/>
                    <a:pt x="333" y="471"/>
                  </a:cubicBezTo>
                  <a:cubicBezTo>
                    <a:pt x="333" y="471"/>
                    <a:pt x="333" y="472"/>
                    <a:pt x="333" y="473"/>
                  </a:cubicBezTo>
                  <a:cubicBezTo>
                    <a:pt x="333" y="474"/>
                    <a:pt x="333" y="474"/>
                    <a:pt x="334" y="474"/>
                  </a:cubicBezTo>
                  <a:cubicBezTo>
                    <a:pt x="335" y="474"/>
                    <a:pt x="336" y="474"/>
                    <a:pt x="336" y="473"/>
                  </a:cubicBezTo>
                  <a:cubicBezTo>
                    <a:pt x="337" y="472"/>
                    <a:pt x="337" y="471"/>
                    <a:pt x="337" y="471"/>
                  </a:cubicBezTo>
                  <a:cubicBezTo>
                    <a:pt x="338" y="470"/>
                    <a:pt x="339" y="470"/>
                    <a:pt x="339" y="469"/>
                  </a:cubicBezTo>
                  <a:cubicBezTo>
                    <a:pt x="340" y="469"/>
                    <a:pt x="340" y="468"/>
                    <a:pt x="340" y="468"/>
                  </a:cubicBezTo>
                  <a:cubicBezTo>
                    <a:pt x="340" y="468"/>
                    <a:pt x="340" y="467"/>
                    <a:pt x="340" y="467"/>
                  </a:cubicBezTo>
                  <a:cubicBezTo>
                    <a:pt x="339" y="467"/>
                    <a:pt x="338" y="467"/>
                    <a:pt x="338" y="466"/>
                  </a:cubicBezTo>
                  <a:cubicBezTo>
                    <a:pt x="337" y="466"/>
                    <a:pt x="337" y="466"/>
                    <a:pt x="337" y="466"/>
                  </a:cubicBezTo>
                  <a:cubicBezTo>
                    <a:pt x="336" y="466"/>
                    <a:pt x="335" y="466"/>
                    <a:pt x="335" y="467"/>
                  </a:cubicBezTo>
                  <a:cubicBezTo>
                    <a:pt x="335" y="466"/>
                    <a:pt x="334" y="466"/>
                    <a:pt x="334" y="466"/>
                  </a:cubicBezTo>
                  <a:cubicBezTo>
                    <a:pt x="333" y="466"/>
                    <a:pt x="333" y="467"/>
                    <a:pt x="332" y="466"/>
                  </a:cubicBezTo>
                  <a:cubicBezTo>
                    <a:pt x="332" y="466"/>
                    <a:pt x="332" y="466"/>
                    <a:pt x="332" y="466"/>
                  </a:cubicBezTo>
                  <a:cubicBezTo>
                    <a:pt x="331" y="466"/>
                    <a:pt x="330" y="466"/>
                    <a:pt x="330" y="465"/>
                  </a:cubicBezTo>
                  <a:cubicBezTo>
                    <a:pt x="330" y="465"/>
                    <a:pt x="330" y="464"/>
                    <a:pt x="329" y="464"/>
                  </a:cubicBezTo>
                  <a:cubicBezTo>
                    <a:pt x="329" y="464"/>
                    <a:pt x="328" y="465"/>
                    <a:pt x="328" y="465"/>
                  </a:cubicBezTo>
                  <a:cubicBezTo>
                    <a:pt x="328" y="464"/>
                    <a:pt x="328" y="464"/>
                    <a:pt x="328" y="463"/>
                  </a:cubicBezTo>
                  <a:cubicBezTo>
                    <a:pt x="328" y="463"/>
                    <a:pt x="328" y="463"/>
                    <a:pt x="328" y="463"/>
                  </a:cubicBezTo>
                  <a:cubicBezTo>
                    <a:pt x="328" y="463"/>
                    <a:pt x="328" y="461"/>
                    <a:pt x="328" y="461"/>
                  </a:cubicBezTo>
                  <a:cubicBezTo>
                    <a:pt x="328" y="461"/>
                    <a:pt x="327" y="460"/>
                    <a:pt x="326" y="460"/>
                  </a:cubicBezTo>
                  <a:cubicBezTo>
                    <a:pt x="326" y="460"/>
                    <a:pt x="326" y="460"/>
                    <a:pt x="326" y="460"/>
                  </a:cubicBezTo>
                  <a:close/>
                  <a:moveTo>
                    <a:pt x="311" y="426"/>
                  </a:moveTo>
                  <a:cubicBezTo>
                    <a:pt x="311" y="427"/>
                    <a:pt x="311" y="428"/>
                    <a:pt x="311" y="428"/>
                  </a:cubicBezTo>
                  <a:cubicBezTo>
                    <a:pt x="311" y="429"/>
                    <a:pt x="312" y="429"/>
                    <a:pt x="312" y="429"/>
                  </a:cubicBezTo>
                  <a:cubicBezTo>
                    <a:pt x="313" y="429"/>
                    <a:pt x="314" y="429"/>
                    <a:pt x="314" y="429"/>
                  </a:cubicBezTo>
                  <a:cubicBezTo>
                    <a:pt x="315" y="429"/>
                    <a:pt x="315" y="430"/>
                    <a:pt x="314" y="430"/>
                  </a:cubicBezTo>
                  <a:cubicBezTo>
                    <a:pt x="314" y="431"/>
                    <a:pt x="314" y="431"/>
                    <a:pt x="315" y="431"/>
                  </a:cubicBezTo>
                  <a:cubicBezTo>
                    <a:pt x="315" y="431"/>
                    <a:pt x="315" y="433"/>
                    <a:pt x="315" y="433"/>
                  </a:cubicBezTo>
                  <a:cubicBezTo>
                    <a:pt x="315" y="434"/>
                    <a:pt x="316" y="434"/>
                    <a:pt x="316" y="434"/>
                  </a:cubicBezTo>
                  <a:cubicBezTo>
                    <a:pt x="317" y="433"/>
                    <a:pt x="318" y="434"/>
                    <a:pt x="318" y="435"/>
                  </a:cubicBezTo>
                  <a:cubicBezTo>
                    <a:pt x="318" y="435"/>
                    <a:pt x="318" y="435"/>
                    <a:pt x="318" y="435"/>
                  </a:cubicBezTo>
                  <a:cubicBezTo>
                    <a:pt x="318" y="435"/>
                    <a:pt x="318" y="435"/>
                    <a:pt x="318" y="435"/>
                  </a:cubicBezTo>
                  <a:cubicBezTo>
                    <a:pt x="318" y="436"/>
                    <a:pt x="318" y="436"/>
                    <a:pt x="318" y="436"/>
                  </a:cubicBezTo>
                  <a:cubicBezTo>
                    <a:pt x="318" y="436"/>
                    <a:pt x="316" y="437"/>
                    <a:pt x="316" y="437"/>
                  </a:cubicBezTo>
                  <a:cubicBezTo>
                    <a:pt x="316" y="438"/>
                    <a:pt x="316" y="438"/>
                    <a:pt x="317" y="439"/>
                  </a:cubicBezTo>
                  <a:cubicBezTo>
                    <a:pt x="317" y="439"/>
                    <a:pt x="317" y="439"/>
                    <a:pt x="317" y="439"/>
                  </a:cubicBezTo>
                  <a:cubicBezTo>
                    <a:pt x="318" y="439"/>
                    <a:pt x="317" y="441"/>
                    <a:pt x="317" y="441"/>
                  </a:cubicBezTo>
                  <a:cubicBezTo>
                    <a:pt x="317" y="443"/>
                    <a:pt x="317" y="444"/>
                    <a:pt x="318" y="444"/>
                  </a:cubicBezTo>
                  <a:cubicBezTo>
                    <a:pt x="319" y="444"/>
                    <a:pt x="319" y="444"/>
                    <a:pt x="319" y="443"/>
                  </a:cubicBezTo>
                  <a:cubicBezTo>
                    <a:pt x="319" y="442"/>
                    <a:pt x="319" y="441"/>
                    <a:pt x="319" y="440"/>
                  </a:cubicBezTo>
                  <a:cubicBezTo>
                    <a:pt x="320" y="440"/>
                    <a:pt x="320" y="440"/>
                    <a:pt x="320" y="441"/>
                  </a:cubicBezTo>
                  <a:cubicBezTo>
                    <a:pt x="321" y="441"/>
                    <a:pt x="321" y="442"/>
                    <a:pt x="321" y="442"/>
                  </a:cubicBezTo>
                  <a:cubicBezTo>
                    <a:pt x="321" y="442"/>
                    <a:pt x="321" y="442"/>
                    <a:pt x="322" y="442"/>
                  </a:cubicBezTo>
                  <a:cubicBezTo>
                    <a:pt x="322" y="443"/>
                    <a:pt x="322" y="444"/>
                    <a:pt x="322" y="444"/>
                  </a:cubicBezTo>
                  <a:cubicBezTo>
                    <a:pt x="322" y="445"/>
                    <a:pt x="322" y="446"/>
                    <a:pt x="321" y="446"/>
                  </a:cubicBezTo>
                  <a:cubicBezTo>
                    <a:pt x="321" y="446"/>
                    <a:pt x="321" y="446"/>
                    <a:pt x="321" y="447"/>
                  </a:cubicBezTo>
                  <a:cubicBezTo>
                    <a:pt x="321" y="447"/>
                    <a:pt x="321" y="448"/>
                    <a:pt x="322" y="448"/>
                  </a:cubicBezTo>
                  <a:cubicBezTo>
                    <a:pt x="322" y="449"/>
                    <a:pt x="323" y="448"/>
                    <a:pt x="323" y="448"/>
                  </a:cubicBezTo>
                  <a:cubicBezTo>
                    <a:pt x="323" y="447"/>
                    <a:pt x="324" y="447"/>
                    <a:pt x="324" y="447"/>
                  </a:cubicBezTo>
                  <a:cubicBezTo>
                    <a:pt x="324" y="447"/>
                    <a:pt x="324" y="447"/>
                    <a:pt x="324" y="447"/>
                  </a:cubicBezTo>
                  <a:cubicBezTo>
                    <a:pt x="324" y="446"/>
                    <a:pt x="324" y="446"/>
                    <a:pt x="324" y="446"/>
                  </a:cubicBezTo>
                  <a:cubicBezTo>
                    <a:pt x="324" y="445"/>
                    <a:pt x="325" y="445"/>
                    <a:pt x="325" y="445"/>
                  </a:cubicBezTo>
                  <a:cubicBezTo>
                    <a:pt x="325" y="445"/>
                    <a:pt x="325" y="445"/>
                    <a:pt x="325" y="445"/>
                  </a:cubicBezTo>
                  <a:cubicBezTo>
                    <a:pt x="325" y="446"/>
                    <a:pt x="326" y="445"/>
                    <a:pt x="326" y="445"/>
                  </a:cubicBezTo>
                  <a:cubicBezTo>
                    <a:pt x="326" y="445"/>
                    <a:pt x="325" y="444"/>
                    <a:pt x="325" y="444"/>
                  </a:cubicBezTo>
                  <a:cubicBezTo>
                    <a:pt x="324" y="444"/>
                    <a:pt x="324" y="443"/>
                    <a:pt x="324" y="443"/>
                  </a:cubicBezTo>
                  <a:cubicBezTo>
                    <a:pt x="323" y="442"/>
                    <a:pt x="322" y="442"/>
                    <a:pt x="322" y="441"/>
                  </a:cubicBezTo>
                  <a:cubicBezTo>
                    <a:pt x="321" y="441"/>
                    <a:pt x="321" y="441"/>
                    <a:pt x="321" y="441"/>
                  </a:cubicBezTo>
                  <a:cubicBezTo>
                    <a:pt x="321" y="441"/>
                    <a:pt x="321" y="441"/>
                    <a:pt x="321" y="440"/>
                  </a:cubicBezTo>
                  <a:cubicBezTo>
                    <a:pt x="320" y="439"/>
                    <a:pt x="322" y="439"/>
                    <a:pt x="321" y="438"/>
                  </a:cubicBezTo>
                  <a:cubicBezTo>
                    <a:pt x="320" y="437"/>
                    <a:pt x="320" y="436"/>
                    <a:pt x="320" y="435"/>
                  </a:cubicBezTo>
                  <a:cubicBezTo>
                    <a:pt x="320" y="435"/>
                    <a:pt x="319" y="434"/>
                    <a:pt x="319" y="434"/>
                  </a:cubicBezTo>
                  <a:cubicBezTo>
                    <a:pt x="319" y="433"/>
                    <a:pt x="319" y="432"/>
                    <a:pt x="319" y="431"/>
                  </a:cubicBezTo>
                  <a:cubicBezTo>
                    <a:pt x="318" y="430"/>
                    <a:pt x="318" y="430"/>
                    <a:pt x="318" y="429"/>
                  </a:cubicBezTo>
                  <a:cubicBezTo>
                    <a:pt x="318" y="429"/>
                    <a:pt x="317" y="428"/>
                    <a:pt x="317" y="427"/>
                  </a:cubicBezTo>
                  <a:cubicBezTo>
                    <a:pt x="317" y="427"/>
                    <a:pt x="316" y="426"/>
                    <a:pt x="317" y="426"/>
                  </a:cubicBezTo>
                  <a:cubicBezTo>
                    <a:pt x="317" y="425"/>
                    <a:pt x="317" y="425"/>
                    <a:pt x="317" y="425"/>
                  </a:cubicBezTo>
                  <a:cubicBezTo>
                    <a:pt x="317" y="425"/>
                    <a:pt x="317" y="422"/>
                    <a:pt x="316" y="422"/>
                  </a:cubicBezTo>
                  <a:cubicBezTo>
                    <a:pt x="315" y="422"/>
                    <a:pt x="315" y="422"/>
                    <a:pt x="315" y="423"/>
                  </a:cubicBezTo>
                  <a:cubicBezTo>
                    <a:pt x="315" y="423"/>
                    <a:pt x="314" y="424"/>
                    <a:pt x="314" y="424"/>
                  </a:cubicBezTo>
                  <a:cubicBezTo>
                    <a:pt x="313" y="425"/>
                    <a:pt x="313" y="425"/>
                    <a:pt x="313" y="425"/>
                  </a:cubicBezTo>
                  <a:cubicBezTo>
                    <a:pt x="313" y="426"/>
                    <a:pt x="314" y="426"/>
                    <a:pt x="314" y="426"/>
                  </a:cubicBezTo>
                  <a:cubicBezTo>
                    <a:pt x="313" y="426"/>
                    <a:pt x="313" y="426"/>
                    <a:pt x="312" y="426"/>
                  </a:cubicBezTo>
                  <a:cubicBezTo>
                    <a:pt x="312" y="426"/>
                    <a:pt x="311" y="426"/>
                    <a:pt x="311" y="426"/>
                  </a:cubicBezTo>
                  <a:close/>
                  <a:moveTo>
                    <a:pt x="307" y="409"/>
                  </a:moveTo>
                  <a:cubicBezTo>
                    <a:pt x="307" y="410"/>
                    <a:pt x="307" y="410"/>
                    <a:pt x="307" y="410"/>
                  </a:cubicBezTo>
                  <a:cubicBezTo>
                    <a:pt x="307" y="410"/>
                    <a:pt x="307" y="410"/>
                    <a:pt x="308" y="410"/>
                  </a:cubicBezTo>
                  <a:cubicBezTo>
                    <a:pt x="308" y="410"/>
                    <a:pt x="309" y="410"/>
                    <a:pt x="310" y="410"/>
                  </a:cubicBezTo>
                  <a:cubicBezTo>
                    <a:pt x="310" y="410"/>
                    <a:pt x="310" y="410"/>
                    <a:pt x="310" y="410"/>
                  </a:cubicBezTo>
                  <a:cubicBezTo>
                    <a:pt x="311" y="410"/>
                    <a:pt x="311" y="409"/>
                    <a:pt x="311" y="409"/>
                  </a:cubicBezTo>
                  <a:cubicBezTo>
                    <a:pt x="311" y="408"/>
                    <a:pt x="311" y="407"/>
                    <a:pt x="310" y="407"/>
                  </a:cubicBezTo>
                  <a:cubicBezTo>
                    <a:pt x="309" y="407"/>
                    <a:pt x="309" y="408"/>
                    <a:pt x="309" y="408"/>
                  </a:cubicBezTo>
                  <a:cubicBezTo>
                    <a:pt x="308" y="409"/>
                    <a:pt x="308" y="408"/>
                    <a:pt x="307" y="409"/>
                  </a:cubicBezTo>
                  <a:cubicBezTo>
                    <a:pt x="307" y="409"/>
                    <a:pt x="307" y="409"/>
                    <a:pt x="307" y="409"/>
                  </a:cubicBezTo>
                  <a:close/>
                  <a:moveTo>
                    <a:pt x="304" y="423"/>
                  </a:moveTo>
                  <a:cubicBezTo>
                    <a:pt x="303" y="423"/>
                    <a:pt x="303" y="424"/>
                    <a:pt x="303" y="425"/>
                  </a:cubicBezTo>
                  <a:cubicBezTo>
                    <a:pt x="304" y="426"/>
                    <a:pt x="304" y="426"/>
                    <a:pt x="304" y="427"/>
                  </a:cubicBezTo>
                  <a:cubicBezTo>
                    <a:pt x="304" y="427"/>
                    <a:pt x="304" y="428"/>
                    <a:pt x="304" y="428"/>
                  </a:cubicBezTo>
                  <a:cubicBezTo>
                    <a:pt x="304" y="429"/>
                    <a:pt x="304" y="430"/>
                    <a:pt x="305" y="430"/>
                  </a:cubicBezTo>
                  <a:cubicBezTo>
                    <a:pt x="306" y="430"/>
                    <a:pt x="307" y="430"/>
                    <a:pt x="307" y="429"/>
                  </a:cubicBezTo>
                  <a:cubicBezTo>
                    <a:pt x="307" y="429"/>
                    <a:pt x="306" y="427"/>
                    <a:pt x="306" y="427"/>
                  </a:cubicBezTo>
                  <a:cubicBezTo>
                    <a:pt x="306" y="427"/>
                    <a:pt x="306" y="427"/>
                    <a:pt x="306" y="426"/>
                  </a:cubicBezTo>
                  <a:cubicBezTo>
                    <a:pt x="306" y="426"/>
                    <a:pt x="306" y="426"/>
                    <a:pt x="306" y="426"/>
                  </a:cubicBezTo>
                  <a:cubicBezTo>
                    <a:pt x="307" y="426"/>
                    <a:pt x="307" y="426"/>
                    <a:pt x="307" y="426"/>
                  </a:cubicBezTo>
                  <a:cubicBezTo>
                    <a:pt x="308" y="426"/>
                    <a:pt x="308" y="425"/>
                    <a:pt x="307" y="424"/>
                  </a:cubicBezTo>
                  <a:cubicBezTo>
                    <a:pt x="306" y="424"/>
                    <a:pt x="305" y="423"/>
                    <a:pt x="304" y="423"/>
                  </a:cubicBezTo>
                  <a:close/>
                  <a:moveTo>
                    <a:pt x="294" y="415"/>
                  </a:moveTo>
                  <a:cubicBezTo>
                    <a:pt x="294" y="415"/>
                    <a:pt x="295" y="416"/>
                    <a:pt x="295" y="416"/>
                  </a:cubicBezTo>
                  <a:cubicBezTo>
                    <a:pt x="295" y="416"/>
                    <a:pt x="297" y="416"/>
                    <a:pt x="297" y="417"/>
                  </a:cubicBezTo>
                  <a:cubicBezTo>
                    <a:pt x="297" y="417"/>
                    <a:pt x="297" y="417"/>
                    <a:pt x="297" y="417"/>
                  </a:cubicBezTo>
                  <a:cubicBezTo>
                    <a:pt x="297" y="417"/>
                    <a:pt x="297" y="417"/>
                    <a:pt x="297" y="417"/>
                  </a:cubicBezTo>
                  <a:cubicBezTo>
                    <a:pt x="298" y="418"/>
                    <a:pt x="298" y="418"/>
                    <a:pt x="298" y="419"/>
                  </a:cubicBezTo>
                  <a:cubicBezTo>
                    <a:pt x="298" y="419"/>
                    <a:pt x="299" y="419"/>
                    <a:pt x="298" y="420"/>
                  </a:cubicBezTo>
                  <a:cubicBezTo>
                    <a:pt x="298" y="420"/>
                    <a:pt x="298" y="420"/>
                    <a:pt x="298" y="421"/>
                  </a:cubicBezTo>
                  <a:cubicBezTo>
                    <a:pt x="298" y="421"/>
                    <a:pt x="299" y="421"/>
                    <a:pt x="299" y="421"/>
                  </a:cubicBezTo>
                  <a:cubicBezTo>
                    <a:pt x="299" y="421"/>
                    <a:pt x="300" y="421"/>
                    <a:pt x="300" y="421"/>
                  </a:cubicBezTo>
                  <a:cubicBezTo>
                    <a:pt x="300" y="420"/>
                    <a:pt x="301" y="420"/>
                    <a:pt x="301" y="420"/>
                  </a:cubicBezTo>
                  <a:cubicBezTo>
                    <a:pt x="302" y="419"/>
                    <a:pt x="303" y="419"/>
                    <a:pt x="304" y="417"/>
                  </a:cubicBezTo>
                  <a:cubicBezTo>
                    <a:pt x="304" y="417"/>
                    <a:pt x="304" y="417"/>
                    <a:pt x="304" y="417"/>
                  </a:cubicBezTo>
                  <a:cubicBezTo>
                    <a:pt x="304" y="417"/>
                    <a:pt x="304" y="416"/>
                    <a:pt x="304" y="416"/>
                  </a:cubicBezTo>
                  <a:cubicBezTo>
                    <a:pt x="305" y="416"/>
                    <a:pt x="305" y="415"/>
                    <a:pt x="305" y="415"/>
                  </a:cubicBezTo>
                  <a:cubicBezTo>
                    <a:pt x="305" y="415"/>
                    <a:pt x="305" y="414"/>
                    <a:pt x="304" y="414"/>
                  </a:cubicBezTo>
                  <a:cubicBezTo>
                    <a:pt x="304" y="414"/>
                    <a:pt x="304" y="412"/>
                    <a:pt x="304" y="412"/>
                  </a:cubicBezTo>
                  <a:cubicBezTo>
                    <a:pt x="304" y="411"/>
                    <a:pt x="303" y="410"/>
                    <a:pt x="303" y="410"/>
                  </a:cubicBezTo>
                  <a:cubicBezTo>
                    <a:pt x="302" y="410"/>
                    <a:pt x="301" y="410"/>
                    <a:pt x="301" y="410"/>
                  </a:cubicBezTo>
                  <a:cubicBezTo>
                    <a:pt x="300" y="410"/>
                    <a:pt x="300" y="412"/>
                    <a:pt x="301" y="412"/>
                  </a:cubicBezTo>
                  <a:cubicBezTo>
                    <a:pt x="301" y="412"/>
                    <a:pt x="301" y="412"/>
                    <a:pt x="301" y="412"/>
                  </a:cubicBezTo>
                  <a:cubicBezTo>
                    <a:pt x="302" y="413"/>
                    <a:pt x="302" y="414"/>
                    <a:pt x="302" y="415"/>
                  </a:cubicBezTo>
                  <a:cubicBezTo>
                    <a:pt x="302" y="416"/>
                    <a:pt x="301" y="416"/>
                    <a:pt x="301" y="415"/>
                  </a:cubicBezTo>
                  <a:cubicBezTo>
                    <a:pt x="301" y="415"/>
                    <a:pt x="300" y="415"/>
                    <a:pt x="300" y="415"/>
                  </a:cubicBezTo>
                  <a:cubicBezTo>
                    <a:pt x="300" y="414"/>
                    <a:pt x="300" y="413"/>
                    <a:pt x="299" y="413"/>
                  </a:cubicBezTo>
                  <a:cubicBezTo>
                    <a:pt x="299" y="412"/>
                    <a:pt x="298" y="412"/>
                    <a:pt x="298" y="412"/>
                  </a:cubicBezTo>
                  <a:cubicBezTo>
                    <a:pt x="297" y="413"/>
                    <a:pt x="298" y="414"/>
                    <a:pt x="297" y="413"/>
                  </a:cubicBezTo>
                  <a:cubicBezTo>
                    <a:pt x="296" y="413"/>
                    <a:pt x="293" y="413"/>
                    <a:pt x="294" y="415"/>
                  </a:cubicBezTo>
                  <a:close/>
                  <a:moveTo>
                    <a:pt x="281" y="436"/>
                  </a:moveTo>
                  <a:cubicBezTo>
                    <a:pt x="281" y="436"/>
                    <a:pt x="282" y="436"/>
                    <a:pt x="282" y="436"/>
                  </a:cubicBezTo>
                  <a:cubicBezTo>
                    <a:pt x="282" y="435"/>
                    <a:pt x="282" y="434"/>
                    <a:pt x="282" y="434"/>
                  </a:cubicBezTo>
                  <a:cubicBezTo>
                    <a:pt x="282" y="433"/>
                    <a:pt x="283" y="431"/>
                    <a:pt x="283" y="432"/>
                  </a:cubicBezTo>
                  <a:cubicBezTo>
                    <a:pt x="283" y="434"/>
                    <a:pt x="283" y="434"/>
                    <a:pt x="284" y="435"/>
                  </a:cubicBezTo>
                  <a:cubicBezTo>
                    <a:pt x="285" y="435"/>
                    <a:pt x="285" y="436"/>
                    <a:pt x="286" y="436"/>
                  </a:cubicBezTo>
                  <a:cubicBezTo>
                    <a:pt x="287" y="436"/>
                    <a:pt x="286" y="437"/>
                    <a:pt x="286" y="437"/>
                  </a:cubicBezTo>
                  <a:cubicBezTo>
                    <a:pt x="286" y="438"/>
                    <a:pt x="286" y="438"/>
                    <a:pt x="287" y="438"/>
                  </a:cubicBezTo>
                  <a:cubicBezTo>
                    <a:pt x="287" y="438"/>
                    <a:pt x="287" y="438"/>
                    <a:pt x="287" y="438"/>
                  </a:cubicBezTo>
                  <a:cubicBezTo>
                    <a:pt x="288" y="438"/>
                    <a:pt x="289" y="438"/>
                    <a:pt x="289" y="439"/>
                  </a:cubicBezTo>
                  <a:cubicBezTo>
                    <a:pt x="289" y="439"/>
                    <a:pt x="291" y="439"/>
                    <a:pt x="291" y="440"/>
                  </a:cubicBezTo>
                  <a:cubicBezTo>
                    <a:pt x="292" y="440"/>
                    <a:pt x="292" y="440"/>
                    <a:pt x="293" y="440"/>
                  </a:cubicBezTo>
                  <a:cubicBezTo>
                    <a:pt x="294" y="440"/>
                    <a:pt x="295" y="440"/>
                    <a:pt x="296" y="440"/>
                  </a:cubicBezTo>
                  <a:cubicBezTo>
                    <a:pt x="295" y="440"/>
                    <a:pt x="298" y="441"/>
                    <a:pt x="297" y="441"/>
                  </a:cubicBezTo>
                  <a:cubicBezTo>
                    <a:pt x="297" y="441"/>
                    <a:pt x="297" y="442"/>
                    <a:pt x="297" y="442"/>
                  </a:cubicBezTo>
                  <a:cubicBezTo>
                    <a:pt x="296" y="442"/>
                    <a:pt x="297" y="443"/>
                    <a:pt x="297" y="444"/>
                  </a:cubicBezTo>
                  <a:cubicBezTo>
                    <a:pt x="297" y="444"/>
                    <a:pt x="297" y="445"/>
                    <a:pt x="297" y="446"/>
                  </a:cubicBezTo>
                  <a:cubicBezTo>
                    <a:pt x="297" y="446"/>
                    <a:pt x="297" y="447"/>
                    <a:pt x="297" y="447"/>
                  </a:cubicBezTo>
                  <a:cubicBezTo>
                    <a:pt x="297" y="448"/>
                    <a:pt x="297" y="448"/>
                    <a:pt x="297" y="449"/>
                  </a:cubicBezTo>
                  <a:cubicBezTo>
                    <a:pt x="297" y="449"/>
                    <a:pt x="298" y="450"/>
                    <a:pt x="298" y="450"/>
                  </a:cubicBezTo>
                  <a:cubicBezTo>
                    <a:pt x="299" y="451"/>
                    <a:pt x="299" y="451"/>
                    <a:pt x="300" y="451"/>
                  </a:cubicBezTo>
                  <a:cubicBezTo>
                    <a:pt x="300" y="452"/>
                    <a:pt x="300" y="452"/>
                    <a:pt x="301" y="452"/>
                  </a:cubicBezTo>
                  <a:cubicBezTo>
                    <a:pt x="301" y="452"/>
                    <a:pt x="301" y="452"/>
                    <a:pt x="301" y="452"/>
                  </a:cubicBezTo>
                  <a:cubicBezTo>
                    <a:pt x="302" y="452"/>
                    <a:pt x="303" y="452"/>
                    <a:pt x="302" y="451"/>
                  </a:cubicBezTo>
                  <a:cubicBezTo>
                    <a:pt x="302" y="450"/>
                    <a:pt x="302" y="450"/>
                    <a:pt x="301" y="450"/>
                  </a:cubicBezTo>
                  <a:cubicBezTo>
                    <a:pt x="301" y="449"/>
                    <a:pt x="301" y="448"/>
                    <a:pt x="301" y="447"/>
                  </a:cubicBezTo>
                  <a:cubicBezTo>
                    <a:pt x="301" y="447"/>
                    <a:pt x="300" y="447"/>
                    <a:pt x="300" y="447"/>
                  </a:cubicBezTo>
                  <a:cubicBezTo>
                    <a:pt x="299" y="447"/>
                    <a:pt x="299" y="446"/>
                    <a:pt x="299" y="445"/>
                  </a:cubicBezTo>
                  <a:cubicBezTo>
                    <a:pt x="299" y="444"/>
                    <a:pt x="299" y="444"/>
                    <a:pt x="299" y="443"/>
                  </a:cubicBezTo>
                  <a:cubicBezTo>
                    <a:pt x="299" y="442"/>
                    <a:pt x="300" y="441"/>
                    <a:pt x="301" y="441"/>
                  </a:cubicBezTo>
                  <a:cubicBezTo>
                    <a:pt x="301" y="441"/>
                    <a:pt x="301" y="441"/>
                    <a:pt x="301" y="440"/>
                  </a:cubicBezTo>
                  <a:cubicBezTo>
                    <a:pt x="301" y="440"/>
                    <a:pt x="301" y="439"/>
                    <a:pt x="299" y="439"/>
                  </a:cubicBezTo>
                  <a:cubicBezTo>
                    <a:pt x="299" y="439"/>
                    <a:pt x="299" y="439"/>
                    <a:pt x="298" y="439"/>
                  </a:cubicBezTo>
                  <a:cubicBezTo>
                    <a:pt x="298" y="439"/>
                    <a:pt x="297" y="439"/>
                    <a:pt x="297" y="438"/>
                  </a:cubicBezTo>
                  <a:cubicBezTo>
                    <a:pt x="296" y="438"/>
                    <a:pt x="296" y="439"/>
                    <a:pt x="295" y="438"/>
                  </a:cubicBezTo>
                  <a:cubicBezTo>
                    <a:pt x="295" y="437"/>
                    <a:pt x="295" y="437"/>
                    <a:pt x="294" y="437"/>
                  </a:cubicBezTo>
                  <a:cubicBezTo>
                    <a:pt x="294" y="437"/>
                    <a:pt x="294" y="437"/>
                    <a:pt x="294" y="436"/>
                  </a:cubicBezTo>
                  <a:cubicBezTo>
                    <a:pt x="295" y="436"/>
                    <a:pt x="295" y="436"/>
                    <a:pt x="295" y="436"/>
                  </a:cubicBezTo>
                  <a:cubicBezTo>
                    <a:pt x="295" y="436"/>
                    <a:pt x="295" y="436"/>
                    <a:pt x="295" y="436"/>
                  </a:cubicBezTo>
                  <a:cubicBezTo>
                    <a:pt x="296" y="435"/>
                    <a:pt x="296" y="435"/>
                    <a:pt x="296" y="435"/>
                  </a:cubicBezTo>
                  <a:cubicBezTo>
                    <a:pt x="297" y="434"/>
                    <a:pt x="298" y="435"/>
                    <a:pt x="299" y="435"/>
                  </a:cubicBezTo>
                  <a:cubicBezTo>
                    <a:pt x="299" y="435"/>
                    <a:pt x="299" y="434"/>
                    <a:pt x="299" y="433"/>
                  </a:cubicBezTo>
                  <a:cubicBezTo>
                    <a:pt x="299" y="433"/>
                    <a:pt x="299" y="433"/>
                    <a:pt x="299" y="432"/>
                  </a:cubicBezTo>
                  <a:cubicBezTo>
                    <a:pt x="299" y="432"/>
                    <a:pt x="299" y="432"/>
                    <a:pt x="299" y="432"/>
                  </a:cubicBezTo>
                  <a:cubicBezTo>
                    <a:pt x="298" y="432"/>
                    <a:pt x="298" y="431"/>
                    <a:pt x="298" y="430"/>
                  </a:cubicBezTo>
                  <a:cubicBezTo>
                    <a:pt x="298" y="430"/>
                    <a:pt x="297" y="429"/>
                    <a:pt x="297" y="430"/>
                  </a:cubicBezTo>
                  <a:cubicBezTo>
                    <a:pt x="296" y="431"/>
                    <a:pt x="296" y="431"/>
                    <a:pt x="296" y="432"/>
                  </a:cubicBezTo>
                  <a:cubicBezTo>
                    <a:pt x="296" y="432"/>
                    <a:pt x="294" y="432"/>
                    <a:pt x="294" y="432"/>
                  </a:cubicBezTo>
                  <a:cubicBezTo>
                    <a:pt x="294" y="432"/>
                    <a:pt x="294" y="432"/>
                    <a:pt x="294" y="432"/>
                  </a:cubicBezTo>
                  <a:cubicBezTo>
                    <a:pt x="293" y="433"/>
                    <a:pt x="294" y="434"/>
                    <a:pt x="294" y="435"/>
                  </a:cubicBezTo>
                  <a:cubicBezTo>
                    <a:pt x="294" y="435"/>
                    <a:pt x="294" y="435"/>
                    <a:pt x="294" y="436"/>
                  </a:cubicBezTo>
                  <a:cubicBezTo>
                    <a:pt x="294" y="436"/>
                    <a:pt x="294" y="436"/>
                    <a:pt x="294" y="436"/>
                  </a:cubicBezTo>
                  <a:cubicBezTo>
                    <a:pt x="293" y="436"/>
                    <a:pt x="293" y="437"/>
                    <a:pt x="292" y="437"/>
                  </a:cubicBezTo>
                  <a:cubicBezTo>
                    <a:pt x="292" y="437"/>
                    <a:pt x="291" y="436"/>
                    <a:pt x="291" y="435"/>
                  </a:cubicBezTo>
                  <a:cubicBezTo>
                    <a:pt x="291" y="435"/>
                    <a:pt x="290" y="434"/>
                    <a:pt x="290" y="434"/>
                  </a:cubicBezTo>
                  <a:cubicBezTo>
                    <a:pt x="289" y="434"/>
                    <a:pt x="288" y="435"/>
                    <a:pt x="288" y="434"/>
                  </a:cubicBezTo>
                  <a:cubicBezTo>
                    <a:pt x="287" y="433"/>
                    <a:pt x="287" y="431"/>
                    <a:pt x="288" y="430"/>
                  </a:cubicBezTo>
                  <a:cubicBezTo>
                    <a:pt x="288" y="430"/>
                    <a:pt x="288" y="430"/>
                    <a:pt x="288" y="430"/>
                  </a:cubicBezTo>
                  <a:cubicBezTo>
                    <a:pt x="288" y="429"/>
                    <a:pt x="284" y="429"/>
                    <a:pt x="286" y="428"/>
                  </a:cubicBezTo>
                  <a:cubicBezTo>
                    <a:pt x="287" y="427"/>
                    <a:pt x="286" y="426"/>
                    <a:pt x="286" y="426"/>
                  </a:cubicBezTo>
                  <a:cubicBezTo>
                    <a:pt x="285" y="425"/>
                    <a:pt x="284" y="424"/>
                    <a:pt x="284" y="425"/>
                  </a:cubicBezTo>
                  <a:cubicBezTo>
                    <a:pt x="283" y="425"/>
                    <a:pt x="283" y="427"/>
                    <a:pt x="283" y="428"/>
                  </a:cubicBezTo>
                  <a:cubicBezTo>
                    <a:pt x="283" y="428"/>
                    <a:pt x="283" y="428"/>
                    <a:pt x="283" y="429"/>
                  </a:cubicBezTo>
                  <a:cubicBezTo>
                    <a:pt x="283" y="429"/>
                    <a:pt x="282" y="429"/>
                    <a:pt x="282" y="430"/>
                  </a:cubicBezTo>
                  <a:cubicBezTo>
                    <a:pt x="281" y="430"/>
                    <a:pt x="281" y="431"/>
                    <a:pt x="281" y="431"/>
                  </a:cubicBezTo>
                  <a:cubicBezTo>
                    <a:pt x="281" y="432"/>
                    <a:pt x="280" y="432"/>
                    <a:pt x="280" y="433"/>
                  </a:cubicBezTo>
                  <a:cubicBezTo>
                    <a:pt x="280" y="434"/>
                    <a:pt x="280" y="435"/>
                    <a:pt x="281" y="436"/>
                  </a:cubicBezTo>
                  <a:close/>
                  <a:moveTo>
                    <a:pt x="260" y="359"/>
                  </a:moveTo>
                  <a:cubicBezTo>
                    <a:pt x="260" y="360"/>
                    <a:pt x="261" y="360"/>
                    <a:pt x="262" y="360"/>
                  </a:cubicBezTo>
                  <a:cubicBezTo>
                    <a:pt x="263" y="359"/>
                    <a:pt x="261" y="357"/>
                    <a:pt x="263" y="356"/>
                  </a:cubicBezTo>
                  <a:cubicBezTo>
                    <a:pt x="264" y="355"/>
                    <a:pt x="264" y="355"/>
                    <a:pt x="264" y="354"/>
                  </a:cubicBezTo>
                  <a:cubicBezTo>
                    <a:pt x="265" y="354"/>
                    <a:pt x="265" y="354"/>
                    <a:pt x="265" y="353"/>
                  </a:cubicBezTo>
                  <a:cubicBezTo>
                    <a:pt x="265" y="352"/>
                    <a:pt x="264" y="352"/>
                    <a:pt x="265" y="351"/>
                  </a:cubicBezTo>
                  <a:cubicBezTo>
                    <a:pt x="265" y="351"/>
                    <a:pt x="265" y="351"/>
                    <a:pt x="266" y="351"/>
                  </a:cubicBezTo>
                  <a:cubicBezTo>
                    <a:pt x="266" y="350"/>
                    <a:pt x="265" y="349"/>
                    <a:pt x="265" y="348"/>
                  </a:cubicBezTo>
                  <a:cubicBezTo>
                    <a:pt x="265" y="348"/>
                    <a:pt x="265" y="348"/>
                    <a:pt x="265" y="348"/>
                  </a:cubicBezTo>
                  <a:cubicBezTo>
                    <a:pt x="264" y="348"/>
                    <a:pt x="262" y="349"/>
                    <a:pt x="261" y="350"/>
                  </a:cubicBezTo>
                  <a:cubicBezTo>
                    <a:pt x="261" y="350"/>
                    <a:pt x="261" y="352"/>
                    <a:pt x="261" y="352"/>
                  </a:cubicBezTo>
                  <a:cubicBezTo>
                    <a:pt x="262" y="353"/>
                    <a:pt x="261" y="353"/>
                    <a:pt x="261" y="354"/>
                  </a:cubicBezTo>
                  <a:cubicBezTo>
                    <a:pt x="261" y="355"/>
                    <a:pt x="261" y="355"/>
                    <a:pt x="261" y="356"/>
                  </a:cubicBezTo>
                  <a:cubicBezTo>
                    <a:pt x="261" y="356"/>
                    <a:pt x="260" y="357"/>
                    <a:pt x="260" y="357"/>
                  </a:cubicBezTo>
                  <a:cubicBezTo>
                    <a:pt x="260" y="358"/>
                    <a:pt x="260" y="358"/>
                    <a:pt x="260" y="359"/>
                  </a:cubicBezTo>
                  <a:cubicBezTo>
                    <a:pt x="260" y="359"/>
                    <a:pt x="260" y="359"/>
                    <a:pt x="260" y="359"/>
                  </a:cubicBezTo>
                  <a:cubicBezTo>
                    <a:pt x="260" y="359"/>
                    <a:pt x="260" y="359"/>
                    <a:pt x="260" y="359"/>
                  </a:cubicBezTo>
                  <a:close/>
                  <a:moveTo>
                    <a:pt x="225" y="371"/>
                  </a:moveTo>
                  <a:cubicBezTo>
                    <a:pt x="225" y="372"/>
                    <a:pt x="226" y="372"/>
                    <a:pt x="226" y="373"/>
                  </a:cubicBezTo>
                  <a:cubicBezTo>
                    <a:pt x="226" y="373"/>
                    <a:pt x="226" y="373"/>
                    <a:pt x="226" y="373"/>
                  </a:cubicBezTo>
                  <a:cubicBezTo>
                    <a:pt x="227" y="373"/>
                    <a:pt x="227" y="373"/>
                    <a:pt x="228" y="373"/>
                  </a:cubicBezTo>
                  <a:cubicBezTo>
                    <a:pt x="228" y="373"/>
                    <a:pt x="228" y="373"/>
                    <a:pt x="229" y="374"/>
                  </a:cubicBezTo>
                  <a:cubicBezTo>
                    <a:pt x="230" y="374"/>
                    <a:pt x="231" y="374"/>
                    <a:pt x="232" y="373"/>
                  </a:cubicBezTo>
                  <a:cubicBezTo>
                    <a:pt x="232" y="372"/>
                    <a:pt x="232" y="371"/>
                    <a:pt x="231" y="370"/>
                  </a:cubicBezTo>
                  <a:cubicBezTo>
                    <a:pt x="229" y="370"/>
                    <a:pt x="228" y="370"/>
                    <a:pt x="226" y="371"/>
                  </a:cubicBezTo>
                  <a:cubicBezTo>
                    <a:pt x="226" y="371"/>
                    <a:pt x="226" y="371"/>
                    <a:pt x="226" y="371"/>
                  </a:cubicBezTo>
                  <a:cubicBezTo>
                    <a:pt x="226" y="371"/>
                    <a:pt x="225" y="371"/>
                    <a:pt x="225" y="371"/>
                  </a:cubicBezTo>
                  <a:close/>
                  <a:moveTo>
                    <a:pt x="206" y="367"/>
                  </a:moveTo>
                  <a:cubicBezTo>
                    <a:pt x="206" y="367"/>
                    <a:pt x="206" y="367"/>
                    <a:pt x="206" y="367"/>
                  </a:cubicBezTo>
                  <a:cubicBezTo>
                    <a:pt x="206" y="367"/>
                    <a:pt x="206" y="368"/>
                    <a:pt x="206" y="368"/>
                  </a:cubicBezTo>
                  <a:cubicBezTo>
                    <a:pt x="206" y="368"/>
                    <a:pt x="206" y="369"/>
                    <a:pt x="206" y="370"/>
                  </a:cubicBezTo>
                  <a:cubicBezTo>
                    <a:pt x="206" y="370"/>
                    <a:pt x="207" y="371"/>
                    <a:pt x="207" y="371"/>
                  </a:cubicBezTo>
                  <a:cubicBezTo>
                    <a:pt x="207" y="371"/>
                    <a:pt x="207" y="371"/>
                    <a:pt x="207" y="371"/>
                  </a:cubicBezTo>
                  <a:cubicBezTo>
                    <a:pt x="207" y="371"/>
                    <a:pt x="207" y="371"/>
                    <a:pt x="207" y="371"/>
                  </a:cubicBezTo>
                  <a:cubicBezTo>
                    <a:pt x="207" y="371"/>
                    <a:pt x="207" y="371"/>
                    <a:pt x="207" y="371"/>
                  </a:cubicBezTo>
                  <a:cubicBezTo>
                    <a:pt x="208" y="371"/>
                    <a:pt x="208" y="370"/>
                    <a:pt x="207" y="370"/>
                  </a:cubicBezTo>
                  <a:cubicBezTo>
                    <a:pt x="207" y="370"/>
                    <a:pt x="207" y="370"/>
                    <a:pt x="207" y="370"/>
                  </a:cubicBezTo>
                  <a:cubicBezTo>
                    <a:pt x="207" y="370"/>
                    <a:pt x="208" y="370"/>
                    <a:pt x="208" y="370"/>
                  </a:cubicBezTo>
                  <a:cubicBezTo>
                    <a:pt x="208" y="370"/>
                    <a:pt x="209" y="370"/>
                    <a:pt x="210" y="369"/>
                  </a:cubicBezTo>
                  <a:cubicBezTo>
                    <a:pt x="210" y="369"/>
                    <a:pt x="211" y="368"/>
                    <a:pt x="211" y="368"/>
                  </a:cubicBezTo>
                  <a:cubicBezTo>
                    <a:pt x="211" y="367"/>
                    <a:pt x="211" y="367"/>
                    <a:pt x="210" y="366"/>
                  </a:cubicBezTo>
                  <a:cubicBezTo>
                    <a:pt x="210" y="366"/>
                    <a:pt x="209" y="366"/>
                    <a:pt x="209" y="366"/>
                  </a:cubicBezTo>
                  <a:cubicBezTo>
                    <a:pt x="209" y="366"/>
                    <a:pt x="208" y="366"/>
                    <a:pt x="208" y="366"/>
                  </a:cubicBezTo>
                  <a:cubicBezTo>
                    <a:pt x="208" y="365"/>
                    <a:pt x="207" y="366"/>
                    <a:pt x="207" y="366"/>
                  </a:cubicBezTo>
                  <a:cubicBezTo>
                    <a:pt x="206" y="366"/>
                    <a:pt x="205" y="366"/>
                    <a:pt x="206" y="367"/>
                  </a:cubicBezTo>
                  <a:close/>
                  <a:moveTo>
                    <a:pt x="201" y="377"/>
                  </a:moveTo>
                  <a:cubicBezTo>
                    <a:pt x="200" y="377"/>
                    <a:pt x="199" y="379"/>
                    <a:pt x="200" y="380"/>
                  </a:cubicBezTo>
                  <a:cubicBezTo>
                    <a:pt x="200" y="381"/>
                    <a:pt x="199" y="381"/>
                    <a:pt x="199" y="381"/>
                  </a:cubicBezTo>
                  <a:cubicBezTo>
                    <a:pt x="198" y="382"/>
                    <a:pt x="198" y="383"/>
                    <a:pt x="198" y="383"/>
                  </a:cubicBezTo>
                  <a:cubicBezTo>
                    <a:pt x="198" y="384"/>
                    <a:pt x="198" y="384"/>
                    <a:pt x="198" y="384"/>
                  </a:cubicBezTo>
                  <a:cubicBezTo>
                    <a:pt x="199" y="384"/>
                    <a:pt x="199" y="384"/>
                    <a:pt x="200" y="384"/>
                  </a:cubicBezTo>
                  <a:cubicBezTo>
                    <a:pt x="200" y="385"/>
                    <a:pt x="201" y="385"/>
                    <a:pt x="201" y="386"/>
                  </a:cubicBezTo>
                  <a:cubicBezTo>
                    <a:pt x="202" y="386"/>
                    <a:pt x="203" y="386"/>
                    <a:pt x="203" y="385"/>
                  </a:cubicBezTo>
                  <a:cubicBezTo>
                    <a:pt x="203" y="383"/>
                    <a:pt x="202" y="382"/>
                    <a:pt x="202" y="380"/>
                  </a:cubicBezTo>
                  <a:cubicBezTo>
                    <a:pt x="202" y="380"/>
                    <a:pt x="202" y="378"/>
                    <a:pt x="201" y="378"/>
                  </a:cubicBezTo>
                  <a:cubicBezTo>
                    <a:pt x="201" y="378"/>
                    <a:pt x="201" y="377"/>
                    <a:pt x="201" y="377"/>
                  </a:cubicBezTo>
                  <a:close/>
                  <a:moveTo>
                    <a:pt x="196" y="371"/>
                  </a:moveTo>
                  <a:cubicBezTo>
                    <a:pt x="195" y="371"/>
                    <a:pt x="194" y="372"/>
                    <a:pt x="194" y="373"/>
                  </a:cubicBezTo>
                  <a:cubicBezTo>
                    <a:pt x="193" y="373"/>
                    <a:pt x="192" y="374"/>
                    <a:pt x="192" y="375"/>
                  </a:cubicBezTo>
                  <a:cubicBezTo>
                    <a:pt x="192" y="375"/>
                    <a:pt x="193" y="377"/>
                    <a:pt x="194" y="377"/>
                  </a:cubicBezTo>
                  <a:cubicBezTo>
                    <a:pt x="194" y="377"/>
                    <a:pt x="195" y="377"/>
                    <a:pt x="195" y="376"/>
                  </a:cubicBezTo>
                  <a:cubicBezTo>
                    <a:pt x="195" y="376"/>
                    <a:pt x="197" y="376"/>
                    <a:pt x="197" y="376"/>
                  </a:cubicBezTo>
                  <a:cubicBezTo>
                    <a:pt x="198" y="376"/>
                    <a:pt x="198" y="375"/>
                    <a:pt x="198" y="375"/>
                  </a:cubicBezTo>
                  <a:cubicBezTo>
                    <a:pt x="198" y="374"/>
                    <a:pt x="198" y="374"/>
                    <a:pt x="198" y="373"/>
                  </a:cubicBezTo>
                  <a:cubicBezTo>
                    <a:pt x="198" y="373"/>
                    <a:pt x="198" y="373"/>
                    <a:pt x="198" y="373"/>
                  </a:cubicBezTo>
                  <a:cubicBezTo>
                    <a:pt x="199" y="373"/>
                    <a:pt x="199" y="373"/>
                    <a:pt x="199" y="373"/>
                  </a:cubicBezTo>
                  <a:cubicBezTo>
                    <a:pt x="201" y="372"/>
                    <a:pt x="201" y="372"/>
                    <a:pt x="200" y="370"/>
                  </a:cubicBezTo>
                  <a:cubicBezTo>
                    <a:pt x="200" y="370"/>
                    <a:pt x="200" y="370"/>
                    <a:pt x="200" y="370"/>
                  </a:cubicBezTo>
                  <a:cubicBezTo>
                    <a:pt x="199" y="370"/>
                    <a:pt x="197" y="370"/>
                    <a:pt x="196" y="371"/>
                  </a:cubicBezTo>
                  <a:close/>
                  <a:moveTo>
                    <a:pt x="192" y="367"/>
                  </a:moveTo>
                  <a:cubicBezTo>
                    <a:pt x="192" y="369"/>
                    <a:pt x="194" y="369"/>
                    <a:pt x="195" y="368"/>
                  </a:cubicBezTo>
                  <a:cubicBezTo>
                    <a:pt x="196" y="368"/>
                    <a:pt x="196" y="368"/>
                    <a:pt x="196" y="367"/>
                  </a:cubicBezTo>
                  <a:cubicBezTo>
                    <a:pt x="196" y="366"/>
                    <a:pt x="196" y="365"/>
                    <a:pt x="196" y="364"/>
                  </a:cubicBezTo>
                  <a:cubicBezTo>
                    <a:pt x="195" y="364"/>
                    <a:pt x="196" y="363"/>
                    <a:pt x="195" y="362"/>
                  </a:cubicBezTo>
                  <a:cubicBezTo>
                    <a:pt x="195" y="361"/>
                    <a:pt x="195" y="360"/>
                    <a:pt x="194" y="360"/>
                  </a:cubicBezTo>
                  <a:cubicBezTo>
                    <a:pt x="193" y="360"/>
                    <a:pt x="193" y="361"/>
                    <a:pt x="193" y="362"/>
                  </a:cubicBezTo>
                  <a:cubicBezTo>
                    <a:pt x="193" y="362"/>
                    <a:pt x="193" y="363"/>
                    <a:pt x="193" y="363"/>
                  </a:cubicBezTo>
                  <a:cubicBezTo>
                    <a:pt x="193" y="364"/>
                    <a:pt x="194" y="364"/>
                    <a:pt x="193" y="364"/>
                  </a:cubicBezTo>
                  <a:cubicBezTo>
                    <a:pt x="193" y="365"/>
                    <a:pt x="193" y="366"/>
                    <a:pt x="192" y="366"/>
                  </a:cubicBezTo>
                  <a:cubicBezTo>
                    <a:pt x="192" y="367"/>
                    <a:pt x="192" y="367"/>
                    <a:pt x="192" y="367"/>
                  </a:cubicBezTo>
                  <a:close/>
                  <a:moveTo>
                    <a:pt x="189" y="382"/>
                  </a:moveTo>
                  <a:cubicBezTo>
                    <a:pt x="189" y="382"/>
                    <a:pt x="190" y="382"/>
                    <a:pt x="190" y="382"/>
                  </a:cubicBezTo>
                  <a:cubicBezTo>
                    <a:pt x="191" y="382"/>
                    <a:pt x="191" y="381"/>
                    <a:pt x="191" y="380"/>
                  </a:cubicBezTo>
                  <a:cubicBezTo>
                    <a:pt x="191" y="379"/>
                    <a:pt x="192" y="376"/>
                    <a:pt x="190" y="376"/>
                  </a:cubicBezTo>
                  <a:cubicBezTo>
                    <a:pt x="190" y="376"/>
                    <a:pt x="190" y="376"/>
                    <a:pt x="190" y="376"/>
                  </a:cubicBezTo>
                  <a:cubicBezTo>
                    <a:pt x="190" y="376"/>
                    <a:pt x="190" y="376"/>
                    <a:pt x="190" y="376"/>
                  </a:cubicBezTo>
                  <a:cubicBezTo>
                    <a:pt x="189" y="376"/>
                    <a:pt x="189" y="376"/>
                    <a:pt x="189" y="377"/>
                  </a:cubicBezTo>
                  <a:cubicBezTo>
                    <a:pt x="189" y="377"/>
                    <a:pt x="189" y="377"/>
                    <a:pt x="189" y="378"/>
                  </a:cubicBezTo>
                  <a:cubicBezTo>
                    <a:pt x="189" y="378"/>
                    <a:pt x="190" y="379"/>
                    <a:pt x="190" y="379"/>
                  </a:cubicBezTo>
                  <a:cubicBezTo>
                    <a:pt x="189" y="379"/>
                    <a:pt x="189" y="379"/>
                    <a:pt x="189" y="380"/>
                  </a:cubicBezTo>
                  <a:cubicBezTo>
                    <a:pt x="189" y="380"/>
                    <a:pt x="188" y="381"/>
                    <a:pt x="189" y="382"/>
                  </a:cubicBezTo>
                  <a:close/>
                  <a:moveTo>
                    <a:pt x="185" y="681"/>
                  </a:moveTo>
                  <a:cubicBezTo>
                    <a:pt x="184" y="680"/>
                    <a:pt x="184" y="679"/>
                    <a:pt x="184" y="678"/>
                  </a:cubicBezTo>
                  <a:cubicBezTo>
                    <a:pt x="183" y="677"/>
                    <a:pt x="183" y="677"/>
                    <a:pt x="182" y="677"/>
                  </a:cubicBezTo>
                  <a:cubicBezTo>
                    <a:pt x="182" y="676"/>
                    <a:pt x="182" y="676"/>
                    <a:pt x="182" y="676"/>
                  </a:cubicBezTo>
                  <a:cubicBezTo>
                    <a:pt x="182" y="676"/>
                    <a:pt x="182" y="675"/>
                    <a:pt x="182" y="675"/>
                  </a:cubicBezTo>
                  <a:cubicBezTo>
                    <a:pt x="182" y="675"/>
                    <a:pt x="181" y="675"/>
                    <a:pt x="181" y="675"/>
                  </a:cubicBezTo>
                  <a:cubicBezTo>
                    <a:pt x="181" y="674"/>
                    <a:pt x="181" y="674"/>
                    <a:pt x="181" y="674"/>
                  </a:cubicBezTo>
                  <a:cubicBezTo>
                    <a:pt x="181" y="673"/>
                    <a:pt x="181" y="672"/>
                    <a:pt x="180" y="672"/>
                  </a:cubicBezTo>
                  <a:cubicBezTo>
                    <a:pt x="180" y="672"/>
                    <a:pt x="180" y="672"/>
                    <a:pt x="179" y="671"/>
                  </a:cubicBezTo>
                  <a:cubicBezTo>
                    <a:pt x="178" y="671"/>
                    <a:pt x="178" y="671"/>
                    <a:pt x="177" y="670"/>
                  </a:cubicBezTo>
                  <a:cubicBezTo>
                    <a:pt x="177" y="669"/>
                    <a:pt x="177" y="668"/>
                    <a:pt x="176" y="668"/>
                  </a:cubicBezTo>
                  <a:cubicBezTo>
                    <a:pt x="176" y="668"/>
                    <a:pt x="176" y="668"/>
                    <a:pt x="176" y="668"/>
                  </a:cubicBezTo>
                  <a:cubicBezTo>
                    <a:pt x="176" y="667"/>
                    <a:pt x="175" y="666"/>
                    <a:pt x="175" y="665"/>
                  </a:cubicBezTo>
                  <a:cubicBezTo>
                    <a:pt x="175" y="665"/>
                    <a:pt x="175" y="665"/>
                    <a:pt x="175" y="664"/>
                  </a:cubicBezTo>
                  <a:cubicBezTo>
                    <a:pt x="175" y="664"/>
                    <a:pt x="174" y="664"/>
                    <a:pt x="174" y="664"/>
                  </a:cubicBezTo>
                  <a:cubicBezTo>
                    <a:pt x="173" y="664"/>
                    <a:pt x="173" y="665"/>
                    <a:pt x="173" y="665"/>
                  </a:cubicBezTo>
                  <a:cubicBezTo>
                    <a:pt x="172" y="667"/>
                    <a:pt x="173" y="668"/>
                    <a:pt x="174" y="670"/>
                  </a:cubicBezTo>
                  <a:cubicBezTo>
                    <a:pt x="175" y="671"/>
                    <a:pt x="176" y="672"/>
                    <a:pt x="176" y="672"/>
                  </a:cubicBezTo>
                  <a:cubicBezTo>
                    <a:pt x="177" y="673"/>
                    <a:pt x="177" y="673"/>
                    <a:pt x="178" y="673"/>
                  </a:cubicBezTo>
                  <a:cubicBezTo>
                    <a:pt x="178" y="674"/>
                    <a:pt x="178" y="674"/>
                    <a:pt x="178" y="675"/>
                  </a:cubicBezTo>
                  <a:cubicBezTo>
                    <a:pt x="179" y="676"/>
                    <a:pt x="180" y="676"/>
                    <a:pt x="181" y="677"/>
                  </a:cubicBezTo>
                  <a:cubicBezTo>
                    <a:pt x="181" y="678"/>
                    <a:pt x="181" y="678"/>
                    <a:pt x="181" y="679"/>
                  </a:cubicBezTo>
                  <a:cubicBezTo>
                    <a:pt x="182" y="679"/>
                    <a:pt x="182" y="680"/>
                    <a:pt x="182" y="680"/>
                  </a:cubicBezTo>
                  <a:cubicBezTo>
                    <a:pt x="181" y="681"/>
                    <a:pt x="183" y="683"/>
                    <a:pt x="184" y="683"/>
                  </a:cubicBezTo>
                  <a:cubicBezTo>
                    <a:pt x="184" y="683"/>
                    <a:pt x="184" y="683"/>
                    <a:pt x="184" y="683"/>
                  </a:cubicBezTo>
                  <a:cubicBezTo>
                    <a:pt x="184" y="682"/>
                    <a:pt x="184" y="682"/>
                    <a:pt x="184" y="682"/>
                  </a:cubicBezTo>
                  <a:cubicBezTo>
                    <a:pt x="184" y="682"/>
                    <a:pt x="185" y="682"/>
                    <a:pt x="185" y="681"/>
                  </a:cubicBezTo>
                  <a:close/>
                  <a:moveTo>
                    <a:pt x="191" y="521"/>
                  </a:moveTo>
                  <a:cubicBezTo>
                    <a:pt x="191" y="520"/>
                    <a:pt x="191" y="519"/>
                    <a:pt x="191" y="518"/>
                  </a:cubicBezTo>
                  <a:cubicBezTo>
                    <a:pt x="191" y="517"/>
                    <a:pt x="190" y="517"/>
                    <a:pt x="190" y="517"/>
                  </a:cubicBezTo>
                  <a:cubicBezTo>
                    <a:pt x="189" y="516"/>
                    <a:pt x="188" y="516"/>
                    <a:pt x="188" y="517"/>
                  </a:cubicBezTo>
                  <a:cubicBezTo>
                    <a:pt x="187" y="518"/>
                    <a:pt x="188" y="519"/>
                    <a:pt x="188" y="520"/>
                  </a:cubicBezTo>
                  <a:cubicBezTo>
                    <a:pt x="188" y="520"/>
                    <a:pt x="188" y="520"/>
                    <a:pt x="188" y="520"/>
                  </a:cubicBezTo>
                  <a:cubicBezTo>
                    <a:pt x="188" y="520"/>
                    <a:pt x="188" y="520"/>
                    <a:pt x="188" y="520"/>
                  </a:cubicBezTo>
                  <a:cubicBezTo>
                    <a:pt x="188" y="520"/>
                    <a:pt x="188" y="520"/>
                    <a:pt x="188" y="520"/>
                  </a:cubicBezTo>
                  <a:cubicBezTo>
                    <a:pt x="187" y="521"/>
                    <a:pt x="187" y="521"/>
                    <a:pt x="186" y="521"/>
                  </a:cubicBezTo>
                  <a:cubicBezTo>
                    <a:pt x="186" y="521"/>
                    <a:pt x="186" y="521"/>
                    <a:pt x="185" y="521"/>
                  </a:cubicBezTo>
                  <a:cubicBezTo>
                    <a:pt x="185" y="521"/>
                    <a:pt x="185" y="522"/>
                    <a:pt x="185" y="522"/>
                  </a:cubicBezTo>
                  <a:cubicBezTo>
                    <a:pt x="185" y="523"/>
                    <a:pt x="186" y="523"/>
                    <a:pt x="186" y="524"/>
                  </a:cubicBezTo>
                  <a:cubicBezTo>
                    <a:pt x="186" y="525"/>
                    <a:pt x="187" y="525"/>
                    <a:pt x="188" y="525"/>
                  </a:cubicBezTo>
                  <a:cubicBezTo>
                    <a:pt x="188" y="525"/>
                    <a:pt x="189" y="524"/>
                    <a:pt x="189" y="524"/>
                  </a:cubicBezTo>
                  <a:cubicBezTo>
                    <a:pt x="190" y="524"/>
                    <a:pt x="190" y="523"/>
                    <a:pt x="190" y="523"/>
                  </a:cubicBezTo>
                  <a:cubicBezTo>
                    <a:pt x="191" y="523"/>
                    <a:pt x="192" y="522"/>
                    <a:pt x="191" y="521"/>
                  </a:cubicBezTo>
                  <a:close/>
                  <a:moveTo>
                    <a:pt x="197" y="445"/>
                  </a:moveTo>
                  <a:cubicBezTo>
                    <a:pt x="196" y="444"/>
                    <a:pt x="195" y="443"/>
                    <a:pt x="195" y="443"/>
                  </a:cubicBezTo>
                  <a:cubicBezTo>
                    <a:pt x="194" y="444"/>
                    <a:pt x="193" y="445"/>
                    <a:pt x="193" y="446"/>
                  </a:cubicBezTo>
                  <a:cubicBezTo>
                    <a:pt x="193" y="447"/>
                    <a:pt x="193" y="447"/>
                    <a:pt x="193" y="448"/>
                  </a:cubicBezTo>
                  <a:cubicBezTo>
                    <a:pt x="193" y="449"/>
                    <a:pt x="194" y="450"/>
                    <a:pt x="193" y="450"/>
                  </a:cubicBezTo>
                  <a:cubicBezTo>
                    <a:pt x="192" y="450"/>
                    <a:pt x="192" y="450"/>
                    <a:pt x="192" y="450"/>
                  </a:cubicBezTo>
                  <a:cubicBezTo>
                    <a:pt x="191" y="450"/>
                    <a:pt x="191" y="450"/>
                    <a:pt x="192" y="450"/>
                  </a:cubicBezTo>
                  <a:cubicBezTo>
                    <a:pt x="192" y="450"/>
                    <a:pt x="192" y="450"/>
                    <a:pt x="192" y="450"/>
                  </a:cubicBezTo>
                  <a:cubicBezTo>
                    <a:pt x="192" y="451"/>
                    <a:pt x="192" y="451"/>
                    <a:pt x="192" y="451"/>
                  </a:cubicBezTo>
                  <a:cubicBezTo>
                    <a:pt x="192" y="451"/>
                    <a:pt x="192" y="451"/>
                    <a:pt x="192" y="451"/>
                  </a:cubicBezTo>
                  <a:cubicBezTo>
                    <a:pt x="193" y="451"/>
                    <a:pt x="194" y="451"/>
                    <a:pt x="194" y="452"/>
                  </a:cubicBezTo>
                  <a:cubicBezTo>
                    <a:pt x="194" y="453"/>
                    <a:pt x="194" y="453"/>
                    <a:pt x="196" y="453"/>
                  </a:cubicBezTo>
                  <a:cubicBezTo>
                    <a:pt x="196" y="453"/>
                    <a:pt x="196" y="452"/>
                    <a:pt x="196" y="451"/>
                  </a:cubicBezTo>
                  <a:cubicBezTo>
                    <a:pt x="196" y="451"/>
                    <a:pt x="196" y="450"/>
                    <a:pt x="195" y="450"/>
                  </a:cubicBezTo>
                  <a:cubicBezTo>
                    <a:pt x="194" y="449"/>
                    <a:pt x="195" y="449"/>
                    <a:pt x="196" y="448"/>
                  </a:cubicBezTo>
                  <a:cubicBezTo>
                    <a:pt x="196" y="447"/>
                    <a:pt x="196" y="447"/>
                    <a:pt x="196" y="446"/>
                  </a:cubicBezTo>
                  <a:cubicBezTo>
                    <a:pt x="197" y="446"/>
                    <a:pt x="197" y="445"/>
                    <a:pt x="197" y="445"/>
                  </a:cubicBezTo>
                  <a:close/>
                  <a:moveTo>
                    <a:pt x="206" y="428"/>
                  </a:moveTo>
                  <a:cubicBezTo>
                    <a:pt x="206" y="429"/>
                    <a:pt x="206" y="429"/>
                    <a:pt x="207" y="429"/>
                  </a:cubicBezTo>
                  <a:cubicBezTo>
                    <a:pt x="207" y="430"/>
                    <a:pt x="207" y="430"/>
                    <a:pt x="208" y="430"/>
                  </a:cubicBezTo>
                  <a:cubicBezTo>
                    <a:pt x="208" y="431"/>
                    <a:pt x="209" y="431"/>
                    <a:pt x="210" y="430"/>
                  </a:cubicBezTo>
                  <a:cubicBezTo>
                    <a:pt x="210" y="429"/>
                    <a:pt x="212" y="429"/>
                    <a:pt x="213" y="429"/>
                  </a:cubicBezTo>
                  <a:cubicBezTo>
                    <a:pt x="214" y="428"/>
                    <a:pt x="214" y="428"/>
                    <a:pt x="215" y="427"/>
                  </a:cubicBezTo>
                  <a:cubicBezTo>
                    <a:pt x="215" y="427"/>
                    <a:pt x="216" y="427"/>
                    <a:pt x="217" y="427"/>
                  </a:cubicBezTo>
                  <a:cubicBezTo>
                    <a:pt x="218" y="426"/>
                    <a:pt x="217" y="425"/>
                    <a:pt x="219" y="424"/>
                  </a:cubicBezTo>
                  <a:cubicBezTo>
                    <a:pt x="219" y="423"/>
                    <a:pt x="219" y="423"/>
                    <a:pt x="219" y="423"/>
                  </a:cubicBezTo>
                  <a:cubicBezTo>
                    <a:pt x="220" y="422"/>
                    <a:pt x="220" y="421"/>
                    <a:pt x="221" y="421"/>
                  </a:cubicBezTo>
                  <a:cubicBezTo>
                    <a:pt x="222" y="421"/>
                    <a:pt x="223" y="420"/>
                    <a:pt x="224" y="420"/>
                  </a:cubicBezTo>
                  <a:cubicBezTo>
                    <a:pt x="225" y="419"/>
                    <a:pt x="227" y="420"/>
                    <a:pt x="228" y="419"/>
                  </a:cubicBezTo>
                  <a:cubicBezTo>
                    <a:pt x="229" y="418"/>
                    <a:pt x="230" y="421"/>
                    <a:pt x="229" y="422"/>
                  </a:cubicBezTo>
                  <a:cubicBezTo>
                    <a:pt x="229" y="422"/>
                    <a:pt x="228" y="423"/>
                    <a:pt x="228" y="423"/>
                  </a:cubicBezTo>
                  <a:cubicBezTo>
                    <a:pt x="228" y="423"/>
                    <a:pt x="228" y="424"/>
                    <a:pt x="228" y="424"/>
                  </a:cubicBezTo>
                  <a:cubicBezTo>
                    <a:pt x="227" y="425"/>
                    <a:pt x="227" y="425"/>
                    <a:pt x="226" y="425"/>
                  </a:cubicBezTo>
                  <a:cubicBezTo>
                    <a:pt x="226" y="425"/>
                    <a:pt x="226" y="425"/>
                    <a:pt x="225" y="426"/>
                  </a:cubicBezTo>
                  <a:cubicBezTo>
                    <a:pt x="225" y="426"/>
                    <a:pt x="224" y="426"/>
                    <a:pt x="224" y="426"/>
                  </a:cubicBezTo>
                  <a:cubicBezTo>
                    <a:pt x="224" y="426"/>
                    <a:pt x="223" y="427"/>
                    <a:pt x="223" y="427"/>
                  </a:cubicBezTo>
                  <a:cubicBezTo>
                    <a:pt x="223" y="428"/>
                    <a:pt x="222" y="428"/>
                    <a:pt x="221" y="428"/>
                  </a:cubicBezTo>
                  <a:cubicBezTo>
                    <a:pt x="221" y="429"/>
                    <a:pt x="221" y="430"/>
                    <a:pt x="220" y="430"/>
                  </a:cubicBezTo>
                  <a:cubicBezTo>
                    <a:pt x="219" y="431"/>
                    <a:pt x="217" y="430"/>
                    <a:pt x="217" y="431"/>
                  </a:cubicBezTo>
                  <a:cubicBezTo>
                    <a:pt x="216" y="431"/>
                    <a:pt x="215" y="431"/>
                    <a:pt x="215" y="432"/>
                  </a:cubicBezTo>
                  <a:cubicBezTo>
                    <a:pt x="215" y="432"/>
                    <a:pt x="215" y="432"/>
                    <a:pt x="216" y="432"/>
                  </a:cubicBezTo>
                  <a:cubicBezTo>
                    <a:pt x="216" y="432"/>
                    <a:pt x="217" y="433"/>
                    <a:pt x="217" y="433"/>
                  </a:cubicBezTo>
                  <a:cubicBezTo>
                    <a:pt x="217" y="434"/>
                    <a:pt x="217" y="434"/>
                    <a:pt x="218" y="435"/>
                  </a:cubicBezTo>
                  <a:cubicBezTo>
                    <a:pt x="218" y="435"/>
                    <a:pt x="218" y="435"/>
                    <a:pt x="219" y="434"/>
                  </a:cubicBezTo>
                  <a:cubicBezTo>
                    <a:pt x="219" y="434"/>
                    <a:pt x="219" y="434"/>
                    <a:pt x="220" y="434"/>
                  </a:cubicBezTo>
                  <a:cubicBezTo>
                    <a:pt x="220" y="433"/>
                    <a:pt x="221" y="433"/>
                    <a:pt x="222" y="433"/>
                  </a:cubicBezTo>
                  <a:cubicBezTo>
                    <a:pt x="223" y="432"/>
                    <a:pt x="224" y="432"/>
                    <a:pt x="224" y="432"/>
                  </a:cubicBezTo>
                  <a:cubicBezTo>
                    <a:pt x="225" y="431"/>
                    <a:pt x="226" y="431"/>
                    <a:pt x="227" y="431"/>
                  </a:cubicBezTo>
                  <a:cubicBezTo>
                    <a:pt x="228" y="430"/>
                    <a:pt x="229" y="430"/>
                    <a:pt x="229" y="430"/>
                  </a:cubicBezTo>
                  <a:cubicBezTo>
                    <a:pt x="230" y="429"/>
                    <a:pt x="229" y="429"/>
                    <a:pt x="231" y="428"/>
                  </a:cubicBezTo>
                  <a:cubicBezTo>
                    <a:pt x="231" y="428"/>
                    <a:pt x="232" y="428"/>
                    <a:pt x="233" y="428"/>
                  </a:cubicBezTo>
                  <a:cubicBezTo>
                    <a:pt x="233" y="428"/>
                    <a:pt x="233" y="428"/>
                    <a:pt x="233" y="428"/>
                  </a:cubicBezTo>
                  <a:cubicBezTo>
                    <a:pt x="233" y="427"/>
                    <a:pt x="235" y="426"/>
                    <a:pt x="236" y="426"/>
                  </a:cubicBezTo>
                  <a:cubicBezTo>
                    <a:pt x="237" y="426"/>
                    <a:pt x="237" y="427"/>
                    <a:pt x="237" y="427"/>
                  </a:cubicBezTo>
                  <a:cubicBezTo>
                    <a:pt x="238" y="427"/>
                    <a:pt x="239" y="427"/>
                    <a:pt x="239" y="426"/>
                  </a:cubicBezTo>
                  <a:cubicBezTo>
                    <a:pt x="239" y="425"/>
                    <a:pt x="238" y="425"/>
                    <a:pt x="238" y="424"/>
                  </a:cubicBezTo>
                  <a:cubicBezTo>
                    <a:pt x="238" y="423"/>
                    <a:pt x="237" y="423"/>
                    <a:pt x="237" y="422"/>
                  </a:cubicBezTo>
                  <a:cubicBezTo>
                    <a:pt x="237" y="422"/>
                    <a:pt x="236" y="421"/>
                    <a:pt x="236" y="421"/>
                  </a:cubicBezTo>
                  <a:cubicBezTo>
                    <a:pt x="236" y="421"/>
                    <a:pt x="236" y="421"/>
                    <a:pt x="235" y="421"/>
                  </a:cubicBezTo>
                  <a:cubicBezTo>
                    <a:pt x="235" y="420"/>
                    <a:pt x="235" y="418"/>
                    <a:pt x="235" y="418"/>
                  </a:cubicBezTo>
                  <a:cubicBezTo>
                    <a:pt x="236" y="418"/>
                    <a:pt x="236" y="417"/>
                    <a:pt x="237" y="417"/>
                  </a:cubicBezTo>
                  <a:cubicBezTo>
                    <a:pt x="237" y="417"/>
                    <a:pt x="238" y="418"/>
                    <a:pt x="238" y="418"/>
                  </a:cubicBezTo>
                  <a:cubicBezTo>
                    <a:pt x="238" y="418"/>
                    <a:pt x="238" y="419"/>
                    <a:pt x="239" y="419"/>
                  </a:cubicBezTo>
                  <a:cubicBezTo>
                    <a:pt x="240" y="419"/>
                    <a:pt x="240" y="418"/>
                    <a:pt x="240" y="417"/>
                  </a:cubicBezTo>
                  <a:cubicBezTo>
                    <a:pt x="240" y="417"/>
                    <a:pt x="242" y="417"/>
                    <a:pt x="242" y="417"/>
                  </a:cubicBezTo>
                  <a:cubicBezTo>
                    <a:pt x="243" y="417"/>
                    <a:pt x="244" y="417"/>
                    <a:pt x="245" y="417"/>
                  </a:cubicBezTo>
                  <a:cubicBezTo>
                    <a:pt x="245" y="418"/>
                    <a:pt x="245" y="419"/>
                    <a:pt x="246" y="419"/>
                  </a:cubicBezTo>
                  <a:cubicBezTo>
                    <a:pt x="246" y="419"/>
                    <a:pt x="246" y="419"/>
                    <a:pt x="247" y="419"/>
                  </a:cubicBezTo>
                  <a:cubicBezTo>
                    <a:pt x="247" y="420"/>
                    <a:pt x="247" y="421"/>
                    <a:pt x="247" y="421"/>
                  </a:cubicBezTo>
                  <a:cubicBezTo>
                    <a:pt x="248" y="421"/>
                    <a:pt x="248" y="422"/>
                    <a:pt x="249" y="421"/>
                  </a:cubicBezTo>
                  <a:cubicBezTo>
                    <a:pt x="249" y="421"/>
                    <a:pt x="249" y="421"/>
                    <a:pt x="249" y="421"/>
                  </a:cubicBezTo>
                  <a:cubicBezTo>
                    <a:pt x="250" y="421"/>
                    <a:pt x="250" y="421"/>
                    <a:pt x="251" y="421"/>
                  </a:cubicBezTo>
                  <a:cubicBezTo>
                    <a:pt x="253" y="421"/>
                    <a:pt x="252" y="422"/>
                    <a:pt x="252" y="423"/>
                  </a:cubicBezTo>
                  <a:cubicBezTo>
                    <a:pt x="251" y="424"/>
                    <a:pt x="252" y="425"/>
                    <a:pt x="251" y="426"/>
                  </a:cubicBezTo>
                  <a:cubicBezTo>
                    <a:pt x="250" y="427"/>
                    <a:pt x="250" y="427"/>
                    <a:pt x="249" y="427"/>
                  </a:cubicBezTo>
                  <a:cubicBezTo>
                    <a:pt x="248" y="427"/>
                    <a:pt x="248" y="427"/>
                    <a:pt x="248" y="427"/>
                  </a:cubicBezTo>
                  <a:cubicBezTo>
                    <a:pt x="247" y="428"/>
                    <a:pt x="246" y="428"/>
                    <a:pt x="245" y="428"/>
                  </a:cubicBezTo>
                  <a:cubicBezTo>
                    <a:pt x="245" y="428"/>
                    <a:pt x="245" y="428"/>
                    <a:pt x="245" y="428"/>
                  </a:cubicBezTo>
                  <a:cubicBezTo>
                    <a:pt x="244" y="428"/>
                    <a:pt x="245" y="428"/>
                    <a:pt x="244" y="428"/>
                  </a:cubicBezTo>
                  <a:cubicBezTo>
                    <a:pt x="244" y="428"/>
                    <a:pt x="243" y="428"/>
                    <a:pt x="242" y="428"/>
                  </a:cubicBezTo>
                  <a:cubicBezTo>
                    <a:pt x="242" y="429"/>
                    <a:pt x="242" y="429"/>
                    <a:pt x="242" y="430"/>
                  </a:cubicBezTo>
                  <a:cubicBezTo>
                    <a:pt x="242" y="430"/>
                    <a:pt x="242" y="431"/>
                    <a:pt x="242" y="431"/>
                  </a:cubicBezTo>
                  <a:cubicBezTo>
                    <a:pt x="242" y="432"/>
                    <a:pt x="242" y="432"/>
                    <a:pt x="242" y="432"/>
                  </a:cubicBezTo>
                  <a:cubicBezTo>
                    <a:pt x="241" y="433"/>
                    <a:pt x="241" y="434"/>
                    <a:pt x="241" y="435"/>
                  </a:cubicBezTo>
                  <a:cubicBezTo>
                    <a:pt x="241" y="435"/>
                    <a:pt x="241" y="436"/>
                    <a:pt x="241" y="437"/>
                  </a:cubicBezTo>
                  <a:cubicBezTo>
                    <a:pt x="241" y="437"/>
                    <a:pt x="242" y="437"/>
                    <a:pt x="243" y="437"/>
                  </a:cubicBezTo>
                  <a:cubicBezTo>
                    <a:pt x="243" y="438"/>
                    <a:pt x="243" y="438"/>
                    <a:pt x="243" y="438"/>
                  </a:cubicBezTo>
                  <a:cubicBezTo>
                    <a:pt x="243" y="439"/>
                    <a:pt x="244" y="439"/>
                    <a:pt x="244" y="439"/>
                  </a:cubicBezTo>
                  <a:cubicBezTo>
                    <a:pt x="244" y="439"/>
                    <a:pt x="244" y="439"/>
                    <a:pt x="244" y="439"/>
                  </a:cubicBezTo>
                  <a:cubicBezTo>
                    <a:pt x="245" y="440"/>
                    <a:pt x="245" y="440"/>
                    <a:pt x="246" y="440"/>
                  </a:cubicBezTo>
                  <a:cubicBezTo>
                    <a:pt x="246" y="440"/>
                    <a:pt x="246" y="440"/>
                    <a:pt x="246" y="439"/>
                  </a:cubicBezTo>
                  <a:cubicBezTo>
                    <a:pt x="247" y="440"/>
                    <a:pt x="247" y="440"/>
                    <a:pt x="247" y="440"/>
                  </a:cubicBezTo>
                  <a:cubicBezTo>
                    <a:pt x="247" y="440"/>
                    <a:pt x="247" y="439"/>
                    <a:pt x="247" y="439"/>
                  </a:cubicBezTo>
                  <a:cubicBezTo>
                    <a:pt x="246" y="439"/>
                    <a:pt x="246" y="438"/>
                    <a:pt x="246" y="438"/>
                  </a:cubicBezTo>
                  <a:cubicBezTo>
                    <a:pt x="246" y="438"/>
                    <a:pt x="246" y="438"/>
                    <a:pt x="246" y="438"/>
                  </a:cubicBezTo>
                  <a:cubicBezTo>
                    <a:pt x="245" y="438"/>
                    <a:pt x="244" y="438"/>
                    <a:pt x="244" y="437"/>
                  </a:cubicBezTo>
                  <a:cubicBezTo>
                    <a:pt x="244" y="437"/>
                    <a:pt x="244" y="436"/>
                    <a:pt x="244" y="436"/>
                  </a:cubicBezTo>
                  <a:cubicBezTo>
                    <a:pt x="243" y="435"/>
                    <a:pt x="245" y="435"/>
                    <a:pt x="245" y="436"/>
                  </a:cubicBezTo>
                  <a:cubicBezTo>
                    <a:pt x="246" y="436"/>
                    <a:pt x="246" y="436"/>
                    <a:pt x="247" y="436"/>
                  </a:cubicBezTo>
                  <a:cubicBezTo>
                    <a:pt x="248" y="436"/>
                    <a:pt x="247" y="435"/>
                    <a:pt x="247" y="434"/>
                  </a:cubicBezTo>
                  <a:cubicBezTo>
                    <a:pt x="247" y="434"/>
                    <a:pt x="247" y="434"/>
                    <a:pt x="247" y="433"/>
                  </a:cubicBezTo>
                  <a:cubicBezTo>
                    <a:pt x="246" y="433"/>
                    <a:pt x="247" y="432"/>
                    <a:pt x="248" y="432"/>
                  </a:cubicBezTo>
                  <a:cubicBezTo>
                    <a:pt x="248" y="431"/>
                    <a:pt x="248" y="431"/>
                    <a:pt x="247" y="430"/>
                  </a:cubicBezTo>
                  <a:cubicBezTo>
                    <a:pt x="247" y="430"/>
                    <a:pt x="248" y="430"/>
                    <a:pt x="248" y="430"/>
                  </a:cubicBezTo>
                  <a:cubicBezTo>
                    <a:pt x="249" y="430"/>
                    <a:pt x="249" y="430"/>
                    <a:pt x="249" y="430"/>
                  </a:cubicBezTo>
                  <a:cubicBezTo>
                    <a:pt x="250" y="430"/>
                    <a:pt x="250" y="429"/>
                    <a:pt x="251" y="429"/>
                  </a:cubicBezTo>
                  <a:cubicBezTo>
                    <a:pt x="252" y="429"/>
                    <a:pt x="253" y="429"/>
                    <a:pt x="253" y="428"/>
                  </a:cubicBezTo>
                  <a:cubicBezTo>
                    <a:pt x="253" y="428"/>
                    <a:pt x="254" y="426"/>
                    <a:pt x="254" y="426"/>
                  </a:cubicBezTo>
                  <a:cubicBezTo>
                    <a:pt x="254" y="426"/>
                    <a:pt x="254" y="426"/>
                    <a:pt x="255" y="426"/>
                  </a:cubicBezTo>
                  <a:cubicBezTo>
                    <a:pt x="255" y="425"/>
                    <a:pt x="255" y="425"/>
                    <a:pt x="255" y="425"/>
                  </a:cubicBezTo>
                  <a:cubicBezTo>
                    <a:pt x="255" y="425"/>
                    <a:pt x="256" y="424"/>
                    <a:pt x="256" y="424"/>
                  </a:cubicBezTo>
                  <a:cubicBezTo>
                    <a:pt x="257" y="424"/>
                    <a:pt x="257" y="423"/>
                    <a:pt x="257" y="422"/>
                  </a:cubicBezTo>
                  <a:cubicBezTo>
                    <a:pt x="256" y="422"/>
                    <a:pt x="255" y="421"/>
                    <a:pt x="255" y="421"/>
                  </a:cubicBezTo>
                  <a:cubicBezTo>
                    <a:pt x="254" y="421"/>
                    <a:pt x="254" y="421"/>
                    <a:pt x="254" y="421"/>
                  </a:cubicBezTo>
                  <a:cubicBezTo>
                    <a:pt x="254" y="420"/>
                    <a:pt x="254" y="419"/>
                    <a:pt x="255" y="419"/>
                  </a:cubicBezTo>
                  <a:cubicBezTo>
                    <a:pt x="255" y="419"/>
                    <a:pt x="255" y="419"/>
                    <a:pt x="256" y="420"/>
                  </a:cubicBezTo>
                  <a:cubicBezTo>
                    <a:pt x="256" y="420"/>
                    <a:pt x="256" y="419"/>
                    <a:pt x="256" y="419"/>
                  </a:cubicBezTo>
                  <a:cubicBezTo>
                    <a:pt x="256" y="419"/>
                    <a:pt x="257" y="418"/>
                    <a:pt x="257" y="418"/>
                  </a:cubicBezTo>
                  <a:cubicBezTo>
                    <a:pt x="258" y="417"/>
                    <a:pt x="258" y="416"/>
                    <a:pt x="257" y="416"/>
                  </a:cubicBezTo>
                  <a:cubicBezTo>
                    <a:pt x="257" y="416"/>
                    <a:pt x="256" y="416"/>
                    <a:pt x="256" y="416"/>
                  </a:cubicBezTo>
                  <a:cubicBezTo>
                    <a:pt x="254" y="416"/>
                    <a:pt x="254" y="414"/>
                    <a:pt x="255" y="414"/>
                  </a:cubicBezTo>
                  <a:cubicBezTo>
                    <a:pt x="256" y="413"/>
                    <a:pt x="257" y="415"/>
                    <a:pt x="258" y="413"/>
                  </a:cubicBezTo>
                  <a:cubicBezTo>
                    <a:pt x="258" y="413"/>
                    <a:pt x="258" y="413"/>
                    <a:pt x="258" y="413"/>
                  </a:cubicBezTo>
                  <a:cubicBezTo>
                    <a:pt x="258" y="413"/>
                    <a:pt x="258" y="413"/>
                    <a:pt x="257" y="412"/>
                  </a:cubicBezTo>
                  <a:cubicBezTo>
                    <a:pt x="256" y="412"/>
                    <a:pt x="258" y="412"/>
                    <a:pt x="258" y="412"/>
                  </a:cubicBezTo>
                  <a:cubicBezTo>
                    <a:pt x="258" y="412"/>
                    <a:pt x="259" y="411"/>
                    <a:pt x="259" y="411"/>
                  </a:cubicBezTo>
                  <a:cubicBezTo>
                    <a:pt x="260" y="411"/>
                    <a:pt x="260" y="410"/>
                    <a:pt x="261" y="410"/>
                  </a:cubicBezTo>
                  <a:cubicBezTo>
                    <a:pt x="261" y="409"/>
                    <a:pt x="261" y="409"/>
                    <a:pt x="261" y="409"/>
                  </a:cubicBezTo>
                  <a:cubicBezTo>
                    <a:pt x="261" y="408"/>
                    <a:pt x="262" y="408"/>
                    <a:pt x="263" y="408"/>
                  </a:cubicBezTo>
                  <a:cubicBezTo>
                    <a:pt x="264" y="408"/>
                    <a:pt x="264" y="407"/>
                    <a:pt x="265" y="407"/>
                  </a:cubicBezTo>
                  <a:cubicBezTo>
                    <a:pt x="266" y="405"/>
                    <a:pt x="264" y="405"/>
                    <a:pt x="263" y="404"/>
                  </a:cubicBezTo>
                  <a:cubicBezTo>
                    <a:pt x="262" y="404"/>
                    <a:pt x="261" y="404"/>
                    <a:pt x="260" y="405"/>
                  </a:cubicBezTo>
                  <a:cubicBezTo>
                    <a:pt x="261" y="404"/>
                    <a:pt x="262" y="404"/>
                    <a:pt x="263" y="404"/>
                  </a:cubicBezTo>
                  <a:cubicBezTo>
                    <a:pt x="263" y="404"/>
                    <a:pt x="263" y="403"/>
                    <a:pt x="263" y="403"/>
                  </a:cubicBezTo>
                  <a:cubicBezTo>
                    <a:pt x="263" y="403"/>
                    <a:pt x="264" y="403"/>
                    <a:pt x="264" y="402"/>
                  </a:cubicBezTo>
                  <a:cubicBezTo>
                    <a:pt x="265" y="401"/>
                    <a:pt x="265" y="401"/>
                    <a:pt x="265" y="400"/>
                  </a:cubicBezTo>
                  <a:cubicBezTo>
                    <a:pt x="265" y="398"/>
                    <a:pt x="263" y="400"/>
                    <a:pt x="262" y="400"/>
                  </a:cubicBezTo>
                  <a:cubicBezTo>
                    <a:pt x="262" y="401"/>
                    <a:pt x="260" y="400"/>
                    <a:pt x="260" y="400"/>
                  </a:cubicBezTo>
                  <a:cubicBezTo>
                    <a:pt x="260" y="400"/>
                    <a:pt x="259" y="401"/>
                    <a:pt x="259" y="401"/>
                  </a:cubicBezTo>
                  <a:cubicBezTo>
                    <a:pt x="258" y="401"/>
                    <a:pt x="258" y="402"/>
                    <a:pt x="257" y="402"/>
                  </a:cubicBezTo>
                  <a:cubicBezTo>
                    <a:pt x="256" y="402"/>
                    <a:pt x="255" y="403"/>
                    <a:pt x="255" y="404"/>
                  </a:cubicBezTo>
                  <a:cubicBezTo>
                    <a:pt x="255" y="404"/>
                    <a:pt x="255" y="405"/>
                    <a:pt x="254" y="405"/>
                  </a:cubicBezTo>
                  <a:cubicBezTo>
                    <a:pt x="253" y="405"/>
                    <a:pt x="253" y="405"/>
                    <a:pt x="252" y="405"/>
                  </a:cubicBezTo>
                  <a:cubicBezTo>
                    <a:pt x="252" y="405"/>
                    <a:pt x="251" y="405"/>
                    <a:pt x="251" y="405"/>
                  </a:cubicBezTo>
                  <a:cubicBezTo>
                    <a:pt x="250" y="405"/>
                    <a:pt x="249" y="404"/>
                    <a:pt x="248" y="404"/>
                  </a:cubicBezTo>
                  <a:cubicBezTo>
                    <a:pt x="248" y="404"/>
                    <a:pt x="248" y="404"/>
                    <a:pt x="247" y="405"/>
                  </a:cubicBezTo>
                  <a:cubicBezTo>
                    <a:pt x="247" y="405"/>
                    <a:pt x="246" y="405"/>
                    <a:pt x="246" y="405"/>
                  </a:cubicBezTo>
                  <a:cubicBezTo>
                    <a:pt x="246" y="404"/>
                    <a:pt x="247" y="404"/>
                    <a:pt x="246" y="403"/>
                  </a:cubicBezTo>
                  <a:cubicBezTo>
                    <a:pt x="246" y="402"/>
                    <a:pt x="244" y="401"/>
                    <a:pt x="244" y="402"/>
                  </a:cubicBezTo>
                  <a:cubicBezTo>
                    <a:pt x="243" y="402"/>
                    <a:pt x="243" y="402"/>
                    <a:pt x="243" y="402"/>
                  </a:cubicBezTo>
                  <a:cubicBezTo>
                    <a:pt x="242" y="401"/>
                    <a:pt x="242" y="401"/>
                    <a:pt x="242" y="401"/>
                  </a:cubicBezTo>
                  <a:cubicBezTo>
                    <a:pt x="241" y="401"/>
                    <a:pt x="240" y="400"/>
                    <a:pt x="239" y="399"/>
                  </a:cubicBezTo>
                  <a:cubicBezTo>
                    <a:pt x="239" y="399"/>
                    <a:pt x="239" y="399"/>
                    <a:pt x="238" y="399"/>
                  </a:cubicBezTo>
                  <a:cubicBezTo>
                    <a:pt x="239" y="399"/>
                    <a:pt x="239" y="398"/>
                    <a:pt x="239" y="398"/>
                  </a:cubicBezTo>
                  <a:cubicBezTo>
                    <a:pt x="239" y="398"/>
                    <a:pt x="240" y="398"/>
                    <a:pt x="240" y="398"/>
                  </a:cubicBezTo>
                  <a:cubicBezTo>
                    <a:pt x="240" y="398"/>
                    <a:pt x="241" y="398"/>
                    <a:pt x="241" y="398"/>
                  </a:cubicBezTo>
                  <a:cubicBezTo>
                    <a:pt x="241" y="397"/>
                    <a:pt x="242" y="397"/>
                    <a:pt x="242" y="397"/>
                  </a:cubicBezTo>
                  <a:cubicBezTo>
                    <a:pt x="243" y="396"/>
                    <a:pt x="244" y="396"/>
                    <a:pt x="245" y="396"/>
                  </a:cubicBezTo>
                  <a:cubicBezTo>
                    <a:pt x="246" y="396"/>
                    <a:pt x="246" y="396"/>
                    <a:pt x="247" y="396"/>
                  </a:cubicBezTo>
                  <a:cubicBezTo>
                    <a:pt x="248" y="395"/>
                    <a:pt x="249" y="396"/>
                    <a:pt x="250" y="395"/>
                  </a:cubicBezTo>
                  <a:cubicBezTo>
                    <a:pt x="250" y="394"/>
                    <a:pt x="250" y="393"/>
                    <a:pt x="251" y="393"/>
                  </a:cubicBezTo>
                  <a:cubicBezTo>
                    <a:pt x="251" y="393"/>
                    <a:pt x="251" y="393"/>
                    <a:pt x="251" y="393"/>
                  </a:cubicBezTo>
                  <a:cubicBezTo>
                    <a:pt x="252" y="392"/>
                    <a:pt x="253" y="393"/>
                    <a:pt x="254" y="392"/>
                  </a:cubicBezTo>
                  <a:cubicBezTo>
                    <a:pt x="254" y="392"/>
                    <a:pt x="255" y="393"/>
                    <a:pt x="255" y="392"/>
                  </a:cubicBezTo>
                  <a:cubicBezTo>
                    <a:pt x="255" y="391"/>
                    <a:pt x="255" y="391"/>
                    <a:pt x="255" y="391"/>
                  </a:cubicBezTo>
                  <a:cubicBezTo>
                    <a:pt x="254" y="391"/>
                    <a:pt x="254" y="391"/>
                    <a:pt x="254" y="390"/>
                  </a:cubicBezTo>
                  <a:cubicBezTo>
                    <a:pt x="254" y="389"/>
                    <a:pt x="252" y="390"/>
                    <a:pt x="252" y="388"/>
                  </a:cubicBezTo>
                  <a:cubicBezTo>
                    <a:pt x="253" y="387"/>
                    <a:pt x="251" y="387"/>
                    <a:pt x="251" y="387"/>
                  </a:cubicBezTo>
                  <a:cubicBezTo>
                    <a:pt x="250" y="387"/>
                    <a:pt x="249" y="387"/>
                    <a:pt x="249" y="387"/>
                  </a:cubicBezTo>
                  <a:cubicBezTo>
                    <a:pt x="248" y="388"/>
                    <a:pt x="247" y="388"/>
                    <a:pt x="246" y="388"/>
                  </a:cubicBezTo>
                  <a:cubicBezTo>
                    <a:pt x="245" y="388"/>
                    <a:pt x="245" y="388"/>
                    <a:pt x="245" y="387"/>
                  </a:cubicBezTo>
                  <a:cubicBezTo>
                    <a:pt x="245" y="387"/>
                    <a:pt x="244" y="387"/>
                    <a:pt x="244" y="387"/>
                  </a:cubicBezTo>
                  <a:cubicBezTo>
                    <a:pt x="244" y="387"/>
                    <a:pt x="244" y="387"/>
                    <a:pt x="244" y="387"/>
                  </a:cubicBezTo>
                  <a:cubicBezTo>
                    <a:pt x="243" y="388"/>
                    <a:pt x="243" y="388"/>
                    <a:pt x="243" y="388"/>
                  </a:cubicBezTo>
                  <a:cubicBezTo>
                    <a:pt x="242" y="388"/>
                    <a:pt x="242" y="388"/>
                    <a:pt x="241" y="388"/>
                  </a:cubicBezTo>
                  <a:cubicBezTo>
                    <a:pt x="241" y="388"/>
                    <a:pt x="241" y="389"/>
                    <a:pt x="241" y="389"/>
                  </a:cubicBezTo>
                  <a:cubicBezTo>
                    <a:pt x="241" y="390"/>
                    <a:pt x="240" y="390"/>
                    <a:pt x="239" y="390"/>
                  </a:cubicBezTo>
                  <a:cubicBezTo>
                    <a:pt x="238" y="390"/>
                    <a:pt x="238" y="390"/>
                    <a:pt x="237" y="390"/>
                  </a:cubicBezTo>
                  <a:cubicBezTo>
                    <a:pt x="236" y="390"/>
                    <a:pt x="235" y="389"/>
                    <a:pt x="235" y="390"/>
                  </a:cubicBezTo>
                  <a:cubicBezTo>
                    <a:pt x="234" y="390"/>
                    <a:pt x="234" y="390"/>
                    <a:pt x="233" y="390"/>
                  </a:cubicBezTo>
                  <a:cubicBezTo>
                    <a:pt x="233" y="390"/>
                    <a:pt x="232" y="390"/>
                    <a:pt x="232" y="390"/>
                  </a:cubicBezTo>
                  <a:cubicBezTo>
                    <a:pt x="232" y="390"/>
                    <a:pt x="232" y="390"/>
                    <a:pt x="232" y="391"/>
                  </a:cubicBezTo>
                  <a:cubicBezTo>
                    <a:pt x="231" y="391"/>
                    <a:pt x="232" y="392"/>
                    <a:pt x="231" y="392"/>
                  </a:cubicBezTo>
                  <a:cubicBezTo>
                    <a:pt x="230" y="392"/>
                    <a:pt x="230" y="392"/>
                    <a:pt x="230" y="392"/>
                  </a:cubicBezTo>
                  <a:cubicBezTo>
                    <a:pt x="229" y="392"/>
                    <a:pt x="230" y="393"/>
                    <a:pt x="229" y="393"/>
                  </a:cubicBezTo>
                  <a:cubicBezTo>
                    <a:pt x="229" y="393"/>
                    <a:pt x="228" y="393"/>
                    <a:pt x="227" y="393"/>
                  </a:cubicBezTo>
                  <a:cubicBezTo>
                    <a:pt x="226" y="392"/>
                    <a:pt x="226" y="394"/>
                    <a:pt x="224" y="393"/>
                  </a:cubicBezTo>
                  <a:cubicBezTo>
                    <a:pt x="224" y="393"/>
                    <a:pt x="222" y="392"/>
                    <a:pt x="222" y="393"/>
                  </a:cubicBezTo>
                  <a:cubicBezTo>
                    <a:pt x="221" y="393"/>
                    <a:pt x="220" y="394"/>
                    <a:pt x="219" y="394"/>
                  </a:cubicBezTo>
                  <a:cubicBezTo>
                    <a:pt x="218" y="394"/>
                    <a:pt x="217" y="393"/>
                    <a:pt x="217" y="393"/>
                  </a:cubicBezTo>
                  <a:cubicBezTo>
                    <a:pt x="216" y="394"/>
                    <a:pt x="215" y="394"/>
                    <a:pt x="215" y="394"/>
                  </a:cubicBezTo>
                  <a:cubicBezTo>
                    <a:pt x="215" y="394"/>
                    <a:pt x="214" y="393"/>
                    <a:pt x="214" y="393"/>
                  </a:cubicBezTo>
                  <a:cubicBezTo>
                    <a:pt x="213" y="393"/>
                    <a:pt x="213" y="393"/>
                    <a:pt x="212" y="394"/>
                  </a:cubicBezTo>
                  <a:cubicBezTo>
                    <a:pt x="212" y="395"/>
                    <a:pt x="210" y="394"/>
                    <a:pt x="208" y="395"/>
                  </a:cubicBezTo>
                  <a:cubicBezTo>
                    <a:pt x="208" y="395"/>
                    <a:pt x="207" y="395"/>
                    <a:pt x="207" y="395"/>
                  </a:cubicBezTo>
                  <a:cubicBezTo>
                    <a:pt x="205" y="396"/>
                    <a:pt x="205" y="395"/>
                    <a:pt x="204" y="395"/>
                  </a:cubicBezTo>
                  <a:cubicBezTo>
                    <a:pt x="203" y="394"/>
                    <a:pt x="203" y="395"/>
                    <a:pt x="202" y="395"/>
                  </a:cubicBezTo>
                  <a:cubicBezTo>
                    <a:pt x="202" y="396"/>
                    <a:pt x="201" y="396"/>
                    <a:pt x="200" y="395"/>
                  </a:cubicBezTo>
                  <a:cubicBezTo>
                    <a:pt x="200" y="395"/>
                    <a:pt x="199" y="395"/>
                    <a:pt x="199" y="395"/>
                  </a:cubicBezTo>
                  <a:cubicBezTo>
                    <a:pt x="198" y="394"/>
                    <a:pt x="198" y="394"/>
                    <a:pt x="197" y="394"/>
                  </a:cubicBezTo>
                  <a:cubicBezTo>
                    <a:pt x="197" y="394"/>
                    <a:pt x="196" y="394"/>
                    <a:pt x="196" y="394"/>
                  </a:cubicBezTo>
                  <a:cubicBezTo>
                    <a:pt x="196" y="395"/>
                    <a:pt x="195" y="395"/>
                    <a:pt x="195" y="396"/>
                  </a:cubicBezTo>
                  <a:cubicBezTo>
                    <a:pt x="195" y="396"/>
                    <a:pt x="195" y="397"/>
                    <a:pt x="195" y="397"/>
                  </a:cubicBezTo>
                  <a:cubicBezTo>
                    <a:pt x="194" y="398"/>
                    <a:pt x="194" y="399"/>
                    <a:pt x="194" y="400"/>
                  </a:cubicBezTo>
                  <a:cubicBezTo>
                    <a:pt x="195" y="401"/>
                    <a:pt x="194" y="402"/>
                    <a:pt x="194" y="403"/>
                  </a:cubicBezTo>
                  <a:cubicBezTo>
                    <a:pt x="193" y="403"/>
                    <a:pt x="193" y="403"/>
                    <a:pt x="193" y="404"/>
                  </a:cubicBezTo>
                  <a:cubicBezTo>
                    <a:pt x="193" y="404"/>
                    <a:pt x="193" y="404"/>
                    <a:pt x="194" y="404"/>
                  </a:cubicBezTo>
                  <a:cubicBezTo>
                    <a:pt x="195" y="404"/>
                    <a:pt x="195" y="403"/>
                    <a:pt x="196" y="402"/>
                  </a:cubicBezTo>
                  <a:cubicBezTo>
                    <a:pt x="197" y="401"/>
                    <a:pt x="198" y="403"/>
                    <a:pt x="199" y="403"/>
                  </a:cubicBezTo>
                  <a:cubicBezTo>
                    <a:pt x="200" y="402"/>
                    <a:pt x="200" y="402"/>
                    <a:pt x="200" y="402"/>
                  </a:cubicBezTo>
                  <a:cubicBezTo>
                    <a:pt x="200" y="401"/>
                    <a:pt x="200" y="400"/>
                    <a:pt x="201" y="400"/>
                  </a:cubicBezTo>
                  <a:cubicBezTo>
                    <a:pt x="201" y="400"/>
                    <a:pt x="202" y="400"/>
                    <a:pt x="202" y="400"/>
                  </a:cubicBezTo>
                  <a:cubicBezTo>
                    <a:pt x="203" y="400"/>
                    <a:pt x="203" y="400"/>
                    <a:pt x="204" y="400"/>
                  </a:cubicBezTo>
                  <a:cubicBezTo>
                    <a:pt x="204" y="401"/>
                    <a:pt x="204" y="401"/>
                    <a:pt x="204" y="401"/>
                  </a:cubicBezTo>
                  <a:cubicBezTo>
                    <a:pt x="205" y="401"/>
                    <a:pt x="205" y="401"/>
                    <a:pt x="205" y="401"/>
                  </a:cubicBezTo>
                  <a:cubicBezTo>
                    <a:pt x="206" y="401"/>
                    <a:pt x="206" y="401"/>
                    <a:pt x="207" y="401"/>
                  </a:cubicBezTo>
                  <a:cubicBezTo>
                    <a:pt x="207" y="402"/>
                    <a:pt x="208" y="402"/>
                    <a:pt x="209" y="402"/>
                  </a:cubicBezTo>
                  <a:cubicBezTo>
                    <a:pt x="210" y="402"/>
                    <a:pt x="211" y="401"/>
                    <a:pt x="211" y="402"/>
                  </a:cubicBezTo>
                  <a:cubicBezTo>
                    <a:pt x="211" y="403"/>
                    <a:pt x="212" y="404"/>
                    <a:pt x="213" y="403"/>
                  </a:cubicBezTo>
                  <a:cubicBezTo>
                    <a:pt x="214" y="403"/>
                    <a:pt x="214" y="403"/>
                    <a:pt x="215" y="402"/>
                  </a:cubicBezTo>
                  <a:cubicBezTo>
                    <a:pt x="215" y="402"/>
                    <a:pt x="215" y="401"/>
                    <a:pt x="215" y="401"/>
                  </a:cubicBezTo>
                  <a:cubicBezTo>
                    <a:pt x="215" y="401"/>
                    <a:pt x="215" y="401"/>
                    <a:pt x="216" y="402"/>
                  </a:cubicBezTo>
                  <a:cubicBezTo>
                    <a:pt x="216" y="402"/>
                    <a:pt x="217" y="402"/>
                    <a:pt x="217" y="402"/>
                  </a:cubicBezTo>
                  <a:cubicBezTo>
                    <a:pt x="218" y="402"/>
                    <a:pt x="220" y="401"/>
                    <a:pt x="221" y="402"/>
                  </a:cubicBezTo>
                  <a:cubicBezTo>
                    <a:pt x="222" y="403"/>
                    <a:pt x="223" y="403"/>
                    <a:pt x="223" y="403"/>
                  </a:cubicBezTo>
                  <a:cubicBezTo>
                    <a:pt x="224" y="403"/>
                    <a:pt x="224" y="404"/>
                    <a:pt x="224" y="404"/>
                  </a:cubicBezTo>
                  <a:cubicBezTo>
                    <a:pt x="225" y="405"/>
                    <a:pt x="225" y="405"/>
                    <a:pt x="226" y="405"/>
                  </a:cubicBezTo>
                  <a:cubicBezTo>
                    <a:pt x="226" y="405"/>
                    <a:pt x="226" y="405"/>
                    <a:pt x="226" y="405"/>
                  </a:cubicBezTo>
                  <a:cubicBezTo>
                    <a:pt x="227" y="406"/>
                    <a:pt x="227" y="406"/>
                    <a:pt x="227" y="407"/>
                  </a:cubicBezTo>
                  <a:cubicBezTo>
                    <a:pt x="227" y="407"/>
                    <a:pt x="226" y="408"/>
                    <a:pt x="226" y="408"/>
                  </a:cubicBezTo>
                  <a:cubicBezTo>
                    <a:pt x="226" y="409"/>
                    <a:pt x="226" y="409"/>
                    <a:pt x="225" y="409"/>
                  </a:cubicBezTo>
                  <a:cubicBezTo>
                    <a:pt x="224" y="409"/>
                    <a:pt x="224" y="409"/>
                    <a:pt x="223" y="408"/>
                  </a:cubicBezTo>
                  <a:cubicBezTo>
                    <a:pt x="223" y="408"/>
                    <a:pt x="223" y="408"/>
                    <a:pt x="222" y="408"/>
                  </a:cubicBezTo>
                  <a:cubicBezTo>
                    <a:pt x="222" y="407"/>
                    <a:pt x="221" y="408"/>
                    <a:pt x="221" y="408"/>
                  </a:cubicBezTo>
                  <a:cubicBezTo>
                    <a:pt x="220" y="407"/>
                    <a:pt x="220" y="407"/>
                    <a:pt x="219" y="407"/>
                  </a:cubicBezTo>
                  <a:cubicBezTo>
                    <a:pt x="219" y="407"/>
                    <a:pt x="218" y="407"/>
                    <a:pt x="218" y="406"/>
                  </a:cubicBezTo>
                  <a:cubicBezTo>
                    <a:pt x="217" y="406"/>
                    <a:pt x="217" y="406"/>
                    <a:pt x="216" y="406"/>
                  </a:cubicBezTo>
                  <a:cubicBezTo>
                    <a:pt x="215" y="407"/>
                    <a:pt x="215" y="406"/>
                    <a:pt x="214" y="406"/>
                  </a:cubicBezTo>
                  <a:cubicBezTo>
                    <a:pt x="213" y="405"/>
                    <a:pt x="212" y="405"/>
                    <a:pt x="211" y="406"/>
                  </a:cubicBezTo>
                  <a:cubicBezTo>
                    <a:pt x="211" y="406"/>
                    <a:pt x="211" y="407"/>
                    <a:pt x="211" y="407"/>
                  </a:cubicBezTo>
                  <a:cubicBezTo>
                    <a:pt x="212" y="408"/>
                    <a:pt x="213" y="407"/>
                    <a:pt x="213" y="407"/>
                  </a:cubicBezTo>
                  <a:cubicBezTo>
                    <a:pt x="214" y="407"/>
                    <a:pt x="216" y="409"/>
                    <a:pt x="216" y="410"/>
                  </a:cubicBezTo>
                  <a:cubicBezTo>
                    <a:pt x="216" y="410"/>
                    <a:pt x="217" y="410"/>
                    <a:pt x="217" y="411"/>
                  </a:cubicBezTo>
                  <a:cubicBezTo>
                    <a:pt x="217" y="411"/>
                    <a:pt x="217" y="411"/>
                    <a:pt x="217" y="411"/>
                  </a:cubicBezTo>
                  <a:cubicBezTo>
                    <a:pt x="217" y="412"/>
                    <a:pt x="216" y="413"/>
                    <a:pt x="216" y="413"/>
                  </a:cubicBezTo>
                  <a:cubicBezTo>
                    <a:pt x="216" y="414"/>
                    <a:pt x="215" y="414"/>
                    <a:pt x="214" y="414"/>
                  </a:cubicBezTo>
                  <a:cubicBezTo>
                    <a:pt x="213" y="414"/>
                    <a:pt x="213" y="415"/>
                    <a:pt x="212" y="415"/>
                  </a:cubicBezTo>
                  <a:cubicBezTo>
                    <a:pt x="212" y="415"/>
                    <a:pt x="211" y="415"/>
                    <a:pt x="211" y="415"/>
                  </a:cubicBezTo>
                  <a:cubicBezTo>
                    <a:pt x="210" y="415"/>
                    <a:pt x="210" y="415"/>
                    <a:pt x="209" y="415"/>
                  </a:cubicBezTo>
                  <a:cubicBezTo>
                    <a:pt x="208" y="415"/>
                    <a:pt x="208" y="416"/>
                    <a:pt x="208" y="416"/>
                  </a:cubicBezTo>
                  <a:cubicBezTo>
                    <a:pt x="208" y="416"/>
                    <a:pt x="207" y="416"/>
                    <a:pt x="207" y="417"/>
                  </a:cubicBezTo>
                  <a:cubicBezTo>
                    <a:pt x="207" y="417"/>
                    <a:pt x="207" y="418"/>
                    <a:pt x="207" y="418"/>
                  </a:cubicBezTo>
                  <a:cubicBezTo>
                    <a:pt x="207" y="419"/>
                    <a:pt x="208" y="419"/>
                    <a:pt x="207" y="420"/>
                  </a:cubicBezTo>
                  <a:cubicBezTo>
                    <a:pt x="207" y="420"/>
                    <a:pt x="207" y="421"/>
                    <a:pt x="206" y="421"/>
                  </a:cubicBezTo>
                  <a:cubicBezTo>
                    <a:pt x="206" y="422"/>
                    <a:pt x="205" y="422"/>
                    <a:pt x="204" y="422"/>
                  </a:cubicBezTo>
                  <a:cubicBezTo>
                    <a:pt x="204" y="422"/>
                    <a:pt x="203" y="422"/>
                    <a:pt x="202" y="422"/>
                  </a:cubicBezTo>
                  <a:cubicBezTo>
                    <a:pt x="201" y="422"/>
                    <a:pt x="200" y="422"/>
                    <a:pt x="199" y="423"/>
                  </a:cubicBezTo>
                  <a:cubicBezTo>
                    <a:pt x="199" y="423"/>
                    <a:pt x="199" y="423"/>
                    <a:pt x="199" y="423"/>
                  </a:cubicBezTo>
                  <a:cubicBezTo>
                    <a:pt x="199" y="423"/>
                    <a:pt x="199" y="424"/>
                    <a:pt x="199" y="425"/>
                  </a:cubicBezTo>
                  <a:cubicBezTo>
                    <a:pt x="199" y="425"/>
                    <a:pt x="199" y="425"/>
                    <a:pt x="200" y="425"/>
                  </a:cubicBezTo>
                  <a:cubicBezTo>
                    <a:pt x="201" y="425"/>
                    <a:pt x="201" y="425"/>
                    <a:pt x="202" y="426"/>
                  </a:cubicBezTo>
                  <a:cubicBezTo>
                    <a:pt x="202" y="426"/>
                    <a:pt x="203" y="426"/>
                    <a:pt x="203" y="427"/>
                  </a:cubicBezTo>
                  <a:cubicBezTo>
                    <a:pt x="203" y="427"/>
                    <a:pt x="205" y="427"/>
                    <a:pt x="205" y="427"/>
                  </a:cubicBezTo>
                  <a:cubicBezTo>
                    <a:pt x="205" y="428"/>
                    <a:pt x="205" y="428"/>
                    <a:pt x="206" y="428"/>
                  </a:cubicBezTo>
                  <a:close/>
                  <a:moveTo>
                    <a:pt x="249" y="451"/>
                  </a:moveTo>
                  <a:cubicBezTo>
                    <a:pt x="249" y="451"/>
                    <a:pt x="250" y="451"/>
                    <a:pt x="250" y="450"/>
                  </a:cubicBezTo>
                  <a:cubicBezTo>
                    <a:pt x="250" y="450"/>
                    <a:pt x="250" y="450"/>
                    <a:pt x="250" y="450"/>
                  </a:cubicBezTo>
                  <a:cubicBezTo>
                    <a:pt x="249" y="450"/>
                    <a:pt x="250" y="449"/>
                    <a:pt x="250" y="449"/>
                  </a:cubicBezTo>
                  <a:cubicBezTo>
                    <a:pt x="250" y="448"/>
                    <a:pt x="250" y="448"/>
                    <a:pt x="250" y="448"/>
                  </a:cubicBezTo>
                  <a:cubicBezTo>
                    <a:pt x="249" y="447"/>
                    <a:pt x="249" y="447"/>
                    <a:pt x="249" y="447"/>
                  </a:cubicBezTo>
                  <a:cubicBezTo>
                    <a:pt x="248" y="446"/>
                    <a:pt x="248" y="445"/>
                    <a:pt x="248" y="444"/>
                  </a:cubicBezTo>
                  <a:cubicBezTo>
                    <a:pt x="248" y="443"/>
                    <a:pt x="249" y="442"/>
                    <a:pt x="250" y="441"/>
                  </a:cubicBezTo>
                  <a:cubicBezTo>
                    <a:pt x="250" y="440"/>
                    <a:pt x="250" y="439"/>
                    <a:pt x="250" y="437"/>
                  </a:cubicBezTo>
                  <a:cubicBezTo>
                    <a:pt x="250" y="437"/>
                    <a:pt x="249" y="437"/>
                    <a:pt x="249" y="437"/>
                  </a:cubicBezTo>
                  <a:cubicBezTo>
                    <a:pt x="249" y="439"/>
                    <a:pt x="248" y="440"/>
                    <a:pt x="247" y="441"/>
                  </a:cubicBezTo>
                  <a:cubicBezTo>
                    <a:pt x="247" y="442"/>
                    <a:pt x="247" y="443"/>
                    <a:pt x="245" y="444"/>
                  </a:cubicBezTo>
                  <a:cubicBezTo>
                    <a:pt x="245" y="444"/>
                    <a:pt x="243" y="445"/>
                    <a:pt x="244" y="446"/>
                  </a:cubicBezTo>
                  <a:cubicBezTo>
                    <a:pt x="245" y="446"/>
                    <a:pt x="246" y="446"/>
                    <a:pt x="246" y="447"/>
                  </a:cubicBezTo>
                  <a:cubicBezTo>
                    <a:pt x="246" y="448"/>
                    <a:pt x="246" y="448"/>
                    <a:pt x="247" y="448"/>
                  </a:cubicBezTo>
                  <a:cubicBezTo>
                    <a:pt x="247" y="449"/>
                    <a:pt x="248" y="448"/>
                    <a:pt x="248" y="449"/>
                  </a:cubicBezTo>
                  <a:cubicBezTo>
                    <a:pt x="248" y="450"/>
                    <a:pt x="248" y="451"/>
                    <a:pt x="247" y="451"/>
                  </a:cubicBezTo>
                  <a:cubicBezTo>
                    <a:pt x="247" y="451"/>
                    <a:pt x="246" y="452"/>
                    <a:pt x="245" y="452"/>
                  </a:cubicBezTo>
                  <a:cubicBezTo>
                    <a:pt x="245" y="452"/>
                    <a:pt x="245" y="453"/>
                    <a:pt x="245" y="453"/>
                  </a:cubicBezTo>
                  <a:cubicBezTo>
                    <a:pt x="246" y="453"/>
                    <a:pt x="246" y="454"/>
                    <a:pt x="246" y="455"/>
                  </a:cubicBezTo>
                  <a:cubicBezTo>
                    <a:pt x="246" y="455"/>
                    <a:pt x="246" y="455"/>
                    <a:pt x="246" y="455"/>
                  </a:cubicBezTo>
                  <a:cubicBezTo>
                    <a:pt x="246" y="455"/>
                    <a:pt x="246" y="455"/>
                    <a:pt x="245" y="456"/>
                  </a:cubicBezTo>
                  <a:cubicBezTo>
                    <a:pt x="245" y="456"/>
                    <a:pt x="245" y="456"/>
                    <a:pt x="245" y="456"/>
                  </a:cubicBezTo>
                  <a:cubicBezTo>
                    <a:pt x="245" y="456"/>
                    <a:pt x="245" y="456"/>
                    <a:pt x="245" y="457"/>
                  </a:cubicBezTo>
                  <a:cubicBezTo>
                    <a:pt x="245" y="457"/>
                    <a:pt x="245" y="457"/>
                    <a:pt x="245" y="457"/>
                  </a:cubicBezTo>
                  <a:cubicBezTo>
                    <a:pt x="244" y="457"/>
                    <a:pt x="244" y="457"/>
                    <a:pt x="245" y="457"/>
                  </a:cubicBezTo>
                  <a:cubicBezTo>
                    <a:pt x="245" y="458"/>
                    <a:pt x="245" y="460"/>
                    <a:pt x="246" y="461"/>
                  </a:cubicBezTo>
                  <a:cubicBezTo>
                    <a:pt x="247" y="461"/>
                    <a:pt x="249" y="461"/>
                    <a:pt x="249" y="460"/>
                  </a:cubicBezTo>
                  <a:cubicBezTo>
                    <a:pt x="250" y="460"/>
                    <a:pt x="249" y="459"/>
                    <a:pt x="249" y="459"/>
                  </a:cubicBezTo>
                  <a:cubicBezTo>
                    <a:pt x="248" y="458"/>
                    <a:pt x="247" y="457"/>
                    <a:pt x="248" y="456"/>
                  </a:cubicBezTo>
                  <a:cubicBezTo>
                    <a:pt x="248" y="454"/>
                    <a:pt x="249" y="454"/>
                    <a:pt x="249" y="453"/>
                  </a:cubicBezTo>
                  <a:cubicBezTo>
                    <a:pt x="249" y="452"/>
                    <a:pt x="249" y="452"/>
                    <a:pt x="249" y="451"/>
                  </a:cubicBezTo>
                  <a:close/>
                  <a:moveTo>
                    <a:pt x="230" y="466"/>
                  </a:moveTo>
                  <a:cubicBezTo>
                    <a:pt x="230" y="466"/>
                    <a:pt x="231" y="466"/>
                    <a:pt x="232" y="467"/>
                  </a:cubicBezTo>
                  <a:cubicBezTo>
                    <a:pt x="232" y="468"/>
                    <a:pt x="233" y="468"/>
                    <a:pt x="233" y="469"/>
                  </a:cubicBezTo>
                  <a:cubicBezTo>
                    <a:pt x="234" y="471"/>
                    <a:pt x="235" y="471"/>
                    <a:pt x="237" y="471"/>
                  </a:cubicBezTo>
                  <a:cubicBezTo>
                    <a:pt x="238" y="471"/>
                    <a:pt x="238" y="473"/>
                    <a:pt x="238" y="474"/>
                  </a:cubicBezTo>
                  <a:cubicBezTo>
                    <a:pt x="238" y="474"/>
                    <a:pt x="239" y="474"/>
                    <a:pt x="240" y="474"/>
                  </a:cubicBezTo>
                  <a:cubicBezTo>
                    <a:pt x="241" y="474"/>
                    <a:pt x="243" y="472"/>
                    <a:pt x="242" y="471"/>
                  </a:cubicBezTo>
                  <a:cubicBezTo>
                    <a:pt x="241" y="470"/>
                    <a:pt x="241" y="470"/>
                    <a:pt x="241" y="469"/>
                  </a:cubicBezTo>
                  <a:cubicBezTo>
                    <a:pt x="241" y="469"/>
                    <a:pt x="241" y="468"/>
                    <a:pt x="241" y="468"/>
                  </a:cubicBezTo>
                  <a:cubicBezTo>
                    <a:pt x="240" y="467"/>
                    <a:pt x="239" y="466"/>
                    <a:pt x="238" y="466"/>
                  </a:cubicBezTo>
                  <a:cubicBezTo>
                    <a:pt x="237" y="465"/>
                    <a:pt x="239" y="464"/>
                    <a:pt x="239" y="464"/>
                  </a:cubicBezTo>
                  <a:cubicBezTo>
                    <a:pt x="240" y="463"/>
                    <a:pt x="239" y="462"/>
                    <a:pt x="239" y="461"/>
                  </a:cubicBezTo>
                  <a:cubicBezTo>
                    <a:pt x="239" y="461"/>
                    <a:pt x="239" y="461"/>
                    <a:pt x="239" y="461"/>
                  </a:cubicBezTo>
                  <a:cubicBezTo>
                    <a:pt x="238" y="461"/>
                    <a:pt x="237" y="461"/>
                    <a:pt x="237" y="461"/>
                  </a:cubicBezTo>
                  <a:cubicBezTo>
                    <a:pt x="236" y="461"/>
                    <a:pt x="236" y="462"/>
                    <a:pt x="235" y="461"/>
                  </a:cubicBezTo>
                  <a:cubicBezTo>
                    <a:pt x="235" y="460"/>
                    <a:pt x="235" y="460"/>
                    <a:pt x="235" y="460"/>
                  </a:cubicBezTo>
                  <a:cubicBezTo>
                    <a:pt x="235" y="461"/>
                    <a:pt x="234" y="461"/>
                    <a:pt x="234" y="461"/>
                  </a:cubicBezTo>
                  <a:cubicBezTo>
                    <a:pt x="234" y="463"/>
                    <a:pt x="232" y="462"/>
                    <a:pt x="231" y="462"/>
                  </a:cubicBezTo>
                  <a:cubicBezTo>
                    <a:pt x="229" y="463"/>
                    <a:pt x="229" y="465"/>
                    <a:pt x="230" y="466"/>
                  </a:cubicBezTo>
                  <a:close/>
                  <a:moveTo>
                    <a:pt x="230" y="455"/>
                  </a:moveTo>
                  <a:cubicBezTo>
                    <a:pt x="230" y="456"/>
                    <a:pt x="231" y="456"/>
                    <a:pt x="231" y="456"/>
                  </a:cubicBezTo>
                  <a:cubicBezTo>
                    <a:pt x="232" y="456"/>
                    <a:pt x="233" y="455"/>
                    <a:pt x="235" y="455"/>
                  </a:cubicBezTo>
                  <a:cubicBezTo>
                    <a:pt x="235" y="455"/>
                    <a:pt x="235" y="455"/>
                    <a:pt x="235" y="455"/>
                  </a:cubicBezTo>
                  <a:cubicBezTo>
                    <a:pt x="234" y="454"/>
                    <a:pt x="234" y="454"/>
                    <a:pt x="234" y="454"/>
                  </a:cubicBezTo>
                  <a:cubicBezTo>
                    <a:pt x="234" y="454"/>
                    <a:pt x="234" y="454"/>
                    <a:pt x="234" y="454"/>
                  </a:cubicBezTo>
                  <a:cubicBezTo>
                    <a:pt x="233" y="454"/>
                    <a:pt x="232" y="453"/>
                    <a:pt x="232" y="452"/>
                  </a:cubicBezTo>
                  <a:cubicBezTo>
                    <a:pt x="232" y="452"/>
                    <a:pt x="232" y="452"/>
                    <a:pt x="231" y="452"/>
                  </a:cubicBezTo>
                  <a:cubicBezTo>
                    <a:pt x="231" y="451"/>
                    <a:pt x="229" y="451"/>
                    <a:pt x="228" y="452"/>
                  </a:cubicBezTo>
                  <a:cubicBezTo>
                    <a:pt x="228" y="452"/>
                    <a:pt x="228" y="453"/>
                    <a:pt x="228" y="453"/>
                  </a:cubicBezTo>
                  <a:cubicBezTo>
                    <a:pt x="228" y="454"/>
                    <a:pt x="228" y="454"/>
                    <a:pt x="228" y="454"/>
                  </a:cubicBezTo>
                  <a:cubicBezTo>
                    <a:pt x="228" y="454"/>
                    <a:pt x="228" y="455"/>
                    <a:pt x="228" y="455"/>
                  </a:cubicBezTo>
                  <a:cubicBezTo>
                    <a:pt x="229" y="455"/>
                    <a:pt x="229" y="455"/>
                    <a:pt x="230" y="455"/>
                  </a:cubicBezTo>
                  <a:close/>
                  <a:moveTo>
                    <a:pt x="214" y="488"/>
                  </a:moveTo>
                  <a:cubicBezTo>
                    <a:pt x="215" y="488"/>
                    <a:pt x="215" y="489"/>
                    <a:pt x="215" y="489"/>
                  </a:cubicBezTo>
                  <a:cubicBezTo>
                    <a:pt x="215" y="490"/>
                    <a:pt x="215" y="490"/>
                    <a:pt x="215" y="490"/>
                  </a:cubicBezTo>
                  <a:cubicBezTo>
                    <a:pt x="215" y="491"/>
                    <a:pt x="216" y="491"/>
                    <a:pt x="217" y="491"/>
                  </a:cubicBezTo>
                  <a:cubicBezTo>
                    <a:pt x="217" y="491"/>
                    <a:pt x="217" y="491"/>
                    <a:pt x="217" y="491"/>
                  </a:cubicBezTo>
                  <a:cubicBezTo>
                    <a:pt x="218" y="491"/>
                    <a:pt x="218" y="491"/>
                    <a:pt x="218" y="491"/>
                  </a:cubicBezTo>
                  <a:cubicBezTo>
                    <a:pt x="219" y="491"/>
                    <a:pt x="220" y="492"/>
                    <a:pt x="221" y="491"/>
                  </a:cubicBezTo>
                  <a:cubicBezTo>
                    <a:pt x="221" y="491"/>
                    <a:pt x="220" y="490"/>
                    <a:pt x="220" y="489"/>
                  </a:cubicBezTo>
                  <a:cubicBezTo>
                    <a:pt x="220" y="489"/>
                    <a:pt x="219" y="489"/>
                    <a:pt x="219" y="489"/>
                  </a:cubicBezTo>
                  <a:cubicBezTo>
                    <a:pt x="218" y="489"/>
                    <a:pt x="217" y="488"/>
                    <a:pt x="217" y="488"/>
                  </a:cubicBezTo>
                  <a:cubicBezTo>
                    <a:pt x="216" y="487"/>
                    <a:pt x="215" y="486"/>
                    <a:pt x="214" y="486"/>
                  </a:cubicBezTo>
                  <a:cubicBezTo>
                    <a:pt x="214" y="486"/>
                    <a:pt x="214" y="486"/>
                    <a:pt x="214" y="486"/>
                  </a:cubicBezTo>
                  <a:cubicBezTo>
                    <a:pt x="214" y="487"/>
                    <a:pt x="214" y="487"/>
                    <a:pt x="214" y="488"/>
                  </a:cubicBezTo>
                  <a:close/>
                  <a:moveTo>
                    <a:pt x="216" y="438"/>
                  </a:moveTo>
                  <a:cubicBezTo>
                    <a:pt x="217" y="438"/>
                    <a:pt x="217" y="438"/>
                    <a:pt x="217" y="438"/>
                  </a:cubicBezTo>
                  <a:cubicBezTo>
                    <a:pt x="217" y="438"/>
                    <a:pt x="217" y="437"/>
                    <a:pt x="216" y="437"/>
                  </a:cubicBezTo>
                  <a:cubicBezTo>
                    <a:pt x="216" y="437"/>
                    <a:pt x="216" y="437"/>
                    <a:pt x="216" y="436"/>
                  </a:cubicBezTo>
                  <a:cubicBezTo>
                    <a:pt x="216" y="436"/>
                    <a:pt x="216" y="436"/>
                    <a:pt x="215" y="436"/>
                  </a:cubicBezTo>
                  <a:cubicBezTo>
                    <a:pt x="215" y="436"/>
                    <a:pt x="214" y="436"/>
                    <a:pt x="213" y="437"/>
                  </a:cubicBezTo>
                  <a:cubicBezTo>
                    <a:pt x="213" y="437"/>
                    <a:pt x="213" y="438"/>
                    <a:pt x="213" y="438"/>
                  </a:cubicBezTo>
                  <a:cubicBezTo>
                    <a:pt x="214" y="439"/>
                    <a:pt x="216" y="438"/>
                    <a:pt x="216" y="438"/>
                  </a:cubicBezTo>
                  <a:close/>
                  <a:moveTo>
                    <a:pt x="208" y="454"/>
                  </a:moveTo>
                  <a:cubicBezTo>
                    <a:pt x="208" y="454"/>
                    <a:pt x="209" y="455"/>
                    <a:pt x="210" y="455"/>
                  </a:cubicBezTo>
                  <a:cubicBezTo>
                    <a:pt x="210" y="455"/>
                    <a:pt x="211" y="455"/>
                    <a:pt x="211" y="455"/>
                  </a:cubicBezTo>
                  <a:cubicBezTo>
                    <a:pt x="211" y="455"/>
                    <a:pt x="211" y="454"/>
                    <a:pt x="211" y="453"/>
                  </a:cubicBezTo>
                  <a:cubicBezTo>
                    <a:pt x="211" y="453"/>
                    <a:pt x="211" y="452"/>
                    <a:pt x="211" y="452"/>
                  </a:cubicBezTo>
                  <a:cubicBezTo>
                    <a:pt x="210" y="451"/>
                    <a:pt x="211" y="451"/>
                    <a:pt x="211" y="450"/>
                  </a:cubicBezTo>
                  <a:cubicBezTo>
                    <a:pt x="211" y="450"/>
                    <a:pt x="210" y="450"/>
                    <a:pt x="210" y="450"/>
                  </a:cubicBezTo>
                  <a:cubicBezTo>
                    <a:pt x="210" y="450"/>
                    <a:pt x="210" y="450"/>
                    <a:pt x="210" y="450"/>
                  </a:cubicBezTo>
                  <a:cubicBezTo>
                    <a:pt x="210" y="450"/>
                    <a:pt x="210" y="449"/>
                    <a:pt x="209" y="450"/>
                  </a:cubicBezTo>
                  <a:cubicBezTo>
                    <a:pt x="209" y="450"/>
                    <a:pt x="209" y="450"/>
                    <a:pt x="209" y="450"/>
                  </a:cubicBezTo>
                  <a:cubicBezTo>
                    <a:pt x="209" y="450"/>
                    <a:pt x="209" y="450"/>
                    <a:pt x="209" y="450"/>
                  </a:cubicBezTo>
                  <a:cubicBezTo>
                    <a:pt x="209" y="451"/>
                    <a:pt x="209" y="451"/>
                    <a:pt x="208" y="451"/>
                  </a:cubicBezTo>
                  <a:cubicBezTo>
                    <a:pt x="208" y="451"/>
                    <a:pt x="208" y="452"/>
                    <a:pt x="207" y="452"/>
                  </a:cubicBezTo>
                  <a:cubicBezTo>
                    <a:pt x="207" y="452"/>
                    <a:pt x="207" y="452"/>
                    <a:pt x="207" y="452"/>
                  </a:cubicBezTo>
                  <a:cubicBezTo>
                    <a:pt x="206" y="453"/>
                    <a:pt x="207" y="454"/>
                    <a:pt x="208" y="454"/>
                  </a:cubicBezTo>
                  <a:close/>
                  <a:moveTo>
                    <a:pt x="211" y="537"/>
                  </a:moveTo>
                  <a:cubicBezTo>
                    <a:pt x="211" y="536"/>
                    <a:pt x="211" y="536"/>
                    <a:pt x="211" y="535"/>
                  </a:cubicBezTo>
                  <a:cubicBezTo>
                    <a:pt x="211" y="535"/>
                    <a:pt x="211" y="535"/>
                    <a:pt x="211" y="535"/>
                  </a:cubicBezTo>
                  <a:cubicBezTo>
                    <a:pt x="211" y="535"/>
                    <a:pt x="211" y="535"/>
                    <a:pt x="211" y="535"/>
                  </a:cubicBezTo>
                  <a:cubicBezTo>
                    <a:pt x="211" y="535"/>
                    <a:pt x="210" y="535"/>
                    <a:pt x="210" y="535"/>
                  </a:cubicBezTo>
                  <a:cubicBezTo>
                    <a:pt x="210" y="535"/>
                    <a:pt x="210" y="535"/>
                    <a:pt x="210" y="535"/>
                  </a:cubicBezTo>
                  <a:cubicBezTo>
                    <a:pt x="210" y="535"/>
                    <a:pt x="209" y="535"/>
                    <a:pt x="209" y="535"/>
                  </a:cubicBezTo>
                  <a:cubicBezTo>
                    <a:pt x="209" y="535"/>
                    <a:pt x="208" y="535"/>
                    <a:pt x="207" y="535"/>
                  </a:cubicBezTo>
                  <a:cubicBezTo>
                    <a:pt x="207" y="535"/>
                    <a:pt x="207" y="536"/>
                    <a:pt x="207" y="536"/>
                  </a:cubicBezTo>
                  <a:cubicBezTo>
                    <a:pt x="207" y="537"/>
                    <a:pt x="208" y="537"/>
                    <a:pt x="209" y="537"/>
                  </a:cubicBezTo>
                  <a:cubicBezTo>
                    <a:pt x="210" y="538"/>
                    <a:pt x="211" y="538"/>
                    <a:pt x="211" y="537"/>
                  </a:cubicBezTo>
                  <a:close/>
                  <a:moveTo>
                    <a:pt x="225" y="619"/>
                  </a:moveTo>
                  <a:cubicBezTo>
                    <a:pt x="225" y="619"/>
                    <a:pt x="224" y="618"/>
                    <a:pt x="224" y="618"/>
                  </a:cubicBezTo>
                  <a:cubicBezTo>
                    <a:pt x="224" y="618"/>
                    <a:pt x="224" y="618"/>
                    <a:pt x="224" y="618"/>
                  </a:cubicBezTo>
                  <a:cubicBezTo>
                    <a:pt x="224" y="618"/>
                    <a:pt x="223" y="618"/>
                    <a:pt x="223" y="618"/>
                  </a:cubicBezTo>
                  <a:cubicBezTo>
                    <a:pt x="223" y="617"/>
                    <a:pt x="223" y="617"/>
                    <a:pt x="223" y="617"/>
                  </a:cubicBezTo>
                  <a:cubicBezTo>
                    <a:pt x="223" y="617"/>
                    <a:pt x="223" y="617"/>
                    <a:pt x="223" y="617"/>
                  </a:cubicBezTo>
                  <a:cubicBezTo>
                    <a:pt x="222" y="617"/>
                    <a:pt x="221" y="617"/>
                    <a:pt x="220" y="617"/>
                  </a:cubicBezTo>
                  <a:cubicBezTo>
                    <a:pt x="219" y="617"/>
                    <a:pt x="218" y="617"/>
                    <a:pt x="218" y="617"/>
                  </a:cubicBezTo>
                  <a:cubicBezTo>
                    <a:pt x="218" y="617"/>
                    <a:pt x="218" y="617"/>
                    <a:pt x="218" y="617"/>
                  </a:cubicBezTo>
                  <a:cubicBezTo>
                    <a:pt x="216" y="616"/>
                    <a:pt x="215" y="616"/>
                    <a:pt x="213" y="616"/>
                  </a:cubicBezTo>
                  <a:cubicBezTo>
                    <a:pt x="213" y="616"/>
                    <a:pt x="213" y="616"/>
                    <a:pt x="212" y="616"/>
                  </a:cubicBezTo>
                  <a:cubicBezTo>
                    <a:pt x="212" y="616"/>
                    <a:pt x="212" y="616"/>
                    <a:pt x="211" y="616"/>
                  </a:cubicBezTo>
                  <a:cubicBezTo>
                    <a:pt x="211" y="616"/>
                    <a:pt x="211" y="616"/>
                    <a:pt x="211" y="616"/>
                  </a:cubicBezTo>
                  <a:cubicBezTo>
                    <a:pt x="211" y="616"/>
                    <a:pt x="211" y="617"/>
                    <a:pt x="212" y="617"/>
                  </a:cubicBezTo>
                  <a:cubicBezTo>
                    <a:pt x="212" y="617"/>
                    <a:pt x="213" y="618"/>
                    <a:pt x="213" y="618"/>
                  </a:cubicBezTo>
                  <a:cubicBezTo>
                    <a:pt x="215" y="620"/>
                    <a:pt x="216" y="620"/>
                    <a:pt x="218" y="620"/>
                  </a:cubicBezTo>
                  <a:cubicBezTo>
                    <a:pt x="219" y="620"/>
                    <a:pt x="219" y="620"/>
                    <a:pt x="220" y="620"/>
                  </a:cubicBezTo>
                  <a:cubicBezTo>
                    <a:pt x="221" y="620"/>
                    <a:pt x="222" y="620"/>
                    <a:pt x="223" y="621"/>
                  </a:cubicBezTo>
                  <a:cubicBezTo>
                    <a:pt x="223" y="621"/>
                    <a:pt x="225" y="622"/>
                    <a:pt x="225" y="621"/>
                  </a:cubicBezTo>
                  <a:cubicBezTo>
                    <a:pt x="226" y="621"/>
                    <a:pt x="225" y="620"/>
                    <a:pt x="225" y="619"/>
                  </a:cubicBezTo>
                  <a:close/>
                  <a:moveTo>
                    <a:pt x="218" y="612"/>
                  </a:moveTo>
                  <a:cubicBezTo>
                    <a:pt x="218" y="613"/>
                    <a:pt x="219" y="614"/>
                    <a:pt x="220" y="614"/>
                  </a:cubicBezTo>
                  <a:cubicBezTo>
                    <a:pt x="220" y="614"/>
                    <a:pt x="220" y="614"/>
                    <a:pt x="220" y="614"/>
                  </a:cubicBezTo>
                  <a:cubicBezTo>
                    <a:pt x="220" y="613"/>
                    <a:pt x="221" y="614"/>
                    <a:pt x="222" y="613"/>
                  </a:cubicBezTo>
                  <a:cubicBezTo>
                    <a:pt x="222" y="613"/>
                    <a:pt x="223" y="613"/>
                    <a:pt x="223" y="612"/>
                  </a:cubicBezTo>
                  <a:cubicBezTo>
                    <a:pt x="223" y="612"/>
                    <a:pt x="223" y="612"/>
                    <a:pt x="223" y="612"/>
                  </a:cubicBezTo>
                  <a:cubicBezTo>
                    <a:pt x="223" y="612"/>
                    <a:pt x="223" y="612"/>
                    <a:pt x="224" y="612"/>
                  </a:cubicBezTo>
                  <a:cubicBezTo>
                    <a:pt x="224" y="612"/>
                    <a:pt x="224" y="612"/>
                    <a:pt x="224" y="611"/>
                  </a:cubicBezTo>
                  <a:cubicBezTo>
                    <a:pt x="224" y="611"/>
                    <a:pt x="224" y="611"/>
                    <a:pt x="224" y="611"/>
                  </a:cubicBezTo>
                  <a:cubicBezTo>
                    <a:pt x="224" y="611"/>
                    <a:pt x="224" y="611"/>
                    <a:pt x="224" y="611"/>
                  </a:cubicBezTo>
                  <a:cubicBezTo>
                    <a:pt x="224" y="611"/>
                    <a:pt x="224" y="611"/>
                    <a:pt x="224" y="611"/>
                  </a:cubicBezTo>
                  <a:cubicBezTo>
                    <a:pt x="224" y="611"/>
                    <a:pt x="223" y="611"/>
                    <a:pt x="223" y="611"/>
                  </a:cubicBezTo>
                  <a:cubicBezTo>
                    <a:pt x="223" y="610"/>
                    <a:pt x="223" y="611"/>
                    <a:pt x="222" y="611"/>
                  </a:cubicBezTo>
                  <a:cubicBezTo>
                    <a:pt x="222" y="611"/>
                    <a:pt x="220" y="611"/>
                    <a:pt x="220" y="611"/>
                  </a:cubicBezTo>
                  <a:cubicBezTo>
                    <a:pt x="219" y="611"/>
                    <a:pt x="218" y="611"/>
                    <a:pt x="218" y="612"/>
                  </a:cubicBezTo>
                  <a:close/>
                  <a:moveTo>
                    <a:pt x="219" y="525"/>
                  </a:moveTo>
                  <a:cubicBezTo>
                    <a:pt x="219" y="525"/>
                    <a:pt x="219" y="525"/>
                    <a:pt x="219" y="525"/>
                  </a:cubicBezTo>
                  <a:cubicBezTo>
                    <a:pt x="219" y="525"/>
                    <a:pt x="219" y="525"/>
                    <a:pt x="219" y="525"/>
                  </a:cubicBezTo>
                  <a:cubicBezTo>
                    <a:pt x="219" y="525"/>
                    <a:pt x="219" y="525"/>
                    <a:pt x="219" y="525"/>
                  </a:cubicBezTo>
                  <a:cubicBezTo>
                    <a:pt x="219" y="525"/>
                    <a:pt x="219" y="525"/>
                    <a:pt x="219" y="525"/>
                  </a:cubicBezTo>
                  <a:cubicBezTo>
                    <a:pt x="219" y="525"/>
                    <a:pt x="220" y="525"/>
                    <a:pt x="220" y="525"/>
                  </a:cubicBezTo>
                  <a:cubicBezTo>
                    <a:pt x="220" y="525"/>
                    <a:pt x="220" y="525"/>
                    <a:pt x="220" y="525"/>
                  </a:cubicBezTo>
                  <a:cubicBezTo>
                    <a:pt x="220" y="525"/>
                    <a:pt x="221" y="525"/>
                    <a:pt x="221" y="525"/>
                  </a:cubicBezTo>
                  <a:cubicBezTo>
                    <a:pt x="222" y="525"/>
                    <a:pt x="223" y="525"/>
                    <a:pt x="223" y="525"/>
                  </a:cubicBezTo>
                  <a:cubicBezTo>
                    <a:pt x="223" y="526"/>
                    <a:pt x="223" y="527"/>
                    <a:pt x="224" y="527"/>
                  </a:cubicBezTo>
                  <a:cubicBezTo>
                    <a:pt x="226" y="528"/>
                    <a:pt x="225" y="524"/>
                    <a:pt x="224" y="524"/>
                  </a:cubicBezTo>
                  <a:cubicBezTo>
                    <a:pt x="224" y="523"/>
                    <a:pt x="224" y="522"/>
                    <a:pt x="223" y="522"/>
                  </a:cubicBezTo>
                  <a:cubicBezTo>
                    <a:pt x="223" y="522"/>
                    <a:pt x="222" y="522"/>
                    <a:pt x="222" y="522"/>
                  </a:cubicBezTo>
                  <a:cubicBezTo>
                    <a:pt x="222" y="522"/>
                    <a:pt x="222" y="522"/>
                    <a:pt x="222" y="523"/>
                  </a:cubicBezTo>
                  <a:cubicBezTo>
                    <a:pt x="222" y="523"/>
                    <a:pt x="221" y="523"/>
                    <a:pt x="220" y="523"/>
                  </a:cubicBezTo>
                  <a:cubicBezTo>
                    <a:pt x="220" y="523"/>
                    <a:pt x="219" y="522"/>
                    <a:pt x="218" y="523"/>
                  </a:cubicBezTo>
                  <a:cubicBezTo>
                    <a:pt x="218" y="524"/>
                    <a:pt x="218" y="524"/>
                    <a:pt x="219" y="525"/>
                  </a:cubicBezTo>
                  <a:close/>
                  <a:moveTo>
                    <a:pt x="226" y="516"/>
                  </a:moveTo>
                  <a:cubicBezTo>
                    <a:pt x="225" y="516"/>
                    <a:pt x="225" y="515"/>
                    <a:pt x="224" y="515"/>
                  </a:cubicBezTo>
                  <a:cubicBezTo>
                    <a:pt x="224" y="515"/>
                    <a:pt x="224" y="515"/>
                    <a:pt x="223" y="515"/>
                  </a:cubicBezTo>
                  <a:cubicBezTo>
                    <a:pt x="223" y="515"/>
                    <a:pt x="223" y="515"/>
                    <a:pt x="222" y="515"/>
                  </a:cubicBezTo>
                  <a:cubicBezTo>
                    <a:pt x="222" y="514"/>
                    <a:pt x="222" y="514"/>
                    <a:pt x="222" y="515"/>
                  </a:cubicBezTo>
                  <a:cubicBezTo>
                    <a:pt x="221" y="515"/>
                    <a:pt x="222" y="516"/>
                    <a:pt x="223" y="517"/>
                  </a:cubicBezTo>
                  <a:cubicBezTo>
                    <a:pt x="223" y="517"/>
                    <a:pt x="223" y="518"/>
                    <a:pt x="224" y="518"/>
                  </a:cubicBezTo>
                  <a:cubicBezTo>
                    <a:pt x="224" y="518"/>
                    <a:pt x="224" y="518"/>
                    <a:pt x="225" y="518"/>
                  </a:cubicBezTo>
                  <a:cubicBezTo>
                    <a:pt x="225" y="518"/>
                    <a:pt x="225" y="518"/>
                    <a:pt x="225" y="518"/>
                  </a:cubicBezTo>
                  <a:cubicBezTo>
                    <a:pt x="225" y="518"/>
                    <a:pt x="225" y="518"/>
                    <a:pt x="225" y="518"/>
                  </a:cubicBezTo>
                  <a:cubicBezTo>
                    <a:pt x="225" y="518"/>
                    <a:pt x="225" y="518"/>
                    <a:pt x="225" y="518"/>
                  </a:cubicBezTo>
                  <a:cubicBezTo>
                    <a:pt x="225" y="518"/>
                    <a:pt x="225" y="518"/>
                    <a:pt x="225" y="517"/>
                  </a:cubicBezTo>
                  <a:cubicBezTo>
                    <a:pt x="226" y="517"/>
                    <a:pt x="226" y="516"/>
                    <a:pt x="226" y="516"/>
                  </a:cubicBezTo>
                  <a:close/>
                  <a:moveTo>
                    <a:pt x="234" y="669"/>
                  </a:moveTo>
                  <a:cubicBezTo>
                    <a:pt x="234" y="668"/>
                    <a:pt x="233" y="668"/>
                    <a:pt x="233" y="669"/>
                  </a:cubicBezTo>
                  <a:cubicBezTo>
                    <a:pt x="232" y="669"/>
                    <a:pt x="232" y="669"/>
                    <a:pt x="231" y="669"/>
                  </a:cubicBezTo>
                  <a:cubicBezTo>
                    <a:pt x="231" y="669"/>
                    <a:pt x="231" y="669"/>
                    <a:pt x="231" y="668"/>
                  </a:cubicBezTo>
                  <a:cubicBezTo>
                    <a:pt x="231" y="668"/>
                    <a:pt x="230" y="668"/>
                    <a:pt x="230" y="668"/>
                  </a:cubicBezTo>
                  <a:cubicBezTo>
                    <a:pt x="229" y="668"/>
                    <a:pt x="229" y="669"/>
                    <a:pt x="229" y="669"/>
                  </a:cubicBezTo>
                  <a:cubicBezTo>
                    <a:pt x="229" y="669"/>
                    <a:pt x="229" y="669"/>
                    <a:pt x="229" y="669"/>
                  </a:cubicBezTo>
                  <a:cubicBezTo>
                    <a:pt x="229" y="669"/>
                    <a:pt x="229" y="669"/>
                    <a:pt x="229" y="669"/>
                  </a:cubicBezTo>
                  <a:cubicBezTo>
                    <a:pt x="229" y="670"/>
                    <a:pt x="228" y="670"/>
                    <a:pt x="228" y="670"/>
                  </a:cubicBezTo>
                  <a:cubicBezTo>
                    <a:pt x="228" y="670"/>
                    <a:pt x="228" y="670"/>
                    <a:pt x="228" y="670"/>
                  </a:cubicBezTo>
                  <a:cubicBezTo>
                    <a:pt x="229" y="671"/>
                    <a:pt x="229" y="671"/>
                    <a:pt x="229" y="672"/>
                  </a:cubicBezTo>
                  <a:cubicBezTo>
                    <a:pt x="229" y="672"/>
                    <a:pt x="229" y="672"/>
                    <a:pt x="229" y="672"/>
                  </a:cubicBezTo>
                  <a:cubicBezTo>
                    <a:pt x="229" y="672"/>
                    <a:pt x="230" y="672"/>
                    <a:pt x="231" y="672"/>
                  </a:cubicBezTo>
                  <a:cubicBezTo>
                    <a:pt x="231" y="672"/>
                    <a:pt x="231" y="671"/>
                    <a:pt x="232" y="671"/>
                  </a:cubicBezTo>
                  <a:cubicBezTo>
                    <a:pt x="232" y="670"/>
                    <a:pt x="233" y="670"/>
                    <a:pt x="234" y="670"/>
                  </a:cubicBezTo>
                  <a:cubicBezTo>
                    <a:pt x="234" y="670"/>
                    <a:pt x="234" y="669"/>
                    <a:pt x="234" y="669"/>
                  </a:cubicBezTo>
                  <a:close/>
                  <a:moveTo>
                    <a:pt x="238" y="675"/>
                  </a:moveTo>
                  <a:cubicBezTo>
                    <a:pt x="237" y="674"/>
                    <a:pt x="237" y="675"/>
                    <a:pt x="237" y="676"/>
                  </a:cubicBezTo>
                  <a:cubicBezTo>
                    <a:pt x="237" y="677"/>
                    <a:pt x="237" y="677"/>
                    <a:pt x="237" y="677"/>
                  </a:cubicBezTo>
                  <a:cubicBezTo>
                    <a:pt x="237" y="678"/>
                    <a:pt x="237" y="678"/>
                    <a:pt x="237" y="678"/>
                  </a:cubicBezTo>
                  <a:cubicBezTo>
                    <a:pt x="237" y="678"/>
                    <a:pt x="237" y="678"/>
                    <a:pt x="237" y="678"/>
                  </a:cubicBezTo>
                  <a:cubicBezTo>
                    <a:pt x="237" y="678"/>
                    <a:pt x="237" y="678"/>
                    <a:pt x="237" y="678"/>
                  </a:cubicBezTo>
                  <a:cubicBezTo>
                    <a:pt x="237" y="679"/>
                    <a:pt x="237" y="680"/>
                    <a:pt x="237" y="681"/>
                  </a:cubicBezTo>
                  <a:cubicBezTo>
                    <a:pt x="237" y="681"/>
                    <a:pt x="237" y="681"/>
                    <a:pt x="237" y="681"/>
                  </a:cubicBezTo>
                  <a:cubicBezTo>
                    <a:pt x="237" y="681"/>
                    <a:pt x="237" y="681"/>
                    <a:pt x="237" y="681"/>
                  </a:cubicBezTo>
                  <a:cubicBezTo>
                    <a:pt x="237" y="681"/>
                    <a:pt x="237" y="681"/>
                    <a:pt x="237" y="681"/>
                  </a:cubicBezTo>
                  <a:cubicBezTo>
                    <a:pt x="238" y="682"/>
                    <a:pt x="238" y="681"/>
                    <a:pt x="238" y="681"/>
                  </a:cubicBezTo>
                  <a:cubicBezTo>
                    <a:pt x="239" y="681"/>
                    <a:pt x="239" y="681"/>
                    <a:pt x="239" y="681"/>
                  </a:cubicBezTo>
                  <a:cubicBezTo>
                    <a:pt x="239" y="680"/>
                    <a:pt x="239" y="680"/>
                    <a:pt x="239" y="680"/>
                  </a:cubicBezTo>
                  <a:cubicBezTo>
                    <a:pt x="239" y="680"/>
                    <a:pt x="239" y="680"/>
                    <a:pt x="239" y="679"/>
                  </a:cubicBezTo>
                  <a:cubicBezTo>
                    <a:pt x="240" y="679"/>
                    <a:pt x="240" y="679"/>
                    <a:pt x="240" y="678"/>
                  </a:cubicBezTo>
                  <a:cubicBezTo>
                    <a:pt x="240" y="678"/>
                    <a:pt x="240" y="678"/>
                    <a:pt x="240" y="678"/>
                  </a:cubicBezTo>
                  <a:cubicBezTo>
                    <a:pt x="240" y="677"/>
                    <a:pt x="240" y="675"/>
                    <a:pt x="238" y="675"/>
                  </a:cubicBezTo>
                  <a:close/>
                  <a:moveTo>
                    <a:pt x="243" y="530"/>
                  </a:moveTo>
                  <a:cubicBezTo>
                    <a:pt x="242" y="530"/>
                    <a:pt x="242" y="530"/>
                    <a:pt x="241" y="531"/>
                  </a:cubicBezTo>
                  <a:cubicBezTo>
                    <a:pt x="241" y="531"/>
                    <a:pt x="241" y="531"/>
                    <a:pt x="241" y="531"/>
                  </a:cubicBezTo>
                  <a:cubicBezTo>
                    <a:pt x="241" y="531"/>
                    <a:pt x="241" y="531"/>
                    <a:pt x="241" y="531"/>
                  </a:cubicBezTo>
                  <a:cubicBezTo>
                    <a:pt x="241" y="531"/>
                    <a:pt x="240" y="531"/>
                    <a:pt x="240" y="531"/>
                  </a:cubicBezTo>
                  <a:cubicBezTo>
                    <a:pt x="240" y="531"/>
                    <a:pt x="240" y="531"/>
                    <a:pt x="240" y="531"/>
                  </a:cubicBezTo>
                  <a:cubicBezTo>
                    <a:pt x="239" y="531"/>
                    <a:pt x="239" y="531"/>
                    <a:pt x="238" y="531"/>
                  </a:cubicBezTo>
                  <a:cubicBezTo>
                    <a:pt x="238" y="531"/>
                    <a:pt x="237" y="531"/>
                    <a:pt x="237" y="531"/>
                  </a:cubicBezTo>
                  <a:cubicBezTo>
                    <a:pt x="236" y="532"/>
                    <a:pt x="235" y="532"/>
                    <a:pt x="235" y="533"/>
                  </a:cubicBezTo>
                  <a:cubicBezTo>
                    <a:pt x="236" y="534"/>
                    <a:pt x="239" y="534"/>
                    <a:pt x="240" y="534"/>
                  </a:cubicBezTo>
                  <a:cubicBezTo>
                    <a:pt x="240" y="534"/>
                    <a:pt x="240" y="535"/>
                    <a:pt x="240" y="535"/>
                  </a:cubicBezTo>
                  <a:cubicBezTo>
                    <a:pt x="241" y="535"/>
                    <a:pt x="241" y="536"/>
                    <a:pt x="242" y="536"/>
                  </a:cubicBezTo>
                  <a:cubicBezTo>
                    <a:pt x="242" y="535"/>
                    <a:pt x="242" y="535"/>
                    <a:pt x="243" y="534"/>
                  </a:cubicBezTo>
                  <a:cubicBezTo>
                    <a:pt x="244" y="534"/>
                    <a:pt x="244" y="534"/>
                    <a:pt x="244" y="533"/>
                  </a:cubicBezTo>
                  <a:cubicBezTo>
                    <a:pt x="244" y="532"/>
                    <a:pt x="244" y="530"/>
                    <a:pt x="243" y="530"/>
                  </a:cubicBezTo>
                  <a:close/>
                  <a:moveTo>
                    <a:pt x="251" y="632"/>
                  </a:moveTo>
                  <a:cubicBezTo>
                    <a:pt x="251" y="631"/>
                    <a:pt x="250" y="630"/>
                    <a:pt x="249" y="630"/>
                  </a:cubicBezTo>
                  <a:cubicBezTo>
                    <a:pt x="249" y="630"/>
                    <a:pt x="248" y="629"/>
                    <a:pt x="248" y="629"/>
                  </a:cubicBezTo>
                  <a:cubicBezTo>
                    <a:pt x="248" y="629"/>
                    <a:pt x="248" y="630"/>
                    <a:pt x="247" y="630"/>
                  </a:cubicBezTo>
                  <a:cubicBezTo>
                    <a:pt x="247" y="630"/>
                    <a:pt x="247" y="630"/>
                    <a:pt x="247" y="630"/>
                  </a:cubicBezTo>
                  <a:cubicBezTo>
                    <a:pt x="247" y="630"/>
                    <a:pt x="247" y="630"/>
                    <a:pt x="247" y="630"/>
                  </a:cubicBezTo>
                  <a:cubicBezTo>
                    <a:pt x="247" y="630"/>
                    <a:pt x="247" y="631"/>
                    <a:pt x="247" y="631"/>
                  </a:cubicBezTo>
                  <a:cubicBezTo>
                    <a:pt x="247" y="631"/>
                    <a:pt x="248" y="631"/>
                    <a:pt x="248" y="631"/>
                  </a:cubicBezTo>
                  <a:cubicBezTo>
                    <a:pt x="248" y="631"/>
                    <a:pt x="248" y="631"/>
                    <a:pt x="248" y="631"/>
                  </a:cubicBezTo>
                  <a:cubicBezTo>
                    <a:pt x="249" y="632"/>
                    <a:pt x="249" y="632"/>
                    <a:pt x="249" y="633"/>
                  </a:cubicBezTo>
                  <a:cubicBezTo>
                    <a:pt x="250" y="633"/>
                    <a:pt x="251" y="632"/>
                    <a:pt x="251" y="632"/>
                  </a:cubicBezTo>
                  <a:close/>
                  <a:moveTo>
                    <a:pt x="259" y="519"/>
                  </a:moveTo>
                  <a:cubicBezTo>
                    <a:pt x="260" y="519"/>
                    <a:pt x="260" y="519"/>
                    <a:pt x="261" y="519"/>
                  </a:cubicBezTo>
                  <a:cubicBezTo>
                    <a:pt x="261" y="518"/>
                    <a:pt x="261" y="517"/>
                    <a:pt x="261" y="517"/>
                  </a:cubicBezTo>
                  <a:cubicBezTo>
                    <a:pt x="261" y="516"/>
                    <a:pt x="263" y="515"/>
                    <a:pt x="264" y="515"/>
                  </a:cubicBezTo>
                  <a:cubicBezTo>
                    <a:pt x="264" y="515"/>
                    <a:pt x="264" y="515"/>
                    <a:pt x="264" y="514"/>
                  </a:cubicBezTo>
                  <a:cubicBezTo>
                    <a:pt x="264" y="514"/>
                    <a:pt x="264" y="513"/>
                    <a:pt x="265" y="513"/>
                  </a:cubicBezTo>
                  <a:cubicBezTo>
                    <a:pt x="266" y="512"/>
                    <a:pt x="267" y="511"/>
                    <a:pt x="268" y="512"/>
                  </a:cubicBezTo>
                  <a:cubicBezTo>
                    <a:pt x="269" y="513"/>
                    <a:pt x="270" y="514"/>
                    <a:pt x="271" y="516"/>
                  </a:cubicBezTo>
                  <a:cubicBezTo>
                    <a:pt x="271" y="516"/>
                    <a:pt x="271" y="516"/>
                    <a:pt x="271" y="516"/>
                  </a:cubicBezTo>
                  <a:cubicBezTo>
                    <a:pt x="271" y="516"/>
                    <a:pt x="271" y="516"/>
                    <a:pt x="271" y="516"/>
                  </a:cubicBezTo>
                  <a:cubicBezTo>
                    <a:pt x="272" y="516"/>
                    <a:pt x="272" y="516"/>
                    <a:pt x="272" y="515"/>
                  </a:cubicBezTo>
                  <a:cubicBezTo>
                    <a:pt x="272" y="514"/>
                    <a:pt x="274" y="515"/>
                    <a:pt x="274" y="514"/>
                  </a:cubicBezTo>
                  <a:cubicBezTo>
                    <a:pt x="274" y="512"/>
                    <a:pt x="276" y="511"/>
                    <a:pt x="278" y="511"/>
                  </a:cubicBezTo>
                  <a:cubicBezTo>
                    <a:pt x="278" y="510"/>
                    <a:pt x="279" y="510"/>
                    <a:pt x="279" y="510"/>
                  </a:cubicBezTo>
                  <a:cubicBezTo>
                    <a:pt x="280" y="510"/>
                    <a:pt x="280" y="510"/>
                    <a:pt x="280" y="509"/>
                  </a:cubicBezTo>
                  <a:cubicBezTo>
                    <a:pt x="281" y="509"/>
                    <a:pt x="281" y="508"/>
                    <a:pt x="282" y="508"/>
                  </a:cubicBezTo>
                  <a:cubicBezTo>
                    <a:pt x="282" y="508"/>
                    <a:pt x="283" y="508"/>
                    <a:pt x="284" y="508"/>
                  </a:cubicBezTo>
                  <a:cubicBezTo>
                    <a:pt x="285" y="508"/>
                    <a:pt x="286" y="508"/>
                    <a:pt x="286" y="507"/>
                  </a:cubicBezTo>
                  <a:cubicBezTo>
                    <a:pt x="286" y="506"/>
                    <a:pt x="287" y="506"/>
                    <a:pt x="288" y="505"/>
                  </a:cubicBezTo>
                  <a:cubicBezTo>
                    <a:pt x="288" y="505"/>
                    <a:pt x="288" y="505"/>
                    <a:pt x="289" y="505"/>
                  </a:cubicBezTo>
                  <a:cubicBezTo>
                    <a:pt x="289" y="504"/>
                    <a:pt x="289" y="504"/>
                    <a:pt x="289" y="504"/>
                  </a:cubicBezTo>
                  <a:cubicBezTo>
                    <a:pt x="288" y="503"/>
                    <a:pt x="289" y="503"/>
                    <a:pt x="290" y="502"/>
                  </a:cubicBezTo>
                  <a:cubicBezTo>
                    <a:pt x="290" y="502"/>
                    <a:pt x="290" y="502"/>
                    <a:pt x="291" y="501"/>
                  </a:cubicBezTo>
                  <a:cubicBezTo>
                    <a:pt x="291" y="501"/>
                    <a:pt x="292" y="501"/>
                    <a:pt x="293" y="500"/>
                  </a:cubicBezTo>
                  <a:cubicBezTo>
                    <a:pt x="293" y="500"/>
                    <a:pt x="293" y="500"/>
                    <a:pt x="293" y="500"/>
                  </a:cubicBezTo>
                  <a:cubicBezTo>
                    <a:pt x="292" y="499"/>
                    <a:pt x="296" y="499"/>
                    <a:pt x="296" y="499"/>
                  </a:cubicBezTo>
                  <a:cubicBezTo>
                    <a:pt x="298" y="499"/>
                    <a:pt x="299" y="499"/>
                    <a:pt x="301" y="499"/>
                  </a:cubicBezTo>
                  <a:cubicBezTo>
                    <a:pt x="301" y="498"/>
                    <a:pt x="301" y="498"/>
                    <a:pt x="301" y="497"/>
                  </a:cubicBezTo>
                  <a:cubicBezTo>
                    <a:pt x="301" y="497"/>
                    <a:pt x="300" y="496"/>
                    <a:pt x="300" y="496"/>
                  </a:cubicBezTo>
                  <a:cubicBezTo>
                    <a:pt x="299" y="496"/>
                    <a:pt x="298" y="496"/>
                    <a:pt x="298" y="495"/>
                  </a:cubicBezTo>
                  <a:cubicBezTo>
                    <a:pt x="300" y="495"/>
                    <a:pt x="302" y="495"/>
                    <a:pt x="303" y="495"/>
                  </a:cubicBezTo>
                  <a:cubicBezTo>
                    <a:pt x="304" y="495"/>
                    <a:pt x="305" y="494"/>
                    <a:pt x="306" y="494"/>
                  </a:cubicBezTo>
                  <a:cubicBezTo>
                    <a:pt x="306" y="494"/>
                    <a:pt x="307" y="494"/>
                    <a:pt x="307" y="494"/>
                  </a:cubicBezTo>
                  <a:cubicBezTo>
                    <a:pt x="307" y="494"/>
                    <a:pt x="307" y="493"/>
                    <a:pt x="307" y="493"/>
                  </a:cubicBezTo>
                  <a:cubicBezTo>
                    <a:pt x="306" y="493"/>
                    <a:pt x="306" y="492"/>
                    <a:pt x="305" y="492"/>
                  </a:cubicBezTo>
                  <a:cubicBezTo>
                    <a:pt x="305" y="491"/>
                    <a:pt x="304" y="491"/>
                    <a:pt x="303" y="491"/>
                  </a:cubicBezTo>
                  <a:cubicBezTo>
                    <a:pt x="302" y="490"/>
                    <a:pt x="301" y="490"/>
                    <a:pt x="300" y="490"/>
                  </a:cubicBezTo>
                  <a:cubicBezTo>
                    <a:pt x="300" y="490"/>
                    <a:pt x="300" y="490"/>
                    <a:pt x="299" y="490"/>
                  </a:cubicBezTo>
                  <a:cubicBezTo>
                    <a:pt x="299" y="491"/>
                    <a:pt x="298" y="491"/>
                    <a:pt x="297" y="491"/>
                  </a:cubicBezTo>
                  <a:cubicBezTo>
                    <a:pt x="297" y="491"/>
                    <a:pt x="296" y="491"/>
                    <a:pt x="296" y="491"/>
                  </a:cubicBezTo>
                  <a:cubicBezTo>
                    <a:pt x="295" y="492"/>
                    <a:pt x="294" y="491"/>
                    <a:pt x="293" y="492"/>
                  </a:cubicBezTo>
                  <a:cubicBezTo>
                    <a:pt x="292" y="492"/>
                    <a:pt x="292" y="492"/>
                    <a:pt x="291" y="493"/>
                  </a:cubicBezTo>
                  <a:cubicBezTo>
                    <a:pt x="290" y="493"/>
                    <a:pt x="289" y="495"/>
                    <a:pt x="288" y="494"/>
                  </a:cubicBezTo>
                  <a:cubicBezTo>
                    <a:pt x="288" y="493"/>
                    <a:pt x="289" y="493"/>
                    <a:pt x="290" y="492"/>
                  </a:cubicBezTo>
                  <a:cubicBezTo>
                    <a:pt x="290" y="491"/>
                    <a:pt x="291" y="491"/>
                    <a:pt x="291" y="491"/>
                  </a:cubicBezTo>
                  <a:cubicBezTo>
                    <a:pt x="291" y="491"/>
                    <a:pt x="291" y="491"/>
                    <a:pt x="291" y="491"/>
                  </a:cubicBezTo>
                  <a:cubicBezTo>
                    <a:pt x="292" y="491"/>
                    <a:pt x="292" y="491"/>
                    <a:pt x="292" y="491"/>
                  </a:cubicBezTo>
                  <a:cubicBezTo>
                    <a:pt x="292" y="490"/>
                    <a:pt x="293" y="490"/>
                    <a:pt x="293" y="490"/>
                  </a:cubicBezTo>
                  <a:cubicBezTo>
                    <a:pt x="295" y="490"/>
                    <a:pt x="295" y="490"/>
                    <a:pt x="296" y="490"/>
                  </a:cubicBezTo>
                  <a:cubicBezTo>
                    <a:pt x="297" y="490"/>
                    <a:pt x="297" y="489"/>
                    <a:pt x="298" y="489"/>
                  </a:cubicBezTo>
                  <a:cubicBezTo>
                    <a:pt x="299" y="489"/>
                    <a:pt x="299" y="489"/>
                    <a:pt x="300" y="489"/>
                  </a:cubicBezTo>
                  <a:cubicBezTo>
                    <a:pt x="300" y="489"/>
                    <a:pt x="301" y="489"/>
                    <a:pt x="302" y="489"/>
                  </a:cubicBezTo>
                  <a:cubicBezTo>
                    <a:pt x="303" y="489"/>
                    <a:pt x="303" y="489"/>
                    <a:pt x="304" y="489"/>
                  </a:cubicBezTo>
                  <a:cubicBezTo>
                    <a:pt x="304" y="489"/>
                    <a:pt x="304" y="489"/>
                    <a:pt x="304" y="489"/>
                  </a:cubicBezTo>
                  <a:cubicBezTo>
                    <a:pt x="305" y="489"/>
                    <a:pt x="305" y="490"/>
                    <a:pt x="306" y="490"/>
                  </a:cubicBezTo>
                  <a:cubicBezTo>
                    <a:pt x="306" y="490"/>
                    <a:pt x="307" y="490"/>
                    <a:pt x="307" y="490"/>
                  </a:cubicBezTo>
                  <a:cubicBezTo>
                    <a:pt x="308" y="490"/>
                    <a:pt x="308" y="491"/>
                    <a:pt x="309" y="491"/>
                  </a:cubicBezTo>
                  <a:cubicBezTo>
                    <a:pt x="309" y="492"/>
                    <a:pt x="310" y="492"/>
                    <a:pt x="311" y="493"/>
                  </a:cubicBezTo>
                  <a:cubicBezTo>
                    <a:pt x="311" y="493"/>
                    <a:pt x="311" y="493"/>
                    <a:pt x="311" y="493"/>
                  </a:cubicBezTo>
                  <a:cubicBezTo>
                    <a:pt x="311" y="493"/>
                    <a:pt x="311" y="494"/>
                    <a:pt x="311" y="494"/>
                  </a:cubicBezTo>
                  <a:cubicBezTo>
                    <a:pt x="311" y="494"/>
                    <a:pt x="312" y="494"/>
                    <a:pt x="312" y="494"/>
                  </a:cubicBezTo>
                  <a:cubicBezTo>
                    <a:pt x="313" y="492"/>
                    <a:pt x="312" y="489"/>
                    <a:pt x="310" y="489"/>
                  </a:cubicBezTo>
                  <a:cubicBezTo>
                    <a:pt x="308" y="488"/>
                    <a:pt x="307" y="487"/>
                    <a:pt x="305" y="487"/>
                  </a:cubicBezTo>
                  <a:cubicBezTo>
                    <a:pt x="305" y="486"/>
                    <a:pt x="303" y="487"/>
                    <a:pt x="302" y="486"/>
                  </a:cubicBezTo>
                  <a:cubicBezTo>
                    <a:pt x="302" y="486"/>
                    <a:pt x="302" y="486"/>
                    <a:pt x="301" y="486"/>
                  </a:cubicBezTo>
                  <a:cubicBezTo>
                    <a:pt x="301" y="486"/>
                    <a:pt x="300" y="487"/>
                    <a:pt x="299" y="486"/>
                  </a:cubicBezTo>
                  <a:cubicBezTo>
                    <a:pt x="299" y="486"/>
                    <a:pt x="299" y="486"/>
                    <a:pt x="298" y="486"/>
                  </a:cubicBezTo>
                  <a:cubicBezTo>
                    <a:pt x="297" y="486"/>
                    <a:pt x="296" y="486"/>
                    <a:pt x="295" y="487"/>
                  </a:cubicBezTo>
                  <a:cubicBezTo>
                    <a:pt x="295" y="488"/>
                    <a:pt x="294" y="488"/>
                    <a:pt x="294" y="489"/>
                  </a:cubicBezTo>
                  <a:cubicBezTo>
                    <a:pt x="293" y="489"/>
                    <a:pt x="293" y="490"/>
                    <a:pt x="292" y="490"/>
                  </a:cubicBezTo>
                  <a:cubicBezTo>
                    <a:pt x="292" y="490"/>
                    <a:pt x="291" y="490"/>
                    <a:pt x="291" y="490"/>
                  </a:cubicBezTo>
                  <a:cubicBezTo>
                    <a:pt x="291" y="490"/>
                    <a:pt x="291" y="490"/>
                    <a:pt x="291" y="490"/>
                  </a:cubicBezTo>
                  <a:cubicBezTo>
                    <a:pt x="289" y="491"/>
                    <a:pt x="288" y="492"/>
                    <a:pt x="287" y="493"/>
                  </a:cubicBezTo>
                  <a:cubicBezTo>
                    <a:pt x="287" y="494"/>
                    <a:pt x="286" y="494"/>
                    <a:pt x="286" y="494"/>
                  </a:cubicBezTo>
                  <a:cubicBezTo>
                    <a:pt x="285" y="495"/>
                    <a:pt x="285" y="496"/>
                    <a:pt x="285" y="496"/>
                  </a:cubicBezTo>
                  <a:cubicBezTo>
                    <a:pt x="284" y="497"/>
                    <a:pt x="283" y="497"/>
                    <a:pt x="282" y="498"/>
                  </a:cubicBezTo>
                  <a:cubicBezTo>
                    <a:pt x="281" y="498"/>
                    <a:pt x="281" y="499"/>
                    <a:pt x="280" y="499"/>
                  </a:cubicBezTo>
                  <a:cubicBezTo>
                    <a:pt x="279" y="499"/>
                    <a:pt x="279" y="499"/>
                    <a:pt x="278" y="499"/>
                  </a:cubicBezTo>
                  <a:cubicBezTo>
                    <a:pt x="278" y="500"/>
                    <a:pt x="277" y="500"/>
                    <a:pt x="276" y="500"/>
                  </a:cubicBezTo>
                  <a:cubicBezTo>
                    <a:pt x="275" y="500"/>
                    <a:pt x="274" y="500"/>
                    <a:pt x="273" y="501"/>
                  </a:cubicBezTo>
                  <a:cubicBezTo>
                    <a:pt x="273" y="501"/>
                    <a:pt x="271" y="502"/>
                    <a:pt x="271" y="501"/>
                  </a:cubicBezTo>
                  <a:cubicBezTo>
                    <a:pt x="270" y="501"/>
                    <a:pt x="270" y="501"/>
                    <a:pt x="269" y="501"/>
                  </a:cubicBezTo>
                  <a:cubicBezTo>
                    <a:pt x="268" y="501"/>
                    <a:pt x="268" y="501"/>
                    <a:pt x="267" y="500"/>
                  </a:cubicBezTo>
                  <a:cubicBezTo>
                    <a:pt x="266" y="499"/>
                    <a:pt x="266" y="499"/>
                    <a:pt x="265" y="498"/>
                  </a:cubicBezTo>
                  <a:cubicBezTo>
                    <a:pt x="265" y="497"/>
                    <a:pt x="264" y="497"/>
                    <a:pt x="264" y="496"/>
                  </a:cubicBezTo>
                  <a:cubicBezTo>
                    <a:pt x="263" y="495"/>
                    <a:pt x="263" y="494"/>
                    <a:pt x="262" y="494"/>
                  </a:cubicBezTo>
                  <a:cubicBezTo>
                    <a:pt x="262" y="494"/>
                    <a:pt x="263" y="493"/>
                    <a:pt x="263" y="492"/>
                  </a:cubicBezTo>
                  <a:cubicBezTo>
                    <a:pt x="263" y="492"/>
                    <a:pt x="263" y="491"/>
                    <a:pt x="263" y="490"/>
                  </a:cubicBezTo>
                  <a:cubicBezTo>
                    <a:pt x="263" y="490"/>
                    <a:pt x="262" y="490"/>
                    <a:pt x="262" y="490"/>
                  </a:cubicBezTo>
                  <a:cubicBezTo>
                    <a:pt x="262" y="491"/>
                    <a:pt x="262" y="493"/>
                    <a:pt x="260" y="493"/>
                  </a:cubicBezTo>
                  <a:cubicBezTo>
                    <a:pt x="259" y="493"/>
                    <a:pt x="260" y="491"/>
                    <a:pt x="259" y="491"/>
                  </a:cubicBezTo>
                  <a:cubicBezTo>
                    <a:pt x="259" y="491"/>
                    <a:pt x="259" y="490"/>
                    <a:pt x="259" y="490"/>
                  </a:cubicBezTo>
                  <a:cubicBezTo>
                    <a:pt x="258" y="490"/>
                    <a:pt x="258" y="490"/>
                    <a:pt x="257" y="490"/>
                  </a:cubicBezTo>
                  <a:cubicBezTo>
                    <a:pt x="257" y="490"/>
                    <a:pt x="257" y="489"/>
                    <a:pt x="256" y="489"/>
                  </a:cubicBezTo>
                  <a:cubicBezTo>
                    <a:pt x="256" y="488"/>
                    <a:pt x="255" y="488"/>
                    <a:pt x="255" y="488"/>
                  </a:cubicBezTo>
                  <a:cubicBezTo>
                    <a:pt x="255" y="487"/>
                    <a:pt x="255" y="487"/>
                    <a:pt x="255" y="486"/>
                  </a:cubicBezTo>
                  <a:cubicBezTo>
                    <a:pt x="254" y="485"/>
                    <a:pt x="253" y="485"/>
                    <a:pt x="252" y="485"/>
                  </a:cubicBezTo>
                  <a:cubicBezTo>
                    <a:pt x="252" y="485"/>
                    <a:pt x="252" y="484"/>
                    <a:pt x="252" y="484"/>
                  </a:cubicBezTo>
                  <a:cubicBezTo>
                    <a:pt x="252" y="484"/>
                    <a:pt x="252" y="483"/>
                    <a:pt x="252" y="483"/>
                  </a:cubicBezTo>
                  <a:cubicBezTo>
                    <a:pt x="251" y="482"/>
                    <a:pt x="250" y="481"/>
                    <a:pt x="251" y="481"/>
                  </a:cubicBezTo>
                  <a:cubicBezTo>
                    <a:pt x="251" y="480"/>
                    <a:pt x="251" y="480"/>
                    <a:pt x="252" y="480"/>
                  </a:cubicBezTo>
                  <a:cubicBezTo>
                    <a:pt x="253" y="480"/>
                    <a:pt x="253" y="478"/>
                    <a:pt x="254" y="479"/>
                  </a:cubicBezTo>
                  <a:cubicBezTo>
                    <a:pt x="255" y="479"/>
                    <a:pt x="255" y="479"/>
                    <a:pt x="255" y="479"/>
                  </a:cubicBezTo>
                  <a:cubicBezTo>
                    <a:pt x="256" y="478"/>
                    <a:pt x="256" y="478"/>
                    <a:pt x="256" y="478"/>
                  </a:cubicBezTo>
                  <a:cubicBezTo>
                    <a:pt x="256" y="478"/>
                    <a:pt x="257" y="477"/>
                    <a:pt x="257" y="477"/>
                  </a:cubicBezTo>
                  <a:cubicBezTo>
                    <a:pt x="258" y="476"/>
                    <a:pt x="256" y="475"/>
                    <a:pt x="256" y="474"/>
                  </a:cubicBezTo>
                  <a:cubicBezTo>
                    <a:pt x="256" y="474"/>
                    <a:pt x="255" y="474"/>
                    <a:pt x="255" y="474"/>
                  </a:cubicBezTo>
                  <a:cubicBezTo>
                    <a:pt x="255" y="474"/>
                    <a:pt x="255" y="475"/>
                    <a:pt x="255" y="475"/>
                  </a:cubicBezTo>
                  <a:cubicBezTo>
                    <a:pt x="255" y="476"/>
                    <a:pt x="255" y="476"/>
                    <a:pt x="254" y="477"/>
                  </a:cubicBezTo>
                  <a:cubicBezTo>
                    <a:pt x="254" y="477"/>
                    <a:pt x="253" y="477"/>
                    <a:pt x="252" y="477"/>
                  </a:cubicBezTo>
                  <a:cubicBezTo>
                    <a:pt x="252" y="477"/>
                    <a:pt x="251" y="477"/>
                    <a:pt x="251" y="477"/>
                  </a:cubicBezTo>
                  <a:cubicBezTo>
                    <a:pt x="250" y="478"/>
                    <a:pt x="249" y="476"/>
                    <a:pt x="249" y="476"/>
                  </a:cubicBezTo>
                  <a:cubicBezTo>
                    <a:pt x="248" y="475"/>
                    <a:pt x="248" y="476"/>
                    <a:pt x="248" y="476"/>
                  </a:cubicBezTo>
                  <a:cubicBezTo>
                    <a:pt x="248" y="477"/>
                    <a:pt x="248" y="478"/>
                    <a:pt x="249" y="479"/>
                  </a:cubicBezTo>
                  <a:cubicBezTo>
                    <a:pt x="249" y="479"/>
                    <a:pt x="249" y="479"/>
                    <a:pt x="249" y="480"/>
                  </a:cubicBezTo>
                  <a:cubicBezTo>
                    <a:pt x="250" y="480"/>
                    <a:pt x="249" y="481"/>
                    <a:pt x="248" y="481"/>
                  </a:cubicBezTo>
                  <a:cubicBezTo>
                    <a:pt x="248" y="482"/>
                    <a:pt x="249" y="483"/>
                    <a:pt x="249" y="484"/>
                  </a:cubicBezTo>
                  <a:cubicBezTo>
                    <a:pt x="249" y="485"/>
                    <a:pt x="250" y="485"/>
                    <a:pt x="251" y="486"/>
                  </a:cubicBezTo>
                  <a:cubicBezTo>
                    <a:pt x="251" y="487"/>
                    <a:pt x="251" y="488"/>
                    <a:pt x="251" y="489"/>
                  </a:cubicBezTo>
                  <a:cubicBezTo>
                    <a:pt x="251" y="489"/>
                    <a:pt x="251" y="489"/>
                    <a:pt x="251" y="490"/>
                  </a:cubicBezTo>
                  <a:cubicBezTo>
                    <a:pt x="252" y="491"/>
                    <a:pt x="253" y="491"/>
                    <a:pt x="254" y="492"/>
                  </a:cubicBezTo>
                  <a:cubicBezTo>
                    <a:pt x="254" y="493"/>
                    <a:pt x="253" y="494"/>
                    <a:pt x="254" y="495"/>
                  </a:cubicBezTo>
                  <a:cubicBezTo>
                    <a:pt x="254" y="496"/>
                    <a:pt x="254" y="496"/>
                    <a:pt x="254" y="496"/>
                  </a:cubicBezTo>
                  <a:cubicBezTo>
                    <a:pt x="255" y="496"/>
                    <a:pt x="255" y="496"/>
                    <a:pt x="255" y="497"/>
                  </a:cubicBezTo>
                  <a:cubicBezTo>
                    <a:pt x="255" y="497"/>
                    <a:pt x="255" y="498"/>
                    <a:pt x="256" y="498"/>
                  </a:cubicBezTo>
                  <a:cubicBezTo>
                    <a:pt x="256" y="498"/>
                    <a:pt x="256" y="499"/>
                    <a:pt x="256" y="499"/>
                  </a:cubicBezTo>
                  <a:cubicBezTo>
                    <a:pt x="256" y="501"/>
                    <a:pt x="256" y="502"/>
                    <a:pt x="256" y="503"/>
                  </a:cubicBezTo>
                  <a:cubicBezTo>
                    <a:pt x="256" y="504"/>
                    <a:pt x="257" y="505"/>
                    <a:pt x="255" y="505"/>
                  </a:cubicBezTo>
                  <a:cubicBezTo>
                    <a:pt x="255" y="505"/>
                    <a:pt x="254" y="505"/>
                    <a:pt x="253" y="505"/>
                  </a:cubicBezTo>
                  <a:cubicBezTo>
                    <a:pt x="252" y="504"/>
                    <a:pt x="252" y="505"/>
                    <a:pt x="251" y="505"/>
                  </a:cubicBezTo>
                  <a:cubicBezTo>
                    <a:pt x="249" y="505"/>
                    <a:pt x="250" y="503"/>
                    <a:pt x="249" y="503"/>
                  </a:cubicBezTo>
                  <a:cubicBezTo>
                    <a:pt x="249" y="502"/>
                    <a:pt x="248" y="503"/>
                    <a:pt x="247" y="503"/>
                  </a:cubicBezTo>
                  <a:cubicBezTo>
                    <a:pt x="247" y="504"/>
                    <a:pt x="246" y="505"/>
                    <a:pt x="246" y="506"/>
                  </a:cubicBezTo>
                  <a:cubicBezTo>
                    <a:pt x="246" y="506"/>
                    <a:pt x="246" y="507"/>
                    <a:pt x="245" y="507"/>
                  </a:cubicBezTo>
                  <a:cubicBezTo>
                    <a:pt x="245" y="507"/>
                    <a:pt x="245" y="507"/>
                    <a:pt x="244" y="508"/>
                  </a:cubicBezTo>
                  <a:cubicBezTo>
                    <a:pt x="244" y="508"/>
                    <a:pt x="244" y="508"/>
                    <a:pt x="244" y="508"/>
                  </a:cubicBezTo>
                  <a:cubicBezTo>
                    <a:pt x="245" y="509"/>
                    <a:pt x="244" y="510"/>
                    <a:pt x="244" y="510"/>
                  </a:cubicBezTo>
                  <a:cubicBezTo>
                    <a:pt x="243" y="510"/>
                    <a:pt x="243" y="511"/>
                    <a:pt x="243" y="511"/>
                  </a:cubicBezTo>
                  <a:cubicBezTo>
                    <a:pt x="243" y="512"/>
                    <a:pt x="242" y="512"/>
                    <a:pt x="242" y="512"/>
                  </a:cubicBezTo>
                  <a:cubicBezTo>
                    <a:pt x="241" y="512"/>
                    <a:pt x="241" y="513"/>
                    <a:pt x="241" y="513"/>
                  </a:cubicBezTo>
                  <a:cubicBezTo>
                    <a:pt x="241" y="514"/>
                    <a:pt x="241" y="515"/>
                    <a:pt x="240" y="514"/>
                  </a:cubicBezTo>
                  <a:cubicBezTo>
                    <a:pt x="238" y="514"/>
                    <a:pt x="238" y="512"/>
                    <a:pt x="236" y="511"/>
                  </a:cubicBezTo>
                  <a:cubicBezTo>
                    <a:pt x="236" y="511"/>
                    <a:pt x="235" y="511"/>
                    <a:pt x="235" y="511"/>
                  </a:cubicBezTo>
                  <a:cubicBezTo>
                    <a:pt x="234" y="511"/>
                    <a:pt x="234" y="511"/>
                    <a:pt x="233" y="510"/>
                  </a:cubicBezTo>
                  <a:cubicBezTo>
                    <a:pt x="233" y="510"/>
                    <a:pt x="232" y="510"/>
                    <a:pt x="232" y="511"/>
                  </a:cubicBezTo>
                  <a:cubicBezTo>
                    <a:pt x="232" y="511"/>
                    <a:pt x="232" y="512"/>
                    <a:pt x="230" y="512"/>
                  </a:cubicBezTo>
                  <a:cubicBezTo>
                    <a:pt x="229" y="512"/>
                    <a:pt x="228" y="512"/>
                    <a:pt x="228" y="511"/>
                  </a:cubicBezTo>
                  <a:cubicBezTo>
                    <a:pt x="227" y="510"/>
                    <a:pt x="226" y="510"/>
                    <a:pt x="225" y="508"/>
                  </a:cubicBezTo>
                  <a:cubicBezTo>
                    <a:pt x="225" y="507"/>
                    <a:pt x="225" y="507"/>
                    <a:pt x="225" y="506"/>
                  </a:cubicBezTo>
                  <a:cubicBezTo>
                    <a:pt x="224" y="506"/>
                    <a:pt x="224" y="505"/>
                    <a:pt x="224" y="504"/>
                  </a:cubicBezTo>
                  <a:cubicBezTo>
                    <a:pt x="224" y="504"/>
                    <a:pt x="223" y="504"/>
                    <a:pt x="223" y="504"/>
                  </a:cubicBezTo>
                  <a:cubicBezTo>
                    <a:pt x="222" y="504"/>
                    <a:pt x="222" y="504"/>
                    <a:pt x="221" y="504"/>
                  </a:cubicBezTo>
                  <a:cubicBezTo>
                    <a:pt x="220" y="505"/>
                    <a:pt x="220" y="504"/>
                    <a:pt x="219" y="505"/>
                  </a:cubicBezTo>
                  <a:cubicBezTo>
                    <a:pt x="219" y="505"/>
                    <a:pt x="219" y="506"/>
                    <a:pt x="219" y="506"/>
                  </a:cubicBezTo>
                  <a:cubicBezTo>
                    <a:pt x="219" y="506"/>
                    <a:pt x="219" y="507"/>
                    <a:pt x="219" y="507"/>
                  </a:cubicBezTo>
                  <a:cubicBezTo>
                    <a:pt x="219" y="507"/>
                    <a:pt x="219" y="508"/>
                    <a:pt x="219" y="508"/>
                  </a:cubicBezTo>
                  <a:cubicBezTo>
                    <a:pt x="219" y="508"/>
                    <a:pt x="219" y="508"/>
                    <a:pt x="219" y="508"/>
                  </a:cubicBezTo>
                  <a:cubicBezTo>
                    <a:pt x="218" y="508"/>
                    <a:pt x="218" y="509"/>
                    <a:pt x="218" y="509"/>
                  </a:cubicBezTo>
                  <a:cubicBezTo>
                    <a:pt x="218" y="509"/>
                    <a:pt x="218" y="509"/>
                    <a:pt x="218" y="509"/>
                  </a:cubicBezTo>
                  <a:cubicBezTo>
                    <a:pt x="219" y="509"/>
                    <a:pt x="219" y="509"/>
                    <a:pt x="219" y="508"/>
                  </a:cubicBezTo>
                  <a:cubicBezTo>
                    <a:pt x="220" y="508"/>
                    <a:pt x="221" y="508"/>
                    <a:pt x="222" y="509"/>
                  </a:cubicBezTo>
                  <a:cubicBezTo>
                    <a:pt x="223" y="509"/>
                    <a:pt x="222" y="511"/>
                    <a:pt x="223" y="511"/>
                  </a:cubicBezTo>
                  <a:cubicBezTo>
                    <a:pt x="224" y="512"/>
                    <a:pt x="227" y="512"/>
                    <a:pt x="227" y="514"/>
                  </a:cubicBezTo>
                  <a:cubicBezTo>
                    <a:pt x="227" y="515"/>
                    <a:pt x="228" y="515"/>
                    <a:pt x="229" y="515"/>
                  </a:cubicBezTo>
                  <a:cubicBezTo>
                    <a:pt x="230" y="515"/>
                    <a:pt x="231" y="516"/>
                    <a:pt x="231" y="516"/>
                  </a:cubicBezTo>
                  <a:cubicBezTo>
                    <a:pt x="232" y="516"/>
                    <a:pt x="234" y="516"/>
                    <a:pt x="234" y="516"/>
                  </a:cubicBezTo>
                  <a:cubicBezTo>
                    <a:pt x="234" y="516"/>
                    <a:pt x="234" y="516"/>
                    <a:pt x="234" y="516"/>
                  </a:cubicBezTo>
                  <a:cubicBezTo>
                    <a:pt x="236" y="516"/>
                    <a:pt x="235" y="517"/>
                    <a:pt x="235" y="518"/>
                  </a:cubicBezTo>
                  <a:cubicBezTo>
                    <a:pt x="236" y="519"/>
                    <a:pt x="236" y="519"/>
                    <a:pt x="236" y="519"/>
                  </a:cubicBezTo>
                  <a:cubicBezTo>
                    <a:pt x="236" y="520"/>
                    <a:pt x="237" y="520"/>
                    <a:pt x="237" y="520"/>
                  </a:cubicBezTo>
                  <a:cubicBezTo>
                    <a:pt x="238" y="521"/>
                    <a:pt x="238" y="521"/>
                    <a:pt x="238" y="521"/>
                  </a:cubicBezTo>
                  <a:cubicBezTo>
                    <a:pt x="239" y="522"/>
                    <a:pt x="239" y="522"/>
                    <a:pt x="240" y="522"/>
                  </a:cubicBezTo>
                  <a:cubicBezTo>
                    <a:pt x="241" y="521"/>
                    <a:pt x="241" y="522"/>
                    <a:pt x="242" y="522"/>
                  </a:cubicBezTo>
                  <a:cubicBezTo>
                    <a:pt x="242" y="522"/>
                    <a:pt x="242" y="522"/>
                    <a:pt x="242" y="522"/>
                  </a:cubicBezTo>
                  <a:cubicBezTo>
                    <a:pt x="243" y="522"/>
                    <a:pt x="244" y="522"/>
                    <a:pt x="245" y="522"/>
                  </a:cubicBezTo>
                  <a:cubicBezTo>
                    <a:pt x="246" y="522"/>
                    <a:pt x="247" y="522"/>
                    <a:pt x="248" y="522"/>
                  </a:cubicBezTo>
                  <a:cubicBezTo>
                    <a:pt x="248" y="522"/>
                    <a:pt x="249" y="522"/>
                    <a:pt x="249" y="521"/>
                  </a:cubicBezTo>
                  <a:cubicBezTo>
                    <a:pt x="250" y="521"/>
                    <a:pt x="251" y="521"/>
                    <a:pt x="252" y="521"/>
                  </a:cubicBezTo>
                  <a:cubicBezTo>
                    <a:pt x="253" y="521"/>
                    <a:pt x="253" y="521"/>
                    <a:pt x="254" y="521"/>
                  </a:cubicBezTo>
                  <a:cubicBezTo>
                    <a:pt x="254" y="520"/>
                    <a:pt x="255" y="520"/>
                    <a:pt x="256" y="520"/>
                  </a:cubicBezTo>
                  <a:cubicBezTo>
                    <a:pt x="257" y="520"/>
                    <a:pt x="258" y="520"/>
                    <a:pt x="259" y="519"/>
                  </a:cubicBezTo>
                  <a:close/>
                  <a:moveTo>
                    <a:pt x="274" y="529"/>
                  </a:moveTo>
                  <a:cubicBezTo>
                    <a:pt x="274" y="529"/>
                    <a:pt x="274" y="530"/>
                    <a:pt x="274" y="530"/>
                  </a:cubicBezTo>
                  <a:cubicBezTo>
                    <a:pt x="274" y="530"/>
                    <a:pt x="274" y="530"/>
                    <a:pt x="274" y="530"/>
                  </a:cubicBezTo>
                  <a:cubicBezTo>
                    <a:pt x="275" y="531"/>
                    <a:pt x="274" y="531"/>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6" y="532"/>
                    <a:pt x="275" y="531"/>
                    <a:pt x="276" y="531"/>
                  </a:cubicBezTo>
                  <a:cubicBezTo>
                    <a:pt x="276" y="530"/>
                    <a:pt x="276" y="530"/>
                    <a:pt x="276" y="529"/>
                  </a:cubicBezTo>
                  <a:cubicBezTo>
                    <a:pt x="276" y="528"/>
                    <a:pt x="276" y="527"/>
                    <a:pt x="275" y="526"/>
                  </a:cubicBezTo>
                  <a:cubicBezTo>
                    <a:pt x="275" y="526"/>
                    <a:pt x="274" y="526"/>
                    <a:pt x="274" y="527"/>
                  </a:cubicBezTo>
                  <a:cubicBezTo>
                    <a:pt x="274" y="527"/>
                    <a:pt x="275" y="528"/>
                    <a:pt x="274" y="529"/>
                  </a:cubicBezTo>
                  <a:close/>
                  <a:moveTo>
                    <a:pt x="266" y="568"/>
                  </a:moveTo>
                  <a:cubicBezTo>
                    <a:pt x="267" y="568"/>
                    <a:pt x="267" y="568"/>
                    <a:pt x="268" y="568"/>
                  </a:cubicBezTo>
                  <a:cubicBezTo>
                    <a:pt x="268" y="568"/>
                    <a:pt x="269" y="568"/>
                    <a:pt x="269" y="568"/>
                  </a:cubicBezTo>
                  <a:cubicBezTo>
                    <a:pt x="270" y="568"/>
                    <a:pt x="271" y="568"/>
                    <a:pt x="272" y="568"/>
                  </a:cubicBezTo>
                  <a:cubicBezTo>
                    <a:pt x="272" y="568"/>
                    <a:pt x="272" y="569"/>
                    <a:pt x="272" y="569"/>
                  </a:cubicBezTo>
                  <a:cubicBezTo>
                    <a:pt x="272" y="569"/>
                    <a:pt x="272" y="569"/>
                    <a:pt x="272" y="569"/>
                  </a:cubicBezTo>
                  <a:cubicBezTo>
                    <a:pt x="273" y="569"/>
                    <a:pt x="274" y="569"/>
                    <a:pt x="275" y="569"/>
                  </a:cubicBezTo>
                  <a:cubicBezTo>
                    <a:pt x="276" y="569"/>
                    <a:pt x="276" y="569"/>
                    <a:pt x="276" y="569"/>
                  </a:cubicBezTo>
                  <a:cubicBezTo>
                    <a:pt x="277" y="570"/>
                    <a:pt x="278" y="569"/>
                    <a:pt x="278" y="569"/>
                  </a:cubicBezTo>
                  <a:cubicBezTo>
                    <a:pt x="279" y="568"/>
                    <a:pt x="281" y="569"/>
                    <a:pt x="282" y="569"/>
                  </a:cubicBezTo>
                  <a:cubicBezTo>
                    <a:pt x="282" y="569"/>
                    <a:pt x="282" y="569"/>
                    <a:pt x="282" y="569"/>
                  </a:cubicBezTo>
                  <a:cubicBezTo>
                    <a:pt x="282" y="568"/>
                    <a:pt x="281" y="567"/>
                    <a:pt x="282" y="566"/>
                  </a:cubicBezTo>
                  <a:cubicBezTo>
                    <a:pt x="283" y="566"/>
                    <a:pt x="284" y="566"/>
                    <a:pt x="284" y="565"/>
                  </a:cubicBezTo>
                  <a:cubicBezTo>
                    <a:pt x="285" y="565"/>
                    <a:pt x="285" y="564"/>
                    <a:pt x="285" y="564"/>
                  </a:cubicBezTo>
                  <a:cubicBezTo>
                    <a:pt x="285" y="563"/>
                    <a:pt x="286" y="563"/>
                    <a:pt x="286" y="562"/>
                  </a:cubicBezTo>
                  <a:cubicBezTo>
                    <a:pt x="286" y="562"/>
                    <a:pt x="286" y="562"/>
                    <a:pt x="286" y="562"/>
                  </a:cubicBezTo>
                  <a:cubicBezTo>
                    <a:pt x="286" y="562"/>
                    <a:pt x="287" y="562"/>
                    <a:pt x="287" y="562"/>
                  </a:cubicBezTo>
                  <a:cubicBezTo>
                    <a:pt x="287" y="562"/>
                    <a:pt x="287" y="562"/>
                    <a:pt x="287" y="562"/>
                  </a:cubicBezTo>
                  <a:cubicBezTo>
                    <a:pt x="287" y="562"/>
                    <a:pt x="287" y="562"/>
                    <a:pt x="287" y="562"/>
                  </a:cubicBezTo>
                  <a:cubicBezTo>
                    <a:pt x="287" y="562"/>
                    <a:pt x="287" y="562"/>
                    <a:pt x="288" y="562"/>
                  </a:cubicBezTo>
                  <a:cubicBezTo>
                    <a:pt x="289" y="562"/>
                    <a:pt x="290" y="562"/>
                    <a:pt x="291" y="562"/>
                  </a:cubicBezTo>
                  <a:cubicBezTo>
                    <a:pt x="291" y="562"/>
                    <a:pt x="291" y="562"/>
                    <a:pt x="292" y="562"/>
                  </a:cubicBezTo>
                  <a:cubicBezTo>
                    <a:pt x="293" y="562"/>
                    <a:pt x="293" y="562"/>
                    <a:pt x="293" y="563"/>
                  </a:cubicBezTo>
                  <a:cubicBezTo>
                    <a:pt x="295" y="564"/>
                    <a:pt x="296" y="563"/>
                    <a:pt x="297" y="563"/>
                  </a:cubicBezTo>
                  <a:cubicBezTo>
                    <a:pt x="299" y="563"/>
                    <a:pt x="300" y="563"/>
                    <a:pt x="301" y="562"/>
                  </a:cubicBezTo>
                  <a:cubicBezTo>
                    <a:pt x="302" y="562"/>
                    <a:pt x="303" y="562"/>
                    <a:pt x="303" y="562"/>
                  </a:cubicBezTo>
                  <a:cubicBezTo>
                    <a:pt x="304" y="562"/>
                    <a:pt x="305" y="561"/>
                    <a:pt x="305" y="561"/>
                  </a:cubicBezTo>
                  <a:cubicBezTo>
                    <a:pt x="305" y="560"/>
                    <a:pt x="306" y="560"/>
                    <a:pt x="306" y="560"/>
                  </a:cubicBezTo>
                  <a:cubicBezTo>
                    <a:pt x="307" y="560"/>
                    <a:pt x="307" y="560"/>
                    <a:pt x="308" y="560"/>
                  </a:cubicBezTo>
                  <a:cubicBezTo>
                    <a:pt x="308" y="560"/>
                    <a:pt x="308" y="560"/>
                    <a:pt x="308" y="559"/>
                  </a:cubicBezTo>
                  <a:cubicBezTo>
                    <a:pt x="309" y="559"/>
                    <a:pt x="309" y="560"/>
                    <a:pt x="310" y="560"/>
                  </a:cubicBezTo>
                  <a:cubicBezTo>
                    <a:pt x="310" y="560"/>
                    <a:pt x="311" y="560"/>
                    <a:pt x="312" y="560"/>
                  </a:cubicBezTo>
                  <a:cubicBezTo>
                    <a:pt x="313" y="560"/>
                    <a:pt x="314" y="561"/>
                    <a:pt x="315" y="561"/>
                  </a:cubicBezTo>
                  <a:cubicBezTo>
                    <a:pt x="315" y="562"/>
                    <a:pt x="316" y="561"/>
                    <a:pt x="317" y="561"/>
                  </a:cubicBezTo>
                  <a:cubicBezTo>
                    <a:pt x="317" y="561"/>
                    <a:pt x="318" y="561"/>
                    <a:pt x="318" y="561"/>
                  </a:cubicBezTo>
                  <a:cubicBezTo>
                    <a:pt x="318" y="561"/>
                    <a:pt x="318" y="561"/>
                    <a:pt x="318" y="561"/>
                  </a:cubicBezTo>
                  <a:cubicBezTo>
                    <a:pt x="319" y="561"/>
                    <a:pt x="319" y="561"/>
                    <a:pt x="318" y="561"/>
                  </a:cubicBezTo>
                  <a:cubicBezTo>
                    <a:pt x="318" y="561"/>
                    <a:pt x="317" y="561"/>
                    <a:pt x="316" y="561"/>
                  </a:cubicBezTo>
                  <a:cubicBezTo>
                    <a:pt x="315" y="561"/>
                    <a:pt x="314" y="560"/>
                    <a:pt x="314" y="559"/>
                  </a:cubicBezTo>
                  <a:cubicBezTo>
                    <a:pt x="313" y="559"/>
                    <a:pt x="312" y="559"/>
                    <a:pt x="311" y="559"/>
                  </a:cubicBezTo>
                  <a:cubicBezTo>
                    <a:pt x="310" y="559"/>
                    <a:pt x="310" y="558"/>
                    <a:pt x="309" y="558"/>
                  </a:cubicBezTo>
                  <a:cubicBezTo>
                    <a:pt x="309" y="558"/>
                    <a:pt x="308" y="558"/>
                    <a:pt x="308" y="558"/>
                  </a:cubicBezTo>
                  <a:cubicBezTo>
                    <a:pt x="307" y="558"/>
                    <a:pt x="306" y="558"/>
                    <a:pt x="306" y="557"/>
                  </a:cubicBezTo>
                  <a:cubicBezTo>
                    <a:pt x="305" y="557"/>
                    <a:pt x="304" y="556"/>
                    <a:pt x="304" y="556"/>
                  </a:cubicBezTo>
                  <a:cubicBezTo>
                    <a:pt x="303" y="556"/>
                    <a:pt x="302" y="556"/>
                    <a:pt x="301" y="556"/>
                  </a:cubicBezTo>
                  <a:cubicBezTo>
                    <a:pt x="301" y="556"/>
                    <a:pt x="300" y="556"/>
                    <a:pt x="300" y="556"/>
                  </a:cubicBezTo>
                  <a:cubicBezTo>
                    <a:pt x="300" y="557"/>
                    <a:pt x="299" y="557"/>
                    <a:pt x="298" y="557"/>
                  </a:cubicBezTo>
                  <a:cubicBezTo>
                    <a:pt x="298" y="557"/>
                    <a:pt x="296" y="558"/>
                    <a:pt x="296" y="557"/>
                  </a:cubicBezTo>
                  <a:cubicBezTo>
                    <a:pt x="296" y="557"/>
                    <a:pt x="297" y="557"/>
                    <a:pt x="297" y="557"/>
                  </a:cubicBezTo>
                  <a:cubicBezTo>
                    <a:pt x="298" y="556"/>
                    <a:pt x="299" y="556"/>
                    <a:pt x="298" y="555"/>
                  </a:cubicBezTo>
                  <a:cubicBezTo>
                    <a:pt x="298" y="555"/>
                    <a:pt x="298" y="555"/>
                    <a:pt x="298" y="555"/>
                  </a:cubicBezTo>
                  <a:cubicBezTo>
                    <a:pt x="298" y="555"/>
                    <a:pt x="296" y="555"/>
                    <a:pt x="296" y="554"/>
                  </a:cubicBezTo>
                  <a:cubicBezTo>
                    <a:pt x="296" y="554"/>
                    <a:pt x="296" y="553"/>
                    <a:pt x="296" y="553"/>
                  </a:cubicBezTo>
                  <a:cubicBezTo>
                    <a:pt x="296" y="553"/>
                    <a:pt x="295" y="552"/>
                    <a:pt x="295" y="552"/>
                  </a:cubicBezTo>
                  <a:cubicBezTo>
                    <a:pt x="294" y="552"/>
                    <a:pt x="293" y="553"/>
                    <a:pt x="293" y="553"/>
                  </a:cubicBezTo>
                  <a:cubicBezTo>
                    <a:pt x="293" y="552"/>
                    <a:pt x="292" y="552"/>
                    <a:pt x="292" y="552"/>
                  </a:cubicBezTo>
                  <a:cubicBezTo>
                    <a:pt x="292" y="553"/>
                    <a:pt x="292" y="553"/>
                    <a:pt x="291" y="553"/>
                  </a:cubicBezTo>
                  <a:cubicBezTo>
                    <a:pt x="291" y="553"/>
                    <a:pt x="290" y="553"/>
                    <a:pt x="290" y="553"/>
                  </a:cubicBezTo>
                  <a:cubicBezTo>
                    <a:pt x="289" y="553"/>
                    <a:pt x="289" y="554"/>
                    <a:pt x="289" y="554"/>
                  </a:cubicBezTo>
                  <a:cubicBezTo>
                    <a:pt x="289" y="555"/>
                    <a:pt x="288" y="556"/>
                    <a:pt x="288" y="556"/>
                  </a:cubicBezTo>
                  <a:cubicBezTo>
                    <a:pt x="288" y="556"/>
                    <a:pt x="288" y="556"/>
                    <a:pt x="288" y="556"/>
                  </a:cubicBezTo>
                  <a:cubicBezTo>
                    <a:pt x="287" y="556"/>
                    <a:pt x="287" y="557"/>
                    <a:pt x="287" y="557"/>
                  </a:cubicBezTo>
                  <a:cubicBezTo>
                    <a:pt x="286" y="557"/>
                    <a:pt x="286" y="558"/>
                    <a:pt x="285" y="558"/>
                  </a:cubicBezTo>
                  <a:cubicBezTo>
                    <a:pt x="284" y="558"/>
                    <a:pt x="284" y="559"/>
                    <a:pt x="283" y="559"/>
                  </a:cubicBezTo>
                  <a:cubicBezTo>
                    <a:pt x="282" y="559"/>
                    <a:pt x="281" y="559"/>
                    <a:pt x="280" y="559"/>
                  </a:cubicBezTo>
                  <a:cubicBezTo>
                    <a:pt x="279" y="560"/>
                    <a:pt x="279" y="561"/>
                    <a:pt x="279" y="561"/>
                  </a:cubicBezTo>
                  <a:cubicBezTo>
                    <a:pt x="279" y="562"/>
                    <a:pt x="277" y="564"/>
                    <a:pt x="277" y="564"/>
                  </a:cubicBezTo>
                  <a:cubicBezTo>
                    <a:pt x="276" y="564"/>
                    <a:pt x="276" y="564"/>
                    <a:pt x="275" y="565"/>
                  </a:cubicBezTo>
                  <a:cubicBezTo>
                    <a:pt x="275" y="566"/>
                    <a:pt x="273" y="566"/>
                    <a:pt x="272" y="565"/>
                  </a:cubicBezTo>
                  <a:cubicBezTo>
                    <a:pt x="271" y="565"/>
                    <a:pt x="271" y="565"/>
                    <a:pt x="270" y="566"/>
                  </a:cubicBezTo>
                  <a:cubicBezTo>
                    <a:pt x="270" y="566"/>
                    <a:pt x="269" y="566"/>
                    <a:pt x="269" y="567"/>
                  </a:cubicBezTo>
                  <a:cubicBezTo>
                    <a:pt x="268" y="567"/>
                    <a:pt x="267" y="566"/>
                    <a:pt x="266" y="566"/>
                  </a:cubicBezTo>
                  <a:cubicBezTo>
                    <a:pt x="266" y="566"/>
                    <a:pt x="266" y="566"/>
                    <a:pt x="265" y="566"/>
                  </a:cubicBezTo>
                  <a:cubicBezTo>
                    <a:pt x="265" y="566"/>
                    <a:pt x="264" y="566"/>
                    <a:pt x="264" y="566"/>
                  </a:cubicBezTo>
                  <a:cubicBezTo>
                    <a:pt x="264" y="565"/>
                    <a:pt x="267" y="563"/>
                    <a:pt x="264" y="562"/>
                  </a:cubicBezTo>
                  <a:cubicBezTo>
                    <a:pt x="263" y="562"/>
                    <a:pt x="262" y="563"/>
                    <a:pt x="262" y="564"/>
                  </a:cubicBezTo>
                  <a:cubicBezTo>
                    <a:pt x="261" y="564"/>
                    <a:pt x="261" y="565"/>
                    <a:pt x="260" y="565"/>
                  </a:cubicBezTo>
                  <a:cubicBezTo>
                    <a:pt x="260" y="565"/>
                    <a:pt x="260" y="565"/>
                    <a:pt x="259" y="566"/>
                  </a:cubicBezTo>
                  <a:cubicBezTo>
                    <a:pt x="259" y="566"/>
                    <a:pt x="259" y="567"/>
                    <a:pt x="259" y="568"/>
                  </a:cubicBezTo>
                  <a:cubicBezTo>
                    <a:pt x="259" y="568"/>
                    <a:pt x="259" y="568"/>
                    <a:pt x="260" y="568"/>
                  </a:cubicBezTo>
                  <a:cubicBezTo>
                    <a:pt x="261" y="569"/>
                    <a:pt x="261" y="569"/>
                    <a:pt x="261" y="570"/>
                  </a:cubicBezTo>
                  <a:cubicBezTo>
                    <a:pt x="261" y="571"/>
                    <a:pt x="262" y="571"/>
                    <a:pt x="262" y="571"/>
                  </a:cubicBezTo>
                  <a:cubicBezTo>
                    <a:pt x="262" y="572"/>
                    <a:pt x="262" y="572"/>
                    <a:pt x="263" y="572"/>
                  </a:cubicBezTo>
                  <a:cubicBezTo>
                    <a:pt x="263" y="573"/>
                    <a:pt x="263" y="573"/>
                    <a:pt x="263" y="573"/>
                  </a:cubicBezTo>
                  <a:cubicBezTo>
                    <a:pt x="264" y="573"/>
                    <a:pt x="264" y="573"/>
                    <a:pt x="264" y="573"/>
                  </a:cubicBezTo>
                  <a:cubicBezTo>
                    <a:pt x="264" y="571"/>
                    <a:pt x="264" y="571"/>
                    <a:pt x="265" y="570"/>
                  </a:cubicBezTo>
                  <a:cubicBezTo>
                    <a:pt x="265" y="569"/>
                    <a:pt x="265" y="568"/>
                    <a:pt x="266" y="568"/>
                  </a:cubicBezTo>
                  <a:close/>
                  <a:moveTo>
                    <a:pt x="318" y="604"/>
                  </a:moveTo>
                  <a:cubicBezTo>
                    <a:pt x="318" y="604"/>
                    <a:pt x="318" y="604"/>
                    <a:pt x="318" y="604"/>
                  </a:cubicBezTo>
                  <a:cubicBezTo>
                    <a:pt x="318" y="604"/>
                    <a:pt x="318" y="604"/>
                    <a:pt x="318" y="604"/>
                  </a:cubicBezTo>
                  <a:cubicBezTo>
                    <a:pt x="318" y="605"/>
                    <a:pt x="317" y="605"/>
                    <a:pt x="316" y="606"/>
                  </a:cubicBezTo>
                  <a:cubicBezTo>
                    <a:pt x="316" y="606"/>
                    <a:pt x="316" y="606"/>
                    <a:pt x="315" y="606"/>
                  </a:cubicBezTo>
                  <a:cubicBezTo>
                    <a:pt x="315" y="607"/>
                    <a:pt x="315" y="607"/>
                    <a:pt x="315" y="607"/>
                  </a:cubicBezTo>
                  <a:cubicBezTo>
                    <a:pt x="315" y="608"/>
                    <a:pt x="316" y="608"/>
                    <a:pt x="316" y="608"/>
                  </a:cubicBezTo>
                  <a:cubicBezTo>
                    <a:pt x="317" y="608"/>
                    <a:pt x="317" y="607"/>
                    <a:pt x="317" y="607"/>
                  </a:cubicBezTo>
                  <a:cubicBezTo>
                    <a:pt x="318" y="606"/>
                    <a:pt x="318" y="607"/>
                    <a:pt x="318" y="606"/>
                  </a:cubicBezTo>
                  <a:cubicBezTo>
                    <a:pt x="318" y="606"/>
                    <a:pt x="319" y="606"/>
                    <a:pt x="319" y="606"/>
                  </a:cubicBezTo>
                  <a:cubicBezTo>
                    <a:pt x="319" y="605"/>
                    <a:pt x="319" y="605"/>
                    <a:pt x="319" y="604"/>
                  </a:cubicBezTo>
                  <a:cubicBezTo>
                    <a:pt x="319" y="604"/>
                    <a:pt x="318" y="604"/>
                    <a:pt x="318" y="604"/>
                  </a:cubicBezTo>
                  <a:close/>
                  <a:moveTo>
                    <a:pt x="303" y="596"/>
                  </a:moveTo>
                  <a:cubicBezTo>
                    <a:pt x="303" y="597"/>
                    <a:pt x="303" y="597"/>
                    <a:pt x="303" y="597"/>
                  </a:cubicBezTo>
                  <a:cubicBezTo>
                    <a:pt x="303" y="598"/>
                    <a:pt x="303" y="598"/>
                    <a:pt x="304" y="598"/>
                  </a:cubicBezTo>
                  <a:cubicBezTo>
                    <a:pt x="305" y="598"/>
                    <a:pt x="306" y="596"/>
                    <a:pt x="307" y="597"/>
                  </a:cubicBezTo>
                  <a:cubicBezTo>
                    <a:pt x="308" y="597"/>
                    <a:pt x="308" y="597"/>
                    <a:pt x="309" y="597"/>
                  </a:cubicBezTo>
                  <a:cubicBezTo>
                    <a:pt x="309" y="597"/>
                    <a:pt x="309" y="596"/>
                    <a:pt x="309" y="597"/>
                  </a:cubicBezTo>
                  <a:cubicBezTo>
                    <a:pt x="309" y="597"/>
                    <a:pt x="309" y="597"/>
                    <a:pt x="310" y="597"/>
                  </a:cubicBezTo>
                  <a:cubicBezTo>
                    <a:pt x="310" y="597"/>
                    <a:pt x="310" y="597"/>
                    <a:pt x="310" y="597"/>
                  </a:cubicBezTo>
                  <a:cubicBezTo>
                    <a:pt x="310" y="596"/>
                    <a:pt x="310" y="596"/>
                    <a:pt x="311" y="596"/>
                  </a:cubicBezTo>
                  <a:cubicBezTo>
                    <a:pt x="311" y="596"/>
                    <a:pt x="312" y="596"/>
                    <a:pt x="312" y="596"/>
                  </a:cubicBezTo>
                  <a:cubicBezTo>
                    <a:pt x="312" y="596"/>
                    <a:pt x="312" y="595"/>
                    <a:pt x="313" y="595"/>
                  </a:cubicBezTo>
                  <a:cubicBezTo>
                    <a:pt x="313" y="594"/>
                    <a:pt x="313" y="593"/>
                    <a:pt x="314" y="593"/>
                  </a:cubicBezTo>
                  <a:cubicBezTo>
                    <a:pt x="315" y="592"/>
                    <a:pt x="315" y="591"/>
                    <a:pt x="315" y="591"/>
                  </a:cubicBezTo>
                  <a:cubicBezTo>
                    <a:pt x="315" y="590"/>
                    <a:pt x="315" y="590"/>
                    <a:pt x="314" y="590"/>
                  </a:cubicBezTo>
                  <a:cubicBezTo>
                    <a:pt x="313" y="590"/>
                    <a:pt x="313" y="589"/>
                    <a:pt x="312" y="589"/>
                  </a:cubicBezTo>
                  <a:cubicBezTo>
                    <a:pt x="312" y="589"/>
                    <a:pt x="312" y="589"/>
                    <a:pt x="312" y="589"/>
                  </a:cubicBezTo>
                  <a:cubicBezTo>
                    <a:pt x="312" y="589"/>
                    <a:pt x="312" y="590"/>
                    <a:pt x="311" y="590"/>
                  </a:cubicBezTo>
                  <a:cubicBezTo>
                    <a:pt x="311" y="590"/>
                    <a:pt x="310" y="590"/>
                    <a:pt x="310" y="590"/>
                  </a:cubicBezTo>
                  <a:cubicBezTo>
                    <a:pt x="309" y="590"/>
                    <a:pt x="309" y="590"/>
                    <a:pt x="309" y="591"/>
                  </a:cubicBezTo>
                  <a:cubicBezTo>
                    <a:pt x="308" y="591"/>
                    <a:pt x="308" y="591"/>
                    <a:pt x="308" y="592"/>
                  </a:cubicBezTo>
                  <a:cubicBezTo>
                    <a:pt x="307" y="592"/>
                    <a:pt x="307" y="592"/>
                    <a:pt x="307" y="592"/>
                  </a:cubicBezTo>
                  <a:cubicBezTo>
                    <a:pt x="307" y="592"/>
                    <a:pt x="307" y="593"/>
                    <a:pt x="306" y="593"/>
                  </a:cubicBezTo>
                  <a:cubicBezTo>
                    <a:pt x="306" y="593"/>
                    <a:pt x="305" y="594"/>
                    <a:pt x="304" y="594"/>
                  </a:cubicBezTo>
                  <a:cubicBezTo>
                    <a:pt x="304" y="594"/>
                    <a:pt x="303" y="593"/>
                    <a:pt x="303" y="593"/>
                  </a:cubicBezTo>
                  <a:cubicBezTo>
                    <a:pt x="302" y="594"/>
                    <a:pt x="303" y="595"/>
                    <a:pt x="303" y="595"/>
                  </a:cubicBezTo>
                  <a:cubicBezTo>
                    <a:pt x="303" y="595"/>
                    <a:pt x="304" y="595"/>
                    <a:pt x="303" y="596"/>
                  </a:cubicBezTo>
                  <a:close/>
                  <a:moveTo>
                    <a:pt x="296" y="601"/>
                  </a:moveTo>
                  <a:cubicBezTo>
                    <a:pt x="296" y="602"/>
                    <a:pt x="296" y="602"/>
                    <a:pt x="296" y="602"/>
                  </a:cubicBezTo>
                  <a:cubicBezTo>
                    <a:pt x="296" y="602"/>
                    <a:pt x="296" y="602"/>
                    <a:pt x="296" y="602"/>
                  </a:cubicBezTo>
                  <a:cubicBezTo>
                    <a:pt x="296" y="602"/>
                    <a:pt x="296" y="602"/>
                    <a:pt x="296" y="602"/>
                  </a:cubicBezTo>
                  <a:cubicBezTo>
                    <a:pt x="297" y="602"/>
                    <a:pt x="297" y="603"/>
                    <a:pt x="297" y="603"/>
                  </a:cubicBezTo>
                  <a:cubicBezTo>
                    <a:pt x="297" y="603"/>
                    <a:pt x="298" y="603"/>
                    <a:pt x="298" y="603"/>
                  </a:cubicBezTo>
                  <a:cubicBezTo>
                    <a:pt x="298" y="602"/>
                    <a:pt x="298" y="601"/>
                    <a:pt x="298" y="601"/>
                  </a:cubicBezTo>
                  <a:cubicBezTo>
                    <a:pt x="298" y="601"/>
                    <a:pt x="297" y="600"/>
                    <a:pt x="297" y="600"/>
                  </a:cubicBezTo>
                  <a:cubicBezTo>
                    <a:pt x="297" y="600"/>
                    <a:pt x="296" y="600"/>
                    <a:pt x="296" y="600"/>
                  </a:cubicBezTo>
                  <a:cubicBezTo>
                    <a:pt x="296" y="600"/>
                    <a:pt x="296" y="600"/>
                    <a:pt x="296" y="600"/>
                  </a:cubicBezTo>
                  <a:cubicBezTo>
                    <a:pt x="296" y="600"/>
                    <a:pt x="296" y="601"/>
                    <a:pt x="296" y="601"/>
                  </a:cubicBezTo>
                  <a:cubicBezTo>
                    <a:pt x="296" y="601"/>
                    <a:pt x="296" y="601"/>
                    <a:pt x="296" y="601"/>
                  </a:cubicBezTo>
                  <a:close/>
                  <a:moveTo>
                    <a:pt x="289" y="614"/>
                  </a:moveTo>
                  <a:cubicBezTo>
                    <a:pt x="289" y="613"/>
                    <a:pt x="287" y="613"/>
                    <a:pt x="286" y="614"/>
                  </a:cubicBezTo>
                  <a:cubicBezTo>
                    <a:pt x="286" y="614"/>
                    <a:pt x="286" y="614"/>
                    <a:pt x="286" y="614"/>
                  </a:cubicBezTo>
                  <a:cubicBezTo>
                    <a:pt x="285" y="615"/>
                    <a:pt x="285" y="616"/>
                    <a:pt x="285" y="616"/>
                  </a:cubicBezTo>
                  <a:cubicBezTo>
                    <a:pt x="284" y="616"/>
                    <a:pt x="284" y="617"/>
                    <a:pt x="284" y="617"/>
                  </a:cubicBezTo>
                  <a:cubicBezTo>
                    <a:pt x="284" y="617"/>
                    <a:pt x="285" y="617"/>
                    <a:pt x="284" y="618"/>
                  </a:cubicBezTo>
                  <a:cubicBezTo>
                    <a:pt x="284" y="618"/>
                    <a:pt x="284" y="618"/>
                    <a:pt x="284" y="618"/>
                  </a:cubicBezTo>
                  <a:cubicBezTo>
                    <a:pt x="284" y="617"/>
                    <a:pt x="284" y="616"/>
                    <a:pt x="283" y="615"/>
                  </a:cubicBezTo>
                  <a:cubicBezTo>
                    <a:pt x="283" y="615"/>
                    <a:pt x="283" y="614"/>
                    <a:pt x="282" y="614"/>
                  </a:cubicBezTo>
                  <a:cubicBezTo>
                    <a:pt x="282" y="613"/>
                    <a:pt x="281" y="612"/>
                    <a:pt x="280" y="611"/>
                  </a:cubicBezTo>
                  <a:cubicBezTo>
                    <a:pt x="280" y="611"/>
                    <a:pt x="279" y="611"/>
                    <a:pt x="279" y="611"/>
                  </a:cubicBezTo>
                  <a:cubicBezTo>
                    <a:pt x="278" y="612"/>
                    <a:pt x="278" y="615"/>
                    <a:pt x="279" y="615"/>
                  </a:cubicBezTo>
                  <a:cubicBezTo>
                    <a:pt x="280" y="616"/>
                    <a:pt x="280" y="617"/>
                    <a:pt x="281" y="618"/>
                  </a:cubicBezTo>
                  <a:cubicBezTo>
                    <a:pt x="282" y="618"/>
                    <a:pt x="282" y="620"/>
                    <a:pt x="282" y="620"/>
                  </a:cubicBezTo>
                  <a:cubicBezTo>
                    <a:pt x="283" y="621"/>
                    <a:pt x="283" y="621"/>
                    <a:pt x="284" y="621"/>
                  </a:cubicBezTo>
                  <a:cubicBezTo>
                    <a:pt x="285" y="620"/>
                    <a:pt x="285" y="619"/>
                    <a:pt x="286" y="619"/>
                  </a:cubicBezTo>
                  <a:cubicBezTo>
                    <a:pt x="287" y="618"/>
                    <a:pt x="289" y="616"/>
                    <a:pt x="289" y="614"/>
                  </a:cubicBezTo>
                  <a:close/>
                  <a:moveTo>
                    <a:pt x="286" y="628"/>
                  </a:moveTo>
                  <a:cubicBezTo>
                    <a:pt x="285" y="628"/>
                    <a:pt x="285" y="628"/>
                    <a:pt x="285" y="628"/>
                  </a:cubicBezTo>
                  <a:cubicBezTo>
                    <a:pt x="285" y="628"/>
                    <a:pt x="285" y="628"/>
                    <a:pt x="284" y="628"/>
                  </a:cubicBezTo>
                  <a:cubicBezTo>
                    <a:pt x="284" y="628"/>
                    <a:pt x="284" y="628"/>
                    <a:pt x="283" y="628"/>
                  </a:cubicBezTo>
                  <a:cubicBezTo>
                    <a:pt x="283" y="629"/>
                    <a:pt x="283" y="629"/>
                    <a:pt x="283" y="629"/>
                  </a:cubicBezTo>
                  <a:cubicBezTo>
                    <a:pt x="283" y="630"/>
                    <a:pt x="283" y="630"/>
                    <a:pt x="283" y="630"/>
                  </a:cubicBezTo>
                  <a:cubicBezTo>
                    <a:pt x="283" y="630"/>
                    <a:pt x="283" y="631"/>
                    <a:pt x="284" y="631"/>
                  </a:cubicBezTo>
                  <a:cubicBezTo>
                    <a:pt x="284" y="631"/>
                    <a:pt x="284" y="631"/>
                    <a:pt x="285" y="631"/>
                  </a:cubicBezTo>
                  <a:cubicBezTo>
                    <a:pt x="286" y="631"/>
                    <a:pt x="286" y="630"/>
                    <a:pt x="286" y="629"/>
                  </a:cubicBezTo>
                  <a:cubicBezTo>
                    <a:pt x="286" y="629"/>
                    <a:pt x="286" y="629"/>
                    <a:pt x="286" y="628"/>
                  </a:cubicBezTo>
                  <a:close/>
                  <a:moveTo>
                    <a:pt x="278" y="609"/>
                  </a:moveTo>
                  <a:cubicBezTo>
                    <a:pt x="278" y="609"/>
                    <a:pt x="278" y="609"/>
                    <a:pt x="279" y="609"/>
                  </a:cubicBezTo>
                  <a:cubicBezTo>
                    <a:pt x="279" y="609"/>
                    <a:pt x="279" y="608"/>
                    <a:pt x="279" y="608"/>
                  </a:cubicBezTo>
                  <a:cubicBezTo>
                    <a:pt x="279" y="608"/>
                    <a:pt x="279" y="607"/>
                    <a:pt x="279" y="607"/>
                  </a:cubicBezTo>
                  <a:cubicBezTo>
                    <a:pt x="280" y="607"/>
                    <a:pt x="279" y="605"/>
                    <a:pt x="278" y="605"/>
                  </a:cubicBezTo>
                  <a:cubicBezTo>
                    <a:pt x="278" y="605"/>
                    <a:pt x="278" y="605"/>
                    <a:pt x="278" y="605"/>
                  </a:cubicBezTo>
                  <a:cubicBezTo>
                    <a:pt x="277" y="604"/>
                    <a:pt x="276" y="605"/>
                    <a:pt x="276" y="606"/>
                  </a:cubicBezTo>
                  <a:cubicBezTo>
                    <a:pt x="276" y="606"/>
                    <a:pt x="276" y="606"/>
                    <a:pt x="276" y="606"/>
                  </a:cubicBezTo>
                  <a:cubicBezTo>
                    <a:pt x="277" y="607"/>
                    <a:pt x="276" y="607"/>
                    <a:pt x="276" y="608"/>
                  </a:cubicBezTo>
                  <a:cubicBezTo>
                    <a:pt x="276" y="608"/>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8" y="610"/>
                    <a:pt x="278" y="610"/>
                    <a:pt x="278" y="609"/>
                  </a:cubicBezTo>
                  <a:cubicBezTo>
                    <a:pt x="278" y="609"/>
                    <a:pt x="278" y="609"/>
                    <a:pt x="278" y="609"/>
                  </a:cubicBezTo>
                  <a:close/>
                  <a:moveTo>
                    <a:pt x="288" y="607"/>
                  </a:moveTo>
                  <a:cubicBezTo>
                    <a:pt x="289" y="607"/>
                    <a:pt x="289" y="606"/>
                    <a:pt x="289" y="606"/>
                  </a:cubicBezTo>
                  <a:cubicBezTo>
                    <a:pt x="289" y="606"/>
                    <a:pt x="289" y="606"/>
                    <a:pt x="289" y="605"/>
                  </a:cubicBezTo>
                  <a:cubicBezTo>
                    <a:pt x="289" y="605"/>
                    <a:pt x="288" y="604"/>
                    <a:pt x="288" y="604"/>
                  </a:cubicBezTo>
                  <a:cubicBezTo>
                    <a:pt x="287" y="604"/>
                    <a:pt x="287" y="604"/>
                    <a:pt x="287" y="604"/>
                  </a:cubicBezTo>
                  <a:cubicBezTo>
                    <a:pt x="287" y="605"/>
                    <a:pt x="286" y="604"/>
                    <a:pt x="286" y="605"/>
                  </a:cubicBezTo>
                  <a:cubicBezTo>
                    <a:pt x="286" y="606"/>
                    <a:pt x="285" y="605"/>
                    <a:pt x="285" y="606"/>
                  </a:cubicBezTo>
                  <a:cubicBezTo>
                    <a:pt x="284" y="606"/>
                    <a:pt x="286" y="607"/>
                    <a:pt x="286" y="607"/>
                  </a:cubicBezTo>
                  <a:cubicBezTo>
                    <a:pt x="287" y="608"/>
                    <a:pt x="286" y="609"/>
                    <a:pt x="286" y="609"/>
                  </a:cubicBezTo>
                  <a:cubicBezTo>
                    <a:pt x="286" y="609"/>
                    <a:pt x="286" y="610"/>
                    <a:pt x="286" y="610"/>
                  </a:cubicBezTo>
                  <a:cubicBezTo>
                    <a:pt x="287" y="610"/>
                    <a:pt x="287" y="611"/>
                    <a:pt x="288" y="611"/>
                  </a:cubicBezTo>
                  <a:cubicBezTo>
                    <a:pt x="289" y="612"/>
                    <a:pt x="290" y="611"/>
                    <a:pt x="291" y="612"/>
                  </a:cubicBezTo>
                  <a:cubicBezTo>
                    <a:pt x="291" y="612"/>
                    <a:pt x="291" y="612"/>
                    <a:pt x="291" y="612"/>
                  </a:cubicBezTo>
                  <a:cubicBezTo>
                    <a:pt x="291" y="611"/>
                    <a:pt x="291" y="610"/>
                    <a:pt x="291" y="609"/>
                  </a:cubicBezTo>
                  <a:cubicBezTo>
                    <a:pt x="290" y="609"/>
                    <a:pt x="290" y="608"/>
                    <a:pt x="290" y="608"/>
                  </a:cubicBezTo>
                  <a:cubicBezTo>
                    <a:pt x="290" y="608"/>
                    <a:pt x="289" y="608"/>
                    <a:pt x="289" y="609"/>
                  </a:cubicBezTo>
                  <a:cubicBezTo>
                    <a:pt x="289" y="609"/>
                    <a:pt x="289" y="609"/>
                    <a:pt x="289" y="609"/>
                  </a:cubicBezTo>
                  <a:cubicBezTo>
                    <a:pt x="288" y="608"/>
                    <a:pt x="288" y="608"/>
                    <a:pt x="288" y="607"/>
                  </a:cubicBezTo>
                  <a:close/>
                  <a:moveTo>
                    <a:pt x="291" y="600"/>
                  </a:moveTo>
                  <a:cubicBezTo>
                    <a:pt x="291" y="600"/>
                    <a:pt x="292" y="601"/>
                    <a:pt x="292" y="601"/>
                  </a:cubicBezTo>
                  <a:cubicBezTo>
                    <a:pt x="292" y="601"/>
                    <a:pt x="293" y="601"/>
                    <a:pt x="293" y="601"/>
                  </a:cubicBezTo>
                  <a:cubicBezTo>
                    <a:pt x="293" y="601"/>
                    <a:pt x="293" y="601"/>
                    <a:pt x="294" y="601"/>
                  </a:cubicBezTo>
                  <a:cubicBezTo>
                    <a:pt x="294" y="601"/>
                    <a:pt x="294" y="601"/>
                    <a:pt x="294" y="601"/>
                  </a:cubicBezTo>
                  <a:cubicBezTo>
                    <a:pt x="294" y="600"/>
                    <a:pt x="294" y="600"/>
                    <a:pt x="293" y="600"/>
                  </a:cubicBezTo>
                  <a:cubicBezTo>
                    <a:pt x="293" y="599"/>
                    <a:pt x="293" y="599"/>
                    <a:pt x="293" y="599"/>
                  </a:cubicBezTo>
                  <a:cubicBezTo>
                    <a:pt x="293" y="599"/>
                    <a:pt x="292" y="599"/>
                    <a:pt x="292" y="599"/>
                  </a:cubicBezTo>
                  <a:cubicBezTo>
                    <a:pt x="292" y="598"/>
                    <a:pt x="292" y="598"/>
                    <a:pt x="292" y="599"/>
                  </a:cubicBezTo>
                  <a:cubicBezTo>
                    <a:pt x="291" y="599"/>
                    <a:pt x="291" y="599"/>
                    <a:pt x="291" y="599"/>
                  </a:cubicBezTo>
                  <a:cubicBezTo>
                    <a:pt x="291" y="599"/>
                    <a:pt x="291" y="600"/>
                    <a:pt x="291" y="600"/>
                  </a:cubicBezTo>
                  <a:close/>
                  <a:moveTo>
                    <a:pt x="288" y="626"/>
                  </a:moveTo>
                  <a:cubicBezTo>
                    <a:pt x="289" y="626"/>
                    <a:pt x="290" y="626"/>
                    <a:pt x="291" y="625"/>
                  </a:cubicBezTo>
                  <a:cubicBezTo>
                    <a:pt x="291" y="625"/>
                    <a:pt x="291" y="624"/>
                    <a:pt x="291" y="623"/>
                  </a:cubicBezTo>
                  <a:cubicBezTo>
                    <a:pt x="292" y="623"/>
                    <a:pt x="292" y="622"/>
                    <a:pt x="292" y="621"/>
                  </a:cubicBezTo>
                  <a:cubicBezTo>
                    <a:pt x="292" y="620"/>
                    <a:pt x="293" y="620"/>
                    <a:pt x="293" y="619"/>
                  </a:cubicBezTo>
                  <a:cubicBezTo>
                    <a:pt x="294" y="618"/>
                    <a:pt x="294" y="618"/>
                    <a:pt x="295" y="617"/>
                  </a:cubicBezTo>
                  <a:cubicBezTo>
                    <a:pt x="295" y="617"/>
                    <a:pt x="294" y="616"/>
                    <a:pt x="293" y="616"/>
                  </a:cubicBezTo>
                  <a:cubicBezTo>
                    <a:pt x="292" y="616"/>
                    <a:pt x="291" y="617"/>
                    <a:pt x="291" y="618"/>
                  </a:cubicBezTo>
                  <a:cubicBezTo>
                    <a:pt x="290" y="619"/>
                    <a:pt x="291" y="620"/>
                    <a:pt x="290" y="621"/>
                  </a:cubicBezTo>
                  <a:cubicBezTo>
                    <a:pt x="289" y="621"/>
                    <a:pt x="289" y="621"/>
                    <a:pt x="290" y="622"/>
                  </a:cubicBezTo>
                  <a:cubicBezTo>
                    <a:pt x="290" y="623"/>
                    <a:pt x="287" y="623"/>
                    <a:pt x="287" y="624"/>
                  </a:cubicBezTo>
                  <a:cubicBezTo>
                    <a:pt x="287" y="625"/>
                    <a:pt x="287" y="626"/>
                    <a:pt x="288" y="626"/>
                  </a:cubicBezTo>
                  <a:close/>
                  <a:moveTo>
                    <a:pt x="268" y="635"/>
                  </a:moveTo>
                  <a:cubicBezTo>
                    <a:pt x="268" y="635"/>
                    <a:pt x="268" y="635"/>
                    <a:pt x="268" y="634"/>
                  </a:cubicBezTo>
                  <a:cubicBezTo>
                    <a:pt x="268" y="634"/>
                    <a:pt x="268" y="634"/>
                    <a:pt x="268" y="634"/>
                  </a:cubicBezTo>
                  <a:cubicBezTo>
                    <a:pt x="269" y="634"/>
                    <a:pt x="269" y="634"/>
                    <a:pt x="269" y="634"/>
                  </a:cubicBezTo>
                  <a:cubicBezTo>
                    <a:pt x="270" y="634"/>
                    <a:pt x="271" y="635"/>
                    <a:pt x="272" y="635"/>
                  </a:cubicBezTo>
                  <a:cubicBezTo>
                    <a:pt x="272" y="635"/>
                    <a:pt x="272" y="635"/>
                    <a:pt x="272" y="635"/>
                  </a:cubicBezTo>
                  <a:cubicBezTo>
                    <a:pt x="273" y="635"/>
                    <a:pt x="274" y="632"/>
                    <a:pt x="273" y="631"/>
                  </a:cubicBezTo>
                  <a:cubicBezTo>
                    <a:pt x="273" y="631"/>
                    <a:pt x="273" y="631"/>
                    <a:pt x="273" y="631"/>
                  </a:cubicBezTo>
                  <a:cubicBezTo>
                    <a:pt x="272" y="630"/>
                    <a:pt x="272" y="630"/>
                    <a:pt x="271" y="630"/>
                  </a:cubicBezTo>
                  <a:cubicBezTo>
                    <a:pt x="271" y="630"/>
                    <a:pt x="271" y="631"/>
                    <a:pt x="270" y="631"/>
                  </a:cubicBezTo>
                  <a:cubicBezTo>
                    <a:pt x="270" y="631"/>
                    <a:pt x="269" y="631"/>
                    <a:pt x="269" y="632"/>
                  </a:cubicBezTo>
                  <a:cubicBezTo>
                    <a:pt x="268" y="632"/>
                    <a:pt x="266" y="634"/>
                    <a:pt x="267" y="635"/>
                  </a:cubicBezTo>
                  <a:cubicBezTo>
                    <a:pt x="267" y="635"/>
                    <a:pt x="268" y="635"/>
                    <a:pt x="268" y="635"/>
                  </a:cubicBezTo>
                  <a:cubicBezTo>
                    <a:pt x="268" y="635"/>
                    <a:pt x="268" y="635"/>
                    <a:pt x="268" y="635"/>
                  </a:cubicBezTo>
                  <a:cubicBezTo>
                    <a:pt x="268" y="635"/>
                    <a:pt x="268" y="635"/>
                    <a:pt x="268" y="635"/>
                  </a:cubicBezTo>
                  <a:close/>
                  <a:moveTo>
                    <a:pt x="288" y="694"/>
                  </a:moveTo>
                  <a:cubicBezTo>
                    <a:pt x="287" y="693"/>
                    <a:pt x="288" y="692"/>
                    <a:pt x="288" y="691"/>
                  </a:cubicBezTo>
                  <a:cubicBezTo>
                    <a:pt x="288" y="691"/>
                    <a:pt x="287" y="691"/>
                    <a:pt x="287" y="690"/>
                  </a:cubicBezTo>
                  <a:cubicBezTo>
                    <a:pt x="287" y="689"/>
                    <a:pt x="286" y="688"/>
                    <a:pt x="285" y="688"/>
                  </a:cubicBezTo>
                  <a:cubicBezTo>
                    <a:pt x="284" y="687"/>
                    <a:pt x="284" y="688"/>
                    <a:pt x="284" y="688"/>
                  </a:cubicBezTo>
                  <a:cubicBezTo>
                    <a:pt x="284" y="688"/>
                    <a:pt x="284" y="688"/>
                    <a:pt x="284" y="689"/>
                  </a:cubicBezTo>
                  <a:cubicBezTo>
                    <a:pt x="284" y="689"/>
                    <a:pt x="284" y="689"/>
                    <a:pt x="284" y="689"/>
                  </a:cubicBezTo>
                  <a:cubicBezTo>
                    <a:pt x="284" y="691"/>
                    <a:pt x="285" y="693"/>
                    <a:pt x="284" y="693"/>
                  </a:cubicBezTo>
                  <a:cubicBezTo>
                    <a:pt x="284" y="693"/>
                    <a:pt x="283" y="694"/>
                    <a:pt x="283" y="694"/>
                  </a:cubicBezTo>
                  <a:cubicBezTo>
                    <a:pt x="283" y="694"/>
                    <a:pt x="283" y="694"/>
                    <a:pt x="283" y="694"/>
                  </a:cubicBezTo>
                  <a:cubicBezTo>
                    <a:pt x="283" y="694"/>
                    <a:pt x="283" y="694"/>
                    <a:pt x="282" y="694"/>
                  </a:cubicBezTo>
                  <a:cubicBezTo>
                    <a:pt x="282" y="694"/>
                    <a:pt x="282" y="694"/>
                    <a:pt x="282" y="695"/>
                  </a:cubicBezTo>
                  <a:cubicBezTo>
                    <a:pt x="282" y="696"/>
                    <a:pt x="281" y="697"/>
                    <a:pt x="280" y="698"/>
                  </a:cubicBezTo>
                  <a:cubicBezTo>
                    <a:pt x="279" y="698"/>
                    <a:pt x="277" y="698"/>
                    <a:pt x="276" y="698"/>
                  </a:cubicBezTo>
                  <a:cubicBezTo>
                    <a:pt x="276" y="698"/>
                    <a:pt x="276" y="698"/>
                    <a:pt x="276" y="698"/>
                  </a:cubicBezTo>
                  <a:cubicBezTo>
                    <a:pt x="276" y="698"/>
                    <a:pt x="276" y="698"/>
                    <a:pt x="275" y="698"/>
                  </a:cubicBezTo>
                  <a:cubicBezTo>
                    <a:pt x="275" y="698"/>
                    <a:pt x="275" y="699"/>
                    <a:pt x="275" y="699"/>
                  </a:cubicBezTo>
                  <a:cubicBezTo>
                    <a:pt x="275" y="699"/>
                    <a:pt x="274" y="699"/>
                    <a:pt x="274" y="699"/>
                  </a:cubicBezTo>
                  <a:cubicBezTo>
                    <a:pt x="274" y="699"/>
                    <a:pt x="274" y="699"/>
                    <a:pt x="274" y="699"/>
                  </a:cubicBezTo>
                  <a:cubicBezTo>
                    <a:pt x="273" y="699"/>
                    <a:pt x="273" y="699"/>
                    <a:pt x="273" y="698"/>
                  </a:cubicBezTo>
                  <a:cubicBezTo>
                    <a:pt x="273" y="698"/>
                    <a:pt x="273" y="698"/>
                    <a:pt x="272" y="698"/>
                  </a:cubicBezTo>
                  <a:cubicBezTo>
                    <a:pt x="272" y="698"/>
                    <a:pt x="271" y="698"/>
                    <a:pt x="271" y="698"/>
                  </a:cubicBezTo>
                  <a:cubicBezTo>
                    <a:pt x="270" y="698"/>
                    <a:pt x="269" y="698"/>
                    <a:pt x="269" y="699"/>
                  </a:cubicBezTo>
                  <a:cubicBezTo>
                    <a:pt x="269" y="700"/>
                    <a:pt x="270" y="700"/>
                    <a:pt x="271" y="700"/>
                  </a:cubicBezTo>
                  <a:cubicBezTo>
                    <a:pt x="272" y="700"/>
                    <a:pt x="273" y="700"/>
                    <a:pt x="273" y="701"/>
                  </a:cubicBezTo>
                  <a:cubicBezTo>
                    <a:pt x="274" y="701"/>
                    <a:pt x="274" y="702"/>
                    <a:pt x="274" y="702"/>
                  </a:cubicBezTo>
                  <a:cubicBezTo>
                    <a:pt x="275" y="702"/>
                    <a:pt x="275" y="702"/>
                    <a:pt x="276" y="702"/>
                  </a:cubicBezTo>
                  <a:cubicBezTo>
                    <a:pt x="276" y="702"/>
                    <a:pt x="276" y="702"/>
                    <a:pt x="276" y="702"/>
                  </a:cubicBezTo>
                  <a:cubicBezTo>
                    <a:pt x="277" y="701"/>
                    <a:pt x="277" y="701"/>
                    <a:pt x="278" y="701"/>
                  </a:cubicBezTo>
                  <a:cubicBezTo>
                    <a:pt x="279" y="701"/>
                    <a:pt x="279" y="701"/>
                    <a:pt x="280" y="701"/>
                  </a:cubicBezTo>
                  <a:cubicBezTo>
                    <a:pt x="280" y="701"/>
                    <a:pt x="281" y="701"/>
                    <a:pt x="281" y="700"/>
                  </a:cubicBezTo>
                  <a:cubicBezTo>
                    <a:pt x="282" y="699"/>
                    <a:pt x="283" y="699"/>
                    <a:pt x="283" y="698"/>
                  </a:cubicBezTo>
                  <a:cubicBezTo>
                    <a:pt x="283" y="697"/>
                    <a:pt x="283" y="697"/>
                    <a:pt x="283" y="697"/>
                  </a:cubicBezTo>
                  <a:cubicBezTo>
                    <a:pt x="284" y="697"/>
                    <a:pt x="284" y="697"/>
                    <a:pt x="284" y="697"/>
                  </a:cubicBezTo>
                  <a:cubicBezTo>
                    <a:pt x="284" y="696"/>
                    <a:pt x="285" y="696"/>
                    <a:pt x="286" y="696"/>
                  </a:cubicBezTo>
                  <a:cubicBezTo>
                    <a:pt x="286" y="696"/>
                    <a:pt x="287" y="696"/>
                    <a:pt x="288" y="696"/>
                  </a:cubicBezTo>
                  <a:cubicBezTo>
                    <a:pt x="289" y="695"/>
                    <a:pt x="289" y="695"/>
                    <a:pt x="288" y="694"/>
                  </a:cubicBezTo>
                  <a:close/>
                  <a:moveTo>
                    <a:pt x="293" y="635"/>
                  </a:moveTo>
                  <a:cubicBezTo>
                    <a:pt x="293" y="635"/>
                    <a:pt x="293" y="635"/>
                    <a:pt x="293" y="635"/>
                  </a:cubicBezTo>
                  <a:cubicBezTo>
                    <a:pt x="293" y="635"/>
                    <a:pt x="292" y="635"/>
                    <a:pt x="291" y="635"/>
                  </a:cubicBezTo>
                  <a:cubicBezTo>
                    <a:pt x="291" y="635"/>
                    <a:pt x="291" y="636"/>
                    <a:pt x="290" y="636"/>
                  </a:cubicBezTo>
                  <a:cubicBezTo>
                    <a:pt x="290" y="637"/>
                    <a:pt x="291" y="637"/>
                    <a:pt x="291" y="637"/>
                  </a:cubicBezTo>
                  <a:cubicBezTo>
                    <a:pt x="291" y="638"/>
                    <a:pt x="292" y="638"/>
                    <a:pt x="292" y="638"/>
                  </a:cubicBezTo>
                  <a:cubicBezTo>
                    <a:pt x="292" y="638"/>
                    <a:pt x="293" y="638"/>
                    <a:pt x="293" y="638"/>
                  </a:cubicBezTo>
                  <a:cubicBezTo>
                    <a:pt x="295" y="639"/>
                    <a:pt x="295" y="635"/>
                    <a:pt x="293" y="635"/>
                  </a:cubicBezTo>
                  <a:close/>
                  <a:moveTo>
                    <a:pt x="295" y="631"/>
                  </a:moveTo>
                  <a:cubicBezTo>
                    <a:pt x="295" y="630"/>
                    <a:pt x="295" y="630"/>
                    <a:pt x="294" y="630"/>
                  </a:cubicBezTo>
                  <a:cubicBezTo>
                    <a:pt x="294" y="630"/>
                    <a:pt x="293" y="629"/>
                    <a:pt x="293" y="629"/>
                  </a:cubicBezTo>
                  <a:cubicBezTo>
                    <a:pt x="293" y="629"/>
                    <a:pt x="293" y="629"/>
                    <a:pt x="293" y="629"/>
                  </a:cubicBezTo>
                  <a:cubicBezTo>
                    <a:pt x="293" y="629"/>
                    <a:pt x="293" y="629"/>
                    <a:pt x="294" y="629"/>
                  </a:cubicBezTo>
                  <a:cubicBezTo>
                    <a:pt x="294" y="629"/>
                    <a:pt x="294" y="629"/>
                    <a:pt x="294" y="629"/>
                  </a:cubicBezTo>
                  <a:cubicBezTo>
                    <a:pt x="293" y="629"/>
                    <a:pt x="293" y="629"/>
                    <a:pt x="293" y="629"/>
                  </a:cubicBezTo>
                  <a:cubicBezTo>
                    <a:pt x="292" y="629"/>
                    <a:pt x="292" y="630"/>
                    <a:pt x="292" y="630"/>
                  </a:cubicBezTo>
                  <a:cubicBezTo>
                    <a:pt x="292" y="631"/>
                    <a:pt x="292" y="632"/>
                    <a:pt x="293" y="632"/>
                  </a:cubicBezTo>
                  <a:cubicBezTo>
                    <a:pt x="294" y="632"/>
                    <a:pt x="294" y="632"/>
                    <a:pt x="294" y="632"/>
                  </a:cubicBezTo>
                  <a:cubicBezTo>
                    <a:pt x="295" y="631"/>
                    <a:pt x="295" y="631"/>
                    <a:pt x="295" y="631"/>
                  </a:cubicBezTo>
                  <a:close/>
                  <a:moveTo>
                    <a:pt x="299" y="639"/>
                  </a:moveTo>
                  <a:cubicBezTo>
                    <a:pt x="299" y="638"/>
                    <a:pt x="298" y="638"/>
                    <a:pt x="298" y="638"/>
                  </a:cubicBezTo>
                  <a:cubicBezTo>
                    <a:pt x="297" y="638"/>
                    <a:pt x="297" y="638"/>
                    <a:pt x="297" y="638"/>
                  </a:cubicBezTo>
                  <a:cubicBezTo>
                    <a:pt x="297" y="639"/>
                    <a:pt x="297" y="639"/>
                    <a:pt x="296" y="639"/>
                  </a:cubicBezTo>
                  <a:cubicBezTo>
                    <a:pt x="296" y="639"/>
                    <a:pt x="296" y="640"/>
                    <a:pt x="295" y="640"/>
                  </a:cubicBezTo>
                  <a:cubicBezTo>
                    <a:pt x="295" y="641"/>
                    <a:pt x="296" y="642"/>
                    <a:pt x="297" y="642"/>
                  </a:cubicBezTo>
                  <a:cubicBezTo>
                    <a:pt x="297" y="642"/>
                    <a:pt x="297" y="642"/>
                    <a:pt x="298" y="642"/>
                  </a:cubicBezTo>
                  <a:cubicBezTo>
                    <a:pt x="298" y="641"/>
                    <a:pt x="298" y="641"/>
                    <a:pt x="299" y="640"/>
                  </a:cubicBezTo>
                  <a:cubicBezTo>
                    <a:pt x="299" y="640"/>
                    <a:pt x="299" y="639"/>
                    <a:pt x="299" y="639"/>
                  </a:cubicBezTo>
                  <a:close/>
                  <a:moveTo>
                    <a:pt x="302" y="628"/>
                  </a:moveTo>
                  <a:cubicBezTo>
                    <a:pt x="303" y="627"/>
                    <a:pt x="303" y="627"/>
                    <a:pt x="304" y="626"/>
                  </a:cubicBezTo>
                  <a:cubicBezTo>
                    <a:pt x="304" y="626"/>
                    <a:pt x="304" y="626"/>
                    <a:pt x="305" y="625"/>
                  </a:cubicBezTo>
                  <a:cubicBezTo>
                    <a:pt x="305" y="625"/>
                    <a:pt x="305" y="625"/>
                    <a:pt x="305" y="625"/>
                  </a:cubicBezTo>
                  <a:cubicBezTo>
                    <a:pt x="305" y="624"/>
                    <a:pt x="306" y="624"/>
                    <a:pt x="307" y="624"/>
                  </a:cubicBezTo>
                  <a:cubicBezTo>
                    <a:pt x="307" y="624"/>
                    <a:pt x="307" y="624"/>
                    <a:pt x="308" y="624"/>
                  </a:cubicBezTo>
                  <a:cubicBezTo>
                    <a:pt x="308" y="624"/>
                    <a:pt x="308" y="624"/>
                    <a:pt x="309" y="624"/>
                  </a:cubicBezTo>
                  <a:cubicBezTo>
                    <a:pt x="310" y="624"/>
                    <a:pt x="310" y="625"/>
                    <a:pt x="311" y="626"/>
                  </a:cubicBezTo>
                  <a:cubicBezTo>
                    <a:pt x="311" y="626"/>
                    <a:pt x="312" y="626"/>
                    <a:pt x="312" y="626"/>
                  </a:cubicBezTo>
                  <a:cubicBezTo>
                    <a:pt x="313" y="625"/>
                    <a:pt x="315" y="626"/>
                    <a:pt x="315" y="625"/>
                  </a:cubicBezTo>
                  <a:cubicBezTo>
                    <a:pt x="316" y="625"/>
                    <a:pt x="316" y="624"/>
                    <a:pt x="317" y="624"/>
                  </a:cubicBezTo>
                  <a:cubicBezTo>
                    <a:pt x="317" y="624"/>
                    <a:pt x="318" y="624"/>
                    <a:pt x="318" y="624"/>
                  </a:cubicBezTo>
                  <a:cubicBezTo>
                    <a:pt x="319" y="624"/>
                    <a:pt x="320" y="625"/>
                    <a:pt x="320" y="626"/>
                  </a:cubicBezTo>
                  <a:cubicBezTo>
                    <a:pt x="321" y="627"/>
                    <a:pt x="322" y="626"/>
                    <a:pt x="322" y="627"/>
                  </a:cubicBezTo>
                  <a:cubicBezTo>
                    <a:pt x="322" y="627"/>
                    <a:pt x="322" y="628"/>
                    <a:pt x="322" y="628"/>
                  </a:cubicBezTo>
                  <a:cubicBezTo>
                    <a:pt x="323" y="628"/>
                    <a:pt x="324" y="628"/>
                    <a:pt x="324" y="628"/>
                  </a:cubicBezTo>
                  <a:cubicBezTo>
                    <a:pt x="325" y="628"/>
                    <a:pt x="326" y="628"/>
                    <a:pt x="327" y="628"/>
                  </a:cubicBezTo>
                  <a:cubicBezTo>
                    <a:pt x="327" y="628"/>
                    <a:pt x="327" y="628"/>
                    <a:pt x="327" y="628"/>
                  </a:cubicBezTo>
                  <a:cubicBezTo>
                    <a:pt x="327" y="628"/>
                    <a:pt x="327" y="628"/>
                    <a:pt x="327" y="628"/>
                  </a:cubicBezTo>
                  <a:cubicBezTo>
                    <a:pt x="328" y="628"/>
                    <a:pt x="327" y="627"/>
                    <a:pt x="327" y="627"/>
                  </a:cubicBezTo>
                  <a:cubicBezTo>
                    <a:pt x="327" y="627"/>
                    <a:pt x="326" y="627"/>
                    <a:pt x="326" y="627"/>
                  </a:cubicBezTo>
                  <a:cubicBezTo>
                    <a:pt x="326" y="627"/>
                    <a:pt x="326" y="627"/>
                    <a:pt x="326" y="627"/>
                  </a:cubicBezTo>
                  <a:cubicBezTo>
                    <a:pt x="326" y="627"/>
                    <a:pt x="326" y="627"/>
                    <a:pt x="326" y="627"/>
                  </a:cubicBezTo>
                  <a:cubicBezTo>
                    <a:pt x="326" y="627"/>
                    <a:pt x="326" y="627"/>
                    <a:pt x="326" y="627"/>
                  </a:cubicBezTo>
                  <a:cubicBezTo>
                    <a:pt x="326" y="627"/>
                    <a:pt x="326" y="627"/>
                    <a:pt x="326" y="627"/>
                  </a:cubicBezTo>
                  <a:cubicBezTo>
                    <a:pt x="324" y="627"/>
                    <a:pt x="324" y="625"/>
                    <a:pt x="323" y="624"/>
                  </a:cubicBezTo>
                  <a:cubicBezTo>
                    <a:pt x="322" y="624"/>
                    <a:pt x="321" y="624"/>
                    <a:pt x="321" y="624"/>
                  </a:cubicBezTo>
                  <a:cubicBezTo>
                    <a:pt x="320" y="624"/>
                    <a:pt x="320" y="623"/>
                    <a:pt x="319" y="623"/>
                  </a:cubicBezTo>
                  <a:cubicBezTo>
                    <a:pt x="318" y="623"/>
                    <a:pt x="318" y="623"/>
                    <a:pt x="318" y="623"/>
                  </a:cubicBezTo>
                  <a:cubicBezTo>
                    <a:pt x="317" y="623"/>
                    <a:pt x="315" y="623"/>
                    <a:pt x="315" y="623"/>
                  </a:cubicBezTo>
                  <a:cubicBezTo>
                    <a:pt x="314" y="623"/>
                    <a:pt x="313" y="624"/>
                    <a:pt x="312" y="624"/>
                  </a:cubicBezTo>
                  <a:cubicBezTo>
                    <a:pt x="311" y="624"/>
                    <a:pt x="312" y="623"/>
                    <a:pt x="311" y="622"/>
                  </a:cubicBezTo>
                  <a:cubicBezTo>
                    <a:pt x="310" y="622"/>
                    <a:pt x="308" y="621"/>
                    <a:pt x="307" y="621"/>
                  </a:cubicBezTo>
                  <a:cubicBezTo>
                    <a:pt x="306" y="621"/>
                    <a:pt x="306" y="622"/>
                    <a:pt x="306" y="622"/>
                  </a:cubicBezTo>
                  <a:cubicBezTo>
                    <a:pt x="305" y="623"/>
                    <a:pt x="305" y="623"/>
                    <a:pt x="304" y="624"/>
                  </a:cubicBezTo>
                  <a:cubicBezTo>
                    <a:pt x="303" y="624"/>
                    <a:pt x="303" y="624"/>
                    <a:pt x="302" y="625"/>
                  </a:cubicBezTo>
                  <a:cubicBezTo>
                    <a:pt x="302" y="625"/>
                    <a:pt x="301" y="626"/>
                    <a:pt x="301" y="626"/>
                  </a:cubicBezTo>
                  <a:cubicBezTo>
                    <a:pt x="300" y="627"/>
                    <a:pt x="300" y="627"/>
                    <a:pt x="300" y="628"/>
                  </a:cubicBezTo>
                  <a:cubicBezTo>
                    <a:pt x="300" y="629"/>
                    <a:pt x="300" y="630"/>
                    <a:pt x="301" y="630"/>
                  </a:cubicBezTo>
                  <a:cubicBezTo>
                    <a:pt x="303" y="630"/>
                    <a:pt x="302" y="628"/>
                    <a:pt x="302" y="628"/>
                  </a:cubicBezTo>
                  <a:close/>
                  <a:moveTo>
                    <a:pt x="307" y="646"/>
                  </a:moveTo>
                  <a:cubicBezTo>
                    <a:pt x="306" y="644"/>
                    <a:pt x="307" y="643"/>
                    <a:pt x="306" y="642"/>
                  </a:cubicBezTo>
                  <a:cubicBezTo>
                    <a:pt x="306" y="641"/>
                    <a:pt x="306" y="641"/>
                    <a:pt x="306" y="641"/>
                  </a:cubicBezTo>
                  <a:cubicBezTo>
                    <a:pt x="305" y="642"/>
                    <a:pt x="304" y="643"/>
                    <a:pt x="304" y="645"/>
                  </a:cubicBezTo>
                  <a:cubicBezTo>
                    <a:pt x="304" y="645"/>
                    <a:pt x="304" y="646"/>
                    <a:pt x="304" y="646"/>
                  </a:cubicBezTo>
                  <a:cubicBezTo>
                    <a:pt x="304" y="647"/>
                    <a:pt x="304" y="649"/>
                    <a:pt x="303" y="649"/>
                  </a:cubicBezTo>
                  <a:cubicBezTo>
                    <a:pt x="303" y="649"/>
                    <a:pt x="303" y="649"/>
                    <a:pt x="303" y="649"/>
                  </a:cubicBezTo>
                  <a:cubicBezTo>
                    <a:pt x="303" y="649"/>
                    <a:pt x="303" y="649"/>
                    <a:pt x="303" y="649"/>
                  </a:cubicBezTo>
                  <a:cubicBezTo>
                    <a:pt x="302" y="649"/>
                    <a:pt x="303" y="650"/>
                    <a:pt x="303" y="650"/>
                  </a:cubicBezTo>
                  <a:cubicBezTo>
                    <a:pt x="303" y="649"/>
                    <a:pt x="304" y="650"/>
                    <a:pt x="304" y="649"/>
                  </a:cubicBezTo>
                  <a:cubicBezTo>
                    <a:pt x="305" y="648"/>
                    <a:pt x="306" y="648"/>
                    <a:pt x="306" y="647"/>
                  </a:cubicBezTo>
                  <a:cubicBezTo>
                    <a:pt x="307" y="647"/>
                    <a:pt x="307" y="646"/>
                    <a:pt x="307" y="646"/>
                  </a:cubicBezTo>
                  <a:close/>
                  <a:moveTo>
                    <a:pt x="324" y="637"/>
                  </a:moveTo>
                  <a:cubicBezTo>
                    <a:pt x="323" y="636"/>
                    <a:pt x="323" y="636"/>
                    <a:pt x="322" y="636"/>
                  </a:cubicBezTo>
                  <a:cubicBezTo>
                    <a:pt x="322" y="636"/>
                    <a:pt x="321" y="636"/>
                    <a:pt x="321" y="635"/>
                  </a:cubicBezTo>
                  <a:cubicBezTo>
                    <a:pt x="320" y="635"/>
                    <a:pt x="320" y="635"/>
                    <a:pt x="320" y="635"/>
                  </a:cubicBezTo>
                  <a:cubicBezTo>
                    <a:pt x="319" y="636"/>
                    <a:pt x="317" y="636"/>
                    <a:pt x="318" y="634"/>
                  </a:cubicBezTo>
                  <a:cubicBezTo>
                    <a:pt x="319" y="634"/>
                    <a:pt x="319" y="633"/>
                    <a:pt x="319" y="632"/>
                  </a:cubicBezTo>
                  <a:cubicBezTo>
                    <a:pt x="320" y="632"/>
                    <a:pt x="321" y="632"/>
                    <a:pt x="322" y="632"/>
                  </a:cubicBezTo>
                  <a:cubicBezTo>
                    <a:pt x="322" y="632"/>
                    <a:pt x="322" y="632"/>
                    <a:pt x="322" y="632"/>
                  </a:cubicBezTo>
                  <a:cubicBezTo>
                    <a:pt x="322" y="631"/>
                    <a:pt x="321" y="631"/>
                    <a:pt x="321" y="630"/>
                  </a:cubicBezTo>
                  <a:cubicBezTo>
                    <a:pt x="321" y="630"/>
                    <a:pt x="321" y="629"/>
                    <a:pt x="320" y="628"/>
                  </a:cubicBezTo>
                  <a:cubicBezTo>
                    <a:pt x="320" y="628"/>
                    <a:pt x="319" y="628"/>
                    <a:pt x="319" y="628"/>
                  </a:cubicBezTo>
                  <a:cubicBezTo>
                    <a:pt x="318" y="628"/>
                    <a:pt x="318" y="628"/>
                    <a:pt x="317" y="629"/>
                  </a:cubicBezTo>
                  <a:cubicBezTo>
                    <a:pt x="317" y="629"/>
                    <a:pt x="316" y="630"/>
                    <a:pt x="316" y="629"/>
                  </a:cubicBezTo>
                  <a:cubicBezTo>
                    <a:pt x="315" y="629"/>
                    <a:pt x="315" y="628"/>
                    <a:pt x="314" y="629"/>
                  </a:cubicBezTo>
                  <a:cubicBezTo>
                    <a:pt x="314" y="629"/>
                    <a:pt x="313" y="630"/>
                    <a:pt x="313" y="631"/>
                  </a:cubicBezTo>
                  <a:cubicBezTo>
                    <a:pt x="313" y="632"/>
                    <a:pt x="312" y="632"/>
                    <a:pt x="311" y="632"/>
                  </a:cubicBezTo>
                  <a:cubicBezTo>
                    <a:pt x="310" y="633"/>
                    <a:pt x="310" y="632"/>
                    <a:pt x="309" y="632"/>
                  </a:cubicBezTo>
                  <a:cubicBezTo>
                    <a:pt x="309" y="632"/>
                    <a:pt x="307" y="633"/>
                    <a:pt x="307" y="633"/>
                  </a:cubicBezTo>
                  <a:cubicBezTo>
                    <a:pt x="307" y="633"/>
                    <a:pt x="306" y="633"/>
                    <a:pt x="307" y="633"/>
                  </a:cubicBezTo>
                  <a:cubicBezTo>
                    <a:pt x="307" y="634"/>
                    <a:pt x="307" y="634"/>
                    <a:pt x="307" y="634"/>
                  </a:cubicBezTo>
                  <a:cubicBezTo>
                    <a:pt x="308" y="635"/>
                    <a:pt x="309" y="634"/>
                    <a:pt x="310" y="634"/>
                  </a:cubicBezTo>
                  <a:cubicBezTo>
                    <a:pt x="311" y="634"/>
                    <a:pt x="311" y="634"/>
                    <a:pt x="311" y="634"/>
                  </a:cubicBezTo>
                  <a:cubicBezTo>
                    <a:pt x="311" y="634"/>
                    <a:pt x="311" y="634"/>
                    <a:pt x="311" y="634"/>
                  </a:cubicBezTo>
                  <a:cubicBezTo>
                    <a:pt x="311" y="634"/>
                    <a:pt x="311" y="634"/>
                    <a:pt x="311" y="634"/>
                  </a:cubicBezTo>
                  <a:cubicBezTo>
                    <a:pt x="311" y="634"/>
                    <a:pt x="311" y="634"/>
                    <a:pt x="311" y="634"/>
                  </a:cubicBezTo>
                  <a:cubicBezTo>
                    <a:pt x="311" y="634"/>
                    <a:pt x="312" y="634"/>
                    <a:pt x="312" y="634"/>
                  </a:cubicBezTo>
                  <a:cubicBezTo>
                    <a:pt x="312" y="634"/>
                    <a:pt x="312" y="635"/>
                    <a:pt x="312" y="635"/>
                  </a:cubicBezTo>
                  <a:cubicBezTo>
                    <a:pt x="312" y="635"/>
                    <a:pt x="312" y="636"/>
                    <a:pt x="313" y="636"/>
                  </a:cubicBezTo>
                  <a:cubicBezTo>
                    <a:pt x="313" y="636"/>
                    <a:pt x="314" y="636"/>
                    <a:pt x="314" y="636"/>
                  </a:cubicBezTo>
                  <a:cubicBezTo>
                    <a:pt x="315" y="636"/>
                    <a:pt x="315" y="635"/>
                    <a:pt x="317" y="636"/>
                  </a:cubicBezTo>
                  <a:cubicBezTo>
                    <a:pt x="317" y="637"/>
                    <a:pt x="317" y="637"/>
                    <a:pt x="317" y="638"/>
                  </a:cubicBezTo>
                  <a:cubicBezTo>
                    <a:pt x="317" y="638"/>
                    <a:pt x="317" y="638"/>
                    <a:pt x="318" y="638"/>
                  </a:cubicBezTo>
                  <a:cubicBezTo>
                    <a:pt x="318" y="638"/>
                    <a:pt x="319" y="639"/>
                    <a:pt x="320" y="639"/>
                  </a:cubicBezTo>
                  <a:cubicBezTo>
                    <a:pt x="320" y="639"/>
                    <a:pt x="320" y="639"/>
                    <a:pt x="320" y="639"/>
                  </a:cubicBezTo>
                  <a:cubicBezTo>
                    <a:pt x="321" y="637"/>
                    <a:pt x="322" y="638"/>
                    <a:pt x="324" y="637"/>
                  </a:cubicBezTo>
                  <a:cubicBezTo>
                    <a:pt x="324" y="637"/>
                    <a:pt x="324" y="637"/>
                    <a:pt x="324" y="637"/>
                  </a:cubicBezTo>
                  <a:close/>
                  <a:moveTo>
                    <a:pt x="330" y="641"/>
                  </a:moveTo>
                  <a:cubicBezTo>
                    <a:pt x="330" y="640"/>
                    <a:pt x="330" y="639"/>
                    <a:pt x="331" y="640"/>
                  </a:cubicBezTo>
                  <a:cubicBezTo>
                    <a:pt x="331" y="640"/>
                    <a:pt x="332" y="640"/>
                    <a:pt x="332" y="640"/>
                  </a:cubicBezTo>
                  <a:cubicBezTo>
                    <a:pt x="333" y="640"/>
                    <a:pt x="333" y="639"/>
                    <a:pt x="333" y="639"/>
                  </a:cubicBezTo>
                  <a:cubicBezTo>
                    <a:pt x="333" y="638"/>
                    <a:pt x="332" y="638"/>
                    <a:pt x="331" y="637"/>
                  </a:cubicBezTo>
                  <a:cubicBezTo>
                    <a:pt x="331" y="637"/>
                    <a:pt x="330" y="637"/>
                    <a:pt x="329" y="637"/>
                  </a:cubicBezTo>
                  <a:cubicBezTo>
                    <a:pt x="329" y="638"/>
                    <a:pt x="329" y="638"/>
                    <a:pt x="329" y="639"/>
                  </a:cubicBezTo>
                  <a:cubicBezTo>
                    <a:pt x="328" y="639"/>
                    <a:pt x="326" y="640"/>
                    <a:pt x="326" y="640"/>
                  </a:cubicBezTo>
                  <a:cubicBezTo>
                    <a:pt x="325" y="640"/>
                    <a:pt x="326" y="640"/>
                    <a:pt x="326" y="640"/>
                  </a:cubicBezTo>
                  <a:cubicBezTo>
                    <a:pt x="326" y="640"/>
                    <a:pt x="328" y="642"/>
                    <a:pt x="328" y="643"/>
                  </a:cubicBezTo>
                  <a:cubicBezTo>
                    <a:pt x="328" y="643"/>
                    <a:pt x="328" y="644"/>
                    <a:pt x="327" y="645"/>
                  </a:cubicBezTo>
                  <a:cubicBezTo>
                    <a:pt x="327" y="645"/>
                    <a:pt x="327" y="645"/>
                    <a:pt x="327" y="645"/>
                  </a:cubicBezTo>
                  <a:cubicBezTo>
                    <a:pt x="327" y="645"/>
                    <a:pt x="327" y="645"/>
                    <a:pt x="327" y="645"/>
                  </a:cubicBezTo>
                  <a:cubicBezTo>
                    <a:pt x="327" y="645"/>
                    <a:pt x="327" y="645"/>
                    <a:pt x="327" y="646"/>
                  </a:cubicBezTo>
                  <a:cubicBezTo>
                    <a:pt x="327" y="646"/>
                    <a:pt x="328" y="646"/>
                    <a:pt x="328" y="646"/>
                  </a:cubicBezTo>
                  <a:cubicBezTo>
                    <a:pt x="328" y="645"/>
                    <a:pt x="328" y="645"/>
                    <a:pt x="328" y="645"/>
                  </a:cubicBezTo>
                  <a:cubicBezTo>
                    <a:pt x="329" y="645"/>
                    <a:pt x="329" y="644"/>
                    <a:pt x="329" y="643"/>
                  </a:cubicBezTo>
                  <a:cubicBezTo>
                    <a:pt x="330" y="643"/>
                    <a:pt x="330" y="642"/>
                    <a:pt x="330" y="642"/>
                  </a:cubicBezTo>
                  <a:cubicBezTo>
                    <a:pt x="330" y="641"/>
                    <a:pt x="330" y="641"/>
                    <a:pt x="330" y="641"/>
                  </a:cubicBezTo>
                  <a:close/>
                  <a:moveTo>
                    <a:pt x="342" y="650"/>
                  </a:moveTo>
                  <a:cubicBezTo>
                    <a:pt x="343" y="650"/>
                    <a:pt x="343" y="650"/>
                    <a:pt x="343" y="649"/>
                  </a:cubicBezTo>
                  <a:cubicBezTo>
                    <a:pt x="343" y="649"/>
                    <a:pt x="342" y="648"/>
                    <a:pt x="342" y="648"/>
                  </a:cubicBezTo>
                  <a:cubicBezTo>
                    <a:pt x="341" y="648"/>
                    <a:pt x="341" y="650"/>
                    <a:pt x="340" y="651"/>
                  </a:cubicBezTo>
                  <a:cubicBezTo>
                    <a:pt x="340" y="651"/>
                    <a:pt x="340" y="651"/>
                    <a:pt x="340" y="651"/>
                  </a:cubicBezTo>
                  <a:cubicBezTo>
                    <a:pt x="340" y="651"/>
                    <a:pt x="340" y="651"/>
                    <a:pt x="340" y="651"/>
                  </a:cubicBezTo>
                  <a:cubicBezTo>
                    <a:pt x="340" y="651"/>
                    <a:pt x="340" y="651"/>
                    <a:pt x="340" y="651"/>
                  </a:cubicBezTo>
                  <a:cubicBezTo>
                    <a:pt x="340" y="651"/>
                    <a:pt x="340" y="652"/>
                    <a:pt x="340" y="652"/>
                  </a:cubicBezTo>
                  <a:cubicBezTo>
                    <a:pt x="340" y="652"/>
                    <a:pt x="340" y="651"/>
                    <a:pt x="340" y="651"/>
                  </a:cubicBezTo>
                  <a:cubicBezTo>
                    <a:pt x="340" y="651"/>
                    <a:pt x="341" y="651"/>
                    <a:pt x="340" y="651"/>
                  </a:cubicBezTo>
                  <a:cubicBezTo>
                    <a:pt x="341" y="651"/>
                    <a:pt x="341" y="651"/>
                    <a:pt x="341" y="651"/>
                  </a:cubicBezTo>
                  <a:cubicBezTo>
                    <a:pt x="341" y="651"/>
                    <a:pt x="341" y="651"/>
                    <a:pt x="341" y="651"/>
                  </a:cubicBezTo>
                  <a:cubicBezTo>
                    <a:pt x="341" y="652"/>
                    <a:pt x="341" y="652"/>
                    <a:pt x="341" y="652"/>
                  </a:cubicBezTo>
                  <a:cubicBezTo>
                    <a:pt x="340" y="652"/>
                    <a:pt x="340" y="652"/>
                    <a:pt x="340" y="652"/>
                  </a:cubicBezTo>
                  <a:cubicBezTo>
                    <a:pt x="339" y="652"/>
                    <a:pt x="339" y="652"/>
                    <a:pt x="339" y="652"/>
                  </a:cubicBezTo>
                  <a:cubicBezTo>
                    <a:pt x="339" y="651"/>
                    <a:pt x="338" y="651"/>
                    <a:pt x="338" y="650"/>
                  </a:cubicBezTo>
                  <a:cubicBezTo>
                    <a:pt x="338" y="650"/>
                    <a:pt x="338" y="650"/>
                    <a:pt x="338" y="650"/>
                  </a:cubicBezTo>
                  <a:cubicBezTo>
                    <a:pt x="337" y="650"/>
                    <a:pt x="336" y="652"/>
                    <a:pt x="335" y="650"/>
                  </a:cubicBezTo>
                  <a:cubicBezTo>
                    <a:pt x="335" y="650"/>
                    <a:pt x="334" y="650"/>
                    <a:pt x="334" y="650"/>
                  </a:cubicBezTo>
                  <a:cubicBezTo>
                    <a:pt x="332" y="650"/>
                    <a:pt x="330" y="650"/>
                    <a:pt x="330" y="652"/>
                  </a:cubicBezTo>
                  <a:cubicBezTo>
                    <a:pt x="330" y="652"/>
                    <a:pt x="331" y="652"/>
                    <a:pt x="331" y="652"/>
                  </a:cubicBezTo>
                  <a:cubicBezTo>
                    <a:pt x="332" y="652"/>
                    <a:pt x="333" y="653"/>
                    <a:pt x="335" y="653"/>
                  </a:cubicBezTo>
                  <a:cubicBezTo>
                    <a:pt x="336" y="653"/>
                    <a:pt x="336" y="653"/>
                    <a:pt x="336" y="654"/>
                  </a:cubicBezTo>
                  <a:cubicBezTo>
                    <a:pt x="336" y="654"/>
                    <a:pt x="337" y="654"/>
                    <a:pt x="337" y="654"/>
                  </a:cubicBezTo>
                  <a:cubicBezTo>
                    <a:pt x="337" y="654"/>
                    <a:pt x="339" y="654"/>
                    <a:pt x="339" y="654"/>
                  </a:cubicBezTo>
                  <a:cubicBezTo>
                    <a:pt x="339" y="655"/>
                    <a:pt x="340" y="655"/>
                    <a:pt x="340" y="654"/>
                  </a:cubicBezTo>
                  <a:cubicBezTo>
                    <a:pt x="341" y="654"/>
                    <a:pt x="341" y="653"/>
                    <a:pt x="341" y="652"/>
                  </a:cubicBezTo>
                  <a:cubicBezTo>
                    <a:pt x="341" y="652"/>
                    <a:pt x="341" y="652"/>
                    <a:pt x="341" y="651"/>
                  </a:cubicBezTo>
                  <a:cubicBezTo>
                    <a:pt x="341" y="651"/>
                    <a:pt x="342" y="651"/>
                    <a:pt x="342" y="650"/>
                  </a:cubicBezTo>
                  <a:close/>
                  <a:moveTo>
                    <a:pt x="354" y="696"/>
                  </a:moveTo>
                  <a:cubicBezTo>
                    <a:pt x="354" y="696"/>
                    <a:pt x="354" y="696"/>
                    <a:pt x="354" y="696"/>
                  </a:cubicBezTo>
                  <a:cubicBezTo>
                    <a:pt x="354" y="695"/>
                    <a:pt x="354" y="695"/>
                    <a:pt x="354" y="695"/>
                  </a:cubicBezTo>
                  <a:cubicBezTo>
                    <a:pt x="354" y="694"/>
                    <a:pt x="353" y="693"/>
                    <a:pt x="353" y="693"/>
                  </a:cubicBezTo>
                  <a:cubicBezTo>
                    <a:pt x="353" y="693"/>
                    <a:pt x="353" y="692"/>
                    <a:pt x="353" y="693"/>
                  </a:cubicBezTo>
                  <a:cubicBezTo>
                    <a:pt x="353" y="693"/>
                    <a:pt x="353" y="693"/>
                    <a:pt x="353" y="693"/>
                  </a:cubicBezTo>
                  <a:cubicBezTo>
                    <a:pt x="353" y="693"/>
                    <a:pt x="352" y="693"/>
                    <a:pt x="352" y="693"/>
                  </a:cubicBezTo>
                  <a:cubicBezTo>
                    <a:pt x="352" y="693"/>
                    <a:pt x="352" y="695"/>
                    <a:pt x="352" y="695"/>
                  </a:cubicBezTo>
                  <a:cubicBezTo>
                    <a:pt x="352" y="696"/>
                    <a:pt x="352" y="697"/>
                    <a:pt x="353" y="697"/>
                  </a:cubicBezTo>
                  <a:cubicBezTo>
                    <a:pt x="354" y="698"/>
                    <a:pt x="355" y="697"/>
                    <a:pt x="354" y="696"/>
                  </a:cubicBezTo>
                  <a:close/>
                  <a:moveTo>
                    <a:pt x="368" y="707"/>
                  </a:moveTo>
                  <a:cubicBezTo>
                    <a:pt x="368" y="706"/>
                    <a:pt x="368" y="706"/>
                    <a:pt x="368" y="705"/>
                  </a:cubicBezTo>
                  <a:cubicBezTo>
                    <a:pt x="368" y="705"/>
                    <a:pt x="367" y="704"/>
                    <a:pt x="367" y="703"/>
                  </a:cubicBezTo>
                  <a:cubicBezTo>
                    <a:pt x="367" y="703"/>
                    <a:pt x="367" y="703"/>
                    <a:pt x="367" y="703"/>
                  </a:cubicBezTo>
                  <a:cubicBezTo>
                    <a:pt x="367" y="703"/>
                    <a:pt x="367" y="703"/>
                    <a:pt x="366" y="702"/>
                  </a:cubicBezTo>
                  <a:cubicBezTo>
                    <a:pt x="366" y="702"/>
                    <a:pt x="366" y="702"/>
                    <a:pt x="366" y="702"/>
                  </a:cubicBezTo>
                  <a:cubicBezTo>
                    <a:pt x="366" y="702"/>
                    <a:pt x="365" y="701"/>
                    <a:pt x="364" y="701"/>
                  </a:cubicBezTo>
                  <a:cubicBezTo>
                    <a:pt x="363" y="701"/>
                    <a:pt x="363" y="701"/>
                    <a:pt x="363" y="700"/>
                  </a:cubicBezTo>
                  <a:cubicBezTo>
                    <a:pt x="363" y="699"/>
                    <a:pt x="363" y="699"/>
                    <a:pt x="364" y="698"/>
                  </a:cubicBezTo>
                  <a:cubicBezTo>
                    <a:pt x="364" y="697"/>
                    <a:pt x="365" y="698"/>
                    <a:pt x="366" y="697"/>
                  </a:cubicBezTo>
                  <a:cubicBezTo>
                    <a:pt x="366" y="697"/>
                    <a:pt x="366" y="697"/>
                    <a:pt x="366" y="697"/>
                  </a:cubicBezTo>
                  <a:cubicBezTo>
                    <a:pt x="366" y="696"/>
                    <a:pt x="366" y="696"/>
                    <a:pt x="366" y="695"/>
                  </a:cubicBezTo>
                  <a:cubicBezTo>
                    <a:pt x="365" y="694"/>
                    <a:pt x="365" y="694"/>
                    <a:pt x="365" y="693"/>
                  </a:cubicBezTo>
                  <a:cubicBezTo>
                    <a:pt x="366" y="692"/>
                    <a:pt x="366" y="690"/>
                    <a:pt x="366" y="690"/>
                  </a:cubicBezTo>
                  <a:cubicBezTo>
                    <a:pt x="365" y="690"/>
                    <a:pt x="365" y="689"/>
                    <a:pt x="364" y="689"/>
                  </a:cubicBezTo>
                  <a:cubicBezTo>
                    <a:pt x="364" y="689"/>
                    <a:pt x="364" y="690"/>
                    <a:pt x="364" y="691"/>
                  </a:cubicBezTo>
                  <a:cubicBezTo>
                    <a:pt x="364" y="692"/>
                    <a:pt x="364" y="693"/>
                    <a:pt x="362" y="694"/>
                  </a:cubicBezTo>
                  <a:cubicBezTo>
                    <a:pt x="362" y="693"/>
                    <a:pt x="363" y="693"/>
                    <a:pt x="363" y="692"/>
                  </a:cubicBezTo>
                  <a:cubicBezTo>
                    <a:pt x="363" y="692"/>
                    <a:pt x="363" y="691"/>
                    <a:pt x="363" y="691"/>
                  </a:cubicBezTo>
                  <a:cubicBezTo>
                    <a:pt x="363" y="689"/>
                    <a:pt x="361" y="689"/>
                    <a:pt x="360" y="689"/>
                  </a:cubicBezTo>
                  <a:cubicBezTo>
                    <a:pt x="358" y="688"/>
                    <a:pt x="357" y="691"/>
                    <a:pt x="359" y="692"/>
                  </a:cubicBezTo>
                  <a:cubicBezTo>
                    <a:pt x="360" y="692"/>
                    <a:pt x="360" y="694"/>
                    <a:pt x="360" y="694"/>
                  </a:cubicBezTo>
                  <a:cubicBezTo>
                    <a:pt x="360" y="695"/>
                    <a:pt x="360" y="695"/>
                    <a:pt x="360" y="696"/>
                  </a:cubicBezTo>
                  <a:cubicBezTo>
                    <a:pt x="361" y="697"/>
                    <a:pt x="361" y="698"/>
                    <a:pt x="360" y="699"/>
                  </a:cubicBezTo>
                  <a:cubicBezTo>
                    <a:pt x="360" y="700"/>
                    <a:pt x="360" y="700"/>
                    <a:pt x="360" y="701"/>
                  </a:cubicBezTo>
                  <a:cubicBezTo>
                    <a:pt x="360" y="702"/>
                    <a:pt x="361" y="703"/>
                    <a:pt x="362" y="704"/>
                  </a:cubicBezTo>
                  <a:cubicBezTo>
                    <a:pt x="363" y="706"/>
                    <a:pt x="364" y="708"/>
                    <a:pt x="364" y="710"/>
                  </a:cubicBezTo>
                  <a:cubicBezTo>
                    <a:pt x="364" y="710"/>
                    <a:pt x="364" y="710"/>
                    <a:pt x="364" y="710"/>
                  </a:cubicBezTo>
                  <a:cubicBezTo>
                    <a:pt x="365" y="711"/>
                    <a:pt x="368" y="711"/>
                    <a:pt x="368" y="710"/>
                  </a:cubicBezTo>
                  <a:cubicBezTo>
                    <a:pt x="369" y="709"/>
                    <a:pt x="369" y="708"/>
                    <a:pt x="368" y="707"/>
                  </a:cubicBezTo>
                  <a:close/>
                  <a:moveTo>
                    <a:pt x="389" y="712"/>
                  </a:moveTo>
                  <a:cubicBezTo>
                    <a:pt x="389" y="711"/>
                    <a:pt x="389" y="711"/>
                    <a:pt x="388" y="710"/>
                  </a:cubicBezTo>
                  <a:cubicBezTo>
                    <a:pt x="387" y="709"/>
                    <a:pt x="387" y="708"/>
                    <a:pt x="386" y="707"/>
                  </a:cubicBezTo>
                  <a:cubicBezTo>
                    <a:pt x="386" y="707"/>
                    <a:pt x="385" y="707"/>
                    <a:pt x="385" y="706"/>
                  </a:cubicBezTo>
                  <a:cubicBezTo>
                    <a:pt x="384" y="705"/>
                    <a:pt x="385" y="705"/>
                    <a:pt x="385" y="704"/>
                  </a:cubicBezTo>
                  <a:cubicBezTo>
                    <a:pt x="386" y="703"/>
                    <a:pt x="385" y="702"/>
                    <a:pt x="385" y="701"/>
                  </a:cubicBezTo>
                  <a:cubicBezTo>
                    <a:pt x="387" y="701"/>
                    <a:pt x="386" y="697"/>
                    <a:pt x="385" y="697"/>
                  </a:cubicBezTo>
                  <a:cubicBezTo>
                    <a:pt x="385" y="696"/>
                    <a:pt x="385" y="695"/>
                    <a:pt x="385" y="694"/>
                  </a:cubicBezTo>
                  <a:cubicBezTo>
                    <a:pt x="385" y="694"/>
                    <a:pt x="386" y="693"/>
                    <a:pt x="385" y="693"/>
                  </a:cubicBezTo>
                  <a:cubicBezTo>
                    <a:pt x="385" y="693"/>
                    <a:pt x="385" y="692"/>
                    <a:pt x="384" y="692"/>
                  </a:cubicBezTo>
                  <a:cubicBezTo>
                    <a:pt x="384" y="691"/>
                    <a:pt x="384" y="691"/>
                    <a:pt x="384" y="690"/>
                  </a:cubicBezTo>
                  <a:cubicBezTo>
                    <a:pt x="385" y="690"/>
                    <a:pt x="384" y="690"/>
                    <a:pt x="384" y="689"/>
                  </a:cubicBezTo>
                  <a:cubicBezTo>
                    <a:pt x="384" y="688"/>
                    <a:pt x="383" y="688"/>
                    <a:pt x="383" y="687"/>
                  </a:cubicBezTo>
                  <a:cubicBezTo>
                    <a:pt x="383" y="686"/>
                    <a:pt x="383" y="685"/>
                    <a:pt x="383" y="685"/>
                  </a:cubicBezTo>
                  <a:cubicBezTo>
                    <a:pt x="382" y="684"/>
                    <a:pt x="382" y="683"/>
                    <a:pt x="381" y="683"/>
                  </a:cubicBezTo>
                  <a:cubicBezTo>
                    <a:pt x="381" y="682"/>
                    <a:pt x="382" y="681"/>
                    <a:pt x="382" y="681"/>
                  </a:cubicBezTo>
                  <a:cubicBezTo>
                    <a:pt x="382" y="680"/>
                    <a:pt x="382" y="680"/>
                    <a:pt x="382" y="679"/>
                  </a:cubicBezTo>
                  <a:cubicBezTo>
                    <a:pt x="382" y="678"/>
                    <a:pt x="382" y="677"/>
                    <a:pt x="382" y="676"/>
                  </a:cubicBezTo>
                  <a:cubicBezTo>
                    <a:pt x="381" y="676"/>
                    <a:pt x="381" y="675"/>
                    <a:pt x="381" y="675"/>
                  </a:cubicBezTo>
                  <a:cubicBezTo>
                    <a:pt x="381" y="674"/>
                    <a:pt x="381" y="674"/>
                    <a:pt x="381" y="673"/>
                  </a:cubicBezTo>
                  <a:cubicBezTo>
                    <a:pt x="380" y="672"/>
                    <a:pt x="381" y="672"/>
                    <a:pt x="381" y="672"/>
                  </a:cubicBezTo>
                  <a:cubicBezTo>
                    <a:pt x="381" y="671"/>
                    <a:pt x="381" y="671"/>
                    <a:pt x="381" y="671"/>
                  </a:cubicBezTo>
                  <a:cubicBezTo>
                    <a:pt x="382" y="670"/>
                    <a:pt x="381" y="669"/>
                    <a:pt x="381" y="669"/>
                  </a:cubicBezTo>
                  <a:cubicBezTo>
                    <a:pt x="380" y="668"/>
                    <a:pt x="380" y="667"/>
                    <a:pt x="379" y="666"/>
                  </a:cubicBezTo>
                  <a:cubicBezTo>
                    <a:pt x="379" y="665"/>
                    <a:pt x="379" y="664"/>
                    <a:pt x="378" y="663"/>
                  </a:cubicBezTo>
                  <a:cubicBezTo>
                    <a:pt x="378" y="662"/>
                    <a:pt x="379" y="662"/>
                    <a:pt x="379" y="661"/>
                  </a:cubicBezTo>
                  <a:cubicBezTo>
                    <a:pt x="379" y="660"/>
                    <a:pt x="378" y="659"/>
                    <a:pt x="379" y="658"/>
                  </a:cubicBezTo>
                  <a:cubicBezTo>
                    <a:pt x="379" y="656"/>
                    <a:pt x="381" y="655"/>
                    <a:pt x="382" y="654"/>
                  </a:cubicBezTo>
                  <a:cubicBezTo>
                    <a:pt x="382" y="653"/>
                    <a:pt x="383" y="653"/>
                    <a:pt x="383" y="652"/>
                  </a:cubicBezTo>
                  <a:cubicBezTo>
                    <a:pt x="383" y="652"/>
                    <a:pt x="383" y="651"/>
                    <a:pt x="383" y="650"/>
                  </a:cubicBezTo>
                  <a:cubicBezTo>
                    <a:pt x="383" y="649"/>
                    <a:pt x="383" y="648"/>
                    <a:pt x="384" y="647"/>
                  </a:cubicBezTo>
                  <a:cubicBezTo>
                    <a:pt x="384" y="647"/>
                    <a:pt x="384" y="647"/>
                    <a:pt x="385" y="646"/>
                  </a:cubicBezTo>
                  <a:cubicBezTo>
                    <a:pt x="385" y="646"/>
                    <a:pt x="386" y="646"/>
                    <a:pt x="386" y="646"/>
                  </a:cubicBezTo>
                  <a:cubicBezTo>
                    <a:pt x="387" y="645"/>
                    <a:pt x="388" y="645"/>
                    <a:pt x="390" y="644"/>
                  </a:cubicBezTo>
                  <a:cubicBezTo>
                    <a:pt x="390" y="643"/>
                    <a:pt x="391" y="643"/>
                    <a:pt x="391" y="642"/>
                  </a:cubicBezTo>
                  <a:cubicBezTo>
                    <a:pt x="391" y="641"/>
                    <a:pt x="390" y="641"/>
                    <a:pt x="389" y="641"/>
                  </a:cubicBezTo>
                  <a:cubicBezTo>
                    <a:pt x="388" y="642"/>
                    <a:pt x="386" y="642"/>
                    <a:pt x="385" y="642"/>
                  </a:cubicBezTo>
                  <a:cubicBezTo>
                    <a:pt x="384" y="643"/>
                    <a:pt x="383" y="643"/>
                    <a:pt x="382" y="644"/>
                  </a:cubicBezTo>
                  <a:cubicBezTo>
                    <a:pt x="381" y="644"/>
                    <a:pt x="380" y="644"/>
                    <a:pt x="380" y="644"/>
                  </a:cubicBezTo>
                  <a:cubicBezTo>
                    <a:pt x="379" y="645"/>
                    <a:pt x="379" y="646"/>
                    <a:pt x="380" y="647"/>
                  </a:cubicBezTo>
                  <a:cubicBezTo>
                    <a:pt x="381" y="648"/>
                    <a:pt x="381" y="651"/>
                    <a:pt x="381" y="652"/>
                  </a:cubicBezTo>
                  <a:cubicBezTo>
                    <a:pt x="380" y="653"/>
                    <a:pt x="379" y="653"/>
                    <a:pt x="379" y="654"/>
                  </a:cubicBezTo>
                  <a:cubicBezTo>
                    <a:pt x="379" y="655"/>
                    <a:pt x="378" y="656"/>
                    <a:pt x="377" y="656"/>
                  </a:cubicBezTo>
                  <a:cubicBezTo>
                    <a:pt x="377" y="655"/>
                    <a:pt x="377" y="655"/>
                    <a:pt x="377" y="654"/>
                  </a:cubicBezTo>
                  <a:cubicBezTo>
                    <a:pt x="378" y="654"/>
                    <a:pt x="378" y="653"/>
                    <a:pt x="379" y="652"/>
                  </a:cubicBezTo>
                  <a:cubicBezTo>
                    <a:pt x="380" y="652"/>
                    <a:pt x="381" y="651"/>
                    <a:pt x="380" y="650"/>
                  </a:cubicBezTo>
                  <a:cubicBezTo>
                    <a:pt x="380" y="650"/>
                    <a:pt x="379" y="650"/>
                    <a:pt x="379" y="649"/>
                  </a:cubicBezTo>
                  <a:cubicBezTo>
                    <a:pt x="378" y="649"/>
                    <a:pt x="377" y="648"/>
                    <a:pt x="377" y="648"/>
                  </a:cubicBezTo>
                  <a:cubicBezTo>
                    <a:pt x="376" y="648"/>
                    <a:pt x="376" y="648"/>
                    <a:pt x="376" y="648"/>
                  </a:cubicBezTo>
                  <a:cubicBezTo>
                    <a:pt x="375" y="649"/>
                    <a:pt x="375" y="649"/>
                    <a:pt x="373" y="649"/>
                  </a:cubicBezTo>
                  <a:cubicBezTo>
                    <a:pt x="373" y="649"/>
                    <a:pt x="371" y="649"/>
                    <a:pt x="371" y="649"/>
                  </a:cubicBezTo>
                  <a:cubicBezTo>
                    <a:pt x="371" y="651"/>
                    <a:pt x="372" y="651"/>
                    <a:pt x="373" y="651"/>
                  </a:cubicBezTo>
                  <a:cubicBezTo>
                    <a:pt x="373" y="652"/>
                    <a:pt x="374" y="652"/>
                    <a:pt x="374" y="652"/>
                  </a:cubicBezTo>
                  <a:cubicBezTo>
                    <a:pt x="374" y="653"/>
                    <a:pt x="374" y="653"/>
                    <a:pt x="373" y="654"/>
                  </a:cubicBezTo>
                  <a:cubicBezTo>
                    <a:pt x="373" y="655"/>
                    <a:pt x="373" y="655"/>
                    <a:pt x="373" y="656"/>
                  </a:cubicBezTo>
                  <a:cubicBezTo>
                    <a:pt x="373" y="657"/>
                    <a:pt x="374" y="657"/>
                    <a:pt x="374" y="657"/>
                  </a:cubicBezTo>
                  <a:cubicBezTo>
                    <a:pt x="375" y="658"/>
                    <a:pt x="376" y="659"/>
                    <a:pt x="376" y="660"/>
                  </a:cubicBezTo>
                  <a:cubicBezTo>
                    <a:pt x="376" y="660"/>
                    <a:pt x="376" y="660"/>
                    <a:pt x="375" y="659"/>
                  </a:cubicBezTo>
                  <a:cubicBezTo>
                    <a:pt x="375" y="659"/>
                    <a:pt x="375" y="659"/>
                    <a:pt x="374" y="659"/>
                  </a:cubicBezTo>
                  <a:cubicBezTo>
                    <a:pt x="374" y="658"/>
                    <a:pt x="373" y="658"/>
                    <a:pt x="373" y="658"/>
                  </a:cubicBezTo>
                  <a:cubicBezTo>
                    <a:pt x="371" y="658"/>
                    <a:pt x="371" y="658"/>
                    <a:pt x="370" y="657"/>
                  </a:cubicBezTo>
                  <a:cubicBezTo>
                    <a:pt x="370" y="657"/>
                    <a:pt x="369" y="657"/>
                    <a:pt x="369" y="657"/>
                  </a:cubicBezTo>
                  <a:cubicBezTo>
                    <a:pt x="367" y="657"/>
                    <a:pt x="367" y="658"/>
                    <a:pt x="367" y="659"/>
                  </a:cubicBezTo>
                  <a:cubicBezTo>
                    <a:pt x="367" y="660"/>
                    <a:pt x="367" y="661"/>
                    <a:pt x="367" y="662"/>
                  </a:cubicBezTo>
                  <a:cubicBezTo>
                    <a:pt x="367" y="662"/>
                    <a:pt x="366" y="662"/>
                    <a:pt x="366" y="663"/>
                  </a:cubicBezTo>
                  <a:cubicBezTo>
                    <a:pt x="366" y="664"/>
                    <a:pt x="366" y="665"/>
                    <a:pt x="366" y="666"/>
                  </a:cubicBezTo>
                  <a:cubicBezTo>
                    <a:pt x="366" y="666"/>
                    <a:pt x="364" y="667"/>
                    <a:pt x="365" y="666"/>
                  </a:cubicBezTo>
                  <a:cubicBezTo>
                    <a:pt x="365" y="666"/>
                    <a:pt x="365" y="666"/>
                    <a:pt x="365" y="666"/>
                  </a:cubicBezTo>
                  <a:cubicBezTo>
                    <a:pt x="365" y="665"/>
                    <a:pt x="365" y="664"/>
                    <a:pt x="365" y="664"/>
                  </a:cubicBezTo>
                  <a:cubicBezTo>
                    <a:pt x="364" y="663"/>
                    <a:pt x="363" y="663"/>
                    <a:pt x="363" y="663"/>
                  </a:cubicBezTo>
                  <a:cubicBezTo>
                    <a:pt x="362" y="664"/>
                    <a:pt x="361" y="665"/>
                    <a:pt x="361" y="664"/>
                  </a:cubicBezTo>
                  <a:cubicBezTo>
                    <a:pt x="360" y="664"/>
                    <a:pt x="360" y="664"/>
                    <a:pt x="359" y="663"/>
                  </a:cubicBezTo>
                  <a:cubicBezTo>
                    <a:pt x="358" y="663"/>
                    <a:pt x="358" y="662"/>
                    <a:pt x="358" y="661"/>
                  </a:cubicBezTo>
                  <a:cubicBezTo>
                    <a:pt x="358" y="660"/>
                    <a:pt x="359" y="660"/>
                    <a:pt x="359" y="659"/>
                  </a:cubicBezTo>
                  <a:cubicBezTo>
                    <a:pt x="360" y="659"/>
                    <a:pt x="360" y="658"/>
                    <a:pt x="360" y="658"/>
                  </a:cubicBezTo>
                  <a:cubicBezTo>
                    <a:pt x="360" y="657"/>
                    <a:pt x="361" y="657"/>
                    <a:pt x="361" y="657"/>
                  </a:cubicBezTo>
                  <a:cubicBezTo>
                    <a:pt x="362" y="657"/>
                    <a:pt x="362" y="656"/>
                    <a:pt x="362" y="656"/>
                  </a:cubicBezTo>
                  <a:cubicBezTo>
                    <a:pt x="363" y="656"/>
                    <a:pt x="363" y="656"/>
                    <a:pt x="363" y="656"/>
                  </a:cubicBezTo>
                  <a:cubicBezTo>
                    <a:pt x="363" y="656"/>
                    <a:pt x="363" y="655"/>
                    <a:pt x="363" y="655"/>
                  </a:cubicBezTo>
                  <a:cubicBezTo>
                    <a:pt x="363" y="655"/>
                    <a:pt x="363" y="654"/>
                    <a:pt x="363" y="654"/>
                  </a:cubicBezTo>
                  <a:cubicBezTo>
                    <a:pt x="363" y="653"/>
                    <a:pt x="362" y="653"/>
                    <a:pt x="362" y="654"/>
                  </a:cubicBezTo>
                  <a:cubicBezTo>
                    <a:pt x="362" y="654"/>
                    <a:pt x="361" y="654"/>
                    <a:pt x="361" y="654"/>
                  </a:cubicBezTo>
                  <a:cubicBezTo>
                    <a:pt x="360" y="655"/>
                    <a:pt x="359" y="655"/>
                    <a:pt x="359" y="655"/>
                  </a:cubicBezTo>
                  <a:cubicBezTo>
                    <a:pt x="357" y="656"/>
                    <a:pt x="357" y="654"/>
                    <a:pt x="358" y="654"/>
                  </a:cubicBezTo>
                  <a:cubicBezTo>
                    <a:pt x="359" y="654"/>
                    <a:pt x="359" y="653"/>
                    <a:pt x="360" y="653"/>
                  </a:cubicBezTo>
                  <a:cubicBezTo>
                    <a:pt x="361" y="652"/>
                    <a:pt x="360" y="651"/>
                    <a:pt x="360" y="651"/>
                  </a:cubicBezTo>
                  <a:cubicBezTo>
                    <a:pt x="360" y="650"/>
                    <a:pt x="359" y="650"/>
                    <a:pt x="359" y="650"/>
                  </a:cubicBezTo>
                  <a:cubicBezTo>
                    <a:pt x="358" y="650"/>
                    <a:pt x="357" y="650"/>
                    <a:pt x="356" y="650"/>
                  </a:cubicBezTo>
                  <a:cubicBezTo>
                    <a:pt x="355" y="650"/>
                    <a:pt x="354" y="649"/>
                    <a:pt x="353" y="649"/>
                  </a:cubicBezTo>
                  <a:cubicBezTo>
                    <a:pt x="353" y="649"/>
                    <a:pt x="352" y="648"/>
                    <a:pt x="352" y="648"/>
                  </a:cubicBezTo>
                  <a:cubicBezTo>
                    <a:pt x="351" y="648"/>
                    <a:pt x="351" y="649"/>
                    <a:pt x="351" y="650"/>
                  </a:cubicBezTo>
                  <a:cubicBezTo>
                    <a:pt x="351" y="650"/>
                    <a:pt x="351" y="651"/>
                    <a:pt x="351" y="651"/>
                  </a:cubicBezTo>
                  <a:cubicBezTo>
                    <a:pt x="352" y="652"/>
                    <a:pt x="353" y="652"/>
                    <a:pt x="352" y="652"/>
                  </a:cubicBezTo>
                  <a:cubicBezTo>
                    <a:pt x="351" y="653"/>
                    <a:pt x="350" y="651"/>
                    <a:pt x="349" y="651"/>
                  </a:cubicBezTo>
                  <a:cubicBezTo>
                    <a:pt x="348" y="651"/>
                    <a:pt x="348" y="653"/>
                    <a:pt x="348" y="653"/>
                  </a:cubicBezTo>
                  <a:cubicBezTo>
                    <a:pt x="348" y="654"/>
                    <a:pt x="349" y="654"/>
                    <a:pt x="349" y="655"/>
                  </a:cubicBezTo>
                  <a:cubicBezTo>
                    <a:pt x="349" y="655"/>
                    <a:pt x="349" y="656"/>
                    <a:pt x="349" y="656"/>
                  </a:cubicBezTo>
                  <a:cubicBezTo>
                    <a:pt x="348" y="656"/>
                    <a:pt x="348" y="656"/>
                    <a:pt x="348" y="656"/>
                  </a:cubicBezTo>
                  <a:cubicBezTo>
                    <a:pt x="347" y="657"/>
                    <a:pt x="348" y="659"/>
                    <a:pt x="348" y="660"/>
                  </a:cubicBezTo>
                  <a:cubicBezTo>
                    <a:pt x="348" y="660"/>
                    <a:pt x="349" y="661"/>
                    <a:pt x="349" y="661"/>
                  </a:cubicBezTo>
                  <a:cubicBezTo>
                    <a:pt x="350" y="662"/>
                    <a:pt x="351" y="663"/>
                    <a:pt x="351" y="664"/>
                  </a:cubicBezTo>
                  <a:cubicBezTo>
                    <a:pt x="351" y="665"/>
                    <a:pt x="351" y="665"/>
                    <a:pt x="352" y="666"/>
                  </a:cubicBezTo>
                  <a:cubicBezTo>
                    <a:pt x="352" y="666"/>
                    <a:pt x="353" y="666"/>
                    <a:pt x="353" y="667"/>
                  </a:cubicBezTo>
                  <a:cubicBezTo>
                    <a:pt x="353" y="667"/>
                    <a:pt x="353" y="667"/>
                    <a:pt x="352" y="667"/>
                  </a:cubicBezTo>
                  <a:cubicBezTo>
                    <a:pt x="352" y="667"/>
                    <a:pt x="352" y="666"/>
                    <a:pt x="351" y="666"/>
                  </a:cubicBezTo>
                  <a:cubicBezTo>
                    <a:pt x="350" y="666"/>
                    <a:pt x="350" y="666"/>
                    <a:pt x="349" y="667"/>
                  </a:cubicBezTo>
                  <a:cubicBezTo>
                    <a:pt x="348" y="667"/>
                    <a:pt x="347" y="666"/>
                    <a:pt x="346" y="666"/>
                  </a:cubicBezTo>
                  <a:cubicBezTo>
                    <a:pt x="346" y="666"/>
                    <a:pt x="346" y="666"/>
                    <a:pt x="345" y="667"/>
                  </a:cubicBezTo>
                  <a:cubicBezTo>
                    <a:pt x="345" y="667"/>
                    <a:pt x="346" y="669"/>
                    <a:pt x="344" y="669"/>
                  </a:cubicBezTo>
                  <a:cubicBezTo>
                    <a:pt x="344" y="669"/>
                    <a:pt x="343" y="669"/>
                    <a:pt x="343" y="669"/>
                  </a:cubicBezTo>
                  <a:cubicBezTo>
                    <a:pt x="343" y="670"/>
                    <a:pt x="343" y="670"/>
                    <a:pt x="343" y="670"/>
                  </a:cubicBezTo>
                  <a:cubicBezTo>
                    <a:pt x="344" y="671"/>
                    <a:pt x="346" y="671"/>
                    <a:pt x="346" y="671"/>
                  </a:cubicBezTo>
                  <a:cubicBezTo>
                    <a:pt x="346" y="672"/>
                    <a:pt x="347" y="672"/>
                    <a:pt x="347" y="672"/>
                  </a:cubicBezTo>
                  <a:cubicBezTo>
                    <a:pt x="347" y="673"/>
                    <a:pt x="348" y="673"/>
                    <a:pt x="348" y="673"/>
                  </a:cubicBezTo>
                  <a:cubicBezTo>
                    <a:pt x="350" y="674"/>
                    <a:pt x="350" y="671"/>
                    <a:pt x="351" y="670"/>
                  </a:cubicBezTo>
                  <a:cubicBezTo>
                    <a:pt x="351" y="670"/>
                    <a:pt x="352" y="670"/>
                    <a:pt x="352" y="670"/>
                  </a:cubicBezTo>
                  <a:cubicBezTo>
                    <a:pt x="352" y="671"/>
                    <a:pt x="352" y="671"/>
                    <a:pt x="352" y="672"/>
                  </a:cubicBezTo>
                  <a:cubicBezTo>
                    <a:pt x="352" y="672"/>
                    <a:pt x="352" y="672"/>
                    <a:pt x="352" y="673"/>
                  </a:cubicBezTo>
                  <a:cubicBezTo>
                    <a:pt x="352" y="673"/>
                    <a:pt x="352" y="674"/>
                    <a:pt x="352" y="674"/>
                  </a:cubicBezTo>
                  <a:cubicBezTo>
                    <a:pt x="354" y="675"/>
                    <a:pt x="354" y="673"/>
                    <a:pt x="354" y="672"/>
                  </a:cubicBezTo>
                  <a:cubicBezTo>
                    <a:pt x="356" y="675"/>
                    <a:pt x="354" y="678"/>
                    <a:pt x="352" y="681"/>
                  </a:cubicBezTo>
                  <a:cubicBezTo>
                    <a:pt x="352" y="681"/>
                    <a:pt x="351" y="683"/>
                    <a:pt x="352" y="684"/>
                  </a:cubicBezTo>
                  <a:cubicBezTo>
                    <a:pt x="352" y="685"/>
                    <a:pt x="351" y="687"/>
                    <a:pt x="351" y="688"/>
                  </a:cubicBezTo>
                  <a:cubicBezTo>
                    <a:pt x="351" y="688"/>
                    <a:pt x="351" y="689"/>
                    <a:pt x="352" y="689"/>
                  </a:cubicBezTo>
                  <a:cubicBezTo>
                    <a:pt x="353" y="689"/>
                    <a:pt x="353" y="689"/>
                    <a:pt x="354" y="688"/>
                  </a:cubicBezTo>
                  <a:cubicBezTo>
                    <a:pt x="354" y="687"/>
                    <a:pt x="354" y="687"/>
                    <a:pt x="354" y="686"/>
                  </a:cubicBezTo>
                  <a:cubicBezTo>
                    <a:pt x="354" y="686"/>
                    <a:pt x="354" y="686"/>
                    <a:pt x="354" y="685"/>
                  </a:cubicBezTo>
                  <a:cubicBezTo>
                    <a:pt x="354" y="685"/>
                    <a:pt x="354" y="684"/>
                    <a:pt x="354" y="684"/>
                  </a:cubicBezTo>
                  <a:cubicBezTo>
                    <a:pt x="355" y="686"/>
                    <a:pt x="354" y="687"/>
                    <a:pt x="354" y="688"/>
                  </a:cubicBezTo>
                  <a:cubicBezTo>
                    <a:pt x="354" y="689"/>
                    <a:pt x="354" y="689"/>
                    <a:pt x="355" y="690"/>
                  </a:cubicBezTo>
                  <a:cubicBezTo>
                    <a:pt x="355" y="691"/>
                    <a:pt x="356" y="691"/>
                    <a:pt x="357" y="691"/>
                  </a:cubicBezTo>
                  <a:cubicBezTo>
                    <a:pt x="357" y="690"/>
                    <a:pt x="357" y="689"/>
                    <a:pt x="357" y="688"/>
                  </a:cubicBezTo>
                  <a:cubicBezTo>
                    <a:pt x="357" y="688"/>
                    <a:pt x="356" y="688"/>
                    <a:pt x="356" y="687"/>
                  </a:cubicBezTo>
                  <a:cubicBezTo>
                    <a:pt x="356" y="687"/>
                    <a:pt x="356" y="687"/>
                    <a:pt x="356" y="686"/>
                  </a:cubicBezTo>
                  <a:cubicBezTo>
                    <a:pt x="356" y="686"/>
                    <a:pt x="356" y="685"/>
                    <a:pt x="356" y="685"/>
                  </a:cubicBezTo>
                  <a:cubicBezTo>
                    <a:pt x="356" y="685"/>
                    <a:pt x="357" y="684"/>
                    <a:pt x="357" y="684"/>
                  </a:cubicBezTo>
                  <a:cubicBezTo>
                    <a:pt x="357" y="684"/>
                    <a:pt x="357" y="683"/>
                    <a:pt x="357" y="683"/>
                  </a:cubicBezTo>
                  <a:cubicBezTo>
                    <a:pt x="357" y="682"/>
                    <a:pt x="356" y="682"/>
                    <a:pt x="356" y="682"/>
                  </a:cubicBezTo>
                  <a:cubicBezTo>
                    <a:pt x="356" y="681"/>
                    <a:pt x="357" y="680"/>
                    <a:pt x="358" y="680"/>
                  </a:cubicBezTo>
                  <a:cubicBezTo>
                    <a:pt x="358" y="679"/>
                    <a:pt x="359" y="678"/>
                    <a:pt x="359" y="677"/>
                  </a:cubicBezTo>
                  <a:cubicBezTo>
                    <a:pt x="359" y="676"/>
                    <a:pt x="359" y="676"/>
                    <a:pt x="359" y="675"/>
                  </a:cubicBezTo>
                  <a:cubicBezTo>
                    <a:pt x="359" y="675"/>
                    <a:pt x="359" y="673"/>
                    <a:pt x="359" y="673"/>
                  </a:cubicBezTo>
                  <a:cubicBezTo>
                    <a:pt x="359" y="673"/>
                    <a:pt x="359" y="673"/>
                    <a:pt x="359" y="673"/>
                  </a:cubicBezTo>
                  <a:cubicBezTo>
                    <a:pt x="359" y="672"/>
                    <a:pt x="359" y="672"/>
                    <a:pt x="359" y="671"/>
                  </a:cubicBezTo>
                  <a:cubicBezTo>
                    <a:pt x="357" y="670"/>
                    <a:pt x="357" y="669"/>
                    <a:pt x="356" y="668"/>
                  </a:cubicBezTo>
                  <a:cubicBezTo>
                    <a:pt x="357" y="668"/>
                    <a:pt x="358" y="668"/>
                    <a:pt x="359" y="668"/>
                  </a:cubicBezTo>
                  <a:cubicBezTo>
                    <a:pt x="360" y="668"/>
                    <a:pt x="361" y="668"/>
                    <a:pt x="362" y="668"/>
                  </a:cubicBezTo>
                  <a:cubicBezTo>
                    <a:pt x="362" y="668"/>
                    <a:pt x="363" y="669"/>
                    <a:pt x="364" y="668"/>
                  </a:cubicBezTo>
                  <a:cubicBezTo>
                    <a:pt x="364" y="668"/>
                    <a:pt x="365" y="669"/>
                    <a:pt x="365" y="669"/>
                  </a:cubicBezTo>
                  <a:cubicBezTo>
                    <a:pt x="366" y="669"/>
                    <a:pt x="366" y="670"/>
                    <a:pt x="366" y="670"/>
                  </a:cubicBezTo>
                  <a:cubicBezTo>
                    <a:pt x="367" y="670"/>
                    <a:pt x="370" y="669"/>
                    <a:pt x="371" y="670"/>
                  </a:cubicBezTo>
                  <a:cubicBezTo>
                    <a:pt x="370" y="670"/>
                    <a:pt x="369" y="670"/>
                    <a:pt x="369" y="670"/>
                  </a:cubicBezTo>
                  <a:cubicBezTo>
                    <a:pt x="368" y="670"/>
                    <a:pt x="368" y="671"/>
                    <a:pt x="367" y="671"/>
                  </a:cubicBezTo>
                  <a:cubicBezTo>
                    <a:pt x="366" y="672"/>
                    <a:pt x="367" y="673"/>
                    <a:pt x="367" y="674"/>
                  </a:cubicBezTo>
                  <a:cubicBezTo>
                    <a:pt x="367" y="674"/>
                    <a:pt x="367" y="675"/>
                    <a:pt x="368" y="675"/>
                  </a:cubicBezTo>
                  <a:cubicBezTo>
                    <a:pt x="369" y="676"/>
                    <a:pt x="369" y="676"/>
                    <a:pt x="369" y="677"/>
                  </a:cubicBezTo>
                  <a:cubicBezTo>
                    <a:pt x="369" y="678"/>
                    <a:pt x="369" y="679"/>
                    <a:pt x="370" y="679"/>
                  </a:cubicBezTo>
                  <a:cubicBezTo>
                    <a:pt x="370" y="680"/>
                    <a:pt x="371" y="681"/>
                    <a:pt x="371" y="682"/>
                  </a:cubicBezTo>
                  <a:cubicBezTo>
                    <a:pt x="371" y="683"/>
                    <a:pt x="371" y="689"/>
                    <a:pt x="374" y="688"/>
                  </a:cubicBezTo>
                  <a:cubicBezTo>
                    <a:pt x="375" y="688"/>
                    <a:pt x="375" y="687"/>
                    <a:pt x="375" y="686"/>
                  </a:cubicBezTo>
                  <a:cubicBezTo>
                    <a:pt x="376" y="686"/>
                    <a:pt x="376" y="684"/>
                    <a:pt x="376" y="685"/>
                  </a:cubicBezTo>
                  <a:cubicBezTo>
                    <a:pt x="377" y="686"/>
                    <a:pt x="376" y="686"/>
                    <a:pt x="376" y="686"/>
                  </a:cubicBezTo>
                  <a:cubicBezTo>
                    <a:pt x="376" y="687"/>
                    <a:pt x="377" y="687"/>
                    <a:pt x="377" y="687"/>
                  </a:cubicBezTo>
                  <a:cubicBezTo>
                    <a:pt x="377" y="687"/>
                    <a:pt x="378" y="687"/>
                    <a:pt x="378" y="687"/>
                  </a:cubicBezTo>
                  <a:cubicBezTo>
                    <a:pt x="379" y="688"/>
                    <a:pt x="378" y="689"/>
                    <a:pt x="378" y="689"/>
                  </a:cubicBezTo>
                  <a:cubicBezTo>
                    <a:pt x="377" y="690"/>
                    <a:pt x="377" y="691"/>
                    <a:pt x="377" y="693"/>
                  </a:cubicBezTo>
                  <a:cubicBezTo>
                    <a:pt x="377" y="693"/>
                    <a:pt x="378" y="693"/>
                    <a:pt x="378" y="693"/>
                  </a:cubicBezTo>
                  <a:cubicBezTo>
                    <a:pt x="378" y="693"/>
                    <a:pt x="379" y="693"/>
                    <a:pt x="379" y="693"/>
                  </a:cubicBezTo>
                  <a:cubicBezTo>
                    <a:pt x="379" y="692"/>
                    <a:pt x="379" y="692"/>
                    <a:pt x="379" y="692"/>
                  </a:cubicBezTo>
                  <a:cubicBezTo>
                    <a:pt x="380" y="691"/>
                    <a:pt x="380" y="691"/>
                    <a:pt x="381" y="691"/>
                  </a:cubicBezTo>
                  <a:cubicBezTo>
                    <a:pt x="381" y="691"/>
                    <a:pt x="381" y="691"/>
                    <a:pt x="382" y="691"/>
                  </a:cubicBezTo>
                  <a:cubicBezTo>
                    <a:pt x="382" y="691"/>
                    <a:pt x="382" y="691"/>
                    <a:pt x="382" y="691"/>
                  </a:cubicBezTo>
                  <a:cubicBezTo>
                    <a:pt x="382" y="693"/>
                    <a:pt x="382" y="693"/>
                    <a:pt x="381" y="694"/>
                  </a:cubicBezTo>
                  <a:cubicBezTo>
                    <a:pt x="381" y="695"/>
                    <a:pt x="380" y="695"/>
                    <a:pt x="379" y="697"/>
                  </a:cubicBezTo>
                  <a:cubicBezTo>
                    <a:pt x="379" y="697"/>
                    <a:pt x="379" y="697"/>
                    <a:pt x="380" y="697"/>
                  </a:cubicBezTo>
                  <a:cubicBezTo>
                    <a:pt x="381" y="697"/>
                    <a:pt x="381" y="697"/>
                    <a:pt x="382" y="697"/>
                  </a:cubicBezTo>
                  <a:cubicBezTo>
                    <a:pt x="382" y="697"/>
                    <a:pt x="382" y="697"/>
                    <a:pt x="381" y="698"/>
                  </a:cubicBezTo>
                  <a:cubicBezTo>
                    <a:pt x="381" y="698"/>
                    <a:pt x="381" y="699"/>
                    <a:pt x="380" y="699"/>
                  </a:cubicBezTo>
                  <a:cubicBezTo>
                    <a:pt x="380" y="699"/>
                    <a:pt x="379" y="700"/>
                    <a:pt x="379" y="701"/>
                  </a:cubicBezTo>
                  <a:cubicBezTo>
                    <a:pt x="379" y="702"/>
                    <a:pt x="379" y="703"/>
                    <a:pt x="379" y="705"/>
                  </a:cubicBezTo>
                  <a:cubicBezTo>
                    <a:pt x="379" y="706"/>
                    <a:pt x="378" y="707"/>
                    <a:pt x="378" y="708"/>
                  </a:cubicBezTo>
                  <a:cubicBezTo>
                    <a:pt x="378" y="709"/>
                    <a:pt x="378" y="710"/>
                    <a:pt x="378" y="711"/>
                  </a:cubicBezTo>
                  <a:cubicBezTo>
                    <a:pt x="379" y="711"/>
                    <a:pt x="380" y="711"/>
                    <a:pt x="380" y="711"/>
                  </a:cubicBezTo>
                  <a:cubicBezTo>
                    <a:pt x="380" y="711"/>
                    <a:pt x="381" y="711"/>
                    <a:pt x="381" y="711"/>
                  </a:cubicBezTo>
                  <a:cubicBezTo>
                    <a:pt x="381" y="710"/>
                    <a:pt x="382" y="710"/>
                    <a:pt x="382" y="709"/>
                  </a:cubicBezTo>
                  <a:cubicBezTo>
                    <a:pt x="382" y="709"/>
                    <a:pt x="382" y="708"/>
                    <a:pt x="382" y="708"/>
                  </a:cubicBezTo>
                  <a:cubicBezTo>
                    <a:pt x="383" y="707"/>
                    <a:pt x="383" y="707"/>
                    <a:pt x="384" y="708"/>
                  </a:cubicBezTo>
                  <a:cubicBezTo>
                    <a:pt x="384" y="708"/>
                    <a:pt x="385" y="709"/>
                    <a:pt x="385" y="709"/>
                  </a:cubicBezTo>
                  <a:cubicBezTo>
                    <a:pt x="386" y="710"/>
                    <a:pt x="386" y="711"/>
                    <a:pt x="386" y="712"/>
                  </a:cubicBezTo>
                  <a:cubicBezTo>
                    <a:pt x="386" y="712"/>
                    <a:pt x="386" y="713"/>
                    <a:pt x="386" y="714"/>
                  </a:cubicBezTo>
                  <a:cubicBezTo>
                    <a:pt x="387" y="714"/>
                    <a:pt x="388" y="714"/>
                    <a:pt x="388" y="714"/>
                  </a:cubicBezTo>
                  <a:cubicBezTo>
                    <a:pt x="389" y="713"/>
                    <a:pt x="389" y="712"/>
                    <a:pt x="389" y="712"/>
                  </a:cubicBezTo>
                  <a:close/>
                  <a:moveTo>
                    <a:pt x="390" y="651"/>
                  </a:moveTo>
                  <a:cubicBezTo>
                    <a:pt x="390" y="651"/>
                    <a:pt x="389" y="651"/>
                    <a:pt x="388" y="651"/>
                  </a:cubicBezTo>
                  <a:cubicBezTo>
                    <a:pt x="388" y="651"/>
                    <a:pt x="387" y="651"/>
                    <a:pt x="387" y="651"/>
                  </a:cubicBezTo>
                  <a:cubicBezTo>
                    <a:pt x="387" y="651"/>
                    <a:pt x="387" y="652"/>
                    <a:pt x="387" y="652"/>
                  </a:cubicBezTo>
                  <a:cubicBezTo>
                    <a:pt x="388" y="653"/>
                    <a:pt x="388" y="653"/>
                    <a:pt x="389" y="652"/>
                  </a:cubicBezTo>
                  <a:cubicBezTo>
                    <a:pt x="389" y="653"/>
                    <a:pt x="389" y="653"/>
                    <a:pt x="389" y="653"/>
                  </a:cubicBezTo>
                  <a:cubicBezTo>
                    <a:pt x="389" y="653"/>
                    <a:pt x="390" y="653"/>
                    <a:pt x="391" y="653"/>
                  </a:cubicBezTo>
                  <a:cubicBezTo>
                    <a:pt x="392" y="652"/>
                    <a:pt x="391" y="651"/>
                    <a:pt x="390" y="651"/>
                  </a:cubicBezTo>
                  <a:close/>
                  <a:moveTo>
                    <a:pt x="393" y="628"/>
                  </a:moveTo>
                  <a:cubicBezTo>
                    <a:pt x="394" y="628"/>
                    <a:pt x="393" y="627"/>
                    <a:pt x="393" y="627"/>
                  </a:cubicBezTo>
                  <a:cubicBezTo>
                    <a:pt x="393" y="626"/>
                    <a:pt x="393" y="626"/>
                    <a:pt x="393" y="626"/>
                  </a:cubicBezTo>
                  <a:cubicBezTo>
                    <a:pt x="392" y="626"/>
                    <a:pt x="392" y="626"/>
                    <a:pt x="392" y="626"/>
                  </a:cubicBezTo>
                  <a:cubicBezTo>
                    <a:pt x="391" y="626"/>
                    <a:pt x="391" y="627"/>
                    <a:pt x="391" y="627"/>
                  </a:cubicBezTo>
                  <a:cubicBezTo>
                    <a:pt x="390" y="627"/>
                    <a:pt x="389" y="627"/>
                    <a:pt x="389" y="628"/>
                  </a:cubicBezTo>
                  <a:cubicBezTo>
                    <a:pt x="388" y="628"/>
                    <a:pt x="388" y="628"/>
                    <a:pt x="388" y="628"/>
                  </a:cubicBezTo>
                  <a:cubicBezTo>
                    <a:pt x="388" y="628"/>
                    <a:pt x="388" y="629"/>
                    <a:pt x="388" y="629"/>
                  </a:cubicBezTo>
                  <a:cubicBezTo>
                    <a:pt x="388" y="629"/>
                    <a:pt x="388" y="630"/>
                    <a:pt x="389" y="630"/>
                  </a:cubicBezTo>
                  <a:cubicBezTo>
                    <a:pt x="390" y="630"/>
                    <a:pt x="390" y="629"/>
                    <a:pt x="391" y="629"/>
                  </a:cubicBezTo>
                  <a:cubicBezTo>
                    <a:pt x="392" y="628"/>
                    <a:pt x="392" y="628"/>
                    <a:pt x="393" y="628"/>
                  </a:cubicBezTo>
                  <a:close/>
                  <a:moveTo>
                    <a:pt x="408" y="710"/>
                  </a:moveTo>
                  <a:cubicBezTo>
                    <a:pt x="409" y="710"/>
                    <a:pt x="409" y="710"/>
                    <a:pt x="408" y="710"/>
                  </a:cubicBezTo>
                  <a:cubicBezTo>
                    <a:pt x="408" y="710"/>
                    <a:pt x="408" y="710"/>
                    <a:pt x="408" y="710"/>
                  </a:cubicBezTo>
                  <a:cubicBezTo>
                    <a:pt x="408" y="710"/>
                    <a:pt x="408" y="710"/>
                    <a:pt x="408" y="710"/>
                  </a:cubicBezTo>
                  <a:cubicBezTo>
                    <a:pt x="407" y="710"/>
                    <a:pt x="407" y="710"/>
                    <a:pt x="407" y="710"/>
                  </a:cubicBezTo>
                  <a:cubicBezTo>
                    <a:pt x="407" y="710"/>
                    <a:pt x="407" y="710"/>
                    <a:pt x="406" y="711"/>
                  </a:cubicBezTo>
                  <a:cubicBezTo>
                    <a:pt x="406" y="711"/>
                    <a:pt x="405" y="712"/>
                    <a:pt x="404" y="712"/>
                  </a:cubicBezTo>
                  <a:cubicBezTo>
                    <a:pt x="403" y="712"/>
                    <a:pt x="403" y="712"/>
                    <a:pt x="402" y="712"/>
                  </a:cubicBezTo>
                  <a:cubicBezTo>
                    <a:pt x="401" y="712"/>
                    <a:pt x="401" y="711"/>
                    <a:pt x="400" y="711"/>
                  </a:cubicBezTo>
                  <a:cubicBezTo>
                    <a:pt x="400" y="711"/>
                    <a:pt x="400" y="710"/>
                    <a:pt x="399" y="710"/>
                  </a:cubicBezTo>
                  <a:cubicBezTo>
                    <a:pt x="399" y="710"/>
                    <a:pt x="399" y="711"/>
                    <a:pt x="398" y="711"/>
                  </a:cubicBezTo>
                  <a:cubicBezTo>
                    <a:pt x="398" y="711"/>
                    <a:pt x="398" y="711"/>
                    <a:pt x="398" y="711"/>
                  </a:cubicBezTo>
                  <a:cubicBezTo>
                    <a:pt x="398" y="711"/>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6" y="712"/>
                    <a:pt x="396" y="711"/>
                    <a:pt x="396" y="711"/>
                  </a:cubicBezTo>
                  <a:cubicBezTo>
                    <a:pt x="395" y="711"/>
                    <a:pt x="395" y="711"/>
                    <a:pt x="394" y="711"/>
                  </a:cubicBezTo>
                  <a:cubicBezTo>
                    <a:pt x="394" y="711"/>
                    <a:pt x="393" y="711"/>
                    <a:pt x="393" y="711"/>
                  </a:cubicBezTo>
                  <a:cubicBezTo>
                    <a:pt x="393" y="712"/>
                    <a:pt x="394" y="712"/>
                    <a:pt x="395" y="712"/>
                  </a:cubicBezTo>
                  <a:cubicBezTo>
                    <a:pt x="395" y="713"/>
                    <a:pt x="396" y="714"/>
                    <a:pt x="396" y="715"/>
                  </a:cubicBezTo>
                  <a:cubicBezTo>
                    <a:pt x="397" y="715"/>
                    <a:pt x="397" y="715"/>
                    <a:pt x="397" y="715"/>
                  </a:cubicBezTo>
                  <a:cubicBezTo>
                    <a:pt x="397" y="716"/>
                    <a:pt x="398" y="716"/>
                    <a:pt x="399" y="716"/>
                  </a:cubicBezTo>
                  <a:cubicBezTo>
                    <a:pt x="399" y="715"/>
                    <a:pt x="399" y="715"/>
                    <a:pt x="399" y="714"/>
                  </a:cubicBezTo>
                  <a:cubicBezTo>
                    <a:pt x="399" y="714"/>
                    <a:pt x="397" y="713"/>
                    <a:pt x="398" y="712"/>
                  </a:cubicBezTo>
                  <a:cubicBezTo>
                    <a:pt x="398" y="712"/>
                    <a:pt x="398" y="712"/>
                    <a:pt x="399" y="712"/>
                  </a:cubicBezTo>
                  <a:cubicBezTo>
                    <a:pt x="399" y="712"/>
                    <a:pt x="400" y="712"/>
                    <a:pt x="401" y="713"/>
                  </a:cubicBezTo>
                  <a:cubicBezTo>
                    <a:pt x="401" y="713"/>
                    <a:pt x="402" y="713"/>
                    <a:pt x="402" y="714"/>
                  </a:cubicBezTo>
                  <a:cubicBezTo>
                    <a:pt x="403" y="714"/>
                    <a:pt x="404" y="714"/>
                    <a:pt x="404" y="714"/>
                  </a:cubicBezTo>
                  <a:cubicBezTo>
                    <a:pt x="405" y="714"/>
                    <a:pt x="405" y="714"/>
                    <a:pt x="405" y="713"/>
                  </a:cubicBezTo>
                  <a:cubicBezTo>
                    <a:pt x="406" y="713"/>
                    <a:pt x="406" y="712"/>
                    <a:pt x="406" y="712"/>
                  </a:cubicBezTo>
                  <a:cubicBezTo>
                    <a:pt x="407" y="711"/>
                    <a:pt x="408" y="712"/>
                    <a:pt x="408" y="710"/>
                  </a:cubicBezTo>
                  <a:cubicBezTo>
                    <a:pt x="408" y="710"/>
                    <a:pt x="408" y="710"/>
                    <a:pt x="408" y="710"/>
                  </a:cubicBezTo>
                  <a:close/>
                  <a:moveTo>
                    <a:pt x="412" y="703"/>
                  </a:moveTo>
                  <a:cubicBezTo>
                    <a:pt x="412" y="702"/>
                    <a:pt x="412" y="702"/>
                    <a:pt x="411" y="702"/>
                  </a:cubicBezTo>
                  <a:cubicBezTo>
                    <a:pt x="410" y="701"/>
                    <a:pt x="410" y="701"/>
                    <a:pt x="410" y="700"/>
                  </a:cubicBezTo>
                  <a:cubicBezTo>
                    <a:pt x="410" y="700"/>
                    <a:pt x="409" y="700"/>
                    <a:pt x="409" y="700"/>
                  </a:cubicBezTo>
                  <a:cubicBezTo>
                    <a:pt x="409" y="699"/>
                    <a:pt x="408" y="700"/>
                    <a:pt x="407" y="701"/>
                  </a:cubicBezTo>
                  <a:cubicBezTo>
                    <a:pt x="407" y="701"/>
                    <a:pt x="407" y="701"/>
                    <a:pt x="406" y="701"/>
                  </a:cubicBezTo>
                  <a:cubicBezTo>
                    <a:pt x="405" y="701"/>
                    <a:pt x="405" y="701"/>
                    <a:pt x="404" y="702"/>
                  </a:cubicBezTo>
                  <a:cubicBezTo>
                    <a:pt x="404" y="702"/>
                    <a:pt x="404" y="702"/>
                    <a:pt x="404" y="702"/>
                  </a:cubicBezTo>
                  <a:cubicBezTo>
                    <a:pt x="404" y="702"/>
                    <a:pt x="404" y="702"/>
                    <a:pt x="404" y="703"/>
                  </a:cubicBezTo>
                  <a:cubicBezTo>
                    <a:pt x="404" y="703"/>
                    <a:pt x="404" y="703"/>
                    <a:pt x="404" y="703"/>
                  </a:cubicBezTo>
                  <a:cubicBezTo>
                    <a:pt x="405" y="703"/>
                    <a:pt x="405" y="703"/>
                    <a:pt x="406" y="703"/>
                  </a:cubicBezTo>
                  <a:cubicBezTo>
                    <a:pt x="406" y="703"/>
                    <a:pt x="407" y="703"/>
                    <a:pt x="408" y="703"/>
                  </a:cubicBezTo>
                  <a:cubicBezTo>
                    <a:pt x="408" y="703"/>
                    <a:pt x="408" y="703"/>
                    <a:pt x="408" y="703"/>
                  </a:cubicBezTo>
                  <a:cubicBezTo>
                    <a:pt x="409" y="702"/>
                    <a:pt x="409" y="703"/>
                    <a:pt x="409" y="703"/>
                  </a:cubicBezTo>
                  <a:cubicBezTo>
                    <a:pt x="410" y="704"/>
                    <a:pt x="410" y="704"/>
                    <a:pt x="411" y="704"/>
                  </a:cubicBezTo>
                  <a:cubicBezTo>
                    <a:pt x="411" y="704"/>
                    <a:pt x="411" y="704"/>
                    <a:pt x="411" y="704"/>
                  </a:cubicBezTo>
                  <a:cubicBezTo>
                    <a:pt x="412" y="704"/>
                    <a:pt x="412" y="704"/>
                    <a:pt x="412" y="704"/>
                  </a:cubicBezTo>
                  <a:cubicBezTo>
                    <a:pt x="412" y="704"/>
                    <a:pt x="412" y="704"/>
                    <a:pt x="412" y="703"/>
                  </a:cubicBezTo>
                  <a:close/>
                  <a:moveTo>
                    <a:pt x="412" y="691"/>
                  </a:moveTo>
                  <a:cubicBezTo>
                    <a:pt x="412" y="691"/>
                    <a:pt x="412" y="691"/>
                    <a:pt x="412" y="691"/>
                  </a:cubicBezTo>
                  <a:cubicBezTo>
                    <a:pt x="412" y="691"/>
                    <a:pt x="412" y="690"/>
                    <a:pt x="412" y="690"/>
                  </a:cubicBezTo>
                  <a:cubicBezTo>
                    <a:pt x="412" y="690"/>
                    <a:pt x="412" y="690"/>
                    <a:pt x="412" y="691"/>
                  </a:cubicBezTo>
                  <a:cubicBezTo>
                    <a:pt x="412" y="691"/>
                    <a:pt x="412" y="691"/>
                    <a:pt x="412" y="691"/>
                  </a:cubicBezTo>
                  <a:cubicBezTo>
                    <a:pt x="412" y="691"/>
                    <a:pt x="412" y="691"/>
                    <a:pt x="412" y="691"/>
                  </a:cubicBezTo>
                  <a:cubicBezTo>
                    <a:pt x="412" y="691"/>
                    <a:pt x="412" y="691"/>
                    <a:pt x="412" y="691"/>
                  </a:cubicBezTo>
                  <a:cubicBezTo>
                    <a:pt x="411" y="691"/>
                    <a:pt x="410" y="691"/>
                    <a:pt x="410" y="691"/>
                  </a:cubicBezTo>
                  <a:cubicBezTo>
                    <a:pt x="410" y="691"/>
                    <a:pt x="409" y="692"/>
                    <a:pt x="410" y="692"/>
                  </a:cubicBezTo>
                  <a:cubicBezTo>
                    <a:pt x="410" y="692"/>
                    <a:pt x="410" y="692"/>
                    <a:pt x="410" y="692"/>
                  </a:cubicBezTo>
                  <a:cubicBezTo>
                    <a:pt x="411" y="692"/>
                    <a:pt x="411" y="693"/>
                    <a:pt x="411" y="693"/>
                  </a:cubicBezTo>
                  <a:cubicBezTo>
                    <a:pt x="411" y="693"/>
                    <a:pt x="412" y="693"/>
                    <a:pt x="412" y="692"/>
                  </a:cubicBezTo>
                  <a:cubicBezTo>
                    <a:pt x="412" y="692"/>
                    <a:pt x="412" y="692"/>
                    <a:pt x="412" y="692"/>
                  </a:cubicBezTo>
                  <a:cubicBezTo>
                    <a:pt x="412" y="692"/>
                    <a:pt x="412" y="692"/>
                    <a:pt x="412" y="692"/>
                  </a:cubicBezTo>
                  <a:cubicBezTo>
                    <a:pt x="412" y="692"/>
                    <a:pt x="412" y="692"/>
                    <a:pt x="412" y="691"/>
                  </a:cubicBezTo>
                  <a:close/>
                  <a:moveTo>
                    <a:pt x="412" y="678"/>
                  </a:moveTo>
                  <a:cubicBezTo>
                    <a:pt x="412" y="678"/>
                    <a:pt x="412" y="677"/>
                    <a:pt x="412" y="677"/>
                  </a:cubicBezTo>
                  <a:cubicBezTo>
                    <a:pt x="411" y="677"/>
                    <a:pt x="411" y="678"/>
                    <a:pt x="411" y="678"/>
                  </a:cubicBezTo>
                  <a:cubicBezTo>
                    <a:pt x="411" y="678"/>
                    <a:pt x="410" y="678"/>
                    <a:pt x="409" y="678"/>
                  </a:cubicBezTo>
                  <a:cubicBezTo>
                    <a:pt x="409" y="677"/>
                    <a:pt x="408" y="678"/>
                    <a:pt x="407" y="677"/>
                  </a:cubicBezTo>
                  <a:cubicBezTo>
                    <a:pt x="406" y="677"/>
                    <a:pt x="405" y="677"/>
                    <a:pt x="405" y="678"/>
                  </a:cubicBezTo>
                  <a:cubicBezTo>
                    <a:pt x="404" y="678"/>
                    <a:pt x="403" y="678"/>
                    <a:pt x="403" y="679"/>
                  </a:cubicBezTo>
                  <a:cubicBezTo>
                    <a:pt x="404" y="679"/>
                    <a:pt x="404" y="679"/>
                    <a:pt x="404" y="679"/>
                  </a:cubicBezTo>
                  <a:cubicBezTo>
                    <a:pt x="404" y="679"/>
                    <a:pt x="404" y="679"/>
                    <a:pt x="404" y="679"/>
                  </a:cubicBezTo>
                  <a:cubicBezTo>
                    <a:pt x="404" y="680"/>
                    <a:pt x="404" y="680"/>
                    <a:pt x="404" y="680"/>
                  </a:cubicBezTo>
                  <a:cubicBezTo>
                    <a:pt x="406" y="680"/>
                    <a:pt x="407" y="679"/>
                    <a:pt x="409" y="680"/>
                  </a:cubicBezTo>
                  <a:cubicBezTo>
                    <a:pt x="409" y="680"/>
                    <a:pt x="411" y="680"/>
                    <a:pt x="411" y="679"/>
                  </a:cubicBezTo>
                  <a:cubicBezTo>
                    <a:pt x="412" y="679"/>
                    <a:pt x="413" y="679"/>
                    <a:pt x="412" y="678"/>
                  </a:cubicBezTo>
                  <a:close/>
                  <a:moveTo>
                    <a:pt x="414" y="663"/>
                  </a:moveTo>
                  <a:cubicBezTo>
                    <a:pt x="415" y="663"/>
                    <a:pt x="415" y="663"/>
                    <a:pt x="415" y="663"/>
                  </a:cubicBezTo>
                  <a:cubicBezTo>
                    <a:pt x="416" y="663"/>
                    <a:pt x="416" y="662"/>
                    <a:pt x="417" y="662"/>
                  </a:cubicBezTo>
                  <a:cubicBezTo>
                    <a:pt x="417" y="662"/>
                    <a:pt x="417" y="662"/>
                    <a:pt x="417" y="662"/>
                  </a:cubicBezTo>
                  <a:cubicBezTo>
                    <a:pt x="417" y="662"/>
                    <a:pt x="417" y="662"/>
                    <a:pt x="417" y="662"/>
                  </a:cubicBezTo>
                  <a:cubicBezTo>
                    <a:pt x="417" y="662"/>
                    <a:pt x="417" y="661"/>
                    <a:pt x="417" y="662"/>
                  </a:cubicBezTo>
                  <a:cubicBezTo>
                    <a:pt x="417" y="662"/>
                    <a:pt x="417" y="662"/>
                    <a:pt x="417" y="662"/>
                  </a:cubicBezTo>
                  <a:cubicBezTo>
                    <a:pt x="416" y="661"/>
                    <a:pt x="416" y="661"/>
                    <a:pt x="415" y="660"/>
                  </a:cubicBezTo>
                  <a:cubicBezTo>
                    <a:pt x="414" y="660"/>
                    <a:pt x="414" y="660"/>
                    <a:pt x="413" y="660"/>
                  </a:cubicBezTo>
                  <a:cubicBezTo>
                    <a:pt x="412" y="660"/>
                    <a:pt x="411" y="659"/>
                    <a:pt x="410" y="659"/>
                  </a:cubicBezTo>
                  <a:cubicBezTo>
                    <a:pt x="409" y="659"/>
                    <a:pt x="410" y="658"/>
                    <a:pt x="410" y="657"/>
                  </a:cubicBezTo>
                  <a:cubicBezTo>
                    <a:pt x="409" y="655"/>
                    <a:pt x="407" y="656"/>
                    <a:pt x="406" y="657"/>
                  </a:cubicBezTo>
                  <a:cubicBezTo>
                    <a:pt x="406" y="657"/>
                    <a:pt x="405" y="657"/>
                    <a:pt x="405" y="658"/>
                  </a:cubicBezTo>
                  <a:cubicBezTo>
                    <a:pt x="404" y="659"/>
                    <a:pt x="404" y="658"/>
                    <a:pt x="403" y="659"/>
                  </a:cubicBezTo>
                  <a:cubicBezTo>
                    <a:pt x="402" y="659"/>
                    <a:pt x="401" y="660"/>
                    <a:pt x="402" y="661"/>
                  </a:cubicBezTo>
                  <a:cubicBezTo>
                    <a:pt x="402" y="661"/>
                    <a:pt x="403" y="662"/>
                    <a:pt x="403" y="662"/>
                  </a:cubicBezTo>
                  <a:cubicBezTo>
                    <a:pt x="404" y="662"/>
                    <a:pt x="404" y="662"/>
                    <a:pt x="405" y="662"/>
                  </a:cubicBezTo>
                  <a:cubicBezTo>
                    <a:pt x="405" y="662"/>
                    <a:pt x="405" y="662"/>
                    <a:pt x="405" y="662"/>
                  </a:cubicBezTo>
                  <a:cubicBezTo>
                    <a:pt x="406" y="662"/>
                    <a:pt x="407" y="661"/>
                    <a:pt x="408" y="662"/>
                  </a:cubicBezTo>
                  <a:cubicBezTo>
                    <a:pt x="409" y="662"/>
                    <a:pt x="409" y="663"/>
                    <a:pt x="410" y="663"/>
                  </a:cubicBezTo>
                  <a:cubicBezTo>
                    <a:pt x="411" y="663"/>
                    <a:pt x="414" y="662"/>
                    <a:pt x="414" y="663"/>
                  </a:cubicBezTo>
                  <a:close/>
                  <a:moveTo>
                    <a:pt x="413" y="700"/>
                  </a:moveTo>
                  <a:cubicBezTo>
                    <a:pt x="413" y="700"/>
                    <a:pt x="413" y="701"/>
                    <a:pt x="414" y="701"/>
                  </a:cubicBezTo>
                  <a:cubicBezTo>
                    <a:pt x="414" y="701"/>
                    <a:pt x="415" y="702"/>
                    <a:pt x="415" y="702"/>
                  </a:cubicBezTo>
                  <a:cubicBezTo>
                    <a:pt x="415" y="702"/>
                    <a:pt x="415" y="702"/>
                    <a:pt x="415" y="702"/>
                  </a:cubicBezTo>
                  <a:cubicBezTo>
                    <a:pt x="415" y="703"/>
                    <a:pt x="415" y="703"/>
                    <a:pt x="415" y="703"/>
                  </a:cubicBezTo>
                  <a:cubicBezTo>
                    <a:pt x="416" y="703"/>
                    <a:pt x="416" y="703"/>
                    <a:pt x="417" y="702"/>
                  </a:cubicBezTo>
                  <a:cubicBezTo>
                    <a:pt x="417" y="702"/>
                    <a:pt x="417" y="701"/>
                    <a:pt x="417" y="701"/>
                  </a:cubicBezTo>
                  <a:cubicBezTo>
                    <a:pt x="418" y="701"/>
                    <a:pt x="418" y="700"/>
                    <a:pt x="418" y="700"/>
                  </a:cubicBezTo>
                  <a:cubicBezTo>
                    <a:pt x="418" y="700"/>
                    <a:pt x="417" y="700"/>
                    <a:pt x="417" y="699"/>
                  </a:cubicBezTo>
                  <a:cubicBezTo>
                    <a:pt x="417" y="699"/>
                    <a:pt x="417" y="698"/>
                    <a:pt x="417" y="698"/>
                  </a:cubicBezTo>
                  <a:cubicBezTo>
                    <a:pt x="416" y="697"/>
                    <a:pt x="415" y="698"/>
                    <a:pt x="415" y="698"/>
                  </a:cubicBezTo>
                  <a:cubicBezTo>
                    <a:pt x="414" y="698"/>
                    <a:pt x="414" y="699"/>
                    <a:pt x="413" y="700"/>
                  </a:cubicBezTo>
                  <a:close/>
                  <a:moveTo>
                    <a:pt x="429" y="708"/>
                  </a:moveTo>
                  <a:cubicBezTo>
                    <a:pt x="428" y="707"/>
                    <a:pt x="427" y="707"/>
                    <a:pt x="427" y="708"/>
                  </a:cubicBezTo>
                  <a:cubicBezTo>
                    <a:pt x="426" y="708"/>
                    <a:pt x="426" y="709"/>
                    <a:pt x="426" y="709"/>
                  </a:cubicBezTo>
                  <a:cubicBezTo>
                    <a:pt x="425" y="710"/>
                    <a:pt x="425" y="710"/>
                    <a:pt x="424" y="710"/>
                  </a:cubicBezTo>
                  <a:cubicBezTo>
                    <a:pt x="424" y="710"/>
                    <a:pt x="423" y="710"/>
                    <a:pt x="423" y="710"/>
                  </a:cubicBezTo>
                  <a:cubicBezTo>
                    <a:pt x="421" y="710"/>
                    <a:pt x="421" y="712"/>
                    <a:pt x="419" y="711"/>
                  </a:cubicBezTo>
                  <a:cubicBezTo>
                    <a:pt x="419" y="711"/>
                    <a:pt x="419" y="710"/>
                    <a:pt x="419" y="710"/>
                  </a:cubicBezTo>
                  <a:cubicBezTo>
                    <a:pt x="418" y="710"/>
                    <a:pt x="419" y="709"/>
                    <a:pt x="419" y="708"/>
                  </a:cubicBezTo>
                  <a:cubicBezTo>
                    <a:pt x="419" y="708"/>
                    <a:pt x="417" y="708"/>
                    <a:pt x="417" y="707"/>
                  </a:cubicBezTo>
                  <a:cubicBezTo>
                    <a:pt x="416" y="707"/>
                    <a:pt x="415" y="707"/>
                    <a:pt x="415" y="707"/>
                  </a:cubicBezTo>
                  <a:cubicBezTo>
                    <a:pt x="415" y="706"/>
                    <a:pt x="415" y="706"/>
                    <a:pt x="414" y="706"/>
                  </a:cubicBezTo>
                  <a:cubicBezTo>
                    <a:pt x="414" y="706"/>
                    <a:pt x="414" y="706"/>
                    <a:pt x="414" y="706"/>
                  </a:cubicBezTo>
                  <a:cubicBezTo>
                    <a:pt x="414" y="706"/>
                    <a:pt x="414" y="707"/>
                    <a:pt x="414" y="707"/>
                  </a:cubicBezTo>
                  <a:cubicBezTo>
                    <a:pt x="414" y="707"/>
                    <a:pt x="414" y="707"/>
                    <a:pt x="414" y="708"/>
                  </a:cubicBezTo>
                  <a:cubicBezTo>
                    <a:pt x="414" y="708"/>
                    <a:pt x="415" y="708"/>
                    <a:pt x="415" y="708"/>
                  </a:cubicBezTo>
                  <a:cubicBezTo>
                    <a:pt x="415" y="709"/>
                    <a:pt x="414" y="709"/>
                    <a:pt x="414" y="709"/>
                  </a:cubicBezTo>
                  <a:cubicBezTo>
                    <a:pt x="414" y="710"/>
                    <a:pt x="415" y="711"/>
                    <a:pt x="416" y="711"/>
                  </a:cubicBezTo>
                  <a:cubicBezTo>
                    <a:pt x="417" y="711"/>
                    <a:pt x="417" y="712"/>
                    <a:pt x="417" y="712"/>
                  </a:cubicBezTo>
                  <a:cubicBezTo>
                    <a:pt x="418" y="713"/>
                    <a:pt x="418" y="713"/>
                    <a:pt x="418" y="713"/>
                  </a:cubicBezTo>
                  <a:cubicBezTo>
                    <a:pt x="419" y="713"/>
                    <a:pt x="421" y="713"/>
                    <a:pt x="422" y="714"/>
                  </a:cubicBezTo>
                  <a:cubicBezTo>
                    <a:pt x="423" y="714"/>
                    <a:pt x="423" y="715"/>
                    <a:pt x="423" y="716"/>
                  </a:cubicBezTo>
                  <a:cubicBezTo>
                    <a:pt x="423" y="717"/>
                    <a:pt x="422" y="717"/>
                    <a:pt x="421" y="718"/>
                  </a:cubicBezTo>
                  <a:cubicBezTo>
                    <a:pt x="421" y="718"/>
                    <a:pt x="422" y="719"/>
                    <a:pt x="422" y="719"/>
                  </a:cubicBezTo>
                  <a:cubicBezTo>
                    <a:pt x="423" y="719"/>
                    <a:pt x="424" y="720"/>
                    <a:pt x="425" y="719"/>
                  </a:cubicBezTo>
                  <a:cubicBezTo>
                    <a:pt x="425" y="718"/>
                    <a:pt x="425" y="717"/>
                    <a:pt x="425" y="716"/>
                  </a:cubicBezTo>
                  <a:cubicBezTo>
                    <a:pt x="424" y="716"/>
                    <a:pt x="424" y="715"/>
                    <a:pt x="424" y="715"/>
                  </a:cubicBezTo>
                  <a:cubicBezTo>
                    <a:pt x="425" y="714"/>
                    <a:pt x="425" y="714"/>
                    <a:pt x="426" y="714"/>
                  </a:cubicBezTo>
                  <a:cubicBezTo>
                    <a:pt x="426" y="714"/>
                    <a:pt x="426" y="713"/>
                    <a:pt x="427" y="713"/>
                  </a:cubicBezTo>
                  <a:cubicBezTo>
                    <a:pt x="427" y="713"/>
                    <a:pt x="428" y="713"/>
                    <a:pt x="428" y="713"/>
                  </a:cubicBezTo>
                  <a:cubicBezTo>
                    <a:pt x="428" y="712"/>
                    <a:pt x="428" y="711"/>
                    <a:pt x="428" y="711"/>
                  </a:cubicBezTo>
                  <a:cubicBezTo>
                    <a:pt x="428" y="710"/>
                    <a:pt x="428" y="710"/>
                    <a:pt x="428" y="710"/>
                  </a:cubicBezTo>
                  <a:cubicBezTo>
                    <a:pt x="428" y="709"/>
                    <a:pt x="429" y="708"/>
                    <a:pt x="429" y="708"/>
                  </a:cubicBezTo>
                  <a:close/>
                  <a:moveTo>
                    <a:pt x="437" y="717"/>
                  </a:moveTo>
                  <a:cubicBezTo>
                    <a:pt x="437" y="716"/>
                    <a:pt x="437" y="715"/>
                    <a:pt x="436" y="715"/>
                  </a:cubicBezTo>
                  <a:cubicBezTo>
                    <a:pt x="436" y="714"/>
                    <a:pt x="436" y="714"/>
                    <a:pt x="436" y="715"/>
                  </a:cubicBezTo>
                  <a:cubicBezTo>
                    <a:pt x="435" y="715"/>
                    <a:pt x="435" y="715"/>
                    <a:pt x="435" y="716"/>
                  </a:cubicBezTo>
                  <a:cubicBezTo>
                    <a:pt x="435" y="716"/>
                    <a:pt x="435" y="717"/>
                    <a:pt x="434" y="717"/>
                  </a:cubicBezTo>
                  <a:cubicBezTo>
                    <a:pt x="433" y="718"/>
                    <a:pt x="430" y="718"/>
                    <a:pt x="430" y="720"/>
                  </a:cubicBezTo>
                  <a:cubicBezTo>
                    <a:pt x="430" y="720"/>
                    <a:pt x="431" y="720"/>
                    <a:pt x="431" y="720"/>
                  </a:cubicBezTo>
                  <a:cubicBezTo>
                    <a:pt x="431" y="720"/>
                    <a:pt x="431" y="720"/>
                    <a:pt x="431" y="720"/>
                  </a:cubicBezTo>
                  <a:cubicBezTo>
                    <a:pt x="431" y="720"/>
                    <a:pt x="431" y="720"/>
                    <a:pt x="431" y="720"/>
                  </a:cubicBezTo>
                  <a:cubicBezTo>
                    <a:pt x="432" y="720"/>
                    <a:pt x="433" y="720"/>
                    <a:pt x="434" y="720"/>
                  </a:cubicBezTo>
                  <a:cubicBezTo>
                    <a:pt x="434" y="719"/>
                    <a:pt x="435" y="719"/>
                    <a:pt x="436" y="718"/>
                  </a:cubicBezTo>
                  <a:cubicBezTo>
                    <a:pt x="436" y="718"/>
                    <a:pt x="436" y="717"/>
                    <a:pt x="437" y="717"/>
                  </a:cubicBezTo>
                  <a:cubicBezTo>
                    <a:pt x="437" y="717"/>
                    <a:pt x="437" y="717"/>
                    <a:pt x="437" y="717"/>
                  </a:cubicBezTo>
                  <a:close/>
                  <a:moveTo>
                    <a:pt x="442" y="716"/>
                  </a:moveTo>
                  <a:cubicBezTo>
                    <a:pt x="441" y="716"/>
                    <a:pt x="440" y="715"/>
                    <a:pt x="440" y="715"/>
                  </a:cubicBezTo>
                  <a:cubicBezTo>
                    <a:pt x="439" y="716"/>
                    <a:pt x="439" y="716"/>
                    <a:pt x="439" y="717"/>
                  </a:cubicBezTo>
                  <a:cubicBezTo>
                    <a:pt x="439" y="717"/>
                    <a:pt x="438" y="718"/>
                    <a:pt x="438" y="718"/>
                  </a:cubicBezTo>
                  <a:cubicBezTo>
                    <a:pt x="437" y="718"/>
                    <a:pt x="437" y="719"/>
                    <a:pt x="438" y="719"/>
                  </a:cubicBezTo>
                  <a:cubicBezTo>
                    <a:pt x="438" y="719"/>
                    <a:pt x="438" y="719"/>
                    <a:pt x="438" y="719"/>
                  </a:cubicBezTo>
                  <a:cubicBezTo>
                    <a:pt x="438" y="719"/>
                    <a:pt x="438" y="719"/>
                    <a:pt x="438" y="719"/>
                  </a:cubicBezTo>
                  <a:cubicBezTo>
                    <a:pt x="439" y="719"/>
                    <a:pt x="440" y="720"/>
                    <a:pt x="441" y="720"/>
                  </a:cubicBezTo>
                  <a:cubicBezTo>
                    <a:pt x="442" y="719"/>
                    <a:pt x="442" y="718"/>
                    <a:pt x="442" y="716"/>
                  </a:cubicBezTo>
                  <a:close/>
                  <a:moveTo>
                    <a:pt x="451" y="712"/>
                  </a:moveTo>
                  <a:cubicBezTo>
                    <a:pt x="452" y="712"/>
                    <a:pt x="452" y="712"/>
                    <a:pt x="452" y="711"/>
                  </a:cubicBezTo>
                  <a:cubicBezTo>
                    <a:pt x="452" y="711"/>
                    <a:pt x="451" y="711"/>
                    <a:pt x="451" y="711"/>
                  </a:cubicBezTo>
                  <a:cubicBezTo>
                    <a:pt x="451" y="710"/>
                    <a:pt x="451" y="710"/>
                    <a:pt x="451" y="710"/>
                  </a:cubicBezTo>
                  <a:cubicBezTo>
                    <a:pt x="450" y="710"/>
                    <a:pt x="450" y="709"/>
                    <a:pt x="450" y="709"/>
                  </a:cubicBezTo>
                  <a:cubicBezTo>
                    <a:pt x="450" y="709"/>
                    <a:pt x="449" y="709"/>
                    <a:pt x="449" y="709"/>
                  </a:cubicBezTo>
                  <a:cubicBezTo>
                    <a:pt x="448" y="709"/>
                    <a:pt x="449" y="708"/>
                    <a:pt x="450" y="708"/>
                  </a:cubicBezTo>
                  <a:cubicBezTo>
                    <a:pt x="451" y="708"/>
                    <a:pt x="452" y="709"/>
                    <a:pt x="454" y="708"/>
                  </a:cubicBezTo>
                  <a:cubicBezTo>
                    <a:pt x="454" y="708"/>
                    <a:pt x="455" y="708"/>
                    <a:pt x="454" y="707"/>
                  </a:cubicBezTo>
                  <a:cubicBezTo>
                    <a:pt x="454" y="706"/>
                    <a:pt x="455" y="706"/>
                    <a:pt x="455" y="705"/>
                  </a:cubicBezTo>
                  <a:cubicBezTo>
                    <a:pt x="455" y="705"/>
                    <a:pt x="455" y="705"/>
                    <a:pt x="455" y="705"/>
                  </a:cubicBezTo>
                  <a:cubicBezTo>
                    <a:pt x="455" y="705"/>
                    <a:pt x="455" y="705"/>
                    <a:pt x="455" y="705"/>
                  </a:cubicBezTo>
                  <a:cubicBezTo>
                    <a:pt x="455" y="705"/>
                    <a:pt x="454" y="705"/>
                    <a:pt x="454" y="705"/>
                  </a:cubicBezTo>
                  <a:cubicBezTo>
                    <a:pt x="454" y="705"/>
                    <a:pt x="454" y="705"/>
                    <a:pt x="454" y="705"/>
                  </a:cubicBezTo>
                  <a:cubicBezTo>
                    <a:pt x="453" y="707"/>
                    <a:pt x="451" y="706"/>
                    <a:pt x="450" y="706"/>
                  </a:cubicBezTo>
                  <a:cubicBezTo>
                    <a:pt x="449" y="707"/>
                    <a:pt x="447" y="707"/>
                    <a:pt x="446" y="708"/>
                  </a:cubicBezTo>
                  <a:cubicBezTo>
                    <a:pt x="445" y="708"/>
                    <a:pt x="444" y="707"/>
                    <a:pt x="443" y="708"/>
                  </a:cubicBezTo>
                  <a:cubicBezTo>
                    <a:pt x="442" y="708"/>
                    <a:pt x="443" y="709"/>
                    <a:pt x="443" y="709"/>
                  </a:cubicBezTo>
                  <a:cubicBezTo>
                    <a:pt x="443" y="709"/>
                    <a:pt x="443" y="709"/>
                    <a:pt x="443" y="709"/>
                  </a:cubicBezTo>
                  <a:cubicBezTo>
                    <a:pt x="444" y="709"/>
                    <a:pt x="444" y="710"/>
                    <a:pt x="445" y="710"/>
                  </a:cubicBezTo>
                  <a:cubicBezTo>
                    <a:pt x="445" y="710"/>
                    <a:pt x="446" y="710"/>
                    <a:pt x="446" y="710"/>
                  </a:cubicBezTo>
                  <a:cubicBezTo>
                    <a:pt x="446" y="711"/>
                    <a:pt x="447" y="711"/>
                    <a:pt x="448" y="711"/>
                  </a:cubicBezTo>
                  <a:cubicBezTo>
                    <a:pt x="448" y="712"/>
                    <a:pt x="448" y="712"/>
                    <a:pt x="449" y="712"/>
                  </a:cubicBezTo>
                  <a:cubicBezTo>
                    <a:pt x="450" y="713"/>
                    <a:pt x="451" y="713"/>
                    <a:pt x="451" y="712"/>
                  </a:cubicBezTo>
                  <a:close/>
                  <a:moveTo>
                    <a:pt x="460" y="720"/>
                  </a:moveTo>
                  <a:cubicBezTo>
                    <a:pt x="459" y="719"/>
                    <a:pt x="458" y="718"/>
                    <a:pt x="459" y="717"/>
                  </a:cubicBezTo>
                  <a:cubicBezTo>
                    <a:pt x="459" y="717"/>
                    <a:pt x="459" y="716"/>
                    <a:pt x="459" y="716"/>
                  </a:cubicBezTo>
                  <a:cubicBezTo>
                    <a:pt x="459" y="715"/>
                    <a:pt x="459" y="715"/>
                    <a:pt x="458" y="714"/>
                  </a:cubicBezTo>
                  <a:cubicBezTo>
                    <a:pt x="458" y="714"/>
                    <a:pt x="458" y="714"/>
                    <a:pt x="458" y="714"/>
                  </a:cubicBezTo>
                  <a:cubicBezTo>
                    <a:pt x="458" y="714"/>
                    <a:pt x="456" y="714"/>
                    <a:pt x="456" y="714"/>
                  </a:cubicBezTo>
                  <a:cubicBezTo>
                    <a:pt x="455" y="715"/>
                    <a:pt x="455" y="714"/>
                    <a:pt x="455" y="715"/>
                  </a:cubicBezTo>
                  <a:cubicBezTo>
                    <a:pt x="454" y="716"/>
                    <a:pt x="454" y="716"/>
                    <a:pt x="453" y="716"/>
                  </a:cubicBezTo>
                  <a:cubicBezTo>
                    <a:pt x="453" y="717"/>
                    <a:pt x="453" y="717"/>
                    <a:pt x="453" y="717"/>
                  </a:cubicBezTo>
                  <a:cubicBezTo>
                    <a:pt x="453" y="718"/>
                    <a:pt x="453" y="719"/>
                    <a:pt x="452" y="719"/>
                  </a:cubicBezTo>
                  <a:cubicBezTo>
                    <a:pt x="452" y="720"/>
                    <a:pt x="450" y="720"/>
                    <a:pt x="450" y="721"/>
                  </a:cubicBezTo>
                  <a:cubicBezTo>
                    <a:pt x="451" y="722"/>
                    <a:pt x="451" y="722"/>
                    <a:pt x="451" y="722"/>
                  </a:cubicBezTo>
                  <a:cubicBezTo>
                    <a:pt x="452" y="722"/>
                    <a:pt x="452" y="723"/>
                    <a:pt x="452" y="723"/>
                  </a:cubicBezTo>
                  <a:cubicBezTo>
                    <a:pt x="451" y="724"/>
                    <a:pt x="450" y="724"/>
                    <a:pt x="451" y="725"/>
                  </a:cubicBezTo>
                  <a:cubicBezTo>
                    <a:pt x="451" y="726"/>
                    <a:pt x="452" y="725"/>
                    <a:pt x="453" y="726"/>
                  </a:cubicBezTo>
                  <a:cubicBezTo>
                    <a:pt x="454" y="726"/>
                    <a:pt x="453" y="727"/>
                    <a:pt x="454" y="727"/>
                  </a:cubicBezTo>
                  <a:cubicBezTo>
                    <a:pt x="454" y="728"/>
                    <a:pt x="454" y="728"/>
                    <a:pt x="455" y="728"/>
                  </a:cubicBezTo>
                  <a:cubicBezTo>
                    <a:pt x="455" y="728"/>
                    <a:pt x="455" y="728"/>
                    <a:pt x="455" y="728"/>
                  </a:cubicBezTo>
                  <a:cubicBezTo>
                    <a:pt x="455" y="728"/>
                    <a:pt x="456" y="727"/>
                    <a:pt x="456" y="727"/>
                  </a:cubicBezTo>
                  <a:cubicBezTo>
                    <a:pt x="456" y="728"/>
                    <a:pt x="457" y="727"/>
                    <a:pt x="458" y="727"/>
                  </a:cubicBezTo>
                  <a:cubicBezTo>
                    <a:pt x="459" y="727"/>
                    <a:pt x="459" y="725"/>
                    <a:pt x="459" y="724"/>
                  </a:cubicBezTo>
                  <a:cubicBezTo>
                    <a:pt x="459" y="723"/>
                    <a:pt x="459" y="723"/>
                    <a:pt x="459" y="722"/>
                  </a:cubicBezTo>
                  <a:cubicBezTo>
                    <a:pt x="459" y="722"/>
                    <a:pt x="459" y="721"/>
                    <a:pt x="459" y="721"/>
                  </a:cubicBezTo>
                  <a:cubicBezTo>
                    <a:pt x="459" y="720"/>
                    <a:pt x="460" y="720"/>
                    <a:pt x="460" y="720"/>
                  </a:cubicBezTo>
                  <a:close/>
                  <a:moveTo>
                    <a:pt x="463" y="707"/>
                  </a:moveTo>
                  <a:cubicBezTo>
                    <a:pt x="463" y="707"/>
                    <a:pt x="463" y="707"/>
                    <a:pt x="463" y="707"/>
                  </a:cubicBezTo>
                  <a:cubicBezTo>
                    <a:pt x="463" y="707"/>
                    <a:pt x="459" y="707"/>
                    <a:pt x="459" y="707"/>
                  </a:cubicBezTo>
                  <a:cubicBezTo>
                    <a:pt x="459" y="706"/>
                    <a:pt x="459" y="706"/>
                    <a:pt x="459" y="706"/>
                  </a:cubicBezTo>
                  <a:cubicBezTo>
                    <a:pt x="458" y="706"/>
                    <a:pt x="457" y="706"/>
                    <a:pt x="457" y="707"/>
                  </a:cubicBezTo>
                  <a:cubicBezTo>
                    <a:pt x="456" y="707"/>
                    <a:pt x="456" y="707"/>
                    <a:pt x="456" y="707"/>
                  </a:cubicBezTo>
                  <a:cubicBezTo>
                    <a:pt x="456" y="707"/>
                    <a:pt x="456" y="707"/>
                    <a:pt x="456" y="707"/>
                  </a:cubicBezTo>
                  <a:cubicBezTo>
                    <a:pt x="456" y="707"/>
                    <a:pt x="456" y="708"/>
                    <a:pt x="457" y="708"/>
                  </a:cubicBezTo>
                  <a:cubicBezTo>
                    <a:pt x="457" y="708"/>
                    <a:pt x="457" y="708"/>
                    <a:pt x="457" y="708"/>
                  </a:cubicBezTo>
                  <a:cubicBezTo>
                    <a:pt x="457" y="708"/>
                    <a:pt x="457" y="708"/>
                    <a:pt x="457" y="708"/>
                  </a:cubicBezTo>
                  <a:cubicBezTo>
                    <a:pt x="457" y="708"/>
                    <a:pt x="457" y="708"/>
                    <a:pt x="457" y="708"/>
                  </a:cubicBezTo>
                  <a:cubicBezTo>
                    <a:pt x="458" y="708"/>
                    <a:pt x="458" y="708"/>
                    <a:pt x="459" y="708"/>
                  </a:cubicBezTo>
                  <a:cubicBezTo>
                    <a:pt x="459" y="708"/>
                    <a:pt x="459" y="709"/>
                    <a:pt x="459" y="709"/>
                  </a:cubicBezTo>
                  <a:cubicBezTo>
                    <a:pt x="459" y="709"/>
                    <a:pt x="459" y="709"/>
                    <a:pt x="459" y="710"/>
                  </a:cubicBezTo>
                  <a:cubicBezTo>
                    <a:pt x="460" y="710"/>
                    <a:pt x="460" y="710"/>
                    <a:pt x="460" y="710"/>
                  </a:cubicBezTo>
                  <a:cubicBezTo>
                    <a:pt x="461" y="709"/>
                    <a:pt x="461" y="709"/>
                    <a:pt x="461" y="709"/>
                  </a:cubicBezTo>
                  <a:cubicBezTo>
                    <a:pt x="462" y="709"/>
                    <a:pt x="462" y="709"/>
                    <a:pt x="463" y="708"/>
                  </a:cubicBezTo>
                  <a:cubicBezTo>
                    <a:pt x="463" y="708"/>
                    <a:pt x="463" y="708"/>
                    <a:pt x="463" y="707"/>
                  </a:cubicBezTo>
                  <a:close/>
                  <a:moveTo>
                    <a:pt x="469" y="701"/>
                  </a:moveTo>
                  <a:cubicBezTo>
                    <a:pt x="469" y="701"/>
                    <a:pt x="470" y="701"/>
                    <a:pt x="471" y="701"/>
                  </a:cubicBezTo>
                  <a:cubicBezTo>
                    <a:pt x="471" y="701"/>
                    <a:pt x="472" y="701"/>
                    <a:pt x="473" y="701"/>
                  </a:cubicBezTo>
                  <a:cubicBezTo>
                    <a:pt x="473" y="701"/>
                    <a:pt x="474" y="700"/>
                    <a:pt x="474" y="700"/>
                  </a:cubicBezTo>
                  <a:cubicBezTo>
                    <a:pt x="474" y="700"/>
                    <a:pt x="474" y="699"/>
                    <a:pt x="474" y="699"/>
                  </a:cubicBezTo>
                  <a:cubicBezTo>
                    <a:pt x="473" y="699"/>
                    <a:pt x="471" y="699"/>
                    <a:pt x="470" y="699"/>
                  </a:cubicBezTo>
                  <a:cubicBezTo>
                    <a:pt x="470" y="699"/>
                    <a:pt x="469" y="699"/>
                    <a:pt x="469" y="700"/>
                  </a:cubicBezTo>
                  <a:cubicBezTo>
                    <a:pt x="468" y="700"/>
                    <a:pt x="467" y="699"/>
                    <a:pt x="466" y="698"/>
                  </a:cubicBezTo>
                  <a:cubicBezTo>
                    <a:pt x="466" y="698"/>
                    <a:pt x="466" y="697"/>
                    <a:pt x="465" y="697"/>
                  </a:cubicBezTo>
                  <a:cubicBezTo>
                    <a:pt x="464" y="697"/>
                    <a:pt x="462" y="697"/>
                    <a:pt x="461" y="696"/>
                  </a:cubicBezTo>
                  <a:cubicBezTo>
                    <a:pt x="459" y="695"/>
                    <a:pt x="458" y="695"/>
                    <a:pt x="456" y="696"/>
                  </a:cubicBezTo>
                  <a:cubicBezTo>
                    <a:pt x="455" y="697"/>
                    <a:pt x="454" y="697"/>
                    <a:pt x="453" y="698"/>
                  </a:cubicBezTo>
                  <a:cubicBezTo>
                    <a:pt x="453" y="698"/>
                    <a:pt x="452" y="699"/>
                    <a:pt x="451" y="699"/>
                  </a:cubicBezTo>
                  <a:cubicBezTo>
                    <a:pt x="451" y="699"/>
                    <a:pt x="450" y="699"/>
                    <a:pt x="449" y="700"/>
                  </a:cubicBezTo>
                  <a:cubicBezTo>
                    <a:pt x="449" y="700"/>
                    <a:pt x="448" y="700"/>
                    <a:pt x="447" y="700"/>
                  </a:cubicBezTo>
                  <a:cubicBezTo>
                    <a:pt x="446" y="700"/>
                    <a:pt x="445" y="699"/>
                    <a:pt x="444" y="699"/>
                  </a:cubicBezTo>
                  <a:cubicBezTo>
                    <a:pt x="443" y="699"/>
                    <a:pt x="442" y="699"/>
                    <a:pt x="441" y="699"/>
                  </a:cubicBezTo>
                  <a:cubicBezTo>
                    <a:pt x="441" y="699"/>
                    <a:pt x="440" y="698"/>
                    <a:pt x="439" y="699"/>
                  </a:cubicBezTo>
                  <a:cubicBezTo>
                    <a:pt x="439" y="699"/>
                    <a:pt x="439" y="699"/>
                    <a:pt x="439" y="699"/>
                  </a:cubicBezTo>
                  <a:cubicBezTo>
                    <a:pt x="438" y="700"/>
                    <a:pt x="438" y="700"/>
                    <a:pt x="437" y="700"/>
                  </a:cubicBezTo>
                  <a:cubicBezTo>
                    <a:pt x="437" y="701"/>
                    <a:pt x="437" y="701"/>
                    <a:pt x="436" y="701"/>
                  </a:cubicBezTo>
                  <a:cubicBezTo>
                    <a:pt x="436" y="701"/>
                    <a:pt x="436" y="701"/>
                    <a:pt x="436" y="701"/>
                  </a:cubicBezTo>
                  <a:cubicBezTo>
                    <a:pt x="435" y="702"/>
                    <a:pt x="435" y="701"/>
                    <a:pt x="434" y="701"/>
                  </a:cubicBezTo>
                  <a:cubicBezTo>
                    <a:pt x="434" y="700"/>
                    <a:pt x="433" y="701"/>
                    <a:pt x="433" y="701"/>
                  </a:cubicBezTo>
                  <a:cubicBezTo>
                    <a:pt x="433" y="701"/>
                    <a:pt x="433" y="700"/>
                    <a:pt x="433" y="700"/>
                  </a:cubicBezTo>
                  <a:cubicBezTo>
                    <a:pt x="433" y="700"/>
                    <a:pt x="433" y="700"/>
                    <a:pt x="432" y="700"/>
                  </a:cubicBezTo>
                  <a:cubicBezTo>
                    <a:pt x="432" y="699"/>
                    <a:pt x="430" y="699"/>
                    <a:pt x="429" y="698"/>
                  </a:cubicBezTo>
                  <a:cubicBezTo>
                    <a:pt x="429" y="698"/>
                    <a:pt x="429" y="698"/>
                    <a:pt x="429" y="697"/>
                  </a:cubicBezTo>
                  <a:cubicBezTo>
                    <a:pt x="429" y="697"/>
                    <a:pt x="428" y="696"/>
                    <a:pt x="428" y="696"/>
                  </a:cubicBezTo>
                  <a:cubicBezTo>
                    <a:pt x="429" y="696"/>
                    <a:pt x="429" y="696"/>
                    <a:pt x="429" y="695"/>
                  </a:cubicBezTo>
                  <a:cubicBezTo>
                    <a:pt x="429" y="695"/>
                    <a:pt x="429" y="695"/>
                    <a:pt x="429" y="694"/>
                  </a:cubicBezTo>
                  <a:cubicBezTo>
                    <a:pt x="429" y="694"/>
                    <a:pt x="429" y="694"/>
                    <a:pt x="429" y="694"/>
                  </a:cubicBezTo>
                  <a:cubicBezTo>
                    <a:pt x="429" y="694"/>
                    <a:pt x="429" y="694"/>
                    <a:pt x="429" y="694"/>
                  </a:cubicBezTo>
                  <a:cubicBezTo>
                    <a:pt x="429" y="693"/>
                    <a:pt x="430" y="692"/>
                    <a:pt x="430" y="692"/>
                  </a:cubicBezTo>
                  <a:cubicBezTo>
                    <a:pt x="430" y="691"/>
                    <a:pt x="431" y="690"/>
                    <a:pt x="430" y="690"/>
                  </a:cubicBezTo>
                  <a:cubicBezTo>
                    <a:pt x="429" y="690"/>
                    <a:pt x="428" y="690"/>
                    <a:pt x="428" y="691"/>
                  </a:cubicBezTo>
                  <a:cubicBezTo>
                    <a:pt x="427" y="691"/>
                    <a:pt x="428" y="692"/>
                    <a:pt x="427" y="692"/>
                  </a:cubicBezTo>
                  <a:cubicBezTo>
                    <a:pt x="427" y="693"/>
                    <a:pt x="427" y="694"/>
                    <a:pt x="427" y="695"/>
                  </a:cubicBezTo>
                  <a:cubicBezTo>
                    <a:pt x="426" y="696"/>
                    <a:pt x="426" y="697"/>
                    <a:pt x="426" y="698"/>
                  </a:cubicBezTo>
                  <a:cubicBezTo>
                    <a:pt x="427" y="699"/>
                    <a:pt x="428" y="698"/>
                    <a:pt x="428" y="698"/>
                  </a:cubicBezTo>
                  <a:cubicBezTo>
                    <a:pt x="429" y="698"/>
                    <a:pt x="429" y="699"/>
                    <a:pt x="429" y="700"/>
                  </a:cubicBezTo>
                  <a:cubicBezTo>
                    <a:pt x="429" y="700"/>
                    <a:pt x="429" y="700"/>
                    <a:pt x="429" y="701"/>
                  </a:cubicBezTo>
                  <a:cubicBezTo>
                    <a:pt x="430" y="701"/>
                    <a:pt x="430" y="701"/>
                    <a:pt x="431" y="702"/>
                  </a:cubicBezTo>
                  <a:cubicBezTo>
                    <a:pt x="431" y="702"/>
                    <a:pt x="434" y="703"/>
                    <a:pt x="433" y="704"/>
                  </a:cubicBezTo>
                  <a:cubicBezTo>
                    <a:pt x="433" y="704"/>
                    <a:pt x="433" y="704"/>
                    <a:pt x="433" y="704"/>
                  </a:cubicBezTo>
                  <a:cubicBezTo>
                    <a:pt x="433" y="705"/>
                    <a:pt x="434" y="705"/>
                    <a:pt x="435" y="705"/>
                  </a:cubicBezTo>
                  <a:cubicBezTo>
                    <a:pt x="435" y="705"/>
                    <a:pt x="435" y="704"/>
                    <a:pt x="436" y="704"/>
                  </a:cubicBezTo>
                  <a:cubicBezTo>
                    <a:pt x="436" y="704"/>
                    <a:pt x="437" y="704"/>
                    <a:pt x="438" y="704"/>
                  </a:cubicBezTo>
                  <a:cubicBezTo>
                    <a:pt x="439" y="704"/>
                    <a:pt x="439" y="703"/>
                    <a:pt x="440" y="703"/>
                  </a:cubicBezTo>
                  <a:cubicBezTo>
                    <a:pt x="443" y="702"/>
                    <a:pt x="445" y="702"/>
                    <a:pt x="447" y="701"/>
                  </a:cubicBezTo>
                  <a:cubicBezTo>
                    <a:pt x="448" y="701"/>
                    <a:pt x="448" y="701"/>
                    <a:pt x="449" y="700"/>
                  </a:cubicBezTo>
                  <a:cubicBezTo>
                    <a:pt x="450" y="700"/>
                    <a:pt x="451" y="700"/>
                    <a:pt x="452" y="699"/>
                  </a:cubicBezTo>
                  <a:cubicBezTo>
                    <a:pt x="452" y="699"/>
                    <a:pt x="453" y="699"/>
                    <a:pt x="453" y="699"/>
                  </a:cubicBezTo>
                  <a:cubicBezTo>
                    <a:pt x="454" y="698"/>
                    <a:pt x="455" y="698"/>
                    <a:pt x="456" y="697"/>
                  </a:cubicBezTo>
                  <a:cubicBezTo>
                    <a:pt x="456" y="697"/>
                    <a:pt x="457" y="697"/>
                    <a:pt x="457" y="698"/>
                  </a:cubicBezTo>
                  <a:cubicBezTo>
                    <a:pt x="457" y="698"/>
                    <a:pt x="458" y="698"/>
                    <a:pt x="458" y="698"/>
                  </a:cubicBezTo>
                  <a:cubicBezTo>
                    <a:pt x="458" y="698"/>
                    <a:pt x="459" y="698"/>
                    <a:pt x="460" y="698"/>
                  </a:cubicBezTo>
                  <a:cubicBezTo>
                    <a:pt x="460" y="698"/>
                    <a:pt x="461" y="698"/>
                    <a:pt x="461" y="698"/>
                  </a:cubicBezTo>
                  <a:cubicBezTo>
                    <a:pt x="461" y="699"/>
                    <a:pt x="462" y="698"/>
                    <a:pt x="463" y="698"/>
                  </a:cubicBezTo>
                  <a:cubicBezTo>
                    <a:pt x="464" y="698"/>
                    <a:pt x="466" y="699"/>
                    <a:pt x="467" y="700"/>
                  </a:cubicBezTo>
                  <a:cubicBezTo>
                    <a:pt x="467" y="700"/>
                    <a:pt x="468" y="701"/>
                    <a:pt x="469" y="701"/>
                  </a:cubicBezTo>
                  <a:close/>
                  <a:moveTo>
                    <a:pt x="472" y="706"/>
                  </a:moveTo>
                  <a:cubicBezTo>
                    <a:pt x="472" y="706"/>
                    <a:pt x="472" y="706"/>
                    <a:pt x="472" y="706"/>
                  </a:cubicBezTo>
                  <a:cubicBezTo>
                    <a:pt x="472" y="706"/>
                    <a:pt x="472" y="706"/>
                    <a:pt x="471" y="706"/>
                  </a:cubicBezTo>
                  <a:cubicBezTo>
                    <a:pt x="471" y="706"/>
                    <a:pt x="471" y="706"/>
                    <a:pt x="471" y="706"/>
                  </a:cubicBezTo>
                  <a:cubicBezTo>
                    <a:pt x="471" y="706"/>
                    <a:pt x="471" y="706"/>
                    <a:pt x="471" y="706"/>
                  </a:cubicBezTo>
                  <a:cubicBezTo>
                    <a:pt x="471" y="706"/>
                    <a:pt x="471" y="706"/>
                    <a:pt x="470" y="706"/>
                  </a:cubicBezTo>
                  <a:cubicBezTo>
                    <a:pt x="470" y="706"/>
                    <a:pt x="469" y="706"/>
                    <a:pt x="469" y="707"/>
                  </a:cubicBezTo>
                  <a:cubicBezTo>
                    <a:pt x="469" y="707"/>
                    <a:pt x="469" y="708"/>
                    <a:pt x="470" y="708"/>
                  </a:cubicBezTo>
                  <a:cubicBezTo>
                    <a:pt x="470" y="708"/>
                    <a:pt x="471" y="708"/>
                    <a:pt x="472" y="708"/>
                  </a:cubicBezTo>
                  <a:cubicBezTo>
                    <a:pt x="472" y="708"/>
                    <a:pt x="472" y="708"/>
                    <a:pt x="472" y="708"/>
                  </a:cubicBezTo>
                  <a:cubicBezTo>
                    <a:pt x="472" y="708"/>
                    <a:pt x="472" y="707"/>
                    <a:pt x="472" y="707"/>
                  </a:cubicBezTo>
                  <a:cubicBezTo>
                    <a:pt x="472" y="707"/>
                    <a:pt x="472" y="707"/>
                    <a:pt x="472" y="707"/>
                  </a:cubicBezTo>
                  <a:cubicBezTo>
                    <a:pt x="472" y="707"/>
                    <a:pt x="472" y="707"/>
                    <a:pt x="472" y="706"/>
                  </a:cubicBezTo>
                  <a:close/>
                  <a:moveTo>
                    <a:pt x="474" y="722"/>
                  </a:moveTo>
                  <a:cubicBezTo>
                    <a:pt x="474" y="722"/>
                    <a:pt x="474" y="722"/>
                    <a:pt x="474" y="722"/>
                  </a:cubicBezTo>
                  <a:cubicBezTo>
                    <a:pt x="474" y="721"/>
                    <a:pt x="474" y="721"/>
                    <a:pt x="474" y="721"/>
                  </a:cubicBezTo>
                  <a:cubicBezTo>
                    <a:pt x="473" y="722"/>
                    <a:pt x="473" y="722"/>
                    <a:pt x="472" y="722"/>
                  </a:cubicBezTo>
                  <a:cubicBezTo>
                    <a:pt x="471" y="723"/>
                    <a:pt x="471" y="724"/>
                    <a:pt x="470" y="725"/>
                  </a:cubicBezTo>
                  <a:cubicBezTo>
                    <a:pt x="470" y="725"/>
                    <a:pt x="467" y="728"/>
                    <a:pt x="468" y="728"/>
                  </a:cubicBezTo>
                  <a:cubicBezTo>
                    <a:pt x="470" y="728"/>
                    <a:pt x="471" y="726"/>
                    <a:pt x="472" y="725"/>
                  </a:cubicBezTo>
                  <a:cubicBezTo>
                    <a:pt x="473" y="724"/>
                    <a:pt x="475" y="723"/>
                    <a:pt x="474" y="722"/>
                  </a:cubicBezTo>
                  <a:close/>
                  <a:moveTo>
                    <a:pt x="482" y="666"/>
                  </a:moveTo>
                  <a:cubicBezTo>
                    <a:pt x="482" y="666"/>
                    <a:pt x="482" y="665"/>
                    <a:pt x="481" y="665"/>
                  </a:cubicBezTo>
                  <a:cubicBezTo>
                    <a:pt x="481" y="665"/>
                    <a:pt x="481" y="664"/>
                    <a:pt x="481" y="664"/>
                  </a:cubicBezTo>
                  <a:cubicBezTo>
                    <a:pt x="480" y="663"/>
                    <a:pt x="480" y="662"/>
                    <a:pt x="480" y="662"/>
                  </a:cubicBezTo>
                  <a:cubicBezTo>
                    <a:pt x="480" y="661"/>
                    <a:pt x="479" y="660"/>
                    <a:pt x="479" y="660"/>
                  </a:cubicBezTo>
                  <a:cubicBezTo>
                    <a:pt x="479" y="659"/>
                    <a:pt x="478" y="659"/>
                    <a:pt x="478" y="660"/>
                  </a:cubicBezTo>
                  <a:cubicBezTo>
                    <a:pt x="478" y="661"/>
                    <a:pt x="478" y="662"/>
                    <a:pt x="478" y="663"/>
                  </a:cubicBezTo>
                  <a:cubicBezTo>
                    <a:pt x="478" y="665"/>
                    <a:pt x="477" y="666"/>
                    <a:pt x="477" y="667"/>
                  </a:cubicBezTo>
                  <a:cubicBezTo>
                    <a:pt x="477" y="668"/>
                    <a:pt x="477" y="669"/>
                    <a:pt x="476" y="669"/>
                  </a:cubicBezTo>
                  <a:cubicBezTo>
                    <a:pt x="476" y="670"/>
                    <a:pt x="475" y="671"/>
                    <a:pt x="475" y="671"/>
                  </a:cubicBezTo>
                  <a:cubicBezTo>
                    <a:pt x="475" y="672"/>
                    <a:pt x="475" y="672"/>
                    <a:pt x="475" y="673"/>
                  </a:cubicBezTo>
                  <a:cubicBezTo>
                    <a:pt x="474" y="673"/>
                    <a:pt x="474" y="675"/>
                    <a:pt x="474" y="675"/>
                  </a:cubicBezTo>
                  <a:cubicBezTo>
                    <a:pt x="474" y="675"/>
                    <a:pt x="474" y="675"/>
                    <a:pt x="474" y="675"/>
                  </a:cubicBezTo>
                  <a:cubicBezTo>
                    <a:pt x="473" y="675"/>
                    <a:pt x="473" y="675"/>
                    <a:pt x="473" y="675"/>
                  </a:cubicBezTo>
                  <a:cubicBezTo>
                    <a:pt x="472" y="675"/>
                    <a:pt x="472" y="675"/>
                    <a:pt x="472" y="675"/>
                  </a:cubicBezTo>
                  <a:cubicBezTo>
                    <a:pt x="472" y="675"/>
                    <a:pt x="472" y="675"/>
                    <a:pt x="472" y="675"/>
                  </a:cubicBezTo>
                  <a:cubicBezTo>
                    <a:pt x="472" y="675"/>
                    <a:pt x="472" y="675"/>
                    <a:pt x="473" y="675"/>
                  </a:cubicBezTo>
                  <a:cubicBezTo>
                    <a:pt x="473" y="676"/>
                    <a:pt x="473" y="677"/>
                    <a:pt x="473" y="678"/>
                  </a:cubicBezTo>
                  <a:cubicBezTo>
                    <a:pt x="474" y="678"/>
                    <a:pt x="474" y="678"/>
                    <a:pt x="475" y="677"/>
                  </a:cubicBezTo>
                  <a:cubicBezTo>
                    <a:pt x="475" y="676"/>
                    <a:pt x="475" y="675"/>
                    <a:pt x="475" y="675"/>
                  </a:cubicBezTo>
                  <a:cubicBezTo>
                    <a:pt x="475" y="673"/>
                    <a:pt x="477" y="673"/>
                    <a:pt x="478" y="671"/>
                  </a:cubicBezTo>
                  <a:cubicBezTo>
                    <a:pt x="478" y="671"/>
                    <a:pt x="479" y="670"/>
                    <a:pt x="479" y="670"/>
                  </a:cubicBezTo>
                  <a:cubicBezTo>
                    <a:pt x="479" y="669"/>
                    <a:pt x="479" y="668"/>
                    <a:pt x="480" y="668"/>
                  </a:cubicBezTo>
                  <a:cubicBezTo>
                    <a:pt x="481" y="667"/>
                    <a:pt x="482" y="667"/>
                    <a:pt x="482" y="666"/>
                  </a:cubicBezTo>
                  <a:close/>
                  <a:moveTo>
                    <a:pt x="533" y="769"/>
                  </a:moveTo>
                  <a:cubicBezTo>
                    <a:pt x="533" y="768"/>
                    <a:pt x="533" y="768"/>
                    <a:pt x="532" y="768"/>
                  </a:cubicBezTo>
                  <a:cubicBezTo>
                    <a:pt x="532" y="768"/>
                    <a:pt x="532" y="768"/>
                    <a:pt x="532" y="768"/>
                  </a:cubicBezTo>
                  <a:cubicBezTo>
                    <a:pt x="532" y="769"/>
                    <a:pt x="528" y="768"/>
                    <a:pt x="528" y="770"/>
                  </a:cubicBezTo>
                  <a:cubicBezTo>
                    <a:pt x="528" y="770"/>
                    <a:pt x="529" y="771"/>
                    <a:pt x="529" y="771"/>
                  </a:cubicBezTo>
                  <a:cubicBezTo>
                    <a:pt x="530" y="771"/>
                    <a:pt x="531" y="771"/>
                    <a:pt x="532" y="771"/>
                  </a:cubicBezTo>
                  <a:cubicBezTo>
                    <a:pt x="532" y="771"/>
                    <a:pt x="532" y="771"/>
                    <a:pt x="532" y="771"/>
                  </a:cubicBezTo>
                  <a:cubicBezTo>
                    <a:pt x="532" y="771"/>
                    <a:pt x="533" y="771"/>
                    <a:pt x="533" y="771"/>
                  </a:cubicBezTo>
                  <a:cubicBezTo>
                    <a:pt x="533" y="771"/>
                    <a:pt x="533" y="771"/>
                    <a:pt x="533" y="771"/>
                  </a:cubicBezTo>
                  <a:cubicBezTo>
                    <a:pt x="533" y="771"/>
                    <a:pt x="533" y="771"/>
                    <a:pt x="533" y="771"/>
                  </a:cubicBezTo>
                  <a:cubicBezTo>
                    <a:pt x="533" y="770"/>
                    <a:pt x="534" y="770"/>
                    <a:pt x="533" y="769"/>
                  </a:cubicBezTo>
                  <a:close/>
                  <a:moveTo>
                    <a:pt x="540" y="735"/>
                  </a:moveTo>
                  <a:cubicBezTo>
                    <a:pt x="540" y="735"/>
                    <a:pt x="540" y="735"/>
                    <a:pt x="539" y="734"/>
                  </a:cubicBezTo>
                  <a:cubicBezTo>
                    <a:pt x="539" y="734"/>
                    <a:pt x="539" y="734"/>
                    <a:pt x="539" y="734"/>
                  </a:cubicBezTo>
                  <a:cubicBezTo>
                    <a:pt x="539" y="734"/>
                    <a:pt x="539" y="734"/>
                    <a:pt x="538" y="734"/>
                  </a:cubicBezTo>
                  <a:cubicBezTo>
                    <a:pt x="537" y="734"/>
                    <a:pt x="536" y="734"/>
                    <a:pt x="536" y="735"/>
                  </a:cubicBezTo>
                  <a:cubicBezTo>
                    <a:pt x="536" y="735"/>
                    <a:pt x="535" y="734"/>
                    <a:pt x="535" y="734"/>
                  </a:cubicBezTo>
                  <a:cubicBezTo>
                    <a:pt x="535" y="734"/>
                    <a:pt x="535" y="733"/>
                    <a:pt x="534" y="733"/>
                  </a:cubicBezTo>
                  <a:cubicBezTo>
                    <a:pt x="533" y="733"/>
                    <a:pt x="532" y="735"/>
                    <a:pt x="531" y="735"/>
                  </a:cubicBezTo>
                  <a:cubicBezTo>
                    <a:pt x="530" y="736"/>
                    <a:pt x="529" y="736"/>
                    <a:pt x="530" y="737"/>
                  </a:cubicBezTo>
                  <a:cubicBezTo>
                    <a:pt x="531" y="738"/>
                    <a:pt x="531" y="738"/>
                    <a:pt x="532" y="738"/>
                  </a:cubicBezTo>
                  <a:cubicBezTo>
                    <a:pt x="533" y="738"/>
                    <a:pt x="534" y="739"/>
                    <a:pt x="535" y="739"/>
                  </a:cubicBezTo>
                  <a:cubicBezTo>
                    <a:pt x="536" y="739"/>
                    <a:pt x="537" y="738"/>
                    <a:pt x="538" y="737"/>
                  </a:cubicBezTo>
                  <a:cubicBezTo>
                    <a:pt x="538" y="737"/>
                    <a:pt x="538" y="737"/>
                    <a:pt x="538" y="737"/>
                  </a:cubicBezTo>
                  <a:cubicBezTo>
                    <a:pt x="539" y="737"/>
                    <a:pt x="539" y="737"/>
                    <a:pt x="539" y="737"/>
                  </a:cubicBezTo>
                  <a:cubicBezTo>
                    <a:pt x="540" y="737"/>
                    <a:pt x="541" y="736"/>
                    <a:pt x="540" y="735"/>
                  </a:cubicBezTo>
                  <a:close/>
                  <a:moveTo>
                    <a:pt x="564" y="757"/>
                  </a:moveTo>
                  <a:cubicBezTo>
                    <a:pt x="564" y="757"/>
                    <a:pt x="564" y="757"/>
                    <a:pt x="564" y="756"/>
                  </a:cubicBezTo>
                  <a:cubicBezTo>
                    <a:pt x="563" y="756"/>
                    <a:pt x="563" y="756"/>
                    <a:pt x="563" y="755"/>
                  </a:cubicBezTo>
                  <a:cubicBezTo>
                    <a:pt x="563" y="755"/>
                    <a:pt x="563" y="754"/>
                    <a:pt x="563" y="753"/>
                  </a:cubicBezTo>
                  <a:cubicBezTo>
                    <a:pt x="563" y="753"/>
                    <a:pt x="562" y="753"/>
                    <a:pt x="561" y="753"/>
                  </a:cubicBezTo>
                  <a:cubicBezTo>
                    <a:pt x="561" y="753"/>
                    <a:pt x="560" y="753"/>
                    <a:pt x="560" y="754"/>
                  </a:cubicBezTo>
                  <a:cubicBezTo>
                    <a:pt x="559" y="754"/>
                    <a:pt x="559" y="755"/>
                    <a:pt x="560" y="756"/>
                  </a:cubicBezTo>
                  <a:cubicBezTo>
                    <a:pt x="560" y="756"/>
                    <a:pt x="561" y="757"/>
                    <a:pt x="562" y="757"/>
                  </a:cubicBezTo>
                  <a:cubicBezTo>
                    <a:pt x="562" y="757"/>
                    <a:pt x="562" y="758"/>
                    <a:pt x="563" y="758"/>
                  </a:cubicBezTo>
                  <a:cubicBezTo>
                    <a:pt x="563" y="758"/>
                    <a:pt x="563" y="758"/>
                    <a:pt x="563" y="758"/>
                  </a:cubicBezTo>
                  <a:cubicBezTo>
                    <a:pt x="563" y="758"/>
                    <a:pt x="563" y="758"/>
                    <a:pt x="563" y="758"/>
                  </a:cubicBezTo>
                  <a:cubicBezTo>
                    <a:pt x="563" y="758"/>
                    <a:pt x="563" y="758"/>
                    <a:pt x="563" y="758"/>
                  </a:cubicBezTo>
                  <a:cubicBezTo>
                    <a:pt x="564" y="758"/>
                    <a:pt x="564" y="758"/>
                    <a:pt x="564" y="758"/>
                  </a:cubicBezTo>
                  <a:cubicBezTo>
                    <a:pt x="564" y="758"/>
                    <a:pt x="564" y="757"/>
                    <a:pt x="564" y="757"/>
                  </a:cubicBezTo>
                  <a:close/>
                  <a:moveTo>
                    <a:pt x="566" y="725"/>
                  </a:moveTo>
                  <a:cubicBezTo>
                    <a:pt x="566" y="724"/>
                    <a:pt x="566" y="724"/>
                    <a:pt x="565" y="723"/>
                  </a:cubicBezTo>
                  <a:cubicBezTo>
                    <a:pt x="565" y="723"/>
                    <a:pt x="565" y="722"/>
                    <a:pt x="565" y="722"/>
                  </a:cubicBezTo>
                  <a:cubicBezTo>
                    <a:pt x="564" y="722"/>
                    <a:pt x="564" y="722"/>
                    <a:pt x="564" y="723"/>
                  </a:cubicBezTo>
                  <a:cubicBezTo>
                    <a:pt x="564" y="723"/>
                    <a:pt x="564" y="723"/>
                    <a:pt x="564" y="723"/>
                  </a:cubicBezTo>
                  <a:cubicBezTo>
                    <a:pt x="563" y="723"/>
                    <a:pt x="563" y="723"/>
                    <a:pt x="563" y="723"/>
                  </a:cubicBezTo>
                  <a:cubicBezTo>
                    <a:pt x="563" y="723"/>
                    <a:pt x="563" y="723"/>
                    <a:pt x="563" y="723"/>
                  </a:cubicBezTo>
                  <a:cubicBezTo>
                    <a:pt x="563" y="723"/>
                    <a:pt x="562" y="723"/>
                    <a:pt x="561" y="723"/>
                  </a:cubicBezTo>
                  <a:cubicBezTo>
                    <a:pt x="561" y="722"/>
                    <a:pt x="559" y="721"/>
                    <a:pt x="559" y="720"/>
                  </a:cubicBezTo>
                  <a:cubicBezTo>
                    <a:pt x="560" y="719"/>
                    <a:pt x="561" y="718"/>
                    <a:pt x="561" y="717"/>
                  </a:cubicBezTo>
                  <a:cubicBezTo>
                    <a:pt x="560" y="715"/>
                    <a:pt x="559" y="714"/>
                    <a:pt x="557" y="715"/>
                  </a:cubicBezTo>
                  <a:cubicBezTo>
                    <a:pt x="557" y="715"/>
                    <a:pt x="557" y="715"/>
                    <a:pt x="557" y="715"/>
                  </a:cubicBezTo>
                  <a:cubicBezTo>
                    <a:pt x="558" y="716"/>
                    <a:pt x="558" y="717"/>
                    <a:pt x="558" y="718"/>
                  </a:cubicBezTo>
                  <a:cubicBezTo>
                    <a:pt x="558" y="719"/>
                    <a:pt x="558" y="720"/>
                    <a:pt x="558" y="721"/>
                  </a:cubicBezTo>
                  <a:cubicBezTo>
                    <a:pt x="558" y="721"/>
                    <a:pt x="557" y="722"/>
                    <a:pt x="557" y="723"/>
                  </a:cubicBezTo>
                  <a:cubicBezTo>
                    <a:pt x="556" y="725"/>
                    <a:pt x="560" y="723"/>
                    <a:pt x="560" y="725"/>
                  </a:cubicBezTo>
                  <a:cubicBezTo>
                    <a:pt x="560" y="726"/>
                    <a:pt x="561" y="728"/>
                    <a:pt x="562" y="726"/>
                  </a:cubicBezTo>
                  <a:cubicBezTo>
                    <a:pt x="562" y="726"/>
                    <a:pt x="563" y="725"/>
                    <a:pt x="563" y="726"/>
                  </a:cubicBezTo>
                  <a:cubicBezTo>
                    <a:pt x="563" y="726"/>
                    <a:pt x="564" y="726"/>
                    <a:pt x="564" y="726"/>
                  </a:cubicBezTo>
                  <a:cubicBezTo>
                    <a:pt x="565" y="726"/>
                    <a:pt x="565" y="726"/>
                    <a:pt x="565" y="726"/>
                  </a:cubicBezTo>
                  <a:cubicBezTo>
                    <a:pt x="566" y="726"/>
                    <a:pt x="566" y="726"/>
                    <a:pt x="566" y="726"/>
                  </a:cubicBezTo>
                  <a:cubicBezTo>
                    <a:pt x="566" y="726"/>
                    <a:pt x="566" y="726"/>
                    <a:pt x="566" y="725"/>
                  </a:cubicBezTo>
                  <a:cubicBezTo>
                    <a:pt x="567" y="725"/>
                    <a:pt x="567" y="725"/>
                    <a:pt x="566" y="725"/>
                  </a:cubicBezTo>
                  <a:close/>
                  <a:moveTo>
                    <a:pt x="568" y="714"/>
                  </a:moveTo>
                  <a:cubicBezTo>
                    <a:pt x="567" y="714"/>
                    <a:pt x="567" y="714"/>
                    <a:pt x="567" y="714"/>
                  </a:cubicBezTo>
                  <a:cubicBezTo>
                    <a:pt x="566" y="715"/>
                    <a:pt x="565" y="715"/>
                    <a:pt x="565" y="716"/>
                  </a:cubicBezTo>
                  <a:cubicBezTo>
                    <a:pt x="564" y="716"/>
                    <a:pt x="564" y="717"/>
                    <a:pt x="564" y="718"/>
                  </a:cubicBezTo>
                  <a:cubicBezTo>
                    <a:pt x="564" y="718"/>
                    <a:pt x="564" y="718"/>
                    <a:pt x="564" y="718"/>
                  </a:cubicBezTo>
                  <a:cubicBezTo>
                    <a:pt x="564" y="719"/>
                    <a:pt x="564" y="719"/>
                    <a:pt x="564" y="719"/>
                  </a:cubicBezTo>
                  <a:cubicBezTo>
                    <a:pt x="564" y="719"/>
                    <a:pt x="564" y="719"/>
                    <a:pt x="564" y="719"/>
                  </a:cubicBezTo>
                  <a:cubicBezTo>
                    <a:pt x="564" y="719"/>
                    <a:pt x="564" y="719"/>
                    <a:pt x="564" y="719"/>
                  </a:cubicBezTo>
                  <a:cubicBezTo>
                    <a:pt x="566" y="719"/>
                    <a:pt x="568" y="716"/>
                    <a:pt x="568" y="714"/>
                  </a:cubicBezTo>
                  <a:close/>
                  <a:moveTo>
                    <a:pt x="568" y="709"/>
                  </a:moveTo>
                  <a:cubicBezTo>
                    <a:pt x="568" y="709"/>
                    <a:pt x="569" y="709"/>
                    <a:pt x="569" y="709"/>
                  </a:cubicBezTo>
                  <a:cubicBezTo>
                    <a:pt x="569" y="708"/>
                    <a:pt x="568" y="708"/>
                    <a:pt x="568" y="707"/>
                  </a:cubicBezTo>
                  <a:cubicBezTo>
                    <a:pt x="566" y="706"/>
                    <a:pt x="564" y="708"/>
                    <a:pt x="563" y="708"/>
                  </a:cubicBezTo>
                  <a:cubicBezTo>
                    <a:pt x="562" y="709"/>
                    <a:pt x="562" y="709"/>
                    <a:pt x="562" y="709"/>
                  </a:cubicBezTo>
                  <a:cubicBezTo>
                    <a:pt x="562" y="710"/>
                    <a:pt x="562" y="710"/>
                    <a:pt x="562" y="710"/>
                  </a:cubicBezTo>
                  <a:cubicBezTo>
                    <a:pt x="562" y="711"/>
                    <a:pt x="563" y="711"/>
                    <a:pt x="563" y="711"/>
                  </a:cubicBezTo>
                  <a:cubicBezTo>
                    <a:pt x="563" y="712"/>
                    <a:pt x="564" y="712"/>
                    <a:pt x="565" y="712"/>
                  </a:cubicBezTo>
                  <a:cubicBezTo>
                    <a:pt x="565" y="712"/>
                    <a:pt x="565" y="711"/>
                    <a:pt x="566" y="711"/>
                  </a:cubicBezTo>
                  <a:cubicBezTo>
                    <a:pt x="566" y="710"/>
                    <a:pt x="567" y="710"/>
                    <a:pt x="568" y="710"/>
                  </a:cubicBezTo>
                  <a:cubicBezTo>
                    <a:pt x="568" y="710"/>
                    <a:pt x="568" y="710"/>
                    <a:pt x="568" y="710"/>
                  </a:cubicBezTo>
                  <a:cubicBezTo>
                    <a:pt x="568" y="710"/>
                    <a:pt x="568" y="710"/>
                    <a:pt x="568" y="710"/>
                  </a:cubicBezTo>
                  <a:cubicBezTo>
                    <a:pt x="568" y="710"/>
                    <a:pt x="568" y="710"/>
                    <a:pt x="568" y="709"/>
                  </a:cubicBezTo>
                  <a:close/>
                  <a:moveTo>
                    <a:pt x="573" y="763"/>
                  </a:moveTo>
                  <a:cubicBezTo>
                    <a:pt x="573" y="763"/>
                    <a:pt x="572" y="763"/>
                    <a:pt x="572" y="762"/>
                  </a:cubicBezTo>
                  <a:cubicBezTo>
                    <a:pt x="572" y="762"/>
                    <a:pt x="572" y="761"/>
                    <a:pt x="571" y="761"/>
                  </a:cubicBezTo>
                  <a:cubicBezTo>
                    <a:pt x="570" y="761"/>
                    <a:pt x="569" y="761"/>
                    <a:pt x="569" y="762"/>
                  </a:cubicBezTo>
                  <a:cubicBezTo>
                    <a:pt x="569" y="762"/>
                    <a:pt x="568" y="762"/>
                    <a:pt x="568" y="762"/>
                  </a:cubicBezTo>
                  <a:cubicBezTo>
                    <a:pt x="568" y="763"/>
                    <a:pt x="569" y="763"/>
                    <a:pt x="569" y="763"/>
                  </a:cubicBezTo>
                  <a:cubicBezTo>
                    <a:pt x="569" y="763"/>
                    <a:pt x="570" y="764"/>
                    <a:pt x="571" y="764"/>
                  </a:cubicBezTo>
                  <a:cubicBezTo>
                    <a:pt x="571" y="764"/>
                    <a:pt x="573" y="764"/>
                    <a:pt x="573" y="763"/>
                  </a:cubicBezTo>
                  <a:close/>
                  <a:moveTo>
                    <a:pt x="589" y="743"/>
                  </a:moveTo>
                  <a:cubicBezTo>
                    <a:pt x="589" y="743"/>
                    <a:pt x="588" y="742"/>
                    <a:pt x="587" y="742"/>
                  </a:cubicBezTo>
                  <a:cubicBezTo>
                    <a:pt x="586" y="741"/>
                    <a:pt x="585" y="741"/>
                    <a:pt x="585" y="739"/>
                  </a:cubicBezTo>
                  <a:cubicBezTo>
                    <a:pt x="585" y="739"/>
                    <a:pt x="585" y="737"/>
                    <a:pt x="584" y="737"/>
                  </a:cubicBezTo>
                  <a:cubicBezTo>
                    <a:pt x="584" y="736"/>
                    <a:pt x="583" y="737"/>
                    <a:pt x="582" y="737"/>
                  </a:cubicBezTo>
                  <a:cubicBezTo>
                    <a:pt x="581" y="737"/>
                    <a:pt x="581" y="738"/>
                    <a:pt x="580" y="738"/>
                  </a:cubicBezTo>
                  <a:cubicBezTo>
                    <a:pt x="579" y="738"/>
                    <a:pt x="579" y="739"/>
                    <a:pt x="578" y="739"/>
                  </a:cubicBezTo>
                  <a:cubicBezTo>
                    <a:pt x="577" y="739"/>
                    <a:pt x="576" y="740"/>
                    <a:pt x="577" y="741"/>
                  </a:cubicBezTo>
                  <a:cubicBezTo>
                    <a:pt x="577" y="741"/>
                    <a:pt x="579" y="742"/>
                    <a:pt x="579" y="742"/>
                  </a:cubicBezTo>
                  <a:cubicBezTo>
                    <a:pt x="581" y="742"/>
                    <a:pt x="583" y="742"/>
                    <a:pt x="584" y="743"/>
                  </a:cubicBezTo>
                  <a:cubicBezTo>
                    <a:pt x="585" y="743"/>
                    <a:pt x="585" y="743"/>
                    <a:pt x="586" y="743"/>
                  </a:cubicBezTo>
                  <a:cubicBezTo>
                    <a:pt x="587" y="744"/>
                    <a:pt x="588" y="744"/>
                    <a:pt x="589" y="743"/>
                  </a:cubicBezTo>
                  <a:cubicBezTo>
                    <a:pt x="589" y="743"/>
                    <a:pt x="589" y="743"/>
                    <a:pt x="589" y="743"/>
                  </a:cubicBezTo>
                  <a:cubicBezTo>
                    <a:pt x="589" y="744"/>
                    <a:pt x="590" y="743"/>
                    <a:pt x="589" y="743"/>
                  </a:cubicBezTo>
                  <a:close/>
                  <a:moveTo>
                    <a:pt x="597" y="632"/>
                  </a:moveTo>
                  <a:cubicBezTo>
                    <a:pt x="597" y="632"/>
                    <a:pt x="597" y="633"/>
                    <a:pt x="598" y="633"/>
                  </a:cubicBezTo>
                  <a:cubicBezTo>
                    <a:pt x="599" y="634"/>
                    <a:pt x="599" y="634"/>
                    <a:pt x="600" y="634"/>
                  </a:cubicBezTo>
                  <a:cubicBezTo>
                    <a:pt x="600" y="635"/>
                    <a:pt x="600" y="635"/>
                    <a:pt x="600" y="635"/>
                  </a:cubicBezTo>
                  <a:cubicBezTo>
                    <a:pt x="601" y="635"/>
                    <a:pt x="601" y="636"/>
                    <a:pt x="602" y="636"/>
                  </a:cubicBezTo>
                  <a:cubicBezTo>
                    <a:pt x="602" y="636"/>
                    <a:pt x="602" y="636"/>
                    <a:pt x="602" y="636"/>
                  </a:cubicBezTo>
                  <a:cubicBezTo>
                    <a:pt x="603" y="636"/>
                    <a:pt x="603" y="636"/>
                    <a:pt x="603" y="636"/>
                  </a:cubicBezTo>
                  <a:cubicBezTo>
                    <a:pt x="604" y="636"/>
                    <a:pt x="604" y="636"/>
                    <a:pt x="604" y="636"/>
                  </a:cubicBezTo>
                  <a:cubicBezTo>
                    <a:pt x="604" y="636"/>
                    <a:pt x="604" y="635"/>
                    <a:pt x="604" y="635"/>
                  </a:cubicBezTo>
                  <a:cubicBezTo>
                    <a:pt x="604" y="635"/>
                    <a:pt x="604" y="635"/>
                    <a:pt x="604" y="635"/>
                  </a:cubicBezTo>
                  <a:cubicBezTo>
                    <a:pt x="604" y="635"/>
                    <a:pt x="604" y="635"/>
                    <a:pt x="604" y="635"/>
                  </a:cubicBezTo>
                  <a:cubicBezTo>
                    <a:pt x="603" y="634"/>
                    <a:pt x="602" y="633"/>
                    <a:pt x="601" y="632"/>
                  </a:cubicBezTo>
                  <a:cubicBezTo>
                    <a:pt x="601" y="631"/>
                    <a:pt x="600" y="631"/>
                    <a:pt x="599" y="631"/>
                  </a:cubicBezTo>
                  <a:cubicBezTo>
                    <a:pt x="599" y="631"/>
                    <a:pt x="599" y="630"/>
                    <a:pt x="599" y="630"/>
                  </a:cubicBezTo>
                  <a:cubicBezTo>
                    <a:pt x="598" y="630"/>
                    <a:pt x="597" y="630"/>
                    <a:pt x="597" y="630"/>
                  </a:cubicBezTo>
                  <a:cubicBezTo>
                    <a:pt x="596" y="631"/>
                    <a:pt x="596" y="631"/>
                    <a:pt x="597" y="632"/>
                  </a:cubicBezTo>
                  <a:close/>
                  <a:moveTo>
                    <a:pt x="605" y="705"/>
                  </a:moveTo>
                  <a:cubicBezTo>
                    <a:pt x="604" y="705"/>
                    <a:pt x="605" y="704"/>
                    <a:pt x="605" y="703"/>
                  </a:cubicBezTo>
                  <a:cubicBezTo>
                    <a:pt x="605" y="703"/>
                    <a:pt x="605" y="703"/>
                    <a:pt x="605" y="703"/>
                  </a:cubicBezTo>
                  <a:cubicBezTo>
                    <a:pt x="604" y="703"/>
                    <a:pt x="603" y="705"/>
                    <a:pt x="602" y="704"/>
                  </a:cubicBezTo>
                  <a:cubicBezTo>
                    <a:pt x="602" y="703"/>
                    <a:pt x="601" y="704"/>
                    <a:pt x="601" y="704"/>
                  </a:cubicBezTo>
                  <a:cubicBezTo>
                    <a:pt x="600" y="704"/>
                    <a:pt x="599" y="704"/>
                    <a:pt x="598" y="705"/>
                  </a:cubicBezTo>
                  <a:cubicBezTo>
                    <a:pt x="597" y="705"/>
                    <a:pt x="597" y="705"/>
                    <a:pt x="596" y="706"/>
                  </a:cubicBezTo>
                  <a:cubicBezTo>
                    <a:pt x="594" y="706"/>
                    <a:pt x="594" y="708"/>
                    <a:pt x="594" y="710"/>
                  </a:cubicBezTo>
                  <a:cubicBezTo>
                    <a:pt x="593" y="710"/>
                    <a:pt x="593" y="710"/>
                    <a:pt x="593" y="711"/>
                  </a:cubicBezTo>
                  <a:cubicBezTo>
                    <a:pt x="592" y="711"/>
                    <a:pt x="592" y="712"/>
                    <a:pt x="592" y="712"/>
                  </a:cubicBezTo>
                  <a:cubicBezTo>
                    <a:pt x="592" y="713"/>
                    <a:pt x="591" y="714"/>
                    <a:pt x="591" y="715"/>
                  </a:cubicBezTo>
                  <a:cubicBezTo>
                    <a:pt x="591" y="715"/>
                    <a:pt x="591" y="715"/>
                    <a:pt x="591" y="715"/>
                  </a:cubicBezTo>
                  <a:cubicBezTo>
                    <a:pt x="591" y="715"/>
                    <a:pt x="591" y="715"/>
                    <a:pt x="591" y="715"/>
                  </a:cubicBezTo>
                  <a:cubicBezTo>
                    <a:pt x="592" y="715"/>
                    <a:pt x="592" y="715"/>
                    <a:pt x="592" y="715"/>
                  </a:cubicBezTo>
                  <a:cubicBezTo>
                    <a:pt x="592" y="715"/>
                    <a:pt x="592" y="715"/>
                    <a:pt x="592" y="715"/>
                  </a:cubicBezTo>
                  <a:cubicBezTo>
                    <a:pt x="593" y="714"/>
                    <a:pt x="593" y="714"/>
                    <a:pt x="594" y="714"/>
                  </a:cubicBezTo>
                  <a:cubicBezTo>
                    <a:pt x="595" y="714"/>
                    <a:pt x="595" y="713"/>
                    <a:pt x="595" y="712"/>
                  </a:cubicBezTo>
                  <a:cubicBezTo>
                    <a:pt x="596" y="712"/>
                    <a:pt x="596" y="712"/>
                    <a:pt x="596" y="711"/>
                  </a:cubicBezTo>
                  <a:cubicBezTo>
                    <a:pt x="597" y="710"/>
                    <a:pt x="598" y="710"/>
                    <a:pt x="599" y="711"/>
                  </a:cubicBezTo>
                  <a:cubicBezTo>
                    <a:pt x="600" y="711"/>
                    <a:pt x="600" y="710"/>
                    <a:pt x="601" y="710"/>
                  </a:cubicBezTo>
                  <a:cubicBezTo>
                    <a:pt x="602" y="709"/>
                    <a:pt x="602" y="708"/>
                    <a:pt x="603" y="708"/>
                  </a:cubicBezTo>
                  <a:cubicBezTo>
                    <a:pt x="604" y="707"/>
                    <a:pt x="604" y="707"/>
                    <a:pt x="605" y="706"/>
                  </a:cubicBezTo>
                  <a:cubicBezTo>
                    <a:pt x="605" y="706"/>
                    <a:pt x="605" y="705"/>
                    <a:pt x="605" y="705"/>
                  </a:cubicBezTo>
                  <a:close/>
                  <a:moveTo>
                    <a:pt x="607" y="630"/>
                  </a:moveTo>
                  <a:cubicBezTo>
                    <a:pt x="608" y="630"/>
                    <a:pt x="609" y="629"/>
                    <a:pt x="609" y="629"/>
                  </a:cubicBezTo>
                  <a:cubicBezTo>
                    <a:pt x="609" y="629"/>
                    <a:pt x="610" y="629"/>
                    <a:pt x="610" y="629"/>
                  </a:cubicBezTo>
                  <a:cubicBezTo>
                    <a:pt x="611" y="629"/>
                    <a:pt x="612" y="629"/>
                    <a:pt x="612" y="628"/>
                  </a:cubicBezTo>
                  <a:cubicBezTo>
                    <a:pt x="612" y="628"/>
                    <a:pt x="611" y="627"/>
                    <a:pt x="611" y="626"/>
                  </a:cubicBezTo>
                  <a:cubicBezTo>
                    <a:pt x="610" y="625"/>
                    <a:pt x="607" y="627"/>
                    <a:pt x="607" y="627"/>
                  </a:cubicBezTo>
                  <a:cubicBezTo>
                    <a:pt x="606" y="628"/>
                    <a:pt x="603" y="628"/>
                    <a:pt x="604" y="630"/>
                  </a:cubicBezTo>
                  <a:cubicBezTo>
                    <a:pt x="604" y="630"/>
                    <a:pt x="604" y="630"/>
                    <a:pt x="604" y="630"/>
                  </a:cubicBezTo>
                  <a:cubicBezTo>
                    <a:pt x="604" y="630"/>
                    <a:pt x="605" y="630"/>
                    <a:pt x="605" y="630"/>
                  </a:cubicBezTo>
                  <a:cubicBezTo>
                    <a:pt x="606" y="630"/>
                    <a:pt x="607" y="630"/>
                    <a:pt x="607" y="630"/>
                  </a:cubicBezTo>
                  <a:close/>
                  <a:moveTo>
                    <a:pt x="610" y="740"/>
                  </a:moveTo>
                  <a:cubicBezTo>
                    <a:pt x="610" y="740"/>
                    <a:pt x="610" y="740"/>
                    <a:pt x="609" y="740"/>
                  </a:cubicBezTo>
                  <a:cubicBezTo>
                    <a:pt x="609" y="740"/>
                    <a:pt x="609" y="740"/>
                    <a:pt x="609" y="740"/>
                  </a:cubicBezTo>
                  <a:cubicBezTo>
                    <a:pt x="608" y="739"/>
                    <a:pt x="608" y="739"/>
                    <a:pt x="607" y="739"/>
                  </a:cubicBezTo>
                  <a:cubicBezTo>
                    <a:pt x="606" y="739"/>
                    <a:pt x="606" y="741"/>
                    <a:pt x="606" y="741"/>
                  </a:cubicBezTo>
                  <a:cubicBezTo>
                    <a:pt x="606" y="742"/>
                    <a:pt x="608" y="742"/>
                    <a:pt x="609" y="742"/>
                  </a:cubicBezTo>
                  <a:cubicBezTo>
                    <a:pt x="609" y="742"/>
                    <a:pt x="609" y="742"/>
                    <a:pt x="609" y="742"/>
                  </a:cubicBezTo>
                  <a:cubicBezTo>
                    <a:pt x="610" y="742"/>
                    <a:pt x="610" y="741"/>
                    <a:pt x="610" y="741"/>
                  </a:cubicBezTo>
                  <a:cubicBezTo>
                    <a:pt x="610" y="741"/>
                    <a:pt x="610" y="741"/>
                    <a:pt x="610" y="741"/>
                  </a:cubicBezTo>
                  <a:cubicBezTo>
                    <a:pt x="610" y="741"/>
                    <a:pt x="610" y="740"/>
                    <a:pt x="610" y="740"/>
                  </a:cubicBezTo>
                  <a:close/>
                  <a:moveTo>
                    <a:pt x="617" y="648"/>
                  </a:moveTo>
                  <a:cubicBezTo>
                    <a:pt x="618" y="648"/>
                    <a:pt x="618" y="647"/>
                    <a:pt x="617" y="647"/>
                  </a:cubicBezTo>
                  <a:cubicBezTo>
                    <a:pt x="616" y="647"/>
                    <a:pt x="615" y="648"/>
                    <a:pt x="615" y="648"/>
                  </a:cubicBezTo>
                  <a:cubicBezTo>
                    <a:pt x="614" y="648"/>
                    <a:pt x="613" y="649"/>
                    <a:pt x="612" y="649"/>
                  </a:cubicBezTo>
                  <a:cubicBezTo>
                    <a:pt x="611" y="649"/>
                    <a:pt x="611" y="649"/>
                    <a:pt x="610" y="649"/>
                  </a:cubicBezTo>
                  <a:cubicBezTo>
                    <a:pt x="610" y="649"/>
                    <a:pt x="610" y="649"/>
                    <a:pt x="609" y="650"/>
                  </a:cubicBezTo>
                  <a:cubicBezTo>
                    <a:pt x="609" y="650"/>
                    <a:pt x="608" y="650"/>
                    <a:pt x="607" y="650"/>
                  </a:cubicBezTo>
                  <a:cubicBezTo>
                    <a:pt x="607" y="651"/>
                    <a:pt x="606" y="651"/>
                    <a:pt x="606" y="652"/>
                  </a:cubicBezTo>
                  <a:cubicBezTo>
                    <a:pt x="606" y="652"/>
                    <a:pt x="606" y="652"/>
                    <a:pt x="607" y="652"/>
                  </a:cubicBezTo>
                  <a:cubicBezTo>
                    <a:pt x="608" y="652"/>
                    <a:pt x="609" y="652"/>
                    <a:pt x="610" y="651"/>
                  </a:cubicBezTo>
                  <a:cubicBezTo>
                    <a:pt x="610" y="652"/>
                    <a:pt x="611" y="652"/>
                    <a:pt x="611" y="651"/>
                  </a:cubicBezTo>
                  <a:cubicBezTo>
                    <a:pt x="612" y="651"/>
                    <a:pt x="614" y="650"/>
                    <a:pt x="615" y="651"/>
                  </a:cubicBezTo>
                  <a:cubicBezTo>
                    <a:pt x="616" y="651"/>
                    <a:pt x="617" y="652"/>
                    <a:pt x="617" y="651"/>
                  </a:cubicBezTo>
                  <a:cubicBezTo>
                    <a:pt x="618" y="650"/>
                    <a:pt x="617" y="649"/>
                    <a:pt x="617" y="648"/>
                  </a:cubicBezTo>
                  <a:close/>
                  <a:moveTo>
                    <a:pt x="627" y="714"/>
                  </a:moveTo>
                  <a:cubicBezTo>
                    <a:pt x="626" y="714"/>
                    <a:pt x="626" y="714"/>
                    <a:pt x="626" y="714"/>
                  </a:cubicBezTo>
                  <a:cubicBezTo>
                    <a:pt x="626" y="713"/>
                    <a:pt x="626" y="713"/>
                    <a:pt x="625" y="712"/>
                  </a:cubicBezTo>
                  <a:cubicBezTo>
                    <a:pt x="624" y="712"/>
                    <a:pt x="624" y="711"/>
                    <a:pt x="623" y="711"/>
                  </a:cubicBezTo>
                  <a:cubicBezTo>
                    <a:pt x="622" y="710"/>
                    <a:pt x="621" y="710"/>
                    <a:pt x="620" y="711"/>
                  </a:cubicBezTo>
                  <a:cubicBezTo>
                    <a:pt x="620" y="712"/>
                    <a:pt x="621" y="713"/>
                    <a:pt x="621" y="714"/>
                  </a:cubicBezTo>
                  <a:cubicBezTo>
                    <a:pt x="622" y="714"/>
                    <a:pt x="623" y="714"/>
                    <a:pt x="624" y="714"/>
                  </a:cubicBezTo>
                  <a:cubicBezTo>
                    <a:pt x="624" y="714"/>
                    <a:pt x="625" y="714"/>
                    <a:pt x="626" y="714"/>
                  </a:cubicBezTo>
                  <a:cubicBezTo>
                    <a:pt x="626" y="714"/>
                    <a:pt x="626" y="714"/>
                    <a:pt x="626" y="714"/>
                  </a:cubicBezTo>
                  <a:cubicBezTo>
                    <a:pt x="626" y="714"/>
                    <a:pt x="626" y="714"/>
                    <a:pt x="626" y="714"/>
                  </a:cubicBezTo>
                  <a:cubicBezTo>
                    <a:pt x="626" y="715"/>
                    <a:pt x="626" y="715"/>
                    <a:pt x="627" y="715"/>
                  </a:cubicBezTo>
                  <a:cubicBezTo>
                    <a:pt x="627" y="715"/>
                    <a:pt x="627" y="714"/>
                    <a:pt x="627" y="714"/>
                  </a:cubicBezTo>
                  <a:close/>
                  <a:moveTo>
                    <a:pt x="642" y="706"/>
                  </a:moveTo>
                  <a:cubicBezTo>
                    <a:pt x="642" y="706"/>
                    <a:pt x="642" y="706"/>
                    <a:pt x="642" y="706"/>
                  </a:cubicBezTo>
                  <a:cubicBezTo>
                    <a:pt x="642" y="706"/>
                    <a:pt x="642" y="706"/>
                    <a:pt x="642" y="706"/>
                  </a:cubicBezTo>
                  <a:cubicBezTo>
                    <a:pt x="641" y="705"/>
                    <a:pt x="641" y="704"/>
                    <a:pt x="640" y="704"/>
                  </a:cubicBezTo>
                  <a:cubicBezTo>
                    <a:pt x="640" y="703"/>
                    <a:pt x="640" y="703"/>
                    <a:pt x="640" y="703"/>
                  </a:cubicBezTo>
                  <a:cubicBezTo>
                    <a:pt x="640" y="703"/>
                    <a:pt x="640" y="701"/>
                    <a:pt x="640" y="701"/>
                  </a:cubicBezTo>
                  <a:cubicBezTo>
                    <a:pt x="640" y="701"/>
                    <a:pt x="640" y="700"/>
                    <a:pt x="640" y="700"/>
                  </a:cubicBezTo>
                  <a:cubicBezTo>
                    <a:pt x="640" y="700"/>
                    <a:pt x="639" y="700"/>
                    <a:pt x="638" y="700"/>
                  </a:cubicBezTo>
                  <a:cubicBezTo>
                    <a:pt x="638" y="700"/>
                    <a:pt x="637" y="701"/>
                    <a:pt x="637" y="702"/>
                  </a:cubicBezTo>
                  <a:cubicBezTo>
                    <a:pt x="637" y="702"/>
                    <a:pt x="637" y="703"/>
                    <a:pt x="637" y="704"/>
                  </a:cubicBezTo>
                  <a:cubicBezTo>
                    <a:pt x="638" y="705"/>
                    <a:pt x="639" y="706"/>
                    <a:pt x="640" y="707"/>
                  </a:cubicBezTo>
                  <a:cubicBezTo>
                    <a:pt x="641" y="707"/>
                    <a:pt x="641" y="707"/>
                    <a:pt x="642" y="707"/>
                  </a:cubicBezTo>
                  <a:cubicBezTo>
                    <a:pt x="642" y="707"/>
                    <a:pt x="642" y="707"/>
                    <a:pt x="642" y="706"/>
                  </a:cubicBezTo>
                  <a:close/>
                  <a:moveTo>
                    <a:pt x="644" y="668"/>
                  </a:moveTo>
                  <a:cubicBezTo>
                    <a:pt x="644" y="669"/>
                    <a:pt x="645" y="669"/>
                    <a:pt x="645" y="669"/>
                  </a:cubicBezTo>
                  <a:cubicBezTo>
                    <a:pt x="645" y="668"/>
                    <a:pt x="645" y="668"/>
                    <a:pt x="646" y="668"/>
                  </a:cubicBezTo>
                  <a:cubicBezTo>
                    <a:pt x="646" y="668"/>
                    <a:pt x="646" y="668"/>
                    <a:pt x="646" y="668"/>
                  </a:cubicBezTo>
                  <a:cubicBezTo>
                    <a:pt x="646" y="668"/>
                    <a:pt x="646" y="667"/>
                    <a:pt x="645" y="667"/>
                  </a:cubicBezTo>
                  <a:cubicBezTo>
                    <a:pt x="645" y="667"/>
                    <a:pt x="645" y="667"/>
                    <a:pt x="644" y="666"/>
                  </a:cubicBezTo>
                  <a:cubicBezTo>
                    <a:pt x="644" y="666"/>
                    <a:pt x="644" y="665"/>
                    <a:pt x="644" y="665"/>
                  </a:cubicBezTo>
                  <a:cubicBezTo>
                    <a:pt x="644" y="665"/>
                    <a:pt x="642" y="664"/>
                    <a:pt x="642" y="664"/>
                  </a:cubicBezTo>
                  <a:cubicBezTo>
                    <a:pt x="642" y="664"/>
                    <a:pt x="642" y="663"/>
                    <a:pt x="642" y="663"/>
                  </a:cubicBezTo>
                  <a:cubicBezTo>
                    <a:pt x="643" y="662"/>
                    <a:pt x="642" y="662"/>
                    <a:pt x="642" y="661"/>
                  </a:cubicBezTo>
                  <a:cubicBezTo>
                    <a:pt x="642" y="661"/>
                    <a:pt x="642" y="661"/>
                    <a:pt x="642" y="661"/>
                  </a:cubicBezTo>
                  <a:cubicBezTo>
                    <a:pt x="641" y="662"/>
                    <a:pt x="640" y="662"/>
                    <a:pt x="640" y="662"/>
                  </a:cubicBezTo>
                  <a:cubicBezTo>
                    <a:pt x="640" y="661"/>
                    <a:pt x="640" y="661"/>
                    <a:pt x="640" y="660"/>
                  </a:cubicBezTo>
                  <a:cubicBezTo>
                    <a:pt x="641" y="659"/>
                    <a:pt x="641" y="659"/>
                    <a:pt x="640" y="658"/>
                  </a:cubicBezTo>
                  <a:cubicBezTo>
                    <a:pt x="640" y="658"/>
                    <a:pt x="639" y="657"/>
                    <a:pt x="639" y="656"/>
                  </a:cubicBezTo>
                  <a:cubicBezTo>
                    <a:pt x="639" y="655"/>
                    <a:pt x="640" y="654"/>
                    <a:pt x="641" y="655"/>
                  </a:cubicBezTo>
                  <a:cubicBezTo>
                    <a:pt x="641" y="655"/>
                    <a:pt x="642" y="656"/>
                    <a:pt x="643" y="656"/>
                  </a:cubicBezTo>
                  <a:cubicBezTo>
                    <a:pt x="643" y="657"/>
                    <a:pt x="643" y="658"/>
                    <a:pt x="644" y="658"/>
                  </a:cubicBezTo>
                  <a:cubicBezTo>
                    <a:pt x="644" y="659"/>
                    <a:pt x="645" y="662"/>
                    <a:pt x="646" y="661"/>
                  </a:cubicBezTo>
                  <a:cubicBezTo>
                    <a:pt x="647" y="660"/>
                    <a:pt x="647" y="660"/>
                    <a:pt x="647" y="660"/>
                  </a:cubicBezTo>
                  <a:cubicBezTo>
                    <a:pt x="648" y="660"/>
                    <a:pt x="648" y="659"/>
                    <a:pt x="648" y="659"/>
                  </a:cubicBezTo>
                  <a:cubicBezTo>
                    <a:pt x="648" y="659"/>
                    <a:pt x="648" y="657"/>
                    <a:pt x="647" y="657"/>
                  </a:cubicBezTo>
                  <a:cubicBezTo>
                    <a:pt x="647" y="657"/>
                    <a:pt x="646" y="657"/>
                    <a:pt x="646" y="656"/>
                  </a:cubicBezTo>
                  <a:cubicBezTo>
                    <a:pt x="645" y="656"/>
                    <a:pt x="645" y="655"/>
                    <a:pt x="644" y="655"/>
                  </a:cubicBezTo>
                  <a:cubicBezTo>
                    <a:pt x="644" y="654"/>
                    <a:pt x="643" y="653"/>
                    <a:pt x="642" y="653"/>
                  </a:cubicBezTo>
                  <a:cubicBezTo>
                    <a:pt x="641" y="653"/>
                    <a:pt x="640" y="653"/>
                    <a:pt x="640" y="653"/>
                  </a:cubicBezTo>
                  <a:cubicBezTo>
                    <a:pt x="639" y="654"/>
                    <a:pt x="639" y="654"/>
                    <a:pt x="639" y="655"/>
                  </a:cubicBezTo>
                  <a:cubicBezTo>
                    <a:pt x="638" y="655"/>
                    <a:pt x="637" y="655"/>
                    <a:pt x="637" y="655"/>
                  </a:cubicBezTo>
                  <a:cubicBezTo>
                    <a:pt x="636" y="655"/>
                    <a:pt x="635" y="656"/>
                    <a:pt x="636" y="657"/>
                  </a:cubicBezTo>
                  <a:cubicBezTo>
                    <a:pt x="636" y="657"/>
                    <a:pt x="636" y="658"/>
                    <a:pt x="636" y="659"/>
                  </a:cubicBezTo>
                  <a:cubicBezTo>
                    <a:pt x="636" y="660"/>
                    <a:pt x="635" y="660"/>
                    <a:pt x="635" y="660"/>
                  </a:cubicBezTo>
                  <a:cubicBezTo>
                    <a:pt x="635" y="661"/>
                    <a:pt x="635" y="661"/>
                    <a:pt x="635" y="661"/>
                  </a:cubicBezTo>
                  <a:cubicBezTo>
                    <a:pt x="635" y="662"/>
                    <a:pt x="634" y="662"/>
                    <a:pt x="634" y="663"/>
                  </a:cubicBezTo>
                  <a:cubicBezTo>
                    <a:pt x="634" y="663"/>
                    <a:pt x="635" y="663"/>
                    <a:pt x="635" y="663"/>
                  </a:cubicBezTo>
                  <a:cubicBezTo>
                    <a:pt x="635" y="664"/>
                    <a:pt x="635" y="664"/>
                    <a:pt x="635" y="665"/>
                  </a:cubicBezTo>
                  <a:cubicBezTo>
                    <a:pt x="635" y="665"/>
                    <a:pt x="635" y="665"/>
                    <a:pt x="636" y="665"/>
                  </a:cubicBezTo>
                  <a:cubicBezTo>
                    <a:pt x="636" y="665"/>
                    <a:pt x="637" y="666"/>
                    <a:pt x="637" y="666"/>
                  </a:cubicBezTo>
                  <a:cubicBezTo>
                    <a:pt x="637" y="666"/>
                    <a:pt x="638" y="666"/>
                    <a:pt x="638" y="666"/>
                  </a:cubicBezTo>
                  <a:cubicBezTo>
                    <a:pt x="638" y="667"/>
                    <a:pt x="638" y="667"/>
                    <a:pt x="638" y="667"/>
                  </a:cubicBezTo>
                  <a:cubicBezTo>
                    <a:pt x="638" y="668"/>
                    <a:pt x="638" y="668"/>
                    <a:pt x="639" y="668"/>
                  </a:cubicBezTo>
                  <a:cubicBezTo>
                    <a:pt x="639" y="668"/>
                    <a:pt x="640" y="668"/>
                    <a:pt x="640" y="668"/>
                  </a:cubicBezTo>
                  <a:cubicBezTo>
                    <a:pt x="640" y="668"/>
                    <a:pt x="641" y="668"/>
                    <a:pt x="641" y="668"/>
                  </a:cubicBezTo>
                  <a:cubicBezTo>
                    <a:pt x="642" y="668"/>
                    <a:pt x="641" y="667"/>
                    <a:pt x="642" y="667"/>
                  </a:cubicBezTo>
                  <a:cubicBezTo>
                    <a:pt x="643" y="667"/>
                    <a:pt x="644" y="667"/>
                    <a:pt x="644" y="668"/>
                  </a:cubicBezTo>
                  <a:close/>
                  <a:moveTo>
                    <a:pt x="648" y="701"/>
                  </a:moveTo>
                  <a:cubicBezTo>
                    <a:pt x="648" y="701"/>
                    <a:pt x="648" y="700"/>
                    <a:pt x="647" y="700"/>
                  </a:cubicBezTo>
                  <a:cubicBezTo>
                    <a:pt x="647" y="700"/>
                    <a:pt x="646" y="701"/>
                    <a:pt x="646" y="701"/>
                  </a:cubicBezTo>
                  <a:cubicBezTo>
                    <a:pt x="646" y="703"/>
                    <a:pt x="646" y="705"/>
                    <a:pt x="645" y="706"/>
                  </a:cubicBezTo>
                  <a:cubicBezTo>
                    <a:pt x="645" y="707"/>
                    <a:pt x="645" y="707"/>
                    <a:pt x="645" y="708"/>
                  </a:cubicBezTo>
                  <a:cubicBezTo>
                    <a:pt x="644" y="708"/>
                    <a:pt x="644" y="708"/>
                    <a:pt x="644" y="709"/>
                  </a:cubicBezTo>
                  <a:cubicBezTo>
                    <a:pt x="644" y="708"/>
                    <a:pt x="643" y="709"/>
                    <a:pt x="643" y="709"/>
                  </a:cubicBezTo>
                  <a:cubicBezTo>
                    <a:pt x="643" y="710"/>
                    <a:pt x="644" y="710"/>
                    <a:pt x="644" y="710"/>
                  </a:cubicBezTo>
                  <a:cubicBezTo>
                    <a:pt x="646" y="710"/>
                    <a:pt x="646" y="709"/>
                    <a:pt x="647" y="708"/>
                  </a:cubicBezTo>
                  <a:cubicBezTo>
                    <a:pt x="648" y="707"/>
                    <a:pt x="649" y="706"/>
                    <a:pt x="649" y="704"/>
                  </a:cubicBezTo>
                  <a:cubicBezTo>
                    <a:pt x="650" y="704"/>
                    <a:pt x="649" y="702"/>
                    <a:pt x="648" y="701"/>
                  </a:cubicBezTo>
                  <a:close/>
                  <a:moveTo>
                    <a:pt x="655" y="678"/>
                  </a:moveTo>
                  <a:cubicBezTo>
                    <a:pt x="654" y="678"/>
                    <a:pt x="654" y="678"/>
                    <a:pt x="654" y="678"/>
                  </a:cubicBezTo>
                  <a:cubicBezTo>
                    <a:pt x="653" y="678"/>
                    <a:pt x="653" y="678"/>
                    <a:pt x="652" y="678"/>
                  </a:cubicBezTo>
                  <a:cubicBezTo>
                    <a:pt x="652" y="678"/>
                    <a:pt x="652" y="678"/>
                    <a:pt x="652" y="678"/>
                  </a:cubicBezTo>
                  <a:cubicBezTo>
                    <a:pt x="651" y="678"/>
                    <a:pt x="651" y="678"/>
                    <a:pt x="651" y="677"/>
                  </a:cubicBezTo>
                  <a:cubicBezTo>
                    <a:pt x="651" y="677"/>
                    <a:pt x="650" y="677"/>
                    <a:pt x="650" y="677"/>
                  </a:cubicBezTo>
                  <a:cubicBezTo>
                    <a:pt x="649" y="676"/>
                    <a:pt x="648" y="677"/>
                    <a:pt x="647" y="676"/>
                  </a:cubicBezTo>
                  <a:cubicBezTo>
                    <a:pt x="646" y="676"/>
                    <a:pt x="646" y="676"/>
                    <a:pt x="646" y="677"/>
                  </a:cubicBezTo>
                  <a:cubicBezTo>
                    <a:pt x="647" y="678"/>
                    <a:pt x="647" y="678"/>
                    <a:pt x="648" y="678"/>
                  </a:cubicBezTo>
                  <a:cubicBezTo>
                    <a:pt x="649" y="678"/>
                    <a:pt x="649" y="679"/>
                    <a:pt x="649" y="680"/>
                  </a:cubicBezTo>
                  <a:cubicBezTo>
                    <a:pt x="649" y="681"/>
                    <a:pt x="649" y="681"/>
                    <a:pt x="650" y="681"/>
                  </a:cubicBezTo>
                  <a:cubicBezTo>
                    <a:pt x="650" y="681"/>
                    <a:pt x="651" y="681"/>
                    <a:pt x="651" y="681"/>
                  </a:cubicBezTo>
                  <a:cubicBezTo>
                    <a:pt x="651" y="681"/>
                    <a:pt x="651" y="680"/>
                    <a:pt x="651" y="680"/>
                  </a:cubicBezTo>
                  <a:cubicBezTo>
                    <a:pt x="652" y="682"/>
                    <a:pt x="654" y="680"/>
                    <a:pt x="655" y="679"/>
                  </a:cubicBezTo>
                  <a:cubicBezTo>
                    <a:pt x="655" y="679"/>
                    <a:pt x="655" y="679"/>
                    <a:pt x="655" y="678"/>
                  </a:cubicBezTo>
                  <a:close/>
                  <a:moveTo>
                    <a:pt x="670" y="685"/>
                  </a:moveTo>
                  <a:cubicBezTo>
                    <a:pt x="670" y="685"/>
                    <a:pt x="669" y="685"/>
                    <a:pt x="669" y="685"/>
                  </a:cubicBezTo>
                  <a:cubicBezTo>
                    <a:pt x="669" y="685"/>
                    <a:pt x="669" y="685"/>
                    <a:pt x="669" y="685"/>
                  </a:cubicBezTo>
                  <a:cubicBezTo>
                    <a:pt x="669" y="684"/>
                    <a:pt x="668" y="684"/>
                    <a:pt x="668" y="685"/>
                  </a:cubicBezTo>
                  <a:cubicBezTo>
                    <a:pt x="667" y="685"/>
                    <a:pt x="668" y="686"/>
                    <a:pt x="667" y="686"/>
                  </a:cubicBezTo>
                  <a:cubicBezTo>
                    <a:pt x="668" y="686"/>
                    <a:pt x="668" y="686"/>
                    <a:pt x="668" y="686"/>
                  </a:cubicBezTo>
                  <a:cubicBezTo>
                    <a:pt x="667" y="686"/>
                    <a:pt x="667" y="686"/>
                    <a:pt x="667" y="686"/>
                  </a:cubicBezTo>
                  <a:cubicBezTo>
                    <a:pt x="667" y="687"/>
                    <a:pt x="667" y="688"/>
                    <a:pt x="667" y="688"/>
                  </a:cubicBezTo>
                  <a:cubicBezTo>
                    <a:pt x="667" y="688"/>
                    <a:pt x="667" y="688"/>
                    <a:pt x="667" y="688"/>
                  </a:cubicBezTo>
                  <a:cubicBezTo>
                    <a:pt x="666" y="688"/>
                    <a:pt x="666" y="688"/>
                    <a:pt x="666" y="689"/>
                  </a:cubicBezTo>
                  <a:cubicBezTo>
                    <a:pt x="666" y="690"/>
                    <a:pt x="668" y="690"/>
                    <a:pt x="668" y="691"/>
                  </a:cubicBezTo>
                  <a:cubicBezTo>
                    <a:pt x="668" y="691"/>
                    <a:pt x="669" y="692"/>
                    <a:pt x="669" y="691"/>
                  </a:cubicBezTo>
                  <a:cubicBezTo>
                    <a:pt x="669" y="691"/>
                    <a:pt x="670" y="691"/>
                    <a:pt x="670" y="691"/>
                  </a:cubicBezTo>
                  <a:cubicBezTo>
                    <a:pt x="670" y="691"/>
                    <a:pt x="670" y="690"/>
                    <a:pt x="670" y="690"/>
                  </a:cubicBezTo>
                  <a:cubicBezTo>
                    <a:pt x="670" y="690"/>
                    <a:pt x="670" y="689"/>
                    <a:pt x="670" y="689"/>
                  </a:cubicBezTo>
                  <a:cubicBezTo>
                    <a:pt x="670" y="689"/>
                    <a:pt x="670" y="689"/>
                    <a:pt x="670" y="689"/>
                  </a:cubicBezTo>
                  <a:cubicBezTo>
                    <a:pt x="671" y="688"/>
                    <a:pt x="671" y="686"/>
                    <a:pt x="670" y="685"/>
                  </a:cubicBezTo>
                  <a:close/>
                  <a:moveTo>
                    <a:pt x="678" y="689"/>
                  </a:moveTo>
                  <a:cubicBezTo>
                    <a:pt x="678" y="689"/>
                    <a:pt x="678" y="687"/>
                    <a:pt x="678" y="686"/>
                  </a:cubicBezTo>
                  <a:cubicBezTo>
                    <a:pt x="678" y="686"/>
                    <a:pt x="678" y="685"/>
                    <a:pt x="678" y="685"/>
                  </a:cubicBezTo>
                  <a:cubicBezTo>
                    <a:pt x="678" y="684"/>
                    <a:pt x="677" y="683"/>
                    <a:pt x="676" y="683"/>
                  </a:cubicBezTo>
                  <a:cubicBezTo>
                    <a:pt x="676" y="683"/>
                    <a:pt x="676" y="683"/>
                    <a:pt x="675" y="683"/>
                  </a:cubicBezTo>
                  <a:cubicBezTo>
                    <a:pt x="675" y="684"/>
                    <a:pt x="675" y="684"/>
                    <a:pt x="674" y="684"/>
                  </a:cubicBezTo>
                  <a:cubicBezTo>
                    <a:pt x="674" y="684"/>
                    <a:pt x="674" y="685"/>
                    <a:pt x="673" y="685"/>
                  </a:cubicBezTo>
                  <a:cubicBezTo>
                    <a:pt x="673" y="686"/>
                    <a:pt x="674" y="686"/>
                    <a:pt x="674" y="686"/>
                  </a:cubicBezTo>
                  <a:cubicBezTo>
                    <a:pt x="674" y="686"/>
                    <a:pt x="674" y="686"/>
                    <a:pt x="675" y="686"/>
                  </a:cubicBezTo>
                  <a:cubicBezTo>
                    <a:pt x="675" y="687"/>
                    <a:pt x="675" y="687"/>
                    <a:pt x="675" y="687"/>
                  </a:cubicBezTo>
                  <a:cubicBezTo>
                    <a:pt x="675" y="687"/>
                    <a:pt x="675" y="687"/>
                    <a:pt x="675" y="687"/>
                  </a:cubicBezTo>
                  <a:cubicBezTo>
                    <a:pt x="675" y="687"/>
                    <a:pt x="675" y="687"/>
                    <a:pt x="675" y="687"/>
                  </a:cubicBezTo>
                  <a:cubicBezTo>
                    <a:pt x="676" y="687"/>
                    <a:pt x="676" y="688"/>
                    <a:pt x="677" y="689"/>
                  </a:cubicBezTo>
                  <a:cubicBezTo>
                    <a:pt x="677" y="689"/>
                    <a:pt x="677" y="689"/>
                    <a:pt x="678" y="689"/>
                  </a:cubicBezTo>
                  <a:cubicBezTo>
                    <a:pt x="678" y="689"/>
                    <a:pt x="678" y="689"/>
                    <a:pt x="678" y="689"/>
                  </a:cubicBezTo>
                  <a:close/>
                  <a:moveTo>
                    <a:pt x="699" y="668"/>
                  </a:moveTo>
                  <a:cubicBezTo>
                    <a:pt x="699" y="668"/>
                    <a:pt x="698" y="667"/>
                    <a:pt x="698" y="666"/>
                  </a:cubicBezTo>
                  <a:cubicBezTo>
                    <a:pt x="697" y="666"/>
                    <a:pt x="697" y="666"/>
                    <a:pt x="697" y="665"/>
                  </a:cubicBezTo>
                  <a:cubicBezTo>
                    <a:pt x="697" y="665"/>
                    <a:pt x="697" y="664"/>
                    <a:pt x="697" y="663"/>
                  </a:cubicBezTo>
                  <a:cubicBezTo>
                    <a:pt x="697" y="663"/>
                    <a:pt x="697" y="663"/>
                    <a:pt x="697" y="663"/>
                  </a:cubicBezTo>
                  <a:cubicBezTo>
                    <a:pt x="697" y="663"/>
                    <a:pt x="697" y="663"/>
                    <a:pt x="696" y="663"/>
                  </a:cubicBezTo>
                  <a:cubicBezTo>
                    <a:pt x="696" y="663"/>
                    <a:pt x="695" y="663"/>
                    <a:pt x="694" y="663"/>
                  </a:cubicBezTo>
                  <a:cubicBezTo>
                    <a:pt x="694" y="663"/>
                    <a:pt x="693" y="663"/>
                    <a:pt x="693" y="663"/>
                  </a:cubicBezTo>
                  <a:cubicBezTo>
                    <a:pt x="693" y="663"/>
                    <a:pt x="693" y="663"/>
                    <a:pt x="693" y="663"/>
                  </a:cubicBezTo>
                  <a:cubicBezTo>
                    <a:pt x="693" y="664"/>
                    <a:pt x="691" y="664"/>
                    <a:pt x="691" y="663"/>
                  </a:cubicBezTo>
                  <a:cubicBezTo>
                    <a:pt x="691" y="663"/>
                    <a:pt x="690" y="662"/>
                    <a:pt x="690" y="662"/>
                  </a:cubicBezTo>
                  <a:cubicBezTo>
                    <a:pt x="689" y="662"/>
                    <a:pt x="689" y="661"/>
                    <a:pt x="689" y="661"/>
                  </a:cubicBezTo>
                  <a:cubicBezTo>
                    <a:pt x="688" y="660"/>
                    <a:pt x="687" y="660"/>
                    <a:pt x="688" y="659"/>
                  </a:cubicBezTo>
                  <a:cubicBezTo>
                    <a:pt x="688" y="659"/>
                    <a:pt x="688" y="658"/>
                    <a:pt x="688" y="658"/>
                  </a:cubicBezTo>
                  <a:cubicBezTo>
                    <a:pt x="688" y="658"/>
                    <a:pt x="688" y="658"/>
                    <a:pt x="688" y="658"/>
                  </a:cubicBezTo>
                  <a:cubicBezTo>
                    <a:pt x="688" y="658"/>
                    <a:pt x="688" y="657"/>
                    <a:pt x="688" y="657"/>
                  </a:cubicBezTo>
                  <a:cubicBezTo>
                    <a:pt x="688" y="657"/>
                    <a:pt x="688" y="657"/>
                    <a:pt x="688" y="657"/>
                  </a:cubicBezTo>
                  <a:cubicBezTo>
                    <a:pt x="688" y="657"/>
                    <a:pt x="688" y="657"/>
                    <a:pt x="688" y="657"/>
                  </a:cubicBezTo>
                  <a:cubicBezTo>
                    <a:pt x="687" y="657"/>
                    <a:pt x="687" y="657"/>
                    <a:pt x="687" y="658"/>
                  </a:cubicBezTo>
                  <a:cubicBezTo>
                    <a:pt x="687" y="658"/>
                    <a:pt x="687" y="659"/>
                    <a:pt x="687" y="659"/>
                  </a:cubicBezTo>
                  <a:cubicBezTo>
                    <a:pt x="687" y="660"/>
                    <a:pt x="687" y="660"/>
                    <a:pt x="687" y="661"/>
                  </a:cubicBezTo>
                  <a:cubicBezTo>
                    <a:pt x="687" y="661"/>
                    <a:pt x="686" y="662"/>
                    <a:pt x="687" y="663"/>
                  </a:cubicBezTo>
                  <a:cubicBezTo>
                    <a:pt x="687" y="663"/>
                    <a:pt x="687" y="664"/>
                    <a:pt x="687" y="665"/>
                  </a:cubicBezTo>
                  <a:cubicBezTo>
                    <a:pt x="686" y="665"/>
                    <a:pt x="686" y="664"/>
                    <a:pt x="686" y="663"/>
                  </a:cubicBezTo>
                  <a:cubicBezTo>
                    <a:pt x="686" y="663"/>
                    <a:pt x="685" y="663"/>
                    <a:pt x="685" y="663"/>
                  </a:cubicBezTo>
                  <a:cubicBezTo>
                    <a:pt x="685" y="663"/>
                    <a:pt x="685" y="663"/>
                    <a:pt x="685" y="663"/>
                  </a:cubicBezTo>
                  <a:cubicBezTo>
                    <a:pt x="684" y="663"/>
                    <a:pt x="684" y="663"/>
                    <a:pt x="684" y="663"/>
                  </a:cubicBezTo>
                  <a:cubicBezTo>
                    <a:pt x="684" y="663"/>
                    <a:pt x="684" y="663"/>
                    <a:pt x="683" y="663"/>
                  </a:cubicBezTo>
                  <a:cubicBezTo>
                    <a:pt x="683" y="663"/>
                    <a:pt x="683" y="664"/>
                    <a:pt x="683" y="665"/>
                  </a:cubicBezTo>
                  <a:cubicBezTo>
                    <a:pt x="682" y="665"/>
                    <a:pt x="682" y="665"/>
                    <a:pt x="681" y="665"/>
                  </a:cubicBezTo>
                  <a:cubicBezTo>
                    <a:pt x="681" y="666"/>
                    <a:pt x="681" y="665"/>
                    <a:pt x="680" y="665"/>
                  </a:cubicBezTo>
                  <a:cubicBezTo>
                    <a:pt x="680" y="665"/>
                    <a:pt x="680" y="665"/>
                    <a:pt x="680" y="665"/>
                  </a:cubicBezTo>
                  <a:cubicBezTo>
                    <a:pt x="680" y="664"/>
                    <a:pt x="680" y="662"/>
                    <a:pt x="678" y="663"/>
                  </a:cubicBezTo>
                  <a:cubicBezTo>
                    <a:pt x="678" y="663"/>
                    <a:pt x="677" y="663"/>
                    <a:pt x="676" y="664"/>
                  </a:cubicBezTo>
                  <a:cubicBezTo>
                    <a:pt x="676" y="664"/>
                    <a:pt x="676" y="665"/>
                    <a:pt x="675" y="664"/>
                  </a:cubicBezTo>
                  <a:cubicBezTo>
                    <a:pt x="675" y="664"/>
                    <a:pt x="675" y="663"/>
                    <a:pt x="675" y="663"/>
                  </a:cubicBezTo>
                  <a:cubicBezTo>
                    <a:pt x="674" y="663"/>
                    <a:pt x="673" y="664"/>
                    <a:pt x="674" y="665"/>
                  </a:cubicBezTo>
                  <a:cubicBezTo>
                    <a:pt x="674" y="665"/>
                    <a:pt x="674" y="665"/>
                    <a:pt x="674" y="665"/>
                  </a:cubicBezTo>
                  <a:cubicBezTo>
                    <a:pt x="674" y="665"/>
                    <a:pt x="674" y="666"/>
                    <a:pt x="674" y="666"/>
                  </a:cubicBezTo>
                  <a:cubicBezTo>
                    <a:pt x="675" y="667"/>
                    <a:pt x="675" y="667"/>
                    <a:pt x="676" y="667"/>
                  </a:cubicBezTo>
                  <a:cubicBezTo>
                    <a:pt x="676" y="668"/>
                    <a:pt x="677" y="668"/>
                    <a:pt x="677" y="669"/>
                  </a:cubicBezTo>
                  <a:cubicBezTo>
                    <a:pt x="678" y="670"/>
                    <a:pt x="677" y="670"/>
                    <a:pt x="677" y="671"/>
                  </a:cubicBezTo>
                  <a:cubicBezTo>
                    <a:pt x="677" y="672"/>
                    <a:pt x="675" y="673"/>
                    <a:pt x="676" y="675"/>
                  </a:cubicBezTo>
                  <a:cubicBezTo>
                    <a:pt x="676" y="675"/>
                    <a:pt x="676" y="675"/>
                    <a:pt x="676" y="675"/>
                  </a:cubicBezTo>
                  <a:cubicBezTo>
                    <a:pt x="677" y="676"/>
                    <a:pt x="677" y="676"/>
                    <a:pt x="678" y="676"/>
                  </a:cubicBezTo>
                  <a:cubicBezTo>
                    <a:pt x="679" y="676"/>
                    <a:pt x="679" y="677"/>
                    <a:pt x="679" y="677"/>
                  </a:cubicBezTo>
                  <a:cubicBezTo>
                    <a:pt x="680" y="678"/>
                    <a:pt x="681" y="679"/>
                    <a:pt x="681" y="680"/>
                  </a:cubicBezTo>
                  <a:cubicBezTo>
                    <a:pt x="681" y="680"/>
                    <a:pt x="681" y="680"/>
                    <a:pt x="681" y="681"/>
                  </a:cubicBezTo>
                  <a:cubicBezTo>
                    <a:pt x="681" y="681"/>
                    <a:pt x="681" y="681"/>
                    <a:pt x="681" y="681"/>
                  </a:cubicBezTo>
                  <a:cubicBezTo>
                    <a:pt x="681" y="681"/>
                    <a:pt x="681" y="682"/>
                    <a:pt x="680" y="682"/>
                  </a:cubicBezTo>
                  <a:cubicBezTo>
                    <a:pt x="680" y="683"/>
                    <a:pt x="680" y="683"/>
                    <a:pt x="680" y="684"/>
                  </a:cubicBezTo>
                  <a:cubicBezTo>
                    <a:pt x="680" y="684"/>
                    <a:pt x="680" y="684"/>
                    <a:pt x="681" y="684"/>
                  </a:cubicBezTo>
                  <a:cubicBezTo>
                    <a:pt x="681" y="684"/>
                    <a:pt x="681" y="685"/>
                    <a:pt x="681" y="685"/>
                  </a:cubicBezTo>
                  <a:cubicBezTo>
                    <a:pt x="681" y="686"/>
                    <a:pt x="681" y="687"/>
                    <a:pt x="680" y="688"/>
                  </a:cubicBezTo>
                  <a:cubicBezTo>
                    <a:pt x="680" y="688"/>
                    <a:pt x="680" y="690"/>
                    <a:pt x="681" y="690"/>
                  </a:cubicBezTo>
                  <a:cubicBezTo>
                    <a:pt x="682" y="690"/>
                    <a:pt x="683" y="690"/>
                    <a:pt x="684" y="689"/>
                  </a:cubicBezTo>
                  <a:cubicBezTo>
                    <a:pt x="685" y="689"/>
                    <a:pt x="684" y="687"/>
                    <a:pt x="684" y="686"/>
                  </a:cubicBezTo>
                  <a:cubicBezTo>
                    <a:pt x="683" y="685"/>
                    <a:pt x="683" y="684"/>
                    <a:pt x="683" y="682"/>
                  </a:cubicBezTo>
                  <a:cubicBezTo>
                    <a:pt x="683" y="682"/>
                    <a:pt x="683" y="681"/>
                    <a:pt x="683" y="681"/>
                  </a:cubicBezTo>
                  <a:cubicBezTo>
                    <a:pt x="683" y="679"/>
                    <a:pt x="683" y="678"/>
                    <a:pt x="682" y="676"/>
                  </a:cubicBezTo>
                  <a:cubicBezTo>
                    <a:pt x="682" y="676"/>
                    <a:pt x="681" y="676"/>
                    <a:pt x="680" y="675"/>
                  </a:cubicBezTo>
                  <a:cubicBezTo>
                    <a:pt x="679" y="675"/>
                    <a:pt x="679" y="674"/>
                    <a:pt x="678" y="672"/>
                  </a:cubicBezTo>
                  <a:cubicBezTo>
                    <a:pt x="678" y="672"/>
                    <a:pt x="678" y="672"/>
                    <a:pt x="678" y="672"/>
                  </a:cubicBezTo>
                  <a:cubicBezTo>
                    <a:pt x="678" y="672"/>
                    <a:pt x="679" y="671"/>
                    <a:pt x="679" y="671"/>
                  </a:cubicBezTo>
                  <a:cubicBezTo>
                    <a:pt x="680" y="672"/>
                    <a:pt x="680" y="672"/>
                    <a:pt x="681" y="672"/>
                  </a:cubicBezTo>
                  <a:cubicBezTo>
                    <a:pt x="681" y="673"/>
                    <a:pt x="682" y="673"/>
                    <a:pt x="683" y="673"/>
                  </a:cubicBezTo>
                  <a:cubicBezTo>
                    <a:pt x="683" y="673"/>
                    <a:pt x="683" y="673"/>
                    <a:pt x="683" y="672"/>
                  </a:cubicBezTo>
                  <a:cubicBezTo>
                    <a:pt x="683" y="672"/>
                    <a:pt x="683" y="672"/>
                    <a:pt x="683" y="672"/>
                  </a:cubicBezTo>
                  <a:cubicBezTo>
                    <a:pt x="683" y="671"/>
                    <a:pt x="682" y="670"/>
                    <a:pt x="682" y="670"/>
                  </a:cubicBezTo>
                  <a:cubicBezTo>
                    <a:pt x="683" y="670"/>
                    <a:pt x="683" y="670"/>
                    <a:pt x="683" y="669"/>
                  </a:cubicBezTo>
                  <a:cubicBezTo>
                    <a:pt x="684" y="669"/>
                    <a:pt x="686" y="669"/>
                    <a:pt x="687" y="669"/>
                  </a:cubicBezTo>
                  <a:cubicBezTo>
                    <a:pt x="687" y="670"/>
                    <a:pt x="688" y="670"/>
                    <a:pt x="688" y="671"/>
                  </a:cubicBezTo>
                  <a:cubicBezTo>
                    <a:pt x="689" y="671"/>
                    <a:pt x="689" y="671"/>
                    <a:pt x="689" y="671"/>
                  </a:cubicBezTo>
                  <a:cubicBezTo>
                    <a:pt x="690" y="671"/>
                    <a:pt x="691" y="671"/>
                    <a:pt x="691" y="670"/>
                  </a:cubicBezTo>
                  <a:cubicBezTo>
                    <a:pt x="691" y="670"/>
                    <a:pt x="692" y="670"/>
                    <a:pt x="693" y="670"/>
                  </a:cubicBezTo>
                  <a:cubicBezTo>
                    <a:pt x="693" y="670"/>
                    <a:pt x="694" y="670"/>
                    <a:pt x="695" y="670"/>
                  </a:cubicBezTo>
                  <a:cubicBezTo>
                    <a:pt x="696" y="670"/>
                    <a:pt x="696" y="669"/>
                    <a:pt x="697" y="669"/>
                  </a:cubicBezTo>
                  <a:cubicBezTo>
                    <a:pt x="697" y="669"/>
                    <a:pt x="699" y="669"/>
                    <a:pt x="699" y="66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4" name="Freeform 76">
              <a:extLst>
                <a:ext uri="{FF2B5EF4-FFF2-40B4-BE49-F238E27FC236}">
                  <a16:creationId xmlns:a16="http://schemas.microsoft.com/office/drawing/2014/main" id="{E29517AC-3F0E-414F-87B9-77141773C50D}"/>
                </a:ext>
              </a:extLst>
            </p:cNvPr>
            <p:cNvSpPr>
              <a:spLocks noEditPoints="1"/>
            </p:cNvSpPr>
            <p:nvPr/>
          </p:nvSpPr>
          <p:spPr bwMode="auto">
            <a:xfrm>
              <a:off x="1365" y="2218"/>
              <a:ext cx="705" cy="431"/>
            </a:xfrm>
            <a:custGeom>
              <a:avLst/>
              <a:gdLst>
                <a:gd name="T0" fmla="*/ 291 w 298"/>
                <a:gd name="T1" fmla="*/ 137 h 182"/>
                <a:gd name="T2" fmla="*/ 280 w 298"/>
                <a:gd name="T3" fmla="*/ 145 h 182"/>
                <a:gd name="T4" fmla="*/ 269 w 298"/>
                <a:gd name="T5" fmla="*/ 150 h 182"/>
                <a:gd name="T6" fmla="*/ 261 w 298"/>
                <a:gd name="T7" fmla="*/ 163 h 182"/>
                <a:gd name="T8" fmla="*/ 241 w 298"/>
                <a:gd name="T9" fmla="*/ 177 h 182"/>
                <a:gd name="T10" fmla="*/ 230 w 298"/>
                <a:gd name="T11" fmla="*/ 171 h 182"/>
                <a:gd name="T12" fmla="*/ 220 w 298"/>
                <a:gd name="T13" fmla="*/ 169 h 182"/>
                <a:gd name="T14" fmla="*/ 185 w 298"/>
                <a:gd name="T15" fmla="*/ 169 h 182"/>
                <a:gd name="T16" fmla="*/ 151 w 298"/>
                <a:gd name="T17" fmla="*/ 156 h 182"/>
                <a:gd name="T18" fmla="*/ 128 w 298"/>
                <a:gd name="T19" fmla="*/ 145 h 182"/>
                <a:gd name="T20" fmla="*/ 118 w 298"/>
                <a:gd name="T21" fmla="*/ 142 h 182"/>
                <a:gd name="T22" fmla="*/ 115 w 298"/>
                <a:gd name="T23" fmla="*/ 128 h 182"/>
                <a:gd name="T24" fmla="*/ 110 w 298"/>
                <a:gd name="T25" fmla="*/ 109 h 182"/>
                <a:gd name="T26" fmla="*/ 76 w 298"/>
                <a:gd name="T27" fmla="*/ 78 h 182"/>
                <a:gd name="T28" fmla="*/ 76 w 298"/>
                <a:gd name="T29" fmla="*/ 69 h 182"/>
                <a:gd name="T30" fmla="*/ 56 w 298"/>
                <a:gd name="T31" fmla="*/ 52 h 182"/>
                <a:gd name="T32" fmla="*/ 41 w 298"/>
                <a:gd name="T33" fmla="*/ 27 h 182"/>
                <a:gd name="T34" fmla="*/ 23 w 298"/>
                <a:gd name="T35" fmla="*/ 12 h 182"/>
                <a:gd name="T36" fmla="*/ 34 w 298"/>
                <a:gd name="T37" fmla="*/ 44 h 182"/>
                <a:gd name="T38" fmla="*/ 48 w 298"/>
                <a:gd name="T39" fmla="*/ 62 h 182"/>
                <a:gd name="T40" fmla="*/ 60 w 298"/>
                <a:gd name="T41" fmla="*/ 85 h 182"/>
                <a:gd name="T42" fmla="*/ 75 w 298"/>
                <a:gd name="T43" fmla="*/ 102 h 182"/>
                <a:gd name="T44" fmla="*/ 60 w 298"/>
                <a:gd name="T45" fmla="*/ 96 h 182"/>
                <a:gd name="T46" fmla="*/ 42 w 298"/>
                <a:gd name="T47" fmla="*/ 71 h 182"/>
                <a:gd name="T48" fmla="*/ 21 w 298"/>
                <a:gd name="T49" fmla="*/ 57 h 182"/>
                <a:gd name="T50" fmla="*/ 29 w 298"/>
                <a:gd name="T51" fmla="*/ 51 h 182"/>
                <a:gd name="T52" fmla="*/ 11 w 298"/>
                <a:gd name="T53" fmla="*/ 28 h 182"/>
                <a:gd name="T54" fmla="*/ 0 w 298"/>
                <a:gd name="T55" fmla="*/ 2 h 182"/>
                <a:gd name="T56" fmla="*/ 105 w 298"/>
                <a:gd name="T57" fmla="*/ 11 h 182"/>
                <a:gd name="T58" fmla="*/ 111 w 298"/>
                <a:gd name="T59" fmla="*/ 17 h 182"/>
                <a:gd name="T60" fmla="*/ 117 w 298"/>
                <a:gd name="T61" fmla="*/ 22 h 182"/>
                <a:gd name="T62" fmla="*/ 120 w 298"/>
                <a:gd name="T63" fmla="*/ 26 h 182"/>
                <a:gd name="T64" fmla="*/ 123 w 298"/>
                <a:gd name="T65" fmla="*/ 33 h 182"/>
                <a:gd name="T66" fmla="*/ 132 w 298"/>
                <a:gd name="T67" fmla="*/ 38 h 182"/>
                <a:gd name="T68" fmla="*/ 136 w 298"/>
                <a:gd name="T69" fmla="*/ 40 h 182"/>
                <a:gd name="T70" fmla="*/ 141 w 298"/>
                <a:gd name="T71" fmla="*/ 36 h 182"/>
                <a:gd name="T72" fmla="*/ 147 w 298"/>
                <a:gd name="T73" fmla="*/ 32 h 182"/>
                <a:gd name="T74" fmla="*/ 155 w 298"/>
                <a:gd name="T75" fmla="*/ 32 h 182"/>
                <a:gd name="T76" fmla="*/ 160 w 298"/>
                <a:gd name="T77" fmla="*/ 35 h 182"/>
                <a:gd name="T78" fmla="*/ 164 w 298"/>
                <a:gd name="T79" fmla="*/ 42 h 182"/>
                <a:gd name="T80" fmla="*/ 166 w 298"/>
                <a:gd name="T81" fmla="*/ 47 h 182"/>
                <a:gd name="T82" fmla="*/ 167 w 298"/>
                <a:gd name="T83" fmla="*/ 50 h 182"/>
                <a:gd name="T84" fmla="*/ 170 w 298"/>
                <a:gd name="T85" fmla="*/ 51 h 182"/>
                <a:gd name="T86" fmla="*/ 171 w 298"/>
                <a:gd name="T87" fmla="*/ 53 h 182"/>
                <a:gd name="T88" fmla="*/ 174 w 298"/>
                <a:gd name="T89" fmla="*/ 58 h 182"/>
                <a:gd name="T90" fmla="*/ 178 w 298"/>
                <a:gd name="T91" fmla="*/ 68 h 182"/>
                <a:gd name="T92" fmla="*/ 182 w 298"/>
                <a:gd name="T93" fmla="*/ 69 h 182"/>
                <a:gd name="T94" fmla="*/ 187 w 298"/>
                <a:gd name="T95" fmla="*/ 72 h 182"/>
                <a:gd name="T96" fmla="*/ 193 w 298"/>
                <a:gd name="T97" fmla="*/ 74 h 182"/>
                <a:gd name="T98" fmla="*/ 190 w 298"/>
                <a:gd name="T99" fmla="*/ 78 h 182"/>
                <a:gd name="T100" fmla="*/ 190 w 298"/>
                <a:gd name="T101" fmla="*/ 105 h 182"/>
                <a:gd name="T102" fmla="*/ 193 w 298"/>
                <a:gd name="T103" fmla="*/ 118 h 182"/>
                <a:gd name="T104" fmla="*/ 217 w 298"/>
                <a:gd name="T105" fmla="*/ 145 h 182"/>
                <a:gd name="T106" fmla="*/ 232 w 298"/>
                <a:gd name="T107" fmla="*/ 147 h 182"/>
                <a:gd name="T108" fmla="*/ 249 w 298"/>
                <a:gd name="T109" fmla="*/ 146 h 182"/>
                <a:gd name="T110" fmla="*/ 261 w 298"/>
                <a:gd name="T111" fmla="*/ 126 h 182"/>
                <a:gd name="T112" fmla="*/ 289 w 298"/>
                <a:gd name="T113" fmla="*/ 112 h 182"/>
                <a:gd name="T114" fmla="*/ 194 w 298"/>
                <a:gd name="T115" fmla="*/ 60 h 182"/>
                <a:gd name="T116" fmla="*/ 197 w 298"/>
                <a:gd name="T117" fmla="*/ 51 h 182"/>
                <a:gd name="T118" fmla="*/ 63 w 298"/>
                <a:gd name="T119" fmla="*/ 85 h 182"/>
                <a:gd name="T120" fmla="*/ 67 w 298"/>
                <a:gd name="T121"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8" h="182">
                  <a:moveTo>
                    <a:pt x="298" y="117"/>
                  </a:moveTo>
                  <a:cubicBezTo>
                    <a:pt x="297" y="118"/>
                    <a:pt x="296" y="119"/>
                    <a:pt x="296" y="120"/>
                  </a:cubicBezTo>
                  <a:cubicBezTo>
                    <a:pt x="295" y="120"/>
                    <a:pt x="295" y="121"/>
                    <a:pt x="295" y="121"/>
                  </a:cubicBezTo>
                  <a:cubicBezTo>
                    <a:pt x="294" y="121"/>
                    <a:pt x="294" y="122"/>
                    <a:pt x="294" y="122"/>
                  </a:cubicBezTo>
                  <a:cubicBezTo>
                    <a:pt x="294" y="124"/>
                    <a:pt x="293" y="124"/>
                    <a:pt x="292" y="125"/>
                  </a:cubicBezTo>
                  <a:cubicBezTo>
                    <a:pt x="291" y="126"/>
                    <a:pt x="291" y="127"/>
                    <a:pt x="291" y="128"/>
                  </a:cubicBezTo>
                  <a:cubicBezTo>
                    <a:pt x="291" y="128"/>
                    <a:pt x="291" y="129"/>
                    <a:pt x="291" y="129"/>
                  </a:cubicBezTo>
                  <a:cubicBezTo>
                    <a:pt x="290" y="130"/>
                    <a:pt x="289" y="130"/>
                    <a:pt x="288" y="130"/>
                  </a:cubicBezTo>
                  <a:cubicBezTo>
                    <a:pt x="287" y="130"/>
                    <a:pt x="288" y="132"/>
                    <a:pt x="289" y="132"/>
                  </a:cubicBezTo>
                  <a:cubicBezTo>
                    <a:pt x="289" y="133"/>
                    <a:pt x="290" y="133"/>
                    <a:pt x="291" y="133"/>
                  </a:cubicBezTo>
                  <a:cubicBezTo>
                    <a:pt x="291" y="133"/>
                    <a:pt x="291" y="133"/>
                    <a:pt x="291" y="133"/>
                  </a:cubicBezTo>
                  <a:cubicBezTo>
                    <a:pt x="291" y="134"/>
                    <a:pt x="290" y="135"/>
                    <a:pt x="290" y="135"/>
                  </a:cubicBezTo>
                  <a:cubicBezTo>
                    <a:pt x="289" y="136"/>
                    <a:pt x="289" y="136"/>
                    <a:pt x="289" y="137"/>
                  </a:cubicBezTo>
                  <a:cubicBezTo>
                    <a:pt x="289" y="137"/>
                    <a:pt x="289" y="137"/>
                    <a:pt x="290" y="137"/>
                  </a:cubicBezTo>
                  <a:cubicBezTo>
                    <a:pt x="290" y="137"/>
                    <a:pt x="291" y="137"/>
                    <a:pt x="291" y="136"/>
                  </a:cubicBezTo>
                  <a:cubicBezTo>
                    <a:pt x="291" y="136"/>
                    <a:pt x="292" y="137"/>
                    <a:pt x="291" y="137"/>
                  </a:cubicBezTo>
                  <a:cubicBezTo>
                    <a:pt x="291" y="137"/>
                    <a:pt x="291" y="138"/>
                    <a:pt x="291" y="138"/>
                  </a:cubicBezTo>
                  <a:cubicBezTo>
                    <a:pt x="291" y="139"/>
                    <a:pt x="291" y="139"/>
                    <a:pt x="290" y="140"/>
                  </a:cubicBezTo>
                  <a:cubicBezTo>
                    <a:pt x="290" y="140"/>
                    <a:pt x="290" y="141"/>
                    <a:pt x="290" y="142"/>
                  </a:cubicBezTo>
                  <a:cubicBezTo>
                    <a:pt x="290" y="142"/>
                    <a:pt x="290" y="143"/>
                    <a:pt x="290" y="143"/>
                  </a:cubicBezTo>
                  <a:cubicBezTo>
                    <a:pt x="290" y="144"/>
                    <a:pt x="290" y="144"/>
                    <a:pt x="290" y="145"/>
                  </a:cubicBezTo>
                  <a:cubicBezTo>
                    <a:pt x="289" y="145"/>
                    <a:pt x="289" y="146"/>
                    <a:pt x="288" y="146"/>
                  </a:cubicBezTo>
                  <a:cubicBezTo>
                    <a:pt x="288" y="146"/>
                    <a:pt x="288" y="146"/>
                    <a:pt x="288" y="146"/>
                  </a:cubicBezTo>
                  <a:cubicBezTo>
                    <a:pt x="287" y="145"/>
                    <a:pt x="286" y="144"/>
                    <a:pt x="285" y="144"/>
                  </a:cubicBezTo>
                  <a:cubicBezTo>
                    <a:pt x="285" y="144"/>
                    <a:pt x="285" y="144"/>
                    <a:pt x="285" y="144"/>
                  </a:cubicBezTo>
                  <a:cubicBezTo>
                    <a:pt x="285" y="143"/>
                    <a:pt x="285" y="143"/>
                    <a:pt x="285" y="143"/>
                  </a:cubicBezTo>
                  <a:cubicBezTo>
                    <a:pt x="286" y="142"/>
                    <a:pt x="286" y="141"/>
                    <a:pt x="285" y="140"/>
                  </a:cubicBezTo>
                  <a:cubicBezTo>
                    <a:pt x="285" y="140"/>
                    <a:pt x="285" y="140"/>
                    <a:pt x="285" y="140"/>
                  </a:cubicBezTo>
                  <a:cubicBezTo>
                    <a:pt x="284" y="141"/>
                    <a:pt x="284" y="141"/>
                    <a:pt x="283" y="142"/>
                  </a:cubicBezTo>
                  <a:cubicBezTo>
                    <a:pt x="283" y="142"/>
                    <a:pt x="283" y="143"/>
                    <a:pt x="282" y="143"/>
                  </a:cubicBezTo>
                  <a:cubicBezTo>
                    <a:pt x="281" y="144"/>
                    <a:pt x="281" y="144"/>
                    <a:pt x="280" y="144"/>
                  </a:cubicBezTo>
                  <a:cubicBezTo>
                    <a:pt x="280" y="145"/>
                    <a:pt x="280" y="145"/>
                    <a:pt x="280" y="145"/>
                  </a:cubicBezTo>
                  <a:cubicBezTo>
                    <a:pt x="280" y="145"/>
                    <a:pt x="280" y="145"/>
                    <a:pt x="280" y="145"/>
                  </a:cubicBezTo>
                  <a:cubicBezTo>
                    <a:pt x="279" y="146"/>
                    <a:pt x="279" y="146"/>
                    <a:pt x="279" y="146"/>
                  </a:cubicBezTo>
                  <a:cubicBezTo>
                    <a:pt x="279" y="147"/>
                    <a:pt x="279" y="147"/>
                    <a:pt x="278" y="148"/>
                  </a:cubicBezTo>
                  <a:cubicBezTo>
                    <a:pt x="278" y="148"/>
                    <a:pt x="278" y="148"/>
                    <a:pt x="278" y="149"/>
                  </a:cubicBezTo>
                  <a:cubicBezTo>
                    <a:pt x="278" y="149"/>
                    <a:pt x="277" y="149"/>
                    <a:pt x="277" y="149"/>
                  </a:cubicBezTo>
                  <a:cubicBezTo>
                    <a:pt x="277" y="150"/>
                    <a:pt x="277" y="150"/>
                    <a:pt x="277" y="150"/>
                  </a:cubicBezTo>
                  <a:cubicBezTo>
                    <a:pt x="276" y="150"/>
                    <a:pt x="276" y="149"/>
                    <a:pt x="276" y="149"/>
                  </a:cubicBezTo>
                  <a:cubicBezTo>
                    <a:pt x="276" y="149"/>
                    <a:pt x="276" y="149"/>
                    <a:pt x="276" y="149"/>
                  </a:cubicBezTo>
                  <a:cubicBezTo>
                    <a:pt x="276" y="149"/>
                    <a:pt x="275" y="149"/>
                    <a:pt x="275" y="149"/>
                  </a:cubicBezTo>
                  <a:cubicBezTo>
                    <a:pt x="275" y="149"/>
                    <a:pt x="275" y="149"/>
                    <a:pt x="275" y="149"/>
                  </a:cubicBezTo>
                  <a:cubicBezTo>
                    <a:pt x="274" y="149"/>
                    <a:pt x="274" y="149"/>
                    <a:pt x="274" y="150"/>
                  </a:cubicBezTo>
                  <a:cubicBezTo>
                    <a:pt x="273" y="150"/>
                    <a:pt x="273" y="150"/>
                    <a:pt x="273" y="150"/>
                  </a:cubicBezTo>
                  <a:cubicBezTo>
                    <a:pt x="273" y="150"/>
                    <a:pt x="273" y="150"/>
                    <a:pt x="273" y="150"/>
                  </a:cubicBezTo>
                  <a:cubicBezTo>
                    <a:pt x="273" y="150"/>
                    <a:pt x="273" y="150"/>
                    <a:pt x="273" y="150"/>
                  </a:cubicBezTo>
                  <a:cubicBezTo>
                    <a:pt x="269" y="150"/>
                    <a:pt x="269" y="150"/>
                    <a:pt x="269" y="150"/>
                  </a:cubicBezTo>
                  <a:cubicBezTo>
                    <a:pt x="269" y="150"/>
                    <a:pt x="269" y="150"/>
                    <a:pt x="269" y="150"/>
                  </a:cubicBezTo>
                  <a:cubicBezTo>
                    <a:pt x="269" y="150"/>
                    <a:pt x="269" y="150"/>
                    <a:pt x="269" y="150"/>
                  </a:cubicBezTo>
                  <a:cubicBezTo>
                    <a:pt x="257" y="151"/>
                    <a:pt x="257" y="151"/>
                    <a:pt x="257" y="151"/>
                  </a:cubicBezTo>
                  <a:cubicBezTo>
                    <a:pt x="257" y="151"/>
                    <a:pt x="257" y="151"/>
                    <a:pt x="256" y="151"/>
                  </a:cubicBezTo>
                  <a:cubicBezTo>
                    <a:pt x="256" y="151"/>
                    <a:pt x="256" y="151"/>
                    <a:pt x="256" y="151"/>
                  </a:cubicBezTo>
                  <a:cubicBezTo>
                    <a:pt x="256" y="151"/>
                    <a:pt x="256" y="151"/>
                    <a:pt x="256" y="151"/>
                  </a:cubicBezTo>
                  <a:cubicBezTo>
                    <a:pt x="257" y="156"/>
                    <a:pt x="257" y="156"/>
                    <a:pt x="257" y="156"/>
                  </a:cubicBezTo>
                  <a:cubicBezTo>
                    <a:pt x="257" y="157"/>
                    <a:pt x="257" y="157"/>
                    <a:pt x="257" y="157"/>
                  </a:cubicBezTo>
                  <a:cubicBezTo>
                    <a:pt x="257" y="157"/>
                    <a:pt x="257" y="157"/>
                    <a:pt x="257" y="157"/>
                  </a:cubicBezTo>
                  <a:cubicBezTo>
                    <a:pt x="253" y="157"/>
                    <a:pt x="253" y="157"/>
                    <a:pt x="253" y="157"/>
                  </a:cubicBezTo>
                  <a:cubicBezTo>
                    <a:pt x="253" y="157"/>
                    <a:pt x="253" y="157"/>
                    <a:pt x="253" y="157"/>
                  </a:cubicBezTo>
                  <a:cubicBezTo>
                    <a:pt x="253" y="157"/>
                    <a:pt x="253" y="157"/>
                    <a:pt x="253" y="157"/>
                  </a:cubicBezTo>
                  <a:cubicBezTo>
                    <a:pt x="254" y="157"/>
                    <a:pt x="254" y="157"/>
                    <a:pt x="254" y="157"/>
                  </a:cubicBezTo>
                  <a:cubicBezTo>
                    <a:pt x="254" y="158"/>
                    <a:pt x="254" y="158"/>
                    <a:pt x="254" y="158"/>
                  </a:cubicBezTo>
                  <a:cubicBezTo>
                    <a:pt x="256" y="160"/>
                    <a:pt x="256" y="160"/>
                    <a:pt x="256" y="160"/>
                  </a:cubicBezTo>
                  <a:cubicBezTo>
                    <a:pt x="258" y="161"/>
                    <a:pt x="259" y="162"/>
                    <a:pt x="260" y="162"/>
                  </a:cubicBezTo>
                  <a:cubicBezTo>
                    <a:pt x="260" y="162"/>
                    <a:pt x="260" y="162"/>
                    <a:pt x="261" y="163"/>
                  </a:cubicBezTo>
                  <a:cubicBezTo>
                    <a:pt x="261" y="163"/>
                    <a:pt x="261" y="163"/>
                    <a:pt x="261" y="164"/>
                  </a:cubicBezTo>
                  <a:cubicBezTo>
                    <a:pt x="261" y="164"/>
                    <a:pt x="262" y="164"/>
                    <a:pt x="262" y="164"/>
                  </a:cubicBezTo>
                  <a:cubicBezTo>
                    <a:pt x="263" y="164"/>
                    <a:pt x="264" y="164"/>
                    <a:pt x="264" y="165"/>
                  </a:cubicBezTo>
                  <a:cubicBezTo>
                    <a:pt x="265" y="165"/>
                    <a:pt x="264" y="167"/>
                    <a:pt x="264" y="167"/>
                  </a:cubicBezTo>
                  <a:cubicBezTo>
                    <a:pt x="264" y="167"/>
                    <a:pt x="264" y="167"/>
                    <a:pt x="264" y="167"/>
                  </a:cubicBezTo>
                  <a:cubicBezTo>
                    <a:pt x="264" y="167"/>
                    <a:pt x="264" y="167"/>
                    <a:pt x="264" y="167"/>
                  </a:cubicBezTo>
                  <a:cubicBezTo>
                    <a:pt x="251" y="168"/>
                    <a:pt x="251" y="168"/>
                    <a:pt x="251" y="168"/>
                  </a:cubicBezTo>
                  <a:cubicBezTo>
                    <a:pt x="248" y="174"/>
                    <a:pt x="247" y="176"/>
                    <a:pt x="247" y="176"/>
                  </a:cubicBezTo>
                  <a:cubicBezTo>
                    <a:pt x="247" y="177"/>
                    <a:pt x="248" y="180"/>
                    <a:pt x="248" y="180"/>
                  </a:cubicBezTo>
                  <a:cubicBezTo>
                    <a:pt x="248" y="180"/>
                    <a:pt x="248" y="180"/>
                    <a:pt x="248" y="180"/>
                  </a:cubicBezTo>
                  <a:cubicBezTo>
                    <a:pt x="248" y="180"/>
                    <a:pt x="248" y="180"/>
                    <a:pt x="248" y="180"/>
                  </a:cubicBezTo>
                  <a:cubicBezTo>
                    <a:pt x="247" y="182"/>
                    <a:pt x="247" y="182"/>
                    <a:pt x="247" y="182"/>
                  </a:cubicBezTo>
                  <a:cubicBezTo>
                    <a:pt x="246" y="182"/>
                    <a:pt x="245" y="182"/>
                    <a:pt x="244" y="181"/>
                  </a:cubicBezTo>
                  <a:cubicBezTo>
                    <a:pt x="244" y="180"/>
                    <a:pt x="243" y="180"/>
                    <a:pt x="242" y="179"/>
                  </a:cubicBezTo>
                  <a:cubicBezTo>
                    <a:pt x="242" y="179"/>
                    <a:pt x="242" y="179"/>
                    <a:pt x="242" y="179"/>
                  </a:cubicBezTo>
                  <a:cubicBezTo>
                    <a:pt x="242" y="179"/>
                    <a:pt x="241" y="178"/>
                    <a:pt x="241" y="177"/>
                  </a:cubicBezTo>
                  <a:cubicBezTo>
                    <a:pt x="241" y="177"/>
                    <a:pt x="241" y="177"/>
                    <a:pt x="240" y="177"/>
                  </a:cubicBezTo>
                  <a:cubicBezTo>
                    <a:pt x="240" y="177"/>
                    <a:pt x="239" y="177"/>
                    <a:pt x="239" y="177"/>
                  </a:cubicBezTo>
                  <a:cubicBezTo>
                    <a:pt x="238" y="177"/>
                    <a:pt x="238" y="177"/>
                    <a:pt x="237" y="177"/>
                  </a:cubicBezTo>
                  <a:cubicBezTo>
                    <a:pt x="236" y="176"/>
                    <a:pt x="235" y="174"/>
                    <a:pt x="234" y="174"/>
                  </a:cubicBezTo>
                  <a:cubicBezTo>
                    <a:pt x="233" y="173"/>
                    <a:pt x="232" y="173"/>
                    <a:pt x="232" y="172"/>
                  </a:cubicBezTo>
                  <a:cubicBezTo>
                    <a:pt x="231" y="172"/>
                    <a:pt x="231" y="172"/>
                    <a:pt x="231" y="171"/>
                  </a:cubicBezTo>
                  <a:cubicBezTo>
                    <a:pt x="230" y="171"/>
                    <a:pt x="230" y="170"/>
                    <a:pt x="229" y="169"/>
                  </a:cubicBezTo>
                  <a:cubicBezTo>
                    <a:pt x="229" y="169"/>
                    <a:pt x="229" y="169"/>
                    <a:pt x="229" y="169"/>
                  </a:cubicBezTo>
                  <a:cubicBezTo>
                    <a:pt x="229" y="169"/>
                    <a:pt x="229" y="169"/>
                    <a:pt x="229" y="169"/>
                  </a:cubicBezTo>
                  <a:cubicBezTo>
                    <a:pt x="229" y="169"/>
                    <a:pt x="229" y="169"/>
                    <a:pt x="228" y="168"/>
                  </a:cubicBezTo>
                  <a:cubicBezTo>
                    <a:pt x="228" y="167"/>
                    <a:pt x="227" y="167"/>
                    <a:pt x="225" y="167"/>
                  </a:cubicBezTo>
                  <a:cubicBezTo>
                    <a:pt x="225" y="167"/>
                    <a:pt x="224" y="168"/>
                    <a:pt x="225" y="168"/>
                  </a:cubicBezTo>
                  <a:cubicBezTo>
                    <a:pt x="226" y="168"/>
                    <a:pt x="226" y="169"/>
                    <a:pt x="227" y="169"/>
                  </a:cubicBezTo>
                  <a:cubicBezTo>
                    <a:pt x="227" y="170"/>
                    <a:pt x="228" y="170"/>
                    <a:pt x="228" y="170"/>
                  </a:cubicBezTo>
                  <a:cubicBezTo>
                    <a:pt x="229" y="170"/>
                    <a:pt x="229" y="171"/>
                    <a:pt x="230" y="171"/>
                  </a:cubicBezTo>
                  <a:cubicBezTo>
                    <a:pt x="230" y="171"/>
                    <a:pt x="230" y="171"/>
                    <a:pt x="230" y="171"/>
                  </a:cubicBezTo>
                  <a:cubicBezTo>
                    <a:pt x="230" y="172"/>
                    <a:pt x="230" y="172"/>
                    <a:pt x="229" y="172"/>
                  </a:cubicBezTo>
                  <a:cubicBezTo>
                    <a:pt x="229" y="172"/>
                    <a:pt x="229" y="171"/>
                    <a:pt x="229" y="171"/>
                  </a:cubicBezTo>
                  <a:cubicBezTo>
                    <a:pt x="229" y="171"/>
                    <a:pt x="228" y="171"/>
                    <a:pt x="228" y="171"/>
                  </a:cubicBezTo>
                  <a:cubicBezTo>
                    <a:pt x="228" y="171"/>
                    <a:pt x="228" y="171"/>
                    <a:pt x="228" y="170"/>
                  </a:cubicBezTo>
                  <a:cubicBezTo>
                    <a:pt x="227" y="170"/>
                    <a:pt x="227" y="170"/>
                    <a:pt x="227" y="170"/>
                  </a:cubicBezTo>
                  <a:cubicBezTo>
                    <a:pt x="226" y="170"/>
                    <a:pt x="226" y="169"/>
                    <a:pt x="225" y="169"/>
                  </a:cubicBezTo>
                  <a:cubicBezTo>
                    <a:pt x="225" y="169"/>
                    <a:pt x="224" y="169"/>
                    <a:pt x="224" y="168"/>
                  </a:cubicBezTo>
                  <a:cubicBezTo>
                    <a:pt x="224" y="168"/>
                    <a:pt x="223" y="168"/>
                    <a:pt x="222" y="168"/>
                  </a:cubicBezTo>
                  <a:cubicBezTo>
                    <a:pt x="222" y="168"/>
                    <a:pt x="222" y="168"/>
                    <a:pt x="222" y="168"/>
                  </a:cubicBezTo>
                  <a:cubicBezTo>
                    <a:pt x="222" y="168"/>
                    <a:pt x="222" y="167"/>
                    <a:pt x="222" y="167"/>
                  </a:cubicBezTo>
                  <a:cubicBezTo>
                    <a:pt x="221" y="167"/>
                    <a:pt x="221" y="168"/>
                    <a:pt x="220" y="168"/>
                  </a:cubicBezTo>
                  <a:cubicBezTo>
                    <a:pt x="220" y="168"/>
                    <a:pt x="220" y="168"/>
                    <a:pt x="220" y="167"/>
                  </a:cubicBezTo>
                  <a:cubicBezTo>
                    <a:pt x="220" y="167"/>
                    <a:pt x="219" y="167"/>
                    <a:pt x="219" y="167"/>
                  </a:cubicBezTo>
                  <a:cubicBezTo>
                    <a:pt x="219" y="167"/>
                    <a:pt x="218" y="167"/>
                    <a:pt x="218" y="168"/>
                  </a:cubicBezTo>
                  <a:cubicBezTo>
                    <a:pt x="217" y="169"/>
                    <a:pt x="219" y="169"/>
                    <a:pt x="219" y="169"/>
                  </a:cubicBezTo>
                  <a:cubicBezTo>
                    <a:pt x="220" y="169"/>
                    <a:pt x="220" y="169"/>
                    <a:pt x="220" y="169"/>
                  </a:cubicBezTo>
                  <a:cubicBezTo>
                    <a:pt x="220" y="169"/>
                    <a:pt x="220" y="169"/>
                    <a:pt x="220" y="169"/>
                  </a:cubicBezTo>
                  <a:cubicBezTo>
                    <a:pt x="218" y="170"/>
                    <a:pt x="215" y="170"/>
                    <a:pt x="214" y="172"/>
                  </a:cubicBezTo>
                  <a:cubicBezTo>
                    <a:pt x="213" y="173"/>
                    <a:pt x="210" y="172"/>
                    <a:pt x="209" y="173"/>
                  </a:cubicBezTo>
                  <a:cubicBezTo>
                    <a:pt x="208" y="173"/>
                    <a:pt x="208" y="174"/>
                    <a:pt x="207" y="174"/>
                  </a:cubicBezTo>
                  <a:cubicBezTo>
                    <a:pt x="207" y="174"/>
                    <a:pt x="205" y="174"/>
                    <a:pt x="204" y="174"/>
                  </a:cubicBezTo>
                  <a:cubicBezTo>
                    <a:pt x="203" y="174"/>
                    <a:pt x="201" y="174"/>
                    <a:pt x="200" y="173"/>
                  </a:cubicBezTo>
                  <a:cubicBezTo>
                    <a:pt x="199" y="173"/>
                    <a:pt x="197" y="172"/>
                    <a:pt x="196" y="172"/>
                  </a:cubicBezTo>
                  <a:cubicBezTo>
                    <a:pt x="195" y="172"/>
                    <a:pt x="194" y="172"/>
                    <a:pt x="193" y="172"/>
                  </a:cubicBezTo>
                  <a:cubicBezTo>
                    <a:pt x="192" y="172"/>
                    <a:pt x="191" y="171"/>
                    <a:pt x="191" y="171"/>
                  </a:cubicBezTo>
                  <a:cubicBezTo>
                    <a:pt x="190" y="171"/>
                    <a:pt x="189" y="169"/>
                    <a:pt x="188" y="170"/>
                  </a:cubicBezTo>
                  <a:cubicBezTo>
                    <a:pt x="187" y="170"/>
                    <a:pt x="187" y="170"/>
                    <a:pt x="186" y="170"/>
                  </a:cubicBezTo>
                  <a:cubicBezTo>
                    <a:pt x="186" y="170"/>
                    <a:pt x="186" y="170"/>
                    <a:pt x="186" y="170"/>
                  </a:cubicBezTo>
                  <a:cubicBezTo>
                    <a:pt x="186" y="170"/>
                    <a:pt x="186" y="170"/>
                    <a:pt x="186" y="170"/>
                  </a:cubicBezTo>
                  <a:cubicBezTo>
                    <a:pt x="186" y="170"/>
                    <a:pt x="186" y="170"/>
                    <a:pt x="186" y="170"/>
                  </a:cubicBezTo>
                  <a:cubicBezTo>
                    <a:pt x="186" y="170"/>
                    <a:pt x="186" y="170"/>
                    <a:pt x="186" y="170"/>
                  </a:cubicBezTo>
                  <a:cubicBezTo>
                    <a:pt x="185" y="170"/>
                    <a:pt x="185" y="169"/>
                    <a:pt x="185" y="169"/>
                  </a:cubicBezTo>
                  <a:cubicBezTo>
                    <a:pt x="184" y="169"/>
                    <a:pt x="184" y="169"/>
                    <a:pt x="183" y="169"/>
                  </a:cubicBezTo>
                  <a:cubicBezTo>
                    <a:pt x="183" y="169"/>
                    <a:pt x="182" y="169"/>
                    <a:pt x="182" y="169"/>
                  </a:cubicBezTo>
                  <a:cubicBezTo>
                    <a:pt x="182" y="168"/>
                    <a:pt x="182" y="168"/>
                    <a:pt x="182" y="168"/>
                  </a:cubicBezTo>
                  <a:cubicBezTo>
                    <a:pt x="182" y="167"/>
                    <a:pt x="182" y="167"/>
                    <a:pt x="182" y="167"/>
                  </a:cubicBezTo>
                  <a:cubicBezTo>
                    <a:pt x="181" y="167"/>
                    <a:pt x="180" y="167"/>
                    <a:pt x="180" y="167"/>
                  </a:cubicBezTo>
                  <a:cubicBezTo>
                    <a:pt x="180" y="168"/>
                    <a:pt x="179" y="168"/>
                    <a:pt x="179" y="167"/>
                  </a:cubicBezTo>
                  <a:cubicBezTo>
                    <a:pt x="178" y="167"/>
                    <a:pt x="178" y="167"/>
                    <a:pt x="177" y="167"/>
                  </a:cubicBezTo>
                  <a:cubicBezTo>
                    <a:pt x="176" y="166"/>
                    <a:pt x="175" y="167"/>
                    <a:pt x="174" y="166"/>
                  </a:cubicBezTo>
                  <a:cubicBezTo>
                    <a:pt x="174" y="166"/>
                    <a:pt x="174" y="166"/>
                    <a:pt x="173" y="165"/>
                  </a:cubicBezTo>
                  <a:cubicBezTo>
                    <a:pt x="172" y="165"/>
                    <a:pt x="171" y="164"/>
                    <a:pt x="171" y="164"/>
                  </a:cubicBezTo>
                  <a:cubicBezTo>
                    <a:pt x="169" y="164"/>
                    <a:pt x="168" y="165"/>
                    <a:pt x="166" y="164"/>
                  </a:cubicBezTo>
                  <a:cubicBezTo>
                    <a:pt x="164" y="164"/>
                    <a:pt x="163" y="163"/>
                    <a:pt x="161" y="163"/>
                  </a:cubicBezTo>
                  <a:cubicBezTo>
                    <a:pt x="160" y="163"/>
                    <a:pt x="159" y="162"/>
                    <a:pt x="159" y="161"/>
                  </a:cubicBezTo>
                  <a:cubicBezTo>
                    <a:pt x="158" y="160"/>
                    <a:pt x="158" y="160"/>
                    <a:pt x="157" y="160"/>
                  </a:cubicBezTo>
                  <a:cubicBezTo>
                    <a:pt x="157" y="160"/>
                    <a:pt x="156" y="159"/>
                    <a:pt x="156" y="159"/>
                  </a:cubicBezTo>
                  <a:cubicBezTo>
                    <a:pt x="155" y="157"/>
                    <a:pt x="153" y="157"/>
                    <a:pt x="151" y="156"/>
                  </a:cubicBezTo>
                  <a:cubicBezTo>
                    <a:pt x="151" y="155"/>
                    <a:pt x="151" y="155"/>
                    <a:pt x="150" y="155"/>
                  </a:cubicBezTo>
                  <a:cubicBezTo>
                    <a:pt x="149" y="154"/>
                    <a:pt x="149" y="155"/>
                    <a:pt x="148" y="155"/>
                  </a:cubicBezTo>
                  <a:cubicBezTo>
                    <a:pt x="148" y="155"/>
                    <a:pt x="148" y="155"/>
                    <a:pt x="148" y="155"/>
                  </a:cubicBezTo>
                  <a:cubicBezTo>
                    <a:pt x="147" y="155"/>
                    <a:pt x="146" y="155"/>
                    <a:pt x="145" y="155"/>
                  </a:cubicBezTo>
                  <a:cubicBezTo>
                    <a:pt x="145" y="155"/>
                    <a:pt x="144" y="155"/>
                    <a:pt x="144" y="155"/>
                  </a:cubicBezTo>
                  <a:cubicBezTo>
                    <a:pt x="143" y="155"/>
                    <a:pt x="143" y="154"/>
                    <a:pt x="142" y="154"/>
                  </a:cubicBezTo>
                  <a:cubicBezTo>
                    <a:pt x="142" y="154"/>
                    <a:pt x="141" y="154"/>
                    <a:pt x="140" y="154"/>
                  </a:cubicBezTo>
                  <a:cubicBezTo>
                    <a:pt x="138" y="153"/>
                    <a:pt x="137" y="154"/>
                    <a:pt x="136" y="153"/>
                  </a:cubicBezTo>
                  <a:cubicBezTo>
                    <a:pt x="136" y="153"/>
                    <a:pt x="136" y="152"/>
                    <a:pt x="136" y="152"/>
                  </a:cubicBezTo>
                  <a:cubicBezTo>
                    <a:pt x="136" y="151"/>
                    <a:pt x="135" y="150"/>
                    <a:pt x="134" y="149"/>
                  </a:cubicBezTo>
                  <a:cubicBezTo>
                    <a:pt x="134" y="149"/>
                    <a:pt x="133" y="149"/>
                    <a:pt x="133" y="149"/>
                  </a:cubicBezTo>
                  <a:cubicBezTo>
                    <a:pt x="133" y="148"/>
                    <a:pt x="132" y="148"/>
                    <a:pt x="132" y="148"/>
                  </a:cubicBezTo>
                  <a:cubicBezTo>
                    <a:pt x="132" y="148"/>
                    <a:pt x="132" y="148"/>
                    <a:pt x="132" y="147"/>
                  </a:cubicBezTo>
                  <a:cubicBezTo>
                    <a:pt x="132" y="147"/>
                    <a:pt x="130" y="146"/>
                    <a:pt x="130" y="146"/>
                  </a:cubicBezTo>
                  <a:cubicBezTo>
                    <a:pt x="129" y="146"/>
                    <a:pt x="128" y="147"/>
                    <a:pt x="128" y="146"/>
                  </a:cubicBezTo>
                  <a:cubicBezTo>
                    <a:pt x="128" y="145"/>
                    <a:pt x="128" y="145"/>
                    <a:pt x="128" y="145"/>
                  </a:cubicBezTo>
                  <a:cubicBezTo>
                    <a:pt x="129" y="144"/>
                    <a:pt x="129" y="144"/>
                    <a:pt x="129" y="144"/>
                  </a:cubicBezTo>
                  <a:cubicBezTo>
                    <a:pt x="129" y="144"/>
                    <a:pt x="130" y="144"/>
                    <a:pt x="130" y="144"/>
                  </a:cubicBezTo>
                  <a:cubicBezTo>
                    <a:pt x="129" y="144"/>
                    <a:pt x="129" y="144"/>
                    <a:pt x="128" y="144"/>
                  </a:cubicBezTo>
                  <a:cubicBezTo>
                    <a:pt x="128" y="144"/>
                    <a:pt x="127" y="145"/>
                    <a:pt x="126" y="145"/>
                  </a:cubicBezTo>
                  <a:cubicBezTo>
                    <a:pt x="126" y="145"/>
                    <a:pt x="125" y="144"/>
                    <a:pt x="124" y="144"/>
                  </a:cubicBezTo>
                  <a:cubicBezTo>
                    <a:pt x="124" y="144"/>
                    <a:pt x="124"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2" y="144"/>
                    <a:pt x="122" y="144"/>
                    <a:pt x="122" y="144"/>
                  </a:cubicBezTo>
                  <a:cubicBezTo>
                    <a:pt x="121" y="143"/>
                    <a:pt x="120" y="144"/>
                    <a:pt x="120" y="143"/>
                  </a:cubicBezTo>
                  <a:cubicBezTo>
                    <a:pt x="120" y="143"/>
                    <a:pt x="120" y="143"/>
                    <a:pt x="119" y="143"/>
                  </a:cubicBezTo>
                  <a:cubicBezTo>
                    <a:pt x="119" y="143"/>
                    <a:pt x="119" y="143"/>
                    <a:pt x="119" y="142"/>
                  </a:cubicBezTo>
                  <a:cubicBezTo>
                    <a:pt x="119" y="142"/>
                    <a:pt x="119" y="142"/>
                    <a:pt x="118" y="142"/>
                  </a:cubicBezTo>
                  <a:cubicBezTo>
                    <a:pt x="118" y="142"/>
                    <a:pt x="118" y="142"/>
                    <a:pt x="118" y="141"/>
                  </a:cubicBezTo>
                  <a:cubicBezTo>
                    <a:pt x="118" y="140"/>
                    <a:pt x="116" y="139"/>
                    <a:pt x="116" y="137"/>
                  </a:cubicBezTo>
                  <a:cubicBezTo>
                    <a:pt x="116" y="137"/>
                    <a:pt x="116" y="136"/>
                    <a:pt x="116" y="135"/>
                  </a:cubicBezTo>
                  <a:cubicBezTo>
                    <a:pt x="115" y="135"/>
                    <a:pt x="115" y="135"/>
                    <a:pt x="114" y="134"/>
                  </a:cubicBezTo>
                  <a:cubicBezTo>
                    <a:pt x="114" y="134"/>
                    <a:pt x="114" y="133"/>
                    <a:pt x="114" y="133"/>
                  </a:cubicBezTo>
                  <a:cubicBezTo>
                    <a:pt x="114" y="133"/>
                    <a:pt x="113" y="132"/>
                    <a:pt x="113" y="132"/>
                  </a:cubicBezTo>
                  <a:cubicBezTo>
                    <a:pt x="113" y="131"/>
                    <a:pt x="113" y="131"/>
                    <a:pt x="113" y="131"/>
                  </a:cubicBezTo>
                  <a:cubicBezTo>
                    <a:pt x="114" y="130"/>
                    <a:pt x="115" y="130"/>
                    <a:pt x="115" y="130"/>
                  </a:cubicBezTo>
                  <a:cubicBezTo>
                    <a:pt x="116" y="130"/>
                    <a:pt x="116" y="130"/>
                    <a:pt x="116" y="129"/>
                  </a:cubicBezTo>
                  <a:cubicBezTo>
                    <a:pt x="117" y="129"/>
                    <a:pt x="117" y="129"/>
                    <a:pt x="117" y="129"/>
                  </a:cubicBezTo>
                  <a:cubicBezTo>
                    <a:pt x="117" y="129"/>
                    <a:pt x="117" y="129"/>
                    <a:pt x="117" y="129"/>
                  </a:cubicBezTo>
                  <a:cubicBezTo>
                    <a:pt x="117" y="129"/>
                    <a:pt x="117" y="129"/>
                    <a:pt x="117" y="129"/>
                  </a:cubicBezTo>
                  <a:cubicBezTo>
                    <a:pt x="116" y="129"/>
                    <a:pt x="116" y="129"/>
                    <a:pt x="116" y="129"/>
                  </a:cubicBezTo>
                  <a:cubicBezTo>
                    <a:pt x="117" y="129"/>
                    <a:pt x="117" y="129"/>
                    <a:pt x="116" y="129"/>
                  </a:cubicBezTo>
                  <a:cubicBezTo>
                    <a:pt x="116" y="129"/>
                    <a:pt x="116" y="129"/>
                    <a:pt x="115" y="129"/>
                  </a:cubicBezTo>
                  <a:cubicBezTo>
                    <a:pt x="115" y="128"/>
                    <a:pt x="115" y="128"/>
                    <a:pt x="115" y="128"/>
                  </a:cubicBezTo>
                  <a:cubicBezTo>
                    <a:pt x="115" y="128"/>
                    <a:pt x="115" y="128"/>
                    <a:pt x="115" y="127"/>
                  </a:cubicBezTo>
                  <a:cubicBezTo>
                    <a:pt x="116" y="127"/>
                    <a:pt x="116" y="127"/>
                    <a:pt x="116" y="126"/>
                  </a:cubicBezTo>
                  <a:cubicBezTo>
                    <a:pt x="117" y="126"/>
                    <a:pt x="118" y="125"/>
                    <a:pt x="118" y="124"/>
                  </a:cubicBezTo>
                  <a:cubicBezTo>
                    <a:pt x="118" y="124"/>
                    <a:pt x="117" y="124"/>
                    <a:pt x="117" y="123"/>
                  </a:cubicBezTo>
                  <a:cubicBezTo>
                    <a:pt x="117" y="122"/>
                    <a:pt x="117" y="120"/>
                    <a:pt x="116" y="119"/>
                  </a:cubicBezTo>
                  <a:cubicBezTo>
                    <a:pt x="115" y="119"/>
                    <a:pt x="115" y="118"/>
                    <a:pt x="115" y="118"/>
                  </a:cubicBezTo>
                  <a:cubicBezTo>
                    <a:pt x="115" y="117"/>
                    <a:pt x="114" y="116"/>
                    <a:pt x="114" y="116"/>
                  </a:cubicBezTo>
                  <a:cubicBezTo>
                    <a:pt x="114" y="116"/>
                    <a:pt x="113" y="115"/>
                    <a:pt x="113" y="115"/>
                  </a:cubicBezTo>
                  <a:cubicBezTo>
                    <a:pt x="113" y="114"/>
                    <a:pt x="113" y="113"/>
                    <a:pt x="113" y="113"/>
                  </a:cubicBezTo>
                  <a:cubicBezTo>
                    <a:pt x="113" y="112"/>
                    <a:pt x="112" y="111"/>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1" y="110"/>
                    <a:pt x="111" y="109"/>
                    <a:pt x="110" y="109"/>
                  </a:cubicBezTo>
                  <a:cubicBezTo>
                    <a:pt x="110" y="108"/>
                    <a:pt x="110" y="108"/>
                    <a:pt x="109" y="108"/>
                  </a:cubicBezTo>
                  <a:cubicBezTo>
                    <a:pt x="109" y="107"/>
                    <a:pt x="108" y="107"/>
                    <a:pt x="108" y="106"/>
                  </a:cubicBezTo>
                  <a:cubicBezTo>
                    <a:pt x="107" y="104"/>
                    <a:pt x="106" y="103"/>
                    <a:pt x="104" y="102"/>
                  </a:cubicBezTo>
                  <a:cubicBezTo>
                    <a:pt x="103" y="100"/>
                    <a:pt x="101" y="98"/>
                    <a:pt x="99" y="97"/>
                  </a:cubicBezTo>
                  <a:cubicBezTo>
                    <a:pt x="99" y="96"/>
                    <a:pt x="98" y="95"/>
                    <a:pt x="97" y="94"/>
                  </a:cubicBezTo>
                  <a:cubicBezTo>
                    <a:pt x="96" y="94"/>
                    <a:pt x="95" y="93"/>
                    <a:pt x="94" y="93"/>
                  </a:cubicBezTo>
                  <a:cubicBezTo>
                    <a:pt x="94" y="93"/>
                    <a:pt x="93" y="92"/>
                    <a:pt x="93" y="92"/>
                  </a:cubicBezTo>
                  <a:cubicBezTo>
                    <a:pt x="93" y="92"/>
                    <a:pt x="92" y="91"/>
                    <a:pt x="92" y="91"/>
                  </a:cubicBezTo>
                  <a:cubicBezTo>
                    <a:pt x="91" y="90"/>
                    <a:pt x="90" y="90"/>
                    <a:pt x="89" y="89"/>
                  </a:cubicBezTo>
                  <a:cubicBezTo>
                    <a:pt x="89" y="89"/>
                    <a:pt x="89" y="89"/>
                    <a:pt x="89" y="89"/>
                  </a:cubicBezTo>
                  <a:cubicBezTo>
                    <a:pt x="91" y="88"/>
                    <a:pt x="89" y="86"/>
                    <a:pt x="88" y="85"/>
                  </a:cubicBezTo>
                  <a:cubicBezTo>
                    <a:pt x="88" y="85"/>
                    <a:pt x="87" y="83"/>
                    <a:pt x="86" y="83"/>
                  </a:cubicBezTo>
                  <a:cubicBezTo>
                    <a:pt x="85" y="83"/>
                    <a:pt x="84" y="82"/>
                    <a:pt x="83" y="82"/>
                  </a:cubicBezTo>
                  <a:cubicBezTo>
                    <a:pt x="82" y="81"/>
                    <a:pt x="80" y="80"/>
                    <a:pt x="79" y="79"/>
                  </a:cubicBezTo>
                  <a:cubicBezTo>
                    <a:pt x="79" y="78"/>
                    <a:pt x="78" y="78"/>
                    <a:pt x="77" y="78"/>
                  </a:cubicBezTo>
                  <a:cubicBezTo>
                    <a:pt x="77" y="78"/>
                    <a:pt x="77" y="78"/>
                    <a:pt x="76" y="78"/>
                  </a:cubicBezTo>
                  <a:cubicBezTo>
                    <a:pt x="76" y="78"/>
                    <a:pt x="75" y="78"/>
                    <a:pt x="75" y="78"/>
                  </a:cubicBezTo>
                  <a:cubicBezTo>
                    <a:pt x="74" y="77"/>
                    <a:pt x="74" y="76"/>
                    <a:pt x="75" y="75"/>
                  </a:cubicBezTo>
                  <a:cubicBezTo>
                    <a:pt x="75" y="74"/>
                    <a:pt x="76" y="74"/>
                    <a:pt x="76" y="73"/>
                  </a:cubicBezTo>
                  <a:cubicBezTo>
                    <a:pt x="76" y="73"/>
                    <a:pt x="76" y="72"/>
                    <a:pt x="76" y="72"/>
                  </a:cubicBezTo>
                  <a:cubicBezTo>
                    <a:pt x="76" y="72"/>
                    <a:pt x="76" y="72"/>
                    <a:pt x="76" y="72"/>
                  </a:cubicBezTo>
                  <a:cubicBezTo>
                    <a:pt x="77" y="72"/>
                    <a:pt x="77" y="72"/>
                    <a:pt x="77" y="72"/>
                  </a:cubicBezTo>
                  <a:cubicBezTo>
                    <a:pt x="77" y="72"/>
                    <a:pt x="77" y="72"/>
                    <a:pt x="77" y="72"/>
                  </a:cubicBezTo>
                  <a:cubicBezTo>
                    <a:pt x="78" y="72"/>
                    <a:pt x="78" y="72"/>
                    <a:pt x="78" y="72"/>
                  </a:cubicBezTo>
                  <a:cubicBezTo>
                    <a:pt x="78" y="72"/>
                    <a:pt x="78" y="72"/>
                    <a:pt x="78" y="72"/>
                  </a:cubicBezTo>
                  <a:cubicBezTo>
                    <a:pt x="78" y="72"/>
                    <a:pt x="78" y="72"/>
                    <a:pt x="78" y="72"/>
                  </a:cubicBezTo>
                  <a:cubicBezTo>
                    <a:pt x="78" y="72"/>
                    <a:pt x="79" y="72"/>
                    <a:pt x="79" y="72"/>
                  </a:cubicBezTo>
                  <a:cubicBezTo>
                    <a:pt x="79" y="72"/>
                    <a:pt x="79" y="71"/>
                    <a:pt x="79" y="71"/>
                  </a:cubicBezTo>
                  <a:cubicBezTo>
                    <a:pt x="79" y="71"/>
                    <a:pt x="78" y="70"/>
                    <a:pt x="78" y="70"/>
                  </a:cubicBezTo>
                  <a:cubicBezTo>
                    <a:pt x="78" y="69"/>
                    <a:pt x="77" y="70"/>
                    <a:pt x="77" y="69"/>
                  </a:cubicBezTo>
                  <a:cubicBezTo>
                    <a:pt x="76" y="69"/>
                    <a:pt x="76" y="69"/>
                    <a:pt x="76" y="69"/>
                  </a:cubicBezTo>
                  <a:cubicBezTo>
                    <a:pt x="76" y="69"/>
                    <a:pt x="76" y="69"/>
                    <a:pt x="76" y="69"/>
                  </a:cubicBezTo>
                  <a:cubicBezTo>
                    <a:pt x="75" y="68"/>
                    <a:pt x="75" y="67"/>
                    <a:pt x="74" y="66"/>
                  </a:cubicBezTo>
                  <a:cubicBezTo>
                    <a:pt x="74" y="66"/>
                    <a:pt x="74" y="66"/>
                    <a:pt x="74" y="66"/>
                  </a:cubicBezTo>
                  <a:cubicBezTo>
                    <a:pt x="74" y="66"/>
                    <a:pt x="73" y="66"/>
                    <a:pt x="72" y="66"/>
                  </a:cubicBezTo>
                  <a:cubicBezTo>
                    <a:pt x="72" y="66"/>
                    <a:pt x="72" y="66"/>
                    <a:pt x="71" y="66"/>
                  </a:cubicBezTo>
                  <a:cubicBezTo>
                    <a:pt x="70" y="66"/>
                    <a:pt x="69" y="66"/>
                    <a:pt x="69" y="64"/>
                  </a:cubicBezTo>
                  <a:cubicBezTo>
                    <a:pt x="69" y="63"/>
                    <a:pt x="68" y="63"/>
                    <a:pt x="66" y="62"/>
                  </a:cubicBezTo>
                  <a:cubicBezTo>
                    <a:pt x="66" y="62"/>
                    <a:pt x="66" y="62"/>
                    <a:pt x="66" y="62"/>
                  </a:cubicBezTo>
                  <a:cubicBezTo>
                    <a:pt x="66" y="61"/>
                    <a:pt x="65" y="61"/>
                    <a:pt x="65" y="60"/>
                  </a:cubicBezTo>
                  <a:cubicBezTo>
                    <a:pt x="64" y="60"/>
                    <a:pt x="64" y="60"/>
                    <a:pt x="64" y="59"/>
                  </a:cubicBezTo>
                  <a:cubicBezTo>
                    <a:pt x="63" y="59"/>
                    <a:pt x="64" y="58"/>
                    <a:pt x="63" y="58"/>
                  </a:cubicBezTo>
                  <a:cubicBezTo>
                    <a:pt x="63" y="57"/>
                    <a:pt x="64" y="54"/>
                    <a:pt x="62" y="54"/>
                  </a:cubicBezTo>
                  <a:cubicBezTo>
                    <a:pt x="61" y="54"/>
                    <a:pt x="60" y="54"/>
                    <a:pt x="59" y="54"/>
                  </a:cubicBezTo>
                  <a:cubicBezTo>
                    <a:pt x="59" y="53"/>
                    <a:pt x="59" y="53"/>
                    <a:pt x="59" y="53"/>
                  </a:cubicBezTo>
                  <a:cubicBezTo>
                    <a:pt x="58" y="53"/>
                    <a:pt x="58" y="53"/>
                    <a:pt x="58" y="53"/>
                  </a:cubicBezTo>
                  <a:cubicBezTo>
                    <a:pt x="57" y="53"/>
                    <a:pt x="57" y="52"/>
                    <a:pt x="56" y="52"/>
                  </a:cubicBezTo>
                  <a:cubicBezTo>
                    <a:pt x="56" y="52"/>
                    <a:pt x="56" y="52"/>
                    <a:pt x="56" y="52"/>
                  </a:cubicBezTo>
                  <a:cubicBezTo>
                    <a:pt x="56" y="51"/>
                    <a:pt x="55" y="48"/>
                    <a:pt x="54" y="48"/>
                  </a:cubicBezTo>
                  <a:cubicBezTo>
                    <a:pt x="53" y="48"/>
                    <a:pt x="52" y="47"/>
                    <a:pt x="52" y="47"/>
                  </a:cubicBezTo>
                  <a:cubicBezTo>
                    <a:pt x="52" y="46"/>
                    <a:pt x="52" y="45"/>
                    <a:pt x="51" y="44"/>
                  </a:cubicBezTo>
                  <a:cubicBezTo>
                    <a:pt x="51" y="44"/>
                    <a:pt x="50" y="44"/>
                    <a:pt x="50" y="44"/>
                  </a:cubicBezTo>
                  <a:cubicBezTo>
                    <a:pt x="49" y="43"/>
                    <a:pt x="49" y="42"/>
                    <a:pt x="48" y="41"/>
                  </a:cubicBezTo>
                  <a:cubicBezTo>
                    <a:pt x="48" y="40"/>
                    <a:pt x="48" y="40"/>
                    <a:pt x="48" y="40"/>
                  </a:cubicBezTo>
                  <a:cubicBezTo>
                    <a:pt x="48" y="40"/>
                    <a:pt x="47" y="39"/>
                    <a:pt x="47" y="39"/>
                  </a:cubicBezTo>
                  <a:cubicBezTo>
                    <a:pt x="47" y="39"/>
                    <a:pt x="46" y="39"/>
                    <a:pt x="46" y="38"/>
                  </a:cubicBezTo>
                  <a:cubicBezTo>
                    <a:pt x="46" y="38"/>
                    <a:pt x="46" y="38"/>
                    <a:pt x="46" y="37"/>
                  </a:cubicBezTo>
                  <a:cubicBezTo>
                    <a:pt x="46" y="37"/>
                    <a:pt x="47" y="37"/>
                    <a:pt x="46" y="36"/>
                  </a:cubicBezTo>
                  <a:cubicBezTo>
                    <a:pt x="46" y="35"/>
                    <a:pt x="45" y="35"/>
                    <a:pt x="45" y="34"/>
                  </a:cubicBezTo>
                  <a:cubicBezTo>
                    <a:pt x="44" y="34"/>
                    <a:pt x="44" y="34"/>
                    <a:pt x="44" y="34"/>
                  </a:cubicBezTo>
                  <a:cubicBezTo>
                    <a:pt x="44" y="34"/>
                    <a:pt x="43" y="33"/>
                    <a:pt x="43" y="33"/>
                  </a:cubicBezTo>
                  <a:cubicBezTo>
                    <a:pt x="43" y="32"/>
                    <a:pt x="43" y="32"/>
                    <a:pt x="43" y="31"/>
                  </a:cubicBezTo>
                  <a:cubicBezTo>
                    <a:pt x="43" y="30"/>
                    <a:pt x="43" y="29"/>
                    <a:pt x="42" y="28"/>
                  </a:cubicBezTo>
                  <a:cubicBezTo>
                    <a:pt x="42" y="28"/>
                    <a:pt x="41" y="27"/>
                    <a:pt x="41" y="27"/>
                  </a:cubicBezTo>
                  <a:cubicBezTo>
                    <a:pt x="41" y="26"/>
                    <a:pt x="41" y="26"/>
                    <a:pt x="41" y="25"/>
                  </a:cubicBezTo>
                  <a:cubicBezTo>
                    <a:pt x="41" y="24"/>
                    <a:pt x="40" y="23"/>
                    <a:pt x="40" y="22"/>
                  </a:cubicBezTo>
                  <a:cubicBezTo>
                    <a:pt x="39" y="21"/>
                    <a:pt x="39" y="21"/>
                    <a:pt x="39" y="20"/>
                  </a:cubicBezTo>
                  <a:cubicBezTo>
                    <a:pt x="39" y="20"/>
                    <a:pt x="39" y="20"/>
                    <a:pt x="39" y="19"/>
                  </a:cubicBezTo>
                  <a:cubicBezTo>
                    <a:pt x="40" y="18"/>
                    <a:pt x="39" y="18"/>
                    <a:pt x="39" y="17"/>
                  </a:cubicBezTo>
                  <a:cubicBezTo>
                    <a:pt x="38" y="17"/>
                    <a:pt x="37" y="17"/>
                    <a:pt x="36" y="17"/>
                  </a:cubicBezTo>
                  <a:cubicBezTo>
                    <a:pt x="36" y="17"/>
                    <a:pt x="35" y="17"/>
                    <a:pt x="35" y="16"/>
                  </a:cubicBezTo>
                  <a:cubicBezTo>
                    <a:pt x="35" y="16"/>
                    <a:pt x="34" y="15"/>
                    <a:pt x="33" y="15"/>
                  </a:cubicBezTo>
                  <a:cubicBezTo>
                    <a:pt x="33" y="14"/>
                    <a:pt x="32" y="14"/>
                    <a:pt x="32" y="15"/>
                  </a:cubicBezTo>
                  <a:cubicBezTo>
                    <a:pt x="31" y="15"/>
                    <a:pt x="30" y="15"/>
                    <a:pt x="29" y="14"/>
                  </a:cubicBezTo>
                  <a:cubicBezTo>
                    <a:pt x="28" y="13"/>
                    <a:pt x="27" y="13"/>
                    <a:pt x="26" y="12"/>
                  </a:cubicBezTo>
                  <a:cubicBezTo>
                    <a:pt x="26" y="12"/>
                    <a:pt x="26" y="12"/>
                    <a:pt x="26" y="12"/>
                  </a:cubicBezTo>
                  <a:cubicBezTo>
                    <a:pt x="25" y="11"/>
                    <a:pt x="24" y="10"/>
                    <a:pt x="23" y="10"/>
                  </a:cubicBezTo>
                  <a:cubicBezTo>
                    <a:pt x="23" y="10"/>
                    <a:pt x="22" y="10"/>
                    <a:pt x="22" y="10"/>
                  </a:cubicBezTo>
                  <a:cubicBezTo>
                    <a:pt x="22" y="10"/>
                    <a:pt x="22" y="10"/>
                    <a:pt x="22" y="11"/>
                  </a:cubicBezTo>
                  <a:cubicBezTo>
                    <a:pt x="23" y="11"/>
                    <a:pt x="23" y="12"/>
                    <a:pt x="23" y="12"/>
                  </a:cubicBezTo>
                  <a:cubicBezTo>
                    <a:pt x="24" y="13"/>
                    <a:pt x="24" y="14"/>
                    <a:pt x="24" y="15"/>
                  </a:cubicBezTo>
                  <a:cubicBezTo>
                    <a:pt x="24" y="15"/>
                    <a:pt x="24" y="16"/>
                    <a:pt x="23" y="16"/>
                  </a:cubicBezTo>
                  <a:cubicBezTo>
                    <a:pt x="23" y="17"/>
                    <a:pt x="23" y="17"/>
                    <a:pt x="23" y="18"/>
                  </a:cubicBezTo>
                  <a:cubicBezTo>
                    <a:pt x="23" y="19"/>
                    <a:pt x="23" y="20"/>
                    <a:pt x="24" y="22"/>
                  </a:cubicBezTo>
                  <a:cubicBezTo>
                    <a:pt x="24" y="23"/>
                    <a:pt x="24" y="24"/>
                    <a:pt x="25" y="25"/>
                  </a:cubicBezTo>
                  <a:cubicBezTo>
                    <a:pt x="25" y="26"/>
                    <a:pt x="25" y="27"/>
                    <a:pt x="25" y="28"/>
                  </a:cubicBezTo>
                  <a:cubicBezTo>
                    <a:pt x="25" y="29"/>
                    <a:pt x="24" y="29"/>
                    <a:pt x="24" y="30"/>
                  </a:cubicBezTo>
                  <a:cubicBezTo>
                    <a:pt x="25" y="30"/>
                    <a:pt x="25" y="30"/>
                    <a:pt x="25" y="31"/>
                  </a:cubicBezTo>
                  <a:cubicBezTo>
                    <a:pt x="26" y="31"/>
                    <a:pt x="27" y="32"/>
                    <a:pt x="27" y="33"/>
                  </a:cubicBezTo>
                  <a:cubicBezTo>
                    <a:pt x="27" y="33"/>
                    <a:pt x="27" y="34"/>
                    <a:pt x="27" y="34"/>
                  </a:cubicBezTo>
                  <a:cubicBezTo>
                    <a:pt x="28" y="35"/>
                    <a:pt x="28" y="35"/>
                    <a:pt x="28" y="35"/>
                  </a:cubicBezTo>
                  <a:cubicBezTo>
                    <a:pt x="29" y="36"/>
                    <a:pt x="29" y="36"/>
                    <a:pt x="30" y="37"/>
                  </a:cubicBezTo>
                  <a:cubicBezTo>
                    <a:pt x="30" y="37"/>
                    <a:pt x="30" y="37"/>
                    <a:pt x="31" y="38"/>
                  </a:cubicBezTo>
                  <a:cubicBezTo>
                    <a:pt x="32" y="38"/>
                    <a:pt x="33" y="39"/>
                    <a:pt x="33" y="40"/>
                  </a:cubicBezTo>
                  <a:cubicBezTo>
                    <a:pt x="33" y="41"/>
                    <a:pt x="33" y="41"/>
                    <a:pt x="33" y="42"/>
                  </a:cubicBezTo>
                  <a:cubicBezTo>
                    <a:pt x="33" y="43"/>
                    <a:pt x="33" y="44"/>
                    <a:pt x="34" y="44"/>
                  </a:cubicBezTo>
                  <a:cubicBezTo>
                    <a:pt x="35" y="44"/>
                    <a:pt x="36" y="44"/>
                    <a:pt x="36" y="44"/>
                  </a:cubicBezTo>
                  <a:cubicBezTo>
                    <a:pt x="37" y="45"/>
                    <a:pt x="37" y="46"/>
                    <a:pt x="38" y="46"/>
                  </a:cubicBezTo>
                  <a:cubicBezTo>
                    <a:pt x="38" y="47"/>
                    <a:pt x="38" y="47"/>
                    <a:pt x="38" y="48"/>
                  </a:cubicBezTo>
                  <a:cubicBezTo>
                    <a:pt x="38" y="48"/>
                    <a:pt x="39" y="48"/>
                    <a:pt x="40" y="48"/>
                  </a:cubicBezTo>
                  <a:cubicBezTo>
                    <a:pt x="40" y="48"/>
                    <a:pt x="41" y="48"/>
                    <a:pt x="41" y="49"/>
                  </a:cubicBezTo>
                  <a:cubicBezTo>
                    <a:pt x="41" y="50"/>
                    <a:pt x="42" y="50"/>
                    <a:pt x="42" y="51"/>
                  </a:cubicBezTo>
                  <a:cubicBezTo>
                    <a:pt x="42" y="52"/>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4"/>
                    <a:pt x="42" y="54"/>
                    <a:pt x="42" y="54"/>
                  </a:cubicBezTo>
                  <a:cubicBezTo>
                    <a:pt x="42" y="56"/>
                    <a:pt x="43" y="56"/>
                    <a:pt x="44" y="57"/>
                  </a:cubicBezTo>
                  <a:cubicBezTo>
                    <a:pt x="45" y="57"/>
                    <a:pt x="46" y="57"/>
                    <a:pt x="46" y="58"/>
                  </a:cubicBezTo>
                  <a:cubicBezTo>
                    <a:pt x="47" y="59"/>
                    <a:pt x="47" y="60"/>
                    <a:pt x="48" y="60"/>
                  </a:cubicBezTo>
                  <a:cubicBezTo>
                    <a:pt x="48" y="61"/>
                    <a:pt x="48" y="62"/>
                    <a:pt x="48" y="62"/>
                  </a:cubicBezTo>
                  <a:cubicBezTo>
                    <a:pt x="49" y="62"/>
                    <a:pt x="50" y="63"/>
                    <a:pt x="50" y="64"/>
                  </a:cubicBezTo>
                  <a:cubicBezTo>
                    <a:pt x="50" y="64"/>
                    <a:pt x="50" y="64"/>
                    <a:pt x="50" y="64"/>
                  </a:cubicBezTo>
                  <a:cubicBezTo>
                    <a:pt x="50" y="65"/>
                    <a:pt x="50" y="66"/>
                    <a:pt x="50" y="66"/>
                  </a:cubicBezTo>
                  <a:cubicBezTo>
                    <a:pt x="50" y="67"/>
                    <a:pt x="51" y="68"/>
                    <a:pt x="52" y="68"/>
                  </a:cubicBezTo>
                  <a:cubicBezTo>
                    <a:pt x="53" y="68"/>
                    <a:pt x="53" y="68"/>
                    <a:pt x="53" y="67"/>
                  </a:cubicBezTo>
                  <a:cubicBezTo>
                    <a:pt x="53" y="67"/>
                    <a:pt x="53" y="67"/>
                    <a:pt x="53" y="67"/>
                  </a:cubicBezTo>
                  <a:cubicBezTo>
                    <a:pt x="53" y="67"/>
                    <a:pt x="53" y="67"/>
                    <a:pt x="53" y="66"/>
                  </a:cubicBezTo>
                  <a:cubicBezTo>
                    <a:pt x="53" y="66"/>
                    <a:pt x="55" y="67"/>
                    <a:pt x="54" y="68"/>
                  </a:cubicBezTo>
                  <a:cubicBezTo>
                    <a:pt x="54" y="68"/>
                    <a:pt x="55" y="69"/>
                    <a:pt x="56" y="70"/>
                  </a:cubicBezTo>
                  <a:cubicBezTo>
                    <a:pt x="57" y="70"/>
                    <a:pt x="57" y="71"/>
                    <a:pt x="57" y="72"/>
                  </a:cubicBezTo>
                  <a:cubicBezTo>
                    <a:pt x="57" y="73"/>
                    <a:pt x="57" y="73"/>
                    <a:pt x="56" y="74"/>
                  </a:cubicBezTo>
                  <a:cubicBezTo>
                    <a:pt x="56" y="74"/>
                    <a:pt x="57" y="75"/>
                    <a:pt x="57" y="76"/>
                  </a:cubicBezTo>
                  <a:cubicBezTo>
                    <a:pt x="57" y="76"/>
                    <a:pt x="57" y="77"/>
                    <a:pt x="57" y="77"/>
                  </a:cubicBezTo>
                  <a:cubicBezTo>
                    <a:pt x="57" y="78"/>
                    <a:pt x="58" y="78"/>
                    <a:pt x="58" y="79"/>
                  </a:cubicBezTo>
                  <a:cubicBezTo>
                    <a:pt x="59" y="80"/>
                    <a:pt x="58" y="81"/>
                    <a:pt x="59" y="82"/>
                  </a:cubicBezTo>
                  <a:cubicBezTo>
                    <a:pt x="60" y="83"/>
                    <a:pt x="60" y="84"/>
                    <a:pt x="60" y="85"/>
                  </a:cubicBezTo>
                  <a:cubicBezTo>
                    <a:pt x="60" y="85"/>
                    <a:pt x="61" y="86"/>
                    <a:pt x="61" y="86"/>
                  </a:cubicBezTo>
                  <a:cubicBezTo>
                    <a:pt x="61" y="87"/>
                    <a:pt x="62" y="87"/>
                    <a:pt x="62" y="88"/>
                  </a:cubicBezTo>
                  <a:cubicBezTo>
                    <a:pt x="62" y="88"/>
                    <a:pt x="62" y="89"/>
                    <a:pt x="62" y="89"/>
                  </a:cubicBezTo>
                  <a:cubicBezTo>
                    <a:pt x="62" y="89"/>
                    <a:pt x="62" y="90"/>
                    <a:pt x="62" y="90"/>
                  </a:cubicBezTo>
                  <a:cubicBezTo>
                    <a:pt x="62" y="90"/>
                    <a:pt x="62" y="90"/>
                    <a:pt x="62" y="90"/>
                  </a:cubicBezTo>
                  <a:cubicBezTo>
                    <a:pt x="62" y="90"/>
                    <a:pt x="62" y="91"/>
                    <a:pt x="63" y="92"/>
                  </a:cubicBezTo>
                  <a:cubicBezTo>
                    <a:pt x="63" y="93"/>
                    <a:pt x="64" y="93"/>
                    <a:pt x="65" y="94"/>
                  </a:cubicBezTo>
                  <a:cubicBezTo>
                    <a:pt x="66" y="94"/>
                    <a:pt x="66" y="95"/>
                    <a:pt x="67" y="96"/>
                  </a:cubicBezTo>
                  <a:cubicBezTo>
                    <a:pt x="67" y="95"/>
                    <a:pt x="67" y="94"/>
                    <a:pt x="68" y="94"/>
                  </a:cubicBezTo>
                  <a:cubicBezTo>
                    <a:pt x="68" y="94"/>
                    <a:pt x="68" y="94"/>
                    <a:pt x="68" y="94"/>
                  </a:cubicBezTo>
                  <a:cubicBezTo>
                    <a:pt x="69" y="95"/>
                    <a:pt x="71" y="96"/>
                    <a:pt x="71" y="97"/>
                  </a:cubicBezTo>
                  <a:cubicBezTo>
                    <a:pt x="72" y="97"/>
                    <a:pt x="72" y="98"/>
                    <a:pt x="72" y="98"/>
                  </a:cubicBezTo>
                  <a:cubicBezTo>
                    <a:pt x="72" y="98"/>
                    <a:pt x="73" y="98"/>
                    <a:pt x="73" y="98"/>
                  </a:cubicBezTo>
                  <a:cubicBezTo>
                    <a:pt x="73" y="98"/>
                    <a:pt x="73" y="99"/>
                    <a:pt x="73" y="99"/>
                  </a:cubicBezTo>
                  <a:cubicBezTo>
                    <a:pt x="73" y="100"/>
                    <a:pt x="73" y="101"/>
                    <a:pt x="74" y="102"/>
                  </a:cubicBezTo>
                  <a:cubicBezTo>
                    <a:pt x="75" y="102"/>
                    <a:pt x="75" y="102"/>
                    <a:pt x="75" y="102"/>
                  </a:cubicBezTo>
                  <a:cubicBezTo>
                    <a:pt x="75" y="103"/>
                    <a:pt x="75" y="103"/>
                    <a:pt x="75" y="104"/>
                  </a:cubicBezTo>
                  <a:cubicBezTo>
                    <a:pt x="75" y="104"/>
                    <a:pt x="75" y="104"/>
                    <a:pt x="75" y="105"/>
                  </a:cubicBezTo>
                  <a:cubicBezTo>
                    <a:pt x="75" y="105"/>
                    <a:pt x="75" y="105"/>
                    <a:pt x="75" y="105"/>
                  </a:cubicBezTo>
                  <a:cubicBezTo>
                    <a:pt x="74" y="105"/>
                    <a:pt x="73" y="106"/>
                    <a:pt x="72" y="107"/>
                  </a:cubicBezTo>
                  <a:cubicBezTo>
                    <a:pt x="72" y="107"/>
                    <a:pt x="71" y="107"/>
                    <a:pt x="71" y="107"/>
                  </a:cubicBezTo>
                  <a:cubicBezTo>
                    <a:pt x="71" y="107"/>
                    <a:pt x="70" y="107"/>
                    <a:pt x="70" y="107"/>
                  </a:cubicBezTo>
                  <a:cubicBezTo>
                    <a:pt x="70" y="106"/>
                    <a:pt x="69" y="105"/>
                    <a:pt x="69" y="105"/>
                  </a:cubicBezTo>
                  <a:cubicBezTo>
                    <a:pt x="69" y="104"/>
                    <a:pt x="69" y="103"/>
                    <a:pt x="68" y="103"/>
                  </a:cubicBezTo>
                  <a:cubicBezTo>
                    <a:pt x="68" y="103"/>
                    <a:pt x="68" y="102"/>
                    <a:pt x="67" y="102"/>
                  </a:cubicBezTo>
                  <a:cubicBezTo>
                    <a:pt x="67" y="101"/>
                    <a:pt x="67" y="100"/>
                    <a:pt x="67" y="100"/>
                  </a:cubicBezTo>
                  <a:cubicBezTo>
                    <a:pt x="66" y="99"/>
                    <a:pt x="66" y="99"/>
                    <a:pt x="65" y="99"/>
                  </a:cubicBezTo>
                  <a:cubicBezTo>
                    <a:pt x="65" y="99"/>
                    <a:pt x="65" y="99"/>
                    <a:pt x="64" y="99"/>
                  </a:cubicBezTo>
                  <a:cubicBezTo>
                    <a:pt x="64" y="99"/>
                    <a:pt x="63" y="99"/>
                    <a:pt x="63" y="99"/>
                  </a:cubicBezTo>
                  <a:cubicBezTo>
                    <a:pt x="62" y="98"/>
                    <a:pt x="62" y="97"/>
                    <a:pt x="61" y="97"/>
                  </a:cubicBezTo>
                  <a:cubicBezTo>
                    <a:pt x="61" y="97"/>
                    <a:pt x="61" y="97"/>
                    <a:pt x="61" y="96"/>
                  </a:cubicBezTo>
                  <a:cubicBezTo>
                    <a:pt x="61" y="96"/>
                    <a:pt x="60" y="96"/>
                    <a:pt x="60" y="96"/>
                  </a:cubicBezTo>
                  <a:cubicBezTo>
                    <a:pt x="60" y="96"/>
                    <a:pt x="60" y="96"/>
                    <a:pt x="60" y="96"/>
                  </a:cubicBezTo>
                  <a:cubicBezTo>
                    <a:pt x="60" y="96"/>
                    <a:pt x="59" y="96"/>
                    <a:pt x="59" y="96"/>
                  </a:cubicBezTo>
                  <a:cubicBezTo>
                    <a:pt x="59" y="95"/>
                    <a:pt x="58" y="95"/>
                    <a:pt x="58" y="94"/>
                  </a:cubicBezTo>
                  <a:cubicBezTo>
                    <a:pt x="57" y="94"/>
                    <a:pt x="57" y="94"/>
                    <a:pt x="56" y="93"/>
                  </a:cubicBezTo>
                  <a:cubicBezTo>
                    <a:pt x="56" y="93"/>
                    <a:pt x="56" y="92"/>
                    <a:pt x="55" y="92"/>
                  </a:cubicBezTo>
                  <a:cubicBezTo>
                    <a:pt x="55" y="92"/>
                    <a:pt x="55" y="92"/>
                    <a:pt x="55" y="92"/>
                  </a:cubicBezTo>
                  <a:cubicBezTo>
                    <a:pt x="55" y="91"/>
                    <a:pt x="54" y="90"/>
                    <a:pt x="53" y="89"/>
                  </a:cubicBezTo>
                  <a:cubicBezTo>
                    <a:pt x="53" y="89"/>
                    <a:pt x="52" y="89"/>
                    <a:pt x="52" y="89"/>
                  </a:cubicBezTo>
                  <a:cubicBezTo>
                    <a:pt x="51" y="88"/>
                    <a:pt x="49" y="89"/>
                    <a:pt x="48" y="88"/>
                  </a:cubicBezTo>
                  <a:cubicBezTo>
                    <a:pt x="47" y="87"/>
                    <a:pt x="48" y="85"/>
                    <a:pt x="49" y="85"/>
                  </a:cubicBezTo>
                  <a:cubicBezTo>
                    <a:pt x="50" y="83"/>
                    <a:pt x="50" y="81"/>
                    <a:pt x="50" y="80"/>
                  </a:cubicBezTo>
                  <a:cubicBezTo>
                    <a:pt x="50" y="79"/>
                    <a:pt x="49" y="79"/>
                    <a:pt x="49" y="79"/>
                  </a:cubicBezTo>
                  <a:cubicBezTo>
                    <a:pt x="49" y="77"/>
                    <a:pt x="48" y="76"/>
                    <a:pt x="47" y="75"/>
                  </a:cubicBezTo>
                  <a:cubicBezTo>
                    <a:pt x="47" y="74"/>
                    <a:pt x="47" y="74"/>
                    <a:pt x="46" y="73"/>
                  </a:cubicBezTo>
                  <a:cubicBezTo>
                    <a:pt x="46" y="72"/>
                    <a:pt x="45" y="73"/>
                    <a:pt x="44" y="72"/>
                  </a:cubicBezTo>
                  <a:cubicBezTo>
                    <a:pt x="43" y="72"/>
                    <a:pt x="43" y="71"/>
                    <a:pt x="42" y="71"/>
                  </a:cubicBezTo>
                  <a:cubicBezTo>
                    <a:pt x="41" y="70"/>
                    <a:pt x="40" y="69"/>
                    <a:pt x="39" y="69"/>
                  </a:cubicBezTo>
                  <a:cubicBezTo>
                    <a:pt x="39" y="68"/>
                    <a:pt x="38" y="68"/>
                    <a:pt x="38" y="67"/>
                  </a:cubicBezTo>
                  <a:cubicBezTo>
                    <a:pt x="38" y="66"/>
                    <a:pt x="38" y="66"/>
                    <a:pt x="38" y="66"/>
                  </a:cubicBezTo>
                  <a:cubicBezTo>
                    <a:pt x="39" y="66"/>
                    <a:pt x="39" y="65"/>
                    <a:pt x="38" y="64"/>
                  </a:cubicBezTo>
                  <a:cubicBezTo>
                    <a:pt x="38" y="65"/>
                    <a:pt x="38" y="65"/>
                    <a:pt x="38" y="65"/>
                  </a:cubicBezTo>
                  <a:cubicBezTo>
                    <a:pt x="37" y="67"/>
                    <a:pt x="36" y="67"/>
                    <a:pt x="34" y="67"/>
                  </a:cubicBezTo>
                  <a:cubicBezTo>
                    <a:pt x="34" y="67"/>
                    <a:pt x="34" y="67"/>
                    <a:pt x="34" y="67"/>
                  </a:cubicBezTo>
                  <a:cubicBezTo>
                    <a:pt x="34" y="66"/>
                    <a:pt x="34" y="65"/>
                    <a:pt x="32" y="65"/>
                  </a:cubicBezTo>
                  <a:cubicBezTo>
                    <a:pt x="32" y="65"/>
                    <a:pt x="31" y="65"/>
                    <a:pt x="31" y="65"/>
                  </a:cubicBezTo>
                  <a:cubicBezTo>
                    <a:pt x="31" y="65"/>
                    <a:pt x="30" y="65"/>
                    <a:pt x="30" y="65"/>
                  </a:cubicBezTo>
                  <a:cubicBezTo>
                    <a:pt x="30" y="64"/>
                    <a:pt x="29" y="64"/>
                    <a:pt x="28" y="64"/>
                  </a:cubicBezTo>
                  <a:cubicBezTo>
                    <a:pt x="27" y="63"/>
                    <a:pt x="26" y="63"/>
                    <a:pt x="25" y="62"/>
                  </a:cubicBezTo>
                  <a:cubicBezTo>
                    <a:pt x="25" y="61"/>
                    <a:pt x="25" y="61"/>
                    <a:pt x="25" y="60"/>
                  </a:cubicBezTo>
                  <a:cubicBezTo>
                    <a:pt x="25" y="60"/>
                    <a:pt x="24" y="60"/>
                    <a:pt x="24" y="59"/>
                  </a:cubicBezTo>
                  <a:cubicBezTo>
                    <a:pt x="23" y="59"/>
                    <a:pt x="23" y="58"/>
                    <a:pt x="22" y="58"/>
                  </a:cubicBezTo>
                  <a:cubicBezTo>
                    <a:pt x="22" y="58"/>
                    <a:pt x="22" y="58"/>
                    <a:pt x="21" y="57"/>
                  </a:cubicBezTo>
                  <a:cubicBezTo>
                    <a:pt x="21" y="57"/>
                    <a:pt x="20" y="57"/>
                    <a:pt x="21" y="56"/>
                  </a:cubicBezTo>
                  <a:cubicBezTo>
                    <a:pt x="21" y="56"/>
                    <a:pt x="23" y="56"/>
                    <a:pt x="23" y="56"/>
                  </a:cubicBezTo>
                  <a:cubicBezTo>
                    <a:pt x="24" y="56"/>
                    <a:pt x="25" y="56"/>
                    <a:pt x="26" y="56"/>
                  </a:cubicBezTo>
                  <a:cubicBezTo>
                    <a:pt x="26" y="56"/>
                    <a:pt x="27" y="56"/>
                    <a:pt x="27" y="56"/>
                  </a:cubicBezTo>
                  <a:cubicBezTo>
                    <a:pt x="27" y="56"/>
                    <a:pt x="27" y="56"/>
                    <a:pt x="27" y="56"/>
                  </a:cubicBezTo>
                  <a:cubicBezTo>
                    <a:pt x="27" y="56"/>
                    <a:pt x="28" y="56"/>
                    <a:pt x="28" y="57"/>
                  </a:cubicBezTo>
                  <a:cubicBezTo>
                    <a:pt x="28" y="57"/>
                    <a:pt x="29" y="57"/>
                    <a:pt x="30" y="56"/>
                  </a:cubicBezTo>
                  <a:cubicBezTo>
                    <a:pt x="30" y="55"/>
                    <a:pt x="29" y="55"/>
                    <a:pt x="28" y="55"/>
                  </a:cubicBezTo>
                  <a:cubicBezTo>
                    <a:pt x="28" y="55"/>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3"/>
                    <a:pt x="30" y="53"/>
                    <a:pt x="30" y="53"/>
                  </a:cubicBezTo>
                  <a:cubicBezTo>
                    <a:pt x="30" y="52"/>
                    <a:pt x="29" y="52"/>
                    <a:pt x="29" y="51"/>
                  </a:cubicBezTo>
                  <a:cubicBezTo>
                    <a:pt x="29" y="51"/>
                    <a:pt x="29" y="50"/>
                    <a:pt x="29" y="50"/>
                  </a:cubicBezTo>
                  <a:cubicBezTo>
                    <a:pt x="30" y="50"/>
                    <a:pt x="30" y="50"/>
                    <a:pt x="30" y="50"/>
                  </a:cubicBezTo>
                  <a:cubicBezTo>
                    <a:pt x="31" y="50"/>
                    <a:pt x="31" y="49"/>
                    <a:pt x="31" y="49"/>
                  </a:cubicBezTo>
                  <a:cubicBezTo>
                    <a:pt x="30" y="48"/>
                    <a:pt x="29" y="47"/>
                    <a:pt x="28" y="47"/>
                  </a:cubicBezTo>
                  <a:cubicBezTo>
                    <a:pt x="28" y="46"/>
                    <a:pt x="27" y="46"/>
                    <a:pt x="27" y="46"/>
                  </a:cubicBezTo>
                  <a:cubicBezTo>
                    <a:pt x="26" y="45"/>
                    <a:pt x="26" y="44"/>
                    <a:pt x="26" y="44"/>
                  </a:cubicBezTo>
                  <a:cubicBezTo>
                    <a:pt x="25" y="43"/>
                    <a:pt x="24" y="42"/>
                    <a:pt x="24" y="41"/>
                  </a:cubicBezTo>
                  <a:cubicBezTo>
                    <a:pt x="23" y="41"/>
                    <a:pt x="23" y="40"/>
                    <a:pt x="23" y="40"/>
                  </a:cubicBezTo>
                  <a:cubicBezTo>
                    <a:pt x="21" y="39"/>
                    <a:pt x="20" y="38"/>
                    <a:pt x="19" y="38"/>
                  </a:cubicBezTo>
                  <a:cubicBezTo>
                    <a:pt x="19" y="37"/>
                    <a:pt x="18" y="36"/>
                    <a:pt x="17" y="36"/>
                  </a:cubicBezTo>
                  <a:cubicBezTo>
                    <a:pt x="17" y="36"/>
                    <a:pt x="16" y="36"/>
                    <a:pt x="16" y="36"/>
                  </a:cubicBezTo>
                  <a:cubicBezTo>
                    <a:pt x="16" y="36"/>
                    <a:pt x="15" y="35"/>
                    <a:pt x="15" y="35"/>
                  </a:cubicBezTo>
                  <a:cubicBezTo>
                    <a:pt x="15" y="35"/>
                    <a:pt x="14" y="34"/>
                    <a:pt x="14" y="34"/>
                  </a:cubicBezTo>
                  <a:cubicBezTo>
                    <a:pt x="14" y="33"/>
                    <a:pt x="14" y="32"/>
                    <a:pt x="14" y="31"/>
                  </a:cubicBezTo>
                  <a:cubicBezTo>
                    <a:pt x="14" y="31"/>
                    <a:pt x="14" y="29"/>
                    <a:pt x="13" y="29"/>
                  </a:cubicBezTo>
                  <a:cubicBezTo>
                    <a:pt x="12" y="29"/>
                    <a:pt x="12" y="28"/>
                    <a:pt x="11" y="28"/>
                  </a:cubicBezTo>
                  <a:cubicBezTo>
                    <a:pt x="11" y="27"/>
                    <a:pt x="11" y="27"/>
                    <a:pt x="12" y="26"/>
                  </a:cubicBezTo>
                  <a:cubicBezTo>
                    <a:pt x="12" y="26"/>
                    <a:pt x="13" y="25"/>
                    <a:pt x="12" y="24"/>
                  </a:cubicBezTo>
                  <a:cubicBezTo>
                    <a:pt x="12" y="23"/>
                    <a:pt x="11" y="22"/>
                    <a:pt x="10" y="22"/>
                  </a:cubicBezTo>
                  <a:cubicBezTo>
                    <a:pt x="9" y="22"/>
                    <a:pt x="9" y="21"/>
                    <a:pt x="9" y="21"/>
                  </a:cubicBezTo>
                  <a:cubicBezTo>
                    <a:pt x="9" y="21"/>
                    <a:pt x="9" y="20"/>
                    <a:pt x="9" y="20"/>
                  </a:cubicBezTo>
                  <a:cubicBezTo>
                    <a:pt x="10" y="19"/>
                    <a:pt x="9" y="18"/>
                    <a:pt x="9" y="18"/>
                  </a:cubicBezTo>
                  <a:cubicBezTo>
                    <a:pt x="8" y="17"/>
                    <a:pt x="8" y="17"/>
                    <a:pt x="7" y="16"/>
                  </a:cubicBezTo>
                  <a:cubicBezTo>
                    <a:pt x="6" y="16"/>
                    <a:pt x="5" y="15"/>
                    <a:pt x="5" y="14"/>
                  </a:cubicBezTo>
                  <a:cubicBezTo>
                    <a:pt x="5" y="14"/>
                    <a:pt x="4" y="13"/>
                    <a:pt x="5" y="12"/>
                  </a:cubicBezTo>
                  <a:cubicBezTo>
                    <a:pt x="5" y="12"/>
                    <a:pt x="6" y="12"/>
                    <a:pt x="6" y="11"/>
                  </a:cubicBezTo>
                  <a:cubicBezTo>
                    <a:pt x="6" y="11"/>
                    <a:pt x="6" y="11"/>
                    <a:pt x="6" y="11"/>
                  </a:cubicBezTo>
                  <a:cubicBezTo>
                    <a:pt x="5" y="11"/>
                    <a:pt x="5" y="10"/>
                    <a:pt x="4" y="10"/>
                  </a:cubicBezTo>
                  <a:cubicBezTo>
                    <a:pt x="4" y="10"/>
                    <a:pt x="3" y="9"/>
                    <a:pt x="3" y="9"/>
                  </a:cubicBezTo>
                  <a:cubicBezTo>
                    <a:pt x="2" y="8"/>
                    <a:pt x="2" y="7"/>
                    <a:pt x="2" y="6"/>
                  </a:cubicBezTo>
                  <a:cubicBezTo>
                    <a:pt x="1" y="5"/>
                    <a:pt x="1" y="3"/>
                    <a:pt x="0" y="2"/>
                  </a:cubicBezTo>
                  <a:cubicBezTo>
                    <a:pt x="0" y="2"/>
                    <a:pt x="0" y="2"/>
                    <a:pt x="0" y="2"/>
                  </a:cubicBezTo>
                  <a:cubicBezTo>
                    <a:pt x="24" y="0"/>
                    <a:pt x="24" y="0"/>
                    <a:pt x="24" y="0"/>
                  </a:cubicBezTo>
                  <a:cubicBezTo>
                    <a:pt x="24" y="0"/>
                    <a:pt x="24" y="0"/>
                    <a:pt x="24" y="0"/>
                  </a:cubicBezTo>
                  <a:cubicBezTo>
                    <a:pt x="24" y="0"/>
                    <a:pt x="24" y="0"/>
                    <a:pt x="24" y="0"/>
                  </a:cubicBezTo>
                  <a:cubicBezTo>
                    <a:pt x="24" y="1"/>
                    <a:pt x="24" y="1"/>
                    <a:pt x="24" y="1"/>
                  </a:cubicBezTo>
                  <a:cubicBezTo>
                    <a:pt x="25" y="3"/>
                    <a:pt x="25" y="3"/>
                    <a:pt x="25" y="3"/>
                  </a:cubicBezTo>
                  <a:cubicBezTo>
                    <a:pt x="59" y="15"/>
                    <a:pt x="59" y="15"/>
                    <a:pt x="59" y="15"/>
                  </a:cubicBezTo>
                  <a:cubicBezTo>
                    <a:pt x="82" y="13"/>
                    <a:pt x="82" y="13"/>
                    <a:pt x="82" y="13"/>
                  </a:cubicBezTo>
                  <a:cubicBezTo>
                    <a:pt x="83" y="13"/>
                    <a:pt x="83" y="13"/>
                    <a:pt x="83" y="13"/>
                  </a:cubicBezTo>
                  <a:cubicBezTo>
                    <a:pt x="88" y="13"/>
                    <a:pt x="88" y="13"/>
                    <a:pt x="88" y="13"/>
                  </a:cubicBezTo>
                  <a:cubicBezTo>
                    <a:pt x="87" y="11"/>
                    <a:pt x="87" y="11"/>
                    <a:pt x="87" y="11"/>
                  </a:cubicBezTo>
                  <a:cubicBezTo>
                    <a:pt x="87" y="11"/>
                    <a:pt x="87" y="11"/>
                    <a:pt x="87" y="11"/>
                  </a:cubicBezTo>
                  <a:cubicBezTo>
                    <a:pt x="88" y="11"/>
                    <a:pt x="88" y="11"/>
                    <a:pt x="88" y="11"/>
                  </a:cubicBezTo>
                  <a:cubicBezTo>
                    <a:pt x="104" y="10"/>
                    <a:pt x="104" y="10"/>
                    <a:pt x="104" y="10"/>
                  </a:cubicBezTo>
                  <a:cubicBezTo>
                    <a:pt x="104" y="10"/>
                    <a:pt x="104" y="10"/>
                    <a:pt x="104" y="10"/>
                  </a:cubicBezTo>
                  <a:cubicBezTo>
                    <a:pt x="104" y="10"/>
                    <a:pt x="104" y="10"/>
                    <a:pt x="104" y="10"/>
                  </a:cubicBezTo>
                  <a:cubicBezTo>
                    <a:pt x="104" y="10"/>
                    <a:pt x="105" y="10"/>
                    <a:pt x="105" y="11"/>
                  </a:cubicBezTo>
                  <a:cubicBezTo>
                    <a:pt x="105" y="11"/>
                    <a:pt x="106" y="11"/>
                    <a:pt x="106" y="11"/>
                  </a:cubicBezTo>
                  <a:cubicBezTo>
                    <a:pt x="106" y="11"/>
                    <a:pt x="106" y="11"/>
                    <a:pt x="106" y="11"/>
                  </a:cubicBezTo>
                  <a:cubicBezTo>
                    <a:pt x="106" y="11"/>
                    <a:pt x="106" y="11"/>
                    <a:pt x="106" y="11"/>
                  </a:cubicBezTo>
                  <a:cubicBezTo>
                    <a:pt x="106" y="11"/>
                    <a:pt x="106" y="11"/>
                    <a:pt x="106" y="11"/>
                  </a:cubicBezTo>
                  <a:cubicBezTo>
                    <a:pt x="106" y="12"/>
                    <a:pt x="107" y="12"/>
                    <a:pt x="107" y="12"/>
                  </a:cubicBezTo>
                  <a:cubicBezTo>
                    <a:pt x="107" y="12"/>
                    <a:pt x="107" y="12"/>
                    <a:pt x="107" y="12"/>
                  </a:cubicBezTo>
                  <a:cubicBezTo>
                    <a:pt x="107" y="12"/>
                    <a:pt x="107" y="12"/>
                    <a:pt x="107" y="12"/>
                  </a:cubicBezTo>
                  <a:cubicBezTo>
                    <a:pt x="107" y="12"/>
                    <a:pt x="107" y="13"/>
                    <a:pt x="107" y="13"/>
                  </a:cubicBezTo>
                  <a:cubicBezTo>
                    <a:pt x="108" y="13"/>
                    <a:pt x="108" y="13"/>
                    <a:pt x="108" y="13"/>
                  </a:cubicBezTo>
                  <a:cubicBezTo>
                    <a:pt x="108" y="14"/>
                    <a:pt x="109" y="14"/>
                    <a:pt x="109" y="14"/>
                  </a:cubicBezTo>
                  <a:cubicBezTo>
                    <a:pt x="109" y="14"/>
                    <a:pt x="109" y="14"/>
                    <a:pt x="110" y="15"/>
                  </a:cubicBezTo>
                  <a:cubicBezTo>
                    <a:pt x="110" y="15"/>
                    <a:pt x="110" y="15"/>
                    <a:pt x="110" y="15"/>
                  </a:cubicBezTo>
                  <a:cubicBezTo>
                    <a:pt x="110" y="15"/>
                    <a:pt x="110" y="15"/>
                    <a:pt x="110" y="15"/>
                  </a:cubicBezTo>
                  <a:cubicBezTo>
                    <a:pt x="110" y="15"/>
                    <a:pt x="110" y="15"/>
                    <a:pt x="110" y="15"/>
                  </a:cubicBezTo>
                  <a:cubicBezTo>
                    <a:pt x="110" y="15"/>
                    <a:pt x="111" y="16"/>
                    <a:pt x="111" y="16"/>
                  </a:cubicBezTo>
                  <a:cubicBezTo>
                    <a:pt x="111" y="16"/>
                    <a:pt x="111" y="17"/>
                    <a:pt x="111" y="17"/>
                  </a:cubicBezTo>
                  <a:cubicBezTo>
                    <a:pt x="112" y="17"/>
                    <a:pt x="112" y="17"/>
                    <a:pt x="112" y="17"/>
                  </a:cubicBezTo>
                  <a:cubicBezTo>
                    <a:pt x="112" y="17"/>
                    <a:pt x="112" y="17"/>
                    <a:pt x="113" y="17"/>
                  </a:cubicBezTo>
                  <a:cubicBezTo>
                    <a:pt x="113" y="17"/>
                    <a:pt x="113" y="17"/>
                    <a:pt x="113" y="17"/>
                  </a:cubicBezTo>
                  <a:cubicBezTo>
                    <a:pt x="113" y="17"/>
                    <a:pt x="113" y="17"/>
                    <a:pt x="113" y="17"/>
                  </a:cubicBezTo>
                  <a:cubicBezTo>
                    <a:pt x="113" y="17"/>
                    <a:pt x="113" y="17"/>
                    <a:pt x="113" y="17"/>
                  </a:cubicBezTo>
                  <a:cubicBezTo>
                    <a:pt x="113" y="17"/>
                    <a:pt x="113" y="18"/>
                    <a:pt x="113" y="18"/>
                  </a:cubicBezTo>
                  <a:cubicBezTo>
                    <a:pt x="114" y="18"/>
                    <a:pt x="114" y="18"/>
                    <a:pt x="114" y="18"/>
                  </a:cubicBezTo>
                  <a:cubicBezTo>
                    <a:pt x="114" y="18"/>
                    <a:pt x="114" y="19"/>
                    <a:pt x="114" y="19"/>
                  </a:cubicBezTo>
                  <a:cubicBezTo>
                    <a:pt x="114" y="19"/>
                    <a:pt x="114" y="19"/>
                    <a:pt x="114" y="19"/>
                  </a:cubicBezTo>
                  <a:cubicBezTo>
                    <a:pt x="114" y="19"/>
                    <a:pt x="114" y="19"/>
                    <a:pt x="114" y="20"/>
                  </a:cubicBezTo>
                  <a:cubicBezTo>
                    <a:pt x="114" y="20"/>
                    <a:pt x="115" y="20"/>
                    <a:pt x="115" y="21"/>
                  </a:cubicBezTo>
                  <a:cubicBezTo>
                    <a:pt x="115" y="21"/>
                    <a:pt x="115" y="21"/>
                    <a:pt x="115" y="21"/>
                  </a:cubicBezTo>
                  <a:cubicBezTo>
                    <a:pt x="115" y="21"/>
                    <a:pt x="116" y="21"/>
                    <a:pt x="116" y="21"/>
                  </a:cubicBezTo>
                  <a:cubicBezTo>
                    <a:pt x="116" y="21"/>
                    <a:pt x="116" y="21"/>
                    <a:pt x="117" y="21"/>
                  </a:cubicBezTo>
                  <a:cubicBezTo>
                    <a:pt x="117" y="21"/>
                    <a:pt x="117" y="21"/>
                    <a:pt x="117" y="21"/>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8" y="23"/>
                    <a:pt x="118" y="23"/>
                    <a:pt x="118" y="23"/>
                  </a:cubicBezTo>
                  <a:cubicBezTo>
                    <a:pt x="118" y="24"/>
                    <a:pt x="118" y="24"/>
                    <a:pt x="119" y="24"/>
                  </a:cubicBezTo>
                  <a:cubicBezTo>
                    <a:pt x="119" y="24"/>
                    <a:pt x="119" y="24"/>
                    <a:pt x="119" y="24"/>
                  </a:cubicBezTo>
                  <a:cubicBezTo>
                    <a:pt x="119" y="24"/>
                    <a:pt x="119" y="24"/>
                    <a:pt x="119" y="24"/>
                  </a:cubicBezTo>
                  <a:cubicBezTo>
                    <a:pt x="119" y="25"/>
                    <a:pt x="119" y="25"/>
                    <a:pt x="119" y="25"/>
                  </a:cubicBezTo>
                  <a:cubicBezTo>
                    <a:pt x="119" y="25"/>
                    <a:pt x="119" y="25"/>
                    <a:pt x="119" y="25"/>
                  </a:cubicBezTo>
                  <a:cubicBezTo>
                    <a:pt x="120" y="25"/>
                    <a:pt x="120" y="25"/>
                    <a:pt x="120" y="26"/>
                  </a:cubicBezTo>
                  <a:cubicBezTo>
                    <a:pt x="120" y="26"/>
                    <a:pt x="120" y="26"/>
                    <a:pt x="120" y="26"/>
                  </a:cubicBezTo>
                  <a:cubicBezTo>
                    <a:pt x="120" y="26"/>
                    <a:pt x="120" y="26"/>
                    <a:pt x="120" y="26"/>
                  </a:cubicBezTo>
                  <a:cubicBezTo>
                    <a:pt x="120" y="26"/>
                    <a:pt x="120" y="26"/>
                    <a:pt x="120" y="26"/>
                  </a:cubicBezTo>
                  <a:cubicBezTo>
                    <a:pt x="120" y="26"/>
                    <a:pt x="121" y="26"/>
                    <a:pt x="121" y="27"/>
                  </a:cubicBezTo>
                  <a:cubicBezTo>
                    <a:pt x="121" y="27"/>
                    <a:pt x="121" y="27"/>
                    <a:pt x="121" y="28"/>
                  </a:cubicBezTo>
                  <a:cubicBezTo>
                    <a:pt x="121" y="28"/>
                    <a:pt x="121" y="28"/>
                    <a:pt x="121" y="28"/>
                  </a:cubicBezTo>
                  <a:cubicBezTo>
                    <a:pt x="121" y="28"/>
                    <a:pt x="121" y="28"/>
                    <a:pt x="121" y="28"/>
                  </a:cubicBezTo>
                  <a:cubicBezTo>
                    <a:pt x="121" y="28"/>
                    <a:pt x="121" y="28"/>
                    <a:pt x="121" y="28"/>
                  </a:cubicBezTo>
                  <a:cubicBezTo>
                    <a:pt x="121" y="28"/>
                    <a:pt x="122" y="28"/>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0" y="29"/>
                    <a:pt x="120" y="29"/>
                    <a:pt x="120" y="29"/>
                  </a:cubicBezTo>
                  <a:cubicBezTo>
                    <a:pt x="121" y="30"/>
                    <a:pt x="121" y="31"/>
                    <a:pt x="122" y="32"/>
                  </a:cubicBezTo>
                  <a:cubicBezTo>
                    <a:pt x="122" y="32"/>
                    <a:pt x="123" y="32"/>
                    <a:pt x="123" y="32"/>
                  </a:cubicBezTo>
                  <a:cubicBezTo>
                    <a:pt x="123" y="32"/>
                    <a:pt x="123" y="33"/>
                    <a:pt x="123" y="33"/>
                  </a:cubicBezTo>
                  <a:cubicBezTo>
                    <a:pt x="124" y="33"/>
                    <a:pt x="124" y="33"/>
                    <a:pt x="124" y="34"/>
                  </a:cubicBezTo>
                  <a:cubicBezTo>
                    <a:pt x="124" y="34"/>
                    <a:pt x="124" y="34"/>
                    <a:pt x="124" y="34"/>
                  </a:cubicBezTo>
                  <a:cubicBezTo>
                    <a:pt x="125" y="34"/>
                    <a:pt x="125" y="35"/>
                    <a:pt x="125" y="35"/>
                  </a:cubicBezTo>
                  <a:cubicBezTo>
                    <a:pt x="125" y="35"/>
                    <a:pt x="126" y="35"/>
                    <a:pt x="126" y="35"/>
                  </a:cubicBezTo>
                  <a:cubicBezTo>
                    <a:pt x="126" y="35"/>
                    <a:pt x="126" y="35"/>
                    <a:pt x="126" y="35"/>
                  </a:cubicBezTo>
                  <a:cubicBezTo>
                    <a:pt x="126" y="35"/>
                    <a:pt x="126" y="35"/>
                    <a:pt x="126" y="35"/>
                  </a:cubicBezTo>
                  <a:cubicBezTo>
                    <a:pt x="126" y="35"/>
                    <a:pt x="126" y="35"/>
                    <a:pt x="126" y="35"/>
                  </a:cubicBezTo>
                  <a:cubicBezTo>
                    <a:pt x="127" y="36"/>
                    <a:pt x="128" y="36"/>
                    <a:pt x="128" y="37"/>
                  </a:cubicBezTo>
                  <a:cubicBezTo>
                    <a:pt x="129" y="38"/>
                    <a:pt x="130" y="38"/>
                    <a:pt x="130" y="38"/>
                  </a:cubicBezTo>
                  <a:cubicBezTo>
                    <a:pt x="130" y="38"/>
                    <a:pt x="130" y="38"/>
                    <a:pt x="130" y="38"/>
                  </a:cubicBezTo>
                  <a:cubicBezTo>
                    <a:pt x="131" y="38"/>
                    <a:pt x="131" y="38"/>
                    <a:pt x="131" y="38"/>
                  </a:cubicBezTo>
                  <a:cubicBezTo>
                    <a:pt x="131" y="38"/>
                    <a:pt x="131" y="38"/>
                    <a:pt x="131" y="38"/>
                  </a:cubicBezTo>
                  <a:cubicBezTo>
                    <a:pt x="131" y="38"/>
                    <a:pt x="131" y="38"/>
                    <a:pt x="131"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3" y="38"/>
                    <a:pt x="133" y="38"/>
                    <a:pt x="133" y="38"/>
                  </a:cubicBezTo>
                  <a:cubicBezTo>
                    <a:pt x="133" y="38"/>
                    <a:pt x="133" y="38"/>
                    <a:pt x="133" y="39"/>
                  </a:cubicBezTo>
                  <a:cubicBezTo>
                    <a:pt x="133" y="39"/>
                    <a:pt x="133" y="39"/>
                    <a:pt x="133" y="39"/>
                  </a:cubicBezTo>
                  <a:cubicBezTo>
                    <a:pt x="133" y="39"/>
                    <a:pt x="133" y="39"/>
                    <a:pt x="133" y="39"/>
                  </a:cubicBezTo>
                  <a:cubicBezTo>
                    <a:pt x="133" y="39"/>
                    <a:pt x="133" y="39"/>
                    <a:pt x="133" y="39"/>
                  </a:cubicBezTo>
                  <a:cubicBezTo>
                    <a:pt x="133" y="39"/>
                    <a:pt x="133" y="39"/>
                    <a:pt x="134" y="39"/>
                  </a:cubicBezTo>
                  <a:cubicBezTo>
                    <a:pt x="134" y="39"/>
                    <a:pt x="134" y="39"/>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6" y="40"/>
                  </a:cubicBezTo>
                  <a:cubicBezTo>
                    <a:pt x="136" y="40"/>
                    <a:pt x="136" y="40"/>
                    <a:pt x="136" y="40"/>
                  </a:cubicBezTo>
                  <a:cubicBezTo>
                    <a:pt x="136" y="40"/>
                    <a:pt x="136" y="40"/>
                    <a:pt x="136" y="40"/>
                  </a:cubicBezTo>
                  <a:cubicBezTo>
                    <a:pt x="136" y="40"/>
                    <a:pt x="136" y="40"/>
                    <a:pt x="137" y="40"/>
                  </a:cubicBezTo>
                  <a:cubicBezTo>
                    <a:pt x="137" y="40"/>
                    <a:pt x="137" y="40"/>
                    <a:pt x="137" y="40"/>
                  </a:cubicBezTo>
                  <a:cubicBezTo>
                    <a:pt x="137" y="41"/>
                    <a:pt x="137" y="41"/>
                    <a:pt x="137" y="41"/>
                  </a:cubicBezTo>
                  <a:cubicBezTo>
                    <a:pt x="137" y="41"/>
                    <a:pt x="137" y="41"/>
                    <a:pt x="137" y="41"/>
                  </a:cubicBezTo>
                  <a:cubicBezTo>
                    <a:pt x="137" y="41"/>
                    <a:pt x="137" y="41"/>
                    <a:pt x="137" y="41"/>
                  </a:cubicBezTo>
                  <a:cubicBezTo>
                    <a:pt x="138" y="40"/>
                    <a:pt x="138" y="40"/>
                    <a:pt x="139" y="39"/>
                  </a:cubicBezTo>
                  <a:cubicBezTo>
                    <a:pt x="139" y="39"/>
                    <a:pt x="139" y="39"/>
                    <a:pt x="139" y="39"/>
                  </a:cubicBezTo>
                  <a:cubicBezTo>
                    <a:pt x="139" y="39"/>
                    <a:pt x="139" y="39"/>
                    <a:pt x="139" y="39"/>
                  </a:cubicBezTo>
                  <a:cubicBezTo>
                    <a:pt x="139" y="39"/>
                    <a:pt x="140" y="39"/>
                    <a:pt x="140" y="39"/>
                  </a:cubicBezTo>
                  <a:cubicBezTo>
                    <a:pt x="140" y="39"/>
                    <a:pt x="140" y="39"/>
                    <a:pt x="141" y="39"/>
                  </a:cubicBezTo>
                  <a:cubicBezTo>
                    <a:pt x="141" y="37"/>
                    <a:pt x="141" y="37"/>
                    <a:pt x="141" y="37"/>
                  </a:cubicBezTo>
                  <a:cubicBezTo>
                    <a:pt x="141" y="37"/>
                    <a:pt x="141" y="37"/>
                    <a:pt x="141" y="37"/>
                  </a:cubicBezTo>
                  <a:cubicBezTo>
                    <a:pt x="141" y="37"/>
                    <a:pt x="141" y="37"/>
                    <a:pt x="141" y="37"/>
                  </a:cubicBezTo>
                  <a:cubicBezTo>
                    <a:pt x="141" y="37"/>
                    <a:pt x="141" y="37"/>
                    <a:pt x="141" y="37"/>
                  </a:cubicBezTo>
                  <a:cubicBezTo>
                    <a:pt x="141" y="37"/>
                    <a:pt x="141" y="36"/>
                    <a:pt x="141" y="36"/>
                  </a:cubicBezTo>
                  <a:cubicBezTo>
                    <a:pt x="141" y="36"/>
                    <a:pt x="141" y="36"/>
                    <a:pt x="141" y="36"/>
                  </a:cubicBezTo>
                  <a:cubicBezTo>
                    <a:pt x="141" y="36"/>
                    <a:pt x="141" y="36"/>
                    <a:pt x="141" y="36"/>
                  </a:cubicBezTo>
                  <a:cubicBezTo>
                    <a:pt x="141" y="36"/>
                    <a:pt x="141" y="36"/>
                    <a:pt x="141" y="36"/>
                  </a:cubicBezTo>
                  <a:cubicBezTo>
                    <a:pt x="141" y="36"/>
                    <a:pt x="141" y="36"/>
                    <a:pt x="142" y="36"/>
                  </a:cubicBezTo>
                  <a:cubicBezTo>
                    <a:pt x="142" y="36"/>
                    <a:pt x="142" y="36"/>
                    <a:pt x="142" y="35"/>
                  </a:cubicBezTo>
                  <a:cubicBezTo>
                    <a:pt x="142" y="35"/>
                    <a:pt x="142" y="35"/>
                    <a:pt x="142" y="35"/>
                  </a:cubicBezTo>
                  <a:cubicBezTo>
                    <a:pt x="142" y="35"/>
                    <a:pt x="142" y="35"/>
                    <a:pt x="142" y="35"/>
                  </a:cubicBezTo>
                  <a:cubicBezTo>
                    <a:pt x="143" y="35"/>
                    <a:pt x="143" y="34"/>
                    <a:pt x="144" y="34"/>
                  </a:cubicBezTo>
                  <a:cubicBezTo>
                    <a:pt x="144" y="33"/>
                    <a:pt x="145" y="33"/>
                    <a:pt x="145" y="33"/>
                  </a:cubicBezTo>
                  <a:cubicBezTo>
                    <a:pt x="145" y="32"/>
                    <a:pt x="145" y="32"/>
                    <a:pt x="145" y="32"/>
                  </a:cubicBezTo>
                  <a:cubicBezTo>
                    <a:pt x="146" y="32"/>
                    <a:pt x="146" y="32"/>
                    <a:pt x="146" y="32"/>
                  </a:cubicBezTo>
                  <a:cubicBezTo>
                    <a:pt x="146" y="32"/>
                    <a:pt x="146" y="32"/>
                    <a:pt x="146" y="32"/>
                  </a:cubicBezTo>
                  <a:cubicBezTo>
                    <a:pt x="146" y="32"/>
                    <a:pt x="146" y="32"/>
                    <a:pt x="146" y="32"/>
                  </a:cubicBezTo>
                  <a:cubicBezTo>
                    <a:pt x="146" y="32"/>
                    <a:pt x="146" y="32"/>
                    <a:pt x="146" y="32"/>
                  </a:cubicBezTo>
                  <a:cubicBezTo>
                    <a:pt x="146" y="33"/>
                    <a:pt x="146" y="33"/>
                    <a:pt x="146" y="33"/>
                  </a:cubicBezTo>
                  <a:cubicBezTo>
                    <a:pt x="147" y="32"/>
                    <a:pt x="147" y="32"/>
                    <a:pt x="147" y="32"/>
                  </a:cubicBezTo>
                  <a:cubicBezTo>
                    <a:pt x="147" y="32"/>
                    <a:pt x="147" y="32"/>
                    <a:pt x="147" y="32"/>
                  </a:cubicBezTo>
                  <a:cubicBezTo>
                    <a:pt x="147" y="32"/>
                    <a:pt x="147" y="32"/>
                    <a:pt x="147" y="32"/>
                  </a:cubicBezTo>
                  <a:cubicBezTo>
                    <a:pt x="148" y="32"/>
                    <a:pt x="148" y="32"/>
                    <a:pt x="148" y="32"/>
                  </a:cubicBezTo>
                  <a:cubicBezTo>
                    <a:pt x="148" y="31"/>
                    <a:pt x="149" y="31"/>
                    <a:pt x="149" y="31"/>
                  </a:cubicBezTo>
                  <a:cubicBezTo>
                    <a:pt x="149" y="31"/>
                    <a:pt x="149" y="31"/>
                    <a:pt x="149" y="31"/>
                  </a:cubicBezTo>
                  <a:cubicBezTo>
                    <a:pt x="149" y="31"/>
                    <a:pt x="150" y="31"/>
                    <a:pt x="150" y="31"/>
                  </a:cubicBezTo>
                  <a:cubicBezTo>
                    <a:pt x="150" y="31"/>
                    <a:pt x="150" y="31"/>
                    <a:pt x="150" y="31"/>
                  </a:cubicBezTo>
                  <a:cubicBezTo>
                    <a:pt x="150" y="31"/>
                    <a:pt x="150" y="31"/>
                    <a:pt x="150" y="31"/>
                  </a:cubicBezTo>
                  <a:cubicBezTo>
                    <a:pt x="151" y="31"/>
                    <a:pt x="151" y="31"/>
                    <a:pt x="151" y="31"/>
                  </a:cubicBezTo>
                  <a:cubicBezTo>
                    <a:pt x="150" y="31"/>
                    <a:pt x="150" y="31"/>
                    <a:pt x="150" y="31"/>
                  </a:cubicBezTo>
                  <a:cubicBezTo>
                    <a:pt x="151" y="31"/>
                    <a:pt x="151" y="31"/>
                    <a:pt x="151" y="31"/>
                  </a:cubicBezTo>
                  <a:cubicBezTo>
                    <a:pt x="151" y="31"/>
                    <a:pt x="151" y="31"/>
                    <a:pt x="151" y="31"/>
                  </a:cubicBezTo>
                  <a:cubicBezTo>
                    <a:pt x="151" y="31"/>
                    <a:pt x="151" y="31"/>
                    <a:pt x="151" y="31"/>
                  </a:cubicBezTo>
                  <a:cubicBezTo>
                    <a:pt x="152" y="31"/>
                    <a:pt x="152" y="31"/>
                    <a:pt x="153" y="31"/>
                  </a:cubicBezTo>
                  <a:cubicBezTo>
                    <a:pt x="153" y="31"/>
                    <a:pt x="154" y="31"/>
                    <a:pt x="154" y="32"/>
                  </a:cubicBezTo>
                  <a:cubicBezTo>
                    <a:pt x="155" y="32"/>
                    <a:pt x="155" y="32"/>
                    <a:pt x="155" y="32"/>
                  </a:cubicBezTo>
                  <a:cubicBezTo>
                    <a:pt x="155" y="32"/>
                    <a:pt x="155" y="32"/>
                    <a:pt x="155" y="32"/>
                  </a:cubicBezTo>
                  <a:cubicBezTo>
                    <a:pt x="155" y="32"/>
                    <a:pt x="155" y="32"/>
                    <a:pt x="155" y="32"/>
                  </a:cubicBezTo>
                  <a:cubicBezTo>
                    <a:pt x="155" y="32"/>
                    <a:pt x="155" y="32"/>
                    <a:pt x="155" y="32"/>
                  </a:cubicBezTo>
                  <a:cubicBezTo>
                    <a:pt x="156" y="32"/>
                    <a:pt x="156" y="32"/>
                    <a:pt x="156" y="32"/>
                  </a:cubicBezTo>
                  <a:cubicBezTo>
                    <a:pt x="156" y="32"/>
                    <a:pt x="156" y="32"/>
                    <a:pt x="156" y="32"/>
                  </a:cubicBezTo>
                  <a:cubicBezTo>
                    <a:pt x="156" y="33"/>
                    <a:pt x="156" y="33"/>
                    <a:pt x="156" y="33"/>
                  </a:cubicBezTo>
                  <a:cubicBezTo>
                    <a:pt x="156" y="33"/>
                    <a:pt x="156" y="33"/>
                    <a:pt x="156" y="33"/>
                  </a:cubicBezTo>
                  <a:cubicBezTo>
                    <a:pt x="156" y="33"/>
                    <a:pt x="156" y="33"/>
                    <a:pt x="156" y="33"/>
                  </a:cubicBezTo>
                  <a:cubicBezTo>
                    <a:pt x="156" y="33"/>
                    <a:pt x="156" y="33"/>
                    <a:pt x="157" y="34"/>
                  </a:cubicBezTo>
                  <a:cubicBezTo>
                    <a:pt x="157" y="34"/>
                    <a:pt x="157" y="34"/>
                    <a:pt x="157" y="34"/>
                  </a:cubicBezTo>
                  <a:cubicBezTo>
                    <a:pt x="158" y="34"/>
                    <a:pt x="158" y="34"/>
                    <a:pt x="158" y="34"/>
                  </a:cubicBezTo>
                  <a:cubicBezTo>
                    <a:pt x="158" y="34"/>
                    <a:pt x="158" y="34"/>
                    <a:pt x="158" y="34"/>
                  </a:cubicBezTo>
                  <a:cubicBezTo>
                    <a:pt x="158" y="34"/>
                    <a:pt x="159" y="35"/>
                    <a:pt x="159" y="35"/>
                  </a:cubicBezTo>
                  <a:cubicBezTo>
                    <a:pt x="160" y="35"/>
                    <a:pt x="160" y="35"/>
                    <a:pt x="160" y="35"/>
                  </a:cubicBezTo>
                  <a:cubicBezTo>
                    <a:pt x="160" y="35"/>
                    <a:pt x="160" y="35"/>
                    <a:pt x="160" y="35"/>
                  </a:cubicBezTo>
                  <a:cubicBezTo>
                    <a:pt x="160" y="35"/>
                    <a:pt x="160" y="35"/>
                    <a:pt x="160" y="35"/>
                  </a:cubicBezTo>
                  <a:cubicBezTo>
                    <a:pt x="160" y="35"/>
                    <a:pt x="160" y="36"/>
                    <a:pt x="160" y="36"/>
                  </a:cubicBezTo>
                  <a:cubicBezTo>
                    <a:pt x="161" y="36"/>
                    <a:pt x="161" y="36"/>
                    <a:pt x="161" y="37"/>
                  </a:cubicBezTo>
                  <a:cubicBezTo>
                    <a:pt x="162" y="37"/>
                    <a:pt x="162" y="38"/>
                    <a:pt x="162" y="38"/>
                  </a:cubicBezTo>
                  <a:cubicBezTo>
                    <a:pt x="162" y="39"/>
                    <a:pt x="162" y="39"/>
                    <a:pt x="162" y="39"/>
                  </a:cubicBezTo>
                  <a:cubicBezTo>
                    <a:pt x="162" y="39"/>
                    <a:pt x="162" y="39"/>
                    <a:pt x="162" y="39"/>
                  </a:cubicBezTo>
                  <a:cubicBezTo>
                    <a:pt x="162" y="39"/>
                    <a:pt x="162" y="40"/>
                    <a:pt x="162" y="40"/>
                  </a:cubicBezTo>
                  <a:cubicBezTo>
                    <a:pt x="163" y="40"/>
                    <a:pt x="163" y="40"/>
                    <a:pt x="163" y="40"/>
                  </a:cubicBezTo>
                  <a:cubicBezTo>
                    <a:pt x="163" y="40"/>
                    <a:pt x="163" y="40"/>
                    <a:pt x="163" y="40"/>
                  </a:cubicBezTo>
                  <a:cubicBezTo>
                    <a:pt x="163" y="41"/>
                    <a:pt x="163" y="41"/>
                    <a:pt x="163" y="41"/>
                  </a:cubicBezTo>
                  <a:cubicBezTo>
                    <a:pt x="163" y="41"/>
                    <a:pt x="163" y="41"/>
                    <a:pt x="163" y="41"/>
                  </a:cubicBezTo>
                  <a:cubicBezTo>
                    <a:pt x="163" y="41"/>
                    <a:pt x="163" y="41"/>
                    <a:pt x="163" y="41"/>
                  </a:cubicBezTo>
                  <a:cubicBezTo>
                    <a:pt x="163" y="41"/>
                    <a:pt x="163" y="41"/>
                    <a:pt x="163" y="41"/>
                  </a:cubicBezTo>
                  <a:cubicBezTo>
                    <a:pt x="163" y="42"/>
                    <a:pt x="163" y="42"/>
                    <a:pt x="163" y="42"/>
                  </a:cubicBezTo>
                  <a:cubicBezTo>
                    <a:pt x="163" y="42"/>
                    <a:pt x="163" y="42"/>
                    <a:pt x="163" y="42"/>
                  </a:cubicBezTo>
                  <a:cubicBezTo>
                    <a:pt x="163" y="42"/>
                    <a:pt x="163" y="42"/>
                    <a:pt x="164" y="42"/>
                  </a:cubicBezTo>
                  <a:cubicBezTo>
                    <a:pt x="164" y="42"/>
                    <a:pt x="164" y="42"/>
                    <a:pt x="164" y="42"/>
                  </a:cubicBezTo>
                  <a:cubicBezTo>
                    <a:pt x="164" y="42"/>
                    <a:pt x="164" y="42"/>
                    <a:pt x="164" y="42"/>
                  </a:cubicBezTo>
                  <a:cubicBezTo>
                    <a:pt x="164" y="43"/>
                    <a:pt x="164" y="43"/>
                    <a:pt x="164" y="43"/>
                  </a:cubicBezTo>
                  <a:cubicBezTo>
                    <a:pt x="164" y="43"/>
                    <a:pt x="164" y="43"/>
                    <a:pt x="164" y="43"/>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5" y="44"/>
                    <a:pt x="165" y="44"/>
                    <a:pt x="165" y="44"/>
                  </a:cubicBezTo>
                  <a:cubicBezTo>
                    <a:pt x="165" y="44"/>
                    <a:pt x="165" y="44"/>
                    <a:pt x="165" y="44"/>
                  </a:cubicBezTo>
                  <a:cubicBezTo>
                    <a:pt x="165" y="44"/>
                    <a:pt x="165" y="45"/>
                    <a:pt x="165" y="45"/>
                  </a:cubicBezTo>
                  <a:cubicBezTo>
                    <a:pt x="165" y="46"/>
                    <a:pt x="165" y="46"/>
                    <a:pt x="165" y="46"/>
                  </a:cubicBezTo>
                  <a:cubicBezTo>
                    <a:pt x="165" y="46"/>
                    <a:pt x="166" y="46"/>
                    <a:pt x="166" y="46"/>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8" y="49"/>
                    <a:pt x="168" y="49"/>
                    <a:pt x="168" y="49"/>
                  </a:cubicBezTo>
                  <a:cubicBezTo>
                    <a:pt x="167" y="49"/>
                    <a:pt x="167" y="49"/>
                    <a:pt x="167" y="49"/>
                  </a:cubicBezTo>
                  <a:cubicBezTo>
                    <a:pt x="167" y="49"/>
                    <a:pt x="167" y="49"/>
                    <a:pt x="167" y="49"/>
                  </a:cubicBezTo>
                  <a:cubicBezTo>
                    <a:pt x="167" y="50"/>
                    <a:pt x="167" y="50"/>
                    <a:pt x="167" y="50"/>
                  </a:cubicBezTo>
                  <a:cubicBezTo>
                    <a:pt x="166" y="50"/>
                    <a:pt x="166" y="50"/>
                    <a:pt x="166" y="50"/>
                  </a:cubicBezTo>
                  <a:cubicBezTo>
                    <a:pt x="166" y="50"/>
                    <a:pt x="167" y="49"/>
                    <a:pt x="167" y="49"/>
                  </a:cubicBezTo>
                  <a:cubicBezTo>
                    <a:pt x="167" y="49"/>
                    <a:pt x="167" y="49"/>
                    <a:pt x="167" y="49"/>
                  </a:cubicBezTo>
                  <a:cubicBezTo>
                    <a:pt x="168" y="49"/>
                    <a:pt x="168" y="49"/>
                    <a:pt x="168" y="49"/>
                  </a:cubicBezTo>
                  <a:cubicBezTo>
                    <a:pt x="168" y="49"/>
                    <a:pt x="168" y="49"/>
                    <a:pt x="168" y="49"/>
                  </a:cubicBezTo>
                  <a:cubicBezTo>
                    <a:pt x="168" y="49"/>
                    <a:pt x="168" y="49"/>
                    <a:pt x="168" y="49"/>
                  </a:cubicBezTo>
                  <a:cubicBezTo>
                    <a:pt x="168" y="49"/>
                    <a:pt x="168" y="49"/>
                    <a:pt x="168" y="49"/>
                  </a:cubicBezTo>
                  <a:cubicBezTo>
                    <a:pt x="168" y="49"/>
                    <a:pt x="168" y="49"/>
                    <a:pt x="168" y="50"/>
                  </a:cubicBezTo>
                  <a:cubicBezTo>
                    <a:pt x="168" y="50"/>
                    <a:pt x="168" y="50"/>
                    <a:pt x="168" y="50"/>
                  </a:cubicBezTo>
                  <a:cubicBezTo>
                    <a:pt x="168" y="50"/>
                    <a:pt x="169" y="50"/>
                    <a:pt x="169" y="50"/>
                  </a:cubicBezTo>
                  <a:cubicBezTo>
                    <a:pt x="169" y="50"/>
                    <a:pt x="169" y="50"/>
                    <a:pt x="169" y="50"/>
                  </a:cubicBezTo>
                  <a:cubicBezTo>
                    <a:pt x="169" y="50"/>
                    <a:pt x="169" y="50"/>
                    <a:pt x="169" y="50"/>
                  </a:cubicBezTo>
                  <a:cubicBezTo>
                    <a:pt x="169" y="50"/>
                    <a:pt x="169" y="50"/>
                    <a:pt x="169" y="50"/>
                  </a:cubicBezTo>
                  <a:cubicBezTo>
                    <a:pt x="169"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1" y="52"/>
                    <a:pt x="171" y="52"/>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2" y="53"/>
                    <a:pt x="172" y="53"/>
                  </a:cubicBezTo>
                  <a:cubicBezTo>
                    <a:pt x="172" y="54"/>
                    <a:pt x="172" y="54"/>
                    <a:pt x="172" y="54"/>
                  </a:cubicBezTo>
                  <a:cubicBezTo>
                    <a:pt x="172" y="54"/>
                    <a:pt x="172" y="54"/>
                    <a:pt x="172" y="54"/>
                  </a:cubicBezTo>
                  <a:cubicBezTo>
                    <a:pt x="172" y="54"/>
                    <a:pt x="172" y="54"/>
                    <a:pt x="172" y="54"/>
                  </a:cubicBezTo>
                  <a:cubicBezTo>
                    <a:pt x="172" y="54"/>
                    <a:pt x="172" y="54"/>
                    <a:pt x="172" y="54"/>
                  </a:cubicBezTo>
                  <a:cubicBezTo>
                    <a:pt x="172" y="55"/>
                    <a:pt x="172" y="55"/>
                    <a:pt x="172" y="55"/>
                  </a:cubicBezTo>
                  <a:cubicBezTo>
                    <a:pt x="172" y="55"/>
                    <a:pt x="172" y="55"/>
                    <a:pt x="172" y="55"/>
                  </a:cubicBezTo>
                  <a:cubicBezTo>
                    <a:pt x="172" y="55"/>
                    <a:pt x="172" y="55"/>
                    <a:pt x="172" y="55"/>
                  </a:cubicBezTo>
                  <a:cubicBezTo>
                    <a:pt x="173" y="55"/>
                    <a:pt x="173" y="55"/>
                    <a:pt x="173" y="56"/>
                  </a:cubicBezTo>
                  <a:cubicBezTo>
                    <a:pt x="174" y="56"/>
                    <a:pt x="174" y="56"/>
                    <a:pt x="174" y="56"/>
                  </a:cubicBezTo>
                  <a:cubicBezTo>
                    <a:pt x="174" y="57"/>
                    <a:pt x="174" y="57"/>
                    <a:pt x="174" y="57"/>
                  </a:cubicBezTo>
                  <a:cubicBezTo>
                    <a:pt x="174" y="57"/>
                    <a:pt x="174" y="57"/>
                    <a:pt x="174" y="57"/>
                  </a:cubicBezTo>
                  <a:cubicBezTo>
                    <a:pt x="174" y="58"/>
                    <a:pt x="174" y="58"/>
                    <a:pt x="174" y="58"/>
                  </a:cubicBezTo>
                  <a:cubicBezTo>
                    <a:pt x="174" y="58"/>
                    <a:pt x="174" y="58"/>
                    <a:pt x="174" y="58"/>
                  </a:cubicBezTo>
                  <a:cubicBezTo>
                    <a:pt x="174" y="58"/>
                    <a:pt x="174" y="58"/>
                    <a:pt x="174" y="58"/>
                  </a:cubicBezTo>
                  <a:cubicBezTo>
                    <a:pt x="174" y="59"/>
                    <a:pt x="174" y="60"/>
                    <a:pt x="174" y="60"/>
                  </a:cubicBezTo>
                  <a:cubicBezTo>
                    <a:pt x="174" y="61"/>
                    <a:pt x="174" y="61"/>
                    <a:pt x="174" y="61"/>
                  </a:cubicBezTo>
                  <a:cubicBezTo>
                    <a:pt x="174" y="63"/>
                    <a:pt x="173" y="63"/>
                    <a:pt x="174" y="64"/>
                  </a:cubicBezTo>
                  <a:cubicBezTo>
                    <a:pt x="175" y="65"/>
                    <a:pt x="175" y="65"/>
                    <a:pt x="175" y="65"/>
                  </a:cubicBezTo>
                  <a:cubicBezTo>
                    <a:pt x="175" y="66"/>
                    <a:pt x="175" y="66"/>
                    <a:pt x="175" y="66"/>
                  </a:cubicBezTo>
                  <a:cubicBezTo>
                    <a:pt x="175" y="67"/>
                    <a:pt x="176" y="68"/>
                    <a:pt x="177" y="69"/>
                  </a:cubicBezTo>
                  <a:cubicBezTo>
                    <a:pt x="177" y="69"/>
                    <a:pt x="177" y="69"/>
                    <a:pt x="177" y="69"/>
                  </a:cubicBezTo>
                  <a:cubicBezTo>
                    <a:pt x="177" y="68"/>
                    <a:pt x="177" y="68"/>
                    <a:pt x="177" y="67"/>
                  </a:cubicBezTo>
                  <a:cubicBezTo>
                    <a:pt x="177" y="67"/>
                    <a:pt x="177" y="67"/>
                    <a:pt x="177" y="66"/>
                  </a:cubicBezTo>
                  <a:cubicBezTo>
                    <a:pt x="177" y="67"/>
                    <a:pt x="177" y="67"/>
                    <a:pt x="177" y="67"/>
                  </a:cubicBezTo>
                  <a:cubicBezTo>
                    <a:pt x="177" y="67"/>
                    <a:pt x="177" y="67"/>
                    <a:pt x="178" y="67"/>
                  </a:cubicBezTo>
                  <a:cubicBezTo>
                    <a:pt x="178" y="67"/>
                    <a:pt x="178" y="67"/>
                    <a:pt x="178" y="67"/>
                  </a:cubicBezTo>
                  <a:cubicBezTo>
                    <a:pt x="178" y="67"/>
                    <a:pt x="178" y="67"/>
                    <a:pt x="178" y="67"/>
                  </a:cubicBezTo>
                  <a:cubicBezTo>
                    <a:pt x="178" y="68"/>
                    <a:pt x="178" y="68"/>
                    <a:pt x="178" y="68"/>
                  </a:cubicBezTo>
                  <a:cubicBezTo>
                    <a:pt x="178" y="68"/>
                    <a:pt x="178" y="68"/>
                    <a:pt x="178" y="68"/>
                  </a:cubicBezTo>
                  <a:cubicBezTo>
                    <a:pt x="178" y="68"/>
                    <a:pt x="178" y="68"/>
                    <a:pt x="178" y="68"/>
                  </a:cubicBezTo>
                  <a:cubicBezTo>
                    <a:pt x="179" y="68"/>
                    <a:pt x="179" y="68"/>
                    <a:pt x="179" y="68"/>
                  </a:cubicBezTo>
                  <a:cubicBezTo>
                    <a:pt x="179" y="68"/>
                    <a:pt x="179" y="68"/>
                    <a:pt x="180" y="68"/>
                  </a:cubicBezTo>
                  <a:cubicBezTo>
                    <a:pt x="180" y="68"/>
                    <a:pt x="180" y="68"/>
                    <a:pt x="180" y="68"/>
                  </a:cubicBezTo>
                  <a:cubicBezTo>
                    <a:pt x="180" y="68"/>
                    <a:pt x="180" y="68"/>
                    <a:pt x="180" y="68"/>
                  </a:cubicBezTo>
                  <a:cubicBezTo>
                    <a:pt x="181" y="68"/>
                    <a:pt x="181" y="68"/>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2" y="69"/>
                    <a:pt x="182" y="69"/>
                    <a:pt x="182" y="69"/>
                  </a:cubicBezTo>
                  <a:cubicBezTo>
                    <a:pt x="182" y="70"/>
                    <a:pt x="182" y="70"/>
                    <a:pt x="182" y="70"/>
                  </a:cubicBezTo>
                  <a:cubicBezTo>
                    <a:pt x="182" y="70"/>
                    <a:pt x="182" y="70"/>
                    <a:pt x="182" y="70"/>
                  </a:cubicBezTo>
                  <a:cubicBezTo>
                    <a:pt x="182" y="70"/>
                    <a:pt x="183" y="70"/>
                    <a:pt x="183" y="70"/>
                  </a:cubicBezTo>
                  <a:cubicBezTo>
                    <a:pt x="183" y="70"/>
                    <a:pt x="183" y="70"/>
                    <a:pt x="183" y="70"/>
                  </a:cubicBezTo>
                  <a:cubicBezTo>
                    <a:pt x="183" y="70"/>
                    <a:pt x="183" y="70"/>
                    <a:pt x="183" y="70"/>
                  </a:cubicBezTo>
                  <a:cubicBezTo>
                    <a:pt x="183" y="70"/>
                    <a:pt x="183" y="70"/>
                    <a:pt x="183" y="70"/>
                  </a:cubicBezTo>
                  <a:cubicBezTo>
                    <a:pt x="183" y="70"/>
                    <a:pt x="183" y="70"/>
                    <a:pt x="184" y="70"/>
                  </a:cubicBezTo>
                  <a:cubicBezTo>
                    <a:pt x="184" y="70"/>
                    <a:pt x="184" y="70"/>
                    <a:pt x="184" y="70"/>
                  </a:cubicBezTo>
                  <a:cubicBezTo>
                    <a:pt x="184" y="70"/>
                    <a:pt x="184" y="71"/>
                    <a:pt x="184" y="71"/>
                  </a:cubicBezTo>
                  <a:cubicBezTo>
                    <a:pt x="185" y="71"/>
                    <a:pt x="185" y="71"/>
                    <a:pt x="185" y="71"/>
                  </a:cubicBezTo>
                  <a:cubicBezTo>
                    <a:pt x="185" y="71"/>
                    <a:pt x="185" y="71"/>
                    <a:pt x="185" y="71"/>
                  </a:cubicBezTo>
                  <a:cubicBezTo>
                    <a:pt x="185" y="71"/>
                    <a:pt x="185" y="71"/>
                    <a:pt x="185" y="71"/>
                  </a:cubicBezTo>
                  <a:cubicBezTo>
                    <a:pt x="186" y="71"/>
                    <a:pt x="186" y="71"/>
                    <a:pt x="186" y="71"/>
                  </a:cubicBezTo>
                  <a:cubicBezTo>
                    <a:pt x="186" y="71"/>
                    <a:pt x="186" y="71"/>
                    <a:pt x="186" y="71"/>
                  </a:cubicBezTo>
                  <a:cubicBezTo>
                    <a:pt x="186" y="71"/>
                    <a:pt x="186" y="71"/>
                    <a:pt x="186" y="71"/>
                  </a:cubicBezTo>
                  <a:cubicBezTo>
                    <a:pt x="186" y="71"/>
                    <a:pt x="186" y="71"/>
                    <a:pt x="187" y="72"/>
                  </a:cubicBezTo>
                  <a:cubicBezTo>
                    <a:pt x="187" y="72"/>
                    <a:pt x="187" y="72"/>
                    <a:pt x="187" y="72"/>
                  </a:cubicBezTo>
                  <a:cubicBezTo>
                    <a:pt x="187" y="72"/>
                    <a:pt x="187" y="72"/>
                    <a:pt x="187" y="72"/>
                  </a:cubicBezTo>
                  <a:cubicBezTo>
                    <a:pt x="187" y="71"/>
                    <a:pt x="187" y="71"/>
                    <a:pt x="187" y="71"/>
                  </a:cubicBezTo>
                  <a:cubicBezTo>
                    <a:pt x="188" y="72"/>
                    <a:pt x="188" y="72"/>
                    <a:pt x="188" y="72"/>
                  </a:cubicBezTo>
                  <a:cubicBezTo>
                    <a:pt x="188" y="72"/>
                    <a:pt x="188" y="72"/>
                    <a:pt x="188" y="72"/>
                  </a:cubicBezTo>
                  <a:cubicBezTo>
                    <a:pt x="189" y="72"/>
                    <a:pt x="189" y="72"/>
                    <a:pt x="189" y="72"/>
                  </a:cubicBezTo>
                  <a:cubicBezTo>
                    <a:pt x="189" y="72"/>
                    <a:pt x="189" y="72"/>
                    <a:pt x="189" y="72"/>
                  </a:cubicBezTo>
                  <a:cubicBezTo>
                    <a:pt x="189" y="72"/>
                    <a:pt x="189" y="72"/>
                    <a:pt x="189" y="72"/>
                  </a:cubicBezTo>
                  <a:cubicBezTo>
                    <a:pt x="189" y="72"/>
                    <a:pt x="190" y="72"/>
                    <a:pt x="190" y="73"/>
                  </a:cubicBezTo>
                  <a:cubicBezTo>
                    <a:pt x="190" y="73"/>
                    <a:pt x="190" y="73"/>
                    <a:pt x="191" y="73"/>
                  </a:cubicBezTo>
                  <a:cubicBezTo>
                    <a:pt x="191" y="73"/>
                    <a:pt x="191" y="73"/>
                    <a:pt x="191" y="73"/>
                  </a:cubicBezTo>
                  <a:cubicBezTo>
                    <a:pt x="191" y="73"/>
                    <a:pt x="191" y="73"/>
                    <a:pt x="191" y="73"/>
                  </a:cubicBezTo>
                  <a:cubicBezTo>
                    <a:pt x="191" y="73"/>
                    <a:pt x="191" y="73"/>
                    <a:pt x="191" y="73"/>
                  </a:cubicBezTo>
                  <a:cubicBezTo>
                    <a:pt x="191" y="73"/>
                    <a:pt x="192" y="73"/>
                    <a:pt x="192" y="73"/>
                  </a:cubicBezTo>
                  <a:cubicBezTo>
                    <a:pt x="192" y="74"/>
                    <a:pt x="192" y="74"/>
                    <a:pt x="192" y="74"/>
                  </a:cubicBezTo>
                  <a:cubicBezTo>
                    <a:pt x="192" y="74"/>
                    <a:pt x="192" y="74"/>
                    <a:pt x="193" y="74"/>
                  </a:cubicBezTo>
                  <a:cubicBezTo>
                    <a:pt x="193" y="74"/>
                    <a:pt x="193" y="74"/>
                    <a:pt x="193" y="74"/>
                  </a:cubicBezTo>
                  <a:cubicBezTo>
                    <a:pt x="194" y="73"/>
                    <a:pt x="194" y="72"/>
                    <a:pt x="195" y="71"/>
                  </a:cubicBezTo>
                  <a:cubicBezTo>
                    <a:pt x="195" y="71"/>
                    <a:pt x="196" y="72"/>
                    <a:pt x="196" y="72"/>
                  </a:cubicBezTo>
                  <a:cubicBezTo>
                    <a:pt x="195" y="73"/>
                    <a:pt x="194" y="75"/>
                    <a:pt x="194" y="77"/>
                  </a:cubicBezTo>
                  <a:cubicBezTo>
                    <a:pt x="194" y="77"/>
                    <a:pt x="194" y="77"/>
                    <a:pt x="193" y="78"/>
                  </a:cubicBezTo>
                  <a:cubicBezTo>
                    <a:pt x="193" y="79"/>
                    <a:pt x="193" y="79"/>
                    <a:pt x="192" y="80"/>
                  </a:cubicBezTo>
                  <a:cubicBezTo>
                    <a:pt x="193" y="80"/>
                    <a:pt x="192" y="81"/>
                    <a:pt x="192" y="81"/>
                  </a:cubicBezTo>
                  <a:cubicBezTo>
                    <a:pt x="192" y="81"/>
                    <a:pt x="192" y="81"/>
                    <a:pt x="192" y="81"/>
                  </a:cubicBezTo>
                  <a:cubicBezTo>
                    <a:pt x="192" y="81"/>
                    <a:pt x="192" y="82"/>
                    <a:pt x="192" y="82"/>
                  </a:cubicBezTo>
                  <a:cubicBezTo>
                    <a:pt x="192" y="82"/>
                    <a:pt x="192" y="83"/>
                    <a:pt x="192" y="83"/>
                  </a:cubicBezTo>
                  <a:cubicBezTo>
                    <a:pt x="192" y="84"/>
                    <a:pt x="191" y="84"/>
                    <a:pt x="191" y="83"/>
                  </a:cubicBezTo>
                  <a:cubicBezTo>
                    <a:pt x="191" y="83"/>
                    <a:pt x="191" y="83"/>
                    <a:pt x="191" y="82"/>
                  </a:cubicBezTo>
                  <a:cubicBezTo>
                    <a:pt x="192" y="81"/>
                    <a:pt x="191" y="81"/>
                    <a:pt x="191" y="80"/>
                  </a:cubicBezTo>
                  <a:cubicBezTo>
                    <a:pt x="191" y="80"/>
                    <a:pt x="192" y="80"/>
                    <a:pt x="192" y="80"/>
                  </a:cubicBezTo>
                  <a:cubicBezTo>
                    <a:pt x="192" y="80"/>
                    <a:pt x="192" y="80"/>
                    <a:pt x="192" y="80"/>
                  </a:cubicBezTo>
                  <a:cubicBezTo>
                    <a:pt x="192" y="79"/>
                    <a:pt x="191" y="78"/>
                    <a:pt x="190" y="78"/>
                  </a:cubicBezTo>
                  <a:cubicBezTo>
                    <a:pt x="190" y="79"/>
                    <a:pt x="190" y="79"/>
                    <a:pt x="190" y="80"/>
                  </a:cubicBezTo>
                  <a:cubicBezTo>
                    <a:pt x="190" y="80"/>
                    <a:pt x="190" y="81"/>
                    <a:pt x="189" y="81"/>
                  </a:cubicBezTo>
                  <a:cubicBezTo>
                    <a:pt x="189" y="81"/>
                    <a:pt x="189" y="81"/>
                    <a:pt x="189" y="81"/>
                  </a:cubicBezTo>
                  <a:cubicBezTo>
                    <a:pt x="189" y="81"/>
                    <a:pt x="189" y="82"/>
                    <a:pt x="189" y="82"/>
                  </a:cubicBezTo>
                  <a:cubicBezTo>
                    <a:pt x="190" y="83"/>
                    <a:pt x="190" y="83"/>
                    <a:pt x="190" y="83"/>
                  </a:cubicBezTo>
                  <a:cubicBezTo>
                    <a:pt x="190" y="84"/>
                    <a:pt x="190" y="85"/>
                    <a:pt x="190" y="86"/>
                  </a:cubicBezTo>
                  <a:cubicBezTo>
                    <a:pt x="190" y="86"/>
                    <a:pt x="190" y="87"/>
                    <a:pt x="190" y="87"/>
                  </a:cubicBezTo>
                  <a:cubicBezTo>
                    <a:pt x="189" y="88"/>
                    <a:pt x="190" y="89"/>
                    <a:pt x="190" y="90"/>
                  </a:cubicBezTo>
                  <a:cubicBezTo>
                    <a:pt x="191" y="91"/>
                    <a:pt x="190" y="91"/>
                    <a:pt x="190" y="92"/>
                  </a:cubicBezTo>
                  <a:cubicBezTo>
                    <a:pt x="190" y="93"/>
                    <a:pt x="190" y="94"/>
                    <a:pt x="190" y="94"/>
                  </a:cubicBezTo>
                  <a:cubicBezTo>
                    <a:pt x="190" y="95"/>
                    <a:pt x="190" y="96"/>
                    <a:pt x="190" y="97"/>
                  </a:cubicBezTo>
                  <a:cubicBezTo>
                    <a:pt x="190" y="97"/>
                    <a:pt x="191" y="98"/>
                    <a:pt x="191" y="99"/>
                  </a:cubicBezTo>
                  <a:cubicBezTo>
                    <a:pt x="191" y="100"/>
                    <a:pt x="190" y="100"/>
                    <a:pt x="190" y="101"/>
                  </a:cubicBezTo>
                  <a:cubicBezTo>
                    <a:pt x="190" y="101"/>
                    <a:pt x="190" y="102"/>
                    <a:pt x="190" y="103"/>
                  </a:cubicBezTo>
                  <a:cubicBezTo>
                    <a:pt x="190" y="104"/>
                    <a:pt x="190" y="104"/>
                    <a:pt x="189" y="104"/>
                  </a:cubicBezTo>
                  <a:cubicBezTo>
                    <a:pt x="190" y="104"/>
                    <a:pt x="190" y="104"/>
                    <a:pt x="190" y="105"/>
                  </a:cubicBezTo>
                  <a:cubicBezTo>
                    <a:pt x="189" y="105"/>
                    <a:pt x="189" y="105"/>
                    <a:pt x="189" y="106"/>
                  </a:cubicBezTo>
                  <a:cubicBezTo>
                    <a:pt x="189" y="106"/>
                    <a:pt x="189" y="107"/>
                    <a:pt x="189" y="107"/>
                  </a:cubicBezTo>
                  <a:cubicBezTo>
                    <a:pt x="189" y="107"/>
                    <a:pt x="189" y="107"/>
                    <a:pt x="189" y="107"/>
                  </a:cubicBezTo>
                  <a:cubicBezTo>
                    <a:pt x="189" y="107"/>
                    <a:pt x="189" y="107"/>
                    <a:pt x="190" y="108"/>
                  </a:cubicBezTo>
                  <a:cubicBezTo>
                    <a:pt x="190" y="108"/>
                    <a:pt x="191" y="109"/>
                    <a:pt x="191" y="110"/>
                  </a:cubicBezTo>
                  <a:cubicBezTo>
                    <a:pt x="191" y="110"/>
                    <a:pt x="191" y="110"/>
                    <a:pt x="191" y="110"/>
                  </a:cubicBezTo>
                  <a:cubicBezTo>
                    <a:pt x="191" y="110"/>
                    <a:pt x="191" y="110"/>
                    <a:pt x="191" y="110"/>
                  </a:cubicBezTo>
                  <a:cubicBezTo>
                    <a:pt x="191" y="110"/>
                    <a:pt x="191" y="110"/>
                    <a:pt x="191" y="110"/>
                  </a:cubicBezTo>
                  <a:cubicBezTo>
                    <a:pt x="191" y="110"/>
                    <a:pt x="191" y="110"/>
                    <a:pt x="191" y="110"/>
                  </a:cubicBezTo>
                  <a:cubicBezTo>
                    <a:pt x="191" y="110"/>
                    <a:pt x="191" y="111"/>
                    <a:pt x="191" y="111"/>
                  </a:cubicBezTo>
                  <a:cubicBezTo>
                    <a:pt x="191" y="112"/>
                    <a:pt x="191" y="114"/>
                    <a:pt x="191" y="114"/>
                  </a:cubicBezTo>
                  <a:cubicBezTo>
                    <a:pt x="191" y="114"/>
                    <a:pt x="192" y="114"/>
                    <a:pt x="193" y="115"/>
                  </a:cubicBezTo>
                  <a:cubicBezTo>
                    <a:pt x="193" y="116"/>
                    <a:pt x="193" y="116"/>
                    <a:pt x="193" y="116"/>
                  </a:cubicBezTo>
                  <a:cubicBezTo>
                    <a:pt x="194" y="116"/>
                    <a:pt x="194" y="116"/>
                    <a:pt x="194" y="117"/>
                  </a:cubicBezTo>
                  <a:cubicBezTo>
                    <a:pt x="194" y="117"/>
                    <a:pt x="194" y="117"/>
                    <a:pt x="194" y="118"/>
                  </a:cubicBezTo>
                  <a:cubicBezTo>
                    <a:pt x="194" y="118"/>
                    <a:pt x="193" y="118"/>
                    <a:pt x="193" y="118"/>
                  </a:cubicBezTo>
                  <a:cubicBezTo>
                    <a:pt x="193" y="116"/>
                    <a:pt x="192" y="115"/>
                    <a:pt x="190" y="114"/>
                  </a:cubicBezTo>
                  <a:cubicBezTo>
                    <a:pt x="190" y="116"/>
                    <a:pt x="190" y="117"/>
                    <a:pt x="192" y="118"/>
                  </a:cubicBezTo>
                  <a:cubicBezTo>
                    <a:pt x="192" y="119"/>
                    <a:pt x="193" y="119"/>
                    <a:pt x="193" y="120"/>
                  </a:cubicBezTo>
                  <a:cubicBezTo>
                    <a:pt x="194" y="121"/>
                    <a:pt x="194" y="122"/>
                    <a:pt x="193" y="123"/>
                  </a:cubicBezTo>
                  <a:cubicBezTo>
                    <a:pt x="193" y="124"/>
                    <a:pt x="195" y="125"/>
                    <a:pt x="195" y="126"/>
                  </a:cubicBezTo>
                  <a:cubicBezTo>
                    <a:pt x="196" y="126"/>
                    <a:pt x="196" y="127"/>
                    <a:pt x="197" y="127"/>
                  </a:cubicBezTo>
                  <a:cubicBezTo>
                    <a:pt x="197" y="128"/>
                    <a:pt x="198" y="129"/>
                    <a:pt x="199" y="129"/>
                  </a:cubicBezTo>
                  <a:cubicBezTo>
                    <a:pt x="200" y="130"/>
                    <a:pt x="201" y="131"/>
                    <a:pt x="202" y="131"/>
                  </a:cubicBezTo>
                  <a:cubicBezTo>
                    <a:pt x="202" y="132"/>
                    <a:pt x="202" y="133"/>
                    <a:pt x="203" y="133"/>
                  </a:cubicBezTo>
                  <a:cubicBezTo>
                    <a:pt x="204" y="134"/>
                    <a:pt x="204" y="135"/>
                    <a:pt x="205" y="136"/>
                  </a:cubicBezTo>
                  <a:cubicBezTo>
                    <a:pt x="205" y="136"/>
                    <a:pt x="205" y="137"/>
                    <a:pt x="205" y="138"/>
                  </a:cubicBezTo>
                  <a:cubicBezTo>
                    <a:pt x="206" y="140"/>
                    <a:pt x="207" y="140"/>
                    <a:pt x="208" y="141"/>
                  </a:cubicBezTo>
                  <a:cubicBezTo>
                    <a:pt x="209" y="142"/>
                    <a:pt x="210" y="143"/>
                    <a:pt x="211" y="143"/>
                  </a:cubicBezTo>
                  <a:cubicBezTo>
                    <a:pt x="212" y="143"/>
                    <a:pt x="212" y="143"/>
                    <a:pt x="213" y="143"/>
                  </a:cubicBezTo>
                  <a:cubicBezTo>
                    <a:pt x="214" y="143"/>
                    <a:pt x="214" y="143"/>
                    <a:pt x="214" y="144"/>
                  </a:cubicBezTo>
                  <a:cubicBezTo>
                    <a:pt x="215" y="144"/>
                    <a:pt x="216" y="144"/>
                    <a:pt x="217" y="145"/>
                  </a:cubicBezTo>
                  <a:cubicBezTo>
                    <a:pt x="218" y="145"/>
                    <a:pt x="219" y="145"/>
                    <a:pt x="219" y="146"/>
                  </a:cubicBezTo>
                  <a:cubicBezTo>
                    <a:pt x="219" y="146"/>
                    <a:pt x="220" y="146"/>
                    <a:pt x="220" y="147"/>
                  </a:cubicBezTo>
                  <a:cubicBezTo>
                    <a:pt x="220" y="147"/>
                    <a:pt x="221" y="148"/>
                    <a:pt x="221" y="148"/>
                  </a:cubicBezTo>
                  <a:cubicBezTo>
                    <a:pt x="222" y="148"/>
                    <a:pt x="222" y="148"/>
                    <a:pt x="222" y="149"/>
                  </a:cubicBezTo>
                  <a:cubicBezTo>
                    <a:pt x="222" y="149"/>
                    <a:pt x="222" y="150"/>
                    <a:pt x="223" y="150"/>
                  </a:cubicBezTo>
                  <a:cubicBezTo>
                    <a:pt x="224" y="150"/>
                    <a:pt x="225" y="149"/>
                    <a:pt x="226" y="149"/>
                  </a:cubicBezTo>
                  <a:cubicBezTo>
                    <a:pt x="226" y="148"/>
                    <a:pt x="226" y="148"/>
                    <a:pt x="227" y="148"/>
                  </a:cubicBezTo>
                  <a:cubicBezTo>
                    <a:pt x="227" y="148"/>
                    <a:pt x="227" y="148"/>
                    <a:pt x="227" y="149"/>
                  </a:cubicBezTo>
                  <a:cubicBezTo>
                    <a:pt x="227" y="149"/>
                    <a:pt x="227" y="149"/>
                    <a:pt x="227" y="149"/>
                  </a:cubicBezTo>
                  <a:cubicBezTo>
                    <a:pt x="227" y="149"/>
                    <a:pt x="227" y="149"/>
                    <a:pt x="227" y="149"/>
                  </a:cubicBezTo>
                  <a:cubicBezTo>
                    <a:pt x="227" y="148"/>
                    <a:pt x="227" y="148"/>
                    <a:pt x="227" y="148"/>
                  </a:cubicBezTo>
                  <a:cubicBezTo>
                    <a:pt x="227" y="148"/>
                    <a:pt x="227" y="148"/>
                    <a:pt x="227" y="148"/>
                  </a:cubicBezTo>
                  <a:cubicBezTo>
                    <a:pt x="227" y="148"/>
                    <a:pt x="227" y="148"/>
                    <a:pt x="227" y="148"/>
                  </a:cubicBezTo>
                  <a:cubicBezTo>
                    <a:pt x="228" y="149"/>
                    <a:pt x="228" y="149"/>
                    <a:pt x="229" y="149"/>
                  </a:cubicBezTo>
                  <a:cubicBezTo>
                    <a:pt x="229" y="149"/>
                    <a:pt x="230" y="149"/>
                    <a:pt x="230" y="149"/>
                  </a:cubicBezTo>
                  <a:cubicBezTo>
                    <a:pt x="231" y="148"/>
                    <a:pt x="232" y="148"/>
                    <a:pt x="232" y="147"/>
                  </a:cubicBezTo>
                  <a:cubicBezTo>
                    <a:pt x="232" y="147"/>
                    <a:pt x="233" y="146"/>
                    <a:pt x="233" y="146"/>
                  </a:cubicBezTo>
                  <a:cubicBezTo>
                    <a:pt x="234" y="145"/>
                    <a:pt x="235" y="146"/>
                    <a:pt x="236" y="146"/>
                  </a:cubicBezTo>
                  <a:cubicBezTo>
                    <a:pt x="236" y="145"/>
                    <a:pt x="237" y="146"/>
                    <a:pt x="238" y="146"/>
                  </a:cubicBezTo>
                  <a:cubicBezTo>
                    <a:pt x="238" y="146"/>
                    <a:pt x="239" y="145"/>
                    <a:pt x="240" y="145"/>
                  </a:cubicBezTo>
                  <a:cubicBezTo>
                    <a:pt x="240" y="145"/>
                    <a:pt x="241" y="144"/>
                    <a:pt x="241" y="144"/>
                  </a:cubicBezTo>
                  <a:cubicBezTo>
                    <a:pt x="242" y="144"/>
                    <a:pt x="242" y="144"/>
                    <a:pt x="243" y="144"/>
                  </a:cubicBezTo>
                  <a:cubicBezTo>
                    <a:pt x="243" y="144"/>
                    <a:pt x="244" y="144"/>
                    <a:pt x="244" y="144"/>
                  </a:cubicBezTo>
                  <a:cubicBezTo>
                    <a:pt x="245" y="144"/>
                    <a:pt x="245" y="144"/>
                    <a:pt x="245" y="145"/>
                  </a:cubicBezTo>
                  <a:cubicBezTo>
                    <a:pt x="245" y="144"/>
                    <a:pt x="245" y="144"/>
                    <a:pt x="245" y="144"/>
                  </a:cubicBezTo>
                  <a:cubicBezTo>
                    <a:pt x="245" y="144"/>
                    <a:pt x="245" y="144"/>
                    <a:pt x="245" y="144"/>
                  </a:cubicBezTo>
                  <a:cubicBezTo>
                    <a:pt x="245" y="144"/>
                    <a:pt x="245" y="145"/>
                    <a:pt x="245" y="145"/>
                  </a:cubicBezTo>
                  <a:cubicBezTo>
                    <a:pt x="246" y="144"/>
                    <a:pt x="246" y="144"/>
                    <a:pt x="246" y="143"/>
                  </a:cubicBezTo>
                  <a:cubicBezTo>
                    <a:pt x="246" y="143"/>
                    <a:pt x="246" y="143"/>
                    <a:pt x="246" y="143"/>
                  </a:cubicBezTo>
                  <a:cubicBezTo>
                    <a:pt x="247" y="143"/>
                    <a:pt x="248" y="143"/>
                    <a:pt x="249" y="144"/>
                  </a:cubicBezTo>
                  <a:cubicBezTo>
                    <a:pt x="249" y="144"/>
                    <a:pt x="248" y="145"/>
                    <a:pt x="247" y="145"/>
                  </a:cubicBezTo>
                  <a:cubicBezTo>
                    <a:pt x="246" y="146"/>
                    <a:pt x="248" y="146"/>
                    <a:pt x="249" y="146"/>
                  </a:cubicBezTo>
                  <a:cubicBezTo>
                    <a:pt x="250" y="147"/>
                    <a:pt x="251" y="147"/>
                    <a:pt x="252" y="146"/>
                  </a:cubicBezTo>
                  <a:cubicBezTo>
                    <a:pt x="253" y="145"/>
                    <a:pt x="254" y="145"/>
                    <a:pt x="254" y="144"/>
                  </a:cubicBezTo>
                  <a:cubicBezTo>
                    <a:pt x="255" y="143"/>
                    <a:pt x="254" y="143"/>
                    <a:pt x="255" y="142"/>
                  </a:cubicBezTo>
                  <a:cubicBezTo>
                    <a:pt x="255" y="142"/>
                    <a:pt x="255" y="141"/>
                    <a:pt x="255" y="141"/>
                  </a:cubicBezTo>
                  <a:cubicBezTo>
                    <a:pt x="255" y="140"/>
                    <a:pt x="255" y="140"/>
                    <a:pt x="255" y="140"/>
                  </a:cubicBezTo>
                  <a:cubicBezTo>
                    <a:pt x="255" y="139"/>
                    <a:pt x="256" y="139"/>
                    <a:pt x="256" y="139"/>
                  </a:cubicBezTo>
                  <a:cubicBezTo>
                    <a:pt x="257" y="139"/>
                    <a:pt x="257" y="138"/>
                    <a:pt x="258" y="138"/>
                  </a:cubicBezTo>
                  <a:cubicBezTo>
                    <a:pt x="259" y="137"/>
                    <a:pt x="259" y="136"/>
                    <a:pt x="259" y="135"/>
                  </a:cubicBezTo>
                  <a:cubicBezTo>
                    <a:pt x="259" y="134"/>
                    <a:pt x="259" y="133"/>
                    <a:pt x="259" y="133"/>
                  </a:cubicBezTo>
                  <a:cubicBezTo>
                    <a:pt x="259" y="132"/>
                    <a:pt x="260" y="132"/>
                    <a:pt x="260" y="131"/>
                  </a:cubicBezTo>
                  <a:cubicBezTo>
                    <a:pt x="260" y="131"/>
                    <a:pt x="262" y="129"/>
                    <a:pt x="261" y="129"/>
                  </a:cubicBezTo>
                  <a:cubicBezTo>
                    <a:pt x="261" y="128"/>
                    <a:pt x="261" y="127"/>
                    <a:pt x="261" y="126"/>
                  </a:cubicBezTo>
                  <a:cubicBezTo>
                    <a:pt x="261" y="126"/>
                    <a:pt x="261" y="126"/>
                    <a:pt x="261" y="126"/>
                  </a:cubicBezTo>
                  <a:cubicBezTo>
                    <a:pt x="261" y="126"/>
                    <a:pt x="261" y="126"/>
                    <a:pt x="261" y="126"/>
                  </a:cubicBezTo>
                  <a:cubicBezTo>
                    <a:pt x="261" y="126"/>
                    <a:pt x="261" y="126"/>
                    <a:pt x="261" y="126"/>
                  </a:cubicBezTo>
                  <a:cubicBezTo>
                    <a:pt x="261" y="126"/>
                    <a:pt x="261" y="126"/>
                    <a:pt x="261" y="126"/>
                  </a:cubicBezTo>
                  <a:cubicBezTo>
                    <a:pt x="261" y="126"/>
                    <a:pt x="262" y="125"/>
                    <a:pt x="262" y="124"/>
                  </a:cubicBezTo>
                  <a:cubicBezTo>
                    <a:pt x="262" y="124"/>
                    <a:pt x="262" y="123"/>
                    <a:pt x="263" y="123"/>
                  </a:cubicBezTo>
                  <a:cubicBezTo>
                    <a:pt x="263" y="122"/>
                    <a:pt x="263" y="121"/>
                    <a:pt x="263" y="121"/>
                  </a:cubicBezTo>
                  <a:cubicBezTo>
                    <a:pt x="263" y="120"/>
                    <a:pt x="264" y="119"/>
                    <a:pt x="263" y="119"/>
                  </a:cubicBezTo>
                  <a:cubicBezTo>
                    <a:pt x="263" y="119"/>
                    <a:pt x="263" y="119"/>
                    <a:pt x="263" y="119"/>
                  </a:cubicBezTo>
                  <a:cubicBezTo>
                    <a:pt x="263" y="119"/>
                    <a:pt x="263" y="119"/>
                    <a:pt x="262" y="119"/>
                  </a:cubicBezTo>
                  <a:cubicBezTo>
                    <a:pt x="262" y="118"/>
                    <a:pt x="263" y="118"/>
                    <a:pt x="263" y="117"/>
                  </a:cubicBezTo>
                  <a:cubicBezTo>
                    <a:pt x="264" y="117"/>
                    <a:pt x="266" y="117"/>
                    <a:pt x="267" y="116"/>
                  </a:cubicBezTo>
                  <a:cubicBezTo>
                    <a:pt x="268" y="116"/>
                    <a:pt x="270" y="116"/>
                    <a:pt x="271" y="116"/>
                  </a:cubicBezTo>
                  <a:cubicBezTo>
                    <a:pt x="273" y="115"/>
                    <a:pt x="275" y="116"/>
                    <a:pt x="277" y="115"/>
                  </a:cubicBezTo>
                  <a:cubicBezTo>
                    <a:pt x="278" y="115"/>
                    <a:pt x="278" y="114"/>
                    <a:pt x="279" y="113"/>
                  </a:cubicBezTo>
                  <a:cubicBezTo>
                    <a:pt x="279" y="113"/>
                    <a:pt x="280" y="113"/>
                    <a:pt x="280" y="114"/>
                  </a:cubicBezTo>
                  <a:cubicBezTo>
                    <a:pt x="282" y="114"/>
                    <a:pt x="284" y="114"/>
                    <a:pt x="284" y="113"/>
                  </a:cubicBezTo>
                  <a:cubicBezTo>
                    <a:pt x="283" y="112"/>
                    <a:pt x="284" y="112"/>
                    <a:pt x="285" y="111"/>
                  </a:cubicBezTo>
                  <a:cubicBezTo>
                    <a:pt x="285" y="111"/>
                    <a:pt x="286" y="111"/>
                    <a:pt x="287" y="111"/>
                  </a:cubicBezTo>
                  <a:cubicBezTo>
                    <a:pt x="288" y="112"/>
                    <a:pt x="288" y="112"/>
                    <a:pt x="289" y="112"/>
                  </a:cubicBezTo>
                  <a:cubicBezTo>
                    <a:pt x="289" y="112"/>
                    <a:pt x="289" y="112"/>
                    <a:pt x="290" y="112"/>
                  </a:cubicBezTo>
                  <a:cubicBezTo>
                    <a:pt x="290" y="112"/>
                    <a:pt x="291" y="112"/>
                    <a:pt x="291" y="112"/>
                  </a:cubicBezTo>
                  <a:cubicBezTo>
                    <a:pt x="291" y="112"/>
                    <a:pt x="292" y="112"/>
                    <a:pt x="292" y="112"/>
                  </a:cubicBezTo>
                  <a:cubicBezTo>
                    <a:pt x="293" y="112"/>
                    <a:pt x="293" y="112"/>
                    <a:pt x="293" y="112"/>
                  </a:cubicBezTo>
                  <a:cubicBezTo>
                    <a:pt x="293" y="112"/>
                    <a:pt x="293" y="111"/>
                    <a:pt x="293" y="111"/>
                  </a:cubicBezTo>
                  <a:cubicBezTo>
                    <a:pt x="293" y="111"/>
                    <a:pt x="294" y="111"/>
                    <a:pt x="294" y="111"/>
                  </a:cubicBezTo>
                  <a:cubicBezTo>
                    <a:pt x="295" y="112"/>
                    <a:pt x="296" y="113"/>
                    <a:pt x="297" y="114"/>
                  </a:cubicBezTo>
                  <a:cubicBezTo>
                    <a:pt x="298" y="115"/>
                    <a:pt x="298" y="116"/>
                    <a:pt x="298" y="117"/>
                  </a:cubicBezTo>
                  <a:close/>
                  <a:moveTo>
                    <a:pt x="194" y="65"/>
                  </a:moveTo>
                  <a:cubicBezTo>
                    <a:pt x="194" y="65"/>
                    <a:pt x="194" y="65"/>
                    <a:pt x="194" y="66"/>
                  </a:cubicBezTo>
                  <a:cubicBezTo>
                    <a:pt x="194" y="66"/>
                    <a:pt x="194" y="67"/>
                    <a:pt x="194" y="67"/>
                  </a:cubicBezTo>
                  <a:cubicBezTo>
                    <a:pt x="194" y="68"/>
                    <a:pt x="195" y="68"/>
                    <a:pt x="195" y="67"/>
                  </a:cubicBezTo>
                  <a:cubicBezTo>
                    <a:pt x="195" y="67"/>
                    <a:pt x="195" y="66"/>
                    <a:pt x="195" y="66"/>
                  </a:cubicBezTo>
                  <a:cubicBezTo>
                    <a:pt x="195" y="65"/>
                    <a:pt x="194" y="65"/>
                    <a:pt x="194" y="64"/>
                  </a:cubicBezTo>
                  <a:cubicBezTo>
                    <a:pt x="195" y="63"/>
                    <a:pt x="194" y="62"/>
                    <a:pt x="194" y="60"/>
                  </a:cubicBezTo>
                  <a:cubicBezTo>
                    <a:pt x="194" y="60"/>
                    <a:pt x="194" y="60"/>
                    <a:pt x="194" y="60"/>
                  </a:cubicBezTo>
                  <a:cubicBezTo>
                    <a:pt x="194" y="61"/>
                    <a:pt x="194" y="62"/>
                    <a:pt x="194" y="62"/>
                  </a:cubicBezTo>
                  <a:cubicBezTo>
                    <a:pt x="194" y="63"/>
                    <a:pt x="194" y="64"/>
                    <a:pt x="194" y="65"/>
                  </a:cubicBezTo>
                  <a:close/>
                  <a:moveTo>
                    <a:pt x="195" y="57"/>
                  </a:moveTo>
                  <a:cubicBezTo>
                    <a:pt x="195" y="56"/>
                    <a:pt x="195" y="56"/>
                    <a:pt x="195" y="56"/>
                  </a:cubicBezTo>
                  <a:cubicBezTo>
                    <a:pt x="195" y="56"/>
                    <a:pt x="196" y="55"/>
                    <a:pt x="196" y="55"/>
                  </a:cubicBezTo>
                  <a:cubicBezTo>
                    <a:pt x="196" y="55"/>
                    <a:pt x="196" y="54"/>
                    <a:pt x="196" y="54"/>
                  </a:cubicBezTo>
                  <a:cubicBezTo>
                    <a:pt x="196" y="54"/>
                    <a:pt x="196" y="54"/>
                    <a:pt x="196" y="54"/>
                  </a:cubicBezTo>
                  <a:cubicBezTo>
                    <a:pt x="196" y="55"/>
                    <a:pt x="195" y="55"/>
                    <a:pt x="195" y="55"/>
                  </a:cubicBezTo>
                  <a:cubicBezTo>
                    <a:pt x="195" y="56"/>
                    <a:pt x="195" y="56"/>
                    <a:pt x="195" y="56"/>
                  </a:cubicBezTo>
                  <a:cubicBezTo>
                    <a:pt x="195" y="56"/>
                    <a:pt x="195" y="56"/>
                    <a:pt x="195" y="56"/>
                  </a:cubicBezTo>
                  <a:cubicBezTo>
                    <a:pt x="195" y="57"/>
                    <a:pt x="195" y="57"/>
                    <a:pt x="195" y="57"/>
                  </a:cubicBezTo>
                  <a:cubicBezTo>
                    <a:pt x="195" y="57"/>
                    <a:pt x="195" y="57"/>
                    <a:pt x="195" y="57"/>
                  </a:cubicBezTo>
                  <a:close/>
                  <a:moveTo>
                    <a:pt x="198" y="51"/>
                  </a:moveTo>
                  <a:cubicBezTo>
                    <a:pt x="199" y="50"/>
                    <a:pt x="199" y="49"/>
                    <a:pt x="200" y="48"/>
                  </a:cubicBezTo>
                  <a:cubicBezTo>
                    <a:pt x="200" y="48"/>
                    <a:pt x="200" y="48"/>
                    <a:pt x="200" y="48"/>
                  </a:cubicBezTo>
                  <a:cubicBezTo>
                    <a:pt x="199" y="49"/>
                    <a:pt x="198" y="50"/>
                    <a:pt x="197" y="51"/>
                  </a:cubicBezTo>
                  <a:cubicBezTo>
                    <a:pt x="197" y="51"/>
                    <a:pt x="198" y="51"/>
                    <a:pt x="198" y="51"/>
                  </a:cubicBezTo>
                  <a:close/>
                  <a:moveTo>
                    <a:pt x="190" y="86"/>
                  </a:moveTo>
                  <a:cubicBezTo>
                    <a:pt x="190" y="86"/>
                    <a:pt x="190" y="87"/>
                    <a:pt x="190" y="87"/>
                  </a:cubicBezTo>
                  <a:cubicBezTo>
                    <a:pt x="190" y="87"/>
                    <a:pt x="191" y="87"/>
                    <a:pt x="191" y="87"/>
                  </a:cubicBezTo>
                  <a:cubicBezTo>
                    <a:pt x="191" y="87"/>
                    <a:pt x="191" y="87"/>
                    <a:pt x="191" y="87"/>
                  </a:cubicBezTo>
                  <a:cubicBezTo>
                    <a:pt x="191" y="86"/>
                    <a:pt x="191" y="86"/>
                    <a:pt x="191" y="86"/>
                  </a:cubicBezTo>
                  <a:cubicBezTo>
                    <a:pt x="191" y="85"/>
                    <a:pt x="191" y="85"/>
                    <a:pt x="191" y="85"/>
                  </a:cubicBezTo>
                  <a:cubicBezTo>
                    <a:pt x="191" y="84"/>
                    <a:pt x="190" y="84"/>
                    <a:pt x="190" y="85"/>
                  </a:cubicBezTo>
                  <a:cubicBezTo>
                    <a:pt x="191" y="85"/>
                    <a:pt x="191" y="85"/>
                    <a:pt x="191" y="85"/>
                  </a:cubicBezTo>
                  <a:cubicBezTo>
                    <a:pt x="191" y="86"/>
                    <a:pt x="191" y="86"/>
                    <a:pt x="191" y="86"/>
                  </a:cubicBezTo>
                  <a:cubicBezTo>
                    <a:pt x="190" y="86"/>
                    <a:pt x="190" y="86"/>
                    <a:pt x="190" y="86"/>
                  </a:cubicBezTo>
                  <a:close/>
                  <a:moveTo>
                    <a:pt x="63" y="84"/>
                  </a:moveTo>
                  <a:cubicBezTo>
                    <a:pt x="64" y="84"/>
                    <a:pt x="64" y="85"/>
                    <a:pt x="64" y="85"/>
                  </a:cubicBezTo>
                  <a:cubicBezTo>
                    <a:pt x="65" y="86"/>
                    <a:pt x="65" y="86"/>
                    <a:pt x="64" y="87"/>
                  </a:cubicBezTo>
                  <a:cubicBezTo>
                    <a:pt x="64" y="87"/>
                    <a:pt x="63" y="87"/>
                    <a:pt x="63" y="87"/>
                  </a:cubicBezTo>
                  <a:cubicBezTo>
                    <a:pt x="63" y="86"/>
                    <a:pt x="63" y="86"/>
                    <a:pt x="63" y="85"/>
                  </a:cubicBezTo>
                  <a:cubicBezTo>
                    <a:pt x="63" y="85"/>
                    <a:pt x="63" y="84"/>
                    <a:pt x="63" y="84"/>
                  </a:cubicBezTo>
                  <a:cubicBezTo>
                    <a:pt x="63" y="84"/>
                    <a:pt x="63" y="84"/>
                    <a:pt x="63" y="84"/>
                  </a:cubicBezTo>
                  <a:cubicBezTo>
                    <a:pt x="63" y="84"/>
                    <a:pt x="63" y="84"/>
                    <a:pt x="63" y="84"/>
                  </a:cubicBezTo>
                  <a:close/>
                  <a:moveTo>
                    <a:pt x="64" y="86"/>
                  </a:moveTo>
                  <a:cubicBezTo>
                    <a:pt x="64" y="86"/>
                    <a:pt x="64" y="85"/>
                    <a:pt x="63" y="84"/>
                  </a:cubicBezTo>
                  <a:cubicBezTo>
                    <a:pt x="63" y="85"/>
                    <a:pt x="64" y="85"/>
                    <a:pt x="64" y="85"/>
                  </a:cubicBezTo>
                  <a:cubicBezTo>
                    <a:pt x="64" y="86"/>
                    <a:pt x="64" y="86"/>
                    <a:pt x="64" y="86"/>
                  </a:cubicBezTo>
                  <a:cubicBezTo>
                    <a:pt x="64" y="86"/>
                    <a:pt x="64" y="87"/>
                    <a:pt x="64" y="86"/>
                  </a:cubicBezTo>
                  <a:close/>
                  <a:moveTo>
                    <a:pt x="67" y="91"/>
                  </a:moveTo>
                  <a:cubicBezTo>
                    <a:pt x="67" y="91"/>
                    <a:pt x="67" y="91"/>
                    <a:pt x="67" y="91"/>
                  </a:cubicBezTo>
                  <a:cubicBezTo>
                    <a:pt x="67" y="91"/>
                    <a:pt x="67" y="91"/>
                    <a:pt x="67" y="92"/>
                  </a:cubicBezTo>
                  <a:cubicBezTo>
                    <a:pt x="67" y="92"/>
                    <a:pt x="67" y="92"/>
                    <a:pt x="67" y="93"/>
                  </a:cubicBezTo>
                  <a:cubicBezTo>
                    <a:pt x="67" y="93"/>
                    <a:pt x="67" y="93"/>
                    <a:pt x="67" y="93"/>
                  </a:cubicBezTo>
                  <a:cubicBezTo>
                    <a:pt x="67" y="93"/>
                    <a:pt x="68" y="93"/>
                    <a:pt x="68" y="92"/>
                  </a:cubicBezTo>
                  <a:cubicBezTo>
                    <a:pt x="68" y="92"/>
                    <a:pt x="67" y="92"/>
                    <a:pt x="67" y="92"/>
                  </a:cubicBezTo>
                  <a:cubicBezTo>
                    <a:pt x="67" y="92"/>
                    <a:pt x="67" y="91"/>
                    <a:pt x="67" y="91"/>
                  </a:cubicBezTo>
                  <a:cubicBezTo>
                    <a:pt x="67" y="91"/>
                    <a:pt x="67" y="91"/>
                    <a:pt x="67" y="91"/>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5" name="Freeform 77">
              <a:extLst>
                <a:ext uri="{FF2B5EF4-FFF2-40B4-BE49-F238E27FC236}">
                  <a16:creationId xmlns:a16="http://schemas.microsoft.com/office/drawing/2014/main" id="{8A66F76B-180E-4801-BCEB-BF914728DB3B}"/>
                </a:ext>
              </a:extLst>
            </p:cNvPr>
            <p:cNvSpPr>
              <a:spLocks noEditPoints="1"/>
            </p:cNvSpPr>
            <p:nvPr/>
          </p:nvSpPr>
          <p:spPr bwMode="auto">
            <a:xfrm>
              <a:off x="1989" y="2665"/>
              <a:ext cx="1403" cy="1524"/>
            </a:xfrm>
            <a:custGeom>
              <a:avLst/>
              <a:gdLst>
                <a:gd name="T0" fmla="*/ 9 w 593"/>
                <a:gd name="T1" fmla="*/ 132 h 644"/>
                <a:gd name="T2" fmla="*/ 207 w 593"/>
                <a:gd name="T3" fmla="*/ 2 h 644"/>
                <a:gd name="T4" fmla="*/ 590 w 593"/>
                <a:gd name="T5" fmla="*/ 599 h 644"/>
                <a:gd name="T6" fmla="*/ 584 w 593"/>
                <a:gd name="T7" fmla="*/ 597 h 644"/>
                <a:gd name="T8" fmla="*/ 579 w 593"/>
                <a:gd name="T9" fmla="*/ 597 h 644"/>
                <a:gd name="T10" fmla="*/ 581 w 593"/>
                <a:gd name="T11" fmla="*/ 598 h 644"/>
                <a:gd name="T12" fmla="*/ 589 w 593"/>
                <a:gd name="T13" fmla="*/ 601 h 644"/>
                <a:gd name="T14" fmla="*/ 392 w 593"/>
                <a:gd name="T15" fmla="*/ 586 h 644"/>
                <a:gd name="T16" fmla="*/ 402 w 593"/>
                <a:gd name="T17" fmla="*/ 591 h 644"/>
                <a:gd name="T18" fmla="*/ 395 w 593"/>
                <a:gd name="T19" fmla="*/ 582 h 644"/>
                <a:gd name="T20" fmla="*/ 251 w 593"/>
                <a:gd name="T21" fmla="*/ 521 h 644"/>
                <a:gd name="T22" fmla="*/ 246 w 593"/>
                <a:gd name="T23" fmla="*/ 526 h 644"/>
                <a:gd name="T24" fmla="*/ 250 w 593"/>
                <a:gd name="T25" fmla="*/ 526 h 644"/>
                <a:gd name="T26" fmla="*/ 249 w 593"/>
                <a:gd name="T27" fmla="*/ 504 h 644"/>
                <a:gd name="T28" fmla="*/ 253 w 593"/>
                <a:gd name="T29" fmla="*/ 519 h 644"/>
                <a:gd name="T30" fmla="*/ 311 w 593"/>
                <a:gd name="T31" fmla="*/ 626 h 644"/>
                <a:gd name="T32" fmla="*/ 301 w 593"/>
                <a:gd name="T33" fmla="*/ 629 h 644"/>
                <a:gd name="T34" fmla="*/ 315 w 593"/>
                <a:gd name="T35" fmla="*/ 637 h 644"/>
                <a:gd name="T36" fmla="*/ 340 w 593"/>
                <a:gd name="T37" fmla="*/ 632 h 644"/>
                <a:gd name="T38" fmla="*/ 315 w 593"/>
                <a:gd name="T39" fmla="*/ 635 h 644"/>
                <a:gd name="T40" fmla="*/ 267 w 593"/>
                <a:gd name="T41" fmla="*/ 592 h 644"/>
                <a:gd name="T42" fmla="*/ 284 w 593"/>
                <a:gd name="T43" fmla="*/ 611 h 644"/>
                <a:gd name="T44" fmla="*/ 279 w 593"/>
                <a:gd name="T45" fmla="*/ 604 h 644"/>
                <a:gd name="T46" fmla="*/ 274 w 593"/>
                <a:gd name="T47" fmla="*/ 606 h 644"/>
                <a:gd name="T48" fmla="*/ 540 w 593"/>
                <a:gd name="T49" fmla="*/ 153 h 644"/>
                <a:gd name="T50" fmla="*/ 482 w 593"/>
                <a:gd name="T51" fmla="*/ 122 h 644"/>
                <a:gd name="T52" fmla="*/ 450 w 593"/>
                <a:gd name="T53" fmla="*/ 118 h 644"/>
                <a:gd name="T54" fmla="*/ 398 w 593"/>
                <a:gd name="T55" fmla="*/ 121 h 644"/>
                <a:gd name="T56" fmla="*/ 384 w 593"/>
                <a:gd name="T57" fmla="*/ 115 h 644"/>
                <a:gd name="T58" fmla="*/ 379 w 593"/>
                <a:gd name="T59" fmla="*/ 67 h 644"/>
                <a:gd name="T60" fmla="*/ 326 w 593"/>
                <a:gd name="T61" fmla="*/ 56 h 644"/>
                <a:gd name="T62" fmla="*/ 275 w 593"/>
                <a:gd name="T63" fmla="*/ 21 h 644"/>
                <a:gd name="T64" fmla="*/ 217 w 593"/>
                <a:gd name="T65" fmla="*/ 14 h 644"/>
                <a:gd name="T66" fmla="*/ 182 w 593"/>
                <a:gd name="T67" fmla="*/ 23 h 644"/>
                <a:gd name="T68" fmla="*/ 135 w 593"/>
                <a:gd name="T69" fmla="*/ 38 h 644"/>
                <a:gd name="T70" fmla="*/ 131 w 593"/>
                <a:gd name="T71" fmla="*/ 93 h 644"/>
                <a:gd name="T72" fmla="*/ 114 w 593"/>
                <a:gd name="T73" fmla="*/ 140 h 644"/>
                <a:gd name="T74" fmla="*/ 140 w 593"/>
                <a:gd name="T75" fmla="*/ 204 h 644"/>
                <a:gd name="T76" fmla="*/ 209 w 593"/>
                <a:gd name="T77" fmla="*/ 264 h 644"/>
                <a:gd name="T78" fmla="*/ 233 w 593"/>
                <a:gd name="T79" fmla="*/ 321 h 644"/>
                <a:gd name="T80" fmla="*/ 241 w 593"/>
                <a:gd name="T81" fmla="*/ 405 h 644"/>
                <a:gd name="T82" fmla="*/ 242 w 593"/>
                <a:gd name="T83" fmla="*/ 488 h 644"/>
                <a:gd name="T84" fmla="*/ 264 w 593"/>
                <a:gd name="T85" fmla="*/ 524 h 644"/>
                <a:gd name="T86" fmla="*/ 255 w 593"/>
                <a:gd name="T87" fmla="*/ 548 h 644"/>
                <a:gd name="T88" fmla="*/ 271 w 593"/>
                <a:gd name="T89" fmla="*/ 579 h 644"/>
                <a:gd name="T90" fmla="*/ 288 w 593"/>
                <a:gd name="T91" fmla="*/ 599 h 644"/>
                <a:gd name="T92" fmla="*/ 302 w 593"/>
                <a:gd name="T93" fmla="*/ 610 h 644"/>
                <a:gd name="T94" fmla="*/ 312 w 593"/>
                <a:gd name="T95" fmla="*/ 621 h 644"/>
                <a:gd name="T96" fmla="*/ 321 w 593"/>
                <a:gd name="T97" fmla="*/ 569 h 644"/>
                <a:gd name="T98" fmla="*/ 324 w 593"/>
                <a:gd name="T99" fmla="*/ 520 h 644"/>
                <a:gd name="T100" fmla="*/ 322 w 593"/>
                <a:gd name="T101" fmla="*/ 491 h 644"/>
                <a:gd name="T102" fmla="*/ 378 w 593"/>
                <a:gd name="T103" fmla="*/ 449 h 644"/>
                <a:gd name="T104" fmla="*/ 378 w 593"/>
                <a:gd name="T105" fmla="*/ 414 h 644"/>
                <a:gd name="T106" fmla="*/ 425 w 593"/>
                <a:gd name="T107" fmla="*/ 371 h 644"/>
                <a:gd name="T108" fmla="*/ 436 w 593"/>
                <a:gd name="T109" fmla="*/ 330 h 644"/>
                <a:gd name="T110" fmla="*/ 471 w 593"/>
                <a:gd name="T111" fmla="*/ 297 h 644"/>
                <a:gd name="T112" fmla="*/ 508 w 593"/>
                <a:gd name="T113" fmla="*/ 256 h 644"/>
                <a:gd name="T114" fmla="*/ 518 w 593"/>
                <a:gd name="T115" fmla="*/ 206 h 644"/>
                <a:gd name="T116" fmla="*/ 402 w 593"/>
                <a:gd name="T117" fmla="*/ 103 h 644"/>
                <a:gd name="T118" fmla="*/ 342 w 593"/>
                <a:gd name="T119" fmla="*/ 621 h 644"/>
                <a:gd name="T120" fmla="*/ 324 w 593"/>
                <a:gd name="T121" fmla="*/ 616 h 644"/>
                <a:gd name="T122" fmla="*/ 315 w 593"/>
                <a:gd name="T123" fmla="*/ 630 h 644"/>
                <a:gd name="T124" fmla="*/ 363 w 593"/>
                <a:gd name="T125" fmla="*/ 628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644">
                  <a:moveTo>
                    <a:pt x="4" y="131"/>
                  </a:moveTo>
                  <a:cubicBezTo>
                    <a:pt x="4" y="132"/>
                    <a:pt x="4" y="132"/>
                    <a:pt x="3" y="132"/>
                  </a:cubicBezTo>
                  <a:cubicBezTo>
                    <a:pt x="3" y="132"/>
                    <a:pt x="3" y="132"/>
                    <a:pt x="3" y="132"/>
                  </a:cubicBezTo>
                  <a:cubicBezTo>
                    <a:pt x="3" y="132"/>
                    <a:pt x="3" y="132"/>
                    <a:pt x="3" y="132"/>
                  </a:cubicBezTo>
                  <a:cubicBezTo>
                    <a:pt x="2" y="132"/>
                    <a:pt x="2" y="132"/>
                    <a:pt x="2" y="132"/>
                  </a:cubicBezTo>
                  <a:cubicBezTo>
                    <a:pt x="2" y="132"/>
                    <a:pt x="2" y="132"/>
                    <a:pt x="1" y="132"/>
                  </a:cubicBezTo>
                  <a:cubicBezTo>
                    <a:pt x="1" y="132"/>
                    <a:pt x="1" y="131"/>
                    <a:pt x="1" y="131"/>
                  </a:cubicBezTo>
                  <a:cubicBezTo>
                    <a:pt x="0" y="130"/>
                    <a:pt x="1" y="130"/>
                    <a:pt x="2" y="130"/>
                  </a:cubicBezTo>
                  <a:cubicBezTo>
                    <a:pt x="2" y="130"/>
                    <a:pt x="2" y="130"/>
                    <a:pt x="2" y="130"/>
                  </a:cubicBezTo>
                  <a:cubicBezTo>
                    <a:pt x="3" y="130"/>
                    <a:pt x="4" y="130"/>
                    <a:pt x="4" y="130"/>
                  </a:cubicBezTo>
                  <a:cubicBezTo>
                    <a:pt x="4" y="131"/>
                    <a:pt x="4" y="131"/>
                    <a:pt x="4" y="131"/>
                  </a:cubicBezTo>
                  <a:close/>
                  <a:moveTo>
                    <a:pt x="14" y="130"/>
                  </a:moveTo>
                  <a:cubicBezTo>
                    <a:pt x="14" y="130"/>
                    <a:pt x="14" y="130"/>
                    <a:pt x="14" y="130"/>
                  </a:cubicBezTo>
                  <a:cubicBezTo>
                    <a:pt x="14" y="130"/>
                    <a:pt x="13" y="130"/>
                    <a:pt x="13" y="131"/>
                  </a:cubicBezTo>
                  <a:cubicBezTo>
                    <a:pt x="13" y="131"/>
                    <a:pt x="14" y="132"/>
                    <a:pt x="14" y="132"/>
                  </a:cubicBezTo>
                  <a:cubicBezTo>
                    <a:pt x="14" y="132"/>
                    <a:pt x="14" y="132"/>
                    <a:pt x="14" y="132"/>
                  </a:cubicBezTo>
                  <a:cubicBezTo>
                    <a:pt x="14" y="132"/>
                    <a:pt x="14" y="132"/>
                    <a:pt x="14" y="132"/>
                  </a:cubicBezTo>
                  <a:cubicBezTo>
                    <a:pt x="14" y="132"/>
                    <a:pt x="14" y="132"/>
                    <a:pt x="15" y="132"/>
                  </a:cubicBezTo>
                  <a:cubicBezTo>
                    <a:pt x="15" y="133"/>
                    <a:pt x="15" y="133"/>
                    <a:pt x="16" y="133"/>
                  </a:cubicBezTo>
                  <a:cubicBezTo>
                    <a:pt x="16" y="133"/>
                    <a:pt x="16" y="133"/>
                    <a:pt x="16" y="133"/>
                  </a:cubicBezTo>
                  <a:cubicBezTo>
                    <a:pt x="16" y="132"/>
                    <a:pt x="17" y="132"/>
                    <a:pt x="16" y="131"/>
                  </a:cubicBezTo>
                  <a:cubicBezTo>
                    <a:pt x="16" y="131"/>
                    <a:pt x="15" y="130"/>
                    <a:pt x="14" y="130"/>
                  </a:cubicBezTo>
                  <a:close/>
                  <a:moveTo>
                    <a:pt x="22" y="131"/>
                  </a:moveTo>
                  <a:cubicBezTo>
                    <a:pt x="21" y="131"/>
                    <a:pt x="21" y="131"/>
                    <a:pt x="21" y="131"/>
                  </a:cubicBezTo>
                  <a:cubicBezTo>
                    <a:pt x="20" y="132"/>
                    <a:pt x="19" y="133"/>
                    <a:pt x="19" y="134"/>
                  </a:cubicBezTo>
                  <a:cubicBezTo>
                    <a:pt x="19" y="134"/>
                    <a:pt x="19" y="135"/>
                    <a:pt x="20" y="135"/>
                  </a:cubicBezTo>
                  <a:cubicBezTo>
                    <a:pt x="20" y="135"/>
                    <a:pt x="20" y="135"/>
                    <a:pt x="20" y="135"/>
                  </a:cubicBezTo>
                  <a:cubicBezTo>
                    <a:pt x="20" y="135"/>
                    <a:pt x="20" y="135"/>
                    <a:pt x="20" y="135"/>
                  </a:cubicBezTo>
                  <a:cubicBezTo>
                    <a:pt x="20" y="135"/>
                    <a:pt x="20" y="135"/>
                    <a:pt x="20" y="135"/>
                  </a:cubicBezTo>
                  <a:cubicBezTo>
                    <a:pt x="21" y="135"/>
                    <a:pt x="22" y="135"/>
                    <a:pt x="22" y="134"/>
                  </a:cubicBezTo>
                  <a:cubicBezTo>
                    <a:pt x="23" y="134"/>
                    <a:pt x="23" y="133"/>
                    <a:pt x="23" y="133"/>
                  </a:cubicBezTo>
                  <a:cubicBezTo>
                    <a:pt x="23" y="132"/>
                    <a:pt x="23" y="132"/>
                    <a:pt x="23" y="132"/>
                  </a:cubicBezTo>
                  <a:cubicBezTo>
                    <a:pt x="22" y="131"/>
                    <a:pt x="22" y="131"/>
                    <a:pt x="22" y="131"/>
                  </a:cubicBezTo>
                  <a:close/>
                  <a:moveTo>
                    <a:pt x="9" y="130"/>
                  </a:moveTo>
                  <a:cubicBezTo>
                    <a:pt x="9" y="130"/>
                    <a:pt x="8" y="130"/>
                    <a:pt x="8" y="129"/>
                  </a:cubicBezTo>
                  <a:cubicBezTo>
                    <a:pt x="8" y="129"/>
                    <a:pt x="8" y="129"/>
                    <a:pt x="8" y="129"/>
                  </a:cubicBezTo>
                  <a:cubicBezTo>
                    <a:pt x="8" y="128"/>
                    <a:pt x="7" y="128"/>
                    <a:pt x="7" y="127"/>
                  </a:cubicBezTo>
                  <a:cubicBezTo>
                    <a:pt x="7" y="126"/>
                    <a:pt x="7" y="124"/>
                    <a:pt x="5" y="124"/>
                  </a:cubicBezTo>
                  <a:cubicBezTo>
                    <a:pt x="5" y="124"/>
                    <a:pt x="5" y="124"/>
                    <a:pt x="4" y="124"/>
                  </a:cubicBezTo>
                  <a:cubicBezTo>
                    <a:pt x="4" y="124"/>
                    <a:pt x="4" y="124"/>
                    <a:pt x="4" y="124"/>
                  </a:cubicBezTo>
                  <a:cubicBezTo>
                    <a:pt x="3" y="125"/>
                    <a:pt x="4" y="128"/>
                    <a:pt x="5" y="130"/>
                  </a:cubicBezTo>
                  <a:cubicBezTo>
                    <a:pt x="5" y="131"/>
                    <a:pt x="6" y="131"/>
                    <a:pt x="6" y="131"/>
                  </a:cubicBezTo>
                  <a:cubicBezTo>
                    <a:pt x="6" y="131"/>
                    <a:pt x="6" y="132"/>
                    <a:pt x="6" y="132"/>
                  </a:cubicBezTo>
                  <a:cubicBezTo>
                    <a:pt x="5" y="133"/>
                    <a:pt x="4" y="134"/>
                    <a:pt x="4" y="135"/>
                  </a:cubicBezTo>
                  <a:cubicBezTo>
                    <a:pt x="4" y="135"/>
                    <a:pt x="4" y="136"/>
                    <a:pt x="5" y="136"/>
                  </a:cubicBezTo>
                  <a:cubicBezTo>
                    <a:pt x="6" y="136"/>
                    <a:pt x="6" y="136"/>
                    <a:pt x="7" y="136"/>
                  </a:cubicBezTo>
                  <a:cubicBezTo>
                    <a:pt x="8" y="136"/>
                    <a:pt x="9" y="136"/>
                    <a:pt x="9" y="135"/>
                  </a:cubicBezTo>
                  <a:cubicBezTo>
                    <a:pt x="10" y="134"/>
                    <a:pt x="10" y="133"/>
                    <a:pt x="9" y="132"/>
                  </a:cubicBezTo>
                  <a:cubicBezTo>
                    <a:pt x="9" y="131"/>
                    <a:pt x="9" y="131"/>
                    <a:pt x="9" y="130"/>
                  </a:cubicBezTo>
                  <a:close/>
                  <a:moveTo>
                    <a:pt x="214" y="3"/>
                  </a:moveTo>
                  <a:cubicBezTo>
                    <a:pt x="214" y="3"/>
                    <a:pt x="214" y="3"/>
                    <a:pt x="214" y="3"/>
                  </a:cubicBezTo>
                  <a:cubicBezTo>
                    <a:pt x="214" y="3"/>
                    <a:pt x="215" y="3"/>
                    <a:pt x="215" y="4"/>
                  </a:cubicBezTo>
                  <a:cubicBezTo>
                    <a:pt x="214" y="3"/>
                    <a:pt x="215" y="4"/>
                    <a:pt x="215" y="4"/>
                  </a:cubicBezTo>
                  <a:cubicBezTo>
                    <a:pt x="215" y="4"/>
                    <a:pt x="215" y="4"/>
                    <a:pt x="215" y="4"/>
                  </a:cubicBezTo>
                  <a:cubicBezTo>
                    <a:pt x="215" y="4"/>
                    <a:pt x="215" y="4"/>
                    <a:pt x="215" y="4"/>
                  </a:cubicBezTo>
                  <a:cubicBezTo>
                    <a:pt x="215" y="4"/>
                    <a:pt x="215" y="4"/>
                    <a:pt x="215" y="4"/>
                  </a:cubicBezTo>
                  <a:cubicBezTo>
                    <a:pt x="215" y="4"/>
                    <a:pt x="216" y="4"/>
                    <a:pt x="216" y="4"/>
                  </a:cubicBezTo>
                  <a:cubicBezTo>
                    <a:pt x="216" y="4"/>
                    <a:pt x="216" y="4"/>
                    <a:pt x="216" y="4"/>
                  </a:cubicBezTo>
                  <a:cubicBezTo>
                    <a:pt x="216" y="4"/>
                    <a:pt x="216" y="4"/>
                    <a:pt x="216" y="4"/>
                  </a:cubicBezTo>
                  <a:cubicBezTo>
                    <a:pt x="216" y="4"/>
                    <a:pt x="216" y="4"/>
                    <a:pt x="216" y="3"/>
                  </a:cubicBezTo>
                  <a:cubicBezTo>
                    <a:pt x="216" y="3"/>
                    <a:pt x="216" y="3"/>
                    <a:pt x="216" y="3"/>
                  </a:cubicBezTo>
                  <a:cubicBezTo>
                    <a:pt x="216" y="3"/>
                    <a:pt x="216" y="3"/>
                    <a:pt x="216" y="3"/>
                  </a:cubicBezTo>
                  <a:cubicBezTo>
                    <a:pt x="216" y="3"/>
                    <a:pt x="215" y="3"/>
                    <a:pt x="215" y="3"/>
                  </a:cubicBezTo>
                  <a:cubicBezTo>
                    <a:pt x="215" y="2"/>
                    <a:pt x="214" y="2"/>
                    <a:pt x="214" y="2"/>
                  </a:cubicBezTo>
                  <a:cubicBezTo>
                    <a:pt x="213" y="2"/>
                    <a:pt x="213" y="2"/>
                    <a:pt x="214" y="3"/>
                  </a:cubicBezTo>
                  <a:close/>
                  <a:moveTo>
                    <a:pt x="199" y="2"/>
                  </a:moveTo>
                  <a:cubicBezTo>
                    <a:pt x="199" y="2"/>
                    <a:pt x="199" y="2"/>
                    <a:pt x="199" y="2"/>
                  </a:cubicBezTo>
                  <a:cubicBezTo>
                    <a:pt x="200" y="2"/>
                    <a:pt x="200" y="2"/>
                    <a:pt x="200" y="2"/>
                  </a:cubicBezTo>
                  <a:cubicBezTo>
                    <a:pt x="201" y="2"/>
                    <a:pt x="201" y="0"/>
                    <a:pt x="200" y="0"/>
                  </a:cubicBezTo>
                  <a:cubicBezTo>
                    <a:pt x="200" y="0"/>
                    <a:pt x="199" y="0"/>
                    <a:pt x="199" y="0"/>
                  </a:cubicBezTo>
                  <a:cubicBezTo>
                    <a:pt x="199" y="0"/>
                    <a:pt x="199" y="0"/>
                    <a:pt x="198" y="0"/>
                  </a:cubicBezTo>
                  <a:cubicBezTo>
                    <a:pt x="198" y="0"/>
                    <a:pt x="198" y="0"/>
                    <a:pt x="198" y="0"/>
                  </a:cubicBezTo>
                  <a:cubicBezTo>
                    <a:pt x="198" y="0"/>
                    <a:pt x="198" y="0"/>
                    <a:pt x="198" y="0"/>
                  </a:cubicBezTo>
                  <a:cubicBezTo>
                    <a:pt x="198" y="0"/>
                    <a:pt x="197" y="0"/>
                    <a:pt x="197" y="1"/>
                  </a:cubicBezTo>
                  <a:cubicBezTo>
                    <a:pt x="197" y="2"/>
                    <a:pt x="198" y="2"/>
                    <a:pt x="199" y="2"/>
                  </a:cubicBezTo>
                  <a:close/>
                  <a:moveTo>
                    <a:pt x="257" y="13"/>
                  </a:moveTo>
                  <a:cubicBezTo>
                    <a:pt x="258" y="12"/>
                    <a:pt x="259" y="12"/>
                    <a:pt x="259" y="10"/>
                  </a:cubicBezTo>
                  <a:cubicBezTo>
                    <a:pt x="259" y="10"/>
                    <a:pt x="259" y="10"/>
                    <a:pt x="259" y="10"/>
                  </a:cubicBezTo>
                  <a:cubicBezTo>
                    <a:pt x="259" y="10"/>
                    <a:pt x="259" y="10"/>
                    <a:pt x="259" y="10"/>
                  </a:cubicBezTo>
                  <a:cubicBezTo>
                    <a:pt x="258" y="10"/>
                    <a:pt x="257" y="11"/>
                    <a:pt x="256" y="11"/>
                  </a:cubicBezTo>
                  <a:cubicBezTo>
                    <a:pt x="256" y="11"/>
                    <a:pt x="255" y="11"/>
                    <a:pt x="254" y="11"/>
                  </a:cubicBezTo>
                  <a:cubicBezTo>
                    <a:pt x="254" y="11"/>
                    <a:pt x="252" y="12"/>
                    <a:pt x="253" y="13"/>
                  </a:cubicBezTo>
                  <a:cubicBezTo>
                    <a:pt x="254" y="14"/>
                    <a:pt x="256" y="13"/>
                    <a:pt x="257" y="13"/>
                  </a:cubicBezTo>
                  <a:close/>
                  <a:moveTo>
                    <a:pt x="206" y="3"/>
                  </a:moveTo>
                  <a:cubicBezTo>
                    <a:pt x="206" y="3"/>
                    <a:pt x="206" y="4"/>
                    <a:pt x="206" y="4"/>
                  </a:cubicBezTo>
                  <a:cubicBezTo>
                    <a:pt x="206" y="4"/>
                    <a:pt x="206" y="4"/>
                    <a:pt x="206" y="4"/>
                  </a:cubicBezTo>
                  <a:cubicBezTo>
                    <a:pt x="206" y="4"/>
                    <a:pt x="207" y="4"/>
                    <a:pt x="207" y="4"/>
                  </a:cubicBezTo>
                  <a:cubicBezTo>
                    <a:pt x="207" y="4"/>
                    <a:pt x="207" y="4"/>
                    <a:pt x="207" y="4"/>
                  </a:cubicBezTo>
                  <a:cubicBezTo>
                    <a:pt x="208" y="4"/>
                    <a:pt x="208" y="4"/>
                    <a:pt x="208" y="4"/>
                  </a:cubicBezTo>
                  <a:cubicBezTo>
                    <a:pt x="208" y="5"/>
                    <a:pt x="209" y="5"/>
                    <a:pt x="209" y="5"/>
                  </a:cubicBezTo>
                  <a:cubicBezTo>
                    <a:pt x="209" y="5"/>
                    <a:pt x="210" y="5"/>
                    <a:pt x="210" y="4"/>
                  </a:cubicBezTo>
                  <a:cubicBezTo>
                    <a:pt x="210" y="4"/>
                    <a:pt x="210" y="4"/>
                    <a:pt x="209" y="3"/>
                  </a:cubicBezTo>
                  <a:cubicBezTo>
                    <a:pt x="209" y="3"/>
                    <a:pt x="209" y="3"/>
                    <a:pt x="208" y="3"/>
                  </a:cubicBezTo>
                  <a:cubicBezTo>
                    <a:pt x="208" y="3"/>
                    <a:pt x="208" y="3"/>
                    <a:pt x="208" y="3"/>
                  </a:cubicBezTo>
                  <a:cubicBezTo>
                    <a:pt x="208" y="3"/>
                    <a:pt x="207" y="3"/>
                    <a:pt x="207" y="3"/>
                  </a:cubicBezTo>
                  <a:cubicBezTo>
                    <a:pt x="207" y="2"/>
                    <a:pt x="207" y="2"/>
                    <a:pt x="207" y="2"/>
                  </a:cubicBezTo>
                  <a:cubicBezTo>
                    <a:pt x="207" y="2"/>
                    <a:pt x="207" y="2"/>
                    <a:pt x="207" y="2"/>
                  </a:cubicBezTo>
                  <a:cubicBezTo>
                    <a:pt x="206" y="2"/>
                    <a:pt x="205" y="3"/>
                    <a:pt x="206" y="3"/>
                  </a:cubicBezTo>
                  <a:cubicBezTo>
                    <a:pt x="206" y="3"/>
                    <a:pt x="206" y="3"/>
                    <a:pt x="206" y="3"/>
                  </a:cubicBezTo>
                  <a:close/>
                  <a:moveTo>
                    <a:pt x="585" y="601"/>
                  </a:move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lose/>
                  <a:moveTo>
                    <a:pt x="593" y="603"/>
                  </a:moveTo>
                  <a:cubicBezTo>
                    <a:pt x="593" y="603"/>
                    <a:pt x="593" y="603"/>
                    <a:pt x="593" y="603"/>
                  </a:cubicBezTo>
                  <a:cubicBezTo>
                    <a:pt x="593" y="603"/>
                    <a:pt x="593" y="603"/>
                    <a:pt x="593" y="603"/>
                  </a:cubicBezTo>
                  <a:cubicBezTo>
                    <a:pt x="593" y="603"/>
                    <a:pt x="592" y="603"/>
                    <a:pt x="592" y="602"/>
                  </a:cubicBezTo>
                  <a:cubicBezTo>
                    <a:pt x="592" y="602"/>
                    <a:pt x="592" y="602"/>
                    <a:pt x="592" y="602"/>
                  </a:cubicBezTo>
                  <a:cubicBezTo>
                    <a:pt x="592" y="602"/>
                    <a:pt x="592" y="602"/>
                    <a:pt x="592" y="602"/>
                  </a:cubicBezTo>
                  <a:cubicBezTo>
                    <a:pt x="592" y="602"/>
                    <a:pt x="592" y="602"/>
                    <a:pt x="592" y="601"/>
                  </a:cubicBezTo>
                  <a:cubicBezTo>
                    <a:pt x="592" y="601"/>
                    <a:pt x="592" y="601"/>
                    <a:pt x="593" y="601"/>
                  </a:cubicBezTo>
                  <a:cubicBezTo>
                    <a:pt x="593" y="601"/>
                    <a:pt x="592" y="601"/>
                    <a:pt x="592" y="601"/>
                  </a:cubicBezTo>
                  <a:cubicBezTo>
                    <a:pt x="592" y="601"/>
                    <a:pt x="592" y="601"/>
                    <a:pt x="592" y="601"/>
                  </a:cubicBezTo>
                  <a:cubicBezTo>
                    <a:pt x="592" y="601"/>
                    <a:pt x="592" y="601"/>
                    <a:pt x="592" y="601"/>
                  </a:cubicBezTo>
                  <a:cubicBezTo>
                    <a:pt x="592" y="601"/>
                    <a:pt x="592" y="601"/>
                    <a:pt x="592" y="601"/>
                  </a:cubicBezTo>
                  <a:cubicBezTo>
                    <a:pt x="592" y="601"/>
                    <a:pt x="592" y="601"/>
                    <a:pt x="592" y="601"/>
                  </a:cubicBezTo>
                  <a:cubicBezTo>
                    <a:pt x="591" y="601"/>
                    <a:pt x="591" y="601"/>
                    <a:pt x="592" y="601"/>
                  </a:cubicBezTo>
                  <a:cubicBezTo>
                    <a:pt x="592" y="601"/>
                    <a:pt x="592" y="600"/>
                    <a:pt x="592" y="600"/>
                  </a:cubicBezTo>
                  <a:cubicBezTo>
                    <a:pt x="591" y="600"/>
                    <a:pt x="592" y="600"/>
                    <a:pt x="591" y="600"/>
                  </a:cubicBezTo>
                  <a:cubicBezTo>
                    <a:pt x="591" y="600"/>
                    <a:pt x="591" y="600"/>
                    <a:pt x="591" y="599"/>
                  </a:cubicBezTo>
                  <a:cubicBezTo>
                    <a:pt x="591" y="599"/>
                    <a:pt x="591" y="599"/>
                    <a:pt x="591"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8"/>
                    <a:pt x="589" y="598"/>
                    <a:pt x="589" y="598"/>
                  </a:cubicBezTo>
                  <a:cubicBezTo>
                    <a:pt x="589" y="598"/>
                    <a:pt x="589" y="598"/>
                    <a:pt x="589" y="598"/>
                  </a:cubicBezTo>
                  <a:cubicBezTo>
                    <a:pt x="589" y="598"/>
                    <a:pt x="589" y="598"/>
                    <a:pt x="589" y="598"/>
                  </a:cubicBezTo>
                  <a:cubicBezTo>
                    <a:pt x="589" y="598"/>
                    <a:pt x="589" y="599"/>
                    <a:pt x="590" y="599"/>
                  </a:cubicBezTo>
                  <a:cubicBezTo>
                    <a:pt x="590" y="599"/>
                    <a:pt x="590" y="599"/>
                    <a:pt x="590" y="599"/>
                  </a:cubicBezTo>
                  <a:cubicBezTo>
                    <a:pt x="590" y="599"/>
                    <a:pt x="590" y="599"/>
                    <a:pt x="590"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8"/>
                  </a:cubicBezTo>
                  <a:cubicBezTo>
                    <a:pt x="589" y="598"/>
                    <a:pt x="589" y="598"/>
                    <a:pt x="589" y="598"/>
                  </a:cubicBezTo>
                  <a:cubicBezTo>
                    <a:pt x="588" y="598"/>
                    <a:pt x="588" y="598"/>
                    <a:pt x="588" y="598"/>
                  </a:cubicBezTo>
                  <a:cubicBezTo>
                    <a:pt x="588" y="598"/>
                    <a:pt x="588" y="598"/>
                    <a:pt x="588" y="598"/>
                  </a:cubicBezTo>
                  <a:cubicBezTo>
                    <a:pt x="588" y="598"/>
                    <a:pt x="588" y="598"/>
                    <a:pt x="588" y="599"/>
                  </a:cubicBezTo>
                  <a:cubicBezTo>
                    <a:pt x="588" y="599"/>
                    <a:pt x="588" y="599"/>
                    <a:pt x="588" y="599"/>
                  </a:cubicBezTo>
                  <a:cubicBezTo>
                    <a:pt x="588" y="599"/>
                    <a:pt x="587" y="598"/>
                    <a:pt x="587" y="598"/>
                  </a:cubicBezTo>
                  <a:cubicBezTo>
                    <a:pt x="587" y="598"/>
                    <a:pt x="588" y="598"/>
                    <a:pt x="588" y="598"/>
                  </a:cubicBezTo>
                  <a:cubicBezTo>
                    <a:pt x="588" y="598"/>
                    <a:pt x="588" y="598"/>
                    <a:pt x="588" y="598"/>
                  </a:cubicBezTo>
                  <a:cubicBezTo>
                    <a:pt x="588" y="598"/>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8"/>
                    <a:pt x="587" y="598"/>
                    <a:pt x="587" y="598"/>
                  </a:cubicBezTo>
                  <a:cubicBezTo>
                    <a:pt x="587" y="598"/>
                    <a:pt x="587" y="598"/>
                    <a:pt x="587" y="598"/>
                  </a:cubicBezTo>
                  <a:cubicBezTo>
                    <a:pt x="587" y="597"/>
                    <a:pt x="587" y="597"/>
                    <a:pt x="587" y="597"/>
                  </a:cubicBezTo>
                  <a:cubicBezTo>
                    <a:pt x="587" y="597"/>
                    <a:pt x="587" y="597"/>
                    <a:pt x="587" y="597"/>
                  </a:cubicBezTo>
                  <a:cubicBezTo>
                    <a:pt x="588" y="597"/>
                    <a:pt x="587" y="597"/>
                    <a:pt x="587" y="597"/>
                  </a:cubicBezTo>
                  <a:cubicBezTo>
                    <a:pt x="587" y="597"/>
                    <a:pt x="587" y="597"/>
                    <a:pt x="587" y="597"/>
                  </a:cubicBezTo>
                  <a:cubicBezTo>
                    <a:pt x="587" y="597"/>
                    <a:pt x="587" y="597"/>
                    <a:pt x="587" y="597"/>
                  </a:cubicBezTo>
                  <a:cubicBezTo>
                    <a:pt x="587" y="597"/>
                    <a:pt x="587" y="597"/>
                    <a:pt x="587" y="597"/>
                  </a:cubicBezTo>
                  <a:cubicBezTo>
                    <a:pt x="587" y="597"/>
                    <a:pt x="587" y="597"/>
                    <a:pt x="586" y="597"/>
                  </a:cubicBezTo>
                  <a:cubicBezTo>
                    <a:pt x="586" y="597"/>
                    <a:pt x="586" y="597"/>
                    <a:pt x="586" y="597"/>
                  </a:cubicBezTo>
                  <a:cubicBezTo>
                    <a:pt x="586" y="597"/>
                    <a:pt x="586" y="597"/>
                    <a:pt x="586" y="597"/>
                  </a:cubicBezTo>
                  <a:cubicBezTo>
                    <a:pt x="586" y="597"/>
                    <a:pt x="586" y="597"/>
                    <a:pt x="586" y="597"/>
                  </a:cubicBezTo>
                  <a:cubicBezTo>
                    <a:pt x="586" y="597"/>
                    <a:pt x="586" y="597"/>
                    <a:pt x="586" y="597"/>
                  </a:cubicBezTo>
                  <a:cubicBezTo>
                    <a:pt x="586"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3" y="597"/>
                    <a:pt x="582" y="597"/>
                    <a:pt x="582" y="597"/>
                  </a:cubicBezTo>
                  <a:cubicBezTo>
                    <a:pt x="582" y="597"/>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0" y="596"/>
                    <a:pt x="580" y="596"/>
                  </a:cubicBezTo>
                  <a:cubicBezTo>
                    <a:pt x="580" y="596"/>
                    <a:pt x="580" y="596"/>
                    <a:pt x="580" y="596"/>
                  </a:cubicBezTo>
                  <a:cubicBezTo>
                    <a:pt x="580" y="596"/>
                    <a:pt x="580" y="597"/>
                    <a:pt x="580" y="597"/>
                  </a:cubicBezTo>
                  <a:cubicBezTo>
                    <a:pt x="580" y="597"/>
                    <a:pt x="580" y="597"/>
                    <a:pt x="580" y="597"/>
                  </a:cubicBezTo>
                  <a:cubicBezTo>
                    <a:pt x="580" y="597"/>
                    <a:pt x="580" y="597"/>
                    <a:pt x="580" y="597"/>
                  </a:cubicBezTo>
                  <a:cubicBezTo>
                    <a:pt x="580" y="597"/>
                    <a:pt x="580" y="597"/>
                    <a:pt x="580" y="596"/>
                  </a:cubicBezTo>
                  <a:cubicBezTo>
                    <a:pt x="580" y="596"/>
                    <a:pt x="579" y="596"/>
                    <a:pt x="579" y="596"/>
                  </a:cubicBezTo>
                  <a:cubicBezTo>
                    <a:pt x="579" y="596"/>
                    <a:pt x="579" y="596"/>
                    <a:pt x="579" y="597"/>
                  </a:cubicBezTo>
                  <a:cubicBezTo>
                    <a:pt x="579" y="597"/>
                    <a:pt x="579" y="597"/>
                    <a:pt x="579" y="597"/>
                  </a:cubicBezTo>
                  <a:cubicBezTo>
                    <a:pt x="579" y="597"/>
                    <a:pt x="579" y="597"/>
                    <a:pt x="579" y="597"/>
                  </a:cubicBezTo>
                  <a:cubicBezTo>
                    <a:pt x="579" y="597"/>
                    <a:pt x="579" y="597"/>
                    <a:pt x="579" y="596"/>
                  </a:cubicBezTo>
                  <a:cubicBezTo>
                    <a:pt x="579" y="596"/>
                    <a:pt x="579" y="596"/>
                    <a:pt x="579" y="596"/>
                  </a:cubicBezTo>
                  <a:cubicBezTo>
                    <a:pt x="579" y="596"/>
                    <a:pt x="579" y="596"/>
                    <a:pt x="578" y="596"/>
                  </a:cubicBezTo>
                  <a:cubicBezTo>
                    <a:pt x="578" y="596"/>
                    <a:pt x="578" y="596"/>
                    <a:pt x="578" y="596"/>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0" y="597"/>
                    <a:pt x="580"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2" y="598"/>
                    <a:pt x="582" y="598"/>
                    <a:pt x="582" y="598"/>
                  </a:cubicBezTo>
                  <a:cubicBezTo>
                    <a:pt x="582" y="598"/>
                    <a:pt x="582" y="598"/>
                    <a:pt x="582" y="598"/>
                  </a:cubicBezTo>
                  <a:cubicBezTo>
                    <a:pt x="582" y="598"/>
                    <a:pt x="582" y="598"/>
                    <a:pt x="582" y="598"/>
                  </a:cubicBezTo>
                  <a:cubicBezTo>
                    <a:pt x="582" y="598"/>
                    <a:pt x="582" y="598"/>
                    <a:pt x="582" y="598"/>
                  </a:cubicBezTo>
                  <a:cubicBezTo>
                    <a:pt x="582" y="598"/>
                    <a:pt x="582" y="598"/>
                    <a:pt x="581" y="598"/>
                  </a:cubicBezTo>
                  <a:cubicBezTo>
                    <a:pt x="581" y="598"/>
                    <a:pt x="581" y="598"/>
                    <a:pt x="581" y="598"/>
                  </a:cubicBezTo>
                  <a:cubicBezTo>
                    <a:pt x="581" y="598"/>
                    <a:pt x="581" y="598"/>
                    <a:pt x="581" y="598"/>
                  </a:cubicBezTo>
                  <a:cubicBezTo>
                    <a:pt x="581" y="598"/>
                    <a:pt x="581" y="598"/>
                    <a:pt x="581" y="598"/>
                  </a:cubicBezTo>
                  <a:cubicBezTo>
                    <a:pt x="581" y="598"/>
                    <a:pt x="581" y="598"/>
                    <a:pt x="582" y="598"/>
                  </a:cubicBezTo>
                  <a:cubicBezTo>
                    <a:pt x="582" y="598"/>
                    <a:pt x="582" y="597"/>
                    <a:pt x="582" y="597"/>
                  </a:cubicBezTo>
                  <a:cubicBezTo>
                    <a:pt x="582" y="597"/>
                    <a:pt x="582" y="597"/>
                    <a:pt x="582" y="598"/>
                  </a:cubicBezTo>
                  <a:cubicBezTo>
                    <a:pt x="582" y="598"/>
                    <a:pt x="582" y="598"/>
                    <a:pt x="582" y="598"/>
                  </a:cubicBezTo>
                  <a:cubicBezTo>
                    <a:pt x="582" y="598"/>
                    <a:pt x="582" y="598"/>
                    <a:pt x="582" y="598"/>
                  </a:cubicBezTo>
                  <a:cubicBezTo>
                    <a:pt x="582" y="598"/>
                    <a:pt x="582" y="597"/>
                    <a:pt x="582" y="597"/>
                  </a:cubicBezTo>
                  <a:cubicBezTo>
                    <a:pt x="582" y="597"/>
                    <a:pt x="582" y="597"/>
                    <a:pt x="582" y="597"/>
                  </a:cubicBezTo>
                  <a:cubicBezTo>
                    <a:pt x="582" y="597"/>
                    <a:pt x="582" y="597"/>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4" y="598"/>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3" y="599"/>
                    <a:pt x="583" y="599"/>
                  </a:cubicBezTo>
                  <a:cubicBezTo>
                    <a:pt x="583" y="599"/>
                    <a:pt x="583" y="599"/>
                    <a:pt x="583" y="599"/>
                  </a:cubicBezTo>
                  <a:cubicBezTo>
                    <a:pt x="583" y="599"/>
                    <a:pt x="583" y="599"/>
                    <a:pt x="583" y="599"/>
                  </a:cubicBezTo>
                  <a:cubicBezTo>
                    <a:pt x="584" y="599"/>
                    <a:pt x="584" y="598"/>
                    <a:pt x="584" y="598"/>
                  </a:cubicBezTo>
                  <a:cubicBezTo>
                    <a:pt x="584" y="598"/>
                    <a:pt x="584" y="598"/>
                    <a:pt x="584" y="598"/>
                  </a:cubicBezTo>
                  <a:cubicBezTo>
                    <a:pt x="584" y="598"/>
                    <a:pt x="584" y="598"/>
                    <a:pt x="584" y="598"/>
                  </a:cubicBezTo>
                  <a:cubicBezTo>
                    <a:pt x="584" y="598"/>
                    <a:pt x="584" y="598"/>
                    <a:pt x="584" y="598"/>
                  </a:cubicBezTo>
                  <a:cubicBezTo>
                    <a:pt x="584" y="598"/>
                    <a:pt x="584" y="598"/>
                    <a:pt x="584" y="598"/>
                  </a:cubicBezTo>
                  <a:cubicBezTo>
                    <a:pt x="584" y="599"/>
                    <a:pt x="584" y="599"/>
                    <a:pt x="584" y="599"/>
                  </a:cubicBezTo>
                  <a:cubicBezTo>
                    <a:pt x="584" y="599"/>
                    <a:pt x="584" y="599"/>
                    <a:pt x="584" y="599"/>
                  </a:cubicBezTo>
                  <a:cubicBezTo>
                    <a:pt x="584" y="599"/>
                    <a:pt x="584" y="599"/>
                    <a:pt x="584" y="599"/>
                  </a:cubicBezTo>
                  <a:cubicBezTo>
                    <a:pt x="584" y="599"/>
                    <a:pt x="584" y="599"/>
                    <a:pt x="584" y="599"/>
                  </a:cubicBezTo>
                  <a:cubicBezTo>
                    <a:pt x="584" y="599"/>
                    <a:pt x="585" y="599"/>
                    <a:pt x="585" y="599"/>
                  </a:cubicBezTo>
                  <a:cubicBezTo>
                    <a:pt x="585" y="599"/>
                    <a:pt x="585" y="599"/>
                    <a:pt x="585" y="599"/>
                  </a:cubicBezTo>
                  <a:cubicBezTo>
                    <a:pt x="585" y="599"/>
                    <a:pt x="585" y="599"/>
                    <a:pt x="586" y="599"/>
                  </a:cubicBezTo>
                  <a:cubicBezTo>
                    <a:pt x="586" y="599"/>
                    <a:pt x="586" y="599"/>
                    <a:pt x="586" y="599"/>
                  </a:cubicBezTo>
                  <a:cubicBezTo>
                    <a:pt x="586" y="599"/>
                    <a:pt x="586" y="599"/>
                    <a:pt x="586" y="599"/>
                  </a:cubicBezTo>
                  <a:cubicBezTo>
                    <a:pt x="586" y="599"/>
                    <a:pt x="587" y="599"/>
                    <a:pt x="586" y="599"/>
                  </a:cubicBezTo>
                  <a:cubicBezTo>
                    <a:pt x="586" y="599"/>
                    <a:pt x="586" y="600"/>
                    <a:pt x="586" y="600"/>
                  </a:cubicBezTo>
                  <a:cubicBezTo>
                    <a:pt x="586" y="600"/>
                    <a:pt x="586" y="600"/>
                    <a:pt x="587" y="600"/>
                  </a:cubicBezTo>
                  <a:cubicBezTo>
                    <a:pt x="587" y="600"/>
                    <a:pt x="587" y="600"/>
                    <a:pt x="587" y="600"/>
                  </a:cubicBezTo>
                  <a:cubicBezTo>
                    <a:pt x="587" y="600"/>
                    <a:pt x="587" y="600"/>
                    <a:pt x="587" y="600"/>
                  </a:cubicBezTo>
                  <a:cubicBezTo>
                    <a:pt x="587" y="600"/>
                    <a:pt x="587" y="600"/>
                    <a:pt x="587" y="600"/>
                  </a:cubicBezTo>
                  <a:cubicBezTo>
                    <a:pt x="587" y="600"/>
                    <a:pt x="588" y="600"/>
                    <a:pt x="588" y="601"/>
                  </a:cubicBezTo>
                  <a:cubicBezTo>
                    <a:pt x="588" y="601"/>
                    <a:pt x="588" y="601"/>
                    <a:pt x="588" y="601"/>
                  </a:cubicBezTo>
                  <a:cubicBezTo>
                    <a:pt x="588" y="601"/>
                    <a:pt x="588" y="601"/>
                    <a:pt x="588" y="601"/>
                  </a:cubicBezTo>
                  <a:cubicBezTo>
                    <a:pt x="588" y="601"/>
                    <a:pt x="588" y="601"/>
                    <a:pt x="588" y="601"/>
                  </a:cubicBezTo>
                  <a:cubicBezTo>
                    <a:pt x="588" y="601"/>
                    <a:pt x="588" y="601"/>
                    <a:pt x="589" y="601"/>
                  </a:cubicBezTo>
                  <a:cubicBezTo>
                    <a:pt x="589" y="601"/>
                    <a:pt x="589" y="601"/>
                    <a:pt x="589" y="601"/>
                  </a:cubicBezTo>
                  <a:cubicBezTo>
                    <a:pt x="589" y="601"/>
                    <a:pt x="589" y="601"/>
                    <a:pt x="589" y="601"/>
                  </a:cubicBezTo>
                  <a:cubicBezTo>
                    <a:pt x="589" y="601"/>
                    <a:pt x="589" y="601"/>
                    <a:pt x="589" y="601"/>
                  </a:cubicBezTo>
                  <a:cubicBezTo>
                    <a:pt x="589" y="601"/>
                    <a:pt x="589" y="602"/>
                    <a:pt x="589" y="602"/>
                  </a:cubicBezTo>
                  <a:cubicBezTo>
                    <a:pt x="590" y="602"/>
                    <a:pt x="590" y="602"/>
                    <a:pt x="590" y="603"/>
                  </a:cubicBezTo>
                  <a:cubicBezTo>
                    <a:pt x="590" y="603"/>
                    <a:pt x="590" y="603"/>
                    <a:pt x="591" y="603"/>
                  </a:cubicBezTo>
                  <a:cubicBezTo>
                    <a:pt x="591" y="603"/>
                    <a:pt x="591" y="603"/>
                    <a:pt x="591" y="604"/>
                  </a:cubicBezTo>
                  <a:cubicBezTo>
                    <a:pt x="591" y="604"/>
                    <a:pt x="591" y="604"/>
                    <a:pt x="591" y="604"/>
                  </a:cubicBezTo>
                  <a:cubicBezTo>
                    <a:pt x="591" y="604"/>
                    <a:pt x="591"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3"/>
                    <a:pt x="592" y="603"/>
                    <a:pt x="592" y="603"/>
                  </a:cubicBezTo>
                  <a:cubicBezTo>
                    <a:pt x="592" y="603"/>
                    <a:pt x="592" y="603"/>
                    <a:pt x="592" y="603"/>
                  </a:cubicBezTo>
                  <a:cubicBezTo>
                    <a:pt x="592" y="603"/>
                    <a:pt x="591" y="603"/>
                    <a:pt x="591" y="603"/>
                  </a:cubicBezTo>
                  <a:cubicBezTo>
                    <a:pt x="591" y="603"/>
                    <a:pt x="591" y="603"/>
                    <a:pt x="591" y="603"/>
                  </a:cubicBezTo>
                  <a:cubicBezTo>
                    <a:pt x="591" y="603"/>
                    <a:pt x="591" y="603"/>
                    <a:pt x="591"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3" y="603"/>
                    <a:pt x="593" y="603"/>
                    <a:pt x="593" y="603"/>
                  </a:cubicBezTo>
                  <a:cubicBezTo>
                    <a:pt x="593" y="603"/>
                    <a:pt x="593" y="603"/>
                    <a:pt x="593" y="603"/>
                  </a:cubicBezTo>
                  <a:cubicBezTo>
                    <a:pt x="593" y="603"/>
                    <a:pt x="593" y="603"/>
                    <a:pt x="593" y="603"/>
                  </a:cubicBezTo>
                  <a:close/>
                  <a:moveTo>
                    <a:pt x="399" y="584"/>
                  </a:moveTo>
                  <a:cubicBezTo>
                    <a:pt x="399" y="583"/>
                    <a:pt x="399" y="583"/>
                    <a:pt x="399" y="583"/>
                  </a:cubicBezTo>
                  <a:cubicBezTo>
                    <a:pt x="398" y="583"/>
                    <a:pt x="397" y="584"/>
                    <a:pt x="397" y="585"/>
                  </a:cubicBezTo>
                  <a:cubicBezTo>
                    <a:pt x="396" y="586"/>
                    <a:pt x="395" y="585"/>
                    <a:pt x="394" y="585"/>
                  </a:cubicBezTo>
                  <a:cubicBezTo>
                    <a:pt x="394" y="585"/>
                    <a:pt x="394" y="585"/>
                    <a:pt x="394" y="585"/>
                  </a:cubicBezTo>
                  <a:cubicBezTo>
                    <a:pt x="393" y="585"/>
                    <a:pt x="393" y="586"/>
                    <a:pt x="392" y="586"/>
                  </a:cubicBezTo>
                  <a:cubicBezTo>
                    <a:pt x="392" y="586"/>
                    <a:pt x="392" y="586"/>
                    <a:pt x="392" y="586"/>
                  </a:cubicBezTo>
                  <a:cubicBezTo>
                    <a:pt x="391" y="586"/>
                    <a:pt x="391" y="587"/>
                    <a:pt x="391" y="586"/>
                  </a:cubicBezTo>
                  <a:cubicBezTo>
                    <a:pt x="391" y="586"/>
                    <a:pt x="391" y="586"/>
                    <a:pt x="391" y="586"/>
                  </a:cubicBezTo>
                  <a:cubicBezTo>
                    <a:pt x="390" y="586"/>
                    <a:pt x="391" y="586"/>
                    <a:pt x="390" y="586"/>
                  </a:cubicBezTo>
                  <a:cubicBezTo>
                    <a:pt x="390" y="586"/>
                    <a:pt x="390" y="585"/>
                    <a:pt x="390" y="585"/>
                  </a:cubicBezTo>
                  <a:cubicBezTo>
                    <a:pt x="390" y="585"/>
                    <a:pt x="389" y="585"/>
                    <a:pt x="389" y="585"/>
                  </a:cubicBezTo>
                  <a:cubicBezTo>
                    <a:pt x="389" y="585"/>
                    <a:pt x="388" y="585"/>
                    <a:pt x="389" y="586"/>
                  </a:cubicBezTo>
                  <a:cubicBezTo>
                    <a:pt x="389" y="586"/>
                    <a:pt x="389" y="586"/>
                    <a:pt x="389" y="586"/>
                  </a:cubicBezTo>
                  <a:cubicBezTo>
                    <a:pt x="389" y="586"/>
                    <a:pt x="389" y="586"/>
                    <a:pt x="389" y="586"/>
                  </a:cubicBezTo>
                  <a:cubicBezTo>
                    <a:pt x="389" y="587"/>
                    <a:pt x="389" y="587"/>
                    <a:pt x="390" y="587"/>
                  </a:cubicBezTo>
                  <a:cubicBezTo>
                    <a:pt x="390" y="587"/>
                    <a:pt x="392" y="588"/>
                    <a:pt x="392" y="588"/>
                  </a:cubicBezTo>
                  <a:cubicBezTo>
                    <a:pt x="391" y="588"/>
                    <a:pt x="390" y="588"/>
                    <a:pt x="390" y="589"/>
                  </a:cubicBezTo>
                  <a:cubicBezTo>
                    <a:pt x="390" y="590"/>
                    <a:pt x="390" y="591"/>
                    <a:pt x="388" y="591"/>
                  </a:cubicBezTo>
                  <a:cubicBezTo>
                    <a:pt x="388" y="591"/>
                    <a:pt x="388" y="591"/>
                    <a:pt x="388" y="592"/>
                  </a:cubicBezTo>
                  <a:cubicBezTo>
                    <a:pt x="388" y="592"/>
                    <a:pt x="388" y="592"/>
                    <a:pt x="387" y="592"/>
                  </a:cubicBezTo>
                  <a:cubicBezTo>
                    <a:pt x="387" y="593"/>
                    <a:pt x="387" y="593"/>
                    <a:pt x="387" y="593"/>
                  </a:cubicBezTo>
                  <a:cubicBezTo>
                    <a:pt x="388" y="593"/>
                    <a:pt x="390" y="593"/>
                    <a:pt x="391" y="593"/>
                  </a:cubicBezTo>
                  <a:cubicBezTo>
                    <a:pt x="391" y="593"/>
                    <a:pt x="391" y="593"/>
                    <a:pt x="391" y="593"/>
                  </a:cubicBezTo>
                  <a:cubicBezTo>
                    <a:pt x="392" y="593"/>
                    <a:pt x="392" y="592"/>
                    <a:pt x="392" y="592"/>
                  </a:cubicBezTo>
                  <a:cubicBezTo>
                    <a:pt x="391" y="592"/>
                    <a:pt x="391" y="592"/>
                    <a:pt x="391" y="592"/>
                  </a:cubicBezTo>
                  <a:cubicBezTo>
                    <a:pt x="390" y="592"/>
                    <a:pt x="390" y="592"/>
                    <a:pt x="391" y="591"/>
                  </a:cubicBezTo>
                  <a:cubicBezTo>
                    <a:pt x="391" y="591"/>
                    <a:pt x="391" y="591"/>
                    <a:pt x="392" y="591"/>
                  </a:cubicBezTo>
                  <a:cubicBezTo>
                    <a:pt x="394" y="591"/>
                    <a:pt x="395" y="591"/>
                    <a:pt x="396" y="590"/>
                  </a:cubicBezTo>
                  <a:cubicBezTo>
                    <a:pt x="396" y="590"/>
                    <a:pt x="396" y="589"/>
                    <a:pt x="396" y="589"/>
                  </a:cubicBezTo>
                  <a:cubicBezTo>
                    <a:pt x="396" y="588"/>
                    <a:pt x="398" y="587"/>
                    <a:pt x="399" y="586"/>
                  </a:cubicBezTo>
                  <a:cubicBezTo>
                    <a:pt x="399" y="585"/>
                    <a:pt x="400" y="585"/>
                    <a:pt x="399" y="584"/>
                  </a:cubicBezTo>
                  <a:close/>
                  <a:moveTo>
                    <a:pt x="410" y="583"/>
                  </a:moveTo>
                  <a:cubicBezTo>
                    <a:pt x="409" y="583"/>
                    <a:pt x="409" y="583"/>
                    <a:pt x="408" y="583"/>
                  </a:cubicBezTo>
                  <a:cubicBezTo>
                    <a:pt x="407" y="583"/>
                    <a:pt x="407" y="583"/>
                    <a:pt x="407" y="584"/>
                  </a:cubicBezTo>
                  <a:cubicBezTo>
                    <a:pt x="407" y="584"/>
                    <a:pt x="407" y="584"/>
                    <a:pt x="407" y="584"/>
                  </a:cubicBezTo>
                  <a:cubicBezTo>
                    <a:pt x="408" y="585"/>
                    <a:pt x="405" y="584"/>
                    <a:pt x="405" y="584"/>
                  </a:cubicBezTo>
                  <a:cubicBezTo>
                    <a:pt x="405" y="583"/>
                    <a:pt x="405" y="583"/>
                    <a:pt x="405" y="582"/>
                  </a:cubicBezTo>
                  <a:cubicBezTo>
                    <a:pt x="403" y="582"/>
                    <a:pt x="402" y="583"/>
                    <a:pt x="401" y="584"/>
                  </a:cubicBezTo>
                  <a:cubicBezTo>
                    <a:pt x="401" y="584"/>
                    <a:pt x="401" y="585"/>
                    <a:pt x="401" y="585"/>
                  </a:cubicBezTo>
                  <a:cubicBezTo>
                    <a:pt x="401" y="586"/>
                    <a:pt x="402" y="586"/>
                    <a:pt x="402" y="587"/>
                  </a:cubicBezTo>
                  <a:cubicBezTo>
                    <a:pt x="402" y="587"/>
                    <a:pt x="402" y="587"/>
                    <a:pt x="402" y="587"/>
                  </a:cubicBezTo>
                  <a:cubicBezTo>
                    <a:pt x="402" y="587"/>
                    <a:pt x="402" y="587"/>
                    <a:pt x="402" y="587"/>
                  </a:cubicBezTo>
                  <a:cubicBezTo>
                    <a:pt x="402" y="587"/>
                    <a:pt x="402" y="587"/>
                    <a:pt x="402" y="588"/>
                  </a:cubicBezTo>
                  <a:cubicBezTo>
                    <a:pt x="401" y="588"/>
                    <a:pt x="401" y="588"/>
                    <a:pt x="401" y="588"/>
                  </a:cubicBezTo>
                  <a:cubicBezTo>
                    <a:pt x="399" y="588"/>
                    <a:pt x="399" y="590"/>
                    <a:pt x="398" y="591"/>
                  </a:cubicBezTo>
                  <a:cubicBezTo>
                    <a:pt x="398" y="591"/>
                    <a:pt x="398" y="591"/>
                    <a:pt x="398" y="591"/>
                  </a:cubicBezTo>
                  <a:cubicBezTo>
                    <a:pt x="397" y="591"/>
                    <a:pt x="397" y="592"/>
                    <a:pt x="398" y="592"/>
                  </a:cubicBezTo>
                  <a:cubicBezTo>
                    <a:pt x="398" y="592"/>
                    <a:pt x="398" y="592"/>
                    <a:pt x="398" y="592"/>
                  </a:cubicBezTo>
                  <a:cubicBezTo>
                    <a:pt x="399" y="592"/>
                    <a:pt x="400" y="593"/>
                    <a:pt x="401" y="593"/>
                  </a:cubicBezTo>
                  <a:cubicBezTo>
                    <a:pt x="401" y="594"/>
                    <a:pt x="401" y="593"/>
                    <a:pt x="401" y="593"/>
                  </a:cubicBezTo>
                  <a:cubicBezTo>
                    <a:pt x="399" y="591"/>
                    <a:pt x="403" y="594"/>
                    <a:pt x="402" y="592"/>
                  </a:cubicBezTo>
                  <a:cubicBezTo>
                    <a:pt x="402" y="592"/>
                    <a:pt x="402" y="592"/>
                    <a:pt x="402" y="592"/>
                  </a:cubicBezTo>
                  <a:cubicBezTo>
                    <a:pt x="402" y="592"/>
                    <a:pt x="403" y="592"/>
                    <a:pt x="402" y="591"/>
                  </a:cubicBezTo>
                  <a:cubicBezTo>
                    <a:pt x="402" y="591"/>
                    <a:pt x="402" y="591"/>
                    <a:pt x="402" y="591"/>
                  </a:cubicBezTo>
                  <a:cubicBezTo>
                    <a:pt x="402" y="591"/>
                    <a:pt x="402" y="591"/>
                    <a:pt x="402" y="591"/>
                  </a:cubicBezTo>
                  <a:cubicBezTo>
                    <a:pt x="402" y="591"/>
                    <a:pt x="402" y="591"/>
                    <a:pt x="402" y="591"/>
                  </a:cubicBezTo>
                  <a:cubicBezTo>
                    <a:pt x="402" y="591"/>
                    <a:pt x="402" y="591"/>
                    <a:pt x="402" y="591"/>
                  </a:cubicBezTo>
                  <a:cubicBezTo>
                    <a:pt x="402" y="590"/>
                    <a:pt x="402" y="590"/>
                    <a:pt x="402" y="590"/>
                  </a:cubicBezTo>
                  <a:cubicBezTo>
                    <a:pt x="403" y="590"/>
                    <a:pt x="403" y="590"/>
                    <a:pt x="404" y="590"/>
                  </a:cubicBezTo>
                  <a:cubicBezTo>
                    <a:pt x="404" y="590"/>
                    <a:pt x="404" y="589"/>
                    <a:pt x="404" y="589"/>
                  </a:cubicBezTo>
                  <a:cubicBezTo>
                    <a:pt x="404" y="589"/>
                    <a:pt x="403" y="589"/>
                    <a:pt x="403" y="589"/>
                  </a:cubicBezTo>
                  <a:cubicBezTo>
                    <a:pt x="402" y="589"/>
                    <a:pt x="402" y="588"/>
                    <a:pt x="402" y="588"/>
                  </a:cubicBezTo>
                  <a:cubicBezTo>
                    <a:pt x="403" y="588"/>
                    <a:pt x="403" y="588"/>
                    <a:pt x="403" y="588"/>
                  </a:cubicBezTo>
                  <a:cubicBezTo>
                    <a:pt x="403" y="588"/>
                    <a:pt x="403" y="588"/>
                    <a:pt x="403" y="588"/>
                  </a:cubicBezTo>
                  <a:cubicBezTo>
                    <a:pt x="404" y="587"/>
                    <a:pt x="405" y="588"/>
                    <a:pt x="405" y="588"/>
                  </a:cubicBezTo>
                  <a:cubicBezTo>
                    <a:pt x="406" y="588"/>
                    <a:pt x="407" y="588"/>
                    <a:pt x="408" y="587"/>
                  </a:cubicBezTo>
                  <a:cubicBezTo>
                    <a:pt x="409" y="587"/>
                    <a:pt x="410" y="587"/>
                    <a:pt x="410" y="586"/>
                  </a:cubicBezTo>
                  <a:cubicBezTo>
                    <a:pt x="411" y="586"/>
                    <a:pt x="410" y="585"/>
                    <a:pt x="410" y="585"/>
                  </a:cubicBezTo>
                  <a:cubicBezTo>
                    <a:pt x="410" y="585"/>
                    <a:pt x="409" y="585"/>
                    <a:pt x="409" y="585"/>
                  </a:cubicBezTo>
                  <a:cubicBezTo>
                    <a:pt x="408" y="585"/>
                    <a:pt x="410" y="584"/>
                    <a:pt x="410" y="584"/>
                  </a:cubicBezTo>
                  <a:cubicBezTo>
                    <a:pt x="411" y="584"/>
                    <a:pt x="411" y="584"/>
                    <a:pt x="411" y="584"/>
                  </a:cubicBezTo>
                  <a:cubicBezTo>
                    <a:pt x="411" y="584"/>
                    <a:pt x="411" y="584"/>
                    <a:pt x="411" y="584"/>
                  </a:cubicBezTo>
                  <a:cubicBezTo>
                    <a:pt x="411" y="583"/>
                    <a:pt x="411" y="583"/>
                    <a:pt x="410" y="583"/>
                  </a:cubicBezTo>
                  <a:close/>
                  <a:moveTo>
                    <a:pt x="387" y="590"/>
                  </a:moveTo>
                  <a:cubicBezTo>
                    <a:pt x="387" y="590"/>
                    <a:pt x="387" y="590"/>
                    <a:pt x="386" y="590"/>
                  </a:cubicBezTo>
                  <a:cubicBezTo>
                    <a:pt x="386" y="590"/>
                    <a:pt x="386" y="590"/>
                    <a:pt x="386" y="590"/>
                  </a:cubicBezTo>
                  <a:cubicBezTo>
                    <a:pt x="386" y="590"/>
                    <a:pt x="386" y="590"/>
                    <a:pt x="386" y="590"/>
                  </a:cubicBezTo>
                  <a:cubicBezTo>
                    <a:pt x="386" y="590"/>
                    <a:pt x="386" y="590"/>
                    <a:pt x="385" y="590"/>
                  </a:cubicBezTo>
                  <a:cubicBezTo>
                    <a:pt x="385" y="590"/>
                    <a:pt x="385" y="590"/>
                    <a:pt x="385" y="590"/>
                  </a:cubicBezTo>
                  <a:cubicBezTo>
                    <a:pt x="385" y="590"/>
                    <a:pt x="385" y="590"/>
                    <a:pt x="385" y="590"/>
                  </a:cubicBezTo>
                  <a:cubicBezTo>
                    <a:pt x="385" y="591"/>
                    <a:pt x="385" y="591"/>
                    <a:pt x="386" y="591"/>
                  </a:cubicBezTo>
                  <a:cubicBezTo>
                    <a:pt x="386" y="591"/>
                    <a:pt x="386" y="591"/>
                    <a:pt x="386" y="591"/>
                  </a:cubicBezTo>
                  <a:cubicBezTo>
                    <a:pt x="386" y="591"/>
                    <a:pt x="386" y="591"/>
                    <a:pt x="386" y="591"/>
                  </a:cubicBezTo>
                  <a:cubicBezTo>
                    <a:pt x="386" y="591"/>
                    <a:pt x="387" y="591"/>
                    <a:pt x="387" y="591"/>
                  </a:cubicBezTo>
                  <a:cubicBezTo>
                    <a:pt x="388" y="590"/>
                    <a:pt x="387" y="590"/>
                    <a:pt x="387" y="590"/>
                  </a:cubicBezTo>
                  <a:close/>
                  <a:moveTo>
                    <a:pt x="391" y="585"/>
                  </a:moveTo>
                  <a:cubicBezTo>
                    <a:pt x="391" y="585"/>
                    <a:pt x="391" y="584"/>
                    <a:pt x="391" y="584"/>
                  </a:cubicBezTo>
                  <a:cubicBezTo>
                    <a:pt x="391" y="584"/>
                    <a:pt x="391" y="584"/>
                    <a:pt x="391" y="584"/>
                  </a:cubicBezTo>
                  <a:cubicBezTo>
                    <a:pt x="391" y="584"/>
                    <a:pt x="391" y="584"/>
                    <a:pt x="392" y="584"/>
                  </a:cubicBezTo>
                  <a:cubicBezTo>
                    <a:pt x="392" y="584"/>
                    <a:pt x="392" y="584"/>
                    <a:pt x="392" y="584"/>
                  </a:cubicBezTo>
                  <a:cubicBezTo>
                    <a:pt x="392" y="583"/>
                    <a:pt x="391" y="583"/>
                    <a:pt x="391" y="583"/>
                  </a:cubicBezTo>
                  <a:cubicBezTo>
                    <a:pt x="391" y="583"/>
                    <a:pt x="390" y="584"/>
                    <a:pt x="390" y="584"/>
                  </a:cubicBezTo>
                  <a:cubicBezTo>
                    <a:pt x="390" y="584"/>
                    <a:pt x="391" y="585"/>
                    <a:pt x="391" y="585"/>
                  </a:cubicBezTo>
                  <a:close/>
                  <a:moveTo>
                    <a:pt x="395" y="582"/>
                  </a:moveTo>
                  <a:cubicBezTo>
                    <a:pt x="395" y="582"/>
                    <a:pt x="395" y="582"/>
                    <a:pt x="395" y="582"/>
                  </a:cubicBezTo>
                  <a:cubicBezTo>
                    <a:pt x="394" y="582"/>
                    <a:pt x="394" y="582"/>
                    <a:pt x="394" y="583"/>
                  </a:cubicBezTo>
                  <a:cubicBezTo>
                    <a:pt x="394" y="583"/>
                    <a:pt x="394" y="583"/>
                    <a:pt x="395" y="583"/>
                  </a:cubicBezTo>
                  <a:cubicBezTo>
                    <a:pt x="395" y="583"/>
                    <a:pt x="395" y="583"/>
                    <a:pt x="395" y="583"/>
                  </a:cubicBezTo>
                  <a:cubicBezTo>
                    <a:pt x="395" y="583"/>
                    <a:pt x="395" y="583"/>
                    <a:pt x="395" y="583"/>
                  </a:cubicBezTo>
                  <a:cubicBezTo>
                    <a:pt x="395" y="583"/>
                    <a:pt x="396" y="583"/>
                    <a:pt x="396" y="582"/>
                  </a:cubicBezTo>
                  <a:cubicBezTo>
                    <a:pt x="396" y="582"/>
                    <a:pt x="396" y="582"/>
                    <a:pt x="396" y="582"/>
                  </a:cubicBezTo>
                  <a:cubicBezTo>
                    <a:pt x="395" y="582"/>
                    <a:pt x="395" y="582"/>
                    <a:pt x="395" y="582"/>
                  </a:cubicBezTo>
                  <a:cubicBezTo>
                    <a:pt x="395" y="582"/>
                    <a:pt x="395" y="582"/>
                    <a:pt x="395" y="582"/>
                  </a:cubicBezTo>
                  <a:cubicBezTo>
                    <a:pt x="395" y="582"/>
                    <a:pt x="395" y="582"/>
                    <a:pt x="395" y="582"/>
                  </a:cubicBezTo>
                  <a:close/>
                  <a:moveTo>
                    <a:pt x="113" y="148"/>
                  </a:moveTo>
                  <a:cubicBezTo>
                    <a:pt x="114" y="147"/>
                    <a:pt x="114" y="147"/>
                    <a:pt x="114" y="147"/>
                  </a:cubicBezTo>
                  <a:cubicBezTo>
                    <a:pt x="114" y="146"/>
                    <a:pt x="115" y="145"/>
                    <a:pt x="115" y="144"/>
                  </a:cubicBezTo>
                  <a:cubicBezTo>
                    <a:pt x="114" y="144"/>
                    <a:pt x="114" y="144"/>
                    <a:pt x="114" y="144"/>
                  </a:cubicBezTo>
                  <a:cubicBezTo>
                    <a:pt x="114" y="144"/>
                    <a:pt x="114" y="144"/>
                    <a:pt x="114" y="144"/>
                  </a:cubicBezTo>
                  <a:cubicBezTo>
                    <a:pt x="114" y="144"/>
                    <a:pt x="114" y="144"/>
                    <a:pt x="114" y="144"/>
                  </a:cubicBezTo>
                  <a:cubicBezTo>
                    <a:pt x="114" y="144"/>
                    <a:pt x="114" y="144"/>
                    <a:pt x="114" y="144"/>
                  </a:cubicBezTo>
                  <a:cubicBezTo>
                    <a:pt x="113" y="145"/>
                    <a:pt x="113" y="145"/>
                    <a:pt x="113" y="145"/>
                  </a:cubicBezTo>
                  <a:cubicBezTo>
                    <a:pt x="113" y="146"/>
                    <a:pt x="112" y="147"/>
                    <a:pt x="112" y="148"/>
                  </a:cubicBezTo>
                  <a:cubicBezTo>
                    <a:pt x="113" y="148"/>
                    <a:pt x="113" y="148"/>
                    <a:pt x="113" y="148"/>
                  </a:cubicBezTo>
                  <a:close/>
                  <a:moveTo>
                    <a:pt x="247" y="522"/>
                  </a:moveTo>
                  <a:cubicBezTo>
                    <a:pt x="247" y="523"/>
                    <a:pt x="248" y="523"/>
                    <a:pt x="248" y="523"/>
                  </a:cubicBezTo>
                  <a:cubicBezTo>
                    <a:pt x="248" y="523"/>
                    <a:pt x="248" y="523"/>
                    <a:pt x="249" y="523"/>
                  </a:cubicBezTo>
                  <a:cubicBezTo>
                    <a:pt x="249" y="523"/>
                    <a:pt x="249" y="523"/>
                    <a:pt x="249" y="523"/>
                  </a:cubicBezTo>
                  <a:cubicBezTo>
                    <a:pt x="249" y="523"/>
                    <a:pt x="249" y="523"/>
                    <a:pt x="249" y="523"/>
                  </a:cubicBezTo>
                  <a:cubicBezTo>
                    <a:pt x="249" y="523"/>
                    <a:pt x="249" y="523"/>
                    <a:pt x="249" y="523"/>
                  </a:cubicBezTo>
                  <a:cubicBezTo>
                    <a:pt x="249" y="524"/>
                    <a:pt x="250" y="524"/>
                    <a:pt x="250" y="523"/>
                  </a:cubicBezTo>
                  <a:cubicBezTo>
                    <a:pt x="250" y="523"/>
                    <a:pt x="250" y="523"/>
                    <a:pt x="250" y="522"/>
                  </a:cubicBezTo>
                  <a:cubicBezTo>
                    <a:pt x="250" y="522"/>
                    <a:pt x="250" y="522"/>
                    <a:pt x="250" y="522"/>
                  </a:cubicBezTo>
                  <a:cubicBezTo>
                    <a:pt x="250" y="522"/>
                    <a:pt x="250" y="522"/>
                    <a:pt x="250" y="522"/>
                  </a:cubicBezTo>
                  <a:cubicBezTo>
                    <a:pt x="250" y="522"/>
                    <a:pt x="250" y="522"/>
                    <a:pt x="249" y="522"/>
                  </a:cubicBezTo>
                  <a:cubicBezTo>
                    <a:pt x="249" y="522"/>
                    <a:pt x="249" y="521"/>
                    <a:pt x="249" y="522"/>
                  </a:cubicBezTo>
                  <a:cubicBezTo>
                    <a:pt x="248" y="522"/>
                    <a:pt x="247" y="522"/>
                    <a:pt x="247" y="522"/>
                  </a:cubicBezTo>
                  <a:close/>
                  <a:moveTo>
                    <a:pt x="254" y="531"/>
                  </a:moveTo>
                  <a:cubicBezTo>
                    <a:pt x="254" y="530"/>
                    <a:pt x="254" y="530"/>
                    <a:pt x="254" y="530"/>
                  </a:cubicBezTo>
                  <a:cubicBezTo>
                    <a:pt x="254" y="530"/>
                    <a:pt x="254" y="530"/>
                    <a:pt x="254" y="530"/>
                  </a:cubicBezTo>
                  <a:cubicBezTo>
                    <a:pt x="253" y="530"/>
                    <a:pt x="253" y="530"/>
                    <a:pt x="252" y="530"/>
                  </a:cubicBezTo>
                  <a:cubicBezTo>
                    <a:pt x="252" y="530"/>
                    <a:pt x="252" y="530"/>
                    <a:pt x="252" y="530"/>
                  </a:cubicBezTo>
                  <a:cubicBezTo>
                    <a:pt x="251" y="530"/>
                    <a:pt x="251" y="530"/>
                    <a:pt x="251" y="530"/>
                  </a:cubicBezTo>
                  <a:cubicBezTo>
                    <a:pt x="251" y="531"/>
                    <a:pt x="251" y="531"/>
                    <a:pt x="252" y="531"/>
                  </a:cubicBezTo>
                  <a:cubicBezTo>
                    <a:pt x="252" y="531"/>
                    <a:pt x="252" y="531"/>
                    <a:pt x="253" y="531"/>
                  </a:cubicBezTo>
                  <a:cubicBezTo>
                    <a:pt x="253" y="531"/>
                    <a:pt x="253" y="531"/>
                    <a:pt x="253" y="531"/>
                  </a:cubicBezTo>
                  <a:cubicBezTo>
                    <a:pt x="253" y="531"/>
                    <a:pt x="253" y="531"/>
                    <a:pt x="253" y="531"/>
                  </a:cubicBezTo>
                  <a:cubicBezTo>
                    <a:pt x="253" y="531"/>
                    <a:pt x="254" y="531"/>
                    <a:pt x="254" y="531"/>
                  </a:cubicBezTo>
                  <a:close/>
                  <a:moveTo>
                    <a:pt x="250" y="528"/>
                  </a:moveTo>
                  <a:cubicBezTo>
                    <a:pt x="250" y="528"/>
                    <a:pt x="250" y="528"/>
                    <a:pt x="250" y="529"/>
                  </a:cubicBezTo>
                  <a:cubicBezTo>
                    <a:pt x="250" y="529"/>
                    <a:pt x="250" y="529"/>
                    <a:pt x="250" y="529"/>
                  </a:cubicBezTo>
                  <a:cubicBezTo>
                    <a:pt x="251" y="529"/>
                    <a:pt x="251" y="529"/>
                    <a:pt x="251" y="528"/>
                  </a:cubicBezTo>
                  <a:cubicBezTo>
                    <a:pt x="252" y="528"/>
                    <a:pt x="252" y="528"/>
                    <a:pt x="252" y="528"/>
                  </a:cubicBezTo>
                  <a:cubicBezTo>
                    <a:pt x="253" y="528"/>
                    <a:pt x="253" y="528"/>
                    <a:pt x="253" y="527"/>
                  </a:cubicBezTo>
                  <a:cubicBezTo>
                    <a:pt x="253" y="527"/>
                    <a:pt x="253" y="527"/>
                    <a:pt x="253" y="527"/>
                  </a:cubicBezTo>
                  <a:cubicBezTo>
                    <a:pt x="252" y="527"/>
                    <a:pt x="249" y="527"/>
                    <a:pt x="250" y="528"/>
                  </a:cubicBezTo>
                  <a:close/>
                  <a:moveTo>
                    <a:pt x="250" y="521"/>
                  </a:moveTo>
                  <a:cubicBezTo>
                    <a:pt x="250" y="521"/>
                    <a:pt x="250" y="521"/>
                    <a:pt x="250" y="521"/>
                  </a:cubicBezTo>
                  <a:cubicBezTo>
                    <a:pt x="250" y="521"/>
                    <a:pt x="251" y="521"/>
                    <a:pt x="251" y="521"/>
                  </a:cubicBezTo>
                  <a:cubicBezTo>
                    <a:pt x="251" y="521"/>
                    <a:pt x="251" y="521"/>
                    <a:pt x="251" y="521"/>
                  </a:cubicBezTo>
                  <a:cubicBezTo>
                    <a:pt x="251" y="520"/>
                    <a:pt x="250" y="520"/>
                    <a:pt x="250" y="521"/>
                  </a:cubicBezTo>
                  <a:close/>
                  <a:moveTo>
                    <a:pt x="250" y="517"/>
                  </a:moveTo>
                  <a:cubicBezTo>
                    <a:pt x="250" y="517"/>
                    <a:pt x="250" y="517"/>
                    <a:pt x="250" y="517"/>
                  </a:cubicBezTo>
                  <a:cubicBezTo>
                    <a:pt x="250" y="517"/>
                    <a:pt x="250" y="517"/>
                    <a:pt x="250" y="517"/>
                  </a:cubicBezTo>
                  <a:cubicBezTo>
                    <a:pt x="250" y="517"/>
                    <a:pt x="250" y="517"/>
                    <a:pt x="250" y="517"/>
                  </a:cubicBezTo>
                  <a:cubicBezTo>
                    <a:pt x="250" y="517"/>
                    <a:pt x="249" y="517"/>
                    <a:pt x="249" y="517"/>
                  </a:cubicBezTo>
                  <a:cubicBezTo>
                    <a:pt x="249" y="517"/>
                    <a:pt x="249" y="518"/>
                    <a:pt x="249" y="518"/>
                  </a:cubicBezTo>
                  <a:cubicBezTo>
                    <a:pt x="249" y="518"/>
                    <a:pt x="249" y="518"/>
                    <a:pt x="249" y="518"/>
                  </a:cubicBezTo>
                  <a:cubicBezTo>
                    <a:pt x="249" y="518"/>
                    <a:pt x="250" y="518"/>
                    <a:pt x="250" y="518"/>
                  </a:cubicBezTo>
                  <a:cubicBezTo>
                    <a:pt x="250" y="518"/>
                    <a:pt x="250" y="518"/>
                    <a:pt x="250" y="518"/>
                  </a:cubicBezTo>
                  <a:cubicBezTo>
                    <a:pt x="251" y="518"/>
                    <a:pt x="251" y="517"/>
                    <a:pt x="250" y="517"/>
                  </a:cubicBezTo>
                  <a:close/>
                  <a:moveTo>
                    <a:pt x="250" y="536"/>
                  </a:moveTo>
                  <a:cubicBezTo>
                    <a:pt x="249" y="537"/>
                    <a:pt x="249" y="537"/>
                    <a:pt x="250" y="537"/>
                  </a:cubicBezTo>
                  <a:cubicBezTo>
                    <a:pt x="251" y="537"/>
                    <a:pt x="251" y="536"/>
                    <a:pt x="250" y="536"/>
                  </a:cubicBezTo>
                  <a:close/>
                  <a:moveTo>
                    <a:pt x="257" y="561"/>
                  </a:moveTo>
                  <a:cubicBezTo>
                    <a:pt x="257" y="561"/>
                    <a:pt x="255" y="561"/>
                    <a:pt x="255" y="562"/>
                  </a:cubicBezTo>
                  <a:cubicBezTo>
                    <a:pt x="255" y="562"/>
                    <a:pt x="255" y="563"/>
                    <a:pt x="255" y="563"/>
                  </a:cubicBezTo>
                  <a:cubicBezTo>
                    <a:pt x="256" y="563"/>
                    <a:pt x="257" y="564"/>
                    <a:pt x="257" y="565"/>
                  </a:cubicBezTo>
                  <a:cubicBezTo>
                    <a:pt x="257" y="565"/>
                    <a:pt x="257" y="565"/>
                    <a:pt x="257" y="565"/>
                  </a:cubicBezTo>
                  <a:cubicBezTo>
                    <a:pt x="258" y="566"/>
                    <a:pt x="260" y="566"/>
                    <a:pt x="260" y="566"/>
                  </a:cubicBezTo>
                  <a:cubicBezTo>
                    <a:pt x="259" y="567"/>
                    <a:pt x="259" y="567"/>
                    <a:pt x="259" y="567"/>
                  </a:cubicBezTo>
                  <a:cubicBezTo>
                    <a:pt x="258" y="567"/>
                    <a:pt x="259" y="568"/>
                    <a:pt x="259" y="568"/>
                  </a:cubicBezTo>
                  <a:cubicBezTo>
                    <a:pt x="259" y="569"/>
                    <a:pt x="259" y="569"/>
                    <a:pt x="259" y="569"/>
                  </a:cubicBezTo>
                  <a:cubicBezTo>
                    <a:pt x="259" y="569"/>
                    <a:pt x="259" y="569"/>
                    <a:pt x="259" y="569"/>
                  </a:cubicBezTo>
                  <a:cubicBezTo>
                    <a:pt x="260" y="569"/>
                    <a:pt x="260" y="569"/>
                    <a:pt x="261" y="568"/>
                  </a:cubicBezTo>
                  <a:cubicBezTo>
                    <a:pt x="261" y="568"/>
                    <a:pt x="261" y="568"/>
                    <a:pt x="262" y="568"/>
                  </a:cubicBezTo>
                  <a:cubicBezTo>
                    <a:pt x="263" y="568"/>
                    <a:pt x="263" y="568"/>
                    <a:pt x="263" y="568"/>
                  </a:cubicBezTo>
                  <a:cubicBezTo>
                    <a:pt x="262" y="567"/>
                    <a:pt x="262" y="566"/>
                    <a:pt x="261" y="566"/>
                  </a:cubicBezTo>
                  <a:cubicBezTo>
                    <a:pt x="261" y="565"/>
                    <a:pt x="260" y="565"/>
                    <a:pt x="260" y="565"/>
                  </a:cubicBezTo>
                  <a:cubicBezTo>
                    <a:pt x="260" y="564"/>
                    <a:pt x="260" y="564"/>
                    <a:pt x="259" y="564"/>
                  </a:cubicBezTo>
                  <a:cubicBezTo>
                    <a:pt x="258" y="563"/>
                    <a:pt x="258" y="562"/>
                    <a:pt x="258" y="561"/>
                  </a:cubicBezTo>
                  <a:cubicBezTo>
                    <a:pt x="258" y="560"/>
                    <a:pt x="257" y="560"/>
                    <a:pt x="257" y="561"/>
                  </a:cubicBezTo>
                  <a:close/>
                  <a:moveTo>
                    <a:pt x="258" y="574"/>
                  </a:moveTo>
                  <a:cubicBezTo>
                    <a:pt x="258" y="573"/>
                    <a:pt x="258" y="573"/>
                    <a:pt x="257" y="572"/>
                  </a:cubicBezTo>
                  <a:cubicBezTo>
                    <a:pt x="257" y="572"/>
                    <a:pt x="256" y="571"/>
                    <a:pt x="256" y="571"/>
                  </a:cubicBezTo>
                  <a:cubicBezTo>
                    <a:pt x="255" y="571"/>
                    <a:pt x="255" y="571"/>
                    <a:pt x="255" y="571"/>
                  </a:cubicBezTo>
                  <a:cubicBezTo>
                    <a:pt x="255" y="572"/>
                    <a:pt x="255" y="572"/>
                    <a:pt x="255" y="573"/>
                  </a:cubicBezTo>
                  <a:cubicBezTo>
                    <a:pt x="256" y="574"/>
                    <a:pt x="256" y="574"/>
                    <a:pt x="256" y="575"/>
                  </a:cubicBezTo>
                  <a:cubicBezTo>
                    <a:pt x="256" y="575"/>
                    <a:pt x="256" y="575"/>
                    <a:pt x="256" y="575"/>
                  </a:cubicBezTo>
                  <a:cubicBezTo>
                    <a:pt x="256" y="575"/>
                    <a:pt x="256" y="575"/>
                    <a:pt x="256" y="575"/>
                  </a:cubicBezTo>
                  <a:cubicBezTo>
                    <a:pt x="256" y="575"/>
                    <a:pt x="256" y="575"/>
                    <a:pt x="256" y="575"/>
                  </a:cubicBezTo>
                  <a:cubicBezTo>
                    <a:pt x="256" y="576"/>
                    <a:pt x="256" y="576"/>
                    <a:pt x="256" y="576"/>
                  </a:cubicBezTo>
                  <a:cubicBezTo>
                    <a:pt x="257" y="576"/>
                    <a:pt x="257" y="575"/>
                    <a:pt x="257" y="575"/>
                  </a:cubicBezTo>
                  <a:cubicBezTo>
                    <a:pt x="258" y="575"/>
                    <a:pt x="258" y="574"/>
                    <a:pt x="258" y="574"/>
                  </a:cubicBezTo>
                  <a:close/>
                  <a:moveTo>
                    <a:pt x="246" y="527"/>
                  </a:moveTo>
                  <a:cubicBezTo>
                    <a:pt x="246" y="527"/>
                    <a:pt x="246" y="527"/>
                    <a:pt x="246" y="527"/>
                  </a:cubicBezTo>
                  <a:cubicBezTo>
                    <a:pt x="246" y="527"/>
                    <a:pt x="246" y="527"/>
                    <a:pt x="246" y="527"/>
                  </a:cubicBezTo>
                  <a:cubicBezTo>
                    <a:pt x="247" y="527"/>
                    <a:pt x="247" y="526"/>
                    <a:pt x="246" y="526"/>
                  </a:cubicBezTo>
                  <a:cubicBezTo>
                    <a:pt x="246" y="526"/>
                    <a:pt x="246" y="526"/>
                    <a:pt x="246" y="526"/>
                  </a:cubicBezTo>
                  <a:cubicBezTo>
                    <a:pt x="246" y="526"/>
                    <a:pt x="246" y="526"/>
                    <a:pt x="246" y="526"/>
                  </a:cubicBezTo>
                  <a:cubicBezTo>
                    <a:pt x="245" y="526"/>
                    <a:pt x="245" y="527"/>
                    <a:pt x="246" y="527"/>
                  </a:cubicBezTo>
                  <a:close/>
                  <a:moveTo>
                    <a:pt x="254" y="569"/>
                  </a:moveTo>
                  <a:cubicBezTo>
                    <a:pt x="254" y="569"/>
                    <a:pt x="254" y="569"/>
                    <a:pt x="254" y="569"/>
                  </a:cubicBezTo>
                  <a:cubicBezTo>
                    <a:pt x="254" y="569"/>
                    <a:pt x="254" y="569"/>
                    <a:pt x="254" y="569"/>
                  </a:cubicBezTo>
                  <a:cubicBezTo>
                    <a:pt x="254" y="569"/>
                    <a:pt x="254" y="568"/>
                    <a:pt x="254" y="568"/>
                  </a:cubicBezTo>
                  <a:cubicBezTo>
                    <a:pt x="254" y="568"/>
                    <a:pt x="254" y="568"/>
                    <a:pt x="254" y="568"/>
                  </a:cubicBezTo>
                  <a:cubicBezTo>
                    <a:pt x="254" y="568"/>
                    <a:pt x="254" y="568"/>
                    <a:pt x="254" y="568"/>
                  </a:cubicBezTo>
                  <a:cubicBezTo>
                    <a:pt x="254" y="568"/>
                    <a:pt x="253" y="568"/>
                    <a:pt x="253" y="568"/>
                  </a:cubicBezTo>
                  <a:cubicBezTo>
                    <a:pt x="253" y="568"/>
                    <a:pt x="253" y="568"/>
                    <a:pt x="253" y="568"/>
                  </a:cubicBezTo>
                  <a:cubicBezTo>
                    <a:pt x="252" y="568"/>
                    <a:pt x="253" y="568"/>
                    <a:pt x="253" y="569"/>
                  </a:cubicBezTo>
                  <a:cubicBezTo>
                    <a:pt x="253" y="569"/>
                    <a:pt x="253" y="569"/>
                    <a:pt x="253" y="569"/>
                  </a:cubicBezTo>
                  <a:cubicBezTo>
                    <a:pt x="253" y="569"/>
                    <a:pt x="253" y="569"/>
                    <a:pt x="253" y="569"/>
                  </a:cubicBezTo>
                  <a:cubicBezTo>
                    <a:pt x="253" y="569"/>
                    <a:pt x="253" y="569"/>
                    <a:pt x="253" y="569"/>
                  </a:cubicBezTo>
                  <a:cubicBezTo>
                    <a:pt x="253" y="569"/>
                    <a:pt x="253" y="569"/>
                    <a:pt x="253" y="569"/>
                  </a:cubicBezTo>
                  <a:cubicBezTo>
                    <a:pt x="253" y="569"/>
                    <a:pt x="253" y="570"/>
                    <a:pt x="253" y="570"/>
                  </a:cubicBezTo>
                  <a:cubicBezTo>
                    <a:pt x="253" y="570"/>
                    <a:pt x="253" y="570"/>
                    <a:pt x="254" y="570"/>
                  </a:cubicBezTo>
                  <a:cubicBezTo>
                    <a:pt x="254" y="570"/>
                    <a:pt x="254" y="570"/>
                    <a:pt x="254" y="570"/>
                  </a:cubicBezTo>
                  <a:cubicBezTo>
                    <a:pt x="254" y="570"/>
                    <a:pt x="254" y="570"/>
                    <a:pt x="254" y="570"/>
                  </a:cubicBezTo>
                  <a:cubicBezTo>
                    <a:pt x="255" y="570"/>
                    <a:pt x="255" y="570"/>
                    <a:pt x="255" y="570"/>
                  </a:cubicBezTo>
                  <a:cubicBezTo>
                    <a:pt x="255" y="570"/>
                    <a:pt x="255" y="569"/>
                    <a:pt x="255" y="569"/>
                  </a:cubicBezTo>
                  <a:cubicBezTo>
                    <a:pt x="255" y="569"/>
                    <a:pt x="255" y="569"/>
                    <a:pt x="254" y="569"/>
                  </a:cubicBezTo>
                  <a:close/>
                  <a:moveTo>
                    <a:pt x="245" y="517"/>
                  </a:moveTo>
                  <a:cubicBezTo>
                    <a:pt x="245" y="517"/>
                    <a:pt x="245" y="517"/>
                    <a:pt x="245" y="517"/>
                  </a:cubicBezTo>
                  <a:cubicBezTo>
                    <a:pt x="244" y="517"/>
                    <a:pt x="244" y="517"/>
                    <a:pt x="244" y="517"/>
                  </a:cubicBezTo>
                  <a:cubicBezTo>
                    <a:pt x="243" y="517"/>
                    <a:pt x="243" y="517"/>
                    <a:pt x="244" y="517"/>
                  </a:cubicBezTo>
                  <a:cubicBezTo>
                    <a:pt x="244" y="518"/>
                    <a:pt x="244" y="518"/>
                    <a:pt x="245" y="518"/>
                  </a:cubicBezTo>
                  <a:cubicBezTo>
                    <a:pt x="245" y="518"/>
                    <a:pt x="246" y="518"/>
                    <a:pt x="246" y="517"/>
                  </a:cubicBezTo>
                  <a:cubicBezTo>
                    <a:pt x="246" y="517"/>
                    <a:pt x="245" y="517"/>
                    <a:pt x="245" y="517"/>
                  </a:cubicBezTo>
                  <a:close/>
                  <a:moveTo>
                    <a:pt x="255" y="567"/>
                  </a:moveTo>
                  <a:cubicBezTo>
                    <a:pt x="255" y="567"/>
                    <a:pt x="255" y="568"/>
                    <a:pt x="255" y="568"/>
                  </a:cubicBezTo>
                  <a:cubicBezTo>
                    <a:pt x="256" y="568"/>
                    <a:pt x="256" y="568"/>
                    <a:pt x="256" y="569"/>
                  </a:cubicBezTo>
                  <a:cubicBezTo>
                    <a:pt x="256" y="569"/>
                    <a:pt x="256" y="569"/>
                    <a:pt x="256" y="570"/>
                  </a:cubicBezTo>
                  <a:cubicBezTo>
                    <a:pt x="256" y="570"/>
                    <a:pt x="257" y="570"/>
                    <a:pt x="257" y="570"/>
                  </a:cubicBezTo>
                  <a:cubicBezTo>
                    <a:pt x="258" y="570"/>
                    <a:pt x="258" y="570"/>
                    <a:pt x="258" y="570"/>
                  </a:cubicBezTo>
                  <a:cubicBezTo>
                    <a:pt x="258" y="569"/>
                    <a:pt x="258" y="569"/>
                    <a:pt x="258" y="569"/>
                  </a:cubicBezTo>
                  <a:cubicBezTo>
                    <a:pt x="258" y="568"/>
                    <a:pt x="257" y="567"/>
                    <a:pt x="256" y="567"/>
                  </a:cubicBezTo>
                  <a:cubicBezTo>
                    <a:pt x="256" y="566"/>
                    <a:pt x="256" y="566"/>
                    <a:pt x="255" y="566"/>
                  </a:cubicBezTo>
                  <a:cubicBezTo>
                    <a:pt x="255" y="565"/>
                    <a:pt x="255" y="565"/>
                    <a:pt x="254" y="564"/>
                  </a:cubicBezTo>
                  <a:cubicBezTo>
                    <a:pt x="254" y="564"/>
                    <a:pt x="254" y="563"/>
                    <a:pt x="253" y="563"/>
                  </a:cubicBezTo>
                  <a:cubicBezTo>
                    <a:pt x="252" y="563"/>
                    <a:pt x="252" y="564"/>
                    <a:pt x="252" y="565"/>
                  </a:cubicBezTo>
                  <a:cubicBezTo>
                    <a:pt x="252" y="565"/>
                    <a:pt x="252" y="566"/>
                    <a:pt x="253" y="566"/>
                  </a:cubicBezTo>
                  <a:cubicBezTo>
                    <a:pt x="254" y="566"/>
                    <a:pt x="254" y="566"/>
                    <a:pt x="255" y="567"/>
                  </a:cubicBezTo>
                  <a:close/>
                  <a:moveTo>
                    <a:pt x="248" y="526"/>
                  </a:moveTo>
                  <a:cubicBezTo>
                    <a:pt x="249" y="526"/>
                    <a:pt x="249" y="526"/>
                    <a:pt x="249" y="526"/>
                  </a:cubicBezTo>
                  <a:cubicBezTo>
                    <a:pt x="249" y="526"/>
                    <a:pt x="250" y="526"/>
                    <a:pt x="250" y="526"/>
                  </a:cubicBezTo>
                  <a:cubicBezTo>
                    <a:pt x="250" y="526"/>
                    <a:pt x="250" y="526"/>
                    <a:pt x="250" y="526"/>
                  </a:cubicBezTo>
                  <a:cubicBezTo>
                    <a:pt x="250" y="526"/>
                    <a:pt x="250" y="525"/>
                    <a:pt x="250" y="525"/>
                  </a:cubicBezTo>
                  <a:cubicBezTo>
                    <a:pt x="250" y="525"/>
                    <a:pt x="249" y="525"/>
                    <a:pt x="248" y="525"/>
                  </a:cubicBezTo>
                  <a:cubicBezTo>
                    <a:pt x="248" y="525"/>
                    <a:pt x="248" y="525"/>
                    <a:pt x="248" y="525"/>
                  </a:cubicBezTo>
                  <a:cubicBezTo>
                    <a:pt x="248" y="525"/>
                    <a:pt x="248" y="525"/>
                    <a:pt x="248" y="525"/>
                  </a:cubicBezTo>
                  <a:cubicBezTo>
                    <a:pt x="248" y="526"/>
                    <a:pt x="248" y="526"/>
                    <a:pt x="248" y="526"/>
                  </a:cubicBezTo>
                  <a:close/>
                  <a:moveTo>
                    <a:pt x="253" y="535"/>
                  </a:moveTo>
                  <a:cubicBezTo>
                    <a:pt x="253" y="535"/>
                    <a:pt x="253" y="534"/>
                    <a:pt x="253" y="534"/>
                  </a:cubicBezTo>
                  <a:cubicBezTo>
                    <a:pt x="252" y="534"/>
                    <a:pt x="252" y="535"/>
                    <a:pt x="253" y="535"/>
                  </a:cubicBezTo>
                  <a:close/>
                  <a:moveTo>
                    <a:pt x="255" y="525"/>
                  </a:moveTo>
                  <a:cubicBezTo>
                    <a:pt x="255" y="525"/>
                    <a:pt x="255" y="526"/>
                    <a:pt x="255" y="526"/>
                  </a:cubicBezTo>
                  <a:cubicBezTo>
                    <a:pt x="255" y="526"/>
                    <a:pt x="255" y="526"/>
                    <a:pt x="255" y="526"/>
                  </a:cubicBezTo>
                  <a:cubicBezTo>
                    <a:pt x="255" y="527"/>
                    <a:pt x="256" y="527"/>
                    <a:pt x="256" y="526"/>
                  </a:cubicBezTo>
                  <a:cubicBezTo>
                    <a:pt x="256" y="526"/>
                    <a:pt x="256" y="526"/>
                    <a:pt x="256" y="526"/>
                  </a:cubicBezTo>
                  <a:cubicBezTo>
                    <a:pt x="256" y="526"/>
                    <a:pt x="256" y="525"/>
                    <a:pt x="256" y="525"/>
                  </a:cubicBezTo>
                  <a:cubicBezTo>
                    <a:pt x="256" y="525"/>
                    <a:pt x="256" y="525"/>
                    <a:pt x="255" y="525"/>
                  </a:cubicBezTo>
                  <a:close/>
                  <a:moveTo>
                    <a:pt x="257" y="517"/>
                  </a:moveTo>
                  <a:cubicBezTo>
                    <a:pt x="256" y="517"/>
                    <a:pt x="256" y="518"/>
                    <a:pt x="256" y="518"/>
                  </a:cubicBezTo>
                  <a:cubicBezTo>
                    <a:pt x="256" y="519"/>
                    <a:pt x="256" y="519"/>
                    <a:pt x="257" y="519"/>
                  </a:cubicBezTo>
                  <a:cubicBezTo>
                    <a:pt x="257" y="519"/>
                    <a:pt x="257" y="518"/>
                    <a:pt x="257" y="518"/>
                  </a:cubicBezTo>
                  <a:cubicBezTo>
                    <a:pt x="257" y="518"/>
                    <a:pt x="257" y="518"/>
                    <a:pt x="257" y="518"/>
                  </a:cubicBezTo>
                  <a:cubicBezTo>
                    <a:pt x="257" y="518"/>
                    <a:pt x="257" y="518"/>
                    <a:pt x="257" y="518"/>
                  </a:cubicBezTo>
                  <a:cubicBezTo>
                    <a:pt x="257" y="518"/>
                    <a:pt x="257" y="518"/>
                    <a:pt x="258" y="518"/>
                  </a:cubicBezTo>
                  <a:cubicBezTo>
                    <a:pt x="258" y="517"/>
                    <a:pt x="257" y="517"/>
                    <a:pt x="257" y="517"/>
                  </a:cubicBezTo>
                  <a:close/>
                  <a:moveTo>
                    <a:pt x="245" y="529"/>
                  </a:moveTo>
                  <a:cubicBezTo>
                    <a:pt x="245" y="528"/>
                    <a:pt x="244" y="527"/>
                    <a:pt x="243" y="527"/>
                  </a:cubicBezTo>
                  <a:cubicBezTo>
                    <a:pt x="243" y="527"/>
                    <a:pt x="242" y="528"/>
                    <a:pt x="243" y="528"/>
                  </a:cubicBezTo>
                  <a:cubicBezTo>
                    <a:pt x="243" y="528"/>
                    <a:pt x="243" y="529"/>
                    <a:pt x="243" y="529"/>
                  </a:cubicBezTo>
                  <a:cubicBezTo>
                    <a:pt x="243" y="529"/>
                    <a:pt x="244" y="529"/>
                    <a:pt x="244" y="529"/>
                  </a:cubicBezTo>
                  <a:cubicBezTo>
                    <a:pt x="245" y="529"/>
                    <a:pt x="245" y="529"/>
                    <a:pt x="245" y="529"/>
                  </a:cubicBezTo>
                  <a:close/>
                  <a:moveTo>
                    <a:pt x="243" y="503"/>
                  </a:moveTo>
                  <a:cubicBezTo>
                    <a:pt x="243" y="503"/>
                    <a:pt x="243" y="504"/>
                    <a:pt x="244" y="505"/>
                  </a:cubicBezTo>
                  <a:cubicBezTo>
                    <a:pt x="245" y="506"/>
                    <a:pt x="245" y="507"/>
                    <a:pt x="245" y="508"/>
                  </a:cubicBezTo>
                  <a:cubicBezTo>
                    <a:pt x="245" y="509"/>
                    <a:pt x="246" y="510"/>
                    <a:pt x="245" y="511"/>
                  </a:cubicBezTo>
                  <a:cubicBezTo>
                    <a:pt x="245" y="512"/>
                    <a:pt x="245" y="512"/>
                    <a:pt x="245" y="513"/>
                  </a:cubicBezTo>
                  <a:cubicBezTo>
                    <a:pt x="246" y="514"/>
                    <a:pt x="248" y="513"/>
                    <a:pt x="249" y="513"/>
                  </a:cubicBezTo>
                  <a:cubicBezTo>
                    <a:pt x="251" y="513"/>
                    <a:pt x="248" y="510"/>
                    <a:pt x="250" y="510"/>
                  </a:cubicBezTo>
                  <a:cubicBezTo>
                    <a:pt x="251" y="510"/>
                    <a:pt x="251" y="510"/>
                    <a:pt x="251" y="509"/>
                  </a:cubicBezTo>
                  <a:cubicBezTo>
                    <a:pt x="249" y="508"/>
                    <a:pt x="251" y="508"/>
                    <a:pt x="250" y="507"/>
                  </a:cubicBezTo>
                  <a:cubicBezTo>
                    <a:pt x="250" y="507"/>
                    <a:pt x="249" y="506"/>
                    <a:pt x="248" y="506"/>
                  </a:cubicBezTo>
                  <a:cubicBezTo>
                    <a:pt x="248" y="506"/>
                    <a:pt x="248" y="505"/>
                    <a:pt x="248" y="505"/>
                  </a:cubicBezTo>
                  <a:cubicBezTo>
                    <a:pt x="248" y="505"/>
                    <a:pt x="248" y="505"/>
                    <a:pt x="248" y="504"/>
                  </a:cubicBezTo>
                  <a:cubicBezTo>
                    <a:pt x="248" y="505"/>
                    <a:pt x="248" y="505"/>
                    <a:pt x="249" y="505"/>
                  </a:cubicBezTo>
                  <a:cubicBezTo>
                    <a:pt x="249" y="505"/>
                    <a:pt x="249" y="505"/>
                    <a:pt x="250" y="505"/>
                  </a:cubicBezTo>
                  <a:cubicBezTo>
                    <a:pt x="250" y="505"/>
                    <a:pt x="251" y="505"/>
                    <a:pt x="251" y="506"/>
                  </a:cubicBezTo>
                  <a:cubicBezTo>
                    <a:pt x="252" y="506"/>
                    <a:pt x="252" y="505"/>
                    <a:pt x="252" y="505"/>
                  </a:cubicBezTo>
                  <a:cubicBezTo>
                    <a:pt x="251" y="505"/>
                    <a:pt x="251" y="504"/>
                    <a:pt x="251" y="504"/>
                  </a:cubicBezTo>
                  <a:cubicBezTo>
                    <a:pt x="250" y="504"/>
                    <a:pt x="249" y="504"/>
                    <a:pt x="249" y="504"/>
                  </a:cubicBezTo>
                  <a:cubicBezTo>
                    <a:pt x="249" y="504"/>
                    <a:pt x="249" y="504"/>
                    <a:pt x="249" y="504"/>
                  </a:cubicBezTo>
                  <a:cubicBezTo>
                    <a:pt x="250" y="503"/>
                    <a:pt x="251" y="503"/>
                    <a:pt x="250" y="502"/>
                  </a:cubicBezTo>
                  <a:cubicBezTo>
                    <a:pt x="250" y="500"/>
                    <a:pt x="249" y="498"/>
                    <a:pt x="247" y="497"/>
                  </a:cubicBezTo>
                  <a:cubicBezTo>
                    <a:pt x="246" y="497"/>
                    <a:pt x="244" y="496"/>
                    <a:pt x="243" y="498"/>
                  </a:cubicBezTo>
                  <a:cubicBezTo>
                    <a:pt x="243" y="499"/>
                    <a:pt x="244" y="500"/>
                    <a:pt x="243" y="501"/>
                  </a:cubicBezTo>
                  <a:cubicBezTo>
                    <a:pt x="243" y="501"/>
                    <a:pt x="243" y="502"/>
                    <a:pt x="243" y="503"/>
                  </a:cubicBezTo>
                  <a:close/>
                  <a:moveTo>
                    <a:pt x="254" y="533"/>
                  </a:moveTo>
                  <a:cubicBezTo>
                    <a:pt x="254" y="533"/>
                    <a:pt x="254" y="533"/>
                    <a:pt x="255" y="534"/>
                  </a:cubicBezTo>
                  <a:cubicBezTo>
                    <a:pt x="255" y="534"/>
                    <a:pt x="255" y="534"/>
                    <a:pt x="255" y="535"/>
                  </a:cubicBezTo>
                  <a:cubicBezTo>
                    <a:pt x="255" y="535"/>
                    <a:pt x="255" y="535"/>
                    <a:pt x="256" y="535"/>
                  </a:cubicBezTo>
                  <a:cubicBezTo>
                    <a:pt x="256" y="535"/>
                    <a:pt x="256" y="535"/>
                    <a:pt x="256" y="535"/>
                  </a:cubicBezTo>
                  <a:cubicBezTo>
                    <a:pt x="256" y="534"/>
                    <a:pt x="257" y="533"/>
                    <a:pt x="257" y="533"/>
                  </a:cubicBezTo>
                  <a:cubicBezTo>
                    <a:pt x="257" y="532"/>
                    <a:pt x="256" y="532"/>
                    <a:pt x="255" y="532"/>
                  </a:cubicBezTo>
                  <a:cubicBezTo>
                    <a:pt x="255" y="532"/>
                    <a:pt x="254" y="532"/>
                    <a:pt x="254" y="533"/>
                  </a:cubicBezTo>
                  <a:close/>
                  <a:moveTo>
                    <a:pt x="258" y="522"/>
                  </a:moveTo>
                  <a:cubicBezTo>
                    <a:pt x="258" y="522"/>
                    <a:pt x="258" y="522"/>
                    <a:pt x="258" y="522"/>
                  </a:cubicBezTo>
                  <a:cubicBezTo>
                    <a:pt x="258" y="522"/>
                    <a:pt x="258" y="522"/>
                    <a:pt x="258" y="522"/>
                  </a:cubicBezTo>
                  <a:cubicBezTo>
                    <a:pt x="259" y="522"/>
                    <a:pt x="259" y="522"/>
                    <a:pt x="258" y="521"/>
                  </a:cubicBezTo>
                  <a:cubicBezTo>
                    <a:pt x="258" y="521"/>
                    <a:pt x="258" y="521"/>
                    <a:pt x="258" y="521"/>
                  </a:cubicBezTo>
                  <a:cubicBezTo>
                    <a:pt x="258" y="521"/>
                    <a:pt x="258" y="521"/>
                    <a:pt x="258" y="521"/>
                  </a:cubicBezTo>
                  <a:cubicBezTo>
                    <a:pt x="257" y="521"/>
                    <a:pt x="257" y="522"/>
                    <a:pt x="258" y="522"/>
                  </a:cubicBezTo>
                  <a:close/>
                  <a:moveTo>
                    <a:pt x="252" y="524"/>
                  </a:moveTo>
                  <a:cubicBezTo>
                    <a:pt x="252" y="524"/>
                    <a:pt x="252" y="525"/>
                    <a:pt x="252" y="525"/>
                  </a:cubicBezTo>
                  <a:cubicBezTo>
                    <a:pt x="253" y="525"/>
                    <a:pt x="253" y="525"/>
                    <a:pt x="253" y="525"/>
                  </a:cubicBezTo>
                  <a:cubicBezTo>
                    <a:pt x="253" y="525"/>
                    <a:pt x="253" y="526"/>
                    <a:pt x="254" y="526"/>
                  </a:cubicBezTo>
                  <a:cubicBezTo>
                    <a:pt x="254" y="526"/>
                    <a:pt x="255" y="525"/>
                    <a:pt x="254" y="525"/>
                  </a:cubicBezTo>
                  <a:cubicBezTo>
                    <a:pt x="254" y="525"/>
                    <a:pt x="253" y="524"/>
                    <a:pt x="253" y="524"/>
                  </a:cubicBezTo>
                  <a:cubicBezTo>
                    <a:pt x="253" y="524"/>
                    <a:pt x="253" y="524"/>
                    <a:pt x="253" y="524"/>
                  </a:cubicBezTo>
                  <a:cubicBezTo>
                    <a:pt x="253" y="523"/>
                    <a:pt x="252" y="523"/>
                    <a:pt x="252" y="524"/>
                  </a:cubicBezTo>
                  <a:close/>
                  <a:moveTo>
                    <a:pt x="252" y="537"/>
                  </a:moveTo>
                  <a:cubicBezTo>
                    <a:pt x="252" y="537"/>
                    <a:pt x="252" y="537"/>
                    <a:pt x="252" y="537"/>
                  </a:cubicBezTo>
                  <a:cubicBezTo>
                    <a:pt x="253" y="537"/>
                    <a:pt x="253" y="538"/>
                    <a:pt x="254" y="538"/>
                  </a:cubicBezTo>
                  <a:cubicBezTo>
                    <a:pt x="254" y="538"/>
                    <a:pt x="254" y="537"/>
                    <a:pt x="254" y="537"/>
                  </a:cubicBezTo>
                  <a:cubicBezTo>
                    <a:pt x="254" y="537"/>
                    <a:pt x="253" y="537"/>
                    <a:pt x="253" y="537"/>
                  </a:cubicBezTo>
                  <a:cubicBezTo>
                    <a:pt x="253" y="536"/>
                    <a:pt x="253" y="536"/>
                    <a:pt x="252" y="536"/>
                  </a:cubicBezTo>
                  <a:cubicBezTo>
                    <a:pt x="252" y="536"/>
                    <a:pt x="251" y="537"/>
                    <a:pt x="252" y="537"/>
                  </a:cubicBezTo>
                  <a:close/>
                  <a:moveTo>
                    <a:pt x="255" y="536"/>
                  </a:moveTo>
                  <a:cubicBezTo>
                    <a:pt x="254" y="536"/>
                    <a:pt x="254" y="537"/>
                    <a:pt x="255" y="537"/>
                  </a:cubicBezTo>
                  <a:cubicBezTo>
                    <a:pt x="255" y="537"/>
                    <a:pt x="255" y="537"/>
                    <a:pt x="255" y="537"/>
                  </a:cubicBezTo>
                  <a:cubicBezTo>
                    <a:pt x="256" y="537"/>
                    <a:pt x="256" y="536"/>
                    <a:pt x="255" y="536"/>
                  </a:cubicBezTo>
                  <a:cubicBezTo>
                    <a:pt x="255" y="536"/>
                    <a:pt x="255" y="536"/>
                    <a:pt x="255" y="536"/>
                  </a:cubicBezTo>
                  <a:close/>
                  <a:moveTo>
                    <a:pt x="255" y="519"/>
                  </a:moveTo>
                  <a:cubicBezTo>
                    <a:pt x="255" y="519"/>
                    <a:pt x="254" y="519"/>
                    <a:pt x="254" y="519"/>
                  </a:cubicBezTo>
                  <a:cubicBezTo>
                    <a:pt x="254" y="519"/>
                    <a:pt x="254" y="519"/>
                    <a:pt x="254" y="519"/>
                  </a:cubicBezTo>
                  <a:cubicBezTo>
                    <a:pt x="254" y="519"/>
                    <a:pt x="254" y="519"/>
                    <a:pt x="254" y="519"/>
                  </a:cubicBezTo>
                  <a:cubicBezTo>
                    <a:pt x="254" y="519"/>
                    <a:pt x="254" y="518"/>
                    <a:pt x="253" y="518"/>
                  </a:cubicBezTo>
                  <a:cubicBezTo>
                    <a:pt x="253" y="518"/>
                    <a:pt x="253" y="519"/>
                    <a:pt x="253" y="519"/>
                  </a:cubicBezTo>
                  <a:cubicBezTo>
                    <a:pt x="253" y="519"/>
                    <a:pt x="253" y="519"/>
                    <a:pt x="253" y="519"/>
                  </a:cubicBezTo>
                  <a:cubicBezTo>
                    <a:pt x="253" y="519"/>
                    <a:pt x="253" y="519"/>
                    <a:pt x="253" y="519"/>
                  </a:cubicBezTo>
                  <a:cubicBezTo>
                    <a:pt x="253" y="520"/>
                    <a:pt x="253" y="520"/>
                    <a:pt x="254" y="520"/>
                  </a:cubicBezTo>
                  <a:cubicBezTo>
                    <a:pt x="254" y="520"/>
                    <a:pt x="254" y="520"/>
                    <a:pt x="254" y="520"/>
                  </a:cubicBezTo>
                  <a:cubicBezTo>
                    <a:pt x="254" y="520"/>
                    <a:pt x="254" y="520"/>
                    <a:pt x="254" y="520"/>
                  </a:cubicBezTo>
                  <a:cubicBezTo>
                    <a:pt x="254" y="520"/>
                    <a:pt x="254" y="520"/>
                    <a:pt x="254" y="521"/>
                  </a:cubicBezTo>
                  <a:cubicBezTo>
                    <a:pt x="254" y="521"/>
                    <a:pt x="254" y="521"/>
                    <a:pt x="255" y="521"/>
                  </a:cubicBezTo>
                  <a:cubicBezTo>
                    <a:pt x="255" y="521"/>
                    <a:pt x="255" y="520"/>
                    <a:pt x="255" y="520"/>
                  </a:cubicBezTo>
                  <a:cubicBezTo>
                    <a:pt x="255" y="520"/>
                    <a:pt x="255" y="520"/>
                    <a:pt x="255" y="519"/>
                  </a:cubicBezTo>
                  <a:close/>
                  <a:moveTo>
                    <a:pt x="254" y="501"/>
                  </a:moveTo>
                  <a:cubicBezTo>
                    <a:pt x="254" y="501"/>
                    <a:pt x="253" y="501"/>
                    <a:pt x="253" y="501"/>
                  </a:cubicBezTo>
                  <a:cubicBezTo>
                    <a:pt x="253" y="501"/>
                    <a:pt x="253" y="501"/>
                    <a:pt x="253" y="501"/>
                  </a:cubicBezTo>
                  <a:cubicBezTo>
                    <a:pt x="252" y="501"/>
                    <a:pt x="252" y="502"/>
                    <a:pt x="253" y="502"/>
                  </a:cubicBezTo>
                  <a:cubicBezTo>
                    <a:pt x="253" y="502"/>
                    <a:pt x="253" y="502"/>
                    <a:pt x="253" y="502"/>
                  </a:cubicBezTo>
                  <a:cubicBezTo>
                    <a:pt x="253" y="502"/>
                    <a:pt x="253" y="502"/>
                    <a:pt x="253" y="502"/>
                  </a:cubicBezTo>
                  <a:cubicBezTo>
                    <a:pt x="253" y="502"/>
                    <a:pt x="254" y="502"/>
                    <a:pt x="254" y="502"/>
                  </a:cubicBezTo>
                  <a:cubicBezTo>
                    <a:pt x="254" y="502"/>
                    <a:pt x="254" y="502"/>
                    <a:pt x="254" y="502"/>
                  </a:cubicBezTo>
                  <a:cubicBezTo>
                    <a:pt x="254" y="502"/>
                    <a:pt x="254" y="501"/>
                    <a:pt x="254" y="501"/>
                  </a:cubicBezTo>
                  <a:close/>
                  <a:moveTo>
                    <a:pt x="265" y="586"/>
                  </a:moveTo>
                  <a:cubicBezTo>
                    <a:pt x="265" y="585"/>
                    <a:pt x="265" y="585"/>
                    <a:pt x="265" y="585"/>
                  </a:cubicBezTo>
                  <a:cubicBezTo>
                    <a:pt x="265" y="585"/>
                    <a:pt x="264" y="586"/>
                    <a:pt x="264" y="586"/>
                  </a:cubicBezTo>
                  <a:cubicBezTo>
                    <a:pt x="264" y="586"/>
                    <a:pt x="264" y="586"/>
                    <a:pt x="264" y="586"/>
                  </a:cubicBezTo>
                  <a:cubicBezTo>
                    <a:pt x="264" y="586"/>
                    <a:pt x="264" y="585"/>
                    <a:pt x="263" y="585"/>
                  </a:cubicBezTo>
                  <a:cubicBezTo>
                    <a:pt x="263" y="585"/>
                    <a:pt x="262" y="586"/>
                    <a:pt x="262" y="586"/>
                  </a:cubicBezTo>
                  <a:cubicBezTo>
                    <a:pt x="262" y="587"/>
                    <a:pt x="262" y="587"/>
                    <a:pt x="262" y="588"/>
                  </a:cubicBezTo>
                  <a:cubicBezTo>
                    <a:pt x="262" y="588"/>
                    <a:pt x="262" y="588"/>
                    <a:pt x="263" y="588"/>
                  </a:cubicBezTo>
                  <a:cubicBezTo>
                    <a:pt x="263" y="588"/>
                    <a:pt x="263" y="588"/>
                    <a:pt x="263" y="588"/>
                  </a:cubicBezTo>
                  <a:cubicBezTo>
                    <a:pt x="263" y="588"/>
                    <a:pt x="263" y="588"/>
                    <a:pt x="263" y="588"/>
                  </a:cubicBezTo>
                  <a:cubicBezTo>
                    <a:pt x="263" y="589"/>
                    <a:pt x="264" y="589"/>
                    <a:pt x="264" y="589"/>
                  </a:cubicBezTo>
                  <a:cubicBezTo>
                    <a:pt x="264" y="589"/>
                    <a:pt x="265" y="589"/>
                    <a:pt x="265" y="588"/>
                  </a:cubicBezTo>
                  <a:cubicBezTo>
                    <a:pt x="265" y="588"/>
                    <a:pt x="265" y="588"/>
                    <a:pt x="265" y="588"/>
                  </a:cubicBezTo>
                  <a:cubicBezTo>
                    <a:pt x="265" y="587"/>
                    <a:pt x="265" y="587"/>
                    <a:pt x="265" y="587"/>
                  </a:cubicBezTo>
                  <a:cubicBezTo>
                    <a:pt x="265" y="586"/>
                    <a:pt x="265" y="586"/>
                    <a:pt x="265" y="586"/>
                  </a:cubicBezTo>
                  <a:close/>
                  <a:moveTo>
                    <a:pt x="298" y="628"/>
                  </a:moveTo>
                  <a:cubicBezTo>
                    <a:pt x="298" y="628"/>
                    <a:pt x="298" y="628"/>
                    <a:pt x="298" y="628"/>
                  </a:cubicBezTo>
                  <a:cubicBezTo>
                    <a:pt x="298" y="628"/>
                    <a:pt x="298" y="628"/>
                    <a:pt x="297" y="628"/>
                  </a:cubicBezTo>
                  <a:cubicBezTo>
                    <a:pt x="297" y="628"/>
                    <a:pt x="297" y="628"/>
                    <a:pt x="297" y="628"/>
                  </a:cubicBezTo>
                  <a:cubicBezTo>
                    <a:pt x="297" y="628"/>
                    <a:pt x="298" y="628"/>
                    <a:pt x="298" y="629"/>
                  </a:cubicBezTo>
                  <a:cubicBezTo>
                    <a:pt x="298" y="629"/>
                    <a:pt x="298" y="629"/>
                    <a:pt x="298" y="629"/>
                  </a:cubicBezTo>
                  <a:cubicBezTo>
                    <a:pt x="298" y="629"/>
                    <a:pt x="299" y="629"/>
                    <a:pt x="299" y="629"/>
                  </a:cubicBezTo>
                  <a:cubicBezTo>
                    <a:pt x="299" y="628"/>
                    <a:pt x="298" y="628"/>
                    <a:pt x="298" y="628"/>
                  </a:cubicBezTo>
                  <a:close/>
                  <a:moveTo>
                    <a:pt x="310" y="628"/>
                  </a:moveTo>
                  <a:cubicBezTo>
                    <a:pt x="311" y="628"/>
                    <a:pt x="311" y="628"/>
                    <a:pt x="312" y="628"/>
                  </a:cubicBezTo>
                  <a:cubicBezTo>
                    <a:pt x="312" y="628"/>
                    <a:pt x="312" y="629"/>
                    <a:pt x="312" y="629"/>
                  </a:cubicBezTo>
                  <a:cubicBezTo>
                    <a:pt x="312" y="629"/>
                    <a:pt x="312" y="629"/>
                    <a:pt x="312" y="629"/>
                  </a:cubicBezTo>
                  <a:cubicBezTo>
                    <a:pt x="312" y="629"/>
                    <a:pt x="313" y="629"/>
                    <a:pt x="313" y="628"/>
                  </a:cubicBezTo>
                  <a:cubicBezTo>
                    <a:pt x="313" y="628"/>
                    <a:pt x="313" y="627"/>
                    <a:pt x="313" y="627"/>
                  </a:cubicBezTo>
                  <a:cubicBezTo>
                    <a:pt x="314" y="627"/>
                    <a:pt x="314" y="627"/>
                    <a:pt x="313" y="626"/>
                  </a:cubicBezTo>
                  <a:cubicBezTo>
                    <a:pt x="313" y="626"/>
                    <a:pt x="313" y="626"/>
                    <a:pt x="313" y="626"/>
                  </a:cubicBezTo>
                  <a:cubicBezTo>
                    <a:pt x="312" y="626"/>
                    <a:pt x="312" y="627"/>
                    <a:pt x="311" y="626"/>
                  </a:cubicBezTo>
                  <a:cubicBezTo>
                    <a:pt x="311" y="626"/>
                    <a:pt x="311" y="626"/>
                    <a:pt x="311" y="626"/>
                  </a:cubicBezTo>
                  <a:cubicBezTo>
                    <a:pt x="310" y="626"/>
                    <a:pt x="309" y="625"/>
                    <a:pt x="308" y="625"/>
                  </a:cubicBezTo>
                  <a:cubicBezTo>
                    <a:pt x="308" y="625"/>
                    <a:pt x="307" y="626"/>
                    <a:pt x="307" y="626"/>
                  </a:cubicBezTo>
                  <a:cubicBezTo>
                    <a:pt x="307" y="626"/>
                    <a:pt x="306" y="626"/>
                    <a:pt x="305" y="626"/>
                  </a:cubicBezTo>
                  <a:cubicBezTo>
                    <a:pt x="305" y="626"/>
                    <a:pt x="305" y="627"/>
                    <a:pt x="305" y="627"/>
                  </a:cubicBezTo>
                  <a:cubicBezTo>
                    <a:pt x="305" y="627"/>
                    <a:pt x="305" y="627"/>
                    <a:pt x="305" y="627"/>
                  </a:cubicBezTo>
                  <a:cubicBezTo>
                    <a:pt x="306" y="627"/>
                    <a:pt x="306" y="628"/>
                    <a:pt x="306" y="629"/>
                  </a:cubicBezTo>
                  <a:cubicBezTo>
                    <a:pt x="306" y="629"/>
                    <a:pt x="306" y="629"/>
                    <a:pt x="307" y="629"/>
                  </a:cubicBezTo>
                  <a:cubicBezTo>
                    <a:pt x="307" y="628"/>
                    <a:pt x="307" y="628"/>
                    <a:pt x="307" y="628"/>
                  </a:cubicBezTo>
                  <a:cubicBezTo>
                    <a:pt x="308" y="628"/>
                    <a:pt x="308" y="628"/>
                    <a:pt x="309" y="628"/>
                  </a:cubicBezTo>
                  <a:cubicBezTo>
                    <a:pt x="309" y="629"/>
                    <a:pt x="310" y="628"/>
                    <a:pt x="310" y="628"/>
                  </a:cubicBezTo>
                  <a:close/>
                  <a:moveTo>
                    <a:pt x="305" y="629"/>
                  </a:moveTo>
                  <a:cubicBezTo>
                    <a:pt x="305" y="628"/>
                    <a:pt x="304" y="628"/>
                    <a:pt x="304" y="628"/>
                  </a:cubicBezTo>
                  <a:cubicBezTo>
                    <a:pt x="304" y="628"/>
                    <a:pt x="304" y="629"/>
                    <a:pt x="304" y="629"/>
                  </a:cubicBezTo>
                  <a:cubicBezTo>
                    <a:pt x="304" y="629"/>
                    <a:pt x="304" y="629"/>
                    <a:pt x="304" y="629"/>
                  </a:cubicBezTo>
                  <a:cubicBezTo>
                    <a:pt x="303" y="629"/>
                    <a:pt x="303" y="629"/>
                    <a:pt x="303" y="629"/>
                  </a:cubicBezTo>
                  <a:cubicBezTo>
                    <a:pt x="303" y="630"/>
                    <a:pt x="303" y="630"/>
                    <a:pt x="303" y="630"/>
                  </a:cubicBezTo>
                  <a:cubicBezTo>
                    <a:pt x="303" y="630"/>
                    <a:pt x="303" y="630"/>
                    <a:pt x="303" y="630"/>
                  </a:cubicBezTo>
                  <a:cubicBezTo>
                    <a:pt x="303" y="630"/>
                    <a:pt x="303" y="630"/>
                    <a:pt x="303" y="631"/>
                  </a:cubicBezTo>
                  <a:cubicBezTo>
                    <a:pt x="303" y="631"/>
                    <a:pt x="303" y="631"/>
                    <a:pt x="303" y="631"/>
                  </a:cubicBezTo>
                  <a:cubicBezTo>
                    <a:pt x="304" y="631"/>
                    <a:pt x="304" y="631"/>
                    <a:pt x="304" y="630"/>
                  </a:cubicBezTo>
                  <a:cubicBezTo>
                    <a:pt x="304" y="630"/>
                    <a:pt x="304" y="630"/>
                    <a:pt x="304" y="630"/>
                  </a:cubicBezTo>
                  <a:cubicBezTo>
                    <a:pt x="305" y="630"/>
                    <a:pt x="305" y="629"/>
                    <a:pt x="305" y="629"/>
                  </a:cubicBezTo>
                  <a:cubicBezTo>
                    <a:pt x="305" y="629"/>
                    <a:pt x="305" y="629"/>
                    <a:pt x="305" y="629"/>
                  </a:cubicBezTo>
                  <a:cubicBezTo>
                    <a:pt x="305" y="629"/>
                    <a:pt x="305" y="629"/>
                    <a:pt x="305" y="629"/>
                  </a:cubicBezTo>
                  <a:close/>
                  <a:moveTo>
                    <a:pt x="303" y="625"/>
                  </a:moveTo>
                  <a:cubicBezTo>
                    <a:pt x="304" y="625"/>
                    <a:pt x="304" y="623"/>
                    <a:pt x="302" y="624"/>
                  </a:cubicBezTo>
                  <a:cubicBezTo>
                    <a:pt x="302" y="624"/>
                    <a:pt x="301" y="624"/>
                    <a:pt x="300" y="624"/>
                  </a:cubicBezTo>
                  <a:cubicBezTo>
                    <a:pt x="300" y="625"/>
                    <a:pt x="300" y="624"/>
                    <a:pt x="300" y="624"/>
                  </a:cubicBezTo>
                  <a:cubicBezTo>
                    <a:pt x="299" y="623"/>
                    <a:pt x="299" y="623"/>
                    <a:pt x="298" y="623"/>
                  </a:cubicBezTo>
                  <a:cubicBezTo>
                    <a:pt x="297" y="623"/>
                    <a:pt x="297" y="622"/>
                    <a:pt x="296" y="622"/>
                  </a:cubicBezTo>
                  <a:cubicBezTo>
                    <a:pt x="295" y="622"/>
                    <a:pt x="294" y="622"/>
                    <a:pt x="293" y="623"/>
                  </a:cubicBezTo>
                  <a:cubicBezTo>
                    <a:pt x="292" y="623"/>
                    <a:pt x="291" y="623"/>
                    <a:pt x="291" y="622"/>
                  </a:cubicBezTo>
                  <a:cubicBezTo>
                    <a:pt x="290" y="622"/>
                    <a:pt x="290" y="622"/>
                    <a:pt x="289" y="622"/>
                  </a:cubicBezTo>
                  <a:cubicBezTo>
                    <a:pt x="289" y="622"/>
                    <a:pt x="289" y="622"/>
                    <a:pt x="289" y="622"/>
                  </a:cubicBezTo>
                  <a:cubicBezTo>
                    <a:pt x="289" y="623"/>
                    <a:pt x="289" y="623"/>
                    <a:pt x="289" y="623"/>
                  </a:cubicBezTo>
                  <a:cubicBezTo>
                    <a:pt x="290" y="624"/>
                    <a:pt x="291" y="624"/>
                    <a:pt x="291" y="625"/>
                  </a:cubicBezTo>
                  <a:cubicBezTo>
                    <a:pt x="291" y="625"/>
                    <a:pt x="291" y="625"/>
                    <a:pt x="291" y="625"/>
                  </a:cubicBezTo>
                  <a:cubicBezTo>
                    <a:pt x="291" y="625"/>
                    <a:pt x="291" y="625"/>
                    <a:pt x="291" y="625"/>
                  </a:cubicBezTo>
                  <a:cubicBezTo>
                    <a:pt x="292" y="625"/>
                    <a:pt x="293" y="625"/>
                    <a:pt x="293" y="626"/>
                  </a:cubicBezTo>
                  <a:cubicBezTo>
                    <a:pt x="294" y="626"/>
                    <a:pt x="295" y="626"/>
                    <a:pt x="295" y="627"/>
                  </a:cubicBezTo>
                  <a:cubicBezTo>
                    <a:pt x="295" y="627"/>
                    <a:pt x="295" y="627"/>
                    <a:pt x="295" y="627"/>
                  </a:cubicBezTo>
                  <a:cubicBezTo>
                    <a:pt x="296" y="627"/>
                    <a:pt x="297" y="627"/>
                    <a:pt x="297" y="627"/>
                  </a:cubicBezTo>
                  <a:cubicBezTo>
                    <a:pt x="298" y="627"/>
                    <a:pt x="298" y="627"/>
                    <a:pt x="299" y="627"/>
                  </a:cubicBezTo>
                  <a:cubicBezTo>
                    <a:pt x="299" y="627"/>
                    <a:pt x="300" y="628"/>
                    <a:pt x="300" y="628"/>
                  </a:cubicBezTo>
                  <a:cubicBezTo>
                    <a:pt x="300" y="628"/>
                    <a:pt x="300" y="628"/>
                    <a:pt x="300" y="628"/>
                  </a:cubicBezTo>
                  <a:cubicBezTo>
                    <a:pt x="300" y="628"/>
                    <a:pt x="300" y="628"/>
                    <a:pt x="300" y="628"/>
                  </a:cubicBezTo>
                  <a:cubicBezTo>
                    <a:pt x="300" y="629"/>
                    <a:pt x="301" y="629"/>
                    <a:pt x="301" y="629"/>
                  </a:cubicBezTo>
                  <a:cubicBezTo>
                    <a:pt x="302" y="629"/>
                    <a:pt x="302" y="629"/>
                    <a:pt x="302" y="629"/>
                  </a:cubicBezTo>
                  <a:cubicBezTo>
                    <a:pt x="302" y="629"/>
                    <a:pt x="301" y="628"/>
                    <a:pt x="302" y="628"/>
                  </a:cubicBezTo>
                  <a:cubicBezTo>
                    <a:pt x="302" y="628"/>
                    <a:pt x="302" y="628"/>
                    <a:pt x="302" y="628"/>
                  </a:cubicBezTo>
                  <a:cubicBezTo>
                    <a:pt x="303" y="627"/>
                    <a:pt x="303" y="627"/>
                    <a:pt x="303" y="627"/>
                  </a:cubicBezTo>
                  <a:cubicBezTo>
                    <a:pt x="303" y="627"/>
                    <a:pt x="303" y="626"/>
                    <a:pt x="303" y="626"/>
                  </a:cubicBezTo>
                  <a:cubicBezTo>
                    <a:pt x="302" y="626"/>
                    <a:pt x="302" y="626"/>
                    <a:pt x="303" y="625"/>
                  </a:cubicBezTo>
                  <a:close/>
                  <a:moveTo>
                    <a:pt x="290" y="621"/>
                  </a:moveTo>
                  <a:cubicBezTo>
                    <a:pt x="290" y="621"/>
                    <a:pt x="290" y="621"/>
                    <a:pt x="290" y="621"/>
                  </a:cubicBezTo>
                  <a:cubicBezTo>
                    <a:pt x="291" y="621"/>
                    <a:pt x="291" y="621"/>
                    <a:pt x="292" y="621"/>
                  </a:cubicBezTo>
                  <a:cubicBezTo>
                    <a:pt x="292" y="621"/>
                    <a:pt x="292" y="621"/>
                    <a:pt x="292" y="621"/>
                  </a:cubicBezTo>
                  <a:cubicBezTo>
                    <a:pt x="292" y="621"/>
                    <a:pt x="293" y="621"/>
                    <a:pt x="293" y="621"/>
                  </a:cubicBezTo>
                  <a:cubicBezTo>
                    <a:pt x="293" y="621"/>
                    <a:pt x="294" y="620"/>
                    <a:pt x="293" y="620"/>
                  </a:cubicBezTo>
                  <a:cubicBezTo>
                    <a:pt x="292" y="620"/>
                    <a:pt x="291" y="619"/>
                    <a:pt x="290" y="619"/>
                  </a:cubicBezTo>
                  <a:cubicBezTo>
                    <a:pt x="290" y="619"/>
                    <a:pt x="290" y="619"/>
                    <a:pt x="289" y="619"/>
                  </a:cubicBezTo>
                  <a:cubicBezTo>
                    <a:pt x="287" y="619"/>
                    <a:pt x="287" y="618"/>
                    <a:pt x="285" y="618"/>
                  </a:cubicBezTo>
                  <a:cubicBezTo>
                    <a:pt x="284" y="617"/>
                    <a:pt x="282" y="618"/>
                    <a:pt x="281" y="616"/>
                  </a:cubicBezTo>
                  <a:cubicBezTo>
                    <a:pt x="281" y="616"/>
                    <a:pt x="280" y="615"/>
                    <a:pt x="279" y="615"/>
                  </a:cubicBezTo>
                  <a:cubicBezTo>
                    <a:pt x="279" y="615"/>
                    <a:pt x="278" y="615"/>
                    <a:pt x="278" y="616"/>
                  </a:cubicBezTo>
                  <a:cubicBezTo>
                    <a:pt x="278" y="617"/>
                    <a:pt x="279" y="617"/>
                    <a:pt x="279" y="617"/>
                  </a:cubicBezTo>
                  <a:cubicBezTo>
                    <a:pt x="279" y="618"/>
                    <a:pt x="280" y="619"/>
                    <a:pt x="280" y="619"/>
                  </a:cubicBezTo>
                  <a:cubicBezTo>
                    <a:pt x="281" y="619"/>
                    <a:pt x="281" y="619"/>
                    <a:pt x="281" y="619"/>
                  </a:cubicBezTo>
                  <a:cubicBezTo>
                    <a:pt x="283" y="618"/>
                    <a:pt x="283" y="619"/>
                    <a:pt x="284" y="620"/>
                  </a:cubicBezTo>
                  <a:cubicBezTo>
                    <a:pt x="284" y="620"/>
                    <a:pt x="285" y="620"/>
                    <a:pt x="285" y="620"/>
                  </a:cubicBezTo>
                  <a:cubicBezTo>
                    <a:pt x="285" y="620"/>
                    <a:pt x="285" y="620"/>
                    <a:pt x="285" y="620"/>
                  </a:cubicBezTo>
                  <a:cubicBezTo>
                    <a:pt x="286" y="620"/>
                    <a:pt x="287" y="620"/>
                    <a:pt x="288" y="620"/>
                  </a:cubicBezTo>
                  <a:cubicBezTo>
                    <a:pt x="288" y="620"/>
                    <a:pt x="288" y="620"/>
                    <a:pt x="288" y="620"/>
                  </a:cubicBezTo>
                  <a:cubicBezTo>
                    <a:pt x="289" y="621"/>
                    <a:pt x="289" y="621"/>
                    <a:pt x="290" y="621"/>
                  </a:cubicBezTo>
                  <a:cubicBezTo>
                    <a:pt x="290" y="621"/>
                    <a:pt x="290" y="621"/>
                    <a:pt x="290" y="621"/>
                  </a:cubicBezTo>
                  <a:close/>
                  <a:moveTo>
                    <a:pt x="285" y="623"/>
                  </a:moveTo>
                  <a:cubicBezTo>
                    <a:pt x="285" y="622"/>
                    <a:pt x="285" y="622"/>
                    <a:pt x="284" y="622"/>
                  </a:cubicBezTo>
                  <a:cubicBezTo>
                    <a:pt x="284" y="622"/>
                    <a:pt x="284" y="622"/>
                    <a:pt x="284" y="623"/>
                  </a:cubicBezTo>
                  <a:cubicBezTo>
                    <a:pt x="284" y="623"/>
                    <a:pt x="284" y="623"/>
                    <a:pt x="284" y="623"/>
                  </a:cubicBezTo>
                  <a:cubicBezTo>
                    <a:pt x="285" y="623"/>
                    <a:pt x="285" y="623"/>
                    <a:pt x="285" y="623"/>
                  </a:cubicBezTo>
                  <a:cubicBezTo>
                    <a:pt x="285" y="623"/>
                    <a:pt x="285" y="623"/>
                    <a:pt x="285" y="623"/>
                  </a:cubicBezTo>
                  <a:cubicBezTo>
                    <a:pt x="285" y="623"/>
                    <a:pt x="285" y="623"/>
                    <a:pt x="285" y="623"/>
                  </a:cubicBezTo>
                  <a:close/>
                  <a:moveTo>
                    <a:pt x="315" y="637"/>
                  </a:moveTo>
                  <a:cubicBezTo>
                    <a:pt x="315" y="637"/>
                    <a:pt x="315" y="637"/>
                    <a:pt x="315" y="637"/>
                  </a:cubicBezTo>
                  <a:cubicBezTo>
                    <a:pt x="315" y="637"/>
                    <a:pt x="315" y="637"/>
                    <a:pt x="315" y="637"/>
                  </a:cubicBezTo>
                  <a:cubicBezTo>
                    <a:pt x="314" y="637"/>
                    <a:pt x="314" y="637"/>
                    <a:pt x="314" y="637"/>
                  </a:cubicBezTo>
                  <a:cubicBezTo>
                    <a:pt x="314" y="637"/>
                    <a:pt x="314" y="637"/>
                    <a:pt x="314" y="637"/>
                  </a:cubicBezTo>
                  <a:cubicBezTo>
                    <a:pt x="314" y="637"/>
                    <a:pt x="314" y="638"/>
                    <a:pt x="314" y="638"/>
                  </a:cubicBezTo>
                  <a:cubicBezTo>
                    <a:pt x="314" y="638"/>
                    <a:pt x="314" y="638"/>
                    <a:pt x="314" y="638"/>
                  </a:cubicBezTo>
                  <a:cubicBezTo>
                    <a:pt x="315" y="638"/>
                    <a:pt x="315" y="638"/>
                    <a:pt x="315" y="638"/>
                  </a:cubicBezTo>
                  <a:cubicBezTo>
                    <a:pt x="315" y="638"/>
                    <a:pt x="315" y="638"/>
                    <a:pt x="315" y="638"/>
                  </a:cubicBezTo>
                  <a:cubicBezTo>
                    <a:pt x="315" y="638"/>
                    <a:pt x="315" y="638"/>
                    <a:pt x="315" y="638"/>
                  </a:cubicBezTo>
                  <a:cubicBezTo>
                    <a:pt x="315" y="638"/>
                    <a:pt x="316" y="638"/>
                    <a:pt x="315" y="638"/>
                  </a:cubicBezTo>
                  <a:cubicBezTo>
                    <a:pt x="315" y="638"/>
                    <a:pt x="315" y="637"/>
                    <a:pt x="315" y="637"/>
                  </a:cubicBezTo>
                  <a:cubicBezTo>
                    <a:pt x="315" y="637"/>
                    <a:pt x="315" y="637"/>
                    <a:pt x="315" y="637"/>
                  </a:cubicBezTo>
                  <a:close/>
                  <a:moveTo>
                    <a:pt x="349" y="640"/>
                  </a:moveTo>
                  <a:cubicBezTo>
                    <a:pt x="349" y="640"/>
                    <a:pt x="349" y="641"/>
                    <a:pt x="349" y="641"/>
                  </a:cubicBezTo>
                  <a:cubicBezTo>
                    <a:pt x="349" y="642"/>
                    <a:pt x="349" y="642"/>
                    <a:pt x="350" y="642"/>
                  </a:cubicBezTo>
                  <a:cubicBezTo>
                    <a:pt x="350" y="642"/>
                    <a:pt x="350" y="642"/>
                    <a:pt x="350" y="642"/>
                  </a:cubicBezTo>
                  <a:cubicBezTo>
                    <a:pt x="350" y="642"/>
                    <a:pt x="351" y="642"/>
                    <a:pt x="351" y="641"/>
                  </a:cubicBezTo>
                  <a:cubicBezTo>
                    <a:pt x="351" y="641"/>
                    <a:pt x="351" y="641"/>
                    <a:pt x="351" y="640"/>
                  </a:cubicBezTo>
                  <a:cubicBezTo>
                    <a:pt x="351" y="640"/>
                    <a:pt x="351" y="640"/>
                    <a:pt x="351" y="640"/>
                  </a:cubicBezTo>
                  <a:cubicBezTo>
                    <a:pt x="351" y="640"/>
                    <a:pt x="351" y="640"/>
                    <a:pt x="351" y="640"/>
                  </a:cubicBezTo>
                  <a:cubicBezTo>
                    <a:pt x="351" y="639"/>
                    <a:pt x="350" y="639"/>
                    <a:pt x="349" y="640"/>
                  </a:cubicBezTo>
                  <a:close/>
                  <a:moveTo>
                    <a:pt x="348" y="642"/>
                  </a:moveTo>
                  <a:cubicBezTo>
                    <a:pt x="347" y="642"/>
                    <a:pt x="347" y="642"/>
                    <a:pt x="347" y="643"/>
                  </a:cubicBezTo>
                  <a:cubicBezTo>
                    <a:pt x="347" y="643"/>
                    <a:pt x="347" y="644"/>
                    <a:pt x="348" y="643"/>
                  </a:cubicBezTo>
                  <a:cubicBezTo>
                    <a:pt x="348" y="643"/>
                    <a:pt x="348" y="643"/>
                    <a:pt x="348" y="643"/>
                  </a:cubicBezTo>
                  <a:cubicBezTo>
                    <a:pt x="348" y="643"/>
                    <a:pt x="348" y="643"/>
                    <a:pt x="348" y="643"/>
                  </a:cubicBezTo>
                  <a:cubicBezTo>
                    <a:pt x="349" y="642"/>
                    <a:pt x="349" y="642"/>
                    <a:pt x="348" y="642"/>
                  </a:cubicBezTo>
                  <a:close/>
                  <a:moveTo>
                    <a:pt x="314" y="620"/>
                  </a:moveTo>
                  <a:cubicBezTo>
                    <a:pt x="314" y="621"/>
                    <a:pt x="314" y="621"/>
                    <a:pt x="314" y="621"/>
                  </a:cubicBezTo>
                  <a:cubicBezTo>
                    <a:pt x="314" y="622"/>
                    <a:pt x="314" y="622"/>
                    <a:pt x="314" y="622"/>
                  </a:cubicBezTo>
                  <a:cubicBezTo>
                    <a:pt x="315" y="623"/>
                    <a:pt x="314" y="623"/>
                    <a:pt x="314" y="624"/>
                  </a:cubicBezTo>
                  <a:cubicBezTo>
                    <a:pt x="314" y="624"/>
                    <a:pt x="314" y="624"/>
                    <a:pt x="314" y="624"/>
                  </a:cubicBezTo>
                  <a:cubicBezTo>
                    <a:pt x="315" y="625"/>
                    <a:pt x="315" y="625"/>
                    <a:pt x="315" y="625"/>
                  </a:cubicBezTo>
                  <a:cubicBezTo>
                    <a:pt x="315" y="625"/>
                    <a:pt x="315" y="625"/>
                    <a:pt x="315" y="625"/>
                  </a:cubicBezTo>
                  <a:cubicBezTo>
                    <a:pt x="315" y="625"/>
                    <a:pt x="315" y="625"/>
                    <a:pt x="316" y="625"/>
                  </a:cubicBezTo>
                  <a:cubicBezTo>
                    <a:pt x="317" y="625"/>
                    <a:pt x="317" y="626"/>
                    <a:pt x="318" y="625"/>
                  </a:cubicBezTo>
                  <a:cubicBezTo>
                    <a:pt x="318" y="625"/>
                    <a:pt x="318" y="625"/>
                    <a:pt x="318" y="625"/>
                  </a:cubicBezTo>
                  <a:cubicBezTo>
                    <a:pt x="318" y="625"/>
                    <a:pt x="318" y="625"/>
                    <a:pt x="318" y="624"/>
                  </a:cubicBezTo>
                  <a:cubicBezTo>
                    <a:pt x="317" y="624"/>
                    <a:pt x="316" y="624"/>
                    <a:pt x="317" y="624"/>
                  </a:cubicBezTo>
                  <a:cubicBezTo>
                    <a:pt x="317" y="624"/>
                    <a:pt x="318" y="623"/>
                    <a:pt x="318" y="623"/>
                  </a:cubicBezTo>
                  <a:cubicBezTo>
                    <a:pt x="318" y="623"/>
                    <a:pt x="317" y="623"/>
                    <a:pt x="317" y="622"/>
                  </a:cubicBezTo>
                  <a:cubicBezTo>
                    <a:pt x="317" y="622"/>
                    <a:pt x="316" y="621"/>
                    <a:pt x="316" y="620"/>
                  </a:cubicBezTo>
                  <a:cubicBezTo>
                    <a:pt x="316" y="620"/>
                    <a:pt x="316" y="618"/>
                    <a:pt x="315" y="618"/>
                  </a:cubicBezTo>
                  <a:cubicBezTo>
                    <a:pt x="315" y="618"/>
                    <a:pt x="314" y="619"/>
                    <a:pt x="314" y="619"/>
                  </a:cubicBezTo>
                  <a:cubicBezTo>
                    <a:pt x="314" y="620"/>
                    <a:pt x="315" y="620"/>
                    <a:pt x="314" y="620"/>
                  </a:cubicBezTo>
                  <a:cubicBezTo>
                    <a:pt x="314" y="620"/>
                    <a:pt x="314" y="620"/>
                    <a:pt x="314" y="620"/>
                  </a:cubicBezTo>
                  <a:close/>
                  <a:moveTo>
                    <a:pt x="280" y="606"/>
                  </a:moveTo>
                  <a:cubicBezTo>
                    <a:pt x="280" y="606"/>
                    <a:pt x="280" y="607"/>
                    <a:pt x="280" y="607"/>
                  </a:cubicBezTo>
                  <a:cubicBezTo>
                    <a:pt x="280" y="607"/>
                    <a:pt x="280" y="607"/>
                    <a:pt x="281" y="607"/>
                  </a:cubicBezTo>
                  <a:cubicBezTo>
                    <a:pt x="281" y="607"/>
                    <a:pt x="281" y="607"/>
                    <a:pt x="281" y="607"/>
                  </a:cubicBezTo>
                  <a:cubicBezTo>
                    <a:pt x="281" y="607"/>
                    <a:pt x="281" y="607"/>
                    <a:pt x="281" y="606"/>
                  </a:cubicBezTo>
                  <a:cubicBezTo>
                    <a:pt x="281" y="606"/>
                    <a:pt x="281" y="606"/>
                    <a:pt x="280" y="606"/>
                  </a:cubicBezTo>
                  <a:close/>
                  <a:moveTo>
                    <a:pt x="347" y="636"/>
                  </a:moveTo>
                  <a:cubicBezTo>
                    <a:pt x="348" y="636"/>
                    <a:pt x="350" y="636"/>
                    <a:pt x="350" y="635"/>
                  </a:cubicBezTo>
                  <a:cubicBezTo>
                    <a:pt x="350" y="634"/>
                    <a:pt x="349" y="634"/>
                    <a:pt x="349" y="633"/>
                  </a:cubicBezTo>
                  <a:cubicBezTo>
                    <a:pt x="348" y="633"/>
                    <a:pt x="348" y="632"/>
                    <a:pt x="348" y="632"/>
                  </a:cubicBezTo>
                  <a:cubicBezTo>
                    <a:pt x="348" y="632"/>
                    <a:pt x="347" y="632"/>
                    <a:pt x="347" y="632"/>
                  </a:cubicBezTo>
                  <a:cubicBezTo>
                    <a:pt x="346" y="632"/>
                    <a:pt x="345" y="632"/>
                    <a:pt x="345" y="632"/>
                  </a:cubicBezTo>
                  <a:cubicBezTo>
                    <a:pt x="344" y="632"/>
                    <a:pt x="343" y="632"/>
                    <a:pt x="343" y="632"/>
                  </a:cubicBezTo>
                  <a:cubicBezTo>
                    <a:pt x="342" y="633"/>
                    <a:pt x="341" y="632"/>
                    <a:pt x="340" y="632"/>
                  </a:cubicBezTo>
                  <a:cubicBezTo>
                    <a:pt x="339" y="632"/>
                    <a:pt x="339" y="633"/>
                    <a:pt x="339" y="633"/>
                  </a:cubicBezTo>
                  <a:cubicBezTo>
                    <a:pt x="339" y="633"/>
                    <a:pt x="338" y="633"/>
                    <a:pt x="338" y="633"/>
                  </a:cubicBezTo>
                  <a:cubicBezTo>
                    <a:pt x="338" y="633"/>
                    <a:pt x="337" y="633"/>
                    <a:pt x="337" y="634"/>
                  </a:cubicBezTo>
                  <a:cubicBezTo>
                    <a:pt x="336" y="634"/>
                    <a:pt x="335" y="635"/>
                    <a:pt x="334" y="635"/>
                  </a:cubicBezTo>
                  <a:cubicBezTo>
                    <a:pt x="333" y="635"/>
                    <a:pt x="333" y="635"/>
                    <a:pt x="332" y="635"/>
                  </a:cubicBezTo>
                  <a:cubicBezTo>
                    <a:pt x="332" y="635"/>
                    <a:pt x="331" y="635"/>
                    <a:pt x="330" y="635"/>
                  </a:cubicBezTo>
                  <a:cubicBezTo>
                    <a:pt x="329" y="635"/>
                    <a:pt x="327" y="635"/>
                    <a:pt x="327" y="636"/>
                  </a:cubicBezTo>
                  <a:cubicBezTo>
                    <a:pt x="327" y="636"/>
                    <a:pt x="328" y="637"/>
                    <a:pt x="328" y="637"/>
                  </a:cubicBezTo>
                  <a:cubicBezTo>
                    <a:pt x="328" y="637"/>
                    <a:pt x="328" y="636"/>
                    <a:pt x="328" y="636"/>
                  </a:cubicBezTo>
                  <a:cubicBezTo>
                    <a:pt x="329" y="636"/>
                    <a:pt x="329" y="636"/>
                    <a:pt x="329" y="636"/>
                  </a:cubicBezTo>
                  <a:cubicBezTo>
                    <a:pt x="329" y="637"/>
                    <a:pt x="330" y="637"/>
                    <a:pt x="330" y="637"/>
                  </a:cubicBezTo>
                  <a:cubicBezTo>
                    <a:pt x="329" y="637"/>
                    <a:pt x="329" y="637"/>
                    <a:pt x="329" y="637"/>
                  </a:cubicBezTo>
                  <a:cubicBezTo>
                    <a:pt x="327" y="637"/>
                    <a:pt x="326" y="638"/>
                    <a:pt x="326" y="639"/>
                  </a:cubicBezTo>
                  <a:cubicBezTo>
                    <a:pt x="327" y="639"/>
                    <a:pt x="327" y="640"/>
                    <a:pt x="327" y="640"/>
                  </a:cubicBezTo>
                  <a:cubicBezTo>
                    <a:pt x="327" y="639"/>
                    <a:pt x="328" y="639"/>
                    <a:pt x="328" y="640"/>
                  </a:cubicBezTo>
                  <a:cubicBezTo>
                    <a:pt x="329" y="640"/>
                    <a:pt x="329" y="640"/>
                    <a:pt x="330" y="640"/>
                  </a:cubicBezTo>
                  <a:cubicBezTo>
                    <a:pt x="330" y="640"/>
                    <a:pt x="330" y="640"/>
                    <a:pt x="330" y="641"/>
                  </a:cubicBezTo>
                  <a:cubicBezTo>
                    <a:pt x="331" y="641"/>
                    <a:pt x="331" y="641"/>
                    <a:pt x="331" y="640"/>
                  </a:cubicBezTo>
                  <a:cubicBezTo>
                    <a:pt x="332" y="639"/>
                    <a:pt x="333" y="642"/>
                    <a:pt x="334" y="641"/>
                  </a:cubicBezTo>
                  <a:cubicBezTo>
                    <a:pt x="334" y="640"/>
                    <a:pt x="334" y="640"/>
                    <a:pt x="334" y="640"/>
                  </a:cubicBezTo>
                  <a:cubicBezTo>
                    <a:pt x="334" y="640"/>
                    <a:pt x="334" y="639"/>
                    <a:pt x="334" y="639"/>
                  </a:cubicBezTo>
                  <a:cubicBezTo>
                    <a:pt x="333" y="639"/>
                    <a:pt x="333" y="639"/>
                    <a:pt x="333" y="639"/>
                  </a:cubicBezTo>
                  <a:cubicBezTo>
                    <a:pt x="333" y="638"/>
                    <a:pt x="333" y="638"/>
                    <a:pt x="333" y="638"/>
                  </a:cubicBezTo>
                  <a:cubicBezTo>
                    <a:pt x="334" y="638"/>
                    <a:pt x="336" y="638"/>
                    <a:pt x="337" y="639"/>
                  </a:cubicBezTo>
                  <a:cubicBezTo>
                    <a:pt x="337" y="640"/>
                    <a:pt x="337" y="640"/>
                    <a:pt x="338" y="640"/>
                  </a:cubicBezTo>
                  <a:cubicBezTo>
                    <a:pt x="338" y="640"/>
                    <a:pt x="339" y="639"/>
                    <a:pt x="339" y="639"/>
                  </a:cubicBezTo>
                  <a:cubicBezTo>
                    <a:pt x="339" y="639"/>
                    <a:pt x="341" y="640"/>
                    <a:pt x="341" y="641"/>
                  </a:cubicBezTo>
                  <a:cubicBezTo>
                    <a:pt x="342" y="641"/>
                    <a:pt x="343" y="641"/>
                    <a:pt x="342" y="640"/>
                  </a:cubicBezTo>
                  <a:cubicBezTo>
                    <a:pt x="342" y="639"/>
                    <a:pt x="342" y="639"/>
                    <a:pt x="341" y="639"/>
                  </a:cubicBezTo>
                  <a:cubicBezTo>
                    <a:pt x="341" y="638"/>
                    <a:pt x="341" y="638"/>
                    <a:pt x="340" y="638"/>
                  </a:cubicBezTo>
                  <a:cubicBezTo>
                    <a:pt x="340" y="638"/>
                    <a:pt x="340" y="638"/>
                    <a:pt x="340" y="638"/>
                  </a:cubicBezTo>
                  <a:cubicBezTo>
                    <a:pt x="339" y="637"/>
                    <a:pt x="339" y="637"/>
                    <a:pt x="338" y="637"/>
                  </a:cubicBezTo>
                  <a:cubicBezTo>
                    <a:pt x="337" y="637"/>
                    <a:pt x="336" y="637"/>
                    <a:pt x="335" y="637"/>
                  </a:cubicBezTo>
                  <a:cubicBezTo>
                    <a:pt x="333" y="636"/>
                    <a:pt x="336" y="636"/>
                    <a:pt x="337" y="635"/>
                  </a:cubicBezTo>
                  <a:cubicBezTo>
                    <a:pt x="338" y="635"/>
                    <a:pt x="338" y="635"/>
                    <a:pt x="338" y="635"/>
                  </a:cubicBezTo>
                  <a:cubicBezTo>
                    <a:pt x="338" y="633"/>
                    <a:pt x="342" y="635"/>
                    <a:pt x="342" y="635"/>
                  </a:cubicBezTo>
                  <a:cubicBezTo>
                    <a:pt x="342" y="636"/>
                    <a:pt x="343" y="636"/>
                    <a:pt x="343" y="636"/>
                  </a:cubicBezTo>
                  <a:cubicBezTo>
                    <a:pt x="344" y="636"/>
                    <a:pt x="345" y="636"/>
                    <a:pt x="345" y="636"/>
                  </a:cubicBezTo>
                  <a:cubicBezTo>
                    <a:pt x="345" y="636"/>
                    <a:pt x="346" y="635"/>
                    <a:pt x="346" y="635"/>
                  </a:cubicBezTo>
                  <a:cubicBezTo>
                    <a:pt x="347" y="635"/>
                    <a:pt x="347" y="636"/>
                    <a:pt x="347" y="636"/>
                  </a:cubicBezTo>
                  <a:cubicBezTo>
                    <a:pt x="347" y="636"/>
                    <a:pt x="347" y="636"/>
                    <a:pt x="347" y="636"/>
                  </a:cubicBezTo>
                  <a:close/>
                  <a:moveTo>
                    <a:pt x="315" y="635"/>
                  </a:moveTo>
                  <a:cubicBezTo>
                    <a:pt x="314" y="635"/>
                    <a:pt x="314" y="635"/>
                    <a:pt x="314" y="635"/>
                  </a:cubicBezTo>
                  <a:cubicBezTo>
                    <a:pt x="314" y="635"/>
                    <a:pt x="314" y="635"/>
                    <a:pt x="314" y="635"/>
                  </a:cubicBezTo>
                  <a:cubicBezTo>
                    <a:pt x="314" y="635"/>
                    <a:pt x="313" y="635"/>
                    <a:pt x="313" y="635"/>
                  </a:cubicBezTo>
                  <a:cubicBezTo>
                    <a:pt x="313" y="635"/>
                    <a:pt x="313" y="635"/>
                    <a:pt x="313" y="636"/>
                  </a:cubicBezTo>
                  <a:cubicBezTo>
                    <a:pt x="314" y="636"/>
                    <a:pt x="314" y="636"/>
                    <a:pt x="314" y="636"/>
                  </a:cubicBezTo>
                  <a:cubicBezTo>
                    <a:pt x="314" y="636"/>
                    <a:pt x="315" y="636"/>
                    <a:pt x="315" y="635"/>
                  </a:cubicBezTo>
                  <a:close/>
                  <a:moveTo>
                    <a:pt x="276" y="609"/>
                  </a:moveTo>
                  <a:cubicBezTo>
                    <a:pt x="277" y="608"/>
                    <a:pt x="276" y="607"/>
                    <a:pt x="276" y="607"/>
                  </a:cubicBezTo>
                  <a:cubicBezTo>
                    <a:pt x="276" y="607"/>
                    <a:pt x="276" y="607"/>
                    <a:pt x="276" y="607"/>
                  </a:cubicBezTo>
                  <a:cubicBezTo>
                    <a:pt x="276" y="607"/>
                    <a:pt x="276" y="607"/>
                    <a:pt x="276" y="607"/>
                  </a:cubicBezTo>
                  <a:cubicBezTo>
                    <a:pt x="275" y="607"/>
                    <a:pt x="275" y="607"/>
                    <a:pt x="275" y="607"/>
                  </a:cubicBezTo>
                  <a:cubicBezTo>
                    <a:pt x="275" y="608"/>
                    <a:pt x="275" y="608"/>
                    <a:pt x="275" y="609"/>
                  </a:cubicBezTo>
                  <a:cubicBezTo>
                    <a:pt x="275" y="609"/>
                    <a:pt x="275" y="609"/>
                    <a:pt x="275" y="609"/>
                  </a:cubicBezTo>
                  <a:cubicBezTo>
                    <a:pt x="275" y="610"/>
                    <a:pt x="275" y="610"/>
                    <a:pt x="275" y="610"/>
                  </a:cubicBezTo>
                  <a:cubicBezTo>
                    <a:pt x="275" y="610"/>
                    <a:pt x="276" y="610"/>
                    <a:pt x="276" y="610"/>
                  </a:cubicBezTo>
                  <a:cubicBezTo>
                    <a:pt x="276" y="610"/>
                    <a:pt x="276" y="610"/>
                    <a:pt x="276" y="609"/>
                  </a:cubicBezTo>
                  <a:cubicBezTo>
                    <a:pt x="276" y="609"/>
                    <a:pt x="276" y="609"/>
                    <a:pt x="276" y="609"/>
                  </a:cubicBezTo>
                  <a:cubicBezTo>
                    <a:pt x="277" y="609"/>
                    <a:pt x="277" y="609"/>
                    <a:pt x="276" y="609"/>
                  </a:cubicBezTo>
                  <a:cubicBezTo>
                    <a:pt x="276" y="609"/>
                    <a:pt x="276" y="609"/>
                    <a:pt x="276" y="609"/>
                  </a:cubicBezTo>
                  <a:close/>
                  <a:moveTo>
                    <a:pt x="267" y="583"/>
                  </a:moveTo>
                  <a:cubicBezTo>
                    <a:pt x="267" y="583"/>
                    <a:pt x="267" y="583"/>
                    <a:pt x="267" y="583"/>
                  </a:cubicBezTo>
                  <a:cubicBezTo>
                    <a:pt x="267" y="583"/>
                    <a:pt x="267" y="583"/>
                    <a:pt x="267" y="583"/>
                  </a:cubicBezTo>
                  <a:cubicBezTo>
                    <a:pt x="268" y="583"/>
                    <a:pt x="267" y="582"/>
                    <a:pt x="267" y="582"/>
                  </a:cubicBezTo>
                  <a:cubicBezTo>
                    <a:pt x="267" y="581"/>
                    <a:pt x="267" y="581"/>
                    <a:pt x="267" y="581"/>
                  </a:cubicBezTo>
                  <a:cubicBezTo>
                    <a:pt x="267" y="581"/>
                    <a:pt x="267" y="580"/>
                    <a:pt x="266" y="580"/>
                  </a:cubicBezTo>
                  <a:cubicBezTo>
                    <a:pt x="266" y="580"/>
                    <a:pt x="266" y="580"/>
                    <a:pt x="266" y="580"/>
                  </a:cubicBezTo>
                  <a:cubicBezTo>
                    <a:pt x="266" y="579"/>
                    <a:pt x="266" y="579"/>
                    <a:pt x="266" y="578"/>
                  </a:cubicBezTo>
                  <a:cubicBezTo>
                    <a:pt x="265" y="577"/>
                    <a:pt x="266" y="577"/>
                    <a:pt x="266" y="576"/>
                  </a:cubicBezTo>
                  <a:cubicBezTo>
                    <a:pt x="266" y="574"/>
                    <a:pt x="264" y="574"/>
                    <a:pt x="264" y="572"/>
                  </a:cubicBezTo>
                  <a:cubicBezTo>
                    <a:pt x="264" y="571"/>
                    <a:pt x="263" y="571"/>
                    <a:pt x="263" y="570"/>
                  </a:cubicBezTo>
                  <a:cubicBezTo>
                    <a:pt x="262" y="570"/>
                    <a:pt x="261" y="570"/>
                    <a:pt x="260" y="570"/>
                  </a:cubicBezTo>
                  <a:cubicBezTo>
                    <a:pt x="260" y="570"/>
                    <a:pt x="259" y="571"/>
                    <a:pt x="259" y="571"/>
                  </a:cubicBezTo>
                  <a:cubicBezTo>
                    <a:pt x="259" y="572"/>
                    <a:pt x="260" y="573"/>
                    <a:pt x="260" y="573"/>
                  </a:cubicBezTo>
                  <a:cubicBezTo>
                    <a:pt x="260" y="574"/>
                    <a:pt x="260" y="575"/>
                    <a:pt x="260" y="575"/>
                  </a:cubicBezTo>
                  <a:cubicBezTo>
                    <a:pt x="260" y="576"/>
                    <a:pt x="260" y="576"/>
                    <a:pt x="260" y="576"/>
                  </a:cubicBezTo>
                  <a:cubicBezTo>
                    <a:pt x="260" y="576"/>
                    <a:pt x="261" y="576"/>
                    <a:pt x="261" y="576"/>
                  </a:cubicBezTo>
                  <a:cubicBezTo>
                    <a:pt x="261" y="576"/>
                    <a:pt x="261" y="576"/>
                    <a:pt x="261" y="576"/>
                  </a:cubicBezTo>
                  <a:cubicBezTo>
                    <a:pt x="261" y="577"/>
                    <a:pt x="259" y="577"/>
                    <a:pt x="259" y="577"/>
                  </a:cubicBezTo>
                  <a:cubicBezTo>
                    <a:pt x="259" y="577"/>
                    <a:pt x="259" y="578"/>
                    <a:pt x="259" y="578"/>
                  </a:cubicBezTo>
                  <a:cubicBezTo>
                    <a:pt x="260" y="578"/>
                    <a:pt x="260" y="579"/>
                    <a:pt x="261" y="579"/>
                  </a:cubicBezTo>
                  <a:cubicBezTo>
                    <a:pt x="261" y="579"/>
                    <a:pt x="261" y="580"/>
                    <a:pt x="261" y="580"/>
                  </a:cubicBezTo>
                  <a:cubicBezTo>
                    <a:pt x="261" y="580"/>
                    <a:pt x="261" y="580"/>
                    <a:pt x="261" y="580"/>
                  </a:cubicBezTo>
                  <a:cubicBezTo>
                    <a:pt x="261" y="580"/>
                    <a:pt x="261" y="581"/>
                    <a:pt x="261" y="581"/>
                  </a:cubicBezTo>
                  <a:cubicBezTo>
                    <a:pt x="261" y="582"/>
                    <a:pt x="262" y="582"/>
                    <a:pt x="262" y="582"/>
                  </a:cubicBezTo>
                  <a:cubicBezTo>
                    <a:pt x="262" y="582"/>
                    <a:pt x="262" y="582"/>
                    <a:pt x="262" y="582"/>
                  </a:cubicBezTo>
                  <a:cubicBezTo>
                    <a:pt x="262" y="582"/>
                    <a:pt x="263" y="582"/>
                    <a:pt x="263" y="582"/>
                  </a:cubicBezTo>
                  <a:cubicBezTo>
                    <a:pt x="263" y="582"/>
                    <a:pt x="264" y="582"/>
                    <a:pt x="264" y="582"/>
                  </a:cubicBezTo>
                  <a:cubicBezTo>
                    <a:pt x="264" y="582"/>
                    <a:pt x="264" y="581"/>
                    <a:pt x="264" y="581"/>
                  </a:cubicBezTo>
                  <a:cubicBezTo>
                    <a:pt x="265" y="582"/>
                    <a:pt x="265" y="582"/>
                    <a:pt x="265" y="583"/>
                  </a:cubicBezTo>
                  <a:cubicBezTo>
                    <a:pt x="265" y="583"/>
                    <a:pt x="265" y="583"/>
                    <a:pt x="266" y="584"/>
                  </a:cubicBezTo>
                  <a:cubicBezTo>
                    <a:pt x="266" y="584"/>
                    <a:pt x="266" y="584"/>
                    <a:pt x="266" y="584"/>
                  </a:cubicBezTo>
                  <a:cubicBezTo>
                    <a:pt x="266" y="584"/>
                    <a:pt x="267" y="584"/>
                    <a:pt x="267" y="583"/>
                  </a:cubicBezTo>
                  <a:close/>
                  <a:moveTo>
                    <a:pt x="267" y="592"/>
                  </a:moveTo>
                  <a:cubicBezTo>
                    <a:pt x="267" y="592"/>
                    <a:pt x="267" y="592"/>
                    <a:pt x="267" y="592"/>
                  </a:cubicBezTo>
                  <a:cubicBezTo>
                    <a:pt x="267" y="591"/>
                    <a:pt x="266" y="591"/>
                    <a:pt x="266" y="591"/>
                  </a:cubicBezTo>
                  <a:cubicBezTo>
                    <a:pt x="266" y="591"/>
                    <a:pt x="266" y="591"/>
                    <a:pt x="266" y="591"/>
                  </a:cubicBezTo>
                  <a:cubicBezTo>
                    <a:pt x="266" y="591"/>
                    <a:pt x="266" y="591"/>
                    <a:pt x="266" y="591"/>
                  </a:cubicBezTo>
                  <a:cubicBezTo>
                    <a:pt x="266" y="591"/>
                    <a:pt x="266" y="591"/>
                    <a:pt x="266" y="591"/>
                  </a:cubicBezTo>
                  <a:cubicBezTo>
                    <a:pt x="266" y="591"/>
                    <a:pt x="266" y="591"/>
                    <a:pt x="266" y="591"/>
                  </a:cubicBezTo>
                  <a:cubicBezTo>
                    <a:pt x="266" y="592"/>
                    <a:pt x="266" y="592"/>
                    <a:pt x="266" y="593"/>
                  </a:cubicBezTo>
                  <a:cubicBezTo>
                    <a:pt x="266" y="593"/>
                    <a:pt x="267" y="593"/>
                    <a:pt x="267" y="592"/>
                  </a:cubicBezTo>
                  <a:close/>
                  <a:moveTo>
                    <a:pt x="274" y="598"/>
                  </a:moveTo>
                  <a:cubicBezTo>
                    <a:pt x="273" y="598"/>
                    <a:pt x="273" y="597"/>
                    <a:pt x="273" y="597"/>
                  </a:cubicBezTo>
                  <a:cubicBezTo>
                    <a:pt x="272" y="597"/>
                    <a:pt x="271" y="597"/>
                    <a:pt x="270" y="597"/>
                  </a:cubicBezTo>
                  <a:cubicBezTo>
                    <a:pt x="270" y="597"/>
                    <a:pt x="269" y="596"/>
                    <a:pt x="269" y="596"/>
                  </a:cubicBezTo>
                  <a:cubicBezTo>
                    <a:pt x="269" y="596"/>
                    <a:pt x="269" y="596"/>
                    <a:pt x="269" y="596"/>
                  </a:cubicBezTo>
                  <a:cubicBezTo>
                    <a:pt x="269" y="596"/>
                    <a:pt x="268" y="596"/>
                    <a:pt x="268" y="596"/>
                  </a:cubicBezTo>
                  <a:cubicBezTo>
                    <a:pt x="268" y="596"/>
                    <a:pt x="268" y="597"/>
                    <a:pt x="268" y="598"/>
                  </a:cubicBezTo>
                  <a:cubicBezTo>
                    <a:pt x="268" y="598"/>
                    <a:pt x="268" y="598"/>
                    <a:pt x="268" y="598"/>
                  </a:cubicBezTo>
                  <a:cubicBezTo>
                    <a:pt x="268" y="598"/>
                    <a:pt x="268" y="598"/>
                    <a:pt x="268" y="598"/>
                  </a:cubicBezTo>
                  <a:cubicBezTo>
                    <a:pt x="268" y="599"/>
                    <a:pt x="266" y="599"/>
                    <a:pt x="266" y="600"/>
                  </a:cubicBezTo>
                  <a:cubicBezTo>
                    <a:pt x="266" y="601"/>
                    <a:pt x="267" y="600"/>
                    <a:pt x="268" y="600"/>
                  </a:cubicBezTo>
                  <a:cubicBezTo>
                    <a:pt x="269" y="600"/>
                    <a:pt x="269" y="600"/>
                    <a:pt x="270" y="599"/>
                  </a:cubicBezTo>
                  <a:cubicBezTo>
                    <a:pt x="271" y="599"/>
                    <a:pt x="273" y="600"/>
                    <a:pt x="274" y="599"/>
                  </a:cubicBezTo>
                  <a:cubicBezTo>
                    <a:pt x="274" y="598"/>
                    <a:pt x="274" y="598"/>
                    <a:pt x="274" y="598"/>
                  </a:cubicBezTo>
                  <a:close/>
                  <a:moveTo>
                    <a:pt x="271" y="594"/>
                  </a:moveTo>
                  <a:cubicBezTo>
                    <a:pt x="271" y="593"/>
                    <a:pt x="271" y="593"/>
                    <a:pt x="271" y="593"/>
                  </a:cubicBezTo>
                  <a:cubicBezTo>
                    <a:pt x="271" y="593"/>
                    <a:pt x="271" y="593"/>
                    <a:pt x="271" y="593"/>
                  </a:cubicBezTo>
                  <a:cubicBezTo>
                    <a:pt x="271" y="593"/>
                    <a:pt x="271" y="593"/>
                    <a:pt x="271" y="593"/>
                  </a:cubicBezTo>
                  <a:cubicBezTo>
                    <a:pt x="270" y="593"/>
                    <a:pt x="269" y="592"/>
                    <a:pt x="268" y="592"/>
                  </a:cubicBezTo>
                  <a:cubicBezTo>
                    <a:pt x="268" y="593"/>
                    <a:pt x="268" y="593"/>
                    <a:pt x="268" y="593"/>
                  </a:cubicBezTo>
                  <a:cubicBezTo>
                    <a:pt x="268" y="593"/>
                    <a:pt x="268" y="593"/>
                    <a:pt x="269" y="593"/>
                  </a:cubicBezTo>
                  <a:cubicBezTo>
                    <a:pt x="269" y="594"/>
                    <a:pt x="269" y="594"/>
                    <a:pt x="269" y="594"/>
                  </a:cubicBezTo>
                  <a:cubicBezTo>
                    <a:pt x="269" y="594"/>
                    <a:pt x="269" y="595"/>
                    <a:pt x="269" y="595"/>
                  </a:cubicBezTo>
                  <a:cubicBezTo>
                    <a:pt x="270" y="595"/>
                    <a:pt x="270" y="595"/>
                    <a:pt x="270" y="596"/>
                  </a:cubicBezTo>
                  <a:cubicBezTo>
                    <a:pt x="270" y="596"/>
                    <a:pt x="271" y="596"/>
                    <a:pt x="271" y="596"/>
                  </a:cubicBezTo>
                  <a:cubicBezTo>
                    <a:pt x="271" y="596"/>
                    <a:pt x="271" y="596"/>
                    <a:pt x="271" y="596"/>
                  </a:cubicBezTo>
                  <a:cubicBezTo>
                    <a:pt x="271" y="596"/>
                    <a:pt x="271" y="596"/>
                    <a:pt x="271" y="596"/>
                  </a:cubicBezTo>
                  <a:cubicBezTo>
                    <a:pt x="272" y="596"/>
                    <a:pt x="272" y="596"/>
                    <a:pt x="272" y="596"/>
                  </a:cubicBezTo>
                  <a:cubicBezTo>
                    <a:pt x="272" y="596"/>
                    <a:pt x="272" y="596"/>
                    <a:pt x="272" y="596"/>
                  </a:cubicBezTo>
                  <a:cubicBezTo>
                    <a:pt x="272" y="595"/>
                    <a:pt x="272" y="595"/>
                    <a:pt x="272" y="594"/>
                  </a:cubicBezTo>
                  <a:cubicBezTo>
                    <a:pt x="272" y="594"/>
                    <a:pt x="271" y="594"/>
                    <a:pt x="271" y="594"/>
                  </a:cubicBezTo>
                  <a:close/>
                  <a:moveTo>
                    <a:pt x="281" y="611"/>
                  </a:moveTo>
                  <a:cubicBezTo>
                    <a:pt x="280" y="611"/>
                    <a:pt x="280" y="612"/>
                    <a:pt x="281" y="612"/>
                  </a:cubicBezTo>
                  <a:cubicBezTo>
                    <a:pt x="281" y="612"/>
                    <a:pt x="281" y="612"/>
                    <a:pt x="282" y="612"/>
                  </a:cubicBezTo>
                  <a:cubicBezTo>
                    <a:pt x="282" y="612"/>
                    <a:pt x="282" y="612"/>
                    <a:pt x="282" y="613"/>
                  </a:cubicBezTo>
                  <a:cubicBezTo>
                    <a:pt x="282" y="613"/>
                    <a:pt x="283" y="613"/>
                    <a:pt x="283" y="613"/>
                  </a:cubicBezTo>
                  <a:cubicBezTo>
                    <a:pt x="283" y="613"/>
                    <a:pt x="283" y="613"/>
                    <a:pt x="283" y="613"/>
                  </a:cubicBezTo>
                  <a:cubicBezTo>
                    <a:pt x="283" y="613"/>
                    <a:pt x="283" y="613"/>
                    <a:pt x="283" y="613"/>
                  </a:cubicBezTo>
                  <a:cubicBezTo>
                    <a:pt x="284" y="613"/>
                    <a:pt x="284" y="613"/>
                    <a:pt x="284" y="613"/>
                  </a:cubicBezTo>
                  <a:cubicBezTo>
                    <a:pt x="284" y="612"/>
                    <a:pt x="284" y="612"/>
                    <a:pt x="284" y="612"/>
                  </a:cubicBezTo>
                  <a:cubicBezTo>
                    <a:pt x="284" y="611"/>
                    <a:pt x="284" y="611"/>
                    <a:pt x="284" y="611"/>
                  </a:cubicBezTo>
                  <a:cubicBezTo>
                    <a:pt x="284" y="611"/>
                    <a:pt x="284" y="611"/>
                    <a:pt x="284" y="611"/>
                  </a:cubicBezTo>
                  <a:cubicBezTo>
                    <a:pt x="283" y="611"/>
                    <a:pt x="283" y="610"/>
                    <a:pt x="282" y="611"/>
                  </a:cubicBezTo>
                  <a:cubicBezTo>
                    <a:pt x="282" y="611"/>
                    <a:pt x="282" y="611"/>
                    <a:pt x="282" y="611"/>
                  </a:cubicBezTo>
                  <a:cubicBezTo>
                    <a:pt x="282" y="611"/>
                    <a:pt x="282" y="611"/>
                    <a:pt x="282" y="611"/>
                  </a:cubicBezTo>
                  <a:cubicBezTo>
                    <a:pt x="281" y="611"/>
                    <a:pt x="281" y="611"/>
                    <a:pt x="281" y="611"/>
                  </a:cubicBezTo>
                  <a:close/>
                  <a:moveTo>
                    <a:pt x="263" y="590"/>
                  </a:moveTo>
                  <a:cubicBezTo>
                    <a:pt x="263" y="590"/>
                    <a:pt x="263" y="590"/>
                    <a:pt x="263" y="590"/>
                  </a:cubicBezTo>
                  <a:cubicBezTo>
                    <a:pt x="262" y="590"/>
                    <a:pt x="262" y="591"/>
                    <a:pt x="262" y="591"/>
                  </a:cubicBezTo>
                  <a:cubicBezTo>
                    <a:pt x="262" y="591"/>
                    <a:pt x="262" y="591"/>
                    <a:pt x="263" y="591"/>
                  </a:cubicBezTo>
                  <a:cubicBezTo>
                    <a:pt x="263" y="591"/>
                    <a:pt x="263" y="591"/>
                    <a:pt x="263" y="591"/>
                  </a:cubicBezTo>
                  <a:cubicBezTo>
                    <a:pt x="263" y="591"/>
                    <a:pt x="263" y="590"/>
                    <a:pt x="263" y="590"/>
                  </a:cubicBezTo>
                  <a:cubicBezTo>
                    <a:pt x="263" y="590"/>
                    <a:pt x="263" y="590"/>
                    <a:pt x="263" y="590"/>
                  </a:cubicBezTo>
                  <a:cubicBezTo>
                    <a:pt x="264" y="590"/>
                    <a:pt x="264" y="590"/>
                    <a:pt x="263" y="590"/>
                  </a:cubicBezTo>
                  <a:cubicBezTo>
                    <a:pt x="263" y="590"/>
                    <a:pt x="263" y="590"/>
                    <a:pt x="263" y="590"/>
                  </a:cubicBezTo>
                  <a:close/>
                  <a:moveTo>
                    <a:pt x="273" y="592"/>
                  </a:moveTo>
                  <a:cubicBezTo>
                    <a:pt x="273" y="592"/>
                    <a:pt x="272" y="592"/>
                    <a:pt x="272" y="591"/>
                  </a:cubicBezTo>
                  <a:cubicBezTo>
                    <a:pt x="272" y="591"/>
                    <a:pt x="272" y="590"/>
                    <a:pt x="271" y="590"/>
                  </a:cubicBezTo>
                  <a:cubicBezTo>
                    <a:pt x="271" y="590"/>
                    <a:pt x="269" y="590"/>
                    <a:pt x="269" y="590"/>
                  </a:cubicBezTo>
                  <a:cubicBezTo>
                    <a:pt x="269" y="590"/>
                    <a:pt x="269" y="590"/>
                    <a:pt x="268" y="590"/>
                  </a:cubicBezTo>
                  <a:cubicBezTo>
                    <a:pt x="268" y="590"/>
                    <a:pt x="268" y="590"/>
                    <a:pt x="268" y="590"/>
                  </a:cubicBezTo>
                  <a:cubicBezTo>
                    <a:pt x="268" y="590"/>
                    <a:pt x="268" y="590"/>
                    <a:pt x="268" y="590"/>
                  </a:cubicBezTo>
                  <a:cubicBezTo>
                    <a:pt x="268" y="590"/>
                    <a:pt x="268" y="591"/>
                    <a:pt x="269" y="591"/>
                  </a:cubicBezTo>
                  <a:cubicBezTo>
                    <a:pt x="269" y="591"/>
                    <a:pt x="269" y="591"/>
                    <a:pt x="269" y="591"/>
                  </a:cubicBezTo>
                  <a:cubicBezTo>
                    <a:pt x="269" y="591"/>
                    <a:pt x="269" y="591"/>
                    <a:pt x="269" y="591"/>
                  </a:cubicBezTo>
                  <a:cubicBezTo>
                    <a:pt x="269" y="591"/>
                    <a:pt x="270" y="591"/>
                    <a:pt x="270" y="591"/>
                  </a:cubicBezTo>
                  <a:cubicBezTo>
                    <a:pt x="270" y="591"/>
                    <a:pt x="270" y="591"/>
                    <a:pt x="271" y="591"/>
                  </a:cubicBezTo>
                  <a:cubicBezTo>
                    <a:pt x="271" y="591"/>
                    <a:pt x="271" y="591"/>
                    <a:pt x="271" y="591"/>
                  </a:cubicBezTo>
                  <a:cubicBezTo>
                    <a:pt x="271" y="591"/>
                    <a:pt x="271" y="591"/>
                    <a:pt x="271" y="591"/>
                  </a:cubicBezTo>
                  <a:cubicBezTo>
                    <a:pt x="271" y="591"/>
                    <a:pt x="271" y="591"/>
                    <a:pt x="271" y="591"/>
                  </a:cubicBezTo>
                  <a:cubicBezTo>
                    <a:pt x="271" y="592"/>
                    <a:pt x="271" y="592"/>
                    <a:pt x="272" y="592"/>
                  </a:cubicBezTo>
                  <a:cubicBezTo>
                    <a:pt x="272" y="592"/>
                    <a:pt x="272" y="592"/>
                    <a:pt x="272" y="592"/>
                  </a:cubicBezTo>
                  <a:cubicBezTo>
                    <a:pt x="272" y="593"/>
                    <a:pt x="272" y="593"/>
                    <a:pt x="273" y="593"/>
                  </a:cubicBezTo>
                  <a:cubicBezTo>
                    <a:pt x="273" y="593"/>
                    <a:pt x="273" y="592"/>
                    <a:pt x="273" y="592"/>
                  </a:cubicBezTo>
                  <a:close/>
                  <a:moveTo>
                    <a:pt x="279" y="604"/>
                  </a:moveTo>
                  <a:cubicBezTo>
                    <a:pt x="279" y="604"/>
                    <a:pt x="280" y="604"/>
                    <a:pt x="280" y="605"/>
                  </a:cubicBezTo>
                  <a:cubicBezTo>
                    <a:pt x="280" y="605"/>
                    <a:pt x="281" y="604"/>
                    <a:pt x="280" y="604"/>
                  </a:cubicBezTo>
                  <a:cubicBezTo>
                    <a:pt x="280" y="604"/>
                    <a:pt x="280" y="604"/>
                    <a:pt x="280" y="603"/>
                  </a:cubicBezTo>
                  <a:cubicBezTo>
                    <a:pt x="280" y="603"/>
                    <a:pt x="280" y="603"/>
                    <a:pt x="280" y="603"/>
                  </a:cubicBezTo>
                  <a:cubicBezTo>
                    <a:pt x="280" y="603"/>
                    <a:pt x="279" y="603"/>
                    <a:pt x="279" y="603"/>
                  </a:cubicBezTo>
                  <a:cubicBezTo>
                    <a:pt x="279" y="603"/>
                    <a:pt x="279" y="603"/>
                    <a:pt x="279" y="602"/>
                  </a:cubicBezTo>
                  <a:cubicBezTo>
                    <a:pt x="279" y="602"/>
                    <a:pt x="279" y="602"/>
                    <a:pt x="279" y="602"/>
                  </a:cubicBezTo>
                  <a:cubicBezTo>
                    <a:pt x="279" y="602"/>
                    <a:pt x="279" y="602"/>
                    <a:pt x="279" y="602"/>
                  </a:cubicBezTo>
                  <a:cubicBezTo>
                    <a:pt x="278" y="602"/>
                    <a:pt x="278" y="601"/>
                    <a:pt x="278" y="601"/>
                  </a:cubicBezTo>
                  <a:cubicBezTo>
                    <a:pt x="278" y="601"/>
                    <a:pt x="277" y="601"/>
                    <a:pt x="277" y="602"/>
                  </a:cubicBezTo>
                  <a:cubicBezTo>
                    <a:pt x="277" y="602"/>
                    <a:pt x="278" y="602"/>
                    <a:pt x="278" y="602"/>
                  </a:cubicBezTo>
                  <a:cubicBezTo>
                    <a:pt x="278" y="603"/>
                    <a:pt x="278" y="603"/>
                    <a:pt x="278" y="603"/>
                  </a:cubicBezTo>
                  <a:cubicBezTo>
                    <a:pt x="278" y="604"/>
                    <a:pt x="278" y="604"/>
                    <a:pt x="279" y="604"/>
                  </a:cubicBezTo>
                  <a:cubicBezTo>
                    <a:pt x="279" y="604"/>
                    <a:pt x="279" y="604"/>
                    <a:pt x="279" y="604"/>
                  </a:cubicBezTo>
                  <a:close/>
                  <a:moveTo>
                    <a:pt x="277" y="604"/>
                  </a:moveTo>
                  <a:cubicBezTo>
                    <a:pt x="276" y="604"/>
                    <a:pt x="276" y="604"/>
                    <a:pt x="276" y="604"/>
                  </a:cubicBezTo>
                  <a:cubicBezTo>
                    <a:pt x="276" y="604"/>
                    <a:pt x="276" y="605"/>
                    <a:pt x="277" y="605"/>
                  </a:cubicBezTo>
                  <a:cubicBezTo>
                    <a:pt x="277" y="605"/>
                    <a:pt x="277" y="605"/>
                    <a:pt x="277" y="605"/>
                  </a:cubicBezTo>
                  <a:cubicBezTo>
                    <a:pt x="277" y="605"/>
                    <a:pt x="277" y="605"/>
                    <a:pt x="277" y="605"/>
                  </a:cubicBezTo>
                  <a:cubicBezTo>
                    <a:pt x="277" y="605"/>
                    <a:pt x="277" y="605"/>
                    <a:pt x="277" y="605"/>
                  </a:cubicBezTo>
                  <a:cubicBezTo>
                    <a:pt x="278" y="605"/>
                    <a:pt x="278" y="605"/>
                    <a:pt x="278" y="604"/>
                  </a:cubicBezTo>
                  <a:cubicBezTo>
                    <a:pt x="277" y="604"/>
                    <a:pt x="277" y="604"/>
                    <a:pt x="277" y="604"/>
                  </a:cubicBezTo>
                  <a:close/>
                  <a:moveTo>
                    <a:pt x="281" y="609"/>
                  </a:moveTo>
                  <a:cubicBezTo>
                    <a:pt x="281" y="609"/>
                    <a:pt x="281" y="609"/>
                    <a:pt x="281" y="609"/>
                  </a:cubicBezTo>
                  <a:cubicBezTo>
                    <a:pt x="281" y="609"/>
                    <a:pt x="281" y="608"/>
                    <a:pt x="281" y="608"/>
                  </a:cubicBezTo>
                  <a:cubicBezTo>
                    <a:pt x="281" y="608"/>
                    <a:pt x="280" y="608"/>
                    <a:pt x="280" y="608"/>
                  </a:cubicBezTo>
                  <a:cubicBezTo>
                    <a:pt x="280" y="608"/>
                    <a:pt x="280" y="608"/>
                    <a:pt x="280" y="608"/>
                  </a:cubicBezTo>
                  <a:cubicBezTo>
                    <a:pt x="279" y="608"/>
                    <a:pt x="279" y="608"/>
                    <a:pt x="279" y="609"/>
                  </a:cubicBezTo>
                  <a:cubicBezTo>
                    <a:pt x="279" y="608"/>
                    <a:pt x="279" y="608"/>
                    <a:pt x="279" y="609"/>
                  </a:cubicBezTo>
                  <a:cubicBezTo>
                    <a:pt x="280" y="609"/>
                    <a:pt x="280" y="609"/>
                    <a:pt x="280" y="609"/>
                  </a:cubicBezTo>
                  <a:cubicBezTo>
                    <a:pt x="280" y="609"/>
                    <a:pt x="280" y="609"/>
                    <a:pt x="280" y="609"/>
                  </a:cubicBezTo>
                  <a:cubicBezTo>
                    <a:pt x="280" y="609"/>
                    <a:pt x="280" y="609"/>
                    <a:pt x="280" y="609"/>
                  </a:cubicBezTo>
                  <a:cubicBezTo>
                    <a:pt x="281" y="609"/>
                    <a:pt x="281" y="609"/>
                    <a:pt x="281" y="609"/>
                  </a:cubicBezTo>
                  <a:cubicBezTo>
                    <a:pt x="281" y="609"/>
                    <a:pt x="281" y="610"/>
                    <a:pt x="281" y="610"/>
                  </a:cubicBezTo>
                  <a:cubicBezTo>
                    <a:pt x="281" y="610"/>
                    <a:pt x="281" y="610"/>
                    <a:pt x="281" y="610"/>
                  </a:cubicBezTo>
                  <a:cubicBezTo>
                    <a:pt x="281" y="610"/>
                    <a:pt x="281" y="610"/>
                    <a:pt x="281" y="610"/>
                  </a:cubicBezTo>
                  <a:cubicBezTo>
                    <a:pt x="281" y="610"/>
                    <a:pt x="282" y="610"/>
                    <a:pt x="282" y="609"/>
                  </a:cubicBezTo>
                  <a:cubicBezTo>
                    <a:pt x="282" y="609"/>
                    <a:pt x="282" y="609"/>
                    <a:pt x="282" y="609"/>
                  </a:cubicBezTo>
                  <a:cubicBezTo>
                    <a:pt x="282" y="609"/>
                    <a:pt x="282" y="609"/>
                    <a:pt x="281" y="609"/>
                  </a:cubicBezTo>
                  <a:close/>
                  <a:moveTo>
                    <a:pt x="258" y="579"/>
                  </a:moveTo>
                  <a:cubicBezTo>
                    <a:pt x="257" y="579"/>
                    <a:pt x="257" y="580"/>
                    <a:pt x="257" y="581"/>
                  </a:cubicBezTo>
                  <a:cubicBezTo>
                    <a:pt x="257" y="581"/>
                    <a:pt x="258" y="581"/>
                    <a:pt x="258" y="581"/>
                  </a:cubicBezTo>
                  <a:cubicBezTo>
                    <a:pt x="258" y="581"/>
                    <a:pt x="258" y="581"/>
                    <a:pt x="258" y="581"/>
                  </a:cubicBezTo>
                  <a:cubicBezTo>
                    <a:pt x="258" y="581"/>
                    <a:pt x="258" y="581"/>
                    <a:pt x="258" y="582"/>
                  </a:cubicBezTo>
                  <a:cubicBezTo>
                    <a:pt x="258" y="582"/>
                    <a:pt x="258" y="582"/>
                    <a:pt x="258" y="582"/>
                  </a:cubicBezTo>
                  <a:cubicBezTo>
                    <a:pt x="258" y="582"/>
                    <a:pt x="258" y="582"/>
                    <a:pt x="258" y="582"/>
                  </a:cubicBezTo>
                  <a:cubicBezTo>
                    <a:pt x="258" y="582"/>
                    <a:pt x="258" y="582"/>
                    <a:pt x="258" y="582"/>
                  </a:cubicBezTo>
                  <a:cubicBezTo>
                    <a:pt x="258" y="582"/>
                    <a:pt x="258" y="582"/>
                    <a:pt x="259" y="582"/>
                  </a:cubicBezTo>
                  <a:cubicBezTo>
                    <a:pt x="259" y="582"/>
                    <a:pt x="259" y="582"/>
                    <a:pt x="259" y="582"/>
                  </a:cubicBezTo>
                  <a:cubicBezTo>
                    <a:pt x="259" y="582"/>
                    <a:pt x="259" y="582"/>
                    <a:pt x="259" y="582"/>
                  </a:cubicBezTo>
                  <a:cubicBezTo>
                    <a:pt x="259" y="582"/>
                    <a:pt x="259" y="582"/>
                    <a:pt x="259" y="581"/>
                  </a:cubicBezTo>
                  <a:cubicBezTo>
                    <a:pt x="260" y="581"/>
                    <a:pt x="260" y="581"/>
                    <a:pt x="259" y="580"/>
                  </a:cubicBezTo>
                  <a:cubicBezTo>
                    <a:pt x="259" y="580"/>
                    <a:pt x="259" y="579"/>
                    <a:pt x="258" y="579"/>
                  </a:cubicBezTo>
                  <a:close/>
                  <a:moveTo>
                    <a:pt x="275" y="605"/>
                  </a:moveTo>
                  <a:cubicBezTo>
                    <a:pt x="275" y="604"/>
                    <a:pt x="275" y="604"/>
                    <a:pt x="275" y="603"/>
                  </a:cubicBezTo>
                  <a:cubicBezTo>
                    <a:pt x="275" y="603"/>
                    <a:pt x="274" y="603"/>
                    <a:pt x="273" y="603"/>
                  </a:cubicBezTo>
                  <a:cubicBezTo>
                    <a:pt x="273" y="603"/>
                    <a:pt x="273" y="603"/>
                    <a:pt x="273" y="604"/>
                  </a:cubicBezTo>
                  <a:cubicBezTo>
                    <a:pt x="273" y="604"/>
                    <a:pt x="273" y="604"/>
                    <a:pt x="273" y="604"/>
                  </a:cubicBezTo>
                  <a:cubicBezTo>
                    <a:pt x="274" y="604"/>
                    <a:pt x="274" y="605"/>
                    <a:pt x="274" y="605"/>
                  </a:cubicBezTo>
                  <a:cubicBezTo>
                    <a:pt x="274" y="605"/>
                    <a:pt x="274" y="605"/>
                    <a:pt x="274" y="605"/>
                  </a:cubicBezTo>
                  <a:cubicBezTo>
                    <a:pt x="274" y="605"/>
                    <a:pt x="274" y="605"/>
                    <a:pt x="274" y="605"/>
                  </a:cubicBezTo>
                  <a:cubicBezTo>
                    <a:pt x="274" y="605"/>
                    <a:pt x="274" y="606"/>
                    <a:pt x="274" y="606"/>
                  </a:cubicBezTo>
                  <a:cubicBezTo>
                    <a:pt x="274" y="606"/>
                    <a:pt x="274" y="606"/>
                    <a:pt x="274" y="606"/>
                  </a:cubicBezTo>
                  <a:cubicBezTo>
                    <a:pt x="275" y="606"/>
                    <a:pt x="275" y="606"/>
                    <a:pt x="275" y="606"/>
                  </a:cubicBezTo>
                  <a:cubicBezTo>
                    <a:pt x="275" y="606"/>
                    <a:pt x="275" y="605"/>
                    <a:pt x="275" y="605"/>
                  </a:cubicBezTo>
                  <a:close/>
                  <a:moveTo>
                    <a:pt x="272" y="605"/>
                  </a:moveTo>
                  <a:cubicBezTo>
                    <a:pt x="272" y="605"/>
                    <a:pt x="272" y="605"/>
                    <a:pt x="272" y="605"/>
                  </a:cubicBezTo>
                  <a:cubicBezTo>
                    <a:pt x="272" y="605"/>
                    <a:pt x="272" y="604"/>
                    <a:pt x="272" y="604"/>
                  </a:cubicBezTo>
                  <a:cubicBezTo>
                    <a:pt x="272" y="604"/>
                    <a:pt x="272" y="604"/>
                    <a:pt x="272" y="604"/>
                  </a:cubicBezTo>
                  <a:cubicBezTo>
                    <a:pt x="272" y="604"/>
                    <a:pt x="272" y="603"/>
                    <a:pt x="272" y="603"/>
                  </a:cubicBezTo>
                  <a:cubicBezTo>
                    <a:pt x="272" y="603"/>
                    <a:pt x="272" y="603"/>
                    <a:pt x="272" y="603"/>
                  </a:cubicBezTo>
                  <a:cubicBezTo>
                    <a:pt x="272" y="603"/>
                    <a:pt x="272" y="603"/>
                    <a:pt x="272" y="602"/>
                  </a:cubicBezTo>
                  <a:cubicBezTo>
                    <a:pt x="271" y="602"/>
                    <a:pt x="271" y="602"/>
                    <a:pt x="271" y="603"/>
                  </a:cubicBezTo>
                  <a:cubicBezTo>
                    <a:pt x="271" y="603"/>
                    <a:pt x="270" y="604"/>
                    <a:pt x="270" y="605"/>
                  </a:cubicBezTo>
                  <a:cubicBezTo>
                    <a:pt x="270" y="606"/>
                    <a:pt x="271" y="606"/>
                    <a:pt x="272" y="606"/>
                  </a:cubicBezTo>
                  <a:cubicBezTo>
                    <a:pt x="272" y="607"/>
                    <a:pt x="273" y="606"/>
                    <a:pt x="272" y="606"/>
                  </a:cubicBezTo>
                  <a:cubicBezTo>
                    <a:pt x="272" y="606"/>
                    <a:pt x="272" y="606"/>
                    <a:pt x="272" y="605"/>
                  </a:cubicBezTo>
                  <a:close/>
                  <a:moveTo>
                    <a:pt x="392" y="85"/>
                  </a:moveTo>
                  <a:cubicBezTo>
                    <a:pt x="392" y="85"/>
                    <a:pt x="392" y="85"/>
                    <a:pt x="392" y="85"/>
                  </a:cubicBezTo>
                  <a:cubicBezTo>
                    <a:pt x="392" y="85"/>
                    <a:pt x="392" y="86"/>
                    <a:pt x="393" y="86"/>
                  </a:cubicBezTo>
                  <a:cubicBezTo>
                    <a:pt x="393" y="86"/>
                    <a:pt x="394" y="86"/>
                    <a:pt x="394" y="86"/>
                  </a:cubicBezTo>
                  <a:cubicBezTo>
                    <a:pt x="395" y="86"/>
                    <a:pt x="395" y="86"/>
                    <a:pt x="395" y="86"/>
                  </a:cubicBezTo>
                  <a:cubicBezTo>
                    <a:pt x="395" y="86"/>
                    <a:pt x="395" y="86"/>
                    <a:pt x="395" y="86"/>
                  </a:cubicBezTo>
                  <a:cubicBezTo>
                    <a:pt x="395" y="86"/>
                    <a:pt x="395" y="86"/>
                    <a:pt x="395" y="86"/>
                  </a:cubicBezTo>
                  <a:cubicBezTo>
                    <a:pt x="396" y="86"/>
                    <a:pt x="396" y="85"/>
                    <a:pt x="395" y="85"/>
                  </a:cubicBezTo>
                  <a:cubicBezTo>
                    <a:pt x="395" y="85"/>
                    <a:pt x="395" y="85"/>
                    <a:pt x="395" y="85"/>
                  </a:cubicBezTo>
                  <a:cubicBezTo>
                    <a:pt x="395" y="85"/>
                    <a:pt x="395" y="85"/>
                    <a:pt x="395" y="85"/>
                  </a:cubicBezTo>
                  <a:cubicBezTo>
                    <a:pt x="394" y="85"/>
                    <a:pt x="394" y="85"/>
                    <a:pt x="394" y="85"/>
                  </a:cubicBezTo>
                  <a:cubicBezTo>
                    <a:pt x="393" y="84"/>
                    <a:pt x="393" y="83"/>
                    <a:pt x="392" y="83"/>
                  </a:cubicBezTo>
                  <a:cubicBezTo>
                    <a:pt x="392" y="83"/>
                    <a:pt x="392" y="84"/>
                    <a:pt x="392" y="84"/>
                  </a:cubicBezTo>
                  <a:cubicBezTo>
                    <a:pt x="392" y="83"/>
                    <a:pt x="391" y="83"/>
                    <a:pt x="391" y="84"/>
                  </a:cubicBezTo>
                  <a:cubicBezTo>
                    <a:pt x="391" y="84"/>
                    <a:pt x="391" y="84"/>
                    <a:pt x="391" y="84"/>
                  </a:cubicBezTo>
                  <a:cubicBezTo>
                    <a:pt x="391" y="84"/>
                    <a:pt x="391" y="85"/>
                    <a:pt x="392" y="85"/>
                  </a:cubicBezTo>
                  <a:close/>
                  <a:moveTo>
                    <a:pt x="543" y="162"/>
                  </a:moveTo>
                  <a:cubicBezTo>
                    <a:pt x="543" y="162"/>
                    <a:pt x="543" y="161"/>
                    <a:pt x="543" y="161"/>
                  </a:cubicBezTo>
                  <a:cubicBezTo>
                    <a:pt x="543" y="161"/>
                    <a:pt x="543" y="161"/>
                    <a:pt x="543" y="161"/>
                  </a:cubicBezTo>
                  <a:cubicBezTo>
                    <a:pt x="544" y="161"/>
                    <a:pt x="544" y="161"/>
                    <a:pt x="544" y="161"/>
                  </a:cubicBezTo>
                  <a:cubicBezTo>
                    <a:pt x="544" y="161"/>
                    <a:pt x="544" y="161"/>
                    <a:pt x="544" y="161"/>
                  </a:cubicBezTo>
                  <a:cubicBezTo>
                    <a:pt x="544" y="161"/>
                    <a:pt x="544" y="161"/>
                    <a:pt x="544" y="161"/>
                  </a:cubicBezTo>
                  <a:cubicBezTo>
                    <a:pt x="544" y="160"/>
                    <a:pt x="544" y="160"/>
                    <a:pt x="544" y="160"/>
                  </a:cubicBezTo>
                  <a:cubicBezTo>
                    <a:pt x="544" y="159"/>
                    <a:pt x="544" y="158"/>
                    <a:pt x="544" y="158"/>
                  </a:cubicBezTo>
                  <a:cubicBezTo>
                    <a:pt x="543" y="157"/>
                    <a:pt x="543" y="157"/>
                    <a:pt x="543" y="156"/>
                  </a:cubicBezTo>
                  <a:cubicBezTo>
                    <a:pt x="543" y="155"/>
                    <a:pt x="542" y="155"/>
                    <a:pt x="542" y="154"/>
                  </a:cubicBezTo>
                  <a:cubicBezTo>
                    <a:pt x="542" y="154"/>
                    <a:pt x="542" y="153"/>
                    <a:pt x="542" y="153"/>
                  </a:cubicBezTo>
                  <a:cubicBezTo>
                    <a:pt x="542" y="153"/>
                    <a:pt x="542" y="153"/>
                    <a:pt x="542" y="153"/>
                  </a:cubicBezTo>
                  <a:cubicBezTo>
                    <a:pt x="542" y="153"/>
                    <a:pt x="542" y="153"/>
                    <a:pt x="542" y="153"/>
                  </a:cubicBezTo>
                  <a:cubicBezTo>
                    <a:pt x="541" y="153"/>
                    <a:pt x="541" y="153"/>
                    <a:pt x="541" y="153"/>
                  </a:cubicBezTo>
                  <a:cubicBezTo>
                    <a:pt x="541" y="153"/>
                    <a:pt x="541" y="153"/>
                    <a:pt x="541" y="153"/>
                  </a:cubicBezTo>
                  <a:cubicBezTo>
                    <a:pt x="541" y="153"/>
                    <a:pt x="541" y="153"/>
                    <a:pt x="540" y="153"/>
                  </a:cubicBezTo>
                  <a:cubicBezTo>
                    <a:pt x="540" y="153"/>
                    <a:pt x="540" y="153"/>
                    <a:pt x="540" y="153"/>
                  </a:cubicBezTo>
                  <a:cubicBezTo>
                    <a:pt x="541" y="153"/>
                    <a:pt x="541" y="153"/>
                    <a:pt x="541" y="153"/>
                  </a:cubicBezTo>
                  <a:cubicBezTo>
                    <a:pt x="541" y="153"/>
                    <a:pt x="541" y="153"/>
                    <a:pt x="542" y="153"/>
                  </a:cubicBezTo>
                  <a:cubicBezTo>
                    <a:pt x="542" y="153"/>
                    <a:pt x="542" y="153"/>
                    <a:pt x="542" y="153"/>
                  </a:cubicBezTo>
                  <a:cubicBezTo>
                    <a:pt x="541" y="152"/>
                    <a:pt x="541" y="151"/>
                    <a:pt x="540" y="150"/>
                  </a:cubicBezTo>
                  <a:cubicBezTo>
                    <a:pt x="539" y="149"/>
                    <a:pt x="539" y="148"/>
                    <a:pt x="539" y="146"/>
                  </a:cubicBezTo>
                  <a:cubicBezTo>
                    <a:pt x="539" y="146"/>
                    <a:pt x="539" y="145"/>
                    <a:pt x="538" y="144"/>
                  </a:cubicBezTo>
                  <a:cubicBezTo>
                    <a:pt x="538" y="144"/>
                    <a:pt x="538" y="143"/>
                    <a:pt x="538" y="143"/>
                  </a:cubicBezTo>
                  <a:cubicBezTo>
                    <a:pt x="538" y="143"/>
                    <a:pt x="538" y="143"/>
                    <a:pt x="538" y="143"/>
                  </a:cubicBezTo>
                  <a:cubicBezTo>
                    <a:pt x="537" y="142"/>
                    <a:pt x="536" y="143"/>
                    <a:pt x="535" y="142"/>
                  </a:cubicBezTo>
                  <a:cubicBezTo>
                    <a:pt x="535" y="142"/>
                    <a:pt x="534" y="141"/>
                    <a:pt x="534" y="141"/>
                  </a:cubicBezTo>
                  <a:cubicBezTo>
                    <a:pt x="534" y="141"/>
                    <a:pt x="533" y="140"/>
                    <a:pt x="532" y="140"/>
                  </a:cubicBezTo>
                  <a:cubicBezTo>
                    <a:pt x="531" y="140"/>
                    <a:pt x="530" y="140"/>
                    <a:pt x="530" y="140"/>
                  </a:cubicBezTo>
                  <a:cubicBezTo>
                    <a:pt x="529" y="140"/>
                    <a:pt x="528" y="140"/>
                    <a:pt x="527" y="140"/>
                  </a:cubicBezTo>
                  <a:cubicBezTo>
                    <a:pt x="526" y="140"/>
                    <a:pt x="525" y="141"/>
                    <a:pt x="525" y="141"/>
                  </a:cubicBezTo>
                  <a:cubicBezTo>
                    <a:pt x="525" y="141"/>
                    <a:pt x="525" y="140"/>
                    <a:pt x="525" y="140"/>
                  </a:cubicBezTo>
                  <a:cubicBezTo>
                    <a:pt x="524" y="140"/>
                    <a:pt x="524" y="140"/>
                    <a:pt x="524" y="140"/>
                  </a:cubicBezTo>
                  <a:cubicBezTo>
                    <a:pt x="524" y="139"/>
                    <a:pt x="524" y="139"/>
                    <a:pt x="524" y="139"/>
                  </a:cubicBezTo>
                  <a:cubicBezTo>
                    <a:pt x="523" y="139"/>
                    <a:pt x="522" y="139"/>
                    <a:pt x="522" y="139"/>
                  </a:cubicBezTo>
                  <a:cubicBezTo>
                    <a:pt x="521" y="139"/>
                    <a:pt x="521" y="139"/>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19" y="137"/>
                    <a:pt x="519" y="137"/>
                  </a:cubicBezTo>
                  <a:cubicBezTo>
                    <a:pt x="518" y="137"/>
                    <a:pt x="518" y="137"/>
                    <a:pt x="517" y="136"/>
                  </a:cubicBezTo>
                  <a:cubicBezTo>
                    <a:pt x="516" y="136"/>
                    <a:pt x="516" y="136"/>
                    <a:pt x="516" y="136"/>
                  </a:cubicBezTo>
                  <a:cubicBezTo>
                    <a:pt x="516" y="136"/>
                    <a:pt x="515" y="136"/>
                    <a:pt x="515" y="136"/>
                  </a:cubicBezTo>
                  <a:cubicBezTo>
                    <a:pt x="515" y="136"/>
                    <a:pt x="515" y="136"/>
                    <a:pt x="515" y="135"/>
                  </a:cubicBezTo>
                  <a:cubicBezTo>
                    <a:pt x="514" y="135"/>
                    <a:pt x="513" y="133"/>
                    <a:pt x="512" y="133"/>
                  </a:cubicBezTo>
                  <a:cubicBezTo>
                    <a:pt x="511" y="132"/>
                    <a:pt x="511" y="131"/>
                    <a:pt x="510" y="131"/>
                  </a:cubicBezTo>
                  <a:cubicBezTo>
                    <a:pt x="509" y="130"/>
                    <a:pt x="509" y="130"/>
                    <a:pt x="508" y="129"/>
                  </a:cubicBezTo>
                  <a:cubicBezTo>
                    <a:pt x="508" y="128"/>
                    <a:pt x="507" y="128"/>
                    <a:pt x="506" y="128"/>
                  </a:cubicBezTo>
                  <a:cubicBezTo>
                    <a:pt x="504" y="127"/>
                    <a:pt x="504" y="127"/>
                    <a:pt x="503" y="126"/>
                  </a:cubicBezTo>
                  <a:cubicBezTo>
                    <a:pt x="503" y="126"/>
                    <a:pt x="503" y="126"/>
                    <a:pt x="502" y="126"/>
                  </a:cubicBezTo>
                  <a:cubicBezTo>
                    <a:pt x="502" y="126"/>
                    <a:pt x="502" y="126"/>
                    <a:pt x="501" y="126"/>
                  </a:cubicBezTo>
                  <a:cubicBezTo>
                    <a:pt x="501" y="126"/>
                    <a:pt x="501" y="126"/>
                    <a:pt x="501" y="126"/>
                  </a:cubicBezTo>
                  <a:cubicBezTo>
                    <a:pt x="501" y="126"/>
                    <a:pt x="501" y="126"/>
                    <a:pt x="500" y="126"/>
                  </a:cubicBezTo>
                  <a:cubicBezTo>
                    <a:pt x="499" y="125"/>
                    <a:pt x="497" y="125"/>
                    <a:pt x="497" y="124"/>
                  </a:cubicBezTo>
                  <a:cubicBezTo>
                    <a:pt x="496" y="123"/>
                    <a:pt x="495" y="122"/>
                    <a:pt x="494" y="123"/>
                  </a:cubicBezTo>
                  <a:cubicBezTo>
                    <a:pt x="494" y="123"/>
                    <a:pt x="493" y="123"/>
                    <a:pt x="493" y="123"/>
                  </a:cubicBezTo>
                  <a:cubicBezTo>
                    <a:pt x="492" y="123"/>
                    <a:pt x="492" y="123"/>
                    <a:pt x="491" y="123"/>
                  </a:cubicBezTo>
                  <a:cubicBezTo>
                    <a:pt x="491" y="122"/>
                    <a:pt x="490" y="123"/>
                    <a:pt x="489" y="122"/>
                  </a:cubicBezTo>
                  <a:cubicBezTo>
                    <a:pt x="489" y="122"/>
                    <a:pt x="489" y="122"/>
                    <a:pt x="488" y="122"/>
                  </a:cubicBezTo>
                  <a:cubicBezTo>
                    <a:pt x="488" y="122"/>
                    <a:pt x="488" y="122"/>
                    <a:pt x="488" y="122"/>
                  </a:cubicBezTo>
                  <a:cubicBezTo>
                    <a:pt x="487" y="123"/>
                    <a:pt x="487" y="123"/>
                    <a:pt x="486" y="123"/>
                  </a:cubicBezTo>
                  <a:cubicBezTo>
                    <a:pt x="486" y="123"/>
                    <a:pt x="485" y="122"/>
                    <a:pt x="484" y="122"/>
                  </a:cubicBezTo>
                  <a:cubicBezTo>
                    <a:pt x="483" y="122"/>
                    <a:pt x="482" y="122"/>
                    <a:pt x="482" y="122"/>
                  </a:cubicBezTo>
                  <a:cubicBezTo>
                    <a:pt x="482" y="122"/>
                    <a:pt x="482" y="122"/>
                    <a:pt x="482" y="122"/>
                  </a:cubicBezTo>
                  <a:cubicBezTo>
                    <a:pt x="482" y="122"/>
                    <a:pt x="482" y="122"/>
                    <a:pt x="482" y="122"/>
                  </a:cubicBezTo>
                  <a:cubicBezTo>
                    <a:pt x="482" y="122"/>
                    <a:pt x="482" y="122"/>
                    <a:pt x="482" y="122"/>
                  </a:cubicBezTo>
                  <a:cubicBezTo>
                    <a:pt x="482" y="123"/>
                    <a:pt x="482" y="123"/>
                    <a:pt x="482" y="123"/>
                  </a:cubicBezTo>
                  <a:cubicBezTo>
                    <a:pt x="482" y="123"/>
                    <a:pt x="482" y="123"/>
                    <a:pt x="482" y="123"/>
                  </a:cubicBezTo>
                  <a:cubicBezTo>
                    <a:pt x="481" y="123"/>
                    <a:pt x="481" y="123"/>
                    <a:pt x="481" y="123"/>
                  </a:cubicBezTo>
                  <a:cubicBezTo>
                    <a:pt x="481" y="124"/>
                    <a:pt x="480" y="123"/>
                    <a:pt x="479" y="123"/>
                  </a:cubicBezTo>
                  <a:cubicBezTo>
                    <a:pt x="479" y="123"/>
                    <a:pt x="479" y="123"/>
                    <a:pt x="478" y="123"/>
                  </a:cubicBezTo>
                  <a:cubicBezTo>
                    <a:pt x="478" y="122"/>
                    <a:pt x="478" y="122"/>
                    <a:pt x="478" y="122"/>
                  </a:cubicBezTo>
                  <a:cubicBezTo>
                    <a:pt x="477" y="122"/>
                    <a:pt x="476" y="122"/>
                    <a:pt x="476" y="122"/>
                  </a:cubicBezTo>
                  <a:cubicBezTo>
                    <a:pt x="476" y="122"/>
                    <a:pt x="476" y="122"/>
                    <a:pt x="476" y="122"/>
                  </a:cubicBezTo>
                  <a:cubicBezTo>
                    <a:pt x="476" y="122"/>
                    <a:pt x="476" y="122"/>
                    <a:pt x="476" y="122"/>
                  </a:cubicBezTo>
                  <a:cubicBezTo>
                    <a:pt x="475" y="123"/>
                    <a:pt x="475" y="124"/>
                    <a:pt x="474" y="124"/>
                  </a:cubicBezTo>
                  <a:cubicBezTo>
                    <a:pt x="473" y="123"/>
                    <a:pt x="473" y="123"/>
                    <a:pt x="472" y="122"/>
                  </a:cubicBezTo>
                  <a:cubicBezTo>
                    <a:pt x="472" y="122"/>
                    <a:pt x="472" y="122"/>
                    <a:pt x="472" y="122"/>
                  </a:cubicBezTo>
                  <a:cubicBezTo>
                    <a:pt x="472" y="122"/>
                    <a:pt x="472" y="122"/>
                    <a:pt x="472" y="122"/>
                  </a:cubicBezTo>
                  <a:cubicBezTo>
                    <a:pt x="471" y="123"/>
                    <a:pt x="469" y="122"/>
                    <a:pt x="469" y="122"/>
                  </a:cubicBezTo>
                  <a:cubicBezTo>
                    <a:pt x="468" y="122"/>
                    <a:pt x="468" y="122"/>
                    <a:pt x="467" y="122"/>
                  </a:cubicBezTo>
                  <a:cubicBezTo>
                    <a:pt x="466" y="122"/>
                    <a:pt x="466" y="122"/>
                    <a:pt x="465" y="122"/>
                  </a:cubicBezTo>
                  <a:cubicBezTo>
                    <a:pt x="464" y="122"/>
                    <a:pt x="463" y="121"/>
                    <a:pt x="462" y="120"/>
                  </a:cubicBezTo>
                  <a:cubicBezTo>
                    <a:pt x="462" y="120"/>
                    <a:pt x="462" y="120"/>
                    <a:pt x="461" y="120"/>
                  </a:cubicBezTo>
                  <a:cubicBezTo>
                    <a:pt x="461" y="120"/>
                    <a:pt x="460" y="120"/>
                    <a:pt x="459" y="120"/>
                  </a:cubicBezTo>
                  <a:cubicBezTo>
                    <a:pt x="459" y="120"/>
                    <a:pt x="459" y="120"/>
                    <a:pt x="459" y="120"/>
                  </a:cubicBezTo>
                  <a:cubicBezTo>
                    <a:pt x="459" y="120"/>
                    <a:pt x="459" y="121"/>
                    <a:pt x="459" y="121"/>
                  </a:cubicBezTo>
                  <a:cubicBezTo>
                    <a:pt x="459" y="122"/>
                    <a:pt x="459" y="122"/>
                    <a:pt x="458" y="122"/>
                  </a:cubicBezTo>
                  <a:cubicBezTo>
                    <a:pt x="457" y="122"/>
                    <a:pt x="457" y="122"/>
                    <a:pt x="456" y="122"/>
                  </a:cubicBezTo>
                  <a:cubicBezTo>
                    <a:pt x="456" y="122"/>
                    <a:pt x="456" y="123"/>
                    <a:pt x="456" y="123"/>
                  </a:cubicBezTo>
                  <a:cubicBezTo>
                    <a:pt x="456" y="123"/>
                    <a:pt x="455" y="123"/>
                    <a:pt x="455" y="123"/>
                  </a:cubicBezTo>
                  <a:cubicBezTo>
                    <a:pt x="454" y="124"/>
                    <a:pt x="454" y="125"/>
                    <a:pt x="454" y="125"/>
                  </a:cubicBezTo>
                  <a:cubicBezTo>
                    <a:pt x="455" y="126"/>
                    <a:pt x="455" y="126"/>
                    <a:pt x="454" y="126"/>
                  </a:cubicBezTo>
                  <a:cubicBezTo>
                    <a:pt x="454" y="126"/>
                    <a:pt x="453" y="126"/>
                    <a:pt x="453" y="126"/>
                  </a:cubicBezTo>
                  <a:cubicBezTo>
                    <a:pt x="453" y="126"/>
                    <a:pt x="453" y="125"/>
                    <a:pt x="452" y="125"/>
                  </a:cubicBezTo>
                  <a:cubicBezTo>
                    <a:pt x="452" y="125"/>
                    <a:pt x="452" y="124"/>
                    <a:pt x="452" y="124"/>
                  </a:cubicBezTo>
                  <a:cubicBezTo>
                    <a:pt x="452" y="124"/>
                    <a:pt x="451" y="124"/>
                    <a:pt x="451" y="124"/>
                  </a:cubicBezTo>
                  <a:cubicBezTo>
                    <a:pt x="452" y="125"/>
                    <a:pt x="452" y="125"/>
                    <a:pt x="452" y="125"/>
                  </a:cubicBezTo>
                  <a:cubicBezTo>
                    <a:pt x="453" y="127"/>
                    <a:pt x="452" y="126"/>
                    <a:pt x="452" y="126"/>
                  </a:cubicBezTo>
                  <a:cubicBezTo>
                    <a:pt x="451" y="127"/>
                    <a:pt x="451" y="128"/>
                    <a:pt x="451" y="128"/>
                  </a:cubicBezTo>
                  <a:cubicBezTo>
                    <a:pt x="451" y="129"/>
                    <a:pt x="451" y="130"/>
                    <a:pt x="451" y="130"/>
                  </a:cubicBezTo>
                  <a:cubicBezTo>
                    <a:pt x="451" y="131"/>
                    <a:pt x="450" y="130"/>
                    <a:pt x="449" y="129"/>
                  </a:cubicBezTo>
                  <a:cubicBezTo>
                    <a:pt x="449" y="129"/>
                    <a:pt x="449" y="129"/>
                    <a:pt x="449" y="129"/>
                  </a:cubicBezTo>
                  <a:cubicBezTo>
                    <a:pt x="449" y="129"/>
                    <a:pt x="449" y="128"/>
                    <a:pt x="450" y="128"/>
                  </a:cubicBezTo>
                  <a:cubicBezTo>
                    <a:pt x="450" y="127"/>
                    <a:pt x="450" y="127"/>
                    <a:pt x="450" y="126"/>
                  </a:cubicBezTo>
                  <a:cubicBezTo>
                    <a:pt x="450" y="126"/>
                    <a:pt x="450" y="125"/>
                    <a:pt x="450" y="125"/>
                  </a:cubicBezTo>
                  <a:cubicBezTo>
                    <a:pt x="449" y="124"/>
                    <a:pt x="450" y="123"/>
                    <a:pt x="450" y="123"/>
                  </a:cubicBezTo>
                  <a:cubicBezTo>
                    <a:pt x="450" y="122"/>
                    <a:pt x="451" y="122"/>
                    <a:pt x="450" y="121"/>
                  </a:cubicBezTo>
                  <a:cubicBezTo>
                    <a:pt x="450" y="121"/>
                    <a:pt x="449" y="121"/>
                    <a:pt x="449" y="121"/>
                  </a:cubicBezTo>
                  <a:cubicBezTo>
                    <a:pt x="449" y="121"/>
                    <a:pt x="450" y="120"/>
                    <a:pt x="450" y="119"/>
                  </a:cubicBezTo>
                  <a:cubicBezTo>
                    <a:pt x="451" y="119"/>
                    <a:pt x="450" y="118"/>
                    <a:pt x="450" y="118"/>
                  </a:cubicBezTo>
                  <a:cubicBezTo>
                    <a:pt x="450" y="118"/>
                    <a:pt x="450" y="117"/>
                    <a:pt x="449" y="117"/>
                  </a:cubicBezTo>
                  <a:cubicBezTo>
                    <a:pt x="448" y="117"/>
                    <a:pt x="447" y="115"/>
                    <a:pt x="447" y="114"/>
                  </a:cubicBezTo>
                  <a:cubicBezTo>
                    <a:pt x="446" y="114"/>
                    <a:pt x="446" y="114"/>
                    <a:pt x="445" y="114"/>
                  </a:cubicBezTo>
                  <a:cubicBezTo>
                    <a:pt x="445" y="114"/>
                    <a:pt x="444" y="113"/>
                    <a:pt x="443" y="114"/>
                  </a:cubicBezTo>
                  <a:cubicBezTo>
                    <a:pt x="442" y="114"/>
                    <a:pt x="442" y="114"/>
                    <a:pt x="442" y="115"/>
                  </a:cubicBezTo>
                  <a:cubicBezTo>
                    <a:pt x="441" y="115"/>
                    <a:pt x="441" y="116"/>
                    <a:pt x="441" y="116"/>
                  </a:cubicBezTo>
                  <a:cubicBezTo>
                    <a:pt x="440" y="115"/>
                    <a:pt x="439" y="115"/>
                    <a:pt x="439" y="114"/>
                  </a:cubicBezTo>
                  <a:cubicBezTo>
                    <a:pt x="438" y="114"/>
                    <a:pt x="438" y="113"/>
                    <a:pt x="438" y="113"/>
                  </a:cubicBezTo>
                  <a:cubicBezTo>
                    <a:pt x="438" y="113"/>
                    <a:pt x="438" y="113"/>
                    <a:pt x="438" y="113"/>
                  </a:cubicBezTo>
                  <a:cubicBezTo>
                    <a:pt x="437" y="112"/>
                    <a:pt x="437" y="112"/>
                    <a:pt x="436" y="112"/>
                  </a:cubicBezTo>
                  <a:cubicBezTo>
                    <a:pt x="436" y="112"/>
                    <a:pt x="435" y="112"/>
                    <a:pt x="434" y="111"/>
                  </a:cubicBezTo>
                  <a:cubicBezTo>
                    <a:pt x="434" y="111"/>
                    <a:pt x="434" y="111"/>
                    <a:pt x="434" y="111"/>
                  </a:cubicBezTo>
                  <a:cubicBezTo>
                    <a:pt x="434" y="111"/>
                    <a:pt x="434" y="111"/>
                    <a:pt x="434" y="111"/>
                  </a:cubicBezTo>
                  <a:cubicBezTo>
                    <a:pt x="433" y="112"/>
                    <a:pt x="432" y="111"/>
                    <a:pt x="432" y="110"/>
                  </a:cubicBezTo>
                  <a:cubicBezTo>
                    <a:pt x="432" y="110"/>
                    <a:pt x="431" y="110"/>
                    <a:pt x="431" y="110"/>
                  </a:cubicBezTo>
                  <a:cubicBezTo>
                    <a:pt x="430" y="111"/>
                    <a:pt x="429" y="111"/>
                    <a:pt x="428" y="110"/>
                  </a:cubicBezTo>
                  <a:cubicBezTo>
                    <a:pt x="427" y="109"/>
                    <a:pt x="426" y="109"/>
                    <a:pt x="425" y="108"/>
                  </a:cubicBezTo>
                  <a:cubicBezTo>
                    <a:pt x="425" y="108"/>
                    <a:pt x="425" y="108"/>
                    <a:pt x="425" y="108"/>
                  </a:cubicBezTo>
                  <a:cubicBezTo>
                    <a:pt x="424" y="108"/>
                    <a:pt x="424" y="109"/>
                    <a:pt x="423" y="109"/>
                  </a:cubicBezTo>
                  <a:cubicBezTo>
                    <a:pt x="423" y="109"/>
                    <a:pt x="422" y="108"/>
                    <a:pt x="422" y="108"/>
                  </a:cubicBezTo>
                  <a:cubicBezTo>
                    <a:pt x="422" y="109"/>
                    <a:pt x="421" y="109"/>
                    <a:pt x="421" y="109"/>
                  </a:cubicBezTo>
                  <a:cubicBezTo>
                    <a:pt x="421" y="110"/>
                    <a:pt x="420" y="109"/>
                    <a:pt x="420" y="109"/>
                  </a:cubicBezTo>
                  <a:cubicBezTo>
                    <a:pt x="419" y="108"/>
                    <a:pt x="418" y="108"/>
                    <a:pt x="417" y="109"/>
                  </a:cubicBezTo>
                  <a:cubicBezTo>
                    <a:pt x="417" y="109"/>
                    <a:pt x="416" y="109"/>
                    <a:pt x="416" y="110"/>
                  </a:cubicBezTo>
                  <a:cubicBezTo>
                    <a:pt x="415" y="110"/>
                    <a:pt x="415" y="111"/>
                    <a:pt x="415" y="111"/>
                  </a:cubicBezTo>
                  <a:cubicBezTo>
                    <a:pt x="414" y="112"/>
                    <a:pt x="413" y="114"/>
                    <a:pt x="412" y="114"/>
                  </a:cubicBezTo>
                  <a:cubicBezTo>
                    <a:pt x="411" y="115"/>
                    <a:pt x="411" y="115"/>
                    <a:pt x="410" y="116"/>
                  </a:cubicBezTo>
                  <a:cubicBezTo>
                    <a:pt x="410" y="117"/>
                    <a:pt x="409" y="117"/>
                    <a:pt x="408" y="118"/>
                  </a:cubicBezTo>
                  <a:cubicBezTo>
                    <a:pt x="407" y="118"/>
                    <a:pt x="406" y="120"/>
                    <a:pt x="405" y="121"/>
                  </a:cubicBezTo>
                  <a:cubicBezTo>
                    <a:pt x="405" y="121"/>
                    <a:pt x="405" y="123"/>
                    <a:pt x="405" y="123"/>
                  </a:cubicBezTo>
                  <a:cubicBezTo>
                    <a:pt x="405" y="123"/>
                    <a:pt x="405" y="124"/>
                    <a:pt x="405" y="124"/>
                  </a:cubicBezTo>
                  <a:cubicBezTo>
                    <a:pt x="405" y="125"/>
                    <a:pt x="405" y="125"/>
                    <a:pt x="404" y="126"/>
                  </a:cubicBezTo>
                  <a:cubicBezTo>
                    <a:pt x="404" y="126"/>
                    <a:pt x="404" y="126"/>
                    <a:pt x="403" y="127"/>
                  </a:cubicBezTo>
                  <a:cubicBezTo>
                    <a:pt x="403" y="127"/>
                    <a:pt x="403" y="127"/>
                    <a:pt x="403" y="128"/>
                  </a:cubicBezTo>
                  <a:cubicBezTo>
                    <a:pt x="403" y="128"/>
                    <a:pt x="403" y="129"/>
                    <a:pt x="403" y="130"/>
                  </a:cubicBezTo>
                  <a:cubicBezTo>
                    <a:pt x="404" y="131"/>
                    <a:pt x="404" y="132"/>
                    <a:pt x="403" y="133"/>
                  </a:cubicBezTo>
                  <a:cubicBezTo>
                    <a:pt x="403" y="133"/>
                    <a:pt x="403" y="133"/>
                    <a:pt x="403" y="133"/>
                  </a:cubicBezTo>
                  <a:cubicBezTo>
                    <a:pt x="403" y="133"/>
                    <a:pt x="403" y="133"/>
                    <a:pt x="403" y="133"/>
                  </a:cubicBezTo>
                  <a:cubicBezTo>
                    <a:pt x="403" y="132"/>
                    <a:pt x="402" y="132"/>
                    <a:pt x="402" y="132"/>
                  </a:cubicBezTo>
                  <a:cubicBezTo>
                    <a:pt x="401" y="131"/>
                    <a:pt x="400" y="130"/>
                    <a:pt x="400" y="129"/>
                  </a:cubicBezTo>
                  <a:cubicBezTo>
                    <a:pt x="400" y="129"/>
                    <a:pt x="400" y="128"/>
                    <a:pt x="401" y="128"/>
                  </a:cubicBezTo>
                  <a:cubicBezTo>
                    <a:pt x="401" y="127"/>
                    <a:pt x="402" y="127"/>
                    <a:pt x="402" y="126"/>
                  </a:cubicBezTo>
                  <a:cubicBezTo>
                    <a:pt x="403" y="126"/>
                    <a:pt x="403" y="125"/>
                    <a:pt x="403" y="124"/>
                  </a:cubicBezTo>
                  <a:cubicBezTo>
                    <a:pt x="403" y="123"/>
                    <a:pt x="403" y="123"/>
                    <a:pt x="403" y="122"/>
                  </a:cubicBezTo>
                  <a:cubicBezTo>
                    <a:pt x="403" y="121"/>
                    <a:pt x="404" y="121"/>
                    <a:pt x="404" y="120"/>
                  </a:cubicBezTo>
                  <a:cubicBezTo>
                    <a:pt x="404" y="120"/>
                    <a:pt x="403" y="120"/>
                    <a:pt x="403" y="120"/>
                  </a:cubicBezTo>
                  <a:cubicBezTo>
                    <a:pt x="402" y="120"/>
                    <a:pt x="401" y="121"/>
                    <a:pt x="400" y="121"/>
                  </a:cubicBezTo>
                  <a:cubicBezTo>
                    <a:pt x="400" y="122"/>
                    <a:pt x="399" y="121"/>
                    <a:pt x="398" y="121"/>
                  </a:cubicBezTo>
                  <a:cubicBezTo>
                    <a:pt x="398" y="121"/>
                    <a:pt x="397" y="121"/>
                    <a:pt x="396" y="121"/>
                  </a:cubicBezTo>
                  <a:cubicBezTo>
                    <a:pt x="395" y="121"/>
                    <a:pt x="394" y="121"/>
                    <a:pt x="394" y="121"/>
                  </a:cubicBezTo>
                  <a:cubicBezTo>
                    <a:pt x="393" y="121"/>
                    <a:pt x="393" y="121"/>
                    <a:pt x="393" y="121"/>
                  </a:cubicBezTo>
                  <a:cubicBezTo>
                    <a:pt x="392" y="121"/>
                    <a:pt x="392" y="120"/>
                    <a:pt x="393" y="120"/>
                  </a:cubicBezTo>
                  <a:cubicBezTo>
                    <a:pt x="393" y="120"/>
                    <a:pt x="393" y="120"/>
                    <a:pt x="393" y="120"/>
                  </a:cubicBezTo>
                  <a:cubicBezTo>
                    <a:pt x="394" y="120"/>
                    <a:pt x="394" y="120"/>
                    <a:pt x="394" y="119"/>
                  </a:cubicBezTo>
                  <a:cubicBezTo>
                    <a:pt x="395" y="119"/>
                    <a:pt x="395" y="119"/>
                    <a:pt x="395" y="118"/>
                  </a:cubicBezTo>
                  <a:cubicBezTo>
                    <a:pt x="396" y="118"/>
                    <a:pt x="396" y="118"/>
                    <a:pt x="397" y="119"/>
                  </a:cubicBezTo>
                  <a:cubicBezTo>
                    <a:pt x="398" y="119"/>
                    <a:pt x="399" y="119"/>
                    <a:pt x="400" y="119"/>
                  </a:cubicBezTo>
                  <a:cubicBezTo>
                    <a:pt x="400" y="119"/>
                    <a:pt x="401" y="119"/>
                    <a:pt x="401" y="119"/>
                  </a:cubicBezTo>
                  <a:cubicBezTo>
                    <a:pt x="401" y="119"/>
                    <a:pt x="401" y="118"/>
                    <a:pt x="402" y="118"/>
                  </a:cubicBezTo>
                  <a:cubicBezTo>
                    <a:pt x="402" y="117"/>
                    <a:pt x="402" y="116"/>
                    <a:pt x="403" y="117"/>
                  </a:cubicBezTo>
                  <a:cubicBezTo>
                    <a:pt x="403" y="117"/>
                    <a:pt x="403" y="117"/>
                    <a:pt x="404" y="117"/>
                  </a:cubicBezTo>
                  <a:cubicBezTo>
                    <a:pt x="404" y="117"/>
                    <a:pt x="404" y="117"/>
                    <a:pt x="404" y="117"/>
                  </a:cubicBezTo>
                  <a:cubicBezTo>
                    <a:pt x="405" y="118"/>
                    <a:pt x="405" y="117"/>
                    <a:pt x="405" y="117"/>
                  </a:cubicBezTo>
                  <a:cubicBezTo>
                    <a:pt x="405" y="117"/>
                    <a:pt x="406" y="116"/>
                    <a:pt x="406" y="116"/>
                  </a:cubicBezTo>
                  <a:cubicBezTo>
                    <a:pt x="407" y="115"/>
                    <a:pt x="408" y="115"/>
                    <a:pt x="409" y="115"/>
                  </a:cubicBezTo>
                  <a:cubicBezTo>
                    <a:pt x="409" y="115"/>
                    <a:pt x="409" y="115"/>
                    <a:pt x="409" y="115"/>
                  </a:cubicBezTo>
                  <a:cubicBezTo>
                    <a:pt x="409" y="115"/>
                    <a:pt x="409" y="114"/>
                    <a:pt x="410" y="114"/>
                  </a:cubicBezTo>
                  <a:cubicBezTo>
                    <a:pt x="410" y="113"/>
                    <a:pt x="409" y="113"/>
                    <a:pt x="410" y="112"/>
                  </a:cubicBezTo>
                  <a:cubicBezTo>
                    <a:pt x="410" y="112"/>
                    <a:pt x="410" y="111"/>
                    <a:pt x="411" y="111"/>
                  </a:cubicBezTo>
                  <a:cubicBezTo>
                    <a:pt x="411" y="111"/>
                    <a:pt x="411" y="111"/>
                    <a:pt x="411" y="111"/>
                  </a:cubicBezTo>
                  <a:cubicBezTo>
                    <a:pt x="411" y="109"/>
                    <a:pt x="411" y="108"/>
                    <a:pt x="412" y="107"/>
                  </a:cubicBezTo>
                  <a:cubicBezTo>
                    <a:pt x="412" y="107"/>
                    <a:pt x="412" y="107"/>
                    <a:pt x="412" y="107"/>
                  </a:cubicBezTo>
                  <a:cubicBezTo>
                    <a:pt x="412" y="106"/>
                    <a:pt x="412" y="106"/>
                    <a:pt x="411" y="105"/>
                  </a:cubicBezTo>
                  <a:cubicBezTo>
                    <a:pt x="411" y="105"/>
                    <a:pt x="411" y="105"/>
                    <a:pt x="410" y="105"/>
                  </a:cubicBezTo>
                  <a:cubicBezTo>
                    <a:pt x="410" y="105"/>
                    <a:pt x="409" y="105"/>
                    <a:pt x="408" y="105"/>
                  </a:cubicBezTo>
                  <a:cubicBezTo>
                    <a:pt x="408" y="105"/>
                    <a:pt x="407" y="104"/>
                    <a:pt x="407" y="104"/>
                  </a:cubicBezTo>
                  <a:cubicBezTo>
                    <a:pt x="406" y="104"/>
                    <a:pt x="405" y="104"/>
                    <a:pt x="404" y="105"/>
                  </a:cubicBezTo>
                  <a:cubicBezTo>
                    <a:pt x="403" y="106"/>
                    <a:pt x="402" y="107"/>
                    <a:pt x="401" y="106"/>
                  </a:cubicBezTo>
                  <a:cubicBezTo>
                    <a:pt x="400" y="106"/>
                    <a:pt x="400" y="106"/>
                    <a:pt x="399" y="106"/>
                  </a:cubicBezTo>
                  <a:cubicBezTo>
                    <a:pt x="399" y="106"/>
                    <a:pt x="398" y="105"/>
                    <a:pt x="398" y="105"/>
                  </a:cubicBezTo>
                  <a:cubicBezTo>
                    <a:pt x="396" y="105"/>
                    <a:pt x="395" y="105"/>
                    <a:pt x="394" y="105"/>
                  </a:cubicBezTo>
                  <a:cubicBezTo>
                    <a:pt x="393" y="105"/>
                    <a:pt x="392" y="105"/>
                    <a:pt x="392" y="106"/>
                  </a:cubicBezTo>
                  <a:cubicBezTo>
                    <a:pt x="391" y="107"/>
                    <a:pt x="390" y="108"/>
                    <a:pt x="392" y="109"/>
                  </a:cubicBezTo>
                  <a:cubicBezTo>
                    <a:pt x="392" y="109"/>
                    <a:pt x="394" y="109"/>
                    <a:pt x="393" y="110"/>
                  </a:cubicBezTo>
                  <a:cubicBezTo>
                    <a:pt x="392" y="110"/>
                    <a:pt x="392" y="110"/>
                    <a:pt x="392" y="110"/>
                  </a:cubicBezTo>
                  <a:cubicBezTo>
                    <a:pt x="392" y="110"/>
                    <a:pt x="392" y="110"/>
                    <a:pt x="392" y="111"/>
                  </a:cubicBezTo>
                  <a:cubicBezTo>
                    <a:pt x="392" y="111"/>
                    <a:pt x="391" y="111"/>
                    <a:pt x="391" y="111"/>
                  </a:cubicBezTo>
                  <a:cubicBezTo>
                    <a:pt x="391" y="111"/>
                    <a:pt x="391" y="112"/>
                    <a:pt x="391" y="112"/>
                  </a:cubicBezTo>
                  <a:cubicBezTo>
                    <a:pt x="390" y="112"/>
                    <a:pt x="390" y="112"/>
                    <a:pt x="390" y="112"/>
                  </a:cubicBezTo>
                  <a:cubicBezTo>
                    <a:pt x="390" y="111"/>
                    <a:pt x="389" y="111"/>
                    <a:pt x="389" y="111"/>
                  </a:cubicBezTo>
                  <a:cubicBezTo>
                    <a:pt x="388" y="111"/>
                    <a:pt x="387" y="111"/>
                    <a:pt x="387" y="112"/>
                  </a:cubicBezTo>
                  <a:cubicBezTo>
                    <a:pt x="387" y="112"/>
                    <a:pt x="386" y="112"/>
                    <a:pt x="386" y="112"/>
                  </a:cubicBezTo>
                  <a:cubicBezTo>
                    <a:pt x="386" y="113"/>
                    <a:pt x="386" y="113"/>
                    <a:pt x="385" y="114"/>
                  </a:cubicBezTo>
                  <a:cubicBezTo>
                    <a:pt x="385" y="115"/>
                    <a:pt x="385" y="115"/>
                    <a:pt x="384" y="116"/>
                  </a:cubicBezTo>
                  <a:cubicBezTo>
                    <a:pt x="383" y="116"/>
                    <a:pt x="383" y="117"/>
                    <a:pt x="382" y="117"/>
                  </a:cubicBezTo>
                  <a:cubicBezTo>
                    <a:pt x="383" y="116"/>
                    <a:pt x="383" y="116"/>
                    <a:pt x="384" y="115"/>
                  </a:cubicBezTo>
                  <a:cubicBezTo>
                    <a:pt x="384" y="115"/>
                    <a:pt x="384" y="114"/>
                    <a:pt x="385" y="113"/>
                  </a:cubicBezTo>
                  <a:cubicBezTo>
                    <a:pt x="385" y="113"/>
                    <a:pt x="385" y="112"/>
                    <a:pt x="385" y="112"/>
                  </a:cubicBezTo>
                  <a:cubicBezTo>
                    <a:pt x="385" y="112"/>
                    <a:pt x="385" y="111"/>
                    <a:pt x="385" y="111"/>
                  </a:cubicBezTo>
                  <a:cubicBezTo>
                    <a:pt x="385" y="111"/>
                    <a:pt x="385" y="111"/>
                    <a:pt x="385" y="111"/>
                  </a:cubicBezTo>
                  <a:cubicBezTo>
                    <a:pt x="384" y="111"/>
                    <a:pt x="384" y="111"/>
                    <a:pt x="383" y="111"/>
                  </a:cubicBezTo>
                  <a:cubicBezTo>
                    <a:pt x="384" y="111"/>
                    <a:pt x="382" y="113"/>
                    <a:pt x="382" y="113"/>
                  </a:cubicBezTo>
                  <a:cubicBezTo>
                    <a:pt x="382" y="113"/>
                    <a:pt x="382" y="114"/>
                    <a:pt x="382" y="114"/>
                  </a:cubicBezTo>
                  <a:cubicBezTo>
                    <a:pt x="382" y="114"/>
                    <a:pt x="381" y="114"/>
                    <a:pt x="381" y="114"/>
                  </a:cubicBezTo>
                  <a:cubicBezTo>
                    <a:pt x="381" y="114"/>
                    <a:pt x="381" y="114"/>
                    <a:pt x="381" y="114"/>
                  </a:cubicBezTo>
                  <a:cubicBezTo>
                    <a:pt x="381" y="114"/>
                    <a:pt x="381" y="114"/>
                    <a:pt x="381" y="114"/>
                  </a:cubicBezTo>
                  <a:cubicBezTo>
                    <a:pt x="381" y="115"/>
                    <a:pt x="381" y="115"/>
                    <a:pt x="381" y="115"/>
                  </a:cubicBezTo>
                  <a:cubicBezTo>
                    <a:pt x="381" y="115"/>
                    <a:pt x="381" y="116"/>
                    <a:pt x="381" y="116"/>
                  </a:cubicBezTo>
                  <a:cubicBezTo>
                    <a:pt x="380" y="117"/>
                    <a:pt x="380" y="117"/>
                    <a:pt x="379" y="118"/>
                  </a:cubicBezTo>
                  <a:cubicBezTo>
                    <a:pt x="379" y="118"/>
                    <a:pt x="378" y="118"/>
                    <a:pt x="378" y="117"/>
                  </a:cubicBezTo>
                  <a:cubicBezTo>
                    <a:pt x="378" y="117"/>
                    <a:pt x="379" y="116"/>
                    <a:pt x="379" y="116"/>
                  </a:cubicBezTo>
                  <a:cubicBezTo>
                    <a:pt x="379" y="115"/>
                    <a:pt x="379" y="114"/>
                    <a:pt x="379" y="114"/>
                  </a:cubicBezTo>
                  <a:cubicBezTo>
                    <a:pt x="379" y="114"/>
                    <a:pt x="379" y="114"/>
                    <a:pt x="379" y="114"/>
                  </a:cubicBezTo>
                  <a:cubicBezTo>
                    <a:pt x="379" y="114"/>
                    <a:pt x="379" y="113"/>
                    <a:pt x="379" y="113"/>
                  </a:cubicBezTo>
                  <a:cubicBezTo>
                    <a:pt x="379" y="113"/>
                    <a:pt x="379" y="113"/>
                    <a:pt x="379" y="113"/>
                  </a:cubicBezTo>
                  <a:cubicBezTo>
                    <a:pt x="379" y="113"/>
                    <a:pt x="379" y="113"/>
                    <a:pt x="379" y="113"/>
                  </a:cubicBezTo>
                  <a:cubicBezTo>
                    <a:pt x="379" y="112"/>
                    <a:pt x="381" y="111"/>
                    <a:pt x="381" y="111"/>
                  </a:cubicBezTo>
                  <a:cubicBezTo>
                    <a:pt x="382" y="110"/>
                    <a:pt x="382" y="109"/>
                    <a:pt x="383" y="108"/>
                  </a:cubicBezTo>
                  <a:cubicBezTo>
                    <a:pt x="383" y="107"/>
                    <a:pt x="384" y="106"/>
                    <a:pt x="384" y="105"/>
                  </a:cubicBezTo>
                  <a:cubicBezTo>
                    <a:pt x="385" y="104"/>
                    <a:pt x="387" y="103"/>
                    <a:pt x="388" y="102"/>
                  </a:cubicBezTo>
                  <a:cubicBezTo>
                    <a:pt x="388" y="102"/>
                    <a:pt x="389" y="101"/>
                    <a:pt x="390" y="101"/>
                  </a:cubicBezTo>
                  <a:cubicBezTo>
                    <a:pt x="390" y="101"/>
                    <a:pt x="390" y="101"/>
                    <a:pt x="390" y="101"/>
                  </a:cubicBezTo>
                  <a:cubicBezTo>
                    <a:pt x="390" y="99"/>
                    <a:pt x="392" y="98"/>
                    <a:pt x="393" y="97"/>
                  </a:cubicBezTo>
                  <a:cubicBezTo>
                    <a:pt x="394" y="97"/>
                    <a:pt x="394" y="95"/>
                    <a:pt x="395" y="95"/>
                  </a:cubicBezTo>
                  <a:cubicBezTo>
                    <a:pt x="395" y="94"/>
                    <a:pt x="396" y="93"/>
                    <a:pt x="396" y="92"/>
                  </a:cubicBezTo>
                  <a:cubicBezTo>
                    <a:pt x="396" y="91"/>
                    <a:pt x="395" y="91"/>
                    <a:pt x="396" y="90"/>
                  </a:cubicBezTo>
                  <a:cubicBezTo>
                    <a:pt x="396" y="90"/>
                    <a:pt x="396" y="89"/>
                    <a:pt x="396" y="89"/>
                  </a:cubicBezTo>
                  <a:cubicBezTo>
                    <a:pt x="396" y="89"/>
                    <a:pt x="396" y="89"/>
                    <a:pt x="396" y="88"/>
                  </a:cubicBezTo>
                  <a:cubicBezTo>
                    <a:pt x="395" y="88"/>
                    <a:pt x="395" y="88"/>
                    <a:pt x="395" y="88"/>
                  </a:cubicBezTo>
                  <a:cubicBezTo>
                    <a:pt x="394" y="88"/>
                    <a:pt x="394" y="88"/>
                    <a:pt x="394" y="88"/>
                  </a:cubicBezTo>
                  <a:cubicBezTo>
                    <a:pt x="393" y="88"/>
                    <a:pt x="391" y="88"/>
                    <a:pt x="391" y="87"/>
                  </a:cubicBezTo>
                  <a:cubicBezTo>
                    <a:pt x="391" y="86"/>
                    <a:pt x="390" y="86"/>
                    <a:pt x="390" y="85"/>
                  </a:cubicBezTo>
                  <a:cubicBezTo>
                    <a:pt x="390" y="85"/>
                    <a:pt x="390" y="85"/>
                    <a:pt x="390" y="85"/>
                  </a:cubicBezTo>
                  <a:cubicBezTo>
                    <a:pt x="390" y="84"/>
                    <a:pt x="389" y="83"/>
                    <a:pt x="389" y="82"/>
                  </a:cubicBezTo>
                  <a:cubicBezTo>
                    <a:pt x="388" y="81"/>
                    <a:pt x="388" y="80"/>
                    <a:pt x="388" y="79"/>
                  </a:cubicBezTo>
                  <a:cubicBezTo>
                    <a:pt x="387" y="78"/>
                    <a:pt x="386" y="78"/>
                    <a:pt x="386" y="77"/>
                  </a:cubicBezTo>
                  <a:cubicBezTo>
                    <a:pt x="385" y="77"/>
                    <a:pt x="385" y="76"/>
                    <a:pt x="385" y="76"/>
                  </a:cubicBezTo>
                  <a:cubicBezTo>
                    <a:pt x="385" y="75"/>
                    <a:pt x="384" y="75"/>
                    <a:pt x="384" y="75"/>
                  </a:cubicBezTo>
                  <a:cubicBezTo>
                    <a:pt x="384" y="74"/>
                    <a:pt x="384" y="74"/>
                    <a:pt x="384" y="74"/>
                  </a:cubicBezTo>
                  <a:cubicBezTo>
                    <a:pt x="383" y="73"/>
                    <a:pt x="383" y="72"/>
                    <a:pt x="383" y="72"/>
                  </a:cubicBezTo>
                  <a:cubicBezTo>
                    <a:pt x="383" y="71"/>
                    <a:pt x="382" y="69"/>
                    <a:pt x="381" y="68"/>
                  </a:cubicBezTo>
                  <a:cubicBezTo>
                    <a:pt x="381" y="67"/>
                    <a:pt x="381" y="67"/>
                    <a:pt x="381" y="66"/>
                  </a:cubicBezTo>
                  <a:cubicBezTo>
                    <a:pt x="381" y="66"/>
                    <a:pt x="380" y="66"/>
                    <a:pt x="380" y="66"/>
                  </a:cubicBezTo>
                  <a:cubicBezTo>
                    <a:pt x="380" y="66"/>
                    <a:pt x="379" y="67"/>
                    <a:pt x="379" y="67"/>
                  </a:cubicBezTo>
                  <a:cubicBezTo>
                    <a:pt x="379" y="68"/>
                    <a:pt x="379" y="68"/>
                    <a:pt x="379" y="68"/>
                  </a:cubicBezTo>
                  <a:cubicBezTo>
                    <a:pt x="379" y="68"/>
                    <a:pt x="379" y="69"/>
                    <a:pt x="379" y="69"/>
                  </a:cubicBezTo>
                  <a:cubicBezTo>
                    <a:pt x="379" y="69"/>
                    <a:pt x="379" y="68"/>
                    <a:pt x="379" y="68"/>
                  </a:cubicBezTo>
                  <a:cubicBezTo>
                    <a:pt x="379" y="68"/>
                    <a:pt x="379" y="68"/>
                    <a:pt x="379" y="68"/>
                  </a:cubicBezTo>
                  <a:cubicBezTo>
                    <a:pt x="379" y="68"/>
                    <a:pt x="378" y="68"/>
                    <a:pt x="378" y="67"/>
                  </a:cubicBezTo>
                  <a:cubicBezTo>
                    <a:pt x="378" y="67"/>
                    <a:pt x="379" y="67"/>
                    <a:pt x="379" y="66"/>
                  </a:cubicBezTo>
                  <a:cubicBezTo>
                    <a:pt x="379" y="66"/>
                    <a:pt x="378" y="65"/>
                    <a:pt x="378" y="65"/>
                  </a:cubicBezTo>
                  <a:cubicBezTo>
                    <a:pt x="378" y="65"/>
                    <a:pt x="377" y="64"/>
                    <a:pt x="377" y="64"/>
                  </a:cubicBezTo>
                  <a:cubicBezTo>
                    <a:pt x="376" y="64"/>
                    <a:pt x="376" y="64"/>
                    <a:pt x="376" y="64"/>
                  </a:cubicBezTo>
                  <a:cubicBezTo>
                    <a:pt x="376" y="64"/>
                    <a:pt x="376" y="64"/>
                    <a:pt x="376" y="64"/>
                  </a:cubicBezTo>
                  <a:cubicBezTo>
                    <a:pt x="375" y="63"/>
                    <a:pt x="375" y="63"/>
                    <a:pt x="374" y="62"/>
                  </a:cubicBezTo>
                  <a:cubicBezTo>
                    <a:pt x="374" y="61"/>
                    <a:pt x="373" y="61"/>
                    <a:pt x="373" y="60"/>
                  </a:cubicBezTo>
                  <a:cubicBezTo>
                    <a:pt x="372" y="60"/>
                    <a:pt x="371" y="59"/>
                    <a:pt x="371" y="59"/>
                  </a:cubicBezTo>
                  <a:cubicBezTo>
                    <a:pt x="369" y="58"/>
                    <a:pt x="368" y="57"/>
                    <a:pt x="366" y="56"/>
                  </a:cubicBezTo>
                  <a:cubicBezTo>
                    <a:pt x="366" y="56"/>
                    <a:pt x="365" y="56"/>
                    <a:pt x="365" y="56"/>
                  </a:cubicBezTo>
                  <a:cubicBezTo>
                    <a:pt x="364" y="56"/>
                    <a:pt x="364" y="56"/>
                    <a:pt x="364" y="56"/>
                  </a:cubicBezTo>
                  <a:cubicBezTo>
                    <a:pt x="363" y="57"/>
                    <a:pt x="362" y="56"/>
                    <a:pt x="361" y="56"/>
                  </a:cubicBezTo>
                  <a:cubicBezTo>
                    <a:pt x="361" y="55"/>
                    <a:pt x="360" y="55"/>
                    <a:pt x="359" y="55"/>
                  </a:cubicBezTo>
                  <a:cubicBezTo>
                    <a:pt x="358" y="55"/>
                    <a:pt x="358" y="55"/>
                    <a:pt x="357" y="55"/>
                  </a:cubicBezTo>
                  <a:cubicBezTo>
                    <a:pt x="356" y="55"/>
                    <a:pt x="356" y="55"/>
                    <a:pt x="355" y="56"/>
                  </a:cubicBezTo>
                  <a:cubicBezTo>
                    <a:pt x="355" y="56"/>
                    <a:pt x="355" y="56"/>
                    <a:pt x="355" y="56"/>
                  </a:cubicBezTo>
                  <a:cubicBezTo>
                    <a:pt x="355" y="56"/>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4"/>
                    <a:pt x="355" y="54"/>
                    <a:pt x="355" y="53"/>
                  </a:cubicBezTo>
                  <a:cubicBezTo>
                    <a:pt x="354" y="52"/>
                    <a:pt x="353" y="53"/>
                    <a:pt x="352" y="53"/>
                  </a:cubicBezTo>
                  <a:cubicBezTo>
                    <a:pt x="352" y="53"/>
                    <a:pt x="351" y="52"/>
                    <a:pt x="350" y="52"/>
                  </a:cubicBezTo>
                  <a:cubicBezTo>
                    <a:pt x="349" y="52"/>
                    <a:pt x="348" y="52"/>
                    <a:pt x="347" y="52"/>
                  </a:cubicBezTo>
                  <a:cubicBezTo>
                    <a:pt x="347" y="51"/>
                    <a:pt x="346" y="51"/>
                    <a:pt x="346" y="51"/>
                  </a:cubicBezTo>
                  <a:cubicBezTo>
                    <a:pt x="345" y="51"/>
                    <a:pt x="344" y="52"/>
                    <a:pt x="344" y="52"/>
                  </a:cubicBezTo>
                  <a:cubicBezTo>
                    <a:pt x="343" y="53"/>
                    <a:pt x="341" y="52"/>
                    <a:pt x="340" y="52"/>
                  </a:cubicBezTo>
                  <a:cubicBezTo>
                    <a:pt x="339" y="52"/>
                    <a:pt x="338" y="53"/>
                    <a:pt x="337" y="53"/>
                  </a:cubicBezTo>
                  <a:cubicBezTo>
                    <a:pt x="335" y="53"/>
                    <a:pt x="334" y="53"/>
                    <a:pt x="333" y="53"/>
                  </a:cubicBezTo>
                  <a:cubicBezTo>
                    <a:pt x="332" y="53"/>
                    <a:pt x="331" y="53"/>
                    <a:pt x="330" y="53"/>
                  </a:cubicBezTo>
                  <a:cubicBezTo>
                    <a:pt x="329" y="53"/>
                    <a:pt x="328" y="52"/>
                    <a:pt x="327" y="53"/>
                  </a:cubicBezTo>
                  <a:cubicBezTo>
                    <a:pt x="327" y="53"/>
                    <a:pt x="327" y="54"/>
                    <a:pt x="326" y="54"/>
                  </a:cubicBezTo>
                  <a:cubicBezTo>
                    <a:pt x="326" y="55"/>
                    <a:pt x="326" y="56"/>
                    <a:pt x="326" y="56"/>
                  </a:cubicBezTo>
                  <a:cubicBezTo>
                    <a:pt x="326" y="57"/>
                    <a:pt x="326" y="57"/>
                    <a:pt x="326" y="58"/>
                  </a:cubicBezTo>
                  <a:cubicBezTo>
                    <a:pt x="326" y="58"/>
                    <a:pt x="326" y="58"/>
                    <a:pt x="326" y="58"/>
                  </a:cubicBezTo>
                  <a:cubicBezTo>
                    <a:pt x="326" y="58"/>
                    <a:pt x="326" y="58"/>
                    <a:pt x="326" y="59"/>
                  </a:cubicBezTo>
                  <a:cubicBezTo>
                    <a:pt x="326" y="59"/>
                    <a:pt x="326" y="59"/>
                    <a:pt x="326" y="59"/>
                  </a:cubicBezTo>
                  <a:cubicBezTo>
                    <a:pt x="326" y="58"/>
                    <a:pt x="326" y="58"/>
                    <a:pt x="326" y="58"/>
                  </a:cubicBezTo>
                  <a:cubicBezTo>
                    <a:pt x="326" y="57"/>
                    <a:pt x="326" y="57"/>
                    <a:pt x="326" y="57"/>
                  </a:cubicBezTo>
                  <a:cubicBezTo>
                    <a:pt x="326" y="57"/>
                    <a:pt x="326" y="56"/>
                    <a:pt x="326" y="56"/>
                  </a:cubicBezTo>
                  <a:cubicBezTo>
                    <a:pt x="326" y="55"/>
                    <a:pt x="326" y="55"/>
                    <a:pt x="326" y="54"/>
                  </a:cubicBezTo>
                  <a:cubicBezTo>
                    <a:pt x="326" y="53"/>
                    <a:pt x="325" y="52"/>
                    <a:pt x="325" y="51"/>
                  </a:cubicBezTo>
                  <a:cubicBezTo>
                    <a:pt x="324" y="51"/>
                    <a:pt x="323" y="51"/>
                    <a:pt x="322" y="51"/>
                  </a:cubicBezTo>
                  <a:cubicBezTo>
                    <a:pt x="322" y="51"/>
                    <a:pt x="321" y="50"/>
                    <a:pt x="320" y="50"/>
                  </a:cubicBezTo>
                  <a:cubicBezTo>
                    <a:pt x="320" y="49"/>
                    <a:pt x="319" y="49"/>
                    <a:pt x="319" y="49"/>
                  </a:cubicBezTo>
                  <a:cubicBezTo>
                    <a:pt x="319" y="49"/>
                    <a:pt x="319" y="48"/>
                    <a:pt x="319" y="48"/>
                  </a:cubicBezTo>
                  <a:cubicBezTo>
                    <a:pt x="318" y="48"/>
                    <a:pt x="318" y="48"/>
                    <a:pt x="317" y="47"/>
                  </a:cubicBezTo>
                  <a:cubicBezTo>
                    <a:pt x="317" y="47"/>
                    <a:pt x="317" y="47"/>
                    <a:pt x="316" y="46"/>
                  </a:cubicBezTo>
                  <a:cubicBezTo>
                    <a:pt x="316" y="46"/>
                    <a:pt x="315" y="47"/>
                    <a:pt x="314" y="47"/>
                  </a:cubicBezTo>
                  <a:cubicBezTo>
                    <a:pt x="314" y="47"/>
                    <a:pt x="314" y="47"/>
                    <a:pt x="313" y="47"/>
                  </a:cubicBezTo>
                  <a:cubicBezTo>
                    <a:pt x="312" y="47"/>
                    <a:pt x="312" y="48"/>
                    <a:pt x="312" y="48"/>
                  </a:cubicBezTo>
                  <a:cubicBezTo>
                    <a:pt x="311" y="49"/>
                    <a:pt x="311" y="49"/>
                    <a:pt x="311" y="50"/>
                  </a:cubicBezTo>
                  <a:cubicBezTo>
                    <a:pt x="311" y="50"/>
                    <a:pt x="311" y="50"/>
                    <a:pt x="311" y="50"/>
                  </a:cubicBezTo>
                  <a:cubicBezTo>
                    <a:pt x="311" y="50"/>
                    <a:pt x="311" y="50"/>
                    <a:pt x="310" y="49"/>
                  </a:cubicBezTo>
                  <a:cubicBezTo>
                    <a:pt x="310" y="49"/>
                    <a:pt x="310" y="48"/>
                    <a:pt x="310" y="47"/>
                  </a:cubicBezTo>
                  <a:cubicBezTo>
                    <a:pt x="310" y="47"/>
                    <a:pt x="310" y="46"/>
                    <a:pt x="310" y="45"/>
                  </a:cubicBezTo>
                  <a:cubicBezTo>
                    <a:pt x="310" y="45"/>
                    <a:pt x="311" y="45"/>
                    <a:pt x="311" y="44"/>
                  </a:cubicBezTo>
                  <a:cubicBezTo>
                    <a:pt x="311" y="44"/>
                    <a:pt x="311" y="43"/>
                    <a:pt x="310" y="43"/>
                  </a:cubicBezTo>
                  <a:cubicBezTo>
                    <a:pt x="310" y="42"/>
                    <a:pt x="310" y="41"/>
                    <a:pt x="309" y="41"/>
                  </a:cubicBezTo>
                  <a:cubicBezTo>
                    <a:pt x="307" y="40"/>
                    <a:pt x="306" y="38"/>
                    <a:pt x="304" y="37"/>
                  </a:cubicBezTo>
                  <a:cubicBezTo>
                    <a:pt x="303" y="37"/>
                    <a:pt x="302" y="36"/>
                    <a:pt x="302" y="35"/>
                  </a:cubicBezTo>
                  <a:cubicBezTo>
                    <a:pt x="302" y="35"/>
                    <a:pt x="302" y="34"/>
                    <a:pt x="301" y="34"/>
                  </a:cubicBezTo>
                  <a:cubicBezTo>
                    <a:pt x="301" y="34"/>
                    <a:pt x="300" y="33"/>
                    <a:pt x="299" y="33"/>
                  </a:cubicBezTo>
                  <a:cubicBezTo>
                    <a:pt x="299" y="33"/>
                    <a:pt x="298" y="32"/>
                    <a:pt x="298" y="32"/>
                  </a:cubicBezTo>
                  <a:cubicBezTo>
                    <a:pt x="298" y="32"/>
                    <a:pt x="298" y="32"/>
                    <a:pt x="298" y="32"/>
                  </a:cubicBezTo>
                  <a:cubicBezTo>
                    <a:pt x="298" y="32"/>
                    <a:pt x="297" y="32"/>
                    <a:pt x="297" y="32"/>
                  </a:cubicBezTo>
                  <a:cubicBezTo>
                    <a:pt x="296" y="32"/>
                    <a:pt x="295" y="31"/>
                    <a:pt x="294" y="30"/>
                  </a:cubicBezTo>
                  <a:cubicBezTo>
                    <a:pt x="293" y="30"/>
                    <a:pt x="291" y="31"/>
                    <a:pt x="290" y="31"/>
                  </a:cubicBezTo>
                  <a:cubicBezTo>
                    <a:pt x="289" y="31"/>
                    <a:pt x="288" y="31"/>
                    <a:pt x="287" y="31"/>
                  </a:cubicBezTo>
                  <a:cubicBezTo>
                    <a:pt x="287" y="32"/>
                    <a:pt x="286" y="32"/>
                    <a:pt x="285" y="32"/>
                  </a:cubicBezTo>
                  <a:cubicBezTo>
                    <a:pt x="284" y="32"/>
                    <a:pt x="284" y="33"/>
                    <a:pt x="283" y="33"/>
                  </a:cubicBezTo>
                  <a:cubicBezTo>
                    <a:pt x="283" y="33"/>
                    <a:pt x="282" y="33"/>
                    <a:pt x="281" y="33"/>
                  </a:cubicBezTo>
                  <a:cubicBezTo>
                    <a:pt x="280" y="33"/>
                    <a:pt x="278" y="33"/>
                    <a:pt x="277" y="32"/>
                  </a:cubicBezTo>
                  <a:cubicBezTo>
                    <a:pt x="277" y="32"/>
                    <a:pt x="278" y="32"/>
                    <a:pt x="278" y="32"/>
                  </a:cubicBezTo>
                  <a:cubicBezTo>
                    <a:pt x="279" y="32"/>
                    <a:pt x="280" y="32"/>
                    <a:pt x="281" y="32"/>
                  </a:cubicBezTo>
                  <a:cubicBezTo>
                    <a:pt x="282" y="32"/>
                    <a:pt x="283" y="32"/>
                    <a:pt x="283" y="31"/>
                  </a:cubicBezTo>
                  <a:cubicBezTo>
                    <a:pt x="283" y="31"/>
                    <a:pt x="284" y="31"/>
                    <a:pt x="284" y="31"/>
                  </a:cubicBezTo>
                  <a:cubicBezTo>
                    <a:pt x="283" y="30"/>
                    <a:pt x="284" y="29"/>
                    <a:pt x="285" y="29"/>
                  </a:cubicBezTo>
                  <a:cubicBezTo>
                    <a:pt x="286" y="29"/>
                    <a:pt x="286" y="28"/>
                    <a:pt x="287" y="28"/>
                  </a:cubicBezTo>
                  <a:cubicBezTo>
                    <a:pt x="287" y="28"/>
                    <a:pt x="287" y="27"/>
                    <a:pt x="287" y="27"/>
                  </a:cubicBezTo>
                  <a:cubicBezTo>
                    <a:pt x="286" y="27"/>
                    <a:pt x="286" y="27"/>
                    <a:pt x="285" y="27"/>
                  </a:cubicBezTo>
                  <a:cubicBezTo>
                    <a:pt x="285" y="27"/>
                    <a:pt x="285" y="26"/>
                    <a:pt x="285" y="26"/>
                  </a:cubicBezTo>
                  <a:cubicBezTo>
                    <a:pt x="285" y="26"/>
                    <a:pt x="284" y="25"/>
                    <a:pt x="284" y="25"/>
                  </a:cubicBezTo>
                  <a:cubicBezTo>
                    <a:pt x="284" y="24"/>
                    <a:pt x="284" y="24"/>
                    <a:pt x="283" y="24"/>
                  </a:cubicBezTo>
                  <a:cubicBezTo>
                    <a:pt x="283" y="24"/>
                    <a:pt x="282" y="24"/>
                    <a:pt x="282" y="24"/>
                  </a:cubicBezTo>
                  <a:cubicBezTo>
                    <a:pt x="280" y="23"/>
                    <a:pt x="279" y="23"/>
                    <a:pt x="278" y="23"/>
                  </a:cubicBezTo>
                  <a:cubicBezTo>
                    <a:pt x="278" y="22"/>
                    <a:pt x="276" y="20"/>
                    <a:pt x="275" y="21"/>
                  </a:cubicBezTo>
                  <a:cubicBezTo>
                    <a:pt x="275" y="21"/>
                    <a:pt x="275" y="22"/>
                    <a:pt x="275" y="21"/>
                  </a:cubicBezTo>
                  <a:cubicBezTo>
                    <a:pt x="275" y="21"/>
                    <a:pt x="274" y="21"/>
                    <a:pt x="274" y="21"/>
                  </a:cubicBezTo>
                  <a:cubicBezTo>
                    <a:pt x="273" y="20"/>
                    <a:pt x="273" y="20"/>
                    <a:pt x="272" y="20"/>
                  </a:cubicBezTo>
                  <a:cubicBezTo>
                    <a:pt x="272" y="20"/>
                    <a:pt x="272" y="20"/>
                    <a:pt x="272" y="20"/>
                  </a:cubicBezTo>
                  <a:cubicBezTo>
                    <a:pt x="272" y="21"/>
                    <a:pt x="271" y="21"/>
                    <a:pt x="271" y="21"/>
                  </a:cubicBezTo>
                  <a:cubicBezTo>
                    <a:pt x="271" y="21"/>
                    <a:pt x="271" y="21"/>
                    <a:pt x="270" y="20"/>
                  </a:cubicBezTo>
                  <a:cubicBezTo>
                    <a:pt x="270" y="20"/>
                    <a:pt x="270" y="20"/>
                    <a:pt x="270" y="19"/>
                  </a:cubicBezTo>
                  <a:cubicBezTo>
                    <a:pt x="269" y="19"/>
                    <a:pt x="269" y="19"/>
                    <a:pt x="269" y="18"/>
                  </a:cubicBezTo>
                  <a:cubicBezTo>
                    <a:pt x="268" y="18"/>
                    <a:pt x="269" y="18"/>
                    <a:pt x="268" y="17"/>
                  </a:cubicBezTo>
                  <a:cubicBezTo>
                    <a:pt x="267" y="17"/>
                    <a:pt x="267" y="18"/>
                    <a:pt x="266" y="18"/>
                  </a:cubicBezTo>
                  <a:cubicBezTo>
                    <a:pt x="266" y="18"/>
                    <a:pt x="266" y="17"/>
                    <a:pt x="265" y="17"/>
                  </a:cubicBezTo>
                  <a:cubicBezTo>
                    <a:pt x="265" y="17"/>
                    <a:pt x="265" y="17"/>
                    <a:pt x="265" y="17"/>
                  </a:cubicBezTo>
                  <a:cubicBezTo>
                    <a:pt x="266" y="16"/>
                    <a:pt x="266" y="16"/>
                    <a:pt x="267" y="16"/>
                  </a:cubicBezTo>
                  <a:cubicBezTo>
                    <a:pt x="267" y="16"/>
                    <a:pt x="268" y="16"/>
                    <a:pt x="269" y="16"/>
                  </a:cubicBezTo>
                  <a:cubicBezTo>
                    <a:pt x="270" y="15"/>
                    <a:pt x="271" y="16"/>
                    <a:pt x="272" y="16"/>
                  </a:cubicBezTo>
                  <a:cubicBezTo>
                    <a:pt x="272" y="16"/>
                    <a:pt x="272" y="15"/>
                    <a:pt x="272" y="15"/>
                  </a:cubicBezTo>
                  <a:cubicBezTo>
                    <a:pt x="273" y="15"/>
                    <a:pt x="274" y="15"/>
                    <a:pt x="274" y="15"/>
                  </a:cubicBezTo>
                  <a:cubicBezTo>
                    <a:pt x="275" y="15"/>
                    <a:pt x="275" y="15"/>
                    <a:pt x="276" y="15"/>
                  </a:cubicBezTo>
                  <a:cubicBezTo>
                    <a:pt x="276" y="14"/>
                    <a:pt x="276" y="13"/>
                    <a:pt x="276" y="13"/>
                  </a:cubicBezTo>
                  <a:cubicBezTo>
                    <a:pt x="275" y="12"/>
                    <a:pt x="273" y="13"/>
                    <a:pt x="272" y="13"/>
                  </a:cubicBezTo>
                  <a:cubicBezTo>
                    <a:pt x="271" y="13"/>
                    <a:pt x="270" y="12"/>
                    <a:pt x="268" y="13"/>
                  </a:cubicBezTo>
                  <a:cubicBezTo>
                    <a:pt x="268" y="13"/>
                    <a:pt x="268" y="13"/>
                    <a:pt x="267" y="13"/>
                  </a:cubicBezTo>
                  <a:cubicBezTo>
                    <a:pt x="266" y="13"/>
                    <a:pt x="266" y="13"/>
                    <a:pt x="265" y="13"/>
                  </a:cubicBezTo>
                  <a:cubicBezTo>
                    <a:pt x="265" y="13"/>
                    <a:pt x="263" y="13"/>
                    <a:pt x="263" y="13"/>
                  </a:cubicBezTo>
                  <a:cubicBezTo>
                    <a:pt x="262" y="14"/>
                    <a:pt x="262" y="15"/>
                    <a:pt x="260" y="15"/>
                  </a:cubicBezTo>
                  <a:cubicBezTo>
                    <a:pt x="260" y="15"/>
                    <a:pt x="258" y="14"/>
                    <a:pt x="257" y="15"/>
                  </a:cubicBezTo>
                  <a:cubicBezTo>
                    <a:pt x="256" y="16"/>
                    <a:pt x="255" y="17"/>
                    <a:pt x="253" y="17"/>
                  </a:cubicBezTo>
                  <a:cubicBezTo>
                    <a:pt x="253" y="17"/>
                    <a:pt x="252" y="17"/>
                    <a:pt x="252" y="17"/>
                  </a:cubicBezTo>
                  <a:cubicBezTo>
                    <a:pt x="251" y="18"/>
                    <a:pt x="251" y="18"/>
                    <a:pt x="251" y="18"/>
                  </a:cubicBezTo>
                  <a:cubicBezTo>
                    <a:pt x="250" y="19"/>
                    <a:pt x="250" y="19"/>
                    <a:pt x="250" y="19"/>
                  </a:cubicBezTo>
                  <a:cubicBezTo>
                    <a:pt x="250" y="19"/>
                    <a:pt x="249" y="20"/>
                    <a:pt x="249" y="20"/>
                  </a:cubicBezTo>
                  <a:cubicBezTo>
                    <a:pt x="248" y="20"/>
                    <a:pt x="248" y="20"/>
                    <a:pt x="247" y="20"/>
                  </a:cubicBezTo>
                  <a:cubicBezTo>
                    <a:pt x="246" y="21"/>
                    <a:pt x="246" y="21"/>
                    <a:pt x="245" y="21"/>
                  </a:cubicBezTo>
                  <a:cubicBezTo>
                    <a:pt x="244" y="21"/>
                    <a:pt x="243" y="20"/>
                    <a:pt x="243" y="20"/>
                  </a:cubicBezTo>
                  <a:cubicBezTo>
                    <a:pt x="242" y="19"/>
                    <a:pt x="242" y="19"/>
                    <a:pt x="241" y="19"/>
                  </a:cubicBezTo>
                  <a:cubicBezTo>
                    <a:pt x="241" y="19"/>
                    <a:pt x="239" y="18"/>
                    <a:pt x="239" y="18"/>
                  </a:cubicBezTo>
                  <a:cubicBezTo>
                    <a:pt x="239" y="18"/>
                    <a:pt x="239" y="17"/>
                    <a:pt x="239" y="17"/>
                  </a:cubicBezTo>
                  <a:cubicBezTo>
                    <a:pt x="239" y="17"/>
                    <a:pt x="239" y="17"/>
                    <a:pt x="239" y="17"/>
                  </a:cubicBezTo>
                  <a:cubicBezTo>
                    <a:pt x="239" y="17"/>
                    <a:pt x="239" y="17"/>
                    <a:pt x="238" y="17"/>
                  </a:cubicBezTo>
                  <a:cubicBezTo>
                    <a:pt x="238" y="17"/>
                    <a:pt x="237" y="17"/>
                    <a:pt x="236" y="17"/>
                  </a:cubicBezTo>
                  <a:cubicBezTo>
                    <a:pt x="235" y="17"/>
                    <a:pt x="233" y="17"/>
                    <a:pt x="231" y="17"/>
                  </a:cubicBezTo>
                  <a:cubicBezTo>
                    <a:pt x="230" y="17"/>
                    <a:pt x="229" y="17"/>
                    <a:pt x="227" y="18"/>
                  </a:cubicBezTo>
                  <a:cubicBezTo>
                    <a:pt x="227" y="18"/>
                    <a:pt x="226" y="18"/>
                    <a:pt x="225" y="18"/>
                  </a:cubicBezTo>
                  <a:cubicBezTo>
                    <a:pt x="224" y="18"/>
                    <a:pt x="223" y="19"/>
                    <a:pt x="222" y="19"/>
                  </a:cubicBezTo>
                  <a:cubicBezTo>
                    <a:pt x="221" y="19"/>
                    <a:pt x="218" y="19"/>
                    <a:pt x="218" y="18"/>
                  </a:cubicBezTo>
                  <a:cubicBezTo>
                    <a:pt x="218" y="18"/>
                    <a:pt x="217" y="18"/>
                    <a:pt x="217" y="18"/>
                  </a:cubicBezTo>
                  <a:cubicBezTo>
                    <a:pt x="217" y="18"/>
                    <a:pt x="216" y="16"/>
                    <a:pt x="216" y="16"/>
                  </a:cubicBezTo>
                  <a:cubicBezTo>
                    <a:pt x="216" y="16"/>
                    <a:pt x="217" y="15"/>
                    <a:pt x="217" y="15"/>
                  </a:cubicBezTo>
                  <a:cubicBezTo>
                    <a:pt x="217" y="15"/>
                    <a:pt x="217" y="15"/>
                    <a:pt x="217" y="14"/>
                  </a:cubicBezTo>
                  <a:cubicBezTo>
                    <a:pt x="217" y="14"/>
                    <a:pt x="217" y="13"/>
                    <a:pt x="217" y="13"/>
                  </a:cubicBezTo>
                  <a:cubicBezTo>
                    <a:pt x="216" y="13"/>
                    <a:pt x="215" y="12"/>
                    <a:pt x="215" y="11"/>
                  </a:cubicBezTo>
                  <a:cubicBezTo>
                    <a:pt x="215" y="11"/>
                    <a:pt x="215" y="11"/>
                    <a:pt x="215" y="11"/>
                  </a:cubicBezTo>
                  <a:cubicBezTo>
                    <a:pt x="214" y="11"/>
                    <a:pt x="212" y="11"/>
                    <a:pt x="211" y="11"/>
                  </a:cubicBezTo>
                  <a:cubicBezTo>
                    <a:pt x="210" y="11"/>
                    <a:pt x="209" y="11"/>
                    <a:pt x="208" y="11"/>
                  </a:cubicBezTo>
                  <a:cubicBezTo>
                    <a:pt x="207" y="11"/>
                    <a:pt x="206" y="11"/>
                    <a:pt x="205" y="11"/>
                  </a:cubicBezTo>
                  <a:cubicBezTo>
                    <a:pt x="205" y="11"/>
                    <a:pt x="204" y="11"/>
                    <a:pt x="204" y="11"/>
                  </a:cubicBezTo>
                  <a:cubicBezTo>
                    <a:pt x="204" y="11"/>
                    <a:pt x="203" y="11"/>
                    <a:pt x="203" y="11"/>
                  </a:cubicBezTo>
                  <a:cubicBezTo>
                    <a:pt x="203" y="10"/>
                    <a:pt x="202" y="10"/>
                    <a:pt x="202" y="9"/>
                  </a:cubicBezTo>
                  <a:cubicBezTo>
                    <a:pt x="202" y="8"/>
                    <a:pt x="201" y="7"/>
                    <a:pt x="201" y="7"/>
                  </a:cubicBezTo>
                  <a:cubicBezTo>
                    <a:pt x="201" y="6"/>
                    <a:pt x="201" y="5"/>
                    <a:pt x="201" y="4"/>
                  </a:cubicBezTo>
                  <a:cubicBezTo>
                    <a:pt x="200" y="4"/>
                    <a:pt x="200" y="3"/>
                    <a:pt x="199" y="3"/>
                  </a:cubicBezTo>
                  <a:cubicBezTo>
                    <a:pt x="198" y="3"/>
                    <a:pt x="198" y="3"/>
                    <a:pt x="197" y="4"/>
                  </a:cubicBezTo>
                  <a:cubicBezTo>
                    <a:pt x="197" y="4"/>
                    <a:pt x="197" y="4"/>
                    <a:pt x="196" y="5"/>
                  </a:cubicBezTo>
                  <a:cubicBezTo>
                    <a:pt x="196" y="5"/>
                    <a:pt x="196" y="5"/>
                    <a:pt x="196" y="5"/>
                  </a:cubicBezTo>
                  <a:cubicBezTo>
                    <a:pt x="196" y="6"/>
                    <a:pt x="196" y="6"/>
                    <a:pt x="196" y="6"/>
                  </a:cubicBezTo>
                  <a:cubicBezTo>
                    <a:pt x="195" y="7"/>
                    <a:pt x="195" y="7"/>
                    <a:pt x="195" y="8"/>
                  </a:cubicBezTo>
                  <a:cubicBezTo>
                    <a:pt x="194" y="8"/>
                    <a:pt x="195" y="9"/>
                    <a:pt x="196" y="9"/>
                  </a:cubicBezTo>
                  <a:cubicBezTo>
                    <a:pt x="196" y="10"/>
                    <a:pt x="197" y="9"/>
                    <a:pt x="198" y="9"/>
                  </a:cubicBezTo>
                  <a:cubicBezTo>
                    <a:pt x="199" y="9"/>
                    <a:pt x="200" y="9"/>
                    <a:pt x="201" y="10"/>
                  </a:cubicBezTo>
                  <a:cubicBezTo>
                    <a:pt x="202" y="10"/>
                    <a:pt x="202" y="11"/>
                    <a:pt x="202" y="12"/>
                  </a:cubicBezTo>
                  <a:cubicBezTo>
                    <a:pt x="202" y="12"/>
                    <a:pt x="200" y="12"/>
                    <a:pt x="200" y="12"/>
                  </a:cubicBezTo>
                  <a:cubicBezTo>
                    <a:pt x="199" y="12"/>
                    <a:pt x="199" y="12"/>
                    <a:pt x="198" y="12"/>
                  </a:cubicBezTo>
                  <a:cubicBezTo>
                    <a:pt x="198" y="12"/>
                    <a:pt x="197" y="11"/>
                    <a:pt x="197" y="11"/>
                  </a:cubicBezTo>
                  <a:cubicBezTo>
                    <a:pt x="197" y="11"/>
                    <a:pt x="197" y="11"/>
                    <a:pt x="197" y="11"/>
                  </a:cubicBezTo>
                  <a:cubicBezTo>
                    <a:pt x="196" y="12"/>
                    <a:pt x="196" y="13"/>
                    <a:pt x="195" y="13"/>
                  </a:cubicBezTo>
                  <a:cubicBezTo>
                    <a:pt x="195" y="13"/>
                    <a:pt x="194" y="13"/>
                    <a:pt x="194" y="13"/>
                  </a:cubicBezTo>
                  <a:cubicBezTo>
                    <a:pt x="193" y="13"/>
                    <a:pt x="192" y="14"/>
                    <a:pt x="191" y="14"/>
                  </a:cubicBezTo>
                  <a:cubicBezTo>
                    <a:pt x="190" y="14"/>
                    <a:pt x="189" y="15"/>
                    <a:pt x="188" y="15"/>
                  </a:cubicBezTo>
                  <a:cubicBezTo>
                    <a:pt x="187" y="16"/>
                    <a:pt x="187" y="16"/>
                    <a:pt x="186" y="16"/>
                  </a:cubicBezTo>
                  <a:cubicBezTo>
                    <a:pt x="185" y="17"/>
                    <a:pt x="186" y="18"/>
                    <a:pt x="185" y="18"/>
                  </a:cubicBezTo>
                  <a:cubicBezTo>
                    <a:pt x="185" y="19"/>
                    <a:pt x="185" y="19"/>
                    <a:pt x="185" y="20"/>
                  </a:cubicBezTo>
                  <a:cubicBezTo>
                    <a:pt x="185" y="20"/>
                    <a:pt x="185" y="20"/>
                    <a:pt x="186" y="20"/>
                  </a:cubicBezTo>
                  <a:cubicBezTo>
                    <a:pt x="186" y="21"/>
                    <a:pt x="186" y="21"/>
                    <a:pt x="186" y="22"/>
                  </a:cubicBezTo>
                  <a:cubicBezTo>
                    <a:pt x="186" y="23"/>
                    <a:pt x="186" y="24"/>
                    <a:pt x="187" y="25"/>
                  </a:cubicBezTo>
                  <a:cubicBezTo>
                    <a:pt x="187" y="26"/>
                    <a:pt x="187" y="27"/>
                    <a:pt x="188" y="28"/>
                  </a:cubicBezTo>
                  <a:cubicBezTo>
                    <a:pt x="188" y="29"/>
                    <a:pt x="189" y="30"/>
                    <a:pt x="188" y="30"/>
                  </a:cubicBezTo>
                  <a:cubicBezTo>
                    <a:pt x="188" y="31"/>
                    <a:pt x="187" y="31"/>
                    <a:pt x="186" y="32"/>
                  </a:cubicBezTo>
                  <a:cubicBezTo>
                    <a:pt x="186" y="32"/>
                    <a:pt x="185" y="33"/>
                    <a:pt x="184" y="33"/>
                  </a:cubicBezTo>
                  <a:cubicBezTo>
                    <a:pt x="183" y="34"/>
                    <a:pt x="182" y="34"/>
                    <a:pt x="182" y="33"/>
                  </a:cubicBezTo>
                  <a:cubicBezTo>
                    <a:pt x="182" y="32"/>
                    <a:pt x="182" y="32"/>
                    <a:pt x="182" y="31"/>
                  </a:cubicBezTo>
                  <a:cubicBezTo>
                    <a:pt x="182" y="31"/>
                    <a:pt x="182" y="31"/>
                    <a:pt x="182" y="30"/>
                  </a:cubicBezTo>
                  <a:cubicBezTo>
                    <a:pt x="181" y="29"/>
                    <a:pt x="180" y="28"/>
                    <a:pt x="180" y="28"/>
                  </a:cubicBezTo>
                  <a:cubicBezTo>
                    <a:pt x="179" y="27"/>
                    <a:pt x="178" y="26"/>
                    <a:pt x="179" y="26"/>
                  </a:cubicBezTo>
                  <a:cubicBezTo>
                    <a:pt x="180" y="26"/>
                    <a:pt x="180" y="26"/>
                    <a:pt x="180" y="26"/>
                  </a:cubicBezTo>
                  <a:cubicBezTo>
                    <a:pt x="181" y="26"/>
                    <a:pt x="181" y="26"/>
                    <a:pt x="181" y="25"/>
                  </a:cubicBezTo>
                  <a:cubicBezTo>
                    <a:pt x="181" y="25"/>
                    <a:pt x="181" y="24"/>
                    <a:pt x="182" y="23"/>
                  </a:cubicBezTo>
                  <a:cubicBezTo>
                    <a:pt x="182" y="23"/>
                    <a:pt x="182" y="23"/>
                    <a:pt x="182" y="23"/>
                  </a:cubicBezTo>
                  <a:cubicBezTo>
                    <a:pt x="183" y="22"/>
                    <a:pt x="183" y="22"/>
                    <a:pt x="183" y="22"/>
                  </a:cubicBezTo>
                  <a:cubicBezTo>
                    <a:pt x="184" y="21"/>
                    <a:pt x="184" y="20"/>
                    <a:pt x="184" y="19"/>
                  </a:cubicBezTo>
                  <a:cubicBezTo>
                    <a:pt x="184" y="18"/>
                    <a:pt x="184" y="18"/>
                    <a:pt x="184" y="18"/>
                  </a:cubicBezTo>
                  <a:cubicBezTo>
                    <a:pt x="183" y="17"/>
                    <a:pt x="183" y="16"/>
                    <a:pt x="183" y="16"/>
                  </a:cubicBezTo>
                  <a:cubicBezTo>
                    <a:pt x="183" y="16"/>
                    <a:pt x="183" y="15"/>
                    <a:pt x="183" y="15"/>
                  </a:cubicBezTo>
                  <a:cubicBezTo>
                    <a:pt x="182" y="15"/>
                    <a:pt x="181" y="14"/>
                    <a:pt x="181" y="13"/>
                  </a:cubicBezTo>
                  <a:cubicBezTo>
                    <a:pt x="181" y="12"/>
                    <a:pt x="180" y="12"/>
                    <a:pt x="181" y="11"/>
                  </a:cubicBezTo>
                  <a:cubicBezTo>
                    <a:pt x="182" y="10"/>
                    <a:pt x="183" y="10"/>
                    <a:pt x="184" y="10"/>
                  </a:cubicBezTo>
                  <a:cubicBezTo>
                    <a:pt x="184" y="10"/>
                    <a:pt x="184" y="10"/>
                    <a:pt x="185" y="9"/>
                  </a:cubicBezTo>
                  <a:cubicBezTo>
                    <a:pt x="185" y="9"/>
                    <a:pt x="186" y="8"/>
                    <a:pt x="186" y="7"/>
                  </a:cubicBezTo>
                  <a:cubicBezTo>
                    <a:pt x="187" y="7"/>
                    <a:pt x="187" y="7"/>
                    <a:pt x="187" y="7"/>
                  </a:cubicBezTo>
                  <a:cubicBezTo>
                    <a:pt x="187" y="7"/>
                    <a:pt x="187" y="7"/>
                    <a:pt x="187" y="7"/>
                  </a:cubicBezTo>
                  <a:cubicBezTo>
                    <a:pt x="187" y="7"/>
                    <a:pt x="187" y="7"/>
                    <a:pt x="187" y="7"/>
                  </a:cubicBezTo>
                  <a:cubicBezTo>
                    <a:pt x="187" y="7"/>
                    <a:pt x="187" y="7"/>
                    <a:pt x="188" y="7"/>
                  </a:cubicBezTo>
                  <a:cubicBezTo>
                    <a:pt x="187" y="7"/>
                    <a:pt x="187" y="7"/>
                    <a:pt x="187" y="7"/>
                  </a:cubicBezTo>
                  <a:cubicBezTo>
                    <a:pt x="188" y="6"/>
                    <a:pt x="188" y="6"/>
                    <a:pt x="188" y="6"/>
                  </a:cubicBezTo>
                  <a:cubicBezTo>
                    <a:pt x="189" y="6"/>
                    <a:pt x="189" y="4"/>
                    <a:pt x="188" y="4"/>
                  </a:cubicBezTo>
                  <a:cubicBezTo>
                    <a:pt x="188" y="3"/>
                    <a:pt x="186" y="3"/>
                    <a:pt x="186" y="3"/>
                  </a:cubicBezTo>
                  <a:cubicBezTo>
                    <a:pt x="185" y="3"/>
                    <a:pt x="185" y="3"/>
                    <a:pt x="184" y="3"/>
                  </a:cubicBezTo>
                  <a:cubicBezTo>
                    <a:pt x="184" y="3"/>
                    <a:pt x="184" y="2"/>
                    <a:pt x="184" y="2"/>
                  </a:cubicBezTo>
                  <a:cubicBezTo>
                    <a:pt x="183" y="2"/>
                    <a:pt x="183" y="2"/>
                    <a:pt x="183" y="2"/>
                  </a:cubicBezTo>
                  <a:cubicBezTo>
                    <a:pt x="183" y="2"/>
                    <a:pt x="182" y="3"/>
                    <a:pt x="182" y="3"/>
                  </a:cubicBezTo>
                  <a:cubicBezTo>
                    <a:pt x="182" y="4"/>
                    <a:pt x="182" y="4"/>
                    <a:pt x="181" y="4"/>
                  </a:cubicBezTo>
                  <a:cubicBezTo>
                    <a:pt x="181" y="4"/>
                    <a:pt x="180" y="4"/>
                    <a:pt x="180" y="4"/>
                  </a:cubicBezTo>
                  <a:cubicBezTo>
                    <a:pt x="180" y="5"/>
                    <a:pt x="179" y="5"/>
                    <a:pt x="178" y="5"/>
                  </a:cubicBezTo>
                  <a:cubicBezTo>
                    <a:pt x="177" y="5"/>
                    <a:pt x="176" y="5"/>
                    <a:pt x="176" y="6"/>
                  </a:cubicBezTo>
                  <a:cubicBezTo>
                    <a:pt x="176" y="7"/>
                    <a:pt x="177" y="7"/>
                    <a:pt x="176" y="8"/>
                  </a:cubicBezTo>
                  <a:cubicBezTo>
                    <a:pt x="176" y="8"/>
                    <a:pt x="175" y="9"/>
                    <a:pt x="174" y="9"/>
                  </a:cubicBezTo>
                  <a:cubicBezTo>
                    <a:pt x="173" y="10"/>
                    <a:pt x="172" y="12"/>
                    <a:pt x="171" y="12"/>
                  </a:cubicBezTo>
                  <a:cubicBezTo>
                    <a:pt x="169" y="13"/>
                    <a:pt x="168" y="13"/>
                    <a:pt x="167" y="13"/>
                  </a:cubicBezTo>
                  <a:cubicBezTo>
                    <a:pt x="165" y="13"/>
                    <a:pt x="163" y="14"/>
                    <a:pt x="161" y="13"/>
                  </a:cubicBezTo>
                  <a:cubicBezTo>
                    <a:pt x="161" y="13"/>
                    <a:pt x="159" y="13"/>
                    <a:pt x="159" y="14"/>
                  </a:cubicBezTo>
                  <a:cubicBezTo>
                    <a:pt x="158" y="14"/>
                    <a:pt x="159" y="15"/>
                    <a:pt x="159" y="16"/>
                  </a:cubicBezTo>
                  <a:cubicBezTo>
                    <a:pt x="159" y="17"/>
                    <a:pt x="160" y="17"/>
                    <a:pt x="159" y="18"/>
                  </a:cubicBezTo>
                  <a:cubicBezTo>
                    <a:pt x="159" y="18"/>
                    <a:pt x="159" y="19"/>
                    <a:pt x="158" y="19"/>
                  </a:cubicBezTo>
                  <a:cubicBezTo>
                    <a:pt x="158" y="19"/>
                    <a:pt x="157" y="19"/>
                    <a:pt x="157" y="18"/>
                  </a:cubicBezTo>
                  <a:cubicBezTo>
                    <a:pt x="157" y="17"/>
                    <a:pt x="157" y="16"/>
                    <a:pt x="155" y="17"/>
                  </a:cubicBezTo>
                  <a:cubicBezTo>
                    <a:pt x="153" y="17"/>
                    <a:pt x="152" y="17"/>
                    <a:pt x="150" y="18"/>
                  </a:cubicBezTo>
                  <a:cubicBezTo>
                    <a:pt x="148" y="19"/>
                    <a:pt x="148" y="22"/>
                    <a:pt x="147" y="23"/>
                  </a:cubicBezTo>
                  <a:cubicBezTo>
                    <a:pt x="145" y="24"/>
                    <a:pt x="144" y="25"/>
                    <a:pt x="144" y="27"/>
                  </a:cubicBezTo>
                  <a:cubicBezTo>
                    <a:pt x="144" y="27"/>
                    <a:pt x="145" y="27"/>
                    <a:pt x="145" y="27"/>
                  </a:cubicBezTo>
                  <a:cubicBezTo>
                    <a:pt x="147" y="27"/>
                    <a:pt x="147" y="29"/>
                    <a:pt x="146" y="31"/>
                  </a:cubicBezTo>
                  <a:cubicBezTo>
                    <a:pt x="145" y="31"/>
                    <a:pt x="144" y="31"/>
                    <a:pt x="144" y="31"/>
                  </a:cubicBezTo>
                  <a:cubicBezTo>
                    <a:pt x="143" y="31"/>
                    <a:pt x="143" y="31"/>
                    <a:pt x="142" y="32"/>
                  </a:cubicBezTo>
                  <a:cubicBezTo>
                    <a:pt x="142" y="32"/>
                    <a:pt x="142" y="33"/>
                    <a:pt x="141" y="33"/>
                  </a:cubicBezTo>
                  <a:cubicBezTo>
                    <a:pt x="140" y="34"/>
                    <a:pt x="139" y="35"/>
                    <a:pt x="138" y="36"/>
                  </a:cubicBezTo>
                  <a:cubicBezTo>
                    <a:pt x="138" y="37"/>
                    <a:pt x="137" y="38"/>
                    <a:pt x="137" y="38"/>
                  </a:cubicBezTo>
                  <a:cubicBezTo>
                    <a:pt x="136" y="38"/>
                    <a:pt x="135" y="38"/>
                    <a:pt x="135" y="38"/>
                  </a:cubicBezTo>
                  <a:cubicBezTo>
                    <a:pt x="134" y="39"/>
                    <a:pt x="135" y="40"/>
                    <a:pt x="135" y="40"/>
                  </a:cubicBezTo>
                  <a:cubicBezTo>
                    <a:pt x="136" y="41"/>
                    <a:pt x="136" y="41"/>
                    <a:pt x="136" y="42"/>
                  </a:cubicBezTo>
                  <a:cubicBezTo>
                    <a:pt x="137" y="42"/>
                    <a:pt x="137" y="44"/>
                    <a:pt x="136" y="45"/>
                  </a:cubicBezTo>
                  <a:cubicBezTo>
                    <a:pt x="136" y="45"/>
                    <a:pt x="134" y="46"/>
                    <a:pt x="134" y="45"/>
                  </a:cubicBezTo>
                  <a:cubicBezTo>
                    <a:pt x="133" y="44"/>
                    <a:pt x="133" y="43"/>
                    <a:pt x="133" y="43"/>
                  </a:cubicBezTo>
                  <a:cubicBezTo>
                    <a:pt x="133" y="42"/>
                    <a:pt x="133" y="42"/>
                    <a:pt x="133" y="42"/>
                  </a:cubicBezTo>
                  <a:cubicBezTo>
                    <a:pt x="132" y="41"/>
                    <a:pt x="132" y="42"/>
                    <a:pt x="132" y="41"/>
                  </a:cubicBezTo>
                  <a:cubicBezTo>
                    <a:pt x="132" y="41"/>
                    <a:pt x="132" y="40"/>
                    <a:pt x="131" y="40"/>
                  </a:cubicBezTo>
                  <a:cubicBezTo>
                    <a:pt x="131" y="40"/>
                    <a:pt x="131" y="40"/>
                    <a:pt x="130" y="40"/>
                  </a:cubicBezTo>
                  <a:cubicBezTo>
                    <a:pt x="130" y="39"/>
                    <a:pt x="129" y="39"/>
                    <a:pt x="129" y="39"/>
                  </a:cubicBezTo>
                  <a:cubicBezTo>
                    <a:pt x="129" y="39"/>
                    <a:pt x="129" y="39"/>
                    <a:pt x="129" y="39"/>
                  </a:cubicBezTo>
                  <a:cubicBezTo>
                    <a:pt x="129" y="40"/>
                    <a:pt x="129" y="41"/>
                    <a:pt x="129" y="41"/>
                  </a:cubicBezTo>
                  <a:cubicBezTo>
                    <a:pt x="129" y="42"/>
                    <a:pt x="130" y="42"/>
                    <a:pt x="130" y="42"/>
                  </a:cubicBezTo>
                  <a:cubicBezTo>
                    <a:pt x="130" y="42"/>
                    <a:pt x="130" y="43"/>
                    <a:pt x="130" y="43"/>
                  </a:cubicBezTo>
                  <a:cubicBezTo>
                    <a:pt x="131" y="44"/>
                    <a:pt x="131" y="44"/>
                    <a:pt x="130" y="45"/>
                  </a:cubicBezTo>
                  <a:cubicBezTo>
                    <a:pt x="130" y="45"/>
                    <a:pt x="130" y="46"/>
                    <a:pt x="130" y="46"/>
                  </a:cubicBezTo>
                  <a:cubicBezTo>
                    <a:pt x="130" y="46"/>
                    <a:pt x="130" y="46"/>
                    <a:pt x="129" y="47"/>
                  </a:cubicBezTo>
                  <a:cubicBezTo>
                    <a:pt x="129" y="47"/>
                    <a:pt x="129" y="47"/>
                    <a:pt x="129" y="47"/>
                  </a:cubicBezTo>
                  <a:cubicBezTo>
                    <a:pt x="129" y="48"/>
                    <a:pt x="129" y="48"/>
                    <a:pt x="128" y="48"/>
                  </a:cubicBezTo>
                  <a:cubicBezTo>
                    <a:pt x="128" y="49"/>
                    <a:pt x="128" y="49"/>
                    <a:pt x="128" y="49"/>
                  </a:cubicBezTo>
                  <a:cubicBezTo>
                    <a:pt x="128" y="49"/>
                    <a:pt x="128" y="49"/>
                    <a:pt x="127" y="49"/>
                  </a:cubicBezTo>
                  <a:cubicBezTo>
                    <a:pt x="127" y="49"/>
                    <a:pt x="127" y="50"/>
                    <a:pt x="127" y="50"/>
                  </a:cubicBezTo>
                  <a:cubicBezTo>
                    <a:pt x="127" y="51"/>
                    <a:pt x="127" y="51"/>
                    <a:pt x="127" y="51"/>
                  </a:cubicBezTo>
                  <a:cubicBezTo>
                    <a:pt x="127" y="51"/>
                    <a:pt x="126" y="52"/>
                    <a:pt x="126" y="52"/>
                  </a:cubicBezTo>
                  <a:cubicBezTo>
                    <a:pt x="126" y="52"/>
                    <a:pt x="126" y="52"/>
                    <a:pt x="126" y="52"/>
                  </a:cubicBezTo>
                  <a:cubicBezTo>
                    <a:pt x="127" y="53"/>
                    <a:pt x="128" y="54"/>
                    <a:pt x="128" y="55"/>
                  </a:cubicBezTo>
                  <a:cubicBezTo>
                    <a:pt x="128" y="56"/>
                    <a:pt x="128" y="56"/>
                    <a:pt x="129" y="57"/>
                  </a:cubicBezTo>
                  <a:cubicBezTo>
                    <a:pt x="129" y="58"/>
                    <a:pt x="131" y="58"/>
                    <a:pt x="132" y="58"/>
                  </a:cubicBezTo>
                  <a:cubicBezTo>
                    <a:pt x="132" y="59"/>
                    <a:pt x="132" y="59"/>
                    <a:pt x="132" y="60"/>
                  </a:cubicBezTo>
                  <a:cubicBezTo>
                    <a:pt x="132" y="61"/>
                    <a:pt x="132" y="61"/>
                    <a:pt x="132" y="62"/>
                  </a:cubicBezTo>
                  <a:cubicBezTo>
                    <a:pt x="132" y="62"/>
                    <a:pt x="132" y="62"/>
                    <a:pt x="132" y="62"/>
                  </a:cubicBezTo>
                  <a:cubicBezTo>
                    <a:pt x="133" y="63"/>
                    <a:pt x="134" y="64"/>
                    <a:pt x="133" y="65"/>
                  </a:cubicBezTo>
                  <a:cubicBezTo>
                    <a:pt x="133" y="66"/>
                    <a:pt x="133" y="66"/>
                    <a:pt x="132" y="67"/>
                  </a:cubicBezTo>
                  <a:cubicBezTo>
                    <a:pt x="132" y="67"/>
                    <a:pt x="132" y="67"/>
                    <a:pt x="132" y="67"/>
                  </a:cubicBezTo>
                  <a:cubicBezTo>
                    <a:pt x="132" y="68"/>
                    <a:pt x="132" y="68"/>
                    <a:pt x="132" y="69"/>
                  </a:cubicBezTo>
                  <a:cubicBezTo>
                    <a:pt x="132" y="69"/>
                    <a:pt x="132" y="69"/>
                    <a:pt x="132" y="69"/>
                  </a:cubicBezTo>
                  <a:cubicBezTo>
                    <a:pt x="133" y="70"/>
                    <a:pt x="133" y="70"/>
                    <a:pt x="133" y="71"/>
                  </a:cubicBezTo>
                  <a:cubicBezTo>
                    <a:pt x="133" y="72"/>
                    <a:pt x="134" y="74"/>
                    <a:pt x="134" y="75"/>
                  </a:cubicBezTo>
                  <a:cubicBezTo>
                    <a:pt x="134" y="76"/>
                    <a:pt x="134" y="77"/>
                    <a:pt x="133" y="78"/>
                  </a:cubicBezTo>
                  <a:cubicBezTo>
                    <a:pt x="133" y="78"/>
                    <a:pt x="133" y="79"/>
                    <a:pt x="133" y="79"/>
                  </a:cubicBezTo>
                  <a:cubicBezTo>
                    <a:pt x="132" y="80"/>
                    <a:pt x="133" y="80"/>
                    <a:pt x="133" y="81"/>
                  </a:cubicBezTo>
                  <a:cubicBezTo>
                    <a:pt x="134" y="81"/>
                    <a:pt x="134" y="81"/>
                    <a:pt x="135" y="80"/>
                  </a:cubicBezTo>
                  <a:cubicBezTo>
                    <a:pt x="135" y="81"/>
                    <a:pt x="135" y="81"/>
                    <a:pt x="135" y="82"/>
                  </a:cubicBezTo>
                  <a:cubicBezTo>
                    <a:pt x="136" y="82"/>
                    <a:pt x="136" y="82"/>
                    <a:pt x="137" y="82"/>
                  </a:cubicBezTo>
                  <a:cubicBezTo>
                    <a:pt x="138" y="83"/>
                    <a:pt x="137" y="85"/>
                    <a:pt x="136" y="85"/>
                  </a:cubicBezTo>
                  <a:cubicBezTo>
                    <a:pt x="135" y="86"/>
                    <a:pt x="135" y="87"/>
                    <a:pt x="135" y="88"/>
                  </a:cubicBezTo>
                  <a:cubicBezTo>
                    <a:pt x="134" y="89"/>
                    <a:pt x="133" y="90"/>
                    <a:pt x="132" y="91"/>
                  </a:cubicBezTo>
                  <a:cubicBezTo>
                    <a:pt x="132" y="92"/>
                    <a:pt x="132" y="92"/>
                    <a:pt x="131" y="93"/>
                  </a:cubicBezTo>
                  <a:cubicBezTo>
                    <a:pt x="131" y="94"/>
                    <a:pt x="130" y="94"/>
                    <a:pt x="129" y="95"/>
                  </a:cubicBezTo>
                  <a:cubicBezTo>
                    <a:pt x="128" y="95"/>
                    <a:pt x="127" y="96"/>
                    <a:pt x="126" y="96"/>
                  </a:cubicBezTo>
                  <a:cubicBezTo>
                    <a:pt x="125" y="97"/>
                    <a:pt x="125" y="97"/>
                    <a:pt x="125" y="97"/>
                  </a:cubicBezTo>
                  <a:cubicBezTo>
                    <a:pt x="124" y="98"/>
                    <a:pt x="123" y="98"/>
                    <a:pt x="123" y="99"/>
                  </a:cubicBezTo>
                  <a:cubicBezTo>
                    <a:pt x="122" y="99"/>
                    <a:pt x="121" y="100"/>
                    <a:pt x="121" y="101"/>
                  </a:cubicBezTo>
                  <a:cubicBezTo>
                    <a:pt x="121" y="102"/>
                    <a:pt x="121" y="102"/>
                    <a:pt x="121" y="102"/>
                  </a:cubicBezTo>
                  <a:cubicBezTo>
                    <a:pt x="121" y="103"/>
                    <a:pt x="121" y="104"/>
                    <a:pt x="121" y="104"/>
                  </a:cubicBezTo>
                  <a:cubicBezTo>
                    <a:pt x="121" y="105"/>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0" y="108"/>
                    <a:pt x="119" y="108"/>
                    <a:pt x="118" y="108"/>
                  </a:cubicBezTo>
                  <a:cubicBezTo>
                    <a:pt x="117" y="108"/>
                    <a:pt x="117" y="109"/>
                    <a:pt x="116" y="110"/>
                  </a:cubicBezTo>
                  <a:cubicBezTo>
                    <a:pt x="115" y="110"/>
                    <a:pt x="115" y="110"/>
                    <a:pt x="115" y="111"/>
                  </a:cubicBezTo>
                  <a:cubicBezTo>
                    <a:pt x="114" y="112"/>
                    <a:pt x="113" y="111"/>
                    <a:pt x="111" y="111"/>
                  </a:cubicBezTo>
                  <a:cubicBezTo>
                    <a:pt x="111" y="111"/>
                    <a:pt x="108" y="113"/>
                    <a:pt x="109" y="114"/>
                  </a:cubicBezTo>
                  <a:cubicBezTo>
                    <a:pt x="110" y="114"/>
                    <a:pt x="110" y="114"/>
                    <a:pt x="110" y="114"/>
                  </a:cubicBezTo>
                  <a:cubicBezTo>
                    <a:pt x="110" y="114"/>
                    <a:pt x="110" y="114"/>
                    <a:pt x="110" y="114"/>
                  </a:cubicBezTo>
                  <a:cubicBezTo>
                    <a:pt x="110" y="114"/>
                    <a:pt x="110" y="115"/>
                    <a:pt x="110" y="115"/>
                  </a:cubicBezTo>
                  <a:cubicBezTo>
                    <a:pt x="110" y="116"/>
                    <a:pt x="110" y="116"/>
                    <a:pt x="110" y="116"/>
                  </a:cubicBezTo>
                  <a:cubicBezTo>
                    <a:pt x="110" y="116"/>
                    <a:pt x="111" y="116"/>
                    <a:pt x="111" y="117"/>
                  </a:cubicBezTo>
                  <a:cubicBezTo>
                    <a:pt x="111" y="117"/>
                    <a:pt x="111" y="117"/>
                    <a:pt x="111" y="117"/>
                  </a:cubicBezTo>
                  <a:cubicBezTo>
                    <a:pt x="111" y="118"/>
                    <a:pt x="111" y="118"/>
                    <a:pt x="111" y="119"/>
                  </a:cubicBezTo>
                  <a:cubicBezTo>
                    <a:pt x="111" y="119"/>
                    <a:pt x="110" y="120"/>
                    <a:pt x="110" y="120"/>
                  </a:cubicBezTo>
                  <a:cubicBezTo>
                    <a:pt x="110" y="120"/>
                    <a:pt x="109" y="121"/>
                    <a:pt x="109" y="121"/>
                  </a:cubicBezTo>
                  <a:cubicBezTo>
                    <a:pt x="109" y="122"/>
                    <a:pt x="109" y="122"/>
                    <a:pt x="108" y="123"/>
                  </a:cubicBezTo>
                  <a:cubicBezTo>
                    <a:pt x="108" y="123"/>
                    <a:pt x="108" y="124"/>
                    <a:pt x="108" y="124"/>
                  </a:cubicBezTo>
                  <a:cubicBezTo>
                    <a:pt x="108" y="124"/>
                    <a:pt x="109" y="125"/>
                    <a:pt x="109" y="125"/>
                  </a:cubicBezTo>
                  <a:cubicBezTo>
                    <a:pt x="109" y="125"/>
                    <a:pt x="108" y="127"/>
                    <a:pt x="108" y="127"/>
                  </a:cubicBezTo>
                  <a:cubicBezTo>
                    <a:pt x="107" y="128"/>
                    <a:pt x="107" y="128"/>
                    <a:pt x="106" y="128"/>
                  </a:cubicBezTo>
                  <a:cubicBezTo>
                    <a:pt x="106" y="128"/>
                    <a:pt x="106" y="128"/>
                    <a:pt x="106" y="128"/>
                  </a:cubicBezTo>
                  <a:cubicBezTo>
                    <a:pt x="105" y="129"/>
                    <a:pt x="103" y="131"/>
                    <a:pt x="105" y="131"/>
                  </a:cubicBezTo>
                  <a:cubicBezTo>
                    <a:pt x="105" y="132"/>
                    <a:pt x="105" y="132"/>
                    <a:pt x="106" y="132"/>
                  </a:cubicBezTo>
                  <a:cubicBezTo>
                    <a:pt x="106" y="133"/>
                    <a:pt x="106" y="133"/>
                    <a:pt x="106" y="134"/>
                  </a:cubicBezTo>
                  <a:cubicBezTo>
                    <a:pt x="106" y="134"/>
                    <a:pt x="106" y="135"/>
                    <a:pt x="106" y="136"/>
                  </a:cubicBezTo>
                  <a:cubicBezTo>
                    <a:pt x="106" y="136"/>
                    <a:pt x="106" y="136"/>
                    <a:pt x="106" y="137"/>
                  </a:cubicBezTo>
                  <a:cubicBezTo>
                    <a:pt x="106" y="137"/>
                    <a:pt x="106" y="138"/>
                    <a:pt x="106" y="138"/>
                  </a:cubicBezTo>
                  <a:cubicBezTo>
                    <a:pt x="105" y="138"/>
                    <a:pt x="105" y="139"/>
                    <a:pt x="105" y="140"/>
                  </a:cubicBezTo>
                  <a:cubicBezTo>
                    <a:pt x="105" y="141"/>
                    <a:pt x="107" y="141"/>
                    <a:pt x="108" y="142"/>
                  </a:cubicBezTo>
                  <a:cubicBezTo>
                    <a:pt x="109" y="142"/>
                    <a:pt x="109" y="143"/>
                    <a:pt x="110" y="144"/>
                  </a:cubicBezTo>
                  <a:cubicBezTo>
                    <a:pt x="111" y="144"/>
                    <a:pt x="111" y="144"/>
                    <a:pt x="112" y="144"/>
                  </a:cubicBezTo>
                  <a:cubicBezTo>
                    <a:pt x="112" y="144"/>
                    <a:pt x="112" y="144"/>
                    <a:pt x="112" y="144"/>
                  </a:cubicBezTo>
                  <a:cubicBezTo>
                    <a:pt x="112" y="144"/>
                    <a:pt x="113" y="144"/>
                    <a:pt x="113" y="144"/>
                  </a:cubicBezTo>
                  <a:cubicBezTo>
                    <a:pt x="113" y="143"/>
                    <a:pt x="113" y="143"/>
                    <a:pt x="113" y="142"/>
                  </a:cubicBezTo>
                  <a:cubicBezTo>
                    <a:pt x="113" y="142"/>
                    <a:pt x="113" y="141"/>
                    <a:pt x="113" y="141"/>
                  </a:cubicBezTo>
                  <a:cubicBezTo>
                    <a:pt x="113" y="140"/>
                    <a:pt x="114" y="140"/>
                    <a:pt x="114" y="140"/>
                  </a:cubicBezTo>
                  <a:cubicBezTo>
                    <a:pt x="114" y="140"/>
                    <a:pt x="114" y="140"/>
                    <a:pt x="114" y="140"/>
                  </a:cubicBezTo>
                  <a:cubicBezTo>
                    <a:pt x="114" y="140"/>
                    <a:pt x="114" y="141"/>
                    <a:pt x="114" y="141"/>
                  </a:cubicBezTo>
                  <a:cubicBezTo>
                    <a:pt x="115" y="141"/>
                    <a:pt x="116" y="140"/>
                    <a:pt x="116" y="141"/>
                  </a:cubicBezTo>
                  <a:cubicBezTo>
                    <a:pt x="117" y="141"/>
                    <a:pt x="117" y="142"/>
                    <a:pt x="117" y="143"/>
                  </a:cubicBezTo>
                  <a:cubicBezTo>
                    <a:pt x="117" y="145"/>
                    <a:pt x="118" y="147"/>
                    <a:pt x="117" y="148"/>
                  </a:cubicBezTo>
                  <a:cubicBezTo>
                    <a:pt x="116" y="149"/>
                    <a:pt x="115" y="149"/>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4" y="150"/>
                    <a:pt x="113" y="151"/>
                    <a:pt x="112" y="151"/>
                  </a:cubicBezTo>
                  <a:cubicBezTo>
                    <a:pt x="111" y="152"/>
                    <a:pt x="110" y="152"/>
                    <a:pt x="109" y="153"/>
                  </a:cubicBezTo>
                  <a:cubicBezTo>
                    <a:pt x="108" y="154"/>
                    <a:pt x="107" y="155"/>
                    <a:pt x="106" y="156"/>
                  </a:cubicBezTo>
                  <a:cubicBezTo>
                    <a:pt x="105" y="157"/>
                    <a:pt x="105" y="157"/>
                    <a:pt x="104" y="158"/>
                  </a:cubicBezTo>
                  <a:cubicBezTo>
                    <a:pt x="104" y="159"/>
                    <a:pt x="104" y="159"/>
                    <a:pt x="104" y="160"/>
                  </a:cubicBezTo>
                  <a:cubicBezTo>
                    <a:pt x="104" y="160"/>
                    <a:pt x="104" y="161"/>
                    <a:pt x="105" y="162"/>
                  </a:cubicBezTo>
                  <a:cubicBezTo>
                    <a:pt x="106" y="162"/>
                    <a:pt x="107" y="163"/>
                    <a:pt x="106" y="164"/>
                  </a:cubicBezTo>
                  <a:cubicBezTo>
                    <a:pt x="106" y="164"/>
                    <a:pt x="105" y="165"/>
                    <a:pt x="105" y="165"/>
                  </a:cubicBezTo>
                  <a:cubicBezTo>
                    <a:pt x="105" y="165"/>
                    <a:pt x="106" y="166"/>
                    <a:pt x="106" y="166"/>
                  </a:cubicBezTo>
                  <a:cubicBezTo>
                    <a:pt x="108" y="167"/>
                    <a:pt x="108" y="168"/>
                    <a:pt x="109" y="170"/>
                  </a:cubicBezTo>
                  <a:cubicBezTo>
                    <a:pt x="109" y="171"/>
                    <a:pt x="107" y="171"/>
                    <a:pt x="107" y="171"/>
                  </a:cubicBezTo>
                  <a:cubicBezTo>
                    <a:pt x="106" y="172"/>
                    <a:pt x="106" y="172"/>
                    <a:pt x="106" y="173"/>
                  </a:cubicBezTo>
                  <a:cubicBezTo>
                    <a:pt x="107" y="173"/>
                    <a:pt x="107" y="173"/>
                    <a:pt x="107" y="174"/>
                  </a:cubicBezTo>
                  <a:cubicBezTo>
                    <a:pt x="108" y="174"/>
                    <a:pt x="108" y="174"/>
                    <a:pt x="108" y="174"/>
                  </a:cubicBezTo>
                  <a:cubicBezTo>
                    <a:pt x="109" y="175"/>
                    <a:pt x="110" y="175"/>
                    <a:pt x="110" y="176"/>
                  </a:cubicBezTo>
                  <a:cubicBezTo>
                    <a:pt x="111" y="176"/>
                    <a:pt x="111" y="176"/>
                    <a:pt x="111" y="177"/>
                  </a:cubicBezTo>
                  <a:cubicBezTo>
                    <a:pt x="112" y="177"/>
                    <a:pt x="112" y="177"/>
                    <a:pt x="112" y="177"/>
                  </a:cubicBezTo>
                  <a:cubicBezTo>
                    <a:pt x="113" y="177"/>
                    <a:pt x="114" y="177"/>
                    <a:pt x="115" y="177"/>
                  </a:cubicBezTo>
                  <a:cubicBezTo>
                    <a:pt x="115" y="177"/>
                    <a:pt x="115" y="177"/>
                    <a:pt x="116" y="177"/>
                  </a:cubicBezTo>
                  <a:cubicBezTo>
                    <a:pt x="116" y="177"/>
                    <a:pt x="117" y="178"/>
                    <a:pt x="118" y="178"/>
                  </a:cubicBezTo>
                  <a:cubicBezTo>
                    <a:pt x="118" y="179"/>
                    <a:pt x="119" y="179"/>
                    <a:pt x="120" y="179"/>
                  </a:cubicBezTo>
                  <a:cubicBezTo>
                    <a:pt x="120" y="179"/>
                    <a:pt x="121" y="179"/>
                    <a:pt x="121" y="179"/>
                  </a:cubicBezTo>
                  <a:cubicBezTo>
                    <a:pt x="122" y="179"/>
                    <a:pt x="121" y="180"/>
                    <a:pt x="121" y="181"/>
                  </a:cubicBezTo>
                  <a:cubicBezTo>
                    <a:pt x="121" y="181"/>
                    <a:pt x="122" y="181"/>
                    <a:pt x="122" y="182"/>
                  </a:cubicBezTo>
                  <a:cubicBezTo>
                    <a:pt x="123" y="183"/>
                    <a:pt x="124" y="185"/>
                    <a:pt x="125" y="186"/>
                  </a:cubicBezTo>
                  <a:cubicBezTo>
                    <a:pt x="125" y="187"/>
                    <a:pt x="126" y="187"/>
                    <a:pt x="127" y="187"/>
                  </a:cubicBezTo>
                  <a:cubicBezTo>
                    <a:pt x="128" y="188"/>
                    <a:pt x="128" y="188"/>
                    <a:pt x="129" y="189"/>
                  </a:cubicBezTo>
                  <a:cubicBezTo>
                    <a:pt x="129" y="189"/>
                    <a:pt x="130" y="189"/>
                    <a:pt x="130" y="189"/>
                  </a:cubicBezTo>
                  <a:cubicBezTo>
                    <a:pt x="130" y="190"/>
                    <a:pt x="130" y="190"/>
                    <a:pt x="131" y="190"/>
                  </a:cubicBezTo>
                  <a:cubicBezTo>
                    <a:pt x="131" y="191"/>
                    <a:pt x="131" y="192"/>
                    <a:pt x="132" y="192"/>
                  </a:cubicBezTo>
                  <a:cubicBezTo>
                    <a:pt x="132" y="193"/>
                    <a:pt x="132" y="194"/>
                    <a:pt x="132" y="194"/>
                  </a:cubicBezTo>
                  <a:cubicBezTo>
                    <a:pt x="133" y="194"/>
                    <a:pt x="133" y="195"/>
                    <a:pt x="134" y="195"/>
                  </a:cubicBezTo>
                  <a:cubicBezTo>
                    <a:pt x="134" y="196"/>
                    <a:pt x="134" y="197"/>
                    <a:pt x="134" y="198"/>
                  </a:cubicBezTo>
                  <a:cubicBezTo>
                    <a:pt x="135" y="199"/>
                    <a:pt x="135" y="199"/>
                    <a:pt x="136" y="200"/>
                  </a:cubicBezTo>
                  <a:cubicBezTo>
                    <a:pt x="137" y="201"/>
                    <a:pt x="139" y="201"/>
                    <a:pt x="139" y="203"/>
                  </a:cubicBezTo>
                  <a:cubicBezTo>
                    <a:pt x="139" y="203"/>
                    <a:pt x="139" y="203"/>
                    <a:pt x="139" y="203"/>
                  </a:cubicBezTo>
                  <a:cubicBezTo>
                    <a:pt x="139" y="203"/>
                    <a:pt x="140" y="204"/>
                    <a:pt x="140" y="204"/>
                  </a:cubicBezTo>
                  <a:cubicBezTo>
                    <a:pt x="140" y="205"/>
                    <a:pt x="140" y="206"/>
                    <a:pt x="140" y="207"/>
                  </a:cubicBezTo>
                  <a:cubicBezTo>
                    <a:pt x="141" y="208"/>
                    <a:pt x="141" y="208"/>
                    <a:pt x="141" y="209"/>
                  </a:cubicBezTo>
                  <a:cubicBezTo>
                    <a:pt x="142" y="209"/>
                    <a:pt x="142" y="210"/>
                    <a:pt x="142" y="211"/>
                  </a:cubicBezTo>
                  <a:cubicBezTo>
                    <a:pt x="143" y="211"/>
                    <a:pt x="143" y="212"/>
                    <a:pt x="143" y="212"/>
                  </a:cubicBezTo>
                  <a:cubicBezTo>
                    <a:pt x="144" y="212"/>
                    <a:pt x="144" y="212"/>
                    <a:pt x="145" y="212"/>
                  </a:cubicBezTo>
                  <a:cubicBezTo>
                    <a:pt x="147" y="213"/>
                    <a:pt x="145" y="215"/>
                    <a:pt x="146" y="216"/>
                  </a:cubicBezTo>
                  <a:cubicBezTo>
                    <a:pt x="147" y="217"/>
                    <a:pt x="147" y="217"/>
                    <a:pt x="147" y="217"/>
                  </a:cubicBezTo>
                  <a:cubicBezTo>
                    <a:pt x="148" y="217"/>
                    <a:pt x="149" y="217"/>
                    <a:pt x="149" y="218"/>
                  </a:cubicBezTo>
                  <a:cubicBezTo>
                    <a:pt x="151" y="219"/>
                    <a:pt x="153" y="221"/>
                    <a:pt x="153" y="222"/>
                  </a:cubicBezTo>
                  <a:cubicBezTo>
                    <a:pt x="153" y="223"/>
                    <a:pt x="153" y="224"/>
                    <a:pt x="154" y="224"/>
                  </a:cubicBezTo>
                  <a:cubicBezTo>
                    <a:pt x="155" y="224"/>
                    <a:pt x="155" y="224"/>
                    <a:pt x="156" y="224"/>
                  </a:cubicBezTo>
                  <a:cubicBezTo>
                    <a:pt x="156" y="225"/>
                    <a:pt x="156" y="225"/>
                    <a:pt x="156" y="226"/>
                  </a:cubicBezTo>
                  <a:cubicBezTo>
                    <a:pt x="156" y="226"/>
                    <a:pt x="156" y="226"/>
                    <a:pt x="157" y="226"/>
                  </a:cubicBezTo>
                  <a:cubicBezTo>
                    <a:pt x="157" y="227"/>
                    <a:pt x="158" y="228"/>
                    <a:pt x="158" y="228"/>
                  </a:cubicBezTo>
                  <a:cubicBezTo>
                    <a:pt x="159" y="229"/>
                    <a:pt x="159" y="229"/>
                    <a:pt x="160" y="230"/>
                  </a:cubicBezTo>
                  <a:cubicBezTo>
                    <a:pt x="161" y="231"/>
                    <a:pt x="160" y="231"/>
                    <a:pt x="161" y="232"/>
                  </a:cubicBezTo>
                  <a:cubicBezTo>
                    <a:pt x="161" y="233"/>
                    <a:pt x="162" y="233"/>
                    <a:pt x="162" y="234"/>
                  </a:cubicBezTo>
                  <a:cubicBezTo>
                    <a:pt x="164" y="234"/>
                    <a:pt x="165" y="235"/>
                    <a:pt x="165" y="236"/>
                  </a:cubicBezTo>
                  <a:cubicBezTo>
                    <a:pt x="165" y="237"/>
                    <a:pt x="164" y="238"/>
                    <a:pt x="164" y="238"/>
                  </a:cubicBezTo>
                  <a:cubicBezTo>
                    <a:pt x="163" y="238"/>
                    <a:pt x="163" y="238"/>
                    <a:pt x="163" y="238"/>
                  </a:cubicBezTo>
                  <a:cubicBezTo>
                    <a:pt x="163" y="238"/>
                    <a:pt x="163" y="240"/>
                    <a:pt x="164" y="241"/>
                  </a:cubicBezTo>
                  <a:cubicBezTo>
                    <a:pt x="164" y="241"/>
                    <a:pt x="165" y="241"/>
                    <a:pt x="165" y="241"/>
                  </a:cubicBezTo>
                  <a:cubicBezTo>
                    <a:pt x="166" y="241"/>
                    <a:pt x="166" y="242"/>
                    <a:pt x="166" y="243"/>
                  </a:cubicBezTo>
                  <a:cubicBezTo>
                    <a:pt x="167" y="243"/>
                    <a:pt x="167" y="244"/>
                    <a:pt x="168" y="244"/>
                  </a:cubicBezTo>
                  <a:cubicBezTo>
                    <a:pt x="168" y="244"/>
                    <a:pt x="168" y="244"/>
                    <a:pt x="169" y="245"/>
                  </a:cubicBezTo>
                  <a:cubicBezTo>
                    <a:pt x="169" y="245"/>
                    <a:pt x="169" y="245"/>
                    <a:pt x="169" y="245"/>
                  </a:cubicBezTo>
                  <a:cubicBezTo>
                    <a:pt x="169" y="245"/>
                    <a:pt x="170" y="246"/>
                    <a:pt x="170" y="246"/>
                  </a:cubicBezTo>
                  <a:cubicBezTo>
                    <a:pt x="171" y="246"/>
                    <a:pt x="171" y="246"/>
                    <a:pt x="171" y="246"/>
                  </a:cubicBezTo>
                  <a:cubicBezTo>
                    <a:pt x="172" y="247"/>
                    <a:pt x="173" y="248"/>
                    <a:pt x="173" y="249"/>
                  </a:cubicBezTo>
                  <a:cubicBezTo>
                    <a:pt x="174" y="249"/>
                    <a:pt x="174" y="249"/>
                    <a:pt x="174" y="249"/>
                  </a:cubicBezTo>
                  <a:cubicBezTo>
                    <a:pt x="175" y="249"/>
                    <a:pt x="175" y="249"/>
                    <a:pt x="175" y="249"/>
                  </a:cubicBezTo>
                  <a:cubicBezTo>
                    <a:pt x="176" y="249"/>
                    <a:pt x="176" y="249"/>
                    <a:pt x="176" y="250"/>
                  </a:cubicBezTo>
                  <a:cubicBezTo>
                    <a:pt x="177" y="250"/>
                    <a:pt x="177" y="252"/>
                    <a:pt x="178" y="252"/>
                  </a:cubicBezTo>
                  <a:cubicBezTo>
                    <a:pt x="180" y="253"/>
                    <a:pt x="181" y="251"/>
                    <a:pt x="182" y="251"/>
                  </a:cubicBezTo>
                  <a:cubicBezTo>
                    <a:pt x="182" y="252"/>
                    <a:pt x="182" y="253"/>
                    <a:pt x="183" y="253"/>
                  </a:cubicBezTo>
                  <a:cubicBezTo>
                    <a:pt x="184" y="254"/>
                    <a:pt x="185" y="254"/>
                    <a:pt x="186" y="254"/>
                  </a:cubicBezTo>
                  <a:cubicBezTo>
                    <a:pt x="187" y="255"/>
                    <a:pt x="188" y="256"/>
                    <a:pt x="189" y="257"/>
                  </a:cubicBezTo>
                  <a:cubicBezTo>
                    <a:pt x="189" y="258"/>
                    <a:pt x="190" y="258"/>
                    <a:pt x="190" y="258"/>
                  </a:cubicBezTo>
                  <a:cubicBezTo>
                    <a:pt x="191" y="258"/>
                    <a:pt x="191" y="258"/>
                    <a:pt x="191" y="258"/>
                  </a:cubicBezTo>
                  <a:cubicBezTo>
                    <a:pt x="191" y="259"/>
                    <a:pt x="192" y="259"/>
                    <a:pt x="192" y="259"/>
                  </a:cubicBezTo>
                  <a:cubicBezTo>
                    <a:pt x="193" y="259"/>
                    <a:pt x="194" y="258"/>
                    <a:pt x="195" y="259"/>
                  </a:cubicBezTo>
                  <a:cubicBezTo>
                    <a:pt x="196" y="259"/>
                    <a:pt x="197" y="260"/>
                    <a:pt x="198" y="260"/>
                  </a:cubicBezTo>
                  <a:cubicBezTo>
                    <a:pt x="199" y="261"/>
                    <a:pt x="201" y="260"/>
                    <a:pt x="202" y="261"/>
                  </a:cubicBezTo>
                  <a:cubicBezTo>
                    <a:pt x="202" y="261"/>
                    <a:pt x="202" y="261"/>
                    <a:pt x="202" y="261"/>
                  </a:cubicBezTo>
                  <a:cubicBezTo>
                    <a:pt x="202" y="261"/>
                    <a:pt x="203" y="261"/>
                    <a:pt x="203" y="261"/>
                  </a:cubicBezTo>
                  <a:cubicBezTo>
                    <a:pt x="204" y="260"/>
                    <a:pt x="204" y="262"/>
                    <a:pt x="204" y="262"/>
                  </a:cubicBezTo>
                  <a:cubicBezTo>
                    <a:pt x="205" y="263"/>
                    <a:pt x="206" y="263"/>
                    <a:pt x="206" y="263"/>
                  </a:cubicBezTo>
                  <a:cubicBezTo>
                    <a:pt x="207" y="263"/>
                    <a:pt x="208" y="264"/>
                    <a:pt x="209" y="264"/>
                  </a:cubicBezTo>
                  <a:cubicBezTo>
                    <a:pt x="209" y="265"/>
                    <a:pt x="210" y="265"/>
                    <a:pt x="210" y="266"/>
                  </a:cubicBezTo>
                  <a:cubicBezTo>
                    <a:pt x="211" y="266"/>
                    <a:pt x="212" y="267"/>
                    <a:pt x="213" y="267"/>
                  </a:cubicBezTo>
                  <a:cubicBezTo>
                    <a:pt x="213" y="267"/>
                    <a:pt x="213" y="267"/>
                    <a:pt x="213" y="268"/>
                  </a:cubicBezTo>
                  <a:cubicBezTo>
                    <a:pt x="214" y="268"/>
                    <a:pt x="214" y="269"/>
                    <a:pt x="214" y="270"/>
                  </a:cubicBezTo>
                  <a:cubicBezTo>
                    <a:pt x="214" y="270"/>
                    <a:pt x="214" y="270"/>
                    <a:pt x="214" y="270"/>
                  </a:cubicBezTo>
                  <a:cubicBezTo>
                    <a:pt x="215" y="270"/>
                    <a:pt x="216" y="270"/>
                    <a:pt x="217" y="270"/>
                  </a:cubicBezTo>
                  <a:cubicBezTo>
                    <a:pt x="217" y="271"/>
                    <a:pt x="218" y="271"/>
                    <a:pt x="218" y="272"/>
                  </a:cubicBezTo>
                  <a:cubicBezTo>
                    <a:pt x="218" y="272"/>
                    <a:pt x="219" y="272"/>
                    <a:pt x="219" y="273"/>
                  </a:cubicBezTo>
                  <a:cubicBezTo>
                    <a:pt x="220" y="273"/>
                    <a:pt x="221" y="273"/>
                    <a:pt x="221" y="274"/>
                  </a:cubicBezTo>
                  <a:cubicBezTo>
                    <a:pt x="222" y="274"/>
                    <a:pt x="222" y="274"/>
                    <a:pt x="222" y="274"/>
                  </a:cubicBezTo>
                  <a:cubicBezTo>
                    <a:pt x="223" y="275"/>
                    <a:pt x="224" y="275"/>
                    <a:pt x="225" y="275"/>
                  </a:cubicBezTo>
                  <a:cubicBezTo>
                    <a:pt x="225" y="275"/>
                    <a:pt x="225" y="275"/>
                    <a:pt x="226" y="275"/>
                  </a:cubicBezTo>
                  <a:cubicBezTo>
                    <a:pt x="226" y="275"/>
                    <a:pt x="227" y="274"/>
                    <a:pt x="227" y="274"/>
                  </a:cubicBezTo>
                  <a:cubicBezTo>
                    <a:pt x="227" y="274"/>
                    <a:pt x="227" y="274"/>
                    <a:pt x="228" y="274"/>
                  </a:cubicBezTo>
                  <a:cubicBezTo>
                    <a:pt x="228" y="273"/>
                    <a:pt x="229" y="273"/>
                    <a:pt x="229" y="273"/>
                  </a:cubicBezTo>
                  <a:cubicBezTo>
                    <a:pt x="229" y="273"/>
                    <a:pt x="230" y="273"/>
                    <a:pt x="230" y="273"/>
                  </a:cubicBezTo>
                  <a:cubicBezTo>
                    <a:pt x="230" y="273"/>
                    <a:pt x="230" y="273"/>
                    <a:pt x="230" y="273"/>
                  </a:cubicBezTo>
                  <a:cubicBezTo>
                    <a:pt x="230" y="273"/>
                    <a:pt x="229" y="273"/>
                    <a:pt x="229" y="273"/>
                  </a:cubicBezTo>
                  <a:cubicBezTo>
                    <a:pt x="229" y="273"/>
                    <a:pt x="229" y="273"/>
                    <a:pt x="228" y="274"/>
                  </a:cubicBezTo>
                  <a:cubicBezTo>
                    <a:pt x="228" y="274"/>
                    <a:pt x="228" y="274"/>
                    <a:pt x="228" y="274"/>
                  </a:cubicBezTo>
                  <a:cubicBezTo>
                    <a:pt x="227" y="274"/>
                    <a:pt x="227" y="274"/>
                    <a:pt x="227" y="274"/>
                  </a:cubicBezTo>
                  <a:cubicBezTo>
                    <a:pt x="227" y="274"/>
                    <a:pt x="226" y="274"/>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6"/>
                    <a:pt x="226" y="276"/>
                  </a:cubicBezTo>
                  <a:cubicBezTo>
                    <a:pt x="226" y="277"/>
                    <a:pt x="226" y="279"/>
                    <a:pt x="227" y="280"/>
                  </a:cubicBezTo>
                  <a:cubicBezTo>
                    <a:pt x="227" y="281"/>
                    <a:pt x="227" y="282"/>
                    <a:pt x="227" y="283"/>
                  </a:cubicBezTo>
                  <a:cubicBezTo>
                    <a:pt x="228" y="283"/>
                    <a:pt x="228" y="283"/>
                    <a:pt x="228" y="283"/>
                  </a:cubicBezTo>
                  <a:cubicBezTo>
                    <a:pt x="228" y="285"/>
                    <a:pt x="229" y="286"/>
                    <a:pt x="230" y="288"/>
                  </a:cubicBezTo>
                  <a:cubicBezTo>
                    <a:pt x="230" y="289"/>
                    <a:pt x="230" y="290"/>
                    <a:pt x="230" y="291"/>
                  </a:cubicBezTo>
                  <a:cubicBezTo>
                    <a:pt x="230" y="291"/>
                    <a:pt x="229" y="292"/>
                    <a:pt x="229" y="293"/>
                  </a:cubicBezTo>
                  <a:cubicBezTo>
                    <a:pt x="228" y="294"/>
                    <a:pt x="228" y="294"/>
                    <a:pt x="229" y="295"/>
                  </a:cubicBezTo>
                  <a:cubicBezTo>
                    <a:pt x="229" y="295"/>
                    <a:pt x="229" y="296"/>
                    <a:pt x="229" y="296"/>
                  </a:cubicBezTo>
                  <a:cubicBezTo>
                    <a:pt x="229" y="297"/>
                    <a:pt x="229" y="297"/>
                    <a:pt x="230" y="298"/>
                  </a:cubicBezTo>
                  <a:cubicBezTo>
                    <a:pt x="230" y="299"/>
                    <a:pt x="231" y="300"/>
                    <a:pt x="231" y="301"/>
                  </a:cubicBezTo>
                  <a:cubicBezTo>
                    <a:pt x="232" y="302"/>
                    <a:pt x="232" y="304"/>
                    <a:pt x="233" y="305"/>
                  </a:cubicBezTo>
                  <a:cubicBezTo>
                    <a:pt x="233" y="305"/>
                    <a:pt x="233" y="307"/>
                    <a:pt x="233" y="307"/>
                  </a:cubicBezTo>
                  <a:cubicBezTo>
                    <a:pt x="233" y="308"/>
                    <a:pt x="232" y="308"/>
                    <a:pt x="232" y="309"/>
                  </a:cubicBezTo>
                  <a:cubicBezTo>
                    <a:pt x="232" y="309"/>
                    <a:pt x="232" y="310"/>
                    <a:pt x="233" y="311"/>
                  </a:cubicBezTo>
                  <a:cubicBezTo>
                    <a:pt x="233" y="312"/>
                    <a:pt x="233" y="312"/>
                    <a:pt x="233" y="313"/>
                  </a:cubicBezTo>
                  <a:cubicBezTo>
                    <a:pt x="233" y="314"/>
                    <a:pt x="233" y="315"/>
                    <a:pt x="233" y="316"/>
                  </a:cubicBezTo>
                  <a:cubicBezTo>
                    <a:pt x="232" y="316"/>
                    <a:pt x="231" y="316"/>
                    <a:pt x="231" y="317"/>
                  </a:cubicBezTo>
                  <a:cubicBezTo>
                    <a:pt x="230" y="318"/>
                    <a:pt x="231" y="319"/>
                    <a:pt x="231" y="320"/>
                  </a:cubicBezTo>
                  <a:cubicBezTo>
                    <a:pt x="231" y="320"/>
                    <a:pt x="230" y="322"/>
                    <a:pt x="232" y="322"/>
                  </a:cubicBezTo>
                  <a:cubicBezTo>
                    <a:pt x="232" y="321"/>
                    <a:pt x="232" y="321"/>
                    <a:pt x="233" y="321"/>
                  </a:cubicBezTo>
                  <a:cubicBezTo>
                    <a:pt x="233" y="321"/>
                    <a:pt x="233" y="321"/>
                    <a:pt x="234" y="321"/>
                  </a:cubicBezTo>
                  <a:cubicBezTo>
                    <a:pt x="234" y="321"/>
                    <a:pt x="234" y="321"/>
                    <a:pt x="234" y="322"/>
                  </a:cubicBezTo>
                  <a:cubicBezTo>
                    <a:pt x="234" y="322"/>
                    <a:pt x="233" y="322"/>
                    <a:pt x="233" y="322"/>
                  </a:cubicBezTo>
                  <a:cubicBezTo>
                    <a:pt x="232" y="323"/>
                    <a:pt x="233" y="325"/>
                    <a:pt x="233" y="326"/>
                  </a:cubicBezTo>
                  <a:cubicBezTo>
                    <a:pt x="233" y="327"/>
                    <a:pt x="233" y="328"/>
                    <a:pt x="233" y="328"/>
                  </a:cubicBezTo>
                  <a:cubicBezTo>
                    <a:pt x="233" y="329"/>
                    <a:pt x="233" y="330"/>
                    <a:pt x="233" y="330"/>
                  </a:cubicBezTo>
                  <a:cubicBezTo>
                    <a:pt x="233" y="331"/>
                    <a:pt x="233" y="331"/>
                    <a:pt x="234" y="332"/>
                  </a:cubicBezTo>
                  <a:cubicBezTo>
                    <a:pt x="234" y="332"/>
                    <a:pt x="234" y="333"/>
                    <a:pt x="234" y="334"/>
                  </a:cubicBezTo>
                  <a:cubicBezTo>
                    <a:pt x="235" y="334"/>
                    <a:pt x="235" y="334"/>
                    <a:pt x="235" y="334"/>
                  </a:cubicBezTo>
                  <a:cubicBezTo>
                    <a:pt x="235" y="335"/>
                    <a:pt x="235" y="336"/>
                    <a:pt x="235" y="336"/>
                  </a:cubicBezTo>
                  <a:cubicBezTo>
                    <a:pt x="236" y="338"/>
                    <a:pt x="236" y="339"/>
                    <a:pt x="235" y="340"/>
                  </a:cubicBezTo>
                  <a:cubicBezTo>
                    <a:pt x="235" y="341"/>
                    <a:pt x="235" y="342"/>
                    <a:pt x="235" y="343"/>
                  </a:cubicBezTo>
                  <a:cubicBezTo>
                    <a:pt x="235" y="344"/>
                    <a:pt x="235" y="344"/>
                    <a:pt x="235" y="345"/>
                  </a:cubicBezTo>
                  <a:cubicBezTo>
                    <a:pt x="235" y="345"/>
                    <a:pt x="236" y="345"/>
                    <a:pt x="236" y="345"/>
                  </a:cubicBezTo>
                  <a:cubicBezTo>
                    <a:pt x="236" y="345"/>
                    <a:pt x="236" y="345"/>
                    <a:pt x="236" y="345"/>
                  </a:cubicBezTo>
                  <a:cubicBezTo>
                    <a:pt x="236" y="346"/>
                    <a:pt x="236" y="346"/>
                    <a:pt x="236" y="346"/>
                  </a:cubicBezTo>
                  <a:cubicBezTo>
                    <a:pt x="236" y="347"/>
                    <a:pt x="236" y="348"/>
                    <a:pt x="236" y="348"/>
                  </a:cubicBezTo>
                  <a:cubicBezTo>
                    <a:pt x="236" y="349"/>
                    <a:pt x="236" y="350"/>
                    <a:pt x="236" y="350"/>
                  </a:cubicBezTo>
                  <a:cubicBezTo>
                    <a:pt x="236" y="351"/>
                    <a:pt x="236" y="352"/>
                    <a:pt x="235" y="353"/>
                  </a:cubicBezTo>
                  <a:cubicBezTo>
                    <a:pt x="235" y="354"/>
                    <a:pt x="236" y="355"/>
                    <a:pt x="236" y="356"/>
                  </a:cubicBezTo>
                  <a:cubicBezTo>
                    <a:pt x="236" y="356"/>
                    <a:pt x="236" y="357"/>
                    <a:pt x="236" y="357"/>
                  </a:cubicBezTo>
                  <a:cubicBezTo>
                    <a:pt x="237" y="357"/>
                    <a:pt x="236" y="358"/>
                    <a:pt x="236" y="359"/>
                  </a:cubicBezTo>
                  <a:cubicBezTo>
                    <a:pt x="235" y="360"/>
                    <a:pt x="236" y="361"/>
                    <a:pt x="235" y="362"/>
                  </a:cubicBezTo>
                  <a:cubicBezTo>
                    <a:pt x="235" y="363"/>
                    <a:pt x="234" y="364"/>
                    <a:pt x="234" y="365"/>
                  </a:cubicBezTo>
                  <a:cubicBezTo>
                    <a:pt x="235" y="365"/>
                    <a:pt x="235" y="366"/>
                    <a:pt x="235" y="366"/>
                  </a:cubicBezTo>
                  <a:cubicBezTo>
                    <a:pt x="235" y="367"/>
                    <a:pt x="235" y="367"/>
                    <a:pt x="235" y="368"/>
                  </a:cubicBezTo>
                  <a:cubicBezTo>
                    <a:pt x="235" y="369"/>
                    <a:pt x="234" y="369"/>
                    <a:pt x="234" y="370"/>
                  </a:cubicBezTo>
                  <a:cubicBezTo>
                    <a:pt x="234" y="370"/>
                    <a:pt x="234" y="370"/>
                    <a:pt x="234" y="371"/>
                  </a:cubicBezTo>
                  <a:cubicBezTo>
                    <a:pt x="234" y="371"/>
                    <a:pt x="234" y="372"/>
                    <a:pt x="234" y="372"/>
                  </a:cubicBezTo>
                  <a:cubicBezTo>
                    <a:pt x="235" y="372"/>
                    <a:pt x="235" y="372"/>
                    <a:pt x="235" y="373"/>
                  </a:cubicBezTo>
                  <a:cubicBezTo>
                    <a:pt x="236" y="374"/>
                    <a:pt x="236" y="374"/>
                    <a:pt x="236" y="375"/>
                  </a:cubicBezTo>
                  <a:cubicBezTo>
                    <a:pt x="236" y="376"/>
                    <a:pt x="236" y="376"/>
                    <a:pt x="236" y="376"/>
                  </a:cubicBezTo>
                  <a:cubicBezTo>
                    <a:pt x="237" y="377"/>
                    <a:pt x="238" y="377"/>
                    <a:pt x="238" y="378"/>
                  </a:cubicBezTo>
                  <a:cubicBezTo>
                    <a:pt x="238" y="378"/>
                    <a:pt x="237" y="379"/>
                    <a:pt x="237" y="379"/>
                  </a:cubicBezTo>
                  <a:cubicBezTo>
                    <a:pt x="236" y="380"/>
                    <a:pt x="235" y="380"/>
                    <a:pt x="236" y="381"/>
                  </a:cubicBezTo>
                  <a:cubicBezTo>
                    <a:pt x="236" y="382"/>
                    <a:pt x="238" y="382"/>
                    <a:pt x="237" y="383"/>
                  </a:cubicBezTo>
                  <a:cubicBezTo>
                    <a:pt x="237" y="384"/>
                    <a:pt x="236" y="384"/>
                    <a:pt x="235" y="384"/>
                  </a:cubicBezTo>
                  <a:cubicBezTo>
                    <a:pt x="234" y="385"/>
                    <a:pt x="235" y="387"/>
                    <a:pt x="235" y="387"/>
                  </a:cubicBezTo>
                  <a:cubicBezTo>
                    <a:pt x="235" y="388"/>
                    <a:pt x="235" y="389"/>
                    <a:pt x="235" y="389"/>
                  </a:cubicBezTo>
                  <a:cubicBezTo>
                    <a:pt x="236" y="390"/>
                    <a:pt x="236" y="390"/>
                    <a:pt x="236" y="391"/>
                  </a:cubicBezTo>
                  <a:cubicBezTo>
                    <a:pt x="236" y="391"/>
                    <a:pt x="237" y="392"/>
                    <a:pt x="238" y="392"/>
                  </a:cubicBezTo>
                  <a:cubicBezTo>
                    <a:pt x="238" y="393"/>
                    <a:pt x="238" y="393"/>
                    <a:pt x="239" y="394"/>
                  </a:cubicBezTo>
                  <a:cubicBezTo>
                    <a:pt x="239" y="394"/>
                    <a:pt x="239" y="394"/>
                    <a:pt x="239" y="395"/>
                  </a:cubicBezTo>
                  <a:cubicBezTo>
                    <a:pt x="238" y="395"/>
                    <a:pt x="239" y="396"/>
                    <a:pt x="238" y="397"/>
                  </a:cubicBezTo>
                  <a:cubicBezTo>
                    <a:pt x="238" y="398"/>
                    <a:pt x="238" y="398"/>
                    <a:pt x="239" y="399"/>
                  </a:cubicBezTo>
                  <a:cubicBezTo>
                    <a:pt x="240" y="400"/>
                    <a:pt x="240" y="401"/>
                    <a:pt x="240" y="401"/>
                  </a:cubicBezTo>
                  <a:cubicBezTo>
                    <a:pt x="241" y="402"/>
                    <a:pt x="241" y="402"/>
                    <a:pt x="240" y="403"/>
                  </a:cubicBezTo>
                  <a:cubicBezTo>
                    <a:pt x="240" y="403"/>
                    <a:pt x="241" y="404"/>
                    <a:pt x="241" y="405"/>
                  </a:cubicBezTo>
                  <a:cubicBezTo>
                    <a:pt x="241" y="405"/>
                    <a:pt x="241" y="406"/>
                    <a:pt x="241" y="407"/>
                  </a:cubicBezTo>
                  <a:cubicBezTo>
                    <a:pt x="241" y="407"/>
                    <a:pt x="241" y="407"/>
                    <a:pt x="241" y="408"/>
                  </a:cubicBezTo>
                  <a:cubicBezTo>
                    <a:pt x="242" y="409"/>
                    <a:pt x="241" y="409"/>
                    <a:pt x="241" y="410"/>
                  </a:cubicBezTo>
                  <a:cubicBezTo>
                    <a:pt x="241" y="410"/>
                    <a:pt x="240" y="411"/>
                    <a:pt x="241" y="412"/>
                  </a:cubicBezTo>
                  <a:cubicBezTo>
                    <a:pt x="242" y="412"/>
                    <a:pt x="243" y="413"/>
                    <a:pt x="244" y="415"/>
                  </a:cubicBezTo>
                  <a:cubicBezTo>
                    <a:pt x="244" y="415"/>
                    <a:pt x="244" y="416"/>
                    <a:pt x="244" y="416"/>
                  </a:cubicBezTo>
                  <a:cubicBezTo>
                    <a:pt x="244" y="417"/>
                    <a:pt x="243" y="417"/>
                    <a:pt x="242" y="418"/>
                  </a:cubicBezTo>
                  <a:cubicBezTo>
                    <a:pt x="241" y="419"/>
                    <a:pt x="242" y="420"/>
                    <a:pt x="242" y="421"/>
                  </a:cubicBezTo>
                  <a:cubicBezTo>
                    <a:pt x="242" y="422"/>
                    <a:pt x="241" y="423"/>
                    <a:pt x="241" y="424"/>
                  </a:cubicBezTo>
                  <a:cubicBezTo>
                    <a:pt x="240" y="425"/>
                    <a:pt x="241" y="427"/>
                    <a:pt x="241" y="428"/>
                  </a:cubicBezTo>
                  <a:cubicBezTo>
                    <a:pt x="241" y="429"/>
                    <a:pt x="240" y="431"/>
                    <a:pt x="239" y="432"/>
                  </a:cubicBezTo>
                  <a:cubicBezTo>
                    <a:pt x="239" y="433"/>
                    <a:pt x="239" y="433"/>
                    <a:pt x="240" y="433"/>
                  </a:cubicBezTo>
                  <a:cubicBezTo>
                    <a:pt x="240" y="434"/>
                    <a:pt x="239" y="435"/>
                    <a:pt x="239" y="436"/>
                  </a:cubicBezTo>
                  <a:cubicBezTo>
                    <a:pt x="239" y="436"/>
                    <a:pt x="239" y="436"/>
                    <a:pt x="239" y="437"/>
                  </a:cubicBezTo>
                  <a:cubicBezTo>
                    <a:pt x="239" y="437"/>
                    <a:pt x="239" y="437"/>
                    <a:pt x="239" y="437"/>
                  </a:cubicBezTo>
                  <a:cubicBezTo>
                    <a:pt x="240" y="437"/>
                    <a:pt x="239" y="438"/>
                    <a:pt x="240" y="438"/>
                  </a:cubicBezTo>
                  <a:cubicBezTo>
                    <a:pt x="240" y="439"/>
                    <a:pt x="239" y="440"/>
                    <a:pt x="239" y="441"/>
                  </a:cubicBezTo>
                  <a:cubicBezTo>
                    <a:pt x="239" y="442"/>
                    <a:pt x="239" y="443"/>
                    <a:pt x="238" y="443"/>
                  </a:cubicBezTo>
                  <a:cubicBezTo>
                    <a:pt x="238" y="444"/>
                    <a:pt x="238" y="444"/>
                    <a:pt x="237" y="444"/>
                  </a:cubicBezTo>
                  <a:cubicBezTo>
                    <a:pt x="237" y="445"/>
                    <a:pt x="237" y="445"/>
                    <a:pt x="237" y="445"/>
                  </a:cubicBezTo>
                  <a:cubicBezTo>
                    <a:pt x="237" y="446"/>
                    <a:pt x="237" y="447"/>
                    <a:pt x="237" y="447"/>
                  </a:cubicBezTo>
                  <a:cubicBezTo>
                    <a:pt x="237" y="448"/>
                    <a:pt x="237" y="448"/>
                    <a:pt x="238" y="449"/>
                  </a:cubicBezTo>
                  <a:cubicBezTo>
                    <a:pt x="238" y="449"/>
                    <a:pt x="238" y="449"/>
                    <a:pt x="239" y="450"/>
                  </a:cubicBezTo>
                  <a:cubicBezTo>
                    <a:pt x="239" y="451"/>
                    <a:pt x="237" y="451"/>
                    <a:pt x="237" y="451"/>
                  </a:cubicBezTo>
                  <a:cubicBezTo>
                    <a:pt x="236" y="451"/>
                    <a:pt x="236" y="450"/>
                    <a:pt x="235" y="451"/>
                  </a:cubicBezTo>
                  <a:cubicBezTo>
                    <a:pt x="235" y="451"/>
                    <a:pt x="234" y="451"/>
                    <a:pt x="234" y="451"/>
                  </a:cubicBezTo>
                  <a:cubicBezTo>
                    <a:pt x="234" y="452"/>
                    <a:pt x="235" y="453"/>
                    <a:pt x="235" y="454"/>
                  </a:cubicBezTo>
                  <a:cubicBezTo>
                    <a:pt x="235" y="455"/>
                    <a:pt x="234" y="456"/>
                    <a:pt x="234" y="457"/>
                  </a:cubicBezTo>
                  <a:cubicBezTo>
                    <a:pt x="234" y="458"/>
                    <a:pt x="234" y="458"/>
                    <a:pt x="235" y="458"/>
                  </a:cubicBezTo>
                  <a:cubicBezTo>
                    <a:pt x="235" y="458"/>
                    <a:pt x="236" y="458"/>
                    <a:pt x="237" y="459"/>
                  </a:cubicBezTo>
                  <a:cubicBezTo>
                    <a:pt x="237" y="459"/>
                    <a:pt x="237" y="460"/>
                    <a:pt x="238" y="460"/>
                  </a:cubicBezTo>
                  <a:cubicBezTo>
                    <a:pt x="238" y="460"/>
                    <a:pt x="238" y="461"/>
                    <a:pt x="238" y="462"/>
                  </a:cubicBezTo>
                  <a:cubicBezTo>
                    <a:pt x="238" y="462"/>
                    <a:pt x="238" y="463"/>
                    <a:pt x="239" y="463"/>
                  </a:cubicBezTo>
                  <a:cubicBezTo>
                    <a:pt x="239" y="463"/>
                    <a:pt x="239" y="464"/>
                    <a:pt x="239" y="464"/>
                  </a:cubicBezTo>
                  <a:cubicBezTo>
                    <a:pt x="240" y="465"/>
                    <a:pt x="240" y="465"/>
                    <a:pt x="240" y="466"/>
                  </a:cubicBezTo>
                  <a:cubicBezTo>
                    <a:pt x="240" y="466"/>
                    <a:pt x="241" y="467"/>
                    <a:pt x="241" y="467"/>
                  </a:cubicBezTo>
                  <a:cubicBezTo>
                    <a:pt x="242" y="468"/>
                    <a:pt x="243" y="468"/>
                    <a:pt x="243" y="470"/>
                  </a:cubicBezTo>
                  <a:cubicBezTo>
                    <a:pt x="243" y="471"/>
                    <a:pt x="243" y="472"/>
                    <a:pt x="243" y="473"/>
                  </a:cubicBezTo>
                  <a:cubicBezTo>
                    <a:pt x="243" y="473"/>
                    <a:pt x="244" y="474"/>
                    <a:pt x="244" y="474"/>
                  </a:cubicBezTo>
                  <a:cubicBezTo>
                    <a:pt x="243" y="475"/>
                    <a:pt x="243" y="475"/>
                    <a:pt x="243" y="475"/>
                  </a:cubicBezTo>
                  <a:cubicBezTo>
                    <a:pt x="243" y="476"/>
                    <a:pt x="243" y="477"/>
                    <a:pt x="243" y="478"/>
                  </a:cubicBezTo>
                  <a:cubicBezTo>
                    <a:pt x="242" y="478"/>
                    <a:pt x="242" y="478"/>
                    <a:pt x="241" y="478"/>
                  </a:cubicBezTo>
                  <a:cubicBezTo>
                    <a:pt x="241" y="479"/>
                    <a:pt x="241" y="480"/>
                    <a:pt x="242" y="480"/>
                  </a:cubicBezTo>
                  <a:cubicBezTo>
                    <a:pt x="242" y="481"/>
                    <a:pt x="242" y="481"/>
                    <a:pt x="242" y="481"/>
                  </a:cubicBezTo>
                  <a:cubicBezTo>
                    <a:pt x="242" y="482"/>
                    <a:pt x="243" y="482"/>
                    <a:pt x="243" y="483"/>
                  </a:cubicBezTo>
                  <a:cubicBezTo>
                    <a:pt x="243" y="484"/>
                    <a:pt x="242" y="485"/>
                    <a:pt x="242" y="486"/>
                  </a:cubicBezTo>
                  <a:cubicBezTo>
                    <a:pt x="242" y="486"/>
                    <a:pt x="242" y="487"/>
                    <a:pt x="242" y="487"/>
                  </a:cubicBezTo>
                  <a:cubicBezTo>
                    <a:pt x="242" y="488"/>
                    <a:pt x="242" y="488"/>
                    <a:pt x="242" y="488"/>
                  </a:cubicBezTo>
                  <a:cubicBezTo>
                    <a:pt x="243" y="489"/>
                    <a:pt x="243" y="490"/>
                    <a:pt x="243" y="491"/>
                  </a:cubicBezTo>
                  <a:cubicBezTo>
                    <a:pt x="243" y="491"/>
                    <a:pt x="243" y="492"/>
                    <a:pt x="243" y="492"/>
                  </a:cubicBezTo>
                  <a:cubicBezTo>
                    <a:pt x="243" y="492"/>
                    <a:pt x="244" y="493"/>
                    <a:pt x="244" y="493"/>
                  </a:cubicBezTo>
                  <a:cubicBezTo>
                    <a:pt x="245" y="493"/>
                    <a:pt x="245" y="494"/>
                    <a:pt x="245" y="494"/>
                  </a:cubicBezTo>
                  <a:cubicBezTo>
                    <a:pt x="246" y="495"/>
                    <a:pt x="247" y="495"/>
                    <a:pt x="248" y="496"/>
                  </a:cubicBezTo>
                  <a:cubicBezTo>
                    <a:pt x="248" y="496"/>
                    <a:pt x="248" y="496"/>
                    <a:pt x="248" y="496"/>
                  </a:cubicBezTo>
                  <a:cubicBezTo>
                    <a:pt x="248" y="496"/>
                    <a:pt x="249" y="496"/>
                    <a:pt x="249" y="496"/>
                  </a:cubicBezTo>
                  <a:cubicBezTo>
                    <a:pt x="250" y="497"/>
                    <a:pt x="250" y="497"/>
                    <a:pt x="251" y="497"/>
                  </a:cubicBezTo>
                  <a:cubicBezTo>
                    <a:pt x="251" y="497"/>
                    <a:pt x="252" y="497"/>
                    <a:pt x="252" y="496"/>
                  </a:cubicBezTo>
                  <a:cubicBezTo>
                    <a:pt x="252" y="496"/>
                    <a:pt x="253" y="496"/>
                    <a:pt x="252" y="496"/>
                  </a:cubicBezTo>
                  <a:cubicBezTo>
                    <a:pt x="252" y="496"/>
                    <a:pt x="253" y="496"/>
                    <a:pt x="253" y="496"/>
                  </a:cubicBezTo>
                  <a:cubicBezTo>
                    <a:pt x="253" y="495"/>
                    <a:pt x="252" y="494"/>
                    <a:pt x="252" y="494"/>
                  </a:cubicBezTo>
                  <a:cubicBezTo>
                    <a:pt x="252" y="493"/>
                    <a:pt x="254" y="494"/>
                    <a:pt x="254" y="494"/>
                  </a:cubicBezTo>
                  <a:cubicBezTo>
                    <a:pt x="254" y="494"/>
                    <a:pt x="254" y="494"/>
                    <a:pt x="255" y="494"/>
                  </a:cubicBezTo>
                  <a:cubicBezTo>
                    <a:pt x="256" y="494"/>
                    <a:pt x="257" y="494"/>
                    <a:pt x="258" y="494"/>
                  </a:cubicBezTo>
                  <a:cubicBezTo>
                    <a:pt x="258" y="494"/>
                    <a:pt x="258" y="495"/>
                    <a:pt x="257" y="495"/>
                  </a:cubicBezTo>
                  <a:cubicBezTo>
                    <a:pt x="257" y="495"/>
                    <a:pt x="257" y="496"/>
                    <a:pt x="257" y="496"/>
                  </a:cubicBezTo>
                  <a:cubicBezTo>
                    <a:pt x="256" y="497"/>
                    <a:pt x="255" y="497"/>
                    <a:pt x="256" y="498"/>
                  </a:cubicBezTo>
                  <a:cubicBezTo>
                    <a:pt x="256" y="498"/>
                    <a:pt x="256" y="498"/>
                    <a:pt x="256" y="498"/>
                  </a:cubicBezTo>
                  <a:cubicBezTo>
                    <a:pt x="256" y="498"/>
                    <a:pt x="257" y="498"/>
                    <a:pt x="257" y="498"/>
                  </a:cubicBezTo>
                  <a:cubicBezTo>
                    <a:pt x="258" y="498"/>
                    <a:pt x="258" y="498"/>
                    <a:pt x="258" y="498"/>
                  </a:cubicBezTo>
                  <a:cubicBezTo>
                    <a:pt x="258" y="499"/>
                    <a:pt x="258" y="499"/>
                    <a:pt x="258" y="500"/>
                  </a:cubicBezTo>
                  <a:cubicBezTo>
                    <a:pt x="259" y="500"/>
                    <a:pt x="259" y="501"/>
                    <a:pt x="260" y="502"/>
                  </a:cubicBezTo>
                  <a:cubicBezTo>
                    <a:pt x="260" y="502"/>
                    <a:pt x="260" y="502"/>
                    <a:pt x="260" y="503"/>
                  </a:cubicBezTo>
                  <a:cubicBezTo>
                    <a:pt x="261" y="503"/>
                    <a:pt x="260" y="504"/>
                    <a:pt x="260" y="503"/>
                  </a:cubicBezTo>
                  <a:cubicBezTo>
                    <a:pt x="260" y="503"/>
                    <a:pt x="259" y="503"/>
                    <a:pt x="259" y="502"/>
                  </a:cubicBezTo>
                  <a:cubicBezTo>
                    <a:pt x="259" y="502"/>
                    <a:pt x="258" y="501"/>
                    <a:pt x="257" y="501"/>
                  </a:cubicBezTo>
                  <a:cubicBezTo>
                    <a:pt x="257" y="501"/>
                    <a:pt x="257" y="501"/>
                    <a:pt x="256" y="502"/>
                  </a:cubicBezTo>
                  <a:cubicBezTo>
                    <a:pt x="256" y="502"/>
                    <a:pt x="257" y="503"/>
                    <a:pt x="257" y="503"/>
                  </a:cubicBezTo>
                  <a:cubicBezTo>
                    <a:pt x="258" y="503"/>
                    <a:pt x="259" y="504"/>
                    <a:pt x="258" y="504"/>
                  </a:cubicBezTo>
                  <a:cubicBezTo>
                    <a:pt x="258" y="504"/>
                    <a:pt x="258" y="504"/>
                    <a:pt x="257" y="504"/>
                  </a:cubicBezTo>
                  <a:cubicBezTo>
                    <a:pt x="257" y="505"/>
                    <a:pt x="256" y="505"/>
                    <a:pt x="256" y="506"/>
                  </a:cubicBezTo>
                  <a:cubicBezTo>
                    <a:pt x="257" y="506"/>
                    <a:pt x="257" y="507"/>
                    <a:pt x="258" y="507"/>
                  </a:cubicBezTo>
                  <a:cubicBezTo>
                    <a:pt x="258" y="507"/>
                    <a:pt x="259" y="509"/>
                    <a:pt x="258" y="509"/>
                  </a:cubicBezTo>
                  <a:cubicBezTo>
                    <a:pt x="258" y="509"/>
                    <a:pt x="258" y="509"/>
                    <a:pt x="258" y="509"/>
                  </a:cubicBezTo>
                  <a:cubicBezTo>
                    <a:pt x="258" y="509"/>
                    <a:pt x="257" y="509"/>
                    <a:pt x="257" y="510"/>
                  </a:cubicBezTo>
                  <a:cubicBezTo>
                    <a:pt x="258" y="510"/>
                    <a:pt x="258" y="511"/>
                    <a:pt x="258" y="511"/>
                  </a:cubicBezTo>
                  <a:cubicBezTo>
                    <a:pt x="257" y="511"/>
                    <a:pt x="257" y="512"/>
                    <a:pt x="257" y="513"/>
                  </a:cubicBezTo>
                  <a:cubicBezTo>
                    <a:pt x="257" y="513"/>
                    <a:pt x="257" y="514"/>
                    <a:pt x="258" y="514"/>
                  </a:cubicBezTo>
                  <a:cubicBezTo>
                    <a:pt x="258" y="514"/>
                    <a:pt x="259" y="514"/>
                    <a:pt x="259" y="515"/>
                  </a:cubicBezTo>
                  <a:cubicBezTo>
                    <a:pt x="259" y="515"/>
                    <a:pt x="259" y="516"/>
                    <a:pt x="259" y="516"/>
                  </a:cubicBezTo>
                  <a:cubicBezTo>
                    <a:pt x="259" y="517"/>
                    <a:pt x="259" y="518"/>
                    <a:pt x="259" y="519"/>
                  </a:cubicBezTo>
                  <a:cubicBezTo>
                    <a:pt x="258" y="519"/>
                    <a:pt x="258" y="520"/>
                    <a:pt x="258" y="520"/>
                  </a:cubicBezTo>
                  <a:cubicBezTo>
                    <a:pt x="258" y="520"/>
                    <a:pt x="258" y="520"/>
                    <a:pt x="258" y="520"/>
                  </a:cubicBezTo>
                  <a:cubicBezTo>
                    <a:pt x="259" y="520"/>
                    <a:pt x="259" y="521"/>
                    <a:pt x="260" y="521"/>
                  </a:cubicBezTo>
                  <a:cubicBezTo>
                    <a:pt x="261" y="521"/>
                    <a:pt x="261" y="522"/>
                    <a:pt x="261" y="523"/>
                  </a:cubicBezTo>
                  <a:cubicBezTo>
                    <a:pt x="262" y="523"/>
                    <a:pt x="262" y="523"/>
                    <a:pt x="263" y="523"/>
                  </a:cubicBezTo>
                  <a:cubicBezTo>
                    <a:pt x="263" y="523"/>
                    <a:pt x="264" y="523"/>
                    <a:pt x="264" y="524"/>
                  </a:cubicBezTo>
                  <a:cubicBezTo>
                    <a:pt x="265" y="524"/>
                    <a:pt x="265" y="525"/>
                    <a:pt x="265" y="525"/>
                  </a:cubicBezTo>
                  <a:cubicBezTo>
                    <a:pt x="265" y="526"/>
                    <a:pt x="265" y="527"/>
                    <a:pt x="265" y="527"/>
                  </a:cubicBezTo>
                  <a:cubicBezTo>
                    <a:pt x="265" y="528"/>
                    <a:pt x="264" y="529"/>
                    <a:pt x="263" y="529"/>
                  </a:cubicBezTo>
                  <a:cubicBezTo>
                    <a:pt x="263" y="529"/>
                    <a:pt x="262" y="529"/>
                    <a:pt x="262" y="529"/>
                  </a:cubicBezTo>
                  <a:cubicBezTo>
                    <a:pt x="262" y="530"/>
                    <a:pt x="261" y="529"/>
                    <a:pt x="261" y="530"/>
                  </a:cubicBezTo>
                  <a:cubicBezTo>
                    <a:pt x="260" y="530"/>
                    <a:pt x="260" y="530"/>
                    <a:pt x="260" y="531"/>
                  </a:cubicBezTo>
                  <a:cubicBezTo>
                    <a:pt x="260" y="531"/>
                    <a:pt x="260" y="532"/>
                    <a:pt x="260" y="533"/>
                  </a:cubicBezTo>
                  <a:cubicBezTo>
                    <a:pt x="261" y="533"/>
                    <a:pt x="261" y="534"/>
                    <a:pt x="261" y="534"/>
                  </a:cubicBezTo>
                  <a:cubicBezTo>
                    <a:pt x="260" y="534"/>
                    <a:pt x="261" y="535"/>
                    <a:pt x="260" y="535"/>
                  </a:cubicBezTo>
                  <a:cubicBezTo>
                    <a:pt x="260" y="536"/>
                    <a:pt x="260" y="536"/>
                    <a:pt x="260" y="536"/>
                  </a:cubicBezTo>
                  <a:cubicBezTo>
                    <a:pt x="260" y="537"/>
                    <a:pt x="260" y="537"/>
                    <a:pt x="259" y="538"/>
                  </a:cubicBezTo>
                  <a:cubicBezTo>
                    <a:pt x="259" y="538"/>
                    <a:pt x="259" y="538"/>
                    <a:pt x="259" y="539"/>
                  </a:cubicBezTo>
                  <a:cubicBezTo>
                    <a:pt x="259" y="539"/>
                    <a:pt x="259" y="539"/>
                    <a:pt x="259" y="540"/>
                  </a:cubicBezTo>
                  <a:cubicBezTo>
                    <a:pt x="259" y="540"/>
                    <a:pt x="260" y="540"/>
                    <a:pt x="260" y="540"/>
                  </a:cubicBezTo>
                  <a:cubicBezTo>
                    <a:pt x="261" y="541"/>
                    <a:pt x="260" y="541"/>
                    <a:pt x="260" y="542"/>
                  </a:cubicBezTo>
                  <a:cubicBezTo>
                    <a:pt x="260" y="543"/>
                    <a:pt x="260" y="545"/>
                    <a:pt x="260" y="546"/>
                  </a:cubicBezTo>
                  <a:cubicBezTo>
                    <a:pt x="260" y="546"/>
                    <a:pt x="260" y="546"/>
                    <a:pt x="259" y="547"/>
                  </a:cubicBezTo>
                  <a:cubicBezTo>
                    <a:pt x="259" y="547"/>
                    <a:pt x="259" y="548"/>
                    <a:pt x="259" y="548"/>
                  </a:cubicBezTo>
                  <a:cubicBezTo>
                    <a:pt x="258" y="547"/>
                    <a:pt x="258" y="546"/>
                    <a:pt x="258" y="545"/>
                  </a:cubicBezTo>
                  <a:cubicBezTo>
                    <a:pt x="259" y="544"/>
                    <a:pt x="258" y="543"/>
                    <a:pt x="259" y="542"/>
                  </a:cubicBezTo>
                  <a:cubicBezTo>
                    <a:pt x="259" y="542"/>
                    <a:pt x="258" y="542"/>
                    <a:pt x="258" y="542"/>
                  </a:cubicBezTo>
                  <a:cubicBezTo>
                    <a:pt x="257" y="542"/>
                    <a:pt x="256" y="543"/>
                    <a:pt x="255" y="543"/>
                  </a:cubicBezTo>
                  <a:cubicBezTo>
                    <a:pt x="255" y="544"/>
                    <a:pt x="253" y="544"/>
                    <a:pt x="253" y="543"/>
                  </a:cubicBezTo>
                  <a:cubicBezTo>
                    <a:pt x="253" y="542"/>
                    <a:pt x="253" y="542"/>
                    <a:pt x="254" y="542"/>
                  </a:cubicBezTo>
                  <a:cubicBezTo>
                    <a:pt x="255" y="542"/>
                    <a:pt x="255" y="542"/>
                    <a:pt x="255" y="541"/>
                  </a:cubicBezTo>
                  <a:cubicBezTo>
                    <a:pt x="255" y="541"/>
                    <a:pt x="255" y="540"/>
                    <a:pt x="255" y="540"/>
                  </a:cubicBezTo>
                  <a:cubicBezTo>
                    <a:pt x="255" y="540"/>
                    <a:pt x="255" y="539"/>
                    <a:pt x="255" y="539"/>
                  </a:cubicBezTo>
                  <a:cubicBezTo>
                    <a:pt x="255" y="539"/>
                    <a:pt x="255" y="539"/>
                    <a:pt x="255" y="539"/>
                  </a:cubicBezTo>
                  <a:cubicBezTo>
                    <a:pt x="255" y="539"/>
                    <a:pt x="254" y="539"/>
                    <a:pt x="254" y="539"/>
                  </a:cubicBezTo>
                  <a:cubicBezTo>
                    <a:pt x="253" y="539"/>
                    <a:pt x="252" y="539"/>
                    <a:pt x="251" y="539"/>
                  </a:cubicBezTo>
                  <a:cubicBezTo>
                    <a:pt x="250" y="539"/>
                    <a:pt x="249" y="539"/>
                    <a:pt x="248" y="539"/>
                  </a:cubicBezTo>
                  <a:cubicBezTo>
                    <a:pt x="247" y="540"/>
                    <a:pt x="247" y="540"/>
                    <a:pt x="248" y="541"/>
                  </a:cubicBezTo>
                  <a:cubicBezTo>
                    <a:pt x="248" y="541"/>
                    <a:pt x="249" y="541"/>
                    <a:pt x="249" y="542"/>
                  </a:cubicBezTo>
                  <a:cubicBezTo>
                    <a:pt x="250" y="542"/>
                    <a:pt x="249" y="543"/>
                    <a:pt x="249" y="543"/>
                  </a:cubicBezTo>
                  <a:cubicBezTo>
                    <a:pt x="249" y="543"/>
                    <a:pt x="249" y="543"/>
                    <a:pt x="249" y="543"/>
                  </a:cubicBezTo>
                  <a:cubicBezTo>
                    <a:pt x="249" y="544"/>
                    <a:pt x="249" y="544"/>
                    <a:pt x="249" y="545"/>
                  </a:cubicBezTo>
                  <a:cubicBezTo>
                    <a:pt x="249" y="545"/>
                    <a:pt x="248" y="545"/>
                    <a:pt x="247" y="546"/>
                  </a:cubicBezTo>
                  <a:cubicBezTo>
                    <a:pt x="246" y="546"/>
                    <a:pt x="246" y="547"/>
                    <a:pt x="245" y="548"/>
                  </a:cubicBezTo>
                  <a:cubicBezTo>
                    <a:pt x="244" y="548"/>
                    <a:pt x="244" y="548"/>
                    <a:pt x="244" y="549"/>
                  </a:cubicBezTo>
                  <a:cubicBezTo>
                    <a:pt x="245" y="550"/>
                    <a:pt x="246" y="551"/>
                    <a:pt x="247" y="552"/>
                  </a:cubicBezTo>
                  <a:cubicBezTo>
                    <a:pt x="247" y="552"/>
                    <a:pt x="248" y="552"/>
                    <a:pt x="248" y="552"/>
                  </a:cubicBezTo>
                  <a:cubicBezTo>
                    <a:pt x="249" y="552"/>
                    <a:pt x="249" y="551"/>
                    <a:pt x="248" y="550"/>
                  </a:cubicBezTo>
                  <a:cubicBezTo>
                    <a:pt x="248" y="550"/>
                    <a:pt x="248" y="550"/>
                    <a:pt x="248" y="550"/>
                  </a:cubicBezTo>
                  <a:cubicBezTo>
                    <a:pt x="248" y="550"/>
                    <a:pt x="247" y="550"/>
                    <a:pt x="247" y="549"/>
                  </a:cubicBezTo>
                  <a:cubicBezTo>
                    <a:pt x="247" y="548"/>
                    <a:pt x="248" y="548"/>
                    <a:pt x="249" y="548"/>
                  </a:cubicBezTo>
                  <a:cubicBezTo>
                    <a:pt x="250" y="548"/>
                    <a:pt x="250" y="547"/>
                    <a:pt x="250" y="547"/>
                  </a:cubicBezTo>
                  <a:cubicBezTo>
                    <a:pt x="251" y="548"/>
                    <a:pt x="251" y="549"/>
                    <a:pt x="252" y="549"/>
                  </a:cubicBezTo>
                  <a:cubicBezTo>
                    <a:pt x="253" y="549"/>
                    <a:pt x="254" y="549"/>
                    <a:pt x="255" y="548"/>
                  </a:cubicBezTo>
                  <a:cubicBezTo>
                    <a:pt x="255" y="547"/>
                    <a:pt x="256" y="548"/>
                    <a:pt x="257" y="549"/>
                  </a:cubicBezTo>
                  <a:cubicBezTo>
                    <a:pt x="257" y="549"/>
                    <a:pt x="258" y="549"/>
                    <a:pt x="258" y="549"/>
                  </a:cubicBezTo>
                  <a:cubicBezTo>
                    <a:pt x="259" y="549"/>
                    <a:pt x="259" y="549"/>
                    <a:pt x="260" y="550"/>
                  </a:cubicBezTo>
                  <a:cubicBezTo>
                    <a:pt x="260" y="550"/>
                    <a:pt x="260" y="550"/>
                    <a:pt x="260" y="550"/>
                  </a:cubicBezTo>
                  <a:cubicBezTo>
                    <a:pt x="261" y="551"/>
                    <a:pt x="261" y="551"/>
                    <a:pt x="262" y="551"/>
                  </a:cubicBezTo>
                  <a:cubicBezTo>
                    <a:pt x="261" y="552"/>
                    <a:pt x="260" y="552"/>
                    <a:pt x="260" y="552"/>
                  </a:cubicBezTo>
                  <a:cubicBezTo>
                    <a:pt x="259" y="552"/>
                    <a:pt x="259" y="552"/>
                    <a:pt x="259" y="552"/>
                  </a:cubicBezTo>
                  <a:cubicBezTo>
                    <a:pt x="259" y="553"/>
                    <a:pt x="260" y="554"/>
                    <a:pt x="259" y="554"/>
                  </a:cubicBezTo>
                  <a:cubicBezTo>
                    <a:pt x="259" y="554"/>
                    <a:pt x="259" y="554"/>
                    <a:pt x="259" y="554"/>
                  </a:cubicBezTo>
                  <a:cubicBezTo>
                    <a:pt x="258" y="555"/>
                    <a:pt x="259" y="556"/>
                    <a:pt x="260" y="556"/>
                  </a:cubicBezTo>
                  <a:cubicBezTo>
                    <a:pt x="260" y="556"/>
                    <a:pt x="262" y="557"/>
                    <a:pt x="261" y="557"/>
                  </a:cubicBezTo>
                  <a:cubicBezTo>
                    <a:pt x="260" y="557"/>
                    <a:pt x="259" y="557"/>
                    <a:pt x="258" y="556"/>
                  </a:cubicBezTo>
                  <a:cubicBezTo>
                    <a:pt x="258" y="556"/>
                    <a:pt x="258" y="556"/>
                    <a:pt x="258" y="557"/>
                  </a:cubicBezTo>
                  <a:cubicBezTo>
                    <a:pt x="257" y="557"/>
                    <a:pt x="258" y="558"/>
                    <a:pt x="258" y="559"/>
                  </a:cubicBezTo>
                  <a:cubicBezTo>
                    <a:pt x="259" y="559"/>
                    <a:pt x="260" y="559"/>
                    <a:pt x="260" y="559"/>
                  </a:cubicBezTo>
                  <a:cubicBezTo>
                    <a:pt x="261" y="559"/>
                    <a:pt x="261" y="560"/>
                    <a:pt x="262" y="559"/>
                  </a:cubicBezTo>
                  <a:cubicBezTo>
                    <a:pt x="262" y="559"/>
                    <a:pt x="263" y="559"/>
                    <a:pt x="264" y="558"/>
                  </a:cubicBezTo>
                  <a:cubicBezTo>
                    <a:pt x="264" y="558"/>
                    <a:pt x="264" y="559"/>
                    <a:pt x="265" y="559"/>
                  </a:cubicBezTo>
                  <a:cubicBezTo>
                    <a:pt x="265" y="559"/>
                    <a:pt x="267" y="559"/>
                    <a:pt x="267" y="559"/>
                  </a:cubicBezTo>
                  <a:cubicBezTo>
                    <a:pt x="267" y="559"/>
                    <a:pt x="268" y="560"/>
                    <a:pt x="268" y="560"/>
                  </a:cubicBezTo>
                  <a:cubicBezTo>
                    <a:pt x="267" y="560"/>
                    <a:pt x="267" y="560"/>
                    <a:pt x="267" y="561"/>
                  </a:cubicBezTo>
                  <a:cubicBezTo>
                    <a:pt x="266" y="561"/>
                    <a:pt x="265" y="561"/>
                    <a:pt x="264" y="561"/>
                  </a:cubicBezTo>
                  <a:cubicBezTo>
                    <a:pt x="263" y="560"/>
                    <a:pt x="262" y="561"/>
                    <a:pt x="261" y="562"/>
                  </a:cubicBezTo>
                  <a:cubicBezTo>
                    <a:pt x="261" y="562"/>
                    <a:pt x="260" y="562"/>
                    <a:pt x="261" y="563"/>
                  </a:cubicBezTo>
                  <a:cubicBezTo>
                    <a:pt x="262" y="563"/>
                    <a:pt x="263" y="564"/>
                    <a:pt x="263" y="565"/>
                  </a:cubicBezTo>
                  <a:cubicBezTo>
                    <a:pt x="263" y="565"/>
                    <a:pt x="263" y="565"/>
                    <a:pt x="263" y="565"/>
                  </a:cubicBezTo>
                  <a:cubicBezTo>
                    <a:pt x="264" y="565"/>
                    <a:pt x="264" y="565"/>
                    <a:pt x="264" y="565"/>
                  </a:cubicBezTo>
                  <a:cubicBezTo>
                    <a:pt x="265" y="565"/>
                    <a:pt x="266" y="565"/>
                    <a:pt x="266" y="565"/>
                  </a:cubicBezTo>
                  <a:cubicBezTo>
                    <a:pt x="266" y="566"/>
                    <a:pt x="265" y="566"/>
                    <a:pt x="265" y="566"/>
                  </a:cubicBezTo>
                  <a:cubicBezTo>
                    <a:pt x="265" y="567"/>
                    <a:pt x="265" y="567"/>
                    <a:pt x="265" y="568"/>
                  </a:cubicBezTo>
                  <a:cubicBezTo>
                    <a:pt x="266" y="569"/>
                    <a:pt x="265" y="569"/>
                    <a:pt x="265" y="569"/>
                  </a:cubicBezTo>
                  <a:cubicBezTo>
                    <a:pt x="265" y="570"/>
                    <a:pt x="264" y="570"/>
                    <a:pt x="264" y="570"/>
                  </a:cubicBezTo>
                  <a:cubicBezTo>
                    <a:pt x="264" y="570"/>
                    <a:pt x="265" y="570"/>
                    <a:pt x="265" y="571"/>
                  </a:cubicBezTo>
                  <a:cubicBezTo>
                    <a:pt x="265" y="571"/>
                    <a:pt x="265" y="571"/>
                    <a:pt x="265" y="572"/>
                  </a:cubicBezTo>
                  <a:cubicBezTo>
                    <a:pt x="265" y="572"/>
                    <a:pt x="265" y="573"/>
                    <a:pt x="266" y="574"/>
                  </a:cubicBezTo>
                  <a:cubicBezTo>
                    <a:pt x="266" y="574"/>
                    <a:pt x="266" y="574"/>
                    <a:pt x="266" y="574"/>
                  </a:cubicBezTo>
                  <a:cubicBezTo>
                    <a:pt x="267" y="575"/>
                    <a:pt x="266" y="576"/>
                    <a:pt x="267" y="577"/>
                  </a:cubicBezTo>
                  <a:cubicBezTo>
                    <a:pt x="267" y="577"/>
                    <a:pt x="268" y="578"/>
                    <a:pt x="268" y="578"/>
                  </a:cubicBezTo>
                  <a:cubicBezTo>
                    <a:pt x="268" y="578"/>
                    <a:pt x="268" y="578"/>
                    <a:pt x="269" y="578"/>
                  </a:cubicBezTo>
                  <a:cubicBezTo>
                    <a:pt x="269" y="578"/>
                    <a:pt x="269" y="578"/>
                    <a:pt x="269" y="577"/>
                  </a:cubicBezTo>
                  <a:cubicBezTo>
                    <a:pt x="269" y="577"/>
                    <a:pt x="269" y="576"/>
                    <a:pt x="269" y="576"/>
                  </a:cubicBezTo>
                  <a:cubicBezTo>
                    <a:pt x="269" y="575"/>
                    <a:pt x="269" y="574"/>
                    <a:pt x="270" y="573"/>
                  </a:cubicBezTo>
                  <a:cubicBezTo>
                    <a:pt x="270" y="572"/>
                    <a:pt x="271" y="572"/>
                    <a:pt x="271" y="572"/>
                  </a:cubicBezTo>
                  <a:cubicBezTo>
                    <a:pt x="271" y="572"/>
                    <a:pt x="271" y="573"/>
                    <a:pt x="271" y="573"/>
                  </a:cubicBezTo>
                  <a:cubicBezTo>
                    <a:pt x="270" y="574"/>
                    <a:pt x="270" y="575"/>
                    <a:pt x="270" y="576"/>
                  </a:cubicBezTo>
                  <a:cubicBezTo>
                    <a:pt x="270" y="576"/>
                    <a:pt x="270" y="577"/>
                    <a:pt x="271" y="577"/>
                  </a:cubicBezTo>
                  <a:cubicBezTo>
                    <a:pt x="271" y="577"/>
                    <a:pt x="272" y="577"/>
                    <a:pt x="272" y="578"/>
                  </a:cubicBezTo>
                  <a:cubicBezTo>
                    <a:pt x="273" y="578"/>
                    <a:pt x="271" y="579"/>
                    <a:pt x="271" y="579"/>
                  </a:cubicBezTo>
                  <a:cubicBezTo>
                    <a:pt x="270" y="579"/>
                    <a:pt x="270" y="579"/>
                    <a:pt x="270" y="580"/>
                  </a:cubicBezTo>
                  <a:cubicBezTo>
                    <a:pt x="269" y="580"/>
                    <a:pt x="269" y="581"/>
                    <a:pt x="269" y="582"/>
                  </a:cubicBezTo>
                  <a:cubicBezTo>
                    <a:pt x="269" y="582"/>
                    <a:pt x="270" y="583"/>
                    <a:pt x="269" y="584"/>
                  </a:cubicBezTo>
                  <a:cubicBezTo>
                    <a:pt x="269" y="584"/>
                    <a:pt x="268" y="584"/>
                    <a:pt x="268" y="585"/>
                  </a:cubicBezTo>
                  <a:cubicBezTo>
                    <a:pt x="268" y="585"/>
                    <a:pt x="268" y="586"/>
                    <a:pt x="268" y="586"/>
                  </a:cubicBezTo>
                  <a:cubicBezTo>
                    <a:pt x="268" y="587"/>
                    <a:pt x="268" y="587"/>
                    <a:pt x="269" y="587"/>
                  </a:cubicBezTo>
                  <a:cubicBezTo>
                    <a:pt x="270" y="587"/>
                    <a:pt x="271" y="588"/>
                    <a:pt x="271" y="588"/>
                  </a:cubicBezTo>
                  <a:cubicBezTo>
                    <a:pt x="272" y="588"/>
                    <a:pt x="272" y="588"/>
                    <a:pt x="273" y="588"/>
                  </a:cubicBezTo>
                  <a:cubicBezTo>
                    <a:pt x="274" y="589"/>
                    <a:pt x="274" y="589"/>
                    <a:pt x="275" y="589"/>
                  </a:cubicBezTo>
                  <a:cubicBezTo>
                    <a:pt x="276" y="590"/>
                    <a:pt x="275" y="591"/>
                    <a:pt x="275" y="592"/>
                  </a:cubicBezTo>
                  <a:cubicBezTo>
                    <a:pt x="275" y="593"/>
                    <a:pt x="276" y="593"/>
                    <a:pt x="276" y="593"/>
                  </a:cubicBezTo>
                  <a:cubicBezTo>
                    <a:pt x="277" y="592"/>
                    <a:pt x="277" y="592"/>
                    <a:pt x="277" y="592"/>
                  </a:cubicBezTo>
                  <a:cubicBezTo>
                    <a:pt x="277" y="592"/>
                    <a:pt x="278" y="591"/>
                    <a:pt x="278" y="591"/>
                  </a:cubicBezTo>
                  <a:cubicBezTo>
                    <a:pt x="278" y="592"/>
                    <a:pt x="278" y="593"/>
                    <a:pt x="278" y="593"/>
                  </a:cubicBezTo>
                  <a:cubicBezTo>
                    <a:pt x="277" y="593"/>
                    <a:pt x="277" y="593"/>
                    <a:pt x="276" y="593"/>
                  </a:cubicBezTo>
                  <a:cubicBezTo>
                    <a:pt x="276" y="593"/>
                    <a:pt x="276" y="594"/>
                    <a:pt x="275" y="594"/>
                  </a:cubicBezTo>
                  <a:cubicBezTo>
                    <a:pt x="275" y="594"/>
                    <a:pt x="275" y="594"/>
                    <a:pt x="275" y="594"/>
                  </a:cubicBezTo>
                  <a:cubicBezTo>
                    <a:pt x="275" y="594"/>
                    <a:pt x="275" y="595"/>
                    <a:pt x="275" y="595"/>
                  </a:cubicBezTo>
                  <a:cubicBezTo>
                    <a:pt x="275" y="595"/>
                    <a:pt x="275" y="595"/>
                    <a:pt x="276" y="595"/>
                  </a:cubicBezTo>
                  <a:cubicBezTo>
                    <a:pt x="276" y="595"/>
                    <a:pt x="276" y="596"/>
                    <a:pt x="277" y="595"/>
                  </a:cubicBezTo>
                  <a:cubicBezTo>
                    <a:pt x="278" y="595"/>
                    <a:pt x="277" y="596"/>
                    <a:pt x="277" y="596"/>
                  </a:cubicBezTo>
                  <a:cubicBezTo>
                    <a:pt x="277" y="597"/>
                    <a:pt x="278" y="597"/>
                    <a:pt x="278" y="598"/>
                  </a:cubicBezTo>
                  <a:cubicBezTo>
                    <a:pt x="279" y="598"/>
                    <a:pt x="279" y="598"/>
                    <a:pt x="280" y="598"/>
                  </a:cubicBezTo>
                  <a:cubicBezTo>
                    <a:pt x="280" y="598"/>
                    <a:pt x="281" y="597"/>
                    <a:pt x="281" y="597"/>
                  </a:cubicBezTo>
                  <a:cubicBezTo>
                    <a:pt x="281" y="598"/>
                    <a:pt x="281" y="598"/>
                    <a:pt x="281" y="599"/>
                  </a:cubicBezTo>
                  <a:cubicBezTo>
                    <a:pt x="281" y="599"/>
                    <a:pt x="280" y="599"/>
                    <a:pt x="280" y="599"/>
                  </a:cubicBezTo>
                  <a:cubicBezTo>
                    <a:pt x="279" y="599"/>
                    <a:pt x="279" y="599"/>
                    <a:pt x="279" y="600"/>
                  </a:cubicBezTo>
                  <a:cubicBezTo>
                    <a:pt x="279" y="600"/>
                    <a:pt x="279" y="600"/>
                    <a:pt x="279" y="600"/>
                  </a:cubicBezTo>
                  <a:cubicBezTo>
                    <a:pt x="280" y="601"/>
                    <a:pt x="280" y="601"/>
                    <a:pt x="280" y="602"/>
                  </a:cubicBezTo>
                  <a:cubicBezTo>
                    <a:pt x="280" y="603"/>
                    <a:pt x="281" y="603"/>
                    <a:pt x="281" y="604"/>
                  </a:cubicBezTo>
                  <a:cubicBezTo>
                    <a:pt x="282" y="605"/>
                    <a:pt x="283" y="607"/>
                    <a:pt x="285" y="605"/>
                  </a:cubicBezTo>
                  <a:cubicBezTo>
                    <a:pt x="285" y="605"/>
                    <a:pt x="285" y="604"/>
                    <a:pt x="284" y="604"/>
                  </a:cubicBezTo>
                  <a:cubicBezTo>
                    <a:pt x="284" y="604"/>
                    <a:pt x="284" y="603"/>
                    <a:pt x="284" y="603"/>
                  </a:cubicBezTo>
                  <a:cubicBezTo>
                    <a:pt x="284" y="601"/>
                    <a:pt x="285" y="602"/>
                    <a:pt x="285" y="602"/>
                  </a:cubicBezTo>
                  <a:cubicBezTo>
                    <a:pt x="285" y="603"/>
                    <a:pt x="285" y="603"/>
                    <a:pt x="285" y="604"/>
                  </a:cubicBezTo>
                  <a:cubicBezTo>
                    <a:pt x="285" y="604"/>
                    <a:pt x="286" y="604"/>
                    <a:pt x="286" y="604"/>
                  </a:cubicBezTo>
                  <a:cubicBezTo>
                    <a:pt x="287" y="604"/>
                    <a:pt x="288" y="603"/>
                    <a:pt x="288" y="603"/>
                  </a:cubicBezTo>
                  <a:cubicBezTo>
                    <a:pt x="288" y="602"/>
                    <a:pt x="288" y="601"/>
                    <a:pt x="288" y="601"/>
                  </a:cubicBezTo>
                  <a:cubicBezTo>
                    <a:pt x="287" y="601"/>
                    <a:pt x="287" y="601"/>
                    <a:pt x="286" y="601"/>
                  </a:cubicBezTo>
                  <a:cubicBezTo>
                    <a:pt x="286" y="601"/>
                    <a:pt x="285" y="601"/>
                    <a:pt x="285" y="601"/>
                  </a:cubicBezTo>
                  <a:cubicBezTo>
                    <a:pt x="284" y="601"/>
                    <a:pt x="284" y="600"/>
                    <a:pt x="285" y="600"/>
                  </a:cubicBezTo>
                  <a:cubicBezTo>
                    <a:pt x="285" y="600"/>
                    <a:pt x="285" y="600"/>
                    <a:pt x="286" y="600"/>
                  </a:cubicBezTo>
                  <a:cubicBezTo>
                    <a:pt x="287" y="600"/>
                    <a:pt x="287" y="600"/>
                    <a:pt x="288" y="601"/>
                  </a:cubicBezTo>
                  <a:cubicBezTo>
                    <a:pt x="289" y="601"/>
                    <a:pt x="289" y="601"/>
                    <a:pt x="290" y="601"/>
                  </a:cubicBezTo>
                  <a:cubicBezTo>
                    <a:pt x="290" y="601"/>
                    <a:pt x="290" y="601"/>
                    <a:pt x="290" y="601"/>
                  </a:cubicBezTo>
                  <a:cubicBezTo>
                    <a:pt x="290" y="600"/>
                    <a:pt x="290" y="600"/>
                    <a:pt x="290" y="600"/>
                  </a:cubicBezTo>
                  <a:cubicBezTo>
                    <a:pt x="289" y="600"/>
                    <a:pt x="289" y="600"/>
                    <a:pt x="289" y="600"/>
                  </a:cubicBezTo>
                  <a:cubicBezTo>
                    <a:pt x="288" y="600"/>
                    <a:pt x="288" y="599"/>
                    <a:pt x="288" y="599"/>
                  </a:cubicBezTo>
                  <a:cubicBezTo>
                    <a:pt x="287" y="599"/>
                    <a:pt x="286" y="599"/>
                    <a:pt x="285" y="599"/>
                  </a:cubicBezTo>
                  <a:cubicBezTo>
                    <a:pt x="285" y="599"/>
                    <a:pt x="286" y="598"/>
                    <a:pt x="286" y="598"/>
                  </a:cubicBezTo>
                  <a:cubicBezTo>
                    <a:pt x="287" y="598"/>
                    <a:pt x="288" y="598"/>
                    <a:pt x="288" y="598"/>
                  </a:cubicBezTo>
                  <a:cubicBezTo>
                    <a:pt x="289" y="599"/>
                    <a:pt x="289" y="599"/>
                    <a:pt x="290" y="599"/>
                  </a:cubicBezTo>
                  <a:cubicBezTo>
                    <a:pt x="290" y="599"/>
                    <a:pt x="291" y="599"/>
                    <a:pt x="291" y="599"/>
                  </a:cubicBezTo>
                  <a:cubicBezTo>
                    <a:pt x="291" y="599"/>
                    <a:pt x="291" y="599"/>
                    <a:pt x="291" y="599"/>
                  </a:cubicBezTo>
                  <a:cubicBezTo>
                    <a:pt x="292" y="600"/>
                    <a:pt x="293" y="600"/>
                    <a:pt x="292" y="601"/>
                  </a:cubicBezTo>
                  <a:cubicBezTo>
                    <a:pt x="292" y="601"/>
                    <a:pt x="292" y="602"/>
                    <a:pt x="292" y="602"/>
                  </a:cubicBezTo>
                  <a:cubicBezTo>
                    <a:pt x="292" y="603"/>
                    <a:pt x="295" y="607"/>
                    <a:pt x="293" y="607"/>
                  </a:cubicBezTo>
                  <a:cubicBezTo>
                    <a:pt x="293" y="607"/>
                    <a:pt x="293" y="606"/>
                    <a:pt x="293" y="606"/>
                  </a:cubicBezTo>
                  <a:cubicBezTo>
                    <a:pt x="293" y="606"/>
                    <a:pt x="293" y="605"/>
                    <a:pt x="293" y="605"/>
                  </a:cubicBezTo>
                  <a:cubicBezTo>
                    <a:pt x="293" y="605"/>
                    <a:pt x="292" y="604"/>
                    <a:pt x="292" y="604"/>
                  </a:cubicBezTo>
                  <a:cubicBezTo>
                    <a:pt x="291" y="604"/>
                    <a:pt x="291" y="603"/>
                    <a:pt x="290" y="603"/>
                  </a:cubicBezTo>
                  <a:cubicBezTo>
                    <a:pt x="289" y="603"/>
                    <a:pt x="288" y="603"/>
                    <a:pt x="289" y="604"/>
                  </a:cubicBezTo>
                  <a:cubicBezTo>
                    <a:pt x="289" y="605"/>
                    <a:pt x="290" y="606"/>
                    <a:pt x="290" y="606"/>
                  </a:cubicBezTo>
                  <a:cubicBezTo>
                    <a:pt x="289" y="606"/>
                    <a:pt x="288" y="606"/>
                    <a:pt x="288" y="606"/>
                  </a:cubicBezTo>
                  <a:cubicBezTo>
                    <a:pt x="288" y="606"/>
                    <a:pt x="288" y="606"/>
                    <a:pt x="288" y="606"/>
                  </a:cubicBezTo>
                  <a:cubicBezTo>
                    <a:pt x="288" y="605"/>
                    <a:pt x="288" y="605"/>
                    <a:pt x="288" y="605"/>
                  </a:cubicBezTo>
                  <a:cubicBezTo>
                    <a:pt x="287" y="605"/>
                    <a:pt x="287" y="605"/>
                    <a:pt x="286" y="606"/>
                  </a:cubicBezTo>
                  <a:cubicBezTo>
                    <a:pt x="286" y="607"/>
                    <a:pt x="284" y="606"/>
                    <a:pt x="283" y="607"/>
                  </a:cubicBezTo>
                  <a:cubicBezTo>
                    <a:pt x="283" y="607"/>
                    <a:pt x="283" y="607"/>
                    <a:pt x="283" y="607"/>
                  </a:cubicBezTo>
                  <a:cubicBezTo>
                    <a:pt x="283" y="607"/>
                    <a:pt x="283" y="608"/>
                    <a:pt x="283" y="608"/>
                  </a:cubicBezTo>
                  <a:cubicBezTo>
                    <a:pt x="283" y="608"/>
                    <a:pt x="284" y="609"/>
                    <a:pt x="284" y="609"/>
                  </a:cubicBezTo>
                  <a:cubicBezTo>
                    <a:pt x="284" y="609"/>
                    <a:pt x="284" y="609"/>
                    <a:pt x="284" y="610"/>
                  </a:cubicBezTo>
                  <a:cubicBezTo>
                    <a:pt x="284" y="610"/>
                    <a:pt x="285" y="610"/>
                    <a:pt x="285" y="611"/>
                  </a:cubicBezTo>
                  <a:cubicBezTo>
                    <a:pt x="285" y="612"/>
                    <a:pt x="285" y="612"/>
                    <a:pt x="285" y="613"/>
                  </a:cubicBezTo>
                  <a:cubicBezTo>
                    <a:pt x="285" y="613"/>
                    <a:pt x="285" y="613"/>
                    <a:pt x="285" y="613"/>
                  </a:cubicBezTo>
                  <a:cubicBezTo>
                    <a:pt x="286" y="613"/>
                    <a:pt x="287" y="613"/>
                    <a:pt x="287" y="612"/>
                  </a:cubicBezTo>
                  <a:cubicBezTo>
                    <a:pt x="288" y="612"/>
                    <a:pt x="288" y="613"/>
                    <a:pt x="288" y="613"/>
                  </a:cubicBezTo>
                  <a:cubicBezTo>
                    <a:pt x="288" y="614"/>
                    <a:pt x="288" y="614"/>
                    <a:pt x="288" y="614"/>
                  </a:cubicBezTo>
                  <a:cubicBezTo>
                    <a:pt x="287" y="614"/>
                    <a:pt x="287" y="614"/>
                    <a:pt x="287" y="615"/>
                  </a:cubicBezTo>
                  <a:cubicBezTo>
                    <a:pt x="287" y="616"/>
                    <a:pt x="289" y="616"/>
                    <a:pt x="289" y="616"/>
                  </a:cubicBezTo>
                  <a:cubicBezTo>
                    <a:pt x="290" y="616"/>
                    <a:pt x="291" y="616"/>
                    <a:pt x="292" y="617"/>
                  </a:cubicBezTo>
                  <a:cubicBezTo>
                    <a:pt x="292" y="617"/>
                    <a:pt x="293" y="617"/>
                    <a:pt x="293" y="617"/>
                  </a:cubicBezTo>
                  <a:cubicBezTo>
                    <a:pt x="293" y="616"/>
                    <a:pt x="293" y="616"/>
                    <a:pt x="293" y="615"/>
                  </a:cubicBezTo>
                  <a:cubicBezTo>
                    <a:pt x="294" y="615"/>
                    <a:pt x="293" y="613"/>
                    <a:pt x="293" y="613"/>
                  </a:cubicBezTo>
                  <a:cubicBezTo>
                    <a:pt x="294" y="612"/>
                    <a:pt x="292" y="612"/>
                    <a:pt x="292" y="612"/>
                  </a:cubicBezTo>
                  <a:cubicBezTo>
                    <a:pt x="292" y="612"/>
                    <a:pt x="291" y="612"/>
                    <a:pt x="291" y="613"/>
                  </a:cubicBezTo>
                  <a:cubicBezTo>
                    <a:pt x="291" y="612"/>
                    <a:pt x="290" y="612"/>
                    <a:pt x="291" y="612"/>
                  </a:cubicBezTo>
                  <a:cubicBezTo>
                    <a:pt x="291" y="611"/>
                    <a:pt x="291" y="611"/>
                    <a:pt x="292" y="611"/>
                  </a:cubicBezTo>
                  <a:cubicBezTo>
                    <a:pt x="292" y="611"/>
                    <a:pt x="292" y="611"/>
                    <a:pt x="292" y="611"/>
                  </a:cubicBezTo>
                  <a:cubicBezTo>
                    <a:pt x="292" y="610"/>
                    <a:pt x="292" y="610"/>
                    <a:pt x="293" y="610"/>
                  </a:cubicBezTo>
                  <a:cubicBezTo>
                    <a:pt x="294" y="610"/>
                    <a:pt x="294" y="610"/>
                    <a:pt x="295" y="610"/>
                  </a:cubicBezTo>
                  <a:cubicBezTo>
                    <a:pt x="295" y="610"/>
                    <a:pt x="295" y="610"/>
                    <a:pt x="296" y="610"/>
                  </a:cubicBezTo>
                  <a:cubicBezTo>
                    <a:pt x="296" y="610"/>
                    <a:pt x="297" y="610"/>
                    <a:pt x="297" y="610"/>
                  </a:cubicBezTo>
                  <a:cubicBezTo>
                    <a:pt x="298" y="609"/>
                    <a:pt x="299" y="609"/>
                    <a:pt x="300" y="609"/>
                  </a:cubicBezTo>
                  <a:cubicBezTo>
                    <a:pt x="301" y="609"/>
                    <a:pt x="302" y="609"/>
                    <a:pt x="304" y="609"/>
                  </a:cubicBezTo>
                  <a:cubicBezTo>
                    <a:pt x="304" y="610"/>
                    <a:pt x="303" y="610"/>
                    <a:pt x="302" y="610"/>
                  </a:cubicBezTo>
                  <a:cubicBezTo>
                    <a:pt x="302" y="611"/>
                    <a:pt x="300" y="611"/>
                    <a:pt x="299" y="611"/>
                  </a:cubicBezTo>
                  <a:cubicBezTo>
                    <a:pt x="299" y="611"/>
                    <a:pt x="299" y="611"/>
                    <a:pt x="298" y="611"/>
                  </a:cubicBezTo>
                  <a:cubicBezTo>
                    <a:pt x="298" y="612"/>
                    <a:pt x="297" y="613"/>
                    <a:pt x="297" y="613"/>
                  </a:cubicBezTo>
                  <a:cubicBezTo>
                    <a:pt x="296" y="614"/>
                    <a:pt x="295" y="614"/>
                    <a:pt x="294" y="614"/>
                  </a:cubicBezTo>
                  <a:cubicBezTo>
                    <a:pt x="294" y="615"/>
                    <a:pt x="294" y="615"/>
                    <a:pt x="294" y="616"/>
                  </a:cubicBezTo>
                  <a:cubicBezTo>
                    <a:pt x="295" y="616"/>
                    <a:pt x="294" y="617"/>
                    <a:pt x="294" y="617"/>
                  </a:cubicBezTo>
                  <a:cubicBezTo>
                    <a:pt x="294" y="618"/>
                    <a:pt x="294" y="618"/>
                    <a:pt x="294" y="618"/>
                  </a:cubicBezTo>
                  <a:cubicBezTo>
                    <a:pt x="294" y="618"/>
                    <a:pt x="294" y="619"/>
                    <a:pt x="295" y="619"/>
                  </a:cubicBezTo>
                  <a:cubicBezTo>
                    <a:pt x="295" y="619"/>
                    <a:pt x="295" y="619"/>
                    <a:pt x="295" y="619"/>
                  </a:cubicBezTo>
                  <a:cubicBezTo>
                    <a:pt x="296" y="619"/>
                    <a:pt x="297" y="620"/>
                    <a:pt x="298" y="620"/>
                  </a:cubicBezTo>
                  <a:cubicBezTo>
                    <a:pt x="298" y="620"/>
                    <a:pt x="299" y="620"/>
                    <a:pt x="299" y="620"/>
                  </a:cubicBezTo>
                  <a:cubicBezTo>
                    <a:pt x="299" y="619"/>
                    <a:pt x="299" y="618"/>
                    <a:pt x="300" y="618"/>
                  </a:cubicBezTo>
                  <a:cubicBezTo>
                    <a:pt x="300" y="618"/>
                    <a:pt x="300" y="618"/>
                    <a:pt x="300" y="617"/>
                  </a:cubicBezTo>
                  <a:cubicBezTo>
                    <a:pt x="301" y="617"/>
                    <a:pt x="301" y="617"/>
                    <a:pt x="301" y="617"/>
                  </a:cubicBezTo>
                  <a:cubicBezTo>
                    <a:pt x="300" y="617"/>
                    <a:pt x="300" y="617"/>
                    <a:pt x="300" y="616"/>
                  </a:cubicBezTo>
                  <a:cubicBezTo>
                    <a:pt x="299" y="616"/>
                    <a:pt x="299" y="615"/>
                    <a:pt x="300" y="615"/>
                  </a:cubicBezTo>
                  <a:cubicBezTo>
                    <a:pt x="300" y="615"/>
                    <a:pt x="300" y="615"/>
                    <a:pt x="301" y="615"/>
                  </a:cubicBezTo>
                  <a:cubicBezTo>
                    <a:pt x="302" y="615"/>
                    <a:pt x="302" y="614"/>
                    <a:pt x="303" y="614"/>
                  </a:cubicBezTo>
                  <a:cubicBezTo>
                    <a:pt x="303" y="613"/>
                    <a:pt x="303" y="613"/>
                    <a:pt x="304" y="612"/>
                  </a:cubicBezTo>
                  <a:cubicBezTo>
                    <a:pt x="304" y="611"/>
                    <a:pt x="304" y="612"/>
                    <a:pt x="305" y="611"/>
                  </a:cubicBezTo>
                  <a:cubicBezTo>
                    <a:pt x="305" y="611"/>
                    <a:pt x="306" y="612"/>
                    <a:pt x="306" y="612"/>
                  </a:cubicBezTo>
                  <a:cubicBezTo>
                    <a:pt x="307" y="612"/>
                    <a:pt x="308" y="612"/>
                    <a:pt x="309" y="612"/>
                  </a:cubicBezTo>
                  <a:cubicBezTo>
                    <a:pt x="309" y="613"/>
                    <a:pt x="307" y="613"/>
                    <a:pt x="307" y="614"/>
                  </a:cubicBezTo>
                  <a:cubicBezTo>
                    <a:pt x="306" y="614"/>
                    <a:pt x="306" y="615"/>
                    <a:pt x="306" y="615"/>
                  </a:cubicBezTo>
                  <a:cubicBezTo>
                    <a:pt x="306" y="616"/>
                    <a:pt x="305" y="616"/>
                    <a:pt x="305" y="616"/>
                  </a:cubicBezTo>
                  <a:cubicBezTo>
                    <a:pt x="304" y="617"/>
                    <a:pt x="305" y="617"/>
                    <a:pt x="305" y="618"/>
                  </a:cubicBezTo>
                  <a:cubicBezTo>
                    <a:pt x="306" y="619"/>
                    <a:pt x="306" y="621"/>
                    <a:pt x="304" y="621"/>
                  </a:cubicBezTo>
                  <a:cubicBezTo>
                    <a:pt x="304" y="621"/>
                    <a:pt x="303" y="620"/>
                    <a:pt x="304" y="620"/>
                  </a:cubicBezTo>
                  <a:cubicBezTo>
                    <a:pt x="304" y="619"/>
                    <a:pt x="304" y="619"/>
                    <a:pt x="304" y="618"/>
                  </a:cubicBezTo>
                  <a:cubicBezTo>
                    <a:pt x="304" y="618"/>
                    <a:pt x="304" y="618"/>
                    <a:pt x="303" y="618"/>
                  </a:cubicBezTo>
                  <a:cubicBezTo>
                    <a:pt x="303" y="618"/>
                    <a:pt x="303" y="618"/>
                    <a:pt x="303" y="618"/>
                  </a:cubicBezTo>
                  <a:cubicBezTo>
                    <a:pt x="303" y="618"/>
                    <a:pt x="303" y="618"/>
                    <a:pt x="303" y="618"/>
                  </a:cubicBezTo>
                  <a:cubicBezTo>
                    <a:pt x="303" y="619"/>
                    <a:pt x="303" y="620"/>
                    <a:pt x="302" y="619"/>
                  </a:cubicBezTo>
                  <a:cubicBezTo>
                    <a:pt x="302" y="619"/>
                    <a:pt x="301" y="619"/>
                    <a:pt x="301" y="619"/>
                  </a:cubicBezTo>
                  <a:cubicBezTo>
                    <a:pt x="300" y="619"/>
                    <a:pt x="300" y="619"/>
                    <a:pt x="300" y="620"/>
                  </a:cubicBezTo>
                  <a:cubicBezTo>
                    <a:pt x="301" y="621"/>
                    <a:pt x="301" y="621"/>
                    <a:pt x="302" y="621"/>
                  </a:cubicBezTo>
                  <a:cubicBezTo>
                    <a:pt x="302" y="621"/>
                    <a:pt x="303" y="622"/>
                    <a:pt x="304" y="622"/>
                  </a:cubicBezTo>
                  <a:cubicBezTo>
                    <a:pt x="304" y="623"/>
                    <a:pt x="304" y="623"/>
                    <a:pt x="304" y="623"/>
                  </a:cubicBezTo>
                  <a:cubicBezTo>
                    <a:pt x="305" y="623"/>
                    <a:pt x="306" y="622"/>
                    <a:pt x="306" y="623"/>
                  </a:cubicBezTo>
                  <a:cubicBezTo>
                    <a:pt x="306" y="623"/>
                    <a:pt x="306" y="623"/>
                    <a:pt x="306" y="623"/>
                  </a:cubicBezTo>
                  <a:cubicBezTo>
                    <a:pt x="307" y="624"/>
                    <a:pt x="307" y="624"/>
                    <a:pt x="307" y="624"/>
                  </a:cubicBezTo>
                  <a:cubicBezTo>
                    <a:pt x="308" y="624"/>
                    <a:pt x="309" y="624"/>
                    <a:pt x="310" y="624"/>
                  </a:cubicBezTo>
                  <a:cubicBezTo>
                    <a:pt x="311" y="624"/>
                    <a:pt x="311" y="624"/>
                    <a:pt x="311" y="624"/>
                  </a:cubicBezTo>
                  <a:cubicBezTo>
                    <a:pt x="312" y="624"/>
                    <a:pt x="312" y="623"/>
                    <a:pt x="312" y="623"/>
                  </a:cubicBezTo>
                  <a:cubicBezTo>
                    <a:pt x="312" y="623"/>
                    <a:pt x="312" y="622"/>
                    <a:pt x="312" y="622"/>
                  </a:cubicBezTo>
                  <a:cubicBezTo>
                    <a:pt x="312" y="622"/>
                    <a:pt x="312" y="622"/>
                    <a:pt x="312" y="622"/>
                  </a:cubicBezTo>
                  <a:cubicBezTo>
                    <a:pt x="313" y="622"/>
                    <a:pt x="313" y="622"/>
                    <a:pt x="313" y="622"/>
                  </a:cubicBezTo>
                  <a:cubicBezTo>
                    <a:pt x="313" y="622"/>
                    <a:pt x="313" y="622"/>
                    <a:pt x="312" y="621"/>
                  </a:cubicBezTo>
                  <a:cubicBezTo>
                    <a:pt x="311" y="621"/>
                    <a:pt x="311" y="620"/>
                    <a:pt x="311" y="619"/>
                  </a:cubicBezTo>
                  <a:cubicBezTo>
                    <a:pt x="311" y="619"/>
                    <a:pt x="311" y="618"/>
                    <a:pt x="311" y="618"/>
                  </a:cubicBezTo>
                  <a:cubicBezTo>
                    <a:pt x="311" y="617"/>
                    <a:pt x="311" y="617"/>
                    <a:pt x="311" y="617"/>
                  </a:cubicBezTo>
                  <a:cubicBezTo>
                    <a:pt x="311" y="617"/>
                    <a:pt x="311" y="616"/>
                    <a:pt x="311" y="616"/>
                  </a:cubicBezTo>
                  <a:cubicBezTo>
                    <a:pt x="311" y="615"/>
                    <a:pt x="312" y="614"/>
                    <a:pt x="311" y="612"/>
                  </a:cubicBezTo>
                  <a:cubicBezTo>
                    <a:pt x="311" y="611"/>
                    <a:pt x="311" y="610"/>
                    <a:pt x="312" y="609"/>
                  </a:cubicBezTo>
                  <a:cubicBezTo>
                    <a:pt x="313" y="609"/>
                    <a:pt x="313" y="608"/>
                    <a:pt x="313" y="608"/>
                  </a:cubicBezTo>
                  <a:cubicBezTo>
                    <a:pt x="314" y="607"/>
                    <a:pt x="315" y="607"/>
                    <a:pt x="316" y="606"/>
                  </a:cubicBezTo>
                  <a:cubicBezTo>
                    <a:pt x="316" y="606"/>
                    <a:pt x="317" y="606"/>
                    <a:pt x="318" y="605"/>
                  </a:cubicBezTo>
                  <a:cubicBezTo>
                    <a:pt x="318" y="605"/>
                    <a:pt x="318" y="605"/>
                    <a:pt x="318" y="605"/>
                  </a:cubicBezTo>
                  <a:cubicBezTo>
                    <a:pt x="318" y="604"/>
                    <a:pt x="318" y="604"/>
                    <a:pt x="319" y="603"/>
                  </a:cubicBezTo>
                  <a:cubicBezTo>
                    <a:pt x="320" y="603"/>
                    <a:pt x="321" y="602"/>
                    <a:pt x="322" y="602"/>
                  </a:cubicBezTo>
                  <a:cubicBezTo>
                    <a:pt x="322" y="603"/>
                    <a:pt x="322" y="603"/>
                    <a:pt x="323" y="603"/>
                  </a:cubicBezTo>
                  <a:cubicBezTo>
                    <a:pt x="323" y="603"/>
                    <a:pt x="324" y="603"/>
                    <a:pt x="324" y="602"/>
                  </a:cubicBezTo>
                  <a:cubicBezTo>
                    <a:pt x="325" y="602"/>
                    <a:pt x="325" y="602"/>
                    <a:pt x="325" y="602"/>
                  </a:cubicBezTo>
                  <a:cubicBezTo>
                    <a:pt x="326" y="603"/>
                    <a:pt x="327" y="603"/>
                    <a:pt x="327" y="603"/>
                  </a:cubicBezTo>
                  <a:cubicBezTo>
                    <a:pt x="328" y="603"/>
                    <a:pt x="328" y="603"/>
                    <a:pt x="328" y="603"/>
                  </a:cubicBezTo>
                  <a:cubicBezTo>
                    <a:pt x="328" y="602"/>
                    <a:pt x="328" y="602"/>
                    <a:pt x="327" y="601"/>
                  </a:cubicBezTo>
                  <a:cubicBezTo>
                    <a:pt x="327" y="601"/>
                    <a:pt x="326" y="601"/>
                    <a:pt x="326" y="600"/>
                  </a:cubicBezTo>
                  <a:cubicBezTo>
                    <a:pt x="325" y="600"/>
                    <a:pt x="323" y="600"/>
                    <a:pt x="323" y="600"/>
                  </a:cubicBezTo>
                  <a:cubicBezTo>
                    <a:pt x="323" y="599"/>
                    <a:pt x="323" y="599"/>
                    <a:pt x="323" y="598"/>
                  </a:cubicBezTo>
                  <a:cubicBezTo>
                    <a:pt x="323" y="598"/>
                    <a:pt x="322" y="598"/>
                    <a:pt x="322" y="598"/>
                  </a:cubicBezTo>
                  <a:cubicBezTo>
                    <a:pt x="321" y="598"/>
                    <a:pt x="321" y="597"/>
                    <a:pt x="320" y="597"/>
                  </a:cubicBezTo>
                  <a:cubicBezTo>
                    <a:pt x="320" y="597"/>
                    <a:pt x="320" y="597"/>
                    <a:pt x="320" y="597"/>
                  </a:cubicBezTo>
                  <a:cubicBezTo>
                    <a:pt x="319" y="597"/>
                    <a:pt x="318" y="596"/>
                    <a:pt x="319" y="595"/>
                  </a:cubicBezTo>
                  <a:cubicBezTo>
                    <a:pt x="319" y="595"/>
                    <a:pt x="320" y="595"/>
                    <a:pt x="320" y="595"/>
                  </a:cubicBezTo>
                  <a:cubicBezTo>
                    <a:pt x="319" y="594"/>
                    <a:pt x="319" y="593"/>
                    <a:pt x="318" y="593"/>
                  </a:cubicBezTo>
                  <a:cubicBezTo>
                    <a:pt x="318" y="592"/>
                    <a:pt x="317" y="590"/>
                    <a:pt x="317" y="589"/>
                  </a:cubicBezTo>
                  <a:cubicBezTo>
                    <a:pt x="317" y="588"/>
                    <a:pt x="316" y="588"/>
                    <a:pt x="316" y="587"/>
                  </a:cubicBezTo>
                  <a:cubicBezTo>
                    <a:pt x="315" y="586"/>
                    <a:pt x="315" y="585"/>
                    <a:pt x="315" y="584"/>
                  </a:cubicBezTo>
                  <a:cubicBezTo>
                    <a:pt x="315" y="584"/>
                    <a:pt x="315" y="583"/>
                    <a:pt x="316" y="583"/>
                  </a:cubicBezTo>
                  <a:cubicBezTo>
                    <a:pt x="316" y="582"/>
                    <a:pt x="316" y="581"/>
                    <a:pt x="317" y="581"/>
                  </a:cubicBezTo>
                  <a:cubicBezTo>
                    <a:pt x="317" y="581"/>
                    <a:pt x="317" y="581"/>
                    <a:pt x="317" y="581"/>
                  </a:cubicBezTo>
                  <a:cubicBezTo>
                    <a:pt x="318" y="581"/>
                    <a:pt x="318" y="580"/>
                    <a:pt x="317" y="580"/>
                  </a:cubicBezTo>
                  <a:cubicBezTo>
                    <a:pt x="317" y="580"/>
                    <a:pt x="317" y="579"/>
                    <a:pt x="317" y="579"/>
                  </a:cubicBezTo>
                  <a:cubicBezTo>
                    <a:pt x="318" y="578"/>
                    <a:pt x="317" y="577"/>
                    <a:pt x="316" y="576"/>
                  </a:cubicBezTo>
                  <a:cubicBezTo>
                    <a:pt x="316" y="576"/>
                    <a:pt x="316" y="576"/>
                    <a:pt x="316" y="576"/>
                  </a:cubicBezTo>
                  <a:cubicBezTo>
                    <a:pt x="316" y="576"/>
                    <a:pt x="316" y="576"/>
                    <a:pt x="317" y="576"/>
                  </a:cubicBezTo>
                  <a:cubicBezTo>
                    <a:pt x="318" y="576"/>
                    <a:pt x="319" y="577"/>
                    <a:pt x="320" y="578"/>
                  </a:cubicBezTo>
                  <a:cubicBezTo>
                    <a:pt x="320" y="578"/>
                    <a:pt x="321" y="578"/>
                    <a:pt x="321" y="577"/>
                  </a:cubicBezTo>
                  <a:cubicBezTo>
                    <a:pt x="322" y="577"/>
                    <a:pt x="322" y="577"/>
                    <a:pt x="322" y="577"/>
                  </a:cubicBezTo>
                  <a:cubicBezTo>
                    <a:pt x="322" y="577"/>
                    <a:pt x="322" y="577"/>
                    <a:pt x="322" y="577"/>
                  </a:cubicBezTo>
                  <a:cubicBezTo>
                    <a:pt x="322" y="576"/>
                    <a:pt x="322" y="575"/>
                    <a:pt x="323" y="575"/>
                  </a:cubicBezTo>
                  <a:cubicBezTo>
                    <a:pt x="323" y="575"/>
                    <a:pt x="323" y="574"/>
                    <a:pt x="324" y="574"/>
                  </a:cubicBezTo>
                  <a:cubicBezTo>
                    <a:pt x="324" y="573"/>
                    <a:pt x="324" y="572"/>
                    <a:pt x="324" y="572"/>
                  </a:cubicBezTo>
                  <a:cubicBezTo>
                    <a:pt x="324" y="571"/>
                    <a:pt x="323" y="570"/>
                    <a:pt x="322" y="570"/>
                  </a:cubicBezTo>
                  <a:cubicBezTo>
                    <a:pt x="322" y="570"/>
                    <a:pt x="321" y="571"/>
                    <a:pt x="321" y="570"/>
                  </a:cubicBezTo>
                  <a:cubicBezTo>
                    <a:pt x="321" y="570"/>
                    <a:pt x="321" y="570"/>
                    <a:pt x="321" y="569"/>
                  </a:cubicBezTo>
                  <a:cubicBezTo>
                    <a:pt x="321" y="569"/>
                    <a:pt x="321" y="569"/>
                    <a:pt x="321" y="569"/>
                  </a:cubicBezTo>
                  <a:cubicBezTo>
                    <a:pt x="322" y="569"/>
                    <a:pt x="322" y="569"/>
                    <a:pt x="322" y="569"/>
                  </a:cubicBezTo>
                  <a:cubicBezTo>
                    <a:pt x="323" y="569"/>
                    <a:pt x="323" y="567"/>
                    <a:pt x="323" y="567"/>
                  </a:cubicBezTo>
                  <a:cubicBezTo>
                    <a:pt x="323" y="566"/>
                    <a:pt x="323" y="566"/>
                    <a:pt x="324" y="565"/>
                  </a:cubicBezTo>
                  <a:cubicBezTo>
                    <a:pt x="324" y="565"/>
                    <a:pt x="325" y="564"/>
                    <a:pt x="325" y="564"/>
                  </a:cubicBezTo>
                  <a:cubicBezTo>
                    <a:pt x="325" y="564"/>
                    <a:pt x="325" y="563"/>
                    <a:pt x="326" y="563"/>
                  </a:cubicBezTo>
                  <a:cubicBezTo>
                    <a:pt x="326" y="563"/>
                    <a:pt x="327" y="563"/>
                    <a:pt x="327" y="563"/>
                  </a:cubicBezTo>
                  <a:cubicBezTo>
                    <a:pt x="327" y="563"/>
                    <a:pt x="327" y="562"/>
                    <a:pt x="327" y="562"/>
                  </a:cubicBezTo>
                  <a:cubicBezTo>
                    <a:pt x="327" y="561"/>
                    <a:pt x="328" y="560"/>
                    <a:pt x="329" y="559"/>
                  </a:cubicBezTo>
                  <a:cubicBezTo>
                    <a:pt x="329" y="559"/>
                    <a:pt x="329" y="558"/>
                    <a:pt x="330" y="558"/>
                  </a:cubicBezTo>
                  <a:cubicBezTo>
                    <a:pt x="330" y="558"/>
                    <a:pt x="330" y="557"/>
                    <a:pt x="331" y="557"/>
                  </a:cubicBezTo>
                  <a:cubicBezTo>
                    <a:pt x="331" y="556"/>
                    <a:pt x="332" y="555"/>
                    <a:pt x="332" y="555"/>
                  </a:cubicBezTo>
                  <a:cubicBezTo>
                    <a:pt x="332" y="554"/>
                    <a:pt x="333" y="553"/>
                    <a:pt x="332" y="553"/>
                  </a:cubicBezTo>
                  <a:cubicBezTo>
                    <a:pt x="332" y="553"/>
                    <a:pt x="331" y="553"/>
                    <a:pt x="331" y="552"/>
                  </a:cubicBezTo>
                  <a:cubicBezTo>
                    <a:pt x="331" y="552"/>
                    <a:pt x="331" y="552"/>
                    <a:pt x="332" y="551"/>
                  </a:cubicBezTo>
                  <a:cubicBezTo>
                    <a:pt x="332" y="551"/>
                    <a:pt x="331" y="550"/>
                    <a:pt x="331" y="550"/>
                  </a:cubicBezTo>
                  <a:cubicBezTo>
                    <a:pt x="331" y="549"/>
                    <a:pt x="331" y="548"/>
                    <a:pt x="331" y="548"/>
                  </a:cubicBezTo>
                  <a:cubicBezTo>
                    <a:pt x="331" y="547"/>
                    <a:pt x="331" y="546"/>
                    <a:pt x="331" y="546"/>
                  </a:cubicBezTo>
                  <a:cubicBezTo>
                    <a:pt x="331" y="545"/>
                    <a:pt x="331" y="545"/>
                    <a:pt x="331" y="545"/>
                  </a:cubicBezTo>
                  <a:cubicBezTo>
                    <a:pt x="329" y="545"/>
                    <a:pt x="328" y="545"/>
                    <a:pt x="327" y="545"/>
                  </a:cubicBezTo>
                  <a:cubicBezTo>
                    <a:pt x="326" y="545"/>
                    <a:pt x="326" y="545"/>
                    <a:pt x="325" y="545"/>
                  </a:cubicBezTo>
                  <a:cubicBezTo>
                    <a:pt x="324" y="545"/>
                    <a:pt x="324" y="545"/>
                    <a:pt x="323" y="545"/>
                  </a:cubicBezTo>
                  <a:cubicBezTo>
                    <a:pt x="322" y="544"/>
                    <a:pt x="320" y="544"/>
                    <a:pt x="319" y="543"/>
                  </a:cubicBezTo>
                  <a:cubicBezTo>
                    <a:pt x="319" y="543"/>
                    <a:pt x="319" y="543"/>
                    <a:pt x="318" y="542"/>
                  </a:cubicBezTo>
                  <a:cubicBezTo>
                    <a:pt x="318" y="542"/>
                    <a:pt x="318" y="542"/>
                    <a:pt x="317" y="542"/>
                  </a:cubicBezTo>
                  <a:cubicBezTo>
                    <a:pt x="317" y="541"/>
                    <a:pt x="316" y="541"/>
                    <a:pt x="315" y="540"/>
                  </a:cubicBezTo>
                  <a:cubicBezTo>
                    <a:pt x="314" y="540"/>
                    <a:pt x="313" y="539"/>
                    <a:pt x="312" y="538"/>
                  </a:cubicBezTo>
                  <a:cubicBezTo>
                    <a:pt x="312" y="537"/>
                    <a:pt x="312" y="537"/>
                    <a:pt x="312" y="536"/>
                  </a:cubicBezTo>
                  <a:cubicBezTo>
                    <a:pt x="311" y="536"/>
                    <a:pt x="312" y="535"/>
                    <a:pt x="311" y="535"/>
                  </a:cubicBezTo>
                  <a:cubicBezTo>
                    <a:pt x="311" y="534"/>
                    <a:pt x="311" y="534"/>
                    <a:pt x="311" y="534"/>
                  </a:cubicBezTo>
                  <a:cubicBezTo>
                    <a:pt x="311" y="534"/>
                    <a:pt x="311" y="534"/>
                    <a:pt x="311" y="534"/>
                  </a:cubicBezTo>
                  <a:cubicBezTo>
                    <a:pt x="310" y="534"/>
                    <a:pt x="310" y="534"/>
                    <a:pt x="309" y="534"/>
                  </a:cubicBezTo>
                  <a:cubicBezTo>
                    <a:pt x="309" y="534"/>
                    <a:pt x="309" y="534"/>
                    <a:pt x="309" y="534"/>
                  </a:cubicBezTo>
                  <a:cubicBezTo>
                    <a:pt x="309" y="534"/>
                    <a:pt x="309" y="534"/>
                    <a:pt x="309" y="534"/>
                  </a:cubicBezTo>
                  <a:cubicBezTo>
                    <a:pt x="310" y="534"/>
                    <a:pt x="310" y="534"/>
                    <a:pt x="310" y="534"/>
                  </a:cubicBezTo>
                  <a:cubicBezTo>
                    <a:pt x="310" y="533"/>
                    <a:pt x="311" y="533"/>
                    <a:pt x="311" y="533"/>
                  </a:cubicBezTo>
                  <a:cubicBezTo>
                    <a:pt x="312" y="532"/>
                    <a:pt x="312" y="532"/>
                    <a:pt x="312" y="532"/>
                  </a:cubicBezTo>
                  <a:cubicBezTo>
                    <a:pt x="312" y="532"/>
                    <a:pt x="314" y="529"/>
                    <a:pt x="313" y="529"/>
                  </a:cubicBezTo>
                  <a:cubicBezTo>
                    <a:pt x="314" y="528"/>
                    <a:pt x="315" y="529"/>
                    <a:pt x="315" y="528"/>
                  </a:cubicBezTo>
                  <a:cubicBezTo>
                    <a:pt x="315" y="528"/>
                    <a:pt x="315" y="527"/>
                    <a:pt x="316" y="527"/>
                  </a:cubicBezTo>
                  <a:cubicBezTo>
                    <a:pt x="316" y="527"/>
                    <a:pt x="317" y="527"/>
                    <a:pt x="317" y="527"/>
                  </a:cubicBezTo>
                  <a:cubicBezTo>
                    <a:pt x="318" y="526"/>
                    <a:pt x="319" y="525"/>
                    <a:pt x="320" y="524"/>
                  </a:cubicBezTo>
                  <a:cubicBezTo>
                    <a:pt x="322" y="524"/>
                    <a:pt x="324" y="524"/>
                    <a:pt x="326" y="524"/>
                  </a:cubicBezTo>
                  <a:cubicBezTo>
                    <a:pt x="326" y="524"/>
                    <a:pt x="327" y="524"/>
                    <a:pt x="327" y="523"/>
                  </a:cubicBezTo>
                  <a:cubicBezTo>
                    <a:pt x="327" y="522"/>
                    <a:pt x="326" y="522"/>
                    <a:pt x="326" y="522"/>
                  </a:cubicBezTo>
                  <a:cubicBezTo>
                    <a:pt x="325" y="522"/>
                    <a:pt x="325" y="522"/>
                    <a:pt x="324" y="521"/>
                  </a:cubicBezTo>
                  <a:cubicBezTo>
                    <a:pt x="324" y="521"/>
                    <a:pt x="325" y="521"/>
                    <a:pt x="325" y="521"/>
                  </a:cubicBezTo>
                  <a:cubicBezTo>
                    <a:pt x="325" y="520"/>
                    <a:pt x="325" y="520"/>
                    <a:pt x="324" y="520"/>
                  </a:cubicBezTo>
                  <a:cubicBezTo>
                    <a:pt x="325" y="520"/>
                    <a:pt x="326" y="519"/>
                    <a:pt x="326" y="519"/>
                  </a:cubicBezTo>
                  <a:cubicBezTo>
                    <a:pt x="327" y="518"/>
                    <a:pt x="327" y="518"/>
                    <a:pt x="327" y="518"/>
                  </a:cubicBezTo>
                  <a:cubicBezTo>
                    <a:pt x="327" y="517"/>
                    <a:pt x="326" y="517"/>
                    <a:pt x="326" y="517"/>
                  </a:cubicBezTo>
                  <a:cubicBezTo>
                    <a:pt x="327" y="516"/>
                    <a:pt x="327" y="516"/>
                    <a:pt x="327" y="515"/>
                  </a:cubicBezTo>
                  <a:cubicBezTo>
                    <a:pt x="327" y="515"/>
                    <a:pt x="325" y="514"/>
                    <a:pt x="325" y="514"/>
                  </a:cubicBezTo>
                  <a:cubicBezTo>
                    <a:pt x="325" y="514"/>
                    <a:pt x="325" y="514"/>
                    <a:pt x="325" y="514"/>
                  </a:cubicBezTo>
                  <a:cubicBezTo>
                    <a:pt x="325" y="514"/>
                    <a:pt x="325" y="514"/>
                    <a:pt x="325" y="514"/>
                  </a:cubicBezTo>
                  <a:cubicBezTo>
                    <a:pt x="325" y="514"/>
                    <a:pt x="325" y="513"/>
                    <a:pt x="325" y="513"/>
                  </a:cubicBezTo>
                  <a:cubicBezTo>
                    <a:pt x="325" y="513"/>
                    <a:pt x="325" y="512"/>
                    <a:pt x="325" y="512"/>
                  </a:cubicBezTo>
                  <a:cubicBezTo>
                    <a:pt x="325" y="511"/>
                    <a:pt x="324" y="511"/>
                    <a:pt x="324" y="511"/>
                  </a:cubicBezTo>
                  <a:cubicBezTo>
                    <a:pt x="324" y="511"/>
                    <a:pt x="324" y="511"/>
                    <a:pt x="324" y="510"/>
                  </a:cubicBezTo>
                  <a:cubicBezTo>
                    <a:pt x="323" y="510"/>
                    <a:pt x="322" y="509"/>
                    <a:pt x="324" y="508"/>
                  </a:cubicBezTo>
                  <a:cubicBezTo>
                    <a:pt x="324" y="508"/>
                    <a:pt x="325" y="508"/>
                    <a:pt x="325" y="507"/>
                  </a:cubicBezTo>
                  <a:cubicBezTo>
                    <a:pt x="325" y="506"/>
                    <a:pt x="324" y="505"/>
                    <a:pt x="325" y="504"/>
                  </a:cubicBezTo>
                  <a:cubicBezTo>
                    <a:pt x="325" y="504"/>
                    <a:pt x="326" y="504"/>
                    <a:pt x="327" y="504"/>
                  </a:cubicBezTo>
                  <a:cubicBezTo>
                    <a:pt x="328" y="504"/>
                    <a:pt x="328" y="503"/>
                    <a:pt x="328" y="503"/>
                  </a:cubicBezTo>
                  <a:cubicBezTo>
                    <a:pt x="329" y="503"/>
                    <a:pt x="329" y="502"/>
                    <a:pt x="330" y="502"/>
                  </a:cubicBezTo>
                  <a:cubicBezTo>
                    <a:pt x="330" y="501"/>
                    <a:pt x="330" y="501"/>
                    <a:pt x="330" y="500"/>
                  </a:cubicBezTo>
                  <a:cubicBezTo>
                    <a:pt x="330" y="500"/>
                    <a:pt x="330" y="500"/>
                    <a:pt x="330" y="500"/>
                  </a:cubicBezTo>
                  <a:cubicBezTo>
                    <a:pt x="329" y="500"/>
                    <a:pt x="329" y="500"/>
                    <a:pt x="328" y="500"/>
                  </a:cubicBezTo>
                  <a:cubicBezTo>
                    <a:pt x="328" y="500"/>
                    <a:pt x="327" y="500"/>
                    <a:pt x="327" y="500"/>
                  </a:cubicBezTo>
                  <a:cubicBezTo>
                    <a:pt x="326" y="500"/>
                    <a:pt x="326" y="500"/>
                    <a:pt x="326" y="500"/>
                  </a:cubicBezTo>
                  <a:cubicBezTo>
                    <a:pt x="325" y="500"/>
                    <a:pt x="324" y="500"/>
                    <a:pt x="325" y="499"/>
                  </a:cubicBezTo>
                  <a:cubicBezTo>
                    <a:pt x="325" y="498"/>
                    <a:pt x="326" y="498"/>
                    <a:pt x="326" y="498"/>
                  </a:cubicBezTo>
                  <a:cubicBezTo>
                    <a:pt x="326" y="498"/>
                    <a:pt x="327" y="498"/>
                    <a:pt x="327" y="497"/>
                  </a:cubicBezTo>
                  <a:cubicBezTo>
                    <a:pt x="327" y="497"/>
                    <a:pt x="328" y="497"/>
                    <a:pt x="328" y="497"/>
                  </a:cubicBezTo>
                  <a:cubicBezTo>
                    <a:pt x="328" y="496"/>
                    <a:pt x="329" y="496"/>
                    <a:pt x="329" y="496"/>
                  </a:cubicBezTo>
                  <a:cubicBezTo>
                    <a:pt x="330" y="496"/>
                    <a:pt x="330" y="497"/>
                    <a:pt x="331" y="498"/>
                  </a:cubicBezTo>
                  <a:cubicBezTo>
                    <a:pt x="331" y="498"/>
                    <a:pt x="331" y="499"/>
                    <a:pt x="331" y="499"/>
                  </a:cubicBezTo>
                  <a:cubicBezTo>
                    <a:pt x="331" y="500"/>
                    <a:pt x="331" y="500"/>
                    <a:pt x="332" y="500"/>
                  </a:cubicBezTo>
                  <a:cubicBezTo>
                    <a:pt x="332" y="500"/>
                    <a:pt x="333" y="500"/>
                    <a:pt x="333" y="500"/>
                  </a:cubicBezTo>
                  <a:cubicBezTo>
                    <a:pt x="334" y="500"/>
                    <a:pt x="334" y="499"/>
                    <a:pt x="335" y="499"/>
                  </a:cubicBezTo>
                  <a:cubicBezTo>
                    <a:pt x="335" y="499"/>
                    <a:pt x="337" y="499"/>
                    <a:pt x="336" y="498"/>
                  </a:cubicBezTo>
                  <a:cubicBezTo>
                    <a:pt x="336" y="497"/>
                    <a:pt x="336" y="495"/>
                    <a:pt x="334" y="495"/>
                  </a:cubicBezTo>
                  <a:cubicBezTo>
                    <a:pt x="334" y="494"/>
                    <a:pt x="335" y="494"/>
                    <a:pt x="335" y="494"/>
                  </a:cubicBezTo>
                  <a:cubicBezTo>
                    <a:pt x="335" y="493"/>
                    <a:pt x="335" y="493"/>
                    <a:pt x="335" y="492"/>
                  </a:cubicBezTo>
                  <a:cubicBezTo>
                    <a:pt x="335" y="492"/>
                    <a:pt x="334" y="490"/>
                    <a:pt x="333" y="490"/>
                  </a:cubicBezTo>
                  <a:cubicBezTo>
                    <a:pt x="332" y="490"/>
                    <a:pt x="331" y="492"/>
                    <a:pt x="329" y="492"/>
                  </a:cubicBezTo>
                  <a:cubicBezTo>
                    <a:pt x="329" y="492"/>
                    <a:pt x="329" y="492"/>
                    <a:pt x="329" y="492"/>
                  </a:cubicBezTo>
                  <a:cubicBezTo>
                    <a:pt x="329" y="493"/>
                    <a:pt x="331" y="493"/>
                    <a:pt x="331" y="494"/>
                  </a:cubicBezTo>
                  <a:cubicBezTo>
                    <a:pt x="331" y="494"/>
                    <a:pt x="328" y="495"/>
                    <a:pt x="328" y="495"/>
                  </a:cubicBezTo>
                  <a:cubicBezTo>
                    <a:pt x="328" y="495"/>
                    <a:pt x="327" y="495"/>
                    <a:pt x="327" y="495"/>
                  </a:cubicBezTo>
                  <a:cubicBezTo>
                    <a:pt x="326" y="495"/>
                    <a:pt x="327" y="494"/>
                    <a:pt x="327" y="494"/>
                  </a:cubicBezTo>
                  <a:cubicBezTo>
                    <a:pt x="327" y="494"/>
                    <a:pt x="327" y="493"/>
                    <a:pt x="327" y="493"/>
                  </a:cubicBezTo>
                  <a:cubicBezTo>
                    <a:pt x="326" y="493"/>
                    <a:pt x="325" y="494"/>
                    <a:pt x="324" y="494"/>
                  </a:cubicBezTo>
                  <a:cubicBezTo>
                    <a:pt x="324" y="494"/>
                    <a:pt x="323" y="494"/>
                    <a:pt x="323" y="494"/>
                  </a:cubicBezTo>
                  <a:cubicBezTo>
                    <a:pt x="323" y="493"/>
                    <a:pt x="323" y="493"/>
                    <a:pt x="323" y="493"/>
                  </a:cubicBezTo>
                  <a:cubicBezTo>
                    <a:pt x="322" y="492"/>
                    <a:pt x="322" y="492"/>
                    <a:pt x="322" y="491"/>
                  </a:cubicBezTo>
                  <a:cubicBezTo>
                    <a:pt x="321" y="490"/>
                    <a:pt x="322" y="489"/>
                    <a:pt x="321" y="489"/>
                  </a:cubicBezTo>
                  <a:cubicBezTo>
                    <a:pt x="321" y="488"/>
                    <a:pt x="322" y="487"/>
                    <a:pt x="321" y="487"/>
                  </a:cubicBezTo>
                  <a:cubicBezTo>
                    <a:pt x="321" y="486"/>
                    <a:pt x="321" y="486"/>
                    <a:pt x="320" y="486"/>
                  </a:cubicBezTo>
                  <a:cubicBezTo>
                    <a:pt x="320" y="485"/>
                    <a:pt x="320" y="485"/>
                    <a:pt x="320" y="484"/>
                  </a:cubicBezTo>
                  <a:cubicBezTo>
                    <a:pt x="319" y="484"/>
                    <a:pt x="318" y="483"/>
                    <a:pt x="318" y="482"/>
                  </a:cubicBezTo>
                  <a:cubicBezTo>
                    <a:pt x="318" y="481"/>
                    <a:pt x="317" y="480"/>
                    <a:pt x="318" y="480"/>
                  </a:cubicBezTo>
                  <a:cubicBezTo>
                    <a:pt x="318" y="479"/>
                    <a:pt x="318" y="479"/>
                    <a:pt x="318" y="479"/>
                  </a:cubicBezTo>
                  <a:cubicBezTo>
                    <a:pt x="318" y="479"/>
                    <a:pt x="320" y="478"/>
                    <a:pt x="320" y="478"/>
                  </a:cubicBezTo>
                  <a:cubicBezTo>
                    <a:pt x="320" y="479"/>
                    <a:pt x="321" y="479"/>
                    <a:pt x="321" y="479"/>
                  </a:cubicBezTo>
                  <a:cubicBezTo>
                    <a:pt x="322" y="479"/>
                    <a:pt x="323" y="479"/>
                    <a:pt x="324" y="479"/>
                  </a:cubicBezTo>
                  <a:cubicBezTo>
                    <a:pt x="325" y="479"/>
                    <a:pt x="326" y="479"/>
                    <a:pt x="327" y="480"/>
                  </a:cubicBezTo>
                  <a:cubicBezTo>
                    <a:pt x="328" y="480"/>
                    <a:pt x="329" y="480"/>
                    <a:pt x="329" y="481"/>
                  </a:cubicBezTo>
                  <a:cubicBezTo>
                    <a:pt x="329" y="481"/>
                    <a:pt x="330" y="482"/>
                    <a:pt x="330" y="482"/>
                  </a:cubicBezTo>
                  <a:cubicBezTo>
                    <a:pt x="333" y="482"/>
                    <a:pt x="337" y="483"/>
                    <a:pt x="339" y="481"/>
                  </a:cubicBezTo>
                  <a:cubicBezTo>
                    <a:pt x="339" y="481"/>
                    <a:pt x="340" y="480"/>
                    <a:pt x="340" y="480"/>
                  </a:cubicBezTo>
                  <a:cubicBezTo>
                    <a:pt x="340" y="480"/>
                    <a:pt x="340" y="480"/>
                    <a:pt x="340" y="480"/>
                  </a:cubicBezTo>
                  <a:cubicBezTo>
                    <a:pt x="340" y="480"/>
                    <a:pt x="340" y="480"/>
                    <a:pt x="340" y="480"/>
                  </a:cubicBezTo>
                  <a:cubicBezTo>
                    <a:pt x="340" y="480"/>
                    <a:pt x="340" y="480"/>
                    <a:pt x="340" y="480"/>
                  </a:cubicBezTo>
                  <a:cubicBezTo>
                    <a:pt x="340" y="480"/>
                    <a:pt x="340" y="480"/>
                    <a:pt x="340" y="480"/>
                  </a:cubicBezTo>
                  <a:cubicBezTo>
                    <a:pt x="340" y="479"/>
                    <a:pt x="340" y="479"/>
                    <a:pt x="341" y="478"/>
                  </a:cubicBezTo>
                  <a:cubicBezTo>
                    <a:pt x="342" y="478"/>
                    <a:pt x="342" y="477"/>
                    <a:pt x="342" y="476"/>
                  </a:cubicBezTo>
                  <a:cubicBezTo>
                    <a:pt x="341" y="475"/>
                    <a:pt x="342" y="475"/>
                    <a:pt x="342" y="474"/>
                  </a:cubicBezTo>
                  <a:cubicBezTo>
                    <a:pt x="343" y="474"/>
                    <a:pt x="343" y="474"/>
                    <a:pt x="343" y="473"/>
                  </a:cubicBezTo>
                  <a:cubicBezTo>
                    <a:pt x="343" y="473"/>
                    <a:pt x="342" y="473"/>
                    <a:pt x="342" y="473"/>
                  </a:cubicBezTo>
                  <a:cubicBezTo>
                    <a:pt x="341" y="472"/>
                    <a:pt x="341" y="472"/>
                    <a:pt x="340" y="471"/>
                  </a:cubicBezTo>
                  <a:cubicBezTo>
                    <a:pt x="339" y="469"/>
                    <a:pt x="340" y="467"/>
                    <a:pt x="341" y="466"/>
                  </a:cubicBezTo>
                  <a:cubicBezTo>
                    <a:pt x="342" y="466"/>
                    <a:pt x="342" y="464"/>
                    <a:pt x="342" y="463"/>
                  </a:cubicBezTo>
                  <a:cubicBezTo>
                    <a:pt x="342" y="463"/>
                    <a:pt x="341" y="463"/>
                    <a:pt x="341" y="463"/>
                  </a:cubicBezTo>
                  <a:cubicBezTo>
                    <a:pt x="340" y="462"/>
                    <a:pt x="340" y="461"/>
                    <a:pt x="340" y="461"/>
                  </a:cubicBezTo>
                  <a:cubicBezTo>
                    <a:pt x="339" y="460"/>
                    <a:pt x="340" y="459"/>
                    <a:pt x="339" y="459"/>
                  </a:cubicBezTo>
                  <a:cubicBezTo>
                    <a:pt x="339" y="458"/>
                    <a:pt x="339" y="456"/>
                    <a:pt x="338" y="455"/>
                  </a:cubicBezTo>
                  <a:cubicBezTo>
                    <a:pt x="339" y="456"/>
                    <a:pt x="340" y="456"/>
                    <a:pt x="341" y="456"/>
                  </a:cubicBezTo>
                  <a:cubicBezTo>
                    <a:pt x="341" y="456"/>
                    <a:pt x="342" y="456"/>
                    <a:pt x="342" y="457"/>
                  </a:cubicBezTo>
                  <a:cubicBezTo>
                    <a:pt x="343" y="457"/>
                    <a:pt x="344" y="457"/>
                    <a:pt x="345" y="457"/>
                  </a:cubicBezTo>
                  <a:cubicBezTo>
                    <a:pt x="346" y="457"/>
                    <a:pt x="346" y="458"/>
                    <a:pt x="348" y="458"/>
                  </a:cubicBezTo>
                  <a:cubicBezTo>
                    <a:pt x="348" y="458"/>
                    <a:pt x="349" y="458"/>
                    <a:pt x="349" y="457"/>
                  </a:cubicBezTo>
                  <a:cubicBezTo>
                    <a:pt x="350" y="456"/>
                    <a:pt x="351" y="457"/>
                    <a:pt x="352" y="457"/>
                  </a:cubicBezTo>
                  <a:cubicBezTo>
                    <a:pt x="356" y="457"/>
                    <a:pt x="358" y="456"/>
                    <a:pt x="361" y="455"/>
                  </a:cubicBezTo>
                  <a:cubicBezTo>
                    <a:pt x="362" y="455"/>
                    <a:pt x="363" y="455"/>
                    <a:pt x="364" y="455"/>
                  </a:cubicBezTo>
                  <a:cubicBezTo>
                    <a:pt x="364" y="455"/>
                    <a:pt x="365" y="454"/>
                    <a:pt x="366" y="454"/>
                  </a:cubicBezTo>
                  <a:cubicBezTo>
                    <a:pt x="366" y="454"/>
                    <a:pt x="367" y="454"/>
                    <a:pt x="367" y="453"/>
                  </a:cubicBezTo>
                  <a:cubicBezTo>
                    <a:pt x="367" y="453"/>
                    <a:pt x="367" y="452"/>
                    <a:pt x="367" y="452"/>
                  </a:cubicBezTo>
                  <a:cubicBezTo>
                    <a:pt x="367" y="452"/>
                    <a:pt x="368" y="452"/>
                    <a:pt x="368" y="451"/>
                  </a:cubicBezTo>
                  <a:cubicBezTo>
                    <a:pt x="369" y="452"/>
                    <a:pt x="370" y="453"/>
                    <a:pt x="371" y="452"/>
                  </a:cubicBezTo>
                  <a:cubicBezTo>
                    <a:pt x="372" y="452"/>
                    <a:pt x="372" y="452"/>
                    <a:pt x="373" y="452"/>
                  </a:cubicBezTo>
                  <a:cubicBezTo>
                    <a:pt x="373" y="452"/>
                    <a:pt x="373" y="451"/>
                    <a:pt x="374" y="451"/>
                  </a:cubicBezTo>
                  <a:cubicBezTo>
                    <a:pt x="375" y="451"/>
                    <a:pt x="376" y="450"/>
                    <a:pt x="377" y="450"/>
                  </a:cubicBezTo>
                  <a:cubicBezTo>
                    <a:pt x="377" y="449"/>
                    <a:pt x="378" y="449"/>
                    <a:pt x="378" y="449"/>
                  </a:cubicBezTo>
                  <a:cubicBezTo>
                    <a:pt x="379" y="448"/>
                    <a:pt x="378" y="447"/>
                    <a:pt x="378" y="447"/>
                  </a:cubicBezTo>
                  <a:cubicBezTo>
                    <a:pt x="379" y="446"/>
                    <a:pt x="378" y="445"/>
                    <a:pt x="378" y="444"/>
                  </a:cubicBezTo>
                  <a:cubicBezTo>
                    <a:pt x="379" y="443"/>
                    <a:pt x="379" y="442"/>
                    <a:pt x="379" y="442"/>
                  </a:cubicBezTo>
                  <a:cubicBezTo>
                    <a:pt x="379" y="442"/>
                    <a:pt x="380" y="442"/>
                    <a:pt x="380" y="442"/>
                  </a:cubicBezTo>
                  <a:cubicBezTo>
                    <a:pt x="380" y="443"/>
                    <a:pt x="380" y="443"/>
                    <a:pt x="380" y="442"/>
                  </a:cubicBezTo>
                  <a:cubicBezTo>
                    <a:pt x="381" y="442"/>
                    <a:pt x="381" y="441"/>
                    <a:pt x="381" y="440"/>
                  </a:cubicBezTo>
                  <a:cubicBezTo>
                    <a:pt x="381" y="439"/>
                    <a:pt x="382" y="438"/>
                    <a:pt x="382" y="437"/>
                  </a:cubicBezTo>
                  <a:cubicBezTo>
                    <a:pt x="383" y="436"/>
                    <a:pt x="383" y="435"/>
                    <a:pt x="383" y="434"/>
                  </a:cubicBezTo>
                  <a:cubicBezTo>
                    <a:pt x="382" y="433"/>
                    <a:pt x="382" y="432"/>
                    <a:pt x="382" y="431"/>
                  </a:cubicBezTo>
                  <a:cubicBezTo>
                    <a:pt x="382" y="431"/>
                    <a:pt x="382" y="430"/>
                    <a:pt x="382" y="431"/>
                  </a:cubicBezTo>
                  <a:cubicBezTo>
                    <a:pt x="381" y="431"/>
                    <a:pt x="380" y="432"/>
                    <a:pt x="379" y="432"/>
                  </a:cubicBezTo>
                  <a:cubicBezTo>
                    <a:pt x="379" y="432"/>
                    <a:pt x="378" y="431"/>
                    <a:pt x="377" y="431"/>
                  </a:cubicBezTo>
                  <a:cubicBezTo>
                    <a:pt x="377" y="431"/>
                    <a:pt x="376" y="431"/>
                    <a:pt x="375" y="430"/>
                  </a:cubicBezTo>
                  <a:cubicBezTo>
                    <a:pt x="375" y="430"/>
                    <a:pt x="375" y="430"/>
                    <a:pt x="375" y="429"/>
                  </a:cubicBezTo>
                  <a:cubicBezTo>
                    <a:pt x="374" y="429"/>
                    <a:pt x="374" y="428"/>
                    <a:pt x="374" y="428"/>
                  </a:cubicBezTo>
                  <a:cubicBezTo>
                    <a:pt x="373" y="427"/>
                    <a:pt x="374" y="426"/>
                    <a:pt x="374" y="426"/>
                  </a:cubicBezTo>
                  <a:cubicBezTo>
                    <a:pt x="375" y="425"/>
                    <a:pt x="375" y="424"/>
                    <a:pt x="375" y="423"/>
                  </a:cubicBezTo>
                  <a:cubicBezTo>
                    <a:pt x="375" y="423"/>
                    <a:pt x="376" y="422"/>
                    <a:pt x="376" y="421"/>
                  </a:cubicBezTo>
                  <a:cubicBezTo>
                    <a:pt x="375" y="420"/>
                    <a:pt x="375" y="420"/>
                    <a:pt x="374" y="420"/>
                  </a:cubicBezTo>
                  <a:cubicBezTo>
                    <a:pt x="373" y="419"/>
                    <a:pt x="372" y="418"/>
                    <a:pt x="371" y="417"/>
                  </a:cubicBezTo>
                  <a:cubicBezTo>
                    <a:pt x="371" y="417"/>
                    <a:pt x="370" y="417"/>
                    <a:pt x="369" y="417"/>
                  </a:cubicBezTo>
                  <a:cubicBezTo>
                    <a:pt x="369" y="417"/>
                    <a:pt x="368" y="417"/>
                    <a:pt x="367" y="417"/>
                  </a:cubicBezTo>
                  <a:cubicBezTo>
                    <a:pt x="367" y="417"/>
                    <a:pt x="366" y="416"/>
                    <a:pt x="365" y="416"/>
                  </a:cubicBezTo>
                  <a:cubicBezTo>
                    <a:pt x="364" y="415"/>
                    <a:pt x="363" y="414"/>
                    <a:pt x="362" y="414"/>
                  </a:cubicBezTo>
                  <a:cubicBezTo>
                    <a:pt x="362" y="413"/>
                    <a:pt x="361" y="413"/>
                    <a:pt x="361" y="413"/>
                  </a:cubicBezTo>
                  <a:cubicBezTo>
                    <a:pt x="360" y="412"/>
                    <a:pt x="361" y="412"/>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0"/>
                    <a:pt x="361" y="410"/>
                    <a:pt x="361" y="410"/>
                  </a:cubicBezTo>
                  <a:cubicBezTo>
                    <a:pt x="360" y="410"/>
                    <a:pt x="360" y="409"/>
                    <a:pt x="360" y="409"/>
                  </a:cubicBezTo>
                  <a:cubicBezTo>
                    <a:pt x="360" y="408"/>
                    <a:pt x="360" y="408"/>
                    <a:pt x="360" y="407"/>
                  </a:cubicBezTo>
                  <a:cubicBezTo>
                    <a:pt x="360" y="407"/>
                    <a:pt x="360" y="406"/>
                    <a:pt x="360" y="405"/>
                  </a:cubicBezTo>
                  <a:cubicBezTo>
                    <a:pt x="360" y="405"/>
                    <a:pt x="360" y="404"/>
                    <a:pt x="360" y="404"/>
                  </a:cubicBezTo>
                  <a:cubicBezTo>
                    <a:pt x="360" y="403"/>
                    <a:pt x="360" y="403"/>
                    <a:pt x="360" y="403"/>
                  </a:cubicBezTo>
                  <a:cubicBezTo>
                    <a:pt x="360" y="403"/>
                    <a:pt x="360" y="403"/>
                    <a:pt x="360" y="403"/>
                  </a:cubicBezTo>
                  <a:cubicBezTo>
                    <a:pt x="361" y="404"/>
                    <a:pt x="362" y="407"/>
                    <a:pt x="362" y="407"/>
                  </a:cubicBezTo>
                  <a:cubicBezTo>
                    <a:pt x="361" y="407"/>
                    <a:pt x="361" y="407"/>
                    <a:pt x="361" y="407"/>
                  </a:cubicBezTo>
                  <a:cubicBezTo>
                    <a:pt x="361" y="408"/>
                    <a:pt x="362" y="408"/>
                    <a:pt x="362" y="409"/>
                  </a:cubicBezTo>
                  <a:cubicBezTo>
                    <a:pt x="363" y="409"/>
                    <a:pt x="364" y="409"/>
                    <a:pt x="364" y="410"/>
                  </a:cubicBezTo>
                  <a:cubicBezTo>
                    <a:pt x="364" y="411"/>
                    <a:pt x="365" y="411"/>
                    <a:pt x="366" y="412"/>
                  </a:cubicBezTo>
                  <a:cubicBezTo>
                    <a:pt x="366" y="412"/>
                    <a:pt x="367" y="412"/>
                    <a:pt x="368" y="413"/>
                  </a:cubicBezTo>
                  <a:cubicBezTo>
                    <a:pt x="369" y="414"/>
                    <a:pt x="371" y="413"/>
                    <a:pt x="372" y="413"/>
                  </a:cubicBezTo>
                  <a:cubicBezTo>
                    <a:pt x="373" y="413"/>
                    <a:pt x="374" y="413"/>
                    <a:pt x="376" y="413"/>
                  </a:cubicBezTo>
                  <a:cubicBezTo>
                    <a:pt x="377" y="413"/>
                    <a:pt x="376" y="413"/>
                    <a:pt x="377" y="414"/>
                  </a:cubicBezTo>
                  <a:cubicBezTo>
                    <a:pt x="377" y="414"/>
                    <a:pt x="378" y="414"/>
                    <a:pt x="378" y="414"/>
                  </a:cubicBezTo>
                  <a:cubicBezTo>
                    <a:pt x="379" y="414"/>
                    <a:pt x="380" y="414"/>
                    <a:pt x="381" y="414"/>
                  </a:cubicBezTo>
                  <a:cubicBezTo>
                    <a:pt x="382" y="414"/>
                    <a:pt x="381" y="415"/>
                    <a:pt x="381" y="415"/>
                  </a:cubicBezTo>
                  <a:cubicBezTo>
                    <a:pt x="381" y="416"/>
                    <a:pt x="381" y="416"/>
                    <a:pt x="382" y="416"/>
                  </a:cubicBezTo>
                  <a:cubicBezTo>
                    <a:pt x="384" y="416"/>
                    <a:pt x="385" y="415"/>
                    <a:pt x="386" y="414"/>
                  </a:cubicBezTo>
                  <a:cubicBezTo>
                    <a:pt x="387" y="414"/>
                    <a:pt x="389" y="414"/>
                    <a:pt x="390" y="415"/>
                  </a:cubicBezTo>
                  <a:cubicBezTo>
                    <a:pt x="390" y="415"/>
                    <a:pt x="391" y="415"/>
                    <a:pt x="391" y="415"/>
                  </a:cubicBezTo>
                  <a:cubicBezTo>
                    <a:pt x="391" y="415"/>
                    <a:pt x="392" y="415"/>
                    <a:pt x="392" y="416"/>
                  </a:cubicBezTo>
                  <a:cubicBezTo>
                    <a:pt x="392" y="416"/>
                    <a:pt x="392" y="416"/>
                    <a:pt x="392" y="416"/>
                  </a:cubicBezTo>
                  <a:cubicBezTo>
                    <a:pt x="393" y="416"/>
                    <a:pt x="393" y="415"/>
                    <a:pt x="394" y="415"/>
                  </a:cubicBezTo>
                  <a:cubicBezTo>
                    <a:pt x="395" y="415"/>
                    <a:pt x="395" y="415"/>
                    <a:pt x="395" y="414"/>
                  </a:cubicBezTo>
                  <a:cubicBezTo>
                    <a:pt x="395" y="413"/>
                    <a:pt x="398" y="414"/>
                    <a:pt x="398" y="414"/>
                  </a:cubicBezTo>
                  <a:cubicBezTo>
                    <a:pt x="399" y="413"/>
                    <a:pt x="400" y="412"/>
                    <a:pt x="401" y="411"/>
                  </a:cubicBezTo>
                  <a:cubicBezTo>
                    <a:pt x="401" y="411"/>
                    <a:pt x="401" y="411"/>
                    <a:pt x="401" y="410"/>
                  </a:cubicBezTo>
                  <a:cubicBezTo>
                    <a:pt x="401" y="410"/>
                    <a:pt x="401" y="410"/>
                    <a:pt x="401" y="410"/>
                  </a:cubicBezTo>
                  <a:cubicBezTo>
                    <a:pt x="402" y="409"/>
                    <a:pt x="402" y="409"/>
                    <a:pt x="403" y="409"/>
                  </a:cubicBezTo>
                  <a:cubicBezTo>
                    <a:pt x="404" y="408"/>
                    <a:pt x="404" y="407"/>
                    <a:pt x="405" y="406"/>
                  </a:cubicBezTo>
                  <a:cubicBezTo>
                    <a:pt x="405" y="405"/>
                    <a:pt x="406" y="404"/>
                    <a:pt x="407" y="403"/>
                  </a:cubicBezTo>
                  <a:cubicBezTo>
                    <a:pt x="407" y="403"/>
                    <a:pt x="407" y="403"/>
                    <a:pt x="407" y="402"/>
                  </a:cubicBezTo>
                  <a:cubicBezTo>
                    <a:pt x="407" y="402"/>
                    <a:pt x="407" y="402"/>
                    <a:pt x="408" y="402"/>
                  </a:cubicBezTo>
                  <a:cubicBezTo>
                    <a:pt x="408" y="402"/>
                    <a:pt x="408" y="402"/>
                    <a:pt x="409" y="401"/>
                  </a:cubicBezTo>
                  <a:cubicBezTo>
                    <a:pt x="409" y="400"/>
                    <a:pt x="410" y="399"/>
                    <a:pt x="410" y="398"/>
                  </a:cubicBezTo>
                  <a:cubicBezTo>
                    <a:pt x="411" y="397"/>
                    <a:pt x="411" y="396"/>
                    <a:pt x="411" y="395"/>
                  </a:cubicBezTo>
                  <a:cubicBezTo>
                    <a:pt x="411" y="394"/>
                    <a:pt x="412" y="393"/>
                    <a:pt x="412" y="392"/>
                  </a:cubicBezTo>
                  <a:cubicBezTo>
                    <a:pt x="412" y="391"/>
                    <a:pt x="412" y="390"/>
                    <a:pt x="412" y="390"/>
                  </a:cubicBezTo>
                  <a:cubicBezTo>
                    <a:pt x="412" y="389"/>
                    <a:pt x="412" y="388"/>
                    <a:pt x="412" y="387"/>
                  </a:cubicBezTo>
                  <a:cubicBezTo>
                    <a:pt x="413" y="387"/>
                    <a:pt x="413" y="386"/>
                    <a:pt x="412" y="386"/>
                  </a:cubicBezTo>
                  <a:cubicBezTo>
                    <a:pt x="412" y="386"/>
                    <a:pt x="412" y="386"/>
                    <a:pt x="412" y="385"/>
                  </a:cubicBezTo>
                  <a:cubicBezTo>
                    <a:pt x="411" y="384"/>
                    <a:pt x="411" y="384"/>
                    <a:pt x="411" y="383"/>
                  </a:cubicBezTo>
                  <a:cubicBezTo>
                    <a:pt x="411" y="382"/>
                    <a:pt x="412" y="382"/>
                    <a:pt x="412" y="382"/>
                  </a:cubicBezTo>
                  <a:cubicBezTo>
                    <a:pt x="412" y="381"/>
                    <a:pt x="413" y="381"/>
                    <a:pt x="413" y="380"/>
                  </a:cubicBezTo>
                  <a:cubicBezTo>
                    <a:pt x="413" y="380"/>
                    <a:pt x="414" y="379"/>
                    <a:pt x="414" y="379"/>
                  </a:cubicBezTo>
                  <a:cubicBezTo>
                    <a:pt x="414" y="378"/>
                    <a:pt x="414" y="378"/>
                    <a:pt x="415" y="378"/>
                  </a:cubicBezTo>
                  <a:cubicBezTo>
                    <a:pt x="415" y="378"/>
                    <a:pt x="415" y="378"/>
                    <a:pt x="415" y="378"/>
                  </a:cubicBezTo>
                  <a:cubicBezTo>
                    <a:pt x="415" y="378"/>
                    <a:pt x="415" y="378"/>
                    <a:pt x="415" y="378"/>
                  </a:cubicBezTo>
                  <a:cubicBezTo>
                    <a:pt x="416" y="378"/>
                    <a:pt x="417" y="377"/>
                    <a:pt x="418" y="376"/>
                  </a:cubicBezTo>
                  <a:cubicBezTo>
                    <a:pt x="418" y="375"/>
                    <a:pt x="417" y="374"/>
                    <a:pt x="418" y="373"/>
                  </a:cubicBezTo>
                  <a:cubicBezTo>
                    <a:pt x="418" y="373"/>
                    <a:pt x="418" y="373"/>
                    <a:pt x="418" y="373"/>
                  </a:cubicBezTo>
                  <a:cubicBezTo>
                    <a:pt x="418" y="372"/>
                    <a:pt x="419" y="371"/>
                    <a:pt x="420" y="371"/>
                  </a:cubicBezTo>
                  <a:cubicBezTo>
                    <a:pt x="420" y="371"/>
                    <a:pt x="420" y="371"/>
                    <a:pt x="420" y="371"/>
                  </a:cubicBezTo>
                  <a:cubicBezTo>
                    <a:pt x="420" y="370"/>
                    <a:pt x="420" y="370"/>
                    <a:pt x="420" y="370"/>
                  </a:cubicBezTo>
                  <a:cubicBezTo>
                    <a:pt x="419" y="369"/>
                    <a:pt x="419" y="368"/>
                    <a:pt x="418" y="368"/>
                  </a:cubicBezTo>
                  <a:cubicBezTo>
                    <a:pt x="418" y="367"/>
                    <a:pt x="418" y="366"/>
                    <a:pt x="418" y="366"/>
                  </a:cubicBezTo>
                  <a:cubicBezTo>
                    <a:pt x="417" y="365"/>
                    <a:pt x="417" y="365"/>
                    <a:pt x="418" y="364"/>
                  </a:cubicBezTo>
                  <a:cubicBezTo>
                    <a:pt x="418" y="364"/>
                    <a:pt x="419" y="364"/>
                    <a:pt x="419" y="365"/>
                  </a:cubicBezTo>
                  <a:cubicBezTo>
                    <a:pt x="419" y="365"/>
                    <a:pt x="420" y="366"/>
                    <a:pt x="420" y="366"/>
                  </a:cubicBezTo>
                  <a:cubicBezTo>
                    <a:pt x="421" y="367"/>
                    <a:pt x="421" y="367"/>
                    <a:pt x="422" y="368"/>
                  </a:cubicBezTo>
                  <a:cubicBezTo>
                    <a:pt x="422" y="369"/>
                    <a:pt x="424" y="369"/>
                    <a:pt x="425" y="369"/>
                  </a:cubicBezTo>
                  <a:cubicBezTo>
                    <a:pt x="425" y="370"/>
                    <a:pt x="425" y="370"/>
                    <a:pt x="425" y="371"/>
                  </a:cubicBezTo>
                  <a:cubicBezTo>
                    <a:pt x="424" y="371"/>
                    <a:pt x="424" y="372"/>
                    <a:pt x="424" y="373"/>
                  </a:cubicBezTo>
                  <a:cubicBezTo>
                    <a:pt x="423" y="374"/>
                    <a:pt x="423" y="374"/>
                    <a:pt x="422" y="375"/>
                  </a:cubicBezTo>
                  <a:cubicBezTo>
                    <a:pt x="422" y="376"/>
                    <a:pt x="422" y="376"/>
                    <a:pt x="421" y="377"/>
                  </a:cubicBezTo>
                  <a:cubicBezTo>
                    <a:pt x="420" y="377"/>
                    <a:pt x="420" y="377"/>
                    <a:pt x="420" y="377"/>
                  </a:cubicBezTo>
                  <a:cubicBezTo>
                    <a:pt x="420" y="377"/>
                    <a:pt x="420" y="377"/>
                    <a:pt x="420" y="378"/>
                  </a:cubicBezTo>
                  <a:cubicBezTo>
                    <a:pt x="420" y="378"/>
                    <a:pt x="420" y="379"/>
                    <a:pt x="420" y="379"/>
                  </a:cubicBezTo>
                  <a:cubicBezTo>
                    <a:pt x="419" y="380"/>
                    <a:pt x="419" y="380"/>
                    <a:pt x="419" y="380"/>
                  </a:cubicBezTo>
                  <a:cubicBezTo>
                    <a:pt x="418" y="381"/>
                    <a:pt x="418" y="381"/>
                    <a:pt x="417" y="381"/>
                  </a:cubicBezTo>
                  <a:cubicBezTo>
                    <a:pt x="416" y="381"/>
                    <a:pt x="416" y="382"/>
                    <a:pt x="416" y="382"/>
                  </a:cubicBezTo>
                  <a:cubicBezTo>
                    <a:pt x="416" y="383"/>
                    <a:pt x="415" y="384"/>
                    <a:pt x="415" y="384"/>
                  </a:cubicBezTo>
                  <a:cubicBezTo>
                    <a:pt x="414" y="384"/>
                    <a:pt x="414" y="384"/>
                    <a:pt x="414" y="385"/>
                  </a:cubicBezTo>
                  <a:cubicBezTo>
                    <a:pt x="414" y="385"/>
                    <a:pt x="414" y="385"/>
                    <a:pt x="414" y="385"/>
                  </a:cubicBezTo>
                  <a:cubicBezTo>
                    <a:pt x="415" y="385"/>
                    <a:pt x="416" y="385"/>
                    <a:pt x="416" y="385"/>
                  </a:cubicBezTo>
                  <a:cubicBezTo>
                    <a:pt x="417" y="384"/>
                    <a:pt x="418" y="383"/>
                    <a:pt x="419" y="383"/>
                  </a:cubicBezTo>
                  <a:cubicBezTo>
                    <a:pt x="419" y="382"/>
                    <a:pt x="420" y="381"/>
                    <a:pt x="421" y="380"/>
                  </a:cubicBezTo>
                  <a:cubicBezTo>
                    <a:pt x="422" y="379"/>
                    <a:pt x="422" y="379"/>
                    <a:pt x="423" y="378"/>
                  </a:cubicBezTo>
                  <a:cubicBezTo>
                    <a:pt x="424" y="377"/>
                    <a:pt x="424" y="376"/>
                    <a:pt x="425" y="375"/>
                  </a:cubicBezTo>
                  <a:cubicBezTo>
                    <a:pt x="426" y="374"/>
                    <a:pt x="425" y="373"/>
                    <a:pt x="426" y="373"/>
                  </a:cubicBezTo>
                  <a:cubicBezTo>
                    <a:pt x="427" y="371"/>
                    <a:pt x="428" y="369"/>
                    <a:pt x="428" y="367"/>
                  </a:cubicBezTo>
                  <a:cubicBezTo>
                    <a:pt x="428" y="366"/>
                    <a:pt x="428" y="365"/>
                    <a:pt x="428" y="364"/>
                  </a:cubicBezTo>
                  <a:cubicBezTo>
                    <a:pt x="428" y="363"/>
                    <a:pt x="429" y="363"/>
                    <a:pt x="429" y="362"/>
                  </a:cubicBezTo>
                  <a:cubicBezTo>
                    <a:pt x="430" y="362"/>
                    <a:pt x="430" y="362"/>
                    <a:pt x="430" y="362"/>
                  </a:cubicBezTo>
                  <a:cubicBezTo>
                    <a:pt x="430" y="362"/>
                    <a:pt x="430" y="362"/>
                    <a:pt x="430" y="362"/>
                  </a:cubicBezTo>
                  <a:cubicBezTo>
                    <a:pt x="430" y="361"/>
                    <a:pt x="430" y="361"/>
                    <a:pt x="430" y="361"/>
                  </a:cubicBezTo>
                  <a:cubicBezTo>
                    <a:pt x="430" y="360"/>
                    <a:pt x="430" y="360"/>
                    <a:pt x="431" y="359"/>
                  </a:cubicBezTo>
                  <a:cubicBezTo>
                    <a:pt x="431" y="359"/>
                    <a:pt x="431" y="358"/>
                    <a:pt x="432" y="358"/>
                  </a:cubicBezTo>
                  <a:cubicBezTo>
                    <a:pt x="432" y="358"/>
                    <a:pt x="432" y="357"/>
                    <a:pt x="433" y="357"/>
                  </a:cubicBezTo>
                  <a:cubicBezTo>
                    <a:pt x="433" y="356"/>
                    <a:pt x="433" y="356"/>
                    <a:pt x="434" y="355"/>
                  </a:cubicBezTo>
                  <a:cubicBezTo>
                    <a:pt x="434" y="355"/>
                    <a:pt x="435" y="354"/>
                    <a:pt x="435" y="354"/>
                  </a:cubicBezTo>
                  <a:cubicBezTo>
                    <a:pt x="435" y="353"/>
                    <a:pt x="436" y="353"/>
                    <a:pt x="436" y="353"/>
                  </a:cubicBezTo>
                  <a:cubicBezTo>
                    <a:pt x="437" y="352"/>
                    <a:pt x="437" y="351"/>
                    <a:pt x="437" y="350"/>
                  </a:cubicBezTo>
                  <a:cubicBezTo>
                    <a:pt x="437" y="350"/>
                    <a:pt x="437" y="349"/>
                    <a:pt x="437" y="349"/>
                  </a:cubicBezTo>
                  <a:cubicBezTo>
                    <a:pt x="437" y="349"/>
                    <a:pt x="438" y="349"/>
                    <a:pt x="438" y="349"/>
                  </a:cubicBezTo>
                  <a:cubicBezTo>
                    <a:pt x="438" y="349"/>
                    <a:pt x="438" y="349"/>
                    <a:pt x="438" y="349"/>
                  </a:cubicBezTo>
                  <a:cubicBezTo>
                    <a:pt x="438" y="349"/>
                    <a:pt x="438" y="349"/>
                    <a:pt x="438" y="349"/>
                  </a:cubicBezTo>
                  <a:cubicBezTo>
                    <a:pt x="438" y="349"/>
                    <a:pt x="438" y="348"/>
                    <a:pt x="438" y="348"/>
                  </a:cubicBezTo>
                  <a:cubicBezTo>
                    <a:pt x="438" y="348"/>
                    <a:pt x="438" y="348"/>
                    <a:pt x="438" y="347"/>
                  </a:cubicBezTo>
                  <a:cubicBezTo>
                    <a:pt x="438" y="347"/>
                    <a:pt x="439" y="347"/>
                    <a:pt x="439" y="346"/>
                  </a:cubicBezTo>
                  <a:cubicBezTo>
                    <a:pt x="440" y="346"/>
                    <a:pt x="440" y="345"/>
                    <a:pt x="440" y="345"/>
                  </a:cubicBezTo>
                  <a:cubicBezTo>
                    <a:pt x="440" y="344"/>
                    <a:pt x="439" y="344"/>
                    <a:pt x="439" y="343"/>
                  </a:cubicBezTo>
                  <a:cubicBezTo>
                    <a:pt x="439" y="342"/>
                    <a:pt x="438" y="342"/>
                    <a:pt x="438" y="341"/>
                  </a:cubicBezTo>
                  <a:cubicBezTo>
                    <a:pt x="438" y="341"/>
                    <a:pt x="438" y="340"/>
                    <a:pt x="438" y="340"/>
                  </a:cubicBezTo>
                  <a:cubicBezTo>
                    <a:pt x="437" y="339"/>
                    <a:pt x="437" y="339"/>
                    <a:pt x="437" y="338"/>
                  </a:cubicBezTo>
                  <a:cubicBezTo>
                    <a:pt x="436" y="338"/>
                    <a:pt x="437" y="337"/>
                    <a:pt x="437" y="337"/>
                  </a:cubicBezTo>
                  <a:cubicBezTo>
                    <a:pt x="437" y="336"/>
                    <a:pt x="437" y="335"/>
                    <a:pt x="436" y="334"/>
                  </a:cubicBezTo>
                  <a:cubicBezTo>
                    <a:pt x="436" y="334"/>
                    <a:pt x="435" y="333"/>
                    <a:pt x="434" y="332"/>
                  </a:cubicBezTo>
                  <a:cubicBezTo>
                    <a:pt x="434" y="332"/>
                    <a:pt x="433" y="331"/>
                    <a:pt x="434" y="331"/>
                  </a:cubicBezTo>
                  <a:cubicBezTo>
                    <a:pt x="435" y="330"/>
                    <a:pt x="436" y="330"/>
                    <a:pt x="436" y="330"/>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8"/>
                    <a:pt x="436" y="328"/>
                    <a:pt x="436" y="328"/>
                  </a:cubicBezTo>
                  <a:cubicBezTo>
                    <a:pt x="435" y="328"/>
                    <a:pt x="436" y="327"/>
                    <a:pt x="436" y="327"/>
                  </a:cubicBezTo>
                  <a:cubicBezTo>
                    <a:pt x="436" y="327"/>
                    <a:pt x="437" y="327"/>
                    <a:pt x="437" y="327"/>
                  </a:cubicBezTo>
                  <a:cubicBezTo>
                    <a:pt x="437" y="327"/>
                    <a:pt x="438" y="326"/>
                    <a:pt x="438" y="325"/>
                  </a:cubicBezTo>
                  <a:cubicBezTo>
                    <a:pt x="437" y="324"/>
                    <a:pt x="436" y="325"/>
                    <a:pt x="435" y="325"/>
                  </a:cubicBezTo>
                  <a:cubicBezTo>
                    <a:pt x="435" y="324"/>
                    <a:pt x="436" y="324"/>
                    <a:pt x="437" y="324"/>
                  </a:cubicBezTo>
                  <a:cubicBezTo>
                    <a:pt x="437" y="323"/>
                    <a:pt x="437" y="322"/>
                    <a:pt x="438" y="322"/>
                  </a:cubicBezTo>
                  <a:cubicBezTo>
                    <a:pt x="439" y="322"/>
                    <a:pt x="440" y="322"/>
                    <a:pt x="440" y="322"/>
                  </a:cubicBezTo>
                  <a:cubicBezTo>
                    <a:pt x="440" y="322"/>
                    <a:pt x="440" y="322"/>
                    <a:pt x="440" y="322"/>
                  </a:cubicBezTo>
                  <a:cubicBezTo>
                    <a:pt x="440" y="322"/>
                    <a:pt x="440" y="322"/>
                    <a:pt x="440" y="322"/>
                  </a:cubicBezTo>
                  <a:cubicBezTo>
                    <a:pt x="440" y="322"/>
                    <a:pt x="440" y="322"/>
                    <a:pt x="440" y="322"/>
                  </a:cubicBezTo>
                  <a:cubicBezTo>
                    <a:pt x="440" y="322"/>
                    <a:pt x="440" y="322"/>
                    <a:pt x="440" y="322"/>
                  </a:cubicBezTo>
                  <a:cubicBezTo>
                    <a:pt x="440" y="322"/>
                    <a:pt x="441" y="322"/>
                    <a:pt x="441" y="322"/>
                  </a:cubicBezTo>
                  <a:cubicBezTo>
                    <a:pt x="441" y="322"/>
                    <a:pt x="441" y="321"/>
                    <a:pt x="442" y="321"/>
                  </a:cubicBezTo>
                  <a:cubicBezTo>
                    <a:pt x="442" y="320"/>
                    <a:pt x="443" y="320"/>
                    <a:pt x="444" y="320"/>
                  </a:cubicBezTo>
                  <a:cubicBezTo>
                    <a:pt x="444" y="320"/>
                    <a:pt x="444" y="320"/>
                    <a:pt x="444" y="320"/>
                  </a:cubicBezTo>
                  <a:cubicBezTo>
                    <a:pt x="444" y="318"/>
                    <a:pt x="445" y="317"/>
                    <a:pt x="446" y="316"/>
                  </a:cubicBezTo>
                  <a:cubicBezTo>
                    <a:pt x="447" y="316"/>
                    <a:pt x="448" y="315"/>
                    <a:pt x="448" y="314"/>
                  </a:cubicBezTo>
                  <a:cubicBezTo>
                    <a:pt x="449" y="314"/>
                    <a:pt x="449" y="313"/>
                    <a:pt x="449" y="313"/>
                  </a:cubicBezTo>
                  <a:cubicBezTo>
                    <a:pt x="450" y="313"/>
                    <a:pt x="450" y="312"/>
                    <a:pt x="450" y="312"/>
                  </a:cubicBezTo>
                  <a:cubicBezTo>
                    <a:pt x="450" y="311"/>
                    <a:pt x="451" y="311"/>
                    <a:pt x="451" y="310"/>
                  </a:cubicBezTo>
                  <a:cubicBezTo>
                    <a:pt x="451" y="310"/>
                    <a:pt x="452" y="310"/>
                    <a:pt x="453" y="310"/>
                  </a:cubicBezTo>
                  <a:cubicBezTo>
                    <a:pt x="454" y="310"/>
                    <a:pt x="455" y="310"/>
                    <a:pt x="456" y="309"/>
                  </a:cubicBezTo>
                  <a:cubicBezTo>
                    <a:pt x="456" y="309"/>
                    <a:pt x="457" y="308"/>
                    <a:pt x="457" y="308"/>
                  </a:cubicBezTo>
                  <a:cubicBezTo>
                    <a:pt x="457" y="307"/>
                    <a:pt x="460" y="306"/>
                    <a:pt x="461" y="307"/>
                  </a:cubicBezTo>
                  <a:cubicBezTo>
                    <a:pt x="461" y="307"/>
                    <a:pt x="462" y="307"/>
                    <a:pt x="462" y="307"/>
                  </a:cubicBezTo>
                  <a:cubicBezTo>
                    <a:pt x="462" y="308"/>
                    <a:pt x="462" y="308"/>
                    <a:pt x="462" y="308"/>
                  </a:cubicBezTo>
                  <a:cubicBezTo>
                    <a:pt x="462" y="308"/>
                    <a:pt x="463" y="308"/>
                    <a:pt x="463" y="308"/>
                  </a:cubicBezTo>
                  <a:cubicBezTo>
                    <a:pt x="463" y="307"/>
                    <a:pt x="463" y="307"/>
                    <a:pt x="463" y="306"/>
                  </a:cubicBezTo>
                  <a:cubicBezTo>
                    <a:pt x="463" y="305"/>
                    <a:pt x="463" y="305"/>
                    <a:pt x="464" y="305"/>
                  </a:cubicBezTo>
                  <a:cubicBezTo>
                    <a:pt x="464" y="305"/>
                    <a:pt x="465" y="305"/>
                    <a:pt x="465" y="304"/>
                  </a:cubicBezTo>
                  <a:cubicBezTo>
                    <a:pt x="465" y="304"/>
                    <a:pt x="465" y="304"/>
                    <a:pt x="465" y="304"/>
                  </a:cubicBezTo>
                  <a:cubicBezTo>
                    <a:pt x="465" y="304"/>
                    <a:pt x="465" y="304"/>
                    <a:pt x="465" y="304"/>
                  </a:cubicBezTo>
                  <a:cubicBezTo>
                    <a:pt x="465" y="304"/>
                    <a:pt x="465" y="304"/>
                    <a:pt x="465" y="304"/>
                  </a:cubicBezTo>
                  <a:cubicBezTo>
                    <a:pt x="465" y="304"/>
                    <a:pt x="465" y="304"/>
                    <a:pt x="465" y="304"/>
                  </a:cubicBezTo>
                  <a:cubicBezTo>
                    <a:pt x="465" y="304"/>
                    <a:pt x="465" y="304"/>
                    <a:pt x="466" y="303"/>
                  </a:cubicBezTo>
                  <a:cubicBezTo>
                    <a:pt x="466" y="303"/>
                    <a:pt x="467" y="302"/>
                    <a:pt x="468" y="302"/>
                  </a:cubicBezTo>
                  <a:cubicBezTo>
                    <a:pt x="468" y="302"/>
                    <a:pt x="468" y="301"/>
                    <a:pt x="468" y="301"/>
                  </a:cubicBezTo>
                  <a:cubicBezTo>
                    <a:pt x="468" y="301"/>
                    <a:pt x="469" y="300"/>
                    <a:pt x="469" y="300"/>
                  </a:cubicBezTo>
                  <a:cubicBezTo>
                    <a:pt x="468" y="300"/>
                    <a:pt x="466" y="300"/>
                    <a:pt x="467" y="299"/>
                  </a:cubicBezTo>
                  <a:cubicBezTo>
                    <a:pt x="467" y="298"/>
                    <a:pt x="468" y="298"/>
                    <a:pt x="468" y="298"/>
                  </a:cubicBezTo>
                  <a:cubicBezTo>
                    <a:pt x="469" y="298"/>
                    <a:pt x="470" y="298"/>
                    <a:pt x="470" y="298"/>
                  </a:cubicBezTo>
                  <a:cubicBezTo>
                    <a:pt x="470" y="297"/>
                    <a:pt x="471" y="297"/>
                    <a:pt x="471" y="297"/>
                  </a:cubicBezTo>
                  <a:cubicBezTo>
                    <a:pt x="471" y="297"/>
                    <a:pt x="472" y="297"/>
                    <a:pt x="472" y="297"/>
                  </a:cubicBezTo>
                  <a:cubicBezTo>
                    <a:pt x="473" y="297"/>
                    <a:pt x="473" y="297"/>
                    <a:pt x="474" y="297"/>
                  </a:cubicBezTo>
                  <a:cubicBezTo>
                    <a:pt x="474" y="297"/>
                    <a:pt x="475" y="297"/>
                    <a:pt x="476" y="296"/>
                  </a:cubicBezTo>
                  <a:cubicBezTo>
                    <a:pt x="475" y="297"/>
                    <a:pt x="474" y="297"/>
                    <a:pt x="474" y="298"/>
                  </a:cubicBezTo>
                  <a:cubicBezTo>
                    <a:pt x="473" y="298"/>
                    <a:pt x="473" y="298"/>
                    <a:pt x="472" y="298"/>
                  </a:cubicBezTo>
                  <a:cubicBezTo>
                    <a:pt x="472" y="299"/>
                    <a:pt x="472" y="299"/>
                    <a:pt x="471" y="299"/>
                  </a:cubicBezTo>
                  <a:cubicBezTo>
                    <a:pt x="471" y="299"/>
                    <a:pt x="471" y="300"/>
                    <a:pt x="471" y="300"/>
                  </a:cubicBezTo>
                  <a:cubicBezTo>
                    <a:pt x="472" y="299"/>
                    <a:pt x="473" y="300"/>
                    <a:pt x="474" y="299"/>
                  </a:cubicBezTo>
                  <a:cubicBezTo>
                    <a:pt x="475" y="299"/>
                    <a:pt x="475" y="298"/>
                    <a:pt x="477" y="297"/>
                  </a:cubicBezTo>
                  <a:cubicBezTo>
                    <a:pt x="477" y="297"/>
                    <a:pt x="478" y="297"/>
                    <a:pt x="479" y="297"/>
                  </a:cubicBezTo>
                  <a:cubicBezTo>
                    <a:pt x="479" y="296"/>
                    <a:pt x="479" y="296"/>
                    <a:pt x="479" y="296"/>
                  </a:cubicBezTo>
                  <a:cubicBezTo>
                    <a:pt x="480" y="295"/>
                    <a:pt x="481" y="295"/>
                    <a:pt x="481" y="295"/>
                  </a:cubicBezTo>
                  <a:cubicBezTo>
                    <a:pt x="481" y="296"/>
                    <a:pt x="481" y="297"/>
                    <a:pt x="481" y="297"/>
                  </a:cubicBezTo>
                  <a:cubicBezTo>
                    <a:pt x="481" y="298"/>
                    <a:pt x="482" y="298"/>
                    <a:pt x="482" y="298"/>
                  </a:cubicBezTo>
                  <a:cubicBezTo>
                    <a:pt x="482" y="298"/>
                    <a:pt x="483" y="298"/>
                    <a:pt x="483" y="298"/>
                  </a:cubicBezTo>
                  <a:cubicBezTo>
                    <a:pt x="483" y="298"/>
                    <a:pt x="483" y="297"/>
                    <a:pt x="484" y="297"/>
                  </a:cubicBezTo>
                  <a:cubicBezTo>
                    <a:pt x="484" y="296"/>
                    <a:pt x="486" y="297"/>
                    <a:pt x="488" y="297"/>
                  </a:cubicBezTo>
                  <a:cubicBezTo>
                    <a:pt x="488" y="297"/>
                    <a:pt x="488" y="297"/>
                    <a:pt x="489" y="297"/>
                  </a:cubicBezTo>
                  <a:cubicBezTo>
                    <a:pt x="489" y="297"/>
                    <a:pt x="490" y="297"/>
                    <a:pt x="491" y="297"/>
                  </a:cubicBezTo>
                  <a:cubicBezTo>
                    <a:pt x="491" y="297"/>
                    <a:pt x="491" y="297"/>
                    <a:pt x="491" y="297"/>
                  </a:cubicBezTo>
                  <a:cubicBezTo>
                    <a:pt x="491" y="297"/>
                    <a:pt x="491" y="297"/>
                    <a:pt x="492" y="297"/>
                  </a:cubicBezTo>
                  <a:cubicBezTo>
                    <a:pt x="492" y="297"/>
                    <a:pt x="492" y="296"/>
                    <a:pt x="492" y="296"/>
                  </a:cubicBezTo>
                  <a:cubicBezTo>
                    <a:pt x="492" y="295"/>
                    <a:pt x="493" y="295"/>
                    <a:pt x="493" y="294"/>
                  </a:cubicBezTo>
                  <a:cubicBezTo>
                    <a:pt x="493" y="292"/>
                    <a:pt x="493" y="293"/>
                    <a:pt x="494" y="292"/>
                  </a:cubicBezTo>
                  <a:cubicBezTo>
                    <a:pt x="495" y="292"/>
                    <a:pt x="496" y="291"/>
                    <a:pt x="496" y="291"/>
                  </a:cubicBezTo>
                  <a:cubicBezTo>
                    <a:pt x="497" y="291"/>
                    <a:pt x="498" y="290"/>
                    <a:pt x="499" y="290"/>
                  </a:cubicBezTo>
                  <a:cubicBezTo>
                    <a:pt x="499" y="290"/>
                    <a:pt x="500" y="290"/>
                    <a:pt x="500" y="290"/>
                  </a:cubicBezTo>
                  <a:cubicBezTo>
                    <a:pt x="501" y="289"/>
                    <a:pt x="502" y="289"/>
                    <a:pt x="502" y="287"/>
                  </a:cubicBezTo>
                  <a:cubicBezTo>
                    <a:pt x="502" y="287"/>
                    <a:pt x="502" y="286"/>
                    <a:pt x="501" y="286"/>
                  </a:cubicBezTo>
                  <a:cubicBezTo>
                    <a:pt x="501" y="285"/>
                    <a:pt x="501" y="285"/>
                    <a:pt x="501" y="284"/>
                  </a:cubicBezTo>
                  <a:cubicBezTo>
                    <a:pt x="500" y="284"/>
                    <a:pt x="500" y="284"/>
                    <a:pt x="500" y="283"/>
                  </a:cubicBezTo>
                  <a:cubicBezTo>
                    <a:pt x="500" y="283"/>
                    <a:pt x="500" y="283"/>
                    <a:pt x="500" y="283"/>
                  </a:cubicBezTo>
                  <a:cubicBezTo>
                    <a:pt x="500" y="282"/>
                    <a:pt x="501" y="282"/>
                    <a:pt x="501" y="281"/>
                  </a:cubicBezTo>
                  <a:cubicBezTo>
                    <a:pt x="502" y="281"/>
                    <a:pt x="502" y="280"/>
                    <a:pt x="503" y="280"/>
                  </a:cubicBezTo>
                  <a:cubicBezTo>
                    <a:pt x="503" y="279"/>
                    <a:pt x="503" y="278"/>
                    <a:pt x="503" y="278"/>
                  </a:cubicBezTo>
                  <a:cubicBezTo>
                    <a:pt x="503" y="277"/>
                    <a:pt x="504" y="276"/>
                    <a:pt x="504" y="276"/>
                  </a:cubicBezTo>
                  <a:cubicBezTo>
                    <a:pt x="505" y="276"/>
                    <a:pt x="505" y="276"/>
                    <a:pt x="505" y="276"/>
                  </a:cubicBezTo>
                  <a:cubicBezTo>
                    <a:pt x="505" y="275"/>
                    <a:pt x="505" y="275"/>
                    <a:pt x="505" y="274"/>
                  </a:cubicBezTo>
                  <a:cubicBezTo>
                    <a:pt x="505" y="273"/>
                    <a:pt x="506" y="272"/>
                    <a:pt x="507" y="271"/>
                  </a:cubicBezTo>
                  <a:cubicBezTo>
                    <a:pt x="507" y="271"/>
                    <a:pt x="507" y="271"/>
                    <a:pt x="507" y="270"/>
                  </a:cubicBezTo>
                  <a:cubicBezTo>
                    <a:pt x="507" y="270"/>
                    <a:pt x="508" y="269"/>
                    <a:pt x="508" y="268"/>
                  </a:cubicBezTo>
                  <a:cubicBezTo>
                    <a:pt x="509" y="268"/>
                    <a:pt x="509" y="267"/>
                    <a:pt x="509" y="267"/>
                  </a:cubicBezTo>
                  <a:cubicBezTo>
                    <a:pt x="509" y="266"/>
                    <a:pt x="509" y="264"/>
                    <a:pt x="509" y="263"/>
                  </a:cubicBezTo>
                  <a:cubicBezTo>
                    <a:pt x="509" y="262"/>
                    <a:pt x="509" y="261"/>
                    <a:pt x="509" y="260"/>
                  </a:cubicBezTo>
                  <a:cubicBezTo>
                    <a:pt x="509" y="259"/>
                    <a:pt x="508" y="259"/>
                    <a:pt x="508" y="259"/>
                  </a:cubicBezTo>
                  <a:cubicBezTo>
                    <a:pt x="508" y="258"/>
                    <a:pt x="508" y="258"/>
                    <a:pt x="508" y="257"/>
                  </a:cubicBezTo>
                  <a:cubicBezTo>
                    <a:pt x="508" y="257"/>
                    <a:pt x="508" y="256"/>
                    <a:pt x="508" y="256"/>
                  </a:cubicBezTo>
                  <a:cubicBezTo>
                    <a:pt x="508" y="256"/>
                    <a:pt x="508" y="256"/>
                    <a:pt x="508" y="256"/>
                  </a:cubicBezTo>
                  <a:cubicBezTo>
                    <a:pt x="508" y="256"/>
                    <a:pt x="508" y="256"/>
                    <a:pt x="508" y="256"/>
                  </a:cubicBezTo>
                  <a:cubicBezTo>
                    <a:pt x="508" y="256"/>
                    <a:pt x="508" y="256"/>
                    <a:pt x="508" y="256"/>
                  </a:cubicBezTo>
                  <a:cubicBezTo>
                    <a:pt x="509" y="256"/>
                    <a:pt x="509" y="255"/>
                    <a:pt x="509" y="255"/>
                  </a:cubicBezTo>
                  <a:cubicBezTo>
                    <a:pt x="509" y="254"/>
                    <a:pt x="510" y="254"/>
                    <a:pt x="511" y="253"/>
                  </a:cubicBezTo>
                  <a:cubicBezTo>
                    <a:pt x="512" y="252"/>
                    <a:pt x="513" y="252"/>
                    <a:pt x="513" y="251"/>
                  </a:cubicBezTo>
                  <a:cubicBezTo>
                    <a:pt x="513" y="250"/>
                    <a:pt x="512" y="250"/>
                    <a:pt x="512" y="250"/>
                  </a:cubicBezTo>
                  <a:cubicBezTo>
                    <a:pt x="512" y="249"/>
                    <a:pt x="511" y="249"/>
                    <a:pt x="511" y="248"/>
                  </a:cubicBezTo>
                  <a:cubicBezTo>
                    <a:pt x="511" y="248"/>
                    <a:pt x="512" y="247"/>
                    <a:pt x="512" y="247"/>
                  </a:cubicBezTo>
                  <a:cubicBezTo>
                    <a:pt x="512" y="247"/>
                    <a:pt x="512" y="247"/>
                    <a:pt x="512" y="247"/>
                  </a:cubicBezTo>
                  <a:cubicBezTo>
                    <a:pt x="512" y="246"/>
                    <a:pt x="512" y="245"/>
                    <a:pt x="513" y="244"/>
                  </a:cubicBezTo>
                  <a:cubicBezTo>
                    <a:pt x="513" y="244"/>
                    <a:pt x="513" y="243"/>
                    <a:pt x="513" y="243"/>
                  </a:cubicBezTo>
                  <a:cubicBezTo>
                    <a:pt x="513" y="242"/>
                    <a:pt x="512" y="242"/>
                    <a:pt x="512" y="242"/>
                  </a:cubicBezTo>
                  <a:cubicBezTo>
                    <a:pt x="511" y="241"/>
                    <a:pt x="512" y="240"/>
                    <a:pt x="512" y="240"/>
                  </a:cubicBezTo>
                  <a:cubicBezTo>
                    <a:pt x="512" y="239"/>
                    <a:pt x="512" y="238"/>
                    <a:pt x="512" y="237"/>
                  </a:cubicBezTo>
                  <a:cubicBezTo>
                    <a:pt x="512" y="237"/>
                    <a:pt x="512" y="236"/>
                    <a:pt x="512" y="235"/>
                  </a:cubicBezTo>
                  <a:cubicBezTo>
                    <a:pt x="512" y="234"/>
                    <a:pt x="512" y="235"/>
                    <a:pt x="513" y="234"/>
                  </a:cubicBezTo>
                  <a:cubicBezTo>
                    <a:pt x="513" y="234"/>
                    <a:pt x="512" y="233"/>
                    <a:pt x="513" y="233"/>
                  </a:cubicBezTo>
                  <a:cubicBezTo>
                    <a:pt x="513" y="232"/>
                    <a:pt x="512" y="232"/>
                    <a:pt x="512" y="231"/>
                  </a:cubicBezTo>
                  <a:cubicBezTo>
                    <a:pt x="512" y="231"/>
                    <a:pt x="512" y="230"/>
                    <a:pt x="512" y="230"/>
                  </a:cubicBezTo>
                  <a:cubicBezTo>
                    <a:pt x="511" y="229"/>
                    <a:pt x="512" y="229"/>
                    <a:pt x="512" y="229"/>
                  </a:cubicBezTo>
                  <a:cubicBezTo>
                    <a:pt x="512" y="228"/>
                    <a:pt x="512" y="227"/>
                    <a:pt x="512" y="227"/>
                  </a:cubicBezTo>
                  <a:cubicBezTo>
                    <a:pt x="512" y="227"/>
                    <a:pt x="512" y="226"/>
                    <a:pt x="512" y="226"/>
                  </a:cubicBezTo>
                  <a:cubicBezTo>
                    <a:pt x="512" y="225"/>
                    <a:pt x="512" y="225"/>
                    <a:pt x="512" y="225"/>
                  </a:cubicBezTo>
                  <a:cubicBezTo>
                    <a:pt x="512" y="224"/>
                    <a:pt x="511" y="224"/>
                    <a:pt x="511" y="223"/>
                  </a:cubicBezTo>
                  <a:cubicBezTo>
                    <a:pt x="511" y="222"/>
                    <a:pt x="511" y="221"/>
                    <a:pt x="511" y="220"/>
                  </a:cubicBezTo>
                  <a:cubicBezTo>
                    <a:pt x="512" y="220"/>
                    <a:pt x="512" y="220"/>
                    <a:pt x="511" y="219"/>
                  </a:cubicBezTo>
                  <a:cubicBezTo>
                    <a:pt x="511" y="219"/>
                    <a:pt x="510" y="219"/>
                    <a:pt x="510" y="219"/>
                  </a:cubicBezTo>
                  <a:cubicBezTo>
                    <a:pt x="510" y="218"/>
                    <a:pt x="509" y="218"/>
                    <a:pt x="509" y="218"/>
                  </a:cubicBezTo>
                  <a:cubicBezTo>
                    <a:pt x="509" y="218"/>
                    <a:pt x="509" y="217"/>
                    <a:pt x="509" y="217"/>
                  </a:cubicBezTo>
                  <a:cubicBezTo>
                    <a:pt x="510" y="216"/>
                    <a:pt x="510" y="216"/>
                    <a:pt x="510" y="215"/>
                  </a:cubicBezTo>
                  <a:cubicBezTo>
                    <a:pt x="510" y="215"/>
                    <a:pt x="510" y="214"/>
                    <a:pt x="510" y="214"/>
                  </a:cubicBezTo>
                  <a:cubicBezTo>
                    <a:pt x="509" y="213"/>
                    <a:pt x="509" y="212"/>
                    <a:pt x="510" y="212"/>
                  </a:cubicBezTo>
                  <a:cubicBezTo>
                    <a:pt x="511" y="212"/>
                    <a:pt x="511" y="211"/>
                    <a:pt x="511" y="211"/>
                  </a:cubicBezTo>
                  <a:cubicBezTo>
                    <a:pt x="512" y="210"/>
                    <a:pt x="511" y="208"/>
                    <a:pt x="511" y="208"/>
                  </a:cubicBezTo>
                  <a:cubicBezTo>
                    <a:pt x="510" y="208"/>
                    <a:pt x="510" y="208"/>
                    <a:pt x="509" y="208"/>
                  </a:cubicBezTo>
                  <a:cubicBezTo>
                    <a:pt x="508" y="208"/>
                    <a:pt x="507" y="208"/>
                    <a:pt x="507" y="207"/>
                  </a:cubicBezTo>
                  <a:cubicBezTo>
                    <a:pt x="507" y="206"/>
                    <a:pt x="507" y="206"/>
                    <a:pt x="508" y="206"/>
                  </a:cubicBezTo>
                  <a:cubicBezTo>
                    <a:pt x="509" y="207"/>
                    <a:pt x="510" y="208"/>
                    <a:pt x="511" y="207"/>
                  </a:cubicBezTo>
                  <a:cubicBezTo>
                    <a:pt x="512" y="206"/>
                    <a:pt x="511" y="206"/>
                    <a:pt x="512" y="206"/>
                  </a:cubicBezTo>
                  <a:cubicBezTo>
                    <a:pt x="512" y="206"/>
                    <a:pt x="513" y="206"/>
                    <a:pt x="513" y="206"/>
                  </a:cubicBezTo>
                  <a:cubicBezTo>
                    <a:pt x="514" y="206"/>
                    <a:pt x="514" y="206"/>
                    <a:pt x="514" y="207"/>
                  </a:cubicBezTo>
                  <a:cubicBezTo>
                    <a:pt x="514" y="207"/>
                    <a:pt x="513" y="208"/>
                    <a:pt x="513" y="209"/>
                  </a:cubicBezTo>
                  <a:cubicBezTo>
                    <a:pt x="513" y="209"/>
                    <a:pt x="512" y="209"/>
                    <a:pt x="512" y="210"/>
                  </a:cubicBezTo>
                  <a:cubicBezTo>
                    <a:pt x="512" y="210"/>
                    <a:pt x="513" y="210"/>
                    <a:pt x="513" y="210"/>
                  </a:cubicBezTo>
                  <a:cubicBezTo>
                    <a:pt x="514" y="210"/>
                    <a:pt x="514" y="209"/>
                    <a:pt x="515" y="209"/>
                  </a:cubicBezTo>
                  <a:cubicBezTo>
                    <a:pt x="515" y="208"/>
                    <a:pt x="515" y="208"/>
                    <a:pt x="516" y="207"/>
                  </a:cubicBezTo>
                  <a:cubicBezTo>
                    <a:pt x="516" y="207"/>
                    <a:pt x="517" y="207"/>
                    <a:pt x="517" y="206"/>
                  </a:cubicBezTo>
                  <a:cubicBezTo>
                    <a:pt x="518" y="206"/>
                    <a:pt x="518" y="206"/>
                    <a:pt x="518" y="206"/>
                  </a:cubicBezTo>
                  <a:cubicBezTo>
                    <a:pt x="518" y="206"/>
                    <a:pt x="519" y="205"/>
                    <a:pt x="519" y="205"/>
                  </a:cubicBezTo>
                  <a:cubicBezTo>
                    <a:pt x="520" y="204"/>
                    <a:pt x="520" y="203"/>
                    <a:pt x="520" y="202"/>
                  </a:cubicBezTo>
                  <a:cubicBezTo>
                    <a:pt x="521" y="201"/>
                    <a:pt x="521" y="200"/>
                    <a:pt x="522" y="200"/>
                  </a:cubicBezTo>
                  <a:cubicBezTo>
                    <a:pt x="522" y="199"/>
                    <a:pt x="522" y="199"/>
                    <a:pt x="523" y="198"/>
                  </a:cubicBezTo>
                  <a:cubicBezTo>
                    <a:pt x="523" y="198"/>
                    <a:pt x="523" y="198"/>
                    <a:pt x="523" y="198"/>
                  </a:cubicBezTo>
                  <a:cubicBezTo>
                    <a:pt x="523" y="198"/>
                    <a:pt x="523" y="198"/>
                    <a:pt x="523" y="198"/>
                  </a:cubicBezTo>
                  <a:cubicBezTo>
                    <a:pt x="523" y="198"/>
                    <a:pt x="523" y="198"/>
                    <a:pt x="523" y="198"/>
                  </a:cubicBezTo>
                  <a:cubicBezTo>
                    <a:pt x="523" y="198"/>
                    <a:pt x="523" y="198"/>
                    <a:pt x="523" y="198"/>
                  </a:cubicBezTo>
                  <a:cubicBezTo>
                    <a:pt x="523" y="197"/>
                    <a:pt x="523" y="197"/>
                    <a:pt x="523" y="197"/>
                  </a:cubicBezTo>
                  <a:cubicBezTo>
                    <a:pt x="523" y="196"/>
                    <a:pt x="523" y="195"/>
                    <a:pt x="524" y="194"/>
                  </a:cubicBezTo>
                  <a:cubicBezTo>
                    <a:pt x="524" y="193"/>
                    <a:pt x="524" y="193"/>
                    <a:pt x="524" y="192"/>
                  </a:cubicBezTo>
                  <a:cubicBezTo>
                    <a:pt x="524" y="191"/>
                    <a:pt x="524" y="191"/>
                    <a:pt x="525" y="190"/>
                  </a:cubicBezTo>
                  <a:cubicBezTo>
                    <a:pt x="525" y="190"/>
                    <a:pt x="526" y="190"/>
                    <a:pt x="526" y="189"/>
                  </a:cubicBezTo>
                  <a:cubicBezTo>
                    <a:pt x="526" y="189"/>
                    <a:pt x="527" y="189"/>
                    <a:pt x="527" y="189"/>
                  </a:cubicBezTo>
                  <a:cubicBezTo>
                    <a:pt x="528" y="189"/>
                    <a:pt x="528" y="189"/>
                    <a:pt x="529" y="188"/>
                  </a:cubicBezTo>
                  <a:cubicBezTo>
                    <a:pt x="529" y="188"/>
                    <a:pt x="530" y="187"/>
                    <a:pt x="530" y="186"/>
                  </a:cubicBezTo>
                  <a:cubicBezTo>
                    <a:pt x="530" y="186"/>
                    <a:pt x="530" y="186"/>
                    <a:pt x="530" y="186"/>
                  </a:cubicBezTo>
                  <a:cubicBezTo>
                    <a:pt x="530" y="186"/>
                    <a:pt x="531" y="186"/>
                    <a:pt x="531" y="185"/>
                  </a:cubicBezTo>
                  <a:cubicBezTo>
                    <a:pt x="532" y="185"/>
                    <a:pt x="532" y="185"/>
                    <a:pt x="533" y="184"/>
                  </a:cubicBezTo>
                  <a:cubicBezTo>
                    <a:pt x="533" y="184"/>
                    <a:pt x="534" y="183"/>
                    <a:pt x="534" y="182"/>
                  </a:cubicBezTo>
                  <a:cubicBezTo>
                    <a:pt x="535" y="182"/>
                    <a:pt x="536" y="181"/>
                    <a:pt x="537" y="180"/>
                  </a:cubicBezTo>
                  <a:cubicBezTo>
                    <a:pt x="538" y="179"/>
                    <a:pt x="538" y="177"/>
                    <a:pt x="539" y="176"/>
                  </a:cubicBezTo>
                  <a:cubicBezTo>
                    <a:pt x="540" y="175"/>
                    <a:pt x="540" y="174"/>
                    <a:pt x="541" y="173"/>
                  </a:cubicBezTo>
                  <a:cubicBezTo>
                    <a:pt x="541" y="173"/>
                    <a:pt x="541" y="173"/>
                    <a:pt x="541" y="173"/>
                  </a:cubicBezTo>
                  <a:cubicBezTo>
                    <a:pt x="541" y="173"/>
                    <a:pt x="541" y="173"/>
                    <a:pt x="541" y="173"/>
                  </a:cubicBezTo>
                  <a:cubicBezTo>
                    <a:pt x="542" y="172"/>
                    <a:pt x="542" y="171"/>
                    <a:pt x="542" y="169"/>
                  </a:cubicBezTo>
                  <a:cubicBezTo>
                    <a:pt x="542" y="169"/>
                    <a:pt x="543" y="168"/>
                    <a:pt x="543" y="167"/>
                  </a:cubicBezTo>
                  <a:cubicBezTo>
                    <a:pt x="543" y="167"/>
                    <a:pt x="544" y="167"/>
                    <a:pt x="544" y="166"/>
                  </a:cubicBezTo>
                  <a:cubicBezTo>
                    <a:pt x="544" y="165"/>
                    <a:pt x="542" y="163"/>
                    <a:pt x="543" y="162"/>
                  </a:cubicBezTo>
                  <a:close/>
                  <a:moveTo>
                    <a:pt x="396" y="103"/>
                  </a:moveTo>
                  <a:cubicBezTo>
                    <a:pt x="396" y="103"/>
                    <a:pt x="396" y="103"/>
                    <a:pt x="397" y="102"/>
                  </a:cubicBezTo>
                  <a:cubicBezTo>
                    <a:pt x="397" y="102"/>
                    <a:pt x="397" y="102"/>
                    <a:pt x="397" y="102"/>
                  </a:cubicBezTo>
                  <a:cubicBezTo>
                    <a:pt x="397" y="102"/>
                    <a:pt x="398" y="103"/>
                    <a:pt x="399" y="102"/>
                  </a:cubicBezTo>
                  <a:cubicBezTo>
                    <a:pt x="399" y="102"/>
                    <a:pt x="399" y="102"/>
                    <a:pt x="399" y="102"/>
                  </a:cubicBezTo>
                  <a:cubicBezTo>
                    <a:pt x="399" y="101"/>
                    <a:pt x="398" y="101"/>
                    <a:pt x="398" y="101"/>
                  </a:cubicBezTo>
                  <a:cubicBezTo>
                    <a:pt x="397" y="101"/>
                    <a:pt x="397" y="101"/>
                    <a:pt x="397" y="101"/>
                  </a:cubicBezTo>
                  <a:cubicBezTo>
                    <a:pt x="396" y="101"/>
                    <a:pt x="396" y="102"/>
                    <a:pt x="396" y="102"/>
                  </a:cubicBezTo>
                  <a:cubicBezTo>
                    <a:pt x="395" y="102"/>
                    <a:pt x="395" y="103"/>
                    <a:pt x="396" y="103"/>
                  </a:cubicBezTo>
                  <a:close/>
                  <a:moveTo>
                    <a:pt x="401" y="105"/>
                  </a:moveTo>
                  <a:cubicBezTo>
                    <a:pt x="401" y="105"/>
                    <a:pt x="402" y="105"/>
                    <a:pt x="402" y="105"/>
                  </a:cubicBezTo>
                  <a:cubicBezTo>
                    <a:pt x="402" y="105"/>
                    <a:pt x="402" y="105"/>
                    <a:pt x="403" y="105"/>
                  </a:cubicBezTo>
                  <a:cubicBezTo>
                    <a:pt x="403" y="105"/>
                    <a:pt x="403" y="104"/>
                    <a:pt x="403" y="104"/>
                  </a:cubicBezTo>
                  <a:cubicBezTo>
                    <a:pt x="403" y="104"/>
                    <a:pt x="403" y="104"/>
                    <a:pt x="403" y="103"/>
                  </a:cubicBezTo>
                  <a:cubicBezTo>
                    <a:pt x="403" y="103"/>
                    <a:pt x="403" y="103"/>
                    <a:pt x="403" y="103"/>
                  </a:cubicBezTo>
                  <a:cubicBezTo>
                    <a:pt x="403" y="103"/>
                    <a:pt x="403" y="103"/>
                    <a:pt x="403" y="103"/>
                  </a:cubicBezTo>
                  <a:cubicBezTo>
                    <a:pt x="403" y="103"/>
                    <a:pt x="403" y="103"/>
                    <a:pt x="403" y="103"/>
                  </a:cubicBezTo>
                  <a:cubicBezTo>
                    <a:pt x="403" y="103"/>
                    <a:pt x="403"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1" y="103"/>
                    <a:pt x="401" y="103"/>
                    <a:pt x="401" y="104"/>
                  </a:cubicBezTo>
                  <a:cubicBezTo>
                    <a:pt x="401" y="104"/>
                    <a:pt x="401" y="105"/>
                    <a:pt x="401" y="105"/>
                  </a:cubicBezTo>
                  <a:close/>
                  <a:moveTo>
                    <a:pt x="395" y="100"/>
                  </a:moveTo>
                  <a:cubicBezTo>
                    <a:pt x="395" y="100"/>
                    <a:pt x="395" y="99"/>
                    <a:pt x="396" y="99"/>
                  </a:cubicBezTo>
                  <a:cubicBezTo>
                    <a:pt x="396" y="99"/>
                    <a:pt x="396" y="98"/>
                    <a:pt x="395" y="98"/>
                  </a:cubicBezTo>
                  <a:cubicBezTo>
                    <a:pt x="395" y="98"/>
                    <a:pt x="394" y="99"/>
                    <a:pt x="394" y="99"/>
                  </a:cubicBezTo>
                  <a:cubicBezTo>
                    <a:pt x="393" y="99"/>
                    <a:pt x="393" y="99"/>
                    <a:pt x="393" y="100"/>
                  </a:cubicBezTo>
                  <a:cubicBezTo>
                    <a:pt x="392" y="100"/>
                    <a:pt x="393" y="101"/>
                    <a:pt x="393" y="101"/>
                  </a:cubicBezTo>
                  <a:cubicBezTo>
                    <a:pt x="393" y="102"/>
                    <a:pt x="393" y="102"/>
                    <a:pt x="393" y="103"/>
                  </a:cubicBezTo>
                  <a:cubicBezTo>
                    <a:pt x="393" y="103"/>
                    <a:pt x="393" y="103"/>
                    <a:pt x="393" y="103"/>
                  </a:cubicBezTo>
                  <a:cubicBezTo>
                    <a:pt x="393" y="103"/>
                    <a:pt x="393" y="103"/>
                    <a:pt x="393" y="104"/>
                  </a:cubicBezTo>
                  <a:cubicBezTo>
                    <a:pt x="393" y="104"/>
                    <a:pt x="394" y="104"/>
                    <a:pt x="394" y="104"/>
                  </a:cubicBezTo>
                  <a:cubicBezTo>
                    <a:pt x="394" y="103"/>
                    <a:pt x="394" y="103"/>
                    <a:pt x="394" y="103"/>
                  </a:cubicBezTo>
                  <a:cubicBezTo>
                    <a:pt x="394" y="103"/>
                    <a:pt x="394" y="103"/>
                    <a:pt x="394" y="103"/>
                  </a:cubicBezTo>
                  <a:cubicBezTo>
                    <a:pt x="394" y="102"/>
                    <a:pt x="394" y="101"/>
                    <a:pt x="394" y="101"/>
                  </a:cubicBezTo>
                  <a:cubicBezTo>
                    <a:pt x="394" y="100"/>
                    <a:pt x="394" y="100"/>
                    <a:pt x="394" y="100"/>
                  </a:cubicBezTo>
                  <a:cubicBezTo>
                    <a:pt x="394" y="101"/>
                    <a:pt x="394" y="101"/>
                    <a:pt x="395" y="100"/>
                  </a:cubicBezTo>
                  <a:close/>
                  <a:moveTo>
                    <a:pt x="390" y="105"/>
                  </a:moveTo>
                  <a:cubicBezTo>
                    <a:pt x="390" y="105"/>
                    <a:pt x="390" y="105"/>
                    <a:pt x="389" y="105"/>
                  </a:cubicBezTo>
                  <a:cubicBezTo>
                    <a:pt x="389" y="105"/>
                    <a:pt x="389" y="105"/>
                    <a:pt x="389" y="105"/>
                  </a:cubicBezTo>
                  <a:cubicBezTo>
                    <a:pt x="389" y="105"/>
                    <a:pt x="389" y="105"/>
                    <a:pt x="389" y="105"/>
                  </a:cubicBezTo>
                  <a:cubicBezTo>
                    <a:pt x="388" y="105"/>
                    <a:pt x="387" y="105"/>
                    <a:pt x="387" y="106"/>
                  </a:cubicBezTo>
                  <a:cubicBezTo>
                    <a:pt x="387" y="107"/>
                    <a:pt x="387" y="107"/>
                    <a:pt x="387" y="107"/>
                  </a:cubicBezTo>
                  <a:cubicBezTo>
                    <a:pt x="387" y="108"/>
                    <a:pt x="387" y="108"/>
                    <a:pt x="387" y="108"/>
                  </a:cubicBezTo>
                  <a:cubicBezTo>
                    <a:pt x="387" y="108"/>
                    <a:pt x="387" y="108"/>
                    <a:pt x="387" y="109"/>
                  </a:cubicBezTo>
                  <a:cubicBezTo>
                    <a:pt x="387" y="109"/>
                    <a:pt x="388" y="109"/>
                    <a:pt x="388" y="109"/>
                  </a:cubicBezTo>
                  <a:cubicBezTo>
                    <a:pt x="388" y="108"/>
                    <a:pt x="388" y="108"/>
                    <a:pt x="388" y="108"/>
                  </a:cubicBezTo>
                  <a:cubicBezTo>
                    <a:pt x="388" y="108"/>
                    <a:pt x="388" y="107"/>
                    <a:pt x="389" y="107"/>
                  </a:cubicBezTo>
                  <a:cubicBezTo>
                    <a:pt x="389" y="106"/>
                    <a:pt x="390" y="106"/>
                    <a:pt x="390" y="105"/>
                  </a:cubicBezTo>
                  <a:close/>
                  <a:moveTo>
                    <a:pt x="389" y="109"/>
                  </a:moveTo>
                  <a:cubicBezTo>
                    <a:pt x="389" y="109"/>
                    <a:pt x="389" y="109"/>
                    <a:pt x="390" y="109"/>
                  </a:cubicBezTo>
                  <a:cubicBezTo>
                    <a:pt x="390" y="109"/>
                    <a:pt x="390" y="108"/>
                    <a:pt x="390" y="108"/>
                  </a:cubicBezTo>
                  <a:cubicBezTo>
                    <a:pt x="389" y="109"/>
                    <a:pt x="389" y="109"/>
                    <a:pt x="389" y="109"/>
                  </a:cubicBezTo>
                  <a:cubicBezTo>
                    <a:pt x="388" y="109"/>
                    <a:pt x="388" y="110"/>
                    <a:pt x="389" y="109"/>
                  </a:cubicBezTo>
                  <a:close/>
                  <a:moveTo>
                    <a:pt x="363" y="626"/>
                  </a:moveTo>
                  <a:cubicBezTo>
                    <a:pt x="361" y="626"/>
                    <a:pt x="359" y="626"/>
                    <a:pt x="357" y="626"/>
                  </a:cubicBezTo>
                  <a:cubicBezTo>
                    <a:pt x="356" y="626"/>
                    <a:pt x="356" y="626"/>
                    <a:pt x="356" y="626"/>
                  </a:cubicBezTo>
                  <a:cubicBezTo>
                    <a:pt x="355" y="626"/>
                    <a:pt x="355" y="626"/>
                    <a:pt x="354" y="626"/>
                  </a:cubicBezTo>
                  <a:cubicBezTo>
                    <a:pt x="353" y="625"/>
                    <a:pt x="352" y="626"/>
                    <a:pt x="352" y="624"/>
                  </a:cubicBezTo>
                  <a:cubicBezTo>
                    <a:pt x="352" y="624"/>
                    <a:pt x="352" y="624"/>
                    <a:pt x="351" y="624"/>
                  </a:cubicBezTo>
                  <a:cubicBezTo>
                    <a:pt x="350" y="624"/>
                    <a:pt x="350" y="624"/>
                    <a:pt x="349" y="624"/>
                  </a:cubicBezTo>
                  <a:cubicBezTo>
                    <a:pt x="348" y="623"/>
                    <a:pt x="348" y="623"/>
                    <a:pt x="347" y="623"/>
                  </a:cubicBezTo>
                  <a:cubicBezTo>
                    <a:pt x="346" y="623"/>
                    <a:pt x="346" y="623"/>
                    <a:pt x="345" y="622"/>
                  </a:cubicBezTo>
                  <a:cubicBezTo>
                    <a:pt x="344" y="622"/>
                    <a:pt x="343" y="622"/>
                    <a:pt x="342" y="621"/>
                  </a:cubicBezTo>
                  <a:cubicBezTo>
                    <a:pt x="342" y="621"/>
                    <a:pt x="341" y="621"/>
                    <a:pt x="341" y="621"/>
                  </a:cubicBezTo>
                  <a:cubicBezTo>
                    <a:pt x="340" y="621"/>
                    <a:pt x="340" y="620"/>
                    <a:pt x="340" y="620"/>
                  </a:cubicBezTo>
                  <a:cubicBezTo>
                    <a:pt x="339" y="620"/>
                    <a:pt x="339" y="619"/>
                    <a:pt x="338" y="619"/>
                  </a:cubicBezTo>
                  <a:cubicBezTo>
                    <a:pt x="338" y="618"/>
                    <a:pt x="337" y="618"/>
                    <a:pt x="337" y="618"/>
                  </a:cubicBezTo>
                  <a:cubicBezTo>
                    <a:pt x="336" y="618"/>
                    <a:pt x="335" y="618"/>
                    <a:pt x="335" y="617"/>
                  </a:cubicBezTo>
                  <a:cubicBezTo>
                    <a:pt x="334" y="616"/>
                    <a:pt x="334" y="616"/>
                    <a:pt x="334" y="615"/>
                  </a:cubicBezTo>
                  <a:cubicBezTo>
                    <a:pt x="333" y="615"/>
                    <a:pt x="333" y="614"/>
                    <a:pt x="332" y="614"/>
                  </a:cubicBezTo>
                  <a:cubicBezTo>
                    <a:pt x="331" y="614"/>
                    <a:pt x="330" y="614"/>
                    <a:pt x="330" y="614"/>
                  </a:cubicBezTo>
                  <a:cubicBezTo>
                    <a:pt x="329" y="614"/>
                    <a:pt x="329" y="614"/>
                    <a:pt x="329" y="614"/>
                  </a:cubicBezTo>
                  <a:cubicBezTo>
                    <a:pt x="329" y="614"/>
                    <a:pt x="329" y="614"/>
                    <a:pt x="329" y="614"/>
                  </a:cubicBezTo>
                  <a:cubicBezTo>
                    <a:pt x="329" y="614"/>
                    <a:pt x="329" y="614"/>
                    <a:pt x="329" y="614"/>
                  </a:cubicBezTo>
                  <a:cubicBezTo>
                    <a:pt x="328" y="614"/>
                    <a:pt x="328" y="613"/>
                    <a:pt x="328" y="613"/>
                  </a:cubicBezTo>
                  <a:cubicBezTo>
                    <a:pt x="329" y="613"/>
                    <a:pt x="329" y="612"/>
                    <a:pt x="329" y="612"/>
                  </a:cubicBezTo>
                  <a:cubicBezTo>
                    <a:pt x="329" y="612"/>
                    <a:pt x="331" y="612"/>
                    <a:pt x="331" y="611"/>
                  </a:cubicBezTo>
                  <a:cubicBezTo>
                    <a:pt x="330" y="611"/>
                    <a:pt x="330" y="609"/>
                    <a:pt x="329" y="609"/>
                  </a:cubicBezTo>
                  <a:cubicBezTo>
                    <a:pt x="328" y="608"/>
                    <a:pt x="328" y="608"/>
                    <a:pt x="327" y="608"/>
                  </a:cubicBezTo>
                  <a:cubicBezTo>
                    <a:pt x="327" y="607"/>
                    <a:pt x="327" y="607"/>
                    <a:pt x="326" y="607"/>
                  </a:cubicBezTo>
                  <a:cubicBezTo>
                    <a:pt x="326" y="607"/>
                    <a:pt x="326" y="607"/>
                    <a:pt x="326" y="607"/>
                  </a:cubicBezTo>
                  <a:cubicBezTo>
                    <a:pt x="326" y="607"/>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5" y="606"/>
                    <a:pt x="325" y="606"/>
                    <a:pt x="325" y="606"/>
                  </a:cubicBezTo>
                  <a:cubicBezTo>
                    <a:pt x="325" y="606"/>
                    <a:pt x="325" y="606"/>
                    <a:pt x="325" y="606"/>
                  </a:cubicBezTo>
                  <a:cubicBezTo>
                    <a:pt x="325" y="606"/>
                    <a:pt x="325" y="606"/>
                    <a:pt x="325" y="606"/>
                  </a:cubicBezTo>
                  <a:cubicBezTo>
                    <a:pt x="325" y="606"/>
                    <a:pt x="325" y="606"/>
                    <a:pt x="325" y="606"/>
                  </a:cubicBezTo>
                  <a:cubicBezTo>
                    <a:pt x="325" y="605"/>
                    <a:pt x="325" y="605"/>
                    <a:pt x="325" y="605"/>
                  </a:cubicBezTo>
                  <a:cubicBezTo>
                    <a:pt x="323" y="606"/>
                    <a:pt x="322" y="608"/>
                    <a:pt x="321" y="607"/>
                  </a:cubicBezTo>
                  <a:cubicBezTo>
                    <a:pt x="320" y="606"/>
                    <a:pt x="320" y="606"/>
                    <a:pt x="319" y="606"/>
                  </a:cubicBezTo>
                  <a:cubicBezTo>
                    <a:pt x="318" y="607"/>
                    <a:pt x="320" y="609"/>
                    <a:pt x="319" y="610"/>
                  </a:cubicBezTo>
                  <a:cubicBezTo>
                    <a:pt x="319" y="610"/>
                    <a:pt x="318" y="610"/>
                    <a:pt x="317" y="611"/>
                  </a:cubicBezTo>
                  <a:cubicBezTo>
                    <a:pt x="317" y="611"/>
                    <a:pt x="317" y="611"/>
                    <a:pt x="316" y="611"/>
                  </a:cubicBezTo>
                  <a:cubicBezTo>
                    <a:pt x="316" y="612"/>
                    <a:pt x="316" y="611"/>
                    <a:pt x="316" y="611"/>
                  </a:cubicBezTo>
                  <a:cubicBezTo>
                    <a:pt x="315" y="611"/>
                    <a:pt x="315" y="610"/>
                    <a:pt x="314" y="611"/>
                  </a:cubicBezTo>
                  <a:cubicBezTo>
                    <a:pt x="313" y="611"/>
                    <a:pt x="313" y="612"/>
                    <a:pt x="314" y="613"/>
                  </a:cubicBezTo>
                  <a:cubicBezTo>
                    <a:pt x="314" y="613"/>
                    <a:pt x="314" y="613"/>
                    <a:pt x="315" y="613"/>
                  </a:cubicBezTo>
                  <a:cubicBezTo>
                    <a:pt x="315" y="613"/>
                    <a:pt x="316" y="612"/>
                    <a:pt x="316" y="613"/>
                  </a:cubicBezTo>
                  <a:cubicBezTo>
                    <a:pt x="316" y="614"/>
                    <a:pt x="315" y="614"/>
                    <a:pt x="315" y="615"/>
                  </a:cubicBezTo>
                  <a:cubicBezTo>
                    <a:pt x="315" y="615"/>
                    <a:pt x="314" y="615"/>
                    <a:pt x="314" y="615"/>
                  </a:cubicBezTo>
                  <a:cubicBezTo>
                    <a:pt x="314" y="615"/>
                    <a:pt x="314" y="615"/>
                    <a:pt x="314" y="616"/>
                  </a:cubicBezTo>
                  <a:cubicBezTo>
                    <a:pt x="314" y="616"/>
                    <a:pt x="314" y="616"/>
                    <a:pt x="314" y="616"/>
                  </a:cubicBezTo>
                  <a:cubicBezTo>
                    <a:pt x="315" y="616"/>
                    <a:pt x="316" y="618"/>
                    <a:pt x="316" y="618"/>
                  </a:cubicBezTo>
                  <a:cubicBezTo>
                    <a:pt x="317" y="619"/>
                    <a:pt x="317" y="619"/>
                    <a:pt x="318" y="619"/>
                  </a:cubicBezTo>
                  <a:cubicBezTo>
                    <a:pt x="318" y="619"/>
                    <a:pt x="319" y="618"/>
                    <a:pt x="320" y="618"/>
                  </a:cubicBezTo>
                  <a:cubicBezTo>
                    <a:pt x="320" y="617"/>
                    <a:pt x="322" y="616"/>
                    <a:pt x="324" y="616"/>
                  </a:cubicBezTo>
                  <a:cubicBezTo>
                    <a:pt x="325" y="616"/>
                    <a:pt x="326" y="617"/>
                    <a:pt x="325" y="617"/>
                  </a:cubicBezTo>
                  <a:cubicBezTo>
                    <a:pt x="325" y="618"/>
                    <a:pt x="324" y="618"/>
                    <a:pt x="324" y="619"/>
                  </a:cubicBezTo>
                  <a:cubicBezTo>
                    <a:pt x="323" y="619"/>
                    <a:pt x="322" y="619"/>
                    <a:pt x="322" y="620"/>
                  </a:cubicBezTo>
                  <a:cubicBezTo>
                    <a:pt x="322" y="620"/>
                    <a:pt x="321" y="621"/>
                    <a:pt x="321" y="621"/>
                  </a:cubicBezTo>
                  <a:cubicBezTo>
                    <a:pt x="320" y="621"/>
                    <a:pt x="320" y="621"/>
                    <a:pt x="320" y="621"/>
                  </a:cubicBezTo>
                  <a:cubicBezTo>
                    <a:pt x="319" y="622"/>
                    <a:pt x="319" y="622"/>
                    <a:pt x="319" y="623"/>
                  </a:cubicBezTo>
                  <a:cubicBezTo>
                    <a:pt x="319" y="624"/>
                    <a:pt x="321" y="624"/>
                    <a:pt x="321" y="624"/>
                  </a:cubicBezTo>
                  <a:cubicBezTo>
                    <a:pt x="322" y="625"/>
                    <a:pt x="323" y="626"/>
                    <a:pt x="323" y="625"/>
                  </a:cubicBezTo>
                  <a:cubicBezTo>
                    <a:pt x="324" y="625"/>
                    <a:pt x="325" y="625"/>
                    <a:pt x="325" y="625"/>
                  </a:cubicBezTo>
                  <a:cubicBezTo>
                    <a:pt x="326" y="625"/>
                    <a:pt x="327" y="626"/>
                    <a:pt x="328" y="626"/>
                  </a:cubicBezTo>
                  <a:cubicBezTo>
                    <a:pt x="329" y="626"/>
                    <a:pt x="329" y="626"/>
                    <a:pt x="330" y="626"/>
                  </a:cubicBezTo>
                  <a:cubicBezTo>
                    <a:pt x="331" y="627"/>
                    <a:pt x="331" y="627"/>
                    <a:pt x="332" y="627"/>
                  </a:cubicBezTo>
                  <a:cubicBezTo>
                    <a:pt x="333" y="628"/>
                    <a:pt x="333" y="628"/>
                    <a:pt x="334" y="628"/>
                  </a:cubicBezTo>
                  <a:cubicBezTo>
                    <a:pt x="334" y="628"/>
                    <a:pt x="334" y="628"/>
                    <a:pt x="334" y="628"/>
                  </a:cubicBezTo>
                  <a:cubicBezTo>
                    <a:pt x="334" y="628"/>
                    <a:pt x="334" y="628"/>
                    <a:pt x="334" y="628"/>
                  </a:cubicBezTo>
                  <a:cubicBezTo>
                    <a:pt x="334" y="628"/>
                    <a:pt x="334" y="628"/>
                    <a:pt x="334" y="628"/>
                  </a:cubicBezTo>
                  <a:cubicBezTo>
                    <a:pt x="334" y="628"/>
                    <a:pt x="334" y="628"/>
                    <a:pt x="334" y="628"/>
                  </a:cubicBezTo>
                  <a:cubicBezTo>
                    <a:pt x="335" y="628"/>
                    <a:pt x="337" y="628"/>
                    <a:pt x="338" y="628"/>
                  </a:cubicBezTo>
                  <a:cubicBezTo>
                    <a:pt x="339" y="628"/>
                    <a:pt x="341" y="627"/>
                    <a:pt x="343" y="628"/>
                  </a:cubicBezTo>
                  <a:cubicBezTo>
                    <a:pt x="343" y="628"/>
                    <a:pt x="343" y="628"/>
                    <a:pt x="344" y="628"/>
                  </a:cubicBezTo>
                  <a:cubicBezTo>
                    <a:pt x="343" y="628"/>
                    <a:pt x="342" y="628"/>
                    <a:pt x="341" y="629"/>
                  </a:cubicBezTo>
                  <a:cubicBezTo>
                    <a:pt x="340" y="629"/>
                    <a:pt x="339" y="629"/>
                    <a:pt x="337" y="629"/>
                  </a:cubicBezTo>
                  <a:cubicBezTo>
                    <a:pt x="337" y="629"/>
                    <a:pt x="336" y="629"/>
                    <a:pt x="335" y="629"/>
                  </a:cubicBezTo>
                  <a:cubicBezTo>
                    <a:pt x="334" y="629"/>
                    <a:pt x="334" y="629"/>
                    <a:pt x="333" y="629"/>
                  </a:cubicBezTo>
                  <a:cubicBezTo>
                    <a:pt x="332" y="629"/>
                    <a:pt x="331" y="629"/>
                    <a:pt x="330" y="629"/>
                  </a:cubicBezTo>
                  <a:cubicBezTo>
                    <a:pt x="330" y="628"/>
                    <a:pt x="329" y="628"/>
                    <a:pt x="328" y="628"/>
                  </a:cubicBezTo>
                  <a:cubicBezTo>
                    <a:pt x="328" y="628"/>
                    <a:pt x="328" y="628"/>
                    <a:pt x="327" y="628"/>
                  </a:cubicBezTo>
                  <a:cubicBezTo>
                    <a:pt x="326" y="628"/>
                    <a:pt x="326" y="628"/>
                    <a:pt x="325" y="628"/>
                  </a:cubicBezTo>
                  <a:cubicBezTo>
                    <a:pt x="324" y="628"/>
                    <a:pt x="323" y="627"/>
                    <a:pt x="322" y="627"/>
                  </a:cubicBezTo>
                  <a:cubicBezTo>
                    <a:pt x="322" y="627"/>
                    <a:pt x="322" y="627"/>
                    <a:pt x="322" y="627"/>
                  </a:cubicBezTo>
                  <a:cubicBezTo>
                    <a:pt x="322" y="627"/>
                    <a:pt x="322" y="627"/>
                    <a:pt x="322" y="628"/>
                  </a:cubicBezTo>
                  <a:cubicBezTo>
                    <a:pt x="322" y="628"/>
                    <a:pt x="324" y="629"/>
                    <a:pt x="322" y="629"/>
                  </a:cubicBezTo>
                  <a:cubicBezTo>
                    <a:pt x="322" y="629"/>
                    <a:pt x="322" y="629"/>
                    <a:pt x="322" y="629"/>
                  </a:cubicBezTo>
                  <a:cubicBezTo>
                    <a:pt x="321" y="628"/>
                    <a:pt x="321" y="628"/>
                    <a:pt x="321" y="628"/>
                  </a:cubicBezTo>
                  <a:cubicBezTo>
                    <a:pt x="321" y="628"/>
                    <a:pt x="320" y="628"/>
                    <a:pt x="319" y="628"/>
                  </a:cubicBezTo>
                  <a:cubicBezTo>
                    <a:pt x="319" y="628"/>
                    <a:pt x="319" y="628"/>
                    <a:pt x="319" y="628"/>
                  </a:cubicBezTo>
                  <a:cubicBezTo>
                    <a:pt x="319" y="627"/>
                    <a:pt x="318" y="627"/>
                    <a:pt x="317" y="627"/>
                  </a:cubicBezTo>
                  <a:cubicBezTo>
                    <a:pt x="317" y="627"/>
                    <a:pt x="317" y="627"/>
                    <a:pt x="317" y="627"/>
                  </a:cubicBezTo>
                  <a:cubicBezTo>
                    <a:pt x="317" y="628"/>
                    <a:pt x="318" y="628"/>
                    <a:pt x="319" y="628"/>
                  </a:cubicBezTo>
                  <a:cubicBezTo>
                    <a:pt x="319" y="628"/>
                    <a:pt x="319" y="628"/>
                    <a:pt x="319" y="628"/>
                  </a:cubicBezTo>
                  <a:cubicBezTo>
                    <a:pt x="320" y="629"/>
                    <a:pt x="320" y="629"/>
                    <a:pt x="321" y="629"/>
                  </a:cubicBezTo>
                  <a:cubicBezTo>
                    <a:pt x="321" y="629"/>
                    <a:pt x="321" y="629"/>
                    <a:pt x="321" y="629"/>
                  </a:cubicBezTo>
                  <a:cubicBezTo>
                    <a:pt x="321" y="629"/>
                    <a:pt x="321" y="629"/>
                    <a:pt x="321" y="629"/>
                  </a:cubicBezTo>
                  <a:cubicBezTo>
                    <a:pt x="321" y="630"/>
                    <a:pt x="320" y="630"/>
                    <a:pt x="320" y="630"/>
                  </a:cubicBezTo>
                  <a:cubicBezTo>
                    <a:pt x="319" y="630"/>
                    <a:pt x="319" y="630"/>
                    <a:pt x="319" y="630"/>
                  </a:cubicBezTo>
                  <a:cubicBezTo>
                    <a:pt x="319" y="630"/>
                    <a:pt x="318" y="631"/>
                    <a:pt x="318" y="630"/>
                  </a:cubicBezTo>
                  <a:cubicBezTo>
                    <a:pt x="318" y="630"/>
                    <a:pt x="317" y="630"/>
                    <a:pt x="317" y="630"/>
                  </a:cubicBezTo>
                  <a:cubicBezTo>
                    <a:pt x="317" y="629"/>
                    <a:pt x="316" y="629"/>
                    <a:pt x="315" y="630"/>
                  </a:cubicBezTo>
                  <a:cubicBezTo>
                    <a:pt x="315" y="630"/>
                    <a:pt x="315" y="631"/>
                    <a:pt x="314" y="631"/>
                  </a:cubicBezTo>
                  <a:cubicBezTo>
                    <a:pt x="313" y="631"/>
                    <a:pt x="313" y="631"/>
                    <a:pt x="312" y="631"/>
                  </a:cubicBezTo>
                  <a:cubicBezTo>
                    <a:pt x="311" y="631"/>
                    <a:pt x="311" y="631"/>
                    <a:pt x="311" y="632"/>
                  </a:cubicBezTo>
                  <a:cubicBezTo>
                    <a:pt x="311" y="633"/>
                    <a:pt x="309" y="632"/>
                    <a:pt x="309" y="632"/>
                  </a:cubicBezTo>
                  <a:cubicBezTo>
                    <a:pt x="308" y="633"/>
                    <a:pt x="308" y="633"/>
                    <a:pt x="308" y="633"/>
                  </a:cubicBezTo>
                  <a:cubicBezTo>
                    <a:pt x="309" y="633"/>
                    <a:pt x="309" y="634"/>
                    <a:pt x="309" y="634"/>
                  </a:cubicBezTo>
                  <a:cubicBezTo>
                    <a:pt x="310" y="634"/>
                    <a:pt x="311" y="634"/>
                    <a:pt x="312" y="633"/>
                  </a:cubicBezTo>
                  <a:cubicBezTo>
                    <a:pt x="312" y="633"/>
                    <a:pt x="312" y="633"/>
                    <a:pt x="313" y="633"/>
                  </a:cubicBezTo>
                  <a:cubicBezTo>
                    <a:pt x="313" y="633"/>
                    <a:pt x="313" y="633"/>
                    <a:pt x="313" y="633"/>
                  </a:cubicBezTo>
                  <a:cubicBezTo>
                    <a:pt x="313" y="632"/>
                    <a:pt x="314" y="632"/>
                    <a:pt x="314" y="633"/>
                  </a:cubicBezTo>
                  <a:cubicBezTo>
                    <a:pt x="314" y="633"/>
                    <a:pt x="315" y="634"/>
                    <a:pt x="316" y="634"/>
                  </a:cubicBezTo>
                  <a:cubicBezTo>
                    <a:pt x="316" y="634"/>
                    <a:pt x="316" y="634"/>
                    <a:pt x="317" y="634"/>
                  </a:cubicBezTo>
                  <a:cubicBezTo>
                    <a:pt x="317" y="633"/>
                    <a:pt x="318" y="634"/>
                    <a:pt x="318" y="634"/>
                  </a:cubicBezTo>
                  <a:cubicBezTo>
                    <a:pt x="318" y="634"/>
                    <a:pt x="318" y="634"/>
                    <a:pt x="318" y="634"/>
                  </a:cubicBezTo>
                  <a:cubicBezTo>
                    <a:pt x="320" y="635"/>
                    <a:pt x="319" y="635"/>
                    <a:pt x="318" y="636"/>
                  </a:cubicBezTo>
                  <a:cubicBezTo>
                    <a:pt x="318" y="636"/>
                    <a:pt x="318" y="636"/>
                    <a:pt x="318" y="636"/>
                  </a:cubicBezTo>
                  <a:cubicBezTo>
                    <a:pt x="317" y="637"/>
                    <a:pt x="317" y="637"/>
                    <a:pt x="318" y="638"/>
                  </a:cubicBezTo>
                  <a:cubicBezTo>
                    <a:pt x="319" y="638"/>
                    <a:pt x="320" y="638"/>
                    <a:pt x="321" y="639"/>
                  </a:cubicBezTo>
                  <a:cubicBezTo>
                    <a:pt x="321" y="639"/>
                    <a:pt x="322" y="639"/>
                    <a:pt x="323" y="640"/>
                  </a:cubicBezTo>
                  <a:cubicBezTo>
                    <a:pt x="323" y="640"/>
                    <a:pt x="323" y="639"/>
                    <a:pt x="323" y="639"/>
                  </a:cubicBezTo>
                  <a:cubicBezTo>
                    <a:pt x="323" y="639"/>
                    <a:pt x="324" y="639"/>
                    <a:pt x="323" y="638"/>
                  </a:cubicBezTo>
                  <a:cubicBezTo>
                    <a:pt x="322" y="638"/>
                    <a:pt x="321" y="637"/>
                    <a:pt x="320" y="637"/>
                  </a:cubicBezTo>
                  <a:cubicBezTo>
                    <a:pt x="320" y="636"/>
                    <a:pt x="321" y="636"/>
                    <a:pt x="321" y="636"/>
                  </a:cubicBezTo>
                  <a:cubicBezTo>
                    <a:pt x="321" y="636"/>
                    <a:pt x="321" y="636"/>
                    <a:pt x="321" y="636"/>
                  </a:cubicBezTo>
                  <a:cubicBezTo>
                    <a:pt x="321" y="636"/>
                    <a:pt x="322" y="636"/>
                    <a:pt x="322" y="636"/>
                  </a:cubicBezTo>
                  <a:cubicBezTo>
                    <a:pt x="323" y="636"/>
                    <a:pt x="323" y="636"/>
                    <a:pt x="322" y="635"/>
                  </a:cubicBezTo>
                  <a:cubicBezTo>
                    <a:pt x="322" y="635"/>
                    <a:pt x="322" y="635"/>
                    <a:pt x="322" y="635"/>
                  </a:cubicBezTo>
                  <a:cubicBezTo>
                    <a:pt x="320" y="634"/>
                    <a:pt x="322" y="634"/>
                    <a:pt x="323" y="634"/>
                  </a:cubicBezTo>
                  <a:cubicBezTo>
                    <a:pt x="323" y="634"/>
                    <a:pt x="324" y="634"/>
                    <a:pt x="324" y="634"/>
                  </a:cubicBezTo>
                  <a:cubicBezTo>
                    <a:pt x="325" y="633"/>
                    <a:pt x="325" y="633"/>
                    <a:pt x="326" y="633"/>
                  </a:cubicBezTo>
                  <a:cubicBezTo>
                    <a:pt x="326" y="633"/>
                    <a:pt x="327" y="633"/>
                    <a:pt x="328" y="634"/>
                  </a:cubicBezTo>
                  <a:cubicBezTo>
                    <a:pt x="328" y="634"/>
                    <a:pt x="328" y="634"/>
                    <a:pt x="329" y="634"/>
                  </a:cubicBezTo>
                  <a:cubicBezTo>
                    <a:pt x="330" y="634"/>
                    <a:pt x="332" y="634"/>
                    <a:pt x="334" y="633"/>
                  </a:cubicBezTo>
                  <a:cubicBezTo>
                    <a:pt x="334" y="633"/>
                    <a:pt x="334" y="633"/>
                    <a:pt x="334" y="633"/>
                  </a:cubicBezTo>
                  <a:cubicBezTo>
                    <a:pt x="334" y="633"/>
                    <a:pt x="335" y="632"/>
                    <a:pt x="336" y="632"/>
                  </a:cubicBezTo>
                  <a:cubicBezTo>
                    <a:pt x="336" y="632"/>
                    <a:pt x="336" y="632"/>
                    <a:pt x="336" y="632"/>
                  </a:cubicBezTo>
                  <a:cubicBezTo>
                    <a:pt x="338" y="631"/>
                    <a:pt x="339" y="631"/>
                    <a:pt x="341" y="631"/>
                  </a:cubicBezTo>
                  <a:cubicBezTo>
                    <a:pt x="342" y="631"/>
                    <a:pt x="343" y="631"/>
                    <a:pt x="345" y="631"/>
                  </a:cubicBezTo>
                  <a:cubicBezTo>
                    <a:pt x="346" y="631"/>
                    <a:pt x="346" y="631"/>
                    <a:pt x="347" y="631"/>
                  </a:cubicBezTo>
                  <a:cubicBezTo>
                    <a:pt x="348" y="631"/>
                    <a:pt x="349" y="631"/>
                    <a:pt x="349" y="631"/>
                  </a:cubicBezTo>
                  <a:cubicBezTo>
                    <a:pt x="351" y="631"/>
                    <a:pt x="352" y="632"/>
                    <a:pt x="353" y="632"/>
                  </a:cubicBezTo>
                  <a:cubicBezTo>
                    <a:pt x="354" y="633"/>
                    <a:pt x="355" y="632"/>
                    <a:pt x="355" y="632"/>
                  </a:cubicBezTo>
                  <a:cubicBezTo>
                    <a:pt x="356" y="631"/>
                    <a:pt x="357" y="631"/>
                    <a:pt x="357" y="630"/>
                  </a:cubicBezTo>
                  <a:cubicBezTo>
                    <a:pt x="358" y="629"/>
                    <a:pt x="357" y="629"/>
                    <a:pt x="358" y="628"/>
                  </a:cubicBezTo>
                  <a:cubicBezTo>
                    <a:pt x="359" y="628"/>
                    <a:pt x="360" y="628"/>
                    <a:pt x="360" y="629"/>
                  </a:cubicBezTo>
                  <a:cubicBezTo>
                    <a:pt x="360" y="629"/>
                    <a:pt x="361" y="629"/>
                    <a:pt x="361" y="629"/>
                  </a:cubicBezTo>
                  <a:cubicBezTo>
                    <a:pt x="361" y="628"/>
                    <a:pt x="361" y="628"/>
                    <a:pt x="362" y="628"/>
                  </a:cubicBezTo>
                  <a:cubicBezTo>
                    <a:pt x="362" y="628"/>
                    <a:pt x="362" y="628"/>
                    <a:pt x="363" y="628"/>
                  </a:cubicBezTo>
                  <a:cubicBezTo>
                    <a:pt x="363" y="627"/>
                    <a:pt x="363" y="627"/>
                    <a:pt x="363" y="626"/>
                  </a:cubicBezTo>
                  <a:cubicBezTo>
                    <a:pt x="363" y="626"/>
                    <a:pt x="363" y="626"/>
                    <a:pt x="363" y="626"/>
                  </a:cubicBezTo>
                  <a:close/>
                  <a:moveTo>
                    <a:pt x="373" y="625"/>
                  </a:moveTo>
                  <a:cubicBezTo>
                    <a:pt x="373" y="625"/>
                    <a:pt x="372" y="626"/>
                    <a:pt x="371" y="626"/>
                  </a:cubicBezTo>
                  <a:cubicBezTo>
                    <a:pt x="371" y="626"/>
                    <a:pt x="370" y="626"/>
                    <a:pt x="369" y="626"/>
                  </a:cubicBezTo>
                  <a:cubicBezTo>
                    <a:pt x="369" y="626"/>
                    <a:pt x="368" y="628"/>
                    <a:pt x="368" y="628"/>
                  </a:cubicBezTo>
                  <a:cubicBezTo>
                    <a:pt x="368" y="628"/>
                    <a:pt x="369" y="628"/>
                    <a:pt x="369" y="628"/>
                  </a:cubicBezTo>
                  <a:cubicBezTo>
                    <a:pt x="370" y="628"/>
                    <a:pt x="370" y="628"/>
                    <a:pt x="370" y="628"/>
                  </a:cubicBezTo>
                  <a:cubicBezTo>
                    <a:pt x="371" y="628"/>
                    <a:pt x="371" y="628"/>
                    <a:pt x="371" y="628"/>
                  </a:cubicBezTo>
                  <a:cubicBezTo>
                    <a:pt x="372" y="627"/>
                    <a:pt x="373" y="627"/>
                    <a:pt x="374" y="626"/>
                  </a:cubicBezTo>
                  <a:cubicBezTo>
                    <a:pt x="374" y="626"/>
                    <a:pt x="374" y="626"/>
                    <a:pt x="374" y="625"/>
                  </a:cubicBezTo>
                  <a:cubicBezTo>
                    <a:pt x="374" y="625"/>
                    <a:pt x="374" y="625"/>
                    <a:pt x="373" y="625"/>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grpSp>
      <p:sp>
        <p:nvSpPr>
          <p:cNvPr id="16" name="TextBox 15">
            <a:extLst>
              <a:ext uri="{FF2B5EF4-FFF2-40B4-BE49-F238E27FC236}">
                <a16:creationId xmlns:a16="http://schemas.microsoft.com/office/drawing/2014/main" id="{4F8DE996-640C-476E-AE08-7FD3FF148E76}"/>
              </a:ext>
            </a:extLst>
          </p:cNvPr>
          <p:cNvSpPr txBox="1"/>
          <p:nvPr/>
        </p:nvSpPr>
        <p:spPr>
          <a:xfrm>
            <a:off x="1764501" y="7315351"/>
            <a:ext cx="814361" cy="430596"/>
          </a:xfrm>
          <a:prstGeom prst="rect">
            <a:avLst/>
          </a:prstGeom>
          <a:noFill/>
        </p:spPr>
        <p:txBody>
          <a:bodyPr wrap="square" lIns="108000" tIns="54000" rIns="108000" bIns="54000" rtlCol="0" anchor="b">
            <a:spAutoFit/>
          </a:bodyPr>
          <a:lstStyle/>
          <a:p>
            <a:r>
              <a:rPr lang="en-US" sz="2000" b="1">
                <a:solidFill>
                  <a:schemeClr val="accent1"/>
                </a:solidFill>
                <a:latin typeface="+mj-lt"/>
              </a:rPr>
              <a:t>60%</a:t>
            </a:r>
            <a:endParaRPr lang="en-US" sz="2000" b="1" dirty="0">
              <a:solidFill>
                <a:schemeClr val="accent1"/>
              </a:solidFill>
              <a:latin typeface="+mj-lt"/>
            </a:endParaRPr>
          </a:p>
        </p:txBody>
      </p:sp>
      <p:grpSp>
        <p:nvGrpSpPr>
          <p:cNvPr id="17" name="Group 16">
            <a:extLst>
              <a:ext uri="{FF2B5EF4-FFF2-40B4-BE49-F238E27FC236}">
                <a16:creationId xmlns:a16="http://schemas.microsoft.com/office/drawing/2014/main" id="{147B47F9-DBCD-42EC-9FF8-B23320D44880}"/>
              </a:ext>
            </a:extLst>
          </p:cNvPr>
          <p:cNvGrpSpPr/>
          <p:nvPr/>
        </p:nvGrpSpPr>
        <p:grpSpPr>
          <a:xfrm>
            <a:off x="2781489" y="7324812"/>
            <a:ext cx="2003871" cy="411674"/>
            <a:chOff x="1054966" y="4296650"/>
            <a:chExt cx="1638430" cy="336598"/>
          </a:xfrm>
        </p:grpSpPr>
        <p:sp>
          <p:nvSpPr>
            <p:cNvPr id="18" name="Freeform 6">
              <a:extLst>
                <a:ext uri="{FF2B5EF4-FFF2-40B4-BE49-F238E27FC236}">
                  <a16:creationId xmlns:a16="http://schemas.microsoft.com/office/drawing/2014/main" id="{42DC2A18-1A14-4D51-9A43-472037938E9D}"/>
                </a:ext>
              </a:extLst>
            </p:cNvPr>
            <p:cNvSpPr>
              <a:spLocks noEditPoints="1"/>
            </p:cNvSpPr>
            <p:nvPr/>
          </p:nvSpPr>
          <p:spPr bwMode="auto">
            <a:xfrm>
              <a:off x="1054966"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19" name="Freeform 6">
              <a:extLst>
                <a:ext uri="{FF2B5EF4-FFF2-40B4-BE49-F238E27FC236}">
                  <a16:creationId xmlns:a16="http://schemas.microsoft.com/office/drawing/2014/main" id="{203B34BB-85D4-45EE-9BAB-6628E2933D3C}"/>
                </a:ext>
              </a:extLst>
            </p:cNvPr>
            <p:cNvSpPr>
              <a:spLocks noEditPoints="1"/>
            </p:cNvSpPr>
            <p:nvPr/>
          </p:nvSpPr>
          <p:spPr bwMode="auto">
            <a:xfrm>
              <a:off x="122228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0" name="Freeform 6">
              <a:extLst>
                <a:ext uri="{FF2B5EF4-FFF2-40B4-BE49-F238E27FC236}">
                  <a16:creationId xmlns:a16="http://schemas.microsoft.com/office/drawing/2014/main" id="{639CA8B0-6DF8-4C7E-81BC-48ABCADE28FA}"/>
                </a:ext>
              </a:extLst>
            </p:cNvPr>
            <p:cNvSpPr>
              <a:spLocks noEditPoints="1"/>
            </p:cNvSpPr>
            <p:nvPr/>
          </p:nvSpPr>
          <p:spPr bwMode="auto">
            <a:xfrm>
              <a:off x="138960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1" name="Freeform 6">
              <a:extLst>
                <a:ext uri="{FF2B5EF4-FFF2-40B4-BE49-F238E27FC236}">
                  <a16:creationId xmlns:a16="http://schemas.microsoft.com/office/drawing/2014/main" id="{50D563D3-E9C6-4FBB-93D0-C59411F16BBB}"/>
                </a:ext>
              </a:extLst>
            </p:cNvPr>
            <p:cNvSpPr>
              <a:spLocks noEditPoints="1"/>
            </p:cNvSpPr>
            <p:nvPr/>
          </p:nvSpPr>
          <p:spPr bwMode="auto">
            <a:xfrm>
              <a:off x="155692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2" name="Freeform 6">
              <a:extLst>
                <a:ext uri="{FF2B5EF4-FFF2-40B4-BE49-F238E27FC236}">
                  <a16:creationId xmlns:a16="http://schemas.microsoft.com/office/drawing/2014/main" id="{886EC988-2B89-475C-832C-5BDA5689A77E}"/>
                </a:ext>
              </a:extLst>
            </p:cNvPr>
            <p:cNvSpPr>
              <a:spLocks noEditPoints="1"/>
            </p:cNvSpPr>
            <p:nvPr/>
          </p:nvSpPr>
          <p:spPr bwMode="auto">
            <a:xfrm>
              <a:off x="172424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3" name="Freeform 6">
              <a:extLst>
                <a:ext uri="{FF2B5EF4-FFF2-40B4-BE49-F238E27FC236}">
                  <a16:creationId xmlns:a16="http://schemas.microsoft.com/office/drawing/2014/main" id="{1F254C04-887B-435B-AD7D-005AB5A0D3D5}"/>
                </a:ext>
              </a:extLst>
            </p:cNvPr>
            <p:cNvSpPr>
              <a:spLocks noEditPoints="1"/>
            </p:cNvSpPr>
            <p:nvPr/>
          </p:nvSpPr>
          <p:spPr bwMode="auto">
            <a:xfrm>
              <a:off x="189156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4" name="Freeform 6">
              <a:extLst>
                <a:ext uri="{FF2B5EF4-FFF2-40B4-BE49-F238E27FC236}">
                  <a16:creationId xmlns:a16="http://schemas.microsoft.com/office/drawing/2014/main" id="{A0744F39-0A9B-4B29-BFEC-D569558B27E6}"/>
                </a:ext>
              </a:extLst>
            </p:cNvPr>
            <p:cNvSpPr>
              <a:spLocks noEditPoints="1"/>
            </p:cNvSpPr>
            <p:nvPr/>
          </p:nvSpPr>
          <p:spPr bwMode="auto">
            <a:xfrm>
              <a:off x="205888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5" name="Freeform 6">
              <a:extLst>
                <a:ext uri="{FF2B5EF4-FFF2-40B4-BE49-F238E27FC236}">
                  <a16:creationId xmlns:a16="http://schemas.microsoft.com/office/drawing/2014/main" id="{D5AA636C-F238-4D88-9163-1658DF266FD8}"/>
                </a:ext>
              </a:extLst>
            </p:cNvPr>
            <p:cNvSpPr>
              <a:spLocks noEditPoints="1"/>
            </p:cNvSpPr>
            <p:nvPr/>
          </p:nvSpPr>
          <p:spPr bwMode="auto">
            <a:xfrm>
              <a:off x="222620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6" name="Freeform 6">
              <a:extLst>
                <a:ext uri="{FF2B5EF4-FFF2-40B4-BE49-F238E27FC236}">
                  <a16:creationId xmlns:a16="http://schemas.microsoft.com/office/drawing/2014/main" id="{17093D6A-1614-4F56-946B-1E4D0A5680C7}"/>
                </a:ext>
              </a:extLst>
            </p:cNvPr>
            <p:cNvSpPr>
              <a:spLocks noEditPoints="1"/>
            </p:cNvSpPr>
            <p:nvPr/>
          </p:nvSpPr>
          <p:spPr bwMode="auto">
            <a:xfrm>
              <a:off x="239352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7" name="Freeform 6">
              <a:extLst>
                <a:ext uri="{FF2B5EF4-FFF2-40B4-BE49-F238E27FC236}">
                  <a16:creationId xmlns:a16="http://schemas.microsoft.com/office/drawing/2014/main" id="{C1FCB5E0-E4B7-4A4D-B378-45ECD065799F}"/>
                </a:ext>
              </a:extLst>
            </p:cNvPr>
            <p:cNvSpPr>
              <a:spLocks noEditPoints="1"/>
            </p:cNvSpPr>
            <p:nvPr/>
          </p:nvSpPr>
          <p:spPr bwMode="auto">
            <a:xfrm>
              <a:off x="2560850"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grpSp>
      <p:sp>
        <p:nvSpPr>
          <p:cNvPr id="28" name="TextBox 27">
            <a:extLst>
              <a:ext uri="{FF2B5EF4-FFF2-40B4-BE49-F238E27FC236}">
                <a16:creationId xmlns:a16="http://schemas.microsoft.com/office/drawing/2014/main" id="{FBC12E94-1AF2-4D70-B82F-C1F055D5F559}"/>
              </a:ext>
            </a:extLst>
          </p:cNvPr>
          <p:cNvSpPr txBox="1"/>
          <p:nvPr/>
        </p:nvSpPr>
        <p:spPr>
          <a:xfrm>
            <a:off x="1764501" y="7965766"/>
            <a:ext cx="814361" cy="430596"/>
          </a:xfrm>
          <a:prstGeom prst="rect">
            <a:avLst/>
          </a:prstGeom>
          <a:noFill/>
        </p:spPr>
        <p:txBody>
          <a:bodyPr wrap="square" lIns="108000" tIns="54000" rIns="108000" bIns="54000" rtlCol="0" anchor="b">
            <a:spAutoFit/>
          </a:bodyPr>
          <a:lstStyle/>
          <a:p>
            <a:r>
              <a:rPr lang="en-US" sz="2000" b="1">
                <a:solidFill>
                  <a:schemeClr val="accent2"/>
                </a:solidFill>
                <a:latin typeface="+mj-lt"/>
              </a:rPr>
              <a:t>80%</a:t>
            </a:r>
            <a:endParaRPr lang="en-US" sz="2000" b="1" dirty="0">
              <a:solidFill>
                <a:schemeClr val="accent2"/>
              </a:solidFill>
              <a:latin typeface="+mj-lt"/>
            </a:endParaRPr>
          </a:p>
        </p:txBody>
      </p:sp>
      <p:grpSp>
        <p:nvGrpSpPr>
          <p:cNvPr id="29" name="Group 28">
            <a:extLst>
              <a:ext uri="{FF2B5EF4-FFF2-40B4-BE49-F238E27FC236}">
                <a16:creationId xmlns:a16="http://schemas.microsoft.com/office/drawing/2014/main" id="{B3EB6292-E5CD-4B63-AA3D-D89B40251D7D}"/>
              </a:ext>
            </a:extLst>
          </p:cNvPr>
          <p:cNvGrpSpPr/>
          <p:nvPr/>
        </p:nvGrpSpPr>
        <p:grpSpPr>
          <a:xfrm>
            <a:off x="2781488" y="7975380"/>
            <a:ext cx="1989397" cy="411368"/>
            <a:chOff x="1054966" y="5231785"/>
            <a:chExt cx="1626595" cy="336348"/>
          </a:xfrm>
        </p:grpSpPr>
        <p:sp>
          <p:nvSpPr>
            <p:cNvPr id="30" name="Freeform 5">
              <a:extLst>
                <a:ext uri="{FF2B5EF4-FFF2-40B4-BE49-F238E27FC236}">
                  <a16:creationId xmlns:a16="http://schemas.microsoft.com/office/drawing/2014/main" id="{DA5265AF-102E-4EE4-9177-4CF7976B33EC}"/>
                </a:ext>
              </a:extLst>
            </p:cNvPr>
            <p:cNvSpPr>
              <a:spLocks noEditPoints="1"/>
            </p:cNvSpPr>
            <p:nvPr/>
          </p:nvSpPr>
          <p:spPr bwMode="auto">
            <a:xfrm>
              <a:off x="1054966"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1" name="Freeform 5">
              <a:extLst>
                <a:ext uri="{FF2B5EF4-FFF2-40B4-BE49-F238E27FC236}">
                  <a16:creationId xmlns:a16="http://schemas.microsoft.com/office/drawing/2014/main" id="{A95EFCF2-2926-471C-AA3A-CC77FE1E2162}"/>
                </a:ext>
              </a:extLst>
            </p:cNvPr>
            <p:cNvSpPr>
              <a:spLocks noEditPoints="1"/>
            </p:cNvSpPr>
            <p:nvPr/>
          </p:nvSpPr>
          <p:spPr bwMode="auto">
            <a:xfrm>
              <a:off x="1222287"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2" name="Freeform 5">
              <a:extLst>
                <a:ext uri="{FF2B5EF4-FFF2-40B4-BE49-F238E27FC236}">
                  <a16:creationId xmlns:a16="http://schemas.microsoft.com/office/drawing/2014/main" id="{DB1BFB8B-72B2-45ED-8010-4EA73688BC30}"/>
                </a:ext>
              </a:extLst>
            </p:cNvPr>
            <p:cNvSpPr>
              <a:spLocks noEditPoints="1"/>
            </p:cNvSpPr>
            <p:nvPr/>
          </p:nvSpPr>
          <p:spPr bwMode="auto">
            <a:xfrm>
              <a:off x="1389607"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3" name="Freeform 5">
              <a:extLst>
                <a:ext uri="{FF2B5EF4-FFF2-40B4-BE49-F238E27FC236}">
                  <a16:creationId xmlns:a16="http://schemas.microsoft.com/office/drawing/2014/main" id="{27B92884-2554-4EE0-BA46-1CEE9179E463}"/>
                </a:ext>
              </a:extLst>
            </p:cNvPr>
            <p:cNvSpPr>
              <a:spLocks noEditPoints="1"/>
            </p:cNvSpPr>
            <p:nvPr/>
          </p:nvSpPr>
          <p:spPr bwMode="auto">
            <a:xfrm>
              <a:off x="155692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4" name="Freeform 5">
              <a:extLst>
                <a:ext uri="{FF2B5EF4-FFF2-40B4-BE49-F238E27FC236}">
                  <a16:creationId xmlns:a16="http://schemas.microsoft.com/office/drawing/2014/main" id="{0268388D-D19C-47C6-856A-CEA8EA6ADF49}"/>
                </a:ext>
              </a:extLst>
            </p:cNvPr>
            <p:cNvSpPr>
              <a:spLocks noEditPoints="1"/>
            </p:cNvSpPr>
            <p:nvPr/>
          </p:nvSpPr>
          <p:spPr bwMode="auto">
            <a:xfrm>
              <a:off x="172424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5" name="Freeform 5">
              <a:extLst>
                <a:ext uri="{FF2B5EF4-FFF2-40B4-BE49-F238E27FC236}">
                  <a16:creationId xmlns:a16="http://schemas.microsoft.com/office/drawing/2014/main" id="{A78EF878-CD16-420D-9C72-FBA59BAFB2B7}"/>
                </a:ext>
              </a:extLst>
            </p:cNvPr>
            <p:cNvSpPr>
              <a:spLocks noEditPoints="1"/>
            </p:cNvSpPr>
            <p:nvPr/>
          </p:nvSpPr>
          <p:spPr bwMode="auto">
            <a:xfrm>
              <a:off x="189156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6" name="Freeform 5">
              <a:extLst>
                <a:ext uri="{FF2B5EF4-FFF2-40B4-BE49-F238E27FC236}">
                  <a16:creationId xmlns:a16="http://schemas.microsoft.com/office/drawing/2014/main" id="{9CD2BCED-75AD-4592-ACDA-0F4B12BDEA6D}"/>
                </a:ext>
              </a:extLst>
            </p:cNvPr>
            <p:cNvSpPr>
              <a:spLocks noEditPoints="1"/>
            </p:cNvSpPr>
            <p:nvPr/>
          </p:nvSpPr>
          <p:spPr bwMode="auto">
            <a:xfrm>
              <a:off x="205888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7" name="Freeform 5">
              <a:extLst>
                <a:ext uri="{FF2B5EF4-FFF2-40B4-BE49-F238E27FC236}">
                  <a16:creationId xmlns:a16="http://schemas.microsoft.com/office/drawing/2014/main" id="{A05A7282-4083-450B-802B-FF4399600B9A}"/>
                </a:ext>
              </a:extLst>
            </p:cNvPr>
            <p:cNvSpPr>
              <a:spLocks noEditPoints="1"/>
            </p:cNvSpPr>
            <p:nvPr/>
          </p:nvSpPr>
          <p:spPr bwMode="auto">
            <a:xfrm>
              <a:off x="222620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8" name="Freeform 5">
              <a:extLst>
                <a:ext uri="{FF2B5EF4-FFF2-40B4-BE49-F238E27FC236}">
                  <a16:creationId xmlns:a16="http://schemas.microsoft.com/office/drawing/2014/main" id="{7260A2C0-B208-47EF-B3A0-DE1A2056FB8A}"/>
                </a:ext>
              </a:extLst>
            </p:cNvPr>
            <p:cNvSpPr>
              <a:spLocks noEditPoints="1"/>
            </p:cNvSpPr>
            <p:nvPr/>
          </p:nvSpPr>
          <p:spPr bwMode="auto">
            <a:xfrm>
              <a:off x="239352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9" name="Freeform 5">
              <a:extLst>
                <a:ext uri="{FF2B5EF4-FFF2-40B4-BE49-F238E27FC236}">
                  <a16:creationId xmlns:a16="http://schemas.microsoft.com/office/drawing/2014/main" id="{2B515493-16E3-46F2-B2CF-159F4F537171}"/>
                </a:ext>
              </a:extLst>
            </p:cNvPr>
            <p:cNvSpPr>
              <a:spLocks noEditPoints="1"/>
            </p:cNvSpPr>
            <p:nvPr/>
          </p:nvSpPr>
          <p:spPr bwMode="auto">
            <a:xfrm>
              <a:off x="2560850"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sz="4000"/>
            </a:p>
          </p:txBody>
        </p:sp>
      </p:grpSp>
      <p:sp>
        <p:nvSpPr>
          <p:cNvPr id="40" name="Rectangle 3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5FBC30-4D50-4751-A3C8-E3F09149F501}"/>
              </a:ext>
            </a:extLst>
          </p:cNvPr>
          <p:cNvSpPr/>
          <p:nvPr/>
        </p:nvSpPr>
        <p:spPr>
          <a:xfrm>
            <a:off x="1762815" y="4212440"/>
            <a:ext cx="4262410" cy="2547877"/>
          </a:xfrm>
          <a:prstGeom prst="rect">
            <a:avLst/>
          </a:prstGeom>
        </p:spPr>
        <p:txBody>
          <a:bodyPr wrap="square">
            <a:spAutoFit/>
          </a:bodyPr>
          <a:lstStyle/>
          <a:p>
            <a:pPr>
              <a:lnSpc>
                <a:spcPct val="13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Sales analysis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05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50">
                <a:solidFill>
                  <a:schemeClr val="bg1">
                    <a:lumMod val="65000"/>
                  </a:schemeClr>
                </a:solidFill>
                <a:ea typeface="Lato Light" panose="020F0502020204030203" pitchFamily="34" charset="0"/>
                <a:cs typeface="Lato Light" panose="020F0502020204030203" pitchFamily="34" charset="0"/>
              </a:rPr>
              <a:t>. </a:t>
            </a:r>
            <a:r>
              <a:rPr lang="es-ES" altLang="zh-CN" sz="105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05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50">
                <a:solidFill>
                  <a:schemeClr val="bg1">
                    <a:lumMod val="65000"/>
                  </a:schemeClr>
                </a:solidFill>
                <a:ea typeface="Lato Light" panose="020F0502020204030203" pitchFamily="34" charset="0"/>
                <a:cs typeface="Lato Light" panose="020F0502020204030203" pitchFamily="34" charset="0"/>
              </a:rPr>
              <a:t>. </a:t>
            </a:r>
            <a:r>
              <a:rPr lang="es-ES" altLang="zh-CN" sz="105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p>
        </p:txBody>
      </p:sp>
      <p:grpSp>
        <p:nvGrpSpPr>
          <p:cNvPr id="41" name="Group 40">
            <a:extLst>
              <a:ext uri="{FF2B5EF4-FFF2-40B4-BE49-F238E27FC236}">
                <a16:creationId xmlns:a16="http://schemas.microsoft.com/office/drawing/2014/main" id="{EA8A16E2-54BC-4E02-9741-F55A1D520EC2}"/>
              </a:ext>
            </a:extLst>
          </p:cNvPr>
          <p:cNvGrpSpPr/>
          <p:nvPr/>
        </p:nvGrpSpPr>
        <p:grpSpPr>
          <a:xfrm>
            <a:off x="6777881" y="4675061"/>
            <a:ext cx="1927800" cy="1927800"/>
            <a:chOff x="6777881" y="4675061"/>
            <a:chExt cx="1927800" cy="1927800"/>
          </a:xfrm>
        </p:grpSpPr>
        <p:sp>
          <p:nvSpPr>
            <p:cNvPr id="42" name="Oval 41">
              <a:extLst>
                <a:ext uri="{FF2B5EF4-FFF2-40B4-BE49-F238E27FC236}">
                  <a16:creationId xmlns:a16="http://schemas.microsoft.com/office/drawing/2014/main" id="{54691E23-818A-4D75-9C7F-A741E39A820E}"/>
                </a:ext>
              </a:extLst>
            </p:cNvPr>
            <p:cNvSpPr>
              <a:spLocks noChangeAspect="1"/>
            </p:cNvSpPr>
            <p:nvPr/>
          </p:nvSpPr>
          <p:spPr>
            <a:xfrm>
              <a:off x="6777881" y="4675061"/>
              <a:ext cx="1927800" cy="19278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TextBox 376">
              <a:extLst>
                <a:ext uri="{FF2B5EF4-FFF2-40B4-BE49-F238E27FC236}">
                  <a16:creationId xmlns:a16="http://schemas.microsoft.com/office/drawing/2014/main" id="{D9A119A3-D608-4A72-ACCF-EF05EB2A298D}"/>
                </a:ext>
              </a:extLst>
            </p:cNvPr>
            <p:cNvSpPr txBox="1"/>
            <p:nvPr/>
          </p:nvSpPr>
          <p:spPr>
            <a:xfrm>
              <a:off x="7177053" y="5300407"/>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7.9M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North America</a:t>
              </a:r>
            </a:p>
          </p:txBody>
        </p:sp>
      </p:grpSp>
      <p:grpSp>
        <p:nvGrpSpPr>
          <p:cNvPr id="44" name="Group 43">
            <a:extLst>
              <a:ext uri="{FF2B5EF4-FFF2-40B4-BE49-F238E27FC236}">
                <a16:creationId xmlns:a16="http://schemas.microsoft.com/office/drawing/2014/main" id="{C1BB1661-0B16-46AC-8D22-5F4CB7CA6CBE}"/>
              </a:ext>
            </a:extLst>
          </p:cNvPr>
          <p:cNvGrpSpPr/>
          <p:nvPr/>
        </p:nvGrpSpPr>
        <p:grpSpPr>
          <a:xfrm>
            <a:off x="9171708" y="6932951"/>
            <a:ext cx="1231200" cy="1231200"/>
            <a:chOff x="9171708" y="6932951"/>
            <a:chExt cx="1231200" cy="1231200"/>
          </a:xfrm>
        </p:grpSpPr>
        <p:sp>
          <p:nvSpPr>
            <p:cNvPr id="45" name="Oval 44">
              <a:extLst>
                <a:ext uri="{FF2B5EF4-FFF2-40B4-BE49-F238E27FC236}">
                  <a16:creationId xmlns:a16="http://schemas.microsoft.com/office/drawing/2014/main" id="{549A8291-C87E-4935-8B7D-BBF2213AE052}"/>
                </a:ext>
              </a:extLst>
            </p:cNvPr>
            <p:cNvSpPr>
              <a:spLocks noChangeAspect="1"/>
            </p:cNvSpPr>
            <p:nvPr/>
          </p:nvSpPr>
          <p:spPr>
            <a:xfrm>
              <a:off x="9171708" y="6932951"/>
              <a:ext cx="1231200" cy="12312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6" name="TextBox 376">
              <a:extLst>
                <a:ext uri="{FF2B5EF4-FFF2-40B4-BE49-F238E27FC236}">
                  <a16:creationId xmlns:a16="http://schemas.microsoft.com/office/drawing/2014/main" id="{F4551F78-F8AA-4EBF-A659-B692349964A0}"/>
                </a:ext>
              </a:extLst>
            </p:cNvPr>
            <p:cNvSpPr txBox="1"/>
            <p:nvPr/>
          </p:nvSpPr>
          <p:spPr>
            <a:xfrm>
              <a:off x="9222580" y="7209997"/>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1.8M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South America</a:t>
              </a:r>
            </a:p>
          </p:txBody>
        </p:sp>
      </p:grpSp>
      <p:grpSp>
        <p:nvGrpSpPr>
          <p:cNvPr id="47" name="Group 46">
            <a:extLst>
              <a:ext uri="{FF2B5EF4-FFF2-40B4-BE49-F238E27FC236}">
                <a16:creationId xmlns:a16="http://schemas.microsoft.com/office/drawing/2014/main" id="{99B1CEA4-3263-4D62-8F8A-10108BCF7AAE}"/>
              </a:ext>
            </a:extLst>
          </p:cNvPr>
          <p:cNvGrpSpPr/>
          <p:nvPr/>
        </p:nvGrpSpPr>
        <p:grpSpPr>
          <a:xfrm>
            <a:off x="13535624" y="4622772"/>
            <a:ext cx="1398600" cy="1398600"/>
            <a:chOff x="13535624" y="4622772"/>
            <a:chExt cx="1398600" cy="1398600"/>
          </a:xfrm>
        </p:grpSpPr>
        <p:sp>
          <p:nvSpPr>
            <p:cNvPr id="48" name="Oval 47">
              <a:extLst>
                <a:ext uri="{FF2B5EF4-FFF2-40B4-BE49-F238E27FC236}">
                  <a16:creationId xmlns:a16="http://schemas.microsoft.com/office/drawing/2014/main" id="{523804FE-7E8F-4D18-B13A-BFDE6DC9ABCD}"/>
                </a:ext>
              </a:extLst>
            </p:cNvPr>
            <p:cNvSpPr>
              <a:spLocks noChangeAspect="1"/>
            </p:cNvSpPr>
            <p:nvPr/>
          </p:nvSpPr>
          <p:spPr>
            <a:xfrm>
              <a:off x="13535624" y="4622772"/>
              <a:ext cx="1398600" cy="13986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TextBox 376">
              <a:extLst>
                <a:ext uri="{FF2B5EF4-FFF2-40B4-BE49-F238E27FC236}">
                  <a16:creationId xmlns:a16="http://schemas.microsoft.com/office/drawing/2014/main" id="{EA4F7FED-01DF-4494-BF34-0CA9D67241A3}"/>
                </a:ext>
              </a:extLst>
            </p:cNvPr>
            <p:cNvSpPr txBox="1"/>
            <p:nvPr/>
          </p:nvSpPr>
          <p:spPr>
            <a:xfrm>
              <a:off x="13670196" y="4983518"/>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5.3M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Asian</a:t>
              </a:r>
            </a:p>
          </p:txBody>
        </p:sp>
      </p:grpSp>
      <p:grpSp>
        <p:nvGrpSpPr>
          <p:cNvPr id="50" name="Group 49">
            <a:extLst>
              <a:ext uri="{FF2B5EF4-FFF2-40B4-BE49-F238E27FC236}">
                <a16:creationId xmlns:a16="http://schemas.microsoft.com/office/drawing/2014/main" id="{FD7B4828-AB87-449D-9277-D39529AF8F94}"/>
              </a:ext>
            </a:extLst>
          </p:cNvPr>
          <p:cNvGrpSpPr/>
          <p:nvPr/>
        </p:nvGrpSpPr>
        <p:grpSpPr>
          <a:xfrm>
            <a:off x="10642022" y="3981155"/>
            <a:ext cx="1463400" cy="1463400"/>
            <a:chOff x="10642022" y="3981155"/>
            <a:chExt cx="1463400" cy="1463400"/>
          </a:xfrm>
        </p:grpSpPr>
        <p:sp>
          <p:nvSpPr>
            <p:cNvPr id="51" name="Oval 50">
              <a:extLst>
                <a:ext uri="{FF2B5EF4-FFF2-40B4-BE49-F238E27FC236}">
                  <a16:creationId xmlns:a16="http://schemas.microsoft.com/office/drawing/2014/main" id="{6D6C8ECE-B96E-4CA8-8B1D-1A00DFC86C59}"/>
                </a:ext>
              </a:extLst>
            </p:cNvPr>
            <p:cNvSpPr>
              <a:spLocks noChangeAspect="1"/>
            </p:cNvSpPr>
            <p:nvPr/>
          </p:nvSpPr>
          <p:spPr>
            <a:xfrm>
              <a:off x="10642022" y="3981155"/>
              <a:ext cx="1463400" cy="146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2" name="TextBox 376">
              <a:extLst>
                <a:ext uri="{FF2B5EF4-FFF2-40B4-BE49-F238E27FC236}">
                  <a16:creationId xmlns:a16="http://schemas.microsoft.com/office/drawing/2014/main" id="{FF32A602-6F5C-441F-BB07-1ABB7F4D419A}"/>
                </a:ext>
              </a:extLst>
            </p:cNvPr>
            <p:cNvSpPr txBox="1"/>
            <p:nvPr/>
          </p:nvSpPr>
          <p:spPr>
            <a:xfrm>
              <a:off x="10808994" y="4374301"/>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3.2M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Europe</a:t>
              </a:r>
            </a:p>
          </p:txBody>
        </p:sp>
      </p:grpSp>
      <p:grpSp>
        <p:nvGrpSpPr>
          <p:cNvPr id="53" name="Group 52">
            <a:extLst>
              <a:ext uri="{FF2B5EF4-FFF2-40B4-BE49-F238E27FC236}">
                <a16:creationId xmlns:a16="http://schemas.microsoft.com/office/drawing/2014/main" id="{3FA7CFB6-C0FC-43AF-B941-7BBDBD11AED9}"/>
              </a:ext>
            </a:extLst>
          </p:cNvPr>
          <p:cNvGrpSpPr/>
          <p:nvPr/>
        </p:nvGrpSpPr>
        <p:grpSpPr>
          <a:xfrm>
            <a:off x="15045698" y="7281627"/>
            <a:ext cx="1193400" cy="1193400"/>
            <a:chOff x="15045698" y="7281627"/>
            <a:chExt cx="1193400" cy="1193400"/>
          </a:xfrm>
        </p:grpSpPr>
        <p:sp>
          <p:nvSpPr>
            <p:cNvPr id="54" name="Oval 53">
              <a:extLst>
                <a:ext uri="{FF2B5EF4-FFF2-40B4-BE49-F238E27FC236}">
                  <a16:creationId xmlns:a16="http://schemas.microsoft.com/office/drawing/2014/main" id="{B0FC4979-EC73-4A0B-BD35-4B1CDFBAE61C}"/>
                </a:ext>
              </a:extLst>
            </p:cNvPr>
            <p:cNvSpPr>
              <a:spLocks noChangeAspect="1"/>
            </p:cNvSpPr>
            <p:nvPr/>
          </p:nvSpPr>
          <p:spPr>
            <a:xfrm>
              <a:off x="15045698" y="7281627"/>
              <a:ext cx="1193400" cy="119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5" name="TextBox 376">
              <a:extLst>
                <a:ext uri="{FF2B5EF4-FFF2-40B4-BE49-F238E27FC236}">
                  <a16:creationId xmlns:a16="http://schemas.microsoft.com/office/drawing/2014/main" id="{0B8EA1C5-9F9E-4B28-862E-B2CBADC39041}"/>
                </a:ext>
              </a:extLst>
            </p:cNvPr>
            <p:cNvSpPr txBox="1"/>
            <p:nvPr/>
          </p:nvSpPr>
          <p:spPr>
            <a:xfrm>
              <a:off x="15077670" y="7539773"/>
              <a:ext cx="1129456" cy="677108"/>
            </a:xfrm>
            <a:prstGeom prst="rect">
              <a:avLst/>
            </a:prstGeom>
            <a:noFill/>
          </p:spPr>
          <p:txBody>
            <a:bodyPr wrap="square" rtlCol="0">
              <a:spAutoFit/>
            </a:bodyPr>
            <a:lstStyle/>
            <a:p>
              <a:pPr algn="ctr"/>
              <a:r>
                <a:rPr lang="en-US" altLang="zh-CN" sz="2400" b="1">
                  <a:solidFill>
                    <a:schemeClr val="bg1"/>
                  </a:solidFill>
                  <a:latin typeface="+mj-lt"/>
                  <a:ea typeface="Roboto Black" panose="02000000000000000000" pitchFamily="2" charset="0"/>
                </a:rPr>
                <a:t>4.1M</a:t>
              </a:r>
              <a:endParaRPr lang="en-US" altLang="zh-CN" sz="2800" b="1">
                <a:solidFill>
                  <a:schemeClr val="bg1"/>
                </a:solidFill>
                <a:latin typeface="+mj-lt"/>
                <a:ea typeface="Roboto Black" panose="02000000000000000000" pitchFamily="2" charset="0"/>
              </a:endParaRPr>
            </a:p>
            <a:p>
              <a:pPr algn="ctr">
                <a:spcBef>
                  <a:spcPts val="600"/>
                </a:spcBef>
              </a:pPr>
              <a:r>
                <a:rPr lang="en-US" altLang="zh-CN" sz="900">
                  <a:solidFill>
                    <a:schemeClr val="bg1">
                      <a:alpha val="70000"/>
                    </a:schemeClr>
                  </a:solidFill>
                </a:rPr>
                <a:t>Australia</a:t>
              </a:r>
            </a:p>
          </p:txBody>
        </p:sp>
      </p:grpSp>
      <p:sp>
        <p:nvSpPr>
          <p:cNvPr id="56" name="TextBox 5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6DBD80E-502C-40AE-AFA6-942ED36CAA14}"/>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Market Analysis</a:t>
            </a:r>
          </a:p>
        </p:txBody>
      </p:sp>
    </p:spTree>
    <p:extLst>
      <p:ext uri="{BB962C8B-B14F-4D97-AF65-F5344CB8AC3E}">
        <p14:creationId xmlns:p14="http://schemas.microsoft.com/office/powerpoint/2010/main" val="2577807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6"/>
                                            </p:tgtEl>
                                            <p:attrNameLst>
                                              <p:attrName>style.visibility</p:attrName>
                                            </p:attrNameLst>
                                          </p:cBhvr>
                                          <p:to>
                                            <p:strVal val="visible"/>
                                          </p:to>
                                        </p:set>
                                        <p:anim to="" calcmode="lin" valueType="num">
                                          <p:cBhvr>
                                            <p:cTn id="7" dur="750" fill="hold">
                                              <p:stCondLst>
                                                <p:cond delay="0"/>
                                              </p:stCondLst>
                                            </p:cTn>
                                            <p:tgtEl>
                                              <p:spTgt spid="5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6"/>
                                            </p:tgtEl>
                                          </p:cBhvr>
                                        </p:animEffect>
                                      </p:childTnLst>
                                    </p:cTn>
                                  </p:par>
                                </p:childTnLst>
                              </p:cTn>
                            </p:par>
                            <p:par>
                              <p:cTn id="9" fill="hold">
                                <p:stCondLst>
                                  <p:cond delay="1043"/>
                                </p:stCondLst>
                                <p:childTnLst>
                                  <p:par>
                                    <p:cTn id="10" presetID="2" presetClass="entr" presetSubtype="4" fill="hold" nodeType="afterEffect" p14:presetBounceEnd="59000">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9000">
                                          <p:cBhvr additive="base">
                                            <p:cTn id="12"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293"/>
                                </p:stCondLst>
                                <p:childTnLst>
                                  <p:par>
                                    <p:cTn id="15" presetID="0" presetClass="entr" presetSubtype="0" fill="hold" nodeType="afterEffect">
                                      <p:stCondLst>
                                        <p:cond delay="0"/>
                                      </p:stCondLst>
                                      <p:childTnLst>
                                        <p:set>
                                          <p:cBhvr>
                                            <p:cTn id="16" dur="1000" fill="hold">
                                              <p:stCondLst>
                                                <p:cond delay="0"/>
                                              </p:stCondLst>
                                            </p:cTn>
                                            <p:tgtEl>
                                              <p:spTgt spid="41"/>
                                            </p:tgtEl>
                                            <p:attrNameLst>
                                              <p:attrName>style.visibility</p:attrName>
                                            </p:attrNameLst>
                                          </p:cBhvr>
                                          <p:to>
                                            <p:strVal val="visible"/>
                                          </p:to>
                                        </p:set>
                                        <p:anim to="" calcmode="lin" valueType="num">
                                          <p:cBhvr>
                                            <p:cTn id="17" dur="10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19" presetID="0" presetClass="entr" presetSubtype="0" fill="hold" nodeType="withEffect">
                                      <p:stCondLst>
                                        <p:cond delay="0"/>
                                      </p:stCondLst>
                                      <p:childTnLst>
                                        <p:set>
                                          <p:cBhvr>
                                            <p:cTn id="20" dur="1000" fill="hold">
                                              <p:stCondLst>
                                                <p:cond delay="0"/>
                                              </p:stCondLst>
                                            </p:cTn>
                                            <p:tgtEl>
                                              <p:spTgt spid="50"/>
                                            </p:tgtEl>
                                            <p:attrNameLst>
                                              <p:attrName>style.visibility</p:attrName>
                                            </p:attrNameLst>
                                          </p:cBhvr>
                                          <p:to>
                                            <p:strVal val="visible"/>
                                          </p:to>
                                        </p:set>
                                        <p:anim to="" calcmode="lin" valueType="num">
                                          <p:cBhvr>
                                            <p:cTn id="21" dur="1000" fill="hold">
                                              <p:stCondLst>
                                                <p:cond delay="0"/>
                                              </p:stCondLst>
                                            </p:cTn>
                                            <p:tgtEl>
                                              <p:spTgt spid="50"/>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50"/>
                                            </p:tgtEl>
                                            <p:attrNameLst>
                                              <p:attrName>ppt_w</p:attrName>
                                            </p:attrNameLst>
                                          </p:cBhvr>
                                          <p:tavLst>
                                            <p:tav tm="0" fmla="#ppt_w-#ppt_w*((1.5-1.5*$)^3-(1.5-1.5*$)^2)">
                                              <p:val>
                                                <p:strVal val="0"/>
                                              </p:val>
                                            </p:tav>
                                            <p:tav tm="100000">
                                              <p:val>
                                                <p:strVal val="1"/>
                                              </p:val>
                                            </p:tav>
                                          </p:tavLst>
                                        </p:anim>
                                      </p:childTnLst>
                                    </p:cTn>
                                  </p:par>
                                  <p:par>
                                    <p:cTn id="23" presetID="0" presetClass="entr" presetSubtype="0" fill="hold" nodeType="withEffect">
                                      <p:stCondLst>
                                        <p:cond delay="0"/>
                                      </p:stCondLst>
                                      <p:childTnLst>
                                        <p:set>
                                          <p:cBhvr>
                                            <p:cTn id="24" dur="1000" fill="hold">
                                              <p:stCondLst>
                                                <p:cond delay="0"/>
                                              </p:stCondLst>
                                            </p:cTn>
                                            <p:tgtEl>
                                              <p:spTgt spid="47"/>
                                            </p:tgtEl>
                                            <p:attrNameLst>
                                              <p:attrName>style.visibility</p:attrName>
                                            </p:attrNameLst>
                                          </p:cBhvr>
                                          <p:to>
                                            <p:strVal val="visible"/>
                                          </p:to>
                                        </p:set>
                                        <p:anim to="" calcmode="lin" valueType="num">
                                          <p:cBhvr>
                                            <p:cTn id="25" dur="1000" fill="hold">
                                              <p:stCondLst>
                                                <p:cond delay="0"/>
                                              </p:stCondLst>
                                            </p:cTn>
                                            <p:tgtEl>
                                              <p:spTgt spid="47"/>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47"/>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53"/>
                                            </p:tgtEl>
                                            <p:attrNameLst>
                                              <p:attrName>style.visibility</p:attrName>
                                            </p:attrNameLst>
                                          </p:cBhvr>
                                          <p:to>
                                            <p:strVal val="visible"/>
                                          </p:to>
                                        </p:set>
                                        <p:anim to="" calcmode="lin" valueType="num">
                                          <p:cBhvr>
                                            <p:cTn id="29"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1000" fill="hold">
                                              <p:stCondLst>
                                                <p:cond delay="0"/>
                                              </p:stCondLst>
                                            </p:cTn>
                                            <p:tgtEl>
                                              <p:spTgt spid="44"/>
                                            </p:tgtEl>
                                            <p:attrNameLst>
                                              <p:attrName>style.visibility</p:attrName>
                                            </p:attrNameLst>
                                          </p:cBhvr>
                                          <p:to>
                                            <p:strVal val="visible"/>
                                          </p:to>
                                        </p:set>
                                        <p:anim to="" calcmode="lin" valueType="num">
                                          <p:cBhvr>
                                            <p:cTn id="33" dur="1000" fill="hold">
                                              <p:stCondLst>
                                                <p:cond delay="0"/>
                                              </p:stCondLst>
                                            </p:cTn>
                                            <p:tgtEl>
                                              <p:spTgt spid="44"/>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44"/>
                                            </p:tgtEl>
                                            <p:attrNameLst>
                                              <p:attrName>ppt_w</p:attrName>
                                            </p:attrNameLst>
                                          </p:cBhvr>
                                          <p:tavLst>
                                            <p:tav tm="0" fmla="#ppt_w-#ppt_w*((1.5-1.5*$)^3-(1.5-1.5*$)^2)">
                                              <p:val>
                                                <p:strVal val="0"/>
                                              </p:val>
                                            </p:tav>
                                            <p:tav tm="100000">
                                              <p:val>
                                                <p:strVal val="1"/>
                                              </p:val>
                                            </p:tav>
                                          </p:tavLst>
                                        </p:anim>
                                      </p:childTnLst>
                                    </p:cTn>
                                  </p:par>
                                </p:childTnLst>
                              </p:cTn>
                            </p:par>
                            <p:par>
                              <p:cTn id="35" fill="hold">
                                <p:stCondLst>
                                  <p:cond delay="3293"/>
                                </p:stCondLst>
                                <p:childTnLst>
                                  <p:par>
                                    <p:cTn id="36" presetID="10"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500"/>
                                            <p:tgtEl>
                                              <p:spTgt spid="40"/>
                                            </p:tgtEl>
                                          </p:cBhvr>
                                        </p:animEffect>
                                      </p:childTnLst>
                                    </p:cTn>
                                  </p:par>
                                </p:childTnLst>
                              </p:cTn>
                            </p:par>
                            <p:par>
                              <p:cTn id="39" fill="hold">
                                <p:stCondLst>
                                  <p:cond delay="3793"/>
                                </p:stCondLst>
                                <p:childTnLst>
                                  <p:par>
                                    <p:cTn id="40" presetID="53" presetClass="entr" presetSubtype="16"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par>
                                    <p:cTn id="45" presetID="22" presetClass="entr" presetSubtype="8"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wipe(left)">
                                          <p:cBhvr>
                                            <p:cTn id="47" dur="500"/>
                                            <p:tgtEl>
                                              <p:spTgt spid="17"/>
                                            </p:tgtEl>
                                          </p:cBhvr>
                                        </p:animEffect>
                                      </p:childTnLst>
                                    </p:cTn>
                                  </p:par>
                                </p:childTnLst>
                              </p:cTn>
                            </p:par>
                            <p:par>
                              <p:cTn id="48" fill="hold">
                                <p:stCondLst>
                                  <p:cond delay="4293"/>
                                </p:stCondLst>
                                <p:childTnLst>
                                  <p:par>
                                    <p:cTn id="49" presetID="53" presetClass="entr" presetSubtype="16"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par>
                                    <p:cTn id="54" presetID="22" presetClass="entr" presetSubtype="8"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8" grpId="0"/>
          <p:bldP spid="40" grpId="0"/>
          <p:bldP spid="5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6"/>
                                            </p:tgtEl>
                                            <p:attrNameLst>
                                              <p:attrName>style.visibility</p:attrName>
                                            </p:attrNameLst>
                                          </p:cBhvr>
                                          <p:to>
                                            <p:strVal val="visible"/>
                                          </p:to>
                                        </p:set>
                                        <p:anim to="" calcmode="lin" valueType="num">
                                          <p:cBhvr>
                                            <p:cTn id="7" dur="750" fill="hold">
                                              <p:stCondLst>
                                                <p:cond delay="0"/>
                                              </p:stCondLst>
                                            </p:cTn>
                                            <p:tgtEl>
                                              <p:spTgt spid="5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6"/>
                                            </p:tgtEl>
                                          </p:cBhvr>
                                        </p:animEffect>
                                      </p:childTnLst>
                                    </p:cTn>
                                  </p:par>
                                </p:childTnLst>
                              </p:cTn>
                            </p:par>
                            <p:par>
                              <p:cTn id="9" fill="hold">
                                <p:stCondLst>
                                  <p:cond delay="1043"/>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250" fill="hold"/>
                                            <p:tgtEl>
                                              <p:spTgt spid="2"/>
                                            </p:tgtEl>
                                            <p:attrNameLst>
                                              <p:attrName>ppt_x</p:attrName>
                                            </p:attrNameLst>
                                          </p:cBhvr>
                                          <p:tavLst>
                                            <p:tav tm="0">
                                              <p:val>
                                                <p:strVal val="#ppt_x"/>
                                              </p:val>
                                            </p:tav>
                                            <p:tav tm="100000">
                                              <p:val>
                                                <p:strVal val="#ppt_x"/>
                                              </p:val>
                                            </p:tav>
                                          </p:tavLst>
                                        </p:anim>
                                        <p:anim calcmode="lin" valueType="num">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293"/>
                                </p:stCondLst>
                                <p:childTnLst>
                                  <p:par>
                                    <p:cTn id="15" presetID="0" presetClass="entr" presetSubtype="0" fill="hold" nodeType="afterEffect">
                                      <p:stCondLst>
                                        <p:cond delay="0"/>
                                      </p:stCondLst>
                                      <p:childTnLst>
                                        <p:set>
                                          <p:cBhvr>
                                            <p:cTn id="16" dur="1000" fill="hold">
                                              <p:stCondLst>
                                                <p:cond delay="0"/>
                                              </p:stCondLst>
                                            </p:cTn>
                                            <p:tgtEl>
                                              <p:spTgt spid="41"/>
                                            </p:tgtEl>
                                            <p:attrNameLst>
                                              <p:attrName>style.visibility</p:attrName>
                                            </p:attrNameLst>
                                          </p:cBhvr>
                                          <p:to>
                                            <p:strVal val="visible"/>
                                          </p:to>
                                        </p:set>
                                        <p:anim to="" calcmode="lin" valueType="num">
                                          <p:cBhvr>
                                            <p:cTn id="17" dur="10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19" presetID="0" presetClass="entr" presetSubtype="0" fill="hold" nodeType="withEffect">
                                      <p:stCondLst>
                                        <p:cond delay="0"/>
                                      </p:stCondLst>
                                      <p:childTnLst>
                                        <p:set>
                                          <p:cBhvr>
                                            <p:cTn id="20" dur="1000" fill="hold">
                                              <p:stCondLst>
                                                <p:cond delay="0"/>
                                              </p:stCondLst>
                                            </p:cTn>
                                            <p:tgtEl>
                                              <p:spTgt spid="50"/>
                                            </p:tgtEl>
                                            <p:attrNameLst>
                                              <p:attrName>style.visibility</p:attrName>
                                            </p:attrNameLst>
                                          </p:cBhvr>
                                          <p:to>
                                            <p:strVal val="visible"/>
                                          </p:to>
                                        </p:set>
                                        <p:anim to="" calcmode="lin" valueType="num">
                                          <p:cBhvr>
                                            <p:cTn id="21" dur="1000" fill="hold">
                                              <p:stCondLst>
                                                <p:cond delay="0"/>
                                              </p:stCondLst>
                                            </p:cTn>
                                            <p:tgtEl>
                                              <p:spTgt spid="50"/>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50"/>
                                            </p:tgtEl>
                                            <p:attrNameLst>
                                              <p:attrName>ppt_w</p:attrName>
                                            </p:attrNameLst>
                                          </p:cBhvr>
                                          <p:tavLst>
                                            <p:tav tm="0" fmla="#ppt_w-#ppt_w*((1.5-1.5*$)^3-(1.5-1.5*$)^2)">
                                              <p:val>
                                                <p:strVal val="0"/>
                                              </p:val>
                                            </p:tav>
                                            <p:tav tm="100000">
                                              <p:val>
                                                <p:strVal val="1"/>
                                              </p:val>
                                            </p:tav>
                                          </p:tavLst>
                                        </p:anim>
                                      </p:childTnLst>
                                    </p:cTn>
                                  </p:par>
                                  <p:par>
                                    <p:cTn id="23" presetID="0" presetClass="entr" presetSubtype="0" fill="hold" nodeType="withEffect">
                                      <p:stCondLst>
                                        <p:cond delay="0"/>
                                      </p:stCondLst>
                                      <p:childTnLst>
                                        <p:set>
                                          <p:cBhvr>
                                            <p:cTn id="24" dur="1000" fill="hold">
                                              <p:stCondLst>
                                                <p:cond delay="0"/>
                                              </p:stCondLst>
                                            </p:cTn>
                                            <p:tgtEl>
                                              <p:spTgt spid="47"/>
                                            </p:tgtEl>
                                            <p:attrNameLst>
                                              <p:attrName>style.visibility</p:attrName>
                                            </p:attrNameLst>
                                          </p:cBhvr>
                                          <p:to>
                                            <p:strVal val="visible"/>
                                          </p:to>
                                        </p:set>
                                        <p:anim to="" calcmode="lin" valueType="num">
                                          <p:cBhvr>
                                            <p:cTn id="25" dur="1000" fill="hold">
                                              <p:stCondLst>
                                                <p:cond delay="0"/>
                                              </p:stCondLst>
                                            </p:cTn>
                                            <p:tgtEl>
                                              <p:spTgt spid="47"/>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47"/>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53"/>
                                            </p:tgtEl>
                                            <p:attrNameLst>
                                              <p:attrName>style.visibility</p:attrName>
                                            </p:attrNameLst>
                                          </p:cBhvr>
                                          <p:to>
                                            <p:strVal val="visible"/>
                                          </p:to>
                                        </p:set>
                                        <p:anim to="" calcmode="lin" valueType="num">
                                          <p:cBhvr>
                                            <p:cTn id="29"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1000" fill="hold">
                                              <p:stCondLst>
                                                <p:cond delay="0"/>
                                              </p:stCondLst>
                                            </p:cTn>
                                            <p:tgtEl>
                                              <p:spTgt spid="44"/>
                                            </p:tgtEl>
                                            <p:attrNameLst>
                                              <p:attrName>style.visibility</p:attrName>
                                            </p:attrNameLst>
                                          </p:cBhvr>
                                          <p:to>
                                            <p:strVal val="visible"/>
                                          </p:to>
                                        </p:set>
                                        <p:anim to="" calcmode="lin" valueType="num">
                                          <p:cBhvr>
                                            <p:cTn id="33" dur="1000" fill="hold">
                                              <p:stCondLst>
                                                <p:cond delay="0"/>
                                              </p:stCondLst>
                                            </p:cTn>
                                            <p:tgtEl>
                                              <p:spTgt spid="44"/>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44"/>
                                            </p:tgtEl>
                                            <p:attrNameLst>
                                              <p:attrName>ppt_w</p:attrName>
                                            </p:attrNameLst>
                                          </p:cBhvr>
                                          <p:tavLst>
                                            <p:tav tm="0" fmla="#ppt_w-#ppt_w*((1.5-1.5*$)^3-(1.5-1.5*$)^2)">
                                              <p:val>
                                                <p:strVal val="0"/>
                                              </p:val>
                                            </p:tav>
                                            <p:tav tm="100000">
                                              <p:val>
                                                <p:strVal val="1"/>
                                              </p:val>
                                            </p:tav>
                                          </p:tavLst>
                                        </p:anim>
                                      </p:childTnLst>
                                    </p:cTn>
                                  </p:par>
                                </p:childTnLst>
                              </p:cTn>
                            </p:par>
                            <p:par>
                              <p:cTn id="35" fill="hold">
                                <p:stCondLst>
                                  <p:cond delay="3293"/>
                                </p:stCondLst>
                                <p:childTnLst>
                                  <p:par>
                                    <p:cTn id="36" presetID="10"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500"/>
                                            <p:tgtEl>
                                              <p:spTgt spid="40"/>
                                            </p:tgtEl>
                                          </p:cBhvr>
                                        </p:animEffect>
                                      </p:childTnLst>
                                    </p:cTn>
                                  </p:par>
                                </p:childTnLst>
                              </p:cTn>
                            </p:par>
                            <p:par>
                              <p:cTn id="39" fill="hold">
                                <p:stCondLst>
                                  <p:cond delay="3793"/>
                                </p:stCondLst>
                                <p:childTnLst>
                                  <p:par>
                                    <p:cTn id="40" presetID="53" presetClass="entr" presetSubtype="16"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par>
                                    <p:cTn id="45" presetID="22" presetClass="entr" presetSubtype="8"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wipe(left)">
                                          <p:cBhvr>
                                            <p:cTn id="47" dur="500"/>
                                            <p:tgtEl>
                                              <p:spTgt spid="17"/>
                                            </p:tgtEl>
                                          </p:cBhvr>
                                        </p:animEffect>
                                      </p:childTnLst>
                                    </p:cTn>
                                  </p:par>
                                </p:childTnLst>
                              </p:cTn>
                            </p:par>
                            <p:par>
                              <p:cTn id="48" fill="hold">
                                <p:stCondLst>
                                  <p:cond delay="4293"/>
                                </p:stCondLst>
                                <p:childTnLst>
                                  <p:par>
                                    <p:cTn id="49" presetID="53" presetClass="entr" presetSubtype="16"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par>
                                    <p:cTn id="54" presetID="22" presetClass="entr" presetSubtype="8"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8" grpId="0"/>
          <p:bldP spid="40" grpId="0"/>
          <p:bldP spid="56"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0628B0E-8C54-45EA-93E2-9F8C42CFA07D}"/>
              </a:ext>
            </a:extLst>
          </p:cNvPr>
          <p:cNvSpPr>
            <a:spLocks noGrp="1"/>
          </p:cNvSpPr>
          <p:nvPr>
            <p:ph type="pic" sz="quarter" idx="10"/>
          </p:nvPr>
        </p:nvSpPr>
        <p:spPr/>
      </p:sp>
      <p:pic>
        <p:nvPicPr>
          <p:cNvPr id="2" name="Picture 1" descr="A hand holding a black object&#10;&#10;Description automatically generated">
            <a:extLst>
              <a:ext uri="{FF2B5EF4-FFF2-40B4-BE49-F238E27FC236}">
                <a16:creationId xmlns:a16="http://schemas.microsoft.com/office/drawing/2014/main" id="{4307F531-938F-48A7-82E2-A39A7748BDF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637140" y="-298977"/>
            <a:ext cx="11588705" cy="11588705"/>
          </a:xfrm>
          <a:prstGeom prst="rect">
            <a:avLst/>
          </a:prstGeom>
        </p:spPr>
      </p:pic>
      <p:sp>
        <p:nvSpPr>
          <p:cNvPr id="3" name="TextBox 2">
            <a:extLst>
              <a:ext uri="{FF2B5EF4-FFF2-40B4-BE49-F238E27FC236}">
                <a16:creationId xmlns:a16="http://schemas.microsoft.com/office/drawing/2014/main" id="{DFE1A507-0F7E-4BCC-A527-BF65705B0439}"/>
              </a:ext>
            </a:extLst>
          </p:cNvPr>
          <p:cNvSpPr txBox="1"/>
          <p:nvPr/>
        </p:nvSpPr>
        <p:spPr>
          <a:xfrm>
            <a:off x="1237268" y="2285947"/>
            <a:ext cx="5437852" cy="1754326"/>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0"/>
              </a:spcBef>
              <a:spcAft>
                <a:spcPts val="0"/>
              </a:spcAft>
              <a:defRPr/>
            </a:pPr>
            <a:r>
              <a:rPr lang="en-US" altLang="zh-CN" sz="5400" spc="0">
                <a:solidFill>
                  <a:schemeClr val="tx1">
                    <a:lumMod val="85000"/>
                    <a:lumOff val="15000"/>
                  </a:schemeClr>
                </a:solidFill>
                <a:latin typeface="Montserrat Alternates ExtraBold" panose="00000900000000000000" pitchFamily="50" charset="0"/>
              </a:rPr>
              <a:t>Smartphone Mockup</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95A26D-2189-4739-BC86-388672DE92C3}"/>
              </a:ext>
            </a:extLst>
          </p:cNvPr>
          <p:cNvSpPr/>
          <p:nvPr/>
        </p:nvSpPr>
        <p:spPr>
          <a:xfrm>
            <a:off x="1231871" y="4976178"/>
            <a:ext cx="7261889" cy="2429127"/>
          </a:xfrm>
          <a:prstGeom prst="rect">
            <a:avLst/>
          </a:prstGeom>
        </p:spPr>
        <p:txBody>
          <a:bodyPr wrap="square">
            <a:spAutoFit/>
          </a:bodyPr>
          <a:lstStyle/>
          <a:p>
            <a:pPr eaLnBrk="1" fontAlgn="auto" hangingPunct="1">
              <a:lnSpc>
                <a:spcPct val="150000"/>
              </a:lnSpc>
              <a:spcBef>
                <a:spcPts val="1200"/>
              </a:spcBef>
              <a:spcAft>
                <a:spcPts val="0"/>
              </a:spcAft>
              <a:defRPr/>
            </a:pPr>
            <a:r>
              <a:rPr lang="es-ES" altLang="zh-CN" sz="1200">
                <a:solidFill>
                  <a:schemeClr val="bg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a:p>
            <a:pPr eaLnBrk="1" fontAlgn="auto" hangingPunct="1">
              <a:lnSpc>
                <a:spcPct val="150000"/>
              </a:lnSpc>
              <a:spcBef>
                <a:spcPts val="1200"/>
              </a:spcBef>
              <a:spcAft>
                <a:spcPts val="0"/>
              </a:spcAft>
              <a:defRPr/>
            </a:pPr>
            <a:r>
              <a:rPr lang="es-ES" altLang="zh-CN" sz="1200">
                <a:solidFill>
                  <a:schemeClr val="bg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a:t>
            </a:r>
          </a:p>
        </p:txBody>
      </p:sp>
      <p:sp>
        <p:nvSpPr>
          <p:cNvPr id="5" name="TextBox 4">
            <a:extLst>
              <a:ext uri="{FF2B5EF4-FFF2-40B4-BE49-F238E27FC236}">
                <a16:creationId xmlns:a16="http://schemas.microsoft.com/office/drawing/2014/main" id="{407F68BA-9D8B-43A1-98DD-4276F8E75316}"/>
              </a:ext>
            </a:extLst>
          </p:cNvPr>
          <p:cNvSpPr txBox="1"/>
          <p:nvPr/>
        </p:nvSpPr>
        <p:spPr>
          <a:xfrm>
            <a:off x="1245206" y="7713663"/>
            <a:ext cx="2009775" cy="846386"/>
          </a:xfrm>
          <a:prstGeom prst="rect">
            <a:avLst/>
          </a:prstGeom>
          <a:noFill/>
          <a:ln>
            <a:noFill/>
          </a:ln>
        </p:spPr>
        <p:txBody>
          <a:bodyPr>
            <a:spAutoFit/>
          </a:bodyPr>
          <a:lstStyle/>
          <a:p>
            <a:pPr eaLnBrk="1" fontAlgn="auto" hangingPunct="1">
              <a:spcBef>
                <a:spcPts val="0"/>
              </a:spcBef>
              <a:spcAft>
                <a:spcPts val="0"/>
              </a:spcAft>
              <a:defRPr/>
            </a:pPr>
            <a:r>
              <a:rPr lang="en-US" altLang="zh-CN" sz="3200">
                <a:solidFill>
                  <a:schemeClr val="tx1">
                    <a:lumMod val="85000"/>
                    <a:lumOff val="15000"/>
                  </a:schemeClr>
                </a:solidFill>
                <a:latin typeface="+mj-lt"/>
                <a:ea typeface="方正大标宋简体" panose="02010601030101010101" pitchFamily="2" charset="-122"/>
              </a:rPr>
              <a:t>3.24K</a:t>
            </a:r>
            <a:endParaRPr lang="en-US" altLang="zh-CN" sz="3200" dirty="0">
              <a:solidFill>
                <a:schemeClr val="tx1">
                  <a:lumMod val="85000"/>
                  <a:lumOff val="15000"/>
                </a:schemeClr>
              </a:solidFill>
              <a:latin typeface="+mj-lt"/>
              <a:ea typeface="方正大标宋简体" panose="02010601030101010101" pitchFamily="2" charset="-122"/>
            </a:endParaRPr>
          </a:p>
          <a:p>
            <a:pPr eaLnBrk="1" fontAlgn="auto" hangingPunct="1">
              <a:spcBef>
                <a:spcPts val="600"/>
              </a:spcBef>
              <a:spcAft>
                <a:spcPts val="0"/>
              </a:spcAft>
              <a:defRPr/>
            </a:pPr>
            <a:r>
              <a:rPr lang="es-ES" altLang="zh-CN" sz="1200">
                <a:solidFill>
                  <a:schemeClr val="bg1">
                    <a:lumMod val="65000"/>
                  </a:schemeClr>
                </a:solidFill>
                <a:latin typeface="+mn-lt"/>
                <a:ea typeface="Lato Light" panose="020F0502020204030203" pitchFamily="34" charset="0"/>
                <a:cs typeface="Lato Light" panose="020F0502020204030203" pitchFamily="34" charset="0"/>
              </a:rPr>
              <a:t>Complated projects</a:t>
            </a:r>
            <a:endParaRPr lang="zh-CN" altLang="en-US" sz="1200" dirty="0">
              <a:solidFill>
                <a:schemeClr val="bg1">
                  <a:lumMod val="65000"/>
                </a:schemeClr>
              </a:solidFill>
              <a:latin typeface="+mn-lt"/>
            </a:endParaRPr>
          </a:p>
        </p:txBody>
      </p:sp>
      <p:sp>
        <p:nvSpPr>
          <p:cNvPr id="6" name="TextBox 5">
            <a:extLst>
              <a:ext uri="{FF2B5EF4-FFF2-40B4-BE49-F238E27FC236}">
                <a16:creationId xmlns:a16="http://schemas.microsoft.com/office/drawing/2014/main" id="{A16643E6-2DB9-4928-9BBE-B97A13DF4BBB}"/>
              </a:ext>
            </a:extLst>
          </p:cNvPr>
          <p:cNvSpPr txBox="1"/>
          <p:nvPr/>
        </p:nvSpPr>
        <p:spPr>
          <a:xfrm>
            <a:off x="3310543" y="7713663"/>
            <a:ext cx="2011363" cy="846386"/>
          </a:xfrm>
          <a:prstGeom prst="rect">
            <a:avLst/>
          </a:prstGeom>
          <a:noFill/>
          <a:ln>
            <a:noFill/>
          </a:ln>
        </p:spPr>
        <p:txBody>
          <a:bodyPr>
            <a:spAutoFit/>
          </a:bodyPr>
          <a:lstStyle/>
          <a:p>
            <a:pPr eaLnBrk="1" fontAlgn="auto" hangingPunct="1">
              <a:spcBef>
                <a:spcPts val="0"/>
              </a:spcBef>
              <a:spcAft>
                <a:spcPts val="0"/>
              </a:spcAft>
              <a:defRPr/>
            </a:pPr>
            <a:r>
              <a:rPr lang="en-US" altLang="zh-CN" sz="3200">
                <a:solidFill>
                  <a:schemeClr val="tx1">
                    <a:lumMod val="85000"/>
                    <a:lumOff val="15000"/>
                  </a:schemeClr>
                </a:solidFill>
                <a:latin typeface="+mj-lt"/>
                <a:ea typeface="方正大标宋简体" panose="02010601030101010101" pitchFamily="2" charset="-122"/>
              </a:rPr>
              <a:t>98%</a:t>
            </a:r>
            <a:endParaRPr lang="en-US" altLang="zh-CN" sz="3200" dirty="0">
              <a:solidFill>
                <a:schemeClr val="tx1">
                  <a:lumMod val="85000"/>
                  <a:lumOff val="15000"/>
                </a:schemeClr>
              </a:solidFill>
              <a:latin typeface="+mj-lt"/>
              <a:ea typeface="方正大标宋简体" panose="02010601030101010101" pitchFamily="2" charset="-122"/>
            </a:endParaRPr>
          </a:p>
          <a:p>
            <a:pPr eaLnBrk="1" fontAlgn="auto" hangingPunct="1">
              <a:spcBef>
                <a:spcPts val="600"/>
              </a:spcBef>
              <a:spcAft>
                <a:spcPts val="0"/>
              </a:spcAft>
              <a:defRPr/>
            </a:pPr>
            <a:r>
              <a:rPr lang="es-ES" altLang="zh-CN" sz="1200">
                <a:solidFill>
                  <a:schemeClr val="bg1">
                    <a:lumMod val="65000"/>
                  </a:schemeClr>
                </a:solidFill>
                <a:latin typeface="+mn-lt"/>
                <a:ea typeface="Lato Light" panose="020F0502020204030203" pitchFamily="34" charset="0"/>
                <a:cs typeface="Lato Light" panose="020F0502020204030203" pitchFamily="34" charset="0"/>
              </a:rPr>
              <a:t>Customer good reviews</a:t>
            </a:r>
            <a:endParaRPr lang="zh-CN" altLang="en-US" sz="1200" dirty="0">
              <a:solidFill>
                <a:schemeClr val="bg1">
                  <a:lumMod val="65000"/>
                </a:schemeClr>
              </a:solidFill>
              <a:latin typeface="+mn-lt"/>
            </a:endParaRPr>
          </a:p>
        </p:txBody>
      </p:sp>
      <p:pic>
        <p:nvPicPr>
          <p:cNvPr id="8" name="Picture 7">
            <a:extLst>
              <a:ext uri="{FF2B5EF4-FFF2-40B4-BE49-F238E27FC236}">
                <a16:creationId xmlns:a16="http://schemas.microsoft.com/office/drawing/2014/main" id="{4755AE22-14BA-4973-B34E-95734776C9A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37140" y="-298977"/>
            <a:ext cx="11588705" cy="11588705"/>
          </a:xfrm>
          <a:prstGeom prst="rect">
            <a:avLst/>
          </a:prstGeom>
        </p:spPr>
      </p:pic>
    </p:spTree>
    <p:extLst>
      <p:ext uri="{BB962C8B-B14F-4D97-AF65-F5344CB8AC3E}">
        <p14:creationId xmlns:p14="http://schemas.microsoft.com/office/powerpoint/2010/main" val="21040827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childTnLst>
                          </p:cTn>
                        </p:par>
                        <p:par>
                          <p:cTn id="22" fill="hold">
                            <p:stCondLst>
                              <p:cond delay="2588"/>
                            </p:stCondLst>
                            <p:childTnLst>
                              <p:par>
                                <p:cTn id="23" presetID="10"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88"/>
                            </p:stCondLst>
                            <p:childTnLst>
                              <p:par>
                                <p:cTn id="27" presetID="0" presetClass="entr" presetSubtype="0" fill="hold" grpId="0" nodeType="afterEffect">
                                  <p:stCondLst>
                                    <p:cond delay="0"/>
                                  </p:stCondLst>
                                  <p:childTnLst>
                                    <p:set>
                                      <p:cBhvr>
                                        <p:cTn id="28" dur="1000" fill="hold">
                                          <p:stCondLst>
                                            <p:cond delay="0"/>
                                          </p:stCondLst>
                                        </p:cTn>
                                        <p:tgtEl>
                                          <p:spTgt spid="5"/>
                                        </p:tgtEl>
                                        <p:attrNameLst>
                                          <p:attrName>style.visibility</p:attrName>
                                        </p:attrNameLst>
                                      </p:cBhvr>
                                      <p:to>
                                        <p:strVal val="visible"/>
                                      </p:to>
                                    </p:set>
                                    <p:anim to="" calcmode="lin" valueType="num">
                                      <p:cBhvr>
                                        <p:cTn id="29" dur="10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30" dur="10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1" dur="10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par>
                                <p:cTn id="32" presetID="0" presetClass="entr" presetSubtype="0" fill="hold" grpId="0" nodeType="withEffect">
                                  <p:stCondLst>
                                    <p:cond delay="100"/>
                                  </p:stCondLst>
                                  <p:childTnLst>
                                    <p:set>
                                      <p:cBhvr>
                                        <p:cTn id="33" dur="1000" fill="hold">
                                          <p:stCondLst>
                                            <p:cond delay="0"/>
                                          </p:stCondLst>
                                        </p:cTn>
                                        <p:tgtEl>
                                          <p:spTgt spid="6"/>
                                        </p:tgtEl>
                                        <p:attrNameLst>
                                          <p:attrName>style.visibility</p:attrName>
                                        </p:attrNameLst>
                                      </p:cBhvr>
                                      <p:to>
                                        <p:strVal val="visible"/>
                                      </p:to>
                                    </p:set>
                                    <p:anim to="" calcmode="lin" valueType="num">
                                      <p:cBhvr>
                                        <p:cTn id="34" dur="10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35" dur="10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6" dur="10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E59ED9-EF1B-4018-80FD-29E65F46A07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833035" y="3065272"/>
            <a:ext cx="7608754" cy="4881086"/>
          </a:xfrm>
          <a:prstGeom prst="rect">
            <a:avLst/>
          </a:prstGeom>
        </p:spPr>
      </p:pic>
      <p:pic>
        <p:nvPicPr>
          <p:cNvPr id="3" name="Picture 2">
            <a:extLst>
              <a:ext uri="{FF2B5EF4-FFF2-40B4-BE49-F238E27FC236}">
                <a16:creationId xmlns:a16="http://schemas.microsoft.com/office/drawing/2014/main" id="{4962B991-0DB0-4BAE-BF8D-BDD2963F56B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3651" y="3065272"/>
            <a:ext cx="7608754" cy="4881086"/>
          </a:xfrm>
          <a:prstGeom prst="rect">
            <a:avLst/>
          </a:prstGeom>
        </p:spPr>
      </p:pic>
      <p:sp>
        <p:nvSpPr>
          <p:cNvPr id="12" name="Picture Placeholder 11">
            <a:extLst>
              <a:ext uri="{FF2B5EF4-FFF2-40B4-BE49-F238E27FC236}">
                <a16:creationId xmlns:a16="http://schemas.microsoft.com/office/drawing/2014/main" id="{C4E11E4D-9BA9-455D-A0BC-A70C0018329A}"/>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1197B3D5-51DD-4EC3-A0C8-406E597046F2}"/>
              </a:ext>
            </a:extLst>
          </p:cNvPr>
          <p:cNvSpPr>
            <a:spLocks noGrp="1"/>
          </p:cNvSpPr>
          <p:nvPr>
            <p:ph type="pic" sz="quarter" idx="11"/>
          </p:nvPr>
        </p:nvSpPr>
        <p:spPr/>
      </p:sp>
      <p:pic>
        <p:nvPicPr>
          <p:cNvPr id="6" name="Picture 5">
            <a:extLst>
              <a:ext uri="{FF2B5EF4-FFF2-40B4-BE49-F238E27FC236}">
                <a16:creationId xmlns:a16="http://schemas.microsoft.com/office/drawing/2014/main" id="{CE3A1732-7266-4C7F-84DB-B3B0F4AED35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3419" y="2465508"/>
            <a:ext cx="9478602" cy="6080613"/>
          </a:xfrm>
          <a:prstGeom prst="rect">
            <a:avLst/>
          </a:prstGeom>
        </p:spPr>
      </p:pic>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77D851C-9D61-413D-9298-5A6FF884FB0B}"/>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Notebook Mockup</a:t>
            </a:r>
          </a:p>
        </p:txBody>
      </p:sp>
      <p:sp>
        <p:nvSpPr>
          <p:cNvPr id="10" name="Picture Placeholder 9">
            <a:extLst>
              <a:ext uri="{FF2B5EF4-FFF2-40B4-BE49-F238E27FC236}">
                <a16:creationId xmlns:a16="http://schemas.microsoft.com/office/drawing/2014/main" id="{59C1032F-3D97-4F8A-8364-6A93F9636686}"/>
              </a:ext>
            </a:extLst>
          </p:cNvPr>
          <p:cNvSpPr>
            <a:spLocks noGrp="1"/>
          </p:cNvSpPr>
          <p:nvPr>
            <p:ph type="pic" sz="quarter" idx="10"/>
          </p:nvPr>
        </p:nvSpPr>
        <p:spPr/>
      </p:sp>
      <p:sp>
        <p:nvSpPr>
          <p:cNvPr id="1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105412B-3ED5-4E19-9FED-9D2739614762}"/>
              </a:ext>
            </a:extLst>
          </p:cNvPr>
          <p:cNvSpPr/>
          <p:nvPr/>
        </p:nvSpPr>
        <p:spPr>
          <a:xfrm>
            <a:off x="2914650" y="8346830"/>
            <a:ext cx="12458700" cy="61324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1166841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043"/>
                            </p:stCondLst>
                            <p:childTnLst>
                              <p:par>
                                <p:cTn id="10" presetID="2" presetClass="entr" presetSubtype="4" decel="10000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ppt_x"/>
                                          </p:val>
                                        </p:tav>
                                        <p:tav tm="100000">
                                          <p:val>
                                            <p:strVal val="#ppt_x"/>
                                          </p:val>
                                        </p:tav>
                                      </p:tavLst>
                                    </p:anim>
                                    <p:anim calcmode="lin" valueType="num">
                                      <p:cBhvr additive="base">
                                        <p:cTn id="13" dur="10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0-#ppt_w/2"/>
                                          </p:val>
                                        </p:tav>
                                        <p:tav tm="100000">
                                          <p:val>
                                            <p:strVal val="#ppt_x"/>
                                          </p:val>
                                        </p:tav>
                                      </p:tavLst>
                                    </p:anim>
                                    <p:anim calcmode="lin" valueType="num">
                                      <p:cBhvr additive="base">
                                        <p:cTn id="17" dur="1000" fill="hold"/>
                                        <p:tgtEl>
                                          <p:spTgt spid="3"/>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1000" fill="hold"/>
                                        <p:tgtEl>
                                          <p:spTgt spid="2"/>
                                        </p:tgtEl>
                                        <p:attrNameLst>
                                          <p:attrName>ppt_x</p:attrName>
                                        </p:attrNameLst>
                                      </p:cBhvr>
                                      <p:tavLst>
                                        <p:tav tm="0">
                                          <p:val>
                                            <p:strVal val="1+#ppt_w/2"/>
                                          </p:val>
                                        </p:tav>
                                        <p:tav tm="100000">
                                          <p:val>
                                            <p:strVal val="#ppt_x"/>
                                          </p:val>
                                        </p:tav>
                                      </p:tavLst>
                                    </p:anim>
                                    <p:anim calcmode="lin" valueType="num">
                                      <p:cBhvr additive="base">
                                        <p:cTn id="21" dur="1000" fill="hold"/>
                                        <p:tgtEl>
                                          <p:spTgt spid="2"/>
                                        </p:tgtEl>
                                        <p:attrNameLst>
                                          <p:attrName>ppt_y</p:attrName>
                                        </p:attrNameLst>
                                      </p:cBhvr>
                                      <p:tavLst>
                                        <p:tav tm="0">
                                          <p:val>
                                            <p:strVal val="#ppt_y"/>
                                          </p:val>
                                        </p:tav>
                                        <p:tav tm="100000">
                                          <p:val>
                                            <p:strVal val="#ppt_y"/>
                                          </p:val>
                                        </p:tav>
                                      </p:tavLst>
                                    </p:anim>
                                  </p:childTnLst>
                                </p:cTn>
                              </p:par>
                            </p:childTnLst>
                          </p:cTn>
                        </p:par>
                        <p:par>
                          <p:cTn id="22" fill="hold">
                            <p:stCondLst>
                              <p:cond delay="2043"/>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543"/>
                            </p:stCondLst>
                            <p:childTnLst>
                              <p:par>
                                <p:cTn id="33" presetID="10"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E83A62F-90EF-462C-AE7E-31D6AC88C5CD}"/>
              </a:ext>
            </a:extLst>
          </p:cNvPr>
          <p:cNvSpPr>
            <a:spLocks noGrp="1"/>
          </p:cNvSpPr>
          <p:nvPr>
            <p:ph type="pic" sz="quarter" idx="10"/>
          </p:nvPr>
        </p:nvSpPr>
        <p:spPr/>
      </p:sp>
      <p:sp>
        <p:nvSpPr>
          <p:cNvPr id="10" name="Freeform: Shape 9">
            <a:extLst>
              <a:ext uri="{FF2B5EF4-FFF2-40B4-BE49-F238E27FC236}">
                <a16:creationId xmlns:a16="http://schemas.microsoft.com/office/drawing/2014/main" id="{8AC780E7-DF4F-450E-9B1D-1471E3CC4881}"/>
              </a:ext>
            </a:extLst>
          </p:cNvPr>
          <p:cNvSpPr/>
          <p:nvPr/>
        </p:nvSpPr>
        <p:spPr>
          <a:xfrm>
            <a:off x="6432884" y="2638452"/>
            <a:ext cx="5422232" cy="5385232"/>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F316299-5774-437F-AB6C-9C004A48FDB9}"/>
              </a:ext>
            </a:extLst>
          </p:cNvPr>
          <p:cNvSpPr txBox="1"/>
          <p:nvPr/>
        </p:nvSpPr>
        <p:spPr>
          <a:xfrm flipH="1">
            <a:off x="1031631" y="4543335"/>
            <a:ext cx="16224738" cy="1200329"/>
          </a:xfrm>
          <a:prstGeom prst="rect">
            <a:avLst/>
          </a:prstGeom>
          <a:noFill/>
        </p:spPr>
        <p:txBody>
          <a:bodyPr wrap="square" rtlCol="0">
            <a:spAutoFit/>
          </a:bodyPr>
          <a:lstStyle/>
          <a:p>
            <a:pPr algn="ctr">
              <a:spcBef>
                <a:spcPts val="1200"/>
              </a:spcBef>
            </a:pPr>
            <a:r>
              <a:rPr lang="en-US" altLang="zh-CN" sz="7200">
                <a:solidFill>
                  <a:schemeClr val="bg1"/>
                </a:solidFill>
                <a:latin typeface="Montserrat Alternates ExtraBold" panose="00000900000000000000" pitchFamily="50" charset="0"/>
                <a:ea typeface="Dongle" pitchFamily="2" charset="-127"/>
                <a:cs typeface="Poppins Black" panose="00000A00000000000000" pitchFamily="50" charset="0"/>
              </a:rPr>
              <a:t>Thanks for Watching!</a:t>
            </a:r>
            <a:endParaRPr lang="en-US" altLang="zh-CN" sz="28700" dirty="0">
              <a:solidFill>
                <a:schemeClr val="bg1"/>
              </a:solidFill>
              <a:latin typeface="Montserrat Alternates ExtraBold" panose="00000900000000000000" pitchFamily="50" charset="0"/>
              <a:ea typeface="Dongle" pitchFamily="2" charset="-127"/>
              <a:cs typeface="Poppins Black" panose="00000A00000000000000" pitchFamily="50" charset="0"/>
            </a:endParaRPr>
          </a:p>
        </p:txBody>
      </p:sp>
      <p:sp>
        <p:nvSpPr>
          <p:cNvPr id="5" name="TextBox 4">
            <a:extLst>
              <a:ext uri="{FF2B5EF4-FFF2-40B4-BE49-F238E27FC236}">
                <a16:creationId xmlns:a16="http://schemas.microsoft.com/office/drawing/2014/main" id="{FCABC874-DB30-45F3-9550-629D080EFF21}"/>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solidFill>
                  <a:schemeClr val="bg1"/>
                </a:solidFill>
                <a:latin typeface="+mn-lt"/>
              </a:rPr>
              <a:t>BUSINESS PLAN</a:t>
            </a:r>
            <a:endParaRPr lang="en-US" sz="1100" spc="300">
              <a:solidFill>
                <a:schemeClr val="bg1"/>
              </a:solidFill>
              <a:latin typeface="+mn-lt"/>
            </a:endParaRPr>
          </a:p>
        </p:txBody>
      </p:sp>
      <p:grpSp>
        <p:nvGrpSpPr>
          <p:cNvPr id="6" name="组合 13">
            <a:extLst>
              <a:ext uri="{FF2B5EF4-FFF2-40B4-BE49-F238E27FC236}">
                <a16:creationId xmlns:a16="http://schemas.microsoft.com/office/drawing/2014/main" id="{BCD3B796-EF91-421A-ACD3-07AF73C95216}"/>
              </a:ext>
            </a:extLst>
          </p:cNvPr>
          <p:cNvGrpSpPr/>
          <p:nvPr/>
        </p:nvGrpSpPr>
        <p:grpSpPr>
          <a:xfrm>
            <a:off x="1333500" y="782677"/>
            <a:ext cx="849269" cy="224171"/>
            <a:chOff x="6353586" y="4480561"/>
            <a:chExt cx="5023074" cy="1325880"/>
          </a:xfrm>
          <a:solidFill>
            <a:schemeClr val="bg1"/>
          </a:solidFill>
        </p:grpSpPr>
        <p:sp>
          <p:nvSpPr>
            <p:cNvPr id="7" name="任意多边形: 形状 25">
              <a:extLst>
                <a:ext uri="{FF2B5EF4-FFF2-40B4-BE49-F238E27FC236}">
                  <a16:creationId xmlns:a16="http://schemas.microsoft.com/office/drawing/2014/main" id="{D374E977-9097-4281-81E8-2CDC5FAE7CF4}"/>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11" name="组合 11">
              <a:extLst>
                <a:ext uri="{FF2B5EF4-FFF2-40B4-BE49-F238E27FC236}">
                  <a16:creationId xmlns:a16="http://schemas.microsoft.com/office/drawing/2014/main" id="{B3ED3225-0EB5-4790-A1FA-18A76E135BFF}"/>
                </a:ext>
              </a:extLst>
            </p:cNvPr>
            <p:cNvGrpSpPr/>
            <p:nvPr/>
          </p:nvGrpSpPr>
          <p:grpSpPr>
            <a:xfrm>
              <a:off x="8043056" y="4702687"/>
              <a:ext cx="3333604" cy="881628"/>
              <a:chOff x="8083550" y="5731848"/>
              <a:chExt cx="2120900" cy="560908"/>
            </a:xfrm>
            <a:grpFill/>
          </p:grpSpPr>
          <p:sp>
            <p:nvSpPr>
              <p:cNvPr id="12" name="任意多边形: 形状 14">
                <a:extLst>
                  <a:ext uri="{FF2B5EF4-FFF2-40B4-BE49-F238E27FC236}">
                    <a16:creationId xmlns:a16="http://schemas.microsoft.com/office/drawing/2014/main" id="{A4098852-516F-4682-9C38-3CB31D807830}"/>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27">
                <a:extLst>
                  <a:ext uri="{FF2B5EF4-FFF2-40B4-BE49-F238E27FC236}">
                    <a16:creationId xmlns:a16="http://schemas.microsoft.com/office/drawing/2014/main" id="{A2A5CB1E-8967-4F6E-8245-38D8BD9F0DE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4" name="Rectangle 2">
            <a:extLst>
              <a:ext uri="{FF2B5EF4-FFF2-40B4-BE49-F238E27FC236}">
                <a16:creationId xmlns:a16="http://schemas.microsoft.com/office/drawing/2014/main" id="{C61995C2-0DB8-4EC0-B79B-D34B6D6052A2}"/>
              </a:ext>
            </a:extLst>
          </p:cNvPr>
          <p:cNvSpPr>
            <a:spLocks noChangeArrowheads="1"/>
          </p:cNvSpPr>
          <p:nvPr/>
        </p:nvSpPr>
        <p:spPr bwMode="auto">
          <a:xfrm>
            <a:off x="7261861" y="9165166"/>
            <a:ext cx="3764280" cy="484663"/>
          </a:xfrm>
          <a:prstGeom prst="rect">
            <a:avLst/>
          </a:prstGeom>
          <a:noFill/>
          <a:ln>
            <a:noFill/>
          </a:ln>
          <a:effectLst/>
        </p:spPr>
        <p:txBody>
          <a:bodyPr vert="horz" wrap="square" lIns="0" tIns="133308" rIns="0" bIns="133308" numCol="1" anchor="ctr" anchorCtr="0" compatLnSpc="1">
            <a:prstTxWarp prst="textNoShape">
              <a:avLst/>
            </a:prstTxWarp>
            <a:spAutoFit/>
          </a:bodyPr>
          <a:lstStyle/>
          <a:p>
            <a:pPr marL="0" marR="0" lvl="0" indent="0" algn="ctr" defTabSz="914400" rtl="0" eaLnBrk="0" fontAlgn="base" latinLnBrk="0" hangingPunct="0">
              <a:spcBef>
                <a:spcPct val="0"/>
              </a:spcBef>
              <a:spcAft>
                <a:spcPct val="0"/>
              </a:spcAft>
              <a:buClrTx/>
              <a:buSzTx/>
              <a:buFontTx/>
              <a:buNone/>
              <a:tabLst/>
            </a:pPr>
            <a:r>
              <a:rPr lang="en-US" altLang="zh-CN" sz="1400" spc="300">
                <a:solidFill>
                  <a:schemeClr val="bg1"/>
                </a:solidFill>
              </a:rPr>
              <a:t>MSLIDES.COM</a:t>
            </a:r>
            <a:endParaRPr lang="zh-CN" altLang="zh-CN" sz="1400" spc="300">
              <a:solidFill>
                <a:schemeClr val="bg1"/>
              </a:solidFill>
            </a:endParaRPr>
          </a:p>
        </p:txBody>
      </p:sp>
    </p:spTree>
    <p:extLst>
      <p:ext uri="{BB962C8B-B14F-4D97-AF65-F5344CB8AC3E}">
        <p14:creationId xmlns:p14="http://schemas.microsoft.com/office/powerpoint/2010/main" val="246657636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0"/>
                                        </p:tgtEl>
                                        <p:attrNameLst>
                                          <p:attrName>style.visibility</p:attrName>
                                        </p:attrNameLst>
                                      </p:cBhvr>
                                      <p:to>
                                        <p:strVal val="visible"/>
                                      </p:to>
                                    </p:set>
                                    <p:anim to="" calcmode="lin" valueType="num">
                                      <p:cBhvr>
                                        <p:cTn id="7"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8"/>
                                        </p:tgtEl>
                                        <p:attrNameLst>
                                          <p:attrName>style.visibility</p:attrName>
                                        </p:attrNameLst>
                                      </p:cBhvr>
                                      <p:to>
                                        <p:strVal val="visible"/>
                                      </p:to>
                                    </p:set>
                                    <p:anim to="" calcmode="lin" valueType="num">
                                      <p:cBhvr>
                                        <p:cTn id="11"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8"/>
                                        </p:tgtEl>
                                      </p:cBhvr>
                                    </p:animEffect>
                                  </p:childTnLst>
                                </p:cTn>
                              </p:par>
                              <p:par>
                                <p:cTn id="13" presetID="2" presetClass="entr" presetSubtype="4"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ppt_x"/>
                                          </p:val>
                                        </p:tav>
                                        <p:tav tm="100000">
                                          <p:val>
                                            <p:strVal val="#ppt_x"/>
                                          </p:val>
                                        </p:tav>
                                      </p:tavLst>
                                    </p:anim>
                                    <p:anim calcmode="lin" valueType="num">
                                      <p:cBhvr additive="base">
                                        <p:cTn id="16"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p:bldP spid="1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80763"/>
            <a:ext cx="7946232" cy="461665"/>
          </a:xfrm>
          <a:prstGeom prst="rect">
            <a:avLst/>
          </a:prstGeom>
          <a:noFill/>
        </p:spPr>
        <p:txBody>
          <a:bodyPr wrap="square" rtlCol="0">
            <a:spAutoFit/>
          </a:bodyPr>
          <a:lstStyle/>
          <a:p>
            <a:pPr algn="ctr"/>
            <a:r>
              <a:rPr lang="en-US" altLang="zh-CN" sz="2400" dirty="0">
                <a:solidFill>
                  <a:schemeClr val="tx1">
                    <a:lumMod val="75000"/>
                    <a:lumOff val="25000"/>
                  </a:schemeClr>
                </a:solidFill>
                <a:latin typeface="Montserrat Alternates Medium" panose="00000600000000000000" pitchFamily="50" charset="0"/>
                <a:ea typeface="Lato Black" panose="020F0502020204030203" pitchFamily="34" charset="0"/>
                <a:cs typeface="Lato Black" panose="020F0502020204030203" pitchFamily="34" charset="0"/>
              </a:rPr>
              <a:t>General</a:t>
            </a:r>
            <a:endParaRPr lang="zh-CN" altLang="en-US" sz="2400" dirty="0">
              <a:solidFill>
                <a:schemeClr val="tx1">
                  <a:lumMod val="75000"/>
                  <a:lumOff val="25000"/>
                </a:schemeClr>
              </a:solidFill>
              <a:latin typeface="Montserrat Alternates Medium" panose="00000600000000000000" pitchFamily="50"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333335"/>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Electronics</a:t>
            </a:r>
            <a:endParaRPr lang="zh-CN" altLang="en-US" sz="2400" dirty="0">
              <a:latin typeface="Montserrat Alternates Medium" panose="00000600000000000000" pitchFamily="50"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32466235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0010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E-commerce</a:t>
            </a:r>
            <a:endParaRPr lang="zh-CN" altLang="en-US" sz="2400" dirty="0">
              <a:latin typeface="Montserrat Alternates Medium" panose="00000600000000000000" pitchFamily="50"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289983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Web</a:t>
            </a:r>
            <a:endParaRPr lang="zh-CN" altLang="en-US" sz="2400" dirty="0">
              <a:latin typeface="Montserrat Alternates Medium" panose="00000600000000000000" pitchFamily="50"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5960464"/>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Location</a:t>
            </a:r>
            <a:endParaRPr lang="zh-CN" altLang="en-US" sz="2400" dirty="0">
              <a:latin typeface="Montserrat Alternates Medium" panose="00000600000000000000" pitchFamily="50"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392638"/>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Arrows</a:t>
            </a:r>
            <a:endParaRPr lang="zh-CN" altLang="en-US" sz="2400" dirty="0">
              <a:latin typeface="Montserrat Alternates Medium" panose="00000600000000000000" pitchFamily="50"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4461782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01</a:t>
            </a:r>
          </a:p>
        </p:txBody>
      </p:sp>
      <p:sp>
        <p:nvSpPr>
          <p:cNvPr id="4" name="TextBox 3">
            <a:extLst>
              <a:ext uri="{FF2B5EF4-FFF2-40B4-BE49-F238E27FC236}">
                <a16:creationId xmlns:a16="http://schemas.microsoft.com/office/drawing/2014/main" id="{27D239C4-016B-45CC-8742-81054CEA2CE5}"/>
              </a:ext>
            </a:extLst>
          </p:cNvPr>
          <p:cNvSpPr txBox="1"/>
          <p:nvPr/>
        </p:nvSpPr>
        <p:spPr>
          <a:xfrm>
            <a:off x="6400800" y="4814518"/>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Business Overview</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394690591"/>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88"/>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5725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Weather</a:t>
            </a:r>
            <a:endParaRPr lang="zh-CN" altLang="en-US" sz="2400" dirty="0">
              <a:latin typeface="Montserrat Alternates Medium" panose="00000600000000000000" pitchFamily="50"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93412"/>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Miscellaneous</a:t>
            </a:r>
            <a:endParaRPr lang="zh-CN" altLang="en-US" sz="2400" dirty="0">
              <a:latin typeface="Montserrat Alternates Medium" panose="00000600000000000000" pitchFamily="50"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84270538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1B9986B-8527-43F6-9F1A-744574B98769}"/>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2" name="Group 1">
            <a:extLst>
              <a:ext uri="{FF2B5EF4-FFF2-40B4-BE49-F238E27FC236}">
                <a16:creationId xmlns:a16="http://schemas.microsoft.com/office/drawing/2014/main" id="{BED416D3-C6C3-416E-8358-C6A7CBB88309}"/>
              </a:ext>
            </a:extLst>
          </p:cNvPr>
          <p:cNvGrpSpPr/>
          <p:nvPr/>
        </p:nvGrpSpPr>
        <p:grpSpPr>
          <a:xfrm>
            <a:off x="3703899" y="3497606"/>
            <a:ext cx="10880202" cy="3291789"/>
            <a:chOff x="3703899" y="4203879"/>
            <a:chExt cx="10880202" cy="3291789"/>
          </a:xfrm>
        </p:grpSpPr>
        <p:sp>
          <p:nvSpPr>
            <p:cNvPr id="6" name="Rectangle 5">
              <a:extLst>
                <a:ext uri="{FF2B5EF4-FFF2-40B4-BE49-F238E27FC236}">
                  <a16:creationId xmlns:a16="http://schemas.microsoft.com/office/drawing/2014/main" id="{9FCEF297-014F-4632-A987-0DC035FE4477}"/>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MONTSERRAT ALTERNATES </a:t>
              </a:r>
            </a:p>
            <a:p>
              <a:pPr algn="ctr">
                <a:spcBef>
                  <a:spcPts val="1200"/>
                </a:spcBef>
              </a:pPr>
              <a:r>
                <a:rPr lang="en-US" altLang="zh-CN" sz="1600">
                  <a:solidFill>
                    <a:schemeClr val="bg1">
                      <a:lumMod val="50000"/>
                    </a:schemeClr>
                  </a:solidFill>
                </a:rPr>
                <a:t>https://www.fontsquirrel.com/fonts/montserrat</a:t>
              </a:r>
            </a:p>
          </p:txBody>
        </p:sp>
        <p:sp>
          <p:nvSpPr>
            <p:cNvPr id="7" name="TextBox 6">
              <a:extLst>
                <a:ext uri="{FF2B5EF4-FFF2-40B4-BE49-F238E27FC236}">
                  <a16:creationId xmlns:a16="http://schemas.microsoft.com/office/drawing/2014/main" id="{ED8FD11D-BC07-40E6-A8FB-AC776CFB620F}"/>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0">
                        <a:schemeClr val="accent1"/>
                      </a:gs>
                      <a:gs pos="100000">
                        <a:schemeClr val="accent6"/>
                      </a:gs>
                    </a:gsLst>
                    <a:lin ang="8100000" scaled="1"/>
                  </a:gradFill>
                  <a:latin typeface="Montserrat Alternates ExtraBold" panose="00000900000000000000" pitchFamily="50" charset="0"/>
                </a:rPr>
                <a:t>Aa</a:t>
              </a:r>
              <a:r>
                <a:rPr lang="en-US" altLang="zh-CN" sz="13800">
                  <a:gradFill>
                    <a:gsLst>
                      <a:gs pos="0">
                        <a:schemeClr val="accent1"/>
                      </a:gs>
                      <a:gs pos="100000">
                        <a:schemeClr val="accent6"/>
                      </a:gs>
                    </a:gsLst>
                    <a:lin ang="8100000" scaled="1"/>
                  </a:gradFill>
                  <a:latin typeface="Montserrat Black" panose="00000A00000000000000" pitchFamily="50" charset="0"/>
                </a:rPr>
                <a:t> </a:t>
              </a:r>
              <a:r>
                <a:rPr lang="en-US" altLang="zh-CN" sz="13800">
                  <a:gradFill>
                    <a:gsLst>
                      <a:gs pos="0">
                        <a:schemeClr val="accent1"/>
                      </a:gs>
                      <a:gs pos="100000">
                        <a:schemeClr val="accent6"/>
                      </a:gs>
                    </a:gsLst>
                    <a:lin ang="8100000" scaled="1"/>
                  </a:gradFill>
                  <a:latin typeface="+mj-lt"/>
                </a:rPr>
                <a:t>Bb </a:t>
              </a:r>
              <a:r>
                <a:rPr lang="en-US" altLang="zh-CN" sz="13800">
                  <a:gradFill>
                    <a:gsLst>
                      <a:gs pos="0">
                        <a:schemeClr val="accent1"/>
                      </a:gs>
                      <a:gs pos="100000">
                        <a:schemeClr val="accent6"/>
                      </a:gs>
                    </a:gsLst>
                    <a:lin ang="8100000" scaled="1"/>
                  </a:gradFill>
                </a:rPr>
                <a:t>Cc</a:t>
              </a:r>
              <a:endParaRPr lang="zh-CN" altLang="en-US" sz="13800">
                <a:gradFill>
                  <a:gsLst>
                    <a:gs pos="0">
                      <a:schemeClr val="accent1"/>
                    </a:gs>
                    <a:gs pos="100000">
                      <a:schemeClr val="accent6"/>
                    </a:gs>
                  </a:gsLst>
                  <a:lin ang="8100000" scaled="1"/>
                </a:gradFill>
              </a:endParaRPr>
            </a:p>
          </p:txBody>
        </p:sp>
      </p:grpSp>
    </p:spTree>
    <p:extLst>
      <p:ext uri="{BB962C8B-B14F-4D97-AF65-F5344CB8AC3E}">
        <p14:creationId xmlns:p14="http://schemas.microsoft.com/office/powerpoint/2010/main" val="513827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1EC6C3D7-F454-43E1-AE7B-60D68ACE313F}"/>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a:gsLst>
                    <a:gs pos="0">
                      <a:schemeClr val="accent1"/>
                    </a:gs>
                    <a:gs pos="100000">
                      <a:schemeClr val="accent6"/>
                    </a:gs>
                  </a:gsLst>
                  <a:lin ang="8100000" scaled="1"/>
                </a:gradFill>
                <a:latin typeface="Montserrat Alternates ExtraBold" panose="00000900000000000000" pitchFamily="50" charset="0"/>
              </a:rPr>
              <a:t>NOT to be sold as is or modified!</a:t>
            </a:r>
          </a:p>
        </p:txBody>
      </p:sp>
      <p:sp>
        <p:nvSpPr>
          <p:cNvPr id="15" name="TextBox 14">
            <a:extLst>
              <a:ext uri="{FF2B5EF4-FFF2-40B4-BE49-F238E27FC236}">
                <a16:creationId xmlns:a16="http://schemas.microsoft.com/office/drawing/2014/main" id="{03D636EA-762E-48F9-B6A0-040B077B640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20" name="TextBox 19">
            <a:extLst>
              <a:ext uri="{FF2B5EF4-FFF2-40B4-BE49-F238E27FC236}">
                <a16:creationId xmlns:a16="http://schemas.microsoft.com/office/drawing/2014/main" id="{C8D802E4-1CC0-4994-B874-457767E18DD2}"/>
              </a:ext>
            </a:extLst>
          </p:cNvPr>
          <p:cNvSpPr txBox="1"/>
          <p:nvPr/>
        </p:nvSpPr>
        <p:spPr>
          <a:xfrm>
            <a:off x="4315968" y="3818686"/>
            <a:ext cx="9656064" cy="1222899"/>
          </a:xfrm>
          <a:prstGeom prst="rect">
            <a:avLst/>
          </a:prstGeom>
          <a:noFill/>
        </p:spPr>
        <p:txBody>
          <a:bodyPr wrap="square" rtlCol="0">
            <a:spAutoFit/>
          </a:bodyPr>
          <a:lstStyle/>
          <a:p>
            <a:pPr algn="ctr">
              <a:lnSpc>
                <a:spcPct val="120000"/>
              </a:lnSpc>
            </a:pPr>
            <a:r>
              <a:rPr lang="en-US" sz="3200">
                <a:latin typeface="Montserrat Alternates ExtraBold" panose="00000900000000000000" pitchFamily="50" charset="0"/>
              </a:rPr>
              <a:t>Free </a:t>
            </a:r>
            <a:r>
              <a:rPr lang="en-US" altLang="zh-CN" sz="3200">
                <a:latin typeface="Montserrat Alternates ExtraBold" panose="00000900000000000000" pitchFamily="50" charset="0"/>
              </a:rPr>
              <a:t>PowerPoint Templates and Google Slides Themes</a:t>
            </a:r>
            <a:r>
              <a:rPr lang="en-US" sz="3200">
                <a:latin typeface="Montserrat Alternates ExtraBold" panose="00000900000000000000" pitchFamily="50" charset="0"/>
              </a:rPr>
              <a:t>.</a:t>
            </a:r>
          </a:p>
        </p:txBody>
      </p:sp>
      <p:grpSp>
        <p:nvGrpSpPr>
          <p:cNvPr id="6" name="组合 35">
            <a:extLst>
              <a:ext uri="{FF2B5EF4-FFF2-40B4-BE49-F238E27FC236}">
                <a16:creationId xmlns:a16="http://schemas.microsoft.com/office/drawing/2014/main" id="{A38E5CF2-1015-4F58-8FA0-4521510F6CA8}"/>
              </a:ext>
            </a:extLst>
          </p:cNvPr>
          <p:cNvGrpSpPr/>
          <p:nvPr/>
        </p:nvGrpSpPr>
        <p:grpSpPr>
          <a:xfrm>
            <a:off x="8422640" y="1722060"/>
            <a:ext cx="1442720" cy="1507026"/>
            <a:chOff x="8177212" y="4122944"/>
            <a:chExt cx="1933576" cy="2019760"/>
          </a:xfrm>
        </p:grpSpPr>
        <p:sp>
          <p:nvSpPr>
            <p:cNvPr id="7" name="任意多边形: 形状 36">
              <a:extLst>
                <a:ext uri="{FF2B5EF4-FFF2-40B4-BE49-F238E27FC236}">
                  <a16:creationId xmlns:a16="http://schemas.microsoft.com/office/drawing/2014/main" id="{A0C964F4-87E3-4D09-9602-335AE8FAF65A}"/>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37">
              <a:extLst>
                <a:ext uri="{FF2B5EF4-FFF2-40B4-BE49-F238E27FC236}">
                  <a16:creationId xmlns:a16="http://schemas.microsoft.com/office/drawing/2014/main" id="{06A43FAE-25DA-4F6F-952B-5E62CE95281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sp>
          <p:nvSpPr>
            <p:cNvPr id="9" name="任意多边形: 形状 38">
              <a:extLst>
                <a:ext uri="{FF2B5EF4-FFF2-40B4-BE49-F238E27FC236}">
                  <a16:creationId xmlns:a16="http://schemas.microsoft.com/office/drawing/2014/main" id="{0EDFF172-C3F7-44C7-AE4E-2E430EADEAE7}"/>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17090899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6AE9C729-BED0-4760-9CFB-1FBA59D7433D}"/>
              </a:ext>
            </a:extLst>
          </p:cNvPr>
          <p:cNvSpPr>
            <a:spLocks noGrp="1"/>
          </p:cNvSpPr>
          <p:nvPr>
            <p:ph type="pic" sz="quarter" idx="10"/>
          </p:nvPr>
        </p:nvSpPr>
        <p:spPr/>
      </p:sp>
      <p:sp>
        <p:nvSpPr>
          <p:cNvPr id="4" name="TextBox 3">
            <a:extLst>
              <a:ext uri="{FF2B5EF4-FFF2-40B4-BE49-F238E27FC236}">
                <a16:creationId xmlns:a16="http://schemas.microsoft.com/office/drawing/2014/main" id="{F8876AE2-24E4-40C4-B785-B5DF6CA15700}"/>
              </a:ext>
            </a:extLst>
          </p:cNvPr>
          <p:cNvSpPr txBox="1"/>
          <p:nvPr/>
        </p:nvSpPr>
        <p:spPr>
          <a:xfrm>
            <a:off x="1226820" y="2764334"/>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r>
              <a:rPr lang="en-US" altLang="zh-CN" sz="5400"/>
              <a:t>Mission Statement</a:t>
            </a:r>
            <a:endParaRPr lang="en-US" sz="5400"/>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A8D7F8-F04A-4EAD-AED1-47BCD40C3EAD}"/>
              </a:ext>
            </a:extLst>
          </p:cNvPr>
          <p:cNvSpPr/>
          <p:nvPr/>
        </p:nvSpPr>
        <p:spPr>
          <a:xfrm>
            <a:off x="1226819" y="5222631"/>
            <a:ext cx="5607117" cy="2706125"/>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
        <p:nvSpPr>
          <p:cNvPr id="6" name="TextBox 5">
            <a:extLst>
              <a:ext uri="{FF2B5EF4-FFF2-40B4-BE49-F238E27FC236}">
                <a16:creationId xmlns:a16="http://schemas.microsoft.com/office/drawing/2014/main" id="{46283353-1C88-4A78-9DC4-16527B37D588}"/>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solidFill>
                  <a:schemeClr val="bg1"/>
                </a:solidFill>
                <a:latin typeface="+mn-lt"/>
              </a:rPr>
              <a:t>BUSINESS PLAN</a:t>
            </a:r>
            <a:endParaRPr lang="en-US" sz="1100" spc="300">
              <a:solidFill>
                <a:schemeClr val="bg1"/>
              </a:solidFill>
              <a:latin typeface="+mn-lt"/>
            </a:endParaRPr>
          </a:p>
        </p:txBody>
      </p:sp>
    </p:spTree>
    <p:extLst>
      <p:ext uri="{BB962C8B-B14F-4D97-AF65-F5344CB8AC3E}">
        <p14:creationId xmlns:p14="http://schemas.microsoft.com/office/powerpoint/2010/main" val="1304913698"/>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163209ED-A4B4-4888-97F5-2465E05CBDAC}"/>
              </a:ext>
            </a:extLst>
          </p:cNvPr>
          <p:cNvSpPr/>
          <p:nvPr/>
        </p:nvSpPr>
        <p:spPr>
          <a:xfrm>
            <a:off x="1535705" y="1354251"/>
            <a:ext cx="7568903" cy="7681819"/>
          </a:xfrm>
          <a:custGeom>
            <a:avLst/>
            <a:gdLst>
              <a:gd name="connsiteX0" fmla="*/ 5142175 w 7568903"/>
              <a:gd name="connsiteY0" fmla="*/ 235 h 7681819"/>
              <a:gd name="connsiteX1" fmla="*/ 5326068 w 7568903"/>
              <a:gd name="connsiteY1" fmla="*/ 6513 h 7681819"/>
              <a:gd name="connsiteX2" fmla="*/ 5702797 w 7568903"/>
              <a:gd name="connsiteY2" fmla="*/ 55831 h 7681819"/>
              <a:gd name="connsiteX3" fmla="*/ 7567123 w 7568903"/>
              <a:gd name="connsiteY3" fmla="*/ 2527602 h 7681819"/>
              <a:gd name="connsiteX4" fmla="*/ 6652084 w 7568903"/>
              <a:gd name="connsiteY4" fmla="*/ 6456633 h 7681819"/>
              <a:gd name="connsiteX5" fmla="*/ 4112131 w 7568903"/>
              <a:gd name="connsiteY5" fmla="*/ 7631623 h 7681819"/>
              <a:gd name="connsiteX6" fmla="*/ 3749206 w 7568903"/>
              <a:gd name="connsiteY6" fmla="*/ 7525287 h 7681819"/>
              <a:gd name="connsiteX7" fmla="*/ 449673 w 7568903"/>
              <a:gd name="connsiteY7" fmla="*/ 4798254 h 7681819"/>
              <a:gd name="connsiteX8" fmla="*/ 56435 w 7568903"/>
              <a:gd name="connsiteY8" fmla="*/ 2824186 h 7681819"/>
              <a:gd name="connsiteX9" fmla="*/ 1209774 w 7568903"/>
              <a:gd name="connsiteY9" fmla="*/ 1177332 h 7681819"/>
              <a:gd name="connsiteX10" fmla="*/ 1205251 w 7568903"/>
              <a:gd name="connsiteY10" fmla="*/ 1178543 h 7681819"/>
              <a:gd name="connsiteX11" fmla="*/ 1582253 w 7568903"/>
              <a:gd name="connsiteY11" fmla="*/ 944964 h 7681819"/>
              <a:gd name="connsiteX12" fmla="*/ 5142175 w 7568903"/>
              <a:gd name="connsiteY12" fmla="*/ 235 h 768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8903" h="7681819">
                <a:moveTo>
                  <a:pt x="5142175" y="235"/>
                </a:moveTo>
                <a:cubicBezTo>
                  <a:pt x="5260749" y="1400"/>
                  <a:pt x="5326068" y="6513"/>
                  <a:pt x="5326068" y="6513"/>
                </a:cubicBezTo>
                <a:cubicBezTo>
                  <a:pt x="5448817" y="12400"/>
                  <a:pt x="5573989" y="27331"/>
                  <a:pt x="5702797" y="55831"/>
                </a:cubicBezTo>
                <a:cubicBezTo>
                  <a:pt x="6842438" y="293348"/>
                  <a:pt x="7610933" y="1352542"/>
                  <a:pt x="7567123" y="2527602"/>
                </a:cubicBezTo>
                <a:cubicBezTo>
                  <a:pt x="7526761" y="5054096"/>
                  <a:pt x="6652084" y="6456633"/>
                  <a:pt x="6652084" y="6456633"/>
                </a:cubicBezTo>
                <a:cubicBezTo>
                  <a:pt x="6138976" y="7345431"/>
                  <a:pt x="5129911" y="7848473"/>
                  <a:pt x="4112131" y="7631623"/>
                </a:cubicBezTo>
                <a:cubicBezTo>
                  <a:pt x="3984535" y="7607646"/>
                  <a:pt x="3863561" y="7572201"/>
                  <a:pt x="3749206" y="7525287"/>
                </a:cubicBezTo>
                <a:cubicBezTo>
                  <a:pt x="3738950" y="7523188"/>
                  <a:pt x="1743176" y="6821926"/>
                  <a:pt x="449673" y="4798254"/>
                </a:cubicBezTo>
                <a:cubicBezTo>
                  <a:pt x="65708" y="4251617"/>
                  <a:pt x="-94987" y="3543364"/>
                  <a:pt x="56435" y="2824186"/>
                </a:cubicBezTo>
                <a:cubicBezTo>
                  <a:pt x="203336" y="2106221"/>
                  <a:pt x="638708" y="1524235"/>
                  <a:pt x="1209774" y="1177332"/>
                </a:cubicBezTo>
                <a:cubicBezTo>
                  <a:pt x="1209774" y="1177332"/>
                  <a:pt x="1209774" y="1177332"/>
                  <a:pt x="1205251" y="1178543"/>
                </a:cubicBezTo>
                <a:cubicBezTo>
                  <a:pt x="1330681" y="1094948"/>
                  <a:pt x="1456529" y="1017224"/>
                  <a:pt x="1582253" y="944964"/>
                </a:cubicBezTo>
                <a:cubicBezTo>
                  <a:pt x="3114510" y="64293"/>
                  <a:pt x="4628353" y="-4812"/>
                  <a:pt x="5142175" y="23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3C3FD2E-A079-4A11-8979-3273ACF174BD}"/>
              </a:ext>
            </a:extLst>
          </p:cNvPr>
          <p:cNvSpPr/>
          <p:nvPr/>
        </p:nvSpPr>
        <p:spPr>
          <a:xfrm>
            <a:off x="10597389" y="5027676"/>
            <a:ext cx="6357111" cy="242912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a:t>
            </a:r>
          </a:p>
        </p:txBody>
      </p:sp>
      <p:sp>
        <p:nvSpPr>
          <p:cNvPr id="6" name="TextBox 5">
            <a:extLst>
              <a:ext uri="{FF2B5EF4-FFF2-40B4-BE49-F238E27FC236}">
                <a16:creationId xmlns:a16="http://schemas.microsoft.com/office/drawing/2014/main" id="{437BACCC-CFF1-4C06-B5F6-DEBE6A2CAE5A}"/>
              </a:ext>
            </a:extLst>
          </p:cNvPr>
          <p:cNvSpPr txBox="1"/>
          <p:nvPr/>
        </p:nvSpPr>
        <p:spPr>
          <a:xfrm>
            <a:off x="10591225" y="2309097"/>
            <a:ext cx="4248150" cy="1754326"/>
          </a:xfrm>
          <a:prstGeom prst="rect">
            <a:avLst/>
          </a:prstGeom>
          <a:noFill/>
        </p:spPr>
        <p:txBody>
          <a:bodyPr wrap="square" rtlCol="0">
            <a:spAutoFit/>
          </a:bodyPr>
          <a:lstStyle>
            <a:defPPr>
              <a:defRPr lang="zh-CN"/>
            </a:defPPr>
            <a:lvl1pPr>
              <a:spcBef>
                <a:spcPts val="1200"/>
              </a:spcBef>
              <a:defRPr sz="5400">
                <a:solidFill>
                  <a:schemeClr val="tx1">
                    <a:lumMod val="85000"/>
                    <a:lumOff val="15000"/>
                  </a:schemeClr>
                </a:solidFill>
                <a:latin typeface="Montserrat Alternates ExtraBold" panose="00000900000000000000" pitchFamily="50" charset="0"/>
              </a:defRPr>
            </a:lvl1pPr>
          </a:lstStyle>
          <a:p>
            <a:r>
              <a:rPr lang="en-US" altLang="zh-CN"/>
              <a:t>About Our Company</a:t>
            </a:r>
          </a:p>
        </p:txBody>
      </p:sp>
      <p:grpSp>
        <p:nvGrpSpPr>
          <p:cNvPr id="10" name="Group 9">
            <a:extLst>
              <a:ext uri="{FF2B5EF4-FFF2-40B4-BE49-F238E27FC236}">
                <a16:creationId xmlns:a16="http://schemas.microsoft.com/office/drawing/2014/main" id="{D41DB4FE-8D6E-4868-8997-923043CFCFE6}"/>
              </a:ext>
            </a:extLst>
          </p:cNvPr>
          <p:cNvGrpSpPr/>
          <p:nvPr/>
        </p:nvGrpSpPr>
        <p:grpSpPr>
          <a:xfrm>
            <a:off x="10683646" y="7853426"/>
            <a:ext cx="2427834" cy="354750"/>
            <a:chOff x="9282438" y="8508783"/>
            <a:chExt cx="2227164" cy="414034"/>
          </a:xfrm>
        </p:grpSpPr>
        <p:sp>
          <p:nvSpPr>
            <p:cNvPr id="11" name="Rounded Rectangle 14">
              <a:extLst>
                <a:ext uri="{FF2B5EF4-FFF2-40B4-BE49-F238E27FC236}">
                  <a16:creationId xmlns:a16="http://schemas.microsoft.com/office/drawing/2014/main" id="{E356E6BE-AF01-48C9-91F1-382E6EFED8BF}"/>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 name="Rectangle 11">
              <a:extLst>
                <a:ext uri="{FF2B5EF4-FFF2-40B4-BE49-F238E27FC236}">
                  <a16:creationId xmlns:a16="http://schemas.microsoft.com/office/drawing/2014/main" id="{D7321CC4-7446-4A9E-A001-B6EEC071A8C7}"/>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13" name="Picture Placeholder 12">
            <a:extLst>
              <a:ext uri="{FF2B5EF4-FFF2-40B4-BE49-F238E27FC236}">
                <a16:creationId xmlns:a16="http://schemas.microsoft.com/office/drawing/2014/main" id="{5C1C6B81-D591-42DC-B727-E5819792CA32}"/>
              </a:ext>
            </a:extLst>
          </p:cNvPr>
          <p:cNvSpPr>
            <a:spLocks noGrp="1"/>
          </p:cNvSpPr>
          <p:nvPr>
            <p:ph type="pic" sz="quarter" idx="10"/>
          </p:nvPr>
        </p:nvSpPr>
        <p:spPr/>
      </p:sp>
    </p:spTree>
    <p:extLst>
      <p:ext uri="{BB962C8B-B14F-4D97-AF65-F5344CB8AC3E}">
        <p14:creationId xmlns:p14="http://schemas.microsoft.com/office/powerpoint/2010/main" val="399993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6"/>
                                        </p:tgtEl>
                                        <p:attrNameLst>
                                          <p:attrName>style.visibility</p:attrName>
                                        </p:attrNameLst>
                                      </p:cBhvr>
                                      <p:to>
                                        <p:strVal val="visible"/>
                                      </p:to>
                                    </p:set>
                                    <p:anim to="" calcmode="lin" valueType="num">
                                      <p:cBhvr>
                                        <p:cTn id="14"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6"/>
                                        </p:tgtEl>
                                      </p:cBhvr>
                                    </p:animEffect>
                                  </p:childTnLst>
                                </p:cTn>
                              </p:par>
                            </p:childTnLst>
                          </p:cTn>
                        </p:par>
                        <p:par>
                          <p:cTn id="16" fill="hold">
                            <p:stCondLst>
                              <p:cond delay="2065"/>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1000" fill="hold"/>
                                        <p:tgtEl>
                                          <p:spTgt spid="10"/>
                                        </p:tgtEl>
                                        <p:attrNameLst>
                                          <p:attrName>ppt_x</p:attrName>
                                        </p:attrNameLst>
                                      </p:cBhvr>
                                      <p:tavLst>
                                        <p:tav tm="0">
                                          <p:val>
                                            <p:strVal val="#ppt_x"/>
                                          </p:val>
                                        </p:tav>
                                        <p:tav tm="100000">
                                          <p:val>
                                            <p:strVal val="#ppt_x"/>
                                          </p:val>
                                        </p:tav>
                                      </p:tavLst>
                                    </p:anim>
                                    <p:anim calcmode="lin" valueType="num">
                                      <p:cBhvr additive="base">
                                        <p:cTn id="23"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5" grpId="0"/>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28">
            <a:extLst>
              <a:ext uri="{FF2B5EF4-FFF2-40B4-BE49-F238E27FC236}">
                <a16:creationId xmlns:a16="http://schemas.microsoft.com/office/drawing/2014/main" id="{AB11684B-FEE9-4920-ADE0-7776484ED7FE}"/>
              </a:ext>
            </a:extLst>
          </p:cNvPr>
          <p:cNvGraphicFramePr/>
          <p:nvPr>
            <p:extLst>
              <p:ext uri="{D42A27DB-BD31-4B8C-83A1-F6EECF244321}">
                <p14:modId xmlns:p14="http://schemas.microsoft.com/office/powerpoint/2010/main" val="3529704881"/>
              </p:ext>
            </p:extLst>
          </p:nvPr>
        </p:nvGraphicFramePr>
        <p:xfrm>
          <a:off x="9144000" y="1371600"/>
          <a:ext cx="7796463" cy="754035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21C6F96-3F1C-47BD-8119-99E3B0FABE5D}"/>
              </a:ext>
            </a:extLst>
          </p:cNvPr>
          <p:cNvSpPr/>
          <p:nvPr/>
        </p:nvSpPr>
        <p:spPr>
          <a:xfrm>
            <a:off x="1225590" y="4987036"/>
            <a:ext cx="6367401" cy="242912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4" name="TextBox 3">
            <a:extLst>
              <a:ext uri="{FF2B5EF4-FFF2-40B4-BE49-F238E27FC236}">
                <a16:creationId xmlns:a16="http://schemas.microsoft.com/office/drawing/2014/main" id="{D4034E5D-DF14-44BF-B493-B6C25E6E135C}"/>
              </a:ext>
            </a:extLst>
          </p:cNvPr>
          <p:cNvSpPr txBox="1"/>
          <p:nvPr/>
        </p:nvSpPr>
        <p:spPr>
          <a:xfrm>
            <a:off x="1223558" y="7706038"/>
            <a:ext cx="1879053" cy="769441"/>
          </a:xfrm>
          <a:prstGeom prst="rect">
            <a:avLst/>
          </a:prstGeom>
          <a:noFill/>
          <a:ln>
            <a:noFill/>
          </a:ln>
        </p:spPr>
        <p:txBody>
          <a:bodyPr wrap="square" rtlCol="0">
            <a:spAutoFit/>
          </a:bodyPr>
          <a:lstStyle/>
          <a:p>
            <a:r>
              <a:rPr lang="en-US" altLang="zh-CN" sz="2800">
                <a:solidFill>
                  <a:schemeClr val="tx1">
                    <a:lumMod val="85000"/>
                    <a:lumOff val="15000"/>
                  </a:schemeClr>
                </a:solidFill>
                <a:latin typeface="+mj-lt"/>
                <a:ea typeface="方正大标宋简体" panose="02010601030101010101" pitchFamily="2" charset="-122"/>
              </a:rPr>
              <a:t>3.24K</a:t>
            </a:r>
            <a:endParaRPr lang="en-US" altLang="zh-CN" sz="2800" dirty="0">
              <a:solidFill>
                <a:schemeClr val="tx1">
                  <a:lumMod val="85000"/>
                  <a:lumOff val="15000"/>
                </a:schemeClr>
              </a:solidFill>
              <a:latin typeface="+mj-lt"/>
              <a:ea typeface="方正大标宋简体" panose="02010601030101010101" pitchFamily="2" charset="-122"/>
            </a:endParaRPr>
          </a:p>
          <a:p>
            <a:pPr>
              <a:spcBef>
                <a:spcPts val="600"/>
              </a:spcBef>
            </a:pPr>
            <a:r>
              <a:rPr lang="es-ES" altLang="zh-CN" sz="1000">
                <a:solidFill>
                  <a:schemeClr val="bg1">
                    <a:lumMod val="65000"/>
                  </a:schemeClr>
                </a:solidFill>
                <a:ea typeface="Lato Light" panose="020F0502020204030203" pitchFamily="34" charset="0"/>
                <a:cs typeface="Lato Light" panose="020F0502020204030203" pitchFamily="34" charset="0"/>
              </a:rPr>
              <a:t>Complated projects</a:t>
            </a:r>
            <a:endParaRPr lang="zh-CN" altLang="en-US" sz="1000" dirty="0">
              <a:solidFill>
                <a:schemeClr val="bg1">
                  <a:lumMod val="65000"/>
                </a:schemeClr>
              </a:solidFill>
            </a:endParaRPr>
          </a:p>
        </p:txBody>
      </p:sp>
      <p:sp>
        <p:nvSpPr>
          <p:cNvPr id="5" name="TextBox 4">
            <a:extLst>
              <a:ext uri="{FF2B5EF4-FFF2-40B4-BE49-F238E27FC236}">
                <a16:creationId xmlns:a16="http://schemas.microsoft.com/office/drawing/2014/main" id="{56B60178-8E86-43DF-845E-5862DB945798}"/>
              </a:ext>
            </a:extLst>
          </p:cNvPr>
          <p:cNvSpPr txBox="1"/>
          <p:nvPr/>
        </p:nvSpPr>
        <p:spPr>
          <a:xfrm>
            <a:off x="3313957" y="7706038"/>
            <a:ext cx="1879053" cy="769441"/>
          </a:xfrm>
          <a:prstGeom prst="rect">
            <a:avLst/>
          </a:prstGeom>
          <a:noFill/>
          <a:ln>
            <a:noFill/>
          </a:ln>
        </p:spPr>
        <p:txBody>
          <a:bodyPr wrap="square" rtlCol="0">
            <a:spAutoFit/>
          </a:bodyPr>
          <a:lstStyle/>
          <a:p>
            <a:r>
              <a:rPr lang="en-US" altLang="zh-CN" sz="2800">
                <a:solidFill>
                  <a:schemeClr val="tx1">
                    <a:lumMod val="85000"/>
                    <a:lumOff val="15000"/>
                  </a:schemeClr>
                </a:solidFill>
                <a:latin typeface="+mj-lt"/>
                <a:ea typeface="方正大标宋简体" panose="02010601030101010101" pitchFamily="2" charset="-122"/>
              </a:rPr>
              <a:t>98%</a:t>
            </a:r>
            <a:endParaRPr lang="en-US" altLang="zh-CN" sz="2800" dirty="0">
              <a:solidFill>
                <a:schemeClr val="tx1">
                  <a:lumMod val="85000"/>
                  <a:lumOff val="15000"/>
                </a:schemeClr>
              </a:solidFill>
              <a:latin typeface="+mj-lt"/>
              <a:ea typeface="方正大标宋简体" panose="02010601030101010101" pitchFamily="2" charset="-122"/>
            </a:endParaRPr>
          </a:p>
          <a:p>
            <a:pPr>
              <a:spcBef>
                <a:spcPts val="600"/>
              </a:spcBef>
            </a:pPr>
            <a:r>
              <a:rPr lang="es-ES" altLang="zh-CN" sz="1000">
                <a:solidFill>
                  <a:schemeClr val="bg1">
                    <a:lumMod val="65000"/>
                  </a:schemeClr>
                </a:solidFill>
                <a:ea typeface="Lato Light" panose="020F0502020204030203" pitchFamily="34" charset="0"/>
                <a:cs typeface="Lato Light" panose="020F0502020204030203" pitchFamily="34" charset="0"/>
              </a:rPr>
              <a:t>Customer good reviews</a:t>
            </a:r>
            <a:endParaRPr lang="zh-CN" altLang="en-US" sz="1000" dirty="0">
              <a:solidFill>
                <a:schemeClr val="bg1">
                  <a:lumMod val="65000"/>
                </a:schemeClr>
              </a:solidFill>
            </a:endParaRPr>
          </a:p>
        </p:txBody>
      </p:sp>
      <p:sp>
        <p:nvSpPr>
          <p:cNvPr id="6" name="TextBox 5">
            <a:extLst>
              <a:ext uri="{FF2B5EF4-FFF2-40B4-BE49-F238E27FC236}">
                <a16:creationId xmlns:a16="http://schemas.microsoft.com/office/drawing/2014/main" id="{EC682EA1-A18A-4598-8746-1BA1F942B9E1}"/>
              </a:ext>
            </a:extLst>
          </p:cNvPr>
          <p:cNvSpPr txBox="1"/>
          <p:nvPr/>
        </p:nvSpPr>
        <p:spPr>
          <a:xfrm>
            <a:off x="1201172" y="2271705"/>
            <a:ext cx="4286191" cy="1754326"/>
          </a:xfrm>
          <a:prstGeom prst="rect">
            <a:avLst/>
          </a:prstGeom>
          <a:noFill/>
        </p:spPr>
        <p:txBody>
          <a:bodyPr wrap="square" rtlCol="0">
            <a:spAutoFit/>
          </a:bodyPr>
          <a:lstStyle>
            <a:defPPr>
              <a:defRPr lang="zh-CN"/>
            </a:defPPr>
            <a:lvl1pPr>
              <a:spcBef>
                <a:spcPts val="1200"/>
              </a:spcBef>
              <a:defRPr sz="4000">
                <a:solidFill>
                  <a:schemeClr val="tx1">
                    <a:lumMod val="85000"/>
                    <a:lumOff val="15000"/>
                  </a:schemeClr>
                </a:solidFill>
                <a:latin typeface="+mj-lt"/>
                <a:ea typeface="Permanent Marker" panose="02000000000000000000" pitchFamily="2" charset="0"/>
                <a:cs typeface="Times New Roman" panose="02020603050405020304" pitchFamily="18" charset="0"/>
              </a:defRPr>
            </a:lvl1pPr>
          </a:lstStyle>
          <a:p>
            <a:r>
              <a:rPr lang="en-US" altLang="zh-CN" sz="5400">
                <a:latin typeface="Montserrat Alternates ExtraBold" panose="00000900000000000000" pitchFamily="50" charset="0"/>
              </a:rPr>
              <a:t>Market Trends</a:t>
            </a:r>
            <a:endParaRPr lang="en-US" sz="5400">
              <a:latin typeface="Montserrat Alternates ExtraBold" panose="00000900000000000000" pitchFamily="50" charset="0"/>
            </a:endParaRPr>
          </a:p>
        </p:txBody>
      </p:sp>
    </p:spTree>
    <p:extLst>
      <p:ext uri="{BB962C8B-B14F-4D97-AF65-F5344CB8AC3E}">
        <p14:creationId xmlns:p14="http://schemas.microsoft.com/office/powerpoint/2010/main" val="9209104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2498"/>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par>
                          <p:cTn id="25" fill="hold">
                            <p:stCondLst>
                              <p:cond delay="2998"/>
                            </p:stCondLst>
                            <p:childTnLst>
                              <p:par>
                                <p:cTn id="26" presetID="0" presetClass="entr" presetSubtype="0" fill="hold" grpId="0" nodeType="afterEffect">
                                  <p:stCondLst>
                                    <p:cond delay="0"/>
                                  </p:stCondLst>
                                  <p:childTnLst>
                                    <p:set>
                                      <p:cBhvr>
                                        <p:cTn id="27" dur="1000" fill="hold">
                                          <p:stCondLst>
                                            <p:cond delay="0"/>
                                          </p:stCondLst>
                                        </p:cTn>
                                        <p:tgtEl>
                                          <p:spTgt spid="4"/>
                                        </p:tgtEl>
                                        <p:attrNameLst>
                                          <p:attrName>style.visibility</p:attrName>
                                        </p:attrNameLst>
                                      </p:cBhvr>
                                      <p:to>
                                        <p:strVal val="visible"/>
                                      </p:to>
                                    </p:set>
                                    <p:anim to="" calcmode="lin" valueType="num">
                                      <p:cBhvr>
                                        <p:cTn id="28" dur="10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9" dur="10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10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par>
                                <p:cTn id="31" presetID="0" presetClass="entr" presetSubtype="0" fill="hold" grpId="0" nodeType="withEffect">
                                  <p:stCondLst>
                                    <p:cond delay="100"/>
                                  </p:stCondLst>
                                  <p:childTnLst>
                                    <p:set>
                                      <p:cBhvr>
                                        <p:cTn id="32" dur="1000" fill="hold">
                                          <p:stCondLst>
                                            <p:cond delay="0"/>
                                          </p:stCondLst>
                                        </p:cTn>
                                        <p:tgtEl>
                                          <p:spTgt spid="5"/>
                                        </p:tgtEl>
                                        <p:attrNameLst>
                                          <p:attrName>style.visibility</p:attrName>
                                        </p:attrNameLst>
                                      </p:cBhvr>
                                      <p:to>
                                        <p:strVal val="visible"/>
                                      </p:to>
                                    </p:set>
                                    <p:anim to="" calcmode="lin" valueType="num">
                                      <p:cBhvr>
                                        <p:cTn id="33" dur="10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34" dur="10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5" dur="10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2652132-5E6A-47BA-989F-8168367CAF32}"/>
              </a:ext>
            </a:extLst>
          </p:cNvPr>
          <p:cNvSpPr/>
          <p:nvPr/>
        </p:nvSpPr>
        <p:spPr>
          <a:xfrm>
            <a:off x="2914650" y="8346830"/>
            <a:ext cx="12458700" cy="61324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30" name="TextBox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AE04FE-28B4-42BD-A4B6-E9C245DA8D48}"/>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Competitors</a:t>
            </a:r>
          </a:p>
        </p:txBody>
      </p:sp>
      <p:grpSp>
        <p:nvGrpSpPr>
          <p:cNvPr id="108" name="Group 107">
            <a:extLst>
              <a:ext uri="{FF2B5EF4-FFF2-40B4-BE49-F238E27FC236}">
                <a16:creationId xmlns:a16="http://schemas.microsoft.com/office/drawing/2014/main" id="{5606D833-368E-405E-B3C9-43424D485E4F}"/>
              </a:ext>
            </a:extLst>
          </p:cNvPr>
          <p:cNvGrpSpPr/>
          <p:nvPr/>
        </p:nvGrpSpPr>
        <p:grpSpPr>
          <a:xfrm>
            <a:off x="1892428" y="3218033"/>
            <a:ext cx="4417444" cy="4417442"/>
            <a:chOff x="1892428" y="3218033"/>
            <a:chExt cx="4417444" cy="4417442"/>
          </a:xfrm>
        </p:grpSpPr>
        <p:sp>
          <p:nvSpPr>
            <p:cNvPr id="8" name="Oval 7">
              <a:extLst>
                <a:ext uri="{FF2B5EF4-FFF2-40B4-BE49-F238E27FC236}">
                  <a16:creationId xmlns:a16="http://schemas.microsoft.com/office/drawing/2014/main" id="{5169BFBA-000D-49AA-8EF5-28A3B08BE901}"/>
                </a:ext>
              </a:extLst>
            </p:cNvPr>
            <p:cNvSpPr/>
            <p:nvPr/>
          </p:nvSpPr>
          <p:spPr>
            <a:xfrm>
              <a:off x="1892428"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84" name="Group 83">
              <a:extLst>
                <a:ext uri="{FF2B5EF4-FFF2-40B4-BE49-F238E27FC236}">
                  <a16:creationId xmlns:a16="http://schemas.microsoft.com/office/drawing/2014/main" id="{EDF8ED4E-C7A8-48D2-BE5A-695BB6ED16A6}"/>
                </a:ext>
              </a:extLst>
            </p:cNvPr>
            <p:cNvGrpSpPr/>
            <p:nvPr/>
          </p:nvGrpSpPr>
          <p:grpSpPr>
            <a:xfrm>
              <a:off x="2939688" y="4500831"/>
              <a:ext cx="2322924" cy="1109090"/>
              <a:chOff x="15000288" y="6102350"/>
              <a:chExt cx="2992437" cy="1428751"/>
            </a:xfrm>
            <a:solidFill>
              <a:schemeClr val="bg1"/>
            </a:solidFill>
          </p:grpSpPr>
          <p:sp>
            <p:nvSpPr>
              <p:cNvPr id="85" name="Rectangle 34">
                <a:extLst>
                  <a:ext uri="{FF2B5EF4-FFF2-40B4-BE49-F238E27FC236}">
                    <a16:creationId xmlns:a16="http://schemas.microsoft.com/office/drawing/2014/main" id="{DBDE4DB4-DAE7-4286-B5AA-102537DC1EFA}"/>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35">
                <a:extLst>
                  <a:ext uri="{FF2B5EF4-FFF2-40B4-BE49-F238E27FC236}">
                    <a16:creationId xmlns:a16="http://schemas.microsoft.com/office/drawing/2014/main" id="{60194BD4-0F38-43D9-B178-2F4A95452B99}"/>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
                <a:extLst>
                  <a:ext uri="{FF2B5EF4-FFF2-40B4-BE49-F238E27FC236}">
                    <a16:creationId xmlns:a16="http://schemas.microsoft.com/office/drawing/2014/main" id="{B754F94E-EB15-445C-BAF3-F4C1C2E5FB3B}"/>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7">
                <a:extLst>
                  <a:ext uri="{FF2B5EF4-FFF2-40B4-BE49-F238E27FC236}">
                    <a16:creationId xmlns:a16="http://schemas.microsoft.com/office/drawing/2014/main" id="{EC90FD2F-9A63-4F10-8642-2E0B64A20510}"/>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8">
                <a:extLst>
                  <a:ext uri="{FF2B5EF4-FFF2-40B4-BE49-F238E27FC236}">
                    <a16:creationId xmlns:a16="http://schemas.microsoft.com/office/drawing/2014/main" id="{487216CD-4E62-4A49-BBA0-FF885F4FF6D4}"/>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9">
                <a:extLst>
                  <a:ext uri="{FF2B5EF4-FFF2-40B4-BE49-F238E27FC236}">
                    <a16:creationId xmlns:a16="http://schemas.microsoft.com/office/drawing/2014/main" id="{BA1CF46C-FAED-48FA-BC16-072A673ABBD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0">
                <a:extLst>
                  <a:ext uri="{FF2B5EF4-FFF2-40B4-BE49-F238E27FC236}">
                    <a16:creationId xmlns:a16="http://schemas.microsoft.com/office/drawing/2014/main" id="{B30ABEA0-1F57-4089-B4F5-813CDF56DC4F}"/>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1">
                <a:extLst>
                  <a:ext uri="{FF2B5EF4-FFF2-40B4-BE49-F238E27FC236}">
                    <a16:creationId xmlns:a16="http://schemas.microsoft.com/office/drawing/2014/main" id="{56C75893-1E94-4B72-9788-B3B978DDD672}"/>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2">
                <a:extLst>
                  <a:ext uri="{FF2B5EF4-FFF2-40B4-BE49-F238E27FC236}">
                    <a16:creationId xmlns:a16="http://schemas.microsoft.com/office/drawing/2014/main" id="{A02EB358-A8ED-4923-939A-7ADE5042A10D}"/>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43">
                <a:extLst>
                  <a:ext uri="{FF2B5EF4-FFF2-40B4-BE49-F238E27FC236}">
                    <a16:creationId xmlns:a16="http://schemas.microsoft.com/office/drawing/2014/main" id="{FEAEE694-018E-4532-8BF4-B9A2F48256C1}"/>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44">
                <a:extLst>
                  <a:ext uri="{FF2B5EF4-FFF2-40B4-BE49-F238E27FC236}">
                    <a16:creationId xmlns:a16="http://schemas.microsoft.com/office/drawing/2014/main" id="{50ACFB7F-7F0E-4AF3-A47C-CA146C4B1684}"/>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5">
                <a:extLst>
                  <a:ext uri="{FF2B5EF4-FFF2-40B4-BE49-F238E27FC236}">
                    <a16:creationId xmlns:a16="http://schemas.microsoft.com/office/drawing/2014/main" id="{854270F4-C49F-4420-93E7-A38CB3FBBC4E}"/>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46">
                <a:extLst>
                  <a:ext uri="{FF2B5EF4-FFF2-40B4-BE49-F238E27FC236}">
                    <a16:creationId xmlns:a16="http://schemas.microsoft.com/office/drawing/2014/main" id="{1D3707B5-3177-427A-9B2B-7C590D528522}"/>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Rectangle 47">
                <a:extLst>
                  <a:ext uri="{FF2B5EF4-FFF2-40B4-BE49-F238E27FC236}">
                    <a16:creationId xmlns:a16="http://schemas.microsoft.com/office/drawing/2014/main" id="{9851E745-0403-421D-AFC9-84C56592306C}"/>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48">
                <a:extLst>
                  <a:ext uri="{FF2B5EF4-FFF2-40B4-BE49-F238E27FC236}">
                    <a16:creationId xmlns:a16="http://schemas.microsoft.com/office/drawing/2014/main" id="{1B9D2F7B-08F1-4C59-A3E0-2BAC4D186EB6}"/>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Rectangle 49">
                <a:extLst>
                  <a:ext uri="{FF2B5EF4-FFF2-40B4-BE49-F238E27FC236}">
                    <a16:creationId xmlns:a16="http://schemas.microsoft.com/office/drawing/2014/main" id="{7974DBEC-7B79-43FA-A324-6B682A4CD629}"/>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0">
                <a:extLst>
                  <a:ext uri="{FF2B5EF4-FFF2-40B4-BE49-F238E27FC236}">
                    <a16:creationId xmlns:a16="http://schemas.microsoft.com/office/drawing/2014/main" id="{768D0005-3F74-47A2-B6B9-E62F7F79B2E5}"/>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51">
                <a:extLst>
                  <a:ext uri="{FF2B5EF4-FFF2-40B4-BE49-F238E27FC236}">
                    <a16:creationId xmlns:a16="http://schemas.microsoft.com/office/drawing/2014/main" id="{B64C474C-4EC6-492E-A81F-DB64BEB39410}"/>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52">
                <a:extLst>
                  <a:ext uri="{FF2B5EF4-FFF2-40B4-BE49-F238E27FC236}">
                    <a16:creationId xmlns:a16="http://schemas.microsoft.com/office/drawing/2014/main" id="{B2A9FDCC-8D29-443D-909B-654E9C9D5EC5}"/>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53">
                <a:extLst>
                  <a:ext uri="{FF2B5EF4-FFF2-40B4-BE49-F238E27FC236}">
                    <a16:creationId xmlns:a16="http://schemas.microsoft.com/office/drawing/2014/main" id="{45EE6BDC-43EC-4447-9045-9246E61F6D62}"/>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TextBox 104">
              <a:extLst>
                <a:ext uri="{FF2B5EF4-FFF2-40B4-BE49-F238E27FC236}">
                  <a16:creationId xmlns:a16="http://schemas.microsoft.com/office/drawing/2014/main" id="{B668775B-1A7B-41D4-8C19-E1F78AD14266}"/>
                </a:ext>
              </a:extLst>
            </p:cNvPr>
            <p:cNvSpPr txBox="1"/>
            <p:nvPr/>
          </p:nvSpPr>
          <p:spPr>
            <a:xfrm>
              <a:off x="2508570" y="6150544"/>
              <a:ext cx="3185160" cy="461665"/>
            </a:xfrm>
            <a:prstGeom prst="rect">
              <a:avLst/>
            </a:prstGeom>
            <a:noFill/>
          </p:spPr>
          <p:txBody>
            <a:bodyPr wrap="square" rtlCol="0">
              <a:spAutoFit/>
            </a:bodyPr>
            <a:lstStyle/>
            <a:p>
              <a:pPr algn="ctr"/>
              <a:r>
                <a:rPr lang="en-US" sz="2400">
                  <a:solidFill>
                    <a:schemeClr val="bg1"/>
                  </a:solidFill>
                  <a:latin typeface="+mj-lt"/>
                </a:rPr>
                <a:t>Competitor 01</a:t>
              </a:r>
            </a:p>
          </p:txBody>
        </p:sp>
      </p:grpSp>
      <p:grpSp>
        <p:nvGrpSpPr>
          <p:cNvPr id="109" name="Group 108">
            <a:extLst>
              <a:ext uri="{FF2B5EF4-FFF2-40B4-BE49-F238E27FC236}">
                <a16:creationId xmlns:a16="http://schemas.microsoft.com/office/drawing/2014/main" id="{132C9AC6-3D19-45B4-BCBA-3FF83627B2E7}"/>
              </a:ext>
            </a:extLst>
          </p:cNvPr>
          <p:cNvGrpSpPr/>
          <p:nvPr/>
        </p:nvGrpSpPr>
        <p:grpSpPr>
          <a:xfrm>
            <a:off x="6935278" y="3218033"/>
            <a:ext cx="4417444" cy="4417442"/>
            <a:chOff x="6935278" y="3218033"/>
            <a:chExt cx="4417444" cy="4417442"/>
          </a:xfrm>
        </p:grpSpPr>
        <p:sp>
          <p:nvSpPr>
            <p:cNvPr id="2" name="Oval 1">
              <a:extLst>
                <a:ext uri="{FF2B5EF4-FFF2-40B4-BE49-F238E27FC236}">
                  <a16:creationId xmlns:a16="http://schemas.microsoft.com/office/drawing/2014/main" id="{F30EC334-3A60-466A-A337-FF34CA97869C}"/>
                </a:ext>
              </a:extLst>
            </p:cNvPr>
            <p:cNvSpPr/>
            <p:nvPr/>
          </p:nvSpPr>
          <p:spPr>
            <a:xfrm>
              <a:off x="6935278"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F64012AD-CD6A-46BB-A98B-C3DE3279FC92}"/>
                </a:ext>
              </a:extLst>
            </p:cNvPr>
            <p:cNvGrpSpPr/>
            <p:nvPr/>
          </p:nvGrpSpPr>
          <p:grpSpPr>
            <a:xfrm>
              <a:off x="8392395" y="4258776"/>
              <a:ext cx="1505778" cy="1593200"/>
              <a:chOff x="14529269" y="2158238"/>
              <a:chExt cx="1309328" cy="1385348"/>
            </a:xfrm>
            <a:solidFill>
              <a:schemeClr val="bg1"/>
            </a:solidFill>
          </p:grpSpPr>
          <p:sp>
            <p:nvSpPr>
              <p:cNvPr id="32" name="Freeform 74">
                <a:extLst>
                  <a:ext uri="{FF2B5EF4-FFF2-40B4-BE49-F238E27FC236}">
                    <a16:creationId xmlns:a16="http://schemas.microsoft.com/office/drawing/2014/main" id="{7646EF3C-4F27-4F28-8E7E-BB5860E2B215}"/>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5">
                <a:extLst>
                  <a:ext uri="{FF2B5EF4-FFF2-40B4-BE49-F238E27FC236}">
                    <a16:creationId xmlns:a16="http://schemas.microsoft.com/office/drawing/2014/main" id="{C8DF69F8-4164-4242-8C02-8D8F4AA52DD1}"/>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6">
                <a:extLst>
                  <a:ext uri="{FF2B5EF4-FFF2-40B4-BE49-F238E27FC236}">
                    <a16:creationId xmlns:a16="http://schemas.microsoft.com/office/drawing/2014/main" id="{EEC1F9F2-5D77-4052-B388-EB668CA5303E}"/>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7">
                <a:extLst>
                  <a:ext uri="{FF2B5EF4-FFF2-40B4-BE49-F238E27FC236}">
                    <a16:creationId xmlns:a16="http://schemas.microsoft.com/office/drawing/2014/main" id="{3CE7C7AA-F124-425F-BD65-D9F42138D4D7}"/>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8">
                <a:extLst>
                  <a:ext uri="{FF2B5EF4-FFF2-40B4-BE49-F238E27FC236}">
                    <a16:creationId xmlns:a16="http://schemas.microsoft.com/office/drawing/2014/main" id="{54D83B14-08E6-4BF5-AF07-5F382F4E3ADA}"/>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79">
                <a:extLst>
                  <a:ext uri="{FF2B5EF4-FFF2-40B4-BE49-F238E27FC236}">
                    <a16:creationId xmlns:a16="http://schemas.microsoft.com/office/drawing/2014/main" id="{58C386FD-7847-4A52-9D83-8C944CE409A7}"/>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0">
                <a:extLst>
                  <a:ext uri="{FF2B5EF4-FFF2-40B4-BE49-F238E27FC236}">
                    <a16:creationId xmlns:a16="http://schemas.microsoft.com/office/drawing/2014/main" id="{BD20AB0B-0C2C-46AA-A491-33281F809EBA}"/>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1">
                <a:extLst>
                  <a:ext uri="{FF2B5EF4-FFF2-40B4-BE49-F238E27FC236}">
                    <a16:creationId xmlns:a16="http://schemas.microsoft.com/office/drawing/2014/main" id="{6B6926E3-9E32-4900-B8E5-1B5896D39760}"/>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2">
                <a:extLst>
                  <a:ext uri="{FF2B5EF4-FFF2-40B4-BE49-F238E27FC236}">
                    <a16:creationId xmlns:a16="http://schemas.microsoft.com/office/drawing/2014/main" id="{8B3865BB-3040-4067-ABD7-3DEDD4DD54E3}"/>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
                <a:extLst>
                  <a:ext uri="{FF2B5EF4-FFF2-40B4-BE49-F238E27FC236}">
                    <a16:creationId xmlns:a16="http://schemas.microsoft.com/office/drawing/2014/main" id="{F15811A3-BE49-4991-8238-BB3A06A5A68C}"/>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4">
                <a:extLst>
                  <a:ext uri="{FF2B5EF4-FFF2-40B4-BE49-F238E27FC236}">
                    <a16:creationId xmlns:a16="http://schemas.microsoft.com/office/drawing/2014/main" id="{68E5F4C0-ED86-4D4A-B2D1-63C86D0C2B2F}"/>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5">
                <a:extLst>
                  <a:ext uri="{FF2B5EF4-FFF2-40B4-BE49-F238E27FC236}">
                    <a16:creationId xmlns:a16="http://schemas.microsoft.com/office/drawing/2014/main" id="{3748B2CC-CC16-4470-8E91-C55947B275E1}"/>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6">
                <a:extLst>
                  <a:ext uri="{FF2B5EF4-FFF2-40B4-BE49-F238E27FC236}">
                    <a16:creationId xmlns:a16="http://schemas.microsoft.com/office/drawing/2014/main" id="{21116692-87C6-4BFF-9129-7D0D44B72341}"/>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7">
                <a:extLst>
                  <a:ext uri="{FF2B5EF4-FFF2-40B4-BE49-F238E27FC236}">
                    <a16:creationId xmlns:a16="http://schemas.microsoft.com/office/drawing/2014/main" id="{6CF95993-4A8A-43EB-8D6A-C0D44175F92C}"/>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8">
                <a:extLst>
                  <a:ext uri="{FF2B5EF4-FFF2-40B4-BE49-F238E27FC236}">
                    <a16:creationId xmlns:a16="http://schemas.microsoft.com/office/drawing/2014/main" id="{F52D7F52-1297-4778-8826-65B649D18229}"/>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9">
                <a:extLst>
                  <a:ext uri="{FF2B5EF4-FFF2-40B4-BE49-F238E27FC236}">
                    <a16:creationId xmlns:a16="http://schemas.microsoft.com/office/drawing/2014/main" id="{7B404B70-53B4-4120-979F-07FB105A7317}"/>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0">
                <a:extLst>
                  <a:ext uri="{FF2B5EF4-FFF2-40B4-BE49-F238E27FC236}">
                    <a16:creationId xmlns:a16="http://schemas.microsoft.com/office/drawing/2014/main" id="{CEE6F1E8-F3B6-4EBC-945B-95AA1AA58CB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1">
                <a:extLst>
                  <a:ext uri="{FF2B5EF4-FFF2-40B4-BE49-F238E27FC236}">
                    <a16:creationId xmlns:a16="http://schemas.microsoft.com/office/drawing/2014/main" id="{98721211-B78E-4499-8F3F-E036A6B0F4F9}"/>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2">
                <a:extLst>
                  <a:ext uri="{FF2B5EF4-FFF2-40B4-BE49-F238E27FC236}">
                    <a16:creationId xmlns:a16="http://schemas.microsoft.com/office/drawing/2014/main" id="{6F9E03C5-7F2D-4D87-8745-AD98EE1978FA}"/>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3">
                <a:extLst>
                  <a:ext uri="{FF2B5EF4-FFF2-40B4-BE49-F238E27FC236}">
                    <a16:creationId xmlns:a16="http://schemas.microsoft.com/office/drawing/2014/main" id="{9ECFEB8B-5F88-4735-9982-9093B7C84949}"/>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4">
                <a:extLst>
                  <a:ext uri="{FF2B5EF4-FFF2-40B4-BE49-F238E27FC236}">
                    <a16:creationId xmlns:a16="http://schemas.microsoft.com/office/drawing/2014/main" id="{AF5E5EC1-F787-4948-9C73-A509431B2A7D}"/>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5">
                <a:extLst>
                  <a:ext uri="{FF2B5EF4-FFF2-40B4-BE49-F238E27FC236}">
                    <a16:creationId xmlns:a16="http://schemas.microsoft.com/office/drawing/2014/main" id="{19035AE6-B02A-42F7-BB0F-8480323AEDA9}"/>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6">
                <a:extLst>
                  <a:ext uri="{FF2B5EF4-FFF2-40B4-BE49-F238E27FC236}">
                    <a16:creationId xmlns:a16="http://schemas.microsoft.com/office/drawing/2014/main" id="{DBD885E3-7F5F-40C2-81C6-CB857B03744F}"/>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7">
                <a:extLst>
                  <a:ext uri="{FF2B5EF4-FFF2-40B4-BE49-F238E27FC236}">
                    <a16:creationId xmlns:a16="http://schemas.microsoft.com/office/drawing/2014/main" id="{A1A3C17E-7841-426A-B024-A668439D05EF}"/>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8">
                <a:extLst>
                  <a:ext uri="{FF2B5EF4-FFF2-40B4-BE49-F238E27FC236}">
                    <a16:creationId xmlns:a16="http://schemas.microsoft.com/office/drawing/2014/main" id="{F75905F9-E69D-4B8A-A4EB-BC150C812B83}"/>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9">
                <a:extLst>
                  <a:ext uri="{FF2B5EF4-FFF2-40B4-BE49-F238E27FC236}">
                    <a16:creationId xmlns:a16="http://schemas.microsoft.com/office/drawing/2014/main" id="{1F55252F-8090-4B74-A510-2C3CC253D9C0}"/>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TextBox 105">
              <a:extLst>
                <a:ext uri="{FF2B5EF4-FFF2-40B4-BE49-F238E27FC236}">
                  <a16:creationId xmlns:a16="http://schemas.microsoft.com/office/drawing/2014/main" id="{A748CA9D-2B6A-4308-B6CF-5FD81864C5A4}"/>
                </a:ext>
              </a:extLst>
            </p:cNvPr>
            <p:cNvSpPr txBox="1"/>
            <p:nvPr/>
          </p:nvSpPr>
          <p:spPr>
            <a:xfrm>
              <a:off x="7563144" y="6150544"/>
              <a:ext cx="3185160" cy="461665"/>
            </a:xfrm>
            <a:prstGeom prst="rect">
              <a:avLst/>
            </a:prstGeom>
            <a:noFill/>
          </p:spPr>
          <p:txBody>
            <a:bodyPr wrap="square" rtlCol="0">
              <a:spAutoFit/>
            </a:bodyPr>
            <a:lstStyle/>
            <a:p>
              <a:pPr algn="ctr"/>
              <a:r>
                <a:rPr lang="en-US" sz="2400">
                  <a:solidFill>
                    <a:schemeClr val="bg1"/>
                  </a:solidFill>
                  <a:latin typeface="+mj-lt"/>
                </a:rPr>
                <a:t>Competitor 02</a:t>
              </a:r>
            </a:p>
          </p:txBody>
        </p:sp>
      </p:grpSp>
      <p:grpSp>
        <p:nvGrpSpPr>
          <p:cNvPr id="112" name="Group 111">
            <a:extLst>
              <a:ext uri="{FF2B5EF4-FFF2-40B4-BE49-F238E27FC236}">
                <a16:creationId xmlns:a16="http://schemas.microsoft.com/office/drawing/2014/main" id="{530EEB32-5055-4D0D-82D2-4415911732BB}"/>
              </a:ext>
            </a:extLst>
          </p:cNvPr>
          <p:cNvGrpSpPr/>
          <p:nvPr/>
        </p:nvGrpSpPr>
        <p:grpSpPr>
          <a:xfrm>
            <a:off x="12001575" y="3218033"/>
            <a:ext cx="4417444" cy="4417442"/>
            <a:chOff x="12001575" y="3218033"/>
            <a:chExt cx="4417444" cy="4417442"/>
          </a:xfrm>
        </p:grpSpPr>
        <p:sp>
          <p:nvSpPr>
            <p:cNvPr id="24" name="Oval 23">
              <a:extLst>
                <a:ext uri="{FF2B5EF4-FFF2-40B4-BE49-F238E27FC236}">
                  <a16:creationId xmlns:a16="http://schemas.microsoft.com/office/drawing/2014/main" id="{9F0BF5A2-DF1D-4996-B2AC-DD3282756EC0}"/>
                </a:ext>
              </a:extLst>
            </p:cNvPr>
            <p:cNvSpPr/>
            <p:nvPr/>
          </p:nvSpPr>
          <p:spPr>
            <a:xfrm>
              <a:off x="12001575"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8" name="Group 102">
              <a:extLst>
                <a:ext uri="{FF2B5EF4-FFF2-40B4-BE49-F238E27FC236}">
                  <a16:creationId xmlns:a16="http://schemas.microsoft.com/office/drawing/2014/main" id="{5F7359D7-401D-4533-AFDD-9B29CFFCDBD9}"/>
                </a:ext>
              </a:extLst>
            </p:cNvPr>
            <p:cNvGrpSpPr>
              <a:grpSpLocks noChangeAspect="1"/>
            </p:cNvGrpSpPr>
            <p:nvPr/>
          </p:nvGrpSpPr>
          <p:grpSpPr bwMode="auto">
            <a:xfrm>
              <a:off x="12957094" y="4491390"/>
              <a:ext cx="2506406" cy="1127972"/>
              <a:chOff x="7186" y="434"/>
              <a:chExt cx="2622" cy="1180"/>
            </a:xfrm>
            <a:solidFill>
              <a:schemeClr val="bg1"/>
            </a:solidFill>
          </p:grpSpPr>
          <p:sp>
            <p:nvSpPr>
              <p:cNvPr id="59" name="Freeform 103">
                <a:extLst>
                  <a:ext uri="{FF2B5EF4-FFF2-40B4-BE49-F238E27FC236}">
                    <a16:creationId xmlns:a16="http://schemas.microsoft.com/office/drawing/2014/main" id="{4EAF0CD9-FF5C-46DD-A322-1990BDF92D62}"/>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a16="http://schemas.microsoft.com/office/drawing/2014/main" id="{59CD7480-C8B3-4E66-A8D0-D77C25BCB20D}"/>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a16="http://schemas.microsoft.com/office/drawing/2014/main" id="{08CB97DE-EE8E-4099-8811-3D4109841B8D}"/>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a16="http://schemas.microsoft.com/office/drawing/2014/main" id="{4B43D740-6E14-4234-A424-3A6CAC2EB218}"/>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a16="http://schemas.microsoft.com/office/drawing/2014/main" id="{C2406318-009F-4AA3-ADD0-EA50E4059263}"/>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a16="http://schemas.microsoft.com/office/drawing/2014/main" id="{E2EF6231-04D4-4D30-800C-C21B7C4F036E}"/>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a:extLst>
                  <a:ext uri="{FF2B5EF4-FFF2-40B4-BE49-F238E27FC236}">
                    <a16:creationId xmlns:a16="http://schemas.microsoft.com/office/drawing/2014/main" id="{6D1022F1-0A19-42CE-9E3B-68758A1D263D}"/>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a:extLst>
                  <a:ext uri="{FF2B5EF4-FFF2-40B4-BE49-F238E27FC236}">
                    <a16:creationId xmlns:a16="http://schemas.microsoft.com/office/drawing/2014/main" id="{E0684FB8-4F6F-4E29-BAC7-1F6645E6831B}"/>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a:extLst>
                  <a:ext uri="{FF2B5EF4-FFF2-40B4-BE49-F238E27FC236}">
                    <a16:creationId xmlns:a16="http://schemas.microsoft.com/office/drawing/2014/main" id="{96424681-DEA2-443F-9CAE-02C7C4B48764}"/>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a:extLst>
                  <a:ext uri="{FF2B5EF4-FFF2-40B4-BE49-F238E27FC236}">
                    <a16:creationId xmlns:a16="http://schemas.microsoft.com/office/drawing/2014/main" id="{38585E7B-8561-4324-A7E1-AFBB7B53FB85}"/>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a:extLst>
                  <a:ext uri="{FF2B5EF4-FFF2-40B4-BE49-F238E27FC236}">
                    <a16:creationId xmlns:a16="http://schemas.microsoft.com/office/drawing/2014/main" id="{51DE40A0-8301-4C2F-9084-5A6E332C251A}"/>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a:extLst>
                  <a:ext uri="{FF2B5EF4-FFF2-40B4-BE49-F238E27FC236}">
                    <a16:creationId xmlns:a16="http://schemas.microsoft.com/office/drawing/2014/main" id="{BC9134B6-7D87-4CC6-B29A-087EC65A830A}"/>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a:extLst>
                  <a:ext uri="{FF2B5EF4-FFF2-40B4-BE49-F238E27FC236}">
                    <a16:creationId xmlns:a16="http://schemas.microsoft.com/office/drawing/2014/main" id="{95B53732-2C88-42C8-A318-C19F539DCC01}"/>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a:extLst>
                  <a:ext uri="{FF2B5EF4-FFF2-40B4-BE49-F238E27FC236}">
                    <a16:creationId xmlns:a16="http://schemas.microsoft.com/office/drawing/2014/main" id="{E1D55A6F-AB2B-4391-8686-A20426639052}"/>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a:extLst>
                  <a:ext uri="{FF2B5EF4-FFF2-40B4-BE49-F238E27FC236}">
                    <a16:creationId xmlns:a16="http://schemas.microsoft.com/office/drawing/2014/main" id="{DE75977A-4EDA-4538-BA16-1405715A9FE1}"/>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a:extLst>
                  <a:ext uri="{FF2B5EF4-FFF2-40B4-BE49-F238E27FC236}">
                    <a16:creationId xmlns:a16="http://schemas.microsoft.com/office/drawing/2014/main" id="{A41D5246-94C3-4325-A50B-83C83D63BFB0}"/>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119">
                <a:extLst>
                  <a:ext uri="{FF2B5EF4-FFF2-40B4-BE49-F238E27FC236}">
                    <a16:creationId xmlns:a16="http://schemas.microsoft.com/office/drawing/2014/main" id="{2070B321-A3A3-4B3F-BA8B-C1220BF344E4}"/>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a:extLst>
                  <a:ext uri="{FF2B5EF4-FFF2-40B4-BE49-F238E27FC236}">
                    <a16:creationId xmlns:a16="http://schemas.microsoft.com/office/drawing/2014/main" id="{C5660C2C-51DD-42B8-8771-1D589BDBC127}"/>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a:extLst>
                  <a:ext uri="{FF2B5EF4-FFF2-40B4-BE49-F238E27FC236}">
                    <a16:creationId xmlns:a16="http://schemas.microsoft.com/office/drawing/2014/main" id="{8B7B6629-02F2-4157-8FFC-ABF6C9BCBC94}"/>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a:extLst>
                  <a:ext uri="{FF2B5EF4-FFF2-40B4-BE49-F238E27FC236}">
                    <a16:creationId xmlns:a16="http://schemas.microsoft.com/office/drawing/2014/main" id="{67FDC3D3-B8F4-4AD1-966A-7E0D751483AA}"/>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a:extLst>
                  <a:ext uri="{FF2B5EF4-FFF2-40B4-BE49-F238E27FC236}">
                    <a16:creationId xmlns:a16="http://schemas.microsoft.com/office/drawing/2014/main" id="{7390EB3A-6FB6-4954-B58E-58DCA1A67B48}"/>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a:extLst>
                  <a:ext uri="{FF2B5EF4-FFF2-40B4-BE49-F238E27FC236}">
                    <a16:creationId xmlns:a16="http://schemas.microsoft.com/office/drawing/2014/main" id="{BB1CBC73-CE12-4E0B-8948-84B35432BB17}"/>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a:extLst>
                  <a:ext uri="{FF2B5EF4-FFF2-40B4-BE49-F238E27FC236}">
                    <a16:creationId xmlns:a16="http://schemas.microsoft.com/office/drawing/2014/main" id="{8E84F761-A043-49B2-B8A1-B302AFDB1B08}"/>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a:extLst>
                  <a:ext uri="{FF2B5EF4-FFF2-40B4-BE49-F238E27FC236}">
                    <a16:creationId xmlns:a16="http://schemas.microsoft.com/office/drawing/2014/main" id="{545A60A8-0F47-43A3-ABFA-31A5A3C7FF03}"/>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a:extLst>
                  <a:ext uri="{FF2B5EF4-FFF2-40B4-BE49-F238E27FC236}">
                    <a16:creationId xmlns:a16="http://schemas.microsoft.com/office/drawing/2014/main" id="{0F351D07-EDA2-421B-A1F9-C58F92AA5E59}"/>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TextBox 106">
              <a:extLst>
                <a:ext uri="{FF2B5EF4-FFF2-40B4-BE49-F238E27FC236}">
                  <a16:creationId xmlns:a16="http://schemas.microsoft.com/office/drawing/2014/main" id="{47F0AE02-3305-4287-9B60-C99855EBF3E7}"/>
                </a:ext>
              </a:extLst>
            </p:cNvPr>
            <p:cNvSpPr txBox="1"/>
            <p:nvPr/>
          </p:nvSpPr>
          <p:spPr>
            <a:xfrm>
              <a:off x="12617717" y="6150544"/>
              <a:ext cx="3185160" cy="461665"/>
            </a:xfrm>
            <a:prstGeom prst="rect">
              <a:avLst/>
            </a:prstGeom>
            <a:noFill/>
          </p:spPr>
          <p:txBody>
            <a:bodyPr wrap="square" rtlCol="0">
              <a:spAutoFit/>
            </a:bodyPr>
            <a:lstStyle/>
            <a:p>
              <a:pPr algn="ctr"/>
              <a:r>
                <a:rPr lang="en-US" sz="2400">
                  <a:solidFill>
                    <a:schemeClr val="bg1"/>
                  </a:solidFill>
                  <a:latin typeface="+mj-lt"/>
                </a:rPr>
                <a:t>Competitor 03</a:t>
              </a:r>
            </a:p>
          </p:txBody>
        </p:sp>
      </p:grpSp>
    </p:spTree>
    <p:extLst>
      <p:ext uri="{BB962C8B-B14F-4D97-AF65-F5344CB8AC3E}">
        <p14:creationId xmlns:p14="http://schemas.microsoft.com/office/powerpoint/2010/main" val="1434484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0"/>
                                            </p:tgtEl>
                                            <p:attrNameLst>
                                              <p:attrName>style.visibility</p:attrName>
                                            </p:attrNameLst>
                                          </p:cBhvr>
                                          <p:to>
                                            <p:strVal val="visible"/>
                                          </p:to>
                                        </p:set>
                                        <p:anim to="" calcmode="lin" valueType="num">
                                          <p:cBhvr>
                                            <p:cTn id="7"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0"/>
                                            </p:tgtEl>
                                          </p:cBhvr>
                                        </p:animEffect>
                                      </p:childTnLst>
                                    </p:cTn>
                                  </p:par>
                                </p:childTnLst>
                              </p:cTn>
                            </p:par>
                            <p:par>
                              <p:cTn id="9" fill="hold">
                                <p:stCondLst>
                                  <p:cond delay="975"/>
                                </p:stCondLst>
                                <p:childTnLst>
                                  <p:par>
                                    <p:cTn id="10" presetID="2" presetClass="entr" presetSubtype="4" fill="hold" nodeType="afterEffect" p14:presetBounceEnd="73333">
                                      <p:stCondLst>
                                        <p:cond delay="0"/>
                                      </p:stCondLst>
                                      <p:childTnLst>
                                        <p:set>
                                          <p:cBhvr>
                                            <p:cTn id="11" dur="1" fill="hold">
                                              <p:stCondLst>
                                                <p:cond delay="0"/>
                                              </p:stCondLst>
                                            </p:cTn>
                                            <p:tgtEl>
                                              <p:spTgt spid="108"/>
                                            </p:tgtEl>
                                            <p:attrNameLst>
                                              <p:attrName>style.visibility</p:attrName>
                                            </p:attrNameLst>
                                          </p:cBhvr>
                                          <p:to>
                                            <p:strVal val="visible"/>
                                          </p:to>
                                        </p:set>
                                        <p:anim calcmode="lin" valueType="num" p14:bounceEnd="73333">
                                          <p:cBhvr additive="base">
                                            <p:cTn id="12" dur="1250" fill="hold"/>
                                            <p:tgtEl>
                                              <p:spTgt spid="108"/>
                                            </p:tgtEl>
                                            <p:attrNameLst>
                                              <p:attrName>ppt_x</p:attrName>
                                            </p:attrNameLst>
                                          </p:cBhvr>
                                          <p:tavLst>
                                            <p:tav tm="0">
                                              <p:val>
                                                <p:strVal val="#ppt_x"/>
                                              </p:val>
                                            </p:tav>
                                            <p:tav tm="100000">
                                              <p:val>
                                                <p:strVal val="#ppt_x"/>
                                              </p:val>
                                            </p:tav>
                                          </p:tavLst>
                                        </p:anim>
                                        <p:anim calcmode="lin" valueType="num" p14:bounceEnd="73333">
                                          <p:cBhvr additive="base">
                                            <p:cTn id="13" dur="1250" fill="hold"/>
                                            <p:tgtEl>
                                              <p:spTgt spid="10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14:presetBounceEnd="73333">
                                      <p:stCondLst>
                                        <p:cond delay="100"/>
                                      </p:stCondLst>
                                      <p:childTnLst>
                                        <p:set>
                                          <p:cBhvr>
                                            <p:cTn id="15" dur="1" fill="hold">
                                              <p:stCondLst>
                                                <p:cond delay="0"/>
                                              </p:stCondLst>
                                            </p:cTn>
                                            <p:tgtEl>
                                              <p:spTgt spid="109"/>
                                            </p:tgtEl>
                                            <p:attrNameLst>
                                              <p:attrName>style.visibility</p:attrName>
                                            </p:attrNameLst>
                                          </p:cBhvr>
                                          <p:to>
                                            <p:strVal val="visible"/>
                                          </p:to>
                                        </p:set>
                                        <p:anim calcmode="lin" valueType="num" p14:bounceEnd="73333">
                                          <p:cBhvr additive="base">
                                            <p:cTn id="16" dur="1250" fill="hold"/>
                                            <p:tgtEl>
                                              <p:spTgt spid="109"/>
                                            </p:tgtEl>
                                            <p:attrNameLst>
                                              <p:attrName>ppt_x</p:attrName>
                                            </p:attrNameLst>
                                          </p:cBhvr>
                                          <p:tavLst>
                                            <p:tav tm="0">
                                              <p:val>
                                                <p:strVal val="#ppt_x"/>
                                              </p:val>
                                            </p:tav>
                                            <p:tav tm="100000">
                                              <p:val>
                                                <p:strVal val="#ppt_x"/>
                                              </p:val>
                                            </p:tav>
                                          </p:tavLst>
                                        </p:anim>
                                        <p:anim calcmode="lin" valueType="num" p14:bounceEnd="73333">
                                          <p:cBhvr additive="base">
                                            <p:cTn id="17" dur="1250" fill="hold"/>
                                            <p:tgtEl>
                                              <p:spTgt spid="109"/>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14:presetBounceEnd="73333">
                                      <p:stCondLst>
                                        <p:cond delay="200"/>
                                      </p:stCondLst>
                                      <p:childTnLst>
                                        <p:set>
                                          <p:cBhvr>
                                            <p:cTn id="19" dur="1" fill="hold">
                                              <p:stCondLst>
                                                <p:cond delay="0"/>
                                              </p:stCondLst>
                                            </p:cTn>
                                            <p:tgtEl>
                                              <p:spTgt spid="112"/>
                                            </p:tgtEl>
                                            <p:attrNameLst>
                                              <p:attrName>style.visibility</p:attrName>
                                            </p:attrNameLst>
                                          </p:cBhvr>
                                          <p:to>
                                            <p:strVal val="visible"/>
                                          </p:to>
                                        </p:set>
                                        <p:anim calcmode="lin" valueType="num" p14:bounceEnd="73333">
                                          <p:cBhvr additive="base">
                                            <p:cTn id="20" dur="1250" fill="hold"/>
                                            <p:tgtEl>
                                              <p:spTgt spid="112"/>
                                            </p:tgtEl>
                                            <p:attrNameLst>
                                              <p:attrName>ppt_x</p:attrName>
                                            </p:attrNameLst>
                                          </p:cBhvr>
                                          <p:tavLst>
                                            <p:tav tm="0">
                                              <p:val>
                                                <p:strVal val="#ppt_x"/>
                                              </p:val>
                                            </p:tav>
                                            <p:tav tm="100000">
                                              <p:val>
                                                <p:strVal val="#ppt_x"/>
                                              </p:val>
                                            </p:tav>
                                          </p:tavLst>
                                        </p:anim>
                                        <p:anim calcmode="lin" valueType="num" p14:bounceEnd="73333">
                                          <p:cBhvr additive="base">
                                            <p:cTn id="21" dur="1250" fill="hold"/>
                                            <p:tgtEl>
                                              <p:spTgt spid="112"/>
                                            </p:tgtEl>
                                            <p:attrNameLst>
                                              <p:attrName>ppt_y</p:attrName>
                                            </p:attrNameLst>
                                          </p:cBhvr>
                                          <p:tavLst>
                                            <p:tav tm="0">
                                              <p:val>
                                                <p:strVal val="1+#ppt_h/2"/>
                                              </p:val>
                                            </p:tav>
                                            <p:tav tm="100000">
                                              <p:val>
                                                <p:strVal val="#ppt_y"/>
                                              </p:val>
                                            </p:tav>
                                          </p:tavLst>
                                        </p:anim>
                                      </p:childTnLst>
                                    </p:cTn>
                                  </p:par>
                                </p:childTnLst>
                              </p:cTn>
                            </p:par>
                            <p:par>
                              <p:cTn id="22" fill="hold">
                                <p:stCondLst>
                                  <p:cond delay="2425"/>
                                </p:stCondLst>
                                <p:childTnLst>
                                  <p:par>
                                    <p:cTn id="23" presetID="10" presetClass="entr" presetSubtype="0"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0"/>
                                            </p:tgtEl>
                                            <p:attrNameLst>
                                              <p:attrName>style.visibility</p:attrName>
                                            </p:attrNameLst>
                                          </p:cBhvr>
                                          <p:to>
                                            <p:strVal val="visible"/>
                                          </p:to>
                                        </p:set>
                                        <p:anim to="" calcmode="lin" valueType="num">
                                          <p:cBhvr>
                                            <p:cTn id="7"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0"/>
                                            </p:tgtEl>
                                          </p:cBhvr>
                                        </p:animEffect>
                                      </p:childTnLst>
                                    </p:cTn>
                                  </p:par>
                                </p:childTnLst>
                              </p:cTn>
                            </p:par>
                            <p:par>
                              <p:cTn id="9" fill="hold">
                                <p:stCondLst>
                                  <p:cond delay="975"/>
                                </p:stCondLst>
                                <p:childTnLst>
                                  <p:par>
                                    <p:cTn id="10" presetID="2" presetClass="entr" presetSubtype="4" fill="hold" nodeType="afterEffect">
                                      <p:stCondLst>
                                        <p:cond delay="0"/>
                                      </p:stCondLst>
                                      <p:childTnLst>
                                        <p:set>
                                          <p:cBhvr>
                                            <p:cTn id="11" dur="1" fill="hold">
                                              <p:stCondLst>
                                                <p:cond delay="0"/>
                                              </p:stCondLst>
                                            </p:cTn>
                                            <p:tgtEl>
                                              <p:spTgt spid="108"/>
                                            </p:tgtEl>
                                            <p:attrNameLst>
                                              <p:attrName>style.visibility</p:attrName>
                                            </p:attrNameLst>
                                          </p:cBhvr>
                                          <p:to>
                                            <p:strVal val="visible"/>
                                          </p:to>
                                        </p:set>
                                        <p:anim calcmode="lin" valueType="num">
                                          <p:cBhvr additive="base">
                                            <p:cTn id="12" dur="1250" fill="hold"/>
                                            <p:tgtEl>
                                              <p:spTgt spid="108"/>
                                            </p:tgtEl>
                                            <p:attrNameLst>
                                              <p:attrName>ppt_x</p:attrName>
                                            </p:attrNameLst>
                                          </p:cBhvr>
                                          <p:tavLst>
                                            <p:tav tm="0">
                                              <p:val>
                                                <p:strVal val="#ppt_x"/>
                                              </p:val>
                                            </p:tav>
                                            <p:tav tm="100000">
                                              <p:val>
                                                <p:strVal val="#ppt_x"/>
                                              </p:val>
                                            </p:tav>
                                          </p:tavLst>
                                        </p:anim>
                                        <p:anim calcmode="lin" valueType="num">
                                          <p:cBhvr additive="base">
                                            <p:cTn id="13" dur="1250" fill="hold"/>
                                            <p:tgtEl>
                                              <p:spTgt spid="10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100"/>
                                      </p:stCondLst>
                                      <p:childTnLst>
                                        <p:set>
                                          <p:cBhvr>
                                            <p:cTn id="15" dur="1" fill="hold">
                                              <p:stCondLst>
                                                <p:cond delay="0"/>
                                              </p:stCondLst>
                                            </p:cTn>
                                            <p:tgtEl>
                                              <p:spTgt spid="109"/>
                                            </p:tgtEl>
                                            <p:attrNameLst>
                                              <p:attrName>style.visibility</p:attrName>
                                            </p:attrNameLst>
                                          </p:cBhvr>
                                          <p:to>
                                            <p:strVal val="visible"/>
                                          </p:to>
                                        </p:set>
                                        <p:anim calcmode="lin" valueType="num">
                                          <p:cBhvr additive="base">
                                            <p:cTn id="16" dur="1250" fill="hold"/>
                                            <p:tgtEl>
                                              <p:spTgt spid="109"/>
                                            </p:tgtEl>
                                            <p:attrNameLst>
                                              <p:attrName>ppt_x</p:attrName>
                                            </p:attrNameLst>
                                          </p:cBhvr>
                                          <p:tavLst>
                                            <p:tav tm="0">
                                              <p:val>
                                                <p:strVal val="#ppt_x"/>
                                              </p:val>
                                            </p:tav>
                                            <p:tav tm="100000">
                                              <p:val>
                                                <p:strVal val="#ppt_x"/>
                                              </p:val>
                                            </p:tav>
                                          </p:tavLst>
                                        </p:anim>
                                        <p:anim calcmode="lin" valueType="num">
                                          <p:cBhvr additive="base">
                                            <p:cTn id="17" dur="1250" fill="hold"/>
                                            <p:tgtEl>
                                              <p:spTgt spid="109"/>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200"/>
                                      </p:stCondLst>
                                      <p:childTnLst>
                                        <p:set>
                                          <p:cBhvr>
                                            <p:cTn id="19" dur="1" fill="hold">
                                              <p:stCondLst>
                                                <p:cond delay="0"/>
                                              </p:stCondLst>
                                            </p:cTn>
                                            <p:tgtEl>
                                              <p:spTgt spid="112"/>
                                            </p:tgtEl>
                                            <p:attrNameLst>
                                              <p:attrName>style.visibility</p:attrName>
                                            </p:attrNameLst>
                                          </p:cBhvr>
                                          <p:to>
                                            <p:strVal val="visible"/>
                                          </p:to>
                                        </p:set>
                                        <p:anim calcmode="lin" valueType="num">
                                          <p:cBhvr additive="base">
                                            <p:cTn id="20" dur="1250" fill="hold"/>
                                            <p:tgtEl>
                                              <p:spTgt spid="112"/>
                                            </p:tgtEl>
                                            <p:attrNameLst>
                                              <p:attrName>ppt_x</p:attrName>
                                            </p:attrNameLst>
                                          </p:cBhvr>
                                          <p:tavLst>
                                            <p:tav tm="0">
                                              <p:val>
                                                <p:strVal val="#ppt_x"/>
                                              </p:val>
                                            </p:tav>
                                            <p:tav tm="100000">
                                              <p:val>
                                                <p:strVal val="#ppt_x"/>
                                              </p:val>
                                            </p:tav>
                                          </p:tavLst>
                                        </p:anim>
                                        <p:anim calcmode="lin" valueType="num">
                                          <p:cBhvr additive="base">
                                            <p:cTn id="21" dur="1250" fill="hold"/>
                                            <p:tgtEl>
                                              <p:spTgt spid="112"/>
                                            </p:tgtEl>
                                            <p:attrNameLst>
                                              <p:attrName>ppt_y</p:attrName>
                                            </p:attrNameLst>
                                          </p:cBhvr>
                                          <p:tavLst>
                                            <p:tav tm="0">
                                              <p:val>
                                                <p:strVal val="1+#ppt_h/2"/>
                                              </p:val>
                                            </p:tav>
                                            <p:tav tm="100000">
                                              <p:val>
                                                <p:strVal val="#ppt_y"/>
                                              </p:val>
                                            </p:tav>
                                          </p:tavLst>
                                        </p:anim>
                                      </p:childTnLst>
                                    </p:cTn>
                                  </p:par>
                                </p:childTnLst>
                              </p:cTn>
                            </p:par>
                            <p:par>
                              <p:cTn id="22" fill="hold">
                                <p:stCondLst>
                                  <p:cond delay="2425"/>
                                </p:stCondLst>
                                <p:childTnLst>
                                  <p:par>
                                    <p:cTn id="23" presetID="10" presetClass="entr" presetSubtype="0"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solidFill>
                  <a:schemeClr val="bg1"/>
                </a:solidFill>
                <a:latin typeface="Montserrat Alternates ExtraBold" panose="00000900000000000000" pitchFamily="50" charset="0"/>
              </a:rPr>
              <a:t>02</a:t>
            </a:r>
          </a:p>
        </p:txBody>
      </p:sp>
      <p:sp>
        <p:nvSpPr>
          <p:cNvPr id="4" name="TextBox 3">
            <a:extLst>
              <a:ext uri="{FF2B5EF4-FFF2-40B4-BE49-F238E27FC236}">
                <a16:creationId xmlns:a16="http://schemas.microsoft.com/office/drawing/2014/main" id="{27D239C4-016B-45CC-8742-81054CEA2CE5}"/>
              </a:ext>
            </a:extLst>
          </p:cNvPr>
          <p:cNvSpPr txBox="1"/>
          <p:nvPr/>
        </p:nvSpPr>
        <p:spPr>
          <a:xfrm>
            <a:off x="6400800" y="4814518"/>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bg1"/>
                </a:solidFill>
              </a:rPr>
              <a:t>Market Analysis</a:t>
            </a:r>
            <a:endParaRPr lang="en-US" sz="5400">
              <a:solidFill>
                <a:schemeClr val="bg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41810013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4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tags/tag1.xml><?xml version="1.0" encoding="utf-8"?>
<p:tagLst xmlns:a="http://schemas.openxmlformats.org/drawingml/2006/main" xmlns:r="http://schemas.openxmlformats.org/officeDocument/2006/relationships" xmlns:p="http://schemas.openxmlformats.org/presentationml/2006/main">
  <p:tag name="BS_SHAPE_LOCK" val="TRUE"/>
</p:tagLst>
</file>

<file path=ppt/tags/tag2.xml><?xml version="1.0" encoding="utf-8"?>
<p:tagLst xmlns:a="http://schemas.openxmlformats.org/drawingml/2006/main" xmlns:r="http://schemas.openxmlformats.org/officeDocument/2006/relationships" xmlns:p="http://schemas.openxmlformats.org/presentationml/2006/main">
  <p:tag name="BS_SHAPE_LOCK" val="TRUE"/>
</p:tagLst>
</file>

<file path=ppt/theme/theme1.xml><?xml version="1.0" encoding="utf-8"?>
<a:theme xmlns:a="http://schemas.openxmlformats.org/drawingml/2006/main" name="Simplicity theme">
  <a:themeElements>
    <a:clrScheme name="2-gradient 83 bright">
      <a:dk1>
        <a:sysClr val="windowText" lastClr="000000"/>
      </a:dk1>
      <a:lt1>
        <a:sysClr val="window" lastClr="FFFFFF"/>
      </a:lt1>
      <a:dk2>
        <a:srgbClr val="262626"/>
      </a:dk2>
      <a:lt2>
        <a:srgbClr val="EFEFEF"/>
      </a:lt2>
      <a:accent1>
        <a:srgbClr val="00FEB5"/>
      </a:accent1>
      <a:accent2>
        <a:srgbClr val="04D5C2"/>
      </a:accent2>
      <a:accent3>
        <a:srgbClr val="06ACD2"/>
      </a:accent3>
      <a:accent4>
        <a:srgbClr val="0883E1"/>
      </a:accent4>
      <a:accent5>
        <a:srgbClr val="0B59F1"/>
      </a:accent5>
      <a:accent6>
        <a:srgbClr val="0E31FD"/>
      </a:accent6>
      <a:hlink>
        <a:srgbClr val="00FEB5"/>
      </a:hlink>
      <a:folHlink>
        <a:srgbClr val="BFBFBF"/>
      </a:folHlink>
    </a:clrScheme>
    <a:fontScheme name="Custom 23">
      <a:majorFont>
        <a:latin typeface="Montserrat Alternates Medium"/>
        <a:ea typeface="Microsoft YaHei UI"/>
        <a:cs typeface=""/>
      </a:majorFont>
      <a:minorFont>
        <a:latin typeface="Montserrat Alternates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438" row="5">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E7F79BA8-A5E0-4CEF-B7AD-65929A816DBC}">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426256</TotalTime>
  <Words>3147</Words>
  <Application>Microsoft Office PowerPoint</Application>
  <PresentationFormat>Custom</PresentationFormat>
  <Paragraphs>243</Paragraphs>
  <Slides>42</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42</vt:i4>
      </vt:variant>
    </vt:vector>
  </HeadingPairs>
  <TitlesOfParts>
    <vt:vector size="49" baseType="lpstr">
      <vt:lpstr>Arial</vt:lpstr>
      <vt:lpstr>Montserrat Alternates</vt:lpstr>
      <vt:lpstr>Montserrat Alternates ExtraBold</vt:lpstr>
      <vt:lpstr>Montserrat Alternates Light</vt:lpstr>
      <vt:lpstr>Montserrat Alternates Medium</vt:lpstr>
      <vt:lpstr>Montserrat Black</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6035</cp:revision>
  <dcterms:created xsi:type="dcterms:W3CDTF">2015-11-23T02:03:38Z</dcterms:created>
  <dcterms:modified xsi:type="dcterms:W3CDTF">2022-02-19T09:32:12Z</dcterms:modified>
</cp:coreProperties>
</file>